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70" r:id="rId2"/>
    <p:sldId id="476" r:id="rId3"/>
    <p:sldId id="477" r:id="rId4"/>
    <p:sldId id="257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2" d="100"/>
          <a:sy n="72" d="100"/>
        </p:scale>
        <p:origin x="60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98080F89-8D8E-4CBA-901F-DA46DBD008FB}"/>
              </a:ext>
            </a:extLst>
          </p:cNvPr>
          <p:cNvGrpSpPr/>
          <p:nvPr/>
        </p:nvGrpSpPr>
        <p:grpSpPr>
          <a:xfrm>
            <a:off x="595222" y="1310650"/>
            <a:ext cx="2804803" cy="2229751"/>
            <a:chOff x="595222" y="1310650"/>
            <a:chExt cx="2804803" cy="2229751"/>
          </a:xfrm>
        </p:grpSpPr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00E0D99C-6612-4A84-ACB5-00B96113C6D4}"/>
                </a:ext>
              </a:extLst>
            </p:cNvPr>
            <p:cNvGrpSpPr/>
            <p:nvPr/>
          </p:nvGrpSpPr>
          <p:grpSpPr>
            <a:xfrm>
              <a:off x="595222" y="1310650"/>
              <a:ext cx="2804803" cy="2229751"/>
              <a:chOff x="115822" y="764952"/>
              <a:chExt cx="3491238" cy="2775450"/>
            </a:xfrm>
          </p:grpSpPr>
          <p:grpSp>
            <p:nvGrpSpPr>
              <p:cNvPr id="3" name="グループ化 2">
                <a:extLst>
                  <a:ext uri="{FF2B5EF4-FFF2-40B4-BE49-F238E27FC236}">
                    <a16:creationId xmlns:a16="http://schemas.microsoft.com/office/drawing/2014/main" id="{679889C5-73AD-456E-BE84-AA1923D017FC}"/>
                  </a:ext>
                </a:extLst>
              </p:cNvPr>
              <p:cNvGrpSpPr/>
              <p:nvPr/>
            </p:nvGrpSpPr>
            <p:grpSpPr>
              <a:xfrm>
                <a:off x="1695187" y="764952"/>
                <a:ext cx="1911873" cy="2774359"/>
                <a:chOff x="720293" y="764952"/>
                <a:chExt cx="1911873" cy="2774359"/>
              </a:xfrm>
            </p:grpSpPr>
            <p:grpSp>
              <p:nvGrpSpPr>
                <p:cNvPr id="183" name="グループ化 182">
                  <a:extLst>
                    <a:ext uri="{FF2B5EF4-FFF2-40B4-BE49-F238E27FC236}">
                      <a16:creationId xmlns:a16="http://schemas.microsoft.com/office/drawing/2014/main" id="{892C9770-9F01-4D3E-84CE-832AEDEBC194}"/>
                    </a:ext>
                  </a:extLst>
                </p:cNvPr>
                <p:cNvGrpSpPr/>
                <p:nvPr/>
              </p:nvGrpSpPr>
              <p:grpSpPr>
                <a:xfrm>
                  <a:off x="720293" y="2434071"/>
                  <a:ext cx="1212664" cy="1105240"/>
                  <a:chOff x="6440320" y="2194334"/>
                  <a:chExt cx="1441449" cy="1313759"/>
                </a:xfrm>
              </p:grpSpPr>
              <p:grpSp>
                <p:nvGrpSpPr>
                  <p:cNvPr id="184" name="グループ化 183">
                    <a:extLst>
                      <a:ext uri="{FF2B5EF4-FFF2-40B4-BE49-F238E27FC236}">
                        <a16:creationId xmlns:a16="http://schemas.microsoft.com/office/drawing/2014/main" id="{8886127B-FFA5-450A-A93D-5DA36705B436}"/>
                      </a:ext>
                    </a:extLst>
                  </p:cNvPr>
                  <p:cNvGrpSpPr/>
                  <p:nvPr/>
                </p:nvGrpSpPr>
                <p:grpSpPr>
                  <a:xfrm>
                    <a:off x="6440320" y="2194334"/>
                    <a:ext cx="1441449" cy="1004014"/>
                    <a:chOff x="444652" y="3858749"/>
                    <a:chExt cx="1441449" cy="1004014"/>
                  </a:xfrm>
                </p:grpSpPr>
                <p:sp>
                  <p:nvSpPr>
                    <p:cNvPr id="188" name="フリーフォーム: 図形 187">
                      <a:extLst>
                        <a:ext uri="{FF2B5EF4-FFF2-40B4-BE49-F238E27FC236}">
                          <a16:creationId xmlns:a16="http://schemas.microsoft.com/office/drawing/2014/main" id="{C5958B07-537D-4BF4-9D33-5D6C3CBE0D0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0958" y="3896569"/>
                      <a:ext cx="1175143" cy="966194"/>
                    </a:xfrm>
                    <a:custGeom>
                      <a:avLst/>
                      <a:gdLst>
                        <a:gd name="connsiteX0" fmla="*/ 53074 w 1175143"/>
                        <a:gd name="connsiteY0" fmla="*/ 458 h 966194"/>
                        <a:gd name="connsiteX1" fmla="*/ 112996 w 1175143"/>
                        <a:gd name="connsiteY1" fmla="*/ 30284 h 966194"/>
                        <a:gd name="connsiteX2" fmla="*/ 205424 w 1175143"/>
                        <a:gd name="connsiteY2" fmla="*/ 190374 h 966194"/>
                        <a:gd name="connsiteX3" fmla="*/ 340620 w 1175143"/>
                        <a:gd name="connsiteY3" fmla="*/ 226600 h 966194"/>
                        <a:gd name="connsiteX4" fmla="*/ 461577 w 1175143"/>
                        <a:gd name="connsiteY4" fmla="*/ 363500 h 966194"/>
                        <a:gd name="connsiteX5" fmla="*/ 461470 w 1175143"/>
                        <a:gd name="connsiteY5" fmla="*/ 365212 h 966194"/>
                        <a:gd name="connsiteX6" fmla="*/ 1102333 w 1175143"/>
                        <a:gd name="connsiteY6" fmla="*/ 694530 h 966194"/>
                        <a:gd name="connsiteX7" fmla="*/ 1155617 w 1175143"/>
                        <a:gd name="connsiteY7" fmla="*/ 893384 h 966194"/>
                        <a:gd name="connsiteX8" fmla="*/ 956763 w 1175143"/>
                        <a:gd name="connsiteY8" fmla="*/ 946667 h 966194"/>
                        <a:gd name="connsiteX9" fmla="*/ 334052 w 1175143"/>
                        <a:gd name="connsiteY9" fmla="*/ 545312 h 966194"/>
                        <a:gd name="connsiteX10" fmla="*/ 320572 w 1175143"/>
                        <a:gd name="connsiteY10" fmla="*/ 549951 h 966194"/>
                        <a:gd name="connsiteX11" fmla="*/ 255077 w 1175143"/>
                        <a:gd name="connsiteY11" fmla="*/ 545846 h 966194"/>
                        <a:gd name="connsiteX12" fmla="*/ 70236 w 1175143"/>
                        <a:gd name="connsiteY12" fmla="*/ 496318 h 966194"/>
                        <a:gd name="connsiteX13" fmla="*/ 16080 w 1175143"/>
                        <a:gd name="connsiteY13" fmla="*/ 402516 h 966194"/>
                        <a:gd name="connsiteX14" fmla="*/ 61977 w 1175143"/>
                        <a:gd name="connsiteY14" fmla="*/ 231228 h 966194"/>
                        <a:gd name="connsiteX15" fmla="*/ 74556 w 1175143"/>
                        <a:gd name="connsiteY15" fmla="*/ 205902 h 966194"/>
                        <a:gd name="connsiteX16" fmla="*/ 8122 w 1175143"/>
                        <a:gd name="connsiteY16" fmla="*/ 90834 h 966194"/>
                        <a:gd name="connsiteX17" fmla="*/ 30284 w 1175143"/>
                        <a:gd name="connsiteY17" fmla="*/ 8121 h 966194"/>
                        <a:gd name="connsiteX18" fmla="*/ 53074 w 1175143"/>
                        <a:gd name="connsiteY18" fmla="*/ 458 h 96619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</a:cxnLst>
                      <a:rect l="l" t="t" r="r" b="b"/>
                      <a:pathLst>
                        <a:path w="1175143" h="966194">
                          <a:moveTo>
                            <a:pt x="53074" y="458"/>
                          </a:moveTo>
                          <a:cubicBezTo>
                            <a:pt x="76490" y="-2448"/>
                            <a:pt x="100456" y="8564"/>
                            <a:pt x="112996" y="30284"/>
                          </a:cubicBezTo>
                          <a:lnTo>
                            <a:pt x="205424" y="190374"/>
                          </a:lnTo>
                          <a:lnTo>
                            <a:pt x="340620" y="226600"/>
                          </a:lnTo>
                          <a:cubicBezTo>
                            <a:pt x="406738" y="244316"/>
                            <a:pt x="452697" y="299716"/>
                            <a:pt x="461577" y="363500"/>
                          </a:cubicBezTo>
                          <a:lnTo>
                            <a:pt x="461470" y="365212"/>
                          </a:lnTo>
                          <a:lnTo>
                            <a:pt x="1102333" y="694530"/>
                          </a:lnTo>
                          <a:cubicBezTo>
                            <a:pt x="1171960" y="734729"/>
                            <a:pt x="1195815" y="823758"/>
                            <a:pt x="1155617" y="893384"/>
                          </a:cubicBezTo>
                          <a:cubicBezTo>
                            <a:pt x="1115418" y="963010"/>
                            <a:pt x="1026389" y="986865"/>
                            <a:pt x="956763" y="946667"/>
                          </a:cubicBezTo>
                          <a:lnTo>
                            <a:pt x="334052" y="545312"/>
                          </a:lnTo>
                          <a:lnTo>
                            <a:pt x="320572" y="549951"/>
                          </a:lnTo>
                          <a:cubicBezTo>
                            <a:pt x="299310" y="552911"/>
                            <a:pt x="277117" y="551751"/>
                            <a:pt x="255077" y="545846"/>
                          </a:cubicBezTo>
                          <a:lnTo>
                            <a:pt x="70236" y="496318"/>
                          </a:lnTo>
                          <a:cubicBezTo>
                            <a:pt x="29379" y="485370"/>
                            <a:pt x="5132" y="443374"/>
                            <a:pt x="16080" y="402516"/>
                          </a:cubicBezTo>
                          <a:lnTo>
                            <a:pt x="61977" y="231228"/>
                          </a:lnTo>
                          <a:lnTo>
                            <a:pt x="74556" y="205902"/>
                          </a:lnTo>
                          <a:lnTo>
                            <a:pt x="8122" y="90834"/>
                          </a:lnTo>
                          <a:cubicBezTo>
                            <a:pt x="-8599" y="61873"/>
                            <a:pt x="1324" y="24842"/>
                            <a:pt x="30284" y="8121"/>
                          </a:cubicBezTo>
                          <a:cubicBezTo>
                            <a:pt x="37524" y="3941"/>
                            <a:pt x="45268" y="1426"/>
                            <a:pt x="53074" y="458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189" name="グループ化 188">
                      <a:extLst>
                        <a:ext uri="{FF2B5EF4-FFF2-40B4-BE49-F238E27FC236}">
                          <a16:creationId xmlns:a16="http://schemas.microsoft.com/office/drawing/2014/main" id="{6D075722-619D-4799-89AC-50CFFD2FD91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44652" y="3858749"/>
                      <a:ext cx="549812" cy="483777"/>
                      <a:chOff x="458025" y="3477713"/>
                      <a:chExt cx="1521156" cy="1338455"/>
                    </a:xfrm>
                  </p:grpSpPr>
                  <p:grpSp>
                    <p:nvGrpSpPr>
                      <p:cNvPr id="190" name="グループ化 189">
                        <a:extLst>
                          <a:ext uri="{FF2B5EF4-FFF2-40B4-BE49-F238E27FC236}">
                            <a16:creationId xmlns:a16="http://schemas.microsoft.com/office/drawing/2014/main" id="{295457C6-EB42-496E-B965-837261286507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826495" y="3477713"/>
                        <a:ext cx="1152686" cy="1166748"/>
                        <a:chOff x="798968" y="2934075"/>
                        <a:chExt cx="975141" cy="987038"/>
                      </a:xfrm>
                    </p:grpSpPr>
                    <p:sp>
                      <p:nvSpPr>
                        <p:cNvPr id="201" name="フリーフォーム: 図形 200">
                          <a:extLst>
                            <a:ext uri="{FF2B5EF4-FFF2-40B4-BE49-F238E27FC236}">
                              <a16:creationId xmlns:a16="http://schemas.microsoft.com/office/drawing/2014/main" id="{1EE8CD2C-1EE3-44C8-BCB3-4EAC0860357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9800000">
                          <a:off x="798968" y="2934075"/>
                          <a:ext cx="385384" cy="829654"/>
                        </a:xfrm>
                        <a:custGeom>
                          <a:avLst/>
                          <a:gdLst>
                            <a:gd name="connsiteX0" fmla="*/ 148419 w 415210"/>
                            <a:gd name="connsiteY0" fmla="*/ 8395 h 899070"/>
                            <a:gd name="connsiteX1" fmla="*/ 213668 w 415210"/>
                            <a:gd name="connsiteY1" fmla="*/ 106834 h 899070"/>
                            <a:gd name="connsiteX2" fmla="*/ 213668 w 415210"/>
                            <a:gd name="connsiteY2" fmla="*/ 439191 h 899070"/>
                            <a:gd name="connsiteX3" fmla="*/ 415210 w 415210"/>
                            <a:gd name="connsiteY3" fmla="*/ 788271 h 899070"/>
                            <a:gd name="connsiteX4" fmla="*/ 223302 w 415210"/>
                            <a:gd name="connsiteY4" fmla="*/ 899070 h 899070"/>
                            <a:gd name="connsiteX5" fmla="*/ 19208 w 415210"/>
                            <a:gd name="connsiteY5" fmla="*/ 545569 h 899070"/>
                            <a:gd name="connsiteX6" fmla="*/ 13837 w 415210"/>
                            <a:gd name="connsiteY6" fmla="*/ 529597 h 899070"/>
                            <a:gd name="connsiteX7" fmla="*/ 8396 w 415210"/>
                            <a:gd name="connsiteY7" fmla="*/ 521526 h 899070"/>
                            <a:gd name="connsiteX8" fmla="*/ 0 w 415210"/>
                            <a:gd name="connsiteY8" fmla="*/ 479941 h 899070"/>
                            <a:gd name="connsiteX9" fmla="*/ 0 w 415210"/>
                            <a:gd name="connsiteY9" fmla="*/ 106834 h 899070"/>
                            <a:gd name="connsiteX10" fmla="*/ 106834 w 415210"/>
                            <a:gd name="connsiteY10" fmla="*/ 0 h 899070"/>
                            <a:gd name="connsiteX11" fmla="*/ 148419 w 415210"/>
                            <a:gd name="connsiteY11" fmla="*/ 8395 h 899070"/>
                            <a:gd name="connsiteX0" fmla="*/ 415210 w 506650"/>
                            <a:gd name="connsiteY0" fmla="*/ 788271 h 899070"/>
                            <a:gd name="connsiteX1" fmla="*/ 223302 w 506650"/>
                            <a:gd name="connsiteY1" fmla="*/ 899070 h 899070"/>
                            <a:gd name="connsiteX2" fmla="*/ 19208 w 506650"/>
                            <a:gd name="connsiteY2" fmla="*/ 545569 h 899070"/>
                            <a:gd name="connsiteX3" fmla="*/ 13837 w 506650"/>
                            <a:gd name="connsiteY3" fmla="*/ 529597 h 899070"/>
                            <a:gd name="connsiteX4" fmla="*/ 8396 w 506650"/>
                            <a:gd name="connsiteY4" fmla="*/ 521526 h 899070"/>
                            <a:gd name="connsiteX5" fmla="*/ 0 w 506650"/>
                            <a:gd name="connsiteY5" fmla="*/ 479941 h 899070"/>
                            <a:gd name="connsiteX6" fmla="*/ 0 w 506650"/>
                            <a:gd name="connsiteY6" fmla="*/ 106834 h 899070"/>
                            <a:gd name="connsiteX7" fmla="*/ 106834 w 506650"/>
                            <a:gd name="connsiteY7" fmla="*/ 0 h 899070"/>
                            <a:gd name="connsiteX8" fmla="*/ 148419 w 506650"/>
                            <a:gd name="connsiteY8" fmla="*/ 8395 h 899070"/>
                            <a:gd name="connsiteX9" fmla="*/ 213668 w 506650"/>
                            <a:gd name="connsiteY9" fmla="*/ 106834 h 899070"/>
                            <a:gd name="connsiteX10" fmla="*/ 213668 w 506650"/>
                            <a:gd name="connsiteY10" fmla="*/ 439191 h 899070"/>
                            <a:gd name="connsiteX11" fmla="*/ 506650 w 506650"/>
                            <a:gd name="connsiteY11" fmla="*/ 879711 h 899070"/>
                            <a:gd name="connsiteX0" fmla="*/ 223302 w 506650"/>
                            <a:gd name="connsiteY0" fmla="*/ 899070 h 899070"/>
                            <a:gd name="connsiteX1" fmla="*/ 19208 w 506650"/>
                            <a:gd name="connsiteY1" fmla="*/ 545569 h 899070"/>
                            <a:gd name="connsiteX2" fmla="*/ 13837 w 506650"/>
                            <a:gd name="connsiteY2" fmla="*/ 529597 h 899070"/>
                            <a:gd name="connsiteX3" fmla="*/ 8396 w 506650"/>
                            <a:gd name="connsiteY3" fmla="*/ 521526 h 899070"/>
                            <a:gd name="connsiteX4" fmla="*/ 0 w 506650"/>
                            <a:gd name="connsiteY4" fmla="*/ 479941 h 899070"/>
                            <a:gd name="connsiteX5" fmla="*/ 0 w 506650"/>
                            <a:gd name="connsiteY5" fmla="*/ 106834 h 899070"/>
                            <a:gd name="connsiteX6" fmla="*/ 106834 w 506650"/>
                            <a:gd name="connsiteY6" fmla="*/ 0 h 899070"/>
                            <a:gd name="connsiteX7" fmla="*/ 148419 w 506650"/>
                            <a:gd name="connsiteY7" fmla="*/ 8395 h 899070"/>
                            <a:gd name="connsiteX8" fmla="*/ 213668 w 506650"/>
                            <a:gd name="connsiteY8" fmla="*/ 106834 h 899070"/>
                            <a:gd name="connsiteX9" fmla="*/ 213668 w 506650"/>
                            <a:gd name="connsiteY9" fmla="*/ 439191 h 899070"/>
                            <a:gd name="connsiteX10" fmla="*/ 506650 w 506650"/>
                            <a:gd name="connsiteY10" fmla="*/ 879711 h 899070"/>
                            <a:gd name="connsiteX0" fmla="*/ 223302 w 405256"/>
                            <a:gd name="connsiteY0" fmla="*/ 899070 h 899070"/>
                            <a:gd name="connsiteX1" fmla="*/ 19208 w 405256"/>
                            <a:gd name="connsiteY1" fmla="*/ 545569 h 899070"/>
                            <a:gd name="connsiteX2" fmla="*/ 13837 w 405256"/>
                            <a:gd name="connsiteY2" fmla="*/ 529597 h 899070"/>
                            <a:gd name="connsiteX3" fmla="*/ 8396 w 405256"/>
                            <a:gd name="connsiteY3" fmla="*/ 521526 h 899070"/>
                            <a:gd name="connsiteX4" fmla="*/ 0 w 405256"/>
                            <a:gd name="connsiteY4" fmla="*/ 479941 h 899070"/>
                            <a:gd name="connsiteX5" fmla="*/ 0 w 405256"/>
                            <a:gd name="connsiteY5" fmla="*/ 106834 h 899070"/>
                            <a:gd name="connsiteX6" fmla="*/ 106834 w 405256"/>
                            <a:gd name="connsiteY6" fmla="*/ 0 h 899070"/>
                            <a:gd name="connsiteX7" fmla="*/ 148419 w 405256"/>
                            <a:gd name="connsiteY7" fmla="*/ 8395 h 899070"/>
                            <a:gd name="connsiteX8" fmla="*/ 213668 w 405256"/>
                            <a:gd name="connsiteY8" fmla="*/ 106834 h 899070"/>
                            <a:gd name="connsiteX9" fmla="*/ 213668 w 405256"/>
                            <a:gd name="connsiteY9" fmla="*/ 439191 h 899070"/>
                            <a:gd name="connsiteX10" fmla="*/ 405256 w 405256"/>
                            <a:gd name="connsiteY10" fmla="*/ 744181 h 899070"/>
                            <a:gd name="connsiteX0" fmla="*/ 223302 w 394682"/>
                            <a:gd name="connsiteY0" fmla="*/ 899070 h 899070"/>
                            <a:gd name="connsiteX1" fmla="*/ 19208 w 394682"/>
                            <a:gd name="connsiteY1" fmla="*/ 545569 h 899070"/>
                            <a:gd name="connsiteX2" fmla="*/ 13837 w 394682"/>
                            <a:gd name="connsiteY2" fmla="*/ 529597 h 899070"/>
                            <a:gd name="connsiteX3" fmla="*/ 8396 w 394682"/>
                            <a:gd name="connsiteY3" fmla="*/ 521526 h 899070"/>
                            <a:gd name="connsiteX4" fmla="*/ 0 w 394682"/>
                            <a:gd name="connsiteY4" fmla="*/ 479941 h 899070"/>
                            <a:gd name="connsiteX5" fmla="*/ 0 w 394682"/>
                            <a:gd name="connsiteY5" fmla="*/ 106834 h 899070"/>
                            <a:gd name="connsiteX6" fmla="*/ 106834 w 394682"/>
                            <a:gd name="connsiteY6" fmla="*/ 0 h 899070"/>
                            <a:gd name="connsiteX7" fmla="*/ 148419 w 394682"/>
                            <a:gd name="connsiteY7" fmla="*/ 8395 h 899070"/>
                            <a:gd name="connsiteX8" fmla="*/ 213668 w 394682"/>
                            <a:gd name="connsiteY8" fmla="*/ 106834 h 899070"/>
                            <a:gd name="connsiteX9" fmla="*/ 213668 w 394682"/>
                            <a:gd name="connsiteY9" fmla="*/ 439191 h 899070"/>
                            <a:gd name="connsiteX10" fmla="*/ 394682 w 394682"/>
                            <a:gd name="connsiteY10" fmla="*/ 730745 h 899070"/>
                            <a:gd name="connsiteX0" fmla="*/ 223302 w 385384"/>
                            <a:gd name="connsiteY0" fmla="*/ 899070 h 899070"/>
                            <a:gd name="connsiteX1" fmla="*/ 19208 w 385384"/>
                            <a:gd name="connsiteY1" fmla="*/ 545569 h 899070"/>
                            <a:gd name="connsiteX2" fmla="*/ 13837 w 385384"/>
                            <a:gd name="connsiteY2" fmla="*/ 529597 h 899070"/>
                            <a:gd name="connsiteX3" fmla="*/ 8396 w 385384"/>
                            <a:gd name="connsiteY3" fmla="*/ 521526 h 899070"/>
                            <a:gd name="connsiteX4" fmla="*/ 0 w 385384"/>
                            <a:gd name="connsiteY4" fmla="*/ 479941 h 899070"/>
                            <a:gd name="connsiteX5" fmla="*/ 0 w 385384"/>
                            <a:gd name="connsiteY5" fmla="*/ 106834 h 899070"/>
                            <a:gd name="connsiteX6" fmla="*/ 106834 w 385384"/>
                            <a:gd name="connsiteY6" fmla="*/ 0 h 899070"/>
                            <a:gd name="connsiteX7" fmla="*/ 148419 w 385384"/>
                            <a:gd name="connsiteY7" fmla="*/ 8395 h 899070"/>
                            <a:gd name="connsiteX8" fmla="*/ 213668 w 385384"/>
                            <a:gd name="connsiteY8" fmla="*/ 106834 h 899070"/>
                            <a:gd name="connsiteX9" fmla="*/ 213668 w 385384"/>
                            <a:gd name="connsiteY9" fmla="*/ 439191 h 899070"/>
                            <a:gd name="connsiteX10" fmla="*/ 385384 w 385384"/>
                            <a:gd name="connsiteY10" fmla="*/ 696048 h 899070"/>
                            <a:gd name="connsiteX0" fmla="*/ 222221 w 385384"/>
                            <a:gd name="connsiteY0" fmla="*/ 810457 h 810457"/>
                            <a:gd name="connsiteX1" fmla="*/ 19208 w 385384"/>
                            <a:gd name="connsiteY1" fmla="*/ 545569 h 810457"/>
                            <a:gd name="connsiteX2" fmla="*/ 13837 w 385384"/>
                            <a:gd name="connsiteY2" fmla="*/ 529597 h 810457"/>
                            <a:gd name="connsiteX3" fmla="*/ 8396 w 385384"/>
                            <a:gd name="connsiteY3" fmla="*/ 521526 h 810457"/>
                            <a:gd name="connsiteX4" fmla="*/ 0 w 385384"/>
                            <a:gd name="connsiteY4" fmla="*/ 479941 h 810457"/>
                            <a:gd name="connsiteX5" fmla="*/ 0 w 385384"/>
                            <a:gd name="connsiteY5" fmla="*/ 106834 h 810457"/>
                            <a:gd name="connsiteX6" fmla="*/ 106834 w 385384"/>
                            <a:gd name="connsiteY6" fmla="*/ 0 h 810457"/>
                            <a:gd name="connsiteX7" fmla="*/ 148419 w 385384"/>
                            <a:gd name="connsiteY7" fmla="*/ 8395 h 810457"/>
                            <a:gd name="connsiteX8" fmla="*/ 213668 w 385384"/>
                            <a:gd name="connsiteY8" fmla="*/ 106834 h 810457"/>
                            <a:gd name="connsiteX9" fmla="*/ 213668 w 385384"/>
                            <a:gd name="connsiteY9" fmla="*/ 439191 h 810457"/>
                            <a:gd name="connsiteX10" fmla="*/ 385384 w 385384"/>
                            <a:gd name="connsiteY10" fmla="*/ 696048 h 810457"/>
                            <a:gd name="connsiteX0" fmla="*/ 222136 w 385384"/>
                            <a:gd name="connsiteY0" fmla="*/ 829654 h 829654"/>
                            <a:gd name="connsiteX1" fmla="*/ 19208 w 385384"/>
                            <a:gd name="connsiteY1" fmla="*/ 545569 h 829654"/>
                            <a:gd name="connsiteX2" fmla="*/ 13837 w 385384"/>
                            <a:gd name="connsiteY2" fmla="*/ 529597 h 829654"/>
                            <a:gd name="connsiteX3" fmla="*/ 8396 w 385384"/>
                            <a:gd name="connsiteY3" fmla="*/ 521526 h 829654"/>
                            <a:gd name="connsiteX4" fmla="*/ 0 w 385384"/>
                            <a:gd name="connsiteY4" fmla="*/ 479941 h 829654"/>
                            <a:gd name="connsiteX5" fmla="*/ 0 w 385384"/>
                            <a:gd name="connsiteY5" fmla="*/ 106834 h 829654"/>
                            <a:gd name="connsiteX6" fmla="*/ 106834 w 385384"/>
                            <a:gd name="connsiteY6" fmla="*/ 0 h 829654"/>
                            <a:gd name="connsiteX7" fmla="*/ 148419 w 385384"/>
                            <a:gd name="connsiteY7" fmla="*/ 8395 h 829654"/>
                            <a:gd name="connsiteX8" fmla="*/ 213668 w 385384"/>
                            <a:gd name="connsiteY8" fmla="*/ 106834 h 829654"/>
                            <a:gd name="connsiteX9" fmla="*/ 213668 w 385384"/>
                            <a:gd name="connsiteY9" fmla="*/ 439191 h 829654"/>
                            <a:gd name="connsiteX10" fmla="*/ 385384 w 385384"/>
                            <a:gd name="connsiteY10" fmla="*/ 696048 h 8296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</a:cxnLst>
                          <a:rect l="l" t="t" r="r" b="b"/>
                          <a:pathLst>
                            <a:path w="385384" h="829654">
                              <a:moveTo>
                                <a:pt x="222136" y="829654"/>
                              </a:moveTo>
                              <a:lnTo>
                                <a:pt x="19208" y="545569"/>
                              </a:lnTo>
                              <a:lnTo>
                                <a:pt x="13837" y="529597"/>
                              </a:lnTo>
                              <a:lnTo>
                                <a:pt x="8396" y="521526"/>
                              </a:lnTo>
                              <a:cubicBezTo>
                                <a:pt x="2989" y="508744"/>
                                <a:pt x="0" y="494692"/>
                                <a:pt x="0" y="479941"/>
                              </a:cubicBezTo>
                              <a:lnTo>
                                <a:pt x="0" y="106834"/>
                              </a:lnTo>
                              <a:cubicBezTo>
                                <a:pt x="0" y="47831"/>
                                <a:pt x="47831" y="0"/>
                                <a:pt x="106834" y="0"/>
                              </a:cubicBezTo>
                              <a:cubicBezTo>
                                <a:pt x="121585" y="0"/>
                                <a:pt x="135637" y="2989"/>
                                <a:pt x="148419" y="8395"/>
                              </a:cubicBezTo>
                              <a:cubicBezTo>
                                <a:pt x="186763" y="24614"/>
                                <a:pt x="213668" y="62582"/>
                                <a:pt x="213668" y="106834"/>
                              </a:cubicBezTo>
                              <a:lnTo>
                                <a:pt x="213668" y="439191"/>
                              </a:lnTo>
                              <a:cubicBezTo>
                                <a:pt x="280849" y="555551"/>
                                <a:pt x="385384" y="696048"/>
                                <a:pt x="385384" y="696048"/>
                              </a:cubicBezTo>
                            </a:path>
                          </a:pathLst>
                        </a:custGeom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02" name="フリーフォーム: 図形 201">
                          <a:extLst>
                            <a:ext uri="{FF2B5EF4-FFF2-40B4-BE49-F238E27FC236}">
                              <a16:creationId xmlns:a16="http://schemas.microsoft.com/office/drawing/2014/main" id="{BA9B208C-5861-4A57-AAAD-F4DA7CB45AB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9800000">
                          <a:off x="1326636" y="3000278"/>
                          <a:ext cx="79843" cy="387065"/>
                        </a:xfrm>
                        <a:custGeom>
                          <a:avLst/>
                          <a:gdLst>
                            <a:gd name="connsiteX0" fmla="*/ 22876 w 88125"/>
                            <a:gd name="connsiteY0" fmla="*/ 4618 h 438031"/>
                            <a:gd name="connsiteX1" fmla="*/ 88125 w 88125"/>
                            <a:gd name="connsiteY1" fmla="*/ 103057 h 438031"/>
                            <a:gd name="connsiteX2" fmla="*/ 88125 w 88125"/>
                            <a:gd name="connsiteY2" fmla="*/ 425062 h 438031"/>
                            <a:gd name="connsiteX3" fmla="*/ 51446 w 88125"/>
                            <a:gd name="connsiteY3" fmla="*/ 438031 h 438031"/>
                            <a:gd name="connsiteX4" fmla="*/ 49728 w 88125"/>
                            <a:gd name="connsiteY4" fmla="*/ 435242 h 438031"/>
                            <a:gd name="connsiteX5" fmla="*/ 53619 w 88125"/>
                            <a:gd name="connsiteY5" fmla="*/ 91383 h 438031"/>
                            <a:gd name="connsiteX6" fmla="*/ 14742 w 88125"/>
                            <a:gd name="connsiteY6" fmla="*/ 8944 h 438031"/>
                            <a:gd name="connsiteX7" fmla="*/ 0 w 88125"/>
                            <a:gd name="connsiteY7" fmla="*/ 0 h 43803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88125" h="438031">
                              <a:moveTo>
                                <a:pt x="22876" y="4618"/>
                              </a:moveTo>
                              <a:cubicBezTo>
                                <a:pt x="61220" y="20837"/>
                                <a:pt x="88125" y="58805"/>
                                <a:pt x="88125" y="103057"/>
                              </a:cubicBezTo>
                              <a:lnTo>
                                <a:pt x="88125" y="425062"/>
                              </a:lnTo>
                              <a:lnTo>
                                <a:pt x="51446" y="438031"/>
                              </a:lnTo>
                              <a:lnTo>
                                <a:pt x="49728" y="435242"/>
                              </a:lnTo>
                              <a:lnTo>
                                <a:pt x="53619" y="91383"/>
                              </a:lnTo>
                              <a:cubicBezTo>
                                <a:pt x="53619" y="58194"/>
                                <a:pt x="38485" y="28539"/>
                                <a:pt x="14742" y="8944"/>
                              </a:cubicBezTo>
                              <a:lnTo>
                                <a:pt x="0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FFFFFF">
                            <a:alpha val="40000"/>
                          </a:srgbClr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03" name="フリーフォーム: 図形 202">
                          <a:extLst>
                            <a:ext uri="{FF2B5EF4-FFF2-40B4-BE49-F238E27FC236}">
                              <a16:creationId xmlns:a16="http://schemas.microsoft.com/office/drawing/2014/main" id="{30442F0E-3E6A-4D30-8251-19F5E10491F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9800000">
                          <a:off x="819431" y="2995516"/>
                          <a:ext cx="79843" cy="387065"/>
                        </a:xfrm>
                        <a:custGeom>
                          <a:avLst/>
                          <a:gdLst>
                            <a:gd name="connsiteX0" fmla="*/ 22876 w 88125"/>
                            <a:gd name="connsiteY0" fmla="*/ 4618 h 438031"/>
                            <a:gd name="connsiteX1" fmla="*/ 88125 w 88125"/>
                            <a:gd name="connsiteY1" fmla="*/ 103057 h 438031"/>
                            <a:gd name="connsiteX2" fmla="*/ 88125 w 88125"/>
                            <a:gd name="connsiteY2" fmla="*/ 425062 h 438031"/>
                            <a:gd name="connsiteX3" fmla="*/ 51446 w 88125"/>
                            <a:gd name="connsiteY3" fmla="*/ 438031 h 438031"/>
                            <a:gd name="connsiteX4" fmla="*/ 49728 w 88125"/>
                            <a:gd name="connsiteY4" fmla="*/ 435242 h 438031"/>
                            <a:gd name="connsiteX5" fmla="*/ 53619 w 88125"/>
                            <a:gd name="connsiteY5" fmla="*/ 91383 h 438031"/>
                            <a:gd name="connsiteX6" fmla="*/ 14742 w 88125"/>
                            <a:gd name="connsiteY6" fmla="*/ 8944 h 438031"/>
                            <a:gd name="connsiteX7" fmla="*/ 0 w 88125"/>
                            <a:gd name="connsiteY7" fmla="*/ 0 h 43803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88125" h="438031">
                              <a:moveTo>
                                <a:pt x="22876" y="4618"/>
                              </a:moveTo>
                              <a:cubicBezTo>
                                <a:pt x="61220" y="20837"/>
                                <a:pt x="88125" y="58805"/>
                                <a:pt x="88125" y="103057"/>
                              </a:cubicBezTo>
                              <a:lnTo>
                                <a:pt x="88125" y="425062"/>
                              </a:lnTo>
                              <a:lnTo>
                                <a:pt x="51446" y="438031"/>
                              </a:lnTo>
                              <a:lnTo>
                                <a:pt x="49728" y="435242"/>
                              </a:lnTo>
                              <a:lnTo>
                                <a:pt x="53619" y="91383"/>
                              </a:lnTo>
                              <a:cubicBezTo>
                                <a:pt x="53619" y="58194"/>
                                <a:pt x="38485" y="28539"/>
                                <a:pt x="14742" y="8944"/>
                              </a:cubicBezTo>
                              <a:lnTo>
                                <a:pt x="0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FFFFFF">
                            <a:alpha val="40000"/>
                          </a:srgbClr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04" name="月 203">
                          <a:extLst>
                            <a:ext uri="{FF2B5EF4-FFF2-40B4-BE49-F238E27FC236}">
                              <a16:creationId xmlns:a16="http://schemas.microsoft.com/office/drawing/2014/main" id="{7DD96C89-33B4-422E-8F61-2A382A9C911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4500000">
                          <a:off x="1478625" y="3625630"/>
                          <a:ext cx="105561" cy="485406"/>
                        </a:xfrm>
                        <a:prstGeom prst="moon">
                          <a:avLst>
                            <a:gd name="adj" fmla="val 38709"/>
                          </a:avLst>
                        </a:prstGeom>
                        <a:solidFill>
                          <a:srgbClr val="000000">
                            <a:alpha val="20000"/>
                          </a:srgbClr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sp>
                    <p:nvSpPr>
                      <p:cNvPr id="191" name="四角形: 角を丸くする 190">
                        <a:extLst>
                          <a:ext uri="{FF2B5EF4-FFF2-40B4-BE49-F238E27FC236}">
                            <a16:creationId xmlns:a16="http://schemas.microsoft.com/office/drawing/2014/main" id="{29A786CE-6635-477A-98C8-3611DD1AD12C}"/>
                          </a:ext>
                        </a:extLst>
                      </p:cNvPr>
                      <p:cNvSpPr/>
                      <p:nvPr/>
                    </p:nvSpPr>
                    <p:spPr>
                      <a:xfrm rot="900000">
                        <a:off x="1303782" y="4152514"/>
                        <a:ext cx="100880" cy="642819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</a:endParaRPr>
                      </a:p>
                    </p:txBody>
                  </p:sp>
                  <p:sp>
                    <p:nvSpPr>
                      <p:cNvPr id="192" name="四角形: 上の 2 つの角を丸める 109">
                        <a:extLst>
                          <a:ext uri="{FF2B5EF4-FFF2-40B4-BE49-F238E27FC236}">
                            <a16:creationId xmlns:a16="http://schemas.microsoft.com/office/drawing/2014/main" id="{8A974BA1-C9B9-4BEC-B677-A57463DB33B6}"/>
                          </a:ext>
                        </a:extLst>
                      </p:cNvPr>
                      <p:cNvSpPr/>
                      <p:nvPr/>
                    </p:nvSpPr>
                    <p:spPr>
                      <a:xfrm rot="12177584">
                        <a:off x="797146" y="4137286"/>
                        <a:ext cx="604156" cy="75574"/>
                      </a:xfrm>
                      <a:custGeom>
                        <a:avLst/>
                        <a:gdLst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473274 w 473274"/>
                          <a:gd name="connsiteY4" fmla="*/ 79078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91305"/>
                          <a:gd name="connsiteX1" fmla="*/ 433735 w 473274"/>
                          <a:gd name="connsiteY1" fmla="*/ 0 h 91305"/>
                          <a:gd name="connsiteX2" fmla="*/ 473274 w 473274"/>
                          <a:gd name="connsiteY2" fmla="*/ 39539 h 91305"/>
                          <a:gd name="connsiteX3" fmla="*/ 473274 w 473274"/>
                          <a:gd name="connsiteY3" fmla="*/ 79078 h 91305"/>
                          <a:gd name="connsiteX4" fmla="*/ 306045 w 473274"/>
                          <a:gd name="connsiteY4" fmla="*/ 91305 h 91305"/>
                          <a:gd name="connsiteX5" fmla="*/ 0 w 473274"/>
                          <a:gd name="connsiteY5" fmla="*/ 79078 h 91305"/>
                          <a:gd name="connsiteX6" fmla="*/ 0 w 473274"/>
                          <a:gd name="connsiteY6" fmla="*/ 79078 h 91305"/>
                          <a:gd name="connsiteX7" fmla="*/ 0 w 473274"/>
                          <a:gd name="connsiteY7" fmla="*/ 39539 h 91305"/>
                          <a:gd name="connsiteX8" fmla="*/ 39539 w 473274"/>
                          <a:gd name="connsiteY8" fmla="*/ 0 h 91305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7422 w 473274"/>
                          <a:gd name="connsiteY4" fmla="*/ 51413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7422 w 473274"/>
                          <a:gd name="connsiteY4" fmla="*/ 51413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5290 w 473274"/>
                          <a:gd name="connsiteY4" fmla="*/ 62661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5290 w 473274"/>
                          <a:gd name="connsiteY4" fmla="*/ 62661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26519 w 473274"/>
                          <a:gd name="connsiteY4" fmla="*/ 66377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65805 w 499540"/>
                          <a:gd name="connsiteY0" fmla="*/ 0 h 79078"/>
                          <a:gd name="connsiteX1" fmla="*/ 460001 w 499540"/>
                          <a:gd name="connsiteY1" fmla="*/ 0 h 79078"/>
                          <a:gd name="connsiteX2" fmla="*/ 499540 w 499540"/>
                          <a:gd name="connsiteY2" fmla="*/ 39539 h 79078"/>
                          <a:gd name="connsiteX3" fmla="*/ 499540 w 499540"/>
                          <a:gd name="connsiteY3" fmla="*/ 79078 h 79078"/>
                          <a:gd name="connsiteX4" fmla="*/ 252785 w 499540"/>
                          <a:gd name="connsiteY4" fmla="*/ 66377 h 79078"/>
                          <a:gd name="connsiteX5" fmla="*/ 26266 w 499540"/>
                          <a:gd name="connsiteY5" fmla="*/ 79078 h 79078"/>
                          <a:gd name="connsiteX6" fmla="*/ 26266 w 499540"/>
                          <a:gd name="connsiteY6" fmla="*/ 79078 h 79078"/>
                          <a:gd name="connsiteX7" fmla="*/ 0 w 499540"/>
                          <a:gd name="connsiteY7" fmla="*/ 31857 h 79078"/>
                          <a:gd name="connsiteX8" fmla="*/ 65805 w 499540"/>
                          <a:gd name="connsiteY8" fmla="*/ 0 h 79078"/>
                          <a:gd name="connsiteX0" fmla="*/ 69239 w 502974"/>
                          <a:gd name="connsiteY0" fmla="*/ 0 h 79078"/>
                          <a:gd name="connsiteX1" fmla="*/ 463435 w 502974"/>
                          <a:gd name="connsiteY1" fmla="*/ 0 h 79078"/>
                          <a:gd name="connsiteX2" fmla="*/ 502974 w 502974"/>
                          <a:gd name="connsiteY2" fmla="*/ 39539 h 79078"/>
                          <a:gd name="connsiteX3" fmla="*/ 502974 w 502974"/>
                          <a:gd name="connsiteY3" fmla="*/ 79078 h 79078"/>
                          <a:gd name="connsiteX4" fmla="*/ 256219 w 502974"/>
                          <a:gd name="connsiteY4" fmla="*/ 66377 h 79078"/>
                          <a:gd name="connsiteX5" fmla="*/ 29700 w 502974"/>
                          <a:gd name="connsiteY5" fmla="*/ 79078 h 79078"/>
                          <a:gd name="connsiteX6" fmla="*/ 29700 w 502974"/>
                          <a:gd name="connsiteY6" fmla="*/ 79078 h 79078"/>
                          <a:gd name="connsiteX7" fmla="*/ 0 w 502974"/>
                          <a:gd name="connsiteY7" fmla="*/ 47255 h 79078"/>
                          <a:gd name="connsiteX8" fmla="*/ 69239 w 502974"/>
                          <a:gd name="connsiteY8" fmla="*/ 0 h 79078"/>
                          <a:gd name="connsiteX0" fmla="*/ 69239 w 502974"/>
                          <a:gd name="connsiteY0" fmla="*/ 0 h 79078"/>
                          <a:gd name="connsiteX1" fmla="*/ 463435 w 502974"/>
                          <a:gd name="connsiteY1" fmla="*/ 0 h 79078"/>
                          <a:gd name="connsiteX2" fmla="*/ 502974 w 502974"/>
                          <a:gd name="connsiteY2" fmla="*/ 39539 h 79078"/>
                          <a:gd name="connsiteX3" fmla="*/ 502974 w 502974"/>
                          <a:gd name="connsiteY3" fmla="*/ 79078 h 79078"/>
                          <a:gd name="connsiteX4" fmla="*/ 256219 w 502974"/>
                          <a:gd name="connsiteY4" fmla="*/ 66377 h 79078"/>
                          <a:gd name="connsiteX5" fmla="*/ 29700 w 502974"/>
                          <a:gd name="connsiteY5" fmla="*/ 79078 h 79078"/>
                          <a:gd name="connsiteX6" fmla="*/ 0 w 502974"/>
                          <a:gd name="connsiteY6" fmla="*/ 47255 h 79078"/>
                          <a:gd name="connsiteX7" fmla="*/ 69239 w 502974"/>
                          <a:gd name="connsiteY7" fmla="*/ 0 h 79078"/>
                          <a:gd name="connsiteX0" fmla="*/ 69239 w 502974"/>
                          <a:gd name="connsiteY0" fmla="*/ 0 h 79278"/>
                          <a:gd name="connsiteX1" fmla="*/ 463435 w 502974"/>
                          <a:gd name="connsiteY1" fmla="*/ 0 h 79278"/>
                          <a:gd name="connsiteX2" fmla="*/ 502974 w 502974"/>
                          <a:gd name="connsiteY2" fmla="*/ 39539 h 79278"/>
                          <a:gd name="connsiteX3" fmla="*/ 502974 w 502974"/>
                          <a:gd name="connsiteY3" fmla="*/ 79078 h 79278"/>
                          <a:gd name="connsiteX4" fmla="*/ 256219 w 502974"/>
                          <a:gd name="connsiteY4" fmla="*/ 66377 h 79278"/>
                          <a:gd name="connsiteX5" fmla="*/ 29700 w 502974"/>
                          <a:gd name="connsiteY5" fmla="*/ 79078 h 79278"/>
                          <a:gd name="connsiteX6" fmla="*/ 0 w 502974"/>
                          <a:gd name="connsiteY6" fmla="*/ 47255 h 79278"/>
                          <a:gd name="connsiteX7" fmla="*/ 69239 w 502974"/>
                          <a:gd name="connsiteY7" fmla="*/ 0 h 7927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502974" h="79278">
                            <a:moveTo>
                              <a:pt x="69239" y="0"/>
                            </a:moveTo>
                            <a:lnTo>
                              <a:pt x="463435" y="0"/>
                            </a:lnTo>
                            <a:cubicBezTo>
                              <a:pt x="485272" y="0"/>
                              <a:pt x="502974" y="17702"/>
                              <a:pt x="502974" y="39539"/>
                            </a:cubicBezTo>
                            <a:lnTo>
                              <a:pt x="502974" y="79078"/>
                            </a:lnTo>
                            <a:cubicBezTo>
                              <a:pt x="424357" y="69856"/>
                              <a:pt x="424546" y="64197"/>
                              <a:pt x="256219" y="66377"/>
                            </a:cubicBezTo>
                            <a:cubicBezTo>
                              <a:pt x="87892" y="68557"/>
                              <a:pt x="71127" y="80995"/>
                              <a:pt x="29700" y="79078"/>
                            </a:cubicBezTo>
                            <a:cubicBezTo>
                              <a:pt x="-11727" y="77161"/>
                              <a:pt x="9900" y="57863"/>
                              <a:pt x="0" y="47255"/>
                            </a:cubicBezTo>
                            <a:cubicBezTo>
                              <a:pt x="0" y="25418"/>
                              <a:pt x="47402" y="0"/>
                              <a:pt x="69239" y="0"/>
                            </a:cubicBezTo>
                            <a:close/>
                          </a:path>
                        </a:pathLst>
                      </a:custGeom>
                      <a:solidFill>
                        <a:srgbClr val="000000">
                          <a:alpha val="2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93" name="フリーフォーム: 図形 192">
                        <a:extLst>
                          <a:ext uri="{FF2B5EF4-FFF2-40B4-BE49-F238E27FC236}">
                            <a16:creationId xmlns:a16="http://schemas.microsoft.com/office/drawing/2014/main" id="{E23D8DB6-CE36-4824-B282-A453A9F80DBC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615624" y="3482004"/>
                        <a:ext cx="605299" cy="1198185"/>
                      </a:xfrm>
                      <a:custGeom>
                        <a:avLst/>
                        <a:gdLst>
                          <a:gd name="connsiteX0" fmla="*/ 153926 w 525860"/>
                          <a:gd name="connsiteY0" fmla="*/ 8707 h 1084373"/>
                          <a:gd name="connsiteX1" fmla="*/ 221596 w 525860"/>
                          <a:gd name="connsiteY1" fmla="*/ 110798 h 1084373"/>
                          <a:gd name="connsiteX2" fmla="*/ 221596 w 525860"/>
                          <a:gd name="connsiteY2" fmla="*/ 446574 h 1084373"/>
                          <a:gd name="connsiteX3" fmla="*/ 525860 w 525860"/>
                          <a:gd name="connsiteY3" fmla="*/ 973575 h 1084373"/>
                          <a:gd name="connsiteX4" fmla="*/ 333952 w 525860"/>
                          <a:gd name="connsiteY4" fmla="*/ 1084373 h 1084373"/>
                          <a:gd name="connsiteX5" fmla="*/ 24707 w 525860"/>
                          <a:gd name="connsiteY5" fmla="*/ 548745 h 1084373"/>
                          <a:gd name="connsiteX6" fmla="*/ 20743 w 525860"/>
                          <a:gd name="connsiteY6" fmla="*/ 536956 h 1084373"/>
                          <a:gd name="connsiteX7" fmla="*/ 8707 w 525860"/>
                          <a:gd name="connsiteY7" fmla="*/ 519105 h 1084373"/>
                          <a:gd name="connsiteX8" fmla="*/ 0 w 525860"/>
                          <a:gd name="connsiteY8" fmla="*/ 475977 h 1084373"/>
                          <a:gd name="connsiteX9" fmla="*/ 0 w 525860"/>
                          <a:gd name="connsiteY9" fmla="*/ 110798 h 1084373"/>
                          <a:gd name="connsiteX10" fmla="*/ 110798 w 525860"/>
                          <a:gd name="connsiteY10" fmla="*/ 0 h 1084373"/>
                          <a:gd name="connsiteX11" fmla="*/ 153926 w 525860"/>
                          <a:gd name="connsiteY11" fmla="*/ 8707 h 1084373"/>
                          <a:gd name="connsiteX0" fmla="*/ 525860 w 617300"/>
                          <a:gd name="connsiteY0" fmla="*/ 973575 h 1084373"/>
                          <a:gd name="connsiteX1" fmla="*/ 333952 w 617300"/>
                          <a:gd name="connsiteY1" fmla="*/ 1084373 h 1084373"/>
                          <a:gd name="connsiteX2" fmla="*/ 24707 w 617300"/>
                          <a:gd name="connsiteY2" fmla="*/ 548745 h 1084373"/>
                          <a:gd name="connsiteX3" fmla="*/ 20743 w 617300"/>
                          <a:gd name="connsiteY3" fmla="*/ 536956 h 1084373"/>
                          <a:gd name="connsiteX4" fmla="*/ 8707 w 617300"/>
                          <a:gd name="connsiteY4" fmla="*/ 519105 h 1084373"/>
                          <a:gd name="connsiteX5" fmla="*/ 0 w 617300"/>
                          <a:gd name="connsiteY5" fmla="*/ 475977 h 1084373"/>
                          <a:gd name="connsiteX6" fmla="*/ 0 w 617300"/>
                          <a:gd name="connsiteY6" fmla="*/ 110798 h 1084373"/>
                          <a:gd name="connsiteX7" fmla="*/ 110798 w 617300"/>
                          <a:gd name="connsiteY7" fmla="*/ 0 h 1084373"/>
                          <a:gd name="connsiteX8" fmla="*/ 153926 w 617300"/>
                          <a:gd name="connsiteY8" fmla="*/ 8707 h 1084373"/>
                          <a:gd name="connsiteX9" fmla="*/ 221596 w 617300"/>
                          <a:gd name="connsiteY9" fmla="*/ 110798 h 1084373"/>
                          <a:gd name="connsiteX10" fmla="*/ 221596 w 617300"/>
                          <a:gd name="connsiteY10" fmla="*/ 446574 h 1084373"/>
                          <a:gd name="connsiteX11" fmla="*/ 617300 w 617300"/>
                          <a:gd name="connsiteY11" fmla="*/ 1065015 h 1084373"/>
                          <a:gd name="connsiteX0" fmla="*/ 333952 w 617300"/>
                          <a:gd name="connsiteY0" fmla="*/ 1084373 h 1084373"/>
                          <a:gd name="connsiteX1" fmla="*/ 24707 w 617300"/>
                          <a:gd name="connsiteY1" fmla="*/ 548745 h 1084373"/>
                          <a:gd name="connsiteX2" fmla="*/ 20743 w 617300"/>
                          <a:gd name="connsiteY2" fmla="*/ 536956 h 1084373"/>
                          <a:gd name="connsiteX3" fmla="*/ 8707 w 617300"/>
                          <a:gd name="connsiteY3" fmla="*/ 519105 h 1084373"/>
                          <a:gd name="connsiteX4" fmla="*/ 0 w 617300"/>
                          <a:gd name="connsiteY4" fmla="*/ 475977 h 1084373"/>
                          <a:gd name="connsiteX5" fmla="*/ 0 w 617300"/>
                          <a:gd name="connsiteY5" fmla="*/ 110798 h 1084373"/>
                          <a:gd name="connsiteX6" fmla="*/ 110798 w 617300"/>
                          <a:gd name="connsiteY6" fmla="*/ 0 h 1084373"/>
                          <a:gd name="connsiteX7" fmla="*/ 153926 w 617300"/>
                          <a:gd name="connsiteY7" fmla="*/ 8707 h 1084373"/>
                          <a:gd name="connsiteX8" fmla="*/ 221596 w 617300"/>
                          <a:gd name="connsiteY8" fmla="*/ 110798 h 1084373"/>
                          <a:gd name="connsiteX9" fmla="*/ 221596 w 617300"/>
                          <a:gd name="connsiteY9" fmla="*/ 446574 h 1084373"/>
                          <a:gd name="connsiteX10" fmla="*/ 617300 w 617300"/>
                          <a:gd name="connsiteY10" fmla="*/ 1065015 h 1084373"/>
                          <a:gd name="connsiteX0" fmla="*/ 333952 w 523729"/>
                          <a:gd name="connsiteY0" fmla="*/ 1084373 h 1084373"/>
                          <a:gd name="connsiteX1" fmla="*/ 24707 w 523729"/>
                          <a:gd name="connsiteY1" fmla="*/ 548745 h 1084373"/>
                          <a:gd name="connsiteX2" fmla="*/ 20743 w 523729"/>
                          <a:gd name="connsiteY2" fmla="*/ 536956 h 1084373"/>
                          <a:gd name="connsiteX3" fmla="*/ 8707 w 523729"/>
                          <a:gd name="connsiteY3" fmla="*/ 519105 h 1084373"/>
                          <a:gd name="connsiteX4" fmla="*/ 0 w 523729"/>
                          <a:gd name="connsiteY4" fmla="*/ 475977 h 1084373"/>
                          <a:gd name="connsiteX5" fmla="*/ 0 w 523729"/>
                          <a:gd name="connsiteY5" fmla="*/ 110798 h 1084373"/>
                          <a:gd name="connsiteX6" fmla="*/ 110798 w 523729"/>
                          <a:gd name="connsiteY6" fmla="*/ 0 h 1084373"/>
                          <a:gd name="connsiteX7" fmla="*/ 153926 w 523729"/>
                          <a:gd name="connsiteY7" fmla="*/ 8707 h 1084373"/>
                          <a:gd name="connsiteX8" fmla="*/ 221596 w 523729"/>
                          <a:gd name="connsiteY8" fmla="*/ 110798 h 1084373"/>
                          <a:gd name="connsiteX9" fmla="*/ 221596 w 523729"/>
                          <a:gd name="connsiteY9" fmla="*/ 446574 h 1084373"/>
                          <a:gd name="connsiteX10" fmla="*/ 523729 w 523729"/>
                          <a:gd name="connsiteY10" fmla="*/ 941335 h 1084373"/>
                          <a:gd name="connsiteX0" fmla="*/ 353313 w 523729"/>
                          <a:gd name="connsiteY0" fmla="*/ 1069888 h 1069888"/>
                          <a:gd name="connsiteX1" fmla="*/ 24707 w 523729"/>
                          <a:gd name="connsiteY1" fmla="*/ 548745 h 1069888"/>
                          <a:gd name="connsiteX2" fmla="*/ 20743 w 523729"/>
                          <a:gd name="connsiteY2" fmla="*/ 536956 h 1069888"/>
                          <a:gd name="connsiteX3" fmla="*/ 8707 w 523729"/>
                          <a:gd name="connsiteY3" fmla="*/ 519105 h 1069888"/>
                          <a:gd name="connsiteX4" fmla="*/ 0 w 523729"/>
                          <a:gd name="connsiteY4" fmla="*/ 475977 h 1069888"/>
                          <a:gd name="connsiteX5" fmla="*/ 0 w 523729"/>
                          <a:gd name="connsiteY5" fmla="*/ 110798 h 1069888"/>
                          <a:gd name="connsiteX6" fmla="*/ 110798 w 523729"/>
                          <a:gd name="connsiteY6" fmla="*/ 0 h 1069888"/>
                          <a:gd name="connsiteX7" fmla="*/ 153926 w 523729"/>
                          <a:gd name="connsiteY7" fmla="*/ 8707 h 1069888"/>
                          <a:gd name="connsiteX8" fmla="*/ 221596 w 523729"/>
                          <a:gd name="connsiteY8" fmla="*/ 110798 h 1069888"/>
                          <a:gd name="connsiteX9" fmla="*/ 221596 w 523729"/>
                          <a:gd name="connsiteY9" fmla="*/ 446574 h 1069888"/>
                          <a:gd name="connsiteX10" fmla="*/ 523729 w 523729"/>
                          <a:gd name="connsiteY10" fmla="*/ 941335 h 1069888"/>
                          <a:gd name="connsiteX0" fmla="*/ 353313 w 531241"/>
                          <a:gd name="connsiteY0" fmla="*/ 1069888 h 1069888"/>
                          <a:gd name="connsiteX1" fmla="*/ 24707 w 531241"/>
                          <a:gd name="connsiteY1" fmla="*/ 548745 h 1069888"/>
                          <a:gd name="connsiteX2" fmla="*/ 20743 w 531241"/>
                          <a:gd name="connsiteY2" fmla="*/ 536956 h 1069888"/>
                          <a:gd name="connsiteX3" fmla="*/ 8707 w 531241"/>
                          <a:gd name="connsiteY3" fmla="*/ 519105 h 1069888"/>
                          <a:gd name="connsiteX4" fmla="*/ 0 w 531241"/>
                          <a:gd name="connsiteY4" fmla="*/ 475977 h 1069888"/>
                          <a:gd name="connsiteX5" fmla="*/ 0 w 531241"/>
                          <a:gd name="connsiteY5" fmla="*/ 110798 h 1069888"/>
                          <a:gd name="connsiteX6" fmla="*/ 110798 w 531241"/>
                          <a:gd name="connsiteY6" fmla="*/ 0 h 1069888"/>
                          <a:gd name="connsiteX7" fmla="*/ 153926 w 531241"/>
                          <a:gd name="connsiteY7" fmla="*/ 8707 h 1069888"/>
                          <a:gd name="connsiteX8" fmla="*/ 221596 w 531241"/>
                          <a:gd name="connsiteY8" fmla="*/ 110798 h 1069888"/>
                          <a:gd name="connsiteX9" fmla="*/ 221596 w 531241"/>
                          <a:gd name="connsiteY9" fmla="*/ 446574 h 1069888"/>
                          <a:gd name="connsiteX10" fmla="*/ 531241 w 531241"/>
                          <a:gd name="connsiteY10" fmla="*/ 934674 h 1069888"/>
                          <a:gd name="connsiteX0" fmla="*/ 353313 w 512067"/>
                          <a:gd name="connsiteY0" fmla="*/ 1069888 h 1069888"/>
                          <a:gd name="connsiteX1" fmla="*/ 24707 w 512067"/>
                          <a:gd name="connsiteY1" fmla="*/ 548745 h 1069888"/>
                          <a:gd name="connsiteX2" fmla="*/ 20743 w 512067"/>
                          <a:gd name="connsiteY2" fmla="*/ 536956 h 1069888"/>
                          <a:gd name="connsiteX3" fmla="*/ 8707 w 512067"/>
                          <a:gd name="connsiteY3" fmla="*/ 519105 h 1069888"/>
                          <a:gd name="connsiteX4" fmla="*/ 0 w 512067"/>
                          <a:gd name="connsiteY4" fmla="*/ 475977 h 1069888"/>
                          <a:gd name="connsiteX5" fmla="*/ 0 w 512067"/>
                          <a:gd name="connsiteY5" fmla="*/ 110798 h 1069888"/>
                          <a:gd name="connsiteX6" fmla="*/ 110798 w 512067"/>
                          <a:gd name="connsiteY6" fmla="*/ 0 h 1069888"/>
                          <a:gd name="connsiteX7" fmla="*/ 153926 w 512067"/>
                          <a:gd name="connsiteY7" fmla="*/ 8707 h 1069888"/>
                          <a:gd name="connsiteX8" fmla="*/ 221596 w 512067"/>
                          <a:gd name="connsiteY8" fmla="*/ 110798 h 1069888"/>
                          <a:gd name="connsiteX9" fmla="*/ 221596 w 512067"/>
                          <a:gd name="connsiteY9" fmla="*/ 446574 h 1069888"/>
                          <a:gd name="connsiteX10" fmla="*/ 512067 w 512067"/>
                          <a:gd name="connsiteY10" fmla="*/ 863111 h 1069888"/>
                          <a:gd name="connsiteX0" fmla="*/ 314068 w 512067"/>
                          <a:gd name="connsiteY0" fmla="*/ 994987 h 994987"/>
                          <a:gd name="connsiteX1" fmla="*/ 24707 w 512067"/>
                          <a:gd name="connsiteY1" fmla="*/ 548745 h 994987"/>
                          <a:gd name="connsiteX2" fmla="*/ 20743 w 512067"/>
                          <a:gd name="connsiteY2" fmla="*/ 536956 h 994987"/>
                          <a:gd name="connsiteX3" fmla="*/ 8707 w 512067"/>
                          <a:gd name="connsiteY3" fmla="*/ 519105 h 994987"/>
                          <a:gd name="connsiteX4" fmla="*/ 0 w 512067"/>
                          <a:gd name="connsiteY4" fmla="*/ 475977 h 994987"/>
                          <a:gd name="connsiteX5" fmla="*/ 0 w 512067"/>
                          <a:gd name="connsiteY5" fmla="*/ 110798 h 994987"/>
                          <a:gd name="connsiteX6" fmla="*/ 110798 w 512067"/>
                          <a:gd name="connsiteY6" fmla="*/ 0 h 994987"/>
                          <a:gd name="connsiteX7" fmla="*/ 153926 w 512067"/>
                          <a:gd name="connsiteY7" fmla="*/ 8707 h 994987"/>
                          <a:gd name="connsiteX8" fmla="*/ 221596 w 512067"/>
                          <a:gd name="connsiteY8" fmla="*/ 110798 h 994987"/>
                          <a:gd name="connsiteX9" fmla="*/ 221596 w 512067"/>
                          <a:gd name="connsiteY9" fmla="*/ 446574 h 994987"/>
                          <a:gd name="connsiteX10" fmla="*/ 512067 w 512067"/>
                          <a:gd name="connsiteY10" fmla="*/ 863111 h 994987"/>
                          <a:gd name="connsiteX0" fmla="*/ 322551 w 512067"/>
                          <a:gd name="connsiteY0" fmla="*/ 1013633 h 1013633"/>
                          <a:gd name="connsiteX1" fmla="*/ 24707 w 512067"/>
                          <a:gd name="connsiteY1" fmla="*/ 548745 h 1013633"/>
                          <a:gd name="connsiteX2" fmla="*/ 20743 w 512067"/>
                          <a:gd name="connsiteY2" fmla="*/ 536956 h 1013633"/>
                          <a:gd name="connsiteX3" fmla="*/ 8707 w 512067"/>
                          <a:gd name="connsiteY3" fmla="*/ 519105 h 1013633"/>
                          <a:gd name="connsiteX4" fmla="*/ 0 w 512067"/>
                          <a:gd name="connsiteY4" fmla="*/ 475977 h 1013633"/>
                          <a:gd name="connsiteX5" fmla="*/ 0 w 512067"/>
                          <a:gd name="connsiteY5" fmla="*/ 110798 h 1013633"/>
                          <a:gd name="connsiteX6" fmla="*/ 110798 w 512067"/>
                          <a:gd name="connsiteY6" fmla="*/ 0 h 1013633"/>
                          <a:gd name="connsiteX7" fmla="*/ 153926 w 512067"/>
                          <a:gd name="connsiteY7" fmla="*/ 8707 h 1013633"/>
                          <a:gd name="connsiteX8" fmla="*/ 221596 w 512067"/>
                          <a:gd name="connsiteY8" fmla="*/ 110798 h 1013633"/>
                          <a:gd name="connsiteX9" fmla="*/ 221596 w 512067"/>
                          <a:gd name="connsiteY9" fmla="*/ 446574 h 1013633"/>
                          <a:gd name="connsiteX10" fmla="*/ 512067 w 512067"/>
                          <a:gd name="connsiteY10" fmla="*/ 863111 h 1013633"/>
                          <a:gd name="connsiteX0" fmla="*/ 322551 w 512067"/>
                          <a:gd name="connsiteY0" fmla="*/ 1013633 h 1013633"/>
                          <a:gd name="connsiteX1" fmla="*/ 24707 w 512067"/>
                          <a:gd name="connsiteY1" fmla="*/ 548745 h 1013633"/>
                          <a:gd name="connsiteX2" fmla="*/ 20743 w 512067"/>
                          <a:gd name="connsiteY2" fmla="*/ 536956 h 1013633"/>
                          <a:gd name="connsiteX3" fmla="*/ 8707 w 512067"/>
                          <a:gd name="connsiteY3" fmla="*/ 519105 h 1013633"/>
                          <a:gd name="connsiteX4" fmla="*/ 0 w 512067"/>
                          <a:gd name="connsiteY4" fmla="*/ 475977 h 1013633"/>
                          <a:gd name="connsiteX5" fmla="*/ 0 w 512067"/>
                          <a:gd name="connsiteY5" fmla="*/ 110798 h 1013633"/>
                          <a:gd name="connsiteX6" fmla="*/ 110798 w 512067"/>
                          <a:gd name="connsiteY6" fmla="*/ 0 h 1013633"/>
                          <a:gd name="connsiteX7" fmla="*/ 153926 w 512067"/>
                          <a:gd name="connsiteY7" fmla="*/ 8707 h 1013633"/>
                          <a:gd name="connsiteX8" fmla="*/ 221596 w 512067"/>
                          <a:gd name="connsiteY8" fmla="*/ 110798 h 1013633"/>
                          <a:gd name="connsiteX9" fmla="*/ 221596 w 512067"/>
                          <a:gd name="connsiteY9" fmla="*/ 446574 h 1013633"/>
                          <a:gd name="connsiteX10" fmla="*/ 512067 w 512067"/>
                          <a:gd name="connsiteY10" fmla="*/ 863111 h 101363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512067" h="1013633">
                            <a:moveTo>
                              <a:pt x="322551" y="1013633"/>
                            </a:moveTo>
                            <a:lnTo>
                              <a:pt x="24707" y="548745"/>
                            </a:lnTo>
                            <a:lnTo>
                              <a:pt x="20743" y="536956"/>
                            </a:lnTo>
                            <a:lnTo>
                              <a:pt x="8707" y="519105"/>
                            </a:lnTo>
                            <a:cubicBezTo>
                              <a:pt x="3100" y="505849"/>
                              <a:pt x="0" y="491275"/>
                              <a:pt x="0" y="475977"/>
                            </a:cubicBezTo>
                            <a:lnTo>
                              <a:pt x="0" y="110798"/>
                            </a:lnTo>
                            <a:cubicBezTo>
                              <a:pt x="0" y="49606"/>
                              <a:pt x="49606" y="0"/>
                              <a:pt x="110798" y="0"/>
                            </a:cubicBezTo>
                            <a:cubicBezTo>
                              <a:pt x="126096" y="0"/>
                              <a:pt x="140670" y="3100"/>
                              <a:pt x="153926" y="8707"/>
                            </a:cubicBezTo>
                            <a:cubicBezTo>
                              <a:pt x="193693" y="25527"/>
                              <a:pt x="221596" y="64904"/>
                              <a:pt x="221596" y="110798"/>
                            </a:cubicBezTo>
                            <a:lnTo>
                              <a:pt x="221596" y="446574"/>
                            </a:lnTo>
                            <a:cubicBezTo>
                              <a:pt x="274906" y="596789"/>
                              <a:pt x="512067" y="863111"/>
                              <a:pt x="512067" y="863111"/>
                            </a:cubicBezTo>
                          </a:path>
                        </a:pathLst>
                      </a:cu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94" name="フリーフォーム: 図形 193">
                        <a:extLst>
                          <a:ext uri="{FF2B5EF4-FFF2-40B4-BE49-F238E27FC236}">
                            <a16:creationId xmlns:a16="http://schemas.microsoft.com/office/drawing/2014/main" id="{1F030BD7-48A2-4681-8AB7-A02AE78D5A94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600166" y="3601008"/>
                        <a:ext cx="94380" cy="457538"/>
                      </a:xfrm>
                      <a:custGeom>
                        <a:avLst/>
                        <a:gdLst>
                          <a:gd name="connsiteX0" fmla="*/ 22876 w 88125"/>
                          <a:gd name="connsiteY0" fmla="*/ 4618 h 438031"/>
                          <a:gd name="connsiteX1" fmla="*/ 88125 w 88125"/>
                          <a:gd name="connsiteY1" fmla="*/ 103057 h 438031"/>
                          <a:gd name="connsiteX2" fmla="*/ 88125 w 88125"/>
                          <a:gd name="connsiteY2" fmla="*/ 425062 h 438031"/>
                          <a:gd name="connsiteX3" fmla="*/ 51446 w 88125"/>
                          <a:gd name="connsiteY3" fmla="*/ 438031 h 438031"/>
                          <a:gd name="connsiteX4" fmla="*/ 49728 w 88125"/>
                          <a:gd name="connsiteY4" fmla="*/ 435242 h 438031"/>
                          <a:gd name="connsiteX5" fmla="*/ 53619 w 88125"/>
                          <a:gd name="connsiteY5" fmla="*/ 91383 h 438031"/>
                          <a:gd name="connsiteX6" fmla="*/ 14742 w 88125"/>
                          <a:gd name="connsiteY6" fmla="*/ 8944 h 438031"/>
                          <a:gd name="connsiteX7" fmla="*/ 0 w 88125"/>
                          <a:gd name="connsiteY7" fmla="*/ 0 h 4380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88125" h="438031">
                            <a:moveTo>
                              <a:pt x="22876" y="4618"/>
                            </a:moveTo>
                            <a:cubicBezTo>
                              <a:pt x="61220" y="20837"/>
                              <a:pt x="88125" y="58805"/>
                              <a:pt x="88125" y="103057"/>
                            </a:cubicBezTo>
                            <a:lnTo>
                              <a:pt x="88125" y="425062"/>
                            </a:lnTo>
                            <a:lnTo>
                              <a:pt x="51446" y="438031"/>
                            </a:lnTo>
                            <a:lnTo>
                              <a:pt x="49728" y="435242"/>
                            </a:lnTo>
                            <a:lnTo>
                              <a:pt x="53619" y="91383"/>
                            </a:lnTo>
                            <a:cubicBezTo>
                              <a:pt x="53619" y="58194"/>
                              <a:pt x="38485" y="28539"/>
                              <a:pt x="14742" y="8944"/>
                            </a:cubicBez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FFFFFF">
                          <a:alpha val="4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95" name="四角形: 上の 2 つの角を丸める 109">
                        <a:extLst>
                          <a:ext uri="{FF2B5EF4-FFF2-40B4-BE49-F238E27FC236}">
                            <a16:creationId xmlns:a16="http://schemas.microsoft.com/office/drawing/2014/main" id="{F1A64098-0D78-411C-9499-43A68EDE6673}"/>
                          </a:ext>
                        </a:extLst>
                      </p:cNvPr>
                      <p:cNvSpPr/>
                      <p:nvPr/>
                    </p:nvSpPr>
                    <p:spPr>
                      <a:xfrm rot="12177584">
                        <a:off x="806525" y="4318275"/>
                        <a:ext cx="535643" cy="79176"/>
                      </a:xfrm>
                      <a:custGeom>
                        <a:avLst/>
                        <a:gdLst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473274 w 473274"/>
                          <a:gd name="connsiteY4" fmla="*/ 79078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91305"/>
                          <a:gd name="connsiteX1" fmla="*/ 433735 w 473274"/>
                          <a:gd name="connsiteY1" fmla="*/ 0 h 91305"/>
                          <a:gd name="connsiteX2" fmla="*/ 473274 w 473274"/>
                          <a:gd name="connsiteY2" fmla="*/ 39539 h 91305"/>
                          <a:gd name="connsiteX3" fmla="*/ 473274 w 473274"/>
                          <a:gd name="connsiteY3" fmla="*/ 79078 h 91305"/>
                          <a:gd name="connsiteX4" fmla="*/ 306045 w 473274"/>
                          <a:gd name="connsiteY4" fmla="*/ 91305 h 91305"/>
                          <a:gd name="connsiteX5" fmla="*/ 0 w 473274"/>
                          <a:gd name="connsiteY5" fmla="*/ 79078 h 91305"/>
                          <a:gd name="connsiteX6" fmla="*/ 0 w 473274"/>
                          <a:gd name="connsiteY6" fmla="*/ 79078 h 91305"/>
                          <a:gd name="connsiteX7" fmla="*/ 0 w 473274"/>
                          <a:gd name="connsiteY7" fmla="*/ 39539 h 91305"/>
                          <a:gd name="connsiteX8" fmla="*/ 39539 w 473274"/>
                          <a:gd name="connsiteY8" fmla="*/ 0 h 91305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7422 w 473274"/>
                          <a:gd name="connsiteY4" fmla="*/ 51413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7422 w 473274"/>
                          <a:gd name="connsiteY4" fmla="*/ 51413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5290 w 473274"/>
                          <a:gd name="connsiteY4" fmla="*/ 62661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5290 w 473274"/>
                          <a:gd name="connsiteY4" fmla="*/ 62661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26519 w 473274"/>
                          <a:gd name="connsiteY4" fmla="*/ 66377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51272 w 485007"/>
                          <a:gd name="connsiteY0" fmla="*/ 0 h 79078"/>
                          <a:gd name="connsiteX1" fmla="*/ 445468 w 485007"/>
                          <a:gd name="connsiteY1" fmla="*/ 0 h 79078"/>
                          <a:gd name="connsiteX2" fmla="*/ 485007 w 485007"/>
                          <a:gd name="connsiteY2" fmla="*/ 39539 h 79078"/>
                          <a:gd name="connsiteX3" fmla="*/ 485007 w 485007"/>
                          <a:gd name="connsiteY3" fmla="*/ 79078 h 79078"/>
                          <a:gd name="connsiteX4" fmla="*/ 238252 w 485007"/>
                          <a:gd name="connsiteY4" fmla="*/ 66377 h 79078"/>
                          <a:gd name="connsiteX5" fmla="*/ 11733 w 485007"/>
                          <a:gd name="connsiteY5" fmla="*/ 79078 h 79078"/>
                          <a:gd name="connsiteX6" fmla="*/ 11733 w 485007"/>
                          <a:gd name="connsiteY6" fmla="*/ 79078 h 79078"/>
                          <a:gd name="connsiteX7" fmla="*/ 0 w 485007"/>
                          <a:gd name="connsiteY7" fmla="*/ 39808 h 79078"/>
                          <a:gd name="connsiteX8" fmla="*/ 51272 w 485007"/>
                          <a:gd name="connsiteY8" fmla="*/ 0 h 79078"/>
                          <a:gd name="connsiteX0" fmla="*/ 51272 w 485007"/>
                          <a:gd name="connsiteY0" fmla="*/ 0 h 79078"/>
                          <a:gd name="connsiteX1" fmla="*/ 445468 w 485007"/>
                          <a:gd name="connsiteY1" fmla="*/ 0 h 79078"/>
                          <a:gd name="connsiteX2" fmla="*/ 485007 w 485007"/>
                          <a:gd name="connsiteY2" fmla="*/ 39539 h 79078"/>
                          <a:gd name="connsiteX3" fmla="*/ 485007 w 485007"/>
                          <a:gd name="connsiteY3" fmla="*/ 79078 h 79078"/>
                          <a:gd name="connsiteX4" fmla="*/ 238252 w 485007"/>
                          <a:gd name="connsiteY4" fmla="*/ 66377 h 79078"/>
                          <a:gd name="connsiteX5" fmla="*/ 11733 w 485007"/>
                          <a:gd name="connsiteY5" fmla="*/ 79078 h 79078"/>
                          <a:gd name="connsiteX6" fmla="*/ 0 w 485007"/>
                          <a:gd name="connsiteY6" fmla="*/ 39808 h 79078"/>
                          <a:gd name="connsiteX7" fmla="*/ 51272 w 485007"/>
                          <a:gd name="connsiteY7" fmla="*/ 0 h 79078"/>
                          <a:gd name="connsiteX0" fmla="*/ 56437 w 490172"/>
                          <a:gd name="connsiteY0" fmla="*/ 0 h 82055"/>
                          <a:gd name="connsiteX1" fmla="*/ 450633 w 490172"/>
                          <a:gd name="connsiteY1" fmla="*/ 0 h 82055"/>
                          <a:gd name="connsiteX2" fmla="*/ 490172 w 490172"/>
                          <a:gd name="connsiteY2" fmla="*/ 39539 h 82055"/>
                          <a:gd name="connsiteX3" fmla="*/ 490172 w 490172"/>
                          <a:gd name="connsiteY3" fmla="*/ 79078 h 82055"/>
                          <a:gd name="connsiteX4" fmla="*/ 243417 w 490172"/>
                          <a:gd name="connsiteY4" fmla="*/ 66377 h 82055"/>
                          <a:gd name="connsiteX5" fmla="*/ 16898 w 490172"/>
                          <a:gd name="connsiteY5" fmla="*/ 79078 h 82055"/>
                          <a:gd name="connsiteX6" fmla="*/ 5165 w 490172"/>
                          <a:gd name="connsiteY6" fmla="*/ 39808 h 82055"/>
                          <a:gd name="connsiteX7" fmla="*/ 56437 w 490172"/>
                          <a:gd name="connsiteY7" fmla="*/ 0 h 8205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490172" h="82055">
                            <a:moveTo>
                              <a:pt x="56437" y="0"/>
                            </a:moveTo>
                            <a:lnTo>
                              <a:pt x="450633" y="0"/>
                            </a:lnTo>
                            <a:cubicBezTo>
                              <a:pt x="472470" y="0"/>
                              <a:pt x="490172" y="17702"/>
                              <a:pt x="490172" y="39539"/>
                            </a:cubicBezTo>
                            <a:lnTo>
                              <a:pt x="490172" y="79078"/>
                            </a:lnTo>
                            <a:cubicBezTo>
                              <a:pt x="411555" y="69856"/>
                              <a:pt x="411744" y="64197"/>
                              <a:pt x="243417" y="66377"/>
                            </a:cubicBezTo>
                            <a:cubicBezTo>
                              <a:pt x="75090" y="68557"/>
                              <a:pt x="49040" y="89726"/>
                              <a:pt x="16898" y="79078"/>
                            </a:cubicBezTo>
                            <a:cubicBezTo>
                              <a:pt x="-15244" y="68430"/>
                              <a:pt x="9076" y="52898"/>
                              <a:pt x="5165" y="39808"/>
                            </a:cubicBezTo>
                            <a:cubicBezTo>
                              <a:pt x="5165" y="17971"/>
                              <a:pt x="34600" y="0"/>
                              <a:pt x="56437" y="0"/>
                            </a:cubicBezTo>
                            <a:close/>
                          </a:path>
                        </a:pathLst>
                      </a:custGeom>
                      <a:solidFill>
                        <a:srgbClr val="000000">
                          <a:alpha val="2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96" name="フリーフォーム: 図形 195">
                        <a:extLst>
                          <a:ext uri="{FF2B5EF4-FFF2-40B4-BE49-F238E27FC236}">
                            <a16:creationId xmlns:a16="http://schemas.microsoft.com/office/drawing/2014/main" id="{E8E79ABB-C99B-430D-A55E-78D7D195A53A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613503" y="3714073"/>
                        <a:ext cx="558484" cy="1102095"/>
                      </a:xfrm>
                      <a:custGeom>
                        <a:avLst/>
                        <a:gdLst>
                          <a:gd name="connsiteX0" fmla="*/ 153926 w 525860"/>
                          <a:gd name="connsiteY0" fmla="*/ 8707 h 1084373"/>
                          <a:gd name="connsiteX1" fmla="*/ 221596 w 525860"/>
                          <a:gd name="connsiteY1" fmla="*/ 110798 h 1084373"/>
                          <a:gd name="connsiteX2" fmla="*/ 221596 w 525860"/>
                          <a:gd name="connsiteY2" fmla="*/ 446574 h 1084373"/>
                          <a:gd name="connsiteX3" fmla="*/ 525860 w 525860"/>
                          <a:gd name="connsiteY3" fmla="*/ 973575 h 1084373"/>
                          <a:gd name="connsiteX4" fmla="*/ 333952 w 525860"/>
                          <a:gd name="connsiteY4" fmla="*/ 1084373 h 1084373"/>
                          <a:gd name="connsiteX5" fmla="*/ 24707 w 525860"/>
                          <a:gd name="connsiteY5" fmla="*/ 548745 h 1084373"/>
                          <a:gd name="connsiteX6" fmla="*/ 20743 w 525860"/>
                          <a:gd name="connsiteY6" fmla="*/ 536956 h 1084373"/>
                          <a:gd name="connsiteX7" fmla="*/ 8707 w 525860"/>
                          <a:gd name="connsiteY7" fmla="*/ 519105 h 1084373"/>
                          <a:gd name="connsiteX8" fmla="*/ 0 w 525860"/>
                          <a:gd name="connsiteY8" fmla="*/ 475977 h 1084373"/>
                          <a:gd name="connsiteX9" fmla="*/ 0 w 525860"/>
                          <a:gd name="connsiteY9" fmla="*/ 110798 h 1084373"/>
                          <a:gd name="connsiteX10" fmla="*/ 110798 w 525860"/>
                          <a:gd name="connsiteY10" fmla="*/ 0 h 1084373"/>
                          <a:gd name="connsiteX11" fmla="*/ 153926 w 525860"/>
                          <a:gd name="connsiteY11" fmla="*/ 8707 h 1084373"/>
                          <a:gd name="connsiteX0" fmla="*/ 525860 w 617300"/>
                          <a:gd name="connsiteY0" fmla="*/ 973575 h 1084373"/>
                          <a:gd name="connsiteX1" fmla="*/ 333952 w 617300"/>
                          <a:gd name="connsiteY1" fmla="*/ 1084373 h 1084373"/>
                          <a:gd name="connsiteX2" fmla="*/ 24707 w 617300"/>
                          <a:gd name="connsiteY2" fmla="*/ 548745 h 1084373"/>
                          <a:gd name="connsiteX3" fmla="*/ 20743 w 617300"/>
                          <a:gd name="connsiteY3" fmla="*/ 536956 h 1084373"/>
                          <a:gd name="connsiteX4" fmla="*/ 8707 w 617300"/>
                          <a:gd name="connsiteY4" fmla="*/ 519105 h 1084373"/>
                          <a:gd name="connsiteX5" fmla="*/ 0 w 617300"/>
                          <a:gd name="connsiteY5" fmla="*/ 475977 h 1084373"/>
                          <a:gd name="connsiteX6" fmla="*/ 0 w 617300"/>
                          <a:gd name="connsiteY6" fmla="*/ 110798 h 1084373"/>
                          <a:gd name="connsiteX7" fmla="*/ 110798 w 617300"/>
                          <a:gd name="connsiteY7" fmla="*/ 0 h 1084373"/>
                          <a:gd name="connsiteX8" fmla="*/ 153926 w 617300"/>
                          <a:gd name="connsiteY8" fmla="*/ 8707 h 1084373"/>
                          <a:gd name="connsiteX9" fmla="*/ 221596 w 617300"/>
                          <a:gd name="connsiteY9" fmla="*/ 110798 h 1084373"/>
                          <a:gd name="connsiteX10" fmla="*/ 221596 w 617300"/>
                          <a:gd name="connsiteY10" fmla="*/ 446574 h 1084373"/>
                          <a:gd name="connsiteX11" fmla="*/ 617300 w 617300"/>
                          <a:gd name="connsiteY11" fmla="*/ 1065015 h 1084373"/>
                          <a:gd name="connsiteX0" fmla="*/ 333952 w 617300"/>
                          <a:gd name="connsiteY0" fmla="*/ 1084373 h 1084373"/>
                          <a:gd name="connsiteX1" fmla="*/ 24707 w 617300"/>
                          <a:gd name="connsiteY1" fmla="*/ 548745 h 1084373"/>
                          <a:gd name="connsiteX2" fmla="*/ 20743 w 617300"/>
                          <a:gd name="connsiteY2" fmla="*/ 536956 h 1084373"/>
                          <a:gd name="connsiteX3" fmla="*/ 8707 w 617300"/>
                          <a:gd name="connsiteY3" fmla="*/ 519105 h 1084373"/>
                          <a:gd name="connsiteX4" fmla="*/ 0 w 617300"/>
                          <a:gd name="connsiteY4" fmla="*/ 475977 h 1084373"/>
                          <a:gd name="connsiteX5" fmla="*/ 0 w 617300"/>
                          <a:gd name="connsiteY5" fmla="*/ 110798 h 1084373"/>
                          <a:gd name="connsiteX6" fmla="*/ 110798 w 617300"/>
                          <a:gd name="connsiteY6" fmla="*/ 0 h 1084373"/>
                          <a:gd name="connsiteX7" fmla="*/ 153926 w 617300"/>
                          <a:gd name="connsiteY7" fmla="*/ 8707 h 1084373"/>
                          <a:gd name="connsiteX8" fmla="*/ 221596 w 617300"/>
                          <a:gd name="connsiteY8" fmla="*/ 110798 h 1084373"/>
                          <a:gd name="connsiteX9" fmla="*/ 221596 w 617300"/>
                          <a:gd name="connsiteY9" fmla="*/ 446574 h 1084373"/>
                          <a:gd name="connsiteX10" fmla="*/ 617300 w 617300"/>
                          <a:gd name="connsiteY10" fmla="*/ 1065015 h 1084373"/>
                          <a:gd name="connsiteX0" fmla="*/ 333952 w 490650"/>
                          <a:gd name="connsiteY0" fmla="*/ 1084373 h 1084373"/>
                          <a:gd name="connsiteX1" fmla="*/ 24707 w 490650"/>
                          <a:gd name="connsiteY1" fmla="*/ 548745 h 1084373"/>
                          <a:gd name="connsiteX2" fmla="*/ 20743 w 490650"/>
                          <a:gd name="connsiteY2" fmla="*/ 536956 h 1084373"/>
                          <a:gd name="connsiteX3" fmla="*/ 8707 w 490650"/>
                          <a:gd name="connsiteY3" fmla="*/ 519105 h 1084373"/>
                          <a:gd name="connsiteX4" fmla="*/ 0 w 490650"/>
                          <a:gd name="connsiteY4" fmla="*/ 475977 h 1084373"/>
                          <a:gd name="connsiteX5" fmla="*/ 0 w 490650"/>
                          <a:gd name="connsiteY5" fmla="*/ 110798 h 1084373"/>
                          <a:gd name="connsiteX6" fmla="*/ 110798 w 490650"/>
                          <a:gd name="connsiteY6" fmla="*/ 0 h 1084373"/>
                          <a:gd name="connsiteX7" fmla="*/ 153926 w 490650"/>
                          <a:gd name="connsiteY7" fmla="*/ 8707 h 1084373"/>
                          <a:gd name="connsiteX8" fmla="*/ 221596 w 490650"/>
                          <a:gd name="connsiteY8" fmla="*/ 110798 h 1084373"/>
                          <a:gd name="connsiteX9" fmla="*/ 221596 w 490650"/>
                          <a:gd name="connsiteY9" fmla="*/ 446574 h 1084373"/>
                          <a:gd name="connsiteX10" fmla="*/ 490650 w 490650"/>
                          <a:gd name="connsiteY10" fmla="*/ 852579 h 1084373"/>
                          <a:gd name="connsiteX0" fmla="*/ 347730 w 490650"/>
                          <a:gd name="connsiteY0" fmla="*/ 997008 h 997008"/>
                          <a:gd name="connsiteX1" fmla="*/ 24707 w 490650"/>
                          <a:gd name="connsiteY1" fmla="*/ 548745 h 997008"/>
                          <a:gd name="connsiteX2" fmla="*/ 20743 w 490650"/>
                          <a:gd name="connsiteY2" fmla="*/ 536956 h 997008"/>
                          <a:gd name="connsiteX3" fmla="*/ 8707 w 490650"/>
                          <a:gd name="connsiteY3" fmla="*/ 519105 h 997008"/>
                          <a:gd name="connsiteX4" fmla="*/ 0 w 490650"/>
                          <a:gd name="connsiteY4" fmla="*/ 475977 h 997008"/>
                          <a:gd name="connsiteX5" fmla="*/ 0 w 490650"/>
                          <a:gd name="connsiteY5" fmla="*/ 110798 h 997008"/>
                          <a:gd name="connsiteX6" fmla="*/ 110798 w 490650"/>
                          <a:gd name="connsiteY6" fmla="*/ 0 h 997008"/>
                          <a:gd name="connsiteX7" fmla="*/ 153926 w 490650"/>
                          <a:gd name="connsiteY7" fmla="*/ 8707 h 997008"/>
                          <a:gd name="connsiteX8" fmla="*/ 221596 w 490650"/>
                          <a:gd name="connsiteY8" fmla="*/ 110798 h 997008"/>
                          <a:gd name="connsiteX9" fmla="*/ 221596 w 490650"/>
                          <a:gd name="connsiteY9" fmla="*/ 446574 h 997008"/>
                          <a:gd name="connsiteX10" fmla="*/ 490650 w 490650"/>
                          <a:gd name="connsiteY10" fmla="*/ 852579 h 997008"/>
                          <a:gd name="connsiteX0" fmla="*/ 347730 w 490650"/>
                          <a:gd name="connsiteY0" fmla="*/ 997008 h 997008"/>
                          <a:gd name="connsiteX1" fmla="*/ 24707 w 490650"/>
                          <a:gd name="connsiteY1" fmla="*/ 548745 h 997008"/>
                          <a:gd name="connsiteX2" fmla="*/ 20743 w 490650"/>
                          <a:gd name="connsiteY2" fmla="*/ 536956 h 997008"/>
                          <a:gd name="connsiteX3" fmla="*/ 8707 w 490650"/>
                          <a:gd name="connsiteY3" fmla="*/ 519105 h 997008"/>
                          <a:gd name="connsiteX4" fmla="*/ 0 w 490650"/>
                          <a:gd name="connsiteY4" fmla="*/ 475977 h 997008"/>
                          <a:gd name="connsiteX5" fmla="*/ 0 w 490650"/>
                          <a:gd name="connsiteY5" fmla="*/ 110798 h 997008"/>
                          <a:gd name="connsiteX6" fmla="*/ 110798 w 490650"/>
                          <a:gd name="connsiteY6" fmla="*/ 0 h 997008"/>
                          <a:gd name="connsiteX7" fmla="*/ 153926 w 490650"/>
                          <a:gd name="connsiteY7" fmla="*/ 8707 h 997008"/>
                          <a:gd name="connsiteX8" fmla="*/ 206146 w 490650"/>
                          <a:gd name="connsiteY8" fmla="*/ 131207 h 997008"/>
                          <a:gd name="connsiteX9" fmla="*/ 221596 w 490650"/>
                          <a:gd name="connsiteY9" fmla="*/ 446574 h 997008"/>
                          <a:gd name="connsiteX10" fmla="*/ 490650 w 490650"/>
                          <a:gd name="connsiteY10" fmla="*/ 852579 h 997008"/>
                          <a:gd name="connsiteX0" fmla="*/ 347730 w 465288"/>
                          <a:gd name="connsiteY0" fmla="*/ 997008 h 997008"/>
                          <a:gd name="connsiteX1" fmla="*/ 24707 w 465288"/>
                          <a:gd name="connsiteY1" fmla="*/ 548745 h 997008"/>
                          <a:gd name="connsiteX2" fmla="*/ 20743 w 465288"/>
                          <a:gd name="connsiteY2" fmla="*/ 536956 h 997008"/>
                          <a:gd name="connsiteX3" fmla="*/ 8707 w 465288"/>
                          <a:gd name="connsiteY3" fmla="*/ 519105 h 997008"/>
                          <a:gd name="connsiteX4" fmla="*/ 0 w 465288"/>
                          <a:gd name="connsiteY4" fmla="*/ 475977 h 997008"/>
                          <a:gd name="connsiteX5" fmla="*/ 0 w 465288"/>
                          <a:gd name="connsiteY5" fmla="*/ 110798 h 997008"/>
                          <a:gd name="connsiteX6" fmla="*/ 110798 w 465288"/>
                          <a:gd name="connsiteY6" fmla="*/ 0 h 997008"/>
                          <a:gd name="connsiteX7" fmla="*/ 153926 w 465288"/>
                          <a:gd name="connsiteY7" fmla="*/ 8707 h 997008"/>
                          <a:gd name="connsiteX8" fmla="*/ 206146 w 465288"/>
                          <a:gd name="connsiteY8" fmla="*/ 131207 h 997008"/>
                          <a:gd name="connsiteX9" fmla="*/ 221596 w 465288"/>
                          <a:gd name="connsiteY9" fmla="*/ 446574 h 997008"/>
                          <a:gd name="connsiteX10" fmla="*/ 465288 w 465288"/>
                          <a:gd name="connsiteY10" fmla="*/ 777445 h 997008"/>
                          <a:gd name="connsiteX0" fmla="*/ 347730 w 465288"/>
                          <a:gd name="connsiteY0" fmla="*/ 997008 h 997008"/>
                          <a:gd name="connsiteX1" fmla="*/ 285827 w 465288"/>
                          <a:gd name="connsiteY1" fmla="*/ 880043 h 997008"/>
                          <a:gd name="connsiteX2" fmla="*/ 24707 w 465288"/>
                          <a:gd name="connsiteY2" fmla="*/ 548745 h 997008"/>
                          <a:gd name="connsiteX3" fmla="*/ 20743 w 465288"/>
                          <a:gd name="connsiteY3" fmla="*/ 536956 h 997008"/>
                          <a:gd name="connsiteX4" fmla="*/ 8707 w 465288"/>
                          <a:gd name="connsiteY4" fmla="*/ 519105 h 997008"/>
                          <a:gd name="connsiteX5" fmla="*/ 0 w 465288"/>
                          <a:gd name="connsiteY5" fmla="*/ 475977 h 997008"/>
                          <a:gd name="connsiteX6" fmla="*/ 0 w 465288"/>
                          <a:gd name="connsiteY6" fmla="*/ 110798 h 997008"/>
                          <a:gd name="connsiteX7" fmla="*/ 110798 w 465288"/>
                          <a:gd name="connsiteY7" fmla="*/ 0 h 997008"/>
                          <a:gd name="connsiteX8" fmla="*/ 153926 w 465288"/>
                          <a:gd name="connsiteY8" fmla="*/ 8707 h 997008"/>
                          <a:gd name="connsiteX9" fmla="*/ 206146 w 465288"/>
                          <a:gd name="connsiteY9" fmla="*/ 131207 h 997008"/>
                          <a:gd name="connsiteX10" fmla="*/ 221596 w 465288"/>
                          <a:gd name="connsiteY10" fmla="*/ 446574 h 997008"/>
                          <a:gd name="connsiteX11" fmla="*/ 465288 w 465288"/>
                          <a:gd name="connsiteY11" fmla="*/ 777445 h 997008"/>
                          <a:gd name="connsiteX0" fmla="*/ 285827 w 465288"/>
                          <a:gd name="connsiteY0" fmla="*/ 880043 h 880043"/>
                          <a:gd name="connsiteX1" fmla="*/ 24707 w 465288"/>
                          <a:gd name="connsiteY1" fmla="*/ 548745 h 880043"/>
                          <a:gd name="connsiteX2" fmla="*/ 20743 w 465288"/>
                          <a:gd name="connsiteY2" fmla="*/ 536956 h 880043"/>
                          <a:gd name="connsiteX3" fmla="*/ 8707 w 465288"/>
                          <a:gd name="connsiteY3" fmla="*/ 519105 h 880043"/>
                          <a:gd name="connsiteX4" fmla="*/ 0 w 465288"/>
                          <a:gd name="connsiteY4" fmla="*/ 475977 h 880043"/>
                          <a:gd name="connsiteX5" fmla="*/ 0 w 465288"/>
                          <a:gd name="connsiteY5" fmla="*/ 110798 h 880043"/>
                          <a:gd name="connsiteX6" fmla="*/ 110798 w 465288"/>
                          <a:gd name="connsiteY6" fmla="*/ 0 h 880043"/>
                          <a:gd name="connsiteX7" fmla="*/ 153926 w 465288"/>
                          <a:gd name="connsiteY7" fmla="*/ 8707 h 880043"/>
                          <a:gd name="connsiteX8" fmla="*/ 206146 w 465288"/>
                          <a:gd name="connsiteY8" fmla="*/ 131207 h 880043"/>
                          <a:gd name="connsiteX9" fmla="*/ 221596 w 465288"/>
                          <a:gd name="connsiteY9" fmla="*/ 446574 h 880043"/>
                          <a:gd name="connsiteX10" fmla="*/ 465288 w 465288"/>
                          <a:gd name="connsiteY10" fmla="*/ 777445 h 880043"/>
                          <a:gd name="connsiteX0" fmla="*/ 323096 w 465288"/>
                          <a:gd name="connsiteY0" fmla="*/ 934556 h 934556"/>
                          <a:gd name="connsiteX1" fmla="*/ 24707 w 465288"/>
                          <a:gd name="connsiteY1" fmla="*/ 548745 h 934556"/>
                          <a:gd name="connsiteX2" fmla="*/ 20743 w 465288"/>
                          <a:gd name="connsiteY2" fmla="*/ 536956 h 934556"/>
                          <a:gd name="connsiteX3" fmla="*/ 8707 w 465288"/>
                          <a:gd name="connsiteY3" fmla="*/ 519105 h 934556"/>
                          <a:gd name="connsiteX4" fmla="*/ 0 w 465288"/>
                          <a:gd name="connsiteY4" fmla="*/ 475977 h 934556"/>
                          <a:gd name="connsiteX5" fmla="*/ 0 w 465288"/>
                          <a:gd name="connsiteY5" fmla="*/ 110798 h 934556"/>
                          <a:gd name="connsiteX6" fmla="*/ 110798 w 465288"/>
                          <a:gd name="connsiteY6" fmla="*/ 0 h 934556"/>
                          <a:gd name="connsiteX7" fmla="*/ 153926 w 465288"/>
                          <a:gd name="connsiteY7" fmla="*/ 8707 h 934556"/>
                          <a:gd name="connsiteX8" fmla="*/ 206146 w 465288"/>
                          <a:gd name="connsiteY8" fmla="*/ 131207 h 934556"/>
                          <a:gd name="connsiteX9" fmla="*/ 221596 w 465288"/>
                          <a:gd name="connsiteY9" fmla="*/ 446574 h 934556"/>
                          <a:gd name="connsiteX10" fmla="*/ 465288 w 465288"/>
                          <a:gd name="connsiteY10" fmla="*/ 777445 h 934556"/>
                          <a:gd name="connsiteX0" fmla="*/ 299949 w 465288"/>
                          <a:gd name="connsiteY0" fmla="*/ 914214 h 914214"/>
                          <a:gd name="connsiteX1" fmla="*/ 24707 w 465288"/>
                          <a:gd name="connsiteY1" fmla="*/ 548745 h 914214"/>
                          <a:gd name="connsiteX2" fmla="*/ 20743 w 465288"/>
                          <a:gd name="connsiteY2" fmla="*/ 536956 h 914214"/>
                          <a:gd name="connsiteX3" fmla="*/ 8707 w 465288"/>
                          <a:gd name="connsiteY3" fmla="*/ 519105 h 914214"/>
                          <a:gd name="connsiteX4" fmla="*/ 0 w 465288"/>
                          <a:gd name="connsiteY4" fmla="*/ 475977 h 914214"/>
                          <a:gd name="connsiteX5" fmla="*/ 0 w 465288"/>
                          <a:gd name="connsiteY5" fmla="*/ 110798 h 914214"/>
                          <a:gd name="connsiteX6" fmla="*/ 110798 w 465288"/>
                          <a:gd name="connsiteY6" fmla="*/ 0 h 914214"/>
                          <a:gd name="connsiteX7" fmla="*/ 153926 w 465288"/>
                          <a:gd name="connsiteY7" fmla="*/ 8707 h 914214"/>
                          <a:gd name="connsiteX8" fmla="*/ 206146 w 465288"/>
                          <a:gd name="connsiteY8" fmla="*/ 131207 h 914214"/>
                          <a:gd name="connsiteX9" fmla="*/ 221596 w 465288"/>
                          <a:gd name="connsiteY9" fmla="*/ 446574 h 914214"/>
                          <a:gd name="connsiteX10" fmla="*/ 465288 w 465288"/>
                          <a:gd name="connsiteY10" fmla="*/ 777445 h 914214"/>
                          <a:gd name="connsiteX0" fmla="*/ 331351 w 465288"/>
                          <a:gd name="connsiteY0" fmla="*/ 932344 h 932344"/>
                          <a:gd name="connsiteX1" fmla="*/ 24707 w 465288"/>
                          <a:gd name="connsiteY1" fmla="*/ 548745 h 932344"/>
                          <a:gd name="connsiteX2" fmla="*/ 20743 w 465288"/>
                          <a:gd name="connsiteY2" fmla="*/ 536956 h 932344"/>
                          <a:gd name="connsiteX3" fmla="*/ 8707 w 465288"/>
                          <a:gd name="connsiteY3" fmla="*/ 519105 h 932344"/>
                          <a:gd name="connsiteX4" fmla="*/ 0 w 465288"/>
                          <a:gd name="connsiteY4" fmla="*/ 475977 h 932344"/>
                          <a:gd name="connsiteX5" fmla="*/ 0 w 465288"/>
                          <a:gd name="connsiteY5" fmla="*/ 110798 h 932344"/>
                          <a:gd name="connsiteX6" fmla="*/ 110798 w 465288"/>
                          <a:gd name="connsiteY6" fmla="*/ 0 h 932344"/>
                          <a:gd name="connsiteX7" fmla="*/ 153926 w 465288"/>
                          <a:gd name="connsiteY7" fmla="*/ 8707 h 932344"/>
                          <a:gd name="connsiteX8" fmla="*/ 206146 w 465288"/>
                          <a:gd name="connsiteY8" fmla="*/ 131207 h 932344"/>
                          <a:gd name="connsiteX9" fmla="*/ 221596 w 465288"/>
                          <a:gd name="connsiteY9" fmla="*/ 446574 h 932344"/>
                          <a:gd name="connsiteX10" fmla="*/ 465288 w 465288"/>
                          <a:gd name="connsiteY10" fmla="*/ 777445 h 932344"/>
                          <a:gd name="connsiteX0" fmla="*/ 331351 w 465288"/>
                          <a:gd name="connsiteY0" fmla="*/ 932344 h 932344"/>
                          <a:gd name="connsiteX1" fmla="*/ 24707 w 465288"/>
                          <a:gd name="connsiteY1" fmla="*/ 548745 h 932344"/>
                          <a:gd name="connsiteX2" fmla="*/ 20743 w 465288"/>
                          <a:gd name="connsiteY2" fmla="*/ 536956 h 932344"/>
                          <a:gd name="connsiteX3" fmla="*/ 8707 w 465288"/>
                          <a:gd name="connsiteY3" fmla="*/ 519105 h 932344"/>
                          <a:gd name="connsiteX4" fmla="*/ 0 w 465288"/>
                          <a:gd name="connsiteY4" fmla="*/ 475977 h 932344"/>
                          <a:gd name="connsiteX5" fmla="*/ 0 w 465288"/>
                          <a:gd name="connsiteY5" fmla="*/ 110798 h 932344"/>
                          <a:gd name="connsiteX6" fmla="*/ 110798 w 465288"/>
                          <a:gd name="connsiteY6" fmla="*/ 0 h 932344"/>
                          <a:gd name="connsiteX7" fmla="*/ 153926 w 465288"/>
                          <a:gd name="connsiteY7" fmla="*/ 8707 h 932344"/>
                          <a:gd name="connsiteX8" fmla="*/ 206146 w 465288"/>
                          <a:gd name="connsiteY8" fmla="*/ 131207 h 932344"/>
                          <a:gd name="connsiteX9" fmla="*/ 221596 w 465288"/>
                          <a:gd name="connsiteY9" fmla="*/ 446574 h 932344"/>
                          <a:gd name="connsiteX10" fmla="*/ 465288 w 465288"/>
                          <a:gd name="connsiteY10" fmla="*/ 777445 h 932344"/>
                          <a:gd name="connsiteX0" fmla="*/ 331351 w 465288"/>
                          <a:gd name="connsiteY0" fmla="*/ 932344 h 932344"/>
                          <a:gd name="connsiteX1" fmla="*/ 20743 w 465288"/>
                          <a:gd name="connsiteY1" fmla="*/ 536956 h 932344"/>
                          <a:gd name="connsiteX2" fmla="*/ 8707 w 465288"/>
                          <a:gd name="connsiteY2" fmla="*/ 519105 h 932344"/>
                          <a:gd name="connsiteX3" fmla="*/ 0 w 465288"/>
                          <a:gd name="connsiteY3" fmla="*/ 475977 h 932344"/>
                          <a:gd name="connsiteX4" fmla="*/ 0 w 465288"/>
                          <a:gd name="connsiteY4" fmla="*/ 110798 h 932344"/>
                          <a:gd name="connsiteX5" fmla="*/ 110798 w 465288"/>
                          <a:gd name="connsiteY5" fmla="*/ 0 h 932344"/>
                          <a:gd name="connsiteX6" fmla="*/ 153926 w 465288"/>
                          <a:gd name="connsiteY6" fmla="*/ 8707 h 932344"/>
                          <a:gd name="connsiteX7" fmla="*/ 206146 w 465288"/>
                          <a:gd name="connsiteY7" fmla="*/ 131207 h 932344"/>
                          <a:gd name="connsiteX8" fmla="*/ 221596 w 465288"/>
                          <a:gd name="connsiteY8" fmla="*/ 446574 h 932344"/>
                          <a:gd name="connsiteX9" fmla="*/ 465288 w 465288"/>
                          <a:gd name="connsiteY9" fmla="*/ 777445 h 932344"/>
                          <a:gd name="connsiteX0" fmla="*/ 331351 w 465288"/>
                          <a:gd name="connsiteY0" fmla="*/ 932344 h 932344"/>
                          <a:gd name="connsiteX1" fmla="*/ 8707 w 465288"/>
                          <a:gd name="connsiteY1" fmla="*/ 519105 h 932344"/>
                          <a:gd name="connsiteX2" fmla="*/ 0 w 465288"/>
                          <a:gd name="connsiteY2" fmla="*/ 475977 h 932344"/>
                          <a:gd name="connsiteX3" fmla="*/ 0 w 465288"/>
                          <a:gd name="connsiteY3" fmla="*/ 110798 h 932344"/>
                          <a:gd name="connsiteX4" fmla="*/ 110798 w 465288"/>
                          <a:gd name="connsiteY4" fmla="*/ 0 h 932344"/>
                          <a:gd name="connsiteX5" fmla="*/ 153926 w 465288"/>
                          <a:gd name="connsiteY5" fmla="*/ 8707 h 932344"/>
                          <a:gd name="connsiteX6" fmla="*/ 206146 w 465288"/>
                          <a:gd name="connsiteY6" fmla="*/ 131207 h 932344"/>
                          <a:gd name="connsiteX7" fmla="*/ 221596 w 465288"/>
                          <a:gd name="connsiteY7" fmla="*/ 446574 h 932344"/>
                          <a:gd name="connsiteX8" fmla="*/ 465288 w 465288"/>
                          <a:gd name="connsiteY8" fmla="*/ 777445 h 932344"/>
                          <a:gd name="connsiteX0" fmla="*/ 331351 w 465288"/>
                          <a:gd name="connsiteY0" fmla="*/ 932344 h 932344"/>
                          <a:gd name="connsiteX1" fmla="*/ 8707 w 465288"/>
                          <a:gd name="connsiteY1" fmla="*/ 519105 h 932344"/>
                          <a:gd name="connsiteX2" fmla="*/ 0 w 465288"/>
                          <a:gd name="connsiteY2" fmla="*/ 475977 h 932344"/>
                          <a:gd name="connsiteX3" fmla="*/ 0 w 465288"/>
                          <a:gd name="connsiteY3" fmla="*/ 110798 h 932344"/>
                          <a:gd name="connsiteX4" fmla="*/ 110798 w 465288"/>
                          <a:gd name="connsiteY4" fmla="*/ 0 h 932344"/>
                          <a:gd name="connsiteX5" fmla="*/ 153926 w 465288"/>
                          <a:gd name="connsiteY5" fmla="*/ 8707 h 932344"/>
                          <a:gd name="connsiteX6" fmla="*/ 206146 w 465288"/>
                          <a:gd name="connsiteY6" fmla="*/ 131207 h 932344"/>
                          <a:gd name="connsiteX7" fmla="*/ 221596 w 465288"/>
                          <a:gd name="connsiteY7" fmla="*/ 446574 h 932344"/>
                          <a:gd name="connsiteX8" fmla="*/ 465288 w 465288"/>
                          <a:gd name="connsiteY8" fmla="*/ 777445 h 932344"/>
                          <a:gd name="connsiteX0" fmla="*/ 331351 w 465288"/>
                          <a:gd name="connsiteY0" fmla="*/ 932344 h 932344"/>
                          <a:gd name="connsiteX1" fmla="*/ 8707 w 465288"/>
                          <a:gd name="connsiteY1" fmla="*/ 519105 h 932344"/>
                          <a:gd name="connsiteX2" fmla="*/ 0 w 465288"/>
                          <a:gd name="connsiteY2" fmla="*/ 475977 h 932344"/>
                          <a:gd name="connsiteX3" fmla="*/ 0 w 465288"/>
                          <a:gd name="connsiteY3" fmla="*/ 110798 h 932344"/>
                          <a:gd name="connsiteX4" fmla="*/ 110798 w 465288"/>
                          <a:gd name="connsiteY4" fmla="*/ 0 h 932344"/>
                          <a:gd name="connsiteX5" fmla="*/ 153926 w 465288"/>
                          <a:gd name="connsiteY5" fmla="*/ 8707 h 932344"/>
                          <a:gd name="connsiteX6" fmla="*/ 206146 w 465288"/>
                          <a:gd name="connsiteY6" fmla="*/ 131207 h 932344"/>
                          <a:gd name="connsiteX7" fmla="*/ 221596 w 465288"/>
                          <a:gd name="connsiteY7" fmla="*/ 446574 h 932344"/>
                          <a:gd name="connsiteX8" fmla="*/ 465288 w 465288"/>
                          <a:gd name="connsiteY8" fmla="*/ 777445 h 932344"/>
                          <a:gd name="connsiteX0" fmla="*/ 331351 w 472463"/>
                          <a:gd name="connsiteY0" fmla="*/ 932344 h 932344"/>
                          <a:gd name="connsiteX1" fmla="*/ 8707 w 472463"/>
                          <a:gd name="connsiteY1" fmla="*/ 519105 h 932344"/>
                          <a:gd name="connsiteX2" fmla="*/ 0 w 472463"/>
                          <a:gd name="connsiteY2" fmla="*/ 475977 h 932344"/>
                          <a:gd name="connsiteX3" fmla="*/ 0 w 472463"/>
                          <a:gd name="connsiteY3" fmla="*/ 110798 h 932344"/>
                          <a:gd name="connsiteX4" fmla="*/ 110798 w 472463"/>
                          <a:gd name="connsiteY4" fmla="*/ 0 h 932344"/>
                          <a:gd name="connsiteX5" fmla="*/ 153926 w 472463"/>
                          <a:gd name="connsiteY5" fmla="*/ 8707 h 932344"/>
                          <a:gd name="connsiteX6" fmla="*/ 206146 w 472463"/>
                          <a:gd name="connsiteY6" fmla="*/ 131207 h 932344"/>
                          <a:gd name="connsiteX7" fmla="*/ 221596 w 472463"/>
                          <a:gd name="connsiteY7" fmla="*/ 446574 h 932344"/>
                          <a:gd name="connsiteX8" fmla="*/ 472463 w 472463"/>
                          <a:gd name="connsiteY8" fmla="*/ 793220 h 932344"/>
                          <a:gd name="connsiteX0" fmla="*/ 331351 w 472463"/>
                          <a:gd name="connsiteY0" fmla="*/ 932344 h 932344"/>
                          <a:gd name="connsiteX1" fmla="*/ 8707 w 472463"/>
                          <a:gd name="connsiteY1" fmla="*/ 519105 h 932344"/>
                          <a:gd name="connsiteX2" fmla="*/ 0 w 472463"/>
                          <a:gd name="connsiteY2" fmla="*/ 475977 h 932344"/>
                          <a:gd name="connsiteX3" fmla="*/ 0 w 472463"/>
                          <a:gd name="connsiteY3" fmla="*/ 110798 h 932344"/>
                          <a:gd name="connsiteX4" fmla="*/ 110798 w 472463"/>
                          <a:gd name="connsiteY4" fmla="*/ 0 h 932344"/>
                          <a:gd name="connsiteX5" fmla="*/ 153926 w 472463"/>
                          <a:gd name="connsiteY5" fmla="*/ 8707 h 932344"/>
                          <a:gd name="connsiteX6" fmla="*/ 206146 w 472463"/>
                          <a:gd name="connsiteY6" fmla="*/ 131207 h 932344"/>
                          <a:gd name="connsiteX7" fmla="*/ 221596 w 472463"/>
                          <a:gd name="connsiteY7" fmla="*/ 446574 h 932344"/>
                          <a:gd name="connsiteX8" fmla="*/ 472463 w 472463"/>
                          <a:gd name="connsiteY8" fmla="*/ 793220 h 93234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472463" h="932344">
                            <a:moveTo>
                              <a:pt x="331351" y="932344"/>
                            </a:moveTo>
                            <a:cubicBezTo>
                              <a:pt x="198497" y="810228"/>
                              <a:pt x="90067" y="702211"/>
                              <a:pt x="8707" y="519105"/>
                            </a:cubicBezTo>
                            <a:cubicBezTo>
                              <a:pt x="3100" y="505849"/>
                              <a:pt x="0" y="491275"/>
                              <a:pt x="0" y="475977"/>
                            </a:cubicBezTo>
                            <a:lnTo>
                              <a:pt x="0" y="110798"/>
                            </a:lnTo>
                            <a:cubicBezTo>
                              <a:pt x="0" y="49606"/>
                              <a:pt x="49606" y="0"/>
                              <a:pt x="110798" y="0"/>
                            </a:cubicBezTo>
                            <a:cubicBezTo>
                              <a:pt x="126096" y="0"/>
                              <a:pt x="140670" y="3100"/>
                              <a:pt x="153926" y="8707"/>
                            </a:cubicBezTo>
                            <a:cubicBezTo>
                              <a:pt x="193693" y="25527"/>
                              <a:pt x="206146" y="85313"/>
                              <a:pt x="206146" y="131207"/>
                            </a:cubicBezTo>
                            <a:lnTo>
                              <a:pt x="221596" y="446574"/>
                            </a:lnTo>
                            <a:cubicBezTo>
                              <a:pt x="296776" y="623373"/>
                              <a:pt x="472463" y="793220"/>
                              <a:pt x="472463" y="793220"/>
                            </a:cubicBezTo>
                          </a:path>
                        </a:pathLst>
                      </a:cu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97" name="フリーフォーム: 図形 196">
                        <a:extLst>
                          <a:ext uri="{FF2B5EF4-FFF2-40B4-BE49-F238E27FC236}">
                            <a16:creationId xmlns:a16="http://schemas.microsoft.com/office/drawing/2014/main" id="{D2D2A284-4101-4D32-964B-D054F6F60BFE}"/>
                          </a:ext>
                        </a:extLst>
                      </p:cNvPr>
                      <p:cNvSpPr/>
                      <p:nvPr/>
                    </p:nvSpPr>
                    <p:spPr>
                      <a:xfrm rot="19623778">
                        <a:off x="605797" y="3814934"/>
                        <a:ext cx="94380" cy="457538"/>
                      </a:xfrm>
                      <a:custGeom>
                        <a:avLst/>
                        <a:gdLst>
                          <a:gd name="connsiteX0" fmla="*/ 22876 w 88125"/>
                          <a:gd name="connsiteY0" fmla="*/ 4618 h 438031"/>
                          <a:gd name="connsiteX1" fmla="*/ 88125 w 88125"/>
                          <a:gd name="connsiteY1" fmla="*/ 103057 h 438031"/>
                          <a:gd name="connsiteX2" fmla="*/ 88125 w 88125"/>
                          <a:gd name="connsiteY2" fmla="*/ 425062 h 438031"/>
                          <a:gd name="connsiteX3" fmla="*/ 51446 w 88125"/>
                          <a:gd name="connsiteY3" fmla="*/ 438031 h 438031"/>
                          <a:gd name="connsiteX4" fmla="*/ 49728 w 88125"/>
                          <a:gd name="connsiteY4" fmla="*/ 435242 h 438031"/>
                          <a:gd name="connsiteX5" fmla="*/ 53619 w 88125"/>
                          <a:gd name="connsiteY5" fmla="*/ 91383 h 438031"/>
                          <a:gd name="connsiteX6" fmla="*/ 14742 w 88125"/>
                          <a:gd name="connsiteY6" fmla="*/ 8944 h 438031"/>
                          <a:gd name="connsiteX7" fmla="*/ 0 w 88125"/>
                          <a:gd name="connsiteY7" fmla="*/ 0 h 4380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88125" h="438031">
                            <a:moveTo>
                              <a:pt x="22876" y="4618"/>
                            </a:moveTo>
                            <a:cubicBezTo>
                              <a:pt x="61220" y="20837"/>
                              <a:pt x="88125" y="58805"/>
                              <a:pt x="88125" y="103057"/>
                            </a:cubicBezTo>
                            <a:lnTo>
                              <a:pt x="88125" y="425062"/>
                            </a:lnTo>
                            <a:lnTo>
                              <a:pt x="51446" y="438031"/>
                            </a:lnTo>
                            <a:lnTo>
                              <a:pt x="49728" y="435242"/>
                            </a:lnTo>
                            <a:lnTo>
                              <a:pt x="53619" y="91383"/>
                            </a:lnTo>
                            <a:cubicBezTo>
                              <a:pt x="53619" y="58194"/>
                              <a:pt x="38485" y="28539"/>
                              <a:pt x="14742" y="8944"/>
                            </a:cubicBez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FFFFFF">
                          <a:alpha val="4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98" name="四角形: 上の 2 つの角を丸める 109">
                        <a:extLst>
                          <a:ext uri="{FF2B5EF4-FFF2-40B4-BE49-F238E27FC236}">
                            <a16:creationId xmlns:a16="http://schemas.microsoft.com/office/drawing/2014/main" id="{82F1AB7B-32BB-4658-8468-AC420AAA9A5D}"/>
                          </a:ext>
                        </a:extLst>
                      </p:cNvPr>
                      <p:cNvSpPr/>
                      <p:nvPr/>
                    </p:nvSpPr>
                    <p:spPr>
                      <a:xfrm rot="12177584">
                        <a:off x="733744" y="4498753"/>
                        <a:ext cx="564378" cy="110868"/>
                      </a:xfrm>
                      <a:custGeom>
                        <a:avLst/>
                        <a:gdLst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473274 w 473274"/>
                          <a:gd name="connsiteY4" fmla="*/ 79078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91305"/>
                          <a:gd name="connsiteX1" fmla="*/ 433735 w 473274"/>
                          <a:gd name="connsiteY1" fmla="*/ 0 h 91305"/>
                          <a:gd name="connsiteX2" fmla="*/ 473274 w 473274"/>
                          <a:gd name="connsiteY2" fmla="*/ 39539 h 91305"/>
                          <a:gd name="connsiteX3" fmla="*/ 473274 w 473274"/>
                          <a:gd name="connsiteY3" fmla="*/ 79078 h 91305"/>
                          <a:gd name="connsiteX4" fmla="*/ 306045 w 473274"/>
                          <a:gd name="connsiteY4" fmla="*/ 91305 h 91305"/>
                          <a:gd name="connsiteX5" fmla="*/ 0 w 473274"/>
                          <a:gd name="connsiteY5" fmla="*/ 79078 h 91305"/>
                          <a:gd name="connsiteX6" fmla="*/ 0 w 473274"/>
                          <a:gd name="connsiteY6" fmla="*/ 79078 h 91305"/>
                          <a:gd name="connsiteX7" fmla="*/ 0 w 473274"/>
                          <a:gd name="connsiteY7" fmla="*/ 39539 h 91305"/>
                          <a:gd name="connsiteX8" fmla="*/ 39539 w 473274"/>
                          <a:gd name="connsiteY8" fmla="*/ 0 h 91305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7422 w 473274"/>
                          <a:gd name="connsiteY4" fmla="*/ 51413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7422 w 473274"/>
                          <a:gd name="connsiteY4" fmla="*/ 51413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5290 w 473274"/>
                          <a:gd name="connsiteY4" fmla="*/ 62661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5290 w 473274"/>
                          <a:gd name="connsiteY4" fmla="*/ 62661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26519 w 473274"/>
                          <a:gd name="connsiteY4" fmla="*/ 66377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585176"/>
                          <a:gd name="connsiteY0" fmla="*/ 0 h 116264"/>
                          <a:gd name="connsiteX1" fmla="*/ 433735 w 585176"/>
                          <a:gd name="connsiteY1" fmla="*/ 0 h 116264"/>
                          <a:gd name="connsiteX2" fmla="*/ 473274 w 585176"/>
                          <a:gd name="connsiteY2" fmla="*/ 39539 h 116264"/>
                          <a:gd name="connsiteX3" fmla="*/ 585176 w 585176"/>
                          <a:gd name="connsiteY3" fmla="*/ 116264 h 116264"/>
                          <a:gd name="connsiteX4" fmla="*/ 226519 w 585176"/>
                          <a:gd name="connsiteY4" fmla="*/ 66377 h 116264"/>
                          <a:gd name="connsiteX5" fmla="*/ 0 w 585176"/>
                          <a:gd name="connsiteY5" fmla="*/ 79078 h 116264"/>
                          <a:gd name="connsiteX6" fmla="*/ 0 w 585176"/>
                          <a:gd name="connsiteY6" fmla="*/ 79078 h 116264"/>
                          <a:gd name="connsiteX7" fmla="*/ 0 w 585176"/>
                          <a:gd name="connsiteY7" fmla="*/ 39539 h 116264"/>
                          <a:gd name="connsiteX8" fmla="*/ 39539 w 585176"/>
                          <a:gd name="connsiteY8" fmla="*/ 0 h 116264"/>
                          <a:gd name="connsiteX0" fmla="*/ 39539 w 585176"/>
                          <a:gd name="connsiteY0" fmla="*/ 0 h 116264"/>
                          <a:gd name="connsiteX1" fmla="*/ 433735 w 585176"/>
                          <a:gd name="connsiteY1" fmla="*/ 0 h 116264"/>
                          <a:gd name="connsiteX2" fmla="*/ 473274 w 585176"/>
                          <a:gd name="connsiteY2" fmla="*/ 39539 h 116264"/>
                          <a:gd name="connsiteX3" fmla="*/ 585176 w 585176"/>
                          <a:gd name="connsiteY3" fmla="*/ 116264 h 116264"/>
                          <a:gd name="connsiteX4" fmla="*/ 226519 w 585176"/>
                          <a:gd name="connsiteY4" fmla="*/ 66377 h 116264"/>
                          <a:gd name="connsiteX5" fmla="*/ 0 w 585176"/>
                          <a:gd name="connsiteY5" fmla="*/ 79078 h 116264"/>
                          <a:gd name="connsiteX6" fmla="*/ 0 w 585176"/>
                          <a:gd name="connsiteY6" fmla="*/ 79078 h 116264"/>
                          <a:gd name="connsiteX7" fmla="*/ 0 w 585176"/>
                          <a:gd name="connsiteY7" fmla="*/ 39539 h 116264"/>
                          <a:gd name="connsiteX8" fmla="*/ 39539 w 585176"/>
                          <a:gd name="connsiteY8" fmla="*/ 0 h 116264"/>
                          <a:gd name="connsiteX0" fmla="*/ 39539 w 585176"/>
                          <a:gd name="connsiteY0" fmla="*/ 0 h 116264"/>
                          <a:gd name="connsiteX1" fmla="*/ 433735 w 585176"/>
                          <a:gd name="connsiteY1" fmla="*/ 0 h 116264"/>
                          <a:gd name="connsiteX2" fmla="*/ 473274 w 585176"/>
                          <a:gd name="connsiteY2" fmla="*/ 39539 h 116264"/>
                          <a:gd name="connsiteX3" fmla="*/ 585176 w 585176"/>
                          <a:gd name="connsiteY3" fmla="*/ 116264 h 116264"/>
                          <a:gd name="connsiteX4" fmla="*/ 226519 w 585176"/>
                          <a:gd name="connsiteY4" fmla="*/ 66377 h 116264"/>
                          <a:gd name="connsiteX5" fmla="*/ 0 w 585176"/>
                          <a:gd name="connsiteY5" fmla="*/ 79078 h 116264"/>
                          <a:gd name="connsiteX6" fmla="*/ 0 w 585176"/>
                          <a:gd name="connsiteY6" fmla="*/ 79078 h 116264"/>
                          <a:gd name="connsiteX7" fmla="*/ 0 w 585176"/>
                          <a:gd name="connsiteY7" fmla="*/ 39539 h 116264"/>
                          <a:gd name="connsiteX8" fmla="*/ 39539 w 585176"/>
                          <a:gd name="connsiteY8" fmla="*/ 0 h 116264"/>
                          <a:gd name="connsiteX0" fmla="*/ 39539 w 585176"/>
                          <a:gd name="connsiteY0" fmla="*/ 0 h 116264"/>
                          <a:gd name="connsiteX1" fmla="*/ 433735 w 585176"/>
                          <a:gd name="connsiteY1" fmla="*/ 0 h 116264"/>
                          <a:gd name="connsiteX2" fmla="*/ 473274 w 585176"/>
                          <a:gd name="connsiteY2" fmla="*/ 39539 h 116264"/>
                          <a:gd name="connsiteX3" fmla="*/ 585176 w 585176"/>
                          <a:gd name="connsiteY3" fmla="*/ 116264 h 116264"/>
                          <a:gd name="connsiteX4" fmla="*/ 229910 w 585176"/>
                          <a:gd name="connsiteY4" fmla="*/ 48684 h 116264"/>
                          <a:gd name="connsiteX5" fmla="*/ 0 w 585176"/>
                          <a:gd name="connsiteY5" fmla="*/ 79078 h 116264"/>
                          <a:gd name="connsiteX6" fmla="*/ 0 w 585176"/>
                          <a:gd name="connsiteY6" fmla="*/ 79078 h 116264"/>
                          <a:gd name="connsiteX7" fmla="*/ 0 w 585176"/>
                          <a:gd name="connsiteY7" fmla="*/ 39539 h 116264"/>
                          <a:gd name="connsiteX8" fmla="*/ 39539 w 585176"/>
                          <a:gd name="connsiteY8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13240 w 598416"/>
                          <a:gd name="connsiteY5" fmla="*/ 79078 h 116264"/>
                          <a:gd name="connsiteX6" fmla="*/ 13240 w 598416"/>
                          <a:gd name="connsiteY6" fmla="*/ 79078 h 116264"/>
                          <a:gd name="connsiteX7" fmla="*/ 0 w 598416"/>
                          <a:gd name="connsiteY7" fmla="*/ 34239 h 116264"/>
                          <a:gd name="connsiteX8" fmla="*/ 52779 w 598416"/>
                          <a:gd name="connsiteY8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13240 w 598416"/>
                          <a:gd name="connsiteY5" fmla="*/ 79078 h 116264"/>
                          <a:gd name="connsiteX6" fmla="*/ 23170 w 598416"/>
                          <a:gd name="connsiteY6" fmla="*/ 83054 h 116264"/>
                          <a:gd name="connsiteX7" fmla="*/ 0 w 598416"/>
                          <a:gd name="connsiteY7" fmla="*/ 34239 h 116264"/>
                          <a:gd name="connsiteX8" fmla="*/ 52779 w 598416"/>
                          <a:gd name="connsiteY8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13240 w 598416"/>
                          <a:gd name="connsiteY5" fmla="*/ 79078 h 116264"/>
                          <a:gd name="connsiteX6" fmla="*/ 63322 w 598416"/>
                          <a:gd name="connsiteY6" fmla="*/ 74365 h 116264"/>
                          <a:gd name="connsiteX7" fmla="*/ 0 w 598416"/>
                          <a:gd name="connsiteY7" fmla="*/ 34239 h 116264"/>
                          <a:gd name="connsiteX8" fmla="*/ 52779 w 598416"/>
                          <a:gd name="connsiteY8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13240 w 598416"/>
                          <a:gd name="connsiteY5" fmla="*/ 79078 h 116264"/>
                          <a:gd name="connsiteX6" fmla="*/ 63322 w 598416"/>
                          <a:gd name="connsiteY6" fmla="*/ 74365 h 116264"/>
                          <a:gd name="connsiteX7" fmla="*/ 0 w 598416"/>
                          <a:gd name="connsiteY7" fmla="*/ 34239 h 116264"/>
                          <a:gd name="connsiteX8" fmla="*/ 52779 w 598416"/>
                          <a:gd name="connsiteY8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13240 w 598416"/>
                          <a:gd name="connsiteY5" fmla="*/ 79078 h 116264"/>
                          <a:gd name="connsiteX6" fmla="*/ 0 w 598416"/>
                          <a:gd name="connsiteY6" fmla="*/ 34239 h 116264"/>
                          <a:gd name="connsiteX7" fmla="*/ 52779 w 598416"/>
                          <a:gd name="connsiteY7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13240 w 598416"/>
                          <a:gd name="connsiteY5" fmla="*/ 79078 h 116264"/>
                          <a:gd name="connsiteX6" fmla="*/ 0 w 598416"/>
                          <a:gd name="connsiteY6" fmla="*/ 34239 h 116264"/>
                          <a:gd name="connsiteX7" fmla="*/ 52779 w 598416"/>
                          <a:gd name="connsiteY7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28174 w 598416"/>
                          <a:gd name="connsiteY5" fmla="*/ 75531 h 116264"/>
                          <a:gd name="connsiteX6" fmla="*/ 0 w 598416"/>
                          <a:gd name="connsiteY6" fmla="*/ 34239 h 116264"/>
                          <a:gd name="connsiteX7" fmla="*/ 52779 w 598416"/>
                          <a:gd name="connsiteY7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28174 w 598416"/>
                          <a:gd name="connsiteY5" fmla="*/ 75531 h 116264"/>
                          <a:gd name="connsiteX6" fmla="*/ 0 w 598416"/>
                          <a:gd name="connsiteY6" fmla="*/ 34239 h 116264"/>
                          <a:gd name="connsiteX7" fmla="*/ 52779 w 598416"/>
                          <a:gd name="connsiteY7" fmla="*/ 0 h 11626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598416" h="116264">
                            <a:moveTo>
                              <a:pt x="52779" y="0"/>
                            </a:moveTo>
                            <a:lnTo>
                              <a:pt x="446975" y="0"/>
                            </a:lnTo>
                            <a:cubicBezTo>
                              <a:pt x="468812" y="0"/>
                              <a:pt x="486514" y="17702"/>
                              <a:pt x="486514" y="39539"/>
                            </a:cubicBezTo>
                            <a:lnTo>
                              <a:pt x="598416" y="116264"/>
                            </a:lnTo>
                            <a:cubicBezTo>
                              <a:pt x="519799" y="107042"/>
                              <a:pt x="338190" y="55473"/>
                              <a:pt x="243150" y="48684"/>
                            </a:cubicBezTo>
                            <a:cubicBezTo>
                              <a:pt x="148110" y="41895"/>
                              <a:pt x="107315" y="66309"/>
                              <a:pt x="28174" y="75531"/>
                            </a:cubicBezTo>
                            <a:cubicBezTo>
                              <a:pt x="-6106" y="67677"/>
                              <a:pt x="4413" y="49185"/>
                              <a:pt x="0" y="34239"/>
                            </a:cubicBezTo>
                            <a:cubicBezTo>
                              <a:pt x="0" y="12402"/>
                              <a:pt x="30942" y="0"/>
                              <a:pt x="52779" y="0"/>
                            </a:cubicBezTo>
                            <a:close/>
                          </a:path>
                        </a:pathLst>
                      </a:custGeom>
                      <a:solidFill>
                        <a:srgbClr val="000000">
                          <a:alpha val="2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99" name="フリーフォーム: 図形 198">
                        <a:extLst>
                          <a:ext uri="{FF2B5EF4-FFF2-40B4-BE49-F238E27FC236}">
                            <a16:creationId xmlns:a16="http://schemas.microsoft.com/office/drawing/2014/main" id="{51B34BBD-042A-4045-A59B-447E34B673D9}"/>
                          </a:ext>
                        </a:extLst>
                      </p:cNvPr>
                      <p:cNvSpPr/>
                      <p:nvPr/>
                    </p:nvSpPr>
                    <p:spPr>
                      <a:xfrm rot="17497709">
                        <a:off x="765675" y="4070511"/>
                        <a:ext cx="422053" cy="1037353"/>
                      </a:xfrm>
                      <a:custGeom>
                        <a:avLst/>
                        <a:gdLst>
                          <a:gd name="connsiteX0" fmla="*/ 315192 w 334508"/>
                          <a:gd name="connsiteY0" fmla="*/ 37879 h 991241"/>
                          <a:gd name="connsiteX1" fmla="*/ 321704 w 334508"/>
                          <a:gd name="connsiteY1" fmla="*/ 143203 h 991241"/>
                          <a:gd name="connsiteX2" fmla="*/ 189158 w 334508"/>
                          <a:gd name="connsiteY2" fmla="*/ 372778 h 991241"/>
                          <a:gd name="connsiteX3" fmla="*/ 189158 w 334508"/>
                          <a:gd name="connsiteY3" fmla="*/ 897301 h 991241"/>
                          <a:gd name="connsiteX4" fmla="*/ 95218 w 334508"/>
                          <a:gd name="connsiteY4" fmla="*/ 991241 h 991241"/>
                          <a:gd name="connsiteX5" fmla="*/ 1278 w 334508"/>
                          <a:gd name="connsiteY5" fmla="*/ 897301 h 991241"/>
                          <a:gd name="connsiteX6" fmla="*/ 1278 w 334508"/>
                          <a:gd name="connsiteY6" fmla="*/ 355893 h 991241"/>
                          <a:gd name="connsiteX7" fmla="*/ 1484 w 334508"/>
                          <a:gd name="connsiteY7" fmla="*/ 354871 h 991241"/>
                          <a:gd name="connsiteX8" fmla="*/ 0 w 334508"/>
                          <a:gd name="connsiteY8" fmla="*/ 333581 h 991241"/>
                          <a:gd name="connsiteX9" fmla="*/ 12082 w 334508"/>
                          <a:gd name="connsiteY9" fmla="*/ 297652 h 991241"/>
                          <a:gd name="connsiteX10" fmla="*/ 156366 w 334508"/>
                          <a:gd name="connsiteY10" fmla="*/ 47745 h 991241"/>
                          <a:gd name="connsiteX11" fmla="*/ 286764 w 334508"/>
                          <a:gd name="connsiteY11" fmla="*/ 12805 h 991241"/>
                          <a:gd name="connsiteX12" fmla="*/ 315192 w 334508"/>
                          <a:gd name="connsiteY12" fmla="*/ 37879 h 991241"/>
                          <a:gd name="connsiteX0" fmla="*/ 95218 w 334508"/>
                          <a:gd name="connsiteY0" fmla="*/ 991241 h 1082681"/>
                          <a:gd name="connsiteX1" fmla="*/ 1278 w 334508"/>
                          <a:gd name="connsiteY1" fmla="*/ 897301 h 1082681"/>
                          <a:gd name="connsiteX2" fmla="*/ 1278 w 334508"/>
                          <a:gd name="connsiteY2" fmla="*/ 355893 h 1082681"/>
                          <a:gd name="connsiteX3" fmla="*/ 1484 w 334508"/>
                          <a:gd name="connsiteY3" fmla="*/ 354871 h 1082681"/>
                          <a:gd name="connsiteX4" fmla="*/ 0 w 334508"/>
                          <a:gd name="connsiteY4" fmla="*/ 333581 h 1082681"/>
                          <a:gd name="connsiteX5" fmla="*/ 12082 w 334508"/>
                          <a:gd name="connsiteY5" fmla="*/ 297652 h 1082681"/>
                          <a:gd name="connsiteX6" fmla="*/ 156366 w 334508"/>
                          <a:gd name="connsiteY6" fmla="*/ 47745 h 1082681"/>
                          <a:gd name="connsiteX7" fmla="*/ 286764 w 334508"/>
                          <a:gd name="connsiteY7" fmla="*/ 12805 h 1082681"/>
                          <a:gd name="connsiteX8" fmla="*/ 315192 w 334508"/>
                          <a:gd name="connsiteY8" fmla="*/ 37879 h 1082681"/>
                          <a:gd name="connsiteX9" fmla="*/ 321704 w 334508"/>
                          <a:gd name="connsiteY9" fmla="*/ 143203 h 1082681"/>
                          <a:gd name="connsiteX10" fmla="*/ 189158 w 334508"/>
                          <a:gd name="connsiteY10" fmla="*/ 372778 h 1082681"/>
                          <a:gd name="connsiteX11" fmla="*/ 189158 w 334508"/>
                          <a:gd name="connsiteY11" fmla="*/ 897301 h 1082681"/>
                          <a:gd name="connsiteX12" fmla="*/ 186658 w 334508"/>
                          <a:gd name="connsiteY12" fmla="*/ 1082681 h 1082681"/>
                          <a:gd name="connsiteX0" fmla="*/ 95218 w 334508"/>
                          <a:gd name="connsiteY0" fmla="*/ 991241 h 991241"/>
                          <a:gd name="connsiteX1" fmla="*/ 1278 w 334508"/>
                          <a:gd name="connsiteY1" fmla="*/ 897301 h 991241"/>
                          <a:gd name="connsiteX2" fmla="*/ 1278 w 334508"/>
                          <a:gd name="connsiteY2" fmla="*/ 355893 h 991241"/>
                          <a:gd name="connsiteX3" fmla="*/ 1484 w 334508"/>
                          <a:gd name="connsiteY3" fmla="*/ 354871 h 991241"/>
                          <a:gd name="connsiteX4" fmla="*/ 0 w 334508"/>
                          <a:gd name="connsiteY4" fmla="*/ 333581 h 991241"/>
                          <a:gd name="connsiteX5" fmla="*/ 12082 w 334508"/>
                          <a:gd name="connsiteY5" fmla="*/ 297652 h 991241"/>
                          <a:gd name="connsiteX6" fmla="*/ 156366 w 334508"/>
                          <a:gd name="connsiteY6" fmla="*/ 47745 h 991241"/>
                          <a:gd name="connsiteX7" fmla="*/ 286764 w 334508"/>
                          <a:gd name="connsiteY7" fmla="*/ 12805 h 991241"/>
                          <a:gd name="connsiteX8" fmla="*/ 315192 w 334508"/>
                          <a:gd name="connsiteY8" fmla="*/ 37879 h 991241"/>
                          <a:gd name="connsiteX9" fmla="*/ 321704 w 334508"/>
                          <a:gd name="connsiteY9" fmla="*/ 143203 h 991241"/>
                          <a:gd name="connsiteX10" fmla="*/ 189158 w 334508"/>
                          <a:gd name="connsiteY10" fmla="*/ 372778 h 991241"/>
                          <a:gd name="connsiteX11" fmla="*/ 189158 w 334508"/>
                          <a:gd name="connsiteY11" fmla="*/ 897301 h 991241"/>
                          <a:gd name="connsiteX0" fmla="*/ 1278 w 334508"/>
                          <a:gd name="connsiteY0" fmla="*/ 897301 h 897301"/>
                          <a:gd name="connsiteX1" fmla="*/ 1278 w 334508"/>
                          <a:gd name="connsiteY1" fmla="*/ 355893 h 897301"/>
                          <a:gd name="connsiteX2" fmla="*/ 1484 w 334508"/>
                          <a:gd name="connsiteY2" fmla="*/ 354871 h 897301"/>
                          <a:gd name="connsiteX3" fmla="*/ 0 w 334508"/>
                          <a:gd name="connsiteY3" fmla="*/ 333581 h 897301"/>
                          <a:gd name="connsiteX4" fmla="*/ 12082 w 334508"/>
                          <a:gd name="connsiteY4" fmla="*/ 297652 h 897301"/>
                          <a:gd name="connsiteX5" fmla="*/ 156366 w 334508"/>
                          <a:gd name="connsiteY5" fmla="*/ 47745 h 897301"/>
                          <a:gd name="connsiteX6" fmla="*/ 286764 w 334508"/>
                          <a:gd name="connsiteY6" fmla="*/ 12805 h 897301"/>
                          <a:gd name="connsiteX7" fmla="*/ 315192 w 334508"/>
                          <a:gd name="connsiteY7" fmla="*/ 37879 h 897301"/>
                          <a:gd name="connsiteX8" fmla="*/ 321704 w 334508"/>
                          <a:gd name="connsiteY8" fmla="*/ 143203 h 897301"/>
                          <a:gd name="connsiteX9" fmla="*/ 189158 w 334508"/>
                          <a:gd name="connsiteY9" fmla="*/ 372778 h 897301"/>
                          <a:gd name="connsiteX10" fmla="*/ 189158 w 334508"/>
                          <a:gd name="connsiteY10" fmla="*/ 897301 h 897301"/>
                          <a:gd name="connsiteX0" fmla="*/ 0 w 408583"/>
                          <a:gd name="connsiteY0" fmla="*/ 664187 h 897301"/>
                          <a:gd name="connsiteX1" fmla="*/ 75353 w 408583"/>
                          <a:gd name="connsiteY1" fmla="*/ 355893 h 897301"/>
                          <a:gd name="connsiteX2" fmla="*/ 75559 w 408583"/>
                          <a:gd name="connsiteY2" fmla="*/ 354871 h 897301"/>
                          <a:gd name="connsiteX3" fmla="*/ 74075 w 408583"/>
                          <a:gd name="connsiteY3" fmla="*/ 333581 h 897301"/>
                          <a:gd name="connsiteX4" fmla="*/ 86157 w 408583"/>
                          <a:gd name="connsiteY4" fmla="*/ 297652 h 897301"/>
                          <a:gd name="connsiteX5" fmla="*/ 230441 w 408583"/>
                          <a:gd name="connsiteY5" fmla="*/ 47745 h 897301"/>
                          <a:gd name="connsiteX6" fmla="*/ 360839 w 408583"/>
                          <a:gd name="connsiteY6" fmla="*/ 12805 h 897301"/>
                          <a:gd name="connsiteX7" fmla="*/ 389267 w 408583"/>
                          <a:gd name="connsiteY7" fmla="*/ 37879 h 897301"/>
                          <a:gd name="connsiteX8" fmla="*/ 395779 w 408583"/>
                          <a:gd name="connsiteY8" fmla="*/ 143203 h 897301"/>
                          <a:gd name="connsiteX9" fmla="*/ 263233 w 408583"/>
                          <a:gd name="connsiteY9" fmla="*/ 372778 h 897301"/>
                          <a:gd name="connsiteX10" fmla="*/ 263233 w 408583"/>
                          <a:gd name="connsiteY10" fmla="*/ 897301 h 897301"/>
                          <a:gd name="connsiteX0" fmla="*/ 5451 w 334508"/>
                          <a:gd name="connsiteY0" fmla="*/ 881985 h 897301"/>
                          <a:gd name="connsiteX1" fmla="*/ 1278 w 334508"/>
                          <a:gd name="connsiteY1" fmla="*/ 355893 h 897301"/>
                          <a:gd name="connsiteX2" fmla="*/ 1484 w 334508"/>
                          <a:gd name="connsiteY2" fmla="*/ 354871 h 897301"/>
                          <a:gd name="connsiteX3" fmla="*/ 0 w 334508"/>
                          <a:gd name="connsiteY3" fmla="*/ 333581 h 897301"/>
                          <a:gd name="connsiteX4" fmla="*/ 12082 w 334508"/>
                          <a:gd name="connsiteY4" fmla="*/ 297652 h 897301"/>
                          <a:gd name="connsiteX5" fmla="*/ 156366 w 334508"/>
                          <a:gd name="connsiteY5" fmla="*/ 47745 h 897301"/>
                          <a:gd name="connsiteX6" fmla="*/ 286764 w 334508"/>
                          <a:gd name="connsiteY6" fmla="*/ 12805 h 897301"/>
                          <a:gd name="connsiteX7" fmla="*/ 315192 w 334508"/>
                          <a:gd name="connsiteY7" fmla="*/ 37879 h 897301"/>
                          <a:gd name="connsiteX8" fmla="*/ 321704 w 334508"/>
                          <a:gd name="connsiteY8" fmla="*/ 143203 h 897301"/>
                          <a:gd name="connsiteX9" fmla="*/ 189158 w 334508"/>
                          <a:gd name="connsiteY9" fmla="*/ 372778 h 897301"/>
                          <a:gd name="connsiteX10" fmla="*/ 189158 w 334508"/>
                          <a:gd name="connsiteY10" fmla="*/ 897301 h 897301"/>
                          <a:gd name="connsiteX0" fmla="*/ 5451 w 334508"/>
                          <a:gd name="connsiteY0" fmla="*/ 881985 h 881985"/>
                          <a:gd name="connsiteX1" fmla="*/ 1278 w 334508"/>
                          <a:gd name="connsiteY1" fmla="*/ 355893 h 881985"/>
                          <a:gd name="connsiteX2" fmla="*/ 1484 w 334508"/>
                          <a:gd name="connsiteY2" fmla="*/ 354871 h 881985"/>
                          <a:gd name="connsiteX3" fmla="*/ 0 w 334508"/>
                          <a:gd name="connsiteY3" fmla="*/ 333581 h 881985"/>
                          <a:gd name="connsiteX4" fmla="*/ 12082 w 334508"/>
                          <a:gd name="connsiteY4" fmla="*/ 297652 h 881985"/>
                          <a:gd name="connsiteX5" fmla="*/ 156366 w 334508"/>
                          <a:gd name="connsiteY5" fmla="*/ 47745 h 881985"/>
                          <a:gd name="connsiteX6" fmla="*/ 286764 w 334508"/>
                          <a:gd name="connsiteY6" fmla="*/ 12805 h 881985"/>
                          <a:gd name="connsiteX7" fmla="*/ 315192 w 334508"/>
                          <a:gd name="connsiteY7" fmla="*/ 37879 h 881985"/>
                          <a:gd name="connsiteX8" fmla="*/ 321704 w 334508"/>
                          <a:gd name="connsiteY8" fmla="*/ 143203 h 881985"/>
                          <a:gd name="connsiteX9" fmla="*/ 189158 w 334508"/>
                          <a:gd name="connsiteY9" fmla="*/ 372778 h 881985"/>
                          <a:gd name="connsiteX10" fmla="*/ 194708 w 334508"/>
                          <a:gd name="connsiteY10" fmla="*/ 816544 h 881985"/>
                          <a:gd name="connsiteX0" fmla="*/ 4173 w 333230"/>
                          <a:gd name="connsiteY0" fmla="*/ 881985 h 881985"/>
                          <a:gd name="connsiteX1" fmla="*/ 0 w 333230"/>
                          <a:gd name="connsiteY1" fmla="*/ 355893 h 881985"/>
                          <a:gd name="connsiteX2" fmla="*/ 206 w 333230"/>
                          <a:gd name="connsiteY2" fmla="*/ 354871 h 881985"/>
                          <a:gd name="connsiteX3" fmla="*/ 10804 w 333230"/>
                          <a:gd name="connsiteY3" fmla="*/ 297652 h 881985"/>
                          <a:gd name="connsiteX4" fmla="*/ 155088 w 333230"/>
                          <a:gd name="connsiteY4" fmla="*/ 47745 h 881985"/>
                          <a:gd name="connsiteX5" fmla="*/ 285486 w 333230"/>
                          <a:gd name="connsiteY5" fmla="*/ 12805 h 881985"/>
                          <a:gd name="connsiteX6" fmla="*/ 313914 w 333230"/>
                          <a:gd name="connsiteY6" fmla="*/ 37879 h 881985"/>
                          <a:gd name="connsiteX7" fmla="*/ 320426 w 333230"/>
                          <a:gd name="connsiteY7" fmla="*/ 143203 h 881985"/>
                          <a:gd name="connsiteX8" fmla="*/ 187880 w 333230"/>
                          <a:gd name="connsiteY8" fmla="*/ 372778 h 881985"/>
                          <a:gd name="connsiteX9" fmla="*/ 193430 w 333230"/>
                          <a:gd name="connsiteY9" fmla="*/ 816544 h 881985"/>
                          <a:gd name="connsiteX0" fmla="*/ 4173 w 333230"/>
                          <a:gd name="connsiteY0" fmla="*/ 881985 h 881985"/>
                          <a:gd name="connsiteX1" fmla="*/ 0 w 333230"/>
                          <a:gd name="connsiteY1" fmla="*/ 355893 h 881985"/>
                          <a:gd name="connsiteX2" fmla="*/ 38936 w 333230"/>
                          <a:gd name="connsiteY2" fmla="*/ 219973 h 881985"/>
                          <a:gd name="connsiteX3" fmla="*/ 10804 w 333230"/>
                          <a:gd name="connsiteY3" fmla="*/ 297652 h 881985"/>
                          <a:gd name="connsiteX4" fmla="*/ 155088 w 333230"/>
                          <a:gd name="connsiteY4" fmla="*/ 47745 h 881985"/>
                          <a:gd name="connsiteX5" fmla="*/ 285486 w 333230"/>
                          <a:gd name="connsiteY5" fmla="*/ 12805 h 881985"/>
                          <a:gd name="connsiteX6" fmla="*/ 313914 w 333230"/>
                          <a:gd name="connsiteY6" fmla="*/ 37879 h 881985"/>
                          <a:gd name="connsiteX7" fmla="*/ 320426 w 333230"/>
                          <a:gd name="connsiteY7" fmla="*/ 143203 h 881985"/>
                          <a:gd name="connsiteX8" fmla="*/ 187880 w 333230"/>
                          <a:gd name="connsiteY8" fmla="*/ 372778 h 881985"/>
                          <a:gd name="connsiteX9" fmla="*/ 193430 w 333230"/>
                          <a:gd name="connsiteY9" fmla="*/ 816544 h 881985"/>
                          <a:gd name="connsiteX0" fmla="*/ 8149 w 337206"/>
                          <a:gd name="connsiteY0" fmla="*/ 881985 h 881985"/>
                          <a:gd name="connsiteX1" fmla="*/ 3976 w 337206"/>
                          <a:gd name="connsiteY1" fmla="*/ 355893 h 881985"/>
                          <a:gd name="connsiteX2" fmla="*/ 14780 w 337206"/>
                          <a:gd name="connsiteY2" fmla="*/ 297652 h 881985"/>
                          <a:gd name="connsiteX3" fmla="*/ 159064 w 337206"/>
                          <a:gd name="connsiteY3" fmla="*/ 47745 h 881985"/>
                          <a:gd name="connsiteX4" fmla="*/ 289462 w 337206"/>
                          <a:gd name="connsiteY4" fmla="*/ 12805 h 881985"/>
                          <a:gd name="connsiteX5" fmla="*/ 317890 w 337206"/>
                          <a:gd name="connsiteY5" fmla="*/ 37879 h 881985"/>
                          <a:gd name="connsiteX6" fmla="*/ 324402 w 337206"/>
                          <a:gd name="connsiteY6" fmla="*/ 143203 h 881985"/>
                          <a:gd name="connsiteX7" fmla="*/ 191856 w 337206"/>
                          <a:gd name="connsiteY7" fmla="*/ 372778 h 881985"/>
                          <a:gd name="connsiteX8" fmla="*/ 197406 w 337206"/>
                          <a:gd name="connsiteY8" fmla="*/ 816544 h 881985"/>
                          <a:gd name="connsiteX0" fmla="*/ 4173 w 333230"/>
                          <a:gd name="connsiteY0" fmla="*/ 881985 h 881985"/>
                          <a:gd name="connsiteX1" fmla="*/ 0 w 333230"/>
                          <a:gd name="connsiteY1" fmla="*/ 355893 h 881985"/>
                          <a:gd name="connsiteX2" fmla="*/ 29175 w 333230"/>
                          <a:gd name="connsiteY2" fmla="*/ 266459 h 881985"/>
                          <a:gd name="connsiteX3" fmla="*/ 155088 w 333230"/>
                          <a:gd name="connsiteY3" fmla="*/ 47745 h 881985"/>
                          <a:gd name="connsiteX4" fmla="*/ 285486 w 333230"/>
                          <a:gd name="connsiteY4" fmla="*/ 12805 h 881985"/>
                          <a:gd name="connsiteX5" fmla="*/ 313914 w 333230"/>
                          <a:gd name="connsiteY5" fmla="*/ 37879 h 881985"/>
                          <a:gd name="connsiteX6" fmla="*/ 320426 w 333230"/>
                          <a:gd name="connsiteY6" fmla="*/ 143203 h 881985"/>
                          <a:gd name="connsiteX7" fmla="*/ 187880 w 333230"/>
                          <a:gd name="connsiteY7" fmla="*/ 372778 h 881985"/>
                          <a:gd name="connsiteX8" fmla="*/ 193430 w 333230"/>
                          <a:gd name="connsiteY8" fmla="*/ 816544 h 881985"/>
                          <a:gd name="connsiteX0" fmla="*/ 10790 w 339847"/>
                          <a:gd name="connsiteY0" fmla="*/ 881985 h 881985"/>
                          <a:gd name="connsiteX1" fmla="*/ 0 w 339847"/>
                          <a:gd name="connsiteY1" fmla="*/ 399502 h 881985"/>
                          <a:gd name="connsiteX2" fmla="*/ 35792 w 339847"/>
                          <a:gd name="connsiteY2" fmla="*/ 266459 h 881985"/>
                          <a:gd name="connsiteX3" fmla="*/ 161705 w 339847"/>
                          <a:gd name="connsiteY3" fmla="*/ 47745 h 881985"/>
                          <a:gd name="connsiteX4" fmla="*/ 292103 w 339847"/>
                          <a:gd name="connsiteY4" fmla="*/ 12805 h 881985"/>
                          <a:gd name="connsiteX5" fmla="*/ 320531 w 339847"/>
                          <a:gd name="connsiteY5" fmla="*/ 37879 h 881985"/>
                          <a:gd name="connsiteX6" fmla="*/ 327043 w 339847"/>
                          <a:gd name="connsiteY6" fmla="*/ 143203 h 881985"/>
                          <a:gd name="connsiteX7" fmla="*/ 194497 w 339847"/>
                          <a:gd name="connsiteY7" fmla="*/ 372778 h 881985"/>
                          <a:gd name="connsiteX8" fmla="*/ 200047 w 339847"/>
                          <a:gd name="connsiteY8" fmla="*/ 816544 h 881985"/>
                          <a:gd name="connsiteX0" fmla="*/ 11117 w 340174"/>
                          <a:gd name="connsiteY0" fmla="*/ 881985 h 881985"/>
                          <a:gd name="connsiteX1" fmla="*/ 327 w 340174"/>
                          <a:gd name="connsiteY1" fmla="*/ 399502 h 881985"/>
                          <a:gd name="connsiteX2" fmla="*/ 36119 w 340174"/>
                          <a:gd name="connsiteY2" fmla="*/ 266459 h 881985"/>
                          <a:gd name="connsiteX3" fmla="*/ 162032 w 340174"/>
                          <a:gd name="connsiteY3" fmla="*/ 47745 h 881985"/>
                          <a:gd name="connsiteX4" fmla="*/ 292430 w 340174"/>
                          <a:gd name="connsiteY4" fmla="*/ 12805 h 881985"/>
                          <a:gd name="connsiteX5" fmla="*/ 320858 w 340174"/>
                          <a:gd name="connsiteY5" fmla="*/ 37879 h 881985"/>
                          <a:gd name="connsiteX6" fmla="*/ 327370 w 340174"/>
                          <a:gd name="connsiteY6" fmla="*/ 143203 h 881985"/>
                          <a:gd name="connsiteX7" fmla="*/ 194824 w 340174"/>
                          <a:gd name="connsiteY7" fmla="*/ 372778 h 881985"/>
                          <a:gd name="connsiteX8" fmla="*/ 200374 w 340174"/>
                          <a:gd name="connsiteY8" fmla="*/ 816544 h 881985"/>
                          <a:gd name="connsiteX0" fmla="*/ 13668 w 342725"/>
                          <a:gd name="connsiteY0" fmla="*/ 881985 h 881985"/>
                          <a:gd name="connsiteX1" fmla="*/ 280 w 342725"/>
                          <a:gd name="connsiteY1" fmla="*/ 479088 h 881985"/>
                          <a:gd name="connsiteX2" fmla="*/ 38670 w 342725"/>
                          <a:gd name="connsiteY2" fmla="*/ 266459 h 881985"/>
                          <a:gd name="connsiteX3" fmla="*/ 164583 w 342725"/>
                          <a:gd name="connsiteY3" fmla="*/ 47745 h 881985"/>
                          <a:gd name="connsiteX4" fmla="*/ 294981 w 342725"/>
                          <a:gd name="connsiteY4" fmla="*/ 12805 h 881985"/>
                          <a:gd name="connsiteX5" fmla="*/ 323409 w 342725"/>
                          <a:gd name="connsiteY5" fmla="*/ 37879 h 881985"/>
                          <a:gd name="connsiteX6" fmla="*/ 329921 w 342725"/>
                          <a:gd name="connsiteY6" fmla="*/ 143203 h 881985"/>
                          <a:gd name="connsiteX7" fmla="*/ 197375 w 342725"/>
                          <a:gd name="connsiteY7" fmla="*/ 372778 h 881985"/>
                          <a:gd name="connsiteX8" fmla="*/ 202925 w 342725"/>
                          <a:gd name="connsiteY8" fmla="*/ 816544 h 881985"/>
                          <a:gd name="connsiteX0" fmla="*/ 25969 w 355026"/>
                          <a:gd name="connsiteY0" fmla="*/ 881985 h 881985"/>
                          <a:gd name="connsiteX1" fmla="*/ 165 w 355026"/>
                          <a:gd name="connsiteY1" fmla="*/ 490842 h 881985"/>
                          <a:gd name="connsiteX2" fmla="*/ 50971 w 355026"/>
                          <a:gd name="connsiteY2" fmla="*/ 266459 h 881985"/>
                          <a:gd name="connsiteX3" fmla="*/ 176884 w 355026"/>
                          <a:gd name="connsiteY3" fmla="*/ 47745 h 881985"/>
                          <a:gd name="connsiteX4" fmla="*/ 307282 w 355026"/>
                          <a:gd name="connsiteY4" fmla="*/ 12805 h 881985"/>
                          <a:gd name="connsiteX5" fmla="*/ 335710 w 355026"/>
                          <a:gd name="connsiteY5" fmla="*/ 37879 h 881985"/>
                          <a:gd name="connsiteX6" fmla="*/ 342222 w 355026"/>
                          <a:gd name="connsiteY6" fmla="*/ 143203 h 881985"/>
                          <a:gd name="connsiteX7" fmla="*/ 209676 w 355026"/>
                          <a:gd name="connsiteY7" fmla="*/ 372778 h 881985"/>
                          <a:gd name="connsiteX8" fmla="*/ 215226 w 355026"/>
                          <a:gd name="connsiteY8" fmla="*/ 816544 h 881985"/>
                          <a:gd name="connsiteX0" fmla="*/ 25969 w 355026"/>
                          <a:gd name="connsiteY0" fmla="*/ 881985 h 881985"/>
                          <a:gd name="connsiteX1" fmla="*/ 165 w 355026"/>
                          <a:gd name="connsiteY1" fmla="*/ 490842 h 881985"/>
                          <a:gd name="connsiteX2" fmla="*/ 50971 w 355026"/>
                          <a:gd name="connsiteY2" fmla="*/ 266459 h 881985"/>
                          <a:gd name="connsiteX3" fmla="*/ 176884 w 355026"/>
                          <a:gd name="connsiteY3" fmla="*/ 47745 h 881985"/>
                          <a:gd name="connsiteX4" fmla="*/ 307282 w 355026"/>
                          <a:gd name="connsiteY4" fmla="*/ 12805 h 881985"/>
                          <a:gd name="connsiteX5" fmla="*/ 335710 w 355026"/>
                          <a:gd name="connsiteY5" fmla="*/ 37879 h 881985"/>
                          <a:gd name="connsiteX6" fmla="*/ 342222 w 355026"/>
                          <a:gd name="connsiteY6" fmla="*/ 143203 h 881985"/>
                          <a:gd name="connsiteX7" fmla="*/ 209676 w 355026"/>
                          <a:gd name="connsiteY7" fmla="*/ 372778 h 881985"/>
                          <a:gd name="connsiteX8" fmla="*/ 215226 w 355026"/>
                          <a:gd name="connsiteY8" fmla="*/ 816544 h 881985"/>
                          <a:gd name="connsiteX0" fmla="*/ 27264 w 356321"/>
                          <a:gd name="connsiteY0" fmla="*/ 881985 h 881985"/>
                          <a:gd name="connsiteX1" fmla="*/ 1460 w 356321"/>
                          <a:gd name="connsiteY1" fmla="*/ 490842 h 881985"/>
                          <a:gd name="connsiteX2" fmla="*/ 52266 w 356321"/>
                          <a:gd name="connsiteY2" fmla="*/ 266459 h 881985"/>
                          <a:gd name="connsiteX3" fmla="*/ 178179 w 356321"/>
                          <a:gd name="connsiteY3" fmla="*/ 47745 h 881985"/>
                          <a:gd name="connsiteX4" fmla="*/ 308577 w 356321"/>
                          <a:gd name="connsiteY4" fmla="*/ 12805 h 881985"/>
                          <a:gd name="connsiteX5" fmla="*/ 337005 w 356321"/>
                          <a:gd name="connsiteY5" fmla="*/ 37879 h 881985"/>
                          <a:gd name="connsiteX6" fmla="*/ 343517 w 356321"/>
                          <a:gd name="connsiteY6" fmla="*/ 143203 h 881985"/>
                          <a:gd name="connsiteX7" fmla="*/ 210971 w 356321"/>
                          <a:gd name="connsiteY7" fmla="*/ 372778 h 881985"/>
                          <a:gd name="connsiteX8" fmla="*/ 216521 w 356321"/>
                          <a:gd name="connsiteY8" fmla="*/ 816544 h 881985"/>
                          <a:gd name="connsiteX0" fmla="*/ 20916 w 357046"/>
                          <a:gd name="connsiteY0" fmla="*/ 881374 h 881374"/>
                          <a:gd name="connsiteX1" fmla="*/ 2185 w 357046"/>
                          <a:gd name="connsiteY1" fmla="*/ 490842 h 881374"/>
                          <a:gd name="connsiteX2" fmla="*/ 52991 w 357046"/>
                          <a:gd name="connsiteY2" fmla="*/ 266459 h 881374"/>
                          <a:gd name="connsiteX3" fmla="*/ 178904 w 357046"/>
                          <a:gd name="connsiteY3" fmla="*/ 47745 h 881374"/>
                          <a:gd name="connsiteX4" fmla="*/ 309302 w 357046"/>
                          <a:gd name="connsiteY4" fmla="*/ 12805 h 881374"/>
                          <a:gd name="connsiteX5" fmla="*/ 337730 w 357046"/>
                          <a:gd name="connsiteY5" fmla="*/ 37879 h 881374"/>
                          <a:gd name="connsiteX6" fmla="*/ 344242 w 357046"/>
                          <a:gd name="connsiteY6" fmla="*/ 143203 h 881374"/>
                          <a:gd name="connsiteX7" fmla="*/ 211696 w 357046"/>
                          <a:gd name="connsiteY7" fmla="*/ 372778 h 881374"/>
                          <a:gd name="connsiteX8" fmla="*/ 217246 w 357046"/>
                          <a:gd name="connsiteY8" fmla="*/ 816544 h 881374"/>
                          <a:gd name="connsiteX0" fmla="*/ 20916 w 357046"/>
                          <a:gd name="connsiteY0" fmla="*/ 881374 h 881374"/>
                          <a:gd name="connsiteX1" fmla="*/ 2185 w 357046"/>
                          <a:gd name="connsiteY1" fmla="*/ 490842 h 881374"/>
                          <a:gd name="connsiteX2" fmla="*/ 52991 w 357046"/>
                          <a:gd name="connsiteY2" fmla="*/ 266459 h 881374"/>
                          <a:gd name="connsiteX3" fmla="*/ 178904 w 357046"/>
                          <a:gd name="connsiteY3" fmla="*/ 47745 h 881374"/>
                          <a:gd name="connsiteX4" fmla="*/ 309302 w 357046"/>
                          <a:gd name="connsiteY4" fmla="*/ 12805 h 881374"/>
                          <a:gd name="connsiteX5" fmla="*/ 337730 w 357046"/>
                          <a:gd name="connsiteY5" fmla="*/ 37879 h 881374"/>
                          <a:gd name="connsiteX6" fmla="*/ 344242 w 357046"/>
                          <a:gd name="connsiteY6" fmla="*/ 143203 h 881374"/>
                          <a:gd name="connsiteX7" fmla="*/ 211696 w 357046"/>
                          <a:gd name="connsiteY7" fmla="*/ 372778 h 881374"/>
                          <a:gd name="connsiteX8" fmla="*/ 217246 w 357046"/>
                          <a:gd name="connsiteY8" fmla="*/ 816544 h 881374"/>
                          <a:gd name="connsiteX0" fmla="*/ 20916 w 357046"/>
                          <a:gd name="connsiteY0" fmla="*/ 881374 h 881374"/>
                          <a:gd name="connsiteX1" fmla="*/ 2185 w 357046"/>
                          <a:gd name="connsiteY1" fmla="*/ 490842 h 881374"/>
                          <a:gd name="connsiteX2" fmla="*/ 52991 w 357046"/>
                          <a:gd name="connsiteY2" fmla="*/ 266459 h 881374"/>
                          <a:gd name="connsiteX3" fmla="*/ 178904 w 357046"/>
                          <a:gd name="connsiteY3" fmla="*/ 47745 h 881374"/>
                          <a:gd name="connsiteX4" fmla="*/ 309302 w 357046"/>
                          <a:gd name="connsiteY4" fmla="*/ 12805 h 881374"/>
                          <a:gd name="connsiteX5" fmla="*/ 337730 w 357046"/>
                          <a:gd name="connsiteY5" fmla="*/ 37879 h 881374"/>
                          <a:gd name="connsiteX6" fmla="*/ 344242 w 357046"/>
                          <a:gd name="connsiteY6" fmla="*/ 143203 h 881374"/>
                          <a:gd name="connsiteX7" fmla="*/ 211696 w 357046"/>
                          <a:gd name="connsiteY7" fmla="*/ 372778 h 881374"/>
                          <a:gd name="connsiteX8" fmla="*/ 217246 w 357046"/>
                          <a:gd name="connsiteY8" fmla="*/ 816544 h 881374"/>
                          <a:gd name="connsiteX0" fmla="*/ 20916 w 357046"/>
                          <a:gd name="connsiteY0" fmla="*/ 881374 h 881374"/>
                          <a:gd name="connsiteX1" fmla="*/ 2185 w 357046"/>
                          <a:gd name="connsiteY1" fmla="*/ 490842 h 881374"/>
                          <a:gd name="connsiteX2" fmla="*/ 52991 w 357046"/>
                          <a:gd name="connsiteY2" fmla="*/ 266459 h 881374"/>
                          <a:gd name="connsiteX3" fmla="*/ 178904 w 357046"/>
                          <a:gd name="connsiteY3" fmla="*/ 47745 h 881374"/>
                          <a:gd name="connsiteX4" fmla="*/ 309302 w 357046"/>
                          <a:gd name="connsiteY4" fmla="*/ 12805 h 881374"/>
                          <a:gd name="connsiteX5" fmla="*/ 337730 w 357046"/>
                          <a:gd name="connsiteY5" fmla="*/ 37879 h 881374"/>
                          <a:gd name="connsiteX6" fmla="*/ 344242 w 357046"/>
                          <a:gd name="connsiteY6" fmla="*/ 143203 h 881374"/>
                          <a:gd name="connsiteX7" fmla="*/ 211696 w 357046"/>
                          <a:gd name="connsiteY7" fmla="*/ 372778 h 881374"/>
                          <a:gd name="connsiteX8" fmla="*/ 217246 w 357046"/>
                          <a:gd name="connsiteY8" fmla="*/ 816544 h 881374"/>
                          <a:gd name="connsiteX0" fmla="*/ 20916 w 357046"/>
                          <a:gd name="connsiteY0" fmla="*/ 881374 h 881374"/>
                          <a:gd name="connsiteX1" fmla="*/ 2185 w 357046"/>
                          <a:gd name="connsiteY1" fmla="*/ 490842 h 881374"/>
                          <a:gd name="connsiteX2" fmla="*/ 52991 w 357046"/>
                          <a:gd name="connsiteY2" fmla="*/ 266459 h 881374"/>
                          <a:gd name="connsiteX3" fmla="*/ 178904 w 357046"/>
                          <a:gd name="connsiteY3" fmla="*/ 47745 h 881374"/>
                          <a:gd name="connsiteX4" fmla="*/ 309302 w 357046"/>
                          <a:gd name="connsiteY4" fmla="*/ 12805 h 881374"/>
                          <a:gd name="connsiteX5" fmla="*/ 337730 w 357046"/>
                          <a:gd name="connsiteY5" fmla="*/ 37879 h 881374"/>
                          <a:gd name="connsiteX6" fmla="*/ 344242 w 357046"/>
                          <a:gd name="connsiteY6" fmla="*/ 143203 h 881374"/>
                          <a:gd name="connsiteX7" fmla="*/ 211696 w 357046"/>
                          <a:gd name="connsiteY7" fmla="*/ 372778 h 881374"/>
                          <a:gd name="connsiteX8" fmla="*/ 214450 w 357046"/>
                          <a:gd name="connsiteY8" fmla="*/ 766421 h 881374"/>
                          <a:gd name="connsiteX0" fmla="*/ 20916 w 357046"/>
                          <a:gd name="connsiteY0" fmla="*/ 881281 h 881281"/>
                          <a:gd name="connsiteX1" fmla="*/ 2185 w 357046"/>
                          <a:gd name="connsiteY1" fmla="*/ 490749 h 881281"/>
                          <a:gd name="connsiteX2" fmla="*/ 52991 w 357046"/>
                          <a:gd name="connsiteY2" fmla="*/ 266366 h 881281"/>
                          <a:gd name="connsiteX3" fmla="*/ 178904 w 357046"/>
                          <a:gd name="connsiteY3" fmla="*/ 47652 h 881281"/>
                          <a:gd name="connsiteX4" fmla="*/ 309302 w 357046"/>
                          <a:gd name="connsiteY4" fmla="*/ 12712 h 881281"/>
                          <a:gd name="connsiteX5" fmla="*/ 337730 w 357046"/>
                          <a:gd name="connsiteY5" fmla="*/ 37786 h 881281"/>
                          <a:gd name="connsiteX6" fmla="*/ 344242 w 357046"/>
                          <a:gd name="connsiteY6" fmla="*/ 143110 h 881281"/>
                          <a:gd name="connsiteX7" fmla="*/ 211696 w 357046"/>
                          <a:gd name="connsiteY7" fmla="*/ 372685 h 881281"/>
                          <a:gd name="connsiteX8" fmla="*/ 214450 w 357046"/>
                          <a:gd name="connsiteY8" fmla="*/ 766328 h 881281"/>
                          <a:gd name="connsiteX0" fmla="*/ 20916 w 357046"/>
                          <a:gd name="connsiteY0" fmla="*/ 879964 h 879964"/>
                          <a:gd name="connsiteX1" fmla="*/ 2185 w 357046"/>
                          <a:gd name="connsiteY1" fmla="*/ 489432 h 879964"/>
                          <a:gd name="connsiteX2" fmla="*/ 52991 w 357046"/>
                          <a:gd name="connsiteY2" fmla="*/ 265049 h 879964"/>
                          <a:gd name="connsiteX3" fmla="*/ 178904 w 357046"/>
                          <a:gd name="connsiteY3" fmla="*/ 46335 h 879964"/>
                          <a:gd name="connsiteX4" fmla="*/ 309302 w 357046"/>
                          <a:gd name="connsiteY4" fmla="*/ 11395 h 879964"/>
                          <a:gd name="connsiteX5" fmla="*/ 337730 w 357046"/>
                          <a:gd name="connsiteY5" fmla="*/ 36469 h 879964"/>
                          <a:gd name="connsiteX6" fmla="*/ 344242 w 357046"/>
                          <a:gd name="connsiteY6" fmla="*/ 141793 h 879964"/>
                          <a:gd name="connsiteX7" fmla="*/ 211696 w 357046"/>
                          <a:gd name="connsiteY7" fmla="*/ 371368 h 879964"/>
                          <a:gd name="connsiteX8" fmla="*/ 214450 w 357046"/>
                          <a:gd name="connsiteY8" fmla="*/ 765011 h 879964"/>
                          <a:gd name="connsiteX0" fmla="*/ 20916 w 357046"/>
                          <a:gd name="connsiteY0" fmla="*/ 877573 h 877573"/>
                          <a:gd name="connsiteX1" fmla="*/ 2185 w 357046"/>
                          <a:gd name="connsiteY1" fmla="*/ 487041 h 877573"/>
                          <a:gd name="connsiteX2" fmla="*/ 52991 w 357046"/>
                          <a:gd name="connsiteY2" fmla="*/ 262658 h 877573"/>
                          <a:gd name="connsiteX3" fmla="*/ 187706 w 357046"/>
                          <a:gd name="connsiteY3" fmla="*/ 57530 h 877573"/>
                          <a:gd name="connsiteX4" fmla="*/ 309302 w 357046"/>
                          <a:gd name="connsiteY4" fmla="*/ 9004 h 877573"/>
                          <a:gd name="connsiteX5" fmla="*/ 337730 w 357046"/>
                          <a:gd name="connsiteY5" fmla="*/ 34078 h 877573"/>
                          <a:gd name="connsiteX6" fmla="*/ 344242 w 357046"/>
                          <a:gd name="connsiteY6" fmla="*/ 139402 h 877573"/>
                          <a:gd name="connsiteX7" fmla="*/ 211696 w 357046"/>
                          <a:gd name="connsiteY7" fmla="*/ 368977 h 877573"/>
                          <a:gd name="connsiteX8" fmla="*/ 214450 w 357046"/>
                          <a:gd name="connsiteY8" fmla="*/ 762620 h 877573"/>
                          <a:gd name="connsiteX0" fmla="*/ 20916 w 357046"/>
                          <a:gd name="connsiteY0" fmla="*/ 877573 h 877573"/>
                          <a:gd name="connsiteX1" fmla="*/ 2185 w 357046"/>
                          <a:gd name="connsiteY1" fmla="*/ 487041 h 877573"/>
                          <a:gd name="connsiteX2" fmla="*/ 52991 w 357046"/>
                          <a:gd name="connsiteY2" fmla="*/ 262658 h 877573"/>
                          <a:gd name="connsiteX3" fmla="*/ 187706 w 357046"/>
                          <a:gd name="connsiteY3" fmla="*/ 57530 h 877573"/>
                          <a:gd name="connsiteX4" fmla="*/ 309302 w 357046"/>
                          <a:gd name="connsiteY4" fmla="*/ 9004 h 877573"/>
                          <a:gd name="connsiteX5" fmla="*/ 337730 w 357046"/>
                          <a:gd name="connsiteY5" fmla="*/ 34078 h 877573"/>
                          <a:gd name="connsiteX6" fmla="*/ 344242 w 357046"/>
                          <a:gd name="connsiteY6" fmla="*/ 139402 h 877573"/>
                          <a:gd name="connsiteX7" fmla="*/ 211696 w 357046"/>
                          <a:gd name="connsiteY7" fmla="*/ 368977 h 877573"/>
                          <a:gd name="connsiteX8" fmla="*/ 206248 w 357046"/>
                          <a:gd name="connsiteY8" fmla="*/ 696709 h 877573"/>
                          <a:gd name="connsiteX0" fmla="*/ 20916 w 357046"/>
                          <a:gd name="connsiteY0" fmla="*/ 877573 h 877573"/>
                          <a:gd name="connsiteX1" fmla="*/ 2185 w 357046"/>
                          <a:gd name="connsiteY1" fmla="*/ 487041 h 877573"/>
                          <a:gd name="connsiteX2" fmla="*/ 52991 w 357046"/>
                          <a:gd name="connsiteY2" fmla="*/ 262658 h 877573"/>
                          <a:gd name="connsiteX3" fmla="*/ 187706 w 357046"/>
                          <a:gd name="connsiteY3" fmla="*/ 57530 h 877573"/>
                          <a:gd name="connsiteX4" fmla="*/ 309302 w 357046"/>
                          <a:gd name="connsiteY4" fmla="*/ 9004 h 877573"/>
                          <a:gd name="connsiteX5" fmla="*/ 337730 w 357046"/>
                          <a:gd name="connsiteY5" fmla="*/ 34078 h 877573"/>
                          <a:gd name="connsiteX6" fmla="*/ 344242 w 357046"/>
                          <a:gd name="connsiteY6" fmla="*/ 139402 h 877573"/>
                          <a:gd name="connsiteX7" fmla="*/ 211696 w 357046"/>
                          <a:gd name="connsiteY7" fmla="*/ 368977 h 877573"/>
                          <a:gd name="connsiteX8" fmla="*/ 210140 w 357046"/>
                          <a:gd name="connsiteY8" fmla="*/ 725905 h 87757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357046" h="877573">
                            <a:moveTo>
                              <a:pt x="20916" y="877573"/>
                            </a:moveTo>
                            <a:cubicBezTo>
                              <a:pt x="2901" y="740678"/>
                              <a:pt x="-3920" y="606175"/>
                              <a:pt x="2185" y="487041"/>
                            </a:cubicBezTo>
                            <a:cubicBezTo>
                              <a:pt x="-375" y="432092"/>
                              <a:pt x="27143" y="314016"/>
                              <a:pt x="52991" y="262658"/>
                            </a:cubicBezTo>
                            <a:cubicBezTo>
                              <a:pt x="94962" y="189753"/>
                              <a:pt x="145838" y="96239"/>
                              <a:pt x="187706" y="57530"/>
                            </a:cubicBezTo>
                            <a:cubicBezTo>
                              <a:pt x="229574" y="18821"/>
                              <a:pt x="263645" y="-17357"/>
                              <a:pt x="309302" y="9004"/>
                            </a:cubicBezTo>
                            <a:cubicBezTo>
                              <a:pt x="320716" y="15594"/>
                              <a:pt x="330254" y="24185"/>
                              <a:pt x="337730" y="34078"/>
                            </a:cubicBezTo>
                            <a:cubicBezTo>
                              <a:pt x="360155" y="63759"/>
                              <a:pt x="364012" y="105159"/>
                              <a:pt x="344242" y="139402"/>
                            </a:cubicBezTo>
                            <a:lnTo>
                              <a:pt x="211696" y="368977"/>
                            </a:lnTo>
                            <a:cubicBezTo>
                              <a:pt x="172837" y="526209"/>
                              <a:pt x="200399" y="652836"/>
                              <a:pt x="210140" y="725905"/>
                            </a:cubicBezTo>
                          </a:path>
                        </a:pathLst>
                      </a:cu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00" name="フリーフォーム: 図形 199">
                        <a:extLst>
                          <a:ext uri="{FF2B5EF4-FFF2-40B4-BE49-F238E27FC236}">
                            <a16:creationId xmlns:a16="http://schemas.microsoft.com/office/drawing/2014/main" id="{383F115F-AB6C-4E90-BA61-A1EE775EDEFD}"/>
                          </a:ext>
                        </a:extLst>
                      </p:cNvPr>
                      <p:cNvSpPr/>
                      <p:nvPr/>
                    </p:nvSpPr>
                    <p:spPr>
                      <a:xfrm rot="19623778">
                        <a:off x="641794" y="4198085"/>
                        <a:ext cx="119166" cy="369492"/>
                      </a:xfrm>
                      <a:custGeom>
                        <a:avLst/>
                        <a:gdLst>
                          <a:gd name="connsiteX0" fmla="*/ 22876 w 88125"/>
                          <a:gd name="connsiteY0" fmla="*/ 4618 h 438031"/>
                          <a:gd name="connsiteX1" fmla="*/ 88125 w 88125"/>
                          <a:gd name="connsiteY1" fmla="*/ 103057 h 438031"/>
                          <a:gd name="connsiteX2" fmla="*/ 88125 w 88125"/>
                          <a:gd name="connsiteY2" fmla="*/ 425062 h 438031"/>
                          <a:gd name="connsiteX3" fmla="*/ 51446 w 88125"/>
                          <a:gd name="connsiteY3" fmla="*/ 438031 h 438031"/>
                          <a:gd name="connsiteX4" fmla="*/ 49728 w 88125"/>
                          <a:gd name="connsiteY4" fmla="*/ 435242 h 438031"/>
                          <a:gd name="connsiteX5" fmla="*/ 53619 w 88125"/>
                          <a:gd name="connsiteY5" fmla="*/ 91383 h 438031"/>
                          <a:gd name="connsiteX6" fmla="*/ 14742 w 88125"/>
                          <a:gd name="connsiteY6" fmla="*/ 8944 h 438031"/>
                          <a:gd name="connsiteX7" fmla="*/ 0 w 88125"/>
                          <a:gd name="connsiteY7" fmla="*/ 0 h 438031"/>
                          <a:gd name="connsiteX0" fmla="*/ 22876 w 111268"/>
                          <a:gd name="connsiteY0" fmla="*/ 4618 h 438031"/>
                          <a:gd name="connsiteX1" fmla="*/ 88125 w 111268"/>
                          <a:gd name="connsiteY1" fmla="*/ 103057 h 438031"/>
                          <a:gd name="connsiteX2" fmla="*/ 111268 w 111268"/>
                          <a:gd name="connsiteY2" fmla="*/ 353740 h 438031"/>
                          <a:gd name="connsiteX3" fmla="*/ 51446 w 111268"/>
                          <a:gd name="connsiteY3" fmla="*/ 438031 h 438031"/>
                          <a:gd name="connsiteX4" fmla="*/ 49728 w 111268"/>
                          <a:gd name="connsiteY4" fmla="*/ 435242 h 438031"/>
                          <a:gd name="connsiteX5" fmla="*/ 53619 w 111268"/>
                          <a:gd name="connsiteY5" fmla="*/ 91383 h 438031"/>
                          <a:gd name="connsiteX6" fmla="*/ 14742 w 111268"/>
                          <a:gd name="connsiteY6" fmla="*/ 8944 h 438031"/>
                          <a:gd name="connsiteX7" fmla="*/ 0 w 111268"/>
                          <a:gd name="connsiteY7" fmla="*/ 0 h 438031"/>
                          <a:gd name="connsiteX8" fmla="*/ 22876 w 111268"/>
                          <a:gd name="connsiteY8" fmla="*/ 4618 h 438031"/>
                          <a:gd name="connsiteX0" fmla="*/ 22876 w 111268"/>
                          <a:gd name="connsiteY0" fmla="*/ 4618 h 438031"/>
                          <a:gd name="connsiteX1" fmla="*/ 88125 w 111268"/>
                          <a:gd name="connsiteY1" fmla="*/ 103057 h 438031"/>
                          <a:gd name="connsiteX2" fmla="*/ 111268 w 111268"/>
                          <a:gd name="connsiteY2" fmla="*/ 353740 h 438031"/>
                          <a:gd name="connsiteX3" fmla="*/ 51446 w 111268"/>
                          <a:gd name="connsiteY3" fmla="*/ 438031 h 438031"/>
                          <a:gd name="connsiteX4" fmla="*/ 88063 w 111268"/>
                          <a:gd name="connsiteY4" fmla="*/ 354747 h 438031"/>
                          <a:gd name="connsiteX5" fmla="*/ 53619 w 111268"/>
                          <a:gd name="connsiteY5" fmla="*/ 91383 h 438031"/>
                          <a:gd name="connsiteX6" fmla="*/ 14742 w 111268"/>
                          <a:gd name="connsiteY6" fmla="*/ 8944 h 438031"/>
                          <a:gd name="connsiteX7" fmla="*/ 0 w 111268"/>
                          <a:gd name="connsiteY7" fmla="*/ 0 h 438031"/>
                          <a:gd name="connsiteX8" fmla="*/ 22876 w 111268"/>
                          <a:gd name="connsiteY8" fmla="*/ 4618 h 438031"/>
                          <a:gd name="connsiteX0" fmla="*/ 22876 w 111268"/>
                          <a:gd name="connsiteY0" fmla="*/ 4618 h 354747"/>
                          <a:gd name="connsiteX1" fmla="*/ 88125 w 111268"/>
                          <a:gd name="connsiteY1" fmla="*/ 103057 h 354747"/>
                          <a:gd name="connsiteX2" fmla="*/ 111268 w 111268"/>
                          <a:gd name="connsiteY2" fmla="*/ 353740 h 354747"/>
                          <a:gd name="connsiteX3" fmla="*/ 88063 w 111268"/>
                          <a:gd name="connsiteY3" fmla="*/ 354747 h 354747"/>
                          <a:gd name="connsiteX4" fmla="*/ 53619 w 111268"/>
                          <a:gd name="connsiteY4" fmla="*/ 91383 h 354747"/>
                          <a:gd name="connsiteX5" fmla="*/ 14742 w 111268"/>
                          <a:gd name="connsiteY5" fmla="*/ 8944 h 354747"/>
                          <a:gd name="connsiteX6" fmla="*/ 0 w 111268"/>
                          <a:gd name="connsiteY6" fmla="*/ 0 h 354747"/>
                          <a:gd name="connsiteX7" fmla="*/ 22876 w 111268"/>
                          <a:gd name="connsiteY7" fmla="*/ 4618 h 354747"/>
                          <a:gd name="connsiteX0" fmla="*/ 22876 w 111268"/>
                          <a:gd name="connsiteY0" fmla="*/ 4618 h 353740"/>
                          <a:gd name="connsiteX1" fmla="*/ 88125 w 111268"/>
                          <a:gd name="connsiteY1" fmla="*/ 103057 h 353740"/>
                          <a:gd name="connsiteX2" fmla="*/ 111268 w 111268"/>
                          <a:gd name="connsiteY2" fmla="*/ 353740 h 353740"/>
                          <a:gd name="connsiteX3" fmla="*/ 82099 w 111268"/>
                          <a:gd name="connsiteY3" fmla="*/ 344363 h 353740"/>
                          <a:gd name="connsiteX4" fmla="*/ 53619 w 111268"/>
                          <a:gd name="connsiteY4" fmla="*/ 91383 h 353740"/>
                          <a:gd name="connsiteX5" fmla="*/ 14742 w 111268"/>
                          <a:gd name="connsiteY5" fmla="*/ 8944 h 353740"/>
                          <a:gd name="connsiteX6" fmla="*/ 0 w 111268"/>
                          <a:gd name="connsiteY6" fmla="*/ 0 h 353740"/>
                          <a:gd name="connsiteX7" fmla="*/ 22876 w 111268"/>
                          <a:gd name="connsiteY7" fmla="*/ 4618 h 35374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111268" h="353740">
                            <a:moveTo>
                              <a:pt x="22876" y="4618"/>
                            </a:moveTo>
                            <a:cubicBezTo>
                              <a:pt x="61220" y="20837"/>
                              <a:pt x="88125" y="58805"/>
                              <a:pt x="88125" y="103057"/>
                            </a:cubicBezTo>
                            <a:lnTo>
                              <a:pt x="111268" y="353740"/>
                            </a:lnTo>
                            <a:lnTo>
                              <a:pt x="82099" y="344363"/>
                            </a:lnTo>
                            <a:lnTo>
                              <a:pt x="53619" y="91383"/>
                            </a:lnTo>
                            <a:cubicBezTo>
                              <a:pt x="53619" y="58194"/>
                              <a:pt x="38485" y="28539"/>
                              <a:pt x="14742" y="8944"/>
                            </a:cubicBezTo>
                            <a:lnTo>
                              <a:pt x="0" y="0"/>
                            </a:lnTo>
                            <a:lnTo>
                              <a:pt x="22876" y="4618"/>
                            </a:lnTo>
                            <a:close/>
                          </a:path>
                        </a:pathLst>
                      </a:custGeom>
                      <a:solidFill>
                        <a:srgbClr val="FFFFFF">
                          <a:alpha val="4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185" name="グループ化 184">
                    <a:extLst>
                      <a:ext uri="{FF2B5EF4-FFF2-40B4-BE49-F238E27FC236}">
                        <a16:creationId xmlns:a16="http://schemas.microsoft.com/office/drawing/2014/main" id="{494FF02C-9513-4A11-B5FE-5CCCF96AC20B}"/>
                      </a:ext>
                    </a:extLst>
                  </p:cNvPr>
                  <p:cNvGrpSpPr/>
                  <p:nvPr/>
                </p:nvGrpSpPr>
                <p:grpSpPr>
                  <a:xfrm rot="18900000">
                    <a:off x="7321476" y="2500735"/>
                    <a:ext cx="456730" cy="1007358"/>
                    <a:chOff x="1904251" y="4164031"/>
                    <a:chExt cx="438719" cy="963709"/>
                  </a:xfrm>
                </p:grpSpPr>
                <p:sp>
                  <p:nvSpPr>
                    <p:cNvPr id="186" name="台形 185">
                      <a:extLst>
                        <a:ext uri="{FF2B5EF4-FFF2-40B4-BE49-F238E27FC236}">
                          <a16:creationId xmlns:a16="http://schemas.microsoft.com/office/drawing/2014/main" id="{75BFF2A7-BA39-46E3-9EED-4FC01B42E814}"/>
                        </a:ext>
                      </a:extLst>
                    </p:cNvPr>
                    <p:cNvSpPr/>
                    <p:nvPr/>
                  </p:nvSpPr>
                  <p:spPr>
                    <a:xfrm rot="20813946">
                      <a:off x="1904251" y="4164031"/>
                      <a:ext cx="277080" cy="95427"/>
                    </a:xfrm>
                    <a:prstGeom prst="trapezoid">
                      <a:avLst>
                        <a:gd name="adj" fmla="val 47"/>
                      </a:avLst>
                    </a:prstGeom>
                    <a:solidFill>
                      <a:schemeClr val="bg1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87" name="片側の 2 つの角を丸めた四角形 92">
                      <a:extLst>
                        <a:ext uri="{FF2B5EF4-FFF2-40B4-BE49-F238E27FC236}">
                          <a16:creationId xmlns:a16="http://schemas.microsoft.com/office/drawing/2014/main" id="{B2E23FAD-20C4-454E-80F3-4CE5F19FAB8D}"/>
                        </a:ext>
                      </a:extLst>
                    </p:cNvPr>
                    <p:cNvSpPr/>
                    <p:nvPr/>
                  </p:nvSpPr>
                  <p:spPr>
                    <a:xfrm rot="9854429" flipH="1">
                      <a:off x="1953085" y="4215132"/>
                      <a:ext cx="389885" cy="912608"/>
                    </a:xfrm>
                    <a:custGeom>
                      <a:avLst/>
                      <a:gdLst>
                        <a:gd name="connsiteX0" fmla="*/ 190788 w 381575"/>
                        <a:gd name="connsiteY0" fmla="*/ 0 h 984228"/>
                        <a:gd name="connsiteX1" fmla="*/ 190788 w 381575"/>
                        <a:gd name="connsiteY1" fmla="*/ 0 h 984228"/>
                        <a:gd name="connsiteX2" fmla="*/ 381576 w 381575"/>
                        <a:gd name="connsiteY2" fmla="*/ 190788 h 984228"/>
                        <a:gd name="connsiteX3" fmla="*/ 381575 w 381575"/>
                        <a:gd name="connsiteY3" fmla="*/ 984228 h 984228"/>
                        <a:gd name="connsiteX4" fmla="*/ 381575 w 381575"/>
                        <a:gd name="connsiteY4" fmla="*/ 984228 h 984228"/>
                        <a:gd name="connsiteX5" fmla="*/ 0 w 381575"/>
                        <a:gd name="connsiteY5" fmla="*/ 984228 h 984228"/>
                        <a:gd name="connsiteX6" fmla="*/ 0 w 381575"/>
                        <a:gd name="connsiteY6" fmla="*/ 984228 h 984228"/>
                        <a:gd name="connsiteX7" fmla="*/ 0 w 381575"/>
                        <a:gd name="connsiteY7" fmla="*/ 190788 h 984228"/>
                        <a:gd name="connsiteX8" fmla="*/ 190788 w 381575"/>
                        <a:gd name="connsiteY8" fmla="*/ 0 h 984228"/>
                        <a:gd name="connsiteX0" fmla="*/ 190788 w 381576"/>
                        <a:gd name="connsiteY0" fmla="*/ 0 h 984228"/>
                        <a:gd name="connsiteX1" fmla="*/ 190788 w 381576"/>
                        <a:gd name="connsiteY1" fmla="*/ 0 h 984228"/>
                        <a:gd name="connsiteX2" fmla="*/ 381576 w 381576"/>
                        <a:gd name="connsiteY2" fmla="*/ 190788 h 984228"/>
                        <a:gd name="connsiteX3" fmla="*/ 381575 w 381576"/>
                        <a:gd name="connsiteY3" fmla="*/ 984228 h 984228"/>
                        <a:gd name="connsiteX4" fmla="*/ 381575 w 381576"/>
                        <a:gd name="connsiteY4" fmla="*/ 984228 h 984228"/>
                        <a:gd name="connsiteX5" fmla="*/ 0 w 381576"/>
                        <a:gd name="connsiteY5" fmla="*/ 984228 h 984228"/>
                        <a:gd name="connsiteX6" fmla="*/ 0 w 381576"/>
                        <a:gd name="connsiteY6" fmla="*/ 190788 h 984228"/>
                        <a:gd name="connsiteX7" fmla="*/ 190788 w 381576"/>
                        <a:gd name="connsiteY7" fmla="*/ 0 h 984228"/>
                        <a:gd name="connsiteX0" fmla="*/ 190788 w 381576"/>
                        <a:gd name="connsiteY0" fmla="*/ 0 h 984228"/>
                        <a:gd name="connsiteX1" fmla="*/ 190788 w 381576"/>
                        <a:gd name="connsiteY1" fmla="*/ 0 h 984228"/>
                        <a:gd name="connsiteX2" fmla="*/ 381576 w 381576"/>
                        <a:gd name="connsiteY2" fmla="*/ 190788 h 984228"/>
                        <a:gd name="connsiteX3" fmla="*/ 381575 w 381576"/>
                        <a:gd name="connsiteY3" fmla="*/ 984228 h 984228"/>
                        <a:gd name="connsiteX4" fmla="*/ 0 w 381576"/>
                        <a:gd name="connsiteY4" fmla="*/ 984228 h 984228"/>
                        <a:gd name="connsiteX5" fmla="*/ 0 w 381576"/>
                        <a:gd name="connsiteY5" fmla="*/ 190788 h 984228"/>
                        <a:gd name="connsiteX6" fmla="*/ 190788 w 381576"/>
                        <a:gd name="connsiteY6" fmla="*/ 0 h 984228"/>
                        <a:gd name="connsiteX0" fmla="*/ 190788 w 381576"/>
                        <a:gd name="connsiteY0" fmla="*/ 0 h 984228"/>
                        <a:gd name="connsiteX1" fmla="*/ 190788 w 381576"/>
                        <a:gd name="connsiteY1" fmla="*/ 0 h 984228"/>
                        <a:gd name="connsiteX2" fmla="*/ 381576 w 381576"/>
                        <a:gd name="connsiteY2" fmla="*/ 190788 h 984228"/>
                        <a:gd name="connsiteX3" fmla="*/ 381575 w 381576"/>
                        <a:gd name="connsiteY3" fmla="*/ 984228 h 984228"/>
                        <a:gd name="connsiteX4" fmla="*/ 77920 w 381576"/>
                        <a:gd name="connsiteY4" fmla="*/ 962238 h 984228"/>
                        <a:gd name="connsiteX5" fmla="*/ 0 w 381576"/>
                        <a:gd name="connsiteY5" fmla="*/ 190788 h 984228"/>
                        <a:gd name="connsiteX6" fmla="*/ 190788 w 381576"/>
                        <a:gd name="connsiteY6" fmla="*/ 0 h 984228"/>
                        <a:gd name="connsiteX0" fmla="*/ 190788 w 389885"/>
                        <a:gd name="connsiteY0" fmla="*/ 0 h 962238"/>
                        <a:gd name="connsiteX1" fmla="*/ 190788 w 389885"/>
                        <a:gd name="connsiteY1" fmla="*/ 0 h 962238"/>
                        <a:gd name="connsiteX2" fmla="*/ 381576 w 389885"/>
                        <a:gd name="connsiteY2" fmla="*/ 190788 h 962238"/>
                        <a:gd name="connsiteX3" fmla="*/ 358180 w 389885"/>
                        <a:gd name="connsiteY3" fmla="*/ 936398 h 962238"/>
                        <a:gd name="connsiteX4" fmla="*/ 77920 w 389885"/>
                        <a:gd name="connsiteY4" fmla="*/ 962238 h 962238"/>
                        <a:gd name="connsiteX5" fmla="*/ 0 w 389885"/>
                        <a:gd name="connsiteY5" fmla="*/ 190788 h 962238"/>
                        <a:gd name="connsiteX6" fmla="*/ 190788 w 389885"/>
                        <a:gd name="connsiteY6" fmla="*/ 0 h 962238"/>
                        <a:gd name="connsiteX0" fmla="*/ 190788 w 389885"/>
                        <a:gd name="connsiteY0" fmla="*/ 0 h 950372"/>
                        <a:gd name="connsiteX1" fmla="*/ 190788 w 389885"/>
                        <a:gd name="connsiteY1" fmla="*/ 0 h 950372"/>
                        <a:gd name="connsiteX2" fmla="*/ 381576 w 389885"/>
                        <a:gd name="connsiteY2" fmla="*/ 190788 h 950372"/>
                        <a:gd name="connsiteX3" fmla="*/ 358180 w 389885"/>
                        <a:gd name="connsiteY3" fmla="*/ 936398 h 950372"/>
                        <a:gd name="connsiteX4" fmla="*/ 49829 w 389885"/>
                        <a:gd name="connsiteY4" fmla="*/ 950372 h 950372"/>
                        <a:gd name="connsiteX5" fmla="*/ 0 w 389885"/>
                        <a:gd name="connsiteY5" fmla="*/ 190788 h 950372"/>
                        <a:gd name="connsiteX6" fmla="*/ 190788 w 389885"/>
                        <a:gd name="connsiteY6" fmla="*/ 0 h 95037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389885" h="950372">
                          <a:moveTo>
                            <a:pt x="190788" y="0"/>
                          </a:moveTo>
                          <a:lnTo>
                            <a:pt x="190788" y="0"/>
                          </a:lnTo>
                          <a:cubicBezTo>
                            <a:pt x="296157" y="0"/>
                            <a:pt x="353677" y="34722"/>
                            <a:pt x="381576" y="190788"/>
                          </a:cubicBezTo>
                          <a:cubicBezTo>
                            <a:pt x="409475" y="346854"/>
                            <a:pt x="358180" y="671918"/>
                            <a:pt x="358180" y="936398"/>
                          </a:cubicBezTo>
                          <a:lnTo>
                            <a:pt x="49829" y="950372"/>
                          </a:lnTo>
                          <a:lnTo>
                            <a:pt x="0" y="190788"/>
                          </a:lnTo>
                          <a:cubicBezTo>
                            <a:pt x="0" y="85419"/>
                            <a:pt x="85419" y="0"/>
                            <a:pt x="190788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68" name="グループ化 67">
                  <a:extLst>
                    <a:ext uri="{FF2B5EF4-FFF2-40B4-BE49-F238E27FC236}">
                      <a16:creationId xmlns:a16="http://schemas.microsoft.com/office/drawing/2014/main" id="{7140C43B-B5EA-4D74-B75B-E6FA74FA433C}"/>
                    </a:ext>
                  </a:extLst>
                </p:cNvPr>
                <p:cNvGrpSpPr/>
                <p:nvPr/>
              </p:nvGrpSpPr>
              <p:grpSpPr>
                <a:xfrm>
                  <a:off x="1261967" y="764952"/>
                  <a:ext cx="1370199" cy="2771181"/>
                  <a:chOff x="485589" y="764952"/>
                  <a:chExt cx="1370199" cy="2771181"/>
                </a:xfrm>
              </p:grpSpPr>
              <p:sp>
                <p:nvSpPr>
                  <p:cNvPr id="527" name="月 526">
                    <a:extLst>
                      <a:ext uri="{FF2B5EF4-FFF2-40B4-BE49-F238E27FC236}">
                        <a16:creationId xmlns:a16="http://schemas.microsoft.com/office/drawing/2014/main" id="{3D66F74C-EAAC-4913-AB91-C6674AAB499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922726" y="1133614"/>
                    <a:ext cx="45720" cy="328020"/>
                  </a:xfrm>
                  <a:prstGeom prst="moon">
                    <a:avLst>
                      <a:gd name="adj" fmla="val 7667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95" name="フリーフォーム: 図形 494">
                    <a:extLst>
                      <a:ext uri="{FF2B5EF4-FFF2-40B4-BE49-F238E27FC236}">
                        <a16:creationId xmlns:a16="http://schemas.microsoft.com/office/drawing/2014/main" id="{0CA54453-E19E-4790-8522-8153311FDB03}"/>
                      </a:ext>
                    </a:extLst>
                  </p:cNvPr>
                  <p:cNvSpPr/>
                  <p:nvPr/>
                </p:nvSpPr>
                <p:spPr>
                  <a:xfrm>
                    <a:off x="657225" y="833938"/>
                    <a:ext cx="1198563" cy="1004387"/>
                  </a:xfrm>
                  <a:custGeom>
                    <a:avLst/>
                    <a:gdLst>
                      <a:gd name="connsiteX0" fmla="*/ 574555 w 1149110"/>
                      <a:gd name="connsiteY0" fmla="*/ 0 h 1047250"/>
                      <a:gd name="connsiteX1" fmla="*/ 690348 w 1149110"/>
                      <a:gd name="connsiteY1" fmla="*/ 10638 h 1047250"/>
                      <a:gd name="connsiteX2" fmla="*/ 733972 w 1149110"/>
                      <a:gd name="connsiteY2" fmla="*/ 22980 h 1047250"/>
                      <a:gd name="connsiteX3" fmla="*/ 802765 w 1149110"/>
                      <a:gd name="connsiteY3" fmla="*/ 45333 h 1047250"/>
                      <a:gd name="connsiteX4" fmla="*/ 1116712 w 1149110"/>
                      <a:gd name="connsiteY4" fmla="*/ 373968 h 1047250"/>
                      <a:gd name="connsiteX5" fmla="*/ 1141982 w 1149110"/>
                      <a:gd name="connsiteY5" fmla="*/ 459184 h 1047250"/>
                      <a:gd name="connsiteX6" fmla="*/ 1149110 w 1149110"/>
                      <a:gd name="connsiteY6" fmla="*/ 523625 h 1047250"/>
                      <a:gd name="connsiteX7" fmla="*/ 574555 w 1149110"/>
                      <a:gd name="connsiteY7" fmla="*/ 1047250 h 1047250"/>
                      <a:gd name="connsiteX8" fmla="*/ 0 w 1149110"/>
                      <a:gd name="connsiteY8" fmla="*/ 523625 h 1047250"/>
                      <a:gd name="connsiteX9" fmla="*/ 8818 w 1149110"/>
                      <a:gd name="connsiteY9" fmla="*/ 443909 h 1047250"/>
                      <a:gd name="connsiteX10" fmla="*/ 29558 w 1149110"/>
                      <a:gd name="connsiteY10" fmla="*/ 373968 h 1047250"/>
                      <a:gd name="connsiteX11" fmla="*/ 343505 w 1149110"/>
                      <a:gd name="connsiteY11" fmla="*/ 45333 h 1047250"/>
                      <a:gd name="connsiteX12" fmla="*/ 393187 w 1149110"/>
                      <a:gd name="connsiteY12" fmla="*/ 29190 h 1047250"/>
                      <a:gd name="connsiteX13" fmla="*/ 458762 w 1149110"/>
                      <a:gd name="connsiteY13" fmla="*/ 10638 h 1047250"/>
                      <a:gd name="connsiteX14" fmla="*/ 574555 w 1149110"/>
                      <a:gd name="connsiteY14" fmla="*/ 0 h 1047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149110" h="1047250">
                        <a:moveTo>
                          <a:pt x="574555" y="0"/>
                        </a:moveTo>
                        <a:cubicBezTo>
                          <a:pt x="614220" y="0"/>
                          <a:pt x="652946" y="3663"/>
                          <a:pt x="690348" y="10638"/>
                        </a:cubicBezTo>
                        <a:lnTo>
                          <a:pt x="733972" y="22980"/>
                        </a:lnTo>
                        <a:lnTo>
                          <a:pt x="802765" y="45333"/>
                        </a:lnTo>
                        <a:cubicBezTo>
                          <a:pt x="943923" y="107831"/>
                          <a:pt x="1057007" y="226206"/>
                          <a:pt x="1116712" y="373968"/>
                        </a:cubicBezTo>
                        <a:lnTo>
                          <a:pt x="1141982" y="459184"/>
                        </a:lnTo>
                        <a:lnTo>
                          <a:pt x="1149110" y="523625"/>
                        </a:lnTo>
                        <a:cubicBezTo>
                          <a:pt x="1149110" y="812815"/>
                          <a:pt x="891873" y="1047250"/>
                          <a:pt x="574555" y="1047250"/>
                        </a:cubicBezTo>
                        <a:cubicBezTo>
                          <a:pt x="257237" y="1047250"/>
                          <a:pt x="0" y="812815"/>
                          <a:pt x="0" y="523625"/>
                        </a:cubicBezTo>
                        <a:lnTo>
                          <a:pt x="8818" y="443909"/>
                        </a:lnTo>
                        <a:lnTo>
                          <a:pt x="29558" y="373968"/>
                        </a:lnTo>
                        <a:cubicBezTo>
                          <a:pt x="89263" y="226206"/>
                          <a:pt x="202347" y="107831"/>
                          <a:pt x="343505" y="45333"/>
                        </a:cubicBezTo>
                        <a:lnTo>
                          <a:pt x="393187" y="29190"/>
                        </a:lnTo>
                        <a:lnTo>
                          <a:pt x="458762" y="10638"/>
                        </a:lnTo>
                        <a:cubicBezTo>
                          <a:pt x="496164" y="3663"/>
                          <a:pt x="534890" y="0"/>
                          <a:pt x="574555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96" name="フリーフォーム: 図形 495">
                    <a:extLst>
                      <a:ext uri="{FF2B5EF4-FFF2-40B4-BE49-F238E27FC236}">
                        <a16:creationId xmlns:a16="http://schemas.microsoft.com/office/drawing/2014/main" id="{2A4905DF-90E8-424A-A282-02CE63CA7E28}"/>
                      </a:ext>
                    </a:extLst>
                  </p:cNvPr>
                  <p:cNvSpPr/>
                  <p:nvPr/>
                </p:nvSpPr>
                <p:spPr>
                  <a:xfrm>
                    <a:off x="1217614" y="1881259"/>
                    <a:ext cx="257174" cy="426824"/>
                  </a:xfrm>
                  <a:custGeom>
                    <a:avLst/>
                    <a:gdLst>
                      <a:gd name="connsiteX0" fmla="*/ 22650 w 248020"/>
                      <a:gd name="connsiteY0" fmla="*/ 0 h 258102"/>
                      <a:gd name="connsiteX1" fmla="*/ 225369 w 248020"/>
                      <a:gd name="connsiteY1" fmla="*/ 0 h 258102"/>
                      <a:gd name="connsiteX2" fmla="*/ 248020 w 248020"/>
                      <a:gd name="connsiteY2" fmla="*/ 258102 h 258102"/>
                      <a:gd name="connsiteX3" fmla="*/ 0 w 248020"/>
                      <a:gd name="connsiteY3" fmla="*/ 258102 h 2581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48020" h="258102">
                        <a:moveTo>
                          <a:pt x="22650" y="0"/>
                        </a:moveTo>
                        <a:lnTo>
                          <a:pt x="225369" y="0"/>
                        </a:lnTo>
                        <a:lnTo>
                          <a:pt x="248020" y="258102"/>
                        </a:lnTo>
                        <a:lnTo>
                          <a:pt x="0" y="258102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97" name="フリーフォーム: 図形 496">
                    <a:extLst>
                      <a:ext uri="{FF2B5EF4-FFF2-40B4-BE49-F238E27FC236}">
                        <a16:creationId xmlns:a16="http://schemas.microsoft.com/office/drawing/2014/main" id="{16CF24B5-0F81-4ABA-9504-7B705E52103F}"/>
                      </a:ext>
                    </a:extLst>
                  </p:cNvPr>
                  <p:cNvSpPr/>
                  <p:nvPr/>
                </p:nvSpPr>
                <p:spPr>
                  <a:xfrm>
                    <a:off x="1238281" y="1881455"/>
                    <a:ext cx="153163" cy="242724"/>
                  </a:xfrm>
                  <a:custGeom>
                    <a:avLst/>
                    <a:gdLst>
                      <a:gd name="connsiteX0" fmla="*/ 152408 w 161003"/>
                      <a:gd name="connsiteY0" fmla="*/ 0 h 223973"/>
                      <a:gd name="connsiteX1" fmla="*/ 9452 w 161003"/>
                      <a:gd name="connsiteY1" fmla="*/ 219737 h 223973"/>
                      <a:gd name="connsiteX2" fmla="*/ 0 w 161003"/>
                      <a:gd name="connsiteY2" fmla="*/ 223973 h 223973"/>
                      <a:gd name="connsiteX3" fmla="*/ 4657 w 161003"/>
                      <a:gd name="connsiteY3" fmla="*/ 149621 h 223973"/>
                      <a:gd name="connsiteX4" fmla="*/ 85033 w 161003"/>
                      <a:gd name="connsiteY4" fmla="*/ 89394 h 223973"/>
                      <a:gd name="connsiteX5" fmla="*/ 152408 w 161003"/>
                      <a:gd name="connsiteY5" fmla="*/ 0 h 223973"/>
                      <a:gd name="connsiteX0" fmla="*/ 152408 w 161003"/>
                      <a:gd name="connsiteY0" fmla="*/ 0 h 209686"/>
                      <a:gd name="connsiteX1" fmla="*/ 9452 w 161003"/>
                      <a:gd name="connsiteY1" fmla="*/ 205450 h 209686"/>
                      <a:gd name="connsiteX2" fmla="*/ 0 w 161003"/>
                      <a:gd name="connsiteY2" fmla="*/ 209686 h 209686"/>
                      <a:gd name="connsiteX3" fmla="*/ 4657 w 161003"/>
                      <a:gd name="connsiteY3" fmla="*/ 135334 h 209686"/>
                      <a:gd name="connsiteX4" fmla="*/ 85033 w 161003"/>
                      <a:gd name="connsiteY4" fmla="*/ 75107 h 209686"/>
                      <a:gd name="connsiteX5" fmla="*/ 152408 w 161003"/>
                      <a:gd name="connsiteY5" fmla="*/ 0 h 209686"/>
                      <a:gd name="connsiteX0" fmla="*/ 152408 w 161003"/>
                      <a:gd name="connsiteY0" fmla="*/ 0 h 209686"/>
                      <a:gd name="connsiteX1" fmla="*/ 9452 w 161003"/>
                      <a:gd name="connsiteY1" fmla="*/ 205450 h 209686"/>
                      <a:gd name="connsiteX2" fmla="*/ 0 w 161003"/>
                      <a:gd name="connsiteY2" fmla="*/ 209686 h 209686"/>
                      <a:gd name="connsiteX3" fmla="*/ 4657 w 161003"/>
                      <a:gd name="connsiteY3" fmla="*/ 135334 h 209686"/>
                      <a:gd name="connsiteX4" fmla="*/ 87857 w 161003"/>
                      <a:gd name="connsiteY4" fmla="*/ 82251 h 209686"/>
                      <a:gd name="connsiteX5" fmla="*/ 152408 w 161003"/>
                      <a:gd name="connsiteY5" fmla="*/ 0 h 209686"/>
                      <a:gd name="connsiteX0" fmla="*/ 147751 w 156346"/>
                      <a:gd name="connsiteY0" fmla="*/ 0 h 205450"/>
                      <a:gd name="connsiteX1" fmla="*/ 4795 w 156346"/>
                      <a:gd name="connsiteY1" fmla="*/ 205450 h 205450"/>
                      <a:gd name="connsiteX2" fmla="*/ 0 w 156346"/>
                      <a:gd name="connsiteY2" fmla="*/ 135334 h 205450"/>
                      <a:gd name="connsiteX3" fmla="*/ 83200 w 156346"/>
                      <a:gd name="connsiteY3" fmla="*/ 82251 h 205450"/>
                      <a:gd name="connsiteX4" fmla="*/ 147751 w 156346"/>
                      <a:gd name="connsiteY4" fmla="*/ 0 h 205450"/>
                      <a:gd name="connsiteX0" fmla="*/ 148605 w 156752"/>
                      <a:gd name="connsiteY0" fmla="*/ 0 h 188781"/>
                      <a:gd name="connsiteX1" fmla="*/ 0 w 156752"/>
                      <a:gd name="connsiteY1" fmla="*/ 188781 h 188781"/>
                      <a:gd name="connsiteX2" fmla="*/ 854 w 156752"/>
                      <a:gd name="connsiteY2" fmla="*/ 135334 h 188781"/>
                      <a:gd name="connsiteX3" fmla="*/ 84054 w 156752"/>
                      <a:gd name="connsiteY3" fmla="*/ 82251 h 188781"/>
                      <a:gd name="connsiteX4" fmla="*/ 148605 w 156752"/>
                      <a:gd name="connsiteY4" fmla="*/ 0 h 188781"/>
                      <a:gd name="connsiteX0" fmla="*/ 148605 w 148605"/>
                      <a:gd name="connsiteY0" fmla="*/ 0 h 188781"/>
                      <a:gd name="connsiteX1" fmla="*/ 0 w 148605"/>
                      <a:gd name="connsiteY1" fmla="*/ 188781 h 188781"/>
                      <a:gd name="connsiteX2" fmla="*/ 854 w 148605"/>
                      <a:gd name="connsiteY2" fmla="*/ 135334 h 188781"/>
                      <a:gd name="connsiteX3" fmla="*/ 84054 w 148605"/>
                      <a:gd name="connsiteY3" fmla="*/ 82251 h 188781"/>
                      <a:gd name="connsiteX4" fmla="*/ 148605 w 148605"/>
                      <a:gd name="connsiteY4" fmla="*/ 0 h 188781"/>
                      <a:gd name="connsiteX0" fmla="*/ 148605 w 148605"/>
                      <a:gd name="connsiteY0" fmla="*/ 0 h 188781"/>
                      <a:gd name="connsiteX1" fmla="*/ 0 w 148605"/>
                      <a:gd name="connsiteY1" fmla="*/ 188781 h 188781"/>
                      <a:gd name="connsiteX2" fmla="*/ 854 w 148605"/>
                      <a:gd name="connsiteY2" fmla="*/ 135334 h 188781"/>
                      <a:gd name="connsiteX3" fmla="*/ 84054 w 148605"/>
                      <a:gd name="connsiteY3" fmla="*/ 82251 h 188781"/>
                      <a:gd name="connsiteX4" fmla="*/ 148605 w 148605"/>
                      <a:gd name="connsiteY4" fmla="*/ 0 h 188781"/>
                      <a:gd name="connsiteX0" fmla="*/ 151429 w 151429"/>
                      <a:gd name="connsiteY0" fmla="*/ 0 h 186400"/>
                      <a:gd name="connsiteX1" fmla="*/ 0 w 151429"/>
                      <a:gd name="connsiteY1" fmla="*/ 186400 h 186400"/>
                      <a:gd name="connsiteX2" fmla="*/ 854 w 151429"/>
                      <a:gd name="connsiteY2" fmla="*/ 132953 h 186400"/>
                      <a:gd name="connsiteX3" fmla="*/ 84054 w 151429"/>
                      <a:gd name="connsiteY3" fmla="*/ 79870 h 186400"/>
                      <a:gd name="connsiteX4" fmla="*/ 151429 w 151429"/>
                      <a:gd name="connsiteY4" fmla="*/ 0 h 1864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1429" h="186400">
                        <a:moveTo>
                          <a:pt x="151429" y="0"/>
                        </a:moveTo>
                        <a:cubicBezTo>
                          <a:pt x="150345" y="78261"/>
                          <a:pt x="89168" y="133779"/>
                          <a:pt x="0" y="186400"/>
                        </a:cubicBezTo>
                        <a:cubicBezTo>
                          <a:pt x="285" y="168584"/>
                          <a:pt x="569" y="150769"/>
                          <a:pt x="854" y="132953"/>
                        </a:cubicBezTo>
                        <a:lnTo>
                          <a:pt x="84054" y="79870"/>
                        </a:lnTo>
                        <a:cubicBezTo>
                          <a:pt x="113633" y="51040"/>
                          <a:pt x="136893" y="29985"/>
                          <a:pt x="15142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98" name="フリーフォーム: 図形 497">
                    <a:extLst>
                      <a:ext uri="{FF2B5EF4-FFF2-40B4-BE49-F238E27FC236}">
                        <a16:creationId xmlns:a16="http://schemas.microsoft.com/office/drawing/2014/main" id="{BA6D375B-F0E5-449A-938C-5AC0A3582BF1}"/>
                      </a:ext>
                    </a:extLst>
                  </p:cNvPr>
                  <p:cNvSpPr/>
                  <p:nvPr/>
                </p:nvSpPr>
                <p:spPr>
                  <a:xfrm>
                    <a:off x="715119" y="944760"/>
                    <a:ext cx="1026417" cy="1164133"/>
                  </a:xfrm>
                  <a:custGeom>
                    <a:avLst/>
                    <a:gdLst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5859 w 1143476"/>
                      <a:gd name="connsiteY8" fmla="*/ 981871 h 1200881"/>
                      <a:gd name="connsiteX9" fmla="*/ 94841 w 1143476"/>
                      <a:gd name="connsiteY9" fmla="*/ 974079 h 1200881"/>
                      <a:gd name="connsiteX10" fmla="*/ 88720 w 1143476"/>
                      <a:gd name="connsiteY10" fmla="*/ 889406 h 1200881"/>
                      <a:gd name="connsiteX11" fmla="*/ 936 w 1143476"/>
                      <a:gd name="connsiteY11" fmla="*/ 840342 h 1200881"/>
                      <a:gd name="connsiteX12" fmla="*/ 92759 w 1143476"/>
                      <a:gd name="connsiteY12" fmla="*/ 652895 h 1200881"/>
                      <a:gd name="connsiteX13" fmla="*/ 68115 w 1143476"/>
                      <a:gd name="connsiteY13" fmla="*/ 518506 h 1200881"/>
                      <a:gd name="connsiteX14" fmla="*/ 63638 w 1143476"/>
                      <a:gd name="connsiteY14" fmla="*/ 393761 h 1200881"/>
                      <a:gd name="connsiteX15" fmla="*/ 633178 w 1143476"/>
                      <a:gd name="connsiteY15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5859 w 1143476"/>
                      <a:gd name="connsiteY8" fmla="*/ 981871 h 1200881"/>
                      <a:gd name="connsiteX9" fmla="*/ 94841 w 1143476"/>
                      <a:gd name="connsiteY9" fmla="*/ 974079 h 1200881"/>
                      <a:gd name="connsiteX10" fmla="*/ 88720 w 1143476"/>
                      <a:gd name="connsiteY10" fmla="*/ 889406 h 1200881"/>
                      <a:gd name="connsiteX11" fmla="*/ 936 w 1143476"/>
                      <a:gd name="connsiteY11" fmla="*/ 840342 h 1200881"/>
                      <a:gd name="connsiteX12" fmla="*/ 92759 w 1143476"/>
                      <a:gd name="connsiteY12" fmla="*/ 652895 h 1200881"/>
                      <a:gd name="connsiteX13" fmla="*/ 68115 w 1143476"/>
                      <a:gd name="connsiteY13" fmla="*/ 518506 h 1200881"/>
                      <a:gd name="connsiteX14" fmla="*/ 63638 w 1143476"/>
                      <a:gd name="connsiteY14" fmla="*/ 393761 h 1200881"/>
                      <a:gd name="connsiteX15" fmla="*/ 633178 w 1143476"/>
                      <a:gd name="connsiteY15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998540 h 1200881"/>
                      <a:gd name="connsiteX9" fmla="*/ 94841 w 1143476"/>
                      <a:gd name="connsiteY9" fmla="*/ 974079 h 1200881"/>
                      <a:gd name="connsiteX10" fmla="*/ 88720 w 1143476"/>
                      <a:gd name="connsiteY10" fmla="*/ 889406 h 1200881"/>
                      <a:gd name="connsiteX11" fmla="*/ 936 w 1143476"/>
                      <a:gd name="connsiteY11" fmla="*/ 840342 h 1200881"/>
                      <a:gd name="connsiteX12" fmla="*/ 92759 w 1143476"/>
                      <a:gd name="connsiteY12" fmla="*/ 652895 h 1200881"/>
                      <a:gd name="connsiteX13" fmla="*/ 68115 w 1143476"/>
                      <a:gd name="connsiteY13" fmla="*/ 518506 h 1200881"/>
                      <a:gd name="connsiteX14" fmla="*/ 63638 w 1143476"/>
                      <a:gd name="connsiteY14" fmla="*/ 393761 h 1200881"/>
                      <a:gd name="connsiteX15" fmla="*/ 633178 w 1143476"/>
                      <a:gd name="connsiteY15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998540 h 1200881"/>
                      <a:gd name="connsiteX9" fmla="*/ 92460 w 1143476"/>
                      <a:gd name="connsiteY9" fmla="*/ 969317 h 1200881"/>
                      <a:gd name="connsiteX10" fmla="*/ 88720 w 1143476"/>
                      <a:gd name="connsiteY10" fmla="*/ 889406 h 1200881"/>
                      <a:gd name="connsiteX11" fmla="*/ 936 w 1143476"/>
                      <a:gd name="connsiteY11" fmla="*/ 840342 h 1200881"/>
                      <a:gd name="connsiteX12" fmla="*/ 92759 w 1143476"/>
                      <a:gd name="connsiteY12" fmla="*/ 652895 h 1200881"/>
                      <a:gd name="connsiteX13" fmla="*/ 68115 w 1143476"/>
                      <a:gd name="connsiteY13" fmla="*/ 518506 h 1200881"/>
                      <a:gd name="connsiteX14" fmla="*/ 63638 w 1143476"/>
                      <a:gd name="connsiteY14" fmla="*/ 393761 h 1200881"/>
                      <a:gd name="connsiteX15" fmla="*/ 633178 w 1143476"/>
                      <a:gd name="connsiteY15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998540 h 1200881"/>
                      <a:gd name="connsiteX9" fmla="*/ 92460 w 1143476"/>
                      <a:gd name="connsiteY9" fmla="*/ 955029 h 1200881"/>
                      <a:gd name="connsiteX10" fmla="*/ 88720 w 1143476"/>
                      <a:gd name="connsiteY10" fmla="*/ 889406 h 1200881"/>
                      <a:gd name="connsiteX11" fmla="*/ 936 w 1143476"/>
                      <a:gd name="connsiteY11" fmla="*/ 840342 h 1200881"/>
                      <a:gd name="connsiteX12" fmla="*/ 92759 w 1143476"/>
                      <a:gd name="connsiteY12" fmla="*/ 652895 h 1200881"/>
                      <a:gd name="connsiteX13" fmla="*/ 68115 w 1143476"/>
                      <a:gd name="connsiteY13" fmla="*/ 518506 h 1200881"/>
                      <a:gd name="connsiteX14" fmla="*/ 63638 w 1143476"/>
                      <a:gd name="connsiteY14" fmla="*/ 393761 h 1200881"/>
                      <a:gd name="connsiteX15" fmla="*/ 633178 w 1143476"/>
                      <a:gd name="connsiteY15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998540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1012828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1012828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2417 w 1143476"/>
                      <a:gd name="connsiteY6" fmla="*/ 984828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1012828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2417 w 1143476"/>
                      <a:gd name="connsiteY6" fmla="*/ 984828 h 1200881"/>
                      <a:gd name="connsiteX7" fmla="*/ 189105 w 1143476"/>
                      <a:gd name="connsiteY7" fmla="*/ 986958 h 1200881"/>
                      <a:gd name="connsiteX8" fmla="*/ 88715 w 1143476"/>
                      <a:gd name="connsiteY8" fmla="*/ 993778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2417 w 1143476"/>
                      <a:gd name="connsiteY6" fmla="*/ 984828 h 1200881"/>
                      <a:gd name="connsiteX7" fmla="*/ 189105 w 1143476"/>
                      <a:gd name="connsiteY7" fmla="*/ 986958 h 1200881"/>
                      <a:gd name="connsiteX8" fmla="*/ 88715 w 1143476"/>
                      <a:gd name="connsiteY8" fmla="*/ 993778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2417 w 1143476"/>
                      <a:gd name="connsiteY6" fmla="*/ 984828 h 1200881"/>
                      <a:gd name="connsiteX7" fmla="*/ 189105 w 1143476"/>
                      <a:gd name="connsiteY7" fmla="*/ 986958 h 1200881"/>
                      <a:gd name="connsiteX8" fmla="*/ 93478 w 1143476"/>
                      <a:gd name="connsiteY8" fmla="*/ 979490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0036 w 1143476"/>
                      <a:gd name="connsiteY6" fmla="*/ 994353 h 1200881"/>
                      <a:gd name="connsiteX7" fmla="*/ 189105 w 1143476"/>
                      <a:gd name="connsiteY7" fmla="*/ 986958 h 1200881"/>
                      <a:gd name="connsiteX8" fmla="*/ 93478 w 1143476"/>
                      <a:gd name="connsiteY8" fmla="*/ 979490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0036 w 1143476"/>
                      <a:gd name="connsiteY6" fmla="*/ 994353 h 1200881"/>
                      <a:gd name="connsiteX7" fmla="*/ 189105 w 1143476"/>
                      <a:gd name="connsiteY7" fmla="*/ 986958 h 1200881"/>
                      <a:gd name="connsiteX8" fmla="*/ 93478 w 1143476"/>
                      <a:gd name="connsiteY8" fmla="*/ 979490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9561 w 1143476"/>
                      <a:gd name="connsiteY6" fmla="*/ 1006259 h 1200881"/>
                      <a:gd name="connsiteX7" fmla="*/ 189105 w 1143476"/>
                      <a:gd name="connsiteY7" fmla="*/ 986958 h 1200881"/>
                      <a:gd name="connsiteX8" fmla="*/ 93478 w 1143476"/>
                      <a:gd name="connsiteY8" fmla="*/ 979490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9561 w 1143476"/>
                      <a:gd name="connsiteY6" fmla="*/ 1006259 h 1200881"/>
                      <a:gd name="connsiteX7" fmla="*/ 165293 w 1143476"/>
                      <a:gd name="connsiteY7" fmla="*/ 986958 h 1200881"/>
                      <a:gd name="connsiteX8" fmla="*/ 93478 w 1143476"/>
                      <a:gd name="connsiteY8" fmla="*/ 979490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99810 w 1143476"/>
                      <a:gd name="connsiteY0" fmla="*/ 973093 h 1200881"/>
                      <a:gd name="connsiteX1" fmla="*/ 239030 w 1143476"/>
                      <a:gd name="connsiteY1" fmla="*/ 1198218 h 1200881"/>
                      <a:gd name="connsiteX2" fmla="*/ 103622 w 1143476"/>
                      <a:gd name="connsiteY2" fmla="*/ 1041297 h 1200881"/>
                      <a:gd name="connsiteX3" fmla="*/ 99561 w 1143476"/>
                      <a:gd name="connsiteY3" fmla="*/ 1006259 h 1200881"/>
                      <a:gd name="connsiteX4" fmla="*/ 165293 w 1143476"/>
                      <a:gd name="connsiteY4" fmla="*/ 986958 h 1200881"/>
                      <a:gd name="connsiteX5" fmla="*/ 93478 w 1143476"/>
                      <a:gd name="connsiteY5" fmla="*/ 979490 h 1200881"/>
                      <a:gd name="connsiteX6" fmla="*/ 88720 w 1143476"/>
                      <a:gd name="connsiteY6" fmla="*/ 889406 h 1200881"/>
                      <a:gd name="connsiteX7" fmla="*/ 936 w 1143476"/>
                      <a:gd name="connsiteY7" fmla="*/ 840342 h 1200881"/>
                      <a:gd name="connsiteX8" fmla="*/ 92759 w 1143476"/>
                      <a:gd name="connsiteY8" fmla="*/ 652895 h 1200881"/>
                      <a:gd name="connsiteX9" fmla="*/ 68115 w 1143476"/>
                      <a:gd name="connsiteY9" fmla="*/ 518506 h 1200881"/>
                      <a:gd name="connsiteX10" fmla="*/ 63638 w 1143476"/>
                      <a:gd name="connsiteY10" fmla="*/ 393761 h 1200881"/>
                      <a:gd name="connsiteX11" fmla="*/ 633178 w 1143476"/>
                      <a:gd name="connsiteY11" fmla="*/ 0 h 1200881"/>
                      <a:gd name="connsiteX12" fmla="*/ 1143476 w 1143476"/>
                      <a:gd name="connsiteY12" fmla="*/ 569195 h 1200881"/>
                      <a:gd name="connsiteX13" fmla="*/ 788602 w 1143476"/>
                      <a:gd name="connsiteY13" fmla="*/ 1114669 h 1200881"/>
                      <a:gd name="connsiteX14" fmla="*/ 791250 w 1143476"/>
                      <a:gd name="connsiteY14" fmla="*/ 1064533 h 1200881"/>
                      <a:gd name="connsiteX0" fmla="*/ 699810 w 1143476"/>
                      <a:gd name="connsiteY0" fmla="*/ 973093 h 1200881"/>
                      <a:gd name="connsiteX1" fmla="*/ 239030 w 1143476"/>
                      <a:gd name="connsiteY1" fmla="*/ 1198218 h 1200881"/>
                      <a:gd name="connsiteX2" fmla="*/ 103622 w 1143476"/>
                      <a:gd name="connsiteY2" fmla="*/ 1041297 h 1200881"/>
                      <a:gd name="connsiteX3" fmla="*/ 99561 w 1143476"/>
                      <a:gd name="connsiteY3" fmla="*/ 1006259 h 1200881"/>
                      <a:gd name="connsiteX4" fmla="*/ 165293 w 1143476"/>
                      <a:gd name="connsiteY4" fmla="*/ 986958 h 1200881"/>
                      <a:gd name="connsiteX5" fmla="*/ 93478 w 1143476"/>
                      <a:gd name="connsiteY5" fmla="*/ 979490 h 1200881"/>
                      <a:gd name="connsiteX6" fmla="*/ 88720 w 1143476"/>
                      <a:gd name="connsiteY6" fmla="*/ 889406 h 1200881"/>
                      <a:gd name="connsiteX7" fmla="*/ 936 w 1143476"/>
                      <a:gd name="connsiteY7" fmla="*/ 840342 h 1200881"/>
                      <a:gd name="connsiteX8" fmla="*/ 92759 w 1143476"/>
                      <a:gd name="connsiteY8" fmla="*/ 652895 h 1200881"/>
                      <a:gd name="connsiteX9" fmla="*/ 68115 w 1143476"/>
                      <a:gd name="connsiteY9" fmla="*/ 518506 h 1200881"/>
                      <a:gd name="connsiteX10" fmla="*/ 63638 w 1143476"/>
                      <a:gd name="connsiteY10" fmla="*/ 393761 h 1200881"/>
                      <a:gd name="connsiteX11" fmla="*/ 633178 w 1143476"/>
                      <a:gd name="connsiteY11" fmla="*/ 0 h 1200881"/>
                      <a:gd name="connsiteX12" fmla="*/ 1143476 w 1143476"/>
                      <a:gd name="connsiteY12" fmla="*/ 569195 h 1200881"/>
                      <a:gd name="connsiteX13" fmla="*/ 788602 w 1143476"/>
                      <a:gd name="connsiteY13" fmla="*/ 1114669 h 1200881"/>
                      <a:gd name="connsiteX0" fmla="*/ 699810 w 1143476"/>
                      <a:gd name="connsiteY0" fmla="*/ 973093 h 1200881"/>
                      <a:gd name="connsiteX1" fmla="*/ 239030 w 1143476"/>
                      <a:gd name="connsiteY1" fmla="*/ 1198218 h 1200881"/>
                      <a:gd name="connsiteX2" fmla="*/ 103622 w 1143476"/>
                      <a:gd name="connsiteY2" fmla="*/ 1041297 h 1200881"/>
                      <a:gd name="connsiteX3" fmla="*/ 99561 w 1143476"/>
                      <a:gd name="connsiteY3" fmla="*/ 1006259 h 1200881"/>
                      <a:gd name="connsiteX4" fmla="*/ 165293 w 1143476"/>
                      <a:gd name="connsiteY4" fmla="*/ 986958 h 1200881"/>
                      <a:gd name="connsiteX5" fmla="*/ 93478 w 1143476"/>
                      <a:gd name="connsiteY5" fmla="*/ 979490 h 1200881"/>
                      <a:gd name="connsiteX6" fmla="*/ 88720 w 1143476"/>
                      <a:gd name="connsiteY6" fmla="*/ 889406 h 1200881"/>
                      <a:gd name="connsiteX7" fmla="*/ 936 w 1143476"/>
                      <a:gd name="connsiteY7" fmla="*/ 840342 h 1200881"/>
                      <a:gd name="connsiteX8" fmla="*/ 92759 w 1143476"/>
                      <a:gd name="connsiteY8" fmla="*/ 652895 h 1200881"/>
                      <a:gd name="connsiteX9" fmla="*/ 68115 w 1143476"/>
                      <a:gd name="connsiteY9" fmla="*/ 518506 h 1200881"/>
                      <a:gd name="connsiteX10" fmla="*/ 63638 w 1143476"/>
                      <a:gd name="connsiteY10" fmla="*/ 393761 h 1200881"/>
                      <a:gd name="connsiteX11" fmla="*/ 633178 w 1143476"/>
                      <a:gd name="connsiteY11" fmla="*/ 0 h 1200881"/>
                      <a:gd name="connsiteX12" fmla="*/ 1143476 w 1143476"/>
                      <a:gd name="connsiteY12" fmla="*/ 569195 h 1200881"/>
                      <a:gd name="connsiteX13" fmla="*/ 788602 w 1143476"/>
                      <a:gd name="connsiteY13" fmla="*/ 1114669 h 1200881"/>
                      <a:gd name="connsiteX0" fmla="*/ 699810 w 1144811"/>
                      <a:gd name="connsiteY0" fmla="*/ 973093 h 1200881"/>
                      <a:gd name="connsiteX1" fmla="*/ 239030 w 1144811"/>
                      <a:gd name="connsiteY1" fmla="*/ 1198218 h 1200881"/>
                      <a:gd name="connsiteX2" fmla="*/ 103622 w 1144811"/>
                      <a:gd name="connsiteY2" fmla="*/ 1041297 h 1200881"/>
                      <a:gd name="connsiteX3" fmla="*/ 99561 w 1144811"/>
                      <a:gd name="connsiteY3" fmla="*/ 1006259 h 1200881"/>
                      <a:gd name="connsiteX4" fmla="*/ 165293 w 1144811"/>
                      <a:gd name="connsiteY4" fmla="*/ 986958 h 1200881"/>
                      <a:gd name="connsiteX5" fmla="*/ 93478 w 1144811"/>
                      <a:gd name="connsiteY5" fmla="*/ 979490 h 1200881"/>
                      <a:gd name="connsiteX6" fmla="*/ 88720 w 1144811"/>
                      <a:gd name="connsiteY6" fmla="*/ 889406 h 1200881"/>
                      <a:gd name="connsiteX7" fmla="*/ 936 w 1144811"/>
                      <a:gd name="connsiteY7" fmla="*/ 840342 h 1200881"/>
                      <a:gd name="connsiteX8" fmla="*/ 92759 w 1144811"/>
                      <a:gd name="connsiteY8" fmla="*/ 652895 h 1200881"/>
                      <a:gd name="connsiteX9" fmla="*/ 68115 w 1144811"/>
                      <a:gd name="connsiteY9" fmla="*/ 518506 h 1200881"/>
                      <a:gd name="connsiteX10" fmla="*/ 63638 w 1144811"/>
                      <a:gd name="connsiteY10" fmla="*/ 393761 h 1200881"/>
                      <a:gd name="connsiteX11" fmla="*/ 633178 w 1144811"/>
                      <a:gd name="connsiteY11" fmla="*/ 0 h 1200881"/>
                      <a:gd name="connsiteX12" fmla="*/ 1143476 w 1144811"/>
                      <a:gd name="connsiteY12" fmla="*/ 569195 h 1200881"/>
                      <a:gd name="connsiteX13" fmla="*/ 793364 w 1144811"/>
                      <a:gd name="connsiteY13" fmla="*/ 1143244 h 1200881"/>
                      <a:gd name="connsiteX0" fmla="*/ 699810 w 1144803"/>
                      <a:gd name="connsiteY0" fmla="*/ 973093 h 1200881"/>
                      <a:gd name="connsiteX1" fmla="*/ 239030 w 1144803"/>
                      <a:gd name="connsiteY1" fmla="*/ 1198218 h 1200881"/>
                      <a:gd name="connsiteX2" fmla="*/ 103622 w 1144803"/>
                      <a:gd name="connsiteY2" fmla="*/ 1041297 h 1200881"/>
                      <a:gd name="connsiteX3" fmla="*/ 99561 w 1144803"/>
                      <a:gd name="connsiteY3" fmla="*/ 1006259 h 1200881"/>
                      <a:gd name="connsiteX4" fmla="*/ 165293 w 1144803"/>
                      <a:gd name="connsiteY4" fmla="*/ 986958 h 1200881"/>
                      <a:gd name="connsiteX5" fmla="*/ 93478 w 1144803"/>
                      <a:gd name="connsiteY5" fmla="*/ 979490 h 1200881"/>
                      <a:gd name="connsiteX6" fmla="*/ 88720 w 1144803"/>
                      <a:gd name="connsiteY6" fmla="*/ 889406 h 1200881"/>
                      <a:gd name="connsiteX7" fmla="*/ 936 w 1144803"/>
                      <a:gd name="connsiteY7" fmla="*/ 840342 h 1200881"/>
                      <a:gd name="connsiteX8" fmla="*/ 92759 w 1144803"/>
                      <a:gd name="connsiteY8" fmla="*/ 652895 h 1200881"/>
                      <a:gd name="connsiteX9" fmla="*/ 68115 w 1144803"/>
                      <a:gd name="connsiteY9" fmla="*/ 518506 h 1200881"/>
                      <a:gd name="connsiteX10" fmla="*/ 63638 w 1144803"/>
                      <a:gd name="connsiteY10" fmla="*/ 393761 h 1200881"/>
                      <a:gd name="connsiteX11" fmla="*/ 633178 w 1144803"/>
                      <a:gd name="connsiteY11" fmla="*/ 0 h 1200881"/>
                      <a:gd name="connsiteX12" fmla="*/ 1143476 w 1144803"/>
                      <a:gd name="connsiteY12" fmla="*/ 569195 h 1200881"/>
                      <a:gd name="connsiteX13" fmla="*/ 793364 w 1144803"/>
                      <a:gd name="connsiteY13" fmla="*/ 1143244 h 1200881"/>
                      <a:gd name="connsiteX0" fmla="*/ 699810 w 1144132"/>
                      <a:gd name="connsiteY0" fmla="*/ 973093 h 1200881"/>
                      <a:gd name="connsiteX1" fmla="*/ 239030 w 1144132"/>
                      <a:gd name="connsiteY1" fmla="*/ 1198218 h 1200881"/>
                      <a:gd name="connsiteX2" fmla="*/ 103622 w 1144132"/>
                      <a:gd name="connsiteY2" fmla="*/ 1041297 h 1200881"/>
                      <a:gd name="connsiteX3" fmla="*/ 99561 w 1144132"/>
                      <a:gd name="connsiteY3" fmla="*/ 1006259 h 1200881"/>
                      <a:gd name="connsiteX4" fmla="*/ 165293 w 1144132"/>
                      <a:gd name="connsiteY4" fmla="*/ 986958 h 1200881"/>
                      <a:gd name="connsiteX5" fmla="*/ 93478 w 1144132"/>
                      <a:gd name="connsiteY5" fmla="*/ 979490 h 1200881"/>
                      <a:gd name="connsiteX6" fmla="*/ 88720 w 1144132"/>
                      <a:gd name="connsiteY6" fmla="*/ 889406 h 1200881"/>
                      <a:gd name="connsiteX7" fmla="*/ 936 w 1144132"/>
                      <a:gd name="connsiteY7" fmla="*/ 840342 h 1200881"/>
                      <a:gd name="connsiteX8" fmla="*/ 92759 w 1144132"/>
                      <a:gd name="connsiteY8" fmla="*/ 652895 h 1200881"/>
                      <a:gd name="connsiteX9" fmla="*/ 68115 w 1144132"/>
                      <a:gd name="connsiteY9" fmla="*/ 518506 h 1200881"/>
                      <a:gd name="connsiteX10" fmla="*/ 63638 w 1144132"/>
                      <a:gd name="connsiteY10" fmla="*/ 393761 h 1200881"/>
                      <a:gd name="connsiteX11" fmla="*/ 633178 w 1144132"/>
                      <a:gd name="connsiteY11" fmla="*/ 0 h 1200881"/>
                      <a:gd name="connsiteX12" fmla="*/ 1143476 w 1144132"/>
                      <a:gd name="connsiteY12" fmla="*/ 569195 h 1200881"/>
                      <a:gd name="connsiteX13" fmla="*/ 793364 w 1144132"/>
                      <a:gd name="connsiteY13" fmla="*/ 1143244 h 1200881"/>
                      <a:gd name="connsiteX0" fmla="*/ 699810 w 1144500"/>
                      <a:gd name="connsiteY0" fmla="*/ 973093 h 1200881"/>
                      <a:gd name="connsiteX1" fmla="*/ 239030 w 1144500"/>
                      <a:gd name="connsiteY1" fmla="*/ 1198218 h 1200881"/>
                      <a:gd name="connsiteX2" fmla="*/ 103622 w 1144500"/>
                      <a:gd name="connsiteY2" fmla="*/ 1041297 h 1200881"/>
                      <a:gd name="connsiteX3" fmla="*/ 99561 w 1144500"/>
                      <a:gd name="connsiteY3" fmla="*/ 1006259 h 1200881"/>
                      <a:gd name="connsiteX4" fmla="*/ 165293 w 1144500"/>
                      <a:gd name="connsiteY4" fmla="*/ 986958 h 1200881"/>
                      <a:gd name="connsiteX5" fmla="*/ 93478 w 1144500"/>
                      <a:gd name="connsiteY5" fmla="*/ 979490 h 1200881"/>
                      <a:gd name="connsiteX6" fmla="*/ 88720 w 1144500"/>
                      <a:gd name="connsiteY6" fmla="*/ 889406 h 1200881"/>
                      <a:gd name="connsiteX7" fmla="*/ 936 w 1144500"/>
                      <a:gd name="connsiteY7" fmla="*/ 840342 h 1200881"/>
                      <a:gd name="connsiteX8" fmla="*/ 92759 w 1144500"/>
                      <a:gd name="connsiteY8" fmla="*/ 652895 h 1200881"/>
                      <a:gd name="connsiteX9" fmla="*/ 68115 w 1144500"/>
                      <a:gd name="connsiteY9" fmla="*/ 518506 h 1200881"/>
                      <a:gd name="connsiteX10" fmla="*/ 63638 w 1144500"/>
                      <a:gd name="connsiteY10" fmla="*/ 393761 h 1200881"/>
                      <a:gd name="connsiteX11" fmla="*/ 633178 w 1144500"/>
                      <a:gd name="connsiteY11" fmla="*/ 0 h 1200881"/>
                      <a:gd name="connsiteX12" fmla="*/ 1143476 w 1144500"/>
                      <a:gd name="connsiteY12" fmla="*/ 569195 h 1200881"/>
                      <a:gd name="connsiteX13" fmla="*/ 776068 w 1144500"/>
                      <a:gd name="connsiteY13" fmla="*/ 1145715 h 1200881"/>
                      <a:gd name="connsiteX0" fmla="*/ 699810 w 1144476"/>
                      <a:gd name="connsiteY0" fmla="*/ 973093 h 1200881"/>
                      <a:gd name="connsiteX1" fmla="*/ 239030 w 1144476"/>
                      <a:gd name="connsiteY1" fmla="*/ 1198218 h 1200881"/>
                      <a:gd name="connsiteX2" fmla="*/ 103622 w 1144476"/>
                      <a:gd name="connsiteY2" fmla="*/ 1041297 h 1200881"/>
                      <a:gd name="connsiteX3" fmla="*/ 99561 w 1144476"/>
                      <a:gd name="connsiteY3" fmla="*/ 1006259 h 1200881"/>
                      <a:gd name="connsiteX4" fmla="*/ 165293 w 1144476"/>
                      <a:gd name="connsiteY4" fmla="*/ 986958 h 1200881"/>
                      <a:gd name="connsiteX5" fmla="*/ 93478 w 1144476"/>
                      <a:gd name="connsiteY5" fmla="*/ 979490 h 1200881"/>
                      <a:gd name="connsiteX6" fmla="*/ 88720 w 1144476"/>
                      <a:gd name="connsiteY6" fmla="*/ 889406 h 1200881"/>
                      <a:gd name="connsiteX7" fmla="*/ 936 w 1144476"/>
                      <a:gd name="connsiteY7" fmla="*/ 840342 h 1200881"/>
                      <a:gd name="connsiteX8" fmla="*/ 92759 w 1144476"/>
                      <a:gd name="connsiteY8" fmla="*/ 652895 h 1200881"/>
                      <a:gd name="connsiteX9" fmla="*/ 68115 w 1144476"/>
                      <a:gd name="connsiteY9" fmla="*/ 518506 h 1200881"/>
                      <a:gd name="connsiteX10" fmla="*/ 63638 w 1144476"/>
                      <a:gd name="connsiteY10" fmla="*/ 393761 h 1200881"/>
                      <a:gd name="connsiteX11" fmla="*/ 633178 w 1144476"/>
                      <a:gd name="connsiteY11" fmla="*/ 0 h 1200881"/>
                      <a:gd name="connsiteX12" fmla="*/ 1143476 w 1144476"/>
                      <a:gd name="connsiteY12" fmla="*/ 569195 h 1200881"/>
                      <a:gd name="connsiteX13" fmla="*/ 776068 w 1144476"/>
                      <a:gd name="connsiteY13" fmla="*/ 1145715 h 1200881"/>
                      <a:gd name="connsiteX0" fmla="*/ 699810 w 1143544"/>
                      <a:gd name="connsiteY0" fmla="*/ 973093 h 1200881"/>
                      <a:gd name="connsiteX1" fmla="*/ 239030 w 1143544"/>
                      <a:gd name="connsiteY1" fmla="*/ 1198218 h 1200881"/>
                      <a:gd name="connsiteX2" fmla="*/ 103622 w 1143544"/>
                      <a:gd name="connsiteY2" fmla="*/ 1041297 h 1200881"/>
                      <a:gd name="connsiteX3" fmla="*/ 99561 w 1143544"/>
                      <a:gd name="connsiteY3" fmla="*/ 1006259 h 1200881"/>
                      <a:gd name="connsiteX4" fmla="*/ 165293 w 1143544"/>
                      <a:gd name="connsiteY4" fmla="*/ 986958 h 1200881"/>
                      <a:gd name="connsiteX5" fmla="*/ 93478 w 1143544"/>
                      <a:gd name="connsiteY5" fmla="*/ 979490 h 1200881"/>
                      <a:gd name="connsiteX6" fmla="*/ 88720 w 1143544"/>
                      <a:gd name="connsiteY6" fmla="*/ 889406 h 1200881"/>
                      <a:gd name="connsiteX7" fmla="*/ 936 w 1143544"/>
                      <a:gd name="connsiteY7" fmla="*/ 840342 h 1200881"/>
                      <a:gd name="connsiteX8" fmla="*/ 92759 w 1143544"/>
                      <a:gd name="connsiteY8" fmla="*/ 652895 h 1200881"/>
                      <a:gd name="connsiteX9" fmla="*/ 68115 w 1143544"/>
                      <a:gd name="connsiteY9" fmla="*/ 518506 h 1200881"/>
                      <a:gd name="connsiteX10" fmla="*/ 63638 w 1143544"/>
                      <a:gd name="connsiteY10" fmla="*/ 393761 h 1200881"/>
                      <a:gd name="connsiteX11" fmla="*/ 633178 w 1143544"/>
                      <a:gd name="connsiteY11" fmla="*/ 0 h 1200881"/>
                      <a:gd name="connsiteX12" fmla="*/ 1143476 w 1143544"/>
                      <a:gd name="connsiteY12" fmla="*/ 569195 h 1200881"/>
                      <a:gd name="connsiteX13" fmla="*/ 776068 w 1143544"/>
                      <a:gd name="connsiteY13" fmla="*/ 1145715 h 1200881"/>
                      <a:gd name="connsiteX0" fmla="*/ 699810 w 1064489"/>
                      <a:gd name="connsiteY0" fmla="*/ 973093 h 1200881"/>
                      <a:gd name="connsiteX1" fmla="*/ 239030 w 1064489"/>
                      <a:gd name="connsiteY1" fmla="*/ 1198218 h 1200881"/>
                      <a:gd name="connsiteX2" fmla="*/ 103622 w 1064489"/>
                      <a:gd name="connsiteY2" fmla="*/ 1041297 h 1200881"/>
                      <a:gd name="connsiteX3" fmla="*/ 99561 w 1064489"/>
                      <a:gd name="connsiteY3" fmla="*/ 1006259 h 1200881"/>
                      <a:gd name="connsiteX4" fmla="*/ 165293 w 1064489"/>
                      <a:gd name="connsiteY4" fmla="*/ 986958 h 1200881"/>
                      <a:gd name="connsiteX5" fmla="*/ 93478 w 1064489"/>
                      <a:gd name="connsiteY5" fmla="*/ 979490 h 1200881"/>
                      <a:gd name="connsiteX6" fmla="*/ 88720 w 1064489"/>
                      <a:gd name="connsiteY6" fmla="*/ 889406 h 1200881"/>
                      <a:gd name="connsiteX7" fmla="*/ 936 w 1064489"/>
                      <a:gd name="connsiteY7" fmla="*/ 840342 h 1200881"/>
                      <a:gd name="connsiteX8" fmla="*/ 92759 w 1064489"/>
                      <a:gd name="connsiteY8" fmla="*/ 652895 h 1200881"/>
                      <a:gd name="connsiteX9" fmla="*/ 68115 w 1064489"/>
                      <a:gd name="connsiteY9" fmla="*/ 518506 h 1200881"/>
                      <a:gd name="connsiteX10" fmla="*/ 63638 w 1064489"/>
                      <a:gd name="connsiteY10" fmla="*/ 393761 h 1200881"/>
                      <a:gd name="connsiteX11" fmla="*/ 633178 w 1064489"/>
                      <a:gd name="connsiteY11" fmla="*/ 0 h 1200881"/>
                      <a:gd name="connsiteX12" fmla="*/ 1064404 w 1064489"/>
                      <a:gd name="connsiteY12" fmla="*/ 586493 h 1200881"/>
                      <a:gd name="connsiteX13" fmla="*/ 776068 w 1064489"/>
                      <a:gd name="connsiteY13" fmla="*/ 1145715 h 1200881"/>
                      <a:gd name="connsiteX0" fmla="*/ 699810 w 1065146"/>
                      <a:gd name="connsiteY0" fmla="*/ 973093 h 1200881"/>
                      <a:gd name="connsiteX1" fmla="*/ 239030 w 1065146"/>
                      <a:gd name="connsiteY1" fmla="*/ 1198218 h 1200881"/>
                      <a:gd name="connsiteX2" fmla="*/ 103622 w 1065146"/>
                      <a:gd name="connsiteY2" fmla="*/ 1041297 h 1200881"/>
                      <a:gd name="connsiteX3" fmla="*/ 99561 w 1065146"/>
                      <a:gd name="connsiteY3" fmla="*/ 1006259 h 1200881"/>
                      <a:gd name="connsiteX4" fmla="*/ 165293 w 1065146"/>
                      <a:gd name="connsiteY4" fmla="*/ 986958 h 1200881"/>
                      <a:gd name="connsiteX5" fmla="*/ 93478 w 1065146"/>
                      <a:gd name="connsiteY5" fmla="*/ 979490 h 1200881"/>
                      <a:gd name="connsiteX6" fmla="*/ 88720 w 1065146"/>
                      <a:gd name="connsiteY6" fmla="*/ 889406 h 1200881"/>
                      <a:gd name="connsiteX7" fmla="*/ 936 w 1065146"/>
                      <a:gd name="connsiteY7" fmla="*/ 840342 h 1200881"/>
                      <a:gd name="connsiteX8" fmla="*/ 92759 w 1065146"/>
                      <a:gd name="connsiteY8" fmla="*/ 652895 h 1200881"/>
                      <a:gd name="connsiteX9" fmla="*/ 68115 w 1065146"/>
                      <a:gd name="connsiteY9" fmla="*/ 518506 h 1200881"/>
                      <a:gd name="connsiteX10" fmla="*/ 63638 w 1065146"/>
                      <a:gd name="connsiteY10" fmla="*/ 393761 h 1200881"/>
                      <a:gd name="connsiteX11" fmla="*/ 633178 w 1065146"/>
                      <a:gd name="connsiteY11" fmla="*/ 0 h 1200881"/>
                      <a:gd name="connsiteX12" fmla="*/ 1064404 w 1065146"/>
                      <a:gd name="connsiteY12" fmla="*/ 586493 h 1200881"/>
                      <a:gd name="connsiteX13" fmla="*/ 776068 w 1065146"/>
                      <a:gd name="connsiteY13" fmla="*/ 1145715 h 1200881"/>
                      <a:gd name="connsiteX0" fmla="*/ 699810 w 1065110"/>
                      <a:gd name="connsiteY0" fmla="*/ 973825 h 1201613"/>
                      <a:gd name="connsiteX1" fmla="*/ 239030 w 1065110"/>
                      <a:gd name="connsiteY1" fmla="*/ 1198950 h 1201613"/>
                      <a:gd name="connsiteX2" fmla="*/ 103622 w 1065110"/>
                      <a:gd name="connsiteY2" fmla="*/ 1042029 h 1201613"/>
                      <a:gd name="connsiteX3" fmla="*/ 99561 w 1065110"/>
                      <a:gd name="connsiteY3" fmla="*/ 1006991 h 1201613"/>
                      <a:gd name="connsiteX4" fmla="*/ 165293 w 1065110"/>
                      <a:gd name="connsiteY4" fmla="*/ 987690 h 1201613"/>
                      <a:gd name="connsiteX5" fmla="*/ 93478 w 1065110"/>
                      <a:gd name="connsiteY5" fmla="*/ 980222 h 1201613"/>
                      <a:gd name="connsiteX6" fmla="*/ 88720 w 1065110"/>
                      <a:gd name="connsiteY6" fmla="*/ 890138 h 1201613"/>
                      <a:gd name="connsiteX7" fmla="*/ 936 w 1065110"/>
                      <a:gd name="connsiteY7" fmla="*/ 841074 h 1201613"/>
                      <a:gd name="connsiteX8" fmla="*/ 92759 w 1065110"/>
                      <a:gd name="connsiteY8" fmla="*/ 653627 h 1201613"/>
                      <a:gd name="connsiteX9" fmla="*/ 68115 w 1065110"/>
                      <a:gd name="connsiteY9" fmla="*/ 519238 h 1201613"/>
                      <a:gd name="connsiteX10" fmla="*/ 63638 w 1065110"/>
                      <a:gd name="connsiteY10" fmla="*/ 394493 h 1201613"/>
                      <a:gd name="connsiteX11" fmla="*/ 633178 w 1065110"/>
                      <a:gd name="connsiteY11" fmla="*/ 732 h 1201613"/>
                      <a:gd name="connsiteX12" fmla="*/ 1064404 w 1065110"/>
                      <a:gd name="connsiteY12" fmla="*/ 587225 h 1201613"/>
                      <a:gd name="connsiteX13" fmla="*/ 776068 w 1065110"/>
                      <a:gd name="connsiteY13" fmla="*/ 1146447 h 1201613"/>
                      <a:gd name="connsiteX0" fmla="*/ 699810 w 1065110"/>
                      <a:gd name="connsiteY0" fmla="*/ 973825 h 1201613"/>
                      <a:gd name="connsiteX1" fmla="*/ 239030 w 1065110"/>
                      <a:gd name="connsiteY1" fmla="*/ 1198950 h 1201613"/>
                      <a:gd name="connsiteX2" fmla="*/ 123390 w 1065110"/>
                      <a:gd name="connsiteY2" fmla="*/ 1096392 h 1201613"/>
                      <a:gd name="connsiteX3" fmla="*/ 99561 w 1065110"/>
                      <a:gd name="connsiteY3" fmla="*/ 1006991 h 1201613"/>
                      <a:gd name="connsiteX4" fmla="*/ 165293 w 1065110"/>
                      <a:gd name="connsiteY4" fmla="*/ 987690 h 1201613"/>
                      <a:gd name="connsiteX5" fmla="*/ 93478 w 1065110"/>
                      <a:gd name="connsiteY5" fmla="*/ 980222 h 1201613"/>
                      <a:gd name="connsiteX6" fmla="*/ 88720 w 1065110"/>
                      <a:gd name="connsiteY6" fmla="*/ 890138 h 1201613"/>
                      <a:gd name="connsiteX7" fmla="*/ 936 w 1065110"/>
                      <a:gd name="connsiteY7" fmla="*/ 841074 h 1201613"/>
                      <a:gd name="connsiteX8" fmla="*/ 92759 w 1065110"/>
                      <a:gd name="connsiteY8" fmla="*/ 653627 h 1201613"/>
                      <a:gd name="connsiteX9" fmla="*/ 68115 w 1065110"/>
                      <a:gd name="connsiteY9" fmla="*/ 519238 h 1201613"/>
                      <a:gd name="connsiteX10" fmla="*/ 63638 w 1065110"/>
                      <a:gd name="connsiteY10" fmla="*/ 394493 h 1201613"/>
                      <a:gd name="connsiteX11" fmla="*/ 633178 w 1065110"/>
                      <a:gd name="connsiteY11" fmla="*/ 732 h 1201613"/>
                      <a:gd name="connsiteX12" fmla="*/ 1064404 w 1065110"/>
                      <a:gd name="connsiteY12" fmla="*/ 587225 h 1201613"/>
                      <a:gd name="connsiteX13" fmla="*/ 776068 w 1065110"/>
                      <a:gd name="connsiteY13" fmla="*/ 1146447 h 1201613"/>
                      <a:gd name="connsiteX0" fmla="*/ 699810 w 1065110"/>
                      <a:gd name="connsiteY0" fmla="*/ 973825 h 1201613"/>
                      <a:gd name="connsiteX1" fmla="*/ 239030 w 1065110"/>
                      <a:gd name="connsiteY1" fmla="*/ 1198950 h 1201613"/>
                      <a:gd name="connsiteX2" fmla="*/ 123390 w 1065110"/>
                      <a:gd name="connsiteY2" fmla="*/ 1096392 h 1201613"/>
                      <a:gd name="connsiteX3" fmla="*/ 99561 w 1065110"/>
                      <a:gd name="connsiteY3" fmla="*/ 1006991 h 1201613"/>
                      <a:gd name="connsiteX4" fmla="*/ 165293 w 1065110"/>
                      <a:gd name="connsiteY4" fmla="*/ 987690 h 1201613"/>
                      <a:gd name="connsiteX5" fmla="*/ 93478 w 1065110"/>
                      <a:gd name="connsiteY5" fmla="*/ 980222 h 1201613"/>
                      <a:gd name="connsiteX6" fmla="*/ 88720 w 1065110"/>
                      <a:gd name="connsiteY6" fmla="*/ 890138 h 1201613"/>
                      <a:gd name="connsiteX7" fmla="*/ 936 w 1065110"/>
                      <a:gd name="connsiteY7" fmla="*/ 841074 h 1201613"/>
                      <a:gd name="connsiteX8" fmla="*/ 92759 w 1065110"/>
                      <a:gd name="connsiteY8" fmla="*/ 653627 h 1201613"/>
                      <a:gd name="connsiteX9" fmla="*/ 68115 w 1065110"/>
                      <a:gd name="connsiteY9" fmla="*/ 519238 h 1201613"/>
                      <a:gd name="connsiteX10" fmla="*/ 63638 w 1065110"/>
                      <a:gd name="connsiteY10" fmla="*/ 394493 h 1201613"/>
                      <a:gd name="connsiteX11" fmla="*/ 633178 w 1065110"/>
                      <a:gd name="connsiteY11" fmla="*/ 732 h 1201613"/>
                      <a:gd name="connsiteX12" fmla="*/ 1064404 w 1065110"/>
                      <a:gd name="connsiteY12" fmla="*/ 587225 h 1201613"/>
                      <a:gd name="connsiteX13" fmla="*/ 776068 w 1065110"/>
                      <a:gd name="connsiteY13" fmla="*/ 1146447 h 1201613"/>
                      <a:gd name="connsiteX0" fmla="*/ 699810 w 1065110"/>
                      <a:gd name="connsiteY0" fmla="*/ 973825 h 1201613"/>
                      <a:gd name="connsiteX1" fmla="*/ 239030 w 1065110"/>
                      <a:gd name="connsiteY1" fmla="*/ 1198950 h 1201613"/>
                      <a:gd name="connsiteX2" fmla="*/ 123390 w 1065110"/>
                      <a:gd name="connsiteY2" fmla="*/ 1096392 h 1201613"/>
                      <a:gd name="connsiteX3" fmla="*/ 99561 w 1065110"/>
                      <a:gd name="connsiteY3" fmla="*/ 1058883 h 1201613"/>
                      <a:gd name="connsiteX4" fmla="*/ 165293 w 1065110"/>
                      <a:gd name="connsiteY4" fmla="*/ 987690 h 1201613"/>
                      <a:gd name="connsiteX5" fmla="*/ 93478 w 1065110"/>
                      <a:gd name="connsiteY5" fmla="*/ 980222 h 1201613"/>
                      <a:gd name="connsiteX6" fmla="*/ 88720 w 1065110"/>
                      <a:gd name="connsiteY6" fmla="*/ 890138 h 1201613"/>
                      <a:gd name="connsiteX7" fmla="*/ 936 w 1065110"/>
                      <a:gd name="connsiteY7" fmla="*/ 841074 h 1201613"/>
                      <a:gd name="connsiteX8" fmla="*/ 92759 w 1065110"/>
                      <a:gd name="connsiteY8" fmla="*/ 653627 h 1201613"/>
                      <a:gd name="connsiteX9" fmla="*/ 68115 w 1065110"/>
                      <a:gd name="connsiteY9" fmla="*/ 519238 h 1201613"/>
                      <a:gd name="connsiteX10" fmla="*/ 63638 w 1065110"/>
                      <a:gd name="connsiteY10" fmla="*/ 394493 h 1201613"/>
                      <a:gd name="connsiteX11" fmla="*/ 633178 w 1065110"/>
                      <a:gd name="connsiteY11" fmla="*/ 732 h 1201613"/>
                      <a:gd name="connsiteX12" fmla="*/ 1064404 w 1065110"/>
                      <a:gd name="connsiteY12" fmla="*/ 587225 h 1201613"/>
                      <a:gd name="connsiteX13" fmla="*/ 776068 w 1065110"/>
                      <a:gd name="connsiteY13" fmla="*/ 1146447 h 1201613"/>
                      <a:gd name="connsiteX0" fmla="*/ 699810 w 1065110"/>
                      <a:gd name="connsiteY0" fmla="*/ 973825 h 1201613"/>
                      <a:gd name="connsiteX1" fmla="*/ 239030 w 1065110"/>
                      <a:gd name="connsiteY1" fmla="*/ 1198950 h 1201613"/>
                      <a:gd name="connsiteX2" fmla="*/ 123390 w 1065110"/>
                      <a:gd name="connsiteY2" fmla="*/ 1096392 h 1201613"/>
                      <a:gd name="connsiteX3" fmla="*/ 99561 w 1065110"/>
                      <a:gd name="connsiteY3" fmla="*/ 1058883 h 1201613"/>
                      <a:gd name="connsiteX4" fmla="*/ 175177 w 1065110"/>
                      <a:gd name="connsiteY4" fmla="*/ 1000046 h 1201613"/>
                      <a:gd name="connsiteX5" fmla="*/ 93478 w 1065110"/>
                      <a:gd name="connsiteY5" fmla="*/ 980222 h 1201613"/>
                      <a:gd name="connsiteX6" fmla="*/ 88720 w 1065110"/>
                      <a:gd name="connsiteY6" fmla="*/ 890138 h 1201613"/>
                      <a:gd name="connsiteX7" fmla="*/ 936 w 1065110"/>
                      <a:gd name="connsiteY7" fmla="*/ 841074 h 1201613"/>
                      <a:gd name="connsiteX8" fmla="*/ 92759 w 1065110"/>
                      <a:gd name="connsiteY8" fmla="*/ 653627 h 1201613"/>
                      <a:gd name="connsiteX9" fmla="*/ 68115 w 1065110"/>
                      <a:gd name="connsiteY9" fmla="*/ 519238 h 1201613"/>
                      <a:gd name="connsiteX10" fmla="*/ 63638 w 1065110"/>
                      <a:gd name="connsiteY10" fmla="*/ 394493 h 1201613"/>
                      <a:gd name="connsiteX11" fmla="*/ 633178 w 1065110"/>
                      <a:gd name="connsiteY11" fmla="*/ 732 h 1201613"/>
                      <a:gd name="connsiteX12" fmla="*/ 1064404 w 1065110"/>
                      <a:gd name="connsiteY12" fmla="*/ 587225 h 1201613"/>
                      <a:gd name="connsiteX13" fmla="*/ 776068 w 1065110"/>
                      <a:gd name="connsiteY13" fmla="*/ 1146447 h 1201613"/>
                      <a:gd name="connsiteX0" fmla="*/ 699810 w 1065110"/>
                      <a:gd name="connsiteY0" fmla="*/ 973825 h 1201613"/>
                      <a:gd name="connsiteX1" fmla="*/ 239030 w 1065110"/>
                      <a:gd name="connsiteY1" fmla="*/ 1198950 h 1201613"/>
                      <a:gd name="connsiteX2" fmla="*/ 123390 w 1065110"/>
                      <a:gd name="connsiteY2" fmla="*/ 1096392 h 1201613"/>
                      <a:gd name="connsiteX3" fmla="*/ 99561 w 1065110"/>
                      <a:gd name="connsiteY3" fmla="*/ 1058883 h 1201613"/>
                      <a:gd name="connsiteX4" fmla="*/ 175177 w 1065110"/>
                      <a:gd name="connsiteY4" fmla="*/ 1000046 h 1201613"/>
                      <a:gd name="connsiteX5" fmla="*/ 78651 w 1065110"/>
                      <a:gd name="connsiteY5" fmla="*/ 982693 h 1201613"/>
                      <a:gd name="connsiteX6" fmla="*/ 88720 w 1065110"/>
                      <a:gd name="connsiteY6" fmla="*/ 890138 h 1201613"/>
                      <a:gd name="connsiteX7" fmla="*/ 936 w 1065110"/>
                      <a:gd name="connsiteY7" fmla="*/ 841074 h 1201613"/>
                      <a:gd name="connsiteX8" fmla="*/ 92759 w 1065110"/>
                      <a:gd name="connsiteY8" fmla="*/ 653627 h 1201613"/>
                      <a:gd name="connsiteX9" fmla="*/ 68115 w 1065110"/>
                      <a:gd name="connsiteY9" fmla="*/ 519238 h 1201613"/>
                      <a:gd name="connsiteX10" fmla="*/ 63638 w 1065110"/>
                      <a:gd name="connsiteY10" fmla="*/ 394493 h 1201613"/>
                      <a:gd name="connsiteX11" fmla="*/ 633178 w 1065110"/>
                      <a:gd name="connsiteY11" fmla="*/ 732 h 1201613"/>
                      <a:gd name="connsiteX12" fmla="*/ 1064404 w 1065110"/>
                      <a:gd name="connsiteY12" fmla="*/ 587225 h 1201613"/>
                      <a:gd name="connsiteX13" fmla="*/ 776068 w 1065110"/>
                      <a:gd name="connsiteY13" fmla="*/ 1146447 h 1201613"/>
                      <a:gd name="connsiteX0" fmla="*/ 699810 w 1065110"/>
                      <a:gd name="connsiteY0" fmla="*/ 973825 h 1201613"/>
                      <a:gd name="connsiteX1" fmla="*/ 239030 w 1065110"/>
                      <a:gd name="connsiteY1" fmla="*/ 1198950 h 1201613"/>
                      <a:gd name="connsiteX2" fmla="*/ 123390 w 1065110"/>
                      <a:gd name="connsiteY2" fmla="*/ 1096392 h 1201613"/>
                      <a:gd name="connsiteX3" fmla="*/ 99561 w 1065110"/>
                      <a:gd name="connsiteY3" fmla="*/ 1058883 h 1201613"/>
                      <a:gd name="connsiteX4" fmla="*/ 175177 w 1065110"/>
                      <a:gd name="connsiteY4" fmla="*/ 1000046 h 1201613"/>
                      <a:gd name="connsiteX5" fmla="*/ 78651 w 1065110"/>
                      <a:gd name="connsiteY5" fmla="*/ 982693 h 1201613"/>
                      <a:gd name="connsiteX6" fmla="*/ 88720 w 1065110"/>
                      <a:gd name="connsiteY6" fmla="*/ 890138 h 1201613"/>
                      <a:gd name="connsiteX7" fmla="*/ 936 w 1065110"/>
                      <a:gd name="connsiteY7" fmla="*/ 811422 h 1201613"/>
                      <a:gd name="connsiteX8" fmla="*/ 92759 w 1065110"/>
                      <a:gd name="connsiteY8" fmla="*/ 653627 h 1201613"/>
                      <a:gd name="connsiteX9" fmla="*/ 68115 w 1065110"/>
                      <a:gd name="connsiteY9" fmla="*/ 519238 h 1201613"/>
                      <a:gd name="connsiteX10" fmla="*/ 63638 w 1065110"/>
                      <a:gd name="connsiteY10" fmla="*/ 394493 h 1201613"/>
                      <a:gd name="connsiteX11" fmla="*/ 633178 w 1065110"/>
                      <a:gd name="connsiteY11" fmla="*/ 732 h 1201613"/>
                      <a:gd name="connsiteX12" fmla="*/ 1064404 w 1065110"/>
                      <a:gd name="connsiteY12" fmla="*/ 587225 h 1201613"/>
                      <a:gd name="connsiteX13" fmla="*/ 776068 w 1065110"/>
                      <a:gd name="connsiteY13" fmla="*/ 1146447 h 1201613"/>
                      <a:gd name="connsiteX0" fmla="*/ 699810 w 1065110"/>
                      <a:gd name="connsiteY0" fmla="*/ 973825 h 1201613"/>
                      <a:gd name="connsiteX1" fmla="*/ 239030 w 1065110"/>
                      <a:gd name="connsiteY1" fmla="*/ 1198950 h 1201613"/>
                      <a:gd name="connsiteX2" fmla="*/ 123390 w 1065110"/>
                      <a:gd name="connsiteY2" fmla="*/ 1096392 h 1201613"/>
                      <a:gd name="connsiteX3" fmla="*/ 99561 w 1065110"/>
                      <a:gd name="connsiteY3" fmla="*/ 1058883 h 1201613"/>
                      <a:gd name="connsiteX4" fmla="*/ 175177 w 1065110"/>
                      <a:gd name="connsiteY4" fmla="*/ 1000046 h 1201613"/>
                      <a:gd name="connsiteX5" fmla="*/ 78651 w 1065110"/>
                      <a:gd name="connsiteY5" fmla="*/ 982693 h 1201613"/>
                      <a:gd name="connsiteX6" fmla="*/ 96133 w 1065110"/>
                      <a:gd name="connsiteY6" fmla="*/ 860486 h 1201613"/>
                      <a:gd name="connsiteX7" fmla="*/ 936 w 1065110"/>
                      <a:gd name="connsiteY7" fmla="*/ 811422 h 1201613"/>
                      <a:gd name="connsiteX8" fmla="*/ 92759 w 1065110"/>
                      <a:gd name="connsiteY8" fmla="*/ 653627 h 1201613"/>
                      <a:gd name="connsiteX9" fmla="*/ 68115 w 1065110"/>
                      <a:gd name="connsiteY9" fmla="*/ 519238 h 1201613"/>
                      <a:gd name="connsiteX10" fmla="*/ 63638 w 1065110"/>
                      <a:gd name="connsiteY10" fmla="*/ 394493 h 1201613"/>
                      <a:gd name="connsiteX11" fmla="*/ 633178 w 1065110"/>
                      <a:gd name="connsiteY11" fmla="*/ 732 h 1201613"/>
                      <a:gd name="connsiteX12" fmla="*/ 1064404 w 1065110"/>
                      <a:gd name="connsiteY12" fmla="*/ 587225 h 1201613"/>
                      <a:gd name="connsiteX13" fmla="*/ 776068 w 1065110"/>
                      <a:gd name="connsiteY13" fmla="*/ 1146447 h 1201613"/>
                      <a:gd name="connsiteX0" fmla="*/ 699810 w 1065110"/>
                      <a:gd name="connsiteY0" fmla="*/ 973825 h 1201613"/>
                      <a:gd name="connsiteX1" fmla="*/ 239030 w 1065110"/>
                      <a:gd name="connsiteY1" fmla="*/ 1198950 h 1201613"/>
                      <a:gd name="connsiteX2" fmla="*/ 123390 w 1065110"/>
                      <a:gd name="connsiteY2" fmla="*/ 1096392 h 1201613"/>
                      <a:gd name="connsiteX3" fmla="*/ 99561 w 1065110"/>
                      <a:gd name="connsiteY3" fmla="*/ 1058883 h 1201613"/>
                      <a:gd name="connsiteX4" fmla="*/ 175177 w 1065110"/>
                      <a:gd name="connsiteY4" fmla="*/ 1000046 h 1201613"/>
                      <a:gd name="connsiteX5" fmla="*/ 78651 w 1065110"/>
                      <a:gd name="connsiteY5" fmla="*/ 982693 h 1201613"/>
                      <a:gd name="connsiteX6" fmla="*/ 96133 w 1065110"/>
                      <a:gd name="connsiteY6" fmla="*/ 860486 h 1201613"/>
                      <a:gd name="connsiteX7" fmla="*/ 936 w 1065110"/>
                      <a:gd name="connsiteY7" fmla="*/ 811422 h 1201613"/>
                      <a:gd name="connsiteX8" fmla="*/ 92759 w 1065110"/>
                      <a:gd name="connsiteY8" fmla="*/ 653627 h 1201613"/>
                      <a:gd name="connsiteX9" fmla="*/ 68115 w 1065110"/>
                      <a:gd name="connsiteY9" fmla="*/ 519238 h 1201613"/>
                      <a:gd name="connsiteX10" fmla="*/ 63638 w 1065110"/>
                      <a:gd name="connsiteY10" fmla="*/ 394493 h 1201613"/>
                      <a:gd name="connsiteX11" fmla="*/ 633178 w 1065110"/>
                      <a:gd name="connsiteY11" fmla="*/ 732 h 1201613"/>
                      <a:gd name="connsiteX12" fmla="*/ 1064404 w 1065110"/>
                      <a:gd name="connsiteY12" fmla="*/ 587225 h 1201613"/>
                      <a:gd name="connsiteX13" fmla="*/ 776068 w 1065110"/>
                      <a:gd name="connsiteY13" fmla="*/ 1146447 h 1201613"/>
                      <a:gd name="connsiteX0" fmla="*/ 699810 w 1065110"/>
                      <a:gd name="connsiteY0" fmla="*/ 973825 h 1201613"/>
                      <a:gd name="connsiteX1" fmla="*/ 239030 w 1065110"/>
                      <a:gd name="connsiteY1" fmla="*/ 1198950 h 1201613"/>
                      <a:gd name="connsiteX2" fmla="*/ 123390 w 1065110"/>
                      <a:gd name="connsiteY2" fmla="*/ 1096392 h 1201613"/>
                      <a:gd name="connsiteX3" fmla="*/ 99561 w 1065110"/>
                      <a:gd name="connsiteY3" fmla="*/ 1058883 h 1201613"/>
                      <a:gd name="connsiteX4" fmla="*/ 175177 w 1065110"/>
                      <a:gd name="connsiteY4" fmla="*/ 1000046 h 1201613"/>
                      <a:gd name="connsiteX5" fmla="*/ 76180 w 1065110"/>
                      <a:gd name="connsiteY5" fmla="*/ 938214 h 1201613"/>
                      <a:gd name="connsiteX6" fmla="*/ 96133 w 1065110"/>
                      <a:gd name="connsiteY6" fmla="*/ 860486 h 1201613"/>
                      <a:gd name="connsiteX7" fmla="*/ 936 w 1065110"/>
                      <a:gd name="connsiteY7" fmla="*/ 811422 h 1201613"/>
                      <a:gd name="connsiteX8" fmla="*/ 92759 w 1065110"/>
                      <a:gd name="connsiteY8" fmla="*/ 653627 h 1201613"/>
                      <a:gd name="connsiteX9" fmla="*/ 68115 w 1065110"/>
                      <a:gd name="connsiteY9" fmla="*/ 519238 h 1201613"/>
                      <a:gd name="connsiteX10" fmla="*/ 63638 w 1065110"/>
                      <a:gd name="connsiteY10" fmla="*/ 394493 h 1201613"/>
                      <a:gd name="connsiteX11" fmla="*/ 633178 w 1065110"/>
                      <a:gd name="connsiteY11" fmla="*/ 732 h 1201613"/>
                      <a:gd name="connsiteX12" fmla="*/ 1064404 w 1065110"/>
                      <a:gd name="connsiteY12" fmla="*/ 587225 h 1201613"/>
                      <a:gd name="connsiteX13" fmla="*/ 776068 w 1065110"/>
                      <a:gd name="connsiteY13" fmla="*/ 1146447 h 1201613"/>
                      <a:gd name="connsiteX0" fmla="*/ 699810 w 1065110"/>
                      <a:gd name="connsiteY0" fmla="*/ 973825 h 1201613"/>
                      <a:gd name="connsiteX1" fmla="*/ 239030 w 1065110"/>
                      <a:gd name="connsiteY1" fmla="*/ 1198950 h 1201613"/>
                      <a:gd name="connsiteX2" fmla="*/ 123390 w 1065110"/>
                      <a:gd name="connsiteY2" fmla="*/ 1096392 h 1201613"/>
                      <a:gd name="connsiteX3" fmla="*/ 99561 w 1065110"/>
                      <a:gd name="connsiteY3" fmla="*/ 1058883 h 1201613"/>
                      <a:gd name="connsiteX4" fmla="*/ 251777 w 1065110"/>
                      <a:gd name="connsiteY4" fmla="*/ 987691 h 1201613"/>
                      <a:gd name="connsiteX5" fmla="*/ 76180 w 1065110"/>
                      <a:gd name="connsiteY5" fmla="*/ 938214 h 1201613"/>
                      <a:gd name="connsiteX6" fmla="*/ 96133 w 1065110"/>
                      <a:gd name="connsiteY6" fmla="*/ 860486 h 1201613"/>
                      <a:gd name="connsiteX7" fmla="*/ 936 w 1065110"/>
                      <a:gd name="connsiteY7" fmla="*/ 811422 h 1201613"/>
                      <a:gd name="connsiteX8" fmla="*/ 92759 w 1065110"/>
                      <a:gd name="connsiteY8" fmla="*/ 653627 h 1201613"/>
                      <a:gd name="connsiteX9" fmla="*/ 68115 w 1065110"/>
                      <a:gd name="connsiteY9" fmla="*/ 519238 h 1201613"/>
                      <a:gd name="connsiteX10" fmla="*/ 63638 w 1065110"/>
                      <a:gd name="connsiteY10" fmla="*/ 394493 h 1201613"/>
                      <a:gd name="connsiteX11" fmla="*/ 633178 w 1065110"/>
                      <a:gd name="connsiteY11" fmla="*/ 732 h 1201613"/>
                      <a:gd name="connsiteX12" fmla="*/ 1064404 w 1065110"/>
                      <a:gd name="connsiteY12" fmla="*/ 587225 h 1201613"/>
                      <a:gd name="connsiteX13" fmla="*/ 776068 w 1065110"/>
                      <a:gd name="connsiteY13" fmla="*/ 1146447 h 1201613"/>
                      <a:gd name="connsiteX0" fmla="*/ 699810 w 1065110"/>
                      <a:gd name="connsiteY0" fmla="*/ 973825 h 1201613"/>
                      <a:gd name="connsiteX1" fmla="*/ 239030 w 1065110"/>
                      <a:gd name="connsiteY1" fmla="*/ 1198950 h 1201613"/>
                      <a:gd name="connsiteX2" fmla="*/ 133275 w 1065110"/>
                      <a:gd name="connsiteY2" fmla="*/ 1126045 h 1201613"/>
                      <a:gd name="connsiteX3" fmla="*/ 99561 w 1065110"/>
                      <a:gd name="connsiteY3" fmla="*/ 1058883 h 1201613"/>
                      <a:gd name="connsiteX4" fmla="*/ 251777 w 1065110"/>
                      <a:gd name="connsiteY4" fmla="*/ 987691 h 1201613"/>
                      <a:gd name="connsiteX5" fmla="*/ 76180 w 1065110"/>
                      <a:gd name="connsiteY5" fmla="*/ 938214 h 1201613"/>
                      <a:gd name="connsiteX6" fmla="*/ 96133 w 1065110"/>
                      <a:gd name="connsiteY6" fmla="*/ 860486 h 1201613"/>
                      <a:gd name="connsiteX7" fmla="*/ 936 w 1065110"/>
                      <a:gd name="connsiteY7" fmla="*/ 811422 h 1201613"/>
                      <a:gd name="connsiteX8" fmla="*/ 92759 w 1065110"/>
                      <a:gd name="connsiteY8" fmla="*/ 653627 h 1201613"/>
                      <a:gd name="connsiteX9" fmla="*/ 68115 w 1065110"/>
                      <a:gd name="connsiteY9" fmla="*/ 519238 h 1201613"/>
                      <a:gd name="connsiteX10" fmla="*/ 63638 w 1065110"/>
                      <a:gd name="connsiteY10" fmla="*/ 394493 h 1201613"/>
                      <a:gd name="connsiteX11" fmla="*/ 633178 w 1065110"/>
                      <a:gd name="connsiteY11" fmla="*/ 732 h 1201613"/>
                      <a:gd name="connsiteX12" fmla="*/ 1064404 w 1065110"/>
                      <a:gd name="connsiteY12" fmla="*/ 587225 h 1201613"/>
                      <a:gd name="connsiteX13" fmla="*/ 776068 w 1065110"/>
                      <a:gd name="connsiteY13" fmla="*/ 1146447 h 1201613"/>
                      <a:gd name="connsiteX0" fmla="*/ 699810 w 1065110"/>
                      <a:gd name="connsiteY0" fmla="*/ 973825 h 1201613"/>
                      <a:gd name="connsiteX1" fmla="*/ 239030 w 1065110"/>
                      <a:gd name="connsiteY1" fmla="*/ 1198950 h 1201613"/>
                      <a:gd name="connsiteX2" fmla="*/ 133275 w 1065110"/>
                      <a:gd name="connsiteY2" fmla="*/ 1126045 h 1201613"/>
                      <a:gd name="connsiteX3" fmla="*/ 99561 w 1065110"/>
                      <a:gd name="connsiteY3" fmla="*/ 1058883 h 1201613"/>
                      <a:gd name="connsiteX4" fmla="*/ 251777 w 1065110"/>
                      <a:gd name="connsiteY4" fmla="*/ 987691 h 1201613"/>
                      <a:gd name="connsiteX5" fmla="*/ 76180 w 1065110"/>
                      <a:gd name="connsiteY5" fmla="*/ 938214 h 1201613"/>
                      <a:gd name="connsiteX6" fmla="*/ 96133 w 1065110"/>
                      <a:gd name="connsiteY6" fmla="*/ 860486 h 1201613"/>
                      <a:gd name="connsiteX7" fmla="*/ 936 w 1065110"/>
                      <a:gd name="connsiteY7" fmla="*/ 811422 h 1201613"/>
                      <a:gd name="connsiteX8" fmla="*/ 92759 w 1065110"/>
                      <a:gd name="connsiteY8" fmla="*/ 653627 h 1201613"/>
                      <a:gd name="connsiteX9" fmla="*/ 68115 w 1065110"/>
                      <a:gd name="connsiteY9" fmla="*/ 519238 h 1201613"/>
                      <a:gd name="connsiteX10" fmla="*/ 63638 w 1065110"/>
                      <a:gd name="connsiteY10" fmla="*/ 394493 h 1201613"/>
                      <a:gd name="connsiteX11" fmla="*/ 633178 w 1065110"/>
                      <a:gd name="connsiteY11" fmla="*/ 732 h 1201613"/>
                      <a:gd name="connsiteX12" fmla="*/ 1064404 w 1065110"/>
                      <a:gd name="connsiteY12" fmla="*/ 587225 h 1201613"/>
                      <a:gd name="connsiteX13" fmla="*/ 776068 w 1065110"/>
                      <a:gd name="connsiteY13" fmla="*/ 1146447 h 1201613"/>
                      <a:gd name="connsiteX0" fmla="*/ 699810 w 1065110"/>
                      <a:gd name="connsiteY0" fmla="*/ 973825 h 1201613"/>
                      <a:gd name="connsiteX1" fmla="*/ 239030 w 1065110"/>
                      <a:gd name="connsiteY1" fmla="*/ 1198950 h 1201613"/>
                      <a:gd name="connsiteX2" fmla="*/ 133275 w 1065110"/>
                      <a:gd name="connsiteY2" fmla="*/ 1126045 h 1201613"/>
                      <a:gd name="connsiteX3" fmla="*/ 111916 w 1065110"/>
                      <a:gd name="connsiteY3" fmla="*/ 1083592 h 1201613"/>
                      <a:gd name="connsiteX4" fmla="*/ 251777 w 1065110"/>
                      <a:gd name="connsiteY4" fmla="*/ 987691 h 1201613"/>
                      <a:gd name="connsiteX5" fmla="*/ 76180 w 1065110"/>
                      <a:gd name="connsiteY5" fmla="*/ 938214 h 1201613"/>
                      <a:gd name="connsiteX6" fmla="*/ 96133 w 1065110"/>
                      <a:gd name="connsiteY6" fmla="*/ 860486 h 1201613"/>
                      <a:gd name="connsiteX7" fmla="*/ 936 w 1065110"/>
                      <a:gd name="connsiteY7" fmla="*/ 811422 h 1201613"/>
                      <a:gd name="connsiteX8" fmla="*/ 92759 w 1065110"/>
                      <a:gd name="connsiteY8" fmla="*/ 653627 h 1201613"/>
                      <a:gd name="connsiteX9" fmla="*/ 68115 w 1065110"/>
                      <a:gd name="connsiteY9" fmla="*/ 519238 h 1201613"/>
                      <a:gd name="connsiteX10" fmla="*/ 63638 w 1065110"/>
                      <a:gd name="connsiteY10" fmla="*/ 394493 h 1201613"/>
                      <a:gd name="connsiteX11" fmla="*/ 633178 w 1065110"/>
                      <a:gd name="connsiteY11" fmla="*/ 732 h 1201613"/>
                      <a:gd name="connsiteX12" fmla="*/ 1064404 w 1065110"/>
                      <a:gd name="connsiteY12" fmla="*/ 587225 h 1201613"/>
                      <a:gd name="connsiteX13" fmla="*/ 776068 w 1065110"/>
                      <a:gd name="connsiteY13" fmla="*/ 1146447 h 1201613"/>
                      <a:gd name="connsiteX0" fmla="*/ 699810 w 1065110"/>
                      <a:gd name="connsiteY0" fmla="*/ 973825 h 1201613"/>
                      <a:gd name="connsiteX1" fmla="*/ 239030 w 1065110"/>
                      <a:gd name="connsiteY1" fmla="*/ 1198950 h 1201613"/>
                      <a:gd name="connsiteX2" fmla="*/ 133275 w 1065110"/>
                      <a:gd name="connsiteY2" fmla="*/ 1126045 h 1201613"/>
                      <a:gd name="connsiteX3" fmla="*/ 111916 w 1065110"/>
                      <a:gd name="connsiteY3" fmla="*/ 1083592 h 1201613"/>
                      <a:gd name="connsiteX4" fmla="*/ 276488 w 1065110"/>
                      <a:gd name="connsiteY4" fmla="*/ 962981 h 1201613"/>
                      <a:gd name="connsiteX5" fmla="*/ 76180 w 1065110"/>
                      <a:gd name="connsiteY5" fmla="*/ 938214 h 1201613"/>
                      <a:gd name="connsiteX6" fmla="*/ 96133 w 1065110"/>
                      <a:gd name="connsiteY6" fmla="*/ 860486 h 1201613"/>
                      <a:gd name="connsiteX7" fmla="*/ 936 w 1065110"/>
                      <a:gd name="connsiteY7" fmla="*/ 811422 h 1201613"/>
                      <a:gd name="connsiteX8" fmla="*/ 92759 w 1065110"/>
                      <a:gd name="connsiteY8" fmla="*/ 653627 h 1201613"/>
                      <a:gd name="connsiteX9" fmla="*/ 68115 w 1065110"/>
                      <a:gd name="connsiteY9" fmla="*/ 519238 h 1201613"/>
                      <a:gd name="connsiteX10" fmla="*/ 63638 w 1065110"/>
                      <a:gd name="connsiteY10" fmla="*/ 394493 h 1201613"/>
                      <a:gd name="connsiteX11" fmla="*/ 633178 w 1065110"/>
                      <a:gd name="connsiteY11" fmla="*/ 732 h 1201613"/>
                      <a:gd name="connsiteX12" fmla="*/ 1064404 w 1065110"/>
                      <a:gd name="connsiteY12" fmla="*/ 587225 h 1201613"/>
                      <a:gd name="connsiteX13" fmla="*/ 776068 w 1065110"/>
                      <a:gd name="connsiteY13" fmla="*/ 1146447 h 1201613"/>
                      <a:gd name="connsiteX0" fmla="*/ 699810 w 1065110"/>
                      <a:gd name="connsiteY0" fmla="*/ 973825 h 1201613"/>
                      <a:gd name="connsiteX1" fmla="*/ 239030 w 1065110"/>
                      <a:gd name="connsiteY1" fmla="*/ 1198950 h 1201613"/>
                      <a:gd name="connsiteX2" fmla="*/ 133275 w 1065110"/>
                      <a:gd name="connsiteY2" fmla="*/ 1126045 h 1201613"/>
                      <a:gd name="connsiteX3" fmla="*/ 111916 w 1065110"/>
                      <a:gd name="connsiteY3" fmla="*/ 1083592 h 1201613"/>
                      <a:gd name="connsiteX4" fmla="*/ 276488 w 1065110"/>
                      <a:gd name="connsiteY4" fmla="*/ 962981 h 1201613"/>
                      <a:gd name="connsiteX5" fmla="*/ 76180 w 1065110"/>
                      <a:gd name="connsiteY5" fmla="*/ 938214 h 1201613"/>
                      <a:gd name="connsiteX6" fmla="*/ 96133 w 1065110"/>
                      <a:gd name="connsiteY6" fmla="*/ 860486 h 1201613"/>
                      <a:gd name="connsiteX7" fmla="*/ 936 w 1065110"/>
                      <a:gd name="connsiteY7" fmla="*/ 811422 h 1201613"/>
                      <a:gd name="connsiteX8" fmla="*/ 92759 w 1065110"/>
                      <a:gd name="connsiteY8" fmla="*/ 653627 h 1201613"/>
                      <a:gd name="connsiteX9" fmla="*/ 68115 w 1065110"/>
                      <a:gd name="connsiteY9" fmla="*/ 519238 h 1201613"/>
                      <a:gd name="connsiteX10" fmla="*/ 63638 w 1065110"/>
                      <a:gd name="connsiteY10" fmla="*/ 394493 h 1201613"/>
                      <a:gd name="connsiteX11" fmla="*/ 633178 w 1065110"/>
                      <a:gd name="connsiteY11" fmla="*/ 732 h 1201613"/>
                      <a:gd name="connsiteX12" fmla="*/ 1064404 w 1065110"/>
                      <a:gd name="connsiteY12" fmla="*/ 587225 h 1201613"/>
                      <a:gd name="connsiteX13" fmla="*/ 776068 w 1065110"/>
                      <a:gd name="connsiteY13" fmla="*/ 1146447 h 1201613"/>
                      <a:gd name="connsiteX0" fmla="*/ 699810 w 1065110"/>
                      <a:gd name="connsiteY0" fmla="*/ 973825 h 1201613"/>
                      <a:gd name="connsiteX1" fmla="*/ 239030 w 1065110"/>
                      <a:gd name="connsiteY1" fmla="*/ 1198950 h 1201613"/>
                      <a:gd name="connsiteX2" fmla="*/ 133275 w 1065110"/>
                      <a:gd name="connsiteY2" fmla="*/ 1126045 h 1201613"/>
                      <a:gd name="connsiteX3" fmla="*/ 111916 w 1065110"/>
                      <a:gd name="connsiteY3" fmla="*/ 1083592 h 1201613"/>
                      <a:gd name="connsiteX4" fmla="*/ 276488 w 1065110"/>
                      <a:gd name="connsiteY4" fmla="*/ 962981 h 1201613"/>
                      <a:gd name="connsiteX5" fmla="*/ 76180 w 1065110"/>
                      <a:gd name="connsiteY5" fmla="*/ 938214 h 1201613"/>
                      <a:gd name="connsiteX6" fmla="*/ 96133 w 1065110"/>
                      <a:gd name="connsiteY6" fmla="*/ 860486 h 1201613"/>
                      <a:gd name="connsiteX7" fmla="*/ 936 w 1065110"/>
                      <a:gd name="connsiteY7" fmla="*/ 811422 h 1201613"/>
                      <a:gd name="connsiteX8" fmla="*/ 92759 w 1065110"/>
                      <a:gd name="connsiteY8" fmla="*/ 653627 h 1201613"/>
                      <a:gd name="connsiteX9" fmla="*/ 68115 w 1065110"/>
                      <a:gd name="connsiteY9" fmla="*/ 519238 h 1201613"/>
                      <a:gd name="connsiteX10" fmla="*/ 63638 w 1065110"/>
                      <a:gd name="connsiteY10" fmla="*/ 394493 h 1201613"/>
                      <a:gd name="connsiteX11" fmla="*/ 633178 w 1065110"/>
                      <a:gd name="connsiteY11" fmla="*/ 732 h 1201613"/>
                      <a:gd name="connsiteX12" fmla="*/ 1064404 w 1065110"/>
                      <a:gd name="connsiteY12" fmla="*/ 587225 h 1201613"/>
                      <a:gd name="connsiteX13" fmla="*/ 776068 w 1065110"/>
                      <a:gd name="connsiteY13" fmla="*/ 1146447 h 1201613"/>
                      <a:gd name="connsiteX0" fmla="*/ 699810 w 1065110"/>
                      <a:gd name="connsiteY0" fmla="*/ 973825 h 1201613"/>
                      <a:gd name="connsiteX1" fmla="*/ 239030 w 1065110"/>
                      <a:gd name="connsiteY1" fmla="*/ 1198950 h 1201613"/>
                      <a:gd name="connsiteX2" fmla="*/ 133275 w 1065110"/>
                      <a:gd name="connsiteY2" fmla="*/ 1126045 h 1201613"/>
                      <a:gd name="connsiteX3" fmla="*/ 111916 w 1065110"/>
                      <a:gd name="connsiteY3" fmla="*/ 1083592 h 1201613"/>
                      <a:gd name="connsiteX4" fmla="*/ 276488 w 1065110"/>
                      <a:gd name="connsiteY4" fmla="*/ 962981 h 1201613"/>
                      <a:gd name="connsiteX5" fmla="*/ 76180 w 1065110"/>
                      <a:gd name="connsiteY5" fmla="*/ 938214 h 1201613"/>
                      <a:gd name="connsiteX6" fmla="*/ 96133 w 1065110"/>
                      <a:gd name="connsiteY6" fmla="*/ 860486 h 1201613"/>
                      <a:gd name="connsiteX7" fmla="*/ 936 w 1065110"/>
                      <a:gd name="connsiteY7" fmla="*/ 811422 h 1201613"/>
                      <a:gd name="connsiteX8" fmla="*/ 92759 w 1065110"/>
                      <a:gd name="connsiteY8" fmla="*/ 653627 h 1201613"/>
                      <a:gd name="connsiteX9" fmla="*/ 68115 w 1065110"/>
                      <a:gd name="connsiteY9" fmla="*/ 519238 h 1201613"/>
                      <a:gd name="connsiteX10" fmla="*/ 63638 w 1065110"/>
                      <a:gd name="connsiteY10" fmla="*/ 394493 h 1201613"/>
                      <a:gd name="connsiteX11" fmla="*/ 633178 w 1065110"/>
                      <a:gd name="connsiteY11" fmla="*/ 732 h 1201613"/>
                      <a:gd name="connsiteX12" fmla="*/ 1064404 w 1065110"/>
                      <a:gd name="connsiteY12" fmla="*/ 587225 h 1201613"/>
                      <a:gd name="connsiteX13" fmla="*/ 776068 w 1065110"/>
                      <a:gd name="connsiteY13" fmla="*/ 1146447 h 1201613"/>
                      <a:gd name="connsiteX0" fmla="*/ 699810 w 1065110"/>
                      <a:gd name="connsiteY0" fmla="*/ 973825 h 1201613"/>
                      <a:gd name="connsiteX1" fmla="*/ 239030 w 1065110"/>
                      <a:gd name="connsiteY1" fmla="*/ 1198950 h 1201613"/>
                      <a:gd name="connsiteX2" fmla="*/ 133275 w 1065110"/>
                      <a:gd name="connsiteY2" fmla="*/ 1126045 h 1201613"/>
                      <a:gd name="connsiteX3" fmla="*/ 111916 w 1065110"/>
                      <a:gd name="connsiteY3" fmla="*/ 1083592 h 1201613"/>
                      <a:gd name="connsiteX4" fmla="*/ 264132 w 1065110"/>
                      <a:gd name="connsiteY4" fmla="*/ 962981 h 1201613"/>
                      <a:gd name="connsiteX5" fmla="*/ 76180 w 1065110"/>
                      <a:gd name="connsiteY5" fmla="*/ 938214 h 1201613"/>
                      <a:gd name="connsiteX6" fmla="*/ 96133 w 1065110"/>
                      <a:gd name="connsiteY6" fmla="*/ 860486 h 1201613"/>
                      <a:gd name="connsiteX7" fmla="*/ 936 w 1065110"/>
                      <a:gd name="connsiteY7" fmla="*/ 811422 h 1201613"/>
                      <a:gd name="connsiteX8" fmla="*/ 92759 w 1065110"/>
                      <a:gd name="connsiteY8" fmla="*/ 653627 h 1201613"/>
                      <a:gd name="connsiteX9" fmla="*/ 68115 w 1065110"/>
                      <a:gd name="connsiteY9" fmla="*/ 519238 h 1201613"/>
                      <a:gd name="connsiteX10" fmla="*/ 63638 w 1065110"/>
                      <a:gd name="connsiteY10" fmla="*/ 394493 h 1201613"/>
                      <a:gd name="connsiteX11" fmla="*/ 633178 w 1065110"/>
                      <a:gd name="connsiteY11" fmla="*/ 732 h 1201613"/>
                      <a:gd name="connsiteX12" fmla="*/ 1064404 w 1065110"/>
                      <a:gd name="connsiteY12" fmla="*/ 587225 h 1201613"/>
                      <a:gd name="connsiteX13" fmla="*/ 776068 w 1065110"/>
                      <a:gd name="connsiteY13" fmla="*/ 1146447 h 1201613"/>
                      <a:gd name="connsiteX0" fmla="*/ 699810 w 1065110"/>
                      <a:gd name="connsiteY0" fmla="*/ 973825 h 1201613"/>
                      <a:gd name="connsiteX1" fmla="*/ 239030 w 1065110"/>
                      <a:gd name="connsiteY1" fmla="*/ 1198950 h 1201613"/>
                      <a:gd name="connsiteX2" fmla="*/ 133275 w 1065110"/>
                      <a:gd name="connsiteY2" fmla="*/ 1126045 h 1201613"/>
                      <a:gd name="connsiteX3" fmla="*/ 111916 w 1065110"/>
                      <a:gd name="connsiteY3" fmla="*/ 1083592 h 1201613"/>
                      <a:gd name="connsiteX4" fmla="*/ 264132 w 1065110"/>
                      <a:gd name="connsiteY4" fmla="*/ 962981 h 1201613"/>
                      <a:gd name="connsiteX5" fmla="*/ 76180 w 1065110"/>
                      <a:gd name="connsiteY5" fmla="*/ 938214 h 1201613"/>
                      <a:gd name="connsiteX6" fmla="*/ 96133 w 1065110"/>
                      <a:gd name="connsiteY6" fmla="*/ 860486 h 1201613"/>
                      <a:gd name="connsiteX7" fmla="*/ 936 w 1065110"/>
                      <a:gd name="connsiteY7" fmla="*/ 811422 h 1201613"/>
                      <a:gd name="connsiteX8" fmla="*/ 92759 w 1065110"/>
                      <a:gd name="connsiteY8" fmla="*/ 653627 h 1201613"/>
                      <a:gd name="connsiteX9" fmla="*/ 68115 w 1065110"/>
                      <a:gd name="connsiteY9" fmla="*/ 519238 h 1201613"/>
                      <a:gd name="connsiteX10" fmla="*/ 63638 w 1065110"/>
                      <a:gd name="connsiteY10" fmla="*/ 394493 h 1201613"/>
                      <a:gd name="connsiteX11" fmla="*/ 633178 w 1065110"/>
                      <a:gd name="connsiteY11" fmla="*/ 732 h 1201613"/>
                      <a:gd name="connsiteX12" fmla="*/ 1064404 w 1065110"/>
                      <a:gd name="connsiteY12" fmla="*/ 587225 h 1201613"/>
                      <a:gd name="connsiteX13" fmla="*/ 776068 w 1065110"/>
                      <a:gd name="connsiteY13" fmla="*/ 1146447 h 1201613"/>
                      <a:gd name="connsiteX0" fmla="*/ 699810 w 1065110"/>
                      <a:gd name="connsiteY0" fmla="*/ 973825 h 1201613"/>
                      <a:gd name="connsiteX1" fmla="*/ 239030 w 1065110"/>
                      <a:gd name="connsiteY1" fmla="*/ 1198950 h 1201613"/>
                      <a:gd name="connsiteX2" fmla="*/ 133275 w 1065110"/>
                      <a:gd name="connsiteY2" fmla="*/ 1126045 h 1201613"/>
                      <a:gd name="connsiteX3" fmla="*/ 111916 w 1065110"/>
                      <a:gd name="connsiteY3" fmla="*/ 1083592 h 1201613"/>
                      <a:gd name="connsiteX4" fmla="*/ 264132 w 1065110"/>
                      <a:gd name="connsiteY4" fmla="*/ 962981 h 1201613"/>
                      <a:gd name="connsiteX5" fmla="*/ 76180 w 1065110"/>
                      <a:gd name="connsiteY5" fmla="*/ 938214 h 1201613"/>
                      <a:gd name="connsiteX6" fmla="*/ 96133 w 1065110"/>
                      <a:gd name="connsiteY6" fmla="*/ 860486 h 1201613"/>
                      <a:gd name="connsiteX7" fmla="*/ 936 w 1065110"/>
                      <a:gd name="connsiteY7" fmla="*/ 811422 h 1201613"/>
                      <a:gd name="connsiteX8" fmla="*/ 92759 w 1065110"/>
                      <a:gd name="connsiteY8" fmla="*/ 653627 h 1201613"/>
                      <a:gd name="connsiteX9" fmla="*/ 68115 w 1065110"/>
                      <a:gd name="connsiteY9" fmla="*/ 519238 h 1201613"/>
                      <a:gd name="connsiteX10" fmla="*/ 63638 w 1065110"/>
                      <a:gd name="connsiteY10" fmla="*/ 394493 h 1201613"/>
                      <a:gd name="connsiteX11" fmla="*/ 633178 w 1065110"/>
                      <a:gd name="connsiteY11" fmla="*/ 732 h 1201613"/>
                      <a:gd name="connsiteX12" fmla="*/ 1064404 w 1065110"/>
                      <a:gd name="connsiteY12" fmla="*/ 587225 h 1201613"/>
                      <a:gd name="connsiteX13" fmla="*/ 776068 w 1065110"/>
                      <a:gd name="connsiteY13" fmla="*/ 1146447 h 1201613"/>
                      <a:gd name="connsiteX0" fmla="*/ 699810 w 1065110"/>
                      <a:gd name="connsiteY0" fmla="*/ 973825 h 1201613"/>
                      <a:gd name="connsiteX1" fmla="*/ 239030 w 1065110"/>
                      <a:gd name="connsiteY1" fmla="*/ 1198950 h 1201613"/>
                      <a:gd name="connsiteX2" fmla="*/ 133275 w 1065110"/>
                      <a:gd name="connsiteY2" fmla="*/ 1126045 h 1201613"/>
                      <a:gd name="connsiteX3" fmla="*/ 111916 w 1065110"/>
                      <a:gd name="connsiteY3" fmla="*/ 1083592 h 1201613"/>
                      <a:gd name="connsiteX4" fmla="*/ 264132 w 1065110"/>
                      <a:gd name="connsiteY4" fmla="*/ 962981 h 1201613"/>
                      <a:gd name="connsiteX5" fmla="*/ 76180 w 1065110"/>
                      <a:gd name="connsiteY5" fmla="*/ 938214 h 1201613"/>
                      <a:gd name="connsiteX6" fmla="*/ 96133 w 1065110"/>
                      <a:gd name="connsiteY6" fmla="*/ 860486 h 1201613"/>
                      <a:gd name="connsiteX7" fmla="*/ 936 w 1065110"/>
                      <a:gd name="connsiteY7" fmla="*/ 811422 h 1201613"/>
                      <a:gd name="connsiteX8" fmla="*/ 92759 w 1065110"/>
                      <a:gd name="connsiteY8" fmla="*/ 653627 h 1201613"/>
                      <a:gd name="connsiteX9" fmla="*/ 68115 w 1065110"/>
                      <a:gd name="connsiteY9" fmla="*/ 519238 h 1201613"/>
                      <a:gd name="connsiteX10" fmla="*/ 63638 w 1065110"/>
                      <a:gd name="connsiteY10" fmla="*/ 394493 h 1201613"/>
                      <a:gd name="connsiteX11" fmla="*/ 633178 w 1065110"/>
                      <a:gd name="connsiteY11" fmla="*/ 732 h 1201613"/>
                      <a:gd name="connsiteX12" fmla="*/ 1064404 w 1065110"/>
                      <a:gd name="connsiteY12" fmla="*/ 587225 h 1201613"/>
                      <a:gd name="connsiteX13" fmla="*/ 776068 w 1065110"/>
                      <a:gd name="connsiteY13" fmla="*/ 1146447 h 1201613"/>
                      <a:gd name="connsiteX0" fmla="*/ 699810 w 1065110"/>
                      <a:gd name="connsiteY0" fmla="*/ 973825 h 1208020"/>
                      <a:gd name="connsiteX1" fmla="*/ 268683 w 1065110"/>
                      <a:gd name="connsiteY1" fmla="*/ 1205540 h 1208020"/>
                      <a:gd name="connsiteX2" fmla="*/ 133275 w 1065110"/>
                      <a:gd name="connsiteY2" fmla="*/ 1126045 h 1208020"/>
                      <a:gd name="connsiteX3" fmla="*/ 111916 w 1065110"/>
                      <a:gd name="connsiteY3" fmla="*/ 1083592 h 1208020"/>
                      <a:gd name="connsiteX4" fmla="*/ 264132 w 1065110"/>
                      <a:gd name="connsiteY4" fmla="*/ 962981 h 1208020"/>
                      <a:gd name="connsiteX5" fmla="*/ 76180 w 1065110"/>
                      <a:gd name="connsiteY5" fmla="*/ 938214 h 1208020"/>
                      <a:gd name="connsiteX6" fmla="*/ 96133 w 1065110"/>
                      <a:gd name="connsiteY6" fmla="*/ 860486 h 1208020"/>
                      <a:gd name="connsiteX7" fmla="*/ 936 w 1065110"/>
                      <a:gd name="connsiteY7" fmla="*/ 811422 h 1208020"/>
                      <a:gd name="connsiteX8" fmla="*/ 92759 w 1065110"/>
                      <a:gd name="connsiteY8" fmla="*/ 653627 h 1208020"/>
                      <a:gd name="connsiteX9" fmla="*/ 68115 w 1065110"/>
                      <a:gd name="connsiteY9" fmla="*/ 519238 h 1208020"/>
                      <a:gd name="connsiteX10" fmla="*/ 63638 w 1065110"/>
                      <a:gd name="connsiteY10" fmla="*/ 394493 h 1208020"/>
                      <a:gd name="connsiteX11" fmla="*/ 633178 w 1065110"/>
                      <a:gd name="connsiteY11" fmla="*/ 732 h 1208020"/>
                      <a:gd name="connsiteX12" fmla="*/ 1064404 w 1065110"/>
                      <a:gd name="connsiteY12" fmla="*/ 587225 h 1208020"/>
                      <a:gd name="connsiteX13" fmla="*/ 776068 w 1065110"/>
                      <a:gd name="connsiteY13" fmla="*/ 1146447 h 1208020"/>
                      <a:gd name="connsiteX0" fmla="*/ 699810 w 1065110"/>
                      <a:gd name="connsiteY0" fmla="*/ 973825 h 1208020"/>
                      <a:gd name="connsiteX1" fmla="*/ 268683 w 1065110"/>
                      <a:gd name="connsiteY1" fmla="*/ 1205540 h 1208020"/>
                      <a:gd name="connsiteX2" fmla="*/ 146453 w 1065110"/>
                      <a:gd name="connsiteY2" fmla="*/ 1135929 h 1208020"/>
                      <a:gd name="connsiteX3" fmla="*/ 111916 w 1065110"/>
                      <a:gd name="connsiteY3" fmla="*/ 1083592 h 1208020"/>
                      <a:gd name="connsiteX4" fmla="*/ 264132 w 1065110"/>
                      <a:gd name="connsiteY4" fmla="*/ 962981 h 1208020"/>
                      <a:gd name="connsiteX5" fmla="*/ 76180 w 1065110"/>
                      <a:gd name="connsiteY5" fmla="*/ 938214 h 1208020"/>
                      <a:gd name="connsiteX6" fmla="*/ 96133 w 1065110"/>
                      <a:gd name="connsiteY6" fmla="*/ 860486 h 1208020"/>
                      <a:gd name="connsiteX7" fmla="*/ 936 w 1065110"/>
                      <a:gd name="connsiteY7" fmla="*/ 811422 h 1208020"/>
                      <a:gd name="connsiteX8" fmla="*/ 92759 w 1065110"/>
                      <a:gd name="connsiteY8" fmla="*/ 653627 h 1208020"/>
                      <a:gd name="connsiteX9" fmla="*/ 68115 w 1065110"/>
                      <a:gd name="connsiteY9" fmla="*/ 519238 h 1208020"/>
                      <a:gd name="connsiteX10" fmla="*/ 63638 w 1065110"/>
                      <a:gd name="connsiteY10" fmla="*/ 394493 h 1208020"/>
                      <a:gd name="connsiteX11" fmla="*/ 633178 w 1065110"/>
                      <a:gd name="connsiteY11" fmla="*/ 732 h 1208020"/>
                      <a:gd name="connsiteX12" fmla="*/ 1064404 w 1065110"/>
                      <a:gd name="connsiteY12" fmla="*/ 587225 h 1208020"/>
                      <a:gd name="connsiteX13" fmla="*/ 776068 w 1065110"/>
                      <a:gd name="connsiteY13" fmla="*/ 1146447 h 1208020"/>
                      <a:gd name="connsiteX0" fmla="*/ 699810 w 1065110"/>
                      <a:gd name="connsiteY0" fmla="*/ 973825 h 1208020"/>
                      <a:gd name="connsiteX1" fmla="*/ 268683 w 1065110"/>
                      <a:gd name="connsiteY1" fmla="*/ 1205540 h 1208020"/>
                      <a:gd name="connsiteX2" fmla="*/ 146453 w 1065110"/>
                      <a:gd name="connsiteY2" fmla="*/ 1135929 h 1208020"/>
                      <a:gd name="connsiteX3" fmla="*/ 128389 w 1065110"/>
                      <a:gd name="connsiteY3" fmla="*/ 1090181 h 1208020"/>
                      <a:gd name="connsiteX4" fmla="*/ 264132 w 1065110"/>
                      <a:gd name="connsiteY4" fmla="*/ 962981 h 1208020"/>
                      <a:gd name="connsiteX5" fmla="*/ 76180 w 1065110"/>
                      <a:gd name="connsiteY5" fmla="*/ 938214 h 1208020"/>
                      <a:gd name="connsiteX6" fmla="*/ 96133 w 1065110"/>
                      <a:gd name="connsiteY6" fmla="*/ 860486 h 1208020"/>
                      <a:gd name="connsiteX7" fmla="*/ 936 w 1065110"/>
                      <a:gd name="connsiteY7" fmla="*/ 811422 h 1208020"/>
                      <a:gd name="connsiteX8" fmla="*/ 92759 w 1065110"/>
                      <a:gd name="connsiteY8" fmla="*/ 653627 h 1208020"/>
                      <a:gd name="connsiteX9" fmla="*/ 68115 w 1065110"/>
                      <a:gd name="connsiteY9" fmla="*/ 519238 h 1208020"/>
                      <a:gd name="connsiteX10" fmla="*/ 63638 w 1065110"/>
                      <a:gd name="connsiteY10" fmla="*/ 394493 h 1208020"/>
                      <a:gd name="connsiteX11" fmla="*/ 633178 w 1065110"/>
                      <a:gd name="connsiteY11" fmla="*/ 732 h 1208020"/>
                      <a:gd name="connsiteX12" fmla="*/ 1064404 w 1065110"/>
                      <a:gd name="connsiteY12" fmla="*/ 587225 h 1208020"/>
                      <a:gd name="connsiteX13" fmla="*/ 776068 w 1065110"/>
                      <a:gd name="connsiteY13" fmla="*/ 1146447 h 1208020"/>
                      <a:gd name="connsiteX0" fmla="*/ 699810 w 1065110"/>
                      <a:gd name="connsiteY0" fmla="*/ 973825 h 1208020"/>
                      <a:gd name="connsiteX1" fmla="*/ 268683 w 1065110"/>
                      <a:gd name="connsiteY1" fmla="*/ 1205540 h 1208020"/>
                      <a:gd name="connsiteX2" fmla="*/ 162927 w 1065110"/>
                      <a:gd name="connsiteY2" fmla="*/ 1139224 h 1208020"/>
                      <a:gd name="connsiteX3" fmla="*/ 128389 w 1065110"/>
                      <a:gd name="connsiteY3" fmla="*/ 1090181 h 1208020"/>
                      <a:gd name="connsiteX4" fmla="*/ 264132 w 1065110"/>
                      <a:gd name="connsiteY4" fmla="*/ 962981 h 1208020"/>
                      <a:gd name="connsiteX5" fmla="*/ 76180 w 1065110"/>
                      <a:gd name="connsiteY5" fmla="*/ 938214 h 1208020"/>
                      <a:gd name="connsiteX6" fmla="*/ 96133 w 1065110"/>
                      <a:gd name="connsiteY6" fmla="*/ 860486 h 1208020"/>
                      <a:gd name="connsiteX7" fmla="*/ 936 w 1065110"/>
                      <a:gd name="connsiteY7" fmla="*/ 811422 h 1208020"/>
                      <a:gd name="connsiteX8" fmla="*/ 92759 w 1065110"/>
                      <a:gd name="connsiteY8" fmla="*/ 653627 h 1208020"/>
                      <a:gd name="connsiteX9" fmla="*/ 68115 w 1065110"/>
                      <a:gd name="connsiteY9" fmla="*/ 519238 h 1208020"/>
                      <a:gd name="connsiteX10" fmla="*/ 63638 w 1065110"/>
                      <a:gd name="connsiteY10" fmla="*/ 394493 h 1208020"/>
                      <a:gd name="connsiteX11" fmla="*/ 633178 w 1065110"/>
                      <a:gd name="connsiteY11" fmla="*/ 732 h 1208020"/>
                      <a:gd name="connsiteX12" fmla="*/ 1064404 w 1065110"/>
                      <a:gd name="connsiteY12" fmla="*/ 587225 h 1208020"/>
                      <a:gd name="connsiteX13" fmla="*/ 776068 w 1065110"/>
                      <a:gd name="connsiteY13" fmla="*/ 1146447 h 1208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065110" h="1208020">
                        <a:moveTo>
                          <a:pt x="699810" y="973825"/>
                        </a:moveTo>
                        <a:cubicBezTo>
                          <a:pt x="604390" y="1151526"/>
                          <a:pt x="524467" y="1222688"/>
                          <a:pt x="268683" y="1205540"/>
                        </a:cubicBezTo>
                        <a:cubicBezTo>
                          <a:pt x="193191" y="1193591"/>
                          <a:pt x="195822" y="1215629"/>
                          <a:pt x="162927" y="1139224"/>
                        </a:cubicBezTo>
                        <a:cubicBezTo>
                          <a:pt x="158398" y="1123576"/>
                          <a:pt x="111522" y="1119555"/>
                          <a:pt x="128389" y="1090181"/>
                        </a:cubicBezTo>
                        <a:cubicBezTo>
                          <a:pt x="145257" y="1060807"/>
                          <a:pt x="208310" y="1075345"/>
                          <a:pt x="264132" y="962981"/>
                        </a:cubicBezTo>
                        <a:cubicBezTo>
                          <a:pt x="188303" y="928367"/>
                          <a:pt x="138831" y="946470"/>
                          <a:pt x="76180" y="938214"/>
                        </a:cubicBezTo>
                        <a:cubicBezTo>
                          <a:pt x="48180" y="921132"/>
                          <a:pt x="96131" y="895277"/>
                          <a:pt x="96133" y="860486"/>
                        </a:cubicBezTo>
                        <a:cubicBezTo>
                          <a:pt x="65705" y="853509"/>
                          <a:pt x="8416" y="839473"/>
                          <a:pt x="936" y="811422"/>
                        </a:cubicBezTo>
                        <a:cubicBezTo>
                          <a:pt x="-10208" y="761573"/>
                          <a:pt x="81563" y="702324"/>
                          <a:pt x="92759" y="653627"/>
                        </a:cubicBezTo>
                        <a:cubicBezTo>
                          <a:pt x="103955" y="604930"/>
                          <a:pt x="72571" y="554887"/>
                          <a:pt x="68115" y="519238"/>
                        </a:cubicBezTo>
                        <a:cubicBezTo>
                          <a:pt x="61583" y="487199"/>
                          <a:pt x="64337" y="420993"/>
                          <a:pt x="63638" y="394493"/>
                        </a:cubicBezTo>
                        <a:cubicBezTo>
                          <a:pt x="70964" y="132876"/>
                          <a:pt x="320863" y="-11623"/>
                          <a:pt x="633178" y="732"/>
                        </a:cubicBezTo>
                        <a:cubicBezTo>
                          <a:pt x="945493" y="13087"/>
                          <a:pt x="1075992" y="379197"/>
                          <a:pt x="1064404" y="587225"/>
                        </a:cubicBezTo>
                        <a:cubicBezTo>
                          <a:pt x="1048184" y="878403"/>
                          <a:pt x="758015" y="970038"/>
                          <a:pt x="776068" y="1146447"/>
                        </a:cubicBezTo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99" name="グループ化 498">
                    <a:extLst>
                      <a:ext uri="{FF2B5EF4-FFF2-40B4-BE49-F238E27FC236}">
                        <a16:creationId xmlns:a16="http://schemas.microsoft.com/office/drawing/2014/main" id="{85317890-FFF8-4BA7-94C7-4A4A6D8AFAD0}"/>
                      </a:ext>
                    </a:extLst>
                  </p:cNvPr>
                  <p:cNvGrpSpPr/>
                  <p:nvPr/>
                </p:nvGrpSpPr>
                <p:grpSpPr>
                  <a:xfrm>
                    <a:off x="956132" y="2107049"/>
                    <a:ext cx="783768" cy="1429084"/>
                    <a:chOff x="4621280" y="2107049"/>
                    <a:chExt cx="783768" cy="1429084"/>
                  </a:xfrm>
                </p:grpSpPr>
                <p:sp>
                  <p:nvSpPr>
                    <p:cNvPr id="500" name="四角形: 上の 2 つの角を丸める 499">
                      <a:extLst>
                        <a:ext uri="{FF2B5EF4-FFF2-40B4-BE49-F238E27FC236}">
                          <a16:creationId xmlns:a16="http://schemas.microsoft.com/office/drawing/2014/main" id="{C88CA070-2800-4D5D-8A28-7803EAA728A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77088" y="2107049"/>
                      <a:ext cx="266338" cy="138615"/>
                    </a:xfrm>
                    <a:prstGeom prst="round2SameRect">
                      <a:avLst>
                        <a:gd name="adj1" fmla="val 7120"/>
                        <a:gd name="adj2" fmla="val 34088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01" name="フリーフォーム: 図形 500">
                      <a:extLst>
                        <a:ext uri="{FF2B5EF4-FFF2-40B4-BE49-F238E27FC236}">
                          <a16:creationId xmlns:a16="http://schemas.microsoft.com/office/drawing/2014/main" id="{ECF973E2-CAE2-4644-B698-5E7B3E1751C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51645" y="2130860"/>
                      <a:ext cx="317438" cy="186718"/>
                    </a:xfrm>
                    <a:custGeom>
                      <a:avLst/>
                      <a:gdLst>
                        <a:gd name="connsiteX0" fmla="*/ 20101 w 183642"/>
                        <a:gd name="connsiteY0" fmla="*/ 0 h 186718"/>
                        <a:gd name="connsiteX1" fmla="*/ 163541 w 183642"/>
                        <a:gd name="connsiteY1" fmla="*/ 0 h 186718"/>
                        <a:gd name="connsiteX2" fmla="*/ 183642 w 183642"/>
                        <a:gd name="connsiteY2" fmla="*/ 20101 h 186718"/>
                        <a:gd name="connsiteX3" fmla="*/ 183642 w 183642"/>
                        <a:gd name="connsiteY3" fmla="*/ 74776 h 186718"/>
                        <a:gd name="connsiteX4" fmla="*/ 183642 w 183642"/>
                        <a:gd name="connsiteY4" fmla="*/ 124118 h 186718"/>
                        <a:gd name="connsiteX5" fmla="*/ 183642 w 183642"/>
                        <a:gd name="connsiteY5" fmla="*/ 186717 h 186718"/>
                        <a:gd name="connsiteX6" fmla="*/ 121047 w 183642"/>
                        <a:gd name="connsiteY6" fmla="*/ 186717 h 186718"/>
                        <a:gd name="connsiteX7" fmla="*/ 121042 w 183642"/>
                        <a:gd name="connsiteY7" fmla="*/ 186718 h 186718"/>
                        <a:gd name="connsiteX8" fmla="*/ 62600 w 183642"/>
                        <a:gd name="connsiteY8" fmla="*/ 186718 h 186718"/>
                        <a:gd name="connsiteX9" fmla="*/ 0 w 183642"/>
                        <a:gd name="connsiteY9" fmla="*/ 124118 h 186718"/>
                        <a:gd name="connsiteX10" fmla="*/ 0 w 183642"/>
                        <a:gd name="connsiteY10" fmla="*/ 20101 h 186718"/>
                        <a:gd name="connsiteX11" fmla="*/ 20101 w 183642"/>
                        <a:gd name="connsiteY11" fmla="*/ 0 h 1867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83642" h="186718">
                          <a:moveTo>
                            <a:pt x="20101" y="0"/>
                          </a:moveTo>
                          <a:lnTo>
                            <a:pt x="163541" y="0"/>
                          </a:lnTo>
                          <a:cubicBezTo>
                            <a:pt x="174642" y="0"/>
                            <a:pt x="183642" y="9000"/>
                            <a:pt x="183642" y="20101"/>
                          </a:cubicBezTo>
                          <a:lnTo>
                            <a:pt x="183642" y="74776"/>
                          </a:lnTo>
                          <a:lnTo>
                            <a:pt x="183642" y="124118"/>
                          </a:lnTo>
                          <a:lnTo>
                            <a:pt x="183642" y="186717"/>
                          </a:lnTo>
                          <a:lnTo>
                            <a:pt x="121047" y="186717"/>
                          </a:lnTo>
                          <a:lnTo>
                            <a:pt x="121042" y="186718"/>
                          </a:lnTo>
                          <a:lnTo>
                            <a:pt x="62600" y="186718"/>
                          </a:lnTo>
                          <a:cubicBezTo>
                            <a:pt x="28027" y="186718"/>
                            <a:pt x="0" y="158691"/>
                            <a:pt x="0" y="124118"/>
                          </a:cubicBezTo>
                          <a:lnTo>
                            <a:pt x="0" y="20101"/>
                          </a:lnTo>
                          <a:cubicBezTo>
                            <a:pt x="0" y="9000"/>
                            <a:pt x="9000" y="0"/>
                            <a:pt x="20101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02" name="片側の 2 つの角を丸めた四角形 144">
                      <a:extLst>
                        <a:ext uri="{FF2B5EF4-FFF2-40B4-BE49-F238E27FC236}">
                          <a16:creationId xmlns:a16="http://schemas.microsoft.com/office/drawing/2014/main" id="{9F3D42B3-9718-48F1-8ED6-109E102F047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47594" y="2248208"/>
                      <a:ext cx="757454" cy="1287925"/>
                    </a:xfrm>
                    <a:prstGeom prst="round2SameRect">
                      <a:avLst>
                        <a:gd name="adj1" fmla="val 30576"/>
                        <a:gd name="adj2" fmla="val 0"/>
                      </a:avLst>
                    </a:prstGeom>
                    <a:solidFill>
                      <a:schemeClr val="tx1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03" name="楕円 502">
                      <a:extLst>
                        <a:ext uri="{FF2B5EF4-FFF2-40B4-BE49-F238E27FC236}">
                          <a16:creationId xmlns:a16="http://schemas.microsoft.com/office/drawing/2014/main" id="{E81D89EA-9C5A-418F-8F87-DB67EDD2B08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21280" y="2432258"/>
                      <a:ext cx="55539" cy="89958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04" name="楕円 503">
                      <a:extLst>
                        <a:ext uri="{FF2B5EF4-FFF2-40B4-BE49-F238E27FC236}">
                          <a16:creationId xmlns:a16="http://schemas.microsoft.com/office/drawing/2014/main" id="{30BA9275-227F-431A-9209-6B746666CDE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21280" y="2667819"/>
                      <a:ext cx="55539" cy="89958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05" name="楕円 504">
                      <a:extLst>
                        <a:ext uri="{FF2B5EF4-FFF2-40B4-BE49-F238E27FC236}">
                          <a16:creationId xmlns:a16="http://schemas.microsoft.com/office/drawing/2014/main" id="{0426037F-93B3-47A1-8F8E-CA10A736A7C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21280" y="2903380"/>
                      <a:ext cx="55539" cy="89958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06" name="楕円 505">
                      <a:extLst>
                        <a:ext uri="{FF2B5EF4-FFF2-40B4-BE49-F238E27FC236}">
                          <a16:creationId xmlns:a16="http://schemas.microsoft.com/office/drawing/2014/main" id="{E1B80D95-597A-46ED-92F3-AD2BDDFFB7C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21280" y="3138941"/>
                      <a:ext cx="55539" cy="89958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07" name="楕円 506">
                      <a:extLst>
                        <a:ext uri="{FF2B5EF4-FFF2-40B4-BE49-F238E27FC236}">
                          <a16:creationId xmlns:a16="http://schemas.microsoft.com/office/drawing/2014/main" id="{BC79DE7D-6C30-4548-A6C8-5C68309DA16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21280" y="3374503"/>
                      <a:ext cx="55539" cy="89958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509" name="フリーフォーム: 図形 508">
                    <a:extLst>
                      <a:ext uri="{FF2B5EF4-FFF2-40B4-BE49-F238E27FC236}">
                        <a16:creationId xmlns:a16="http://schemas.microsoft.com/office/drawing/2014/main" id="{3FB5857E-3B38-4598-8984-ABA665FBC23B}"/>
                      </a:ext>
                    </a:extLst>
                  </p:cNvPr>
                  <p:cNvSpPr/>
                  <p:nvPr/>
                </p:nvSpPr>
                <p:spPr>
                  <a:xfrm>
                    <a:off x="1196433" y="2371725"/>
                    <a:ext cx="367416" cy="1164407"/>
                  </a:xfrm>
                  <a:custGeom>
                    <a:avLst/>
                    <a:gdLst>
                      <a:gd name="connsiteX0" fmla="*/ 42070 w 328822"/>
                      <a:gd name="connsiteY0" fmla="*/ 0 h 947738"/>
                      <a:gd name="connsiteX1" fmla="*/ 286752 w 328822"/>
                      <a:gd name="connsiteY1" fmla="*/ 0 h 947738"/>
                      <a:gd name="connsiteX2" fmla="*/ 315902 w 328822"/>
                      <a:gd name="connsiteY2" fmla="*/ 43235 h 947738"/>
                      <a:gd name="connsiteX3" fmla="*/ 328822 w 328822"/>
                      <a:gd name="connsiteY3" fmla="*/ 107231 h 947738"/>
                      <a:gd name="connsiteX4" fmla="*/ 328822 w 328822"/>
                      <a:gd name="connsiteY4" fmla="*/ 947738 h 947738"/>
                      <a:gd name="connsiteX5" fmla="*/ 0 w 328822"/>
                      <a:gd name="connsiteY5" fmla="*/ 947738 h 947738"/>
                      <a:gd name="connsiteX6" fmla="*/ 0 w 328822"/>
                      <a:gd name="connsiteY6" fmla="*/ 107231 h 947738"/>
                      <a:gd name="connsiteX7" fmla="*/ 12920 w 328822"/>
                      <a:gd name="connsiteY7" fmla="*/ 43235 h 947738"/>
                      <a:gd name="connsiteX0" fmla="*/ 315902 w 407342"/>
                      <a:gd name="connsiteY0" fmla="*/ 43235 h 947738"/>
                      <a:gd name="connsiteX1" fmla="*/ 328822 w 407342"/>
                      <a:gd name="connsiteY1" fmla="*/ 107231 h 947738"/>
                      <a:gd name="connsiteX2" fmla="*/ 328822 w 407342"/>
                      <a:gd name="connsiteY2" fmla="*/ 947738 h 947738"/>
                      <a:gd name="connsiteX3" fmla="*/ 0 w 407342"/>
                      <a:gd name="connsiteY3" fmla="*/ 947738 h 947738"/>
                      <a:gd name="connsiteX4" fmla="*/ 0 w 407342"/>
                      <a:gd name="connsiteY4" fmla="*/ 107231 h 947738"/>
                      <a:gd name="connsiteX5" fmla="*/ 12920 w 407342"/>
                      <a:gd name="connsiteY5" fmla="*/ 43235 h 947738"/>
                      <a:gd name="connsiteX6" fmla="*/ 42070 w 407342"/>
                      <a:gd name="connsiteY6" fmla="*/ 0 h 947738"/>
                      <a:gd name="connsiteX7" fmla="*/ 286752 w 407342"/>
                      <a:gd name="connsiteY7" fmla="*/ 0 h 947738"/>
                      <a:gd name="connsiteX8" fmla="*/ 407342 w 407342"/>
                      <a:gd name="connsiteY8" fmla="*/ 134675 h 947738"/>
                      <a:gd name="connsiteX0" fmla="*/ 315902 w 328822"/>
                      <a:gd name="connsiteY0" fmla="*/ 43235 h 947738"/>
                      <a:gd name="connsiteX1" fmla="*/ 328822 w 328822"/>
                      <a:gd name="connsiteY1" fmla="*/ 107231 h 947738"/>
                      <a:gd name="connsiteX2" fmla="*/ 328822 w 328822"/>
                      <a:gd name="connsiteY2" fmla="*/ 947738 h 947738"/>
                      <a:gd name="connsiteX3" fmla="*/ 0 w 328822"/>
                      <a:gd name="connsiteY3" fmla="*/ 947738 h 947738"/>
                      <a:gd name="connsiteX4" fmla="*/ 0 w 328822"/>
                      <a:gd name="connsiteY4" fmla="*/ 107231 h 947738"/>
                      <a:gd name="connsiteX5" fmla="*/ 12920 w 328822"/>
                      <a:gd name="connsiteY5" fmla="*/ 43235 h 947738"/>
                      <a:gd name="connsiteX6" fmla="*/ 42070 w 328822"/>
                      <a:gd name="connsiteY6" fmla="*/ 0 h 947738"/>
                      <a:gd name="connsiteX7" fmla="*/ 286752 w 328822"/>
                      <a:gd name="connsiteY7" fmla="*/ 0 h 947738"/>
                      <a:gd name="connsiteX0" fmla="*/ 315902 w 328822"/>
                      <a:gd name="connsiteY0" fmla="*/ 43235 h 947738"/>
                      <a:gd name="connsiteX1" fmla="*/ 328822 w 328822"/>
                      <a:gd name="connsiteY1" fmla="*/ 107231 h 947738"/>
                      <a:gd name="connsiteX2" fmla="*/ 328822 w 328822"/>
                      <a:gd name="connsiteY2" fmla="*/ 947738 h 947738"/>
                      <a:gd name="connsiteX3" fmla="*/ 0 w 328822"/>
                      <a:gd name="connsiteY3" fmla="*/ 947738 h 947738"/>
                      <a:gd name="connsiteX4" fmla="*/ 0 w 328822"/>
                      <a:gd name="connsiteY4" fmla="*/ 107231 h 947738"/>
                      <a:gd name="connsiteX5" fmla="*/ 12920 w 328822"/>
                      <a:gd name="connsiteY5" fmla="*/ 43235 h 947738"/>
                      <a:gd name="connsiteX6" fmla="*/ 42070 w 328822"/>
                      <a:gd name="connsiteY6" fmla="*/ 0 h 947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28822" h="947738">
                        <a:moveTo>
                          <a:pt x="315902" y="43235"/>
                        </a:moveTo>
                        <a:cubicBezTo>
                          <a:pt x="324222" y="62905"/>
                          <a:pt x="328822" y="84531"/>
                          <a:pt x="328822" y="107231"/>
                        </a:cubicBezTo>
                        <a:lnTo>
                          <a:pt x="328822" y="947738"/>
                        </a:lnTo>
                        <a:lnTo>
                          <a:pt x="0" y="947738"/>
                        </a:lnTo>
                        <a:lnTo>
                          <a:pt x="0" y="107231"/>
                        </a:lnTo>
                        <a:cubicBezTo>
                          <a:pt x="0" y="84531"/>
                          <a:pt x="4601" y="62905"/>
                          <a:pt x="12920" y="43235"/>
                        </a:cubicBezTo>
                        <a:lnTo>
                          <a:pt x="42070" y="0"/>
                        </a:lnTo>
                      </a:path>
                    </a:pathLst>
                  </a:custGeom>
                  <a:solidFill>
                    <a:schemeClr val="tx1">
                      <a:lumMod val="85000"/>
                      <a:lumOff val="1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29" name="フリーフォーム: 図形 528">
                    <a:extLst>
                      <a:ext uri="{FF2B5EF4-FFF2-40B4-BE49-F238E27FC236}">
                        <a16:creationId xmlns:a16="http://schemas.microsoft.com/office/drawing/2014/main" id="{978895A6-CA81-406C-A9BF-9CC6AA4E6301}"/>
                      </a:ext>
                    </a:extLst>
                  </p:cNvPr>
                  <p:cNvSpPr/>
                  <p:nvPr/>
                </p:nvSpPr>
                <p:spPr>
                  <a:xfrm rot="8901916">
                    <a:off x="1200725" y="764952"/>
                    <a:ext cx="624394" cy="1120737"/>
                  </a:xfrm>
                  <a:custGeom>
                    <a:avLst/>
                    <a:gdLst>
                      <a:gd name="connsiteX0" fmla="*/ 275290 w 624394"/>
                      <a:gd name="connsiteY0" fmla="*/ 1023640 h 1120737"/>
                      <a:gd name="connsiteX1" fmla="*/ 0 w 624394"/>
                      <a:gd name="connsiteY1" fmla="*/ 552199 h 1120737"/>
                      <a:gd name="connsiteX2" fmla="*/ 381352 w 624394"/>
                      <a:gd name="connsiteY2" fmla="*/ 28340 h 1120737"/>
                      <a:gd name="connsiteX3" fmla="*/ 481614 w 624394"/>
                      <a:gd name="connsiteY3" fmla="*/ 0 h 1120737"/>
                      <a:gd name="connsiteX4" fmla="*/ 487221 w 624394"/>
                      <a:gd name="connsiteY4" fmla="*/ 6188 h 1120737"/>
                      <a:gd name="connsiteX5" fmla="*/ 576041 w 624394"/>
                      <a:gd name="connsiteY5" fmla="*/ 72915 h 1120737"/>
                      <a:gd name="connsiteX6" fmla="*/ 551036 w 624394"/>
                      <a:gd name="connsiteY6" fmla="*/ 119069 h 1120737"/>
                      <a:gd name="connsiteX7" fmla="*/ 624394 w 624394"/>
                      <a:gd name="connsiteY7" fmla="*/ 1120736 h 1120737"/>
                      <a:gd name="connsiteX8" fmla="*/ 624394 w 624394"/>
                      <a:gd name="connsiteY8" fmla="*/ 1120737 h 1120737"/>
                      <a:gd name="connsiteX9" fmla="*/ 275290 w 624394"/>
                      <a:gd name="connsiteY9" fmla="*/ 1023640 h 1120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24394" h="1120737">
                        <a:moveTo>
                          <a:pt x="275290" y="1023640"/>
                        </a:moveTo>
                        <a:cubicBezTo>
                          <a:pt x="109200" y="921469"/>
                          <a:pt x="0" y="748446"/>
                          <a:pt x="0" y="552199"/>
                        </a:cubicBezTo>
                        <a:cubicBezTo>
                          <a:pt x="0" y="316703"/>
                          <a:pt x="157247" y="114648"/>
                          <a:pt x="381352" y="28340"/>
                        </a:cubicBezTo>
                        <a:lnTo>
                          <a:pt x="481614" y="0"/>
                        </a:lnTo>
                        <a:lnTo>
                          <a:pt x="487221" y="6188"/>
                        </a:lnTo>
                        <a:lnTo>
                          <a:pt x="576041" y="72915"/>
                        </a:lnTo>
                        <a:lnTo>
                          <a:pt x="551036" y="119069"/>
                        </a:lnTo>
                        <a:cubicBezTo>
                          <a:pt x="404321" y="442494"/>
                          <a:pt x="428774" y="813005"/>
                          <a:pt x="624394" y="1120736"/>
                        </a:cubicBezTo>
                        <a:lnTo>
                          <a:pt x="624394" y="1120737"/>
                        </a:lnTo>
                        <a:cubicBezTo>
                          <a:pt x="495078" y="1120737"/>
                          <a:pt x="374943" y="1084942"/>
                          <a:pt x="275290" y="102364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514" name="グループ化 513">
                    <a:extLst>
                      <a:ext uri="{FF2B5EF4-FFF2-40B4-BE49-F238E27FC236}">
                        <a16:creationId xmlns:a16="http://schemas.microsoft.com/office/drawing/2014/main" id="{AFCF2112-4539-4970-8230-66E5CF505231}"/>
                      </a:ext>
                    </a:extLst>
                  </p:cNvPr>
                  <p:cNvGrpSpPr/>
                  <p:nvPr/>
                </p:nvGrpSpPr>
                <p:grpSpPr>
                  <a:xfrm>
                    <a:off x="1368256" y="1471613"/>
                    <a:ext cx="213064" cy="385886"/>
                    <a:chOff x="1368308" y="1783038"/>
                    <a:chExt cx="188990" cy="342286"/>
                  </a:xfrm>
                  <a:solidFill>
                    <a:schemeClr val="accent2">
                      <a:lumMod val="20000"/>
                      <a:lumOff val="80000"/>
                    </a:schemeClr>
                  </a:solidFill>
                </p:grpSpPr>
                <p:sp>
                  <p:nvSpPr>
                    <p:cNvPr id="515" name="フリーフォーム: 図形 514">
                      <a:extLst>
                        <a:ext uri="{FF2B5EF4-FFF2-40B4-BE49-F238E27FC236}">
                          <a16:creationId xmlns:a16="http://schemas.microsoft.com/office/drawing/2014/main" id="{9BC13B11-545A-48A6-89A4-8C67200A9633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1368308" y="1783038"/>
                      <a:ext cx="188990" cy="342286"/>
                    </a:xfrm>
                    <a:custGeom>
                      <a:avLst/>
                      <a:gdLst>
                        <a:gd name="connsiteX0" fmla="*/ 109805 w 188990"/>
                        <a:gd name="connsiteY0" fmla="*/ 0 h 342286"/>
                        <a:gd name="connsiteX1" fmla="*/ 0 w 188990"/>
                        <a:gd name="connsiteY1" fmla="*/ 171143 h 342286"/>
                        <a:gd name="connsiteX2" fmla="*/ 109805 w 188990"/>
                        <a:gd name="connsiteY2" fmla="*/ 342286 h 342286"/>
                        <a:gd name="connsiteX3" fmla="*/ 111831 w 188990"/>
                        <a:gd name="connsiteY3" fmla="*/ 341648 h 342286"/>
                        <a:gd name="connsiteX4" fmla="*/ 188990 w 188990"/>
                        <a:gd name="connsiteY4" fmla="*/ 53688 h 342286"/>
                        <a:gd name="connsiteX5" fmla="*/ 187449 w 188990"/>
                        <a:gd name="connsiteY5" fmla="*/ 50126 h 342286"/>
                        <a:gd name="connsiteX6" fmla="*/ 109805 w 188990"/>
                        <a:gd name="connsiteY6" fmla="*/ 0 h 342286"/>
                        <a:gd name="connsiteX0" fmla="*/ 109805 w 188990"/>
                        <a:gd name="connsiteY0" fmla="*/ 0 h 342286"/>
                        <a:gd name="connsiteX1" fmla="*/ 0 w 188990"/>
                        <a:gd name="connsiteY1" fmla="*/ 171143 h 342286"/>
                        <a:gd name="connsiteX2" fmla="*/ 109805 w 188990"/>
                        <a:gd name="connsiteY2" fmla="*/ 342286 h 342286"/>
                        <a:gd name="connsiteX3" fmla="*/ 111831 w 188990"/>
                        <a:gd name="connsiteY3" fmla="*/ 341648 h 342286"/>
                        <a:gd name="connsiteX4" fmla="*/ 178321 w 188990"/>
                        <a:gd name="connsiteY4" fmla="*/ 93383 h 342286"/>
                        <a:gd name="connsiteX5" fmla="*/ 188990 w 188990"/>
                        <a:gd name="connsiteY5" fmla="*/ 53688 h 342286"/>
                        <a:gd name="connsiteX6" fmla="*/ 187449 w 188990"/>
                        <a:gd name="connsiteY6" fmla="*/ 50126 h 342286"/>
                        <a:gd name="connsiteX7" fmla="*/ 109805 w 188990"/>
                        <a:gd name="connsiteY7" fmla="*/ 0 h 342286"/>
                        <a:gd name="connsiteX0" fmla="*/ 178321 w 269761"/>
                        <a:gd name="connsiteY0" fmla="*/ 93383 h 342286"/>
                        <a:gd name="connsiteX1" fmla="*/ 188990 w 269761"/>
                        <a:gd name="connsiteY1" fmla="*/ 53688 h 342286"/>
                        <a:gd name="connsiteX2" fmla="*/ 187449 w 269761"/>
                        <a:gd name="connsiteY2" fmla="*/ 50126 h 342286"/>
                        <a:gd name="connsiteX3" fmla="*/ 109805 w 269761"/>
                        <a:gd name="connsiteY3" fmla="*/ 0 h 342286"/>
                        <a:gd name="connsiteX4" fmla="*/ 0 w 269761"/>
                        <a:gd name="connsiteY4" fmla="*/ 171143 h 342286"/>
                        <a:gd name="connsiteX5" fmla="*/ 109805 w 269761"/>
                        <a:gd name="connsiteY5" fmla="*/ 342286 h 342286"/>
                        <a:gd name="connsiteX6" fmla="*/ 111831 w 269761"/>
                        <a:gd name="connsiteY6" fmla="*/ 341648 h 342286"/>
                        <a:gd name="connsiteX7" fmla="*/ 269761 w 269761"/>
                        <a:gd name="connsiteY7" fmla="*/ 184823 h 342286"/>
                        <a:gd name="connsiteX0" fmla="*/ 188990 w 269761"/>
                        <a:gd name="connsiteY0" fmla="*/ 53688 h 342286"/>
                        <a:gd name="connsiteX1" fmla="*/ 187449 w 269761"/>
                        <a:gd name="connsiteY1" fmla="*/ 50126 h 342286"/>
                        <a:gd name="connsiteX2" fmla="*/ 109805 w 269761"/>
                        <a:gd name="connsiteY2" fmla="*/ 0 h 342286"/>
                        <a:gd name="connsiteX3" fmla="*/ 0 w 269761"/>
                        <a:gd name="connsiteY3" fmla="*/ 171143 h 342286"/>
                        <a:gd name="connsiteX4" fmla="*/ 109805 w 269761"/>
                        <a:gd name="connsiteY4" fmla="*/ 342286 h 342286"/>
                        <a:gd name="connsiteX5" fmla="*/ 111831 w 269761"/>
                        <a:gd name="connsiteY5" fmla="*/ 341648 h 342286"/>
                        <a:gd name="connsiteX6" fmla="*/ 269761 w 269761"/>
                        <a:gd name="connsiteY6" fmla="*/ 184823 h 342286"/>
                        <a:gd name="connsiteX0" fmla="*/ 188990 w 188990"/>
                        <a:gd name="connsiteY0" fmla="*/ 53688 h 342286"/>
                        <a:gd name="connsiteX1" fmla="*/ 187449 w 188990"/>
                        <a:gd name="connsiteY1" fmla="*/ 50126 h 342286"/>
                        <a:gd name="connsiteX2" fmla="*/ 109805 w 188990"/>
                        <a:gd name="connsiteY2" fmla="*/ 0 h 342286"/>
                        <a:gd name="connsiteX3" fmla="*/ 0 w 188990"/>
                        <a:gd name="connsiteY3" fmla="*/ 171143 h 342286"/>
                        <a:gd name="connsiteX4" fmla="*/ 109805 w 188990"/>
                        <a:gd name="connsiteY4" fmla="*/ 342286 h 342286"/>
                        <a:gd name="connsiteX5" fmla="*/ 111831 w 188990"/>
                        <a:gd name="connsiteY5" fmla="*/ 341648 h 3422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88990" h="342286">
                          <a:moveTo>
                            <a:pt x="188990" y="53688"/>
                          </a:moveTo>
                          <a:lnTo>
                            <a:pt x="187449" y="50126"/>
                          </a:lnTo>
                          <a:cubicBezTo>
                            <a:pt x="167578" y="19156"/>
                            <a:pt x="140127" y="0"/>
                            <a:pt x="109805" y="0"/>
                          </a:cubicBezTo>
                          <a:cubicBezTo>
                            <a:pt x="49161" y="0"/>
                            <a:pt x="0" y="76623"/>
                            <a:pt x="0" y="171143"/>
                          </a:cubicBezTo>
                          <a:cubicBezTo>
                            <a:pt x="0" y="265663"/>
                            <a:pt x="49161" y="342286"/>
                            <a:pt x="109805" y="342286"/>
                          </a:cubicBezTo>
                          <a:lnTo>
                            <a:pt x="111831" y="341648"/>
                          </a:lnTo>
                        </a:path>
                      </a:pathLst>
                    </a:cu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16" name="フリーフォーム: 図形 515">
                      <a:extLst>
                        <a:ext uri="{FF2B5EF4-FFF2-40B4-BE49-F238E27FC236}">
                          <a16:creationId xmlns:a16="http://schemas.microsoft.com/office/drawing/2014/main" id="{49FAF133-69EF-49C3-AC7A-05B4DC2614B5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1386510" y="1839869"/>
                      <a:ext cx="131404" cy="222946"/>
                    </a:xfrm>
                    <a:custGeom>
                      <a:avLst/>
                      <a:gdLst>
                        <a:gd name="connsiteX0" fmla="*/ 70049 w 131404"/>
                        <a:gd name="connsiteY0" fmla="*/ 0 h 222946"/>
                        <a:gd name="connsiteX1" fmla="*/ 0 w 131404"/>
                        <a:gd name="connsiteY1" fmla="*/ 111473 h 222946"/>
                        <a:gd name="connsiteX2" fmla="*/ 70049 w 131404"/>
                        <a:gd name="connsiteY2" fmla="*/ 222946 h 222946"/>
                        <a:gd name="connsiteX3" fmla="*/ 89572 w 131404"/>
                        <a:gd name="connsiteY3" fmla="*/ 216674 h 222946"/>
                        <a:gd name="connsiteX4" fmla="*/ 131404 w 131404"/>
                        <a:gd name="connsiteY4" fmla="*/ 60555 h 222946"/>
                        <a:gd name="connsiteX5" fmla="*/ 119581 w 131404"/>
                        <a:gd name="connsiteY5" fmla="*/ 32650 h 222946"/>
                        <a:gd name="connsiteX6" fmla="*/ 70049 w 131404"/>
                        <a:gd name="connsiteY6" fmla="*/ 0 h 2229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31404" h="222946">
                          <a:moveTo>
                            <a:pt x="70049" y="0"/>
                          </a:moveTo>
                          <a:cubicBezTo>
                            <a:pt x="31362" y="0"/>
                            <a:pt x="0" y="49908"/>
                            <a:pt x="0" y="111473"/>
                          </a:cubicBezTo>
                          <a:cubicBezTo>
                            <a:pt x="0" y="173038"/>
                            <a:pt x="31362" y="222946"/>
                            <a:pt x="70049" y="222946"/>
                          </a:cubicBezTo>
                          <a:lnTo>
                            <a:pt x="89572" y="216674"/>
                          </a:lnTo>
                          <a:lnTo>
                            <a:pt x="131404" y="60555"/>
                          </a:lnTo>
                          <a:lnTo>
                            <a:pt x="119581" y="32650"/>
                          </a:lnTo>
                          <a:cubicBezTo>
                            <a:pt x="106905" y="12477"/>
                            <a:pt x="89392" y="0"/>
                            <a:pt x="70049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539" name="フリーフォーム: 図形 538">
                    <a:extLst>
                      <a:ext uri="{FF2B5EF4-FFF2-40B4-BE49-F238E27FC236}">
                        <a16:creationId xmlns:a16="http://schemas.microsoft.com/office/drawing/2014/main" id="{5A6CB0D4-0940-481D-9E2C-7BB2A7DBB774}"/>
                      </a:ext>
                    </a:extLst>
                  </p:cNvPr>
                  <p:cNvSpPr/>
                  <p:nvPr/>
                </p:nvSpPr>
                <p:spPr>
                  <a:xfrm flipH="1">
                    <a:off x="1201745" y="2303383"/>
                    <a:ext cx="206385" cy="1230717"/>
                  </a:xfrm>
                  <a:custGeom>
                    <a:avLst/>
                    <a:gdLst>
                      <a:gd name="connsiteX0" fmla="*/ 14287 w 206385"/>
                      <a:gd name="connsiteY0" fmla="*/ 0 h 1230717"/>
                      <a:gd name="connsiteX1" fmla="*/ 206385 w 206385"/>
                      <a:gd name="connsiteY1" fmla="*/ 192098 h 1230717"/>
                      <a:gd name="connsiteX2" fmla="*/ 206384 w 206385"/>
                      <a:gd name="connsiteY2" fmla="*/ 1230717 h 1230717"/>
                      <a:gd name="connsiteX3" fmla="*/ 177809 w 206385"/>
                      <a:gd name="connsiteY3" fmla="*/ 1230717 h 1230717"/>
                      <a:gd name="connsiteX4" fmla="*/ 177810 w 206385"/>
                      <a:gd name="connsiteY4" fmla="*/ 192098 h 1230717"/>
                      <a:gd name="connsiteX5" fmla="*/ 60485 w 206385"/>
                      <a:gd name="connsiteY5" fmla="*/ 15096 h 1230717"/>
                      <a:gd name="connsiteX6" fmla="*/ 0 w 206385"/>
                      <a:gd name="connsiteY6" fmla="*/ 2885 h 12307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06385" h="1230717">
                        <a:moveTo>
                          <a:pt x="14287" y="0"/>
                        </a:moveTo>
                        <a:cubicBezTo>
                          <a:pt x="120380" y="0"/>
                          <a:pt x="206385" y="86005"/>
                          <a:pt x="206385" y="192098"/>
                        </a:cubicBezTo>
                        <a:cubicBezTo>
                          <a:pt x="206385" y="538304"/>
                          <a:pt x="206384" y="884511"/>
                          <a:pt x="206384" y="1230717"/>
                        </a:cubicBezTo>
                        <a:lnTo>
                          <a:pt x="177809" y="1230717"/>
                        </a:lnTo>
                        <a:cubicBezTo>
                          <a:pt x="177809" y="884511"/>
                          <a:pt x="177810" y="538304"/>
                          <a:pt x="177810" y="192098"/>
                        </a:cubicBezTo>
                        <a:cubicBezTo>
                          <a:pt x="177810" y="112528"/>
                          <a:pt x="129432" y="44258"/>
                          <a:pt x="60485" y="15096"/>
                        </a:cubicBezTo>
                        <a:lnTo>
                          <a:pt x="0" y="2885"/>
                        </a:lnTo>
                        <a:close/>
                      </a:path>
                    </a:pathLst>
                  </a:custGeom>
                  <a:solidFill>
                    <a:schemeClr val="bg1">
                      <a:alpha val="30196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532" name="月 531">
                    <a:extLst>
                      <a:ext uri="{FF2B5EF4-FFF2-40B4-BE49-F238E27FC236}">
                        <a16:creationId xmlns:a16="http://schemas.microsoft.com/office/drawing/2014/main" id="{63DFB6C8-BA3E-477D-A681-879253983825}"/>
                      </a:ext>
                    </a:extLst>
                  </p:cNvPr>
                  <p:cNvSpPr/>
                  <p:nvPr/>
                </p:nvSpPr>
                <p:spPr>
                  <a:xfrm rot="8980870">
                    <a:off x="1062939" y="931183"/>
                    <a:ext cx="122858" cy="486332"/>
                  </a:xfrm>
                  <a:prstGeom prst="moon">
                    <a:avLst>
                      <a:gd name="adj" fmla="val 83174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33" name="月 532">
                    <a:extLst>
                      <a:ext uri="{FF2B5EF4-FFF2-40B4-BE49-F238E27FC236}">
                        <a16:creationId xmlns:a16="http://schemas.microsoft.com/office/drawing/2014/main" id="{4E331D76-46E1-4F90-8722-81238E44AF43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667326" y="881261"/>
                    <a:ext cx="122858" cy="486332"/>
                  </a:xfrm>
                  <a:prstGeom prst="moon">
                    <a:avLst>
                      <a:gd name="adj" fmla="val 83174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35" name="月 534">
                    <a:extLst>
                      <a:ext uri="{FF2B5EF4-FFF2-40B4-BE49-F238E27FC236}">
                        <a16:creationId xmlns:a16="http://schemas.microsoft.com/office/drawing/2014/main" id="{097F313D-9FF4-4B21-9706-EAA7F9FD2AE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927488" y="1133614"/>
                    <a:ext cx="45720" cy="328020"/>
                  </a:xfrm>
                  <a:prstGeom prst="moon">
                    <a:avLst>
                      <a:gd name="adj" fmla="val 7667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37" name="月 536">
                    <a:extLst>
                      <a:ext uri="{FF2B5EF4-FFF2-40B4-BE49-F238E27FC236}">
                        <a16:creationId xmlns:a16="http://schemas.microsoft.com/office/drawing/2014/main" id="{0857C1ED-2FBE-4E66-A377-D4BF6D4E597E}"/>
                      </a:ext>
                    </a:extLst>
                  </p:cNvPr>
                  <p:cNvSpPr/>
                  <p:nvPr/>
                </p:nvSpPr>
                <p:spPr>
                  <a:xfrm rot="9000000">
                    <a:off x="1274939" y="1079406"/>
                    <a:ext cx="122858" cy="486332"/>
                  </a:xfrm>
                  <a:prstGeom prst="moon">
                    <a:avLst>
                      <a:gd name="adj" fmla="val 83174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74" name="フリーフォーム: 図形 273">
                  <a:extLst>
                    <a:ext uri="{FF2B5EF4-FFF2-40B4-BE49-F238E27FC236}">
                      <a16:creationId xmlns:a16="http://schemas.microsoft.com/office/drawing/2014/main" id="{29082357-1B90-42FC-8EB9-E7DE6A5A33EC}"/>
                    </a:ext>
                  </a:extLst>
                </p:cNvPr>
                <p:cNvSpPr/>
                <p:nvPr/>
              </p:nvSpPr>
              <p:spPr>
                <a:xfrm>
                  <a:off x="1630359" y="1434545"/>
                  <a:ext cx="156959" cy="89292"/>
                </a:xfrm>
                <a:custGeom>
                  <a:avLst/>
                  <a:gdLst>
                    <a:gd name="connsiteX0" fmla="*/ 69871 w 139742"/>
                    <a:gd name="connsiteY0" fmla="*/ 0 h 116247"/>
                    <a:gd name="connsiteX1" fmla="*/ 139742 w 139742"/>
                    <a:gd name="connsiteY1" fmla="*/ 100994 h 116247"/>
                    <a:gd name="connsiteX2" fmla="*/ 137612 w 139742"/>
                    <a:gd name="connsiteY2" fmla="*/ 116247 h 116247"/>
                    <a:gd name="connsiteX3" fmla="*/ 127697 w 139742"/>
                    <a:gd name="connsiteY3" fmla="*/ 98086 h 116247"/>
                    <a:gd name="connsiteX4" fmla="*/ 69871 w 139742"/>
                    <a:gd name="connsiteY4" fmla="*/ 68505 h 116247"/>
                    <a:gd name="connsiteX5" fmla="*/ 12045 w 139742"/>
                    <a:gd name="connsiteY5" fmla="*/ 98086 h 116247"/>
                    <a:gd name="connsiteX6" fmla="*/ 2131 w 139742"/>
                    <a:gd name="connsiteY6" fmla="*/ 116247 h 116247"/>
                    <a:gd name="connsiteX7" fmla="*/ 0 w 139742"/>
                    <a:gd name="connsiteY7" fmla="*/ 100994 h 116247"/>
                    <a:gd name="connsiteX8" fmla="*/ 69871 w 139742"/>
                    <a:gd name="connsiteY8" fmla="*/ 0 h 1162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39742" h="116247">
                      <a:moveTo>
                        <a:pt x="69871" y="0"/>
                      </a:moveTo>
                      <a:cubicBezTo>
                        <a:pt x="108460" y="0"/>
                        <a:pt x="139742" y="45217"/>
                        <a:pt x="139742" y="100994"/>
                      </a:cubicBezTo>
                      <a:lnTo>
                        <a:pt x="137612" y="116247"/>
                      </a:lnTo>
                      <a:lnTo>
                        <a:pt x="127697" y="98086"/>
                      </a:lnTo>
                      <a:cubicBezTo>
                        <a:pt x="112898" y="79810"/>
                        <a:pt x="92454" y="68505"/>
                        <a:pt x="69871" y="68505"/>
                      </a:cubicBezTo>
                      <a:cubicBezTo>
                        <a:pt x="47289" y="68505"/>
                        <a:pt x="26844" y="79810"/>
                        <a:pt x="12045" y="98086"/>
                      </a:cubicBezTo>
                      <a:lnTo>
                        <a:pt x="2131" y="116247"/>
                      </a:lnTo>
                      <a:lnTo>
                        <a:pt x="0" y="100994"/>
                      </a:lnTo>
                      <a:cubicBezTo>
                        <a:pt x="0" y="45217"/>
                        <a:pt x="31282" y="0"/>
                        <a:pt x="69871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2" name="グループ化 11">
                <a:extLst>
                  <a:ext uri="{FF2B5EF4-FFF2-40B4-BE49-F238E27FC236}">
                    <a16:creationId xmlns:a16="http://schemas.microsoft.com/office/drawing/2014/main" id="{87D8E58A-0E4A-4A44-9EAE-9BA915089A54}"/>
                  </a:ext>
                </a:extLst>
              </p:cNvPr>
              <p:cNvGrpSpPr/>
              <p:nvPr/>
            </p:nvGrpSpPr>
            <p:grpSpPr>
              <a:xfrm flipH="1">
                <a:off x="115822" y="1068125"/>
                <a:ext cx="1585232" cy="2472277"/>
                <a:chOff x="1243834" y="1068125"/>
                <a:chExt cx="1585232" cy="2472277"/>
              </a:xfrm>
            </p:grpSpPr>
            <p:grpSp>
              <p:nvGrpSpPr>
                <p:cNvPr id="278" name="グループ化 277">
                  <a:extLst>
                    <a:ext uri="{FF2B5EF4-FFF2-40B4-BE49-F238E27FC236}">
                      <a16:creationId xmlns:a16="http://schemas.microsoft.com/office/drawing/2014/main" id="{4AA4A16A-3C71-41C7-9BD2-ACAE6A004C22}"/>
                    </a:ext>
                  </a:extLst>
                </p:cNvPr>
                <p:cNvGrpSpPr/>
                <p:nvPr/>
              </p:nvGrpSpPr>
              <p:grpSpPr>
                <a:xfrm>
                  <a:off x="1243834" y="1068125"/>
                  <a:ext cx="1585232" cy="2472277"/>
                  <a:chOff x="341109" y="1059995"/>
                  <a:chExt cx="1585232" cy="2472277"/>
                </a:xfrm>
              </p:grpSpPr>
              <p:sp>
                <p:nvSpPr>
                  <p:cNvPr id="323" name="円/楕円 373">
                    <a:extLst>
                      <a:ext uri="{FF2B5EF4-FFF2-40B4-BE49-F238E27FC236}">
                        <a16:creationId xmlns:a16="http://schemas.microsoft.com/office/drawing/2014/main" id="{258B878A-D3BB-46FC-BD80-415DA2EE3F3A}"/>
                      </a:ext>
                    </a:extLst>
                  </p:cNvPr>
                  <p:cNvSpPr/>
                  <p:nvPr/>
                </p:nvSpPr>
                <p:spPr>
                  <a:xfrm>
                    <a:off x="578879" y="1121757"/>
                    <a:ext cx="1079568" cy="103789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324" name="グループ化 323">
                    <a:extLst>
                      <a:ext uri="{FF2B5EF4-FFF2-40B4-BE49-F238E27FC236}">
                        <a16:creationId xmlns:a16="http://schemas.microsoft.com/office/drawing/2014/main" id="{C0F57D10-C954-4D3C-B240-8EDFA86EA369}"/>
                      </a:ext>
                    </a:extLst>
                  </p:cNvPr>
                  <p:cNvGrpSpPr/>
                  <p:nvPr/>
                </p:nvGrpSpPr>
                <p:grpSpPr>
                  <a:xfrm>
                    <a:off x="1052513" y="2098564"/>
                    <a:ext cx="232503" cy="405331"/>
                    <a:chOff x="356660" y="2132862"/>
                    <a:chExt cx="212829" cy="371033"/>
                  </a:xfrm>
                </p:grpSpPr>
                <p:sp>
                  <p:nvSpPr>
                    <p:cNvPr id="347" name="フリーフォーム: 図形 346">
                      <a:extLst>
                        <a:ext uri="{FF2B5EF4-FFF2-40B4-BE49-F238E27FC236}">
                          <a16:creationId xmlns:a16="http://schemas.microsoft.com/office/drawing/2014/main" id="{890278E1-A4C2-4885-B357-C81613AB7C5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56660" y="2142208"/>
                      <a:ext cx="212829" cy="361687"/>
                    </a:xfrm>
                    <a:custGeom>
                      <a:avLst/>
                      <a:gdLst>
                        <a:gd name="connsiteX0" fmla="*/ 22650 w 248020"/>
                        <a:gd name="connsiteY0" fmla="*/ 0 h 258102"/>
                        <a:gd name="connsiteX1" fmla="*/ 225369 w 248020"/>
                        <a:gd name="connsiteY1" fmla="*/ 0 h 258102"/>
                        <a:gd name="connsiteX2" fmla="*/ 248020 w 248020"/>
                        <a:gd name="connsiteY2" fmla="*/ 258102 h 258102"/>
                        <a:gd name="connsiteX3" fmla="*/ 0 w 248020"/>
                        <a:gd name="connsiteY3" fmla="*/ 258102 h 25810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48020" h="258102">
                          <a:moveTo>
                            <a:pt x="22650" y="0"/>
                          </a:moveTo>
                          <a:lnTo>
                            <a:pt x="225369" y="0"/>
                          </a:lnTo>
                          <a:lnTo>
                            <a:pt x="248020" y="258102"/>
                          </a:lnTo>
                          <a:lnTo>
                            <a:pt x="0" y="258102"/>
                          </a:ln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48" name="フリーフォーム: 図形 347">
                      <a:extLst>
                        <a:ext uri="{FF2B5EF4-FFF2-40B4-BE49-F238E27FC236}">
                          <a16:creationId xmlns:a16="http://schemas.microsoft.com/office/drawing/2014/main" id="{9EB4873F-9950-4835-8984-624EF146512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71030" y="2132862"/>
                      <a:ext cx="110853" cy="179002"/>
                    </a:xfrm>
                    <a:custGeom>
                      <a:avLst/>
                      <a:gdLst>
                        <a:gd name="connsiteX0" fmla="*/ 152408 w 161003"/>
                        <a:gd name="connsiteY0" fmla="*/ 0 h 223973"/>
                        <a:gd name="connsiteX1" fmla="*/ 9452 w 161003"/>
                        <a:gd name="connsiteY1" fmla="*/ 219737 h 223973"/>
                        <a:gd name="connsiteX2" fmla="*/ 0 w 161003"/>
                        <a:gd name="connsiteY2" fmla="*/ 223973 h 223973"/>
                        <a:gd name="connsiteX3" fmla="*/ 4657 w 161003"/>
                        <a:gd name="connsiteY3" fmla="*/ 149621 h 223973"/>
                        <a:gd name="connsiteX4" fmla="*/ 85033 w 161003"/>
                        <a:gd name="connsiteY4" fmla="*/ 89394 h 223973"/>
                        <a:gd name="connsiteX5" fmla="*/ 152408 w 161003"/>
                        <a:gd name="connsiteY5" fmla="*/ 0 h 223973"/>
                        <a:gd name="connsiteX0" fmla="*/ 152408 w 161003"/>
                        <a:gd name="connsiteY0" fmla="*/ 0 h 209686"/>
                        <a:gd name="connsiteX1" fmla="*/ 9452 w 161003"/>
                        <a:gd name="connsiteY1" fmla="*/ 205450 h 209686"/>
                        <a:gd name="connsiteX2" fmla="*/ 0 w 161003"/>
                        <a:gd name="connsiteY2" fmla="*/ 209686 h 209686"/>
                        <a:gd name="connsiteX3" fmla="*/ 4657 w 161003"/>
                        <a:gd name="connsiteY3" fmla="*/ 135334 h 209686"/>
                        <a:gd name="connsiteX4" fmla="*/ 85033 w 161003"/>
                        <a:gd name="connsiteY4" fmla="*/ 75107 h 209686"/>
                        <a:gd name="connsiteX5" fmla="*/ 152408 w 161003"/>
                        <a:gd name="connsiteY5" fmla="*/ 0 h 209686"/>
                        <a:gd name="connsiteX0" fmla="*/ 152408 w 161003"/>
                        <a:gd name="connsiteY0" fmla="*/ 0 h 209686"/>
                        <a:gd name="connsiteX1" fmla="*/ 9452 w 161003"/>
                        <a:gd name="connsiteY1" fmla="*/ 205450 h 209686"/>
                        <a:gd name="connsiteX2" fmla="*/ 0 w 161003"/>
                        <a:gd name="connsiteY2" fmla="*/ 209686 h 209686"/>
                        <a:gd name="connsiteX3" fmla="*/ 4657 w 161003"/>
                        <a:gd name="connsiteY3" fmla="*/ 135334 h 209686"/>
                        <a:gd name="connsiteX4" fmla="*/ 87857 w 161003"/>
                        <a:gd name="connsiteY4" fmla="*/ 82251 h 209686"/>
                        <a:gd name="connsiteX5" fmla="*/ 152408 w 161003"/>
                        <a:gd name="connsiteY5" fmla="*/ 0 h 209686"/>
                        <a:gd name="connsiteX0" fmla="*/ 147751 w 156346"/>
                        <a:gd name="connsiteY0" fmla="*/ 0 h 205450"/>
                        <a:gd name="connsiteX1" fmla="*/ 4795 w 156346"/>
                        <a:gd name="connsiteY1" fmla="*/ 205450 h 205450"/>
                        <a:gd name="connsiteX2" fmla="*/ 0 w 156346"/>
                        <a:gd name="connsiteY2" fmla="*/ 135334 h 205450"/>
                        <a:gd name="connsiteX3" fmla="*/ 83200 w 156346"/>
                        <a:gd name="connsiteY3" fmla="*/ 82251 h 205450"/>
                        <a:gd name="connsiteX4" fmla="*/ 147751 w 156346"/>
                        <a:gd name="connsiteY4" fmla="*/ 0 h 205450"/>
                        <a:gd name="connsiteX0" fmla="*/ 148605 w 156752"/>
                        <a:gd name="connsiteY0" fmla="*/ 0 h 188781"/>
                        <a:gd name="connsiteX1" fmla="*/ 0 w 156752"/>
                        <a:gd name="connsiteY1" fmla="*/ 188781 h 188781"/>
                        <a:gd name="connsiteX2" fmla="*/ 854 w 156752"/>
                        <a:gd name="connsiteY2" fmla="*/ 135334 h 188781"/>
                        <a:gd name="connsiteX3" fmla="*/ 84054 w 156752"/>
                        <a:gd name="connsiteY3" fmla="*/ 82251 h 188781"/>
                        <a:gd name="connsiteX4" fmla="*/ 148605 w 156752"/>
                        <a:gd name="connsiteY4" fmla="*/ 0 h 188781"/>
                        <a:gd name="connsiteX0" fmla="*/ 148605 w 148605"/>
                        <a:gd name="connsiteY0" fmla="*/ 0 h 188781"/>
                        <a:gd name="connsiteX1" fmla="*/ 0 w 148605"/>
                        <a:gd name="connsiteY1" fmla="*/ 188781 h 188781"/>
                        <a:gd name="connsiteX2" fmla="*/ 854 w 148605"/>
                        <a:gd name="connsiteY2" fmla="*/ 135334 h 188781"/>
                        <a:gd name="connsiteX3" fmla="*/ 84054 w 148605"/>
                        <a:gd name="connsiteY3" fmla="*/ 82251 h 188781"/>
                        <a:gd name="connsiteX4" fmla="*/ 148605 w 148605"/>
                        <a:gd name="connsiteY4" fmla="*/ 0 h 188781"/>
                        <a:gd name="connsiteX0" fmla="*/ 148605 w 148605"/>
                        <a:gd name="connsiteY0" fmla="*/ 0 h 188781"/>
                        <a:gd name="connsiteX1" fmla="*/ 0 w 148605"/>
                        <a:gd name="connsiteY1" fmla="*/ 188781 h 188781"/>
                        <a:gd name="connsiteX2" fmla="*/ 854 w 148605"/>
                        <a:gd name="connsiteY2" fmla="*/ 135334 h 188781"/>
                        <a:gd name="connsiteX3" fmla="*/ 84054 w 148605"/>
                        <a:gd name="connsiteY3" fmla="*/ 82251 h 188781"/>
                        <a:gd name="connsiteX4" fmla="*/ 148605 w 148605"/>
                        <a:gd name="connsiteY4" fmla="*/ 0 h 188781"/>
                        <a:gd name="connsiteX0" fmla="*/ 151429 w 151429"/>
                        <a:gd name="connsiteY0" fmla="*/ 0 h 186400"/>
                        <a:gd name="connsiteX1" fmla="*/ 0 w 151429"/>
                        <a:gd name="connsiteY1" fmla="*/ 186400 h 186400"/>
                        <a:gd name="connsiteX2" fmla="*/ 854 w 151429"/>
                        <a:gd name="connsiteY2" fmla="*/ 132953 h 186400"/>
                        <a:gd name="connsiteX3" fmla="*/ 84054 w 151429"/>
                        <a:gd name="connsiteY3" fmla="*/ 79870 h 186400"/>
                        <a:gd name="connsiteX4" fmla="*/ 151429 w 151429"/>
                        <a:gd name="connsiteY4" fmla="*/ 0 h 1864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1429" h="186400">
                          <a:moveTo>
                            <a:pt x="151429" y="0"/>
                          </a:moveTo>
                          <a:cubicBezTo>
                            <a:pt x="150345" y="78261"/>
                            <a:pt x="89168" y="133779"/>
                            <a:pt x="0" y="186400"/>
                          </a:cubicBezTo>
                          <a:cubicBezTo>
                            <a:pt x="285" y="168584"/>
                            <a:pt x="569" y="150769"/>
                            <a:pt x="854" y="132953"/>
                          </a:cubicBezTo>
                          <a:lnTo>
                            <a:pt x="84054" y="79870"/>
                          </a:lnTo>
                          <a:cubicBezTo>
                            <a:pt x="113633" y="51040"/>
                            <a:pt x="136893" y="29985"/>
                            <a:pt x="151429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dirty="0">
                        <a:solidFill>
                          <a:schemeClr val="lt1"/>
                        </a:solidFill>
                      </a:endParaRPr>
                    </a:p>
                  </p:txBody>
                </p:sp>
              </p:grpSp>
              <p:sp>
                <p:nvSpPr>
                  <p:cNvPr id="325" name="フリーフォーム: 図形 324">
                    <a:extLst>
                      <a:ext uri="{FF2B5EF4-FFF2-40B4-BE49-F238E27FC236}">
                        <a16:creationId xmlns:a16="http://schemas.microsoft.com/office/drawing/2014/main" id="{F5553230-9573-402F-AD82-65C6A910E1BE}"/>
                      </a:ext>
                    </a:extLst>
                  </p:cNvPr>
                  <p:cNvSpPr/>
                  <p:nvPr/>
                </p:nvSpPr>
                <p:spPr>
                  <a:xfrm>
                    <a:off x="616039" y="1215439"/>
                    <a:ext cx="1004748" cy="1083159"/>
                  </a:xfrm>
                  <a:custGeom>
                    <a:avLst/>
                    <a:gdLst>
                      <a:gd name="connsiteX0" fmla="*/ 532477 w 1004748"/>
                      <a:gd name="connsiteY0" fmla="*/ 0 h 1119446"/>
                      <a:gd name="connsiteX1" fmla="*/ 1004703 w 1004748"/>
                      <a:gd name="connsiteY1" fmla="*/ 534658 h 1119446"/>
                      <a:gd name="connsiteX2" fmla="*/ 647762 w 1004748"/>
                      <a:gd name="connsiteY2" fmla="*/ 1058218 h 1119446"/>
                      <a:gd name="connsiteX3" fmla="*/ 574924 w 1004748"/>
                      <a:gd name="connsiteY3" fmla="*/ 907339 h 1119446"/>
                      <a:gd name="connsiteX4" fmla="*/ 244591 w 1004748"/>
                      <a:gd name="connsiteY4" fmla="*/ 1118805 h 1119446"/>
                      <a:gd name="connsiteX5" fmla="*/ 96821 w 1004748"/>
                      <a:gd name="connsiteY5" fmla="*/ 1018865 h 1119446"/>
                      <a:gd name="connsiteX6" fmla="*/ 93222 w 1004748"/>
                      <a:gd name="connsiteY6" fmla="*/ 1007737 h 1119446"/>
                      <a:gd name="connsiteX7" fmla="*/ 98077 w 1004748"/>
                      <a:gd name="connsiteY7" fmla="*/ 1006278 h 1119446"/>
                      <a:gd name="connsiteX8" fmla="*/ 135404 w 1004748"/>
                      <a:gd name="connsiteY8" fmla="*/ 980413 h 1119446"/>
                      <a:gd name="connsiteX9" fmla="*/ 98077 w 1004748"/>
                      <a:gd name="connsiteY9" fmla="*/ 985835 h 1119446"/>
                      <a:gd name="connsiteX10" fmla="*/ 86965 w 1004748"/>
                      <a:gd name="connsiteY10" fmla="*/ 988394 h 1119446"/>
                      <a:gd name="connsiteX11" fmla="*/ 81904 w 1004748"/>
                      <a:gd name="connsiteY11" fmla="*/ 972746 h 1119446"/>
                      <a:gd name="connsiteX12" fmla="*/ 69487 w 1004748"/>
                      <a:gd name="connsiteY12" fmla="*/ 912796 h 1119446"/>
                      <a:gd name="connsiteX13" fmla="*/ 0 w 1004748"/>
                      <a:gd name="connsiteY13" fmla="*/ 863460 h 1119446"/>
                      <a:gd name="connsiteX14" fmla="*/ 62281 w 1004748"/>
                      <a:gd name="connsiteY14" fmla="*/ 694242 h 1119446"/>
                      <a:gd name="connsiteX15" fmla="*/ 28390 w 1004748"/>
                      <a:gd name="connsiteY15" fmla="*/ 487045 h 1119446"/>
                      <a:gd name="connsiteX16" fmla="*/ 26520 w 1004748"/>
                      <a:gd name="connsiteY16" fmla="*/ 412367 h 1119446"/>
                      <a:gd name="connsiteX17" fmla="*/ 532477 w 1004748"/>
                      <a:gd name="connsiteY17" fmla="*/ 0 h 1119446"/>
                      <a:gd name="connsiteX0" fmla="*/ 574924 w 1004748"/>
                      <a:gd name="connsiteY0" fmla="*/ 907339 h 1119446"/>
                      <a:gd name="connsiteX1" fmla="*/ 244591 w 1004748"/>
                      <a:gd name="connsiteY1" fmla="*/ 1118805 h 1119446"/>
                      <a:gd name="connsiteX2" fmla="*/ 96821 w 1004748"/>
                      <a:gd name="connsiteY2" fmla="*/ 1018865 h 1119446"/>
                      <a:gd name="connsiteX3" fmla="*/ 93222 w 1004748"/>
                      <a:gd name="connsiteY3" fmla="*/ 1007737 h 1119446"/>
                      <a:gd name="connsiteX4" fmla="*/ 98077 w 1004748"/>
                      <a:gd name="connsiteY4" fmla="*/ 1006278 h 1119446"/>
                      <a:gd name="connsiteX5" fmla="*/ 135404 w 1004748"/>
                      <a:gd name="connsiteY5" fmla="*/ 980413 h 1119446"/>
                      <a:gd name="connsiteX6" fmla="*/ 98077 w 1004748"/>
                      <a:gd name="connsiteY6" fmla="*/ 985835 h 1119446"/>
                      <a:gd name="connsiteX7" fmla="*/ 86965 w 1004748"/>
                      <a:gd name="connsiteY7" fmla="*/ 988394 h 1119446"/>
                      <a:gd name="connsiteX8" fmla="*/ 81904 w 1004748"/>
                      <a:gd name="connsiteY8" fmla="*/ 972746 h 1119446"/>
                      <a:gd name="connsiteX9" fmla="*/ 69487 w 1004748"/>
                      <a:gd name="connsiteY9" fmla="*/ 912796 h 1119446"/>
                      <a:gd name="connsiteX10" fmla="*/ 0 w 1004748"/>
                      <a:gd name="connsiteY10" fmla="*/ 863460 h 1119446"/>
                      <a:gd name="connsiteX11" fmla="*/ 62281 w 1004748"/>
                      <a:gd name="connsiteY11" fmla="*/ 694242 h 1119446"/>
                      <a:gd name="connsiteX12" fmla="*/ 28390 w 1004748"/>
                      <a:gd name="connsiteY12" fmla="*/ 487045 h 1119446"/>
                      <a:gd name="connsiteX13" fmla="*/ 26520 w 1004748"/>
                      <a:gd name="connsiteY13" fmla="*/ 412367 h 1119446"/>
                      <a:gd name="connsiteX14" fmla="*/ 532477 w 1004748"/>
                      <a:gd name="connsiteY14" fmla="*/ 0 h 1119446"/>
                      <a:gd name="connsiteX15" fmla="*/ 1004703 w 1004748"/>
                      <a:gd name="connsiteY15" fmla="*/ 534658 h 1119446"/>
                      <a:gd name="connsiteX16" fmla="*/ 647762 w 1004748"/>
                      <a:gd name="connsiteY16" fmla="*/ 1058218 h 1119446"/>
                      <a:gd name="connsiteX17" fmla="*/ 666364 w 1004748"/>
                      <a:gd name="connsiteY17" fmla="*/ 998779 h 1119446"/>
                      <a:gd name="connsiteX0" fmla="*/ 574924 w 1004748"/>
                      <a:gd name="connsiteY0" fmla="*/ 907339 h 1119446"/>
                      <a:gd name="connsiteX1" fmla="*/ 244591 w 1004748"/>
                      <a:gd name="connsiteY1" fmla="*/ 1118805 h 1119446"/>
                      <a:gd name="connsiteX2" fmla="*/ 96821 w 1004748"/>
                      <a:gd name="connsiteY2" fmla="*/ 1018865 h 1119446"/>
                      <a:gd name="connsiteX3" fmla="*/ 93222 w 1004748"/>
                      <a:gd name="connsiteY3" fmla="*/ 1007737 h 1119446"/>
                      <a:gd name="connsiteX4" fmla="*/ 98077 w 1004748"/>
                      <a:gd name="connsiteY4" fmla="*/ 1006278 h 1119446"/>
                      <a:gd name="connsiteX5" fmla="*/ 135404 w 1004748"/>
                      <a:gd name="connsiteY5" fmla="*/ 980413 h 1119446"/>
                      <a:gd name="connsiteX6" fmla="*/ 98077 w 1004748"/>
                      <a:gd name="connsiteY6" fmla="*/ 985835 h 1119446"/>
                      <a:gd name="connsiteX7" fmla="*/ 86965 w 1004748"/>
                      <a:gd name="connsiteY7" fmla="*/ 988394 h 1119446"/>
                      <a:gd name="connsiteX8" fmla="*/ 81904 w 1004748"/>
                      <a:gd name="connsiteY8" fmla="*/ 972746 h 1119446"/>
                      <a:gd name="connsiteX9" fmla="*/ 69487 w 1004748"/>
                      <a:gd name="connsiteY9" fmla="*/ 912796 h 1119446"/>
                      <a:gd name="connsiteX10" fmla="*/ 0 w 1004748"/>
                      <a:gd name="connsiteY10" fmla="*/ 863460 h 1119446"/>
                      <a:gd name="connsiteX11" fmla="*/ 62281 w 1004748"/>
                      <a:gd name="connsiteY11" fmla="*/ 694242 h 1119446"/>
                      <a:gd name="connsiteX12" fmla="*/ 28390 w 1004748"/>
                      <a:gd name="connsiteY12" fmla="*/ 487045 h 1119446"/>
                      <a:gd name="connsiteX13" fmla="*/ 26520 w 1004748"/>
                      <a:gd name="connsiteY13" fmla="*/ 412367 h 1119446"/>
                      <a:gd name="connsiteX14" fmla="*/ 532477 w 1004748"/>
                      <a:gd name="connsiteY14" fmla="*/ 0 h 1119446"/>
                      <a:gd name="connsiteX15" fmla="*/ 1004703 w 1004748"/>
                      <a:gd name="connsiteY15" fmla="*/ 534658 h 1119446"/>
                      <a:gd name="connsiteX16" fmla="*/ 647762 w 1004748"/>
                      <a:gd name="connsiteY16" fmla="*/ 1058218 h 1119446"/>
                      <a:gd name="connsiteX0" fmla="*/ 574924 w 1004748"/>
                      <a:gd name="connsiteY0" fmla="*/ 907339 h 1119446"/>
                      <a:gd name="connsiteX1" fmla="*/ 244591 w 1004748"/>
                      <a:gd name="connsiteY1" fmla="*/ 1118805 h 1119446"/>
                      <a:gd name="connsiteX2" fmla="*/ 96821 w 1004748"/>
                      <a:gd name="connsiteY2" fmla="*/ 1018865 h 1119446"/>
                      <a:gd name="connsiteX3" fmla="*/ 93222 w 1004748"/>
                      <a:gd name="connsiteY3" fmla="*/ 1007737 h 1119446"/>
                      <a:gd name="connsiteX4" fmla="*/ 98077 w 1004748"/>
                      <a:gd name="connsiteY4" fmla="*/ 1006278 h 1119446"/>
                      <a:gd name="connsiteX5" fmla="*/ 135404 w 1004748"/>
                      <a:gd name="connsiteY5" fmla="*/ 980413 h 1119446"/>
                      <a:gd name="connsiteX6" fmla="*/ 98077 w 1004748"/>
                      <a:gd name="connsiteY6" fmla="*/ 985835 h 1119446"/>
                      <a:gd name="connsiteX7" fmla="*/ 81904 w 1004748"/>
                      <a:gd name="connsiteY7" fmla="*/ 972746 h 1119446"/>
                      <a:gd name="connsiteX8" fmla="*/ 69487 w 1004748"/>
                      <a:gd name="connsiteY8" fmla="*/ 912796 h 1119446"/>
                      <a:gd name="connsiteX9" fmla="*/ 0 w 1004748"/>
                      <a:gd name="connsiteY9" fmla="*/ 863460 h 1119446"/>
                      <a:gd name="connsiteX10" fmla="*/ 62281 w 1004748"/>
                      <a:gd name="connsiteY10" fmla="*/ 694242 h 1119446"/>
                      <a:gd name="connsiteX11" fmla="*/ 28390 w 1004748"/>
                      <a:gd name="connsiteY11" fmla="*/ 487045 h 1119446"/>
                      <a:gd name="connsiteX12" fmla="*/ 26520 w 1004748"/>
                      <a:gd name="connsiteY12" fmla="*/ 412367 h 1119446"/>
                      <a:gd name="connsiteX13" fmla="*/ 532477 w 1004748"/>
                      <a:gd name="connsiteY13" fmla="*/ 0 h 1119446"/>
                      <a:gd name="connsiteX14" fmla="*/ 1004703 w 1004748"/>
                      <a:gd name="connsiteY14" fmla="*/ 534658 h 1119446"/>
                      <a:gd name="connsiteX15" fmla="*/ 647762 w 1004748"/>
                      <a:gd name="connsiteY15" fmla="*/ 1058218 h 1119446"/>
                      <a:gd name="connsiteX0" fmla="*/ 574924 w 1004748"/>
                      <a:gd name="connsiteY0" fmla="*/ 907339 h 1119446"/>
                      <a:gd name="connsiteX1" fmla="*/ 244591 w 1004748"/>
                      <a:gd name="connsiteY1" fmla="*/ 1118805 h 1119446"/>
                      <a:gd name="connsiteX2" fmla="*/ 96821 w 1004748"/>
                      <a:gd name="connsiteY2" fmla="*/ 1018865 h 1119446"/>
                      <a:gd name="connsiteX3" fmla="*/ 93222 w 1004748"/>
                      <a:gd name="connsiteY3" fmla="*/ 1007737 h 1119446"/>
                      <a:gd name="connsiteX4" fmla="*/ 98077 w 1004748"/>
                      <a:gd name="connsiteY4" fmla="*/ 1006278 h 1119446"/>
                      <a:gd name="connsiteX5" fmla="*/ 135404 w 1004748"/>
                      <a:gd name="connsiteY5" fmla="*/ 980413 h 1119446"/>
                      <a:gd name="connsiteX6" fmla="*/ 81904 w 1004748"/>
                      <a:gd name="connsiteY6" fmla="*/ 972746 h 1119446"/>
                      <a:gd name="connsiteX7" fmla="*/ 69487 w 1004748"/>
                      <a:gd name="connsiteY7" fmla="*/ 912796 h 1119446"/>
                      <a:gd name="connsiteX8" fmla="*/ 0 w 1004748"/>
                      <a:gd name="connsiteY8" fmla="*/ 863460 h 1119446"/>
                      <a:gd name="connsiteX9" fmla="*/ 62281 w 1004748"/>
                      <a:gd name="connsiteY9" fmla="*/ 694242 h 1119446"/>
                      <a:gd name="connsiteX10" fmla="*/ 28390 w 1004748"/>
                      <a:gd name="connsiteY10" fmla="*/ 487045 h 1119446"/>
                      <a:gd name="connsiteX11" fmla="*/ 26520 w 1004748"/>
                      <a:gd name="connsiteY11" fmla="*/ 412367 h 1119446"/>
                      <a:gd name="connsiteX12" fmla="*/ 532477 w 1004748"/>
                      <a:gd name="connsiteY12" fmla="*/ 0 h 1119446"/>
                      <a:gd name="connsiteX13" fmla="*/ 1004703 w 1004748"/>
                      <a:gd name="connsiteY13" fmla="*/ 534658 h 1119446"/>
                      <a:gd name="connsiteX14" fmla="*/ 647762 w 1004748"/>
                      <a:gd name="connsiteY14" fmla="*/ 1058218 h 1119446"/>
                      <a:gd name="connsiteX0" fmla="*/ 574924 w 1004748"/>
                      <a:gd name="connsiteY0" fmla="*/ 907339 h 1119446"/>
                      <a:gd name="connsiteX1" fmla="*/ 244591 w 1004748"/>
                      <a:gd name="connsiteY1" fmla="*/ 1118805 h 1119446"/>
                      <a:gd name="connsiteX2" fmla="*/ 96821 w 1004748"/>
                      <a:gd name="connsiteY2" fmla="*/ 1018865 h 1119446"/>
                      <a:gd name="connsiteX3" fmla="*/ 93222 w 1004748"/>
                      <a:gd name="connsiteY3" fmla="*/ 1007737 h 1119446"/>
                      <a:gd name="connsiteX4" fmla="*/ 98077 w 1004748"/>
                      <a:gd name="connsiteY4" fmla="*/ 1006278 h 1119446"/>
                      <a:gd name="connsiteX5" fmla="*/ 135404 w 1004748"/>
                      <a:gd name="connsiteY5" fmla="*/ 980413 h 1119446"/>
                      <a:gd name="connsiteX6" fmla="*/ 77142 w 1004748"/>
                      <a:gd name="connsiteY6" fmla="*/ 963221 h 1119446"/>
                      <a:gd name="connsiteX7" fmla="*/ 69487 w 1004748"/>
                      <a:gd name="connsiteY7" fmla="*/ 912796 h 1119446"/>
                      <a:gd name="connsiteX8" fmla="*/ 0 w 1004748"/>
                      <a:gd name="connsiteY8" fmla="*/ 863460 h 1119446"/>
                      <a:gd name="connsiteX9" fmla="*/ 62281 w 1004748"/>
                      <a:gd name="connsiteY9" fmla="*/ 694242 h 1119446"/>
                      <a:gd name="connsiteX10" fmla="*/ 28390 w 1004748"/>
                      <a:gd name="connsiteY10" fmla="*/ 487045 h 1119446"/>
                      <a:gd name="connsiteX11" fmla="*/ 26520 w 1004748"/>
                      <a:gd name="connsiteY11" fmla="*/ 412367 h 1119446"/>
                      <a:gd name="connsiteX12" fmla="*/ 532477 w 1004748"/>
                      <a:gd name="connsiteY12" fmla="*/ 0 h 1119446"/>
                      <a:gd name="connsiteX13" fmla="*/ 1004703 w 1004748"/>
                      <a:gd name="connsiteY13" fmla="*/ 534658 h 1119446"/>
                      <a:gd name="connsiteX14" fmla="*/ 647762 w 1004748"/>
                      <a:gd name="connsiteY14" fmla="*/ 1058218 h 1119446"/>
                      <a:gd name="connsiteX0" fmla="*/ 574924 w 1004748"/>
                      <a:gd name="connsiteY0" fmla="*/ 907339 h 1119446"/>
                      <a:gd name="connsiteX1" fmla="*/ 244591 w 1004748"/>
                      <a:gd name="connsiteY1" fmla="*/ 1118805 h 1119446"/>
                      <a:gd name="connsiteX2" fmla="*/ 96821 w 1004748"/>
                      <a:gd name="connsiteY2" fmla="*/ 1018865 h 1119446"/>
                      <a:gd name="connsiteX3" fmla="*/ 93222 w 1004748"/>
                      <a:gd name="connsiteY3" fmla="*/ 1007737 h 1119446"/>
                      <a:gd name="connsiteX4" fmla="*/ 135404 w 1004748"/>
                      <a:gd name="connsiteY4" fmla="*/ 980413 h 1119446"/>
                      <a:gd name="connsiteX5" fmla="*/ 77142 w 1004748"/>
                      <a:gd name="connsiteY5" fmla="*/ 963221 h 1119446"/>
                      <a:gd name="connsiteX6" fmla="*/ 69487 w 1004748"/>
                      <a:gd name="connsiteY6" fmla="*/ 912796 h 1119446"/>
                      <a:gd name="connsiteX7" fmla="*/ 0 w 1004748"/>
                      <a:gd name="connsiteY7" fmla="*/ 863460 h 1119446"/>
                      <a:gd name="connsiteX8" fmla="*/ 62281 w 1004748"/>
                      <a:gd name="connsiteY8" fmla="*/ 694242 h 1119446"/>
                      <a:gd name="connsiteX9" fmla="*/ 28390 w 1004748"/>
                      <a:gd name="connsiteY9" fmla="*/ 487045 h 1119446"/>
                      <a:gd name="connsiteX10" fmla="*/ 26520 w 1004748"/>
                      <a:gd name="connsiteY10" fmla="*/ 412367 h 1119446"/>
                      <a:gd name="connsiteX11" fmla="*/ 532477 w 1004748"/>
                      <a:gd name="connsiteY11" fmla="*/ 0 h 1119446"/>
                      <a:gd name="connsiteX12" fmla="*/ 1004703 w 1004748"/>
                      <a:gd name="connsiteY12" fmla="*/ 534658 h 1119446"/>
                      <a:gd name="connsiteX13" fmla="*/ 647762 w 1004748"/>
                      <a:gd name="connsiteY13" fmla="*/ 1058218 h 1119446"/>
                      <a:gd name="connsiteX0" fmla="*/ 574924 w 1004748"/>
                      <a:gd name="connsiteY0" fmla="*/ 907339 h 1119446"/>
                      <a:gd name="connsiteX1" fmla="*/ 244591 w 1004748"/>
                      <a:gd name="connsiteY1" fmla="*/ 1118805 h 1119446"/>
                      <a:gd name="connsiteX2" fmla="*/ 96821 w 1004748"/>
                      <a:gd name="connsiteY2" fmla="*/ 1018865 h 1119446"/>
                      <a:gd name="connsiteX3" fmla="*/ 93222 w 1004748"/>
                      <a:gd name="connsiteY3" fmla="*/ 1007737 h 1119446"/>
                      <a:gd name="connsiteX4" fmla="*/ 135404 w 1004748"/>
                      <a:gd name="connsiteY4" fmla="*/ 980413 h 1119446"/>
                      <a:gd name="connsiteX5" fmla="*/ 77142 w 1004748"/>
                      <a:gd name="connsiteY5" fmla="*/ 963221 h 1119446"/>
                      <a:gd name="connsiteX6" fmla="*/ 69487 w 1004748"/>
                      <a:gd name="connsiteY6" fmla="*/ 912796 h 1119446"/>
                      <a:gd name="connsiteX7" fmla="*/ 0 w 1004748"/>
                      <a:gd name="connsiteY7" fmla="*/ 863460 h 1119446"/>
                      <a:gd name="connsiteX8" fmla="*/ 62281 w 1004748"/>
                      <a:gd name="connsiteY8" fmla="*/ 694242 h 1119446"/>
                      <a:gd name="connsiteX9" fmla="*/ 28390 w 1004748"/>
                      <a:gd name="connsiteY9" fmla="*/ 487045 h 1119446"/>
                      <a:gd name="connsiteX10" fmla="*/ 26520 w 1004748"/>
                      <a:gd name="connsiteY10" fmla="*/ 412367 h 1119446"/>
                      <a:gd name="connsiteX11" fmla="*/ 532477 w 1004748"/>
                      <a:gd name="connsiteY11" fmla="*/ 0 h 1119446"/>
                      <a:gd name="connsiteX12" fmla="*/ 1004703 w 1004748"/>
                      <a:gd name="connsiteY12" fmla="*/ 534658 h 1119446"/>
                      <a:gd name="connsiteX13" fmla="*/ 647762 w 1004748"/>
                      <a:gd name="connsiteY13" fmla="*/ 1058218 h 1119446"/>
                      <a:gd name="connsiteX0" fmla="*/ 572542 w 1002366"/>
                      <a:gd name="connsiteY0" fmla="*/ 907339 h 1119446"/>
                      <a:gd name="connsiteX1" fmla="*/ 242209 w 1002366"/>
                      <a:gd name="connsiteY1" fmla="*/ 1118805 h 1119446"/>
                      <a:gd name="connsiteX2" fmla="*/ 94439 w 1002366"/>
                      <a:gd name="connsiteY2" fmla="*/ 1018865 h 1119446"/>
                      <a:gd name="connsiteX3" fmla="*/ 90840 w 1002366"/>
                      <a:gd name="connsiteY3" fmla="*/ 1007737 h 1119446"/>
                      <a:gd name="connsiteX4" fmla="*/ 133022 w 1002366"/>
                      <a:gd name="connsiteY4" fmla="*/ 980413 h 1119446"/>
                      <a:gd name="connsiteX5" fmla="*/ 74760 w 1002366"/>
                      <a:gd name="connsiteY5" fmla="*/ 963221 h 1119446"/>
                      <a:gd name="connsiteX6" fmla="*/ 67105 w 1002366"/>
                      <a:gd name="connsiteY6" fmla="*/ 912796 h 1119446"/>
                      <a:gd name="connsiteX7" fmla="*/ 0 w 1002366"/>
                      <a:gd name="connsiteY7" fmla="*/ 849172 h 1119446"/>
                      <a:gd name="connsiteX8" fmla="*/ 59899 w 1002366"/>
                      <a:gd name="connsiteY8" fmla="*/ 694242 h 1119446"/>
                      <a:gd name="connsiteX9" fmla="*/ 26008 w 1002366"/>
                      <a:gd name="connsiteY9" fmla="*/ 487045 h 1119446"/>
                      <a:gd name="connsiteX10" fmla="*/ 24138 w 1002366"/>
                      <a:gd name="connsiteY10" fmla="*/ 412367 h 1119446"/>
                      <a:gd name="connsiteX11" fmla="*/ 530095 w 1002366"/>
                      <a:gd name="connsiteY11" fmla="*/ 0 h 1119446"/>
                      <a:gd name="connsiteX12" fmla="*/ 1002321 w 1002366"/>
                      <a:gd name="connsiteY12" fmla="*/ 534658 h 1119446"/>
                      <a:gd name="connsiteX13" fmla="*/ 645380 w 1002366"/>
                      <a:gd name="connsiteY13" fmla="*/ 1058218 h 1119446"/>
                      <a:gd name="connsiteX0" fmla="*/ 572542 w 1002366"/>
                      <a:gd name="connsiteY0" fmla="*/ 907339 h 1119446"/>
                      <a:gd name="connsiteX1" fmla="*/ 242209 w 1002366"/>
                      <a:gd name="connsiteY1" fmla="*/ 1118805 h 1119446"/>
                      <a:gd name="connsiteX2" fmla="*/ 94439 w 1002366"/>
                      <a:gd name="connsiteY2" fmla="*/ 1018865 h 1119446"/>
                      <a:gd name="connsiteX3" fmla="*/ 90840 w 1002366"/>
                      <a:gd name="connsiteY3" fmla="*/ 1007737 h 1119446"/>
                      <a:gd name="connsiteX4" fmla="*/ 133022 w 1002366"/>
                      <a:gd name="connsiteY4" fmla="*/ 980413 h 1119446"/>
                      <a:gd name="connsiteX5" fmla="*/ 74760 w 1002366"/>
                      <a:gd name="connsiteY5" fmla="*/ 963221 h 1119446"/>
                      <a:gd name="connsiteX6" fmla="*/ 64724 w 1002366"/>
                      <a:gd name="connsiteY6" fmla="*/ 893746 h 1119446"/>
                      <a:gd name="connsiteX7" fmla="*/ 0 w 1002366"/>
                      <a:gd name="connsiteY7" fmla="*/ 849172 h 1119446"/>
                      <a:gd name="connsiteX8" fmla="*/ 59899 w 1002366"/>
                      <a:gd name="connsiteY8" fmla="*/ 694242 h 1119446"/>
                      <a:gd name="connsiteX9" fmla="*/ 26008 w 1002366"/>
                      <a:gd name="connsiteY9" fmla="*/ 487045 h 1119446"/>
                      <a:gd name="connsiteX10" fmla="*/ 24138 w 1002366"/>
                      <a:gd name="connsiteY10" fmla="*/ 412367 h 1119446"/>
                      <a:gd name="connsiteX11" fmla="*/ 530095 w 1002366"/>
                      <a:gd name="connsiteY11" fmla="*/ 0 h 1119446"/>
                      <a:gd name="connsiteX12" fmla="*/ 1002321 w 1002366"/>
                      <a:gd name="connsiteY12" fmla="*/ 534658 h 1119446"/>
                      <a:gd name="connsiteX13" fmla="*/ 645380 w 1002366"/>
                      <a:gd name="connsiteY13" fmla="*/ 1058218 h 1119446"/>
                      <a:gd name="connsiteX0" fmla="*/ 572542 w 1002366"/>
                      <a:gd name="connsiteY0" fmla="*/ 907339 h 1119446"/>
                      <a:gd name="connsiteX1" fmla="*/ 242209 w 1002366"/>
                      <a:gd name="connsiteY1" fmla="*/ 1118805 h 1119446"/>
                      <a:gd name="connsiteX2" fmla="*/ 94439 w 1002366"/>
                      <a:gd name="connsiteY2" fmla="*/ 1018865 h 1119446"/>
                      <a:gd name="connsiteX3" fmla="*/ 90840 w 1002366"/>
                      <a:gd name="connsiteY3" fmla="*/ 1007737 h 1119446"/>
                      <a:gd name="connsiteX4" fmla="*/ 133022 w 1002366"/>
                      <a:gd name="connsiteY4" fmla="*/ 980413 h 1119446"/>
                      <a:gd name="connsiteX5" fmla="*/ 58092 w 1002366"/>
                      <a:gd name="connsiteY5" fmla="*/ 958459 h 1119446"/>
                      <a:gd name="connsiteX6" fmla="*/ 64724 w 1002366"/>
                      <a:gd name="connsiteY6" fmla="*/ 893746 h 1119446"/>
                      <a:gd name="connsiteX7" fmla="*/ 0 w 1002366"/>
                      <a:gd name="connsiteY7" fmla="*/ 849172 h 1119446"/>
                      <a:gd name="connsiteX8" fmla="*/ 59899 w 1002366"/>
                      <a:gd name="connsiteY8" fmla="*/ 694242 h 1119446"/>
                      <a:gd name="connsiteX9" fmla="*/ 26008 w 1002366"/>
                      <a:gd name="connsiteY9" fmla="*/ 487045 h 1119446"/>
                      <a:gd name="connsiteX10" fmla="*/ 24138 w 1002366"/>
                      <a:gd name="connsiteY10" fmla="*/ 412367 h 1119446"/>
                      <a:gd name="connsiteX11" fmla="*/ 530095 w 1002366"/>
                      <a:gd name="connsiteY11" fmla="*/ 0 h 1119446"/>
                      <a:gd name="connsiteX12" fmla="*/ 1002321 w 1002366"/>
                      <a:gd name="connsiteY12" fmla="*/ 534658 h 1119446"/>
                      <a:gd name="connsiteX13" fmla="*/ 645380 w 1002366"/>
                      <a:gd name="connsiteY13" fmla="*/ 1058218 h 1119446"/>
                      <a:gd name="connsiteX0" fmla="*/ 572542 w 1002366"/>
                      <a:gd name="connsiteY0" fmla="*/ 907339 h 1119446"/>
                      <a:gd name="connsiteX1" fmla="*/ 242209 w 1002366"/>
                      <a:gd name="connsiteY1" fmla="*/ 1118805 h 1119446"/>
                      <a:gd name="connsiteX2" fmla="*/ 94439 w 1002366"/>
                      <a:gd name="connsiteY2" fmla="*/ 1018865 h 1119446"/>
                      <a:gd name="connsiteX3" fmla="*/ 90840 w 1002366"/>
                      <a:gd name="connsiteY3" fmla="*/ 1007737 h 1119446"/>
                      <a:gd name="connsiteX4" fmla="*/ 140166 w 1002366"/>
                      <a:gd name="connsiteY4" fmla="*/ 970888 h 1119446"/>
                      <a:gd name="connsiteX5" fmla="*/ 58092 w 1002366"/>
                      <a:gd name="connsiteY5" fmla="*/ 958459 h 1119446"/>
                      <a:gd name="connsiteX6" fmla="*/ 64724 w 1002366"/>
                      <a:gd name="connsiteY6" fmla="*/ 893746 h 1119446"/>
                      <a:gd name="connsiteX7" fmla="*/ 0 w 1002366"/>
                      <a:gd name="connsiteY7" fmla="*/ 849172 h 1119446"/>
                      <a:gd name="connsiteX8" fmla="*/ 59899 w 1002366"/>
                      <a:gd name="connsiteY8" fmla="*/ 694242 h 1119446"/>
                      <a:gd name="connsiteX9" fmla="*/ 26008 w 1002366"/>
                      <a:gd name="connsiteY9" fmla="*/ 487045 h 1119446"/>
                      <a:gd name="connsiteX10" fmla="*/ 24138 w 1002366"/>
                      <a:gd name="connsiteY10" fmla="*/ 412367 h 1119446"/>
                      <a:gd name="connsiteX11" fmla="*/ 530095 w 1002366"/>
                      <a:gd name="connsiteY11" fmla="*/ 0 h 1119446"/>
                      <a:gd name="connsiteX12" fmla="*/ 1002321 w 1002366"/>
                      <a:gd name="connsiteY12" fmla="*/ 534658 h 1119446"/>
                      <a:gd name="connsiteX13" fmla="*/ 645380 w 1002366"/>
                      <a:gd name="connsiteY13" fmla="*/ 1058218 h 1119446"/>
                      <a:gd name="connsiteX0" fmla="*/ 572542 w 1002366"/>
                      <a:gd name="connsiteY0" fmla="*/ 907339 h 1119446"/>
                      <a:gd name="connsiteX1" fmla="*/ 242209 w 1002366"/>
                      <a:gd name="connsiteY1" fmla="*/ 1118805 h 1119446"/>
                      <a:gd name="connsiteX2" fmla="*/ 94439 w 1002366"/>
                      <a:gd name="connsiteY2" fmla="*/ 1018865 h 1119446"/>
                      <a:gd name="connsiteX3" fmla="*/ 90840 w 1002366"/>
                      <a:gd name="connsiteY3" fmla="*/ 1007737 h 1119446"/>
                      <a:gd name="connsiteX4" fmla="*/ 140166 w 1002366"/>
                      <a:gd name="connsiteY4" fmla="*/ 970888 h 1119446"/>
                      <a:gd name="connsiteX5" fmla="*/ 58092 w 1002366"/>
                      <a:gd name="connsiteY5" fmla="*/ 958459 h 1119446"/>
                      <a:gd name="connsiteX6" fmla="*/ 64724 w 1002366"/>
                      <a:gd name="connsiteY6" fmla="*/ 893746 h 1119446"/>
                      <a:gd name="connsiteX7" fmla="*/ 0 w 1002366"/>
                      <a:gd name="connsiteY7" fmla="*/ 849172 h 1119446"/>
                      <a:gd name="connsiteX8" fmla="*/ 59899 w 1002366"/>
                      <a:gd name="connsiteY8" fmla="*/ 694242 h 1119446"/>
                      <a:gd name="connsiteX9" fmla="*/ 26008 w 1002366"/>
                      <a:gd name="connsiteY9" fmla="*/ 487045 h 1119446"/>
                      <a:gd name="connsiteX10" fmla="*/ 24138 w 1002366"/>
                      <a:gd name="connsiteY10" fmla="*/ 412367 h 1119446"/>
                      <a:gd name="connsiteX11" fmla="*/ 530095 w 1002366"/>
                      <a:gd name="connsiteY11" fmla="*/ 0 h 1119446"/>
                      <a:gd name="connsiteX12" fmla="*/ 1002321 w 1002366"/>
                      <a:gd name="connsiteY12" fmla="*/ 534658 h 1119446"/>
                      <a:gd name="connsiteX13" fmla="*/ 645380 w 1002366"/>
                      <a:gd name="connsiteY13" fmla="*/ 1058218 h 1119446"/>
                      <a:gd name="connsiteX0" fmla="*/ 572542 w 1002366"/>
                      <a:gd name="connsiteY0" fmla="*/ 907339 h 1119446"/>
                      <a:gd name="connsiteX1" fmla="*/ 242209 w 1002366"/>
                      <a:gd name="connsiteY1" fmla="*/ 1118805 h 1119446"/>
                      <a:gd name="connsiteX2" fmla="*/ 94439 w 1002366"/>
                      <a:gd name="connsiteY2" fmla="*/ 1018865 h 1119446"/>
                      <a:gd name="connsiteX3" fmla="*/ 140166 w 1002366"/>
                      <a:gd name="connsiteY3" fmla="*/ 970888 h 1119446"/>
                      <a:gd name="connsiteX4" fmla="*/ 58092 w 1002366"/>
                      <a:gd name="connsiteY4" fmla="*/ 958459 h 1119446"/>
                      <a:gd name="connsiteX5" fmla="*/ 64724 w 1002366"/>
                      <a:gd name="connsiteY5" fmla="*/ 893746 h 1119446"/>
                      <a:gd name="connsiteX6" fmla="*/ 0 w 1002366"/>
                      <a:gd name="connsiteY6" fmla="*/ 849172 h 1119446"/>
                      <a:gd name="connsiteX7" fmla="*/ 59899 w 1002366"/>
                      <a:gd name="connsiteY7" fmla="*/ 694242 h 1119446"/>
                      <a:gd name="connsiteX8" fmla="*/ 26008 w 1002366"/>
                      <a:gd name="connsiteY8" fmla="*/ 487045 h 1119446"/>
                      <a:gd name="connsiteX9" fmla="*/ 24138 w 1002366"/>
                      <a:gd name="connsiteY9" fmla="*/ 412367 h 1119446"/>
                      <a:gd name="connsiteX10" fmla="*/ 530095 w 1002366"/>
                      <a:gd name="connsiteY10" fmla="*/ 0 h 1119446"/>
                      <a:gd name="connsiteX11" fmla="*/ 1002321 w 1002366"/>
                      <a:gd name="connsiteY11" fmla="*/ 534658 h 1119446"/>
                      <a:gd name="connsiteX12" fmla="*/ 645380 w 1002366"/>
                      <a:gd name="connsiteY12" fmla="*/ 1058218 h 1119446"/>
                      <a:gd name="connsiteX0" fmla="*/ 572542 w 1002366"/>
                      <a:gd name="connsiteY0" fmla="*/ 907339 h 1119446"/>
                      <a:gd name="connsiteX1" fmla="*/ 242209 w 1002366"/>
                      <a:gd name="connsiteY1" fmla="*/ 1118805 h 1119446"/>
                      <a:gd name="connsiteX2" fmla="*/ 94439 w 1002366"/>
                      <a:gd name="connsiteY2" fmla="*/ 1018865 h 1119446"/>
                      <a:gd name="connsiteX3" fmla="*/ 140166 w 1002366"/>
                      <a:gd name="connsiteY3" fmla="*/ 970888 h 1119446"/>
                      <a:gd name="connsiteX4" fmla="*/ 58092 w 1002366"/>
                      <a:gd name="connsiteY4" fmla="*/ 958459 h 1119446"/>
                      <a:gd name="connsiteX5" fmla="*/ 64724 w 1002366"/>
                      <a:gd name="connsiteY5" fmla="*/ 893746 h 1119446"/>
                      <a:gd name="connsiteX6" fmla="*/ 0 w 1002366"/>
                      <a:gd name="connsiteY6" fmla="*/ 849172 h 1119446"/>
                      <a:gd name="connsiteX7" fmla="*/ 64661 w 1002366"/>
                      <a:gd name="connsiteY7" fmla="*/ 651379 h 1119446"/>
                      <a:gd name="connsiteX8" fmla="*/ 26008 w 1002366"/>
                      <a:gd name="connsiteY8" fmla="*/ 487045 h 1119446"/>
                      <a:gd name="connsiteX9" fmla="*/ 24138 w 1002366"/>
                      <a:gd name="connsiteY9" fmla="*/ 412367 h 1119446"/>
                      <a:gd name="connsiteX10" fmla="*/ 530095 w 1002366"/>
                      <a:gd name="connsiteY10" fmla="*/ 0 h 1119446"/>
                      <a:gd name="connsiteX11" fmla="*/ 1002321 w 1002366"/>
                      <a:gd name="connsiteY11" fmla="*/ 534658 h 1119446"/>
                      <a:gd name="connsiteX12" fmla="*/ 645380 w 1002366"/>
                      <a:gd name="connsiteY12" fmla="*/ 1058218 h 1119446"/>
                      <a:gd name="connsiteX0" fmla="*/ 574924 w 1004748"/>
                      <a:gd name="connsiteY0" fmla="*/ 907339 h 1119446"/>
                      <a:gd name="connsiteX1" fmla="*/ 244591 w 1004748"/>
                      <a:gd name="connsiteY1" fmla="*/ 1118805 h 1119446"/>
                      <a:gd name="connsiteX2" fmla="*/ 96821 w 1004748"/>
                      <a:gd name="connsiteY2" fmla="*/ 1018865 h 1119446"/>
                      <a:gd name="connsiteX3" fmla="*/ 142548 w 1004748"/>
                      <a:gd name="connsiteY3" fmla="*/ 970888 h 1119446"/>
                      <a:gd name="connsiteX4" fmla="*/ 60474 w 1004748"/>
                      <a:gd name="connsiteY4" fmla="*/ 958459 h 1119446"/>
                      <a:gd name="connsiteX5" fmla="*/ 67106 w 1004748"/>
                      <a:gd name="connsiteY5" fmla="*/ 893746 h 1119446"/>
                      <a:gd name="connsiteX6" fmla="*/ 0 w 1004748"/>
                      <a:gd name="connsiteY6" fmla="*/ 763447 h 1119446"/>
                      <a:gd name="connsiteX7" fmla="*/ 67043 w 1004748"/>
                      <a:gd name="connsiteY7" fmla="*/ 651379 h 1119446"/>
                      <a:gd name="connsiteX8" fmla="*/ 28390 w 1004748"/>
                      <a:gd name="connsiteY8" fmla="*/ 487045 h 1119446"/>
                      <a:gd name="connsiteX9" fmla="*/ 26520 w 1004748"/>
                      <a:gd name="connsiteY9" fmla="*/ 412367 h 1119446"/>
                      <a:gd name="connsiteX10" fmla="*/ 532477 w 1004748"/>
                      <a:gd name="connsiteY10" fmla="*/ 0 h 1119446"/>
                      <a:gd name="connsiteX11" fmla="*/ 1004703 w 1004748"/>
                      <a:gd name="connsiteY11" fmla="*/ 534658 h 1119446"/>
                      <a:gd name="connsiteX12" fmla="*/ 647762 w 1004748"/>
                      <a:gd name="connsiteY12" fmla="*/ 1058218 h 1119446"/>
                      <a:gd name="connsiteX0" fmla="*/ 574924 w 1004748"/>
                      <a:gd name="connsiteY0" fmla="*/ 907339 h 1119446"/>
                      <a:gd name="connsiteX1" fmla="*/ 244591 w 1004748"/>
                      <a:gd name="connsiteY1" fmla="*/ 1118805 h 1119446"/>
                      <a:gd name="connsiteX2" fmla="*/ 96821 w 1004748"/>
                      <a:gd name="connsiteY2" fmla="*/ 1018865 h 1119446"/>
                      <a:gd name="connsiteX3" fmla="*/ 142548 w 1004748"/>
                      <a:gd name="connsiteY3" fmla="*/ 970888 h 1119446"/>
                      <a:gd name="connsiteX4" fmla="*/ 60474 w 1004748"/>
                      <a:gd name="connsiteY4" fmla="*/ 958459 h 1119446"/>
                      <a:gd name="connsiteX5" fmla="*/ 67106 w 1004748"/>
                      <a:gd name="connsiteY5" fmla="*/ 800878 h 1119446"/>
                      <a:gd name="connsiteX6" fmla="*/ 0 w 1004748"/>
                      <a:gd name="connsiteY6" fmla="*/ 763447 h 1119446"/>
                      <a:gd name="connsiteX7" fmla="*/ 67043 w 1004748"/>
                      <a:gd name="connsiteY7" fmla="*/ 651379 h 1119446"/>
                      <a:gd name="connsiteX8" fmla="*/ 28390 w 1004748"/>
                      <a:gd name="connsiteY8" fmla="*/ 487045 h 1119446"/>
                      <a:gd name="connsiteX9" fmla="*/ 26520 w 1004748"/>
                      <a:gd name="connsiteY9" fmla="*/ 412367 h 1119446"/>
                      <a:gd name="connsiteX10" fmla="*/ 532477 w 1004748"/>
                      <a:gd name="connsiteY10" fmla="*/ 0 h 1119446"/>
                      <a:gd name="connsiteX11" fmla="*/ 1004703 w 1004748"/>
                      <a:gd name="connsiteY11" fmla="*/ 534658 h 1119446"/>
                      <a:gd name="connsiteX12" fmla="*/ 647762 w 1004748"/>
                      <a:gd name="connsiteY12" fmla="*/ 1058218 h 1119446"/>
                      <a:gd name="connsiteX0" fmla="*/ 574924 w 1004748"/>
                      <a:gd name="connsiteY0" fmla="*/ 907339 h 1119446"/>
                      <a:gd name="connsiteX1" fmla="*/ 244591 w 1004748"/>
                      <a:gd name="connsiteY1" fmla="*/ 1118805 h 1119446"/>
                      <a:gd name="connsiteX2" fmla="*/ 96821 w 1004748"/>
                      <a:gd name="connsiteY2" fmla="*/ 1018865 h 1119446"/>
                      <a:gd name="connsiteX3" fmla="*/ 142548 w 1004748"/>
                      <a:gd name="connsiteY3" fmla="*/ 970888 h 1119446"/>
                      <a:gd name="connsiteX4" fmla="*/ 58093 w 1004748"/>
                      <a:gd name="connsiteY4" fmla="*/ 872734 h 1119446"/>
                      <a:gd name="connsiteX5" fmla="*/ 67106 w 1004748"/>
                      <a:gd name="connsiteY5" fmla="*/ 800878 h 1119446"/>
                      <a:gd name="connsiteX6" fmla="*/ 0 w 1004748"/>
                      <a:gd name="connsiteY6" fmla="*/ 763447 h 1119446"/>
                      <a:gd name="connsiteX7" fmla="*/ 67043 w 1004748"/>
                      <a:gd name="connsiteY7" fmla="*/ 651379 h 1119446"/>
                      <a:gd name="connsiteX8" fmla="*/ 28390 w 1004748"/>
                      <a:gd name="connsiteY8" fmla="*/ 487045 h 1119446"/>
                      <a:gd name="connsiteX9" fmla="*/ 26520 w 1004748"/>
                      <a:gd name="connsiteY9" fmla="*/ 412367 h 1119446"/>
                      <a:gd name="connsiteX10" fmla="*/ 532477 w 1004748"/>
                      <a:gd name="connsiteY10" fmla="*/ 0 h 1119446"/>
                      <a:gd name="connsiteX11" fmla="*/ 1004703 w 1004748"/>
                      <a:gd name="connsiteY11" fmla="*/ 534658 h 1119446"/>
                      <a:gd name="connsiteX12" fmla="*/ 647762 w 1004748"/>
                      <a:gd name="connsiteY12" fmla="*/ 1058218 h 1119446"/>
                      <a:gd name="connsiteX0" fmla="*/ 574924 w 1004748"/>
                      <a:gd name="connsiteY0" fmla="*/ 907339 h 1119446"/>
                      <a:gd name="connsiteX1" fmla="*/ 244591 w 1004748"/>
                      <a:gd name="connsiteY1" fmla="*/ 1118805 h 1119446"/>
                      <a:gd name="connsiteX2" fmla="*/ 96821 w 1004748"/>
                      <a:gd name="connsiteY2" fmla="*/ 1018865 h 1119446"/>
                      <a:gd name="connsiteX3" fmla="*/ 142548 w 1004748"/>
                      <a:gd name="connsiteY3" fmla="*/ 970888 h 1119446"/>
                      <a:gd name="connsiteX4" fmla="*/ 287623 w 1004748"/>
                      <a:gd name="connsiteY4" fmla="*/ 872915 h 1119446"/>
                      <a:gd name="connsiteX5" fmla="*/ 58093 w 1004748"/>
                      <a:gd name="connsiteY5" fmla="*/ 872734 h 1119446"/>
                      <a:gd name="connsiteX6" fmla="*/ 67106 w 1004748"/>
                      <a:gd name="connsiteY6" fmla="*/ 800878 h 1119446"/>
                      <a:gd name="connsiteX7" fmla="*/ 0 w 1004748"/>
                      <a:gd name="connsiteY7" fmla="*/ 763447 h 1119446"/>
                      <a:gd name="connsiteX8" fmla="*/ 67043 w 1004748"/>
                      <a:gd name="connsiteY8" fmla="*/ 651379 h 1119446"/>
                      <a:gd name="connsiteX9" fmla="*/ 28390 w 1004748"/>
                      <a:gd name="connsiteY9" fmla="*/ 487045 h 1119446"/>
                      <a:gd name="connsiteX10" fmla="*/ 26520 w 1004748"/>
                      <a:gd name="connsiteY10" fmla="*/ 412367 h 1119446"/>
                      <a:gd name="connsiteX11" fmla="*/ 532477 w 1004748"/>
                      <a:gd name="connsiteY11" fmla="*/ 0 h 1119446"/>
                      <a:gd name="connsiteX12" fmla="*/ 1004703 w 1004748"/>
                      <a:gd name="connsiteY12" fmla="*/ 534658 h 1119446"/>
                      <a:gd name="connsiteX13" fmla="*/ 647762 w 1004748"/>
                      <a:gd name="connsiteY13" fmla="*/ 1058218 h 1119446"/>
                      <a:gd name="connsiteX0" fmla="*/ 574924 w 1004748"/>
                      <a:gd name="connsiteY0" fmla="*/ 907339 h 1119446"/>
                      <a:gd name="connsiteX1" fmla="*/ 244591 w 1004748"/>
                      <a:gd name="connsiteY1" fmla="*/ 1118805 h 1119446"/>
                      <a:gd name="connsiteX2" fmla="*/ 96821 w 1004748"/>
                      <a:gd name="connsiteY2" fmla="*/ 1018865 h 1119446"/>
                      <a:gd name="connsiteX3" fmla="*/ 142548 w 1004748"/>
                      <a:gd name="connsiteY3" fmla="*/ 970888 h 1119446"/>
                      <a:gd name="connsiteX4" fmla="*/ 237617 w 1004748"/>
                      <a:gd name="connsiteY4" fmla="*/ 872915 h 1119446"/>
                      <a:gd name="connsiteX5" fmla="*/ 58093 w 1004748"/>
                      <a:gd name="connsiteY5" fmla="*/ 872734 h 1119446"/>
                      <a:gd name="connsiteX6" fmla="*/ 67106 w 1004748"/>
                      <a:gd name="connsiteY6" fmla="*/ 800878 h 1119446"/>
                      <a:gd name="connsiteX7" fmla="*/ 0 w 1004748"/>
                      <a:gd name="connsiteY7" fmla="*/ 763447 h 1119446"/>
                      <a:gd name="connsiteX8" fmla="*/ 67043 w 1004748"/>
                      <a:gd name="connsiteY8" fmla="*/ 651379 h 1119446"/>
                      <a:gd name="connsiteX9" fmla="*/ 28390 w 1004748"/>
                      <a:gd name="connsiteY9" fmla="*/ 487045 h 1119446"/>
                      <a:gd name="connsiteX10" fmla="*/ 26520 w 1004748"/>
                      <a:gd name="connsiteY10" fmla="*/ 412367 h 1119446"/>
                      <a:gd name="connsiteX11" fmla="*/ 532477 w 1004748"/>
                      <a:gd name="connsiteY11" fmla="*/ 0 h 1119446"/>
                      <a:gd name="connsiteX12" fmla="*/ 1004703 w 1004748"/>
                      <a:gd name="connsiteY12" fmla="*/ 534658 h 1119446"/>
                      <a:gd name="connsiteX13" fmla="*/ 647762 w 1004748"/>
                      <a:gd name="connsiteY13" fmla="*/ 1058218 h 1119446"/>
                      <a:gd name="connsiteX0" fmla="*/ 574924 w 1004748"/>
                      <a:gd name="connsiteY0" fmla="*/ 907339 h 1119446"/>
                      <a:gd name="connsiteX1" fmla="*/ 244591 w 1004748"/>
                      <a:gd name="connsiteY1" fmla="*/ 1118805 h 1119446"/>
                      <a:gd name="connsiteX2" fmla="*/ 103965 w 1004748"/>
                      <a:gd name="connsiteY2" fmla="*/ 1033152 h 1119446"/>
                      <a:gd name="connsiteX3" fmla="*/ 142548 w 1004748"/>
                      <a:gd name="connsiteY3" fmla="*/ 970888 h 1119446"/>
                      <a:gd name="connsiteX4" fmla="*/ 237617 w 1004748"/>
                      <a:gd name="connsiteY4" fmla="*/ 872915 h 1119446"/>
                      <a:gd name="connsiteX5" fmla="*/ 58093 w 1004748"/>
                      <a:gd name="connsiteY5" fmla="*/ 872734 h 1119446"/>
                      <a:gd name="connsiteX6" fmla="*/ 67106 w 1004748"/>
                      <a:gd name="connsiteY6" fmla="*/ 800878 h 1119446"/>
                      <a:gd name="connsiteX7" fmla="*/ 0 w 1004748"/>
                      <a:gd name="connsiteY7" fmla="*/ 763447 h 1119446"/>
                      <a:gd name="connsiteX8" fmla="*/ 67043 w 1004748"/>
                      <a:gd name="connsiteY8" fmla="*/ 651379 h 1119446"/>
                      <a:gd name="connsiteX9" fmla="*/ 28390 w 1004748"/>
                      <a:gd name="connsiteY9" fmla="*/ 487045 h 1119446"/>
                      <a:gd name="connsiteX10" fmla="*/ 26520 w 1004748"/>
                      <a:gd name="connsiteY10" fmla="*/ 412367 h 1119446"/>
                      <a:gd name="connsiteX11" fmla="*/ 532477 w 1004748"/>
                      <a:gd name="connsiteY11" fmla="*/ 0 h 1119446"/>
                      <a:gd name="connsiteX12" fmla="*/ 1004703 w 1004748"/>
                      <a:gd name="connsiteY12" fmla="*/ 534658 h 1119446"/>
                      <a:gd name="connsiteX13" fmla="*/ 647762 w 1004748"/>
                      <a:gd name="connsiteY13" fmla="*/ 1058218 h 1119446"/>
                      <a:gd name="connsiteX0" fmla="*/ 574924 w 1004748"/>
                      <a:gd name="connsiteY0" fmla="*/ 907339 h 1119446"/>
                      <a:gd name="connsiteX1" fmla="*/ 244591 w 1004748"/>
                      <a:gd name="connsiteY1" fmla="*/ 1118805 h 1119446"/>
                      <a:gd name="connsiteX2" fmla="*/ 103965 w 1004748"/>
                      <a:gd name="connsiteY2" fmla="*/ 1033152 h 1119446"/>
                      <a:gd name="connsiteX3" fmla="*/ 87779 w 1004748"/>
                      <a:gd name="connsiteY3" fmla="*/ 1004225 h 1119446"/>
                      <a:gd name="connsiteX4" fmla="*/ 237617 w 1004748"/>
                      <a:gd name="connsiteY4" fmla="*/ 872915 h 1119446"/>
                      <a:gd name="connsiteX5" fmla="*/ 58093 w 1004748"/>
                      <a:gd name="connsiteY5" fmla="*/ 872734 h 1119446"/>
                      <a:gd name="connsiteX6" fmla="*/ 67106 w 1004748"/>
                      <a:gd name="connsiteY6" fmla="*/ 800878 h 1119446"/>
                      <a:gd name="connsiteX7" fmla="*/ 0 w 1004748"/>
                      <a:gd name="connsiteY7" fmla="*/ 763447 h 1119446"/>
                      <a:gd name="connsiteX8" fmla="*/ 67043 w 1004748"/>
                      <a:gd name="connsiteY8" fmla="*/ 651379 h 1119446"/>
                      <a:gd name="connsiteX9" fmla="*/ 28390 w 1004748"/>
                      <a:gd name="connsiteY9" fmla="*/ 487045 h 1119446"/>
                      <a:gd name="connsiteX10" fmla="*/ 26520 w 1004748"/>
                      <a:gd name="connsiteY10" fmla="*/ 412367 h 1119446"/>
                      <a:gd name="connsiteX11" fmla="*/ 532477 w 1004748"/>
                      <a:gd name="connsiteY11" fmla="*/ 0 h 1119446"/>
                      <a:gd name="connsiteX12" fmla="*/ 1004703 w 1004748"/>
                      <a:gd name="connsiteY12" fmla="*/ 534658 h 1119446"/>
                      <a:gd name="connsiteX13" fmla="*/ 647762 w 1004748"/>
                      <a:gd name="connsiteY13" fmla="*/ 1058218 h 1119446"/>
                      <a:gd name="connsiteX0" fmla="*/ 574924 w 1004748"/>
                      <a:gd name="connsiteY0" fmla="*/ 907339 h 1119446"/>
                      <a:gd name="connsiteX1" fmla="*/ 244591 w 1004748"/>
                      <a:gd name="connsiteY1" fmla="*/ 1118805 h 1119446"/>
                      <a:gd name="connsiteX2" fmla="*/ 118252 w 1004748"/>
                      <a:gd name="connsiteY2" fmla="*/ 1033152 h 1119446"/>
                      <a:gd name="connsiteX3" fmla="*/ 87779 w 1004748"/>
                      <a:gd name="connsiteY3" fmla="*/ 1004225 h 1119446"/>
                      <a:gd name="connsiteX4" fmla="*/ 237617 w 1004748"/>
                      <a:gd name="connsiteY4" fmla="*/ 872915 h 1119446"/>
                      <a:gd name="connsiteX5" fmla="*/ 58093 w 1004748"/>
                      <a:gd name="connsiteY5" fmla="*/ 872734 h 1119446"/>
                      <a:gd name="connsiteX6" fmla="*/ 67106 w 1004748"/>
                      <a:gd name="connsiteY6" fmla="*/ 800878 h 1119446"/>
                      <a:gd name="connsiteX7" fmla="*/ 0 w 1004748"/>
                      <a:gd name="connsiteY7" fmla="*/ 763447 h 1119446"/>
                      <a:gd name="connsiteX8" fmla="*/ 67043 w 1004748"/>
                      <a:gd name="connsiteY8" fmla="*/ 651379 h 1119446"/>
                      <a:gd name="connsiteX9" fmla="*/ 28390 w 1004748"/>
                      <a:gd name="connsiteY9" fmla="*/ 487045 h 1119446"/>
                      <a:gd name="connsiteX10" fmla="*/ 26520 w 1004748"/>
                      <a:gd name="connsiteY10" fmla="*/ 412367 h 1119446"/>
                      <a:gd name="connsiteX11" fmla="*/ 532477 w 1004748"/>
                      <a:gd name="connsiteY11" fmla="*/ 0 h 1119446"/>
                      <a:gd name="connsiteX12" fmla="*/ 1004703 w 1004748"/>
                      <a:gd name="connsiteY12" fmla="*/ 534658 h 1119446"/>
                      <a:gd name="connsiteX13" fmla="*/ 647762 w 1004748"/>
                      <a:gd name="connsiteY13" fmla="*/ 1058218 h 1119446"/>
                      <a:gd name="connsiteX0" fmla="*/ 574924 w 1004748"/>
                      <a:gd name="connsiteY0" fmla="*/ 907339 h 1119446"/>
                      <a:gd name="connsiteX1" fmla="*/ 244591 w 1004748"/>
                      <a:gd name="connsiteY1" fmla="*/ 1118805 h 1119446"/>
                      <a:gd name="connsiteX2" fmla="*/ 118252 w 1004748"/>
                      <a:gd name="connsiteY2" fmla="*/ 1033152 h 1119446"/>
                      <a:gd name="connsiteX3" fmla="*/ 87779 w 1004748"/>
                      <a:gd name="connsiteY3" fmla="*/ 1004225 h 1119446"/>
                      <a:gd name="connsiteX4" fmla="*/ 237617 w 1004748"/>
                      <a:gd name="connsiteY4" fmla="*/ 872915 h 1119446"/>
                      <a:gd name="connsiteX5" fmla="*/ 58093 w 1004748"/>
                      <a:gd name="connsiteY5" fmla="*/ 872734 h 1119446"/>
                      <a:gd name="connsiteX6" fmla="*/ 67106 w 1004748"/>
                      <a:gd name="connsiteY6" fmla="*/ 800878 h 1119446"/>
                      <a:gd name="connsiteX7" fmla="*/ 0 w 1004748"/>
                      <a:gd name="connsiteY7" fmla="*/ 763447 h 1119446"/>
                      <a:gd name="connsiteX8" fmla="*/ 67043 w 1004748"/>
                      <a:gd name="connsiteY8" fmla="*/ 651379 h 1119446"/>
                      <a:gd name="connsiteX9" fmla="*/ 28390 w 1004748"/>
                      <a:gd name="connsiteY9" fmla="*/ 487045 h 1119446"/>
                      <a:gd name="connsiteX10" fmla="*/ 26520 w 1004748"/>
                      <a:gd name="connsiteY10" fmla="*/ 412367 h 1119446"/>
                      <a:gd name="connsiteX11" fmla="*/ 532477 w 1004748"/>
                      <a:gd name="connsiteY11" fmla="*/ 0 h 1119446"/>
                      <a:gd name="connsiteX12" fmla="*/ 1004703 w 1004748"/>
                      <a:gd name="connsiteY12" fmla="*/ 534658 h 1119446"/>
                      <a:gd name="connsiteX13" fmla="*/ 647762 w 1004748"/>
                      <a:gd name="connsiteY13" fmla="*/ 1058218 h 1119446"/>
                      <a:gd name="connsiteX0" fmla="*/ 574924 w 1004748"/>
                      <a:gd name="connsiteY0" fmla="*/ 907339 h 1118805"/>
                      <a:gd name="connsiteX1" fmla="*/ 244591 w 1004748"/>
                      <a:gd name="connsiteY1" fmla="*/ 1118805 h 1118805"/>
                      <a:gd name="connsiteX2" fmla="*/ 118252 w 1004748"/>
                      <a:gd name="connsiteY2" fmla="*/ 1033152 h 1118805"/>
                      <a:gd name="connsiteX3" fmla="*/ 87779 w 1004748"/>
                      <a:gd name="connsiteY3" fmla="*/ 1004225 h 1118805"/>
                      <a:gd name="connsiteX4" fmla="*/ 237617 w 1004748"/>
                      <a:gd name="connsiteY4" fmla="*/ 872915 h 1118805"/>
                      <a:gd name="connsiteX5" fmla="*/ 58093 w 1004748"/>
                      <a:gd name="connsiteY5" fmla="*/ 872734 h 1118805"/>
                      <a:gd name="connsiteX6" fmla="*/ 67106 w 1004748"/>
                      <a:gd name="connsiteY6" fmla="*/ 800878 h 1118805"/>
                      <a:gd name="connsiteX7" fmla="*/ 0 w 1004748"/>
                      <a:gd name="connsiteY7" fmla="*/ 763447 h 1118805"/>
                      <a:gd name="connsiteX8" fmla="*/ 67043 w 1004748"/>
                      <a:gd name="connsiteY8" fmla="*/ 651379 h 1118805"/>
                      <a:gd name="connsiteX9" fmla="*/ 28390 w 1004748"/>
                      <a:gd name="connsiteY9" fmla="*/ 487045 h 1118805"/>
                      <a:gd name="connsiteX10" fmla="*/ 26520 w 1004748"/>
                      <a:gd name="connsiteY10" fmla="*/ 412367 h 1118805"/>
                      <a:gd name="connsiteX11" fmla="*/ 532477 w 1004748"/>
                      <a:gd name="connsiteY11" fmla="*/ 0 h 1118805"/>
                      <a:gd name="connsiteX12" fmla="*/ 1004703 w 1004748"/>
                      <a:gd name="connsiteY12" fmla="*/ 534658 h 1118805"/>
                      <a:gd name="connsiteX13" fmla="*/ 647762 w 1004748"/>
                      <a:gd name="connsiteY13" fmla="*/ 1058218 h 1118805"/>
                      <a:gd name="connsiteX0" fmla="*/ 574924 w 1004748"/>
                      <a:gd name="connsiteY0" fmla="*/ 907339 h 1118805"/>
                      <a:gd name="connsiteX1" fmla="*/ 244591 w 1004748"/>
                      <a:gd name="connsiteY1" fmla="*/ 1118805 h 1118805"/>
                      <a:gd name="connsiteX2" fmla="*/ 118252 w 1004748"/>
                      <a:gd name="connsiteY2" fmla="*/ 1033152 h 1118805"/>
                      <a:gd name="connsiteX3" fmla="*/ 87779 w 1004748"/>
                      <a:gd name="connsiteY3" fmla="*/ 1004225 h 1118805"/>
                      <a:gd name="connsiteX4" fmla="*/ 237617 w 1004748"/>
                      <a:gd name="connsiteY4" fmla="*/ 872915 h 1118805"/>
                      <a:gd name="connsiteX5" fmla="*/ 58093 w 1004748"/>
                      <a:gd name="connsiteY5" fmla="*/ 872734 h 1118805"/>
                      <a:gd name="connsiteX6" fmla="*/ 62344 w 1004748"/>
                      <a:gd name="connsiteY6" fmla="*/ 800878 h 1118805"/>
                      <a:gd name="connsiteX7" fmla="*/ 0 w 1004748"/>
                      <a:gd name="connsiteY7" fmla="*/ 763447 h 1118805"/>
                      <a:gd name="connsiteX8" fmla="*/ 67043 w 1004748"/>
                      <a:gd name="connsiteY8" fmla="*/ 651379 h 1118805"/>
                      <a:gd name="connsiteX9" fmla="*/ 28390 w 1004748"/>
                      <a:gd name="connsiteY9" fmla="*/ 487045 h 1118805"/>
                      <a:gd name="connsiteX10" fmla="*/ 26520 w 1004748"/>
                      <a:gd name="connsiteY10" fmla="*/ 412367 h 1118805"/>
                      <a:gd name="connsiteX11" fmla="*/ 532477 w 1004748"/>
                      <a:gd name="connsiteY11" fmla="*/ 0 h 1118805"/>
                      <a:gd name="connsiteX12" fmla="*/ 1004703 w 1004748"/>
                      <a:gd name="connsiteY12" fmla="*/ 534658 h 1118805"/>
                      <a:gd name="connsiteX13" fmla="*/ 647762 w 1004748"/>
                      <a:gd name="connsiteY13" fmla="*/ 1058218 h 1118805"/>
                      <a:gd name="connsiteX0" fmla="*/ 574924 w 1004748"/>
                      <a:gd name="connsiteY0" fmla="*/ 907339 h 1118805"/>
                      <a:gd name="connsiteX1" fmla="*/ 244591 w 1004748"/>
                      <a:gd name="connsiteY1" fmla="*/ 1118805 h 1118805"/>
                      <a:gd name="connsiteX2" fmla="*/ 137302 w 1004748"/>
                      <a:gd name="connsiteY2" fmla="*/ 1030771 h 1118805"/>
                      <a:gd name="connsiteX3" fmla="*/ 87779 w 1004748"/>
                      <a:gd name="connsiteY3" fmla="*/ 1004225 h 1118805"/>
                      <a:gd name="connsiteX4" fmla="*/ 237617 w 1004748"/>
                      <a:gd name="connsiteY4" fmla="*/ 872915 h 1118805"/>
                      <a:gd name="connsiteX5" fmla="*/ 58093 w 1004748"/>
                      <a:gd name="connsiteY5" fmla="*/ 872734 h 1118805"/>
                      <a:gd name="connsiteX6" fmla="*/ 62344 w 1004748"/>
                      <a:gd name="connsiteY6" fmla="*/ 800878 h 1118805"/>
                      <a:gd name="connsiteX7" fmla="*/ 0 w 1004748"/>
                      <a:gd name="connsiteY7" fmla="*/ 763447 h 1118805"/>
                      <a:gd name="connsiteX8" fmla="*/ 67043 w 1004748"/>
                      <a:gd name="connsiteY8" fmla="*/ 651379 h 1118805"/>
                      <a:gd name="connsiteX9" fmla="*/ 28390 w 1004748"/>
                      <a:gd name="connsiteY9" fmla="*/ 487045 h 1118805"/>
                      <a:gd name="connsiteX10" fmla="*/ 26520 w 1004748"/>
                      <a:gd name="connsiteY10" fmla="*/ 412367 h 1118805"/>
                      <a:gd name="connsiteX11" fmla="*/ 532477 w 1004748"/>
                      <a:gd name="connsiteY11" fmla="*/ 0 h 1118805"/>
                      <a:gd name="connsiteX12" fmla="*/ 1004703 w 1004748"/>
                      <a:gd name="connsiteY12" fmla="*/ 534658 h 1118805"/>
                      <a:gd name="connsiteX13" fmla="*/ 647762 w 1004748"/>
                      <a:gd name="connsiteY13" fmla="*/ 1058218 h 1118805"/>
                      <a:gd name="connsiteX0" fmla="*/ 574924 w 1004748"/>
                      <a:gd name="connsiteY0" fmla="*/ 907339 h 1118805"/>
                      <a:gd name="connsiteX1" fmla="*/ 244591 w 1004748"/>
                      <a:gd name="connsiteY1" fmla="*/ 1118805 h 1118805"/>
                      <a:gd name="connsiteX2" fmla="*/ 137302 w 1004748"/>
                      <a:gd name="connsiteY2" fmla="*/ 1030771 h 1118805"/>
                      <a:gd name="connsiteX3" fmla="*/ 113973 w 1004748"/>
                      <a:gd name="connsiteY3" fmla="*/ 999462 h 1118805"/>
                      <a:gd name="connsiteX4" fmla="*/ 237617 w 1004748"/>
                      <a:gd name="connsiteY4" fmla="*/ 872915 h 1118805"/>
                      <a:gd name="connsiteX5" fmla="*/ 58093 w 1004748"/>
                      <a:gd name="connsiteY5" fmla="*/ 872734 h 1118805"/>
                      <a:gd name="connsiteX6" fmla="*/ 62344 w 1004748"/>
                      <a:gd name="connsiteY6" fmla="*/ 800878 h 1118805"/>
                      <a:gd name="connsiteX7" fmla="*/ 0 w 1004748"/>
                      <a:gd name="connsiteY7" fmla="*/ 763447 h 1118805"/>
                      <a:gd name="connsiteX8" fmla="*/ 67043 w 1004748"/>
                      <a:gd name="connsiteY8" fmla="*/ 651379 h 1118805"/>
                      <a:gd name="connsiteX9" fmla="*/ 28390 w 1004748"/>
                      <a:gd name="connsiteY9" fmla="*/ 487045 h 1118805"/>
                      <a:gd name="connsiteX10" fmla="*/ 26520 w 1004748"/>
                      <a:gd name="connsiteY10" fmla="*/ 412367 h 1118805"/>
                      <a:gd name="connsiteX11" fmla="*/ 532477 w 1004748"/>
                      <a:gd name="connsiteY11" fmla="*/ 0 h 1118805"/>
                      <a:gd name="connsiteX12" fmla="*/ 1004703 w 1004748"/>
                      <a:gd name="connsiteY12" fmla="*/ 534658 h 1118805"/>
                      <a:gd name="connsiteX13" fmla="*/ 647762 w 1004748"/>
                      <a:gd name="connsiteY13" fmla="*/ 1058218 h 1118805"/>
                      <a:gd name="connsiteX0" fmla="*/ 574924 w 1004748"/>
                      <a:gd name="connsiteY0" fmla="*/ 907339 h 1118805"/>
                      <a:gd name="connsiteX1" fmla="*/ 244591 w 1004748"/>
                      <a:gd name="connsiteY1" fmla="*/ 1118805 h 1118805"/>
                      <a:gd name="connsiteX2" fmla="*/ 137302 w 1004748"/>
                      <a:gd name="connsiteY2" fmla="*/ 1030771 h 1118805"/>
                      <a:gd name="connsiteX3" fmla="*/ 113973 w 1004748"/>
                      <a:gd name="connsiteY3" fmla="*/ 999462 h 1118805"/>
                      <a:gd name="connsiteX4" fmla="*/ 263811 w 1004748"/>
                      <a:gd name="connsiteY4" fmla="*/ 863390 h 1118805"/>
                      <a:gd name="connsiteX5" fmla="*/ 58093 w 1004748"/>
                      <a:gd name="connsiteY5" fmla="*/ 872734 h 1118805"/>
                      <a:gd name="connsiteX6" fmla="*/ 62344 w 1004748"/>
                      <a:gd name="connsiteY6" fmla="*/ 800878 h 1118805"/>
                      <a:gd name="connsiteX7" fmla="*/ 0 w 1004748"/>
                      <a:gd name="connsiteY7" fmla="*/ 763447 h 1118805"/>
                      <a:gd name="connsiteX8" fmla="*/ 67043 w 1004748"/>
                      <a:gd name="connsiteY8" fmla="*/ 651379 h 1118805"/>
                      <a:gd name="connsiteX9" fmla="*/ 28390 w 1004748"/>
                      <a:gd name="connsiteY9" fmla="*/ 487045 h 1118805"/>
                      <a:gd name="connsiteX10" fmla="*/ 26520 w 1004748"/>
                      <a:gd name="connsiteY10" fmla="*/ 412367 h 1118805"/>
                      <a:gd name="connsiteX11" fmla="*/ 532477 w 1004748"/>
                      <a:gd name="connsiteY11" fmla="*/ 0 h 1118805"/>
                      <a:gd name="connsiteX12" fmla="*/ 1004703 w 1004748"/>
                      <a:gd name="connsiteY12" fmla="*/ 534658 h 1118805"/>
                      <a:gd name="connsiteX13" fmla="*/ 647762 w 1004748"/>
                      <a:gd name="connsiteY13" fmla="*/ 1058218 h 1118805"/>
                      <a:gd name="connsiteX0" fmla="*/ 574924 w 1004748"/>
                      <a:gd name="connsiteY0" fmla="*/ 907339 h 1118805"/>
                      <a:gd name="connsiteX1" fmla="*/ 244591 w 1004748"/>
                      <a:gd name="connsiteY1" fmla="*/ 1118805 h 1118805"/>
                      <a:gd name="connsiteX2" fmla="*/ 137302 w 1004748"/>
                      <a:gd name="connsiteY2" fmla="*/ 1030771 h 1118805"/>
                      <a:gd name="connsiteX3" fmla="*/ 113973 w 1004748"/>
                      <a:gd name="connsiteY3" fmla="*/ 999462 h 1118805"/>
                      <a:gd name="connsiteX4" fmla="*/ 220948 w 1004748"/>
                      <a:gd name="connsiteY4" fmla="*/ 882440 h 1118805"/>
                      <a:gd name="connsiteX5" fmla="*/ 58093 w 1004748"/>
                      <a:gd name="connsiteY5" fmla="*/ 872734 h 1118805"/>
                      <a:gd name="connsiteX6" fmla="*/ 62344 w 1004748"/>
                      <a:gd name="connsiteY6" fmla="*/ 800878 h 1118805"/>
                      <a:gd name="connsiteX7" fmla="*/ 0 w 1004748"/>
                      <a:gd name="connsiteY7" fmla="*/ 763447 h 1118805"/>
                      <a:gd name="connsiteX8" fmla="*/ 67043 w 1004748"/>
                      <a:gd name="connsiteY8" fmla="*/ 651379 h 1118805"/>
                      <a:gd name="connsiteX9" fmla="*/ 28390 w 1004748"/>
                      <a:gd name="connsiteY9" fmla="*/ 487045 h 1118805"/>
                      <a:gd name="connsiteX10" fmla="*/ 26520 w 1004748"/>
                      <a:gd name="connsiteY10" fmla="*/ 412367 h 1118805"/>
                      <a:gd name="connsiteX11" fmla="*/ 532477 w 1004748"/>
                      <a:gd name="connsiteY11" fmla="*/ 0 h 1118805"/>
                      <a:gd name="connsiteX12" fmla="*/ 1004703 w 1004748"/>
                      <a:gd name="connsiteY12" fmla="*/ 534658 h 1118805"/>
                      <a:gd name="connsiteX13" fmla="*/ 647762 w 1004748"/>
                      <a:gd name="connsiteY13" fmla="*/ 1058218 h 1118805"/>
                      <a:gd name="connsiteX0" fmla="*/ 574924 w 1004748"/>
                      <a:gd name="connsiteY0" fmla="*/ 907339 h 1118805"/>
                      <a:gd name="connsiteX1" fmla="*/ 244591 w 1004748"/>
                      <a:gd name="connsiteY1" fmla="*/ 1118805 h 1118805"/>
                      <a:gd name="connsiteX2" fmla="*/ 153970 w 1004748"/>
                      <a:gd name="connsiteY2" fmla="*/ 1064109 h 1118805"/>
                      <a:gd name="connsiteX3" fmla="*/ 113973 w 1004748"/>
                      <a:gd name="connsiteY3" fmla="*/ 999462 h 1118805"/>
                      <a:gd name="connsiteX4" fmla="*/ 220948 w 1004748"/>
                      <a:gd name="connsiteY4" fmla="*/ 882440 h 1118805"/>
                      <a:gd name="connsiteX5" fmla="*/ 58093 w 1004748"/>
                      <a:gd name="connsiteY5" fmla="*/ 872734 h 1118805"/>
                      <a:gd name="connsiteX6" fmla="*/ 62344 w 1004748"/>
                      <a:gd name="connsiteY6" fmla="*/ 800878 h 1118805"/>
                      <a:gd name="connsiteX7" fmla="*/ 0 w 1004748"/>
                      <a:gd name="connsiteY7" fmla="*/ 763447 h 1118805"/>
                      <a:gd name="connsiteX8" fmla="*/ 67043 w 1004748"/>
                      <a:gd name="connsiteY8" fmla="*/ 651379 h 1118805"/>
                      <a:gd name="connsiteX9" fmla="*/ 28390 w 1004748"/>
                      <a:gd name="connsiteY9" fmla="*/ 487045 h 1118805"/>
                      <a:gd name="connsiteX10" fmla="*/ 26520 w 1004748"/>
                      <a:gd name="connsiteY10" fmla="*/ 412367 h 1118805"/>
                      <a:gd name="connsiteX11" fmla="*/ 532477 w 1004748"/>
                      <a:gd name="connsiteY11" fmla="*/ 0 h 1118805"/>
                      <a:gd name="connsiteX12" fmla="*/ 1004703 w 1004748"/>
                      <a:gd name="connsiteY12" fmla="*/ 534658 h 1118805"/>
                      <a:gd name="connsiteX13" fmla="*/ 647762 w 1004748"/>
                      <a:gd name="connsiteY13" fmla="*/ 1058218 h 1118805"/>
                      <a:gd name="connsiteX0" fmla="*/ 574924 w 1004748"/>
                      <a:gd name="connsiteY0" fmla="*/ 907339 h 1118805"/>
                      <a:gd name="connsiteX1" fmla="*/ 244591 w 1004748"/>
                      <a:gd name="connsiteY1" fmla="*/ 1118805 h 1118805"/>
                      <a:gd name="connsiteX2" fmla="*/ 153970 w 1004748"/>
                      <a:gd name="connsiteY2" fmla="*/ 1064109 h 1118805"/>
                      <a:gd name="connsiteX3" fmla="*/ 133023 w 1004748"/>
                      <a:gd name="connsiteY3" fmla="*/ 1044706 h 1118805"/>
                      <a:gd name="connsiteX4" fmla="*/ 220948 w 1004748"/>
                      <a:gd name="connsiteY4" fmla="*/ 882440 h 1118805"/>
                      <a:gd name="connsiteX5" fmla="*/ 58093 w 1004748"/>
                      <a:gd name="connsiteY5" fmla="*/ 872734 h 1118805"/>
                      <a:gd name="connsiteX6" fmla="*/ 62344 w 1004748"/>
                      <a:gd name="connsiteY6" fmla="*/ 800878 h 1118805"/>
                      <a:gd name="connsiteX7" fmla="*/ 0 w 1004748"/>
                      <a:gd name="connsiteY7" fmla="*/ 763447 h 1118805"/>
                      <a:gd name="connsiteX8" fmla="*/ 67043 w 1004748"/>
                      <a:gd name="connsiteY8" fmla="*/ 651379 h 1118805"/>
                      <a:gd name="connsiteX9" fmla="*/ 28390 w 1004748"/>
                      <a:gd name="connsiteY9" fmla="*/ 487045 h 1118805"/>
                      <a:gd name="connsiteX10" fmla="*/ 26520 w 1004748"/>
                      <a:gd name="connsiteY10" fmla="*/ 412367 h 1118805"/>
                      <a:gd name="connsiteX11" fmla="*/ 532477 w 1004748"/>
                      <a:gd name="connsiteY11" fmla="*/ 0 h 1118805"/>
                      <a:gd name="connsiteX12" fmla="*/ 1004703 w 1004748"/>
                      <a:gd name="connsiteY12" fmla="*/ 534658 h 1118805"/>
                      <a:gd name="connsiteX13" fmla="*/ 647762 w 1004748"/>
                      <a:gd name="connsiteY13" fmla="*/ 1058218 h 1118805"/>
                      <a:gd name="connsiteX0" fmla="*/ 574924 w 1004748"/>
                      <a:gd name="connsiteY0" fmla="*/ 907339 h 1123475"/>
                      <a:gd name="connsiteX1" fmla="*/ 244591 w 1004748"/>
                      <a:gd name="connsiteY1" fmla="*/ 1118805 h 1123475"/>
                      <a:gd name="connsiteX2" fmla="*/ 153970 w 1004748"/>
                      <a:gd name="connsiteY2" fmla="*/ 1064109 h 1123475"/>
                      <a:gd name="connsiteX3" fmla="*/ 133023 w 1004748"/>
                      <a:gd name="connsiteY3" fmla="*/ 1044706 h 1123475"/>
                      <a:gd name="connsiteX4" fmla="*/ 220948 w 1004748"/>
                      <a:gd name="connsiteY4" fmla="*/ 882440 h 1123475"/>
                      <a:gd name="connsiteX5" fmla="*/ 58093 w 1004748"/>
                      <a:gd name="connsiteY5" fmla="*/ 872734 h 1123475"/>
                      <a:gd name="connsiteX6" fmla="*/ 62344 w 1004748"/>
                      <a:gd name="connsiteY6" fmla="*/ 800878 h 1123475"/>
                      <a:gd name="connsiteX7" fmla="*/ 0 w 1004748"/>
                      <a:gd name="connsiteY7" fmla="*/ 763447 h 1123475"/>
                      <a:gd name="connsiteX8" fmla="*/ 67043 w 1004748"/>
                      <a:gd name="connsiteY8" fmla="*/ 651379 h 1123475"/>
                      <a:gd name="connsiteX9" fmla="*/ 28390 w 1004748"/>
                      <a:gd name="connsiteY9" fmla="*/ 487045 h 1123475"/>
                      <a:gd name="connsiteX10" fmla="*/ 26520 w 1004748"/>
                      <a:gd name="connsiteY10" fmla="*/ 412367 h 1123475"/>
                      <a:gd name="connsiteX11" fmla="*/ 532477 w 1004748"/>
                      <a:gd name="connsiteY11" fmla="*/ 0 h 1123475"/>
                      <a:gd name="connsiteX12" fmla="*/ 1004703 w 1004748"/>
                      <a:gd name="connsiteY12" fmla="*/ 534658 h 1123475"/>
                      <a:gd name="connsiteX13" fmla="*/ 647762 w 1004748"/>
                      <a:gd name="connsiteY13" fmla="*/ 1058218 h 1123475"/>
                      <a:gd name="connsiteX0" fmla="*/ 574924 w 1004748"/>
                      <a:gd name="connsiteY0" fmla="*/ 907339 h 1123475"/>
                      <a:gd name="connsiteX1" fmla="*/ 244591 w 1004748"/>
                      <a:gd name="connsiteY1" fmla="*/ 1118805 h 1123475"/>
                      <a:gd name="connsiteX2" fmla="*/ 153970 w 1004748"/>
                      <a:gd name="connsiteY2" fmla="*/ 1064109 h 1123475"/>
                      <a:gd name="connsiteX3" fmla="*/ 133023 w 1004748"/>
                      <a:gd name="connsiteY3" fmla="*/ 1044706 h 1123475"/>
                      <a:gd name="connsiteX4" fmla="*/ 220948 w 1004748"/>
                      <a:gd name="connsiteY4" fmla="*/ 882440 h 1123475"/>
                      <a:gd name="connsiteX5" fmla="*/ 58093 w 1004748"/>
                      <a:gd name="connsiteY5" fmla="*/ 872734 h 1123475"/>
                      <a:gd name="connsiteX6" fmla="*/ 62344 w 1004748"/>
                      <a:gd name="connsiteY6" fmla="*/ 800878 h 1123475"/>
                      <a:gd name="connsiteX7" fmla="*/ 0 w 1004748"/>
                      <a:gd name="connsiteY7" fmla="*/ 763447 h 1123475"/>
                      <a:gd name="connsiteX8" fmla="*/ 67043 w 1004748"/>
                      <a:gd name="connsiteY8" fmla="*/ 651379 h 1123475"/>
                      <a:gd name="connsiteX9" fmla="*/ 28390 w 1004748"/>
                      <a:gd name="connsiteY9" fmla="*/ 487045 h 1123475"/>
                      <a:gd name="connsiteX10" fmla="*/ 26520 w 1004748"/>
                      <a:gd name="connsiteY10" fmla="*/ 412367 h 1123475"/>
                      <a:gd name="connsiteX11" fmla="*/ 532477 w 1004748"/>
                      <a:gd name="connsiteY11" fmla="*/ 0 h 1123475"/>
                      <a:gd name="connsiteX12" fmla="*/ 1004703 w 1004748"/>
                      <a:gd name="connsiteY12" fmla="*/ 534658 h 1123475"/>
                      <a:gd name="connsiteX13" fmla="*/ 647762 w 1004748"/>
                      <a:gd name="connsiteY13" fmla="*/ 1058218 h 1123475"/>
                      <a:gd name="connsiteX0" fmla="*/ 574924 w 1004748"/>
                      <a:gd name="connsiteY0" fmla="*/ 907339 h 1118805"/>
                      <a:gd name="connsiteX1" fmla="*/ 244591 w 1004748"/>
                      <a:gd name="connsiteY1" fmla="*/ 1118805 h 1118805"/>
                      <a:gd name="connsiteX2" fmla="*/ 153970 w 1004748"/>
                      <a:gd name="connsiteY2" fmla="*/ 1064109 h 1118805"/>
                      <a:gd name="connsiteX3" fmla="*/ 133023 w 1004748"/>
                      <a:gd name="connsiteY3" fmla="*/ 1044706 h 1118805"/>
                      <a:gd name="connsiteX4" fmla="*/ 220948 w 1004748"/>
                      <a:gd name="connsiteY4" fmla="*/ 882440 h 1118805"/>
                      <a:gd name="connsiteX5" fmla="*/ 58093 w 1004748"/>
                      <a:gd name="connsiteY5" fmla="*/ 872734 h 1118805"/>
                      <a:gd name="connsiteX6" fmla="*/ 62344 w 1004748"/>
                      <a:gd name="connsiteY6" fmla="*/ 800878 h 1118805"/>
                      <a:gd name="connsiteX7" fmla="*/ 0 w 1004748"/>
                      <a:gd name="connsiteY7" fmla="*/ 763447 h 1118805"/>
                      <a:gd name="connsiteX8" fmla="*/ 67043 w 1004748"/>
                      <a:gd name="connsiteY8" fmla="*/ 651379 h 1118805"/>
                      <a:gd name="connsiteX9" fmla="*/ 28390 w 1004748"/>
                      <a:gd name="connsiteY9" fmla="*/ 487045 h 1118805"/>
                      <a:gd name="connsiteX10" fmla="*/ 26520 w 1004748"/>
                      <a:gd name="connsiteY10" fmla="*/ 412367 h 1118805"/>
                      <a:gd name="connsiteX11" fmla="*/ 532477 w 1004748"/>
                      <a:gd name="connsiteY11" fmla="*/ 0 h 1118805"/>
                      <a:gd name="connsiteX12" fmla="*/ 1004703 w 1004748"/>
                      <a:gd name="connsiteY12" fmla="*/ 534658 h 1118805"/>
                      <a:gd name="connsiteX13" fmla="*/ 647762 w 1004748"/>
                      <a:gd name="connsiteY13" fmla="*/ 1058218 h 1118805"/>
                      <a:gd name="connsiteX0" fmla="*/ 574924 w 1004748"/>
                      <a:gd name="connsiteY0" fmla="*/ 907339 h 1118805"/>
                      <a:gd name="connsiteX1" fmla="*/ 244591 w 1004748"/>
                      <a:gd name="connsiteY1" fmla="*/ 1118805 h 1118805"/>
                      <a:gd name="connsiteX2" fmla="*/ 153970 w 1004748"/>
                      <a:gd name="connsiteY2" fmla="*/ 1064109 h 1118805"/>
                      <a:gd name="connsiteX3" fmla="*/ 133023 w 1004748"/>
                      <a:gd name="connsiteY3" fmla="*/ 1044706 h 1118805"/>
                      <a:gd name="connsiteX4" fmla="*/ 220948 w 1004748"/>
                      <a:gd name="connsiteY4" fmla="*/ 882440 h 1118805"/>
                      <a:gd name="connsiteX5" fmla="*/ 58093 w 1004748"/>
                      <a:gd name="connsiteY5" fmla="*/ 872734 h 1118805"/>
                      <a:gd name="connsiteX6" fmla="*/ 62344 w 1004748"/>
                      <a:gd name="connsiteY6" fmla="*/ 800878 h 1118805"/>
                      <a:gd name="connsiteX7" fmla="*/ 0 w 1004748"/>
                      <a:gd name="connsiteY7" fmla="*/ 763447 h 1118805"/>
                      <a:gd name="connsiteX8" fmla="*/ 67043 w 1004748"/>
                      <a:gd name="connsiteY8" fmla="*/ 651379 h 1118805"/>
                      <a:gd name="connsiteX9" fmla="*/ 28390 w 1004748"/>
                      <a:gd name="connsiteY9" fmla="*/ 487045 h 1118805"/>
                      <a:gd name="connsiteX10" fmla="*/ 26520 w 1004748"/>
                      <a:gd name="connsiteY10" fmla="*/ 412367 h 1118805"/>
                      <a:gd name="connsiteX11" fmla="*/ 532477 w 1004748"/>
                      <a:gd name="connsiteY11" fmla="*/ 0 h 1118805"/>
                      <a:gd name="connsiteX12" fmla="*/ 1004703 w 1004748"/>
                      <a:gd name="connsiteY12" fmla="*/ 534658 h 1118805"/>
                      <a:gd name="connsiteX13" fmla="*/ 647762 w 1004748"/>
                      <a:gd name="connsiteY13" fmla="*/ 1058218 h 1118805"/>
                      <a:gd name="connsiteX0" fmla="*/ 574924 w 1004748"/>
                      <a:gd name="connsiteY0" fmla="*/ 907339 h 1118805"/>
                      <a:gd name="connsiteX1" fmla="*/ 244591 w 1004748"/>
                      <a:gd name="connsiteY1" fmla="*/ 1118805 h 1118805"/>
                      <a:gd name="connsiteX2" fmla="*/ 153970 w 1004748"/>
                      <a:gd name="connsiteY2" fmla="*/ 1064109 h 1118805"/>
                      <a:gd name="connsiteX3" fmla="*/ 133023 w 1004748"/>
                      <a:gd name="connsiteY3" fmla="*/ 1044706 h 1118805"/>
                      <a:gd name="connsiteX4" fmla="*/ 220948 w 1004748"/>
                      <a:gd name="connsiteY4" fmla="*/ 882440 h 1118805"/>
                      <a:gd name="connsiteX5" fmla="*/ 58093 w 1004748"/>
                      <a:gd name="connsiteY5" fmla="*/ 872734 h 1118805"/>
                      <a:gd name="connsiteX6" fmla="*/ 62344 w 1004748"/>
                      <a:gd name="connsiteY6" fmla="*/ 800878 h 1118805"/>
                      <a:gd name="connsiteX7" fmla="*/ 0 w 1004748"/>
                      <a:gd name="connsiteY7" fmla="*/ 763447 h 1118805"/>
                      <a:gd name="connsiteX8" fmla="*/ 67043 w 1004748"/>
                      <a:gd name="connsiteY8" fmla="*/ 651379 h 1118805"/>
                      <a:gd name="connsiteX9" fmla="*/ 28390 w 1004748"/>
                      <a:gd name="connsiteY9" fmla="*/ 487045 h 1118805"/>
                      <a:gd name="connsiteX10" fmla="*/ 26520 w 1004748"/>
                      <a:gd name="connsiteY10" fmla="*/ 412367 h 1118805"/>
                      <a:gd name="connsiteX11" fmla="*/ 532477 w 1004748"/>
                      <a:gd name="connsiteY11" fmla="*/ 0 h 1118805"/>
                      <a:gd name="connsiteX12" fmla="*/ 1004703 w 1004748"/>
                      <a:gd name="connsiteY12" fmla="*/ 534658 h 1118805"/>
                      <a:gd name="connsiteX13" fmla="*/ 647762 w 1004748"/>
                      <a:gd name="connsiteY13" fmla="*/ 1058218 h 1118805"/>
                      <a:gd name="connsiteX0" fmla="*/ 574924 w 1004748"/>
                      <a:gd name="connsiteY0" fmla="*/ 907339 h 1123568"/>
                      <a:gd name="connsiteX1" fmla="*/ 268404 w 1004748"/>
                      <a:gd name="connsiteY1" fmla="*/ 1123568 h 1123568"/>
                      <a:gd name="connsiteX2" fmla="*/ 153970 w 1004748"/>
                      <a:gd name="connsiteY2" fmla="*/ 1064109 h 1123568"/>
                      <a:gd name="connsiteX3" fmla="*/ 133023 w 1004748"/>
                      <a:gd name="connsiteY3" fmla="*/ 1044706 h 1123568"/>
                      <a:gd name="connsiteX4" fmla="*/ 220948 w 1004748"/>
                      <a:gd name="connsiteY4" fmla="*/ 882440 h 1123568"/>
                      <a:gd name="connsiteX5" fmla="*/ 58093 w 1004748"/>
                      <a:gd name="connsiteY5" fmla="*/ 872734 h 1123568"/>
                      <a:gd name="connsiteX6" fmla="*/ 62344 w 1004748"/>
                      <a:gd name="connsiteY6" fmla="*/ 800878 h 1123568"/>
                      <a:gd name="connsiteX7" fmla="*/ 0 w 1004748"/>
                      <a:gd name="connsiteY7" fmla="*/ 763447 h 1123568"/>
                      <a:gd name="connsiteX8" fmla="*/ 67043 w 1004748"/>
                      <a:gd name="connsiteY8" fmla="*/ 651379 h 1123568"/>
                      <a:gd name="connsiteX9" fmla="*/ 28390 w 1004748"/>
                      <a:gd name="connsiteY9" fmla="*/ 487045 h 1123568"/>
                      <a:gd name="connsiteX10" fmla="*/ 26520 w 1004748"/>
                      <a:gd name="connsiteY10" fmla="*/ 412367 h 1123568"/>
                      <a:gd name="connsiteX11" fmla="*/ 532477 w 1004748"/>
                      <a:gd name="connsiteY11" fmla="*/ 0 h 1123568"/>
                      <a:gd name="connsiteX12" fmla="*/ 1004703 w 1004748"/>
                      <a:gd name="connsiteY12" fmla="*/ 534658 h 1123568"/>
                      <a:gd name="connsiteX13" fmla="*/ 647762 w 1004748"/>
                      <a:gd name="connsiteY13" fmla="*/ 1058218 h 1123568"/>
                      <a:gd name="connsiteX0" fmla="*/ 574924 w 1004748"/>
                      <a:gd name="connsiteY0" fmla="*/ 907339 h 1123568"/>
                      <a:gd name="connsiteX1" fmla="*/ 268404 w 1004748"/>
                      <a:gd name="connsiteY1" fmla="*/ 1123568 h 1123568"/>
                      <a:gd name="connsiteX2" fmla="*/ 153970 w 1004748"/>
                      <a:gd name="connsiteY2" fmla="*/ 1064109 h 1123568"/>
                      <a:gd name="connsiteX3" fmla="*/ 133023 w 1004748"/>
                      <a:gd name="connsiteY3" fmla="*/ 1044706 h 1123568"/>
                      <a:gd name="connsiteX4" fmla="*/ 220948 w 1004748"/>
                      <a:gd name="connsiteY4" fmla="*/ 882440 h 1123568"/>
                      <a:gd name="connsiteX5" fmla="*/ 58093 w 1004748"/>
                      <a:gd name="connsiteY5" fmla="*/ 872734 h 1123568"/>
                      <a:gd name="connsiteX6" fmla="*/ 62344 w 1004748"/>
                      <a:gd name="connsiteY6" fmla="*/ 800878 h 1123568"/>
                      <a:gd name="connsiteX7" fmla="*/ 0 w 1004748"/>
                      <a:gd name="connsiteY7" fmla="*/ 763447 h 1123568"/>
                      <a:gd name="connsiteX8" fmla="*/ 67043 w 1004748"/>
                      <a:gd name="connsiteY8" fmla="*/ 651379 h 1123568"/>
                      <a:gd name="connsiteX9" fmla="*/ 28390 w 1004748"/>
                      <a:gd name="connsiteY9" fmla="*/ 487045 h 1123568"/>
                      <a:gd name="connsiteX10" fmla="*/ 26520 w 1004748"/>
                      <a:gd name="connsiteY10" fmla="*/ 412367 h 1123568"/>
                      <a:gd name="connsiteX11" fmla="*/ 532477 w 1004748"/>
                      <a:gd name="connsiteY11" fmla="*/ 0 h 1123568"/>
                      <a:gd name="connsiteX12" fmla="*/ 1004703 w 1004748"/>
                      <a:gd name="connsiteY12" fmla="*/ 534658 h 1123568"/>
                      <a:gd name="connsiteX13" fmla="*/ 647762 w 1004748"/>
                      <a:gd name="connsiteY13" fmla="*/ 1058218 h 1123568"/>
                      <a:gd name="connsiteX0" fmla="*/ 574924 w 1004748"/>
                      <a:gd name="connsiteY0" fmla="*/ 907339 h 1123568"/>
                      <a:gd name="connsiteX1" fmla="*/ 268404 w 1004748"/>
                      <a:gd name="connsiteY1" fmla="*/ 1123568 h 1123568"/>
                      <a:gd name="connsiteX2" fmla="*/ 153970 w 1004748"/>
                      <a:gd name="connsiteY2" fmla="*/ 1064109 h 1123568"/>
                      <a:gd name="connsiteX3" fmla="*/ 133023 w 1004748"/>
                      <a:gd name="connsiteY3" fmla="*/ 1044706 h 1123568"/>
                      <a:gd name="connsiteX4" fmla="*/ 220948 w 1004748"/>
                      <a:gd name="connsiteY4" fmla="*/ 882440 h 1123568"/>
                      <a:gd name="connsiteX5" fmla="*/ 58093 w 1004748"/>
                      <a:gd name="connsiteY5" fmla="*/ 872734 h 1123568"/>
                      <a:gd name="connsiteX6" fmla="*/ 62344 w 1004748"/>
                      <a:gd name="connsiteY6" fmla="*/ 800878 h 1123568"/>
                      <a:gd name="connsiteX7" fmla="*/ 0 w 1004748"/>
                      <a:gd name="connsiteY7" fmla="*/ 763447 h 1123568"/>
                      <a:gd name="connsiteX8" fmla="*/ 67043 w 1004748"/>
                      <a:gd name="connsiteY8" fmla="*/ 651379 h 1123568"/>
                      <a:gd name="connsiteX9" fmla="*/ 28390 w 1004748"/>
                      <a:gd name="connsiteY9" fmla="*/ 487045 h 1123568"/>
                      <a:gd name="connsiteX10" fmla="*/ 26520 w 1004748"/>
                      <a:gd name="connsiteY10" fmla="*/ 412367 h 1123568"/>
                      <a:gd name="connsiteX11" fmla="*/ 532477 w 1004748"/>
                      <a:gd name="connsiteY11" fmla="*/ 0 h 1123568"/>
                      <a:gd name="connsiteX12" fmla="*/ 1004703 w 1004748"/>
                      <a:gd name="connsiteY12" fmla="*/ 534658 h 1123568"/>
                      <a:gd name="connsiteX13" fmla="*/ 647762 w 1004748"/>
                      <a:gd name="connsiteY13" fmla="*/ 1058218 h 1123568"/>
                      <a:gd name="connsiteX0" fmla="*/ 574924 w 1004748"/>
                      <a:gd name="connsiteY0" fmla="*/ 907339 h 1123610"/>
                      <a:gd name="connsiteX1" fmla="*/ 268404 w 1004748"/>
                      <a:gd name="connsiteY1" fmla="*/ 1123568 h 1123610"/>
                      <a:gd name="connsiteX2" fmla="*/ 153970 w 1004748"/>
                      <a:gd name="connsiteY2" fmla="*/ 1064109 h 1123610"/>
                      <a:gd name="connsiteX3" fmla="*/ 133023 w 1004748"/>
                      <a:gd name="connsiteY3" fmla="*/ 1044706 h 1123610"/>
                      <a:gd name="connsiteX4" fmla="*/ 220948 w 1004748"/>
                      <a:gd name="connsiteY4" fmla="*/ 882440 h 1123610"/>
                      <a:gd name="connsiteX5" fmla="*/ 58093 w 1004748"/>
                      <a:gd name="connsiteY5" fmla="*/ 872734 h 1123610"/>
                      <a:gd name="connsiteX6" fmla="*/ 62344 w 1004748"/>
                      <a:gd name="connsiteY6" fmla="*/ 800878 h 1123610"/>
                      <a:gd name="connsiteX7" fmla="*/ 0 w 1004748"/>
                      <a:gd name="connsiteY7" fmla="*/ 763447 h 1123610"/>
                      <a:gd name="connsiteX8" fmla="*/ 67043 w 1004748"/>
                      <a:gd name="connsiteY8" fmla="*/ 651379 h 1123610"/>
                      <a:gd name="connsiteX9" fmla="*/ 28390 w 1004748"/>
                      <a:gd name="connsiteY9" fmla="*/ 487045 h 1123610"/>
                      <a:gd name="connsiteX10" fmla="*/ 26520 w 1004748"/>
                      <a:gd name="connsiteY10" fmla="*/ 412367 h 1123610"/>
                      <a:gd name="connsiteX11" fmla="*/ 532477 w 1004748"/>
                      <a:gd name="connsiteY11" fmla="*/ 0 h 1123610"/>
                      <a:gd name="connsiteX12" fmla="*/ 1004703 w 1004748"/>
                      <a:gd name="connsiteY12" fmla="*/ 534658 h 1123610"/>
                      <a:gd name="connsiteX13" fmla="*/ 647762 w 1004748"/>
                      <a:gd name="connsiteY13" fmla="*/ 1058218 h 1123610"/>
                      <a:gd name="connsiteX0" fmla="*/ 574924 w 1004748"/>
                      <a:gd name="connsiteY0" fmla="*/ 907339 h 1123610"/>
                      <a:gd name="connsiteX1" fmla="*/ 287454 w 1004748"/>
                      <a:gd name="connsiteY1" fmla="*/ 1123568 h 1123610"/>
                      <a:gd name="connsiteX2" fmla="*/ 153970 w 1004748"/>
                      <a:gd name="connsiteY2" fmla="*/ 1064109 h 1123610"/>
                      <a:gd name="connsiteX3" fmla="*/ 133023 w 1004748"/>
                      <a:gd name="connsiteY3" fmla="*/ 1044706 h 1123610"/>
                      <a:gd name="connsiteX4" fmla="*/ 220948 w 1004748"/>
                      <a:gd name="connsiteY4" fmla="*/ 882440 h 1123610"/>
                      <a:gd name="connsiteX5" fmla="*/ 58093 w 1004748"/>
                      <a:gd name="connsiteY5" fmla="*/ 872734 h 1123610"/>
                      <a:gd name="connsiteX6" fmla="*/ 62344 w 1004748"/>
                      <a:gd name="connsiteY6" fmla="*/ 800878 h 1123610"/>
                      <a:gd name="connsiteX7" fmla="*/ 0 w 1004748"/>
                      <a:gd name="connsiteY7" fmla="*/ 763447 h 1123610"/>
                      <a:gd name="connsiteX8" fmla="*/ 67043 w 1004748"/>
                      <a:gd name="connsiteY8" fmla="*/ 651379 h 1123610"/>
                      <a:gd name="connsiteX9" fmla="*/ 28390 w 1004748"/>
                      <a:gd name="connsiteY9" fmla="*/ 487045 h 1123610"/>
                      <a:gd name="connsiteX10" fmla="*/ 26520 w 1004748"/>
                      <a:gd name="connsiteY10" fmla="*/ 412367 h 1123610"/>
                      <a:gd name="connsiteX11" fmla="*/ 532477 w 1004748"/>
                      <a:gd name="connsiteY11" fmla="*/ 0 h 1123610"/>
                      <a:gd name="connsiteX12" fmla="*/ 1004703 w 1004748"/>
                      <a:gd name="connsiteY12" fmla="*/ 534658 h 1123610"/>
                      <a:gd name="connsiteX13" fmla="*/ 647762 w 1004748"/>
                      <a:gd name="connsiteY13" fmla="*/ 1058218 h 1123610"/>
                      <a:gd name="connsiteX0" fmla="*/ 574924 w 1004748"/>
                      <a:gd name="connsiteY0" fmla="*/ 907339 h 1137389"/>
                      <a:gd name="connsiteX1" fmla="*/ 287454 w 1004748"/>
                      <a:gd name="connsiteY1" fmla="*/ 1123568 h 1137389"/>
                      <a:gd name="connsiteX2" fmla="*/ 153970 w 1004748"/>
                      <a:gd name="connsiteY2" fmla="*/ 1064109 h 1137389"/>
                      <a:gd name="connsiteX3" fmla="*/ 133023 w 1004748"/>
                      <a:gd name="connsiteY3" fmla="*/ 1044706 h 1137389"/>
                      <a:gd name="connsiteX4" fmla="*/ 220948 w 1004748"/>
                      <a:gd name="connsiteY4" fmla="*/ 882440 h 1137389"/>
                      <a:gd name="connsiteX5" fmla="*/ 58093 w 1004748"/>
                      <a:gd name="connsiteY5" fmla="*/ 872734 h 1137389"/>
                      <a:gd name="connsiteX6" fmla="*/ 62344 w 1004748"/>
                      <a:gd name="connsiteY6" fmla="*/ 800878 h 1137389"/>
                      <a:gd name="connsiteX7" fmla="*/ 0 w 1004748"/>
                      <a:gd name="connsiteY7" fmla="*/ 763447 h 1137389"/>
                      <a:gd name="connsiteX8" fmla="*/ 67043 w 1004748"/>
                      <a:gd name="connsiteY8" fmla="*/ 651379 h 1137389"/>
                      <a:gd name="connsiteX9" fmla="*/ 28390 w 1004748"/>
                      <a:gd name="connsiteY9" fmla="*/ 487045 h 1137389"/>
                      <a:gd name="connsiteX10" fmla="*/ 26520 w 1004748"/>
                      <a:gd name="connsiteY10" fmla="*/ 412367 h 1137389"/>
                      <a:gd name="connsiteX11" fmla="*/ 532477 w 1004748"/>
                      <a:gd name="connsiteY11" fmla="*/ 0 h 1137389"/>
                      <a:gd name="connsiteX12" fmla="*/ 1004703 w 1004748"/>
                      <a:gd name="connsiteY12" fmla="*/ 534658 h 1137389"/>
                      <a:gd name="connsiteX13" fmla="*/ 647762 w 1004748"/>
                      <a:gd name="connsiteY13" fmla="*/ 1058218 h 1137389"/>
                      <a:gd name="connsiteX0" fmla="*/ 574924 w 1004748"/>
                      <a:gd name="connsiteY0" fmla="*/ 907339 h 1129947"/>
                      <a:gd name="connsiteX1" fmla="*/ 308885 w 1004748"/>
                      <a:gd name="connsiteY1" fmla="*/ 1114043 h 1129947"/>
                      <a:gd name="connsiteX2" fmla="*/ 153970 w 1004748"/>
                      <a:gd name="connsiteY2" fmla="*/ 1064109 h 1129947"/>
                      <a:gd name="connsiteX3" fmla="*/ 133023 w 1004748"/>
                      <a:gd name="connsiteY3" fmla="*/ 1044706 h 1129947"/>
                      <a:gd name="connsiteX4" fmla="*/ 220948 w 1004748"/>
                      <a:gd name="connsiteY4" fmla="*/ 882440 h 1129947"/>
                      <a:gd name="connsiteX5" fmla="*/ 58093 w 1004748"/>
                      <a:gd name="connsiteY5" fmla="*/ 872734 h 1129947"/>
                      <a:gd name="connsiteX6" fmla="*/ 62344 w 1004748"/>
                      <a:gd name="connsiteY6" fmla="*/ 800878 h 1129947"/>
                      <a:gd name="connsiteX7" fmla="*/ 0 w 1004748"/>
                      <a:gd name="connsiteY7" fmla="*/ 763447 h 1129947"/>
                      <a:gd name="connsiteX8" fmla="*/ 67043 w 1004748"/>
                      <a:gd name="connsiteY8" fmla="*/ 651379 h 1129947"/>
                      <a:gd name="connsiteX9" fmla="*/ 28390 w 1004748"/>
                      <a:gd name="connsiteY9" fmla="*/ 487045 h 1129947"/>
                      <a:gd name="connsiteX10" fmla="*/ 26520 w 1004748"/>
                      <a:gd name="connsiteY10" fmla="*/ 412367 h 1129947"/>
                      <a:gd name="connsiteX11" fmla="*/ 532477 w 1004748"/>
                      <a:gd name="connsiteY11" fmla="*/ 0 h 1129947"/>
                      <a:gd name="connsiteX12" fmla="*/ 1004703 w 1004748"/>
                      <a:gd name="connsiteY12" fmla="*/ 534658 h 1129947"/>
                      <a:gd name="connsiteX13" fmla="*/ 647762 w 1004748"/>
                      <a:gd name="connsiteY13" fmla="*/ 1058218 h 1129947"/>
                      <a:gd name="connsiteX0" fmla="*/ 577306 w 1004748"/>
                      <a:gd name="connsiteY0" fmla="*/ 895433 h 1127634"/>
                      <a:gd name="connsiteX1" fmla="*/ 308885 w 1004748"/>
                      <a:gd name="connsiteY1" fmla="*/ 1114043 h 1127634"/>
                      <a:gd name="connsiteX2" fmla="*/ 153970 w 1004748"/>
                      <a:gd name="connsiteY2" fmla="*/ 1064109 h 1127634"/>
                      <a:gd name="connsiteX3" fmla="*/ 133023 w 1004748"/>
                      <a:gd name="connsiteY3" fmla="*/ 1044706 h 1127634"/>
                      <a:gd name="connsiteX4" fmla="*/ 220948 w 1004748"/>
                      <a:gd name="connsiteY4" fmla="*/ 882440 h 1127634"/>
                      <a:gd name="connsiteX5" fmla="*/ 58093 w 1004748"/>
                      <a:gd name="connsiteY5" fmla="*/ 872734 h 1127634"/>
                      <a:gd name="connsiteX6" fmla="*/ 62344 w 1004748"/>
                      <a:gd name="connsiteY6" fmla="*/ 800878 h 1127634"/>
                      <a:gd name="connsiteX7" fmla="*/ 0 w 1004748"/>
                      <a:gd name="connsiteY7" fmla="*/ 763447 h 1127634"/>
                      <a:gd name="connsiteX8" fmla="*/ 67043 w 1004748"/>
                      <a:gd name="connsiteY8" fmla="*/ 651379 h 1127634"/>
                      <a:gd name="connsiteX9" fmla="*/ 28390 w 1004748"/>
                      <a:gd name="connsiteY9" fmla="*/ 487045 h 1127634"/>
                      <a:gd name="connsiteX10" fmla="*/ 26520 w 1004748"/>
                      <a:gd name="connsiteY10" fmla="*/ 412367 h 1127634"/>
                      <a:gd name="connsiteX11" fmla="*/ 532477 w 1004748"/>
                      <a:gd name="connsiteY11" fmla="*/ 0 h 1127634"/>
                      <a:gd name="connsiteX12" fmla="*/ 1004703 w 1004748"/>
                      <a:gd name="connsiteY12" fmla="*/ 534658 h 1127634"/>
                      <a:gd name="connsiteX13" fmla="*/ 647762 w 1004748"/>
                      <a:gd name="connsiteY13" fmla="*/ 1058218 h 1127634"/>
                      <a:gd name="connsiteX0" fmla="*/ 577306 w 1004748"/>
                      <a:gd name="connsiteY0" fmla="*/ 895433 h 1127634"/>
                      <a:gd name="connsiteX1" fmla="*/ 308885 w 1004748"/>
                      <a:gd name="connsiteY1" fmla="*/ 1114043 h 1127634"/>
                      <a:gd name="connsiteX2" fmla="*/ 153970 w 1004748"/>
                      <a:gd name="connsiteY2" fmla="*/ 1064109 h 1127634"/>
                      <a:gd name="connsiteX3" fmla="*/ 133023 w 1004748"/>
                      <a:gd name="connsiteY3" fmla="*/ 1044706 h 1127634"/>
                      <a:gd name="connsiteX4" fmla="*/ 220948 w 1004748"/>
                      <a:gd name="connsiteY4" fmla="*/ 882440 h 1127634"/>
                      <a:gd name="connsiteX5" fmla="*/ 58093 w 1004748"/>
                      <a:gd name="connsiteY5" fmla="*/ 872734 h 1127634"/>
                      <a:gd name="connsiteX6" fmla="*/ 62344 w 1004748"/>
                      <a:gd name="connsiteY6" fmla="*/ 800878 h 1127634"/>
                      <a:gd name="connsiteX7" fmla="*/ 0 w 1004748"/>
                      <a:gd name="connsiteY7" fmla="*/ 763447 h 1127634"/>
                      <a:gd name="connsiteX8" fmla="*/ 67043 w 1004748"/>
                      <a:gd name="connsiteY8" fmla="*/ 651379 h 1127634"/>
                      <a:gd name="connsiteX9" fmla="*/ 28390 w 1004748"/>
                      <a:gd name="connsiteY9" fmla="*/ 487045 h 1127634"/>
                      <a:gd name="connsiteX10" fmla="*/ 26520 w 1004748"/>
                      <a:gd name="connsiteY10" fmla="*/ 412367 h 1127634"/>
                      <a:gd name="connsiteX11" fmla="*/ 532477 w 1004748"/>
                      <a:gd name="connsiteY11" fmla="*/ 0 h 1127634"/>
                      <a:gd name="connsiteX12" fmla="*/ 1004703 w 1004748"/>
                      <a:gd name="connsiteY12" fmla="*/ 534658 h 1127634"/>
                      <a:gd name="connsiteX13" fmla="*/ 647762 w 1004748"/>
                      <a:gd name="connsiteY13" fmla="*/ 1058218 h 1127634"/>
                      <a:gd name="connsiteX0" fmla="*/ 577306 w 1004748"/>
                      <a:gd name="connsiteY0" fmla="*/ 895433 h 1103295"/>
                      <a:gd name="connsiteX1" fmla="*/ 342222 w 1004748"/>
                      <a:gd name="connsiteY1" fmla="*/ 1073562 h 1103295"/>
                      <a:gd name="connsiteX2" fmla="*/ 153970 w 1004748"/>
                      <a:gd name="connsiteY2" fmla="*/ 1064109 h 1103295"/>
                      <a:gd name="connsiteX3" fmla="*/ 133023 w 1004748"/>
                      <a:gd name="connsiteY3" fmla="*/ 1044706 h 1103295"/>
                      <a:gd name="connsiteX4" fmla="*/ 220948 w 1004748"/>
                      <a:gd name="connsiteY4" fmla="*/ 882440 h 1103295"/>
                      <a:gd name="connsiteX5" fmla="*/ 58093 w 1004748"/>
                      <a:gd name="connsiteY5" fmla="*/ 872734 h 1103295"/>
                      <a:gd name="connsiteX6" fmla="*/ 62344 w 1004748"/>
                      <a:gd name="connsiteY6" fmla="*/ 800878 h 1103295"/>
                      <a:gd name="connsiteX7" fmla="*/ 0 w 1004748"/>
                      <a:gd name="connsiteY7" fmla="*/ 763447 h 1103295"/>
                      <a:gd name="connsiteX8" fmla="*/ 67043 w 1004748"/>
                      <a:gd name="connsiteY8" fmla="*/ 651379 h 1103295"/>
                      <a:gd name="connsiteX9" fmla="*/ 28390 w 1004748"/>
                      <a:gd name="connsiteY9" fmla="*/ 487045 h 1103295"/>
                      <a:gd name="connsiteX10" fmla="*/ 26520 w 1004748"/>
                      <a:gd name="connsiteY10" fmla="*/ 412367 h 1103295"/>
                      <a:gd name="connsiteX11" fmla="*/ 532477 w 1004748"/>
                      <a:gd name="connsiteY11" fmla="*/ 0 h 1103295"/>
                      <a:gd name="connsiteX12" fmla="*/ 1004703 w 1004748"/>
                      <a:gd name="connsiteY12" fmla="*/ 534658 h 1103295"/>
                      <a:gd name="connsiteX13" fmla="*/ 647762 w 1004748"/>
                      <a:gd name="connsiteY13" fmla="*/ 1058218 h 1103295"/>
                      <a:gd name="connsiteX0" fmla="*/ 577306 w 1004748"/>
                      <a:gd name="connsiteY0" fmla="*/ 895433 h 1105791"/>
                      <a:gd name="connsiteX1" fmla="*/ 342222 w 1004748"/>
                      <a:gd name="connsiteY1" fmla="*/ 1073562 h 1105791"/>
                      <a:gd name="connsiteX2" fmla="*/ 153970 w 1004748"/>
                      <a:gd name="connsiteY2" fmla="*/ 1064109 h 1105791"/>
                      <a:gd name="connsiteX3" fmla="*/ 133023 w 1004748"/>
                      <a:gd name="connsiteY3" fmla="*/ 1044706 h 1105791"/>
                      <a:gd name="connsiteX4" fmla="*/ 220948 w 1004748"/>
                      <a:gd name="connsiteY4" fmla="*/ 882440 h 1105791"/>
                      <a:gd name="connsiteX5" fmla="*/ 58093 w 1004748"/>
                      <a:gd name="connsiteY5" fmla="*/ 872734 h 1105791"/>
                      <a:gd name="connsiteX6" fmla="*/ 62344 w 1004748"/>
                      <a:gd name="connsiteY6" fmla="*/ 800878 h 1105791"/>
                      <a:gd name="connsiteX7" fmla="*/ 0 w 1004748"/>
                      <a:gd name="connsiteY7" fmla="*/ 763447 h 1105791"/>
                      <a:gd name="connsiteX8" fmla="*/ 67043 w 1004748"/>
                      <a:gd name="connsiteY8" fmla="*/ 651379 h 1105791"/>
                      <a:gd name="connsiteX9" fmla="*/ 28390 w 1004748"/>
                      <a:gd name="connsiteY9" fmla="*/ 487045 h 1105791"/>
                      <a:gd name="connsiteX10" fmla="*/ 26520 w 1004748"/>
                      <a:gd name="connsiteY10" fmla="*/ 412367 h 1105791"/>
                      <a:gd name="connsiteX11" fmla="*/ 532477 w 1004748"/>
                      <a:gd name="connsiteY11" fmla="*/ 0 h 1105791"/>
                      <a:gd name="connsiteX12" fmla="*/ 1004703 w 1004748"/>
                      <a:gd name="connsiteY12" fmla="*/ 534658 h 1105791"/>
                      <a:gd name="connsiteX13" fmla="*/ 647762 w 1004748"/>
                      <a:gd name="connsiteY13" fmla="*/ 1058218 h 1105791"/>
                      <a:gd name="connsiteX0" fmla="*/ 577306 w 1004748"/>
                      <a:gd name="connsiteY0" fmla="*/ 895433 h 1104701"/>
                      <a:gd name="connsiteX1" fmla="*/ 354128 w 1004748"/>
                      <a:gd name="connsiteY1" fmla="*/ 1071181 h 1104701"/>
                      <a:gd name="connsiteX2" fmla="*/ 153970 w 1004748"/>
                      <a:gd name="connsiteY2" fmla="*/ 1064109 h 1104701"/>
                      <a:gd name="connsiteX3" fmla="*/ 133023 w 1004748"/>
                      <a:gd name="connsiteY3" fmla="*/ 1044706 h 1104701"/>
                      <a:gd name="connsiteX4" fmla="*/ 220948 w 1004748"/>
                      <a:gd name="connsiteY4" fmla="*/ 882440 h 1104701"/>
                      <a:gd name="connsiteX5" fmla="*/ 58093 w 1004748"/>
                      <a:gd name="connsiteY5" fmla="*/ 872734 h 1104701"/>
                      <a:gd name="connsiteX6" fmla="*/ 62344 w 1004748"/>
                      <a:gd name="connsiteY6" fmla="*/ 800878 h 1104701"/>
                      <a:gd name="connsiteX7" fmla="*/ 0 w 1004748"/>
                      <a:gd name="connsiteY7" fmla="*/ 763447 h 1104701"/>
                      <a:gd name="connsiteX8" fmla="*/ 67043 w 1004748"/>
                      <a:gd name="connsiteY8" fmla="*/ 651379 h 1104701"/>
                      <a:gd name="connsiteX9" fmla="*/ 28390 w 1004748"/>
                      <a:gd name="connsiteY9" fmla="*/ 487045 h 1104701"/>
                      <a:gd name="connsiteX10" fmla="*/ 26520 w 1004748"/>
                      <a:gd name="connsiteY10" fmla="*/ 412367 h 1104701"/>
                      <a:gd name="connsiteX11" fmla="*/ 532477 w 1004748"/>
                      <a:gd name="connsiteY11" fmla="*/ 0 h 1104701"/>
                      <a:gd name="connsiteX12" fmla="*/ 1004703 w 1004748"/>
                      <a:gd name="connsiteY12" fmla="*/ 534658 h 1104701"/>
                      <a:gd name="connsiteX13" fmla="*/ 647762 w 1004748"/>
                      <a:gd name="connsiteY13" fmla="*/ 1058218 h 1104701"/>
                      <a:gd name="connsiteX0" fmla="*/ 577306 w 1004748"/>
                      <a:gd name="connsiteY0" fmla="*/ 895433 h 1095724"/>
                      <a:gd name="connsiteX1" fmla="*/ 354128 w 1004748"/>
                      <a:gd name="connsiteY1" fmla="*/ 1071181 h 1095724"/>
                      <a:gd name="connsiteX2" fmla="*/ 153970 w 1004748"/>
                      <a:gd name="connsiteY2" fmla="*/ 1064109 h 1095724"/>
                      <a:gd name="connsiteX3" fmla="*/ 133023 w 1004748"/>
                      <a:gd name="connsiteY3" fmla="*/ 1044706 h 1095724"/>
                      <a:gd name="connsiteX4" fmla="*/ 220948 w 1004748"/>
                      <a:gd name="connsiteY4" fmla="*/ 882440 h 1095724"/>
                      <a:gd name="connsiteX5" fmla="*/ 58093 w 1004748"/>
                      <a:gd name="connsiteY5" fmla="*/ 872734 h 1095724"/>
                      <a:gd name="connsiteX6" fmla="*/ 62344 w 1004748"/>
                      <a:gd name="connsiteY6" fmla="*/ 800878 h 1095724"/>
                      <a:gd name="connsiteX7" fmla="*/ 0 w 1004748"/>
                      <a:gd name="connsiteY7" fmla="*/ 763447 h 1095724"/>
                      <a:gd name="connsiteX8" fmla="*/ 67043 w 1004748"/>
                      <a:gd name="connsiteY8" fmla="*/ 651379 h 1095724"/>
                      <a:gd name="connsiteX9" fmla="*/ 28390 w 1004748"/>
                      <a:gd name="connsiteY9" fmla="*/ 487045 h 1095724"/>
                      <a:gd name="connsiteX10" fmla="*/ 26520 w 1004748"/>
                      <a:gd name="connsiteY10" fmla="*/ 412367 h 1095724"/>
                      <a:gd name="connsiteX11" fmla="*/ 532477 w 1004748"/>
                      <a:gd name="connsiteY11" fmla="*/ 0 h 1095724"/>
                      <a:gd name="connsiteX12" fmla="*/ 1004703 w 1004748"/>
                      <a:gd name="connsiteY12" fmla="*/ 534658 h 1095724"/>
                      <a:gd name="connsiteX13" fmla="*/ 647762 w 1004748"/>
                      <a:gd name="connsiteY13" fmla="*/ 1058218 h 1095724"/>
                      <a:gd name="connsiteX0" fmla="*/ 577306 w 1004748"/>
                      <a:gd name="connsiteY0" fmla="*/ 895433 h 1082401"/>
                      <a:gd name="connsiteX1" fmla="*/ 354128 w 1004748"/>
                      <a:gd name="connsiteY1" fmla="*/ 1071181 h 1082401"/>
                      <a:gd name="connsiteX2" fmla="*/ 133023 w 1004748"/>
                      <a:gd name="connsiteY2" fmla="*/ 1044706 h 1082401"/>
                      <a:gd name="connsiteX3" fmla="*/ 220948 w 1004748"/>
                      <a:gd name="connsiteY3" fmla="*/ 882440 h 1082401"/>
                      <a:gd name="connsiteX4" fmla="*/ 58093 w 1004748"/>
                      <a:gd name="connsiteY4" fmla="*/ 872734 h 1082401"/>
                      <a:gd name="connsiteX5" fmla="*/ 62344 w 1004748"/>
                      <a:gd name="connsiteY5" fmla="*/ 800878 h 1082401"/>
                      <a:gd name="connsiteX6" fmla="*/ 0 w 1004748"/>
                      <a:gd name="connsiteY6" fmla="*/ 763447 h 1082401"/>
                      <a:gd name="connsiteX7" fmla="*/ 67043 w 1004748"/>
                      <a:gd name="connsiteY7" fmla="*/ 651379 h 1082401"/>
                      <a:gd name="connsiteX8" fmla="*/ 28390 w 1004748"/>
                      <a:gd name="connsiteY8" fmla="*/ 487045 h 1082401"/>
                      <a:gd name="connsiteX9" fmla="*/ 26520 w 1004748"/>
                      <a:gd name="connsiteY9" fmla="*/ 412367 h 1082401"/>
                      <a:gd name="connsiteX10" fmla="*/ 532477 w 1004748"/>
                      <a:gd name="connsiteY10" fmla="*/ 0 h 1082401"/>
                      <a:gd name="connsiteX11" fmla="*/ 1004703 w 1004748"/>
                      <a:gd name="connsiteY11" fmla="*/ 534658 h 1082401"/>
                      <a:gd name="connsiteX12" fmla="*/ 647762 w 1004748"/>
                      <a:gd name="connsiteY12" fmla="*/ 1058218 h 1082401"/>
                      <a:gd name="connsiteX0" fmla="*/ 577306 w 1004748"/>
                      <a:gd name="connsiteY0" fmla="*/ 895433 h 1082401"/>
                      <a:gd name="connsiteX1" fmla="*/ 354128 w 1004748"/>
                      <a:gd name="connsiteY1" fmla="*/ 1071181 h 1082401"/>
                      <a:gd name="connsiteX2" fmla="*/ 133023 w 1004748"/>
                      <a:gd name="connsiteY2" fmla="*/ 1044706 h 1082401"/>
                      <a:gd name="connsiteX3" fmla="*/ 220948 w 1004748"/>
                      <a:gd name="connsiteY3" fmla="*/ 882440 h 1082401"/>
                      <a:gd name="connsiteX4" fmla="*/ 58093 w 1004748"/>
                      <a:gd name="connsiteY4" fmla="*/ 872734 h 1082401"/>
                      <a:gd name="connsiteX5" fmla="*/ 62344 w 1004748"/>
                      <a:gd name="connsiteY5" fmla="*/ 800878 h 1082401"/>
                      <a:gd name="connsiteX6" fmla="*/ 0 w 1004748"/>
                      <a:gd name="connsiteY6" fmla="*/ 763447 h 1082401"/>
                      <a:gd name="connsiteX7" fmla="*/ 67043 w 1004748"/>
                      <a:gd name="connsiteY7" fmla="*/ 651379 h 1082401"/>
                      <a:gd name="connsiteX8" fmla="*/ 28390 w 1004748"/>
                      <a:gd name="connsiteY8" fmla="*/ 487045 h 1082401"/>
                      <a:gd name="connsiteX9" fmla="*/ 26520 w 1004748"/>
                      <a:gd name="connsiteY9" fmla="*/ 412367 h 1082401"/>
                      <a:gd name="connsiteX10" fmla="*/ 532477 w 1004748"/>
                      <a:gd name="connsiteY10" fmla="*/ 0 h 1082401"/>
                      <a:gd name="connsiteX11" fmla="*/ 1004703 w 1004748"/>
                      <a:gd name="connsiteY11" fmla="*/ 534658 h 1082401"/>
                      <a:gd name="connsiteX12" fmla="*/ 647762 w 1004748"/>
                      <a:gd name="connsiteY12" fmla="*/ 1058218 h 1082401"/>
                      <a:gd name="connsiteX0" fmla="*/ 577306 w 1004748"/>
                      <a:gd name="connsiteY0" fmla="*/ 895433 h 1082401"/>
                      <a:gd name="connsiteX1" fmla="*/ 354128 w 1004748"/>
                      <a:gd name="connsiteY1" fmla="*/ 1071181 h 1082401"/>
                      <a:gd name="connsiteX2" fmla="*/ 133023 w 1004748"/>
                      <a:gd name="connsiteY2" fmla="*/ 1044706 h 1082401"/>
                      <a:gd name="connsiteX3" fmla="*/ 220948 w 1004748"/>
                      <a:gd name="connsiteY3" fmla="*/ 882440 h 1082401"/>
                      <a:gd name="connsiteX4" fmla="*/ 58093 w 1004748"/>
                      <a:gd name="connsiteY4" fmla="*/ 872734 h 1082401"/>
                      <a:gd name="connsiteX5" fmla="*/ 62344 w 1004748"/>
                      <a:gd name="connsiteY5" fmla="*/ 800878 h 1082401"/>
                      <a:gd name="connsiteX6" fmla="*/ 0 w 1004748"/>
                      <a:gd name="connsiteY6" fmla="*/ 763447 h 1082401"/>
                      <a:gd name="connsiteX7" fmla="*/ 67043 w 1004748"/>
                      <a:gd name="connsiteY7" fmla="*/ 651379 h 1082401"/>
                      <a:gd name="connsiteX8" fmla="*/ 28390 w 1004748"/>
                      <a:gd name="connsiteY8" fmla="*/ 487045 h 1082401"/>
                      <a:gd name="connsiteX9" fmla="*/ 26520 w 1004748"/>
                      <a:gd name="connsiteY9" fmla="*/ 412367 h 1082401"/>
                      <a:gd name="connsiteX10" fmla="*/ 532477 w 1004748"/>
                      <a:gd name="connsiteY10" fmla="*/ 0 h 1082401"/>
                      <a:gd name="connsiteX11" fmla="*/ 1004703 w 1004748"/>
                      <a:gd name="connsiteY11" fmla="*/ 534658 h 1082401"/>
                      <a:gd name="connsiteX12" fmla="*/ 647762 w 1004748"/>
                      <a:gd name="connsiteY12" fmla="*/ 1058218 h 1082401"/>
                      <a:gd name="connsiteX0" fmla="*/ 577306 w 1004748"/>
                      <a:gd name="connsiteY0" fmla="*/ 895433 h 1082401"/>
                      <a:gd name="connsiteX1" fmla="*/ 354128 w 1004748"/>
                      <a:gd name="connsiteY1" fmla="*/ 1071181 h 1082401"/>
                      <a:gd name="connsiteX2" fmla="*/ 133023 w 1004748"/>
                      <a:gd name="connsiteY2" fmla="*/ 1044706 h 1082401"/>
                      <a:gd name="connsiteX3" fmla="*/ 232854 w 1004748"/>
                      <a:gd name="connsiteY3" fmla="*/ 891965 h 1082401"/>
                      <a:gd name="connsiteX4" fmla="*/ 58093 w 1004748"/>
                      <a:gd name="connsiteY4" fmla="*/ 872734 h 1082401"/>
                      <a:gd name="connsiteX5" fmla="*/ 62344 w 1004748"/>
                      <a:gd name="connsiteY5" fmla="*/ 800878 h 1082401"/>
                      <a:gd name="connsiteX6" fmla="*/ 0 w 1004748"/>
                      <a:gd name="connsiteY6" fmla="*/ 763447 h 1082401"/>
                      <a:gd name="connsiteX7" fmla="*/ 67043 w 1004748"/>
                      <a:gd name="connsiteY7" fmla="*/ 651379 h 1082401"/>
                      <a:gd name="connsiteX8" fmla="*/ 28390 w 1004748"/>
                      <a:gd name="connsiteY8" fmla="*/ 487045 h 1082401"/>
                      <a:gd name="connsiteX9" fmla="*/ 26520 w 1004748"/>
                      <a:gd name="connsiteY9" fmla="*/ 412367 h 1082401"/>
                      <a:gd name="connsiteX10" fmla="*/ 532477 w 1004748"/>
                      <a:gd name="connsiteY10" fmla="*/ 0 h 1082401"/>
                      <a:gd name="connsiteX11" fmla="*/ 1004703 w 1004748"/>
                      <a:gd name="connsiteY11" fmla="*/ 534658 h 1082401"/>
                      <a:gd name="connsiteX12" fmla="*/ 647762 w 1004748"/>
                      <a:gd name="connsiteY12" fmla="*/ 1058218 h 1082401"/>
                      <a:gd name="connsiteX0" fmla="*/ 577306 w 1004748"/>
                      <a:gd name="connsiteY0" fmla="*/ 895433 h 1083159"/>
                      <a:gd name="connsiteX1" fmla="*/ 354128 w 1004748"/>
                      <a:gd name="connsiteY1" fmla="*/ 1071181 h 1083159"/>
                      <a:gd name="connsiteX2" fmla="*/ 147310 w 1004748"/>
                      <a:gd name="connsiteY2" fmla="*/ 1047087 h 1083159"/>
                      <a:gd name="connsiteX3" fmla="*/ 232854 w 1004748"/>
                      <a:gd name="connsiteY3" fmla="*/ 891965 h 1083159"/>
                      <a:gd name="connsiteX4" fmla="*/ 58093 w 1004748"/>
                      <a:gd name="connsiteY4" fmla="*/ 872734 h 1083159"/>
                      <a:gd name="connsiteX5" fmla="*/ 62344 w 1004748"/>
                      <a:gd name="connsiteY5" fmla="*/ 800878 h 1083159"/>
                      <a:gd name="connsiteX6" fmla="*/ 0 w 1004748"/>
                      <a:gd name="connsiteY6" fmla="*/ 763447 h 1083159"/>
                      <a:gd name="connsiteX7" fmla="*/ 67043 w 1004748"/>
                      <a:gd name="connsiteY7" fmla="*/ 651379 h 1083159"/>
                      <a:gd name="connsiteX8" fmla="*/ 28390 w 1004748"/>
                      <a:gd name="connsiteY8" fmla="*/ 487045 h 1083159"/>
                      <a:gd name="connsiteX9" fmla="*/ 26520 w 1004748"/>
                      <a:gd name="connsiteY9" fmla="*/ 412367 h 1083159"/>
                      <a:gd name="connsiteX10" fmla="*/ 532477 w 1004748"/>
                      <a:gd name="connsiteY10" fmla="*/ 0 h 1083159"/>
                      <a:gd name="connsiteX11" fmla="*/ 1004703 w 1004748"/>
                      <a:gd name="connsiteY11" fmla="*/ 534658 h 1083159"/>
                      <a:gd name="connsiteX12" fmla="*/ 647762 w 1004748"/>
                      <a:gd name="connsiteY12" fmla="*/ 1058218 h 10831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004748" h="1083159">
                        <a:moveTo>
                          <a:pt x="577306" y="895433"/>
                        </a:moveTo>
                        <a:cubicBezTo>
                          <a:pt x="487420" y="1019490"/>
                          <a:pt x="425794" y="1045905"/>
                          <a:pt x="354128" y="1071181"/>
                        </a:cubicBezTo>
                        <a:cubicBezTo>
                          <a:pt x="282462" y="1096457"/>
                          <a:pt x="169507" y="1078544"/>
                          <a:pt x="147310" y="1047087"/>
                        </a:cubicBezTo>
                        <a:cubicBezTo>
                          <a:pt x="172738" y="1008486"/>
                          <a:pt x="246930" y="908324"/>
                          <a:pt x="232854" y="891965"/>
                        </a:cubicBezTo>
                        <a:cubicBezTo>
                          <a:pt x="192584" y="877987"/>
                          <a:pt x="70240" y="898234"/>
                          <a:pt x="58093" y="872734"/>
                        </a:cubicBezTo>
                        <a:cubicBezTo>
                          <a:pt x="53543" y="855168"/>
                          <a:pt x="66078" y="823392"/>
                          <a:pt x="62344" y="800878"/>
                        </a:cubicBezTo>
                        <a:cubicBezTo>
                          <a:pt x="35199" y="794325"/>
                          <a:pt x="12805" y="790555"/>
                          <a:pt x="0" y="763447"/>
                        </a:cubicBezTo>
                        <a:cubicBezTo>
                          <a:pt x="2804" y="723333"/>
                          <a:pt x="62311" y="697446"/>
                          <a:pt x="67043" y="651379"/>
                        </a:cubicBezTo>
                        <a:cubicBezTo>
                          <a:pt x="71775" y="605312"/>
                          <a:pt x="32366" y="520531"/>
                          <a:pt x="28390" y="487045"/>
                        </a:cubicBezTo>
                        <a:cubicBezTo>
                          <a:pt x="22563" y="456950"/>
                          <a:pt x="27144" y="437260"/>
                          <a:pt x="26520" y="412367"/>
                        </a:cubicBezTo>
                        <a:cubicBezTo>
                          <a:pt x="33055" y="166624"/>
                          <a:pt x="282904" y="0"/>
                          <a:pt x="532477" y="0"/>
                        </a:cubicBezTo>
                        <a:cubicBezTo>
                          <a:pt x="817704" y="0"/>
                          <a:pt x="1001097" y="306261"/>
                          <a:pt x="1004703" y="534658"/>
                        </a:cubicBezTo>
                        <a:cubicBezTo>
                          <a:pt x="1008309" y="763056"/>
                          <a:pt x="795547" y="974302"/>
                          <a:pt x="647762" y="1058218"/>
                        </a:cubicBez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6" name="フリーフォーム: 図形 325">
                    <a:extLst>
                      <a:ext uri="{FF2B5EF4-FFF2-40B4-BE49-F238E27FC236}">
                        <a16:creationId xmlns:a16="http://schemas.microsoft.com/office/drawing/2014/main" id="{26806410-9855-48D6-A5C9-7A4B594FCF97}"/>
                      </a:ext>
                    </a:extLst>
                  </p:cNvPr>
                  <p:cNvSpPr/>
                  <p:nvPr/>
                </p:nvSpPr>
                <p:spPr>
                  <a:xfrm>
                    <a:off x="1222420" y="1785732"/>
                    <a:ext cx="703921" cy="690672"/>
                  </a:xfrm>
                  <a:custGeom>
                    <a:avLst/>
                    <a:gdLst>
                      <a:gd name="connsiteX0" fmla="*/ 16919 w 644357"/>
                      <a:gd name="connsiteY0" fmla="*/ 0 h 544153"/>
                      <a:gd name="connsiteX1" fmla="*/ 369562 w 644357"/>
                      <a:gd name="connsiteY1" fmla="*/ 0 h 544153"/>
                      <a:gd name="connsiteX2" fmla="*/ 369792 w 644357"/>
                      <a:gd name="connsiteY2" fmla="*/ 14872 h 544153"/>
                      <a:gd name="connsiteX3" fmla="*/ 644357 w 644357"/>
                      <a:gd name="connsiteY3" fmla="*/ 500500 h 544153"/>
                      <a:gd name="connsiteX4" fmla="*/ 644357 w 644357"/>
                      <a:gd name="connsiteY4" fmla="*/ 500502 h 544153"/>
                      <a:gd name="connsiteX5" fmla="*/ 311746 w 644357"/>
                      <a:gd name="connsiteY5" fmla="*/ 423117 h 544153"/>
                      <a:gd name="connsiteX6" fmla="*/ 387819 w 644357"/>
                      <a:gd name="connsiteY6" fmla="*/ 544152 h 544153"/>
                      <a:gd name="connsiteX7" fmla="*/ 387819 w 644357"/>
                      <a:gd name="connsiteY7" fmla="*/ 544153 h 544153"/>
                      <a:gd name="connsiteX8" fmla="*/ 0 w 644357"/>
                      <a:gd name="connsiteY8" fmla="*/ 117922 h 544153"/>
                      <a:gd name="connsiteX9" fmla="*/ 7828 w 644357"/>
                      <a:gd name="connsiteY9" fmla="*/ 32297 h 5441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44357" h="544153">
                        <a:moveTo>
                          <a:pt x="16919" y="0"/>
                        </a:moveTo>
                        <a:lnTo>
                          <a:pt x="369562" y="0"/>
                        </a:lnTo>
                        <a:lnTo>
                          <a:pt x="369792" y="14872"/>
                        </a:lnTo>
                        <a:cubicBezTo>
                          <a:pt x="388560" y="204703"/>
                          <a:pt x="485369" y="386314"/>
                          <a:pt x="644357" y="500500"/>
                        </a:cubicBezTo>
                        <a:lnTo>
                          <a:pt x="644357" y="500502"/>
                        </a:lnTo>
                        <a:cubicBezTo>
                          <a:pt x="526085" y="532192"/>
                          <a:pt x="404475" y="500213"/>
                          <a:pt x="311746" y="423117"/>
                        </a:cubicBezTo>
                        <a:cubicBezTo>
                          <a:pt x="331299" y="466373"/>
                          <a:pt x="357196" y="506757"/>
                          <a:pt x="387819" y="544152"/>
                        </a:cubicBezTo>
                        <a:lnTo>
                          <a:pt x="387819" y="544153"/>
                        </a:lnTo>
                        <a:cubicBezTo>
                          <a:pt x="173633" y="544153"/>
                          <a:pt x="0" y="353323"/>
                          <a:pt x="0" y="117922"/>
                        </a:cubicBezTo>
                        <a:cubicBezTo>
                          <a:pt x="0" y="88594"/>
                          <a:pt x="2695" y="59958"/>
                          <a:pt x="7828" y="32297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27" name="月 326">
                    <a:extLst>
                      <a:ext uri="{FF2B5EF4-FFF2-40B4-BE49-F238E27FC236}">
                        <a16:creationId xmlns:a16="http://schemas.microsoft.com/office/drawing/2014/main" id="{83989C4D-346C-4F93-A441-413FDC47A90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096575" y="1181087"/>
                    <a:ext cx="528055" cy="1139987"/>
                  </a:xfrm>
                  <a:prstGeom prst="moon">
                    <a:avLst>
                      <a:gd name="adj" fmla="val 65895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8" name="月 327">
                    <a:extLst>
                      <a:ext uri="{FF2B5EF4-FFF2-40B4-BE49-F238E27FC236}">
                        <a16:creationId xmlns:a16="http://schemas.microsoft.com/office/drawing/2014/main" id="{EE656EA3-384E-40FA-93C2-0A1C399B98D2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873463" y="1059995"/>
                    <a:ext cx="643205" cy="890100"/>
                  </a:xfrm>
                  <a:prstGeom prst="moon">
                    <a:avLst>
                      <a:gd name="adj" fmla="val 67962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329" name="グループ化 328">
                    <a:extLst>
                      <a:ext uri="{FF2B5EF4-FFF2-40B4-BE49-F238E27FC236}">
                        <a16:creationId xmlns:a16="http://schemas.microsoft.com/office/drawing/2014/main" id="{5CB1D158-0B48-4FEA-92E1-5BE93D0DEAFA}"/>
                      </a:ext>
                    </a:extLst>
                  </p:cNvPr>
                  <p:cNvGrpSpPr/>
                  <p:nvPr/>
                </p:nvGrpSpPr>
                <p:grpSpPr>
                  <a:xfrm>
                    <a:off x="1173787" y="1716403"/>
                    <a:ext cx="206460" cy="373927"/>
                    <a:chOff x="1368308" y="1783038"/>
                    <a:chExt cx="188990" cy="342286"/>
                  </a:xfrm>
                </p:grpSpPr>
                <p:sp>
                  <p:nvSpPr>
                    <p:cNvPr id="345" name="フリーフォーム: 図形 344">
                      <a:extLst>
                        <a:ext uri="{FF2B5EF4-FFF2-40B4-BE49-F238E27FC236}">
                          <a16:creationId xmlns:a16="http://schemas.microsoft.com/office/drawing/2014/main" id="{C29AED9E-6F41-4678-85D0-EB9729A2592C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1368308" y="1783038"/>
                      <a:ext cx="188990" cy="342286"/>
                    </a:xfrm>
                    <a:custGeom>
                      <a:avLst/>
                      <a:gdLst>
                        <a:gd name="connsiteX0" fmla="*/ 109805 w 188990"/>
                        <a:gd name="connsiteY0" fmla="*/ 0 h 342286"/>
                        <a:gd name="connsiteX1" fmla="*/ 0 w 188990"/>
                        <a:gd name="connsiteY1" fmla="*/ 171143 h 342286"/>
                        <a:gd name="connsiteX2" fmla="*/ 109805 w 188990"/>
                        <a:gd name="connsiteY2" fmla="*/ 342286 h 342286"/>
                        <a:gd name="connsiteX3" fmla="*/ 111831 w 188990"/>
                        <a:gd name="connsiteY3" fmla="*/ 341648 h 342286"/>
                        <a:gd name="connsiteX4" fmla="*/ 188990 w 188990"/>
                        <a:gd name="connsiteY4" fmla="*/ 53688 h 342286"/>
                        <a:gd name="connsiteX5" fmla="*/ 187449 w 188990"/>
                        <a:gd name="connsiteY5" fmla="*/ 50126 h 342286"/>
                        <a:gd name="connsiteX6" fmla="*/ 109805 w 188990"/>
                        <a:gd name="connsiteY6" fmla="*/ 0 h 342286"/>
                        <a:gd name="connsiteX0" fmla="*/ 109805 w 188990"/>
                        <a:gd name="connsiteY0" fmla="*/ 0 h 342286"/>
                        <a:gd name="connsiteX1" fmla="*/ 0 w 188990"/>
                        <a:gd name="connsiteY1" fmla="*/ 171143 h 342286"/>
                        <a:gd name="connsiteX2" fmla="*/ 109805 w 188990"/>
                        <a:gd name="connsiteY2" fmla="*/ 342286 h 342286"/>
                        <a:gd name="connsiteX3" fmla="*/ 111831 w 188990"/>
                        <a:gd name="connsiteY3" fmla="*/ 341648 h 342286"/>
                        <a:gd name="connsiteX4" fmla="*/ 178321 w 188990"/>
                        <a:gd name="connsiteY4" fmla="*/ 93383 h 342286"/>
                        <a:gd name="connsiteX5" fmla="*/ 188990 w 188990"/>
                        <a:gd name="connsiteY5" fmla="*/ 53688 h 342286"/>
                        <a:gd name="connsiteX6" fmla="*/ 187449 w 188990"/>
                        <a:gd name="connsiteY6" fmla="*/ 50126 h 342286"/>
                        <a:gd name="connsiteX7" fmla="*/ 109805 w 188990"/>
                        <a:gd name="connsiteY7" fmla="*/ 0 h 342286"/>
                        <a:gd name="connsiteX0" fmla="*/ 178321 w 269761"/>
                        <a:gd name="connsiteY0" fmla="*/ 93383 h 342286"/>
                        <a:gd name="connsiteX1" fmla="*/ 188990 w 269761"/>
                        <a:gd name="connsiteY1" fmla="*/ 53688 h 342286"/>
                        <a:gd name="connsiteX2" fmla="*/ 187449 w 269761"/>
                        <a:gd name="connsiteY2" fmla="*/ 50126 h 342286"/>
                        <a:gd name="connsiteX3" fmla="*/ 109805 w 269761"/>
                        <a:gd name="connsiteY3" fmla="*/ 0 h 342286"/>
                        <a:gd name="connsiteX4" fmla="*/ 0 w 269761"/>
                        <a:gd name="connsiteY4" fmla="*/ 171143 h 342286"/>
                        <a:gd name="connsiteX5" fmla="*/ 109805 w 269761"/>
                        <a:gd name="connsiteY5" fmla="*/ 342286 h 342286"/>
                        <a:gd name="connsiteX6" fmla="*/ 111831 w 269761"/>
                        <a:gd name="connsiteY6" fmla="*/ 341648 h 342286"/>
                        <a:gd name="connsiteX7" fmla="*/ 269761 w 269761"/>
                        <a:gd name="connsiteY7" fmla="*/ 184823 h 342286"/>
                        <a:gd name="connsiteX0" fmla="*/ 188990 w 269761"/>
                        <a:gd name="connsiteY0" fmla="*/ 53688 h 342286"/>
                        <a:gd name="connsiteX1" fmla="*/ 187449 w 269761"/>
                        <a:gd name="connsiteY1" fmla="*/ 50126 h 342286"/>
                        <a:gd name="connsiteX2" fmla="*/ 109805 w 269761"/>
                        <a:gd name="connsiteY2" fmla="*/ 0 h 342286"/>
                        <a:gd name="connsiteX3" fmla="*/ 0 w 269761"/>
                        <a:gd name="connsiteY3" fmla="*/ 171143 h 342286"/>
                        <a:gd name="connsiteX4" fmla="*/ 109805 w 269761"/>
                        <a:gd name="connsiteY4" fmla="*/ 342286 h 342286"/>
                        <a:gd name="connsiteX5" fmla="*/ 111831 w 269761"/>
                        <a:gd name="connsiteY5" fmla="*/ 341648 h 342286"/>
                        <a:gd name="connsiteX6" fmla="*/ 269761 w 269761"/>
                        <a:gd name="connsiteY6" fmla="*/ 184823 h 342286"/>
                        <a:gd name="connsiteX0" fmla="*/ 188990 w 188990"/>
                        <a:gd name="connsiteY0" fmla="*/ 53688 h 342286"/>
                        <a:gd name="connsiteX1" fmla="*/ 187449 w 188990"/>
                        <a:gd name="connsiteY1" fmla="*/ 50126 h 342286"/>
                        <a:gd name="connsiteX2" fmla="*/ 109805 w 188990"/>
                        <a:gd name="connsiteY2" fmla="*/ 0 h 342286"/>
                        <a:gd name="connsiteX3" fmla="*/ 0 w 188990"/>
                        <a:gd name="connsiteY3" fmla="*/ 171143 h 342286"/>
                        <a:gd name="connsiteX4" fmla="*/ 109805 w 188990"/>
                        <a:gd name="connsiteY4" fmla="*/ 342286 h 342286"/>
                        <a:gd name="connsiteX5" fmla="*/ 111831 w 188990"/>
                        <a:gd name="connsiteY5" fmla="*/ 341648 h 3422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88990" h="342286">
                          <a:moveTo>
                            <a:pt x="188990" y="53688"/>
                          </a:moveTo>
                          <a:lnTo>
                            <a:pt x="187449" y="50126"/>
                          </a:lnTo>
                          <a:cubicBezTo>
                            <a:pt x="167578" y="19156"/>
                            <a:pt x="140127" y="0"/>
                            <a:pt x="109805" y="0"/>
                          </a:cubicBezTo>
                          <a:cubicBezTo>
                            <a:pt x="49161" y="0"/>
                            <a:pt x="0" y="76623"/>
                            <a:pt x="0" y="171143"/>
                          </a:cubicBezTo>
                          <a:cubicBezTo>
                            <a:pt x="0" y="265663"/>
                            <a:pt x="49161" y="342286"/>
                            <a:pt x="109805" y="342286"/>
                          </a:cubicBezTo>
                          <a:lnTo>
                            <a:pt x="111831" y="341648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46" name="フリーフォーム: 図形 345">
                      <a:extLst>
                        <a:ext uri="{FF2B5EF4-FFF2-40B4-BE49-F238E27FC236}">
                          <a16:creationId xmlns:a16="http://schemas.microsoft.com/office/drawing/2014/main" id="{296BFFDC-7BE8-4FB9-935A-76B02FBA6B3A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1386510" y="1839869"/>
                      <a:ext cx="131404" cy="222946"/>
                    </a:xfrm>
                    <a:custGeom>
                      <a:avLst/>
                      <a:gdLst>
                        <a:gd name="connsiteX0" fmla="*/ 70049 w 131404"/>
                        <a:gd name="connsiteY0" fmla="*/ 0 h 222946"/>
                        <a:gd name="connsiteX1" fmla="*/ 0 w 131404"/>
                        <a:gd name="connsiteY1" fmla="*/ 111473 h 222946"/>
                        <a:gd name="connsiteX2" fmla="*/ 70049 w 131404"/>
                        <a:gd name="connsiteY2" fmla="*/ 222946 h 222946"/>
                        <a:gd name="connsiteX3" fmla="*/ 89572 w 131404"/>
                        <a:gd name="connsiteY3" fmla="*/ 216674 h 222946"/>
                        <a:gd name="connsiteX4" fmla="*/ 131404 w 131404"/>
                        <a:gd name="connsiteY4" fmla="*/ 60555 h 222946"/>
                        <a:gd name="connsiteX5" fmla="*/ 119581 w 131404"/>
                        <a:gd name="connsiteY5" fmla="*/ 32650 h 222946"/>
                        <a:gd name="connsiteX6" fmla="*/ 70049 w 131404"/>
                        <a:gd name="connsiteY6" fmla="*/ 0 h 2229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31404" h="222946">
                          <a:moveTo>
                            <a:pt x="70049" y="0"/>
                          </a:moveTo>
                          <a:cubicBezTo>
                            <a:pt x="31362" y="0"/>
                            <a:pt x="0" y="49908"/>
                            <a:pt x="0" y="111473"/>
                          </a:cubicBezTo>
                          <a:cubicBezTo>
                            <a:pt x="0" y="173038"/>
                            <a:pt x="31362" y="222946"/>
                            <a:pt x="70049" y="222946"/>
                          </a:cubicBezTo>
                          <a:lnTo>
                            <a:pt x="89572" y="216674"/>
                          </a:lnTo>
                          <a:lnTo>
                            <a:pt x="131404" y="60555"/>
                          </a:lnTo>
                          <a:lnTo>
                            <a:pt x="119581" y="32650"/>
                          </a:lnTo>
                          <a:cubicBezTo>
                            <a:pt x="106905" y="12477"/>
                            <a:pt x="89392" y="0"/>
                            <a:pt x="70049" y="0"/>
                          </a:cubicBezTo>
                          <a:close/>
                        </a:path>
                      </a:pathLst>
                    </a:cu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30" name="月 329">
                    <a:extLst>
                      <a:ext uri="{FF2B5EF4-FFF2-40B4-BE49-F238E27FC236}">
                        <a16:creationId xmlns:a16="http://schemas.microsoft.com/office/drawing/2014/main" id="{6473C691-F1B0-4B9A-B35B-4B0D2A7461E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062728" y="1208547"/>
                    <a:ext cx="240830" cy="692027"/>
                  </a:xfrm>
                  <a:prstGeom prst="moon">
                    <a:avLst>
                      <a:gd name="adj" fmla="val 59745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31" name="月 330">
                    <a:extLst>
                      <a:ext uri="{FF2B5EF4-FFF2-40B4-BE49-F238E27FC236}">
                        <a16:creationId xmlns:a16="http://schemas.microsoft.com/office/drawing/2014/main" id="{C6C4D6C8-1F92-478C-9999-77329273B71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616288" y="1019811"/>
                    <a:ext cx="293758" cy="844115"/>
                  </a:xfrm>
                  <a:prstGeom prst="moon">
                    <a:avLst>
                      <a:gd name="adj" fmla="val 34581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32" name="月 331">
                    <a:extLst>
                      <a:ext uri="{FF2B5EF4-FFF2-40B4-BE49-F238E27FC236}">
                        <a16:creationId xmlns:a16="http://schemas.microsoft.com/office/drawing/2014/main" id="{33779884-CF24-4C79-BBC4-401F30D1F6C0}"/>
                      </a:ext>
                    </a:extLst>
                  </p:cNvPr>
                  <p:cNvSpPr/>
                  <p:nvPr/>
                </p:nvSpPr>
                <p:spPr>
                  <a:xfrm rot="4500000">
                    <a:off x="683818" y="952277"/>
                    <a:ext cx="293758" cy="844115"/>
                  </a:xfrm>
                  <a:prstGeom prst="moon">
                    <a:avLst>
                      <a:gd name="adj" fmla="val 34581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33" name="円/楕円 27">
                    <a:extLst>
                      <a:ext uri="{FF2B5EF4-FFF2-40B4-BE49-F238E27FC236}">
                        <a16:creationId xmlns:a16="http://schemas.microsoft.com/office/drawing/2014/main" id="{7D475314-379D-489A-843F-0EAFB670046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664003" y="1548086"/>
                    <a:ext cx="245616" cy="45548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34" name="月 333">
                    <a:extLst>
                      <a:ext uri="{FF2B5EF4-FFF2-40B4-BE49-F238E27FC236}">
                        <a16:creationId xmlns:a16="http://schemas.microsoft.com/office/drawing/2014/main" id="{79808FA8-42FF-4825-9B65-48D1B64E450F}"/>
                      </a:ext>
                    </a:extLst>
                  </p:cNvPr>
                  <p:cNvSpPr/>
                  <p:nvPr/>
                </p:nvSpPr>
                <p:spPr>
                  <a:xfrm rot="3954198">
                    <a:off x="731654" y="1267112"/>
                    <a:ext cx="229531" cy="389554"/>
                  </a:xfrm>
                  <a:prstGeom prst="moon">
                    <a:avLst>
                      <a:gd name="adj" fmla="val 34581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35" name="台形 53">
                    <a:extLst>
                      <a:ext uri="{FF2B5EF4-FFF2-40B4-BE49-F238E27FC236}">
                        <a16:creationId xmlns:a16="http://schemas.microsoft.com/office/drawing/2014/main" id="{C324DEBD-4AF6-41BA-B8B7-A27E743FF968}"/>
                      </a:ext>
                    </a:extLst>
                  </p:cNvPr>
                  <p:cNvSpPr/>
                  <p:nvPr/>
                </p:nvSpPr>
                <p:spPr>
                  <a:xfrm>
                    <a:off x="996597" y="2431257"/>
                    <a:ext cx="341519" cy="99580"/>
                  </a:xfrm>
                  <a:custGeom>
                    <a:avLst/>
                    <a:gdLst>
                      <a:gd name="connsiteX0" fmla="*/ 0 w 379620"/>
                      <a:gd name="connsiteY0" fmla="*/ 52387 h 52387"/>
                      <a:gd name="connsiteX1" fmla="*/ 39673 w 379620"/>
                      <a:gd name="connsiteY1" fmla="*/ 0 h 52387"/>
                      <a:gd name="connsiteX2" fmla="*/ 339947 w 379620"/>
                      <a:gd name="connsiteY2" fmla="*/ 0 h 52387"/>
                      <a:gd name="connsiteX3" fmla="*/ 379620 w 379620"/>
                      <a:gd name="connsiteY3" fmla="*/ 52387 h 52387"/>
                      <a:gd name="connsiteX4" fmla="*/ 0 w 379620"/>
                      <a:gd name="connsiteY4" fmla="*/ 52387 h 52387"/>
                      <a:gd name="connsiteX0" fmla="*/ 0 w 355807"/>
                      <a:gd name="connsiteY0" fmla="*/ 54769 h 54769"/>
                      <a:gd name="connsiteX1" fmla="*/ 15860 w 355807"/>
                      <a:gd name="connsiteY1" fmla="*/ 0 h 54769"/>
                      <a:gd name="connsiteX2" fmla="*/ 316134 w 355807"/>
                      <a:gd name="connsiteY2" fmla="*/ 0 h 54769"/>
                      <a:gd name="connsiteX3" fmla="*/ 355807 w 355807"/>
                      <a:gd name="connsiteY3" fmla="*/ 52387 h 54769"/>
                      <a:gd name="connsiteX4" fmla="*/ 0 w 355807"/>
                      <a:gd name="connsiteY4" fmla="*/ 54769 h 54769"/>
                      <a:gd name="connsiteX0" fmla="*/ 0 w 341519"/>
                      <a:gd name="connsiteY0" fmla="*/ 54769 h 64779"/>
                      <a:gd name="connsiteX1" fmla="*/ 15860 w 341519"/>
                      <a:gd name="connsiteY1" fmla="*/ 0 h 64779"/>
                      <a:gd name="connsiteX2" fmla="*/ 316134 w 341519"/>
                      <a:gd name="connsiteY2" fmla="*/ 0 h 64779"/>
                      <a:gd name="connsiteX3" fmla="*/ 341519 w 341519"/>
                      <a:gd name="connsiteY3" fmla="*/ 64779 h 64779"/>
                      <a:gd name="connsiteX4" fmla="*/ 0 w 341519"/>
                      <a:gd name="connsiteY4" fmla="*/ 54769 h 64779"/>
                      <a:gd name="connsiteX0" fmla="*/ 0 w 341519"/>
                      <a:gd name="connsiteY0" fmla="*/ 64063 h 64779"/>
                      <a:gd name="connsiteX1" fmla="*/ 15860 w 341519"/>
                      <a:gd name="connsiteY1" fmla="*/ 0 h 64779"/>
                      <a:gd name="connsiteX2" fmla="*/ 316134 w 341519"/>
                      <a:gd name="connsiteY2" fmla="*/ 0 h 64779"/>
                      <a:gd name="connsiteX3" fmla="*/ 341519 w 341519"/>
                      <a:gd name="connsiteY3" fmla="*/ 64779 h 64779"/>
                      <a:gd name="connsiteX4" fmla="*/ 0 w 341519"/>
                      <a:gd name="connsiteY4" fmla="*/ 64063 h 64779"/>
                      <a:gd name="connsiteX0" fmla="*/ 0 w 341519"/>
                      <a:gd name="connsiteY0" fmla="*/ 64063 h 64779"/>
                      <a:gd name="connsiteX1" fmla="*/ 11097 w 341519"/>
                      <a:gd name="connsiteY1" fmla="*/ 18589 h 64779"/>
                      <a:gd name="connsiteX2" fmla="*/ 316134 w 341519"/>
                      <a:gd name="connsiteY2" fmla="*/ 0 h 64779"/>
                      <a:gd name="connsiteX3" fmla="*/ 341519 w 341519"/>
                      <a:gd name="connsiteY3" fmla="*/ 64779 h 64779"/>
                      <a:gd name="connsiteX4" fmla="*/ 0 w 341519"/>
                      <a:gd name="connsiteY4" fmla="*/ 64063 h 647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41519" h="64779">
                        <a:moveTo>
                          <a:pt x="0" y="64063"/>
                        </a:moveTo>
                        <a:lnTo>
                          <a:pt x="11097" y="18589"/>
                        </a:lnTo>
                        <a:lnTo>
                          <a:pt x="316134" y="0"/>
                        </a:lnTo>
                        <a:lnTo>
                          <a:pt x="341519" y="64779"/>
                        </a:lnTo>
                        <a:lnTo>
                          <a:pt x="0" y="64063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36" name="フリーフォーム: 図形 335">
                    <a:extLst>
                      <a:ext uri="{FF2B5EF4-FFF2-40B4-BE49-F238E27FC236}">
                        <a16:creationId xmlns:a16="http://schemas.microsoft.com/office/drawing/2014/main" id="{88A3B5DE-396F-4F4B-91E7-90EF9B7411DB}"/>
                      </a:ext>
                    </a:extLst>
                  </p:cNvPr>
                  <p:cNvSpPr/>
                  <p:nvPr/>
                </p:nvSpPr>
                <p:spPr>
                  <a:xfrm>
                    <a:off x="762339" y="2489365"/>
                    <a:ext cx="690149" cy="1042907"/>
                  </a:xfrm>
                  <a:custGeom>
                    <a:avLst/>
                    <a:gdLst>
                      <a:gd name="connsiteX0" fmla="*/ 357408 w 686518"/>
                      <a:gd name="connsiteY0" fmla="*/ 0 h 1042907"/>
                      <a:gd name="connsiteX1" fmla="*/ 449096 w 686518"/>
                      <a:gd name="connsiteY1" fmla="*/ 0 h 1042907"/>
                      <a:gd name="connsiteX2" fmla="*/ 686518 w 686518"/>
                      <a:gd name="connsiteY2" fmla="*/ 237422 h 1042907"/>
                      <a:gd name="connsiteX3" fmla="*/ 686518 w 686518"/>
                      <a:gd name="connsiteY3" fmla="*/ 1042907 h 1042907"/>
                      <a:gd name="connsiteX4" fmla="*/ 586504 w 686518"/>
                      <a:gd name="connsiteY4" fmla="*/ 1042907 h 1042907"/>
                      <a:gd name="connsiteX5" fmla="*/ 119986 w 686518"/>
                      <a:gd name="connsiteY5" fmla="*/ 1042907 h 1042907"/>
                      <a:gd name="connsiteX6" fmla="*/ 119986 w 686518"/>
                      <a:gd name="connsiteY6" fmla="*/ 1038179 h 1042907"/>
                      <a:gd name="connsiteX7" fmla="*/ 86647 w 686518"/>
                      <a:gd name="connsiteY7" fmla="*/ 1037842 h 1042907"/>
                      <a:gd name="connsiteX8" fmla="*/ 923 w 686518"/>
                      <a:gd name="connsiteY8" fmla="*/ 530486 h 1042907"/>
                      <a:gd name="connsiteX9" fmla="*/ 209117 w 686518"/>
                      <a:gd name="connsiteY9" fmla="*/ 49301 h 1042907"/>
                      <a:gd name="connsiteX10" fmla="*/ 227961 w 686518"/>
                      <a:gd name="connsiteY10" fmla="*/ 43625 h 1042907"/>
                      <a:gd name="connsiteX11" fmla="*/ 264993 w 686518"/>
                      <a:gd name="connsiteY11" fmla="*/ 18658 h 1042907"/>
                      <a:gd name="connsiteX12" fmla="*/ 357408 w 686518"/>
                      <a:gd name="connsiteY12" fmla="*/ 0 h 1042907"/>
                      <a:gd name="connsiteX0" fmla="*/ 360735 w 689845"/>
                      <a:gd name="connsiteY0" fmla="*/ 0 h 1042907"/>
                      <a:gd name="connsiteX1" fmla="*/ 452423 w 689845"/>
                      <a:gd name="connsiteY1" fmla="*/ 0 h 1042907"/>
                      <a:gd name="connsiteX2" fmla="*/ 689845 w 689845"/>
                      <a:gd name="connsiteY2" fmla="*/ 237422 h 1042907"/>
                      <a:gd name="connsiteX3" fmla="*/ 689845 w 689845"/>
                      <a:gd name="connsiteY3" fmla="*/ 1042907 h 1042907"/>
                      <a:gd name="connsiteX4" fmla="*/ 589831 w 689845"/>
                      <a:gd name="connsiteY4" fmla="*/ 1042907 h 1042907"/>
                      <a:gd name="connsiteX5" fmla="*/ 123313 w 689845"/>
                      <a:gd name="connsiteY5" fmla="*/ 1042907 h 1042907"/>
                      <a:gd name="connsiteX6" fmla="*/ 123313 w 689845"/>
                      <a:gd name="connsiteY6" fmla="*/ 1038179 h 1042907"/>
                      <a:gd name="connsiteX7" fmla="*/ 89974 w 689845"/>
                      <a:gd name="connsiteY7" fmla="*/ 1037842 h 1042907"/>
                      <a:gd name="connsiteX8" fmla="*/ 4250 w 689845"/>
                      <a:gd name="connsiteY8" fmla="*/ 530486 h 1042907"/>
                      <a:gd name="connsiteX9" fmla="*/ 231288 w 689845"/>
                      <a:gd name="connsiteY9" fmla="*/ 43625 h 1042907"/>
                      <a:gd name="connsiteX10" fmla="*/ 268320 w 689845"/>
                      <a:gd name="connsiteY10" fmla="*/ 18658 h 1042907"/>
                      <a:gd name="connsiteX11" fmla="*/ 360735 w 689845"/>
                      <a:gd name="connsiteY11" fmla="*/ 0 h 1042907"/>
                      <a:gd name="connsiteX0" fmla="*/ 358845 w 687955"/>
                      <a:gd name="connsiteY0" fmla="*/ 0 h 1042907"/>
                      <a:gd name="connsiteX1" fmla="*/ 450533 w 687955"/>
                      <a:gd name="connsiteY1" fmla="*/ 0 h 1042907"/>
                      <a:gd name="connsiteX2" fmla="*/ 687955 w 687955"/>
                      <a:gd name="connsiteY2" fmla="*/ 237422 h 1042907"/>
                      <a:gd name="connsiteX3" fmla="*/ 687955 w 687955"/>
                      <a:gd name="connsiteY3" fmla="*/ 1042907 h 1042907"/>
                      <a:gd name="connsiteX4" fmla="*/ 587941 w 687955"/>
                      <a:gd name="connsiteY4" fmla="*/ 1042907 h 1042907"/>
                      <a:gd name="connsiteX5" fmla="*/ 121423 w 687955"/>
                      <a:gd name="connsiteY5" fmla="*/ 1042907 h 1042907"/>
                      <a:gd name="connsiteX6" fmla="*/ 121423 w 687955"/>
                      <a:gd name="connsiteY6" fmla="*/ 1038179 h 1042907"/>
                      <a:gd name="connsiteX7" fmla="*/ 88084 w 687955"/>
                      <a:gd name="connsiteY7" fmla="*/ 1037842 h 1042907"/>
                      <a:gd name="connsiteX8" fmla="*/ 2360 w 687955"/>
                      <a:gd name="connsiteY8" fmla="*/ 530486 h 1042907"/>
                      <a:gd name="connsiteX9" fmla="*/ 186535 w 687955"/>
                      <a:gd name="connsiteY9" fmla="*/ 72200 h 1042907"/>
                      <a:gd name="connsiteX10" fmla="*/ 266430 w 687955"/>
                      <a:gd name="connsiteY10" fmla="*/ 18658 h 1042907"/>
                      <a:gd name="connsiteX11" fmla="*/ 358845 w 687955"/>
                      <a:gd name="connsiteY11" fmla="*/ 0 h 1042907"/>
                      <a:gd name="connsiteX0" fmla="*/ 358845 w 687955"/>
                      <a:gd name="connsiteY0" fmla="*/ 0 h 1042907"/>
                      <a:gd name="connsiteX1" fmla="*/ 450533 w 687955"/>
                      <a:gd name="connsiteY1" fmla="*/ 0 h 1042907"/>
                      <a:gd name="connsiteX2" fmla="*/ 687955 w 687955"/>
                      <a:gd name="connsiteY2" fmla="*/ 237422 h 1042907"/>
                      <a:gd name="connsiteX3" fmla="*/ 687955 w 687955"/>
                      <a:gd name="connsiteY3" fmla="*/ 1042907 h 1042907"/>
                      <a:gd name="connsiteX4" fmla="*/ 587941 w 687955"/>
                      <a:gd name="connsiteY4" fmla="*/ 1042907 h 1042907"/>
                      <a:gd name="connsiteX5" fmla="*/ 121423 w 687955"/>
                      <a:gd name="connsiteY5" fmla="*/ 1042907 h 1042907"/>
                      <a:gd name="connsiteX6" fmla="*/ 121423 w 687955"/>
                      <a:gd name="connsiteY6" fmla="*/ 1038179 h 1042907"/>
                      <a:gd name="connsiteX7" fmla="*/ 88084 w 687955"/>
                      <a:gd name="connsiteY7" fmla="*/ 1037842 h 1042907"/>
                      <a:gd name="connsiteX8" fmla="*/ 2360 w 687955"/>
                      <a:gd name="connsiteY8" fmla="*/ 530486 h 1042907"/>
                      <a:gd name="connsiteX9" fmla="*/ 186535 w 687955"/>
                      <a:gd name="connsiteY9" fmla="*/ 72200 h 1042907"/>
                      <a:gd name="connsiteX10" fmla="*/ 266430 w 687955"/>
                      <a:gd name="connsiteY10" fmla="*/ 18658 h 1042907"/>
                      <a:gd name="connsiteX11" fmla="*/ 358845 w 687955"/>
                      <a:gd name="connsiteY11" fmla="*/ 0 h 1042907"/>
                      <a:gd name="connsiteX0" fmla="*/ 358845 w 687955"/>
                      <a:gd name="connsiteY0" fmla="*/ 0 h 1042907"/>
                      <a:gd name="connsiteX1" fmla="*/ 450533 w 687955"/>
                      <a:gd name="connsiteY1" fmla="*/ 0 h 1042907"/>
                      <a:gd name="connsiteX2" fmla="*/ 687955 w 687955"/>
                      <a:gd name="connsiteY2" fmla="*/ 237422 h 1042907"/>
                      <a:gd name="connsiteX3" fmla="*/ 687955 w 687955"/>
                      <a:gd name="connsiteY3" fmla="*/ 1042907 h 1042907"/>
                      <a:gd name="connsiteX4" fmla="*/ 587941 w 687955"/>
                      <a:gd name="connsiteY4" fmla="*/ 1042907 h 1042907"/>
                      <a:gd name="connsiteX5" fmla="*/ 121423 w 687955"/>
                      <a:gd name="connsiteY5" fmla="*/ 1042907 h 1042907"/>
                      <a:gd name="connsiteX6" fmla="*/ 121423 w 687955"/>
                      <a:gd name="connsiteY6" fmla="*/ 1038179 h 1042907"/>
                      <a:gd name="connsiteX7" fmla="*/ 88084 w 687955"/>
                      <a:gd name="connsiteY7" fmla="*/ 1037842 h 1042907"/>
                      <a:gd name="connsiteX8" fmla="*/ 2360 w 687955"/>
                      <a:gd name="connsiteY8" fmla="*/ 530486 h 1042907"/>
                      <a:gd name="connsiteX9" fmla="*/ 186535 w 687955"/>
                      <a:gd name="connsiteY9" fmla="*/ 72200 h 1042907"/>
                      <a:gd name="connsiteX10" fmla="*/ 266430 w 687955"/>
                      <a:gd name="connsiteY10" fmla="*/ 18658 h 1042907"/>
                      <a:gd name="connsiteX11" fmla="*/ 358845 w 687955"/>
                      <a:gd name="connsiteY11" fmla="*/ 0 h 1042907"/>
                      <a:gd name="connsiteX0" fmla="*/ 358845 w 687955"/>
                      <a:gd name="connsiteY0" fmla="*/ 0 h 1042907"/>
                      <a:gd name="connsiteX1" fmla="*/ 450533 w 687955"/>
                      <a:gd name="connsiteY1" fmla="*/ 0 h 1042907"/>
                      <a:gd name="connsiteX2" fmla="*/ 687955 w 687955"/>
                      <a:gd name="connsiteY2" fmla="*/ 237422 h 1042907"/>
                      <a:gd name="connsiteX3" fmla="*/ 687955 w 687955"/>
                      <a:gd name="connsiteY3" fmla="*/ 1042907 h 1042907"/>
                      <a:gd name="connsiteX4" fmla="*/ 587941 w 687955"/>
                      <a:gd name="connsiteY4" fmla="*/ 1042907 h 1042907"/>
                      <a:gd name="connsiteX5" fmla="*/ 121423 w 687955"/>
                      <a:gd name="connsiteY5" fmla="*/ 1042907 h 1042907"/>
                      <a:gd name="connsiteX6" fmla="*/ 121423 w 687955"/>
                      <a:gd name="connsiteY6" fmla="*/ 1038179 h 1042907"/>
                      <a:gd name="connsiteX7" fmla="*/ 88084 w 687955"/>
                      <a:gd name="connsiteY7" fmla="*/ 1037842 h 1042907"/>
                      <a:gd name="connsiteX8" fmla="*/ 2360 w 687955"/>
                      <a:gd name="connsiteY8" fmla="*/ 530486 h 1042907"/>
                      <a:gd name="connsiteX9" fmla="*/ 186535 w 687955"/>
                      <a:gd name="connsiteY9" fmla="*/ 72200 h 1042907"/>
                      <a:gd name="connsiteX10" fmla="*/ 266430 w 687955"/>
                      <a:gd name="connsiteY10" fmla="*/ 18658 h 1042907"/>
                      <a:gd name="connsiteX11" fmla="*/ 358845 w 687955"/>
                      <a:gd name="connsiteY11" fmla="*/ 0 h 1042907"/>
                      <a:gd name="connsiteX0" fmla="*/ 357800 w 686910"/>
                      <a:gd name="connsiteY0" fmla="*/ 0 h 1042907"/>
                      <a:gd name="connsiteX1" fmla="*/ 449488 w 686910"/>
                      <a:gd name="connsiteY1" fmla="*/ 0 h 1042907"/>
                      <a:gd name="connsiteX2" fmla="*/ 686910 w 686910"/>
                      <a:gd name="connsiteY2" fmla="*/ 237422 h 1042907"/>
                      <a:gd name="connsiteX3" fmla="*/ 686910 w 686910"/>
                      <a:gd name="connsiteY3" fmla="*/ 1042907 h 1042907"/>
                      <a:gd name="connsiteX4" fmla="*/ 586896 w 686910"/>
                      <a:gd name="connsiteY4" fmla="*/ 1042907 h 1042907"/>
                      <a:gd name="connsiteX5" fmla="*/ 120378 w 686910"/>
                      <a:gd name="connsiteY5" fmla="*/ 1042907 h 1042907"/>
                      <a:gd name="connsiteX6" fmla="*/ 120378 w 686910"/>
                      <a:gd name="connsiteY6" fmla="*/ 1038179 h 1042907"/>
                      <a:gd name="connsiteX7" fmla="*/ 87039 w 686910"/>
                      <a:gd name="connsiteY7" fmla="*/ 1037842 h 1042907"/>
                      <a:gd name="connsiteX8" fmla="*/ 1315 w 686910"/>
                      <a:gd name="connsiteY8" fmla="*/ 530486 h 1042907"/>
                      <a:gd name="connsiteX9" fmla="*/ 156915 w 686910"/>
                      <a:gd name="connsiteY9" fmla="*/ 136494 h 1042907"/>
                      <a:gd name="connsiteX10" fmla="*/ 265385 w 686910"/>
                      <a:gd name="connsiteY10" fmla="*/ 18658 h 1042907"/>
                      <a:gd name="connsiteX11" fmla="*/ 357800 w 686910"/>
                      <a:gd name="connsiteY11" fmla="*/ 0 h 1042907"/>
                      <a:gd name="connsiteX0" fmla="*/ 357800 w 686910"/>
                      <a:gd name="connsiteY0" fmla="*/ 0 h 1042907"/>
                      <a:gd name="connsiteX1" fmla="*/ 449488 w 686910"/>
                      <a:gd name="connsiteY1" fmla="*/ 0 h 1042907"/>
                      <a:gd name="connsiteX2" fmla="*/ 686910 w 686910"/>
                      <a:gd name="connsiteY2" fmla="*/ 237422 h 1042907"/>
                      <a:gd name="connsiteX3" fmla="*/ 686910 w 686910"/>
                      <a:gd name="connsiteY3" fmla="*/ 1042907 h 1042907"/>
                      <a:gd name="connsiteX4" fmla="*/ 586896 w 686910"/>
                      <a:gd name="connsiteY4" fmla="*/ 1042907 h 1042907"/>
                      <a:gd name="connsiteX5" fmla="*/ 120378 w 686910"/>
                      <a:gd name="connsiteY5" fmla="*/ 1042907 h 1042907"/>
                      <a:gd name="connsiteX6" fmla="*/ 120378 w 686910"/>
                      <a:gd name="connsiteY6" fmla="*/ 1038179 h 1042907"/>
                      <a:gd name="connsiteX7" fmla="*/ 87039 w 686910"/>
                      <a:gd name="connsiteY7" fmla="*/ 1037842 h 1042907"/>
                      <a:gd name="connsiteX8" fmla="*/ 1315 w 686910"/>
                      <a:gd name="connsiteY8" fmla="*/ 530486 h 1042907"/>
                      <a:gd name="connsiteX9" fmla="*/ 156915 w 686910"/>
                      <a:gd name="connsiteY9" fmla="*/ 136494 h 1042907"/>
                      <a:gd name="connsiteX10" fmla="*/ 265385 w 686910"/>
                      <a:gd name="connsiteY10" fmla="*/ 18658 h 1042907"/>
                      <a:gd name="connsiteX11" fmla="*/ 357800 w 686910"/>
                      <a:gd name="connsiteY11" fmla="*/ 0 h 1042907"/>
                      <a:gd name="connsiteX0" fmla="*/ 357234 w 686344"/>
                      <a:gd name="connsiteY0" fmla="*/ 0 h 1042907"/>
                      <a:gd name="connsiteX1" fmla="*/ 448922 w 686344"/>
                      <a:gd name="connsiteY1" fmla="*/ 0 h 1042907"/>
                      <a:gd name="connsiteX2" fmla="*/ 686344 w 686344"/>
                      <a:gd name="connsiteY2" fmla="*/ 237422 h 1042907"/>
                      <a:gd name="connsiteX3" fmla="*/ 686344 w 686344"/>
                      <a:gd name="connsiteY3" fmla="*/ 1042907 h 1042907"/>
                      <a:gd name="connsiteX4" fmla="*/ 586330 w 686344"/>
                      <a:gd name="connsiteY4" fmla="*/ 1042907 h 1042907"/>
                      <a:gd name="connsiteX5" fmla="*/ 119812 w 686344"/>
                      <a:gd name="connsiteY5" fmla="*/ 1042907 h 1042907"/>
                      <a:gd name="connsiteX6" fmla="*/ 119812 w 686344"/>
                      <a:gd name="connsiteY6" fmla="*/ 1038179 h 1042907"/>
                      <a:gd name="connsiteX7" fmla="*/ 86473 w 686344"/>
                      <a:gd name="connsiteY7" fmla="*/ 1037842 h 1042907"/>
                      <a:gd name="connsiteX8" fmla="*/ 749 w 686344"/>
                      <a:gd name="connsiteY8" fmla="*/ 530486 h 1042907"/>
                      <a:gd name="connsiteX9" fmla="*/ 137299 w 686344"/>
                      <a:gd name="connsiteY9" fmla="*/ 131731 h 1042907"/>
                      <a:gd name="connsiteX10" fmla="*/ 264819 w 686344"/>
                      <a:gd name="connsiteY10" fmla="*/ 18658 h 1042907"/>
                      <a:gd name="connsiteX11" fmla="*/ 357234 w 686344"/>
                      <a:gd name="connsiteY11" fmla="*/ 0 h 1042907"/>
                      <a:gd name="connsiteX0" fmla="*/ 357234 w 686344"/>
                      <a:gd name="connsiteY0" fmla="*/ 0 h 1042907"/>
                      <a:gd name="connsiteX1" fmla="*/ 448922 w 686344"/>
                      <a:gd name="connsiteY1" fmla="*/ 0 h 1042907"/>
                      <a:gd name="connsiteX2" fmla="*/ 686344 w 686344"/>
                      <a:gd name="connsiteY2" fmla="*/ 237422 h 1042907"/>
                      <a:gd name="connsiteX3" fmla="*/ 686344 w 686344"/>
                      <a:gd name="connsiteY3" fmla="*/ 1042907 h 1042907"/>
                      <a:gd name="connsiteX4" fmla="*/ 586330 w 686344"/>
                      <a:gd name="connsiteY4" fmla="*/ 1042907 h 1042907"/>
                      <a:gd name="connsiteX5" fmla="*/ 119812 w 686344"/>
                      <a:gd name="connsiteY5" fmla="*/ 1042907 h 1042907"/>
                      <a:gd name="connsiteX6" fmla="*/ 119812 w 686344"/>
                      <a:gd name="connsiteY6" fmla="*/ 1038179 h 1042907"/>
                      <a:gd name="connsiteX7" fmla="*/ 86473 w 686344"/>
                      <a:gd name="connsiteY7" fmla="*/ 1037842 h 1042907"/>
                      <a:gd name="connsiteX8" fmla="*/ 749 w 686344"/>
                      <a:gd name="connsiteY8" fmla="*/ 530486 h 1042907"/>
                      <a:gd name="connsiteX9" fmla="*/ 137299 w 686344"/>
                      <a:gd name="connsiteY9" fmla="*/ 131731 h 1042907"/>
                      <a:gd name="connsiteX10" fmla="*/ 264819 w 686344"/>
                      <a:gd name="connsiteY10" fmla="*/ 18658 h 1042907"/>
                      <a:gd name="connsiteX11" fmla="*/ 357234 w 686344"/>
                      <a:gd name="connsiteY11" fmla="*/ 0 h 1042907"/>
                      <a:gd name="connsiteX0" fmla="*/ 357297 w 686407"/>
                      <a:gd name="connsiteY0" fmla="*/ 0 h 1042907"/>
                      <a:gd name="connsiteX1" fmla="*/ 448985 w 686407"/>
                      <a:gd name="connsiteY1" fmla="*/ 0 h 1042907"/>
                      <a:gd name="connsiteX2" fmla="*/ 686407 w 686407"/>
                      <a:gd name="connsiteY2" fmla="*/ 237422 h 1042907"/>
                      <a:gd name="connsiteX3" fmla="*/ 686407 w 686407"/>
                      <a:gd name="connsiteY3" fmla="*/ 1042907 h 1042907"/>
                      <a:gd name="connsiteX4" fmla="*/ 586393 w 686407"/>
                      <a:gd name="connsiteY4" fmla="*/ 1042907 h 1042907"/>
                      <a:gd name="connsiteX5" fmla="*/ 119875 w 686407"/>
                      <a:gd name="connsiteY5" fmla="*/ 1042907 h 1042907"/>
                      <a:gd name="connsiteX6" fmla="*/ 119875 w 686407"/>
                      <a:gd name="connsiteY6" fmla="*/ 1038179 h 1042907"/>
                      <a:gd name="connsiteX7" fmla="*/ 86536 w 686407"/>
                      <a:gd name="connsiteY7" fmla="*/ 1037842 h 1042907"/>
                      <a:gd name="connsiteX8" fmla="*/ 812 w 686407"/>
                      <a:gd name="connsiteY8" fmla="*/ 530486 h 1042907"/>
                      <a:gd name="connsiteX9" fmla="*/ 139744 w 686407"/>
                      <a:gd name="connsiteY9" fmla="*/ 150781 h 1042907"/>
                      <a:gd name="connsiteX10" fmla="*/ 264882 w 686407"/>
                      <a:gd name="connsiteY10" fmla="*/ 18658 h 1042907"/>
                      <a:gd name="connsiteX11" fmla="*/ 357297 w 686407"/>
                      <a:gd name="connsiteY11" fmla="*/ 0 h 1042907"/>
                      <a:gd name="connsiteX0" fmla="*/ 357297 w 686407"/>
                      <a:gd name="connsiteY0" fmla="*/ 0 h 1042907"/>
                      <a:gd name="connsiteX1" fmla="*/ 448985 w 686407"/>
                      <a:gd name="connsiteY1" fmla="*/ 0 h 1042907"/>
                      <a:gd name="connsiteX2" fmla="*/ 686407 w 686407"/>
                      <a:gd name="connsiteY2" fmla="*/ 237422 h 1042907"/>
                      <a:gd name="connsiteX3" fmla="*/ 686407 w 686407"/>
                      <a:gd name="connsiteY3" fmla="*/ 1042907 h 1042907"/>
                      <a:gd name="connsiteX4" fmla="*/ 586393 w 686407"/>
                      <a:gd name="connsiteY4" fmla="*/ 1042907 h 1042907"/>
                      <a:gd name="connsiteX5" fmla="*/ 119875 w 686407"/>
                      <a:gd name="connsiteY5" fmla="*/ 1042907 h 1042907"/>
                      <a:gd name="connsiteX6" fmla="*/ 119875 w 686407"/>
                      <a:gd name="connsiteY6" fmla="*/ 1038179 h 1042907"/>
                      <a:gd name="connsiteX7" fmla="*/ 86536 w 686407"/>
                      <a:gd name="connsiteY7" fmla="*/ 1037842 h 1042907"/>
                      <a:gd name="connsiteX8" fmla="*/ 812 w 686407"/>
                      <a:gd name="connsiteY8" fmla="*/ 530486 h 1042907"/>
                      <a:gd name="connsiteX9" fmla="*/ 139744 w 686407"/>
                      <a:gd name="connsiteY9" fmla="*/ 150781 h 1042907"/>
                      <a:gd name="connsiteX10" fmla="*/ 264882 w 686407"/>
                      <a:gd name="connsiteY10" fmla="*/ 18658 h 1042907"/>
                      <a:gd name="connsiteX11" fmla="*/ 357297 w 686407"/>
                      <a:gd name="connsiteY11" fmla="*/ 0 h 1042907"/>
                      <a:gd name="connsiteX0" fmla="*/ 356485 w 685595"/>
                      <a:gd name="connsiteY0" fmla="*/ 0 h 1042907"/>
                      <a:gd name="connsiteX1" fmla="*/ 448173 w 685595"/>
                      <a:gd name="connsiteY1" fmla="*/ 0 h 1042907"/>
                      <a:gd name="connsiteX2" fmla="*/ 685595 w 685595"/>
                      <a:gd name="connsiteY2" fmla="*/ 237422 h 1042907"/>
                      <a:gd name="connsiteX3" fmla="*/ 685595 w 685595"/>
                      <a:gd name="connsiteY3" fmla="*/ 1042907 h 1042907"/>
                      <a:gd name="connsiteX4" fmla="*/ 585581 w 685595"/>
                      <a:gd name="connsiteY4" fmla="*/ 1042907 h 1042907"/>
                      <a:gd name="connsiteX5" fmla="*/ 119063 w 685595"/>
                      <a:gd name="connsiteY5" fmla="*/ 1042907 h 1042907"/>
                      <a:gd name="connsiteX6" fmla="*/ 119063 w 685595"/>
                      <a:gd name="connsiteY6" fmla="*/ 1038179 h 1042907"/>
                      <a:gd name="connsiteX7" fmla="*/ 0 w 685595"/>
                      <a:gd name="connsiteY7" fmla="*/ 530486 h 1042907"/>
                      <a:gd name="connsiteX8" fmla="*/ 138932 w 685595"/>
                      <a:gd name="connsiteY8" fmla="*/ 150781 h 1042907"/>
                      <a:gd name="connsiteX9" fmla="*/ 264070 w 685595"/>
                      <a:gd name="connsiteY9" fmla="*/ 18658 h 1042907"/>
                      <a:gd name="connsiteX10" fmla="*/ 356485 w 685595"/>
                      <a:gd name="connsiteY10" fmla="*/ 0 h 1042907"/>
                      <a:gd name="connsiteX0" fmla="*/ 357383 w 686493"/>
                      <a:gd name="connsiteY0" fmla="*/ 0 h 1042907"/>
                      <a:gd name="connsiteX1" fmla="*/ 449071 w 686493"/>
                      <a:gd name="connsiteY1" fmla="*/ 0 h 1042907"/>
                      <a:gd name="connsiteX2" fmla="*/ 686493 w 686493"/>
                      <a:gd name="connsiteY2" fmla="*/ 237422 h 1042907"/>
                      <a:gd name="connsiteX3" fmla="*/ 686493 w 686493"/>
                      <a:gd name="connsiteY3" fmla="*/ 1042907 h 1042907"/>
                      <a:gd name="connsiteX4" fmla="*/ 586479 w 686493"/>
                      <a:gd name="connsiteY4" fmla="*/ 1042907 h 1042907"/>
                      <a:gd name="connsiteX5" fmla="*/ 119961 w 686493"/>
                      <a:gd name="connsiteY5" fmla="*/ 1042907 h 1042907"/>
                      <a:gd name="connsiteX6" fmla="*/ 84242 w 686493"/>
                      <a:gd name="connsiteY6" fmla="*/ 1038179 h 1042907"/>
                      <a:gd name="connsiteX7" fmla="*/ 898 w 686493"/>
                      <a:gd name="connsiteY7" fmla="*/ 530486 h 1042907"/>
                      <a:gd name="connsiteX8" fmla="*/ 139830 w 686493"/>
                      <a:gd name="connsiteY8" fmla="*/ 150781 h 1042907"/>
                      <a:gd name="connsiteX9" fmla="*/ 264968 w 686493"/>
                      <a:gd name="connsiteY9" fmla="*/ 18658 h 1042907"/>
                      <a:gd name="connsiteX10" fmla="*/ 357383 w 686493"/>
                      <a:gd name="connsiteY10" fmla="*/ 0 h 1042907"/>
                      <a:gd name="connsiteX0" fmla="*/ 357383 w 686493"/>
                      <a:gd name="connsiteY0" fmla="*/ 0 h 1042907"/>
                      <a:gd name="connsiteX1" fmla="*/ 449071 w 686493"/>
                      <a:gd name="connsiteY1" fmla="*/ 0 h 1042907"/>
                      <a:gd name="connsiteX2" fmla="*/ 686493 w 686493"/>
                      <a:gd name="connsiteY2" fmla="*/ 237422 h 1042907"/>
                      <a:gd name="connsiteX3" fmla="*/ 686493 w 686493"/>
                      <a:gd name="connsiteY3" fmla="*/ 1042907 h 1042907"/>
                      <a:gd name="connsiteX4" fmla="*/ 586479 w 686493"/>
                      <a:gd name="connsiteY4" fmla="*/ 1042907 h 1042907"/>
                      <a:gd name="connsiteX5" fmla="*/ 84242 w 686493"/>
                      <a:gd name="connsiteY5" fmla="*/ 1038179 h 1042907"/>
                      <a:gd name="connsiteX6" fmla="*/ 898 w 686493"/>
                      <a:gd name="connsiteY6" fmla="*/ 530486 h 1042907"/>
                      <a:gd name="connsiteX7" fmla="*/ 139830 w 686493"/>
                      <a:gd name="connsiteY7" fmla="*/ 150781 h 1042907"/>
                      <a:gd name="connsiteX8" fmla="*/ 264968 w 686493"/>
                      <a:gd name="connsiteY8" fmla="*/ 18658 h 1042907"/>
                      <a:gd name="connsiteX9" fmla="*/ 357383 w 686493"/>
                      <a:gd name="connsiteY9" fmla="*/ 0 h 1042907"/>
                      <a:gd name="connsiteX0" fmla="*/ 357290 w 686400"/>
                      <a:gd name="connsiteY0" fmla="*/ 0 h 1045322"/>
                      <a:gd name="connsiteX1" fmla="*/ 448978 w 686400"/>
                      <a:gd name="connsiteY1" fmla="*/ 0 h 1045322"/>
                      <a:gd name="connsiteX2" fmla="*/ 686400 w 686400"/>
                      <a:gd name="connsiteY2" fmla="*/ 237422 h 1045322"/>
                      <a:gd name="connsiteX3" fmla="*/ 686400 w 686400"/>
                      <a:gd name="connsiteY3" fmla="*/ 1042907 h 1045322"/>
                      <a:gd name="connsiteX4" fmla="*/ 586386 w 686400"/>
                      <a:gd name="connsiteY4" fmla="*/ 1042907 h 1045322"/>
                      <a:gd name="connsiteX5" fmla="*/ 86530 w 686400"/>
                      <a:gd name="connsiteY5" fmla="*/ 1045322 h 1045322"/>
                      <a:gd name="connsiteX6" fmla="*/ 805 w 686400"/>
                      <a:gd name="connsiteY6" fmla="*/ 530486 h 1045322"/>
                      <a:gd name="connsiteX7" fmla="*/ 139737 w 686400"/>
                      <a:gd name="connsiteY7" fmla="*/ 150781 h 1045322"/>
                      <a:gd name="connsiteX8" fmla="*/ 264875 w 686400"/>
                      <a:gd name="connsiteY8" fmla="*/ 18658 h 1045322"/>
                      <a:gd name="connsiteX9" fmla="*/ 357290 w 686400"/>
                      <a:gd name="connsiteY9" fmla="*/ 0 h 1045322"/>
                      <a:gd name="connsiteX0" fmla="*/ 357290 w 686400"/>
                      <a:gd name="connsiteY0" fmla="*/ 0 h 1042940"/>
                      <a:gd name="connsiteX1" fmla="*/ 448978 w 686400"/>
                      <a:gd name="connsiteY1" fmla="*/ 0 h 1042940"/>
                      <a:gd name="connsiteX2" fmla="*/ 686400 w 686400"/>
                      <a:gd name="connsiteY2" fmla="*/ 237422 h 1042940"/>
                      <a:gd name="connsiteX3" fmla="*/ 686400 w 686400"/>
                      <a:gd name="connsiteY3" fmla="*/ 1042907 h 1042940"/>
                      <a:gd name="connsiteX4" fmla="*/ 586386 w 686400"/>
                      <a:gd name="connsiteY4" fmla="*/ 1042907 h 1042940"/>
                      <a:gd name="connsiteX5" fmla="*/ 86530 w 686400"/>
                      <a:gd name="connsiteY5" fmla="*/ 1042940 h 1042940"/>
                      <a:gd name="connsiteX6" fmla="*/ 805 w 686400"/>
                      <a:gd name="connsiteY6" fmla="*/ 530486 h 1042940"/>
                      <a:gd name="connsiteX7" fmla="*/ 139737 w 686400"/>
                      <a:gd name="connsiteY7" fmla="*/ 150781 h 1042940"/>
                      <a:gd name="connsiteX8" fmla="*/ 264875 w 686400"/>
                      <a:gd name="connsiteY8" fmla="*/ 18658 h 1042940"/>
                      <a:gd name="connsiteX9" fmla="*/ 357290 w 686400"/>
                      <a:gd name="connsiteY9" fmla="*/ 0 h 1042940"/>
                      <a:gd name="connsiteX0" fmla="*/ 363736 w 692846"/>
                      <a:gd name="connsiteY0" fmla="*/ 0 h 1042907"/>
                      <a:gd name="connsiteX1" fmla="*/ 455424 w 692846"/>
                      <a:gd name="connsiteY1" fmla="*/ 0 h 1042907"/>
                      <a:gd name="connsiteX2" fmla="*/ 692846 w 692846"/>
                      <a:gd name="connsiteY2" fmla="*/ 237422 h 1042907"/>
                      <a:gd name="connsiteX3" fmla="*/ 692846 w 692846"/>
                      <a:gd name="connsiteY3" fmla="*/ 1042907 h 1042907"/>
                      <a:gd name="connsiteX4" fmla="*/ 592832 w 692846"/>
                      <a:gd name="connsiteY4" fmla="*/ 1042907 h 1042907"/>
                      <a:gd name="connsiteX5" fmla="*/ 35826 w 692846"/>
                      <a:gd name="connsiteY5" fmla="*/ 1040558 h 1042907"/>
                      <a:gd name="connsiteX6" fmla="*/ 7251 w 692846"/>
                      <a:gd name="connsiteY6" fmla="*/ 530486 h 1042907"/>
                      <a:gd name="connsiteX7" fmla="*/ 146183 w 692846"/>
                      <a:gd name="connsiteY7" fmla="*/ 150781 h 1042907"/>
                      <a:gd name="connsiteX8" fmla="*/ 271321 w 692846"/>
                      <a:gd name="connsiteY8" fmla="*/ 18658 h 1042907"/>
                      <a:gd name="connsiteX9" fmla="*/ 363736 w 692846"/>
                      <a:gd name="connsiteY9" fmla="*/ 0 h 1042907"/>
                      <a:gd name="connsiteX0" fmla="*/ 358555 w 687665"/>
                      <a:gd name="connsiteY0" fmla="*/ 0 h 1042907"/>
                      <a:gd name="connsiteX1" fmla="*/ 450243 w 687665"/>
                      <a:gd name="connsiteY1" fmla="*/ 0 h 1042907"/>
                      <a:gd name="connsiteX2" fmla="*/ 687665 w 687665"/>
                      <a:gd name="connsiteY2" fmla="*/ 237422 h 1042907"/>
                      <a:gd name="connsiteX3" fmla="*/ 687665 w 687665"/>
                      <a:gd name="connsiteY3" fmla="*/ 1042907 h 1042907"/>
                      <a:gd name="connsiteX4" fmla="*/ 587651 w 687665"/>
                      <a:gd name="connsiteY4" fmla="*/ 1042907 h 1042907"/>
                      <a:gd name="connsiteX5" fmla="*/ 30645 w 687665"/>
                      <a:gd name="connsiteY5" fmla="*/ 1040558 h 1042907"/>
                      <a:gd name="connsiteX6" fmla="*/ 2070 w 687665"/>
                      <a:gd name="connsiteY6" fmla="*/ 530486 h 1042907"/>
                      <a:gd name="connsiteX7" fmla="*/ 141002 w 687665"/>
                      <a:gd name="connsiteY7" fmla="*/ 150781 h 1042907"/>
                      <a:gd name="connsiteX8" fmla="*/ 266140 w 687665"/>
                      <a:gd name="connsiteY8" fmla="*/ 18658 h 1042907"/>
                      <a:gd name="connsiteX9" fmla="*/ 358555 w 687665"/>
                      <a:gd name="connsiteY9" fmla="*/ 0 h 1042907"/>
                      <a:gd name="connsiteX0" fmla="*/ 363736 w 692846"/>
                      <a:gd name="connsiteY0" fmla="*/ 0 h 1042907"/>
                      <a:gd name="connsiteX1" fmla="*/ 455424 w 692846"/>
                      <a:gd name="connsiteY1" fmla="*/ 0 h 1042907"/>
                      <a:gd name="connsiteX2" fmla="*/ 692846 w 692846"/>
                      <a:gd name="connsiteY2" fmla="*/ 237422 h 1042907"/>
                      <a:gd name="connsiteX3" fmla="*/ 692846 w 692846"/>
                      <a:gd name="connsiteY3" fmla="*/ 1042907 h 1042907"/>
                      <a:gd name="connsiteX4" fmla="*/ 592832 w 692846"/>
                      <a:gd name="connsiteY4" fmla="*/ 1042907 h 1042907"/>
                      <a:gd name="connsiteX5" fmla="*/ 35826 w 692846"/>
                      <a:gd name="connsiteY5" fmla="*/ 1040558 h 1042907"/>
                      <a:gd name="connsiteX6" fmla="*/ 7251 w 692846"/>
                      <a:gd name="connsiteY6" fmla="*/ 530486 h 1042907"/>
                      <a:gd name="connsiteX7" fmla="*/ 146183 w 692846"/>
                      <a:gd name="connsiteY7" fmla="*/ 150781 h 1042907"/>
                      <a:gd name="connsiteX8" fmla="*/ 271321 w 692846"/>
                      <a:gd name="connsiteY8" fmla="*/ 18658 h 1042907"/>
                      <a:gd name="connsiteX9" fmla="*/ 363736 w 692846"/>
                      <a:gd name="connsiteY9" fmla="*/ 0 h 1042907"/>
                      <a:gd name="connsiteX0" fmla="*/ 361039 w 690149"/>
                      <a:gd name="connsiteY0" fmla="*/ 0 h 1042907"/>
                      <a:gd name="connsiteX1" fmla="*/ 452727 w 690149"/>
                      <a:gd name="connsiteY1" fmla="*/ 0 h 1042907"/>
                      <a:gd name="connsiteX2" fmla="*/ 690149 w 690149"/>
                      <a:gd name="connsiteY2" fmla="*/ 237422 h 1042907"/>
                      <a:gd name="connsiteX3" fmla="*/ 690149 w 690149"/>
                      <a:gd name="connsiteY3" fmla="*/ 1042907 h 1042907"/>
                      <a:gd name="connsiteX4" fmla="*/ 590135 w 690149"/>
                      <a:gd name="connsiteY4" fmla="*/ 1042907 h 1042907"/>
                      <a:gd name="connsiteX5" fmla="*/ 33129 w 690149"/>
                      <a:gd name="connsiteY5" fmla="*/ 1040558 h 1042907"/>
                      <a:gd name="connsiteX6" fmla="*/ 4554 w 690149"/>
                      <a:gd name="connsiteY6" fmla="*/ 530486 h 1042907"/>
                      <a:gd name="connsiteX7" fmla="*/ 143486 w 690149"/>
                      <a:gd name="connsiteY7" fmla="*/ 150781 h 1042907"/>
                      <a:gd name="connsiteX8" fmla="*/ 268624 w 690149"/>
                      <a:gd name="connsiteY8" fmla="*/ 18658 h 1042907"/>
                      <a:gd name="connsiteX9" fmla="*/ 361039 w 690149"/>
                      <a:gd name="connsiteY9" fmla="*/ 0 h 10429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90149" h="1042907">
                        <a:moveTo>
                          <a:pt x="361039" y="0"/>
                        </a:moveTo>
                        <a:lnTo>
                          <a:pt x="452727" y="0"/>
                        </a:lnTo>
                        <a:cubicBezTo>
                          <a:pt x="583852" y="0"/>
                          <a:pt x="690149" y="106297"/>
                          <a:pt x="690149" y="237422"/>
                        </a:cubicBezTo>
                        <a:lnTo>
                          <a:pt x="690149" y="1042907"/>
                        </a:lnTo>
                        <a:lnTo>
                          <a:pt x="590135" y="1042907"/>
                        </a:lnTo>
                        <a:lnTo>
                          <a:pt x="33129" y="1040558"/>
                        </a:lnTo>
                        <a:cubicBezTo>
                          <a:pt x="29162" y="835608"/>
                          <a:pt x="-13839" y="678782"/>
                          <a:pt x="4554" y="530486"/>
                        </a:cubicBezTo>
                        <a:cubicBezTo>
                          <a:pt x="22947" y="382190"/>
                          <a:pt x="51849" y="314667"/>
                          <a:pt x="143486" y="150781"/>
                        </a:cubicBezTo>
                        <a:cubicBezTo>
                          <a:pt x="189168" y="51972"/>
                          <a:pt x="241992" y="36505"/>
                          <a:pt x="268624" y="18658"/>
                        </a:cubicBezTo>
                        <a:cubicBezTo>
                          <a:pt x="297029" y="6643"/>
                          <a:pt x="328258" y="0"/>
                          <a:pt x="361039" y="0"/>
                        </a:cubicBez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37" name="フリーフォーム: 図形 336">
                    <a:extLst>
                      <a:ext uri="{FF2B5EF4-FFF2-40B4-BE49-F238E27FC236}">
                        <a16:creationId xmlns:a16="http://schemas.microsoft.com/office/drawing/2014/main" id="{3F9233E6-52B8-4904-A02A-4B8B5FB7775B}"/>
                      </a:ext>
                    </a:extLst>
                  </p:cNvPr>
                  <p:cNvSpPr/>
                  <p:nvPr/>
                </p:nvSpPr>
                <p:spPr>
                  <a:xfrm>
                    <a:off x="749703" y="2511655"/>
                    <a:ext cx="312517" cy="697282"/>
                  </a:xfrm>
                  <a:custGeom>
                    <a:avLst/>
                    <a:gdLst>
                      <a:gd name="connsiteX0" fmla="*/ 257873 w 290715"/>
                      <a:gd name="connsiteY0" fmla="*/ 0 h 613938"/>
                      <a:gd name="connsiteX1" fmla="*/ 282829 w 290715"/>
                      <a:gd name="connsiteY1" fmla="*/ 22548 h 613938"/>
                      <a:gd name="connsiteX2" fmla="*/ 290715 w 290715"/>
                      <a:gd name="connsiteY2" fmla="*/ 35357 h 613938"/>
                      <a:gd name="connsiteX3" fmla="*/ 288835 w 290715"/>
                      <a:gd name="connsiteY3" fmla="*/ 39164 h 613938"/>
                      <a:gd name="connsiteX4" fmla="*/ 151748 w 290715"/>
                      <a:gd name="connsiteY4" fmla="*/ 173533 h 613938"/>
                      <a:gd name="connsiteX5" fmla="*/ 180714 w 290715"/>
                      <a:gd name="connsiteY5" fmla="*/ 258156 h 613938"/>
                      <a:gd name="connsiteX6" fmla="*/ 5055 w 290715"/>
                      <a:gd name="connsiteY6" fmla="*/ 613938 h 613938"/>
                      <a:gd name="connsiteX7" fmla="*/ 0 w 290715"/>
                      <a:gd name="connsiteY7" fmla="*/ 508196 h 613938"/>
                      <a:gd name="connsiteX8" fmla="*/ 138932 w 290715"/>
                      <a:gd name="connsiteY8" fmla="*/ 128491 h 613938"/>
                      <a:gd name="connsiteX9" fmla="*/ 239706 w 290715"/>
                      <a:gd name="connsiteY9" fmla="*/ 10647 h 613938"/>
                      <a:gd name="connsiteX0" fmla="*/ 255491 w 290715"/>
                      <a:gd name="connsiteY0" fmla="*/ 0 h 613938"/>
                      <a:gd name="connsiteX1" fmla="*/ 282829 w 290715"/>
                      <a:gd name="connsiteY1" fmla="*/ 22548 h 613938"/>
                      <a:gd name="connsiteX2" fmla="*/ 290715 w 290715"/>
                      <a:gd name="connsiteY2" fmla="*/ 35357 h 613938"/>
                      <a:gd name="connsiteX3" fmla="*/ 288835 w 290715"/>
                      <a:gd name="connsiteY3" fmla="*/ 39164 h 613938"/>
                      <a:gd name="connsiteX4" fmla="*/ 151748 w 290715"/>
                      <a:gd name="connsiteY4" fmla="*/ 173533 h 613938"/>
                      <a:gd name="connsiteX5" fmla="*/ 180714 w 290715"/>
                      <a:gd name="connsiteY5" fmla="*/ 258156 h 613938"/>
                      <a:gd name="connsiteX6" fmla="*/ 5055 w 290715"/>
                      <a:gd name="connsiteY6" fmla="*/ 613938 h 613938"/>
                      <a:gd name="connsiteX7" fmla="*/ 0 w 290715"/>
                      <a:gd name="connsiteY7" fmla="*/ 508196 h 613938"/>
                      <a:gd name="connsiteX8" fmla="*/ 138932 w 290715"/>
                      <a:gd name="connsiteY8" fmla="*/ 128491 h 613938"/>
                      <a:gd name="connsiteX9" fmla="*/ 239706 w 290715"/>
                      <a:gd name="connsiteY9" fmla="*/ 10647 h 613938"/>
                      <a:gd name="connsiteX10" fmla="*/ 255491 w 290715"/>
                      <a:gd name="connsiteY10" fmla="*/ 0 h 613938"/>
                      <a:gd name="connsiteX0" fmla="*/ 255491 w 290715"/>
                      <a:gd name="connsiteY0" fmla="*/ 0 h 613938"/>
                      <a:gd name="connsiteX1" fmla="*/ 282829 w 290715"/>
                      <a:gd name="connsiteY1" fmla="*/ 22548 h 613938"/>
                      <a:gd name="connsiteX2" fmla="*/ 290715 w 290715"/>
                      <a:gd name="connsiteY2" fmla="*/ 35357 h 613938"/>
                      <a:gd name="connsiteX3" fmla="*/ 288835 w 290715"/>
                      <a:gd name="connsiteY3" fmla="*/ 39164 h 613938"/>
                      <a:gd name="connsiteX4" fmla="*/ 151748 w 290715"/>
                      <a:gd name="connsiteY4" fmla="*/ 173533 h 613938"/>
                      <a:gd name="connsiteX5" fmla="*/ 180714 w 290715"/>
                      <a:gd name="connsiteY5" fmla="*/ 258156 h 613938"/>
                      <a:gd name="connsiteX6" fmla="*/ 5055 w 290715"/>
                      <a:gd name="connsiteY6" fmla="*/ 613938 h 613938"/>
                      <a:gd name="connsiteX7" fmla="*/ 0 w 290715"/>
                      <a:gd name="connsiteY7" fmla="*/ 508196 h 613938"/>
                      <a:gd name="connsiteX8" fmla="*/ 129407 w 290715"/>
                      <a:gd name="connsiteY8" fmla="*/ 128491 h 613938"/>
                      <a:gd name="connsiteX9" fmla="*/ 239706 w 290715"/>
                      <a:gd name="connsiteY9" fmla="*/ 10647 h 613938"/>
                      <a:gd name="connsiteX10" fmla="*/ 255491 w 290715"/>
                      <a:gd name="connsiteY10" fmla="*/ 0 h 613938"/>
                      <a:gd name="connsiteX0" fmla="*/ 255491 w 290715"/>
                      <a:gd name="connsiteY0" fmla="*/ 0 h 613938"/>
                      <a:gd name="connsiteX1" fmla="*/ 282829 w 290715"/>
                      <a:gd name="connsiteY1" fmla="*/ 22548 h 613938"/>
                      <a:gd name="connsiteX2" fmla="*/ 290715 w 290715"/>
                      <a:gd name="connsiteY2" fmla="*/ 35357 h 613938"/>
                      <a:gd name="connsiteX3" fmla="*/ 288835 w 290715"/>
                      <a:gd name="connsiteY3" fmla="*/ 39164 h 613938"/>
                      <a:gd name="connsiteX4" fmla="*/ 151748 w 290715"/>
                      <a:gd name="connsiteY4" fmla="*/ 173533 h 613938"/>
                      <a:gd name="connsiteX5" fmla="*/ 180714 w 290715"/>
                      <a:gd name="connsiteY5" fmla="*/ 258156 h 613938"/>
                      <a:gd name="connsiteX6" fmla="*/ 5055 w 290715"/>
                      <a:gd name="connsiteY6" fmla="*/ 613938 h 613938"/>
                      <a:gd name="connsiteX7" fmla="*/ 0 w 290715"/>
                      <a:gd name="connsiteY7" fmla="*/ 508196 h 613938"/>
                      <a:gd name="connsiteX8" fmla="*/ 129407 w 290715"/>
                      <a:gd name="connsiteY8" fmla="*/ 128491 h 613938"/>
                      <a:gd name="connsiteX9" fmla="*/ 239706 w 290715"/>
                      <a:gd name="connsiteY9" fmla="*/ 10647 h 613938"/>
                      <a:gd name="connsiteX10" fmla="*/ 255491 w 290715"/>
                      <a:gd name="connsiteY10" fmla="*/ 0 h 613938"/>
                      <a:gd name="connsiteX0" fmla="*/ 255491 w 290715"/>
                      <a:gd name="connsiteY0" fmla="*/ 0 h 613938"/>
                      <a:gd name="connsiteX1" fmla="*/ 282829 w 290715"/>
                      <a:gd name="connsiteY1" fmla="*/ 22548 h 613938"/>
                      <a:gd name="connsiteX2" fmla="*/ 290715 w 290715"/>
                      <a:gd name="connsiteY2" fmla="*/ 35357 h 613938"/>
                      <a:gd name="connsiteX3" fmla="*/ 288835 w 290715"/>
                      <a:gd name="connsiteY3" fmla="*/ 39164 h 613938"/>
                      <a:gd name="connsiteX4" fmla="*/ 151748 w 290715"/>
                      <a:gd name="connsiteY4" fmla="*/ 173533 h 613938"/>
                      <a:gd name="connsiteX5" fmla="*/ 180714 w 290715"/>
                      <a:gd name="connsiteY5" fmla="*/ 258156 h 613938"/>
                      <a:gd name="connsiteX6" fmla="*/ 5055 w 290715"/>
                      <a:gd name="connsiteY6" fmla="*/ 613938 h 613938"/>
                      <a:gd name="connsiteX7" fmla="*/ 0 w 290715"/>
                      <a:gd name="connsiteY7" fmla="*/ 508196 h 613938"/>
                      <a:gd name="connsiteX8" fmla="*/ 129407 w 290715"/>
                      <a:gd name="connsiteY8" fmla="*/ 128491 h 613938"/>
                      <a:gd name="connsiteX9" fmla="*/ 239706 w 290715"/>
                      <a:gd name="connsiteY9" fmla="*/ 10647 h 613938"/>
                      <a:gd name="connsiteX10" fmla="*/ 255491 w 290715"/>
                      <a:gd name="connsiteY10" fmla="*/ 0 h 613938"/>
                      <a:gd name="connsiteX0" fmla="*/ 255491 w 291216"/>
                      <a:gd name="connsiteY0" fmla="*/ 0 h 613938"/>
                      <a:gd name="connsiteX1" fmla="*/ 282829 w 291216"/>
                      <a:gd name="connsiteY1" fmla="*/ 22548 h 613938"/>
                      <a:gd name="connsiteX2" fmla="*/ 290715 w 291216"/>
                      <a:gd name="connsiteY2" fmla="*/ 35357 h 613938"/>
                      <a:gd name="connsiteX3" fmla="*/ 291216 w 291216"/>
                      <a:gd name="connsiteY3" fmla="*/ 46308 h 613938"/>
                      <a:gd name="connsiteX4" fmla="*/ 151748 w 291216"/>
                      <a:gd name="connsiteY4" fmla="*/ 173533 h 613938"/>
                      <a:gd name="connsiteX5" fmla="*/ 180714 w 291216"/>
                      <a:gd name="connsiteY5" fmla="*/ 258156 h 613938"/>
                      <a:gd name="connsiteX6" fmla="*/ 5055 w 291216"/>
                      <a:gd name="connsiteY6" fmla="*/ 613938 h 613938"/>
                      <a:gd name="connsiteX7" fmla="*/ 0 w 291216"/>
                      <a:gd name="connsiteY7" fmla="*/ 508196 h 613938"/>
                      <a:gd name="connsiteX8" fmla="*/ 129407 w 291216"/>
                      <a:gd name="connsiteY8" fmla="*/ 128491 h 613938"/>
                      <a:gd name="connsiteX9" fmla="*/ 239706 w 291216"/>
                      <a:gd name="connsiteY9" fmla="*/ 10647 h 613938"/>
                      <a:gd name="connsiteX10" fmla="*/ 255491 w 291216"/>
                      <a:gd name="connsiteY10" fmla="*/ 0 h 613938"/>
                      <a:gd name="connsiteX0" fmla="*/ 255491 w 290715"/>
                      <a:gd name="connsiteY0" fmla="*/ 0 h 613938"/>
                      <a:gd name="connsiteX1" fmla="*/ 282829 w 290715"/>
                      <a:gd name="connsiteY1" fmla="*/ 22548 h 613938"/>
                      <a:gd name="connsiteX2" fmla="*/ 290715 w 290715"/>
                      <a:gd name="connsiteY2" fmla="*/ 35357 h 613938"/>
                      <a:gd name="connsiteX3" fmla="*/ 151748 w 290715"/>
                      <a:gd name="connsiteY3" fmla="*/ 173533 h 613938"/>
                      <a:gd name="connsiteX4" fmla="*/ 180714 w 290715"/>
                      <a:gd name="connsiteY4" fmla="*/ 258156 h 613938"/>
                      <a:gd name="connsiteX5" fmla="*/ 5055 w 290715"/>
                      <a:gd name="connsiteY5" fmla="*/ 613938 h 613938"/>
                      <a:gd name="connsiteX6" fmla="*/ 0 w 290715"/>
                      <a:gd name="connsiteY6" fmla="*/ 508196 h 613938"/>
                      <a:gd name="connsiteX7" fmla="*/ 129407 w 290715"/>
                      <a:gd name="connsiteY7" fmla="*/ 128491 h 613938"/>
                      <a:gd name="connsiteX8" fmla="*/ 239706 w 290715"/>
                      <a:gd name="connsiteY8" fmla="*/ 10647 h 613938"/>
                      <a:gd name="connsiteX9" fmla="*/ 255491 w 290715"/>
                      <a:gd name="connsiteY9" fmla="*/ 0 h 613938"/>
                      <a:gd name="connsiteX0" fmla="*/ 255491 w 309765"/>
                      <a:gd name="connsiteY0" fmla="*/ 0 h 613938"/>
                      <a:gd name="connsiteX1" fmla="*/ 282829 w 309765"/>
                      <a:gd name="connsiteY1" fmla="*/ 22548 h 613938"/>
                      <a:gd name="connsiteX2" fmla="*/ 309765 w 309765"/>
                      <a:gd name="connsiteY2" fmla="*/ 63932 h 613938"/>
                      <a:gd name="connsiteX3" fmla="*/ 151748 w 309765"/>
                      <a:gd name="connsiteY3" fmla="*/ 173533 h 613938"/>
                      <a:gd name="connsiteX4" fmla="*/ 180714 w 309765"/>
                      <a:gd name="connsiteY4" fmla="*/ 258156 h 613938"/>
                      <a:gd name="connsiteX5" fmla="*/ 5055 w 309765"/>
                      <a:gd name="connsiteY5" fmla="*/ 613938 h 613938"/>
                      <a:gd name="connsiteX6" fmla="*/ 0 w 309765"/>
                      <a:gd name="connsiteY6" fmla="*/ 508196 h 613938"/>
                      <a:gd name="connsiteX7" fmla="*/ 129407 w 309765"/>
                      <a:gd name="connsiteY7" fmla="*/ 128491 h 613938"/>
                      <a:gd name="connsiteX8" fmla="*/ 239706 w 309765"/>
                      <a:gd name="connsiteY8" fmla="*/ 10647 h 613938"/>
                      <a:gd name="connsiteX9" fmla="*/ 255491 w 309765"/>
                      <a:gd name="connsiteY9" fmla="*/ 0 h 613938"/>
                      <a:gd name="connsiteX0" fmla="*/ 255491 w 309765"/>
                      <a:gd name="connsiteY0" fmla="*/ 0 h 613938"/>
                      <a:gd name="connsiteX1" fmla="*/ 309765 w 309765"/>
                      <a:gd name="connsiteY1" fmla="*/ 63932 h 613938"/>
                      <a:gd name="connsiteX2" fmla="*/ 151748 w 309765"/>
                      <a:gd name="connsiteY2" fmla="*/ 173533 h 613938"/>
                      <a:gd name="connsiteX3" fmla="*/ 180714 w 309765"/>
                      <a:gd name="connsiteY3" fmla="*/ 258156 h 613938"/>
                      <a:gd name="connsiteX4" fmla="*/ 5055 w 309765"/>
                      <a:gd name="connsiteY4" fmla="*/ 613938 h 613938"/>
                      <a:gd name="connsiteX5" fmla="*/ 0 w 309765"/>
                      <a:gd name="connsiteY5" fmla="*/ 508196 h 613938"/>
                      <a:gd name="connsiteX6" fmla="*/ 129407 w 309765"/>
                      <a:gd name="connsiteY6" fmla="*/ 128491 h 613938"/>
                      <a:gd name="connsiteX7" fmla="*/ 239706 w 309765"/>
                      <a:gd name="connsiteY7" fmla="*/ 10647 h 613938"/>
                      <a:gd name="connsiteX8" fmla="*/ 255491 w 309765"/>
                      <a:gd name="connsiteY8" fmla="*/ 0 h 613938"/>
                      <a:gd name="connsiteX0" fmla="*/ 255491 w 293096"/>
                      <a:gd name="connsiteY0" fmla="*/ 0 h 613938"/>
                      <a:gd name="connsiteX1" fmla="*/ 293096 w 293096"/>
                      <a:gd name="connsiteY1" fmla="*/ 52026 h 613938"/>
                      <a:gd name="connsiteX2" fmla="*/ 151748 w 293096"/>
                      <a:gd name="connsiteY2" fmla="*/ 173533 h 613938"/>
                      <a:gd name="connsiteX3" fmla="*/ 180714 w 293096"/>
                      <a:gd name="connsiteY3" fmla="*/ 258156 h 613938"/>
                      <a:gd name="connsiteX4" fmla="*/ 5055 w 293096"/>
                      <a:gd name="connsiteY4" fmla="*/ 613938 h 613938"/>
                      <a:gd name="connsiteX5" fmla="*/ 0 w 293096"/>
                      <a:gd name="connsiteY5" fmla="*/ 508196 h 613938"/>
                      <a:gd name="connsiteX6" fmla="*/ 129407 w 293096"/>
                      <a:gd name="connsiteY6" fmla="*/ 128491 h 613938"/>
                      <a:gd name="connsiteX7" fmla="*/ 239706 w 293096"/>
                      <a:gd name="connsiteY7" fmla="*/ 10647 h 613938"/>
                      <a:gd name="connsiteX8" fmla="*/ 255491 w 293096"/>
                      <a:gd name="connsiteY8" fmla="*/ 0 h 613938"/>
                      <a:gd name="connsiteX0" fmla="*/ 255491 w 293096"/>
                      <a:gd name="connsiteY0" fmla="*/ 0 h 692519"/>
                      <a:gd name="connsiteX1" fmla="*/ 293096 w 293096"/>
                      <a:gd name="connsiteY1" fmla="*/ 52026 h 692519"/>
                      <a:gd name="connsiteX2" fmla="*/ 151748 w 293096"/>
                      <a:gd name="connsiteY2" fmla="*/ 173533 h 692519"/>
                      <a:gd name="connsiteX3" fmla="*/ 180714 w 293096"/>
                      <a:gd name="connsiteY3" fmla="*/ 258156 h 692519"/>
                      <a:gd name="connsiteX4" fmla="*/ 7436 w 293096"/>
                      <a:gd name="connsiteY4" fmla="*/ 692519 h 692519"/>
                      <a:gd name="connsiteX5" fmla="*/ 0 w 293096"/>
                      <a:gd name="connsiteY5" fmla="*/ 508196 h 692519"/>
                      <a:gd name="connsiteX6" fmla="*/ 129407 w 293096"/>
                      <a:gd name="connsiteY6" fmla="*/ 128491 h 692519"/>
                      <a:gd name="connsiteX7" fmla="*/ 239706 w 293096"/>
                      <a:gd name="connsiteY7" fmla="*/ 10647 h 692519"/>
                      <a:gd name="connsiteX8" fmla="*/ 255491 w 293096"/>
                      <a:gd name="connsiteY8" fmla="*/ 0 h 692519"/>
                      <a:gd name="connsiteX0" fmla="*/ 267397 w 305002"/>
                      <a:gd name="connsiteY0" fmla="*/ 0 h 692519"/>
                      <a:gd name="connsiteX1" fmla="*/ 305002 w 305002"/>
                      <a:gd name="connsiteY1" fmla="*/ 52026 h 692519"/>
                      <a:gd name="connsiteX2" fmla="*/ 163654 w 305002"/>
                      <a:gd name="connsiteY2" fmla="*/ 173533 h 692519"/>
                      <a:gd name="connsiteX3" fmla="*/ 192620 w 305002"/>
                      <a:gd name="connsiteY3" fmla="*/ 258156 h 692519"/>
                      <a:gd name="connsiteX4" fmla="*/ 19342 w 305002"/>
                      <a:gd name="connsiteY4" fmla="*/ 692519 h 692519"/>
                      <a:gd name="connsiteX5" fmla="*/ 0 w 305002"/>
                      <a:gd name="connsiteY5" fmla="*/ 512959 h 692519"/>
                      <a:gd name="connsiteX6" fmla="*/ 141313 w 305002"/>
                      <a:gd name="connsiteY6" fmla="*/ 128491 h 692519"/>
                      <a:gd name="connsiteX7" fmla="*/ 251612 w 305002"/>
                      <a:gd name="connsiteY7" fmla="*/ 10647 h 692519"/>
                      <a:gd name="connsiteX8" fmla="*/ 267397 w 305002"/>
                      <a:gd name="connsiteY8" fmla="*/ 0 h 692519"/>
                      <a:gd name="connsiteX0" fmla="*/ 269142 w 306747"/>
                      <a:gd name="connsiteY0" fmla="*/ 0 h 692519"/>
                      <a:gd name="connsiteX1" fmla="*/ 306747 w 306747"/>
                      <a:gd name="connsiteY1" fmla="*/ 52026 h 692519"/>
                      <a:gd name="connsiteX2" fmla="*/ 165399 w 306747"/>
                      <a:gd name="connsiteY2" fmla="*/ 173533 h 692519"/>
                      <a:gd name="connsiteX3" fmla="*/ 194365 w 306747"/>
                      <a:gd name="connsiteY3" fmla="*/ 258156 h 692519"/>
                      <a:gd name="connsiteX4" fmla="*/ 21087 w 306747"/>
                      <a:gd name="connsiteY4" fmla="*/ 692519 h 692519"/>
                      <a:gd name="connsiteX5" fmla="*/ 1745 w 306747"/>
                      <a:gd name="connsiteY5" fmla="*/ 512959 h 692519"/>
                      <a:gd name="connsiteX6" fmla="*/ 143058 w 306747"/>
                      <a:gd name="connsiteY6" fmla="*/ 128491 h 692519"/>
                      <a:gd name="connsiteX7" fmla="*/ 253357 w 306747"/>
                      <a:gd name="connsiteY7" fmla="*/ 10647 h 692519"/>
                      <a:gd name="connsiteX8" fmla="*/ 269142 w 306747"/>
                      <a:gd name="connsiteY8" fmla="*/ 0 h 692519"/>
                      <a:gd name="connsiteX0" fmla="*/ 269142 w 306747"/>
                      <a:gd name="connsiteY0" fmla="*/ 0 h 692519"/>
                      <a:gd name="connsiteX1" fmla="*/ 306747 w 306747"/>
                      <a:gd name="connsiteY1" fmla="*/ 52026 h 692519"/>
                      <a:gd name="connsiteX2" fmla="*/ 165399 w 306747"/>
                      <a:gd name="connsiteY2" fmla="*/ 173533 h 692519"/>
                      <a:gd name="connsiteX3" fmla="*/ 194365 w 306747"/>
                      <a:gd name="connsiteY3" fmla="*/ 258156 h 692519"/>
                      <a:gd name="connsiteX4" fmla="*/ 21087 w 306747"/>
                      <a:gd name="connsiteY4" fmla="*/ 692519 h 692519"/>
                      <a:gd name="connsiteX5" fmla="*/ 1745 w 306747"/>
                      <a:gd name="connsiteY5" fmla="*/ 512959 h 692519"/>
                      <a:gd name="connsiteX6" fmla="*/ 143058 w 306747"/>
                      <a:gd name="connsiteY6" fmla="*/ 128491 h 692519"/>
                      <a:gd name="connsiteX7" fmla="*/ 253357 w 306747"/>
                      <a:gd name="connsiteY7" fmla="*/ 10647 h 692519"/>
                      <a:gd name="connsiteX8" fmla="*/ 269142 w 306747"/>
                      <a:gd name="connsiteY8" fmla="*/ 0 h 692519"/>
                      <a:gd name="connsiteX0" fmla="*/ 269142 w 306747"/>
                      <a:gd name="connsiteY0" fmla="*/ 0 h 692519"/>
                      <a:gd name="connsiteX1" fmla="*/ 306747 w 306747"/>
                      <a:gd name="connsiteY1" fmla="*/ 52026 h 692519"/>
                      <a:gd name="connsiteX2" fmla="*/ 165399 w 306747"/>
                      <a:gd name="connsiteY2" fmla="*/ 173533 h 692519"/>
                      <a:gd name="connsiteX3" fmla="*/ 194365 w 306747"/>
                      <a:gd name="connsiteY3" fmla="*/ 258156 h 692519"/>
                      <a:gd name="connsiteX4" fmla="*/ 21087 w 306747"/>
                      <a:gd name="connsiteY4" fmla="*/ 692519 h 692519"/>
                      <a:gd name="connsiteX5" fmla="*/ 1745 w 306747"/>
                      <a:gd name="connsiteY5" fmla="*/ 512959 h 692519"/>
                      <a:gd name="connsiteX6" fmla="*/ 143058 w 306747"/>
                      <a:gd name="connsiteY6" fmla="*/ 128491 h 692519"/>
                      <a:gd name="connsiteX7" fmla="*/ 253357 w 306747"/>
                      <a:gd name="connsiteY7" fmla="*/ 10647 h 692519"/>
                      <a:gd name="connsiteX8" fmla="*/ 269142 w 306747"/>
                      <a:gd name="connsiteY8" fmla="*/ 0 h 692519"/>
                      <a:gd name="connsiteX0" fmla="*/ 269142 w 306747"/>
                      <a:gd name="connsiteY0" fmla="*/ 0 h 692519"/>
                      <a:gd name="connsiteX1" fmla="*/ 306747 w 306747"/>
                      <a:gd name="connsiteY1" fmla="*/ 52026 h 692519"/>
                      <a:gd name="connsiteX2" fmla="*/ 165399 w 306747"/>
                      <a:gd name="connsiteY2" fmla="*/ 173533 h 692519"/>
                      <a:gd name="connsiteX3" fmla="*/ 194365 w 306747"/>
                      <a:gd name="connsiteY3" fmla="*/ 258156 h 692519"/>
                      <a:gd name="connsiteX4" fmla="*/ 21087 w 306747"/>
                      <a:gd name="connsiteY4" fmla="*/ 692519 h 692519"/>
                      <a:gd name="connsiteX5" fmla="*/ 1745 w 306747"/>
                      <a:gd name="connsiteY5" fmla="*/ 512959 h 692519"/>
                      <a:gd name="connsiteX6" fmla="*/ 143058 w 306747"/>
                      <a:gd name="connsiteY6" fmla="*/ 128491 h 692519"/>
                      <a:gd name="connsiteX7" fmla="*/ 253357 w 306747"/>
                      <a:gd name="connsiteY7" fmla="*/ 10647 h 692519"/>
                      <a:gd name="connsiteX8" fmla="*/ 269142 w 306747"/>
                      <a:gd name="connsiteY8" fmla="*/ 0 h 692519"/>
                      <a:gd name="connsiteX0" fmla="*/ 269142 w 306747"/>
                      <a:gd name="connsiteY0" fmla="*/ 0 h 692519"/>
                      <a:gd name="connsiteX1" fmla="*/ 306747 w 306747"/>
                      <a:gd name="connsiteY1" fmla="*/ 52026 h 692519"/>
                      <a:gd name="connsiteX2" fmla="*/ 165399 w 306747"/>
                      <a:gd name="connsiteY2" fmla="*/ 173533 h 692519"/>
                      <a:gd name="connsiteX3" fmla="*/ 194365 w 306747"/>
                      <a:gd name="connsiteY3" fmla="*/ 258156 h 692519"/>
                      <a:gd name="connsiteX4" fmla="*/ 21087 w 306747"/>
                      <a:gd name="connsiteY4" fmla="*/ 692519 h 692519"/>
                      <a:gd name="connsiteX5" fmla="*/ 1745 w 306747"/>
                      <a:gd name="connsiteY5" fmla="*/ 512959 h 692519"/>
                      <a:gd name="connsiteX6" fmla="*/ 143058 w 306747"/>
                      <a:gd name="connsiteY6" fmla="*/ 128491 h 692519"/>
                      <a:gd name="connsiteX7" fmla="*/ 253357 w 306747"/>
                      <a:gd name="connsiteY7" fmla="*/ 10647 h 692519"/>
                      <a:gd name="connsiteX8" fmla="*/ 269142 w 306747"/>
                      <a:gd name="connsiteY8" fmla="*/ 0 h 692519"/>
                      <a:gd name="connsiteX0" fmla="*/ 271904 w 309509"/>
                      <a:gd name="connsiteY0" fmla="*/ 0 h 697281"/>
                      <a:gd name="connsiteX1" fmla="*/ 309509 w 309509"/>
                      <a:gd name="connsiteY1" fmla="*/ 52026 h 697281"/>
                      <a:gd name="connsiteX2" fmla="*/ 168161 w 309509"/>
                      <a:gd name="connsiteY2" fmla="*/ 173533 h 697281"/>
                      <a:gd name="connsiteX3" fmla="*/ 197127 w 309509"/>
                      <a:gd name="connsiteY3" fmla="*/ 258156 h 697281"/>
                      <a:gd name="connsiteX4" fmla="*/ 35756 w 309509"/>
                      <a:gd name="connsiteY4" fmla="*/ 697281 h 697281"/>
                      <a:gd name="connsiteX5" fmla="*/ 4507 w 309509"/>
                      <a:gd name="connsiteY5" fmla="*/ 512959 h 697281"/>
                      <a:gd name="connsiteX6" fmla="*/ 145820 w 309509"/>
                      <a:gd name="connsiteY6" fmla="*/ 128491 h 697281"/>
                      <a:gd name="connsiteX7" fmla="*/ 256119 w 309509"/>
                      <a:gd name="connsiteY7" fmla="*/ 10647 h 697281"/>
                      <a:gd name="connsiteX8" fmla="*/ 271904 w 309509"/>
                      <a:gd name="connsiteY8" fmla="*/ 0 h 697281"/>
                      <a:gd name="connsiteX0" fmla="*/ 272497 w 310102"/>
                      <a:gd name="connsiteY0" fmla="*/ 0 h 697281"/>
                      <a:gd name="connsiteX1" fmla="*/ 310102 w 310102"/>
                      <a:gd name="connsiteY1" fmla="*/ 52026 h 697281"/>
                      <a:gd name="connsiteX2" fmla="*/ 168754 w 310102"/>
                      <a:gd name="connsiteY2" fmla="*/ 173533 h 697281"/>
                      <a:gd name="connsiteX3" fmla="*/ 197720 w 310102"/>
                      <a:gd name="connsiteY3" fmla="*/ 258156 h 697281"/>
                      <a:gd name="connsiteX4" fmla="*/ 36349 w 310102"/>
                      <a:gd name="connsiteY4" fmla="*/ 697281 h 697281"/>
                      <a:gd name="connsiteX5" fmla="*/ 5100 w 310102"/>
                      <a:gd name="connsiteY5" fmla="*/ 512959 h 697281"/>
                      <a:gd name="connsiteX6" fmla="*/ 146413 w 310102"/>
                      <a:gd name="connsiteY6" fmla="*/ 128491 h 697281"/>
                      <a:gd name="connsiteX7" fmla="*/ 256712 w 310102"/>
                      <a:gd name="connsiteY7" fmla="*/ 10647 h 697281"/>
                      <a:gd name="connsiteX8" fmla="*/ 272497 w 310102"/>
                      <a:gd name="connsiteY8" fmla="*/ 0 h 697281"/>
                      <a:gd name="connsiteX0" fmla="*/ 268260 w 305865"/>
                      <a:gd name="connsiteY0" fmla="*/ 0 h 697281"/>
                      <a:gd name="connsiteX1" fmla="*/ 305865 w 305865"/>
                      <a:gd name="connsiteY1" fmla="*/ 52026 h 697281"/>
                      <a:gd name="connsiteX2" fmla="*/ 164517 w 305865"/>
                      <a:gd name="connsiteY2" fmla="*/ 173533 h 697281"/>
                      <a:gd name="connsiteX3" fmla="*/ 193483 w 305865"/>
                      <a:gd name="connsiteY3" fmla="*/ 258156 h 697281"/>
                      <a:gd name="connsiteX4" fmla="*/ 32112 w 305865"/>
                      <a:gd name="connsiteY4" fmla="*/ 697281 h 697281"/>
                      <a:gd name="connsiteX5" fmla="*/ 5625 w 305865"/>
                      <a:gd name="connsiteY5" fmla="*/ 470096 h 697281"/>
                      <a:gd name="connsiteX6" fmla="*/ 142176 w 305865"/>
                      <a:gd name="connsiteY6" fmla="*/ 128491 h 697281"/>
                      <a:gd name="connsiteX7" fmla="*/ 252475 w 305865"/>
                      <a:gd name="connsiteY7" fmla="*/ 10647 h 697281"/>
                      <a:gd name="connsiteX8" fmla="*/ 268260 w 305865"/>
                      <a:gd name="connsiteY8" fmla="*/ 0 h 697281"/>
                      <a:gd name="connsiteX0" fmla="*/ 268260 w 305865"/>
                      <a:gd name="connsiteY0" fmla="*/ 0 h 697281"/>
                      <a:gd name="connsiteX1" fmla="*/ 305865 w 305865"/>
                      <a:gd name="connsiteY1" fmla="*/ 52026 h 697281"/>
                      <a:gd name="connsiteX2" fmla="*/ 164517 w 305865"/>
                      <a:gd name="connsiteY2" fmla="*/ 173533 h 697281"/>
                      <a:gd name="connsiteX3" fmla="*/ 193483 w 305865"/>
                      <a:gd name="connsiteY3" fmla="*/ 258156 h 697281"/>
                      <a:gd name="connsiteX4" fmla="*/ 32112 w 305865"/>
                      <a:gd name="connsiteY4" fmla="*/ 697281 h 697281"/>
                      <a:gd name="connsiteX5" fmla="*/ 5625 w 305865"/>
                      <a:gd name="connsiteY5" fmla="*/ 470096 h 697281"/>
                      <a:gd name="connsiteX6" fmla="*/ 142176 w 305865"/>
                      <a:gd name="connsiteY6" fmla="*/ 128491 h 697281"/>
                      <a:gd name="connsiteX7" fmla="*/ 252475 w 305865"/>
                      <a:gd name="connsiteY7" fmla="*/ 10647 h 697281"/>
                      <a:gd name="connsiteX8" fmla="*/ 268260 w 305865"/>
                      <a:gd name="connsiteY8" fmla="*/ 0 h 697281"/>
                      <a:gd name="connsiteX0" fmla="*/ 269228 w 306833"/>
                      <a:gd name="connsiteY0" fmla="*/ 0 h 682994"/>
                      <a:gd name="connsiteX1" fmla="*/ 306833 w 306833"/>
                      <a:gd name="connsiteY1" fmla="*/ 52026 h 682994"/>
                      <a:gd name="connsiteX2" fmla="*/ 165485 w 306833"/>
                      <a:gd name="connsiteY2" fmla="*/ 173533 h 682994"/>
                      <a:gd name="connsiteX3" fmla="*/ 194451 w 306833"/>
                      <a:gd name="connsiteY3" fmla="*/ 258156 h 682994"/>
                      <a:gd name="connsiteX4" fmla="*/ 28317 w 306833"/>
                      <a:gd name="connsiteY4" fmla="*/ 682994 h 682994"/>
                      <a:gd name="connsiteX5" fmla="*/ 6593 w 306833"/>
                      <a:gd name="connsiteY5" fmla="*/ 470096 h 682994"/>
                      <a:gd name="connsiteX6" fmla="*/ 143144 w 306833"/>
                      <a:gd name="connsiteY6" fmla="*/ 128491 h 682994"/>
                      <a:gd name="connsiteX7" fmla="*/ 253443 w 306833"/>
                      <a:gd name="connsiteY7" fmla="*/ 10647 h 682994"/>
                      <a:gd name="connsiteX8" fmla="*/ 269228 w 306833"/>
                      <a:gd name="connsiteY8" fmla="*/ 0 h 682994"/>
                      <a:gd name="connsiteX0" fmla="*/ 269228 w 306833"/>
                      <a:gd name="connsiteY0" fmla="*/ 0 h 682994"/>
                      <a:gd name="connsiteX1" fmla="*/ 306833 w 306833"/>
                      <a:gd name="connsiteY1" fmla="*/ 52026 h 682994"/>
                      <a:gd name="connsiteX2" fmla="*/ 165485 w 306833"/>
                      <a:gd name="connsiteY2" fmla="*/ 173533 h 682994"/>
                      <a:gd name="connsiteX3" fmla="*/ 194451 w 306833"/>
                      <a:gd name="connsiteY3" fmla="*/ 258156 h 682994"/>
                      <a:gd name="connsiteX4" fmla="*/ 28317 w 306833"/>
                      <a:gd name="connsiteY4" fmla="*/ 682994 h 682994"/>
                      <a:gd name="connsiteX5" fmla="*/ 6593 w 306833"/>
                      <a:gd name="connsiteY5" fmla="*/ 470096 h 682994"/>
                      <a:gd name="connsiteX6" fmla="*/ 143144 w 306833"/>
                      <a:gd name="connsiteY6" fmla="*/ 128491 h 682994"/>
                      <a:gd name="connsiteX7" fmla="*/ 236774 w 306833"/>
                      <a:gd name="connsiteY7" fmla="*/ 17791 h 682994"/>
                      <a:gd name="connsiteX8" fmla="*/ 269228 w 306833"/>
                      <a:gd name="connsiteY8" fmla="*/ 0 h 682994"/>
                      <a:gd name="connsiteX0" fmla="*/ 269228 w 306833"/>
                      <a:gd name="connsiteY0" fmla="*/ 0 h 682994"/>
                      <a:gd name="connsiteX1" fmla="*/ 306833 w 306833"/>
                      <a:gd name="connsiteY1" fmla="*/ 52026 h 682994"/>
                      <a:gd name="connsiteX2" fmla="*/ 165485 w 306833"/>
                      <a:gd name="connsiteY2" fmla="*/ 173533 h 682994"/>
                      <a:gd name="connsiteX3" fmla="*/ 194451 w 306833"/>
                      <a:gd name="connsiteY3" fmla="*/ 258156 h 682994"/>
                      <a:gd name="connsiteX4" fmla="*/ 28317 w 306833"/>
                      <a:gd name="connsiteY4" fmla="*/ 682994 h 682994"/>
                      <a:gd name="connsiteX5" fmla="*/ 6593 w 306833"/>
                      <a:gd name="connsiteY5" fmla="*/ 470096 h 682994"/>
                      <a:gd name="connsiteX6" fmla="*/ 143144 w 306833"/>
                      <a:gd name="connsiteY6" fmla="*/ 128491 h 682994"/>
                      <a:gd name="connsiteX7" fmla="*/ 239155 w 306833"/>
                      <a:gd name="connsiteY7" fmla="*/ 10647 h 682994"/>
                      <a:gd name="connsiteX8" fmla="*/ 269228 w 306833"/>
                      <a:gd name="connsiteY8" fmla="*/ 0 h 682994"/>
                      <a:gd name="connsiteX0" fmla="*/ 269228 w 306833"/>
                      <a:gd name="connsiteY0" fmla="*/ 0 h 682994"/>
                      <a:gd name="connsiteX1" fmla="*/ 306833 w 306833"/>
                      <a:gd name="connsiteY1" fmla="*/ 52026 h 682994"/>
                      <a:gd name="connsiteX2" fmla="*/ 165485 w 306833"/>
                      <a:gd name="connsiteY2" fmla="*/ 173533 h 682994"/>
                      <a:gd name="connsiteX3" fmla="*/ 194451 w 306833"/>
                      <a:gd name="connsiteY3" fmla="*/ 258156 h 682994"/>
                      <a:gd name="connsiteX4" fmla="*/ 28317 w 306833"/>
                      <a:gd name="connsiteY4" fmla="*/ 682994 h 682994"/>
                      <a:gd name="connsiteX5" fmla="*/ 6593 w 306833"/>
                      <a:gd name="connsiteY5" fmla="*/ 470096 h 682994"/>
                      <a:gd name="connsiteX6" fmla="*/ 143144 w 306833"/>
                      <a:gd name="connsiteY6" fmla="*/ 128491 h 682994"/>
                      <a:gd name="connsiteX7" fmla="*/ 239155 w 306833"/>
                      <a:gd name="connsiteY7" fmla="*/ 10647 h 682994"/>
                      <a:gd name="connsiteX8" fmla="*/ 269228 w 306833"/>
                      <a:gd name="connsiteY8" fmla="*/ 0 h 682994"/>
                      <a:gd name="connsiteX0" fmla="*/ 268896 w 306501"/>
                      <a:gd name="connsiteY0" fmla="*/ 0 h 682994"/>
                      <a:gd name="connsiteX1" fmla="*/ 306501 w 306501"/>
                      <a:gd name="connsiteY1" fmla="*/ 52026 h 682994"/>
                      <a:gd name="connsiteX2" fmla="*/ 165153 w 306501"/>
                      <a:gd name="connsiteY2" fmla="*/ 173533 h 682994"/>
                      <a:gd name="connsiteX3" fmla="*/ 194119 w 306501"/>
                      <a:gd name="connsiteY3" fmla="*/ 258156 h 682994"/>
                      <a:gd name="connsiteX4" fmla="*/ 27985 w 306501"/>
                      <a:gd name="connsiteY4" fmla="*/ 682994 h 682994"/>
                      <a:gd name="connsiteX5" fmla="*/ 6261 w 306501"/>
                      <a:gd name="connsiteY5" fmla="*/ 470096 h 682994"/>
                      <a:gd name="connsiteX6" fmla="*/ 138049 w 306501"/>
                      <a:gd name="connsiteY6" fmla="*/ 128491 h 682994"/>
                      <a:gd name="connsiteX7" fmla="*/ 238823 w 306501"/>
                      <a:gd name="connsiteY7" fmla="*/ 10647 h 682994"/>
                      <a:gd name="connsiteX8" fmla="*/ 268896 w 306501"/>
                      <a:gd name="connsiteY8" fmla="*/ 0 h 682994"/>
                      <a:gd name="connsiteX0" fmla="*/ 274912 w 312517"/>
                      <a:gd name="connsiteY0" fmla="*/ 0 h 697282"/>
                      <a:gd name="connsiteX1" fmla="*/ 312517 w 312517"/>
                      <a:gd name="connsiteY1" fmla="*/ 52026 h 697282"/>
                      <a:gd name="connsiteX2" fmla="*/ 171169 w 312517"/>
                      <a:gd name="connsiteY2" fmla="*/ 173533 h 697282"/>
                      <a:gd name="connsiteX3" fmla="*/ 200135 w 312517"/>
                      <a:gd name="connsiteY3" fmla="*/ 258156 h 697282"/>
                      <a:gd name="connsiteX4" fmla="*/ 14951 w 312517"/>
                      <a:gd name="connsiteY4" fmla="*/ 697282 h 697282"/>
                      <a:gd name="connsiteX5" fmla="*/ 12277 w 312517"/>
                      <a:gd name="connsiteY5" fmla="*/ 470096 h 697282"/>
                      <a:gd name="connsiteX6" fmla="*/ 144065 w 312517"/>
                      <a:gd name="connsiteY6" fmla="*/ 128491 h 697282"/>
                      <a:gd name="connsiteX7" fmla="*/ 244839 w 312517"/>
                      <a:gd name="connsiteY7" fmla="*/ 10647 h 697282"/>
                      <a:gd name="connsiteX8" fmla="*/ 274912 w 312517"/>
                      <a:gd name="connsiteY8" fmla="*/ 0 h 697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12517" h="697282">
                        <a:moveTo>
                          <a:pt x="274912" y="0"/>
                        </a:moveTo>
                        <a:lnTo>
                          <a:pt x="312517" y="52026"/>
                        </a:lnTo>
                        <a:lnTo>
                          <a:pt x="171169" y="173533"/>
                        </a:lnTo>
                        <a:lnTo>
                          <a:pt x="200135" y="258156"/>
                        </a:lnTo>
                        <a:cubicBezTo>
                          <a:pt x="80463" y="405325"/>
                          <a:pt x="48897" y="547732"/>
                          <a:pt x="14951" y="697282"/>
                        </a:cubicBezTo>
                        <a:cubicBezTo>
                          <a:pt x="1360" y="639811"/>
                          <a:pt x="-9242" y="564895"/>
                          <a:pt x="12277" y="470096"/>
                        </a:cubicBezTo>
                        <a:cubicBezTo>
                          <a:pt x="33796" y="375298"/>
                          <a:pt x="52428" y="292377"/>
                          <a:pt x="144065" y="128491"/>
                        </a:cubicBezTo>
                        <a:cubicBezTo>
                          <a:pt x="192614" y="54384"/>
                          <a:pt x="214225" y="41445"/>
                          <a:pt x="244839" y="10647"/>
                        </a:cubicBezTo>
                        <a:cubicBezTo>
                          <a:pt x="250895" y="7098"/>
                          <a:pt x="268856" y="3549"/>
                          <a:pt x="274912" y="0"/>
                        </a:cubicBez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38" name="四角形: 上の 2 つの角を丸める 337">
                    <a:extLst>
                      <a:ext uri="{FF2B5EF4-FFF2-40B4-BE49-F238E27FC236}">
                        <a16:creationId xmlns:a16="http://schemas.microsoft.com/office/drawing/2014/main" id="{60D44BEF-003F-41EB-811E-4DE6E7EA5A70}"/>
                      </a:ext>
                    </a:extLst>
                  </p:cNvPr>
                  <p:cNvSpPr/>
                  <p:nvPr/>
                </p:nvSpPr>
                <p:spPr>
                  <a:xfrm>
                    <a:off x="983777" y="2629771"/>
                    <a:ext cx="181463" cy="900900"/>
                  </a:xfrm>
                  <a:prstGeom prst="round2SameRect">
                    <a:avLst>
                      <a:gd name="adj1" fmla="val 40288"/>
                      <a:gd name="adj2" fmla="val 0"/>
                    </a:avLst>
                  </a:prstGeom>
                  <a:solidFill>
                    <a:srgbClr val="000000">
                      <a:alpha val="3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9" name="フリーフォーム: 図形 338">
                    <a:extLst>
                      <a:ext uri="{FF2B5EF4-FFF2-40B4-BE49-F238E27FC236}">
                        <a16:creationId xmlns:a16="http://schemas.microsoft.com/office/drawing/2014/main" id="{A33FE50B-BDAA-4F6F-AC03-F100DC3E154C}"/>
                      </a:ext>
                    </a:extLst>
                  </p:cNvPr>
                  <p:cNvSpPr/>
                  <p:nvPr/>
                </p:nvSpPr>
                <p:spPr>
                  <a:xfrm flipH="1">
                    <a:off x="1013973" y="2584534"/>
                    <a:ext cx="328822" cy="947738"/>
                  </a:xfrm>
                  <a:custGeom>
                    <a:avLst/>
                    <a:gdLst>
                      <a:gd name="connsiteX0" fmla="*/ 42070 w 328822"/>
                      <a:gd name="connsiteY0" fmla="*/ 0 h 947738"/>
                      <a:gd name="connsiteX1" fmla="*/ 286752 w 328822"/>
                      <a:gd name="connsiteY1" fmla="*/ 0 h 947738"/>
                      <a:gd name="connsiteX2" fmla="*/ 315902 w 328822"/>
                      <a:gd name="connsiteY2" fmla="*/ 43235 h 947738"/>
                      <a:gd name="connsiteX3" fmla="*/ 328822 w 328822"/>
                      <a:gd name="connsiteY3" fmla="*/ 107231 h 947738"/>
                      <a:gd name="connsiteX4" fmla="*/ 328822 w 328822"/>
                      <a:gd name="connsiteY4" fmla="*/ 947738 h 947738"/>
                      <a:gd name="connsiteX5" fmla="*/ 0 w 328822"/>
                      <a:gd name="connsiteY5" fmla="*/ 947738 h 947738"/>
                      <a:gd name="connsiteX6" fmla="*/ 0 w 328822"/>
                      <a:gd name="connsiteY6" fmla="*/ 107231 h 947738"/>
                      <a:gd name="connsiteX7" fmla="*/ 12920 w 328822"/>
                      <a:gd name="connsiteY7" fmla="*/ 43235 h 947738"/>
                      <a:gd name="connsiteX0" fmla="*/ 315902 w 407342"/>
                      <a:gd name="connsiteY0" fmla="*/ 43235 h 947738"/>
                      <a:gd name="connsiteX1" fmla="*/ 328822 w 407342"/>
                      <a:gd name="connsiteY1" fmla="*/ 107231 h 947738"/>
                      <a:gd name="connsiteX2" fmla="*/ 328822 w 407342"/>
                      <a:gd name="connsiteY2" fmla="*/ 947738 h 947738"/>
                      <a:gd name="connsiteX3" fmla="*/ 0 w 407342"/>
                      <a:gd name="connsiteY3" fmla="*/ 947738 h 947738"/>
                      <a:gd name="connsiteX4" fmla="*/ 0 w 407342"/>
                      <a:gd name="connsiteY4" fmla="*/ 107231 h 947738"/>
                      <a:gd name="connsiteX5" fmla="*/ 12920 w 407342"/>
                      <a:gd name="connsiteY5" fmla="*/ 43235 h 947738"/>
                      <a:gd name="connsiteX6" fmla="*/ 42070 w 407342"/>
                      <a:gd name="connsiteY6" fmla="*/ 0 h 947738"/>
                      <a:gd name="connsiteX7" fmla="*/ 286752 w 407342"/>
                      <a:gd name="connsiteY7" fmla="*/ 0 h 947738"/>
                      <a:gd name="connsiteX8" fmla="*/ 407342 w 407342"/>
                      <a:gd name="connsiteY8" fmla="*/ 134675 h 947738"/>
                      <a:gd name="connsiteX0" fmla="*/ 315902 w 328822"/>
                      <a:gd name="connsiteY0" fmla="*/ 43235 h 947738"/>
                      <a:gd name="connsiteX1" fmla="*/ 328822 w 328822"/>
                      <a:gd name="connsiteY1" fmla="*/ 107231 h 947738"/>
                      <a:gd name="connsiteX2" fmla="*/ 328822 w 328822"/>
                      <a:gd name="connsiteY2" fmla="*/ 947738 h 947738"/>
                      <a:gd name="connsiteX3" fmla="*/ 0 w 328822"/>
                      <a:gd name="connsiteY3" fmla="*/ 947738 h 947738"/>
                      <a:gd name="connsiteX4" fmla="*/ 0 w 328822"/>
                      <a:gd name="connsiteY4" fmla="*/ 107231 h 947738"/>
                      <a:gd name="connsiteX5" fmla="*/ 12920 w 328822"/>
                      <a:gd name="connsiteY5" fmla="*/ 43235 h 947738"/>
                      <a:gd name="connsiteX6" fmla="*/ 42070 w 328822"/>
                      <a:gd name="connsiteY6" fmla="*/ 0 h 947738"/>
                      <a:gd name="connsiteX7" fmla="*/ 286752 w 328822"/>
                      <a:gd name="connsiteY7" fmla="*/ 0 h 947738"/>
                      <a:gd name="connsiteX0" fmla="*/ 315902 w 328822"/>
                      <a:gd name="connsiteY0" fmla="*/ 43235 h 947738"/>
                      <a:gd name="connsiteX1" fmla="*/ 328822 w 328822"/>
                      <a:gd name="connsiteY1" fmla="*/ 107231 h 947738"/>
                      <a:gd name="connsiteX2" fmla="*/ 328822 w 328822"/>
                      <a:gd name="connsiteY2" fmla="*/ 947738 h 947738"/>
                      <a:gd name="connsiteX3" fmla="*/ 0 w 328822"/>
                      <a:gd name="connsiteY3" fmla="*/ 947738 h 947738"/>
                      <a:gd name="connsiteX4" fmla="*/ 0 w 328822"/>
                      <a:gd name="connsiteY4" fmla="*/ 107231 h 947738"/>
                      <a:gd name="connsiteX5" fmla="*/ 12920 w 328822"/>
                      <a:gd name="connsiteY5" fmla="*/ 43235 h 947738"/>
                      <a:gd name="connsiteX6" fmla="*/ 42070 w 328822"/>
                      <a:gd name="connsiteY6" fmla="*/ 0 h 947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28822" h="947738">
                        <a:moveTo>
                          <a:pt x="315902" y="43235"/>
                        </a:moveTo>
                        <a:cubicBezTo>
                          <a:pt x="324222" y="62905"/>
                          <a:pt x="328822" y="84531"/>
                          <a:pt x="328822" y="107231"/>
                        </a:cubicBezTo>
                        <a:lnTo>
                          <a:pt x="328822" y="947738"/>
                        </a:lnTo>
                        <a:lnTo>
                          <a:pt x="0" y="947738"/>
                        </a:lnTo>
                        <a:lnTo>
                          <a:pt x="0" y="107231"/>
                        </a:lnTo>
                        <a:cubicBezTo>
                          <a:pt x="0" y="84531"/>
                          <a:pt x="4601" y="62905"/>
                          <a:pt x="12920" y="43235"/>
                        </a:cubicBezTo>
                        <a:lnTo>
                          <a:pt x="42070" y="0"/>
                        </a:lnTo>
                      </a:path>
                    </a:pathLst>
                  </a:custGeom>
                  <a:solidFill>
                    <a:srgbClr val="00206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340" name="グループ化 339">
                    <a:extLst>
                      <a:ext uri="{FF2B5EF4-FFF2-40B4-BE49-F238E27FC236}">
                        <a16:creationId xmlns:a16="http://schemas.microsoft.com/office/drawing/2014/main" id="{7392B636-EBEA-443F-8EE3-D5B2585ABF7B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811292" y="2537748"/>
                    <a:ext cx="132569" cy="289146"/>
                    <a:chOff x="812816" y="2532982"/>
                    <a:chExt cx="224851" cy="289146"/>
                  </a:xfrm>
                </p:grpSpPr>
                <p:sp>
                  <p:nvSpPr>
                    <p:cNvPr id="342" name="フリーフォーム: 図形 341">
                      <a:extLst>
                        <a:ext uri="{FF2B5EF4-FFF2-40B4-BE49-F238E27FC236}">
                          <a16:creationId xmlns:a16="http://schemas.microsoft.com/office/drawing/2014/main" id="{BEBABE6D-8F3C-4713-860F-FD71970DC7EA}"/>
                        </a:ext>
                      </a:extLst>
                    </p:cNvPr>
                    <p:cNvSpPr/>
                    <p:nvPr/>
                  </p:nvSpPr>
                  <p:spPr>
                    <a:xfrm rot="4125484" flipH="1">
                      <a:off x="801550" y="2626873"/>
                      <a:ext cx="243721" cy="146789"/>
                    </a:xfrm>
                    <a:custGeom>
                      <a:avLst/>
                      <a:gdLst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220280 w 1164128"/>
                        <a:gd name="connsiteY2" fmla="*/ 22985 h 881064"/>
                        <a:gd name="connsiteX3" fmla="*/ 1164128 w 1164128"/>
                        <a:gd name="connsiteY3" fmla="*/ 299901 h 881064"/>
                        <a:gd name="connsiteX4" fmla="*/ 1164128 w 1164128"/>
                        <a:gd name="connsiteY4" fmla="*/ 585923 h 881064"/>
                        <a:gd name="connsiteX5" fmla="*/ 207781 w 1164128"/>
                        <a:gd name="connsiteY5" fmla="*/ 866507 h 881064"/>
                        <a:gd name="connsiteX6" fmla="*/ 203241 w 1164128"/>
                        <a:gd name="connsiteY6" fmla="*/ 869567 h 881064"/>
                        <a:gd name="connsiteX7" fmla="*/ 146296 w 1164128"/>
                        <a:gd name="connsiteY7" fmla="*/ 881064 h 881064"/>
                        <a:gd name="connsiteX8" fmla="*/ 0 w 1164128"/>
                        <a:gd name="connsiteY8" fmla="*/ 734768 h 881064"/>
                        <a:gd name="connsiteX9" fmla="*/ 0 w 1164128"/>
                        <a:gd name="connsiteY9" fmla="*/ 146296 h 881064"/>
                        <a:gd name="connsiteX10" fmla="*/ 146296 w 1164128"/>
                        <a:gd name="connsiteY10" fmla="*/ 0 h 881064"/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1164128 w 1164128"/>
                        <a:gd name="connsiteY2" fmla="*/ 299901 h 881064"/>
                        <a:gd name="connsiteX3" fmla="*/ 1164128 w 1164128"/>
                        <a:gd name="connsiteY3" fmla="*/ 585923 h 881064"/>
                        <a:gd name="connsiteX4" fmla="*/ 207781 w 1164128"/>
                        <a:gd name="connsiteY4" fmla="*/ 866507 h 881064"/>
                        <a:gd name="connsiteX5" fmla="*/ 203241 w 1164128"/>
                        <a:gd name="connsiteY5" fmla="*/ 869567 h 881064"/>
                        <a:gd name="connsiteX6" fmla="*/ 146296 w 1164128"/>
                        <a:gd name="connsiteY6" fmla="*/ 881064 h 881064"/>
                        <a:gd name="connsiteX7" fmla="*/ 0 w 1164128"/>
                        <a:gd name="connsiteY7" fmla="*/ 734768 h 881064"/>
                        <a:gd name="connsiteX8" fmla="*/ 0 w 1164128"/>
                        <a:gd name="connsiteY8" fmla="*/ 146296 h 881064"/>
                        <a:gd name="connsiteX9" fmla="*/ 146296 w 1164128"/>
                        <a:gd name="connsiteY9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203241 w 1164128"/>
                        <a:gd name="connsiteY4" fmla="*/ 869567 h 881064"/>
                        <a:gd name="connsiteX5" fmla="*/ 146296 w 1164128"/>
                        <a:gd name="connsiteY5" fmla="*/ 881064 h 881064"/>
                        <a:gd name="connsiteX6" fmla="*/ 0 w 1164128"/>
                        <a:gd name="connsiteY6" fmla="*/ 734768 h 881064"/>
                        <a:gd name="connsiteX7" fmla="*/ 0 w 1164128"/>
                        <a:gd name="connsiteY7" fmla="*/ 146296 h 881064"/>
                        <a:gd name="connsiteX8" fmla="*/ 146296 w 1164128"/>
                        <a:gd name="connsiteY8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146296 w 1164128"/>
                        <a:gd name="connsiteY4" fmla="*/ 881064 h 881064"/>
                        <a:gd name="connsiteX5" fmla="*/ 0 w 1164128"/>
                        <a:gd name="connsiteY5" fmla="*/ 734768 h 881064"/>
                        <a:gd name="connsiteX6" fmla="*/ 0 w 1164128"/>
                        <a:gd name="connsiteY6" fmla="*/ 146296 h 881064"/>
                        <a:gd name="connsiteX7" fmla="*/ 146296 w 1164128"/>
                        <a:gd name="connsiteY7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146296 w 1164128"/>
                        <a:gd name="connsiteY3" fmla="*/ 881064 h 881064"/>
                        <a:gd name="connsiteX4" fmla="*/ 0 w 1164128"/>
                        <a:gd name="connsiteY4" fmla="*/ 734768 h 881064"/>
                        <a:gd name="connsiteX5" fmla="*/ 0 w 1164128"/>
                        <a:gd name="connsiteY5" fmla="*/ 146296 h 881064"/>
                        <a:gd name="connsiteX6" fmla="*/ 146296 w 1164128"/>
                        <a:gd name="connsiteY6" fmla="*/ 0 h 8810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64128" h="881064">
                          <a:moveTo>
                            <a:pt x="146296" y="0"/>
                          </a:moveTo>
                          <a:cubicBezTo>
                            <a:pt x="340317" y="25601"/>
                            <a:pt x="994489" y="202247"/>
                            <a:pt x="1164128" y="299901"/>
                          </a:cubicBezTo>
                          <a:lnTo>
                            <a:pt x="1164128" y="585923"/>
                          </a:lnTo>
                          <a:lnTo>
                            <a:pt x="146296" y="881064"/>
                          </a:lnTo>
                          <a:cubicBezTo>
                            <a:pt x="65499" y="881064"/>
                            <a:pt x="0" y="815565"/>
                            <a:pt x="0" y="734768"/>
                          </a:cubicBezTo>
                          <a:lnTo>
                            <a:pt x="0" y="146296"/>
                          </a:lnTo>
                          <a:cubicBezTo>
                            <a:pt x="0" y="65499"/>
                            <a:pt x="65499" y="0"/>
                            <a:pt x="146296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43" name="フリーフォーム: 図形 342">
                      <a:extLst>
                        <a:ext uri="{FF2B5EF4-FFF2-40B4-BE49-F238E27FC236}">
                          <a16:creationId xmlns:a16="http://schemas.microsoft.com/office/drawing/2014/main" id="{346502A0-4222-462D-8427-26E122913BC0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863771" y="2532982"/>
                      <a:ext cx="173896" cy="149340"/>
                    </a:xfrm>
                    <a:custGeom>
                      <a:avLst/>
                      <a:gdLst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220280 w 1164128"/>
                        <a:gd name="connsiteY2" fmla="*/ 22985 h 881064"/>
                        <a:gd name="connsiteX3" fmla="*/ 1164128 w 1164128"/>
                        <a:gd name="connsiteY3" fmla="*/ 299901 h 881064"/>
                        <a:gd name="connsiteX4" fmla="*/ 1164128 w 1164128"/>
                        <a:gd name="connsiteY4" fmla="*/ 585923 h 881064"/>
                        <a:gd name="connsiteX5" fmla="*/ 207781 w 1164128"/>
                        <a:gd name="connsiteY5" fmla="*/ 866507 h 881064"/>
                        <a:gd name="connsiteX6" fmla="*/ 203241 w 1164128"/>
                        <a:gd name="connsiteY6" fmla="*/ 869567 h 881064"/>
                        <a:gd name="connsiteX7" fmla="*/ 146296 w 1164128"/>
                        <a:gd name="connsiteY7" fmla="*/ 881064 h 881064"/>
                        <a:gd name="connsiteX8" fmla="*/ 0 w 1164128"/>
                        <a:gd name="connsiteY8" fmla="*/ 734768 h 881064"/>
                        <a:gd name="connsiteX9" fmla="*/ 0 w 1164128"/>
                        <a:gd name="connsiteY9" fmla="*/ 146296 h 881064"/>
                        <a:gd name="connsiteX10" fmla="*/ 146296 w 1164128"/>
                        <a:gd name="connsiteY10" fmla="*/ 0 h 881064"/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1164128 w 1164128"/>
                        <a:gd name="connsiteY2" fmla="*/ 299901 h 881064"/>
                        <a:gd name="connsiteX3" fmla="*/ 1164128 w 1164128"/>
                        <a:gd name="connsiteY3" fmla="*/ 585923 h 881064"/>
                        <a:gd name="connsiteX4" fmla="*/ 207781 w 1164128"/>
                        <a:gd name="connsiteY4" fmla="*/ 866507 h 881064"/>
                        <a:gd name="connsiteX5" fmla="*/ 203241 w 1164128"/>
                        <a:gd name="connsiteY5" fmla="*/ 869567 h 881064"/>
                        <a:gd name="connsiteX6" fmla="*/ 146296 w 1164128"/>
                        <a:gd name="connsiteY6" fmla="*/ 881064 h 881064"/>
                        <a:gd name="connsiteX7" fmla="*/ 0 w 1164128"/>
                        <a:gd name="connsiteY7" fmla="*/ 734768 h 881064"/>
                        <a:gd name="connsiteX8" fmla="*/ 0 w 1164128"/>
                        <a:gd name="connsiteY8" fmla="*/ 146296 h 881064"/>
                        <a:gd name="connsiteX9" fmla="*/ 146296 w 1164128"/>
                        <a:gd name="connsiteY9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203241 w 1164128"/>
                        <a:gd name="connsiteY4" fmla="*/ 869567 h 881064"/>
                        <a:gd name="connsiteX5" fmla="*/ 146296 w 1164128"/>
                        <a:gd name="connsiteY5" fmla="*/ 881064 h 881064"/>
                        <a:gd name="connsiteX6" fmla="*/ 0 w 1164128"/>
                        <a:gd name="connsiteY6" fmla="*/ 734768 h 881064"/>
                        <a:gd name="connsiteX7" fmla="*/ 0 w 1164128"/>
                        <a:gd name="connsiteY7" fmla="*/ 146296 h 881064"/>
                        <a:gd name="connsiteX8" fmla="*/ 146296 w 1164128"/>
                        <a:gd name="connsiteY8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146296 w 1164128"/>
                        <a:gd name="connsiteY4" fmla="*/ 881064 h 881064"/>
                        <a:gd name="connsiteX5" fmla="*/ 0 w 1164128"/>
                        <a:gd name="connsiteY5" fmla="*/ 734768 h 881064"/>
                        <a:gd name="connsiteX6" fmla="*/ 0 w 1164128"/>
                        <a:gd name="connsiteY6" fmla="*/ 146296 h 881064"/>
                        <a:gd name="connsiteX7" fmla="*/ 146296 w 1164128"/>
                        <a:gd name="connsiteY7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146296 w 1164128"/>
                        <a:gd name="connsiteY3" fmla="*/ 881064 h 881064"/>
                        <a:gd name="connsiteX4" fmla="*/ 0 w 1164128"/>
                        <a:gd name="connsiteY4" fmla="*/ 734768 h 881064"/>
                        <a:gd name="connsiteX5" fmla="*/ 0 w 1164128"/>
                        <a:gd name="connsiteY5" fmla="*/ 146296 h 881064"/>
                        <a:gd name="connsiteX6" fmla="*/ 146296 w 1164128"/>
                        <a:gd name="connsiteY6" fmla="*/ 0 h 8810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64128" h="881064">
                          <a:moveTo>
                            <a:pt x="146296" y="0"/>
                          </a:moveTo>
                          <a:cubicBezTo>
                            <a:pt x="340317" y="25601"/>
                            <a:pt x="994489" y="202247"/>
                            <a:pt x="1164128" y="299901"/>
                          </a:cubicBezTo>
                          <a:lnTo>
                            <a:pt x="1164128" y="585923"/>
                          </a:lnTo>
                          <a:lnTo>
                            <a:pt x="146296" y="881064"/>
                          </a:lnTo>
                          <a:cubicBezTo>
                            <a:pt x="65499" y="881064"/>
                            <a:pt x="0" y="815565"/>
                            <a:pt x="0" y="734768"/>
                          </a:cubicBezTo>
                          <a:lnTo>
                            <a:pt x="0" y="146296"/>
                          </a:lnTo>
                          <a:cubicBezTo>
                            <a:pt x="0" y="65499"/>
                            <a:pt x="65499" y="0"/>
                            <a:pt x="146296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44" name="四角形: 角を丸くする 343">
                      <a:extLst>
                        <a:ext uri="{FF2B5EF4-FFF2-40B4-BE49-F238E27FC236}">
                          <a16:creationId xmlns:a16="http://schemas.microsoft.com/office/drawing/2014/main" id="{36136D5B-E7C9-4DE2-9552-48223BA5C40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2816" y="2558646"/>
                      <a:ext cx="86472" cy="95710"/>
                    </a:xfrm>
                    <a:prstGeom prst="roundRect">
                      <a:avLst>
                        <a:gd name="adj" fmla="val 31190"/>
                      </a:avLst>
                    </a:prstGeom>
                    <a:solidFill>
                      <a:srgbClr val="FF000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41" name="楕円 340">
                    <a:extLst>
                      <a:ext uri="{FF2B5EF4-FFF2-40B4-BE49-F238E27FC236}">
                        <a16:creationId xmlns:a16="http://schemas.microsoft.com/office/drawing/2014/main" id="{CC9A114C-C726-4586-8D73-44642FA93F0A}"/>
                      </a:ext>
                    </a:extLst>
                  </p:cNvPr>
                  <p:cNvSpPr/>
                  <p:nvPr/>
                </p:nvSpPr>
                <p:spPr>
                  <a:xfrm>
                    <a:off x="805261" y="3354340"/>
                    <a:ext cx="45719" cy="85725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87" name="フリーフォーム: 図形 286">
                  <a:extLst>
                    <a:ext uri="{FF2B5EF4-FFF2-40B4-BE49-F238E27FC236}">
                      <a16:creationId xmlns:a16="http://schemas.microsoft.com/office/drawing/2014/main" id="{47446782-062F-41AC-A38C-44077B114932}"/>
                    </a:ext>
                  </a:extLst>
                </p:cNvPr>
                <p:cNvSpPr/>
                <p:nvPr/>
              </p:nvSpPr>
              <p:spPr>
                <a:xfrm>
                  <a:off x="1596394" y="1685177"/>
                  <a:ext cx="119188" cy="94747"/>
                </a:xfrm>
                <a:custGeom>
                  <a:avLst/>
                  <a:gdLst>
                    <a:gd name="connsiteX0" fmla="*/ 45907 w 91847"/>
                    <a:gd name="connsiteY0" fmla="*/ 0 h 86681"/>
                    <a:gd name="connsiteX1" fmla="*/ 83406 w 91847"/>
                    <a:gd name="connsiteY1" fmla="*/ 37496 h 86681"/>
                    <a:gd name="connsiteX2" fmla="*/ 91847 w 91847"/>
                    <a:gd name="connsiteY2" fmla="*/ 86681 h 86681"/>
                    <a:gd name="connsiteX3" fmla="*/ 78528 w 91847"/>
                    <a:gd name="connsiteY3" fmla="*/ 72998 h 86681"/>
                    <a:gd name="connsiteX4" fmla="*/ 45829 w 91847"/>
                    <a:gd name="connsiteY4" fmla="*/ 62937 h 86681"/>
                    <a:gd name="connsiteX5" fmla="*/ 13130 w 91847"/>
                    <a:gd name="connsiteY5" fmla="*/ 72998 h 86681"/>
                    <a:gd name="connsiteX6" fmla="*/ 0 w 91847"/>
                    <a:gd name="connsiteY6" fmla="*/ 86488 h 86681"/>
                    <a:gd name="connsiteX7" fmla="*/ 8407 w 91847"/>
                    <a:gd name="connsiteY7" fmla="*/ 37496 h 86681"/>
                    <a:gd name="connsiteX8" fmla="*/ 45907 w 91847"/>
                    <a:gd name="connsiteY8" fmla="*/ 0 h 866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1847" h="86681">
                      <a:moveTo>
                        <a:pt x="45907" y="0"/>
                      </a:moveTo>
                      <a:cubicBezTo>
                        <a:pt x="60551" y="0"/>
                        <a:pt x="73809" y="14329"/>
                        <a:pt x="83406" y="37496"/>
                      </a:cubicBezTo>
                      <a:lnTo>
                        <a:pt x="91847" y="86681"/>
                      </a:lnTo>
                      <a:lnTo>
                        <a:pt x="78528" y="72998"/>
                      </a:lnTo>
                      <a:cubicBezTo>
                        <a:pt x="68478" y="66519"/>
                        <a:pt x="57428" y="62937"/>
                        <a:pt x="45829" y="62937"/>
                      </a:cubicBezTo>
                      <a:cubicBezTo>
                        <a:pt x="34230" y="62937"/>
                        <a:pt x="23181" y="66519"/>
                        <a:pt x="13130" y="72998"/>
                      </a:cubicBezTo>
                      <a:lnTo>
                        <a:pt x="0" y="86488"/>
                      </a:lnTo>
                      <a:lnTo>
                        <a:pt x="8407" y="37496"/>
                      </a:lnTo>
                      <a:cubicBezTo>
                        <a:pt x="18005" y="14329"/>
                        <a:pt x="31262" y="0"/>
                        <a:pt x="45907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D937EE64-417F-4049-BB8F-22EBA8CBA7F9}"/>
                </a:ext>
              </a:extLst>
            </p:cNvPr>
            <p:cNvGrpSpPr/>
            <p:nvPr/>
          </p:nvGrpSpPr>
          <p:grpSpPr>
            <a:xfrm>
              <a:off x="2012099" y="2145423"/>
              <a:ext cx="517256" cy="325063"/>
              <a:chOff x="1821834" y="2152930"/>
              <a:chExt cx="674136" cy="423655"/>
            </a:xfrm>
            <a:solidFill>
              <a:srgbClr val="00B0F0">
                <a:alpha val="50000"/>
              </a:srgbClr>
            </a:solidFill>
          </p:grpSpPr>
          <p:sp>
            <p:nvSpPr>
              <p:cNvPr id="596" name="楕円 8">
                <a:extLst>
                  <a:ext uri="{FF2B5EF4-FFF2-40B4-BE49-F238E27FC236}">
                    <a16:creationId xmlns:a16="http://schemas.microsoft.com/office/drawing/2014/main" id="{DAB19BCF-10BD-4FE7-BEC3-CBB0EE62392A}"/>
                  </a:ext>
                </a:extLst>
              </p:cNvPr>
              <p:cNvSpPr/>
              <p:nvPr/>
            </p:nvSpPr>
            <p:spPr>
              <a:xfrm rot="5400000">
                <a:off x="2250297" y="2141249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7" name="楕円 8">
                <a:extLst>
                  <a:ext uri="{FF2B5EF4-FFF2-40B4-BE49-F238E27FC236}">
                    <a16:creationId xmlns:a16="http://schemas.microsoft.com/office/drawing/2014/main" id="{BD1200F6-AA96-4D51-A295-2A792D4F9173}"/>
                  </a:ext>
                </a:extLst>
              </p:cNvPr>
              <p:cNvSpPr/>
              <p:nvPr/>
            </p:nvSpPr>
            <p:spPr>
              <a:xfrm rot="4500000">
                <a:off x="2150069" y="2258808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8" name="楕円 8">
                <a:extLst>
                  <a:ext uri="{FF2B5EF4-FFF2-40B4-BE49-F238E27FC236}">
                    <a16:creationId xmlns:a16="http://schemas.microsoft.com/office/drawing/2014/main" id="{F24BA29F-B7A4-4561-BE89-CC32A059EB86}"/>
                  </a:ext>
                </a:extLst>
              </p:cNvPr>
              <p:cNvSpPr/>
              <p:nvPr/>
            </p:nvSpPr>
            <p:spPr>
              <a:xfrm rot="2700000">
                <a:off x="2303257" y="2346404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9" name="楕円 8">
                <a:extLst>
                  <a:ext uri="{FF2B5EF4-FFF2-40B4-BE49-F238E27FC236}">
                    <a16:creationId xmlns:a16="http://schemas.microsoft.com/office/drawing/2014/main" id="{5F5C4202-52EA-4DA7-9513-591E56EAD927}"/>
                  </a:ext>
                </a:extLst>
              </p:cNvPr>
              <p:cNvSpPr/>
              <p:nvPr/>
            </p:nvSpPr>
            <p:spPr>
              <a:xfrm rot="5400000">
                <a:off x="2414874" y="2203151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0" name="楕円 8">
                <a:extLst>
                  <a:ext uri="{FF2B5EF4-FFF2-40B4-BE49-F238E27FC236}">
                    <a16:creationId xmlns:a16="http://schemas.microsoft.com/office/drawing/2014/main" id="{7C1ABA78-4192-4DD7-860E-BA8FC9B4EE7F}"/>
                  </a:ext>
                </a:extLst>
              </p:cNvPr>
              <p:cNvSpPr/>
              <p:nvPr/>
            </p:nvSpPr>
            <p:spPr>
              <a:xfrm rot="4500000">
                <a:off x="1996804" y="2178253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1" name="楕円 8">
                <a:extLst>
                  <a:ext uri="{FF2B5EF4-FFF2-40B4-BE49-F238E27FC236}">
                    <a16:creationId xmlns:a16="http://schemas.microsoft.com/office/drawing/2014/main" id="{1EF27903-AF84-4915-83D2-6C6DEC8943BB}"/>
                  </a:ext>
                </a:extLst>
              </p:cNvPr>
              <p:cNvSpPr/>
              <p:nvPr/>
            </p:nvSpPr>
            <p:spPr>
              <a:xfrm rot="2700000">
                <a:off x="2087935" y="2442178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2" name="楕円 8">
                <a:extLst>
                  <a:ext uri="{FF2B5EF4-FFF2-40B4-BE49-F238E27FC236}">
                    <a16:creationId xmlns:a16="http://schemas.microsoft.com/office/drawing/2014/main" id="{87B2B58B-1599-4E21-824C-5DF04249D13E}"/>
                  </a:ext>
                </a:extLst>
              </p:cNvPr>
              <p:cNvSpPr/>
              <p:nvPr/>
            </p:nvSpPr>
            <p:spPr>
              <a:xfrm rot="900000">
                <a:off x="2450250" y="2405087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3" name="楕円 8">
                <a:extLst>
                  <a:ext uri="{FF2B5EF4-FFF2-40B4-BE49-F238E27FC236}">
                    <a16:creationId xmlns:a16="http://schemas.microsoft.com/office/drawing/2014/main" id="{C3834EE2-B0C1-4856-A6E4-83E7F331FEA6}"/>
                  </a:ext>
                </a:extLst>
              </p:cNvPr>
              <p:cNvSpPr/>
              <p:nvPr/>
            </p:nvSpPr>
            <p:spPr>
              <a:xfrm rot="2700000">
                <a:off x="1881871" y="2431885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4" name="楕円 8">
                <a:extLst>
                  <a:ext uri="{FF2B5EF4-FFF2-40B4-BE49-F238E27FC236}">
                    <a16:creationId xmlns:a16="http://schemas.microsoft.com/office/drawing/2014/main" id="{D10D6A83-23C8-4C82-BCEA-A6A5B86AE933}"/>
                  </a:ext>
                </a:extLst>
              </p:cNvPr>
              <p:cNvSpPr/>
              <p:nvPr/>
            </p:nvSpPr>
            <p:spPr>
              <a:xfrm rot="900000">
                <a:off x="2282663" y="2507504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8" name="楕円 8">
                <a:extLst>
                  <a:ext uri="{FF2B5EF4-FFF2-40B4-BE49-F238E27FC236}">
                    <a16:creationId xmlns:a16="http://schemas.microsoft.com/office/drawing/2014/main" id="{E1BD546B-EBF6-446F-8FA1-47AF98C4E78F}"/>
                  </a:ext>
                </a:extLst>
              </p:cNvPr>
              <p:cNvSpPr/>
              <p:nvPr/>
            </p:nvSpPr>
            <p:spPr>
              <a:xfrm rot="4500000">
                <a:off x="1833515" y="2271223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09" name="グループ化 608">
              <a:extLst>
                <a:ext uri="{FF2B5EF4-FFF2-40B4-BE49-F238E27FC236}">
                  <a16:creationId xmlns:a16="http://schemas.microsoft.com/office/drawing/2014/main" id="{E46C0A1C-827C-45B5-BE43-B8CF6C5C73FB}"/>
                </a:ext>
              </a:extLst>
            </p:cNvPr>
            <p:cNvGrpSpPr/>
            <p:nvPr/>
          </p:nvGrpSpPr>
          <p:grpSpPr>
            <a:xfrm flipH="1">
              <a:off x="1614140" y="2345503"/>
              <a:ext cx="517256" cy="325063"/>
              <a:chOff x="1821834" y="2152930"/>
              <a:chExt cx="674136" cy="423655"/>
            </a:xfrm>
            <a:solidFill>
              <a:srgbClr val="00B0F0">
                <a:alpha val="50000"/>
              </a:srgbClr>
            </a:solidFill>
          </p:grpSpPr>
          <p:sp>
            <p:nvSpPr>
              <p:cNvPr id="610" name="楕円 8">
                <a:extLst>
                  <a:ext uri="{FF2B5EF4-FFF2-40B4-BE49-F238E27FC236}">
                    <a16:creationId xmlns:a16="http://schemas.microsoft.com/office/drawing/2014/main" id="{9D35A82F-E505-46B5-B76B-6F67EF764431}"/>
                  </a:ext>
                </a:extLst>
              </p:cNvPr>
              <p:cNvSpPr/>
              <p:nvPr/>
            </p:nvSpPr>
            <p:spPr>
              <a:xfrm rot="5400000">
                <a:off x="2250297" y="2141249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1" name="楕円 8">
                <a:extLst>
                  <a:ext uri="{FF2B5EF4-FFF2-40B4-BE49-F238E27FC236}">
                    <a16:creationId xmlns:a16="http://schemas.microsoft.com/office/drawing/2014/main" id="{343AA648-506B-490D-90DB-820D89EAD3C9}"/>
                  </a:ext>
                </a:extLst>
              </p:cNvPr>
              <p:cNvSpPr/>
              <p:nvPr/>
            </p:nvSpPr>
            <p:spPr>
              <a:xfrm rot="4500000">
                <a:off x="2150069" y="2258808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2" name="楕円 8">
                <a:extLst>
                  <a:ext uri="{FF2B5EF4-FFF2-40B4-BE49-F238E27FC236}">
                    <a16:creationId xmlns:a16="http://schemas.microsoft.com/office/drawing/2014/main" id="{87BE821C-A1F6-403A-9393-C2D284D41C2A}"/>
                  </a:ext>
                </a:extLst>
              </p:cNvPr>
              <p:cNvSpPr/>
              <p:nvPr/>
            </p:nvSpPr>
            <p:spPr>
              <a:xfrm rot="2700000">
                <a:off x="2303257" y="2346404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3" name="楕円 8">
                <a:extLst>
                  <a:ext uri="{FF2B5EF4-FFF2-40B4-BE49-F238E27FC236}">
                    <a16:creationId xmlns:a16="http://schemas.microsoft.com/office/drawing/2014/main" id="{3FD32EBE-D0B8-4FEB-A110-9FB115BA4FF4}"/>
                  </a:ext>
                </a:extLst>
              </p:cNvPr>
              <p:cNvSpPr/>
              <p:nvPr/>
            </p:nvSpPr>
            <p:spPr>
              <a:xfrm rot="5400000">
                <a:off x="2414874" y="2203151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4" name="楕円 8">
                <a:extLst>
                  <a:ext uri="{FF2B5EF4-FFF2-40B4-BE49-F238E27FC236}">
                    <a16:creationId xmlns:a16="http://schemas.microsoft.com/office/drawing/2014/main" id="{4B92CC1C-0774-4D27-9351-1E6FE28EDE5F}"/>
                  </a:ext>
                </a:extLst>
              </p:cNvPr>
              <p:cNvSpPr/>
              <p:nvPr/>
            </p:nvSpPr>
            <p:spPr>
              <a:xfrm rot="4500000">
                <a:off x="1996804" y="2178253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6" name="楕円 8">
                <a:extLst>
                  <a:ext uri="{FF2B5EF4-FFF2-40B4-BE49-F238E27FC236}">
                    <a16:creationId xmlns:a16="http://schemas.microsoft.com/office/drawing/2014/main" id="{71692F4D-8310-4491-BDF5-71F44A2D4713}"/>
                  </a:ext>
                </a:extLst>
              </p:cNvPr>
              <p:cNvSpPr/>
              <p:nvPr/>
            </p:nvSpPr>
            <p:spPr>
              <a:xfrm rot="2700000">
                <a:off x="2087935" y="2442178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7" name="楕円 8">
                <a:extLst>
                  <a:ext uri="{FF2B5EF4-FFF2-40B4-BE49-F238E27FC236}">
                    <a16:creationId xmlns:a16="http://schemas.microsoft.com/office/drawing/2014/main" id="{07231EFD-C779-4EE7-9BC8-8C3DFA30ABCB}"/>
                  </a:ext>
                </a:extLst>
              </p:cNvPr>
              <p:cNvSpPr/>
              <p:nvPr/>
            </p:nvSpPr>
            <p:spPr>
              <a:xfrm rot="900000">
                <a:off x="2450250" y="2405087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8" name="楕円 8">
                <a:extLst>
                  <a:ext uri="{FF2B5EF4-FFF2-40B4-BE49-F238E27FC236}">
                    <a16:creationId xmlns:a16="http://schemas.microsoft.com/office/drawing/2014/main" id="{A7935B92-0CAE-4556-906A-A39365F653FB}"/>
                  </a:ext>
                </a:extLst>
              </p:cNvPr>
              <p:cNvSpPr/>
              <p:nvPr/>
            </p:nvSpPr>
            <p:spPr>
              <a:xfrm rot="2700000">
                <a:off x="1881871" y="2431885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9" name="楕円 8">
                <a:extLst>
                  <a:ext uri="{FF2B5EF4-FFF2-40B4-BE49-F238E27FC236}">
                    <a16:creationId xmlns:a16="http://schemas.microsoft.com/office/drawing/2014/main" id="{94EC37C6-CF48-4393-A359-EE6F6F59E658}"/>
                  </a:ext>
                </a:extLst>
              </p:cNvPr>
              <p:cNvSpPr/>
              <p:nvPr/>
            </p:nvSpPr>
            <p:spPr>
              <a:xfrm rot="900000">
                <a:off x="2282663" y="2507504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6" name="楕円 8">
                <a:extLst>
                  <a:ext uri="{FF2B5EF4-FFF2-40B4-BE49-F238E27FC236}">
                    <a16:creationId xmlns:a16="http://schemas.microsoft.com/office/drawing/2014/main" id="{1DF0FF85-1304-468C-9EC6-A031B4F3EF15}"/>
                  </a:ext>
                </a:extLst>
              </p:cNvPr>
              <p:cNvSpPr/>
              <p:nvPr/>
            </p:nvSpPr>
            <p:spPr>
              <a:xfrm rot="4500000">
                <a:off x="1833515" y="2271223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6205E563-75CA-4CE8-8A74-515F95439B2C}"/>
              </a:ext>
            </a:extLst>
          </p:cNvPr>
          <p:cNvGrpSpPr/>
          <p:nvPr/>
        </p:nvGrpSpPr>
        <p:grpSpPr>
          <a:xfrm>
            <a:off x="3797211" y="1414512"/>
            <a:ext cx="2389270" cy="2129010"/>
            <a:chOff x="3797211" y="1414512"/>
            <a:chExt cx="2389270" cy="2129010"/>
          </a:xfrm>
        </p:grpSpPr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F5FBBA75-1FC9-4AD4-AB93-3AA0B84B8A93}"/>
                </a:ext>
              </a:extLst>
            </p:cNvPr>
            <p:cNvGrpSpPr/>
            <p:nvPr/>
          </p:nvGrpSpPr>
          <p:grpSpPr>
            <a:xfrm>
              <a:off x="3797211" y="1414512"/>
              <a:ext cx="2389270" cy="2129010"/>
              <a:chOff x="3632333" y="1040024"/>
              <a:chExt cx="2809537" cy="2503498"/>
            </a:xfrm>
          </p:grpSpPr>
          <p:grpSp>
            <p:nvGrpSpPr>
              <p:cNvPr id="414" name="グループ化 413">
                <a:extLst>
                  <a:ext uri="{FF2B5EF4-FFF2-40B4-BE49-F238E27FC236}">
                    <a16:creationId xmlns:a16="http://schemas.microsoft.com/office/drawing/2014/main" id="{E7826F0B-684A-4CCC-8CC5-D9B579019006}"/>
                  </a:ext>
                </a:extLst>
              </p:cNvPr>
              <p:cNvGrpSpPr/>
              <p:nvPr/>
            </p:nvGrpSpPr>
            <p:grpSpPr>
              <a:xfrm>
                <a:off x="3632333" y="1040024"/>
                <a:ext cx="1060922" cy="2503498"/>
                <a:chOff x="3761640" y="1028774"/>
                <a:chExt cx="1060922" cy="2503498"/>
              </a:xfrm>
            </p:grpSpPr>
            <p:sp>
              <p:nvSpPr>
                <p:cNvPr id="415" name="楕円 414">
                  <a:extLst>
                    <a:ext uri="{FF2B5EF4-FFF2-40B4-BE49-F238E27FC236}">
                      <a16:creationId xmlns:a16="http://schemas.microsoft.com/office/drawing/2014/main" id="{9A82DAD7-718A-47CB-B554-FE3C470F3998}"/>
                    </a:ext>
                  </a:extLst>
                </p:cNvPr>
                <p:cNvSpPr/>
                <p:nvPr/>
              </p:nvSpPr>
              <p:spPr>
                <a:xfrm rot="18900000" flipH="1">
                  <a:off x="4264629" y="1153367"/>
                  <a:ext cx="505744" cy="66803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6" name="フリーフォーム: 図形 415">
                  <a:extLst>
                    <a:ext uri="{FF2B5EF4-FFF2-40B4-BE49-F238E27FC236}">
                      <a16:creationId xmlns:a16="http://schemas.microsoft.com/office/drawing/2014/main" id="{CECE0CA3-CD06-4E67-9D66-D92A467305D3}"/>
                    </a:ext>
                  </a:extLst>
                </p:cNvPr>
                <p:cNvSpPr/>
                <p:nvPr/>
              </p:nvSpPr>
              <p:spPr>
                <a:xfrm flipH="1">
                  <a:off x="4153433" y="2108773"/>
                  <a:ext cx="232503" cy="395121"/>
                </a:xfrm>
                <a:custGeom>
                  <a:avLst/>
                  <a:gdLst>
                    <a:gd name="connsiteX0" fmla="*/ 22650 w 248020"/>
                    <a:gd name="connsiteY0" fmla="*/ 0 h 258102"/>
                    <a:gd name="connsiteX1" fmla="*/ 225369 w 248020"/>
                    <a:gd name="connsiteY1" fmla="*/ 0 h 258102"/>
                    <a:gd name="connsiteX2" fmla="*/ 248020 w 248020"/>
                    <a:gd name="connsiteY2" fmla="*/ 258102 h 258102"/>
                    <a:gd name="connsiteX3" fmla="*/ 0 w 248020"/>
                    <a:gd name="connsiteY3" fmla="*/ 258102 h 258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020" h="258102">
                      <a:moveTo>
                        <a:pt x="22650" y="0"/>
                      </a:moveTo>
                      <a:lnTo>
                        <a:pt x="225369" y="0"/>
                      </a:lnTo>
                      <a:lnTo>
                        <a:pt x="248020" y="258102"/>
                      </a:lnTo>
                      <a:lnTo>
                        <a:pt x="0" y="25810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7" name="フリーフォーム: 図形 416">
                  <a:extLst>
                    <a:ext uri="{FF2B5EF4-FFF2-40B4-BE49-F238E27FC236}">
                      <a16:creationId xmlns:a16="http://schemas.microsoft.com/office/drawing/2014/main" id="{6D665AD9-2B09-4869-A2C5-6C0E5AC0E0C9}"/>
                    </a:ext>
                  </a:extLst>
                </p:cNvPr>
                <p:cNvSpPr/>
                <p:nvPr/>
              </p:nvSpPr>
              <p:spPr>
                <a:xfrm flipH="1">
                  <a:off x="4245963" y="2098016"/>
                  <a:ext cx="121100" cy="195549"/>
                </a:xfrm>
                <a:custGeom>
                  <a:avLst/>
                  <a:gdLst>
                    <a:gd name="connsiteX0" fmla="*/ 152408 w 161003"/>
                    <a:gd name="connsiteY0" fmla="*/ 0 h 223973"/>
                    <a:gd name="connsiteX1" fmla="*/ 9452 w 161003"/>
                    <a:gd name="connsiteY1" fmla="*/ 219737 h 223973"/>
                    <a:gd name="connsiteX2" fmla="*/ 0 w 161003"/>
                    <a:gd name="connsiteY2" fmla="*/ 223973 h 223973"/>
                    <a:gd name="connsiteX3" fmla="*/ 4657 w 161003"/>
                    <a:gd name="connsiteY3" fmla="*/ 149621 h 223973"/>
                    <a:gd name="connsiteX4" fmla="*/ 85033 w 161003"/>
                    <a:gd name="connsiteY4" fmla="*/ 89394 h 223973"/>
                    <a:gd name="connsiteX5" fmla="*/ 152408 w 161003"/>
                    <a:gd name="connsiteY5" fmla="*/ 0 h 223973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5033 w 161003"/>
                    <a:gd name="connsiteY4" fmla="*/ 75107 h 209686"/>
                    <a:gd name="connsiteX5" fmla="*/ 152408 w 161003"/>
                    <a:gd name="connsiteY5" fmla="*/ 0 h 209686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7857 w 161003"/>
                    <a:gd name="connsiteY4" fmla="*/ 82251 h 209686"/>
                    <a:gd name="connsiteX5" fmla="*/ 152408 w 161003"/>
                    <a:gd name="connsiteY5" fmla="*/ 0 h 209686"/>
                    <a:gd name="connsiteX0" fmla="*/ 147751 w 156346"/>
                    <a:gd name="connsiteY0" fmla="*/ 0 h 205450"/>
                    <a:gd name="connsiteX1" fmla="*/ 4795 w 156346"/>
                    <a:gd name="connsiteY1" fmla="*/ 205450 h 205450"/>
                    <a:gd name="connsiteX2" fmla="*/ 0 w 156346"/>
                    <a:gd name="connsiteY2" fmla="*/ 135334 h 205450"/>
                    <a:gd name="connsiteX3" fmla="*/ 83200 w 156346"/>
                    <a:gd name="connsiteY3" fmla="*/ 82251 h 205450"/>
                    <a:gd name="connsiteX4" fmla="*/ 147751 w 156346"/>
                    <a:gd name="connsiteY4" fmla="*/ 0 h 205450"/>
                    <a:gd name="connsiteX0" fmla="*/ 148605 w 156752"/>
                    <a:gd name="connsiteY0" fmla="*/ 0 h 188781"/>
                    <a:gd name="connsiteX1" fmla="*/ 0 w 156752"/>
                    <a:gd name="connsiteY1" fmla="*/ 188781 h 188781"/>
                    <a:gd name="connsiteX2" fmla="*/ 854 w 156752"/>
                    <a:gd name="connsiteY2" fmla="*/ 135334 h 188781"/>
                    <a:gd name="connsiteX3" fmla="*/ 84054 w 156752"/>
                    <a:gd name="connsiteY3" fmla="*/ 82251 h 188781"/>
                    <a:gd name="connsiteX4" fmla="*/ 148605 w 156752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51429 w 151429"/>
                    <a:gd name="connsiteY0" fmla="*/ 0 h 186400"/>
                    <a:gd name="connsiteX1" fmla="*/ 0 w 151429"/>
                    <a:gd name="connsiteY1" fmla="*/ 186400 h 186400"/>
                    <a:gd name="connsiteX2" fmla="*/ 854 w 151429"/>
                    <a:gd name="connsiteY2" fmla="*/ 132953 h 186400"/>
                    <a:gd name="connsiteX3" fmla="*/ 84054 w 151429"/>
                    <a:gd name="connsiteY3" fmla="*/ 79870 h 186400"/>
                    <a:gd name="connsiteX4" fmla="*/ 151429 w 151429"/>
                    <a:gd name="connsiteY4" fmla="*/ 0 h 18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1429" h="186400">
                      <a:moveTo>
                        <a:pt x="151429" y="0"/>
                      </a:moveTo>
                      <a:cubicBezTo>
                        <a:pt x="150345" y="78261"/>
                        <a:pt x="89168" y="133779"/>
                        <a:pt x="0" y="186400"/>
                      </a:cubicBezTo>
                      <a:cubicBezTo>
                        <a:pt x="285" y="168584"/>
                        <a:pt x="569" y="150769"/>
                        <a:pt x="854" y="132953"/>
                      </a:cubicBezTo>
                      <a:lnTo>
                        <a:pt x="84054" y="79870"/>
                      </a:lnTo>
                      <a:cubicBezTo>
                        <a:pt x="113633" y="51040"/>
                        <a:pt x="136893" y="29985"/>
                        <a:pt x="15142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418" name="フリーフォーム: 図形 417">
                  <a:extLst>
                    <a:ext uri="{FF2B5EF4-FFF2-40B4-BE49-F238E27FC236}">
                      <a16:creationId xmlns:a16="http://schemas.microsoft.com/office/drawing/2014/main" id="{4335C299-06C9-4526-A9CD-A8635A0BD56D}"/>
                    </a:ext>
                  </a:extLst>
                </p:cNvPr>
                <p:cNvSpPr/>
                <p:nvPr/>
              </p:nvSpPr>
              <p:spPr>
                <a:xfrm flipH="1">
                  <a:off x="3817814" y="1215439"/>
                  <a:ext cx="1004748" cy="1083159"/>
                </a:xfrm>
                <a:custGeom>
                  <a:avLst/>
                  <a:gdLst>
                    <a:gd name="connsiteX0" fmla="*/ 532477 w 1004748"/>
                    <a:gd name="connsiteY0" fmla="*/ 0 h 1119446"/>
                    <a:gd name="connsiteX1" fmla="*/ 1004703 w 1004748"/>
                    <a:gd name="connsiteY1" fmla="*/ 534658 h 1119446"/>
                    <a:gd name="connsiteX2" fmla="*/ 647762 w 1004748"/>
                    <a:gd name="connsiteY2" fmla="*/ 1058218 h 1119446"/>
                    <a:gd name="connsiteX3" fmla="*/ 574924 w 1004748"/>
                    <a:gd name="connsiteY3" fmla="*/ 907339 h 1119446"/>
                    <a:gd name="connsiteX4" fmla="*/ 244591 w 1004748"/>
                    <a:gd name="connsiteY4" fmla="*/ 1118805 h 1119446"/>
                    <a:gd name="connsiteX5" fmla="*/ 96821 w 1004748"/>
                    <a:gd name="connsiteY5" fmla="*/ 1018865 h 1119446"/>
                    <a:gd name="connsiteX6" fmla="*/ 93222 w 1004748"/>
                    <a:gd name="connsiteY6" fmla="*/ 1007737 h 1119446"/>
                    <a:gd name="connsiteX7" fmla="*/ 98077 w 1004748"/>
                    <a:gd name="connsiteY7" fmla="*/ 1006278 h 1119446"/>
                    <a:gd name="connsiteX8" fmla="*/ 135404 w 1004748"/>
                    <a:gd name="connsiteY8" fmla="*/ 980413 h 1119446"/>
                    <a:gd name="connsiteX9" fmla="*/ 98077 w 1004748"/>
                    <a:gd name="connsiteY9" fmla="*/ 985835 h 1119446"/>
                    <a:gd name="connsiteX10" fmla="*/ 86965 w 1004748"/>
                    <a:gd name="connsiteY10" fmla="*/ 988394 h 1119446"/>
                    <a:gd name="connsiteX11" fmla="*/ 81904 w 1004748"/>
                    <a:gd name="connsiteY11" fmla="*/ 972746 h 1119446"/>
                    <a:gd name="connsiteX12" fmla="*/ 69487 w 1004748"/>
                    <a:gd name="connsiteY12" fmla="*/ 912796 h 1119446"/>
                    <a:gd name="connsiteX13" fmla="*/ 0 w 1004748"/>
                    <a:gd name="connsiteY13" fmla="*/ 863460 h 1119446"/>
                    <a:gd name="connsiteX14" fmla="*/ 62281 w 1004748"/>
                    <a:gd name="connsiteY14" fmla="*/ 694242 h 1119446"/>
                    <a:gd name="connsiteX15" fmla="*/ 28390 w 1004748"/>
                    <a:gd name="connsiteY15" fmla="*/ 487045 h 1119446"/>
                    <a:gd name="connsiteX16" fmla="*/ 26520 w 1004748"/>
                    <a:gd name="connsiteY16" fmla="*/ 412367 h 1119446"/>
                    <a:gd name="connsiteX17" fmla="*/ 532477 w 1004748"/>
                    <a:gd name="connsiteY17" fmla="*/ 0 h 1119446"/>
                    <a:gd name="connsiteX0" fmla="*/ 574924 w 1004748"/>
                    <a:gd name="connsiteY0" fmla="*/ 907339 h 1119446"/>
                    <a:gd name="connsiteX1" fmla="*/ 244591 w 1004748"/>
                    <a:gd name="connsiteY1" fmla="*/ 1118805 h 1119446"/>
                    <a:gd name="connsiteX2" fmla="*/ 96821 w 1004748"/>
                    <a:gd name="connsiteY2" fmla="*/ 1018865 h 1119446"/>
                    <a:gd name="connsiteX3" fmla="*/ 93222 w 1004748"/>
                    <a:gd name="connsiteY3" fmla="*/ 1007737 h 1119446"/>
                    <a:gd name="connsiteX4" fmla="*/ 98077 w 1004748"/>
                    <a:gd name="connsiteY4" fmla="*/ 1006278 h 1119446"/>
                    <a:gd name="connsiteX5" fmla="*/ 135404 w 1004748"/>
                    <a:gd name="connsiteY5" fmla="*/ 980413 h 1119446"/>
                    <a:gd name="connsiteX6" fmla="*/ 98077 w 1004748"/>
                    <a:gd name="connsiteY6" fmla="*/ 985835 h 1119446"/>
                    <a:gd name="connsiteX7" fmla="*/ 86965 w 1004748"/>
                    <a:gd name="connsiteY7" fmla="*/ 988394 h 1119446"/>
                    <a:gd name="connsiteX8" fmla="*/ 81904 w 1004748"/>
                    <a:gd name="connsiteY8" fmla="*/ 972746 h 1119446"/>
                    <a:gd name="connsiteX9" fmla="*/ 69487 w 1004748"/>
                    <a:gd name="connsiteY9" fmla="*/ 912796 h 1119446"/>
                    <a:gd name="connsiteX10" fmla="*/ 0 w 1004748"/>
                    <a:gd name="connsiteY10" fmla="*/ 863460 h 1119446"/>
                    <a:gd name="connsiteX11" fmla="*/ 62281 w 1004748"/>
                    <a:gd name="connsiteY11" fmla="*/ 694242 h 1119446"/>
                    <a:gd name="connsiteX12" fmla="*/ 28390 w 1004748"/>
                    <a:gd name="connsiteY12" fmla="*/ 487045 h 1119446"/>
                    <a:gd name="connsiteX13" fmla="*/ 26520 w 1004748"/>
                    <a:gd name="connsiteY13" fmla="*/ 412367 h 1119446"/>
                    <a:gd name="connsiteX14" fmla="*/ 532477 w 1004748"/>
                    <a:gd name="connsiteY14" fmla="*/ 0 h 1119446"/>
                    <a:gd name="connsiteX15" fmla="*/ 1004703 w 1004748"/>
                    <a:gd name="connsiteY15" fmla="*/ 534658 h 1119446"/>
                    <a:gd name="connsiteX16" fmla="*/ 647762 w 1004748"/>
                    <a:gd name="connsiteY16" fmla="*/ 1058218 h 1119446"/>
                    <a:gd name="connsiteX17" fmla="*/ 666364 w 1004748"/>
                    <a:gd name="connsiteY17" fmla="*/ 998779 h 1119446"/>
                    <a:gd name="connsiteX0" fmla="*/ 574924 w 1004748"/>
                    <a:gd name="connsiteY0" fmla="*/ 907339 h 1119446"/>
                    <a:gd name="connsiteX1" fmla="*/ 244591 w 1004748"/>
                    <a:gd name="connsiteY1" fmla="*/ 1118805 h 1119446"/>
                    <a:gd name="connsiteX2" fmla="*/ 96821 w 1004748"/>
                    <a:gd name="connsiteY2" fmla="*/ 1018865 h 1119446"/>
                    <a:gd name="connsiteX3" fmla="*/ 93222 w 1004748"/>
                    <a:gd name="connsiteY3" fmla="*/ 1007737 h 1119446"/>
                    <a:gd name="connsiteX4" fmla="*/ 98077 w 1004748"/>
                    <a:gd name="connsiteY4" fmla="*/ 1006278 h 1119446"/>
                    <a:gd name="connsiteX5" fmla="*/ 135404 w 1004748"/>
                    <a:gd name="connsiteY5" fmla="*/ 980413 h 1119446"/>
                    <a:gd name="connsiteX6" fmla="*/ 98077 w 1004748"/>
                    <a:gd name="connsiteY6" fmla="*/ 985835 h 1119446"/>
                    <a:gd name="connsiteX7" fmla="*/ 86965 w 1004748"/>
                    <a:gd name="connsiteY7" fmla="*/ 988394 h 1119446"/>
                    <a:gd name="connsiteX8" fmla="*/ 81904 w 1004748"/>
                    <a:gd name="connsiteY8" fmla="*/ 972746 h 1119446"/>
                    <a:gd name="connsiteX9" fmla="*/ 69487 w 1004748"/>
                    <a:gd name="connsiteY9" fmla="*/ 912796 h 1119446"/>
                    <a:gd name="connsiteX10" fmla="*/ 0 w 1004748"/>
                    <a:gd name="connsiteY10" fmla="*/ 863460 h 1119446"/>
                    <a:gd name="connsiteX11" fmla="*/ 62281 w 1004748"/>
                    <a:gd name="connsiteY11" fmla="*/ 694242 h 1119446"/>
                    <a:gd name="connsiteX12" fmla="*/ 28390 w 1004748"/>
                    <a:gd name="connsiteY12" fmla="*/ 487045 h 1119446"/>
                    <a:gd name="connsiteX13" fmla="*/ 26520 w 1004748"/>
                    <a:gd name="connsiteY13" fmla="*/ 412367 h 1119446"/>
                    <a:gd name="connsiteX14" fmla="*/ 532477 w 1004748"/>
                    <a:gd name="connsiteY14" fmla="*/ 0 h 1119446"/>
                    <a:gd name="connsiteX15" fmla="*/ 1004703 w 1004748"/>
                    <a:gd name="connsiteY15" fmla="*/ 534658 h 1119446"/>
                    <a:gd name="connsiteX16" fmla="*/ 647762 w 1004748"/>
                    <a:gd name="connsiteY16" fmla="*/ 1058218 h 1119446"/>
                    <a:gd name="connsiteX0" fmla="*/ 574924 w 1004748"/>
                    <a:gd name="connsiteY0" fmla="*/ 907339 h 1119446"/>
                    <a:gd name="connsiteX1" fmla="*/ 244591 w 1004748"/>
                    <a:gd name="connsiteY1" fmla="*/ 1118805 h 1119446"/>
                    <a:gd name="connsiteX2" fmla="*/ 96821 w 1004748"/>
                    <a:gd name="connsiteY2" fmla="*/ 1018865 h 1119446"/>
                    <a:gd name="connsiteX3" fmla="*/ 93222 w 1004748"/>
                    <a:gd name="connsiteY3" fmla="*/ 1007737 h 1119446"/>
                    <a:gd name="connsiteX4" fmla="*/ 98077 w 1004748"/>
                    <a:gd name="connsiteY4" fmla="*/ 1006278 h 1119446"/>
                    <a:gd name="connsiteX5" fmla="*/ 135404 w 1004748"/>
                    <a:gd name="connsiteY5" fmla="*/ 980413 h 1119446"/>
                    <a:gd name="connsiteX6" fmla="*/ 98077 w 1004748"/>
                    <a:gd name="connsiteY6" fmla="*/ 985835 h 1119446"/>
                    <a:gd name="connsiteX7" fmla="*/ 81904 w 1004748"/>
                    <a:gd name="connsiteY7" fmla="*/ 972746 h 1119446"/>
                    <a:gd name="connsiteX8" fmla="*/ 69487 w 1004748"/>
                    <a:gd name="connsiteY8" fmla="*/ 912796 h 1119446"/>
                    <a:gd name="connsiteX9" fmla="*/ 0 w 1004748"/>
                    <a:gd name="connsiteY9" fmla="*/ 863460 h 1119446"/>
                    <a:gd name="connsiteX10" fmla="*/ 62281 w 1004748"/>
                    <a:gd name="connsiteY10" fmla="*/ 694242 h 1119446"/>
                    <a:gd name="connsiteX11" fmla="*/ 28390 w 1004748"/>
                    <a:gd name="connsiteY11" fmla="*/ 487045 h 1119446"/>
                    <a:gd name="connsiteX12" fmla="*/ 26520 w 1004748"/>
                    <a:gd name="connsiteY12" fmla="*/ 412367 h 1119446"/>
                    <a:gd name="connsiteX13" fmla="*/ 532477 w 1004748"/>
                    <a:gd name="connsiteY13" fmla="*/ 0 h 1119446"/>
                    <a:gd name="connsiteX14" fmla="*/ 1004703 w 1004748"/>
                    <a:gd name="connsiteY14" fmla="*/ 534658 h 1119446"/>
                    <a:gd name="connsiteX15" fmla="*/ 647762 w 1004748"/>
                    <a:gd name="connsiteY15" fmla="*/ 1058218 h 1119446"/>
                    <a:gd name="connsiteX0" fmla="*/ 574924 w 1004748"/>
                    <a:gd name="connsiteY0" fmla="*/ 907339 h 1119446"/>
                    <a:gd name="connsiteX1" fmla="*/ 244591 w 1004748"/>
                    <a:gd name="connsiteY1" fmla="*/ 1118805 h 1119446"/>
                    <a:gd name="connsiteX2" fmla="*/ 96821 w 1004748"/>
                    <a:gd name="connsiteY2" fmla="*/ 1018865 h 1119446"/>
                    <a:gd name="connsiteX3" fmla="*/ 93222 w 1004748"/>
                    <a:gd name="connsiteY3" fmla="*/ 1007737 h 1119446"/>
                    <a:gd name="connsiteX4" fmla="*/ 98077 w 1004748"/>
                    <a:gd name="connsiteY4" fmla="*/ 1006278 h 1119446"/>
                    <a:gd name="connsiteX5" fmla="*/ 135404 w 1004748"/>
                    <a:gd name="connsiteY5" fmla="*/ 980413 h 1119446"/>
                    <a:gd name="connsiteX6" fmla="*/ 81904 w 1004748"/>
                    <a:gd name="connsiteY6" fmla="*/ 972746 h 1119446"/>
                    <a:gd name="connsiteX7" fmla="*/ 69487 w 1004748"/>
                    <a:gd name="connsiteY7" fmla="*/ 912796 h 1119446"/>
                    <a:gd name="connsiteX8" fmla="*/ 0 w 1004748"/>
                    <a:gd name="connsiteY8" fmla="*/ 863460 h 1119446"/>
                    <a:gd name="connsiteX9" fmla="*/ 62281 w 1004748"/>
                    <a:gd name="connsiteY9" fmla="*/ 694242 h 1119446"/>
                    <a:gd name="connsiteX10" fmla="*/ 28390 w 1004748"/>
                    <a:gd name="connsiteY10" fmla="*/ 487045 h 1119446"/>
                    <a:gd name="connsiteX11" fmla="*/ 26520 w 1004748"/>
                    <a:gd name="connsiteY11" fmla="*/ 412367 h 1119446"/>
                    <a:gd name="connsiteX12" fmla="*/ 532477 w 1004748"/>
                    <a:gd name="connsiteY12" fmla="*/ 0 h 1119446"/>
                    <a:gd name="connsiteX13" fmla="*/ 1004703 w 1004748"/>
                    <a:gd name="connsiteY13" fmla="*/ 534658 h 1119446"/>
                    <a:gd name="connsiteX14" fmla="*/ 647762 w 1004748"/>
                    <a:gd name="connsiteY14" fmla="*/ 1058218 h 1119446"/>
                    <a:gd name="connsiteX0" fmla="*/ 574924 w 1004748"/>
                    <a:gd name="connsiteY0" fmla="*/ 907339 h 1119446"/>
                    <a:gd name="connsiteX1" fmla="*/ 244591 w 1004748"/>
                    <a:gd name="connsiteY1" fmla="*/ 1118805 h 1119446"/>
                    <a:gd name="connsiteX2" fmla="*/ 96821 w 1004748"/>
                    <a:gd name="connsiteY2" fmla="*/ 1018865 h 1119446"/>
                    <a:gd name="connsiteX3" fmla="*/ 93222 w 1004748"/>
                    <a:gd name="connsiteY3" fmla="*/ 1007737 h 1119446"/>
                    <a:gd name="connsiteX4" fmla="*/ 98077 w 1004748"/>
                    <a:gd name="connsiteY4" fmla="*/ 1006278 h 1119446"/>
                    <a:gd name="connsiteX5" fmla="*/ 135404 w 1004748"/>
                    <a:gd name="connsiteY5" fmla="*/ 980413 h 1119446"/>
                    <a:gd name="connsiteX6" fmla="*/ 77142 w 1004748"/>
                    <a:gd name="connsiteY6" fmla="*/ 963221 h 1119446"/>
                    <a:gd name="connsiteX7" fmla="*/ 69487 w 1004748"/>
                    <a:gd name="connsiteY7" fmla="*/ 912796 h 1119446"/>
                    <a:gd name="connsiteX8" fmla="*/ 0 w 1004748"/>
                    <a:gd name="connsiteY8" fmla="*/ 863460 h 1119446"/>
                    <a:gd name="connsiteX9" fmla="*/ 62281 w 1004748"/>
                    <a:gd name="connsiteY9" fmla="*/ 694242 h 1119446"/>
                    <a:gd name="connsiteX10" fmla="*/ 28390 w 1004748"/>
                    <a:gd name="connsiteY10" fmla="*/ 487045 h 1119446"/>
                    <a:gd name="connsiteX11" fmla="*/ 26520 w 1004748"/>
                    <a:gd name="connsiteY11" fmla="*/ 412367 h 1119446"/>
                    <a:gd name="connsiteX12" fmla="*/ 532477 w 1004748"/>
                    <a:gd name="connsiteY12" fmla="*/ 0 h 1119446"/>
                    <a:gd name="connsiteX13" fmla="*/ 1004703 w 1004748"/>
                    <a:gd name="connsiteY13" fmla="*/ 534658 h 1119446"/>
                    <a:gd name="connsiteX14" fmla="*/ 647762 w 1004748"/>
                    <a:gd name="connsiteY14" fmla="*/ 1058218 h 1119446"/>
                    <a:gd name="connsiteX0" fmla="*/ 574924 w 1004748"/>
                    <a:gd name="connsiteY0" fmla="*/ 907339 h 1119446"/>
                    <a:gd name="connsiteX1" fmla="*/ 244591 w 1004748"/>
                    <a:gd name="connsiteY1" fmla="*/ 1118805 h 1119446"/>
                    <a:gd name="connsiteX2" fmla="*/ 96821 w 1004748"/>
                    <a:gd name="connsiteY2" fmla="*/ 1018865 h 1119446"/>
                    <a:gd name="connsiteX3" fmla="*/ 93222 w 1004748"/>
                    <a:gd name="connsiteY3" fmla="*/ 1007737 h 1119446"/>
                    <a:gd name="connsiteX4" fmla="*/ 135404 w 1004748"/>
                    <a:gd name="connsiteY4" fmla="*/ 980413 h 1119446"/>
                    <a:gd name="connsiteX5" fmla="*/ 77142 w 1004748"/>
                    <a:gd name="connsiteY5" fmla="*/ 963221 h 1119446"/>
                    <a:gd name="connsiteX6" fmla="*/ 69487 w 1004748"/>
                    <a:gd name="connsiteY6" fmla="*/ 912796 h 1119446"/>
                    <a:gd name="connsiteX7" fmla="*/ 0 w 1004748"/>
                    <a:gd name="connsiteY7" fmla="*/ 863460 h 1119446"/>
                    <a:gd name="connsiteX8" fmla="*/ 62281 w 1004748"/>
                    <a:gd name="connsiteY8" fmla="*/ 694242 h 1119446"/>
                    <a:gd name="connsiteX9" fmla="*/ 28390 w 1004748"/>
                    <a:gd name="connsiteY9" fmla="*/ 487045 h 1119446"/>
                    <a:gd name="connsiteX10" fmla="*/ 26520 w 1004748"/>
                    <a:gd name="connsiteY10" fmla="*/ 412367 h 1119446"/>
                    <a:gd name="connsiteX11" fmla="*/ 532477 w 1004748"/>
                    <a:gd name="connsiteY11" fmla="*/ 0 h 1119446"/>
                    <a:gd name="connsiteX12" fmla="*/ 1004703 w 1004748"/>
                    <a:gd name="connsiteY12" fmla="*/ 534658 h 1119446"/>
                    <a:gd name="connsiteX13" fmla="*/ 647762 w 1004748"/>
                    <a:gd name="connsiteY13" fmla="*/ 1058218 h 1119446"/>
                    <a:gd name="connsiteX0" fmla="*/ 574924 w 1004748"/>
                    <a:gd name="connsiteY0" fmla="*/ 907339 h 1119446"/>
                    <a:gd name="connsiteX1" fmla="*/ 244591 w 1004748"/>
                    <a:gd name="connsiteY1" fmla="*/ 1118805 h 1119446"/>
                    <a:gd name="connsiteX2" fmla="*/ 96821 w 1004748"/>
                    <a:gd name="connsiteY2" fmla="*/ 1018865 h 1119446"/>
                    <a:gd name="connsiteX3" fmla="*/ 93222 w 1004748"/>
                    <a:gd name="connsiteY3" fmla="*/ 1007737 h 1119446"/>
                    <a:gd name="connsiteX4" fmla="*/ 135404 w 1004748"/>
                    <a:gd name="connsiteY4" fmla="*/ 980413 h 1119446"/>
                    <a:gd name="connsiteX5" fmla="*/ 77142 w 1004748"/>
                    <a:gd name="connsiteY5" fmla="*/ 963221 h 1119446"/>
                    <a:gd name="connsiteX6" fmla="*/ 69487 w 1004748"/>
                    <a:gd name="connsiteY6" fmla="*/ 912796 h 1119446"/>
                    <a:gd name="connsiteX7" fmla="*/ 0 w 1004748"/>
                    <a:gd name="connsiteY7" fmla="*/ 863460 h 1119446"/>
                    <a:gd name="connsiteX8" fmla="*/ 62281 w 1004748"/>
                    <a:gd name="connsiteY8" fmla="*/ 694242 h 1119446"/>
                    <a:gd name="connsiteX9" fmla="*/ 28390 w 1004748"/>
                    <a:gd name="connsiteY9" fmla="*/ 487045 h 1119446"/>
                    <a:gd name="connsiteX10" fmla="*/ 26520 w 1004748"/>
                    <a:gd name="connsiteY10" fmla="*/ 412367 h 1119446"/>
                    <a:gd name="connsiteX11" fmla="*/ 532477 w 1004748"/>
                    <a:gd name="connsiteY11" fmla="*/ 0 h 1119446"/>
                    <a:gd name="connsiteX12" fmla="*/ 1004703 w 1004748"/>
                    <a:gd name="connsiteY12" fmla="*/ 534658 h 1119446"/>
                    <a:gd name="connsiteX13" fmla="*/ 647762 w 1004748"/>
                    <a:gd name="connsiteY13" fmla="*/ 1058218 h 1119446"/>
                    <a:gd name="connsiteX0" fmla="*/ 572542 w 1002366"/>
                    <a:gd name="connsiteY0" fmla="*/ 907339 h 1119446"/>
                    <a:gd name="connsiteX1" fmla="*/ 242209 w 1002366"/>
                    <a:gd name="connsiteY1" fmla="*/ 1118805 h 1119446"/>
                    <a:gd name="connsiteX2" fmla="*/ 94439 w 1002366"/>
                    <a:gd name="connsiteY2" fmla="*/ 1018865 h 1119446"/>
                    <a:gd name="connsiteX3" fmla="*/ 90840 w 1002366"/>
                    <a:gd name="connsiteY3" fmla="*/ 1007737 h 1119446"/>
                    <a:gd name="connsiteX4" fmla="*/ 133022 w 1002366"/>
                    <a:gd name="connsiteY4" fmla="*/ 980413 h 1119446"/>
                    <a:gd name="connsiteX5" fmla="*/ 74760 w 1002366"/>
                    <a:gd name="connsiteY5" fmla="*/ 963221 h 1119446"/>
                    <a:gd name="connsiteX6" fmla="*/ 67105 w 1002366"/>
                    <a:gd name="connsiteY6" fmla="*/ 912796 h 1119446"/>
                    <a:gd name="connsiteX7" fmla="*/ 0 w 1002366"/>
                    <a:gd name="connsiteY7" fmla="*/ 849172 h 1119446"/>
                    <a:gd name="connsiteX8" fmla="*/ 59899 w 1002366"/>
                    <a:gd name="connsiteY8" fmla="*/ 694242 h 1119446"/>
                    <a:gd name="connsiteX9" fmla="*/ 26008 w 1002366"/>
                    <a:gd name="connsiteY9" fmla="*/ 487045 h 1119446"/>
                    <a:gd name="connsiteX10" fmla="*/ 24138 w 1002366"/>
                    <a:gd name="connsiteY10" fmla="*/ 412367 h 1119446"/>
                    <a:gd name="connsiteX11" fmla="*/ 530095 w 1002366"/>
                    <a:gd name="connsiteY11" fmla="*/ 0 h 1119446"/>
                    <a:gd name="connsiteX12" fmla="*/ 1002321 w 1002366"/>
                    <a:gd name="connsiteY12" fmla="*/ 534658 h 1119446"/>
                    <a:gd name="connsiteX13" fmla="*/ 645380 w 1002366"/>
                    <a:gd name="connsiteY13" fmla="*/ 1058218 h 1119446"/>
                    <a:gd name="connsiteX0" fmla="*/ 572542 w 1002366"/>
                    <a:gd name="connsiteY0" fmla="*/ 907339 h 1119446"/>
                    <a:gd name="connsiteX1" fmla="*/ 242209 w 1002366"/>
                    <a:gd name="connsiteY1" fmla="*/ 1118805 h 1119446"/>
                    <a:gd name="connsiteX2" fmla="*/ 94439 w 1002366"/>
                    <a:gd name="connsiteY2" fmla="*/ 1018865 h 1119446"/>
                    <a:gd name="connsiteX3" fmla="*/ 90840 w 1002366"/>
                    <a:gd name="connsiteY3" fmla="*/ 1007737 h 1119446"/>
                    <a:gd name="connsiteX4" fmla="*/ 133022 w 1002366"/>
                    <a:gd name="connsiteY4" fmla="*/ 980413 h 1119446"/>
                    <a:gd name="connsiteX5" fmla="*/ 74760 w 1002366"/>
                    <a:gd name="connsiteY5" fmla="*/ 963221 h 1119446"/>
                    <a:gd name="connsiteX6" fmla="*/ 64724 w 1002366"/>
                    <a:gd name="connsiteY6" fmla="*/ 893746 h 1119446"/>
                    <a:gd name="connsiteX7" fmla="*/ 0 w 1002366"/>
                    <a:gd name="connsiteY7" fmla="*/ 849172 h 1119446"/>
                    <a:gd name="connsiteX8" fmla="*/ 59899 w 1002366"/>
                    <a:gd name="connsiteY8" fmla="*/ 694242 h 1119446"/>
                    <a:gd name="connsiteX9" fmla="*/ 26008 w 1002366"/>
                    <a:gd name="connsiteY9" fmla="*/ 487045 h 1119446"/>
                    <a:gd name="connsiteX10" fmla="*/ 24138 w 1002366"/>
                    <a:gd name="connsiteY10" fmla="*/ 412367 h 1119446"/>
                    <a:gd name="connsiteX11" fmla="*/ 530095 w 1002366"/>
                    <a:gd name="connsiteY11" fmla="*/ 0 h 1119446"/>
                    <a:gd name="connsiteX12" fmla="*/ 1002321 w 1002366"/>
                    <a:gd name="connsiteY12" fmla="*/ 534658 h 1119446"/>
                    <a:gd name="connsiteX13" fmla="*/ 645380 w 1002366"/>
                    <a:gd name="connsiteY13" fmla="*/ 1058218 h 1119446"/>
                    <a:gd name="connsiteX0" fmla="*/ 572542 w 1002366"/>
                    <a:gd name="connsiteY0" fmla="*/ 907339 h 1119446"/>
                    <a:gd name="connsiteX1" fmla="*/ 242209 w 1002366"/>
                    <a:gd name="connsiteY1" fmla="*/ 1118805 h 1119446"/>
                    <a:gd name="connsiteX2" fmla="*/ 94439 w 1002366"/>
                    <a:gd name="connsiteY2" fmla="*/ 1018865 h 1119446"/>
                    <a:gd name="connsiteX3" fmla="*/ 90840 w 1002366"/>
                    <a:gd name="connsiteY3" fmla="*/ 1007737 h 1119446"/>
                    <a:gd name="connsiteX4" fmla="*/ 133022 w 1002366"/>
                    <a:gd name="connsiteY4" fmla="*/ 980413 h 1119446"/>
                    <a:gd name="connsiteX5" fmla="*/ 58092 w 1002366"/>
                    <a:gd name="connsiteY5" fmla="*/ 958459 h 1119446"/>
                    <a:gd name="connsiteX6" fmla="*/ 64724 w 1002366"/>
                    <a:gd name="connsiteY6" fmla="*/ 893746 h 1119446"/>
                    <a:gd name="connsiteX7" fmla="*/ 0 w 1002366"/>
                    <a:gd name="connsiteY7" fmla="*/ 849172 h 1119446"/>
                    <a:gd name="connsiteX8" fmla="*/ 59899 w 1002366"/>
                    <a:gd name="connsiteY8" fmla="*/ 694242 h 1119446"/>
                    <a:gd name="connsiteX9" fmla="*/ 26008 w 1002366"/>
                    <a:gd name="connsiteY9" fmla="*/ 487045 h 1119446"/>
                    <a:gd name="connsiteX10" fmla="*/ 24138 w 1002366"/>
                    <a:gd name="connsiteY10" fmla="*/ 412367 h 1119446"/>
                    <a:gd name="connsiteX11" fmla="*/ 530095 w 1002366"/>
                    <a:gd name="connsiteY11" fmla="*/ 0 h 1119446"/>
                    <a:gd name="connsiteX12" fmla="*/ 1002321 w 1002366"/>
                    <a:gd name="connsiteY12" fmla="*/ 534658 h 1119446"/>
                    <a:gd name="connsiteX13" fmla="*/ 645380 w 1002366"/>
                    <a:gd name="connsiteY13" fmla="*/ 1058218 h 1119446"/>
                    <a:gd name="connsiteX0" fmla="*/ 572542 w 1002366"/>
                    <a:gd name="connsiteY0" fmla="*/ 907339 h 1119446"/>
                    <a:gd name="connsiteX1" fmla="*/ 242209 w 1002366"/>
                    <a:gd name="connsiteY1" fmla="*/ 1118805 h 1119446"/>
                    <a:gd name="connsiteX2" fmla="*/ 94439 w 1002366"/>
                    <a:gd name="connsiteY2" fmla="*/ 1018865 h 1119446"/>
                    <a:gd name="connsiteX3" fmla="*/ 90840 w 1002366"/>
                    <a:gd name="connsiteY3" fmla="*/ 1007737 h 1119446"/>
                    <a:gd name="connsiteX4" fmla="*/ 140166 w 1002366"/>
                    <a:gd name="connsiteY4" fmla="*/ 970888 h 1119446"/>
                    <a:gd name="connsiteX5" fmla="*/ 58092 w 1002366"/>
                    <a:gd name="connsiteY5" fmla="*/ 958459 h 1119446"/>
                    <a:gd name="connsiteX6" fmla="*/ 64724 w 1002366"/>
                    <a:gd name="connsiteY6" fmla="*/ 893746 h 1119446"/>
                    <a:gd name="connsiteX7" fmla="*/ 0 w 1002366"/>
                    <a:gd name="connsiteY7" fmla="*/ 849172 h 1119446"/>
                    <a:gd name="connsiteX8" fmla="*/ 59899 w 1002366"/>
                    <a:gd name="connsiteY8" fmla="*/ 694242 h 1119446"/>
                    <a:gd name="connsiteX9" fmla="*/ 26008 w 1002366"/>
                    <a:gd name="connsiteY9" fmla="*/ 487045 h 1119446"/>
                    <a:gd name="connsiteX10" fmla="*/ 24138 w 1002366"/>
                    <a:gd name="connsiteY10" fmla="*/ 412367 h 1119446"/>
                    <a:gd name="connsiteX11" fmla="*/ 530095 w 1002366"/>
                    <a:gd name="connsiteY11" fmla="*/ 0 h 1119446"/>
                    <a:gd name="connsiteX12" fmla="*/ 1002321 w 1002366"/>
                    <a:gd name="connsiteY12" fmla="*/ 534658 h 1119446"/>
                    <a:gd name="connsiteX13" fmla="*/ 645380 w 1002366"/>
                    <a:gd name="connsiteY13" fmla="*/ 1058218 h 1119446"/>
                    <a:gd name="connsiteX0" fmla="*/ 572542 w 1002366"/>
                    <a:gd name="connsiteY0" fmla="*/ 907339 h 1119446"/>
                    <a:gd name="connsiteX1" fmla="*/ 242209 w 1002366"/>
                    <a:gd name="connsiteY1" fmla="*/ 1118805 h 1119446"/>
                    <a:gd name="connsiteX2" fmla="*/ 94439 w 1002366"/>
                    <a:gd name="connsiteY2" fmla="*/ 1018865 h 1119446"/>
                    <a:gd name="connsiteX3" fmla="*/ 90840 w 1002366"/>
                    <a:gd name="connsiteY3" fmla="*/ 1007737 h 1119446"/>
                    <a:gd name="connsiteX4" fmla="*/ 140166 w 1002366"/>
                    <a:gd name="connsiteY4" fmla="*/ 970888 h 1119446"/>
                    <a:gd name="connsiteX5" fmla="*/ 58092 w 1002366"/>
                    <a:gd name="connsiteY5" fmla="*/ 958459 h 1119446"/>
                    <a:gd name="connsiteX6" fmla="*/ 64724 w 1002366"/>
                    <a:gd name="connsiteY6" fmla="*/ 893746 h 1119446"/>
                    <a:gd name="connsiteX7" fmla="*/ 0 w 1002366"/>
                    <a:gd name="connsiteY7" fmla="*/ 849172 h 1119446"/>
                    <a:gd name="connsiteX8" fmla="*/ 59899 w 1002366"/>
                    <a:gd name="connsiteY8" fmla="*/ 694242 h 1119446"/>
                    <a:gd name="connsiteX9" fmla="*/ 26008 w 1002366"/>
                    <a:gd name="connsiteY9" fmla="*/ 487045 h 1119446"/>
                    <a:gd name="connsiteX10" fmla="*/ 24138 w 1002366"/>
                    <a:gd name="connsiteY10" fmla="*/ 412367 h 1119446"/>
                    <a:gd name="connsiteX11" fmla="*/ 530095 w 1002366"/>
                    <a:gd name="connsiteY11" fmla="*/ 0 h 1119446"/>
                    <a:gd name="connsiteX12" fmla="*/ 1002321 w 1002366"/>
                    <a:gd name="connsiteY12" fmla="*/ 534658 h 1119446"/>
                    <a:gd name="connsiteX13" fmla="*/ 645380 w 1002366"/>
                    <a:gd name="connsiteY13" fmla="*/ 1058218 h 1119446"/>
                    <a:gd name="connsiteX0" fmla="*/ 572542 w 1002366"/>
                    <a:gd name="connsiteY0" fmla="*/ 907339 h 1119446"/>
                    <a:gd name="connsiteX1" fmla="*/ 242209 w 1002366"/>
                    <a:gd name="connsiteY1" fmla="*/ 1118805 h 1119446"/>
                    <a:gd name="connsiteX2" fmla="*/ 94439 w 1002366"/>
                    <a:gd name="connsiteY2" fmla="*/ 1018865 h 1119446"/>
                    <a:gd name="connsiteX3" fmla="*/ 140166 w 1002366"/>
                    <a:gd name="connsiteY3" fmla="*/ 970888 h 1119446"/>
                    <a:gd name="connsiteX4" fmla="*/ 58092 w 1002366"/>
                    <a:gd name="connsiteY4" fmla="*/ 958459 h 1119446"/>
                    <a:gd name="connsiteX5" fmla="*/ 64724 w 1002366"/>
                    <a:gd name="connsiteY5" fmla="*/ 893746 h 1119446"/>
                    <a:gd name="connsiteX6" fmla="*/ 0 w 1002366"/>
                    <a:gd name="connsiteY6" fmla="*/ 849172 h 1119446"/>
                    <a:gd name="connsiteX7" fmla="*/ 59899 w 1002366"/>
                    <a:gd name="connsiteY7" fmla="*/ 694242 h 1119446"/>
                    <a:gd name="connsiteX8" fmla="*/ 26008 w 1002366"/>
                    <a:gd name="connsiteY8" fmla="*/ 487045 h 1119446"/>
                    <a:gd name="connsiteX9" fmla="*/ 24138 w 1002366"/>
                    <a:gd name="connsiteY9" fmla="*/ 412367 h 1119446"/>
                    <a:gd name="connsiteX10" fmla="*/ 530095 w 1002366"/>
                    <a:gd name="connsiteY10" fmla="*/ 0 h 1119446"/>
                    <a:gd name="connsiteX11" fmla="*/ 1002321 w 1002366"/>
                    <a:gd name="connsiteY11" fmla="*/ 534658 h 1119446"/>
                    <a:gd name="connsiteX12" fmla="*/ 645380 w 1002366"/>
                    <a:gd name="connsiteY12" fmla="*/ 1058218 h 1119446"/>
                    <a:gd name="connsiteX0" fmla="*/ 572542 w 1002366"/>
                    <a:gd name="connsiteY0" fmla="*/ 907339 h 1119446"/>
                    <a:gd name="connsiteX1" fmla="*/ 242209 w 1002366"/>
                    <a:gd name="connsiteY1" fmla="*/ 1118805 h 1119446"/>
                    <a:gd name="connsiteX2" fmla="*/ 94439 w 1002366"/>
                    <a:gd name="connsiteY2" fmla="*/ 1018865 h 1119446"/>
                    <a:gd name="connsiteX3" fmla="*/ 140166 w 1002366"/>
                    <a:gd name="connsiteY3" fmla="*/ 970888 h 1119446"/>
                    <a:gd name="connsiteX4" fmla="*/ 58092 w 1002366"/>
                    <a:gd name="connsiteY4" fmla="*/ 958459 h 1119446"/>
                    <a:gd name="connsiteX5" fmla="*/ 64724 w 1002366"/>
                    <a:gd name="connsiteY5" fmla="*/ 893746 h 1119446"/>
                    <a:gd name="connsiteX6" fmla="*/ 0 w 1002366"/>
                    <a:gd name="connsiteY6" fmla="*/ 849172 h 1119446"/>
                    <a:gd name="connsiteX7" fmla="*/ 64661 w 1002366"/>
                    <a:gd name="connsiteY7" fmla="*/ 651379 h 1119446"/>
                    <a:gd name="connsiteX8" fmla="*/ 26008 w 1002366"/>
                    <a:gd name="connsiteY8" fmla="*/ 487045 h 1119446"/>
                    <a:gd name="connsiteX9" fmla="*/ 24138 w 1002366"/>
                    <a:gd name="connsiteY9" fmla="*/ 412367 h 1119446"/>
                    <a:gd name="connsiteX10" fmla="*/ 530095 w 1002366"/>
                    <a:gd name="connsiteY10" fmla="*/ 0 h 1119446"/>
                    <a:gd name="connsiteX11" fmla="*/ 1002321 w 1002366"/>
                    <a:gd name="connsiteY11" fmla="*/ 534658 h 1119446"/>
                    <a:gd name="connsiteX12" fmla="*/ 645380 w 1002366"/>
                    <a:gd name="connsiteY12" fmla="*/ 1058218 h 1119446"/>
                    <a:gd name="connsiteX0" fmla="*/ 574924 w 1004748"/>
                    <a:gd name="connsiteY0" fmla="*/ 907339 h 1119446"/>
                    <a:gd name="connsiteX1" fmla="*/ 244591 w 1004748"/>
                    <a:gd name="connsiteY1" fmla="*/ 1118805 h 1119446"/>
                    <a:gd name="connsiteX2" fmla="*/ 96821 w 1004748"/>
                    <a:gd name="connsiteY2" fmla="*/ 1018865 h 1119446"/>
                    <a:gd name="connsiteX3" fmla="*/ 142548 w 1004748"/>
                    <a:gd name="connsiteY3" fmla="*/ 970888 h 1119446"/>
                    <a:gd name="connsiteX4" fmla="*/ 60474 w 1004748"/>
                    <a:gd name="connsiteY4" fmla="*/ 958459 h 1119446"/>
                    <a:gd name="connsiteX5" fmla="*/ 67106 w 1004748"/>
                    <a:gd name="connsiteY5" fmla="*/ 893746 h 1119446"/>
                    <a:gd name="connsiteX6" fmla="*/ 0 w 1004748"/>
                    <a:gd name="connsiteY6" fmla="*/ 763447 h 1119446"/>
                    <a:gd name="connsiteX7" fmla="*/ 67043 w 1004748"/>
                    <a:gd name="connsiteY7" fmla="*/ 651379 h 1119446"/>
                    <a:gd name="connsiteX8" fmla="*/ 28390 w 1004748"/>
                    <a:gd name="connsiteY8" fmla="*/ 487045 h 1119446"/>
                    <a:gd name="connsiteX9" fmla="*/ 26520 w 1004748"/>
                    <a:gd name="connsiteY9" fmla="*/ 412367 h 1119446"/>
                    <a:gd name="connsiteX10" fmla="*/ 532477 w 1004748"/>
                    <a:gd name="connsiteY10" fmla="*/ 0 h 1119446"/>
                    <a:gd name="connsiteX11" fmla="*/ 1004703 w 1004748"/>
                    <a:gd name="connsiteY11" fmla="*/ 534658 h 1119446"/>
                    <a:gd name="connsiteX12" fmla="*/ 647762 w 1004748"/>
                    <a:gd name="connsiteY12" fmla="*/ 1058218 h 1119446"/>
                    <a:gd name="connsiteX0" fmla="*/ 574924 w 1004748"/>
                    <a:gd name="connsiteY0" fmla="*/ 907339 h 1119446"/>
                    <a:gd name="connsiteX1" fmla="*/ 244591 w 1004748"/>
                    <a:gd name="connsiteY1" fmla="*/ 1118805 h 1119446"/>
                    <a:gd name="connsiteX2" fmla="*/ 96821 w 1004748"/>
                    <a:gd name="connsiteY2" fmla="*/ 1018865 h 1119446"/>
                    <a:gd name="connsiteX3" fmla="*/ 142548 w 1004748"/>
                    <a:gd name="connsiteY3" fmla="*/ 970888 h 1119446"/>
                    <a:gd name="connsiteX4" fmla="*/ 60474 w 1004748"/>
                    <a:gd name="connsiteY4" fmla="*/ 958459 h 1119446"/>
                    <a:gd name="connsiteX5" fmla="*/ 67106 w 1004748"/>
                    <a:gd name="connsiteY5" fmla="*/ 800878 h 1119446"/>
                    <a:gd name="connsiteX6" fmla="*/ 0 w 1004748"/>
                    <a:gd name="connsiteY6" fmla="*/ 763447 h 1119446"/>
                    <a:gd name="connsiteX7" fmla="*/ 67043 w 1004748"/>
                    <a:gd name="connsiteY7" fmla="*/ 651379 h 1119446"/>
                    <a:gd name="connsiteX8" fmla="*/ 28390 w 1004748"/>
                    <a:gd name="connsiteY8" fmla="*/ 487045 h 1119446"/>
                    <a:gd name="connsiteX9" fmla="*/ 26520 w 1004748"/>
                    <a:gd name="connsiteY9" fmla="*/ 412367 h 1119446"/>
                    <a:gd name="connsiteX10" fmla="*/ 532477 w 1004748"/>
                    <a:gd name="connsiteY10" fmla="*/ 0 h 1119446"/>
                    <a:gd name="connsiteX11" fmla="*/ 1004703 w 1004748"/>
                    <a:gd name="connsiteY11" fmla="*/ 534658 h 1119446"/>
                    <a:gd name="connsiteX12" fmla="*/ 647762 w 1004748"/>
                    <a:gd name="connsiteY12" fmla="*/ 1058218 h 1119446"/>
                    <a:gd name="connsiteX0" fmla="*/ 574924 w 1004748"/>
                    <a:gd name="connsiteY0" fmla="*/ 907339 h 1119446"/>
                    <a:gd name="connsiteX1" fmla="*/ 244591 w 1004748"/>
                    <a:gd name="connsiteY1" fmla="*/ 1118805 h 1119446"/>
                    <a:gd name="connsiteX2" fmla="*/ 96821 w 1004748"/>
                    <a:gd name="connsiteY2" fmla="*/ 1018865 h 1119446"/>
                    <a:gd name="connsiteX3" fmla="*/ 142548 w 1004748"/>
                    <a:gd name="connsiteY3" fmla="*/ 970888 h 1119446"/>
                    <a:gd name="connsiteX4" fmla="*/ 58093 w 1004748"/>
                    <a:gd name="connsiteY4" fmla="*/ 872734 h 1119446"/>
                    <a:gd name="connsiteX5" fmla="*/ 67106 w 1004748"/>
                    <a:gd name="connsiteY5" fmla="*/ 800878 h 1119446"/>
                    <a:gd name="connsiteX6" fmla="*/ 0 w 1004748"/>
                    <a:gd name="connsiteY6" fmla="*/ 763447 h 1119446"/>
                    <a:gd name="connsiteX7" fmla="*/ 67043 w 1004748"/>
                    <a:gd name="connsiteY7" fmla="*/ 651379 h 1119446"/>
                    <a:gd name="connsiteX8" fmla="*/ 28390 w 1004748"/>
                    <a:gd name="connsiteY8" fmla="*/ 487045 h 1119446"/>
                    <a:gd name="connsiteX9" fmla="*/ 26520 w 1004748"/>
                    <a:gd name="connsiteY9" fmla="*/ 412367 h 1119446"/>
                    <a:gd name="connsiteX10" fmla="*/ 532477 w 1004748"/>
                    <a:gd name="connsiteY10" fmla="*/ 0 h 1119446"/>
                    <a:gd name="connsiteX11" fmla="*/ 1004703 w 1004748"/>
                    <a:gd name="connsiteY11" fmla="*/ 534658 h 1119446"/>
                    <a:gd name="connsiteX12" fmla="*/ 647762 w 1004748"/>
                    <a:gd name="connsiteY12" fmla="*/ 1058218 h 1119446"/>
                    <a:gd name="connsiteX0" fmla="*/ 574924 w 1004748"/>
                    <a:gd name="connsiteY0" fmla="*/ 907339 h 1119446"/>
                    <a:gd name="connsiteX1" fmla="*/ 244591 w 1004748"/>
                    <a:gd name="connsiteY1" fmla="*/ 1118805 h 1119446"/>
                    <a:gd name="connsiteX2" fmla="*/ 96821 w 1004748"/>
                    <a:gd name="connsiteY2" fmla="*/ 1018865 h 1119446"/>
                    <a:gd name="connsiteX3" fmla="*/ 142548 w 1004748"/>
                    <a:gd name="connsiteY3" fmla="*/ 970888 h 1119446"/>
                    <a:gd name="connsiteX4" fmla="*/ 287623 w 1004748"/>
                    <a:gd name="connsiteY4" fmla="*/ 872915 h 1119446"/>
                    <a:gd name="connsiteX5" fmla="*/ 58093 w 1004748"/>
                    <a:gd name="connsiteY5" fmla="*/ 872734 h 1119446"/>
                    <a:gd name="connsiteX6" fmla="*/ 67106 w 1004748"/>
                    <a:gd name="connsiteY6" fmla="*/ 800878 h 1119446"/>
                    <a:gd name="connsiteX7" fmla="*/ 0 w 1004748"/>
                    <a:gd name="connsiteY7" fmla="*/ 763447 h 1119446"/>
                    <a:gd name="connsiteX8" fmla="*/ 67043 w 1004748"/>
                    <a:gd name="connsiteY8" fmla="*/ 651379 h 1119446"/>
                    <a:gd name="connsiteX9" fmla="*/ 28390 w 1004748"/>
                    <a:gd name="connsiteY9" fmla="*/ 487045 h 1119446"/>
                    <a:gd name="connsiteX10" fmla="*/ 26520 w 1004748"/>
                    <a:gd name="connsiteY10" fmla="*/ 412367 h 1119446"/>
                    <a:gd name="connsiteX11" fmla="*/ 532477 w 1004748"/>
                    <a:gd name="connsiteY11" fmla="*/ 0 h 1119446"/>
                    <a:gd name="connsiteX12" fmla="*/ 1004703 w 1004748"/>
                    <a:gd name="connsiteY12" fmla="*/ 534658 h 1119446"/>
                    <a:gd name="connsiteX13" fmla="*/ 647762 w 1004748"/>
                    <a:gd name="connsiteY13" fmla="*/ 1058218 h 1119446"/>
                    <a:gd name="connsiteX0" fmla="*/ 574924 w 1004748"/>
                    <a:gd name="connsiteY0" fmla="*/ 907339 h 1119446"/>
                    <a:gd name="connsiteX1" fmla="*/ 244591 w 1004748"/>
                    <a:gd name="connsiteY1" fmla="*/ 1118805 h 1119446"/>
                    <a:gd name="connsiteX2" fmla="*/ 96821 w 1004748"/>
                    <a:gd name="connsiteY2" fmla="*/ 1018865 h 1119446"/>
                    <a:gd name="connsiteX3" fmla="*/ 142548 w 1004748"/>
                    <a:gd name="connsiteY3" fmla="*/ 970888 h 1119446"/>
                    <a:gd name="connsiteX4" fmla="*/ 237617 w 1004748"/>
                    <a:gd name="connsiteY4" fmla="*/ 872915 h 1119446"/>
                    <a:gd name="connsiteX5" fmla="*/ 58093 w 1004748"/>
                    <a:gd name="connsiteY5" fmla="*/ 872734 h 1119446"/>
                    <a:gd name="connsiteX6" fmla="*/ 67106 w 1004748"/>
                    <a:gd name="connsiteY6" fmla="*/ 800878 h 1119446"/>
                    <a:gd name="connsiteX7" fmla="*/ 0 w 1004748"/>
                    <a:gd name="connsiteY7" fmla="*/ 763447 h 1119446"/>
                    <a:gd name="connsiteX8" fmla="*/ 67043 w 1004748"/>
                    <a:gd name="connsiteY8" fmla="*/ 651379 h 1119446"/>
                    <a:gd name="connsiteX9" fmla="*/ 28390 w 1004748"/>
                    <a:gd name="connsiteY9" fmla="*/ 487045 h 1119446"/>
                    <a:gd name="connsiteX10" fmla="*/ 26520 w 1004748"/>
                    <a:gd name="connsiteY10" fmla="*/ 412367 h 1119446"/>
                    <a:gd name="connsiteX11" fmla="*/ 532477 w 1004748"/>
                    <a:gd name="connsiteY11" fmla="*/ 0 h 1119446"/>
                    <a:gd name="connsiteX12" fmla="*/ 1004703 w 1004748"/>
                    <a:gd name="connsiteY12" fmla="*/ 534658 h 1119446"/>
                    <a:gd name="connsiteX13" fmla="*/ 647762 w 1004748"/>
                    <a:gd name="connsiteY13" fmla="*/ 1058218 h 1119446"/>
                    <a:gd name="connsiteX0" fmla="*/ 574924 w 1004748"/>
                    <a:gd name="connsiteY0" fmla="*/ 907339 h 1119446"/>
                    <a:gd name="connsiteX1" fmla="*/ 244591 w 1004748"/>
                    <a:gd name="connsiteY1" fmla="*/ 1118805 h 1119446"/>
                    <a:gd name="connsiteX2" fmla="*/ 103965 w 1004748"/>
                    <a:gd name="connsiteY2" fmla="*/ 1033152 h 1119446"/>
                    <a:gd name="connsiteX3" fmla="*/ 142548 w 1004748"/>
                    <a:gd name="connsiteY3" fmla="*/ 970888 h 1119446"/>
                    <a:gd name="connsiteX4" fmla="*/ 237617 w 1004748"/>
                    <a:gd name="connsiteY4" fmla="*/ 872915 h 1119446"/>
                    <a:gd name="connsiteX5" fmla="*/ 58093 w 1004748"/>
                    <a:gd name="connsiteY5" fmla="*/ 872734 h 1119446"/>
                    <a:gd name="connsiteX6" fmla="*/ 67106 w 1004748"/>
                    <a:gd name="connsiteY6" fmla="*/ 800878 h 1119446"/>
                    <a:gd name="connsiteX7" fmla="*/ 0 w 1004748"/>
                    <a:gd name="connsiteY7" fmla="*/ 763447 h 1119446"/>
                    <a:gd name="connsiteX8" fmla="*/ 67043 w 1004748"/>
                    <a:gd name="connsiteY8" fmla="*/ 651379 h 1119446"/>
                    <a:gd name="connsiteX9" fmla="*/ 28390 w 1004748"/>
                    <a:gd name="connsiteY9" fmla="*/ 487045 h 1119446"/>
                    <a:gd name="connsiteX10" fmla="*/ 26520 w 1004748"/>
                    <a:gd name="connsiteY10" fmla="*/ 412367 h 1119446"/>
                    <a:gd name="connsiteX11" fmla="*/ 532477 w 1004748"/>
                    <a:gd name="connsiteY11" fmla="*/ 0 h 1119446"/>
                    <a:gd name="connsiteX12" fmla="*/ 1004703 w 1004748"/>
                    <a:gd name="connsiteY12" fmla="*/ 534658 h 1119446"/>
                    <a:gd name="connsiteX13" fmla="*/ 647762 w 1004748"/>
                    <a:gd name="connsiteY13" fmla="*/ 1058218 h 1119446"/>
                    <a:gd name="connsiteX0" fmla="*/ 574924 w 1004748"/>
                    <a:gd name="connsiteY0" fmla="*/ 907339 h 1119446"/>
                    <a:gd name="connsiteX1" fmla="*/ 244591 w 1004748"/>
                    <a:gd name="connsiteY1" fmla="*/ 1118805 h 1119446"/>
                    <a:gd name="connsiteX2" fmla="*/ 103965 w 1004748"/>
                    <a:gd name="connsiteY2" fmla="*/ 1033152 h 1119446"/>
                    <a:gd name="connsiteX3" fmla="*/ 87779 w 1004748"/>
                    <a:gd name="connsiteY3" fmla="*/ 1004225 h 1119446"/>
                    <a:gd name="connsiteX4" fmla="*/ 237617 w 1004748"/>
                    <a:gd name="connsiteY4" fmla="*/ 872915 h 1119446"/>
                    <a:gd name="connsiteX5" fmla="*/ 58093 w 1004748"/>
                    <a:gd name="connsiteY5" fmla="*/ 872734 h 1119446"/>
                    <a:gd name="connsiteX6" fmla="*/ 67106 w 1004748"/>
                    <a:gd name="connsiteY6" fmla="*/ 800878 h 1119446"/>
                    <a:gd name="connsiteX7" fmla="*/ 0 w 1004748"/>
                    <a:gd name="connsiteY7" fmla="*/ 763447 h 1119446"/>
                    <a:gd name="connsiteX8" fmla="*/ 67043 w 1004748"/>
                    <a:gd name="connsiteY8" fmla="*/ 651379 h 1119446"/>
                    <a:gd name="connsiteX9" fmla="*/ 28390 w 1004748"/>
                    <a:gd name="connsiteY9" fmla="*/ 487045 h 1119446"/>
                    <a:gd name="connsiteX10" fmla="*/ 26520 w 1004748"/>
                    <a:gd name="connsiteY10" fmla="*/ 412367 h 1119446"/>
                    <a:gd name="connsiteX11" fmla="*/ 532477 w 1004748"/>
                    <a:gd name="connsiteY11" fmla="*/ 0 h 1119446"/>
                    <a:gd name="connsiteX12" fmla="*/ 1004703 w 1004748"/>
                    <a:gd name="connsiteY12" fmla="*/ 534658 h 1119446"/>
                    <a:gd name="connsiteX13" fmla="*/ 647762 w 1004748"/>
                    <a:gd name="connsiteY13" fmla="*/ 1058218 h 1119446"/>
                    <a:gd name="connsiteX0" fmla="*/ 574924 w 1004748"/>
                    <a:gd name="connsiteY0" fmla="*/ 907339 h 1119446"/>
                    <a:gd name="connsiteX1" fmla="*/ 244591 w 1004748"/>
                    <a:gd name="connsiteY1" fmla="*/ 1118805 h 1119446"/>
                    <a:gd name="connsiteX2" fmla="*/ 118252 w 1004748"/>
                    <a:gd name="connsiteY2" fmla="*/ 1033152 h 1119446"/>
                    <a:gd name="connsiteX3" fmla="*/ 87779 w 1004748"/>
                    <a:gd name="connsiteY3" fmla="*/ 1004225 h 1119446"/>
                    <a:gd name="connsiteX4" fmla="*/ 237617 w 1004748"/>
                    <a:gd name="connsiteY4" fmla="*/ 872915 h 1119446"/>
                    <a:gd name="connsiteX5" fmla="*/ 58093 w 1004748"/>
                    <a:gd name="connsiteY5" fmla="*/ 872734 h 1119446"/>
                    <a:gd name="connsiteX6" fmla="*/ 67106 w 1004748"/>
                    <a:gd name="connsiteY6" fmla="*/ 800878 h 1119446"/>
                    <a:gd name="connsiteX7" fmla="*/ 0 w 1004748"/>
                    <a:gd name="connsiteY7" fmla="*/ 763447 h 1119446"/>
                    <a:gd name="connsiteX8" fmla="*/ 67043 w 1004748"/>
                    <a:gd name="connsiteY8" fmla="*/ 651379 h 1119446"/>
                    <a:gd name="connsiteX9" fmla="*/ 28390 w 1004748"/>
                    <a:gd name="connsiteY9" fmla="*/ 487045 h 1119446"/>
                    <a:gd name="connsiteX10" fmla="*/ 26520 w 1004748"/>
                    <a:gd name="connsiteY10" fmla="*/ 412367 h 1119446"/>
                    <a:gd name="connsiteX11" fmla="*/ 532477 w 1004748"/>
                    <a:gd name="connsiteY11" fmla="*/ 0 h 1119446"/>
                    <a:gd name="connsiteX12" fmla="*/ 1004703 w 1004748"/>
                    <a:gd name="connsiteY12" fmla="*/ 534658 h 1119446"/>
                    <a:gd name="connsiteX13" fmla="*/ 647762 w 1004748"/>
                    <a:gd name="connsiteY13" fmla="*/ 1058218 h 1119446"/>
                    <a:gd name="connsiteX0" fmla="*/ 574924 w 1004748"/>
                    <a:gd name="connsiteY0" fmla="*/ 907339 h 1119446"/>
                    <a:gd name="connsiteX1" fmla="*/ 244591 w 1004748"/>
                    <a:gd name="connsiteY1" fmla="*/ 1118805 h 1119446"/>
                    <a:gd name="connsiteX2" fmla="*/ 118252 w 1004748"/>
                    <a:gd name="connsiteY2" fmla="*/ 1033152 h 1119446"/>
                    <a:gd name="connsiteX3" fmla="*/ 87779 w 1004748"/>
                    <a:gd name="connsiteY3" fmla="*/ 1004225 h 1119446"/>
                    <a:gd name="connsiteX4" fmla="*/ 237617 w 1004748"/>
                    <a:gd name="connsiteY4" fmla="*/ 872915 h 1119446"/>
                    <a:gd name="connsiteX5" fmla="*/ 58093 w 1004748"/>
                    <a:gd name="connsiteY5" fmla="*/ 872734 h 1119446"/>
                    <a:gd name="connsiteX6" fmla="*/ 67106 w 1004748"/>
                    <a:gd name="connsiteY6" fmla="*/ 800878 h 1119446"/>
                    <a:gd name="connsiteX7" fmla="*/ 0 w 1004748"/>
                    <a:gd name="connsiteY7" fmla="*/ 763447 h 1119446"/>
                    <a:gd name="connsiteX8" fmla="*/ 67043 w 1004748"/>
                    <a:gd name="connsiteY8" fmla="*/ 651379 h 1119446"/>
                    <a:gd name="connsiteX9" fmla="*/ 28390 w 1004748"/>
                    <a:gd name="connsiteY9" fmla="*/ 487045 h 1119446"/>
                    <a:gd name="connsiteX10" fmla="*/ 26520 w 1004748"/>
                    <a:gd name="connsiteY10" fmla="*/ 412367 h 1119446"/>
                    <a:gd name="connsiteX11" fmla="*/ 532477 w 1004748"/>
                    <a:gd name="connsiteY11" fmla="*/ 0 h 1119446"/>
                    <a:gd name="connsiteX12" fmla="*/ 1004703 w 1004748"/>
                    <a:gd name="connsiteY12" fmla="*/ 534658 h 1119446"/>
                    <a:gd name="connsiteX13" fmla="*/ 647762 w 1004748"/>
                    <a:gd name="connsiteY13" fmla="*/ 1058218 h 1119446"/>
                    <a:gd name="connsiteX0" fmla="*/ 574924 w 1004748"/>
                    <a:gd name="connsiteY0" fmla="*/ 907339 h 1118805"/>
                    <a:gd name="connsiteX1" fmla="*/ 244591 w 1004748"/>
                    <a:gd name="connsiteY1" fmla="*/ 1118805 h 1118805"/>
                    <a:gd name="connsiteX2" fmla="*/ 118252 w 1004748"/>
                    <a:gd name="connsiteY2" fmla="*/ 1033152 h 1118805"/>
                    <a:gd name="connsiteX3" fmla="*/ 87779 w 1004748"/>
                    <a:gd name="connsiteY3" fmla="*/ 1004225 h 1118805"/>
                    <a:gd name="connsiteX4" fmla="*/ 237617 w 1004748"/>
                    <a:gd name="connsiteY4" fmla="*/ 872915 h 1118805"/>
                    <a:gd name="connsiteX5" fmla="*/ 58093 w 1004748"/>
                    <a:gd name="connsiteY5" fmla="*/ 872734 h 1118805"/>
                    <a:gd name="connsiteX6" fmla="*/ 67106 w 1004748"/>
                    <a:gd name="connsiteY6" fmla="*/ 800878 h 1118805"/>
                    <a:gd name="connsiteX7" fmla="*/ 0 w 1004748"/>
                    <a:gd name="connsiteY7" fmla="*/ 763447 h 1118805"/>
                    <a:gd name="connsiteX8" fmla="*/ 67043 w 1004748"/>
                    <a:gd name="connsiteY8" fmla="*/ 651379 h 1118805"/>
                    <a:gd name="connsiteX9" fmla="*/ 28390 w 1004748"/>
                    <a:gd name="connsiteY9" fmla="*/ 487045 h 1118805"/>
                    <a:gd name="connsiteX10" fmla="*/ 26520 w 1004748"/>
                    <a:gd name="connsiteY10" fmla="*/ 412367 h 1118805"/>
                    <a:gd name="connsiteX11" fmla="*/ 532477 w 1004748"/>
                    <a:gd name="connsiteY11" fmla="*/ 0 h 1118805"/>
                    <a:gd name="connsiteX12" fmla="*/ 1004703 w 1004748"/>
                    <a:gd name="connsiteY12" fmla="*/ 534658 h 1118805"/>
                    <a:gd name="connsiteX13" fmla="*/ 647762 w 1004748"/>
                    <a:gd name="connsiteY13" fmla="*/ 1058218 h 1118805"/>
                    <a:gd name="connsiteX0" fmla="*/ 574924 w 1004748"/>
                    <a:gd name="connsiteY0" fmla="*/ 907339 h 1118805"/>
                    <a:gd name="connsiteX1" fmla="*/ 244591 w 1004748"/>
                    <a:gd name="connsiteY1" fmla="*/ 1118805 h 1118805"/>
                    <a:gd name="connsiteX2" fmla="*/ 118252 w 1004748"/>
                    <a:gd name="connsiteY2" fmla="*/ 1033152 h 1118805"/>
                    <a:gd name="connsiteX3" fmla="*/ 87779 w 1004748"/>
                    <a:gd name="connsiteY3" fmla="*/ 1004225 h 1118805"/>
                    <a:gd name="connsiteX4" fmla="*/ 237617 w 1004748"/>
                    <a:gd name="connsiteY4" fmla="*/ 872915 h 1118805"/>
                    <a:gd name="connsiteX5" fmla="*/ 58093 w 1004748"/>
                    <a:gd name="connsiteY5" fmla="*/ 872734 h 1118805"/>
                    <a:gd name="connsiteX6" fmla="*/ 62344 w 1004748"/>
                    <a:gd name="connsiteY6" fmla="*/ 800878 h 1118805"/>
                    <a:gd name="connsiteX7" fmla="*/ 0 w 1004748"/>
                    <a:gd name="connsiteY7" fmla="*/ 763447 h 1118805"/>
                    <a:gd name="connsiteX8" fmla="*/ 67043 w 1004748"/>
                    <a:gd name="connsiteY8" fmla="*/ 651379 h 1118805"/>
                    <a:gd name="connsiteX9" fmla="*/ 28390 w 1004748"/>
                    <a:gd name="connsiteY9" fmla="*/ 487045 h 1118805"/>
                    <a:gd name="connsiteX10" fmla="*/ 26520 w 1004748"/>
                    <a:gd name="connsiteY10" fmla="*/ 412367 h 1118805"/>
                    <a:gd name="connsiteX11" fmla="*/ 532477 w 1004748"/>
                    <a:gd name="connsiteY11" fmla="*/ 0 h 1118805"/>
                    <a:gd name="connsiteX12" fmla="*/ 1004703 w 1004748"/>
                    <a:gd name="connsiteY12" fmla="*/ 534658 h 1118805"/>
                    <a:gd name="connsiteX13" fmla="*/ 647762 w 1004748"/>
                    <a:gd name="connsiteY13" fmla="*/ 1058218 h 1118805"/>
                    <a:gd name="connsiteX0" fmla="*/ 574924 w 1004748"/>
                    <a:gd name="connsiteY0" fmla="*/ 907339 h 1118805"/>
                    <a:gd name="connsiteX1" fmla="*/ 244591 w 1004748"/>
                    <a:gd name="connsiteY1" fmla="*/ 1118805 h 1118805"/>
                    <a:gd name="connsiteX2" fmla="*/ 137302 w 1004748"/>
                    <a:gd name="connsiteY2" fmla="*/ 1030771 h 1118805"/>
                    <a:gd name="connsiteX3" fmla="*/ 87779 w 1004748"/>
                    <a:gd name="connsiteY3" fmla="*/ 1004225 h 1118805"/>
                    <a:gd name="connsiteX4" fmla="*/ 237617 w 1004748"/>
                    <a:gd name="connsiteY4" fmla="*/ 872915 h 1118805"/>
                    <a:gd name="connsiteX5" fmla="*/ 58093 w 1004748"/>
                    <a:gd name="connsiteY5" fmla="*/ 872734 h 1118805"/>
                    <a:gd name="connsiteX6" fmla="*/ 62344 w 1004748"/>
                    <a:gd name="connsiteY6" fmla="*/ 800878 h 1118805"/>
                    <a:gd name="connsiteX7" fmla="*/ 0 w 1004748"/>
                    <a:gd name="connsiteY7" fmla="*/ 763447 h 1118805"/>
                    <a:gd name="connsiteX8" fmla="*/ 67043 w 1004748"/>
                    <a:gd name="connsiteY8" fmla="*/ 651379 h 1118805"/>
                    <a:gd name="connsiteX9" fmla="*/ 28390 w 1004748"/>
                    <a:gd name="connsiteY9" fmla="*/ 487045 h 1118805"/>
                    <a:gd name="connsiteX10" fmla="*/ 26520 w 1004748"/>
                    <a:gd name="connsiteY10" fmla="*/ 412367 h 1118805"/>
                    <a:gd name="connsiteX11" fmla="*/ 532477 w 1004748"/>
                    <a:gd name="connsiteY11" fmla="*/ 0 h 1118805"/>
                    <a:gd name="connsiteX12" fmla="*/ 1004703 w 1004748"/>
                    <a:gd name="connsiteY12" fmla="*/ 534658 h 1118805"/>
                    <a:gd name="connsiteX13" fmla="*/ 647762 w 1004748"/>
                    <a:gd name="connsiteY13" fmla="*/ 1058218 h 1118805"/>
                    <a:gd name="connsiteX0" fmla="*/ 574924 w 1004748"/>
                    <a:gd name="connsiteY0" fmla="*/ 907339 h 1118805"/>
                    <a:gd name="connsiteX1" fmla="*/ 244591 w 1004748"/>
                    <a:gd name="connsiteY1" fmla="*/ 1118805 h 1118805"/>
                    <a:gd name="connsiteX2" fmla="*/ 137302 w 1004748"/>
                    <a:gd name="connsiteY2" fmla="*/ 1030771 h 1118805"/>
                    <a:gd name="connsiteX3" fmla="*/ 113973 w 1004748"/>
                    <a:gd name="connsiteY3" fmla="*/ 999462 h 1118805"/>
                    <a:gd name="connsiteX4" fmla="*/ 237617 w 1004748"/>
                    <a:gd name="connsiteY4" fmla="*/ 872915 h 1118805"/>
                    <a:gd name="connsiteX5" fmla="*/ 58093 w 1004748"/>
                    <a:gd name="connsiteY5" fmla="*/ 872734 h 1118805"/>
                    <a:gd name="connsiteX6" fmla="*/ 62344 w 1004748"/>
                    <a:gd name="connsiteY6" fmla="*/ 800878 h 1118805"/>
                    <a:gd name="connsiteX7" fmla="*/ 0 w 1004748"/>
                    <a:gd name="connsiteY7" fmla="*/ 763447 h 1118805"/>
                    <a:gd name="connsiteX8" fmla="*/ 67043 w 1004748"/>
                    <a:gd name="connsiteY8" fmla="*/ 651379 h 1118805"/>
                    <a:gd name="connsiteX9" fmla="*/ 28390 w 1004748"/>
                    <a:gd name="connsiteY9" fmla="*/ 487045 h 1118805"/>
                    <a:gd name="connsiteX10" fmla="*/ 26520 w 1004748"/>
                    <a:gd name="connsiteY10" fmla="*/ 412367 h 1118805"/>
                    <a:gd name="connsiteX11" fmla="*/ 532477 w 1004748"/>
                    <a:gd name="connsiteY11" fmla="*/ 0 h 1118805"/>
                    <a:gd name="connsiteX12" fmla="*/ 1004703 w 1004748"/>
                    <a:gd name="connsiteY12" fmla="*/ 534658 h 1118805"/>
                    <a:gd name="connsiteX13" fmla="*/ 647762 w 1004748"/>
                    <a:gd name="connsiteY13" fmla="*/ 1058218 h 1118805"/>
                    <a:gd name="connsiteX0" fmla="*/ 574924 w 1004748"/>
                    <a:gd name="connsiteY0" fmla="*/ 907339 h 1118805"/>
                    <a:gd name="connsiteX1" fmla="*/ 244591 w 1004748"/>
                    <a:gd name="connsiteY1" fmla="*/ 1118805 h 1118805"/>
                    <a:gd name="connsiteX2" fmla="*/ 137302 w 1004748"/>
                    <a:gd name="connsiteY2" fmla="*/ 1030771 h 1118805"/>
                    <a:gd name="connsiteX3" fmla="*/ 113973 w 1004748"/>
                    <a:gd name="connsiteY3" fmla="*/ 999462 h 1118805"/>
                    <a:gd name="connsiteX4" fmla="*/ 263811 w 1004748"/>
                    <a:gd name="connsiteY4" fmla="*/ 863390 h 1118805"/>
                    <a:gd name="connsiteX5" fmla="*/ 58093 w 1004748"/>
                    <a:gd name="connsiteY5" fmla="*/ 872734 h 1118805"/>
                    <a:gd name="connsiteX6" fmla="*/ 62344 w 1004748"/>
                    <a:gd name="connsiteY6" fmla="*/ 800878 h 1118805"/>
                    <a:gd name="connsiteX7" fmla="*/ 0 w 1004748"/>
                    <a:gd name="connsiteY7" fmla="*/ 763447 h 1118805"/>
                    <a:gd name="connsiteX8" fmla="*/ 67043 w 1004748"/>
                    <a:gd name="connsiteY8" fmla="*/ 651379 h 1118805"/>
                    <a:gd name="connsiteX9" fmla="*/ 28390 w 1004748"/>
                    <a:gd name="connsiteY9" fmla="*/ 487045 h 1118805"/>
                    <a:gd name="connsiteX10" fmla="*/ 26520 w 1004748"/>
                    <a:gd name="connsiteY10" fmla="*/ 412367 h 1118805"/>
                    <a:gd name="connsiteX11" fmla="*/ 532477 w 1004748"/>
                    <a:gd name="connsiteY11" fmla="*/ 0 h 1118805"/>
                    <a:gd name="connsiteX12" fmla="*/ 1004703 w 1004748"/>
                    <a:gd name="connsiteY12" fmla="*/ 534658 h 1118805"/>
                    <a:gd name="connsiteX13" fmla="*/ 647762 w 1004748"/>
                    <a:gd name="connsiteY13" fmla="*/ 1058218 h 1118805"/>
                    <a:gd name="connsiteX0" fmla="*/ 574924 w 1004748"/>
                    <a:gd name="connsiteY0" fmla="*/ 907339 h 1118805"/>
                    <a:gd name="connsiteX1" fmla="*/ 244591 w 1004748"/>
                    <a:gd name="connsiteY1" fmla="*/ 1118805 h 1118805"/>
                    <a:gd name="connsiteX2" fmla="*/ 137302 w 1004748"/>
                    <a:gd name="connsiteY2" fmla="*/ 1030771 h 1118805"/>
                    <a:gd name="connsiteX3" fmla="*/ 113973 w 1004748"/>
                    <a:gd name="connsiteY3" fmla="*/ 999462 h 1118805"/>
                    <a:gd name="connsiteX4" fmla="*/ 220948 w 1004748"/>
                    <a:gd name="connsiteY4" fmla="*/ 882440 h 1118805"/>
                    <a:gd name="connsiteX5" fmla="*/ 58093 w 1004748"/>
                    <a:gd name="connsiteY5" fmla="*/ 872734 h 1118805"/>
                    <a:gd name="connsiteX6" fmla="*/ 62344 w 1004748"/>
                    <a:gd name="connsiteY6" fmla="*/ 800878 h 1118805"/>
                    <a:gd name="connsiteX7" fmla="*/ 0 w 1004748"/>
                    <a:gd name="connsiteY7" fmla="*/ 763447 h 1118805"/>
                    <a:gd name="connsiteX8" fmla="*/ 67043 w 1004748"/>
                    <a:gd name="connsiteY8" fmla="*/ 651379 h 1118805"/>
                    <a:gd name="connsiteX9" fmla="*/ 28390 w 1004748"/>
                    <a:gd name="connsiteY9" fmla="*/ 487045 h 1118805"/>
                    <a:gd name="connsiteX10" fmla="*/ 26520 w 1004748"/>
                    <a:gd name="connsiteY10" fmla="*/ 412367 h 1118805"/>
                    <a:gd name="connsiteX11" fmla="*/ 532477 w 1004748"/>
                    <a:gd name="connsiteY11" fmla="*/ 0 h 1118805"/>
                    <a:gd name="connsiteX12" fmla="*/ 1004703 w 1004748"/>
                    <a:gd name="connsiteY12" fmla="*/ 534658 h 1118805"/>
                    <a:gd name="connsiteX13" fmla="*/ 647762 w 1004748"/>
                    <a:gd name="connsiteY13" fmla="*/ 1058218 h 1118805"/>
                    <a:gd name="connsiteX0" fmla="*/ 574924 w 1004748"/>
                    <a:gd name="connsiteY0" fmla="*/ 907339 h 1118805"/>
                    <a:gd name="connsiteX1" fmla="*/ 244591 w 1004748"/>
                    <a:gd name="connsiteY1" fmla="*/ 1118805 h 1118805"/>
                    <a:gd name="connsiteX2" fmla="*/ 153970 w 1004748"/>
                    <a:gd name="connsiteY2" fmla="*/ 1064109 h 1118805"/>
                    <a:gd name="connsiteX3" fmla="*/ 113973 w 1004748"/>
                    <a:gd name="connsiteY3" fmla="*/ 999462 h 1118805"/>
                    <a:gd name="connsiteX4" fmla="*/ 220948 w 1004748"/>
                    <a:gd name="connsiteY4" fmla="*/ 882440 h 1118805"/>
                    <a:gd name="connsiteX5" fmla="*/ 58093 w 1004748"/>
                    <a:gd name="connsiteY5" fmla="*/ 872734 h 1118805"/>
                    <a:gd name="connsiteX6" fmla="*/ 62344 w 1004748"/>
                    <a:gd name="connsiteY6" fmla="*/ 800878 h 1118805"/>
                    <a:gd name="connsiteX7" fmla="*/ 0 w 1004748"/>
                    <a:gd name="connsiteY7" fmla="*/ 763447 h 1118805"/>
                    <a:gd name="connsiteX8" fmla="*/ 67043 w 1004748"/>
                    <a:gd name="connsiteY8" fmla="*/ 651379 h 1118805"/>
                    <a:gd name="connsiteX9" fmla="*/ 28390 w 1004748"/>
                    <a:gd name="connsiteY9" fmla="*/ 487045 h 1118805"/>
                    <a:gd name="connsiteX10" fmla="*/ 26520 w 1004748"/>
                    <a:gd name="connsiteY10" fmla="*/ 412367 h 1118805"/>
                    <a:gd name="connsiteX11" fmla="*/ 532477 w 1004748"/>
                    <a:gd name="connsiteY11" fmla="*/ 0 h 1118805"/>
                    <a:gd name="connsiteX12" fmla="*/ 1004703 w 1004748"/>
                    <a:gd name="connsiteY12" fmla="*/ 534658 h 1118805"/>
                    <a:gd name="connsiteX13" fmla="*/ 647762 w 1004748"/>
                    <a:gd name="connsiteY13" fmla="*/ 1058218 h 1118805"/>
                    <a:gd name="connsiteX0" fmla="*/ 574924 w 1004748"/>
                    <a:gd name="connsiteY0" fmla="*/ 907339 h 1118805"/>
                    <a:gd name="connsiteX1" fmla="*/ 244591 w 1004748"/>
                    <a:gd name="connsiteY1" fmla="*/ 1118805 h 1118805"/>
                    <a:gd name="connsiteX2" fmla="*/ 153970 w 1004748"/>
                    <a:gd name="connsiteY2" fmla="*/ 1064109 h 1118805"/>
                    <a:gd name="connsiteX3" fmla="*/ 133023 w 1004748"/>
                    <a:gd name="connsiteY3" fmla="*/ 1044706 h 1118805"/>
                    <a:gd name="connsiteX4" fmla="*/ 220948 w 1004748"/>
                    <a:gd name="connsiteY4" fmla="*/ 882440 h 1118805"/>
                    <a:gd name="connsiteX5" fmla="*/ 58093 w 1004748"/>
                    <a:gd name="connsiteY5" fmla="*/ 872734 h 1118805"/>
                    <a:gd name="connsiteX6" fmla="*/ 62344 w 1004748"/>
                    <a:gd name="connsiteY6" fmla="*/ 800878 h 1118805"/>
                    <a:gd name="connsiteX7" fmla="*/ 0 w 1004748"/>
                    <a:gd name="connsiteY7" fmla="*/ 763447 h 1118805"/>
                    <a:gd name="connsiteX8" fmla="*/ 67043 w 1004748"/>
                    <a:gd name="connsiteY8" fmla="*/ 651379 h 1118805"/>
                    <a:gd name="connsiteX9" fmla="*/ 28390 w 1004748"/>
                    <a:gd name="connsiteY9" fmla="*/ 487045 h 1118805"/>
                    <a:gd name="connsiteX10" fmla="*/ 26520 w 1004748"/>
                    <a:gd name="connsiteY10" fmla="*/ 412367 h 1118805"/>
                    <a:gd name="connsiteX11" fmla="*/ 532477 w 1004748"/>
                    <a:gd name="connsiteY11" fmla="*/ 0 h 1118805"/>
                    <a:gd name="connsiteX12" fmla="*/ 1004703 w 1004748"/>
                    <a:gd name="connsiteY12" fmla="*/ 534658 h 1118805"/>
                    <a:gd name="connsiteX13" fmla="*/ 647762 w 1004748"/>
                    <a:gd name="connsiteY13" fmla="*/ 1058218 h 1118805"/>
                    <a:gd name="connsiteX0" fmla="*/ 574924 w 1004748"/>
                    <a:gd name="connsiteY0" fmla="*/ 907339 h 1123475"/>
                    <a:gd name="connsiteX1" fmla="*/ 244591 w 1004748"/>
                    <a:gd name="connsiteY1" fmla="*/ 1118805 h 1123475"/>
                    <a:gd name="connsiteX2" fmla="*/ 153970 w 1004748"/>
                    <a:gd name="connsiteY2" fmla="*/ 1064109 h 1123475"/>
                    <a:gd name="connsiteX3" fmla="*/ 133023 w 1004748"/>
                    <a:gd name="connsiteY3" fmla="*/ 1044706 h 1123475"/>
                    <a:gd name="connsiteX4" fmla="*/ 220948 w 1004748"/>
                    <a:gd name="connsiteY4" fmla="*/ 882440 h 1123475"/>
                    <a:gd name="connsiteX5" fmla="*/ 58093 w 1004748"/>
                    <a:gd name="connsiteY5" fmla="*/ 872734 h 1123475"/>
                    <a:gd name="connsiteX6" fmla="*/ 62344 w 1004748"/>
                    <a:gd name="connsiteY6" fmla="*/ 800878 h 1123475"/>
                    <a:gd name="connsiteX7" fmla="*/ 0 w 1004748"/>
                    <a:gd name="connsiteY7" fmla="*/ 763447 h 1123475"/>
                    <a:gd name="connsiteX8" fmla="*/ 67043 w 1004748"/>
                    <a:gd name="connsiteY8" fmla="*/ 651379 h 1123475"/>
                    <a:gd name="connsiteX9" fmla="*/ 28390 w 1004748"/>
                    <a:gd name="connsiteY9" fmla="*/ 487045 h 1123475"/>
                    <a:gd name="connsiteX10" fmla="*/ 26520 w 1004748"/>
                    <a:gd name="connsiteY10" fmla="*/ 412367 h 1123475"/>
                    <a:gd name="connsiteX11" fmla="*/ 532477 w 1004748"/>
                    <a:gd name="connsiteY11" fmla="*/ 0 h 1123475"/>
                    <a:gd name="connsiteX12" fmla="*/ 1004703 w 1004748"/>
                    <a:gd name="connsiteY12" fmla="*/ 534658 h 1123475"/>
                    <a:gd name="connsiteX13" fmla="*/ 647762 w 1004748"/>
                    <a:gd name="connsiteY13" fmla="*/ 1058218 h 1123475"/>
                    <a:gd name="connsiteX0" fmla="*/ 574924 w 1004748"/>
                    <a:gd name="connsiteY0" fmla="*/ 907339 h 1123475"/>
                    <a:gd name="connsiteX1" fmla="*/ 244591 w 1004748"/>
                    <a:gd name="connsiteY1" fmla="*/ 1118805 h 1123475"/>
                    <a:gd name="connsiteX2" fmla="*/ 153970 w 1004748"/>
                    <a:gd name="connsiteY2" fmla="*/ 1064109 h 1123475"/>
                    <a:gd name="connsiteX3" fmla="*/ 133023 w 1004748"/>
                    <a:gd name="connsiteY3" fmla="*/ 1044706 h 1123475"/>
                    <a:gd name="connsiteX4" fmla="*/ 220948 w 1004748"/>
                    <a:gd name="connsiteY4" fmla="*/ 882440 h 1123475"/>
                    <a:gd name="connsiteX5" fmla="*/ 58093 w 1004748"/>
                    <a:gd name="connsiteY5" fmla="*/ 872734 h 1123475"/>
                    <a:gd name="connsiteX6" fmla="*/ 62344 w 1004748"/>
                    <a:gd name="connsiteY6" fmla="*/ 800878 h 1123475"/>
                    <a:gd name="connsiteX7" fmla="*/ 0 w 1004748"/>
                    <a:gd name="connsiteY7" fmla="*/ 763447 h 1123475"/>
                    <a:gd name="connsiteX8" fmla="*/ 67043 w 1004748"/>
                    <a:gd name="connsiteY8" fmla="*/ 651379 h 1123475"/>
                    <a:gd name="connsiteX9" fmla="*/ 28390 w 1004748"/>
                    <a:gd name="connsiteY9" fmla="*/ 487045 h 1123475"/>
                    <a:gd name="connsiteX10" fmla="*/ 26520 w 1004748"/>
                    <a:gd name="connsiteY10" fmla="*/ 412367 h 1123475"/>
                    <a:gd name="connsiteX11" fmla="*/ 532477 w 1004748"/>
                    <a:gd name="connsiteY11" fmla="*/ 0 h 1123475"/>
                    <a:gd name="connsiteX12" fmla="*/ 1004703 w 1004748"/>
                    <a:gd name="connsiteY12" fmla="*/ 534658 h 1123475"/>
                    <a:gd name="connsiteX13" fmla="*/ 647762 w 1004748"/>
                    <a:gd name="connsiteY13" fmla="*/ 1058218 h 1123475"/>
                    <a:gd name="connsiteX0" fmla="*/ 574924 w 1004748"/>
                    <a:gd name="connsiteY0" fmla="*/ 907339 h 1118805"/>
                    <a:gd name="connsiteX1" fmla="*/ 244591 w 1004748"/>
                    <a:gd name="connsiteY1" fmla="*/ 1118805 h 1118805"/>
                    <a:gd name="connsiteX2" fmla="*/ 153970 w 1004748"/>
                    <a:gd name="connsiteY2" fmla="*/ 1064109 h 1118805"/>
                    <a:gd name="connsiteX3" fmla="*/ 133023 w 1004748"/>
                    <a:gd name="connsiteY3" fmla="*/ 1044706 h 1118805"/>
                    <a:gd name="connsiteX4" fmla="*/ 220948 w 1004748"/>
                    <a:gd name="connsiteY4" fmla="*/ 882440 h 1118805"/>
                    <a:gd name="connsiteX5" fmla="*/ 58093 w 1004748"/>
                    <a:gd name="connsiteY5" fmla="*/ 872734 h 1118805"/>
                    <a:gd name="connsiteX6" fmla="*/ 62344 w 1004748"/>
                    <a:gd name="connsiteY6" fmla="*/ 800878 h 1118805"/>
                    <a:gd name="connsiteX7" fmla="*/ 0 w 1004748"/>
                    <a:gd name="connsiteY7" fmla="*/ 763447 h 1118805"/>
                    <a:gd name="connsiteX8" fmla="*/ 67043 w 1004748"/>
                    <a:gd name="connsiteY8" fmla="*/ 651379 h 1118805"/>
                    <a:gd name="connsiteX9" fmla="*/ 28390 w 1004748"/>
                    <a:gd name="connsiteY9" fmla="*/ 487045 h 1118805"/>
                    <a:gd name="connsiteX10" fmla="*/ 26520 w 1004748"/>
                    <a:gd name="connsiteY10" fmla="*/ 412367 h 1118805"/>
                    <a:gd name="connsiteX11" fmla="*/ 532477 w 1004748"/>
                    <a:gd name="connsiteY11" fmla="*/ 0 h 1118805"/>
                    <a:gd name="connsiteX12" fmla="*/ 1004703 w 1004748"/>
                    <a:gd name="connsiteY12" fmla="*/ 534658 h 1118805"/>
                    <a:gd name="connsiteX13" fmla="*/ 647762 w 1004748"/>
                    <a:gd name="connsiteY13" fmla="*/ 1058218 h 1118805"/>
                    <a:gd name="connsiteX0" fmla="*/ 574924 w 1004748"/>
                    <a:gd name="connsiteY0" fmla="*/ 907339 h 1118805"/>
                    <a:gd name="connsiteX1" fmla="*/ 244591 w 1004748"/>
                    <a:gd name="connsiteY1" fmla="*/ 1118805 h 1118805"/>
                    <a:gd name="connsiteX2" fmla="*/ 153970 w 1004748"/>
                    <a:gd name="connsiteY2" fmla="*/ 1064109 h 1118805"/>
                    <a:gd name="connsiteX3" fmla="*/ 133023 w 1004748"/>
                    <a:gd name="connsiteY3" fmla="*/ 1044706 h 1118805"/>
                    <a:gd name="connsiteX4" fmla="*/ 220948 w 1004748"/>
                    <a:gd name="connsiteY4" fmla="*/ 882440 h 1118805"/>
                    <a:gd name="connsiteX5" fmla="*/ 58093 w 1004748"/>
                    <a:gd name="connsiteY5" fmla="*/ 872734 h 1118805"/>
                    <a:gd name="connsiteX6" fmla="*/ 62344 w 1004748"/>
                    <a:gd name="connsiteY6" fmla="*/ 800878 h 1118805"/>
                    <a:gd name="connsiteX7" fmla="*/ 0 w 1004748"/>
                    <a:gd name="connsiteY7" fmla="*/ 763447 h 1118805"/>
                    <a:gd name="connsiteX8" fmla="*/ 67043 w 1004748"/>
                    <a:gd name="connsiteY8" fmla="*/ 651379 h 1118805"/>
                    <a:gd name="connsiteX9" fmla="*/ 28390 w 1004748"/>
                    <a:gd name="connsiteY9" fmla="*/ 487045 h 1118805"/>
                    <a:gd name="connsiteX10" fmla="*/ 26520 w 1004748"/>
                    <a:gd name="connsiteY10" fmla="*/ 412367 h 1118805"/>
                    <a:gd name="connsiteX11" fmla="*/ 532477 w 1004748"/>
                    <a:gd name="connsiteY11" fmla="*/ 0 h 1118805"/>
                    <a:gd name="connsiteX12" fmla="*/ 1004703 w 1004748"/>
                    <a:gd name="connsiteY12" fmla="*/ 534658 h 1118805"/>
                    <a:gd name="connsiteX13" fmla="*/ 647762 w 1004748"/>
                    <a:gd name="connsiteY13" fmla="*/ 1058218 h 1118805"/>
                    <a:gd name="connsiteX0" fmla="*/ 574924 w 1004748"/>
                    <a:gd name="connsiteY0" fmla="*/ 907339 h 1118805"/>
                    <a:gd name="connsiteX1" fmla="*/ 244591 w 1004748"/>
                    <a:gd name="connsiteY1" fmla="*/ 1118805 h 1118805"/>
                    <a:gd name="connsiteX2" fmla="*/ 153970 w 1004748"/>
                    <a:gd name="connsiteY2" fmla="*/ 1064109 h 1118805"/>
                    <a:gd name="connsiteX3" fmla="*/ 133023 w 1004748"/>
                    <a:gd name="connsiteY3" fmla="*/ 1044706 h 1118805"/>
                    <a:gd name="connsiteX4" fmla="*/ 220948 w 1004748"/>
                    <a:gd name="connsiteY4" fmla="*/ 882440 h 1118805"/>
                    <a:gd name="connsiteX5" fmla="*/ 58093 w 1004748"/>
                    <a:gd name="connsiteY5" fmla="*/ 872734 h 1118805"/>
                    <a:gd name="connsiteX6" fmla="*/ 62344 w 1004748"/>
                    <a:gd name="connsiteY6" fmla="*/ 800878 h 1118805"/>
                    <a:gd name="connsiteX7" fmla="*/ 0 w 1004748"/>
                    <a:gd name="connsiteY7" fmla="*/ 763447 h 1118805"/>
                    <a:gd name="connsiteX8" fmla="*/ 67043 w 1004748"/>
                    <a:gd name="connsiteY8" fmla="*/ 651379 h 1118805"/>
                    <a:gd name="connsiteX9" fmla="*/ 28390 w 1004748"/>
                    <a:gd name="connsiteY9" fmla="*/ 487045 h 1118805"/>
                    <a:gd name="connsiteX10" fmla="*/ 26520 w 1004748"/>
                    <a:gd name="connsiteY10" fmla="*/ 412367 h 1118805"/>
                    <a:gd name="connsiteX11" fmla="*/ 532477 w 1004748"/>
                    <a:gd name="connsiteY11" fmla="*/ 0 h 1118805"/>
                    <a:gd name="connsiteX12" fmla="*/ 1004703 w 1004748"/>
                    <a:gd name="connsiteY12" fmla="*/ 534658 h 1118805"/>
                    <a:gd name="connsiteX13" fmla="*/ 647762 w 1004748"/>
                    <a:gd name="connsiteY13" fmla="*/ 1058218 h 1118805"/>
                    <a:gd name="connsiteX0" fmla="*/ 574924 w 1004748"/>
                    <a:gd name="connsiteY0" fmla="*/ 907339 h 1123568"/>
                    <a:gd name="connsiteX1" fmla="*/ 268404 w 1004748"/>
                    <a:gd name="connsiteY1" fmla="*/ 1123568 h 1123568"/>
                    <a:gd name="connsiteX2" fmla="*/ 153970 w 1004748"/>
                    <a:gd name="connsiteY2" fmla="*/ 1064109 h 1123568"/>
                    <a:gd name="connsiteX3" fmla="*/ 133023 w 1004748"/>
                    <a:gd name="connsiteY3" fmla="*/ 1044706 h 1123568"/>
                    <a:gd name="connsiteX4" fmla="*/ 220948 w 1004748"/>
                    <a:gd name="connsiteY4" fmla="*/ 882440 h 1123568"/>
                    <a:gd name="connsiteX5" fmla="*/ 58093 w 1004748"/>
                    <a:gd name="connsiteY5" fmla="*/ 872734 h 1123568"/>
                    <a:gd name="connsiteX6" fmla="*/ 62344 w 1004748"/>
                    <a:gd name="connsiteY6" fmla="*/ 800878 h 1123568"/>
                    <a:gd name="connsiteX7" fmla="*/ 0 w 1004748"/>
                    <a:gd name="connsiteY7" fmla="*/ 763447 h 1123568"/>
                    <a:gd name="connsiteX8" fmla="*/ 67043 w 1004748"/>
                    <a:gd name="connsiteY8" fmla="*/ 651379 h 1123568"/>
                    <a:gd name="connsiteX9" fmla="*/ 28390 w 1004748"/>
                    <a:gd name="connsiteY9" fmla="*/ 487045 h 1123568"/>
                    <a:gd name="connsiteX10" fmla="*/ 26520 w 1004748"/>
                    <a:gd name="connsiteY10" fmla="*/ 412367 h 1123568"/>
                    <a:gd name="connsiteX11" fmla="*/ 532477 w 1004748"/>
                    <a:gd name="connsiteY11" fmla="*/ 0 h 1123568"/>
                    <a:gd name="connsiteX12" fmla="*/ 1004703 w 1004748"/>
                    <a:gd name="connsiteY12" fmla="*/ 534658 h 1123568"/>
                    <a:gd name="connsiteX13" fmla="*/ 647762 w 1004748"/>
                    <a:gd name="connsiteY13" fmla="*/ 1058218 h 1123568"/>
                    <a:gd name="connsiteX0" fmla="*/ 574924 w 1004748"/>
                    <a:gd name="connsiteY0" fmla="*/ 907339 h 1123568"/>
                    <a:gd name="connsiteX1" fmla="*/ 268404 w 1004748"/>
                    <a:gd name="connsiteY1" fmla="*/ 1123568 h 1123568"/>
                    <a:gd name="connsiteX2" fmla="*/ 153970 w 1004748"/>
                    <a:gd name="connsiteY2" fmla="*/ 1064109 h 1123568"/>
                    <a:gd name="connsiteX3" fmla="*/ 133023 w 1004748"/>
                    <a:gd name="connsiteY3" fmla="*/ 1044706 h 1123568"/>
                    <a:gd name="connsiteX4" fmla="*/ 220948 w 1004748"/>
                    <a:gd name="connsiteY4" fmla="*/ 882440 h 1123568"/>
                    <a:gd name="connsiteX5" fmla="*/ 58093 w 1004748"/>
                    <a:gd name="connsiteY5" fmla="*/ 872734 h 1123568"/>
                    <a:gd name="connsiteX6" fmla="*/ 62344 w 1004748"/>
                    <a:gd name="connsiteY6" fmla="*/ 800878 h 1123568"/>
                    <a:gd name="connsiteX7" fmla="*/ 0 w 1004748"/>
                    <a:gd name="connsiteY7" fmla="*/ 763447 h 1123568"/>
                    <a:gd name="connsiteX8" fmla="*/ 67043 w 1004748"/>
                    <a:gd name="connsiteY8" fmla="*/ 651379 h 1123568"/>
                    <a:gd name="connsiteX9" fmla="*/ 28390 w 1004748"/>
                    <a:gd name="connsiteY9" fmla="*/ 487045 h 1123568"/>
                    <a:gd name="connsiteX10" fmla="*/ 26520 w 1004748"/>
                    <a:gd name="connsiteY10" fmla="*/ 412367 h 1123568"/>
                    <a:gd name="connsiteX11" fmla="*/ 532477 w 1004748"/>
                    <a:gd name="connsiteY11" fmla="*/ 0 h 1123568"/>
                    <a:gd name="connsiteX12" fmla="*/ 1004703 w 1004748"/>
                    <a:gd name="connsiteY12" fmla="*/ 534658 h 1123568"/>
                    <a:gd name="connsiteX13" fmla="*/ 647762 w 1004748"/>
                    <a:gd name="connsiteY13" fmla="*/ 1058218 h 1123568"/>
                    <a:gd name="connsiteX0" fmla="*/ 574924 w 1004748"/>
                    <a:gd name="connsiteY0" fmla="*/ 907339 h 1123568"/>
                    <a:gd name="connsiteX1" fmla="*/ 268404 w 1004748"/>
                    <a:gd name="connsiteY1" fmla="*/ 1123568 h 1123568"/>
                    <a:gd name="connsiteX2" fmla="*/ 153970 w 1004748"/>
                    <a:gd name="connsiteY2" fmla="*/ 1064109 h 1123568"/>
                    <a:gd name="connsiteX3" fmla="*/ 133023 w 1004748"/>
                    <a:gd name="connsiteY3" fmla="*/ 1044706 h 1123568"/>
                    <a:gd name="connsiteX4" fmla="*/ 220948 w 1004748"/>
                    <a:gd name="connsiteY4" fmla="*/ 882440 h 1123568"/>
                    <a:gd name="connsiteX5" fmla="*/ 58093 w 1004748"/>
                    <a:gd name="connsiteY5" fmla="*/ 872734 h 1123568"/>
                    <a:gd name="connsiteX6" fmla="*/ 62344 w 1004748"/>
                    <a:gd name="connsiteY6" fmla="*/ 800878 h 1123568"/>
                    <a:gd name="connsiteX7" fmla="*/ 0 w 1004748"/>
                    <a:gd name="connsiteY7" fmla="*/ 763447 h 1123568"/>
                    <a:gd name="connsiteX8" fmla="*/ 67043 w 1004748"/>
                    <a:gd name="connsiteY8" fmla="*/ 651379 h 1123568"/>
                    <a:gd name="connsiteX9" fmla="*/ 28390 w 1004748"/>
                    <a:gd name="connsiteY9" fmla="*/ 487045 h 1123568"/>
                    <a:gd name="connsiteX10" fmla="*/ 26520 w 1004748"/>
                    <a:gd name="connsiteY10" fmla="*/ 412367 h 1123568"/>
                    <a:gd name="connsiteX11" fmla="*/ 532477 w 1004748"/>
                    <a:gd name="connsiteY11" fmla="*/ 0 h 1123568"/>
                    <a:gd name="connsiteX12" fmla="*/ 1004703 w 1004748"/>
                    <a:gd name="connsiteY12" fmla="*/ 534658 h 1123568"/>
                    <a:gd name="connsiteX13" fmla="*/ 647762 w 1004748"/>
                    <a:gd name="connsiteY13" fmla="*/ 1058218 h 1123568"/>
                    <a:gd name="connsiteX0" fmla="*/ 574924 w 1004748"/>
                    <a:gd name="connsiteY0" fmla="*/ 907339 h 1123610"/>
                    <a:gd name="connsiteX1" fmla="*/ 268404 w 1004748"/>
                    <a:gd name="connsiteY1" fmla="*/ 1123568 h 1123610"/>
                    <a:gd name="connsiteX2" fmla="*/ 153970 w 1004748"/>
                    <a:gd name="connsiteY2" fmla="*/ 1064109 h 1123610"/>
                    <a:gd name="connsiteX3" fmla="*/ 133023 w 1004748"/>
                    <a:gd name="connsiteY3" fmla="*/ 1044706 h 1123610"/>
                    <a:gd name="connsiteX4" fmla="*/ 220948 w 1004748"/>
                    <a:gd name="connsiteY4" fmla="*/ 882440 h 1123610"/>
                    <a:gd name="connsiteX5" fmla="*/ 58093 w 1004748"/>
                    <a:gd name="connsiteY5" fmla="*/ 872734 h 1123610"/>
                    <a:gd name="connsiteX6" fmla="*/ 62344 w 1004748"/>
                    <a:gd name="connsiteY6" fmla="*/ 800878 h 1123610"/>
                    <a:gd name="connsiteX7" fmla="*/ 0 w 1004748"/>
                    <a:gd name="connsiteY7" fmla="*/ 763447 h 1123610"/>
                    <a:gd name="connsiteX8" fmla="*/ 67043 w 1004748"/>
                    <a:gd name="connsiteY8" fmla="*/ 651379 h 1123610"/>
                    <a:gd name="connsiteX9" fmla="*/ 28390 w 1004748"/>
                    <a:gd name="connsiteY9" fmla="*/ 487045 h 1123610"/>
                    <a:gd name="connsiteX10" fmla="*/ 26520 w 1004748"/>
                    <a:gd name="connsiteY10" fmla="*/ 412367 h 1123610"/>
                    <a:gd name="connsiteX11" fmla="*/ 532477 w 1004748"/>
                    <a:gd name="connsiteY11" fmla="*/ 0 h 1123610"/>
                    <a:gd name="connsiteX12" fmla="*/ 1004703 w 1004748"/>
                    <a:gd name="connsiteY12" fmla="*/ 534658 h 1123610"/>
                    <a:gd name="connsiteX13" fmla="*/ 647762 w 1004748"/>
                    <a:gd name="connsiteY13" fmla="*/ 1058218 h 1123610"/>
                    <a:gd name="connsiteX0" fmla="*/ 574924 w 1004748"/>
                    <a:gd name="connsiteY0" fmla="*/ 907339 h 1123610"/>
                    <a:gd name="connsiteX1" fmla="*/ 287454 w 1004748"/>
                    <a:gd name="connsiteY1" fmla="*/ 1123568 h 1123610"/>
                    <a:gd name="connsiteX2" fmla="*/ 153970 w 1004748"/>
                    <a:gd name="connsiteY2" fmla="*/ 1064109 h 1123610"/>
                    <a:gd name="connsiteX3" fmla="*/ 133023 w 1004748"/>
                    <a:gd name="connsiteY3" fmla="*/ 1044706 h 1123610"/>
                    <a:gd name="connsiteX4" fmla="*/ 220948 w 1004748"/>
                    <a:gd name="connsiteY4" fmla="*/ 882440 h 1123610"/>
                    <a:gd name="connsiteX5" fmla="*/ 58093 w 1004748"/>
                    <a:gd name="connsiteY5" fmla="*/ 872734 h 1123610"/>
                    <a:gd name="connsiteX6" fmla="*/ 62344 w 1004748"/>
                    <a:gd name="connsiteY6" fmla="*/ 800878 h 1123610"/>
                    <a:gd name="connsiteX7" fmla="*/ 0 w 1004748"/>
                    <a:gd name="connsiteY7" fmla="*/ 763447 h 1123610"/>
                    <a:gd name="connsiteX8" fmla="*/ 67043 w 1004748"/>
                    <a:gd name="connsiteY8" fmla="*/ 651379 h 1123610"/>
                    <a:gd name="connsiteX9" fmla="*/ 28390 w 1004748"/>
                    <a:gd name="connsiteY9" fmla="*/ 487045 h 1123610"/>
                    <a:gd name="connsiteX10" fmla="*/ 26520 w 1004748"/>
                    <a:gd name="connsiteY10" fmla="*/ 412367 h 1123610"/>
                    <a:gd name="connsiteX11" fmla="*/ 532477 w 1004748"/>
                    <a:gd name="connsiteY11" fmla="*/ 0 h 1123610"/>
                    <a:gd name="connsiteX12" fmla="*/ 1004703 w 1004748"/>
                    <a:gd name="connsiteY12" fmla="*/ 534658 h 1123610"/>
                    <a:gd name="connsiteX13" fmla="*/ 647762 w 1004748"/>
                    <a:gd name="connsiteY13" fmla="*/ 1058218 h 1123610"/>
                    <a:gd name="connsiteX0" fmla="*/ 574924 w 1004748"/>
                    <a:gd name="connsiteY0" fmla="*/ 907339 h 1137389"/>
                    <a:gd name="connsiteX1" fmla="*/ 287454 w 1004748"/>
                    <a:gd name="connsiteY1" fmla="*/ 1123568 h 1137389"/>
                    <a:gd name="connsiteX2" fmla="*/ 153970 w 1004748"/>
                    <a:gd name="connsiteY2" fmla="*/ 1064109 h 1137389"/>
                    <a:gd name="connsiteX3" fmla="*/ 133023 w 1004748"/>
                    <a:gd name="connsiteY3" fmla="*/ 1044706 h 1137389"/>
                    <a:gd name="connsiteX4" fmla="*/ 220948 w 1004748"/>
                    <a:gd name="connsiteY4" fmla="*/ 882440 h 1137389"/>
                    <a:gd name="connsiteX5" fmla="*/ 58093 w 1004748"/>
                    <a:gd name="connsiteY5" fmla="*/ 872734 h 1137389"/>
                    <a:gd name="connsiteX6" fmla="*/ 62344 w 1004748"/>
                    <a:gd name="connsiteY6" fmla="*/ 800878 h 1137389"/>
                    <a:gd name="connsiteX7" fmla="*/ 0 w 1004748"/>
                    <a:gd name="connsiteY7" fmla="*/ 763447 h 1137389"/>
                    <a:gd name="connsiteX8" fmla="*/ 67043 w 1004748"/>
                    <a:gd name="connsiteY8" fmla="*/ 651379 h 1137389"/>
                    <a:gd name="connsiteX9" fmla="*/ 28390 w 1004748"/>
                    <a:gd name="connsiteY9" fmla="*/ 487045 h 1137389"/>
                    <a:gd name="connsiteX10" fmla="*/ 26520 w 1004748"/>
                    <a:gd name="connsiteY10" fmla="*/ 412367 h 1137389"/>
                    <a:gd name="connsiteX11" fmla="*/ 532477 w 1004748"/>
                    <a:gd name="connsiteY11" fmla="*/ 0 h 1137389"/>
                    <a:gd name="connsiteX12" fmla="*/ 1004703 w 1004748"/>
                    <a:gd name="connsiteY12" fmla="*/ 534658 h 1137389"/>
                    <a:gd name="connsiteX13" fmla="*/ 647762 w 1004748"/>
                    <a:gd name="connsiteY13" fmla="*/ 1058218 h 1137389"/>
                    <a:gd name="connsiteX0" fmla="*/ 574924 w 1004748"/>
                    <a:gd name="connsiteY0" fmla="*/ 907339 h 1129947"/>
                    <a:gd name="connsiteX1" fmla="*/ 308885 w 1004748"/>
                    <a:gd name="connsiteY1" fmla="*/ 1114043 h 1129947"/>
                    <a:gd name="connsiteX2" fmla="*/ 153970 w 1004748"/>
                    <a:gd name="connsiteY2" fmla="*/ 1064109 h 1129947"/>
                    <a:gd name="connsiteX3" fmla="*/ 133023 w 1004748"/>
                    <a:gd name="connsiteY3" fmla="*/ 1044706 h 1129947"/>
                    <a:gd name="connsiteX4" fmla="*/ 220948 w 1004748"/>
                    <a:gd name="connsiteY4" fmla="*/ 882440 h 1129947"/>
                    <a:gd name="connsiteX5" fmla="*/ 58093 w 1004748"/>
                    <a:gd name="connsiteY5" fmla="*/ 872734 h 1129947"/>
                    <a:gd name="connsiteX6" fmla="*/ 62344 w 1004748"/>
                    <a:gd name="connsiteY6" fmla="*/ 800878 h 1129947"/>
                    <a:gd name="connsiteX7" fmla="*/ 0 w 1004748"/>
                    <a:gd name="connsiteY7" fmla="*/ 763447 h 1129947"/>
                    <a:gd name="connsiteX8" fmla="*/ 67043 w 1004748"/>
                    <a:gd name="connsiteY8" fmla="*/ 651379 h 1129947"/>
                    <a:gd name="connsiteX9" fmla="*/ 28390 w 1004748"/>
                    <a:gd name="connsiteY9" fmla="*/ 487045 h 1129947"/>
                    <a:gd name="connsiteX10" fmla="*/ 26520 w 1004748"/>
                    <a:gd name="connsiteY10" fmla="*/ 412367 h 1129947"/>
                    <a:gd name="connsiteX11" fmla="*/ 532477 w 1004748"/>
                    <a:gd name="connsiteY11" fmla="*/ 0 h 1129947"/>
                    <a:gd name="connsiteX12" fmla="*/ 1004703 w 1004748"/>
                    <a:gd name="connsiteY12" fmla="*/ 534658 h 1129947"/>
                    <a:gd name="connsiteX13" fmla="*/ 647762 w 1004748"/>
                    <a:gd name="connsiteY13" fmla="*/ 1058218 h 1129947"/>
                    <a:gd name="connsiteX0" fmla="*/ 577306 w 1004748"/>
                    <a:gd name="connsiteY0" fmla="*/ 895433 h 1127634"/>
                    <a:gd name="connsiteX1" fmla="*/ 308885 w 1004748"/>
                    <a:gd name="connsiteY1" fmla="*/ 1114043 h 1127634"/>
                    <a:gd name="connsiteX2" fmla="*/ 153970 w 1004748"/>
                    <a:gd name="connsiteY2" fmla="*/ 1064109 h 1127634"/>
                    <a:gd name="connsiteX3" fmla="*/ 133023 w 1004748"/>
                    <a:gd name="connsiteY3" fmla="*/ 1044706 h 1127634"/>
                    <a:gd name="connsiteX4" fmla="*/ 220948 w 1004748"/>
                    <a:gd name="connsiteY4" fmla="*/ 882440 h 1127634"/>
                    <a:gd name="connsiteX5" fmla="*/ 58093 w 1004748"/>
                    <a:gd name="connsiteY5" fmla="*/ 872734 h 1127634"/>
                    <a:gd name="connsiteX6" fmla="*/ 62344 w 1004748"/>
                    <a:gd name="connsiteY6" fmla="*/ 800878 h 1127634"/>
                    <a:gd name="connsiteX7" fmla="*/ 0 w 1004748"/>
                    <a:gd name="connsiteY7" fmla="*/ 763447 h 1127634"/>
                    <a:gd name="connsiteX8" fmla="*/ 67043 w 1004748"/>
                    <a:gd name="connsiteY8" fmla="*/ 651379 h 1127634"/>
                    <a:gd name="connsiteX9" fmla="*/ 28390 w 1004748"/>
                    <a:gd name="connsiteY9" fmla="*/ 487045 h 1127634"/>
                    <a:gd name="connsiteX10" fmla="*/ 26520 w 1004748"/>
                    <a:gd name="connsiteY10" fmla="*/ 412367 h 1127634"/>
                    <a:gd name="connsiteX11" fmla="*/ 532477 w 1004748"/>
                    <a:gd name="connsiteY11" fmla="*/ 0 h 1127634"/>
                    <a:gd name="connsiteX12" fmla="*/ 1004703 w 1004748"/>
                    <a:gd name="connsiteY12" fmla="*/ 534658 h 1127634"/>
                    <a:gd name="connsiteX13" fmla="*/ 647762 w 1004748"/>
                    <a:gd name="connsiteY13" fmla="*/ 1058218 h 1127634"/>
                    <a:gd name="connsiteX0" fmla="*/ 577306 w 1004748"/>
                    <a:gd name="connsiteY0" fmla="*/ 895433 h 1127634"/>
                    <a:gd name="connsiteX1" fmla="*/ 308885 w 1004748"/>
                    <a:gd name="connsiteY1" fmla="*/ 1114043 h 1127634"/>
                    <a:gd name="connsiteX2" fmla="*/ 153970 w 1004748"/>
                    <a:gd name="connsiteY2" fmla="*/ 1064109 h 1127634"/>
                    <a:gd name="connsiteX3" fmla="*/ 133023 w 1004748"/>
                    <a:gd name="connsiteY3" fmla="*/ 1044706 h 1127634"/>
                    <a:gd name="connsiteX4" fmla="*/ 220948 w 1004748"/>
                    <a:gd name="connsiteY4" fmla="*/ 882440 h 1127634"/>
                    <a:gd name="connsiteX5" fmla="*/ 58093 w 1004748"/>
                    <a:gd name="connsiteY5" fmla="*/ 872734 h 1127634"/>
                    <a:gd name="connsiteX6" fmla="*/ 62344 w 1004748"/>
                    <a:gd name="connsiteY6" fmla="*/ 800878 h 1127634"/>
                    <a:gd name="connsiteX7" fmla="*/ 0 w 1004748"/>
                    <a:gd name="connsiteY7" fmla="*/ 763447 h 1127634"/>
                    <a:gd name="connsiteX8" fmla="*/ 67043 w 1004748"/>
                    <a:gd name="connsiteY8" fmla="*/ 651379 h 1127634"/>
                    <a:gd name="connsiteX9" fmla="*/ 28390 w 1004748"/>
                    <a:gd name="connsiteY9" fmla="*/ 487045 h 1127634"/>
                    <a:gd name="connsiteX10" fmla="*/ 26520 w 1004748"/>
                    <a:gd name="connsiteY10" fmla="*/ 412367 h 1127634"/>
                    <a:gd name="connsiteX11" fmla="*/ 532477 w 1004748"/>
                    <a:gd name="connsiteY11" fmla="*/ 0 h 1127634"/>
                    <a:gd name="connsiteX12" fmla="*/ 1004703 w 1004748"/>
                    <a:gd name="connsiteY12" fmla="*/ 534658 h 1127634"/>
                    <a:gd name="connsiteX13" fmla="*/ 647762 w 1004748"/>
                    <a:gd name="connsiteY13" fmla="*/ 1058218 h 1127634"/>
                    <a:gd name="connsiteX0" fmla="*/ 577306 w 1004748"/>
                    <a:gd name="connsiteY0" fmla="*/ 895433 h 1103295"/>
                    <a:gd name="connsiteX1" fmla="*/ 342222 w 1004748"/>
                    <a:gd name="connsiteY1" fmla="*/ 1073562 h 1103295"/>
                    <a:gd name="connsiteX2" fmla="*/ 153970 w 1004748"/>
                    <a:gd name="connsiteY2" fmla="*/ 1064109 h 1103295"/>
                    <a:gd name="connsiteX3" fmla="*/ 133023 w 1004748"/>
                    <a:gd name="connsiteY3" fmla="*/ 1044706 h 1103295"/>
                    <a:gd name="connsiteX4" fmla="*/ 220948 w 1004748"/>
                    <a:gd name="connsiteY4" fmla="*/ 882440 h 1103295"/>
                    <a:gd name="connsiteX5" fmla="*/ 58093 w 1004748"/>
                    <a:gd name="connsiteY5" fmla="*/ 872734 h 1103295"/>
                    <a:gd name="connsiteX6" fmla="*/ 62344 w 1004748"/>
                    <a:gd name="connsiteY6" fmla="*/ 800878 h 1103295"/>
                    <a:gd name="connsiteX7" fmla="*/ 0 w 1004748"/>
                    <a:gd name="connsiteY7" fmla="*/ 763447 h 1103295"/>
                    <a:gd name="connsiteX8" fmla="*/ 67043 w 1004748"/>
                    <a:gd name="connsiteY8" fmla="*/ 651379 h 1103295"/>
                    <a:gd name="connsiteX9" fmla="*/ 28390 w 1004748"/>
                    <a:gd name="connsiteY9" fmla="*/ 487045 h 1103295"/>
                    <a:gd name="connsiteX10" fmla="*/ 26520 w 1004748"/>
                    <a:gd name="connsiteY10" fmla="*/ 412367 h 1103295"/>
                    <a:gd name="connsiteX11" fmla="*/ 532477 w 1004748"/>
                    <a:gd name="connsiteY11" fmla="*/ 0 h 1103295"/>
                    <a:gd name="connsiteX12" fmla="*/ 1004703 w 1004748"/>
                    <a:gd name="connsiteY12" fmla="*/ 534658 h 1103295"/>
                    <a:gd name="connsiteX13" fmla="*/ 647762 w 1004748"/>
                    <a:gd name="connsiteY13" fmla="*/ 1058218 h 1103295"/>
                    <a:gd name="connsiteX0" fmla="*/ 577306 w 1004748"/>
                    <a:gd name="connsiteY0" fmla="*/ 895433 h 1105791"/>
                    <a:gd name="connsiteX1" fmla="*/ 342222 w 1004748"/>
                    <a:gd name="connsiteY1" fmla="*/ 1073562 h 1105791"/>
                    <a:gd name="connsiteX2" fmla="*/ 153970 w 1004748"/>
                    <a:gd name="connsiteY2" fmla="*/ 1064109 h 1105791"/>
                    <a:gd name="connsiteX3" fmla="*/ 133023 w 1004748"/>
                    <a:gd name="connsiteY3" fmla="*/ 1044706 h 1105791"/>
                    <a:gd name="connsiteX4" fmla="*/ 220948 w 1004748"/>
                    <a:gd name="connsiteY4" fmla="*/ 882440 h 1105791"/>
                    <a:gd name="connsiteX5" fmla="*/ 58093 w 1004748"/>
                    <a:gd name="connsiteY5" fmla="*/ 872734 h 1105791"/>
                    <a:gd name="connsiteX6" fmla="*/ 62344 w 1004748"/>
                    <a:gd name="connsiteY6" fmla="*/ 800878 h 1105791"/>
                    <a:gd name="connsiteX7" fmla="*/ 0 w 1004748"/>
                    <a:gd name="connsiteY7" fmla="*/ 763447 h 1105791"/>
                    <a:gd name="connsiteX8" fmla="*/ 67043 w 1004748"/>
                    <a:gd name="connsiteY8" fmla="*/ 651379 h 1105791"/>
                    <a:gd name="connsiteX9" fmla="*/ 28390 w 1004748"/>
                    <a:gd name="connsiteY9" fmla="*/ 487045 h 1105791"/>
                    <a:gd name="connsiteX10" fmla="*/ 26520 w 1004748"/>
                    <a:gd name="connsiteY10" fmla="*/ 412367 h 1105791"/>
                    <a:gd name="connsiteX11" fmla="*/ 532477 w 1004748"/>
                    <a:gd name="connsiteY11" fmla="*/ 0 h 1105791"/>
                    <a:gd name="connsiteX12" fmla="*/ 1004703 w 1004748"/>
                    <a:gd name="connsiteY12" fmla="*/ 534658 h 1105791"/>
                    <a:gd name="connsiteX13" fmla="*/ 647762 w 1004748"/>
                    <a:gd name="connsiteY13" fmla="*/ 1058218 h 1105791"/>
                    <a:gd name="connsiteX0" fmla="*/ 577306 w 1004748"/>
                    <a:gd name="connsiteY0" fmla="*/ 895433 h 1104701"/>
                    <a:gd name="connsiteX1" fmla="*/ 354128 w 1004748"/>
                    <a:gd name="connsiteY1" fmla="*/ 1071181 h 1104701"/>
                    <a:gd name="connsiteX2" fmla="*/ 153970 w 1004748"/>
                    <a:gd name="connsiteY2" fmla="*/ 1064109 h 1104701"/>
                    <a:gd name="connsiteX3" fmla="*/ 133023 w 1004748"/>
                    <a:gd name="connsiteY3" fmla="*/ 1044706 h 1104701"/>
                    <a:gd name="connsiteX4" fmla="*/ 220948 w 1004748"/>
                    <a:gd name="connsiteY4" fmla="*/ 882440 h 1104701"/>
                    <a:gd name="connsiteX5" fmla="*/ 58093 w 1004748"/>
                    <a:gd name="connsiteY5" fmla="*/ 872734 h 1104701"/>
                    <a:gd name="connsiteX6" fmla="*/ 62344 w 1004748"/>
                    <a:gd name="connsiteY6" fmla="*/ 800878 h 1104701"/>
                    <a:gd name="connsiteX7" fmla="*/ 0 w 1004748"/>
                    <a:gd name="connsiteY7" fmla="*/ 763447 h 1104701"/>
                    <a:gd name="connsiteX8" fmla="*/ 67043 w 1004748"/>
                    <a:gd name="connsiteY8" fmla="*/ 651379 h 1104701"/>
                    <a:gd name="connsiteX9" fmla="*/ 28390 w 1004748"/>
                    <a:gd name="connsiteY9" fmla="*/ 487045 h 1104701"/>
                    <a:gd name="connsiteX10" fmla="*/ 26520 w 1004748"/>
                    <a:gd name="connsiteY10" fmla="*/ 412367 h 1104701"/>
                    <a:gd name="connsiteX11" fmla="*/ 532477 w 1004748"/>
                    <a:gd name="connsiteY11" fmla="*/ 0 h 1104701"/>
                    <a:gd name="connsiteX12" fmla="*/ 1004703 w 1004748"/>
                    <a:gd name="connsiteY12" fmla="*/ 534658 h 1104701"/>
                    <a:gd name="connsiteX13" fmla="*/ 647762 w 1004748"/>
                    <a:gd name="connsiteY13" fmla="*/ 1058218 h 1104701"/>
                    <a:gd name="connsiteX0" fmla="*/ 577306 w 1004748"/>
                    <a:gd name="connsiteY0" fmla="*/ 895433 h 1095724"/>
                    <a:gd name="connsiteX1" fmla="*/ 354128 w 1004748"/>
                    <a:gd name="connsiteY1" fmla="*/ 1071181 h 1095724"/>
                    <a:gd name="connsiteX2" fmla="*/ 153970 w 1004748"/>
                    <a:gd name="connsiteY2" fmla="*/ 1064109 h 1095724"/>
                    <a:gd name="connsiteX3" fmla="*/ 133023 w 1004748"/>
                    <a:gd name="connsiteY3" fmla="*/ 1044706 h 1095724"/>
                    <a:gd name="connsiteX4" fmla="*/ 220948 w 1004748"/>
                    <a:gd name="connsiteY4" fmla="*/ 882440 h 1095724"/>
                    <a:gd name="connsiteX5" fmla="*/ 58093 w 1004748"/>
                    <a:gd name="connsiteY5" fmla="*/ 872734 h 1095724"/>
                    <a:gd name="connsiteX6" fmla="*/ 62344 w 1004748"/>
                    <a:gd name="connsiteY6" fmla="*/ 800878 h 1095724"/>
                    <a:gd name="connsiteX7" fmla="*/ 0 w 1004748"/>
                    <a:gd name="connsiteY7" fmla="*/ 763447 h 1095724"/>
                    <a:gd name="connsiteX8" fmla="*/ 67043 w 1004748"/>
                    <a:gd name="connsiteY8" fmla="*/ 651379 h 1095724"/>
                    <a:gd name="connsiteX9" fmla="*/ 28390 w 1004748"/>
                    <a:gd name="connsiteY9" fmla="*/ 487045 h 1095724"/>
                    <a:gd name="connsiteX10" fmla="*/ 26520 w 1004748"/>
                    <a:gd name="connsiteY10" fmla="*/ 412367 h 1095724"/>
                    <a:gd name="connsiteX11" fmla="*/ 532477 w 1004748"/>
                    <a:gd name="connsiteY11" fmla="*/ 0 h 1095724"/>
                    <a:gd name="connsiteX12" fmla="*/ 1004703 w 1004748"/>
                    <a:gd name="connsiteY12" fmla="*/ 534658 h 1095724"/>
                    <a:gd name="connsiteX13" fmla="*/ 647762 w 1004748"/>
                    <a:gd name="connsiteY13" fmla="*/ 1058218 h 1095724"/>
                    <a:gd name="connsiteX0" fmla="*/ 577306 w 1004748"/>
                    <a:gd name="connsiteY0" fmla="*/ 895433 h 1082401"/>
                    <a:gd name="connsiteX1" fmla="*/ 354128 w 1004748"/>
                    <a:gd name="connsiteY1" fmla="*/ 1071181 h 1082401"/>
                    <a:gd name="connsiteX2" fmla="*/ 133023 w 1004748"/>
                    <a:gd name="connsiteY2" fmla="*/ 1044706 h 1082401"/>
                    <a:gd name="connsiteX3" fmla="*/ 220948 w 1004748"/>
                    <a:gd name="connsiteY3" fmla="*/ 882440 h 1082401"/>
                    <a:gd name="connsiteX4" fmla="*/ 58093 w 1004748"/>
                    <a:gd name="connsiteY4" fmla="*/ 872734 h 1082401"/>
                    <a:gd name="connsiteX5" fmla="*/ 62344 w 1004748"/>
                    <a:gd name="connsiteY5" fmla="*/ 800878 h 1082401"/>
                    <a:gd name="connsiteX6" fmla="*/ 0 w 1004748"/>
                    <a:gd name="connsiteY6" fmla="*/ 763447 h 1082401"/>
                    <a:gd name="connsiteX7" fmla="*/ 67043 w 1004748"/>
                    <a:gd name="connsiteY7" fmla="*/ 651379 h 1082401"/>
                    <a:gd name="connsiteX8" fmla="*/ 28390 w 1004748"/>
                    <a:gd name="connsiteY8" fmla="*/ 487045 h 1082401"/>
                    <a:gd name="connsiteX9" fmla="*/ 26520 w 1004748"/>
                    <a:gd name="connsiteY9" fmla="*/ 412367 h 1082401"/>
                    <a:gd name="connsiteX10" fmla="*/ 532477 w 1004748"/>
                    <a:gd name="connsiteY10" fmla="*/ 0 h 1082401"/>
                    <a:gd name="connsiteX11" fmla="*/ 1004703 w 1004748"/>
                    <a:gd name="connsiteY11" fmla="*/ 534658 h 1082401"/>
                    <a:gd name="connsiteX12" fmla="*/ 647762 w 1004748"/>
                    <a:gd name="connsiteY12" fmla="*/ 1058218 h 1082401"/>
                    <a:gd name="connsiteX0" fmla="*/ 577306 w 1004748"/>
                    <a:gd name="connsiteY0" fmla="*/ 895433 h 1082401"/>
                    <a:gd name="connsiteX1" fmla="*/ 354128 w 1004748"/>
                    <a:gd name="connsiteY1" fmla="*/ 1071181 h 1082401"/>
                    <a:gd name="connsiteX2" fmla="*/ 133023 w 1004748"/>
                    <a:gd name="connsiteY2" fmla="*/ 1044706 h 1082401"/>
                    <a:gd name="connsiteX3" fmla="*/ 220948 w 1004748"/>
                    <a:gd name="connsiteY3" fmla="*/ 882440 h 1082401"/>
                    <a:gd name="connsiteX4" fmla="*/ 58093 w 1004748"/>
                    <a:gd name="connsiteY4" fmla="*/ 872734 h 1082401"/>
                    <a:gd name="connsiteX5" fmla="*/ 62344 w 1004748"/>
                    <a:gd name="connsiteY5" fmla="*/ 800878 h 1082401"/>
                    <a:gd name="connsiteX6" fmla="*/ 0 w 1004748"/>
                    <a:gd name="connsiteY6" fmla="*/ 763447 h 1082401"/>
                    <a:gd name="connsiteX7" fmla="*/ 67043 w 1004748"/>
                    <a:gd name="connsiteY7" fmla="*/ 651379 h 1082401"/>
                    <a:gd name="connsiteX8" fmla="*/ 28390 w 1004748"/>
                    <a:gd name="connsiteY8" fmla="*/ 487045 h 1082401"/>
                    <a:gd name="connsiteX9" fmla="*/ 26520 w 1004748"/>
                    <a:gd name="connsiteY9" fmla="*/ 412367 h 1082401"/>
                    <a:gd name="connsiteX10" fmla="*/ 532477 w 1004748"/>
                    <a:gd name="connsiteY10" fmla="*/ 0 h 1082401"/>
                    <a:gd name="connsiteX11" fmla="*/ 1004703 w 1004748"/>
                    <a:gd name="connsiteY11" fmla="*/ 534658 h 1082401"/>
                    <a:gd name="connsiteX12" fmla="*/ 647762 w 1004748"/>
                    <a:gd name="connsiteY12" fmla="*/ 1058218 h 1082401"/>
                    <a:gd name="connsiteX0" fmla="*/ 577306 w 1004748"/>
                    <a:gd name="connsiteY0" fmla="*/ 895433 h 1082401"/>
                    <a:gd name="connsiteX1" fmla="*/ 354128 w 1004748"/>
                    <a:gd name="connsiteY1" fmla="*/ 1071181 h 1082401"/>
                    <a:gd name="connsiteX2" fmla="*/ 133023 w 1004748"/>
                    <a:gd name="connsiteY2" fmla="*/ 1044706 h 1082401"/>
                    <a:gd name="connsiteX3" fmla="*/ 220948 w 1004748"/>
                    <a:gd name="connsiteY3" fmla="*/ 882440 h 1082401"/>
                    <a:gd name="connsiteX4" fmla="*/ 58093 w 1004748"/>
                    <a:gd name="connsiteY4" fmla="*/ 872734 h 1082401"/>
                    <a:gd name="connsiteX5" fmla="*/ 62344 w 1004748"/>
                    <a:gd name="connsiteY5" fmla="*/ 800878 h 1082401"/>
                    <a:gd name="connsiteX6" fmla="*/ 0 w 1004748"/>
                    <a:gd name="connsiteY6" fmla="*/ 763447 h 1082401"/>
                    <a:gd name="connsiteX7" fmla="*/ 67043 w 1004748"/>
                    <a:gd name="connsiteY7" fmla="*/ 651379 h 1082401"/>
                    <a:gd name="connsiteX8" fmla="*/ 28390 w 1004748"/>
                    <a:gd name="connsiteY8" fmla="*/ 487045 h 1082401"/>
                    <a:gd name="connsiteX9" fmla="*/ 26520 w 1004748"/>
                    <a:gd name="connsiteY9" fmla="*/ 412367 h 1082401"/>
                    <a:gd name="connsiteX10" fmla="*/ 532477 w 1004748"/>
                    <a:gd name="connsiteY10" fmla="*/ 0 h 1082401"/>
                    <a:gd name="connsiteX11" fmla="*/ 1004703 w 1004748"/>
                    <a:gd name="connsiteY11" fmla="*/ 534658 h 1082401"/>
                    <a:gd name="connsiteX12" fmla="*/ 647762 w 1004748"/>
                    <a:gd name="connsiteY12" fmla="*/ 1058218 h 1082401"/>
                    <a:gd name="connsiteX0" fmla="*/ 577306 w 1004748"/>
                    <a:gd name="connsiteY0" fmla="*/ 895433 h 1082401"/>
                    <a:gd name="connsiteX1" fmla="*/ 354128 w 1004748"/>
                    <a:gd name="connsiteY1" fmla="*/ 1071181 h 1082401"/>
                    <a:gd name="connsiteX2" fmla="*/ 133023 w 1004748"/>
                    <a:gd name="connsiteY2" fmla="*/ 1044706 h 1082401"/>
                    <a:gd name="connsiteX3" fmla="*/ 232854 w 1004748"/>
                    <a:gd name="connsiteY3" fmla="*/ 891965 h 1082401"/>
                    <a:gd name="connsiteX4" fmla="*/ 58093 w 1004748"/>
                    <a:gd name="connsiteY4" fmla="*/ 872734 h 1082401"/>
                    <a:gd name="connsiteX5" fmla="*/ 62344 w 1004748"/>
                    <a:gd name="connsiteY5" fmla="*/ 800878 h 1082401"/>
                    <a:gd name="connsiteX6" fmla="*/ 0 w 1004748"/>
                    <a:gd name="connsiteY6" fmla="*/ 763447 h 1082401"/>
                    <a:gd name="connsiteX7" fmla="*/ 67043 w 1004748"/>
                    <a:gd name="connsiteY7" fmla="*/ 651379 h 1082401"/>
                    <a:gd name="connsiteX8" fmla="*/ 28390 w 1004748"/>
                    <a:gd name="connsiteY8" fmla="*/ 487045 h 1082401"/>
                    <a:gd name="connsiteX9" fmla="*/ 26520 w 1004748"/>
                    <a:gd name="connsiteY9" fmla="*/ 412367 h 1082401"/>
                    <a:gd name="connsiteX10" fmla="*/ 532477 w 1004748"/>
                    <a:gd name="connsiteY10" fmla="*/ 0 h 1082401"/>
                    <a:gd name="connsiteX11" fmla="*/ 1004703 w 1004748"/>
                    <a:gd name="connsiteY11" fmla="*/ 534658 h 1082401"/>
                    <a:gd name="connsiteX12" fmla="*/ 647762 w 1004748"/>
                    <a:gd name="connsiteY12" fmla="*/ 1058218 h 1082401"/>
                    <a:gd name="connsiteX0" fmla="*/ 577306 w 1004748"/>
                    <a:gd name="connsiteY0" fmla="*/ 895433 h 1083159"/>
                    <a:gd name="connsiteX1" fmla="*/ 354128 w 1004748"/>
                    <a:gd name="connsiteY1" fmla="*/ 1071181 h 1083159"/>
                    <a:gd name="connsiteX2" fmla="*/ 147310 w 1004748"/>
                    <a:gd name="connsiteY2" fmla="*/ 1047087 h 1083159"/>
                    <a:gd name="connsiteX3" fmla="*/ 232854 w 1004748"/>
                    <a:gd name="connsiteY3" fmla="*/ 891965 h 1083159"/>
                    <a:gd name="connsiteX4" fmla="*/ 58093 w 1004748"/>
                    <a:gd name="connsiteY4" fmla="*/ 872734 h 1083159"/>
                    <a:gd name="connsiteX5" fmla="*/ 62344 w 1004748"/>
                    <a:gd name="connsiteY5" fmla="*/ 800878 h 1083159"/>
                    <a:gd name="connsiteX6" fmla="*/ 0 w 1004748"/>
                    <a:gd name="connsiteY6" fmla="*/ 763447 h 1083159"/>
                    <a:gd name="connsiteX7" fmla="*/ 67043 w 1004748"/>
                    <a:gd name="connsiteY7" fmla="*/ 651379 h 1083159"/>
                    <a:gd name="connsiteX8" fmla="*/ 28390 w 1004748"/>
                    <a:gd name="connsiteY8" fmla="*/ 487045 h 1083159"/>
                    <a:gd name="connsiteX9" fmla="*/ 26520 w 1004748"/>
                    <a:gd name="connsiteY9" fmla="*/ 412367 h 1083159"/>
                    <a:gd name="connsiteX10" fmla="*/ 532477 w 1004748"/>
                    <a:gd name="connsiteY10" fmla="*/ 0 h 1083159"/>
                    <a:gd name="connsiteX11" fmla="*/ 1004703 w 1004748"/>
                    <a:gd name="connsiteY11" fmla="*/ 534658 h 1083159"/>
                    <a:gd name="connsiteX12" fmla="*/ 647762 w 1004748"/>
                    <a:gd name="connsiteY12" fmla="*/ 1058218 h 10831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04748" h="1083159">
                      <a:moveTo>
                        <a:pt x="577306" y="895433"/>
                      </a:moveTo>
                      <a:cubicBezTo>
                        <a:pt x="487420" y="1019490"/>
                        <a:pt x="425794" y="1045905"/>
                        <a:pt x="354128" y="1071181"/>
                      </a:cubicBezTo>
                      <a:cubicBezTo>
                        <a:pt x="282462" y="1096457"/>
                        <a:pt x="169507" y="1078544"/>
                        <a:pt x="147310" y="1047087"/>
                      </a:cubicBezTo>
                      <a:cubicBezTo>
                        <a:pt x="172738" y="1008486"/>
                        <a:pt x="246930" y="908324"/>
                        <a:pt x="232854" y="891965"/>
                      </a:cubicBezTo>
                      <a:cubicBezTo>
                        <a:pt x="192584" y="877987"/>
                        <a:pt x="70240" y="898234"/>
                        <a:pt x="58093" y="872734"/>
                      </a:cubicBezTo>
                      <a:cubicBezTo>
                        <a:pt x="53543" y="855168"/>
                        <a:pt x="66078" y="823392"/>
                        <a:pt x="62344" y="800878"/>
                      </a:cubicBezTo>
                      <a:cubicBezTo>
                        <a:pt x="35199" y="794325"/>
                        <a:pt x="12805" y="790555"/>
                        <a:pt x="0" y="763447"/>
                      </a:cubicBezTo>
                      <a:cubicBezTo>
                        <a:pt x="2804" y="723333"/>
                        <a:pt x="62311" y="697446"/>
                        <a:pt x="67043" y="651379"/>
                      </a:cubicBezTo>
                      <a:cubicBezTo>
                        <a:pt x="71775" y="605312"/>
                        <a:pt x="32366" y="520531"/>
                        <a:pt x="28390" y="487045"/>
                      </a:cubicBezTo>
                      <a:cubicBezTo>
                        <a:pt x="22563" y="456950"/>
                        <a:pt x="27144" y="437260"/>
                        <a:pt x="26520" y="412367"/>
                      </a:cubicBezTo>
                      <a:cubicBezTo>
                        <a:pt x="33055" y="166624"/>
                        <a:pt x="282904" y="0"/>
                        <a:pt x="532477" y="0"/>
                      </a:cubicBezTo>
                      <a:cubicBezTo>
                        <a:pt x="817704" y="0"/>
                        <a:pt x="1001097" y="306261"/>
                        <a:pt x="1004703" y="534658"/>
                      </a:cubicBezTo>
                      <a:cubicBezTo>
                        <a:pt x="1008309" y="763056"/>
                        <a:pt x="795547" y="974302"/>
                        <a:pt x="647762" y="1058218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19" name="グループ化 418">
                  <a:extLst>
                    <a:ext uri="{FF2B5EF4-FFF2-40B4-BE49-F238E27FC236}">
                      <a16:creationId xmlns:a16="http://schemas.microsoft.com/office/drawing/2014/main" id="{A31A80E8-EAB1-414B-8935-AAF032544030}"/>
                    </a:ext>
                  </a:extLst>
                </p:cNvPr>
                <p:cNvGrpSpPr/>
                <p:nvPr/>
              </p:nvGrpSpPr>
              <p:grpSpPr>
                <a:xfrm flipH="1">
                  <a:off x="3761640" y="1028774"/>
                  <a:ext cx="1025532" cy="2503498"/>
                  <a:chOff x="3756428" y="1028774"/>
                  <a:chExt cx="1025532" cy="2503498"/>
                </a:xfrm>
              </p:grpSpPr>
              <p:sp>
                <p:nvSpPr>
                  <p:cNvPr id="422" name="フリーフォーム: 図形 421">
                    <a:extLst>
                      <a:ext uri="{FF2B5EF4-FFF2-40B4-BE49-F238E27FC236}">
                        <a16:creationId xmlns:a16="http://schemas.microsoft.com/office/drawing/2014/main" id="{D1636984-664A-4F8B-B239-93ACAF521AE3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3756428" y="3022983"/>
                    <a:ext cx="191239" cy="323675"/>
                  </a:xfrm>
                  <a:custGeom>
                    <a:avLst/>
                    <a:gdLst>
                      <a:gd name="connsiteX0" fmla="*/ 120455 w 240910"/>
                      <a:gd name="connsiteY0" fmla="*/ 0 h 290804"/>
                      <a:gd name="connsiteX1" fmla="*/ 205630 w 240910"/>
                      <a:gd name="connsiteY1" fmla="*/ 35280 h 290804"/>
                      <a:gd name="connsiteX2" fmla="*/ 205630 w 240910"/>
                      <a:gd name="connsiteY2" fmla="*/ 205630 h 290804"/>
                      <a:gd name="connsiteX3" fmla="*/ 120455 w 240910"/>
                      <a:gd name="connsiteY3" fmla="*/ 290804 h 290804"/>
                      <a:gd name="connsiteX4" fmla="*/ 35280 w 240910"/>
                      <a:gd name="connsiteY4" fmla="*/ 205630 h 290804"/>
                      <a:gd name="connsiteX5" fmla="*/ 35280 w 240910"/>
                      <a:gd name="connsiteY5" fmla="*/ 35280 h 290804"/>
                      <a:gd name="connsiteX6" fmla="*/ 120455 w 240910"/>
                      <a:gd name="connsiteY6" fmla="*/ 0 h 290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0910" h="290804">
                        <a:moveTo>
                          <a:pt x="120455" y="0"/>
                        </a:moveTo>
                        <a:cubicBezTo>
                          <a:pt x="151282" y="0"/>
                          <a:pt x="182109" y="11760"/>
                          <a:pt x="205630" y="35280"/>
                        </a:cubicBezTo>
                        <a:cubicBezTo>
                          <a:pt x="252670" y="82320"/>
                          <a:pt x="252670" y="158590"/>
                          <a:pt x="205630" y="205630"/>
                        </a:cubicBezTo>
                        <a:lnTo>
                          <a:pt x="120455" y="290804"/>
                        </a:lnTo>
                        <a:lnTo>
                          <a:pt x="35280" y="205630"/>
                        </a:lnTo>
                        <a:cubicBezTo>
                          <a:pt x="-11760" y="158590"/>
                          <a:pt x="-11760" y="82320"/>
                          <a:pt x="35280" y="35280"/>
                        </a:cubicBezTo>
                        <a:cubicBezTo>
                          <a:pt x="58801" y="11760"/>
                          <a:pt x="89628" y="0"/>
                          <a:pt x="120455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3" name="円/楕円 27">
                    <a:extLst>
                      <a:ext uri="{FF2B5EF4-FFF2-40B4-BE49-F238E27FC236}">
                        <a16:creationId xmlns:a16="http://schemas.microsoft.com/office/drawing/2014/main" id="{84A111FE-375A-438C-8A8A-8B8A970CE29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784379" y="1548082"/>
                    <a:ext cx="245617" cy="45548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24" name="フリーフォーム: 図形 423">
                    <a:extLst>
                      <a:ext uri="{FF2B5EF4-FFF2-40B4-BE49-F238E27FC236}">
                        <a16:creationId xmlns:a16="http://schemas.microsoft.com/office/drawing/2014/main" id="{D39D2804-3FE3-41BD-8025-489B8B024F3B}"/>
                      </a:ext>
                    </a:extLst>
                  </p:cNvPr>
                  <p:cNvSpPr/>
                  <p:nvPr/>
                </p:nvSpPr>
                <p:spPr>
                  <a:xfrm>
                    <a:off x="3867489" y="2489365"/>
                    <a:ext cx="690149" cy="1042907"/>
                  </a:xfrm>
                  <a:custGeom>
                    <a:avLst/>
                    <a:gdLst>
                      <a:gd name="connsiteX0" fmla="*/ 357408 w 686518"/>
                      <a:gd name="connsiteY0" fmla="*/ 0 h 1042907"/>
                      <a:gd name="connsiteX1" fmla="*/ 449096 w 686518"/>
                      <a:gd name="connsiteY1" fmla="*/ 0 h 1042907"/>
                      <a:gd name="connsiteX2" fmla="*/ 686518 w 686518"/>
                      <a:gd name="connsiteY2" fmla="*/ 237422 h 1042907"/>
                      <a:gd name="connsiteX3" fmla="*/ 686518 w 686518"/>
                      <a:gd name="connsiteY3" fmla="*/ 1042907 h 1042907"/>
                      <a:gd name="connsiteX4" fmla="*/ 586504 w 686518"/>
                      <a:gd name="connsiteY4" fmla="*/ 1042907 h 1042907"/>
                      <a:gd name="connsiteX5" fmla="*/ 119986 w 686518"/>
                      <a:gd name="connsiteY5" fmla="*/ 1042907 h 1042907"/>
                      <a:gd name="connsiteX6" fmla="*/ 119986 w 686518"/>
                      <a:gd name="connsiteY6" fmla="*/ 1038179 h 1042907"/>
                      <a:gd name="connsiteX7" fmla="*/ 86647 w 686518"/>
                      <a:gd name="connsiteY7" fmla="*/ 1037842 h 1042907"/>
                      <a:gd name="connsiteX8" fmla="*/ 923 w 686518"/>
                      <a:gd name="connsiteY8" fmla="*/ 530486 h 1042907"/>
                      <a:gd name="connsiteX9" fmla="*/ 209117 w 686518"/>
                      <a:gd name="connsiteY9" fmla="*/ 49301 h 1042907"/>
                      <a:gd name="connsiteX10" fmla="*/ 227961 w 686518"/>
                      <a:gd name="connsiteY10" fmla="*/ 43625 h 1042907"/>
                      <a:gd name="connsiteX11" fmla="*/ 264993 w 686518"/>
                      <a:gd name="connsiteY11" fmla="*/ 18658 h 1042907"/>
                      <a:gd name="connsiteX12" fmla="*/ 357408 w 686518"/>
                      <a:gd name="connsiteY12" fmla="*/ 0 h 1042907"/>
                      <a:gd name="connsiteX0" fmla="*/ 360735 w 689845"/>
                      <a:gd name="connsiteY0" fmla="*/ 0 h 1042907"/>
                      <a:gd name="connsiteX1" fmla="*/ 452423 w 689845"/>
                      <a:gd name="connsiteY1" fmla="*/ 0 h 1042907"/>
                      <a:gd name="connsiteX2" fmla="*/ 689845 w 689845"/>
                      <a:gd name="connsiteY2" fmla="*/ 237422 h 1042907"/>
                      <a:gd name="connsiteX3" fmla="*/ 689845 w 689845"/>
                      <a:gd name="connsiteY3" fmla="*/ 1042907 h 1042907"/>
                      <a:gd name="connsiteX4" fmla="*/ 589831 w 689845"/>
                      <a:gd name="connsiteY4" fmla="*/ 1042907 h 1042907"/>
                      <a:gd name="connsiteX5" fmla="*/ 123313 w 689845"/>
                      <a:gd name="connsiteY5" fmla="*/ 1042907 h 1042907"/>
                      <a:gd name="connsiteX6" fmla="*/ 123313 w 689845"/>
                      <a:gd name="connsiteY6" fmla="*/ 1038179 h 1042907"/>
                      <a:gd name="connsiteX7" fmla="*/ 89974 w 689845"/>
                      <a:gd name="connsiteY7" fmla="*/ 1037842 h 1042907"/>
                      <a:gd name="connsiteX8" fmla="*/ 4250 w 689845"/>
                      <a:gd name="connsiteY8" fmla="*/ 530486 h 1042907"/>
                      <a:gd name="connsiteX9" fmla="*/ 231288 w 689845"/>
                      <a:gd name="connsiteY9" fmla="*/ 43625 h 1042907"/>
                      <a:gd name="connsiteX10" fmla="*/ 268320 w 689845"/>
                      <a:gd name="connsiteY10" fmla="*/ 18658 h 1042907"/>
                      <a:gd name="connsiteX11" fmla="*/ 360735 w 689845"/>
                      <a:gd name="connsiteY11" fmla="*/ 0 h 1042907"/>
                      <a:gd name="connsiteX0" fmla="*/ 358845 w 687955"/>
                      <a:gd name="connsiteY0" fmla="*/ 0 h 1042907"/>
                      <a:gd name="connsiteX1" fmla="*/ 450533 w 687955"/>
                      <a:gd name="connsiteY1" fmla="*/ 0 h 1042907"/>
                      <a:gd name="connsiteX2" fmla="*/ 687955 w 687955"/>
                      <a:gd name="connsiteY2" fmla="*/ 237422 h 1042907"/>
                      <a:gd name="connsiteX3" fmla="*/ 687955 w 687955"/>
                      <a:gd name="connsiteY3" fmla="*/ 1042907 h 1042907"/>
                      <a:gd name="connsiteX4" fmla="*/ 587941 w 687955"/>
                      <a:gd name="connsiteY4" fmla="*/ 1042907 h 1042907"/>
                      <a:gd name="connsiteX5" fmla="*/ 121423 w 687955"/>
                      <a:gd name="connsiteY5" fmla="*/ 1042907 h 1042907"/>
                      <a:gd name="connsiteX6" fmla="*/ 121423 w 687955"/>
                      <a:gd name="connsiteY6" fmla="*/ 1038179 h 1042907"/>
                      <a:gd name="connsiteX7" fmla="*/ 88084 w 687955"/>
                      <a:gd name="connsiteY7" fmla="*/ 1037842 h 1042907"/>
                      <a:gd name="connsiteX8" fmla="*/ 2360 w 687955"/>
                      <a:gd name="connsiteY8" fmla="*/ 530486 h 1042907"/>
                      <a:gd name="connsiteX9" fmla="*/ 186535 w 687955"/>
                      <a:gd name="connsiteY9" fmla="*/ 72200 h 1042907"/>
                      <a:gd name="connsiteX10" fmla="*/ 266430 w 687955"/>
                      <a:gd name="connsiteY10" fmla="*/ 18658 h 1042907"/>
                      <a:gd name="connsiteX11" fmla="*/ 358845 w 687955"/>
                      <a:gd name="connsiteY11" fmla="*/ 0 h 1042907"/>
                      <a:gd name="connsiteX0" fmla="*/ 358845 w 687955"/>
                      <a:gd name="connsiteY0" fmla="*/ 0 h 1042907"/>
                      <a:gd name="connsiteX1" fmla="*/ 450533 w 687955"/>
                      <a:gd name="connsiteY1" fmla="*/ 0 h 1042907"/>
                      <a:gd name="connsiteX2" fmla="*/ 687955 w 687955"/>
                      <a:gd name="connsiteY2" fmla="*/ 237422 h 1042907"/>
                      <a:gd name="connsiteX3" fmla="*/ 687955 w 687955"/>
                      <a:gd name="connsiteY3" fmla="*/ 1042907 h 1042907"/>
                      <a:gd name="connsiteX4" fmla="*/ 587941 w 687955"/>
                      <a:gd name="connsiteY4" fmla="*/ 1042907 h 1042907"/>
                      <a:gd name="connsiteX5" fmla="*/ 121423 w 687955"/>
                      <a:gd name="connsiteY5" fmla="*/ 1042907 h 1042907"/>
                      <a:gd name="connsiteX6" fmla="*/ 121423 w 687955"/>
                      <a:gd name="connsiteY6" fmla="*/ 1038179 h 1042907"/>
                      <a:gd name="connsiteX7" fmla="*/ 88084 w 687955"/>
                      <a:gd name="connsiteY7" fmla="*/ 1037842 h 1042907"/>
                      <a:gd name="connsiteX8" fmla="*/ 2360 w 687955"/>
                      <a:gd name="connsiteY8" fmla="*/ 530486 h 1042907"/>
                      <a:gd name="connsiteX9" fmla="*/ 186535 w 687955"/>
                      <a:gd name="connsiteY9" fmla="*/ 72200 h 1042907"/>
                      <a:gd name="connsiteX10" fmla="*/ 266430 w 687955"/>
                      <a:gd name="connsiteY10" fmla="*/ 18658 h 1042907"/>
                      <a:gd name="connsiteX11" fmla="*/ 358845 w 687955"/>
                      <a:gd name="connsiteY11" fmla="*/ 0 h 1042907"/>
                      <a:gd name="connsiteX0" fmla="*/ 358845 w 687955"/>
                      <a:gd name="connsiteY0" fmla="*/ 0 h 1042907"/>
                      <a:gd name="connsiteX1" fmla="*/ 450533 w 687955"/>
                      <a:gd name="connsiteY1" fmla="*/ 0 h 1042907"/>
                      <a:gd name="connsiteX2" fmla="*/ 687955 w 687955"/>
                      <a:gd name="connsiteY2" fmla="*/ 237422 h 1042907"/>
                      <a:gd name="connsiteX3" fmla="*/ 687955 w 687955"/>
                      <a:gd name="connsiteY3" fmla="*/ 1042907 h 1042907"/>
                      <a:gd name="connsiteX4" fmla="*/ 587941 w 687955"/>
                      <a:gd name="connsiteY4" fmla="*/ 1042907 h 1042907"/>
                      <a:gd name="connsiteX5" fmla="*/ 121423 w 687955"/>
                      <a:gd name="connsiteY5" fmla="*/ 1042907 h 1042907"/>
                      <a:gd name="connsiteX6" fmla="*/ 121423 w 687955"/>
                      <a:gd name="connsiteY6" fmla="*/ 1038179 h 1042907"/>
                      <a:gd name="connsiteX7" fmla="*/ 88084 w 687955"/>
                      <a:gd name="connsiteY7" fmla="*/ 1037842 h 1042907"/>
                      <a:gd name="connsiteX8" fmla="*/ 2360 w 687955"/>
                      <a:gd name="connsiteY8" fmla="*/ 530486 h 1042907"/>
                      <a:gd name="connsiteX9" fmla="*/ 186535 w 687955"/>
                      <a:gd name="connsiteY9" fmla="*/ 72200 h 1042907"/>
                      <a:gd name="connsiteX10" fmla="*/ 266430 w 687955"/>
                      <a:gd name="connsiteY10" fmla="*/ 18658 h 1042907"/>
                      <a:gd name="connsiteX11" fmla="*/ 358845 w 687955"/>
                      <a:gd name="connsiteY11" fmla="*/ 0 h 1042907"/>
                      <a:gd name="connsiteX0" fmla="*/ 358845 w 687955"/>
                      <a:gd name="connsiteY0" fmla="*/ 0 h 1042907"/>
                      <a:gd name="connsiteX1" fmla="*/ 450533 w 687955"/>
                      <a:gd name="connsiteY1" fmla="*/ 0 h 1042907"/>
                      <a:gd name="connsiteX2" fmla="*/ 687955 w 687955"/>
                      <a:gd name="connsiteY2" fmla="*/ 237422 h 1042907"/>
                      <a:gd name="connsiteX3" fmla="*/ 687955 w 687955"/>
                      <a:gd name="connsiteY3" fmla="*/ 1042907 h 1042907"/>
                      <a:gd name="connsiteX4" fmla="*/ 587941 w 687955"/>
                      <a:gd name="connsiteY4" fmla="*/ 1042907 h 1042907"/>
                      <a:gd name="connsiteX5" fmla="*/ 121423 w 687955"/>
                      <a:gd name="connsiteY5" fmla="*/ 1042907 h 1042907"/>
                      <a:gd name="connsiteX6" fmla="*/ 121423 w 687955"/>
                      <a:gd name="connsiteY6" fmla="*/ 1038179 h 1042907"/>
                      <a:gd name="connsiteX7" fmla="*/ 88084 w 687955"/>
                      <a:gd name="connsiteY7" fmla="*/ 1037842 h 1042907"/>
                      <a:gd name="connsiteX8" fmla="*/ 2360 w 687955"/>
                      <a:gd name="connsiteY8" fmla="*/ 530486 h 1042907"/>
                      <a:gd name="connsiteX9" fmla="*/ 186535 w 687955"/>
                      <a:gd name="connsiteY9" fmla="*/ 72200 h 1042907"/>
                      <a:gd name="connsiteX10" fmla="*/ 266430 w 687955"/>
                      <a:gd name="connsiteY10" fmla="*/ 18658 h 1042907"/>
                      <a:gd name="connsiteX11" fmla="*/ 358845 w 687955"/>
                      <a:gd name="connsiteY11" fmla="*/ 0 h 1042907"/>
                      <a:gd name="connsiteX0" fmla="*/ 357800 w 686910"/>
                      <a:gd name="connsiteY0" fmla="*/ 0 h 1042907"/>
                      <a:gd name="connsiteX1" fmla="*/ 449488 w 686910"/>
                      <a:gd name="connsiteY1" fmla="*/ 0 h 1042907"/>
                      <a:gd name="connsiteX2" fmla="*/ 686910 w 686910"/>
                      <a:gd name="connsiteY2" fmla="*/ 237422 h 1042907"/>
                      <a:gd name="connsiteX3" fmla="*/ 686910 w 686910"/>
                      <a:gd name="connsiteY3" fmla="*/ 1042907 h 1042907"/>
                      <a:gd name="connsiteX4" fmla="*/ 586896 w 686910"/>
                      <a:gd name="connsiteY4" fmla="*/ 1042907 h 1042907"/>
                      <a:gd name="connsiteX5" fmla="*/ 120378 w 686910"/>
                      <a:gd name="connsiteY5" fmla="*/ 1042907 h 1042907"/>
                      <a:gd name="connsiteX6" fmla="*/ 120378 w 686910"/>
                      <a:gd name="connsiteY6" fmla="*/ 1038179 h 1042907"/>
                      <a:gd name="connsiteX7" fmla="*/ 87039 w 686910"/>
                      <a:gd name="connsiteY7" fmla="*/ 1037842 h 1042907"/>
                      <a:gd name="connsiteX8" fmla="*/ 1315 w 686910"/>
                      <a:gd name="connsiteY8" fmla="*/ 530486 h 1042907"/>
                      <a:gd name="connsiteX9" fmla="*/ 156915 w 686910"/>
                      <a:gd name="connsiteY9" fmla="*/ 136494 h 1042907"/>
                      <a:gd name="connsiteX10" fmla="*/ 265385 w 686910"/>
                      <a:gd name="connsiteY10" fmla="*/ 18658 h 1042907"/>
                      <a:gd name="connsiteX11" fmla="*/ 357800 w 686910"/>
                      <a:gd name="connsiteY11" fmla="*/ 0 h 1042907"/>
                      <a:gd name="connsiteX0" fmla="*/ 357800 w 686910"/>
                      <a:gd name="connsiteY0" fmla="*/ 0 h 1042907"/>
                      <a:gd name="connsiteX1" fmla="*/ 449488 w 686910"/>
                      <a:gd name="connsiteY1" fmla="*/ 0 h 1042907"/>
                      <a:gd name="connsiteX2" fmla="*/ 686910 w 686910"/>
                      <a:gd name="connsiteY2" fmla="*/ 237422 h 1042907"/>
                      <a:gd name="connsiteX3" fmla="*/ 686910 w 686910"/>
                      <a:gd name="connsiteY3" fmla="*/ 1042907 h 1042907"/>
                      <a:gd name="connsiteX4" fmla="*/ 586896 w 686910"/>
                      <a:gd name="connsiteY4" fmla="*/ 1042907 h 1042907"/>
                      <a:gd name="connsiteX5" fmla="*/ 120378 w 686910"/>
                      <a:gd name="connsiteY5" fmla="*/ 1042907 h 1042907"/>
                      <a:gd name="connsiteX6" fmla="*/ 120378 w 686910"/>
                      <a:gd name="connsiteY6" fmla="*/ 1038179 h 1042907"/>
                      <a:gd name="connsiteX7" fmla="*/ 87039 w 686910"/>
                      <a:gd name="connsiteY7" fmla="*/ 1037842 h 1042907"/>
                      <a:gd name="connsiteX8" fmla="*/ 1315 w 686910"/>
                      <a:gd name="connsiteY8" fmla="*/ 530486 h 1042907"/>
                      <a:gd name="connsiteX9" fmla="*/ 156915 w 686910"/>
                      <a:gd name="connsiteY9" fmla="*/ 136494 h 1042907"/>
                      <a:gd name="connsiteX10" fmla="*/ 265385 w 686910"/>
                      <a:gd name="connsiteY10" fmla="*/ 18658 h 1042907"/>
                      <a:gd name="connsiteX11" fmla="*/ 357800 w 686910"/>
                      <a:gd name="connsiteY11" fmla="*/ 0 h 1042907"/>
                      <a:gd name="connsiteX0" fmla="*/ 357234 w 686344"/>
                      <a:gd name="connsiteY0" fmla="*/ 0 h 1042907"/>
                      <a:gd name="connsiteX1" fmla="*/ 448922 w 686344"/>
                      <a:gd name="connsiteY1" fmla="*/ 0 h 1042907"/>
                      <a:gd name="connsiteX2" fmla="*/ 686344 w 686344"/>
                      <a:gd name="connsiteY2" fmla="*/ 237422 h 1042907"/>
                      <a:gd name="connsiteX3" fmla="*/ 686344 w 686344"/>
                      <a:gd name="connsiteY3" fmla="*/ 1042907 h 1042907"/>
                      <a:gd name="connsiteX4" fmla="*/ 586330 w 686344"/>
                      <a:gd name="connsiteY4" fmla="*/ 1042907 h 1042907"/>
                      <a:gd name="connsiteX5" fmla="*/ 119812 w 686344"/>
                      <a:gd name="connsiteY5" fmla="*/ 1042907 h 1042907"/>
                      <a:gd name="connsiteX6" fmla="*/ 119812 w 686344"/>
                      <a:gd name="connsiteY6" fmla="*/ 1038179 h 1042907"/>
                      <a:gd name="connsiteX7" fmla="*/ 86473 w 686344"/>
                      <a:gd name="connsiteY7" fmla="*/ 1037842 h 1042907"/>
                      <a:gd name="connsiteX8" fmla="*/ 749 w 686344"/>
                      <a:gd name="connsiteY8" fmla="*/ 530486 h 1042907"/>
                      <a:gd name="connsiteX9" fmla="*/ 137299 w 686344"/>
                      <a:gd name="connsiteY9" fmla="*/ 131731 h 1042907"/>
                      <a:gd name="connsiteX10" fmla="*/ 264819 w 686344"/>
                      <a:gd name="connsiteY10" fmla="*/ 18658 h 1042907"/>
                      <a:gd name="connsiteX11" fmla="*/ 357234 w 686344"/>
                      <a:gd name="connsiteY11" fmla="*/ 0 h 1042907"/>
                      <a:gd name="connsiteX0" fmla="*/ 357234 w 686344"/>
                      <a:gd name="connsiteY0" fmla="*/ 0 h 1042907"/>
                      <a:gd name="connsiteX1" fmla="*/ 448922 w 686344"/>
                      <a:gd name="connsiteY1" fmla="*/ 0 h 1042907"/>
                      <a:gd name="connsiteX2" fmla="*/ 686344 w 686344"/>
                      <a:gd name="connsiteY2" fmla="*/ 237422 h 1042907"/>
                      <a:gd name="connsiteX3" fmla="*/ 686344 w 686344"/>
                      <a:gd name="connsiteY3" fmla="*/ 1042907 h 1042907"/>
                      <a:gd name="connsiteX4" fmla="*/ 586330 w 686344"/>
                      <a:gd name="connsiteY4" fmla="*/ 1042907 h 1042907"/>
                      <a:gd name="connsiteX5" fmla="*/ 119812 w 686344"/>
                      <a:gd name="connsiteY5" fmla="*/ 1042907 h 1042907"/>
                      <a:gd name="connsiteX6" fmla="*/ 119812 w 686344"/>
                      <a:gd name="connsiteY6" fmla="*/ 1038179 h 1042907"/>
                      <a:gd name="connsiteX7" fmla="*/ 86473 w 686344"/>
                      <a:gd name="connsiteY7" fmla="*/ 1037842 h 1042907"/>
                      <a:gd name="connsiteX8" fmla="*/ 749 w 686344"/>
                      <a:gd name="connsiteY8" fmla="*/ 530486 h 1042907"/>
                      <a:gd name="connsiteX9" fmla="*/ 137299 w 686344"/>
                      <a:gd name="connsiteY9" fmla="*/ 131731 h 1042907"/>
                      <a:gd name="connsiteX10" fmla="*/ 264819 w 686344"/>
                      <a:gd name="connsiteY10" fmla="*/ 18658 h 1042907"/>
                      <a:gd name="connsiteX11" fmla="*/ 357234 w 686344"/>
                      <a:gd name="connsiteY11" fmla="*/ 0 h 1042907"/>
                      <a:gd name="connsiteX0" fmla="*/ 357297 w 686407"/>
                      <a:gd name="connsiteY0" fmla="*/ 0 h 1042907"/>
                      <a:gd name="connsiteX1" fmla="*/ 448985 w 686407"/>
                      <a:gd name="connsiteY1" fmla="*/ 0 h 1042907"/>
                      <a:gd name="connsiteX2" fmla="*/ 686407 w 686407"/>
                      <a:gd name="connsiteY2" fmla="*/ 237422 h 1042907"/>
                      <a:gd name="connsiteX3" fmla="*/ 686407 w 686407"/>
                      <a:gd name="connsiteY3" fmla="*/ 1042907 h 1042907"/>
                      <a:gd name="connsiteX4" fmla="*/ 586393 w 686407"/>
                      <a:gd name="connsiteY4" fmla="*/ 1042907 h 1042907"/>
                      <a:gd name="connsiteX5" fmla="*/ 119875 w 686407"/>
                      <a:gd name="connsiteY5" fmla="*/ 1042907 h 1042907"/>
                      <a:gd name="connsiteX6" fmla="*/ 119875 w 686407"/>
                      <a:gd name="connsiteY6" fmla="*/ 1038179 h 1042907"/>
                      <a:gd name="connsiteX7" fmla="*/ 86536 w 686407"/>
                      <a:gd name="connsiteY7" fmla="*/ 1037842 h 1042907"/>
                      <a:gd name="connsiteX8" fmla="*/ 812 w 686407"/>
                      <a:gd name="connsiteY8" fmla="*/ 530486 h 1042907"/>
                      <a:gd name="connsiteX9" fmla="*/ 139744 w 686407"/>
                      <a:gd name="connsiteY9" fmla="*/ 150781 h 1042907"/>
                      <a:gd name="connsiteX10" fmla="*/ 264882 w 686407"/>
                      <a:gd name="connsiteY10" fmla="*/ 18658 h 1042907"/>
                      <a:gd name="connsiteX11" fmla="*/ 357297 w 686407"/>
                      <a:gd name="connsiteY11" fmla="*/ 0 h 1042907"/>
                      <a:gd name="connsiteX0" fmla="*/ 357297 w 686407"/>
                      <a:gd name="connsiteY0" fmla="*/ 0 h 1042907"/>
                      <a:gd name="connsiteX1" fmla="*/ 448985 w 686407"/>
                      <a:gd name="connsiteY1" fmla="*/ 0 h 1042907"/>
                      <a:gd name="connsiteX2" fmla="*/ 686407 w 686407"/>
                      <a:gd name="connsiteY2" fmla="*/ 237422 h 1042907"/>
                      <a:gd name="connsiteX3" fmla="*/ 686407 w 686407"/>
                      <a:gd name="connsiteY3" fmla="*/ 1042907 h 1042907"/>
                      <a:gd name="connsiteX4" fmla="*/ 586393 w 686407"/>
                      <a:gd name="connsiteY4" fmla="*/ 1042907 h 1042907"/>
                      <a:gd name="connsiteX5" fmla="*/ 119875 w 686407"/>
                      <a:gd name="connsiteY5" fmla="*/ 1042907 h 1042907"/>
                      <a:gd name="connsiteX6" fmla="*/ 119875 w 686407"/>
                      <a:gd name="connsiteY6" fmla="*/ 1038179 h 1042907"/>
                      <a:gd name="connsiteX7" fmla="*/ 86536 w 686407"/>
                      <a:gd name="connsiteY7" fmla="*/ 1037842 h 1042907"/>
                      <a:gd name="connsiteX8" fmla="*/ 812 w 686407"/>
                      <a:gd name="connsiteY8" fmla="*/ 530486 h 1042907"/>
                      <a:gd name="connsiteX9" fmla="*/ 139744 w 686407"/>
                      <a:gd name="connsiteY9" fmla="*/ 150781 h 1042907"/>
                      <a:gd name="connsiteX10" fmla="*/ 264882 w 686407"/>
                      <a:gd name="connsiteY10" fmla="*/ 18658 h 1042907"/>
                      <a:gd name="connsiteX11" fmla="*/ 357297 w 686407"/>
                      <a:gd name="connsiteY11" fmla="*/ 0 h 1042907"/>
                      <a:gd name="connsiteX0" fmla="*/ 356485 w 685595"/>
                      <a:gd name="connsiteY0" fmla="*/ 0 h 1042907"/>
                      <a:gd name="connsiteX1" fmla="*/ 448173 w 685595"/>
                      <a:gd name="connsiteY1" fmla="*/ 0 h 1042907"/>
                      <a:gd name="connsiteX2" fmla="*/ 685595 w 685595"/>
                      <a:gd name="connsiteY2" fmla="*/ 237422 h 1042907"/>
                      <a:gd name="connsiteX3" fmla="*/ 685595 w 685595"/>
                      <a:gd name="connsiteY3" fmla="*/ 1042907 h 1042907"/>
                      <a:gd name="connsiteX4" fmla="*/ 585581 w 685595"/>
                      <a:gd name="connsiteY4" fmla="*/ 1042907 h 1042907"/>
                      <a:gd name="connsiteX5" fmla="*/ 119063 w 685595"/>
                      <a:gd name="connsiteY5" fmla="*/ 1042907 h 1042907"/>
                      <a:gd name="connsiteX6" fmla="*/ 119063 w 685595"/>
                      <a:gd name="connsiteY6" fmla="*/ 1038179 h 1042907"/>
                      <a:gd name="connsiteX7" fmla="*/ 0 w 685595"/>
                      <a:gd name="connsiteY7" fmla="*/ 530486 h 1042907"/>
                      <a:gd name="connsiteX8" fmla="*/ 138932 w 685595"/>
                      <a:gd name="connsiteY8" fmla="*/ 150781 h 1042907"/>
                      <a:gd name="connsiteX9" fmla="*/ 264070 w 685595"/>
                      <a:gd name="connsiteY9" fmla="*/ 18658 h 1042907"/>
                      <a:gd name="connsiteX10" fmla="*/ 356485 w 685595"/>
                      <a:gd name="connsiteY10" fmla="*/ 0 h 1042907"/>
                      <a:gd name="connsiteX0" fmla="*/ 357383 w 686493"/>
                      <a:gd name="connsiteY0" fmla="*/ 0 h 1042907"/>
                      <a:gd name="connsiteX1" fmla="*/ 449071 w 686493"/>
                      <a:gd name="connsiteY1" fmla="*/ 0 h 1042907"/>
                      <a:gd name="connsiteX2" fmla="*/ 686493 w 686493"/>
                      <a:gd name="connsiteY2" fmla="*/ 237422 h 1042907"/>
                      <a:gd name="connsiteX3" fmla="*/ 686493 w 686493"/>
                      <a:gd name="connsiteY3" fmla="*/ 1042907 h 1042907"/>
                      <a:gd name="connsiteX4" fmla="*/ 586479 w 686493"/>
                      <a:gd name="connsiteY4" fmla="*/ 1042907 h 1042907"/>
                      <a:gd name="connsiteX5" fmla="*/ 119961 w 686493"/>
                      <a:gd name="connsiteY5" fmla="*/ 1042907 h 1042907"/>
                      <a:gd name="connsiteX6" fmla="*/ 84242 w 686493"/>
                      <a:gd name="connsiteY6" fmla="*/ 1038179 h 1042907"/>
                      <a:gd name="connsiteX7" fmla="*/ 898 w 686493"/>
                      <a:gd name="connsiteY7" fmla="*/ 530486 h 1042907"/>
                      <a:gd name="connsiteX8" fmla="*/ 139830 w 686493"/>
                      <a:gd name="connsiteY8" fmla="*/ 150781 h 1042907"/>
                      <a:gd name="connsiteX9" fmla="*/ 264968 w 686493"/>
                      <a:gd name="connsiteY9" fmla="*/ 18658 h 1042907"/>
                      <a:gd name="connsiteX10" fmla="*/ 357383 w 686493"/>
                      <a:gd name="connsiteY10" fmla="*/ 0 h 1042907"/>
                      <a:gd name="connsiteX0" fmla="*/ 357383 w 686493"/>
                      <a:gd name="connsiteY0" fmla="*/ 0 h 1042907"/>
                      <a:gd name="connsiteX1" fmla="*/ 449071 w 686493"/>
                      <a:gd name="connsiteY1" fmla="*/ 0 h 1042907"/>
                      <a:gd name="connsiteX2" fmla="*/ 686493 w 686493"/>
                      <a:gd name="connsiteY2" fmla="*/ 237422 h 1042907"/>
                      <a:gd name="connsiteX3" fmla="*/ 686493 w 686493"/>
                      <a:gd name="connsiteY3" fmla="*/ 1042907 h 1042907"/>
                      <a:gd name="connsiteX4" fmla="*/ 586479 w 686493"/>
                      <a:gd name="connsiteY4" fmla="*/ 1042907 h 1042907"/>
                      <a:gd name="connsiteX5" fmla="*/ 84242 w 686493"/>
                      <a:gd name="connsiteY5" fmla="*/ 1038179 h 1042907"/>
                      <a:gd name="connsiteX6" fmla="*/ 898 w 686493"/>
                      <a:gd name="connsiteY6" fmla="*/ 530486 h 1042907"/>
                      <a:gd name="connsiteX7" fmla="*/ 139830 w 686493"/>
                      <a:gd name="connsiteY7" fmla="*/ 150781 h 1042907"/>
                      <a:gd name="connsiteX8" fmla="*/ 264968 w 686493"/>
                      <a:gd name="connsiteY8" fmla="*/ 18658 h 1042907"/>
                      <a:gd name="connsiteX9" fmla="*/ 357383 w 686493"/>
                      <a:gd name="connsiteY9" fmla="*/ 0 h 1042907"/>
                      <a:gd name="connsiteX0" fmla="*/ 357290 w 686400"/>
                      <a:gd name="connsiteY0" fmla="*/ 0 h 1045322"/>
                      <a:gd name="connsiteX1" fmla="*/ 448978 w 686400"/>
                      <a:gd name="connsiteY1" fmla="*/ 0 h 1045322"/>
                      <a:gd name="connsiteX2" fmla="*/ 686400 w 686400"/>
                      <a:gd name="connsiteY2" fmla="*/ 237422 h 1045322"/>
                      <a:gd name="connsiteX3" fmla="*/ 686400 w 686400"/>
                      <a:gd name="connsiteY3" fmla="*/ 1042907 h 1045322"/>
                      <a:gd name="connsiteX4" fmla="*/ 586386 w 686400"/>
                      <a:gd name="connsiteY4" fmla="*/ 1042907 h 1045322"/>
                      <a:gd name="connsiteX5" fmla="*/ 86530 w 686400"/>
                      <a:gd name="connsiteY5" fmla="*/ 1045322 h 1045322"/>
                      <a:gd name="connsiteX6" fmla="*/ 805 w 686400"/>
                      <a:gd name="connsiteY6" fmla="*/ 530486 h 1045322"/>
                      <a:gd name="connsiteX7" fmla="*/ 139737 w 686400"/>
                      <a:gd name="connsiteY7" fmla="*/ 150781 h 1045322"/>
                      <a:gd name="connsiteX8" fmla="*/ 264875 w 686400"/>
                      <a:gd name="connsiteY8" fmla="*/ 18658 h 1045322"/>
                      <a:gd name="connsiteX9" fmla="*/ 357290 w 686400"/>
                      <a:gd name="connsiteY9" fmla="*/ 0 h 1045322"/>
                      <a:gd name="connsiteX0" fmla="*/ 357290 w 686400"/>
                      <a:gd name="connsiteY0" fmla="*/ 0 h 1042940"/>
                      <a:gd name="connsiteX1" fmla="*/ 448978 w 686400"/>
                      <a:gd name="connsiteY1" fmla="*/ 0 h 1042940"/>
                      <a:gd name="connsiteX2" fmla="*/ 686400 w 686400"/>
                      <a:gd name="connsiteY2" fmla="*/ 237422 h 1042940"/>
                      <a:gd name="connsiteX3" fmla="*/ 686400 w 686400"/>
                      <a:gd name="connsiteY3" fmla="*/ 1042907 h 1042940"/>
                      <a:gd name="connsiteX4" fmla="*/ 586386 w 686400"/>
                      <a:gd name="connsiteY4" fmla="*/ 1042907 h 1042940"/>
                      <a:gd name="connsiteX5" fmla="*/ 86530 w 686400"/>
                      <a:gd name="connsiteY5" fmla="*/ 1042940 h 1042940"/>
                      <a:gd name="connsiteX6" fmla="*/ 805 w 686400"/>
                      <a:gd name="connsiteY6" fmla="*/ 530486 h 1042940"/>
                      <a:gd name="connsiteX7" fmla="*/ 139737 w 686400"/>
                      <a:gd name="connsiteY7" fmla="*/ 150781 h 1042940"/>
                      <a:gd name="connsiteX8" fmla="*/ 264875 w 686400"/>
                      <a:gd name="connsiteY8" fmla="*/ 18658 h 1042940"/>
                      <a:gd name="connsiteX9" fmla="*/ 357290 w 686400"/>
                      <a:gd name="connsiteY9" fmla="*/ 0 h 1042940"/>
                      <a:gd name="connsiteX0" fmla="*/ 363736 w 692846"/>
                      <a:gd name="connsiteY0" fmla="*/ 0 h 1042907"/>
                      <a:gd name="connsiteX1" fmla="*/ 455424 w 692846"/>
                      <a:gd name="connsiteY1" fmla="*/ 0 h 1042907"/>
                      <a:gd name="connsiteX2" fmla="*/ 692846 w 692846"/>
                      <a:gd name="connsiteY2" fmla="*/ 237422 h 1042907"/>
                      <a:gd name="connsiteX3" fmla="*/ 692846 w 692846"/>
                      <a:gd name="connsiteY3" fmla="*/ 1042907 h 1042907"/>
                      <a:gd name="connsiteX4" fmla="*/ 592832 w 692846"/>
                      <a:gd name="connsiteY4" fmla="*/ 1042907 h 1042907"/>
                      <a:gd name="connsiteX5" fmla="*/ 35826 w 692846"/>
                      <a:gd name="connsiteY5" fmla="*/ 1040558 h 1042907"/>
                      <a:gd name="connsiteX6" fmla="*/ 7251 w 692846"/>
                      <a:gd name="connsiteY6" fmla="*/ 530486 h 1042907"/>
                      <a:gd name="connsiteX7" fmla="*/ 146183 w 692846"/>
                      <a:gd name="connsiteY7" fmla="*/ 150781 h 1042907"/>
                      <a:gd name="connsiteX8" fmla="*/ 271321 w 692846"/>
                      <a:gd name="connsiteY8" fmla="*/ 18658 h 1042907"/>
                      <a:gd name="connsiteX9" fmla="*/ 363736 w 692846"/>
                      <a:gd name="connsiteY9" fmla="*/ 0 h 1042907"/>
                      <a:gd name="connsiteX0" fmla="*/ 358555 w 687665"/>
                      <a:gd name="connsiteY0" fmla="*/ 0 h 1042907"/>
                      <a:gd name="connsiteX1" fmla="*/ 450243 w 687665"/>
                      <a:gd name="connsiteY1" fmla="*/ 0 h 1042907"/>
                      <a:gd name="connsiteX2" fmla="*/ 687665 w 687665"/>
                      <a:gd name="connsiteY2" fmla="*/ 237422 h 1042907"/>
                      <a:gd name="connsiteX3" fmla="*/ 687665 w 687665"/>
                      <a:gd name="connsiteY3" fmla="*/ 1042907 h 1042907"/>
                      <a:gd name="connsiteX4" fmla="*/ 587651 w 687665"/>
                      <a:gd name="connsiteY4" fmla="*/ 1042907 h 1042907"/>
                      <a:gd name="connsiteX5" fmla="*/ 30645 w 687665"/>
                      <a:gd name="connsiteY5" fmla="*/ 1040558 h 1042907"/>
                      <a:gd name="connsiteX6" fmla="*/ 2070 w 687665"/>
                      <a:gd name="connsiteY6" fmla="*/ 530486 h 1042907"/>
                      <a:gd name="connsiteX7" fmla="*/ 141002 w 687665"/>
                      <a:gd name="connsiteY7" fmla="*/ 150781 h 1042907"/>
                      <a:gd name="connsiteX8" fmla="*/ 266140 w 687665"/>
                      <a:gd name="connsiteY8" fmla="*/ 18658 h 1042907"/>
                      <a:gd name="connsiteX9" fmla="*/ 358555 w 687665"/>
                      <a:gd name="connsiteY9" fmla="*/ 0 h 1042907"/>
                      <a:gd name="connsiteX0" fmla="*/ 363736 w 692846"/>
                      <a:gd name="connsiteY0" fmla="*/ 0 h 1042907"/>
                      <a:gd name="connsiteX1" fmla="*/ 455424 w 692846"/>
                      <a:gd name="connsiteY1" fmla="*/ 0 h 1042907"/>
                      <a:gd name="connsiteX2" fmla="*/ 692846 w 692846"/>
                      <a:gd name="connsiteY2" fmla="*/ 237422 h 1042907"/>
                      <a:gd name="connsiteX3" fmla="*/ 692846 w 692846"/>
                      <a:gd name="connsiteY3" fmla="*/ 1042907 h 1042907"/>
                      <a:gd name="connsiteX4" fmla="*/ 592832 w 692846"/>
                      <a:gd name="connsiteY4" fmla="*/ 1042907 h 1042907"/>
                      <a:gd name="connsiteX5" fmla="*/ 35826 w 692846"/>
                      <a:gd name="connsiteY5" fmla="*/ 1040558 h 1042907"/>
                      <a:gd name="connsiteX6" fmla="*/ 7251 w 692846"/>
                      <a:gd name="connsiteY6" fmla="*/ 530486 h 1042907"/>
                      <a:gd name="connsiteX7" fmla="*/ 146183 w 692846"/>
                      <a:gd name="connsiteY7" fmla="*/ 150781 h 1042907"/>
                      <a:gd name="connsiteX8" fmla="*/ 271321 w 692846"/>
                      <a:gd name="connsiteY8" fmla="*/ 18658 h 1042907"/>
                      <a:gd name="connsiteX9" fmla="*/ 363736 w 692846"/>
                      <a:gd name="connsiteY9" fmla="*/ 0 h 1042907"/>
                      <a:gd name="connsiteX0" fmla="*/ 361039 w 690149"/>
                      <a:gd name="connsiteY0" fmla="*/ 0 h 1042907"/>
                      <a:gd name="connsiteX1" fmla="*/ 452727 w 690149"/>
                      <a:gd name="connsiteY1" fmla="*/ 0 h 1042907"/>
                      <a:gd name="connsiteX2" fmla="*/ 690149 w 690149"/>
                      <a:gd name="connsiteY2" fmla="*/ 237422 h 1042907"/>
                      <a:gd name="connsiteX3" fmla="*/ 690149 w 690149"/>
                      <a:gd name="connsiteY3" fmla="*/ 1042907 h 1042907"/>
                      <a:gd name="connsiteX4" fmla="*/ 590135 w 690149"/>
                      <a:gd name="connsiteY4" fmla="*/ 1042907 h 1042907"/>
                      <a:gd name="connsiteX5" fmla="*/ 33129 w 690149"/>
                      <a:gd name="connsiteY5" fmla="*/ 1040558 h 1042907"/>
                      <a:gd name="connsiteX6" fmla="*/ 4554 w 690149"/>
                      <a:gd name="connsiteY6" fmla="*/ 530486 h 1042907"/>
                      <a:gd name="connsiteX7" fmla="*/ 143486 w 690149"/>
                      <a:gd name="connsiteY7" fmla="*/ 150781 h 1042907"/>
                      <a:gd name="connsiteX8" fmla="*/ 268624 w 690149"/>
                      <a:gd name="connsiteY8" fmla="*/ 18658 h 1042907"/>
                      <a:gd name="connsiteX9" fmla="*/ 361039 w 690149"/>
                      <a:gd name="connsiteY9" fmla="*/ 0 h 10429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90149" h="1042907">
                        <a:moveTo>
                          <a:pt x="361039" y="0"/>
                        </a:moveTo>
                        <a:lnTo>
                          <a:pt x="452727" y="0"/>
                        </a:lnTo>
                        <a:cubicBezTo>
                          <a:pt x="583852" y="0"/>
                          <a:pt x="690149" y="106297"/>
                          <a:pt x="690149" y="237422"/>
                        </a:cubicBezTo>
                        <a:lnTo>
                          <a:pt x="690149" y="1042907"/>
                        </a:lnTo>
                        <a:lnTo>
                          <a:pt x="590135" y="1042907"/>
                        </a:lnTo>
                        <a:lnTo>
                          <a:pt x="33129" y="1040558"/>
                        </a:lnTo>
                        <a:cubicBezTo>
                          <a:pt x="29162" y="835608"/>
                          <a:pt x="-13839" y="678782"/>
                          <a:pt x="4554" y="530486"/>
                        </a:cubicBezTo>
                        <a:cubicBezTo>
                          <a:pt x="22947" y="382190"/>
                          <a:pt x="51849" y="314667"/>
                          <a:pt x="143486" y="150781"/>
                        </a:cubicBezTo>
                        <a:cubicBezTo>
                          <a:pt x="189168" y="51972"/>
                          <a:pt x="241992" y="36505"/>
                          <a:pt x="268624" y="18658"/>
                        </a:cubicBezTo>
                        <a:cubicBezTo>
                          <a:pt x="297029" y="6643"/>
                          <a:pt x="328258" y="0"/>
                          <a:pt x="361039" y="0"/>
                        </a:cubicBez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5" name="四角形: 上の 2 つの角を丸める 424">
                    <a:extLst>
                      <a:ext uri="{FF2B5EF4-FFF2-40B4-BE49-F238E27FC236}">
                        <a16:creationId xmlns:a16="http://schemas.microsoft.com/office/drawing/2014/main" id="{07C45DD1-669F-4FB1-80E6-F1BC4540A184}"/>
                      </a:ext>
                    </a:extLst>
                  </p:cNvPr>
                  <p:cNvSpPr/>
                  <p:nvPr/>
                </p:nvSpPr>
                <p:spPr>
                  <a:xfrm>
                    <a:off x="4088927" y="2629771"/>
                    <a:ext cx="181463" cy="900900"/>
                  </a:xfrm>
                  <a:prstGeom prst="round2SameRect">
                    <a:avLst>
                      <a:gd name="adj1" fmla="val 40288"/>
                      <a:gd name="adj2" fmla="val 0"/>
                    </a:avLst>
                  </a:prstGeom>
                  <a:solidFill>
                    <a:srgbClr val="000000">
                      <a:alpha val="3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7" name="フリーフォーム: 図形 426">
                    <a:extLst>
                      <a:ext uri="{FF2B5EF4-FFF2-40B4-BE49-F238E27FC236}">
                        <a16:creationId xmlns:a16="http://schemas.microsoft.com/office/drawing/2014/main" id="{F6EB9AB7-0807-4F5F-B766-EFF1E925F319}"/>
                      </a:ext>
                    </a:extLst>
                  </p:cNvPr>
                  <p:cNvSpPr/>
                  <p:nvPr/>
                </p:nvSpPr>
                <p:spPr>
                  <a:xfrm flipH="1">
                    <a:off x="4119123" y="2584534"/>
                    <a:ext cx="328822" cy="947738"/>
                  </a:xfrm>
                  <a:custGeom>
                    <a:avLst/>
                    <a:gdLst>
                      <a:gd name="connsiteX0" fmla="*/ 42070 w 328822"/>
                      <a:gd name="connsiteY0" fmla="*/ 0 h 947738"/>
                      <a:gd name="connsiteX1" fmla="*/ 286752 w 328822"/>
                      <a:gd name="connsiteY1" fmla="*/ 0 h 947738"/>
                      <a:gd name="connsiteX2" fmla="*/ 315902 w 328822"/>
                      <a:gd name="connsiteY2" fmla="*/ 43235 h 947738"/>
                      <a:gd name="connsiteX3" fmla="*/ 328822 w 328822"/>
                      <a:gd name="connsiteY3" fmla="*/ 107231 h 947738"/>
                      <a:gd name="connsiteX4" fmla="*/ 328822 w 328822"/>
                      <a:gd name="connsiteY4" fmla="*/ 947738 h 947738"/>
                      <a:gd name="connsiteX5" fmla="*/ 0 w 328822"/>
                      <a:gd name="connsiteY5" fmla="*/ 947738 h 947738"/>
                      <a:gd name="connsiteX6" fmla="*/ 0 w 328822"/>
                      <a:gd name="connsiteY6" fmla="*/ 107231 h 947738"/>
                      <a:gd name="connsiteX7" fmla="*/ 12920 w 328822"/>
                      <a:gd name="connsiteY7" fmla="*/ 43235 h 947738"/>
                      <a:gd name="connsiteX0" fmla="*/ 315902 w 407342"/>
                      <a:gd name="connsiteY0" fmla="*/ 43235 h 947738"/>
                      <a:gd name="connsiteX1" fmla="*/ 328822 w 407342"/>
                      <a:gd name="connsiteY1" fmla="*/ 107231 h 947738"/>
                      <a:gd name="connsiteX2" fmla="*/ 328822 w 407342"/>
                      <a:gd name="connsiteY2" fmla="*/ 947738 h 947738"/>
                      <a:gd name="connsiteX3" fmla="*/ 0 w 407342"/>
                      <a:gd name="connsiteY3" fmla="*/ 947738 h 947738"/>
                      <a:gd name="connsiteX4" fmla="*/ 0 w 407342"/>
                      <a:gd name="connsiteY4" fmla="*/ 107231 h 947738"/>
                      <a:gd name="connsiteX5" fmla="*/ 12920 w 407342"/>
                      <a:gd name="connsiteY5" fmla="*/ 43235 h 947738"/>
                      <a:gd name="connsiteX6" fmla="*/ 42070 w 407342"/>
                      <a:gd name="connsiteY6" fmla="*/ 0 h 947738"/>
                      <a:gd name="connsiteX7" fmla="*/ 286752 w 407342"/>
                      <a:gd name="connsiteY7" fmla="*/ 0 h 947738"/>
                      <a:gd name="connsiteX8" fmla="*/ 407342 w 407342"/>
                      <a:gd name="connsiteY8" fmla="*/ 134675 h 947738"/>
                      <a:gd name="connsiteX0" fmla="*/ 315902 w 328822"/>
                      <a:gd name="connsiteY0" fmla="*/ 43235 h 947738"/>
                      <a:gd name="connsiteX1" fmla="*/ 328822 w 328822"/>
                      <a:gd name="connsiteY1" fmla="*/ 107231 h 947738"/>
                      <a:gd name="connsiteX2" fmla="*/ 328822 w 328822"/>
                      <a:gd name="connsiteY2" fmla="*/ 947738 h 947738"/>
                      <a:gd name="connsiteX3" fmla="*/ 0 w 328822"/>
                      <a:gd name="connsiteY3" fmla="*/ 947738 h 947738"/>
                      <a:gd name="connsiteX4" fmla="*/ 0 w 328822"/>
                      <a:gd name="connsiteY4" fmla="*/ 107231 h 947738"/>
                      <a:gd name="connsiteX5" fmla="*/ 12920 w 328822"/>
                      <a:gd name="connsiteY5" fmla="*/ 43235 h 947738"/>
                      <a:gd name="connsiteX6" fmla="*/ 42070 w 328822"/>
                      <a:gd name="connsiteY6" fmla="*/ 0 h 947738"/>
                      <a:gd name="connsiteX7" fmla="*/ 286752 w 328822"/>
                      <a:gd name="connsiteY7" fmla="*/ 0 h 947738"/>
                      <a:gd name="connsiteX0" fmla="*/ 315902 w 328822"/>
                      <a:gd name="connsiteY0" fmla="*/ 43235 h 947738"/>
                      <a:gd name="connsiteX1" fmla="*/ 328822 w 328822"/>
                      <a:gd name="connsiteY1" fmla="*/ 107231 h 947738"/>
                      <a:gd name="connsiteX2" fmla="*/ 328822 w 328822"/>
                      <a:gd name="connsiteY2" fmla="*/ 947738 h 947738"/>
                      <a:gd name="connsiteX3" fmla="*/ 0 w 328822"/>
                      <a:gd name="connsiteY3" fmla="*/ 947738 h 947738"/>
                      <a:gd name="connsiteX4" fmla="*/ 0 w 328822"/>
                      <a:gd name="connsiteY4" fmla="*/ 107231 h 947738"/>
                      <a:gd name="connsiteX5" fmla="*/ 12920 w 328822"/>
                      <a:gd name="connsiteY5" fmla="*/ 43235 h 947738"/>
                      <a:gd name="connsiteX6" fmla="*/ 42070 w 328822"/>
                      <a:gd name="connsiteY6" fmla="*/ 0 h 947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28822" h="947738">
                        <a:moveTo>
                          <a:pt x="315902" y="43235"/>
                        </a:moveTo>
                        <a:cubicBezTo>
                          <a:pt x="324222" y="62905"/>
                          <a:pt x="328822" y="84531"/>
                          <a:pt x="328822" y="107231"/>
                        </a:cubicBezTo>
                        <a:lnTo>
                          <a:pt x="328822" y="947738"/>
                        </a:lnTo>
                        <a:lnTo>
                          <a:pt x="0" y="947738"/>
                        </a:lnTo>
                        <a:lnTo>
                          <a:pt x="0" y="107231"/>
                        </a:lnTo>
                        <a:cubicBezTo>
                          <a:pt x="0" y="84531"/>
                          <a:pt x="4601" y="62905"/>
                          <a:pt x="12920" y="43235"/>
                        </a:cubicBezTo>
                        <a:lnTo>
                          <a:pt x="42070" y="0"/>
                        </a:lnTo>
                      </a:path>
                    </a:pathLst>
                  </a:custGeom>
                  <a:solidFill>
                    <a:srgbClr val="00206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28" name="グループ化 427">
                    <a:extLst>
                      <a:ext uri="{FF2B5EF4-FFF2-40B4-BE49-F238E27FC236}">
                        <a16:creationId xmlns:a16="http://schemas.microsoft.com/office/drawing/2014/main" id="{31133CC5-B80C-4EA3-BF9A-B87C536A6E62}"/>
                      </a:ext>
                    </a:extLst>
                  </p:cNvPr>
                  <p:cNvGrpSpPr/>
                  <p:nvPr/>
                </p:nvGrpSpPr>
                <p:grpSpPr>
                  <a:xfrm>
                    <a:off x="4415883" y="2140351"/>
                    <a:ext cx="268036" cy="1024753"/>
                    <a:chOff x="5123221" y="2236561"/>
                    <a:chExt cx="268036" cy="1024753"/>
                  </a:xfrm>
                </p:grpSpPr>
                <p:sp>
                  <p:nvSpPr>
                    <p:cNvPr id="439" name="フリーフォーム: 図形 438">
                      <a:extLst>
                        <a:ext uri="{FF2B5EF4-FFF2-40B4-BE49-F238E27FC236}">
                          <a16:creationId xmlns:a16="http://schemas.microsoft.com/office/drawing/2014/main" id="{3FF45C66-C3BE-4ADD-855B-345C154A09C4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5185961" y="2236561"/>
                      <a:ext cx="142556" cy="1024753"/>
                    </a:xfrm>
                    <a:custGeom>
                      <a:avLst/>
                      <a:gdLst>
                        <a:gd name="connsiteX0" fmla="*/ 71278 w 142556"/>
                        <a:gd name="connsiteY0" fmla="*/ 0 h 1024753"/>
                        <a:gd name="connsiteX1" fmla="*/ 0 w 142556"/>
                        <a:gd name="connsiteY1" fmla="*/ 93504 h 1024753"/>
                        <a:gd name="connsiteX2" fmla="*/ 38880 w 142556"/>
                        <a:gd name="connsiteY2" fmla="*/ 175544 h 1024753"/>
                        <a:gd name="connsiteX3" fmla="*/ 0 w 142556"/>
                        <a:gd name="connsiteY3" fmla="*/ 257583 h 1024753"/>
                        <a:gd name="connsiteX4" fmla="*/ 38879 w 142556"/>
                        <a:gd name="connsiteY4" fmla="*/ 339623 h 1024753"/>
                        <a:gd name="connsiteX5" fmla="*/ 0 w 142556"/>
                        <a:gd name="connsiteY5" fmla="*/ 421661 h 1024753"/>
                        <a:gd name="connsiteX6" fmla="*/ 20877 w 142556"/>
                        <a:gd name="connsiteY6" fmla="*/ 487778 h 1024753"/>
                        <a:gd name="connsiteX7" fmla="*/ 66146 w 142556"/>
                        <a:gd name="connsiteY7" fmla="*/ 512377 h 1024753"/>
                        <a:gd name="connsiteX8" fmla="*/ 20877 w 142556"/>
                        <a:gd name="connsiteY8" fmla="*/ 536975 h 1024753"/>
                        <a:gd name="connsiteX9" fmla="*/ 0 w 142556"/>
                        <a:gd name="connsiteY9" fmla="*/ 603092 h 1024753"/>
                        <a:gd name="connsiteX10" fmla="*/ 38880 w 142556"/>
                        <a:gd name="connsiteY10" fmla="*/ 685132 h 1024753"/>
                        <a:gd name="connsiteX11" fmla="*/ 0 w 142556"/>
                        <a:gd name="connsiteY11" fmla="*/ 767171 h 1024753"/>
                        <a:gd name="connsiteX12" fmla="*/ 38879 w 142556"/>
                        <a:gd name="connsiteY12" fmla="*/ 849211 h 1024753"/>
                        <a:gd name="connsiteX13" fmla="*/ 0 w 142556"/>
                        <a:gd name="connsiteY13" fmla="*/ 931249 h 1024753"/>
                        <a:gd name="connsiteX14" fmla="*/ 71278 w 142556"/>
                        <a:gd name="connsiteY14" fmla="*/ 1024753 h 1024753"/>
                        <a:gd name="connsiteX15" fmla="*/ 142556 w 142556"/>
                        <a:gd name="connsiteY15" fmla="*/ 931249 h 1024753"/>
                        <a:gd name="connsiteX16" fmla="*/ 103679 w 142556"/>
                        <a:gd name="connsiteY16" fmla="*/ 849211 h 1024753"/>
                        <a:gd name="connsiteX17" fmla="*/ 142556 w 142556"/>
                        <a:gd name="connsiteY17" fmla="*/ 767171 h 1024753"/>
                        <a:gd name="connsiteX18" fmla="*/ 103678 w 142556"/>
                        <a:gd name="connsiteY18" fmla="*/ 685132 h 1024753"/>
                        <a:gd name="connsiteX19" fmla="*/ 142556 w 142556"/>
                        <a:gd name="connsiteY19" fmla="*/ 603092 h 1024753"/>
                        <a:gd name="connsiteX20" fmla="*/ 121679 w 142556"/>
                        <a:gd name="connsiteY20" fmla="*/ 536975 h 1024753"/>
                        <a:gd name="connsiteX21" fmla="*/ 76410 w 142556"/>
                        <a:gd name="connsiteY21" fmla="*/ 512377 h 1024753"/>
                        <a:gd name="connsiteX22" fmla="*/ 121679 w 142556"/>
                        <a:gd name="connsiteY22" fmla="*/ 487778 h 1024753"/>
                        <a:gd name="connsiteX23" fmla="*/ 142556 w 142556"/>
                        <a:gd name="connsiteY23" fmla="*/ 421661 h 1024753"/>
                        <a:gd name="connsiteX24" fmla="*/ 103679 w 142556"/>
                        <a:gd name="connsiteY24" fmla="*/ 339623 h 1024753"/>
                        <a:gd name="connsiteX25" fmla="*/ 142556 w 142556"/>
                        <a:gd name="connsiteY25" fmla="*/ 257583 h 1024753"/>
                        <a:gd name="connsiteX26" fmla="*/ 103678 w 142556"/>
                        <a:gd name="connsiteY26" fmla="*/ 175544 h 1024753"/>
                        <a:gd name="connsiteX27" fmla="*/ 142556 w 142556"/>
                        <a:gd name="connsiteY27" fmla="*/ 93504 h 1024753"/>
                        <a:gd name="connsiteX28" fmla="*/ 71278 w 142556"/>
                        <a:gd name="connsiteY28" fmla="*/ 0 h 102475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</a:cxnLst>
                      <a:rect l="l" t="t" r="r" b="b"/>
                      <a:pathLst>
                        <a:path w="142556" h="1024753">
                          <a:moveTo>
                            <a:pt x="71278" y="0"/>
                          </a:moveTo>
                          <a:cubicBezTo>
                            <a:pt x="31913" y="0"/>
                            <a:pt x="0" y="41863"/>
                            <a:pt x="0" y="93504"/>
                          </a:cubicBezTo>
                          <a:cubicBezTo>
                            <a:pt x="0" y="129622"/>
                            <a:pt x="15611" y="160958"/>
                            <a:pt x="38880" y="175544"/>
                          </a:cubicBezTo>
                          <a:cubicBezTo>
                            <a:pt x="15611" y="190131"/>
                            <a:pt x="0" y="221465"/>
                            <a:pt x="0" y="257583"/>
                          </a:cubicBezTo>
                          <a:cubicBezTo>
                            <a:pt x="0" y="293701"/>
                            <a:pt x="15610" y="325035"/>
                            <a:pt x="38879" y="339623"/>
                          </a:cubicBezTo>
                          <a:cubicBezTo>
                            <a:pt x="15610" y="354209"/>
                            <a:pt x="0" y="385544"/>
                            <a:pt x="0" y="421661"/>
                          </a:cubicBezTo>
                          <a:cubicBezTo>
                            <a:pt x="0" y="447481"/>
                            <a:pt x="7978" y="470857"/>
                            <a:pt x="20877" y="487778"/>
                          </a:cubicBezTo>
                          <a:lnTo>
                            <a:pt x="66146" y="512377"/>
                          </a:lnTo>
                          <a:lnTo>
                            <a:pt x="20877" y="536975"/>
                          </a:lnTo>
                          <a:cubicBezTo>
                            <a:pt x="7978" y="553896"/>
                            <a:pt x="0" y="577272"/>
                            <a:pt x="0" y="603092"/>
                          </a:cubicBezTo>
                          <a:cubicBezTo>
                            <a:pt x="0" y="639211"/>
                            <a:pt x="15611" y="670546"/>
                            <a:pt x="38880" y="685132"/>
                          </a:cubicBezTo>
                          <a:cubicBezTo>
                            <a:pt x="15611" y="699719"/>
                            <a:pt x="0" y="731053"/>
                            <a:pt x="0" y="767171"/>
                          </a:cubicBezTo>
                          <a:cubicBezTo>
                            <a:pt x="0" y="803290"/>
                            <a:pt x="15610" y="834623"/>
                            <a:pt x="38879" y="849211"/>
                          </a:cubicBezTo>
                          <a:cubicBezTo>
                            <a:pt x="15610" y="863797"/>
                            <a:pt x="0" y="895132"/>
                            <a:pt x="0" y="931249"/>
                          </a:cubicBezTo>
                          <a:cubicBezTo>
                            <a:pt x="0" y="982890"/>
                            <a:pt x="31913" y="1024753"/>
                            <a:pt x="71278" y="1024753"/>
                          </a:cubicBezTo>
                          <a:cubicBezTo>
                            <a:pt x="110643" y="1024753"/>
                            <a:pt x="142556" y="982890"/>
                            <a:pt x="142556" y="931249"/>
                          </a:cubicBezTo>
                          <a:cubicBezTo>
                            <a:pt x="142556" y="895132"/>
                            <a:pt x="126946" y="863797"/>
                            <a:pt x="103679" y="849211"/>
                          </a:cubicBezTo>
                          <a:cubicBezTo>
                            <a:pt x="126946" y="834623"/>
                            <a:pt x="142556" y="803290"/>
                            <a:pt x="142556" y="767171"/>
                          </a:cubicBezTo>
                          <a:cubicBezTo>
                            <a:pt x="142556" y="731053"/>
                            <a:pt x="126946" y="699719"/>
                            <a:pt x="103678" y="685132"/>
                          </a:cubicBezTo>
                          <a:cubicBezTo>
                            <a:pt x="126946" y="670546"/>
                            <a:pt x="142556" y="639211"/>
                            <a:pt x="142556" y="603092"/>
                          </a:cubicBezTo>
                          <a:cubicBezTo>
                            <a:pt x="142556" y="577272"/>
                            <a:pt x="134578" y="553896"/>
                            <a:pt x="121679" y="536975"/>
                          </a:cubicBezTo>
                          <a:lnTo>
                            <a:pt x="76410" y="512377"/>
                          </a:lnTo>
                          <a:lnTo>
                            <a:pt x="121679" y="487778"/>
                          </a:lnTo>
                          <a:cubicBezTo>
                            <a:pt x="134578" y="470857"/>
                            <a:pt x="142556" y="447481"/>
                            <a:pt x="142556" y="421661"/>
                          </a:cubicBezTo>
                          <a:cubicBezTo>
                            <a:pt x="142556" y="385544"/>
                            <a:pt x="126946" y="354209"/>
                            <a:pt x="103679" y="339623"/>
                          </a:cubicBezTo>
                          <a:cubicBezTo>
                            <a:pt x="126946" y="325035"/>
                            <a:pt x="142556" y="293701"/>
                            <a:pt x="142556" y="257583"/>
                          </a:cubicBezTo>
                          <a:cubicBezTo>
                            <a:pt x="142556" y="221465"/>
                            <a:pt x="126946" y="190131"/>
                            <a:pt x="103678" y="175544"/>
                          </a:cubicBezTo>
                          <a:cubicBezTo>
                            <a:pt x="126946" y="160958"/>
                            <a:pt x="142556" y="129622"/>
                            <a:pt x="142556" y="93504"/>
                          </a:cubicBezTo>
                          <a:cubicBezTo>
                            <a:pt x="142556" y="41863"/>
                            <a:pt x="110643" y="0"/>
                            <a:pt x="71278" y="0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40" name="フリーフォーム: 図形 439">
                      <a:extLst>
                        <a:ext uri="{FF2B5EF4-FFF2-40B4-BE49-F238E27FC236}">
                          <a16:creationId xmlns:a16="http://schemas.microsoft.com/office/drawing/2014/main" id="{97E014E2-C74B-4809-98E6-950A3CE2F4F9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5123221" y="2998471"/>
                      <a:ext cx="268036" cy="177818"/>
                    </a:xfrm>
                    <a:custGeom>
                      <a:avLst/>
                      <a:gdLst>
                        <a:gd name="connsiteX0" fmla="*/ 839768 w 901231"/>
                        <a:gd name="connsiteY0" fmla="*/ 0 h 366713"/>
                        <a:gd name="connsiteX1" fmla="*/ 827380 w 901231"/>
                        <a:gd name="connsiteY1" fmla="*/ 3721 h 366713"/>
                        <a:gd name="connsiteX2" fmla="*/ 825512 w 901231"/>
                        <a:gd name="connsiteY2" fmla="*/ 5449 h 366713"/>
                        <a:gd name="connsiteX3" fmla="*/ 450616 w 901231"/>
                        <a:gd name="connsiteY3" fmla="*/ 141947 h 366713"/>
                        <a:gd name="connsiteX4" fmla="*/ 75720 w 901231"/>
                        <a:gd name="connsiteY4" fmla="*/ 5449 h 366713"/>
                        <a:gd name="connsiteX5" fmla="*/ 73851 w 901231"/>
                        <a:gd name="connsiteY5" fmla="*/ 3721 h 366713"/>
                        <a:gd name="connsiteX6" fmla="*/ 61464 w 901231"/>
                        <a:gd name="connsiteY6" fmla="*/ 0 h 366713"/>
                        <a:gd name="connsiteX7" fmla="*/ 0 w 901231"/>
                        <a:gd name="connsiteY7" fmla="*/ 183147 h 366713"/>
                        <a:gd name="connsiteX8" fmla="*/ 61464 w 901231"/>
                        <a:gd name="connsiteY8" fmla="*/ 366294 h 366713"/>
                        <a:gd name="connsiteX9" fmla="*/ 66779 w 901231"/>
                        <a:gd name="connsiteY9" fmla="*/ 364697 h 366713"/>
                        <a:gd name="connsiteX10" fmla="*/ 66779 w 901231"/>
                        <a:gd name="connsiteY10" fmla="*/ 366713 h 366713"/>
                        <a:gd name="connsiteX11" fmla="*/ 450616 w 901231"/>
                        <a:gd name="connsiteY11" fmla="*/ 226961 h 366713"/>
                        <a:gd name="connsiteX12" fmla="*/ 834452 w 901231"/>
                        <a:gd name="connsiteY12" fmla="*/ 366713 h 366713"/>
                        <a:gd name="connsiteX13" fmla="*/ 834452 w 901231"/>
                        <a:gd name="connsiteY13" fmla="*/ 364697 h 366713"/>
                        <a:gd name="connsiteX14" fmla="*/ 839768 w 901231"/>
                        <a:gd name="connsiteY14" fmla="*/ 366294 h 366713"/>
                        <a:gd name="connsiteX15" fmla="*/ 901231 w 901231"/>
                        <a:gd name="connsiteY15" fmla="*/ 183147 h 366713"/>
                        <a:gd name="connsiteX16" fmla="*/ 839768 w 901231"/>
                        <a:gd name="connsiteY16" fmla="*/ 0 h 36671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901231" h="366713">
                          <a:moveTo>
                            <a:pt x="839768" y="0"/>
                          </a:moveTo>
                          <a:cubicBezTo>
                            <a:pt x="835524" y="0"/>
                            <a:pt x="831382" y="1281"/>
                            <a:pt x="827380" y="3721"/>
                          </a:cubicBezTo>
                          <a:lnTo>
                            <a:pt x="825512" y="5449"/>
                          </a:lnTo>
                          <a:lnTo>
                            <a:pt x="450616" y="141947"/>
                          </a:lnTo>
                          <a:lnTo>
                            <a:pt x="75720" y="5449"/>
                          </a:lnTo>
                          <a:lnTo>
                            <a:pt x="73851" y="3721"/>
                          </a:lnTo>
                          <a:cubicBezTo>
                            <a:pt x="69850" y="1281"/>
                            <a:pt x="65707" y="0"/>
                            <a:pt x="61464" y="0"/>
                          </a:cubicBezTo>
                          <a:cubicBezTo>
                            <a:pt x="27518" y="0"/>
                            <a:pt x="0" y="81998"/>
                            <a:pt x="0" y="183147"/>
                          </a:cubicBezTo>
                          <a:cubicBezTo>
                            <a:pt x="0" y="284296"/>
                            <a:pt x="27518" y="366294"/>
                            <a:pt x="61464" y="366294"/>
                          </a:cubicBezTo>
                          <a:lnTo>
                            <a:pt x="66779" y="364697"/>
                          </a:lnTo>
                          <a:lnTo>
                            <a:pt x="66779" y="366713"/>
                          </a:lnTo>
                          <a:lnTo>
                            <a:pt x="450616" y="226961"/>
                          </a:lnTo>
                          <a:lnTo>
                            <a:pt x="834452" y="366713"/>
                          </a:lnTo>
                          <a:lnTo>
                            <a:pt x="834452" y="364697"/>
                          </a:lnTo>
                          <a:lnTo>
                            <a:pt x="839768" y="366294"/>
                          </a:lnTo>
                          <a:cubicBezTo>
                            <a:pt x="873713" y="366294"/>
                            <a:pt x="901231" y="284296"/>
                            <a:pt x="901231" y="183147"/>
                          </a:cubicBezTo>
                          <a:cubicBezTo>
                            <a:pt x="901231" y="81998"/>
                            <a:pt x="873713" y="0"/>
                            <a:pt x="839768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41" name="楕円 440">
                      <a:extLst>
                        <a:ext uri="{FF2B5EF4-FFF2-40B4-BE49-F238E27FC236}">
                          <a16:creationId xmlns:a16="http://schemas.microsoft.com/office/drawing/2014/main" id="{169FBB1C-0020-42AE-8852-F4B7EDE2271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222287" y="3036570"/>
                      <a:ext cx="74794" cy="110566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29" name="フリーフォーム: 図形 428">
                    <a:extLst>
                      <a:ext uri="{FF2B5EF4-FFF2-40B4-BE49-F238E27FC236}">
                        <a16:creationId xmlns:a16="http://schemas.microsoft.com/office/drawing/2014/main" id="{8369E2D1-356D-4F96-8CC2-B4670E8B9F49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3831054" y="1200861"/>
                    <a:ext cx="1122994" cy="778819"/>
                  </a:xfrm>
                  <a:custGeom>
                    <a:avLst/>
                    <a:gdLst>
                      <a:gd name="connsiteX0" fmla="*/ 161578 w 1103320"/>
                      <a:gd name="connsiteY0" fmla="*/ 146353 h 797333"/>
                      <a:gd name="connsiteX1" fmla="*/ 551660 w 1103320"/>
                      <a:gd name="connsiteY1" fmla="*/ 0 h 797333"/>
                      <a:gd name="connsiteX2" fmla="*/ 1103320 w 1103320"/>
                      <a:gd name="connsiteY2" fmla="*/ 499680 h 797333"/>
                      <a:gd name="connsiteX3" fmla="*/ 1009105 w 1103320"/>
                      <a:gd name="connsiteY3" fmla="*/ 779056 h 797333"/>
                      <a:gd name="connsiteX4" fmla="*/ 992456 w 1103320"/>
                      <a:gd name="connsiteY4" fmla="*/ 797333 h 797333"/>
                      <a:gd name="connsiteX5" fmla="*/ 990955 w 1103320"/>
                      <a:gd name="connsiteY5" fmla="*/ 794115 h 797333"/>
                      <a:gd name="connsiteX6" fmla="*/ 846371 w 1103320"/>
                      <a:gd name="connsiteY6" fmla="*/ 604278 h 797333"/>
                      <a:gd name="connsiteX7" fmla="*/ 128865 w 1103320"/>
                      <a:gd name="connsiteY7" fmla="*/ 462631 h 797333"/>
                      <a:gd name="connsiteX8" fmla="*/ 50548 w 1103320"/>
                      <a:gd name="connsiteY8" fmla="*/ 608464 h 797333"/>
                      <a:gd name="connsiteX9" fmla="*/ 41965 w 1103320"/>
                      <a:gd name="connsiteY9" fmla="*/ 690131 h 797333"/>
                      <a:gd name="connsiteX10" fmla="*/ 11208 w 1103320"/>
                      <a:gd name="connsiteY10" fmla="*/ 600383 h 797333"/>
                      <a:gd name="connsiteX11" fmla="*/ 0 w 1103320"/>
                      <a:gd name="connsiteY11" fmla="*/ 499680 h 797333"/>
                      <a:gd name="connsiteX12" fmla="*/ 161578 w 1103320"/>
                      <a:gd name="connsiteY12" fmla="*/ 146353 h 797333"/>
                      <a:gd name="connsiteX0" fmla="*/ 161578 w 1103320"/>
                      <a:gd name="connsiteY0" fmla="*/ 146353 h 797333"/>
                      <a:gd name="connsiteX1" fmla="*/ 551660 w 1103320"/>
                      <a:gd name="connsiteY1" fmla="*/ 0 h 797333"/>
                      <a:gd name="connsiteX2" fmla="*/ 1103320 w 1103320"/>
                      <a:gd name="connsiteY2" fmla="*/ 499680 h 797333"/>
                      <a:gd name="connsiteX3" fmla="*/ 1009105 w 1103320"/>
                      <a:gd name="connsiteY3" fmla="*/ 779056 h 797333"/>
                      <a:gd name="connsiteX4" fmla="*/ 992456 w 1103320"/>
                      <a:gd name="connsiteY4" fmla="*/ 797333 h 797333"/>
                      <a:gd name="connsiteX5" fmla="*/ 990955 w 1103320"/>
                      <a:gd name="connsiteY5" fmla="*/ 794115 h 797333"/>
                      <a:gd name="connsiteX6" fmla="*/ 795858 w 1103320"/>
                      <a:gd name="connsiteY6" fmla="*/ 654792 h 797333"/>
                      <a:gd name="connsiteX7" fmla="*/ 128865 w 1103320"/>
                      <a:gd name="connsiteY7" fmla="*/ 462631 h 797333"/>
                      <a:gd name="connsiteX8" fmla="*/ 50548 w 1103320"/>
                      <a:gd name="connsiteY8" fmla="*/ 608464 h 797333"/>
                      <a:gd name="connsiteX9" fmla="*/ 41965 w 1103320"/>
                      <a:gd name="connsiteY9" fmla="*/ 690131 h 797333"/>
                      <a:gd name="connsiteX10" fmla="*/ 11208 w 1103320"/>
                      <a:gd name="connsiteY10" fmla="*/ 600383 h 797333"/>
                      <a:gd name="connsiteX11" fmla="*/ 0 w 1103320"/>
                      <a:gd name="connsiteY11" fmla="*/ 499680 h 797333"/>
                      <a:gd name="connsiteX12" fmla="*/ 161578 w 1103320"/>
                      <a:gd name="connsiteY12" fmla="*/ 146353 h 797333"/>
                      <a:gd name="connsiteX0" fmla="*/ 161578 w 1103320"/>
                      <a:gd name="connsiteY0" fmla="*/ 146353 h 797333"/>
                      <a:gd name="connsiteX1" fmla="*/ 551660 w 1103320"/>
                      <a:gd name="connsiteY1" fmla="*/ 0 h 797333"/>
                      <a:gd name="connsiteX2" fmla="*/ 1103320 w 1103320"/>
                      <a:gd name="connsiteY2" fmla="*/ 499680 h 797333"/>
                      <a:gd name="connsiteX3" fmla="*/ 1009105 w 1103320"/>
                      <a:gd name="connsiteY3" fmla="*/ 779056 h 797333"/>
                      <a:gd name="connsiteX4" fmla="*/ 992456 w 1103320"/>
                      <a:gd name="connsiteY4" fmla="*/ 797333 h 797333"/>
                      <a:gd name="connsiteX5" fmla="*/ 990955 w 1103320"/>
                      <a:gd name="connsiteY5" fmla="*/ 794115 h 797333"/>
                      <a:gd name="connsiteX6" fmla="*/ 795858 w 1103320"/>
                      <a:gd name="connsiteY6" fmla="*/ 654792 h 797333"/>
                      <a:gd name="connsiteX7" fmla="*/ 128865 w 1103320"/>
                      <a:gd name="connsiteY7" fmla="*/ 462631 h 797333"/>
                      <a:gd name="connsiteX8" fmla="*/ 41965 w 1103320"/>
                      <a:gd name="connsiteY8" fmla="*/ 690131 h 797333"/>
                      <a:gd name="connsiteX9" fmla="*/ 11208 w 1103320"/>
                      <a:gd name="connsiteY9" fmla="*/ 600383 h 797333"/>
                      <a:gd name="connsiteX10" fmla="*/ 0 w 1103320"/>
                      <a:gd name="connsiteY10" fmla="*/ 499680 h 797333"/>
                      <a:gd name="connsiteX11" fmla="*/ 161578 w 1103320"/>
                      <a:gd name="connsiteY11" fmla="*/ 146353 h 797333"/>
                      <a:gd name="connsiteX0" fmla="*/ 161578 w 1103320"/>
                      <a:gd name="connsiteY0" fmla="*/ 146353 h 797333"/>
                      <a:gd name="connsiteX1" fmla="*/ 551660 w 1103320"/>
                      <a:gd name="connsiteY1" fmla="*/ 0 h 797333"/>
                      <a:gd name="connsiteX2" fmla="*/ 1103320 w 1103320"/>
                      <a:gd name="connsiteY2" fmla="*/ 499680 h 797333"/>
                      <a:gd name="connsiteX3" fmla="*/ 1009105 w 1103320"/>
                      <a:gd name="connsiteY3" fmla="*/ 779056 h 797333"/>
                      <a:gd name="connsiteX4" fmla="*/ 992456 w 1103320"/>
                      <a:gd name="connsiteY4" fmla="*/ 797333 h 797333"/>
                      <a:gd name="connsiteX5" fmla="*/ 990955 w 1103320"/>
                      <a:gd name="connsiteY5" fmla="*/ 794115 h 797333"/>
                      <a:gd name="connsiteX6" fmla="*/ 795858 w 1103320"/>
                      <a:gd name="connsiteY6" fmla="*/ 654792 h 797333"/>
                      <a:gd name="connsiteX7" fmla="*/ 128865 w 1103320"/>
                      <a:gd name="connsiteY7" fmla="*/ 462631 h 797333"/>
                      <a:gd name="connsiteX8" fmla="*/ 41965 w 1103320"/>
                      <a:gd name="connsiteY8" fmla="*/ 690131 h 797333"/>
                      <a:gd name="connsiteX9" fmla="*/ 11208 w 1103320"/>
                      <a:gd name="connsiteY9" fmla="*/ 600383 h 797333"/>
                      <a:gd name="connsiteX10" fmla="*/ 0 w 1103320"/>
                      <a:gd name="connsiteY10" fmla="*/ 499680 h 797333"/>
                      <a:gd name="connsiteX11" fmla="*/ 161578 w 1103320"/>
                      <a:gd name="connsiteY11" fmla="*/ 146353 h 797333"/>
                      <a:gd name="connsiteX0" fmla="*/ 161578 w 1103320"/>
                      <a:gd name="connsiteY0" fmla="*/ 146353 h 797333"/>
                      <a:gd name="connsiteX1" fmla="*/ 551660 w 1103320"/>
                      <a:gd name="connsiteY1" fmla="*/ 0 h 797333"/>
                      <a:gd name="connsiteX2" fmla="*/ 1103320 w 1103320"/>
                      <a:gd name="connsiteY2" fmla="*/ 499680 h 797333"/>
                      <a:gd name="connsiteX3" fmla="*/ 1009105 w 1103320"/>
                      <a:gd name="connsiteY3" fmla="*/ 779056 h 797333"/>
                      <a:gd name="connsiteX4" fmla="*/ 992456 w 1103320"/>
                      <a:gd name="connsiteY4" fmla="*/ 797333 h 797333"/>
                      <a:gd name="connsiteX5" fmla="*/ 795858 w 1103320"/>
                      <a:gd name="connsiteY5" fmla="*/ 654792 h 797333"/>
                      <a:gd name="connsiteX6" fmla="*/ 128865 w 1103320"/>
                      <a:gd name="connsiteY6" fmla="*/ 462631 h 797333"/>
                      <a:gd name="connsiteX7" fmla="*/ 41965 w 1103320"/>
                      <a:gd name="connsiteY7" fmla="*/ 690131 h 797333"/>
                      <a:gd name="connsiteX8" fmla="*/ 11208 w 1103320"/>
                      <a:gd name="connsiteY8" fmla="*/ 600383 h 797333"/>
                      <a:gd name="connsiteX9" fmla="*/ 0 w 1103320"/>
                      <a:gd name="connsiteY9" fmla="*/ 499680 h 797333"/>
                      <a:gd name="connsiteX10" fmla="*/ 161578 w 1103320"/>
                      <a:gd name="connsiteY10" fmla="*/ 146353 h 797333"/>
                      <a:gd name="connsiteX0" fmla="*/ 161578 w 1103320"/>
                      <a:gd name="connsiteY0" fmla="*/ 146353 h 779056"/>
                      <a:gd name="connsiteX1" fmla="*/ 551660 w 1103320"/>
                      <a:gd name="connsiteY1" fmla="*/ 0 h 779056"/>
                      <a:gd name="connsiteX2" fmla="*/ 1103320 w 1103320"/>
                      <a:gd name="connsiteY2" fmla="*/ 499680 h 779056"/>
                      <a:gd name="connsiteX3" fmla="*/ 1009105 w 1103320"/>
                      <a:gd name="connsiteY3" fmla="*/ 779056 h 779056"/>
                      <a:gd name="connsiteX4" fmla="*/ 795858 w 1103320"/>
                      <a:gd name="connsiteY4" fmla="*/ 654792 h 779056"/>
                      <a:gd name="connsiteX5" fmla="*/ 128865 w 1103320"/>
                      <a:gd name="connsiteY5" fmla="*/ 462631 h 779056"/>
                      <a:gd name="connsiteX6" fmla="*/ 41965 w 1103320"/>
                      <a:gd name="connsiteY6" fmla="*/ 690131 h 779056"/>
                      <a:gd name="connsiteX7" fmla="*/ 11208 w 1103320"/>
                      <a:gd name="connsiteY7" fmla="*/ 600383 h 779056"/>
                      <a:gd name="connsiteX8" fmla="*/ 0 w 1103320"/>
                      <a:gd name="connsiteY8" fmla="*/ 499680 h 779056"/>
                      <a:gd name="connsiteX9" fmla="*/ 161578 w 1103320"/>
                      <a:gd name="connsiteY9" fmla="*/ 146353 h 779056"/>
                      <a:gd name="connsiteX0" fmla="*/ 161578 w 1103320"/>
                      <a:gd name="connsiteY0" fmla="*/ 146353 h 779056"/>
                      <a:gd name="connsiteX1" fmla="*/ 551660 w 1103320"/>
                      <a:gd name="connsiteY1" fmla="*/ 0 h 779056"/>
                      <a:gd name="connsiteX2" fmla="*/ 1103320 w 1103320"/>
                      <a:gd name="connsiteY2" fmla="*/ 499680 h 779056"/>
                      <a:gd name="connsiteX3" fmla="*/ 1009105 w 1103320"/>
                      <a:gd name="connsiteY3" fmla="*/ 779056 h 779056"/>
                      <a:gd name="connsiteX4" fmla="*/ 795858 w 1103320"/>
                      <a:gd name="connsiteY4" fmla="*/ 654792 h 779056"/>
                      <a:gd name="connsiteX5" fmla="*/ 128865 w 1103320"/>
                      <a:gd name="connsiteY5" fmla="*/ 462631 h 779056"/>
                      <a:gd name="connsiteX6" fmla="*/ 41965 w 1103320"/>
                      <a:gd name="connsiteY6" fmla="*/ 690131 h 779056"/>
                      <a:gd name="connsiteX7" fmla="*/ 11208 w 1103320"/>
                      <a:gd name="connsiteY7" fmla="*/ 600383 h 779056"/>
                      <a:gd name="connsiteX8" fmla="*/ 0 w 1103320"/>
                      <a:gd name="connsiteY8" fmla="*/ 499680 h 779056"/>
                      <a:gd name="connsiteX9" fmla="*/ 161578 w 1103320"/>
                      <a:gd name="connsiteY9" fmla="*/ 146353 h 779056"/>
                      <a:gd name="connsiteX0" fmla="*/ 161578 w 1103320"/>
                      <a:gd name="connsiteY0" fmla="*/ 146353 h 779056"/>
                      <a:gd name="connsiteX1" fmla="*/ 551660 w 1103320"/>
                      <a:gd name="connsiteY1" fmla="*/ 0 h 779056"/>
                      <a:gd name="connsiteX2" fmla="*/ 1103320 w 1103320"/>
                      <a:gd name="connsiteY2" fmla="*/ 499680 h 779056"/>
                      <a:gd name="connsiteX3" fmla="*/ 1009105 w 1103320"/>
                      <a:gd name="connsiteY3" fmla="*/ 779056 h 779056"/>
                      <a:gd name="connsiteX4" fmla="*/ 795858 w 1103320"/>
                      <a:gd name="connsiteY4" fmla="*/ 654792 h 779056"/>
                      <a:gd name="connsiteX5" fmla="*/ 128865 w 1103320"/>
                      <a:gd name="connsiteY5" fmla="*/ 462631 h 779056"/>
                      <a:gd name="connsiteX6" fmla="*/ 41965 w 1103320"/>
                      <a:gd name="connsiteY6" fmla="*/ 690131 h 779056"/>
                      <a:gd name="connsiteX7" fmla="*/ 11208 w 1103320"/>
                      <a:gd name="connsiteY7" fmla="*/ 600383 h 779056"/>
                      <a:gd name="connsiteX8" fmla="*/ 0 w 1103320"/>
                      <a:gd name="connsiteY8" fmla="*/ 499680 h 779056"/>
                      <a:gd name="connsiteX9" fmla="*/ 161578 w 1103320"/>
                      <a:gd name="connsiteY9" fmla="*/ 146353 h 779056"/>
                      <a:gd name="connsiteX0" fmla="*/ 161578 w 1103320"/>
                      <a:gd name="connsiteY0" fmla="*/ 146353 h 779056"/>
                      <a:gd name="connsiteX1" fmla="*/ 551660 w 1103320"/>
                      <a:gd name="connsiteY1" fmla="*/ 0 h 779056"/>
                      <a:gd name="connsiteX2" fmla="*/ 1103320 w 1103320"/>
                      <a:gd name="connsiteY2" fmla="*/ 499680 h 779056"/>
                      <a:gd name="connsiteX3" fmla="*/ 1009105 w 1103320"/>
                      <a:gd name="connsiteY3" fmla="*/ 779056 h 779056"/>
                      <a:gd name="connsiteX4" fmla="*/ 795858 w 1103320"/>
                      <a:gd name="connsiteY4" fmla="*/ 654792 h 779056"/>
                      <a:gd name="connsiteX5" fmla="*/ 128865 w 1103320"/>
                      <a:gd name="connsiteY5" fmla="*/ 462631 h 779056"/>
                      <a:gd name="connsiteX6" fmla="*/ 41965 w 1103320"/>
                      <a:gd name="connsiteY6" fmla="*/ 690131 h 779056"/>
                      <a:gd name="connsiteX7" fmla="*/ 11208 w 1103320"/>
                      <a:gd name="connsiteY7" fmla="*/ 600383 h 779056"/>
                      <a:gd name="connsiteX8" fmla="*/ 0 w 1103320"/>
                      <a:gd name="connsiteY8" fmla="*/ 499680 h 779056"/>
                      <a:gd name="connsiteX9" fmla="*/ 161578 w 1103320"/>
                      <a:gd name="connsiteY9" fmla="*/ 146353 h 779056"/>
                      <a:gd name="connsiteX0" fmla="*/ 161578 w 1103320"/>
                      <a:gd name="connsiteY0" fmla="*/ 146353 h 779056"/>
                      <a:gd name="connsiteX1" fmla="*/ 551660 w 1103320"/>
                      <a:gd name="connsiteY1" fmla="*/ 0 h 779056"/>
                      <a:gd name="connsiteX2" fmla="*/ 1103320 w 1103320"/>
                      <a:gd name="connsiteY2" fmla="*/ 499680 h 779056"/>
                      <a:gd name="connsiteX3" fmla="*/ 1009105 w 1103320"/>
                      <a:gd name="connsiteY3" fmla="*/ 779056 h 779056"/>
                      <a:gd name="connsiteX4" fmla="*/ 795858 w 1103320"/>
                      <a:gd name="connsiteY4" fmla="*/ 654792 h 779056"/>
                      <a:gd name="connsiteX5" fmla="*/ 155757 w 1103320"/>
                      <a:gd name="connsiteY5" fmla="*/ 459263 h 779056"/>
                      <a:gd name="connsiteX6" fmla="*/ 41965 w 1103320"/>
                      <a:gd name="connsiteY6" fmla="*/ 690131 h 779056"/>
                      <a:gd name="connsiteX7" fmla="*/ 11208 w 1103320"/>
                      <a:gd name="connsiteY7" fmla="*/ 600383 h 779056"/>
                      <a:gd name="connsiteX8" fmla="*/ 0 w 1103320"/>
                      <a:gd name="connsiteY8" fmla="*/ 499680 h 779056"/>
                      <a:gd name="connsiteX9" fmla="*/ 161578 w 1103320"/>
                      <a:gd name="connsiteY9" fmla="*/ 146353 h 779056"/>
                      <a:gd name="connsiteX0" fmla="*/ 161578 w 1103320"/>
                      <a:gd name="connsiteY0" fmla="*/ 146353 h 779056"/>
                      <a:gd name="connsiteX1" fmla="*/ 551660 w 1103320"/>
                      <a:gd name="connsiteY1" fmla="*/ 0 h 779056"/>
                      <a:gd name="connsiteX2" fmla="*/ 1103320 w 1103320"/>
                      <a:gd name="connsiteY2" fmla="*/ 499680 h 779056"/>
                      <a:gd name="connsiteX3" fmla="*/ 1009105 w 1103320"/>
                      <a:gd name="connsiteY3" fmla="*/ 779056 h 779056"/>
                      <a:gd name="connsiteX4" fmla="*/ 795858 w 1103320"/>
                      <a:gd name="connsiteY4" fmla="*/ 654792 h 779056"/>
                      <a:gd name="connsiteX5" fmla="*/ 155757 w 1103320"/>
                      <a:gd name="connsiteY5" fmla="*/ 459263 h 779056"/>
                      <a:gd name="connsiteX6" fmla="*/ 41965 w 1103320"/>
                      <a:gd name="connsiteY6" fmla="*/ 690131 h 779056"/>
                      <a:gd name="connsiteX7" fmla="*/ 11208 w 1103320"/>
                      <a:gd name="connsiteY7" fmla="*/ 600383 h 779056"/>
                      <a:gd name="connsiteX8" fmla="*/ 0 w 1103320"/>
                      <a:gd name="connsiteY8" fmla="*/ 499680 h 779056"/>
                      <a:gd name="connsiteX9" fmla="*/ 161578 w 1103320"/>
                      <a:gd name="connsiteY9" fmla="*/ 146353 h 779056"/>
                      <a:gd name="connsiteX0" fmla="*/ 161578 w 1103320"/>
                      <a:gd name="connsiteY0" fmla="*/ 146353 h 779056"/>
                      <a:gd name="connsiteX1" fmla="*/ 551660 w 1103320"/>
                      <a:gd name="connsiteY1" fmla="*/ 0 h 779056"/>
                      <a:gd name="connsiteX2" fmla="*/ 1103320 w 1103320"/>
                      <a:gd name="connsiteY2" fmla="*/ 499680 h 779056"/>
                      <a:gd name="connsiteX3" fmla="*/ 1009105 w 1103320"/>
                      <a:gd name="connsiteY3" fmla="*/ 779056 h 779056"/>
                      <a:gd name="connsiteX4" fmla="*/ 795858 w 1103320"/>
                      <a:gd name="connsiteY4" fmla="*/ 654792 h 779056"/>
                      <a:gd name="connsiteX5" fmla="*/ 155757 w 1103320"/>
                      <a:gd name="connsiteY5" fmla="*/ 459263 h 779056"/>
                      <a:gd name="connsiteX6" fmla="*/ 41965 w 1103320"/>
                      <a:gd name="connsiteY6" fmla="*/ 690131 h 779056"/>
                      <a:gd name="connsiteX7" fmla="*/ 11208 w 1103320"/>
                      <a:gd name="connsiteY7" fmla="*/ 600383 h 779056"/>
                      <a:gd name="connsiteX8" fmla="*/ 0 w 1103320"/>
                      <a:gd name="connsiteY8" fmla="*/ 499680 h 779056"/>
                      <a:gd name="connsiteX9" fmla="*/ 161578 w 1103320"/>
                      <a:gd name="connsiteY9" fmla="*/ 146353 h 779056"/>
                      <a:gd name="connsiteX0" fmla="*/ 161578 w 1144733"/>
                      <a:gd name="connsiteY0" fmla="*/ 146353 h 740890"/>
                      <a:gd name="connsiteX1" fmla="*/ 551660 w 1144733"/>
                      <a:gd name="connsiteY1" fmla="*/ 0 h 740890"/>
                      <a:gd name="connsiteX2" fmla="*/ 1103320 w 1144733"/>
                      <a:gd name="connsiteY2" fmla="*/ 499680 h 740890"/>
                      <a:gd name="connsiteX3" fmla="*/ 1065127 w 1144733"/>
                      <a:gd name="connsiteY3" fmla="*/ 740890 h 740890"/>
                      <a:gd name="connsiteX4" fmla="*/ 795858 w 1144733"/>
                      <a:gd name="connsiteY4" fmla="*/ 654792 h 740890"/>
                      <a:gd name="connsiteX5" fmla="*/ 155757 w 1144733"/>
                      <a:gd name="connsiteY5" fmla="*/ 459263 h 740890"/>
                      <a:gd name="connsiteX6" fmla="*/ 41965 w 1144733"/>
                      <a:gd name="connsiteY6" fmla="*/ 690131 h 740890"/>
                      <a:gd name="connsiteX7" fmla="*/ 11208 w 1144733"/>
                      <a:gd name="connsiteY7" fmla="*/ 600383 h 740890"/>
                      <a:gd name="connsiteX8" fmla="*/ 0 w 1144733"/>
                      <a:gd name="connsiteY8" fmla="*/ 499680 h 740890"/>
                      <a:gd name="connsiteX9" fmla="*/ 161578 w 1144733"/>
                      <a:gd name="connsiteY9" fmla="*/ 146353 h 740890"/>
                      <a:gd name="connsiteX0" fmla="*/ 161578 w 1144733"/>
                      <a:gd name="connsiteY0" fmla="*/ 146353 h 752443"/>
                      <a:gd name="connsiteX1" fmla="*/ 551660 w 1144733"/>
                      <a:gd name="connsiteY1" fmla="*/ 0 h 752443"/>
                      <a:gd name="connsiteX2" fmla="*/ 1103320 w 1144733"/>
                      <a:gd name="connsiteY2" fmla="*/ 499680 h 752443"/>
                      <a:gd name="connsiteX3" fmla="*/ 1065127 w 1144733"/>
                      <a:gd name="connsiteY3" fmla="*/ 740890 h 752443"/>
                      <a:gd name="connsiteX4" fmla="*/ 795858 w 1144733"/>
                      <a:gd name="connsiteY4" fmla="*/ 654792 h 752443"/>
                      <a:gd name="connsiteX5" fmla="*/ 155757 w 1144733"/>
                      <a:gd name="connsiteY5" fmla="*/ 459263 h 752443"/>
                      <a:gd name="connsiteX6" fmla="*/ 41965 w 1144733"/>
                      <a:gd name="connsiteY6" fmla="*/ 690131 h 752443"/>
                      <a:gd name="connsiteX7" fmla="*/ 11208 w 1144733"/>
                      <a:gd name="connsiteY7" fmla="*/ 600383 h 752443"/>
                      <a:gd name="connsiteX8" fmla="*/ 0 w 1144733"/>
                      <a:gd name="connsiteY8" fmla="*/ 499680 h 752443"/>
                      <a:gd name="connsiteX9" fmla="*/ 161578 w 1144733"/>
                      <a:gd name="connsiteY9" fmla="*/ 146353 h 752443"/>
                      <a:gd name="connsiteX0" fmla="*/ 161578 w 1144733"/>
                      <a:gd name="connsiteY0" fmla="*/ 146353 h 754041"/>
                      <a:gd name="connsiteX1" fmla="*/ 551660 w 1144733"/>
                      <a:gd name="connsiteY1" fmla="*/ 0 h 754041"/>
                      <a:gd name="connsiteX2" fmla="*/ 1103320 w 1144733"/>
                      <a:gd name="connsiteY2" fmla="*/ 499680 h 754041"/>
                      <a:gd name="connsiteX3" fmla="*/ 1065127 w 1144733"/>
                      <a:gd name="connsiteY3" fmla="*/ 740890 h 754041"/>
                      <a:gd name="connsiteX4" fmla="*/ 795858 w 1144733"/>
                      <a:gd name="connsiteY4" fmla="*/ 654792 h 754041"/>
                      <a:gd name="connsiteX5" fmla="*/ 155757 w 1144733"/>
                      <a:gd name="connsiteY5" fmla="*/ 459263 h 754041"/>
                      <a:gd name="connsiteX6" fmla="*/ 41965 w 1144733"/>
                      <a:gd name="connsiteY6" fmla="*/ 690131 h 754041"/>
                      <a:gd name="connsiteX7" fmla="*/ 11208 w 1144733"/>
                      <a:gd name="connsiteY7" fmla="*/ 600383 h 754041"/>
                      <a:gd name="connsiteX8" fmla="*/ 0 w 1144733"/>
                      <a:gd name="connsiteY8" fmla="*/ 499680 h 754041"/>
                      <a:gd name="connsiteX9" fmla="*/ 161578 w 1144733"/>
                      <a:gd name="connsiteY9" fmla="*/ 146353 h 754041"/>
                      <a:gd name="connsiteX0" fmla="*/ 161578 w 1144733"/>
                      <a:gd name="connsiteY0" fmla="*/ 146353 h 758480"/>
                      <a:gd name="connsiteX1" fmla="*/ 551660 w 1144733"/>
                      <a:gd name="connsiteY1" fmla="*/ 0 h 758480"/>
                      <a:gd name="connsiteX2" fmla="*/ 1103320 w 1144733"/>
                      <a:gd name="connsiteY2" fmla="*/ 499680 h 758480"/>
                      <a:gd name="connsiteX3" fmla="*/ 1065127 w 1144733"/>
                      <a:gd name="connsiteY3" fmla="*/ 740890 h 758480"/>
                      <a:gd name="connsiteX4" fmla="*/ 795858 w 1144733"/>
                      <a:gd name="connsiteY4" fmla="*/ 654792 h 758480"/>
                      <a:gd name="connsiteX5" fmla="*/ 155757 w 1144733"/>
                      <a:gd name="connsiteY5" fmla="*/ 459263 h 758480"/>
                      <a:gd name="connsiteX6" fmla="*/ 41965 w 1144733"/>
                      <a:gd name="connsiteY6" fmla="*/ 690131 h 758480"/>
                      <a:gd name="connsiteX7" fmla="*/ 11208 w 1144733"/>
                      <a:gd name="connsiteY7" fmla="*/ 600383 h 758480"/>
                      <a:gd name="connsiteX8" fmla="*/ 0 w 1144733"/>
                      <a:gd name="connsiteY8" fmla="*/ 499680 h 758480"/>
                      <a:gd name="connsiteX9" fmla="*/ 161578 w 1144733"/>
                      <a:gd name="connsiteY9" fmla="*/ 146353 h 758480"/>
                      <a:gd name="connsiteX0" fmla="*/ 161578 w 1144733"/>
                      <a:gd name="connsiteY0" fmla="*/ 147104 h 759231"/>
                      <a:gd name="connsiteX1" fmla="*/ 551660 w 1144733"/>
                      <a:gd name="connsiteY1" fmla="*/ 751 h 759231"/>
                      <a:gd name="connsiteX2" fmla="*/ 1103320 w 1144733"/>
                      <a:gd name="connsiteY2" fmla="*/ 500431 h 759231"/>
                      <a:gd name="connsiteX3" fmla="*/ 1065127 w 1144733"/>
                      <a:gd name="connsiteY3" fmla="*/ 741641 h 759231"/>
                      <a:gd name="connsiteX4" fmla="*/ 795858 w 1144733"/>
                      <a:gd name="connsiteY4" fmla="*/ 655543 h 759231"/>
                      <a:gd name="connsiteX5" fmla="*/ 155757 w 1144733"/>
                      <a:gd name="connsiteY5" fmla="*/ 460014 h 759231"/>
                      <a:gd name="connsiteX6" fmla="*/ 41965 w 1144733"/>
                      <a:gd name="connsiteY6" fmla="*/ 690882 h 759231"/>
                      <a:gd name="connsiteX7" fmla="*/ 11208 w 1144733"/>
                      <a:gd name="connsiteY7" fmla="*/ 601134 h 759231"/>
                      <a:gd name="connsiteX8" fmla="*/ 0 w 1144733"/>
                      <a:gd name="connsiteY8" fmla="*/ 500431 h 759231"/>
                      <a:gd name="connsiteX9" fmla="*/ 161578 w 1144733"/>
                      <a:gd name="connsiteY9" fmla="*/ 147104 h 759231"/>
                      <a:gd name="connsiteX0" fmla="*/ 161578 w 1144733"/>
                      <a:gd name="connsiteY0" fmla="*/ 146487 h 758614"/>
                      <a:gd name="connsiteX1" fmla="*/ 551660 w 1144733"/>
                      <a:gd name="connsiteY1" fmla="*/ 134 h 758614"/>
                      <a:gd name="connsiteX2" fmla="*/ 1103320 w 1144733"/>
                      <a:gd name="connsiteY2" fmla="*/ 499814 h 758614"/>
                      <a:gd name="connsiteX3" fmla="*/ 1065127 w 1144733"/>
                      <a:gd name="connsiteY3" fmla="*/ 741024 h 758614"/>
                      <a:gd name="connsiteX4" fmla="*/ 795858 w 1144733"/>
                      <a:gd name="connsiteY4" fmla="*/ 654926 h 758614"/>
                      <a:gd name="connsiteX5" fmla="*/ 155757 w 1144733"/>
                      <a:gd name="connsiteY5" fmla="*/ 459397 h 758614"/>
                      <a:gd name="connsiteX6" fmla="*/ 41965 w 1144733"/>
                      <a:gd name="connsiteY6" fmla="*/ 690265 h 758614"/>
                      <a:gd name="connsiteX7" fmla="*/ 11208 w 1144733"/>
                      <a:gd name="connsiteY7" fmla="*/ 600517 h 758614"/>
                      <a:gd name="connsiteX8" fmla="*/ 0 w 1144733"/>
                      <a:gd name="connsiteY8" fmla="*/ 499814 h 758614"/>
                      <a:gd name="connsiteX9" fmla="*/ 161578 w 1144733"/>
                      <a:gd name="connsiteY9" fmla="*/ 146487 h 758614"/>
                      <a:gd name="connsiteX0" fmla="*/ 161578 w 1123875"/>
                      <a:gd name="connsiteY0" fmla="*/ 146494 h 758621"/>
                      <a:gd name="connsiteX1" fmla="*/ 551660 w 1123875"/>
                      <a:gd name="connsiteY1" fmla="*/ 141 h 758621"/>
                      <a:gd name="connsiteX2" fmla="*/ 1103320 w 1123875"/>
                      <a:gd name="connsiteY2" fmla="*/ 499821 h 758621"/>
                      <a:gd name="connsiteX3" fmla="*/ 1065127 w 1123875"/>
                      <a:gd name="connsiteY3" fmla="*/ 741031 h 758621"/>
                      <a:gd name="connsiteX4" fmla="*/ 795858 w 1123875"/>
                      <a:gd name="connsiteY4" fmla="*/ 654933 h 758621"/>
                      <a:gd name="connsiteX5" fmla="*/ 155757 w 1123875"/>
                      <a:gd name="connsiteY5" fmla="*/ 459404 h 758621"/>
                      <a:gd name="connsiteX6" fmla="*/ 41965 w 1123875"/>
                      <a:gd name="connsiteY6" fmla="*/ 690272 h 758621"/>
                      <a:gd name="connsiteX7" fmla="*/ 11208 w 1123875"/>
                      <a:gd name="connsiteY7" fmla="*/ 600524 h 758621"/>
                      <a:gd name="connsiteX8" fmla="*/ 0 w 1123875"/>
                      <a:gd name="connsiteY8" fmla="*/ 499821 h 758621"/>
                      <a:gd name="connsiteX9" fmla="*/ 161578 w 1123875"/>
                      <a:gd name="connsiteY9" fmla="*/ 146494 h 758621"/>
                      <a:gd name="connsiteX0" fmla="*/ 161578 w 1143242"/>
                      <a:gd name="connsiteY0" fmla="*/ 166685 h 778812"/>
                      <a:gd name="connsiteX1" fmla="*/ 571827 w 1143242"/>
                      <a:gd name="connsiteY1" fmla="*/ 127 h 778812"/>
                      <a:gd name="connsiteX2" fmla="*/ 1103320 w 1143242"/>
                      <a:gd name="connsiteY2" fmla="*/ 520012 h 778812"/>
                      <a:gd name="connsiteX3" fmla="*/ 1065127 w 1143242"/>
                      <a:gd name="connsiteY3" fmla="*/ 761222 h 778812"/>
                      <a:gd name="connsiteX4" fmla="*/ 795858 w 1143242"/>
                      <a:gd name="connsiteY4" fmla="*/ 675124 h 778812"/>
                      <a:gd name="connsiteX5" fmla="*/ 155757 w 1143242"/>
                      <a:gd name="connsiteY5" fmla="*/ 479595 h 778812"/>
                      <a:gd name="connsiteX6" fmla="*/ 41965 w 1143242"/>
                      <a:gd name="connsiteY6" fmla="*/ 710463 h 778812"/>
                      <a:gd name="connsiteX7" fmla="*/ 11208 w 1143242"/>
                      <a:gd name="connsiteY7" fmla="*/ 620715 h 778812"/>
                      <a:gd name="connsiteX8" fmla="*/ 0 w 1143242"/>
                      <a:gd name="connsiteY8" fmla="*/ 520012 h 778812"/>
                      <a:gd name="connsiteX9" fmla="*/ 161578 w 1143242"/>
                      <a:gd name="connsiteY9" fmla="*/ 166685 h 778812"/>
                      <a:gd name="connsiteX0" fmla="*/ 161578 w 1120905"/>
                      <a:gd name="connsiteY0" fmla="*/ 166692 h 778819"/>
                      <a:gd name="connsiteX1" fmla="*/ 571827 w 1120905"/>
                      <a:gd name="connsiteY1" fmla="*/ 134 h 778819"/>
                      <a:gd name="connsiteX2" fmla="*/ 1103320 w 1120905"/>
                      <a:gd name="connsiteY2" fmla="*/ 520019 h 778819"/>
                      <a:gd name="connsiteX3" fmla="*/ 1065127 w 1120905"/>
                      <a:gd name="connsiteY3" fmla="*/ 761229 h 778819"/>
                      <a:gd name="connsiteX4" fmla="*/ 795858 w 1120905"/>
                      <a:gd name="connsiteY4" fmla="*/ 675131 h 778819"/>
                      <a:gd name="connsiteX5" fmla="*/ 155757 w 1120905"/>
                      <a:gd name="connsiteY5" fmla="*/ 479602 h 778819"/>
                      <a:gd name="connsiteX6" fmla="*/ 41965 w 1120905"/>
                      <a:gd name="connsiteY6" fmla="*/ 710470 h 778819"/>
                      <a:gd name="connsiteX7" fmla="*/ 11208 w 1120905"/>
                      <a:gd name="connsiteY7" fmla="*/ 620722 h 778819"/>
                      <a:gd name="connsiteX8" fmla="*/ 0 w 1120905"/>
                      <a:gd name="connsiteY8" fmla="*/ 520019 h 778819"/>
                      <a:gd name="connsiteX9" fmla="*/ 161578 w 1120905"/>
                      <a:gd name="connsiteY9" fmla="*/ 166692 h 7788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120905" h="778819">
                        <a:moveTo>
                          <a:pt x="161578" y="166692"/>
                        </a:moveTo>
                        <a:cubicBezTo>
                          <a:pt x="256883" y="80045"/>
                          <a:pt x="318888" y="5115"/>
                          <a:pt x="571827" y="134"/>
                        </a:cubicBezTo>
                        <a:cubicBezTo>
                          <a:pt x="994721" y="-8194"/>
                          <a:pt x="1075627" y="371414"/>
                          <a:pt x="1103320" y="520019"/>
                        </a:cubicBezTo>
                        <a:cubicBezTo>
                          <a:pt x="1135117" y="690648"/>
                          <a:pt x="1124609" y="681480"/>
                          <a:pt x="1065127" y="761229"/>
                        </a:cubicBezTo>
                        <a:cubicBezTo>
                          <a:pt x="933541" y="802876"/>
                          <a:pt x="897335" y="769146"/>
                          <a:pt x="795858" y="675131"/>
                        </a:cubicBezTo>
                        <a:cubicBezTo>
                          <a:pt x="694381" y="581116"/>
                          <a:pt x="415941" y="275024"/>
                          <a:pt x="155757" y="479602"/>
                        </a:cubicBezTo>
                        <a:cubicBezTo>
                          <a:pt x="56875" y="557351"/>
                          <a:pt x="46447" y="665622"/>
                          <a:pt x="41965" y="710470"/>
                        </a:cubicBezTo>
                        <a:cubicBezTo>
                          <a:pt x="14905" y="663715"/>
                          <a:pt x="21460" y="650638"/>
                          <a:pt x="11208" y="620722"/>
                        </a:cubicBezTo>
                        <a:cubicBezTo>
                          <a:pt x="3859" y="588194"/>
                          <a:pt x="0" y="554515"/>
                          <a:pt x="0" y="520019"/>
                        </a:cubicBezTo>
                        <a:cubicBezTo>
                          <a:pt x="0" y="382036"/>
                          <a:pt x="66274" y="253340"/>
                          <a:pt x="161578" y="166692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430" name="グループ化 429">
                    <a:extLst>
                      <a:ext uri="{FF2B5EF4-FFF2-40B4-BE49-F238E27FC236}">
                        <a16:creationId xmlns:a16="http://schemas.microsoft.com/office/drawing/2014/main" id="{68965265-A3F1-421A-B6F1-40B48CCFD551}"/>
                      </a:ext>
                    </a:extLst>
                  </p:cNvPr>
                  <p:cNvGrpSpPr/>
                  <p:nvPr/>
                </p:nvGrpSpPr>
                <p:grpSpPr>
                  <a:xfrm>
                    <a:off x="4278937" y="1716403"/>
                    <a:ext cx="206460" cy="373927"/>
                    <a:chOff x="4278937" y="1716403"/>
                    <a:chExt cx="206460" cy="373927"/>
                  </a:xfrm>
                </p:grpSpPr>
                <p:sp>
                  <p:nvSpPr>
                    <p:cNvPr id="437" name="フリーフォーム: 図形 436">
                      <a:extLst>
                        <a:ext uri="{FF2B5EF4-FFF2-40B4-BE49-F238E27FC236}">
                          <a16:creationId xmlns:a16="http://schemas.microsoft.com/office/drawing/2014/main" id="{57EF1EA3-BE3B-4985-8D6D-28BC4A8BBB27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4278937" y="1716403"/>
                      <a:ext cx="206460" cy="373927"/>
                    </a:xfrm>
                    <a:custGeom>
                      <a:avLst/>
                      <a:gdLst>
                        <a:gd name="connsiteX0" fmla="*/ 109805 w 188990"/>
                        <a:gd name="connsiteY0" fmla="*/ 0 h 342286"/>
                        <a:gd name="connsiteX1" fmla="*/ 0 w 188990"/>
                        <a:gd name="connsiteY1" fmla="*/ 171143 h 342286"/>
                        <a:gd name="connsiteX2" fmla="*/ 109805 w 188990"/>
                        <a:gd name="connsiteY2" fmla="*/ 342286 h 342286"/>
                        <a:gd name="connsiteX3" fmla="*/ 111831 w 188990"/>
                        <a:gd name="connsiteY3" fmla="*/ 341648 h 342286"/>
                        <a:gd name="connsiteX4" fmla="*/ 188990 w 188990"/>
                        <a:gd name="connsiteY4" fmla="*/ 53688 h 342286"/>
                        <a:gd name="connsiteX5" fmla="*/ 187449 w 188990"/>
                        <a:gd name="connsiteY5" fmla="*/ 50126 h 342286"/>
                        <a:gd name="connsiteX6" fmla="*/ 109805 w 188990"/>
                        <a:gd name="connsiteY6" fmla="*/ 0 h 342286"/>
                        <a:gd name="connsiteX0" fmla="*/ 109805 w 188990"/>
                        <a:gd name="connsiteY0" fmla="*/ 0 h 342286"/>
                        <a:gd name="connsiteX1" fmla="*/ 0 w 188990"/>
                        <a:gd name="connsiteY1" fmla="*/ 171143 h 342286"/>
                        <a:gd name="connsiteX2" fmla="*/ 109805 w 188990"/>
                        <a:gd name="connsiteY2" fmla="*/ 342286 h 342286"/>
                        <a:gd name="connsiteX3" fmla="*/ 111831 w 188990"/>
                        <a:gd name="connsiteY3" fmla="*/ 341648 h 342286"/>
                        <a:gd name="connsiteX4" fmla="*/ 178321 w 188990"/>
                        <a:gd name="connsiteY4" fmla="*/ 93383 h 342286"/>
                        <a:gd name="connsiteX5" fmla="*/ 188990 w 188990"/>
                        <a:gd name="connsiteY5" fmla="*/ 53688 h 342286"/>
                        <a:gd name="connsiteX6" fmla="*/ 187449 w 188990"/>
                        <a:gd name="connsiteY6" fmla="*/ 50126 h 342286"/>
                        <a:gd name="connsiteX7" fmla="*/ 109805 w 188990"/>
                        <a:gd name="connsiteY7" fmla="*/ 0 h 342286"/>
                        <a:gd name="connsiteX0" fmla="*/ 178321 w 269761"/>
                        <a:gd name="connsiteY0" fmla="*/ 93383 h 342286"/>
                        <a:gd name="connsiteX1" fmla="*/ 188990 w 269761"/>
                        <a:gd name="connsiteY1" fmla="*/ 53688 h 342286"/>
                        <a:gd name="connsiteX2" fmla="*/ 187449 w 269761"/>
                        <a:gd name="connsiteY2" fmla="*/ 50126 h 342286"/>
                        <a:gd name="connsiteX3" fmla="*/ 109805 w 269761"/>
                        <a:gd name="connsiteY3" fmla="*/ 0 h 342286"/>
                        <a:gd name="connsiteX4" fmla="*/ 0 w 269761"/>
                        <a:gd name="connsiteY4" fmla="*/ 171143 h 342286"/>
                        <a:gd name="connsiteX5" fmla="*/ 109805 w 269761"/>
                        <a:gd name="connsiteY5" fmla="*/ 342286 h 342286"/>
                        <a:gd name="connsiteX6" fmla="*/ 111831 w 269761"/>
                        <a:gd name="connsiteY6" fmla="*/ 341648 h 342286"/>
                        <a:gd name="connsiteX7" fmla="*/ 269761 w 269761"/>
                        <a:gd name="connsiteY7" fmla="*/ 184823 h 342286"/>
                        <a:gd name="connsiteX0" fmla="*/ 188990 w 269761"/>
                        <a:gd name="connsiteY0" fmla="*/ 53688 h 342286"/>
                        <a:gd name="connsiteX1" fmla="*/ 187449 w 269761"/>
                        <a:gd name="connsiteY1" fmla="*/ 50126 h 342286"/>
                        <a:gd name="connsiteX2" fmla="*/ 109805 w 269761"/>
                        <a:gd name="connsiteY2" fmla="*/ 0 h 342286"/>
                        <a:gd name="connsiteX3" fmla="*/ 0 w 269761"/>
                        <a:gd name="connsiteY3" fmla="*/ 171143 h 342286"/>
                        <a:gd name="connsiteX4" fmla="*/ 109805 w 269761"/>
                        <a:gd name="connsiteY4" fmla="*/ 342286 h 342286"/>
                        <a:gd name="connsiteX5" fmla="*/ 111831 w 269761"/>
                        <a:gd name="connsiteY5" fmla="*/ 341648 h 342286"/>
                        <a:gd name="connsiteX6" fmla="*/ 269761 w 269761"/>
                        <a:gd name="connsiteY6" fmla="*/ 184823 h 342286"/>
                        <a:gd name="connsiteX0" fmla="*/ 188990 w 188990"/>
                        <a:gd name="connsiteY0" fmla="*/ 53688 h 342286"/>
                        <a:gd name="connsiteX1" fmla="*/ 187449 w 188990"/>
                        <a:gd name="connsiteY1" fmla="*/ 50126 h 342286"/>
                        <a:gd name="connsiteX2" fmla="*/ 109805 w 188990"/>
                        <a:gd name="connsiteY2" fmla="*/ 0 h 342286"/>
                        <a:gd name="connsiteX3" fmla="*/ 0 w 188990"/>
                        <a:gd name="connsiteY3" fmla="*/ 171143 h 342286"/>
                        <a:gd name="connsiteX4" fmla="*/ 109805 w 188990"/>
                        <a:gd name="connsiteY4" fmla="*/ 342286 h 342286"/>
                        <a:gd name="connsiteX5" fmla="*/ 111831 w 188990"/>
                        <a:gd name="connsiteY5" fmla="*/ 341648 h 3422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88990" h="342286">
                          <a:moveTo>
                            <a:pt x="188990" y="53688"/>
                          </a:moveTo>
                          <a:lnTo>
                            <a:pt x="187449" y="50126"/>
                          </a:lnTo>
                          <a:cubicBezTo>
                            <a:pt x="167578" y="19156"/>
                            <a:pt x="140127" y="0"/>
                            <a:pt x="109805" y="0"/>
                          </a:cubicBezTo>
                          <a:cubicBezTo>
                            <a:pt x="49161" y="0"/>
                            <a:pt x="0" y="76623"/>
                            <a:pt x="0" y="171143"/>
                          </a:cubicBezTo>
                          <a:cubicBezTo>
                            <a:pt x="0" y="265663"/>
                            <a:pt x="49161" y="342286"/>
                            <a:pt x="109805" y="342286"/>
                          </a:cubicBezTo>
                          <a:lnTo>
                            <a:pt x="111831" y="341648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38" name="フリーフォーム: 図形 437">
                      <a:extLst>
                        <a:ext uri="{FF2B5EF4-FFF2-40B4-BE49-F238E27FC236}">
                          <a16:creationId xmlns:a16="http://schemas.microsoft.com/office/drawing/2014/main" id="{BCDEBB18-E6DB-4B91-AF49-2770EB66A6A3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4298822" y="1778487"/>
                      <a:ext cx="143551" cy="243555"/>
                    </a:xfrm>
                    <a:custGeom>
                      <a:avLst/>
                      <a:gdLst>
                        <a:gd name="connsiteX0" fmla="*/ 70049 w 131404"/>
                        <a:gd name="connsiteY0" fmla="*/ 0 h 222946"/>
                        <a:gd name="connsiteX1" fmla="*/ 0 w 131404"/>
                        <a:gd name="connsiteY1" fmla="*/ 111473 h 222946"/>
                        <a:gd name="connsiteX2" fmla="*/ 70049 w 131404"/>
                        <a:gd name="connsiteY2" fmla="*/ 222946 h 222946"/>
                        <a:gd name="connsiteX3" fmla="*/ 89572 w 131404"/>
                        <a:gd name="connsiteY3" fmla="*/ 216674 h 222946"/>
                        <a:gd name="connsiteX4" fmla="*/ 131404 w 131404"/>
                        <a:gd name="connsiteY4" fmla="*/ 60555 h 222946"/>
                        <a:gd name="connsiteX5" fmla="*/ 119581 w 131404"/>
                        <a:gd name="connsiteY5" fmla="*/ 32650 h 222946"/>
                        <a:gd name="connsiteX6" fmla="*/ 70049 w 131404"/>
                        <a:gd name="connsiteY6" fmla="*/ 0 h 2229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31404" h="222946">
                          <a:moveTo>
                            <a:pt x="70049" y="0"/>
                          </a:moveTo>
                          <a:cubicBezTo>
                            <a:pt x="31362" y="0"/>
                            <a:pt x="0" y="49908"/>
                            <a:pt x="0" y="111473"/>
                          </a:cubicBezTo>
                          <a:cubicBezTo>
                            <a:pt x="0" y="173038"/>
                            <a:pt x="31362" y="222946"/>
                            <a:pt x="70049" y="222946"/>
                          </a:cubicBezTo>
                          <a:lnTo>
                            <a:pt x="89572" y="216674"/>
                          </a:lnTo>
                          <a:lnTo>
                            <a:pt x="131404" y="60555"/>
                          </a:lnTo>
                          <a:lnTo>
                            <a:pt x="119581" y="32650"/>
                          </a:lnTo>
                          <a:cubicBezTo>
                            <a:pt x="106905" y="12477"/>
                            <a:pt x="89392" y="0"/>
                            <a:pt x="70049" y="0"/>
                          </a:cubicBezTo>
                          <a:close/>
                        </a:path>
                      </a:pathLst>
                    </a:cu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31" name="楕円 430">
                    <a:extLst>
                      <a:ext uri="{FF2B5EF4-FFF2-40B4-BE49-F238E27FC236}">
                        <a16:creationId xmlns:a16="http://schemas.microsoft.com/office/drawing/2014/main" id="{1182D162-F3C3-4819-811F-7E49220F7E19}"/>
                      </a:ext>
                    </a:extLst>
                  </p:cNvPr>
                  <p:cNvSpPr/>
                  <p:nvPr/>
                </p:nvSpPr>
                <p:spPr>
                  <a:xfrm rot="18000000">
                    <a:off x="3795398" y="2764020"/>
                    <a:ext cx="400017" cy="101096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2" name="フリーフォーム: 図形 431">
                    <a:extLst>
                      <a:ext uri="{FF2B5EF4-FFF2-40B4-BE49-F238E27FC236}">
                        <a16:creationId xmlns:a16="http://schemas.microsoft.com/office/drawing/2014/main" id="{FFC9D455-1164-4958-B68D-A9F8FCFAE06F}"/>
                      </a:ext>
                    </a:extLst>
                  </p:cNvPr>
                  <p:cNvSpPr/>
                  <p:nvPr/>
                </p:nvSpPr>
                <p:spPr>
                  <a:xfrm>
                    <a:off x="3801314" y="3052359"/>
                    <a:ext cx="136407" cy="284114"/>
                  </a:xfrm>
                  <a:custGeom>
                    <a:avLst/>
                    <a:gdLst>
                      <a:gd name="connsiteX0" fmla="*/ 120455 w 240910"/>
                      <a:gd name="connsiteY0" fmla="*/ 0 h 290804"/>
                      <a:gd name="connsiteX1" fmla="*/ 205630 w 240910"/>
                      <a:gd name="connsiteY1" fmla="*/ 35280 h 290804"/>
                      <a:gd name="connsiteX2" fmla="*/ 205630 w 240910"/>
                      <a:gd name="connsiteY2" fmla="*/ 205630 h 290804"/>
                      <a:gd name="connsiteX3" fmla="*/ 120455 w 240910"/>
                      <a:gd name="connsiteY3" fmla="*/ 290804 h 290804"/>
                      <a:gd name="connsiteX4" fmla="*/ 35280 w 240910"/>
                      <a:gd name="connsiteY4" fmla="*/ 205630 h 290804"/>
                      <a:gd name="connsiteX5" fmla="*/ 35280 w 240910"/>
                      <a:gd name="connsiteY5" fmla="*/ 35280 h 290804"/>
                      <a:gd name="connsiteX6" fmla="*/ 120455 w 240910"/>
                      <a:gd name="connsiteY6" fmla="*/ 0 h 290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0910" h="290804">
                        <a:moveTo>
                          <a:pt x="120455" y="0"/>
                        </a:moveTo>
                        <a:cubicBezTo>
                          <a:pt x="151282" y="0"/>
                          <a:pt x="182109" y="11760"/>
                          <a:pt x="205630" y="35280"/>
                        </a:cubicBezTo>
                        <a:cubicBezTo>
                          <a:pt x="252670" y="82320"/>
                          <a:pt x="252670" y="158590"/>
                          <a:pt x="205630" y="205630"/>
                        </a:cubicBezTo>
                        <a:lnTo>
                          <a:pt x="120455" y="290804"/>
                        </a:lnTo>
                        <a:lnTo>
                          <a:pt x="35280" y="205630"/>
                        </a:lnTo>
                        <a:cubicBezTo>
                          <a:pt x="-11760" y="158590"/>
                          <a:pt x="-11760" y="82320"/>
                          <a:pt x="35280" y="35280"/>
                        </a:cubicBezTo>
                        <a:cubicBezTo>
                          <a:pt x="58801" y="11760"/>
                          <a:pt x="89628" y="0"/>
                          <a:pt x="120455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3" name="楕円 432">
                    <a:extLst>
                      <a:ext uri="{FF2B5EF4-FFF2-40B4-BE49-F238E27FC236}">
                        <a16:creationId xmlns:a16="http://schemas.microsoft.com/office/drawing/2014/main" id="{94D95292-7DB8-4379-920B-41067DCC537C}"/>
                      </a:ext>
                    </a:extLst>
                  </p:cNvPr>
                  <p:cNvSpPr/>
                  <p:nvPr/>
                </p:nvSpPr>
                <p:spPr>
                  <a:xfrm rot="18000000">
                    <a:off x="3822302" y="2752951"/>
                    <a:ext cx="304236" cy="89080"/>
                  </a:xfrm>
                  <a:prstGeom prst="ellipse">
                    <a:avLst/>
                  </a:pr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4" name="フリーフォーム: 図形 433">
                    <a:extLst>
                      <a:ext uri="{FF2B5EF4-FFF2-40B4-BE49-F238E27FC236}">
                        <a16:creationId xmlns:a16="http://schemas.microsoft.com/office/drawing/2014/main" id="{2E453222-A2C3-484B-94CC-871F15F1E21D}"/>
                      </a:ext>
                    </a:extLst>
                  </p:cNvPr>
                  <p:cNvSpPr/>
                  <p:nvPr/>
                </p:nvSpPr>
                <p:spPr>
                  <a:xfrm>
                    <a:off x="3867132" y="2482216"/>
                    <a:ext cx="600279" cy="510585"/>
                  </a:xfrm>
                  <a:custGeom>
                    <a:avLst/>
                    <a:gdLst>
                      <a:gd name="connsiteX0" fmla="*/ 257873 w 290715"/>
                      <a:gd name="connsiteY0" fmla="*/ 0 h 613938"/>
                      <a:gd name="connsiteX1" fmla="*/ 282829 w 290715"/>
                      <a:gd name="connsiteY1" fmla="*/ 22548 h 613938"/>
                      <a:gd name="connsiteX2" fmla="*/ 290715 w 290715"/>
                      <a:gd name="connsiteY2" fmla="*/ 35357 h 613938"/>
                      <a:gd name="connsiteX3" fmla="*/ 288835 w 290715"/>
                      <a:gd name="connsiteY3" fmla="*/ 39164 h 613938"/>
                      <a:gd name="connsiteX4" fmla="*/ 151748 w 290715"/>
                      <a:gd name="connsiteY4" fmla="*/ 173533 h 613938"/>
                      <a:gd name="connsiteX5" fmla="*/ 180714 w 290715"/>
                      <a:gd name="connsiteY5" fmla="*/ 258156 h 613938"/>
                      <a:gd name="connsiteX6" fmla="*/ 5055 w 290715"/>
                      <a:gd name="connsiteY6" fmla="*/ 613938 h 613938"/>
                      <a:gd name="connsiteX7" fmla="*/ 0 w 290715"/>
                      <a:gd name="connsiteY7" fmla="*/ 508196 h 613938"/>
                      <a:gd name="connsiteX8" fmla="*/ 138932 w 290715"/>
                      <a:gd name="connsiteY8" fmla="*/ 128491 h 613938"/>
                      <a:gd name="connsiteX9" fmla="*/ 239706 w 290715"/>
                      <a:gd name="connsiteY9" fmla="*/ 10647 h 613938"/>
                      <a:gd name="connsiteX0" fmla="*/ 255491 w 290715"/>
                      <a:gd name="connsiteY0" fmla="*/ 0 h 613938"/>
                      <a:gd name="connsiteX1" fmla="*/ 282829 w 290715"/>
                      <a:gd name="connsiteY1" fmla="*/ 22548 h 613938"/>
                      <a:gd name="connsiteX2" fmla="*/ 290715 w 290715"/>
                      <a:gd name="connsiteY2" fmla="*/ 35357 h 613938"/>
                      <a:gd name="connsiteX3" fmla="*/ 288835 w 290715"/>
                      <a:gd name="connsiteY3" fmla="*/ 39164 h 613938"/>
                      <a:gd name="connsiteX4" fmla="*/ 151748 w 290715"/>
                      <a:gd name="connsiteY4" fmla="*/ 173533 h 613938"/>
                      <a:gd name="connsiteX5" fmla="*/ 180714 w 290715"/>
                      <a:gd name="connsiteY5" fmla="*/ 258156 h 613938"/>
                      <a:gd name="connsiteX6" fmla="*/ 5055 w 290715"/>
                      <a:gd name="connsiteY6" fmla="*/ 613938 h 613938"/>
                      <a:gd name="connsiteX7" fmla="*/ 0 w 290715"/>
                      <a:gd name="connsiteY7" fmla="*/ 508196 h 613938"/>
                      <a:gd name="connsiteX8" fmla="*/ 138932 w 290715"/>
                      <a:gd name="connsiteY8" fmla="*/ 128491 h 613938"/>
                      <a:gd name="connsiteX9" fmla="*/ 239706 w 290715"/>
                      <a:gd name="connsiteY9" fmla="*/ 10647 h 613938"/>
                      <a:gd name="connsiteX10" fmla="*/ 255491 w 290715"/>
                      <a:gd name="connsiteY10" fmla="*/ 0 h 613938"/>
                      <a:gd name="connsiteX0" fmla="*/ 255491 w 290715"/>
                      <a:gd name="connsiteY0" fmla="*/ 0 h 613938"/>
                      <a:gd name="connsiteX1" fmla="*/ 282829 w 290715"/>
                      <a:gd name="connsiteY1" fmla="*/ 22548 h 613938"/>
                      <a:gd name="connsiteX2" fmla="*/ 290715 w 290715"/>
                      <a:gd name="connsiteY2" fmla="*/ 35357 h 613938"/>
                      <a:gd name="connsiteX3" fmla="*/ 288835 w 290715"/>
                      <a:gd name="connsiteY3" fmla="*/ 39164 h 613938"/>
                      <a:gd name="connsiteX4" fmla="*/ 151748 w 290715"/>
                      <a:gd name="connsiteY4" fmla="*/ 173533 h 613938"/>
                      <a:gd name="connsiteX5" fmla="*/ 180714 w 290715"/>
                      <a:gd name="connsiteY5" fmla="*/ 258156 h 613938"/>
                      <a:gd name="connsiteX6" fmla="*/ 5055 w 290715"/>
                      <a:gd name="connsiteY6" fmla="*/ 613938 h 613938"/>
                      <a:gd name="connsiteX7" fmla="*/ 0 w 290715"/>
                      <a:gd name="connsiteY7" fmla="*/ 508196 h 613938"/>
                      <a:gd name="connsiteX8" fmla="*/ 129407 w 290715"/>
                      <a:gd name="connsiteY8" fmla="*/ 128491 h 613938"/>
                      <a:gd name="connsiteX9" fmla="*/ 239706 w 290715"/>
                      <a:gd name="connsiteY9" fmla="*/ 10647 h 613938"/>
                      <a:gd name="connsiteX10" fmla="*/ 255491 w 290715"/>
                      <a:gd name="connsiteY10" fmla="*/ 0 h 613938"/>
                      <a:gd name="connsiteX0" fmla="*/ 255491 w 290715"/>
                      <a:gd name="connsiteY0" fmla="*/ 0 h 613938"/>
                      <a:gd name="connsiteX1" fmla="*/ 282829 w 290715"/>
                      <a:gd name="connsiteY1" fmla="*/ 22548 h 613938"/>
                      <a:gd name="connsiteX2" fmla="*/ 290715 w 290715"/>
                      <a:gd name="connsiteY2" fmla="*/ 35357 h 613938"/>
                      <a:gd name="connsiteX3" fmla="*/ 288835 w 290715"/>
                      <a:gd name="connsiteY3" fmla="*/ 39164 h 613938"/>
                      <a:gd name="connsiteX4" fmla="*/ 151748 w 290715"/>
                      <a:gd name="connsiteY4" fmla="*/ 173533 h 613938"/>
                      <a:gd name="connsiteX5" fmla="*/ 180714 w 290715"/>
                      <a:gd name="connsiteY5" fmla="*/ 258156 h 613938"/>
                      <a:gd name="connsiteX6" fmla="*/ 5055 w 290715"/>
                      <a:gd name="connsiteY6" fmla="*/ 613938 h 613938"/>
                      <a:gd name="connsiteX7" fmla="*/ 0 w 290715"/>
                      <a:gd name="connsiteY7" fmla="*/ 508196 h 613938"/>
                      <a:gd name="connsiteX8" fmla="*/ 129407 w 290715"/>
                      <a:gd name="connsiteY8" fmla="*/ 128491 h 613938"/>
                      <a:gd name="connsiteX9" fmla="*/ 239706 w 290715"/>
                      <a:gd name="connsiteY9" fmla="*/ 10647 h 613938"/>
                      <a:gd name="connsiteX10" fmla="*/ 255491 w 290715"/>
                      <a:gd name="connsiteY10" fmla="*/ 0 h 613938"/>
                      <a:gd name="connsiteX0" fmla="*/ 255491 w 290715"/>
                      <a:gd name="connsiteY0" fmla="*/ 0 h 613938"/>
                      <a:gd name="connsiteX1" fmla="*/ 282829 w 290715"/>
                      <a:gd name="connsiteY1" fmla="*/ 22548 h 613938"/>
                      <a:gd name="connsiteX2" fmla="*/ 290715 w 290715"/>
                      <a:gd name="connsiteY2" fmla="*/ 35357 h 613938"/>
                      <a:gd name="connsiteX3" fmla="*/ 288835 w 290715"/>
                      <a:gd name="connsiteY3" fmla="*/ 39164 h 613938"/>
                      <a:gd name="connsiteX4" fmla="*/ 151748 w 290715"/>
                      <a:gd name="connsiteY4" fmla="*/ 173533 h 613938"/>
                      <a:gd name="connsiteX5" fmla="*/ 180714 w 290715"/>
                      <a:gd name="connsiteY5" fmla="*/ 258156 h 613938"/>
                      <a:gd name="connsiteX6" fmla="*/ 5055 w 290715"/>
                      <a:gd name="connsiteY6" fmla="*/ 613938 h 613938"/>
                      <a:gd name="connsiteX7" fmla="*/ 0 w 290715"/>
                      <a:gd name="connsiteY7" fmla="*/ 508196 h 613938"/>
                      <a:gd name="connsiteX8" fmla="*/ 129407 w 290715"/>
                      <a:gd name="connsiteY8" fmla="*/ 128491 h 613938"/>
                      <a:gd name="connsiteX9" fmla="*/ 239706 w 290715"/>
                      <a:gd name="connsiteY9" fmla="*/ 10647 h 613938"/>
                      <a:gd name="connsiteX10" fmla="*/ 255491 w 290715"/>
                      <a:gd name="connsiteY10" fmla="*/ 0 h 613938"/>
                      <a:gd name="connsiteX0" fmla="*/ 255491 w 291216"/>
                      <a:gd name="connsiteY0" fmla="*/ 0 h 613938"/>
                      <a:gd name="connsiteX1" fmla="*/ 282829 w 291216"/>
                      <a:gd name="connsiteY1" fmla="*/ 22548 h 613938"/>
                      <a:gd name="connsiteX2" fmla="*/ 290715 w 291216"/>
                      <a:gd name="connsiteY2" fmla="*/ 35357 h 613938"/>
                      <a:gd name="connsiteX3" fmla="*/ 291216 w 291216"/>
                      <a:gd name="connsiteY3" fmla="*/ 46308 h 613938"/>
                      <a:gd name="connsiteX4" fmla="*/ 151748 w 291216"/>
                      <a:gd name="connsiteY4" fmla="*/ 173533 h 613938"/>
                      <a:gd name="connsiteX5" fmla="*/ 180714 w 291216"/>
                      <a:gd name="connsiteY5" fmla="*/ 258156 h 613938"/>
                      <a:gd name="connsiteX6" fmla="*/ 5055 w 291216"/>
                      <a:gd name="connsiteY6" fmla="*/ 613938 h 613938"/>
                      <a:gd name="connsiteX7" fmla="*/ 0 w 291216"/>
                      <a:gd name="connsiteY7" fmla="*/ 508196 h 613938"/>
                      <a:gd name="connsiteX8" fmla="*/ 129407 w 291216"/>
                      <a:gd name="connsiteY8" fmla="*/ 128491 h 613938"/>
                      <a:gd name="connsiteX9" fmla="*/ 239706 w 291216"/>
                      <a:gd name="connsiteY9" fmla="*/ 10647 h 613938"/>
                      <a:gd name="connsiteX10" fmla="*/ 255491 w 291216"/>
                      <a:gd name="connsiteY10" fmla="*/ 0 h 613938"/>
                      <a:gd name="connsiteX0" fmla="*/ 255491 w 290715"/>
                      <a:gd name="connsiteY0" fmla="*/ 0 h 613938"/>
                      <a:gd name="connsiteX1" fmla="*/ 282829 w 290715"/>
                      <a:gd name="connsiteY1" fmla="*/ 22548 h 613938"/>
                      <a:gd name="connsiteX2" fmla="*/ 290715 w 290715"/>
                      <a:gd name="connsiteY2" fmla="*/ 35357 h 613938"/>
                      <a:gd name="connsiteX3" fmla="*/ 151748 w 290715"/>
                      <a:gd name="connsiteY3" fmla="*/ 173533 h 613938"/>
                      <a:gd name="connsiteX4" fmla="*/ 180714 w 290715"/>
                      <a:gd name="connsiteY4" fmla="*/ 258156 h 613938"/>
                      <a:gd name="connsiteX5" fmla="*/ 5055 w 290715"/>
                      <a:gd name="connsiteY5" fmla="*/ 613938 h 613938"/>
                      <a:gd name="connsiteX6" fmla="*/ 0 w 290715"/>
                      <a:gd name="connsiteY6" fmla="*/ 508196 h 613938"/>
                      <a:gd name="connsiteX7" fmla="*/ 129407 w 290715"/>
                      <a:gd name="connsiteY7" fmla="*/ 128491 h 613938"/>
                      <a:gd name="connsiteX8" fmla="*/ 239706 w 290715"/>
                      <a:gd name="connsiteY8" fmla="*/ 10647 h 613938"/>
                      <a:gd name="connsiteX9" fmla="*/ 255491 w 290715"/>
                      <a:gd name="connsiteY9" fmla="*/ 0 h 613938"/>
                      <a:gd name="connsiteX0" fmla="*/ 255491 w 309765"/>
                      <a:gd name="connsiteY0" fmla="*/ 0 h 613938"/>
                      <a:gd name="connsiteX1" fmla="*/ 282829 w 309765"/>
                      <a:gd name="connsiteY1" fmla="*/ 22548 h 613938"/>
                      <a:gd name="connsiteX2" fmla="*/ 309765 w 309765"/>
                      <a:gd name="connsiteY2" fmla="*/ 63932 h 613938"/>
                      <a:gd name="connsiteX3" fmla="*/ 151748 w 309765"/>
                      <a:gd name="connsiteY3" fmla="*/ 173533 h 613938"/>
                      <a:gd name="connsiteX4" fmla="*/ 180714 w 309765"/>
                      <a:gd name="connsiteY4" fmla="*/ 258156 h 613938"/>
                      <a:gd name="connsiteX5" fmla="*/ 5055 w 309765"/>
                      <a:gd name="connsiteY5" fmla="*/ 613938 h 613938"/>
                      <a:gd name="connsiteX6" fmla="*/ 0 w 309765"/>
                      <a:gd name="connsiteY6" fmla="*/ 508196 h 613938"/>
                      <a:gd name="connsiteX7" fmla="*/ 129407 w 309765"/>
                      <a:gd name="connsiteY7" fmla="*/ 128491 h 613938"/>
                      <a:gd name="connsiteX8" fmla="*/ 239706 w 309765"/>
                      <a:gd name="connsiteY8" fmla="*/ 10647 h 613938"/>
                      <a:gd name="connsiteX9" fmla="*/ 255491 w 309765"/>
                      <a:gd name="connsiteY9" fmla="*/ 0 h 613938"/>
                      <a:gd name="connsiteX0" fmla="*/ 255491 w 309765"/>
                      <a:gd name="connsiteY0" fmla="*/ 0 h 613938"/>
                      <a:gd name="connsiteX1" fmla="*/ 309765 w 309765"/>
                      <a:gd name="connsiteY1" fmla="*/ 63932 h 613938"/>
                      <a:gd name="connsiteX2" fmla="*/ 151748 w 309765"/>
                      <a:gd name="connsiteY2" fmla="*/ 173533 h 613938"/>
                      <a:gd name="connsiteX3" fmla="*/ 180714 w 309765"/>
                      <a:gd name="connsiteY3" fmla="*/ 258156 h 613938"/>
                      <a:gd name="connsiteX4" fmla="*/ 5055 w 309765"/>
                      <a:gd name="connsiteY4" fmla="*/ 613938 h 613938"/>
                      <a:gd name="connsiteX5" fmla="*/ 0 w 309765"/>
                      <a:gd name="connsiteY5" fmla="*/ 508196 h 613938"/>
                      <a:gd name="connsiteX6" fmla="*/ 129407 w 309765"/>
                      <a:gd name="connsiteY6" fmla="*/ 128491 h 613938"/>
                      <a:gd name="connsiteX7" fmla="*/ 239706 w 309765"/>
                      <a:gd name="connsiteY7" fmla="*/ 10647 h 613938"/>
                      <a:gd name="connsiteX8" fmla="*/ 255491 w 309765"/>
                      <a:gd name="connsiteY8" fmla="*/ 0 h 613938"/>
                      <a:gd name="connsiteX0" fmla="*/ 255491 w 293096"/>
                      <a:gd name="connsiteY0" fmla="*/ 0 h 613938"/>
                      <a:gd name="connsiteX1" fmla="*/ 293096 w 293096"/>
                      <a:gd name="connsiteY1" fmla="*/ 52026 h 613938"/>
                      <a:gd name="connsiteX2" fmla="*/ 151748 w 293096"/>
                      <a:gd name="connsiteY2" fmla="*/ 173533 h 613938"/>
                      <a:gd name="connsiteX3" fmla="*/ 180714 w 293096"/>
                      <a:gd name="connsiteY3" fmla="*/ 258156 h 613938"/>
                      <a:gd name="connsiteX4" fmla="*/ 5055 w 293096"/>
                      <a:gd name="connsiteY4" fmla="*/ 613938 h 613938"/>
                      <a:gd name="connsiteX5" fmla="*/ 0 w 293096"/>
                      <a:gd name="connsiteY5" fmla="*/ 508196 h 613938"/>
                      <a:gd name="connsiteX6" fmla="*/ 129407 w 293096"/>
                      <a:gd name="connsiteY6" fmla="*/ 128491 h 613938"/>
                      <a:gd name="connsiteX7" fmla="*/ 239706 w 293096"/>
                      <a:gd name="connsiteY7" fmla="*/ 10647 h 613938"/>
                      <a:gd name="connsiteX8" fmla="*/ 255491 w 293096"/>
                      <a:gd name="connsiteY8" fmla="*/ 0 h 613938"/>
                      <a:gd name="connsiteX0" fmla="*/ 255491 w 293096"/>
                      <a:gd name="connsiteY0" fmla="*/ 0 h 692519"/>
                      <a:gd name="connsiteX1" fmla="*/ 293096 w 293096"/>
                      <a:gd name="connsiteY1" fmla="*/ 52026 h 692519"/>
                      <a:gd name="connsiteX2" fmla="*/ 151748 w 293096"/>
                      <a:gd name="connsiteY2" fmla="*/ 173533 h 692519"/>
                      <a:gd name="connsiteX3" fmla="*/ 180714 w 293096"/>
                      <a:gd name="connsiteY3" fmla="*/ 258156 h 692519"/>
                      <a:gd name="connsiteX4" fmla="*/ 7436 w 293096"/>
                      <a:gd name="connsiteY4" fmla="*/ 692519 h 692519"/>
                      <a:gd name="connsiteX5" fmla="*/ 0 w 293096"/>
                      <a:gd name="connsiteY5" fmla="*/ 508196 h 692519"/>
                      <a:gd name="connsiteX6" fmla="*/ 129407 w 293096"/>
                      <a:gd name="connsiteY6" fmla="*/ 128491 h 692519"/>
                      <a:gd name="connsiteX7" fmla="*/ 239706 w 293096"/>
                      <a:gd name="connsiteY7" fmla="*/ 10647 h 692519"/>
                      <a:gd name="connsiteX8" fmla="*/ 255491 w 293096"/>
                      <a:gd name="connsiteY8" fmla="*/ 0 h 692519"/>
                      <a:gd name="connsiteX0" fmla="*/ 267397 w 305002"/>
                      <a:gd name="connsiteY0" fmla="*/ 0 h 692519"/>
                      <a:gd name="connsiteX1" fmla="*/ 305002 w 305002"/>
                      <a:gd name="connsiteY1" fmla="*/ 52026 h 692519"/>
                      <a:gd name="connsiteX2" fmla="*/ 163654 w 305002"/>
                      <a:gd name="connsiteY2" fmla="*/ 173533 h 692519"/>
                      <a:gd name="connsiteX3" fmla="*/ 192620 w 305002"/>
                      <a:gd name="connsiteY3" fmla="*/ 258156 h 692519"/>
                      <a:gd name="connsiteX4" fmla="*/ 19342 w 305002"/>
                      <a:gd name="connsiteY4" fmla="*/ 692519 h 692519"/>
                      <a:gd name="connsiteX5" fmla="*/ 0 w 305002"/>
                      <a:gd name="connsiteY5" fmla="*/ 512959 h 692519"/>
                      <a:gd name="connsiteX6" fmla="*/ 141313 w 305002"/>
                      <a:gd name="connsiteY6" fmla="*/ 128491 h 692519"/>
                      <a:gd name="connsiteX7" fmla="*/ 251612 w 305002"/>
                      <a:gd name="connsiteY7" fmla="*/ 10647 h 692519"/>
                      <a:gd name="connsiteX8" fmla="*/ 267397 w 305002"/>
                      <a:gd name="connsiteY8" fmla="*/ 0 h 692519"/>
                      <a:gd name="connsiteX0" fmla="*/ 269142 w 306747"/>
                      <a:gd name="connsiteY0" fmla="*/ 0 h 692519"/>
                      <a:gd name="connsiteX1" fmla="*/ 306747 w 306747"/>
                      <a:gd name="connsiteY1" fmla="*/ 52026 h 692519"/>
                      <a:gd name="connsiteX2" fmla="*/ 165399 w 306747"/>
                      <a:gd name="connsiteY2" fmla="*/ 173533 h 692519"/>
                      <a:gd name="connsiteX3" fmla="*/ 194365 w 306747"/>
                      <a:gd name="connsiteY3" fmla="*/ 258156 h 692519"/>
                      <a:gd name="connsiteX4" fmla="*/ 21087 w 306747"/>
                      <a:gd name="connsiteY4" fmla="*/ 692519 h 692519"/>
                      <a:gd name="connsiteX5" fmla="*/ 1745 w 306747"/>
                      <a:gd name="connsiteY5" fmla="*/ 512959 h 692519"/>
                      <a:gd name="connsiteX6" fmla="*/ 143058 w 306747"/>
                      <a:gd name="connsiteY6" fmla="*/ 128491 h 692519"/>
                      <a:gd name="connsiteX7" fmla="*/ 253357 w 306747"/>
                      <a:gd name="connsiteY7" fmla="*/ 10647 h 692519"/>
                      <a:gd name="connsiteX8" fmla="*/ 269142 w 306747"/>
                      <a:gd name="connsiteY8" fmla="*/ 0 h 692519"/>
                      <a:gd name="connsiteX0" fmla="*/ 269142 w 306747"/>
                      <a:gd name="connsiteY0" fmla="*/ 0 h 692519"/>
                      <a:gd name="connsiteX1" fmla="*/ 306747 w 306747"/>
                      <a:gd name="connsiteY1" fmla="*/ 52026 h 692519"/>
                      <a:gd name="connsiteX2" fmla="*/ 165399 w 306747"/>
                      <a:gd name="connsiteY2" fmla="*/ 173533 h 692519"/>
                      <a:gd name="connsiteX3" fmla="*/ 194365 w 306747"/>
                      <a:gd name="connsiteY3" fmla="*/ 258156 h 692519"/>
                      <a:gd name="connsiteX4" fmla="*/ 21087 w 306747"/>
                      <a:gd name="connsiteY4" fmla="*/ 692519 h 692519"/>
                      <a:gd name="connsiteX5" fmla="*/ 1745 w 306747"/>
                      <a:gd name="connsiteY5" fmla="*/ 512959 h 692519"/>
                      <a:gd name="connsiteX6" fmla="*/ 143058 w 306747"/>
                      <a:gd name="connsiteY6" fmla="*/ 128491 h 692519"/>
                      <a:gd name="connsiteX7" fmla="*/ 253357 w 306747"/>
                      <a:gd name="connsiteY7" fmla="*/ 10647 h 692519"/>
                      <a:gd name="connsiteX8" fmla="*/ 269142 w 306747"/>
                      <a:gd name="connsiteY8" fmla="*/ 0 h 692519"/>
                      <a:gd name="connsiteX0" fmla="*/ 269142 w 306747"/>
                      <a:gd name="connsiteY0" fmla="*/ 0 h 692519"/>
                      <a:gd name="connsiteX1" fmla="*/ 306747 w 306747"/>
                      <a:gd name="connsiteY1" fmla="*/ 52026 h 692519"/>
                      <a:gd name="connsiteX2" fmla="*/ 165399 w 306747"/>
                      <a:gd name="connsiteY2" fmla="*/ 173533 h 692519"/>
                      <a:gd name="connsiteX3" fmla="*/ 194365 w 306747"/>
                      <a:gd name="connsiteY3" fmla="*/ 258156 h 692519"/>
                      <a:gd name="connsiteX4" fmla="*/ 21087 w 306747"/>
                      <a:gd name="connsiteY4" fmla="*/ 692519 h 692519"/>
                      <a:gd name="connsiteX5" fmla="*/ 1745 w 306747"/>
                      <a:gd name="connsiteY5" fmla="*/ 512959 h 692519"/>
                      <a:gd name="connsiteX6" fmla="*/ 143058 w 306747"/>
                      <a:gd name="connsiteY6" fmla="*/ 128491 h 692519"/>
                      <a:gd name="connsiteX7" fmla="*/ 253357 w 306747"/>
                      <a:gd name="connsiteY7" fmla="*/ 10647 h 692519"/>
                      <a:gd name="connsiteX8" fmla="*/ 269142 w 306747"/>
                      <a:gd name="connsiteY8" fmla="*/ 0 h 692519"/>
                      <a:gd name="connsiteX0" fmla="*/ 269142 w 306747"/>
                      <a:gd name="connsiteY0" fmla="*/ 0 h 692519"/>
                      <a:gd name="connsiteX1" fmla="*/ 306747 w 306747"/>
                      <a:gd name="connsiteY1" fmla="*/ 52026 h 692519"/>
                      <a:gd name="connsiteX2" fmla="*/ 165399 w 306747"/>
                      <a:gd name="connsiteY2" fmla="*/ 173533 h 692519"/>
                      <a:gd name="connsiteX3" fmla="*/ 194365 w 306747"/>
                      <a:gd name="connsiteY3" fmla="*/ 258156 h 692519"/>
                      <a:gd name="connsiteX4" fmla="*/ 21087 w 306747"/>
                      <a:gd name="connsiteY4" fmla="*/ 692519 h 692519"/>
                      <a:gd name="connsiteX5" fmla="*/ 1745 w 306747"/>
                      <a:gd name="connsiteY5" fmla="*/ 512959 h 692519"/>
                      <a:gd name="connsiteX6" fmla="*/ 143058 w 306747"/>
                      <a:gd name="connsiteY6" fmla="*/ 128491 h 692519"/>
                      <a:gd name="connsiteX7" fmla="*/ 253357 w 306747"/>
                      <a:gd name="connsiteY7" fmla="*/ 10647 h 692519"/>
                      <a:gd name="connsiteX8" fmla="*/ 269142 w 306747"/>
                      <a:gd name="connsiteY8" fmla="*/ 0 h 692519"/>
                      <a:gd name="connsiteX0" fmla="*/ 269142 w 306747"/>
                      <a:gd name="connsiteY0" fmla="*/ 0 h 692519"/>
                      <a:gd name="connsiteX1" fmla="*/ 306747 w 306747"/>
                      <a:gd name="connsiteY1" fmla="*/ 52026 h 692519"/>
                      <a:gd name="connsiteX2" fmla="*/ 165399 w 306747"/>
                      <a:gd name="connsiteY2" fmla="*/ 173533 h 692519"/>
                      <a:gd name="connsiteX3" fmla="*/ 194365 w 306747"/>
                      <a:gd name="connsiteY3" fmla="*/ 258156 h 692519"/>
                      <a:gd name="connsiteX4" fmla="*/ 21087 w 306747"/>
                      <a:gd name="connsiteY4" fmla="*/ 692519 h 692519"/>
                      <a:gd name="connsiteX5" fmla="*/ 1745 w 306747"/>
                      <a:gd name="connsiteY5" fmla="*/ 512959 h 692519"/>
                      <a:gd name="connsiteX6" fmla="*/ 143058 w 306747"/>
                      <a:gd name="connsiteY6" fmla="*/ 128491 h 692519"/>
                      <a:gd name="connsiteX7" fmla="*/ 253357 w 306747"/>
                      <a:gd name="connsiteY7" fmla="*/ 10647 h 692519"/>
                      <a:gd name="connsiteX8" fmla="*/ 269142 w 306747"/>
                      <a:gd name="connsiteY8" fmla="*/ 0 h 692519"/>
                      <a:gd name="connsiteX0" fmla="*/ 271904 w 309509"/>
                      <a:gd name="connsiteY0" fmla="*/ 0 h 697281"/>
                      <a:gd name="connsiteX1" fmla="*/ 309509 w 309509"/>
                      <a:gd name="connsiteY1" fmla="*/ 52026 h 697281"/>
                      <a:gd name="connsiteX2" fmla="*/ 168161 w 309509"/>
                      <a:gd name="connsiteY2" fmla="*/ 173533 h 697281"/>
                      <a:gd name="connsiteX3" fmla="*/ 197127 w 309509"/>
                      <a:gd name="connsiteY3" fmla="*/ 258156 h 697281"/>
                      <a:gd name="connsiteX4" fmla="*/ 35756 w 309509"/>
                      <a:gd name="connsiteY4" fmla="*/ 697281 h 697281"/>
                      <a:gd name="connsiteX5" fmla="*/ 4507 w 309509"/>
                      <a:gd name="connsiteY5" fmla="*/ 512959 h 697281"/>
                      <a:gd name="connsiteX6" fmla="*/ 145820 w 309509"/>
                      <a:gd name="connsiteY6" fmla="*/ 128491 h 697281"/>
                      <a:gd name="connsiteX7" fmla="*/ 256119 w 309509"/>
                      <a:gd name="connsiteY7" fmla="*/ 10647 h 697281"/>
                      <a:gd name="connsiteX8" fmla="*/ 271904 w 309509"/>
                      <a:gd name="connsiteY8" fmla="*/ 0 h 697281"/>
                      <a:gd name="connsiteX0" fmla="*/ 272497 w 310102"/>
                      <a:gd name="connsiteY0" fmla="*/ 0 h 697281"/>
                      <a:gd name="connsiteX1" fmla="*/ 310102 w 310102"/>
                      <a:gd name="connsiteY1" fmla="*/ 52026 h 697281"/>
                      <a:gd name="connsiteX2" fmla="*/ 168754 w 310102"/>
                      <a:gd name="connsiteY2" fmla="*/ 173533 h 697281"/>
                      <a:gd name="connsiteX3" fmla="*/ 197720 w 310102"/>
                      <a:gd name="connsiteY3" fmla="*/ 258156 h 697281"/>
                      <a:gd name="connsiteX4" fmla="*/ 36349 w 310102"/>
                      <a:gd name="connsiteY4" fmla="*/ 697281 h 697281"/>
                      <a:gd name="connsiteX5" fmla="*/ 5100 w 310102"/>
                      <a:gd name="connsiteY5" fmla="*/ 512959 h 697281"/>
                      <a:gd name="connsiteX6" fmla="*/ 146413 w 310102"/>
                      <a:gd name="connsiteY6" fmla="*/ 128491 h 697281"/>
                      <a:gd name="connsiteX7" fmla="*/ 256712 w 310102"/>
                      <a:gd name="connsiteY7" fmla="*/ 10647 h 697281"/>
                      <a:gd name="connsiteX8" fmla="*/ 272497 w 310102"/>
                      <a:gd name="connsiteY8" fmla="*/ 0 h 697281"/>
                      <a:gd name="connsiteX0" fmla="*/ 268260 w 305865"/>
                      <a:gd name="connsiteY0" fmla="*/ 0 h 697281"/>
                      <a:gd name="connsiteX1" fmla="*/ 305865 w 305865"/>
                      <a:gd name="connsiteY1" fmla="*/ 52026 h 697281"/>
                      <a:gd name="connsiteX2" fmla="*/ 164517 w 305865"/>
                      <a:gd name="connsiteY2" fmla="*/ 173533 h 697281"/>
                      <a:gd name="connsiteX3" fmla="*/ 193483 w 305865"/>
                      <a:gd name="connsiteY3" fmla="*/ 258156 h 697281"/>
                      <a:gd name="connsiteX4" fmla="*/ 32112 w 305865"/>
                      <a:gd name="connsiteY4" fmla="*/ 697281 h 697281"/>
                      <a:gd name="connsiteX5" fmla="*/ 5625 w 305865"/>
                      <a:gd name="connsiteY5" fmla="*/ 470096 h 697281"/>
                      <a:gd name="connsiteX6" fmla="*/ 142176 w 305865"/>
                      <a:gd name="connsiteY6" fmla="*/ 128491 h 697281"/>
                      <a:gd name="connsiteX7" fmla="*/ 252475 w 305865"/>
                      <a:gd name="connsiteY7" fmla="*/ 10647 h 697281"/>
                      <a:gd name="connsiteX8" fmla="*/ 268260 w 305865"/>
                      <a:gd name="connsiteY8" fmla="*/ 0 h 697281"/>
                      <a:gd name="connsiteX0" fmla="*/ 268260 w 305865"/>
                      <a:gd name="connsiteY0" fmla="*/ 0 h 697281"/>
                      <a:gd name="connsiteX1" fmla="*/ 305865 w 305865"/>
                      <a:gd name="connsiteY1" fmla="*/ 52026 h 697281"/>
                      <a:gd name="connsiteX2" fmla="*/ 164517 w 305865"/>
                      <a:gd name="connsiteY2" fmla="*/ 173533 h 697281"/>
                      <a:gd name="connsiteX3" fmla="*/ 193483 w 305865"/>
                      <a:gd name="connsiteY3" fmla="*/ 258156 h 697281"/>
                      <a:gd name="connsiteX4" fmla="*/ 32112 w 305865"/>
                      <a:gd name="connsiteY4" fmla="*/ 697281 h 697281"/>
                      <a:gd name="connsiteX5" fmla="*/ 5625 w 305865"/>
                      <a:gd name="connsiteY5" fmla="*/ 470096 h 697281"/>
                      <a:gd name="connsiteX6" fmla="*/ 142176 w 305865"/>
                      <a:gd name="connsiteY6" fmla="*/ 128491 h 697281"/>
                      <a:gd name="connsiteX7" fmla="*/ 252475 w 305865"/>
                      <a:gd name="connsiteY7" fmla="*/ 10647 h 697281"/>
                      <a:gd name="connsiteX8" fmla="*/ 268260 w 305865"/>
                      <a:gd name="connsiteY8" fmla="*/ 0 h 697281"/>
                      <a:gd name="connsiteX0" fmla="*/ 269228 w 306833"/>
                      <a:gd name="connsiteY0" fmla="*/ 0 h 682994"/>
                      <a:gd name="connsiteX1" fmla="*/ 306833 w 306833"/>
                      <a:gd name="connsiteY1" fmla="*/ 52026 h 682994"/>
                      <a:gd name="connsiteX2" fmla="*/ 165485 w 306833"/>
                      <a:gd name="connsiteY2" fmla="*/ 173533 h 682994"/>
                      <a:gd name="connsiteX3" fmla="*/ 194451 w 306833"/>
                      <a:gd name="connsiteY3" fmla="*/ 258156 h 682994"/>
                      <a:gd name="connsiteX4" fmla="*/ 28317 w 306833"/>
                      <a:gd name="connsiteY4" fmla="*/ 682994 h 682994"/>
                      <a:gd name="connsiteX5" fmla="*/ 6593 w 306833"/>
                      <a:gd name="connsiteY5" fmla="*/ 470096 h 682994"/>
                      <a:gd name="connsiteX6" fmla="*/ 143144 w 306833"/>
                      <a:gd name="connsiteY6" fmla="*/ 128491 h 682994"/>
                      <a:gd name="connsiteX7" fmla="*/ 253443 w 306833"/>
                      <a:gd name="connsiteY7" fmla="*/ 10647 h 682994"/>
                      <a:gd name="connsiteX8" fmla="*/ 269228 w 306833"/>
                      <a:gd name="connsiteY8" fmla="*/ 0 h 682994"/>
                      <a:gd name="connsiteX0" fmla="*/ 269228 w 306833"/>
                      <a:gd name="connsiteY0" fmla="*/ 0 h 682994"/>
                      <a:gd name="connsiteX1" fmla="*/ 306833 w 306833"/>
                      <a:gd name="connsiteY1" fmla="*/ 52026 h 682994"/>
                      <a:gd name="connsiteX2" fmla="*/ 165485 w 306833"/>
                      <a:gd name="connsiteY2" fmla="*/ 173533 h 682994"/>
                      <a:gd name="connsiteX3" fmla="*/ 194451 w 306833"/>
                      <a:gd name="connsiteY3" fmla="*/ 258156 h 682994"/>
                      <a:gd name="connsiteX4" fmla="*/ 28317 w 306833"/>
                      <a:gd name="connsiteY4" fmla="*/ 682994 h 682994"/>
                      <a:gd name="connsiteX5" fmla="*/ 6593 w 306833"/>
                      <a:gd name="connsiteY5" fmla="*/ 470096 h 682994"/>
                      <a:gd name="connsiteX6" fmla="*/ 143144 w 306833"/>
                      <a:gd name="connsiteY6" fmla="*/ 128491 h 682994"/>
                      <a:gd name="connsiteX7" fmla="*/ 236774 w 306833"/>
                      <a:gd name="connsiteY7" fmla="*/ 17791 h 682994"/>
                      <a:gd name="connsiteX8" fmla="*/ 269228 w 306833"/>
                      <a:gd name="connsiteY8" fmla="*/ 0 h 682994"/>
                      <a:gd name="connsiteX0" fmla="*/ 269228 w 306833"/>
                      <a:gd name="connsiteY0" fmla="*/ 0 h 682994"/>
                      <a:gd name="connsiteX1" fmla="*/ 306833 w 306833"/>
                      <a:gd name="connsiteY1" fmla="*/ 52026 h 682994"/>
                      <a:gd name="connsiteX2" fmla="*/ 165485 w 306833"/>
                      <a:gd name="connsiteY2" fmla="*/ 173533 h 682994"/>
                      <a:gd name="connsiteX3" fmla="*/ 194451 w 306833"/>
                      <a:gd name="connsiteY3" fmla="*/ 258156 h 682994"/>
                      <a:gd name="connsiteX4" fmla="*/ 28317 w 306833"/>
                      <a:gd name="connsiteY4" fmla="*/ 682994 h 682994"/>
                      <a:gd name="connsiteX5" fmla="*/ 6593 w 306833"/>
                      <a:gd name="connsiteY5" fmla="*/ 470096 h 682994"/>
                      <a:gd name="connsiteX6" fmla="*/ 143144 w 306833"/>
                      <a:gd name="connsiteY6" fmla="*/ 128491 h 682994"/>
                      <a:gd name="connsiteX7" fmla="*/ 239155 w 306833"/>
                      <a:gd name="connsiteY7" fmla="*/ 10647 h 682994"/>
                      <a:gd name="connsiteX8" fmla="*/ 269228 w 306833"/>
                      <a:gd name="connsiteY8" fmla="*/ 0 h 682994"/>
                      <a:gd name="connsiteX0" fmla="*/ 269228 w 306833"/>
                      <a:gd name="connsiteY0" fmla="*/ 0 h 682994"/>
                      <a:gd name="connsiteX1" fmla="*/ 306833 w 306833"/>
                      <a:gd name="connsiteY1" fmla="*/ 52026 h 682994"/>
                      <a:gd name="connsiteX2" fmla="*/ 165485 w 306833"/>
                      <a:gd name="connsiteY2" fmla="*/ 173533 h 682994"/>
                      <a:gd name="connsiteX3" fmla="*/ 194451 w 306833"/>
                      <a:gd name="connsiteY3" fmla="*/ 258156 h 682994"/>
                      <a:gd name="connsiteX4" fmla="*/ 28317 w 306833"/>
                      <a:gd name="connsiteY4" fmla="*/ 682994 h 682994"/>
                      <a:gd name="connsiteX5" fmla="*/ 6593 w 306833"/>
                      <a:gd name="connsiteY5" fmla="*/ 470096 h 682994"/>
                      <a:gd name="connsiteX6" fmla="*/ 143144 w 306833"/>
                      <a:gd name="connsiteY6" fmla="*/ 128491 h 682994"/>
                      <a:gd name="connsiteX7" fmla="*/ 239155 w 306833"/>
                      <a:gd name="connsiteY7" fmla="*/ 10647 h 682994"/>
                      <a:gd name="connsiteX8" fmla="*/ 269228 w 306833"/>
                      <a:gd name="connsiteY8" fmla="*/ 0 h 682994"/>
                      <a:gd name="connsiteX0" fmla="*/ 268896 w 306501"/>
                      <a:gd name="connsiteY0" fmla="*/ 0 h 682994"/>
                      <a:gd name="connsiteX1" fmla="*/ 306501 w 306501"/>
                      <a:gd name="connsiteY1" fmla="*/ 52026 h 682994"/>
                      <a:gd name="connsiteX2" fmla="*/ 165153 w 306501"/>
                      <a:gd name="connsiteY2" fmla="*/ 173533 h 682994"/>
                      <a:gd name="connsiteX3" fmla="*/ 194119 w 306501"/>
                      <a:gd name="connsiteY3" fmla="*/ 258156 h 682994"/>
                      <a:gd name="connsiteX4" fmla="*/ 27985 w 306501"/>
                      <a:gd name="connsiteY4" fmla="*/ 682994 h 682994"/>
                      <a:gd name="connsiteX5" fmla="*/ 6261 w 306501"/>
                      <a:gd name="connsiteY5" fmla="*/ 470096 h 682994"/>
                      <a:gd name="connsiteX6" fmla="*/ 138049 w 306501"/>
                      <a:gd name="connsiteY6" fmla="*/ 128491 h 682994"/>
                      <a:gd name="connsiteX7" fmla="*/ 238823 w 306501"/>
                      <a:gd name="connsiteY7" fmla="*/ 10647 h 682994"/>
                      <a:gd name="connsiteX8" fmla="*/ 268896 w 306501"/>
                      <a:gd name="connsiteY8" fmla="*/ 0 h 682994"/>
                      <a:gd name="connsiteX0" fmla="*/ 274912 w 312517"/>
                      <a:gd name="connsiteY0" fmla="*/ 0 h 697282"/>
                      <a:gd name="connsiteX1" fmla="*/ 312517 w 312517"/>
                      <a:gd name="connsiteY1" fmla="*/ 52026 h 697282"/>
                      <a:gd name="connsiteX2" fmla="*/ 171169 w 312517"/>
                      <a:gd name="connsiteY2" fmla="*/ 173533 h 697282"/>
                      <a:gd name="connsiteX3" fmla="*/ 200135 w 312517"/>
                      <a:gd name="connsiteY3" fmla="*/ 258156 h 697282"/>
                      <a:gd name="connsiteX4" fmla="*/ 14951 w 312517"/>
                      <a:gd name="connsiteY4" fmla="*/ 697282 h 697282"/>
                      <a:gd name="connsiteX5" fmla="*/ 12277 w 312517"/>
                      <a:gd name="connsiteY5" fmla="*/ 470096 h 697282"/>
                      <a:gd name="connsiteX6" fmla="*/ 144065 w 312517"/>
                      <a:gd name="connsiteY6" fmla="*/ 128491 h 697282"/>
                      <a:gd name="connsiteX7" fmla="*/ 244839 w 312517"/>
                      <a:gd name="connsiteY7" fmla="*/ 10647 h 697282"/>
                      <a:gd name="connsiteX8" fmla="*/ 274912 w 312517"/>
                      <a:gd name="connsiteY8" fmla="*/ 0 h 697282"/>
                      <a:gd name="connsiteX0" fmla="*/ 274912 w 312517"/>
                      <a:gd name="connsiteY0" fmla="*/ 0 h 697282"/>
                      <a:gd name="connsiteX1" fmla="*/ 312517 w 312517"/>
                      <a:gd name="connsiteY1" fmla="*/ 52026 h 697282"/>
                      <a:gd name="connsiteX2" fmla="*/ 200135 w 312517"/>
                      <a:gd name="connsiteY2" fmla="*/ 258156 h 697282"/>
                      <a:gd name="connsiteX3" fmla="*/ 14951 w 312517"/>
                      <a:gd name="connsiteY3" fmla="*/ 697282 h 697282"/>
                      <a:gd name="connsiteX4" fmla="*/ 12277 w 312517"/>
                      <a:gd name="connsiteY4" fmla="*/ 470096 h 697282"/>
                      <a:gd name="connsiteX5" fmla="*/ 144065 w 312517"/>
                      <a:gd name="connsiteY5" fmla="*/ 128491 h 697282"/>
                      <a:gd name="connsiteX6" fmla="*/ 244839 w 312517"/>
                      <a:gd name="connsiteY6" fmla="*/ 10647 h 697282"/>
                      <a:gd name="connsiteX7" fmla="*/ 274912 w 312517"/>
                      <a:gd name="connsiteY7" fmla="*/ 0 h 697282"/>
                      <a:gd name="connsiteX0" fmla="*/ 274912 w 312517"/>
                      <a:gd name="connsiteY0" fmla="*/ 0 h 697282"/>
                      <a:gd name="connsiteX1" fmla="*/ 312517 w 312517"/>
                      <a:gd name="connsiteY1" fmla="*/ 52026 h 697282"/>
                      <a:gd name="connsiteX2" fmla="*/ 188229 w 312517"/>
                      <a:gd name="connsiteY2" fmla="*/ 241487 h 697282"/>
                      <a:gd name="connsiteX3" fmla="*/ 14951 w 312517"/>
                      <a:gd name="connsiteY3" fmla="*/ 697282 h 697282"/>
                      <a:gd name="connsiteX4" fmla="*/ 12277 w 312517"/>
                      <a:gd name="connsiteY4" fmla="*/ 470096 h 697282"/>
                      <a:gd name="connsiteX5" fmla="*/ 144065 w 312517"/>
                      <a:gd name="connsiteY5" fmla="*/ 128491 h 697282"/>
                      <a:gd name="connsiteX6" fmla="*/ 244839 w 312517"/>
                      <a:gd name="connsiteY6" fmla="*/ 10647 h 697282"/>
                      <a:gd name="connsiteX7" fmla="*/ 274912 w 312517"/>
                      <a:gd name="connsiteY7" fmla="*/ 0 h 697282"/>
                      <a:gd name="connsiteX0" fmla="*/ 274912 w 312517"/>
                      <a:gd name="connsiteY0" fmla="*/ 0 h 697282"/>
                      <a:gd name="connsiteX1" fmla="*/ 312517 w 312517"/>
                      <a:gd name="connsiteY1" fmla="*/ 52026 h 697282"/>
                      <a:gd name="connsiteX2" fmla="*/ 188229 w 312517"/>
                      <a:gd name="connsiteY2" fmla="*/ 241487 h 697282"/>
                      <a:gd name="connsiteX3" fmla="*/ 14951 w 312517"/>
                      <a:gd name="connsiteY3" fmla="*/ 697282 h 697282"/>
                      <a:gd name="connsiteX4" fmla="*/ 12277 w 312517"/>
                      <a:gd name="connsiteY4" fmla="*/ 470096 h 697282"/>
                      <a:gd name="connsiteX5" fmla="*/ 144065 w 312517"/>
                      <a:gd name="connsiteY5" fmla="*/ 128491 h 697282"/>
                      <a:gd name="connsiteX6" fmla="*/ 244839 w 312517"/>
                      <a:gd name="connsiteY6" fmla="*/ 10647 h 697282"/>
                      <a:gd name="connsiteX7" fmla="*/ 274912 w 312517"/>
                      <a:gd name="connsiteY7" fmla="*/ 0 h 697282"/>
                      <a:gd name="connsiteX0" fmla="*/ 301106 w 312517"/>
                      <a:gd name="connsiteY0" fmla="*/ 0 h 711570"/>
                      <a:gd name="connsiteX1" fmla="*/ 312517 w 312517"/>
                      <a:gd name="connsiteY1" fmla="*/ 66314 h 711570"/>
                      <a:gd name="connsiteX2" fmla="*/ 188229 w 312517"/>
                      <a:gd name="connsiteY2" fmla="*/ 255775 h 711570"/>
                      <a:gd name="connsiteX3" fmla="*/ 14951 w 312517"/>
                      <a:gd name="connsiteY3" fmla="*/ 711570 h 711570"/>
                      <a:gd name="connsiteX4" fmla="*/ 12277 w 312517"/>
                      <a:gd name="connsiteY4" fmla="*/ 484384 h 711570"/>
                      <a:gd name="connsiteX5" fmla="*/ 144065 w 312517"/>
                      <a:gd name="connsiteY5" fmla="*/ 142779 h 711570"/>
                      <a:gd name="connsiteX6" fmla="*/ 244839 w 312517"/>
                      <a:gd name="connsiteY6" fmla="*/ 24935 h 711570"/>
                      <a:gd name="connsiteX7" fmla="*/ 301106 w 312517"/>
                      <a:gd name="connsiteY7" fmla="*/ 0 h 711570"/>
                      <a:gd name="connsiteX0" fmla="*/ 301106 w 312517"/>
                      <a:gd name="connsiteY0" fmla="*/ 0 h 711570"/>
                      <a:gd name="connsiteX1" fmla="*/ 312517 w 312517"/>
                      <a:gd name="connsiteY1" fmla="*/ 66314 h 711570"/>
                      <a:gd name="connsiteX2" fmla="*/ 188229 w 312517"/>
                      <a:gd name="connsiteY2" fmla="*/ 255775 h 711570"/>
                      <a:gd name="connsiteX3" fmla="*/ 14951 w 312517"/>
                      <a:gd name="connsiteY3" fmla="*/ 711570 h 711570"/>
                      <a:gd name="connsiteX4" fmla="*/ 12277 w 312517"/>
                      <a:gd name="connsiteY4" fmla="*/ 484384 h 711570"/>
                      <a:gd name="connsiteX5" fmla="*/ 144065 w 312517"/>
                      <a:gd name="connsiteY5" fmla="*/ 142779 h 711570"/>
                      <a:gd name="connsiteX6" fmla="*/ 244839 w 312517"/>
                      <a:gd name="connsiteY6" fmla="*/ 24935 h 711570"/>
                      <a:gd name="connsiteX7" fmla="*/ 301106 w 312517"/>
                      <a:gd name="connsiteY7" fmla="*/ 0 h 711570"/>
                      <a:gd name="connsiteX0" fmla="*/ 288829 w 300240"/>
                      <a:gd name="connsiteY0" fmla="*/ 0 h 485772"/>
                      <a:gd name="connsiteX1" fmla="*/ 300240 w 300240"/>
                      <a:gd name="connsiteY1" fmla="*/ 66314 h 485772"/>
                      <a:gd name="connsiteX2" fmla="*/ 175952 w 300240"/>
                      <a:gd name="connsiteY2" fmla="*/ 255775 h 485772"/>
                      <a:gd name="connsiteX3" fmla="*/ 0 w 300240"/>
                      <a:gd name="connsiteY3" fmla="*/ 484384 h 485772"/>
                      <a:gd name="connsiteX4" fmla="*/ 131788 w 300240"/>
                      <a:gd name="connsiteY4" fmla="*/ 142779 h 485772"/>
                      <a:gd name="connsiteX5" fmla="*/ 232562 w 300240"/>
                      <a:gd name="connsiteY5" fmla="*/ 24935 h 485772"/>
                      <a:gd name="connsiteX6" fmla="*/ 288829 w 300240"/>
                      <a:gd name="connsiteY6" fmla="*/ 0 h 485772"/>
                      <a:gd name="connsiteX0" fmla="*/ 286448 w 297859"/>
                      <a:gd name="connsiteY0" fmla="*/ 0 h 497610"/>
                      <a:gd name="connsiteX1" fmla="*/ 297859 w 297859"/>
                      <a:gd name="connsiteY1" fmla="*/ 66314 h 497610"/>
                      <a:gd name="connsiteX2" fmla="*/ 173571 w 297859"/>
                      <a:gd name="connsiteY2" fmla="*/ 255775 h 497610"/>
                      <a:gd name="connsiteX3" fmla="*/ 0 w 297859"/>
                      <a:gd name="connsiteY3" fmla="*/ 496290 h 497610"/>
                      <a:gd name="connsiteX4" fmla="*/ 129407 w 297859"/>
                      <a:gd name="connsiteY4" fmla="*/ 142779 h 497610"/>
                      <a:gd name="connsiteX5" fmla="*/ 230181 w 297859"/>
                      <a:gd name="connsiteY5" fmla="*/ 24935 h 497610"/>
                      <a:gd name="connsiteX6" fmla="*/ 286448 w 297859"/>
                      <a:gd name="connsiteY6" fmla="*/ 0 h 497610"/>
                      <a:gd name="connsiteX0" fmla="*/ 286448 w 297859"/>
                      <a:gd name="connsiteY0" fmla="*/ 0 h 497610"/>
                      <a:gd name="connsiteX1" fmla="*/ 297859 w 297859"/>
                      <a:gd name="connsiteY1" fmla="*/ 66314 h 497610"/>
                      <a:gd name="connsiteX2" fmla="*/ 173571 w 297859"/>
                      <a:gd name="connsiteY2" fmla="*/ 255775 h 497610"/>
                      <a:gd name="connsiteX3" fmla="*/ 0 w 297859"/>
                      <a:gd name="connsiteY3" fmla="*/ 496290 h 497610"/>
                      <a:gd name="connsiteX4" fmla="*/ 129407 w 297859"/>
                      <a:gd name="connsiteY4" fmla="*/ 142779 h 497610"/>
                      <a:gd name="connsiteX5" fmla="*/ 230181 w 297859"/>
                      <a:gd name="connsiteY5" fmla="*/ 24935 h 497610"/>
                      <a:gd name="connsiteX6" fmla="*/ 286448 w 297859"/>
                      <a:gd name="connsiteY6" fmla="*/ 0 h 497610"/>
                      <a:gd name="connsiteX0" fmla="*/ 286448 w 297859"/>
                      <a:gd name="connsiteY0" fmla="*/ 0 h 497580"/>
                      <a:gd name="connsiteX1" fmla="*/ 297859 w 297859"/>
                      <a:gd name="connsiteY1" fmla="*/ 66314 h 497580"/>
                      <a:gd name="connsiteX2" fmla="*/ 161665 w 297859"/>
                      <a:gd name="connsiteY2" fmla="*/ 251012 h 497580"/>
                      <a:gd name="connsiteX3" fmla="*/ 0 w 297859"/>
                      <a:gd name="connsiteY3" fmla="*/ 496290 h 497580"/>
                      <a:gd name="connsiteX4" fmla="*/ 129407 w 297859"/>
                      <a:gd name="connsiteY4" fmla="*/ 142779 h 497580"/>
                      <a:gd name="connsiteX5" fmla="*/ 230181 w 297859"/>
                      <a:gd name="connsiteY5" fmla="*/ 24935 h 497580"/>
                      <a:gd name="connsiteX6" fmla="*/ 286448 w 297859"/>
                      <a:gd name="connsiteY6" fmla="*/ 0 h 497580"/>
                      <a:gd name="connsiteX0" fmla="*/ 286448 w 297859"/>
                      <a:gd name="connsiteY0" fmla="*/ 0 h 497580"/>
                      <a:gd name="connsiteX1" fmla="*/ 297859 w 297859"/>
                      <a:gd name="connsiteY1" fmla="*/ 66314 h 497580"/>
                      <a:gd name="connsiteX2" fmla="*/ 161665 w 297859"/>
                      <a:gd name="connsiteY2" fmla="*/ 251012 h 497580"/>
                      <a:gd name="connsiteX3" fmla="*/ 0 w 297859"/>
                      <a:gd name="connsiteY3" fmla="*/ 496290 h 497580"/>
                      <a:gd name="connsiteX4" fmla="*/ 129407 w 297859"/>
                      <a:gd name="connsiteY4" fmla="*/ 142779 h 497580"/>
                      <a:gd name="connsiteX5" fmla="*/ 230181 w 297859"/>
                      <a:gd name="connsiteY5" fmla="*/ 24935 h 497580"/>
                      <a:gd name="connsiteX6" fmla="*/ 286448 w 297859"/>
                      <a:gd name="connsiteY6" fmla="*/ 0 h 497580"/>
                      <a:gd name="connsiteX0" fmla="*/ 286448 w 297859"/>
                      <a:gd name="connsiteY0" fmla="*/ 0 h 497884"/>
                      <a:gd name="connsiteX1" fmla="*/ 297859 w 297859"/>
                      <a:gd name="connsiteY1" fmla="*/ 66314 h 497884"/>
                      <a:gd name="connsiteX2" fmla="*/ 161665 w 297859"/>
                      <a:gd name="connsiteY2" fmla="*/ 251012 h 497884"/>
                      <a:gd name="connsiteX3" fmla="*/ 0 w 297859"/>
                      <a:gd name="connsiteY3" fmla="*/ 496290 h 497884"/>
                      <a:gd name="connsiteX4" fmla="*/ 129407 w 297859"/>
                      <a:gd name="connsiteY4" fmla="*/ 142779 h 497884"/>
                      <a:gd name="connsiteX5" fmla="*/ 230181 w 297859"/>
                      <a:gd name="connsiteY5" fmla="*/ 24935 h 497884"/>
                      <a:gd name="connsiteX6" fmla="*/ 286448 w 297859"/>
                      <a:gd name="connsiteY6" fmla="*/ 0 h 497884"/>
                      <a:gd name="connsiteX0" fmla="*/ 286448 w 297859"/>
                      <a:gd name="connsiteY0" fmla="*/ 0 h 497741"/>
                      <a:gd name="connsiteX1" fmla="*/ 297859 w 297859"/>
                      <a:gd name="connsiteY1" fmla="*/ 66314 h 497741"/>
                      <a:gd name="connsiteX2" fmla="*/ 147377 w 297859"/>
                      <a:gd name="connsiteY2" fmla="*/ 234344 h 497741"/>
                      <a:gd name="connsiteX3" fmla="*/ 0 w 297859"/>
                      <a:gd name="connsiteY3" fmla="*/ 496290 h 497741"/>
                      <a:gd name="connsiteX4" fmla="*/ 129407 w 297859"/>
                      <a:gd name="connsiteY4" fmla="*/ 142779 h 497741"/>
                      <a:gd name="connsiteX5" fmla="*/ 230181 w 297859"/>
                      <a:gd name="connsiteY5" fmla="*/ 24935 h 497741"/>
                      <a:gd name="connsiteX6" fmla="*/ 286448 w 297859"/>
                      <a:gd name="connsiteY6" fmla="*/ 0 h 497741"/>
                      <a:gd name="connsiteX0" fmla="*/ 286448 w 495503"/>
                      <a:gd name="connsiteY0" fmla="*/ 14648 h 512389"/>
                      <a:gd name="connsiteX1" fmla="*/ 495503 w 495503"/>
                      <a:gd name="connsiteY1" fmla="*/ 0 h 512389"/>
                      <a:gd name="connsiteX2" fmla="*/ 147377 w 495503"/>
                      <a:gd name="connsiteY2" fmla="*/ 248992 h 512389"/>
                      <a:gd name="connsiteX3" fmla="*/ 0 w 495503"/>
                      <a:gd name="connsiteY3" fmla="*/ 510938 h 512389"/>
                      <a:gd name="connsiteX4" fmla="*/ 129407 w 495503"/>
                      <a:gd name="connsiteY4" fmla="*/ 157427 h 512389"/>
                      <a:gd name="connsiteX5" fmla="*/ 230181 w 495503"/>
                      <a:gd name="connsiteY5" fmla="*/ 39583 h 512389"/>
                      <a:gd name="connsiteX6" fmla="*/ 286448 w 495503"/>
                      <a:gd name="connsiteY6" fmla="*/ 14648 h 512389"/>
                      <a:gd name="connsiteX0" fmla="*/ 286448 w 495503"/>
                      <a:gd name="connsiteY0" fmla="*/ 20048 h 517789"/>
                      <a:gd name="connsiteX1" fmla="*/ 495503 w 495503"/>
                      <a:gd name="connsiteY1" fmla="*/ 5400 h 517789"/>
                      <a:gd name="connsiteX2" fmla="*/ 147377 w 495503"/>
                      <a:gd name="connsiteY2" fmla="*/ 254392 h 517789"/>
                      <a:gd name="connsiteX3" fmla="*/ 0 w 495503"/>
                      <a:gd name="connsiteY3" fmla="*/ 516338 h 517789"/>
                      <a:gd name="connsiteX4" fmla="*/ 129407 w 495503"/>
                      <a:gd name="connsiteY4" fmla="*/ 162827 h 517789"/>
                      <a:gd name="connsiteX5" fmla="*/ 230181 w 495503"/>
                      <a:gd name="connsiteY5" fmla="*/ 44983 h 517789"/>
                      <a:gd name="connsiteX6" fmla="*/ 286448 w 495503"/>
                      <a:gd name="connsiteY6" fmla="*/ 20048 h 517789"/>
                      <a:gd name="connsiteX0" fmla="*/ 286448 w 495503"/>
                      <a:gd name="connsiteY0" fmla="*/ 20048 h 517789"/>
                      <a:gd name="connsiteX1" fmla="*/ 495503 w 495503"/>
                      <a:gd name="connsiteY1" fmla="*/ 5400 h 517789"/>
                      <a:gd name="connsiteX2" fmla="*/ 147377 w 495503"/>
                      <a:gd name="connsiteY2" fmla="*/ 254392 h 517789"/>
                      <a:gd name="connsiteX3" fmla="*/ 0 w 495503"/>
                      <a:gd name="connsiteY3" fmla="*/ 516338 h 517789"/>
                      <a:gd name="connsiteX4" fmla="*/ 129407 w 495503"/>
                      <a:gd name="connsiteY4" fmla="*/ 162827 h 517789"/>
                      <a:gd name="connsiteX5" fmla="*/ 230181 w 495503"/>
                      <a:gd name="connsiteY5" fmla="*/ 44983 h 517789"/>
                      <a:gd name="connsiteX6" fmla="*/ 286448 w 495503"/>
                      <a:gd name="connsiteY6" fmla="*/ 20048 h 517789"/>
                      <a:gd name="connsiteX0" fmla="*/ 286448 w 524078"/>
                      <a:gd name="connsiteY0" fmla="*/ 18018 h 515759"/>
                      <a:gd name="connsiteX1" fmla="*/ 524078 w 524078"/>
                      <a:gd name="connsiteY1" fmla="*/ 5752 h 515759"/>
                      <a:gd name="connsiteX2" fmla="*/ 147377 w 524078"/>
                      <a:gd name="connsiteY2" fmla="*/ 252362 h 515759"/>
                      <a:gd name="connsiteX3" fmla="*/ 0 w 524078"/>
                      <a:gd name="connsiteY3" fmla="*/ 514308 h 515759"/>
                      <a:gd name="connsiteX4" fmla="*/ 129407 w 524078"/>
                      <a:gd name="connsiteY4" fmla="*/ 160797 h 515759"/>
                      <a:gd name="connsiteX5" fmla="*/ 230181 w 524078"/>
                      <a:gd name="connsiteY5" fmla="*/ 42953 h 515759"/>
                      <a:gd name="connsiteX6" fmla="*/ 286448 w 524078"/>
                      <a:gd name="connsiteY6" fmla="*/ 18018 h 515759"/>
                      <a:gd name="connsiteX0" fmla="*/ 286448 w 524078"/>
                      <a:gd name="connsiteY0" fmla="*/ 18018 h 515759"/>
                      <a:gd name="connsiteX1" fmla="*/ 524078 w 524078"/>
                      <a:gd name="connsiteY1" fmla="*/ 5752 h 515759"/>
                      <a:gd name="connsiteX2" fmla="*/ 147377 w 524078"/>
                      <a:gd name="connsiteY2" fmla="*/ 252362 h 515759"/>
                      <a:gd name="connsiteX3" fmla="*/ 0 w 524078"/>
                      <a:gd name="connsiteY3" fmla="*/ 514308 h 515759"/>
                      <a:gd name="connsiteX4" fmla="*/ 129407 w 524078"/>
                      <a:gd name="connsiteY4" fmla="*/ 160797 h 515759"/>
                      <a:gd name="connsiteX5" fmla="*/ 230181 w 524078"/>
                      <a:gd name="connsiteY5" fmla="*/ 42953 h 515759"/>
                      <a:gd name="connsiteX6" fmla="*/ 286448 w 524078"/>
                      <a:gd name="connsiteY6" fmla="*/ 18018 h 515759"/>
                      <a:gd name="connsiteX0" fmla="*/ 286448 w 524078"/>
                      <a:gd name="connsiteY0" fmla="*/ 18018 h 515723"/>
                      <a:gd name="connsiteX1" fmla="*/ 524078 w 524078"/>
                      <a:gd name="connsiteY1" fmla="*/ 5752 h 515723"/>
                      <a:gd name="connsiteX2" fmla="*/ 147377 w 524078"/>
                      <a:gd name="connsiteY2" fmla="*/ 252362 h 515723"/>
                      <a:gd name="connsiteX3" fmla="*/ 0 w 524078"/>
                      <a:gd name="connsiteY3" fmla="*/ 514308 h 515723"/>
                      <a:gd name="connsiteX4" fmla="*/ 129407 w 524078"/>
                      <a:gd name="connsiteY4" fmla="*/ 160797 h 515723"/>
                      <a:gd name="connsiteX5" fmla="*/ 230181 w 524078"/>
                      <a:gd name="connsiteY5" fmla="*/ 42953 h 515723"/>
                      <a:gd name="connsiteX6" fmla="*/ 286448 w 524078"/>
                      <a:gd name="connsiteY6" fmla="*/ 18018 h 515723"/>
                      <a:gd name="connsiteX0" fmla="*/ 286448 w 566941"/>
                      <a:gd name="connsiteY0" fmla="*/ 4662 h 502200"/>
                      <a:gd name="connsiteX1" fmla="*/ 566941 w 566941"/>
                      <a:gd name="connsiteY1" fmla="*/ 11446 h 502200"/>
                      <a:gd name="connsiteX2" fmla="*/ 147377 w 566941"/>
                      <a:gd name="connsiteY2" fmla="*/ 239006 h 502200"/>
                      <a:gd name="connsiteX3" fmla="*/ 0 w 566941"/>
                      <a:gd name="connsiteY3" fmla="*/ 500952 h 502200"/>
                      <a:gd name="connsiteX4" fmla="*/ 129407 w 566941"/>
                      <a:gd name="connsiteY4" fmla="*/ 147441 h 502200"/>
                      <a:gd name="connsiteX5" fmla="*/ 230181 w 566941"/>
                      <a:gd name="connsiteY5" fmla="*/ 29597 h 502200"/>
                      <a:gd name="connsiteX6" fmla="*/ 286448 w 566941"/>
                      <a:gd name="connsiteY6" fmla="*/ 4662 h 502200"/>
                      <a:gd name="connsiteX0" fmla="*/ 286448 w 566941"/>
                      <a:gd name="connsiteY0" fmla="*/ 14446 h 511984"/>
                      <a:gd name="connsiteX1" fmla="*/ 566941 w 566941"/>
                      <a:gd name="connsiteY1" fmla="*/ 21230 h 511984"/>
                      <a:gd name="connsiteX2" fmla="*/ 147377 w 566941"/>
                      <a:gd name="connsiteY2" fmla="*/ 248790 h 511984"/>
                      <a:gd name="connsiteX3" fmla="*/ 0 w 566941"/>
                      <a:gd name="connsiteY3" fmla="*/ 510736 h 511984"/>
                      <a:gd name="connsiteX4" fmla="*/ 129407 w 566941"/>
                      <a:gd name="connsiteY4" fmla="*/ 157225 h 511984"/>
                      <a:gd name="connsiteX5" fmla="*/ 230181 w 566941"/>
                      <a:gd name="connsiteY5" fmla="*/ 39381 h 511984"/>
                      <a:gd name="connsiteX6" fmla="*/ 286448 w 566941"/>
                      <a:gd name="connsiteY6" fmla="*/ 14446 h 511984"/>
                      <a:gd name="connsiteX0" fmla="*/ 286448 w 600279"/>
                      <a:gd name="connsiteY0" fmla="*/ 0 h 497522"/>
                      <a:gd name="connsiteX1" fmla="*/ 600279 w 600279"/>
                      <a:gd name="connsiteY1" fmla="*/ 23453 h 497522"/>
                      <a:gd name="connsiteX2" fmla="*/ 147377 w 600279"/>
                      <a:gd name="connsiteY2" fmla="*/ 234344 h 497522"/>
                      <a:gd name="connsiteX3" fmla="*/ 0 w 600279"/>
                      <a:gd name="connsiteY3" fmla="*/ 496290 h 497522"/>
                      <a:gd name="connsiteX4" fmla="*/ 129407 w 600279"/>
                      <a:gd name="connsiteY4" fmla="*/ 142779 h 497522"/>
                      <a:gd name="connsiteX5" fmla="*/ 230181 w 600279"/>
                      <a:gd name="connsiteY5" fmla="*/ 24935 h 497522"/>
                      <a:gd name="connsiteX6" fmla="*/ 286448 w 600279"/>
                      <a:gd name="connsiteY6" fmla="*/ 0 h 497522"/>
                      <a:gd name="connsiteX0" fmla="*/ 286448 w 600279"/>
                      <a:gd name="connsiteY0" fmla="*/ 5597 h 503119"/>
                      <a:gd name="connsiteX1" fmla="*/ 600279 w 600279"/>
                      <a:gd name="connsiteY1" fmla="*/ 29050 h 503119"/>
                      <a:gd name="connsiteX2" fmla="*/ 147377 w 600279"/>
                      <a:gd name="connsiteY2" fmla="*/ 239941 h 503119"/>
                      <a:gd name="connsiteX3" fmla="*/ 0 w 600279"/>
                      <a:gd name="connsiteY3" fmla="*/ 501887 h 503119"/>
                      <a:gd name="connsiteX4" fmla="*/ 129407 w 600279"/>
                      <a:gd name="connsiteY4" fmla="*/ 148376 h 503119"/>
                      <a:gd name="connsiteX5" fmla="*/ 230181 w 600279"/>
                      <a:gd name="connsiteY5" fmla="*/ 30532 h 503119"/>
                      <a:gd name="connsiteX6" fmla="*/ 286448 w 600279"/>
                      <a:gd name="connsiteY6" fmla="*/ 5597 h 503119"/>
                      <a:gd name="connsiteX0" fmla="*/ 286448 w 600279"/>
                      <a:gd name="connsiteY0" fmla="*/ 17211 h 514733"/>
                      <a:gd name="connsiteX1" fmla="*/ 600279 w 600279"/>
                      <a:gd name="connsiteY1" fmla="*/ 40664 h 514733"/>
                      <a:gd name="connsiteX2" fmla="*/ 147377 w 600279"/>
                      <a:gd name="connsiteY2" fmla="*/ 251555 h 514733"/>
                      <a:gd name="connsiteX3" fmla="*/ 0 w 600279"/>
                      <a:gd name="connsiteY3" fmla="*/ 513501 h 514733"/>
                      <a:gd name="connsiteX4" fmla="*/ 129407 w 600279"/>
                      <a:gd name="connsiteY4" fmla="*/ 159990 h 514733"/>
                      <a:gd name="connsiteX5" fmla="*/ 230181 w 600279"/>
                      <a:gd name="connsiteY5" fmla="*/ 42146 h 514733"/>
                      <a:gd name="connsiteX6" fmla="*/ 286448 w 600279"/>
                      <a:gd name="connsiteY6" fmla="*/ 17211 h 514733"/>
                      <a:gd name="connsiteX0" fmla="*/ 286448 w 600279"/>
                      <a:gd name="connsiteY0" fmla="*/ 17211 h 514733"/>
                      <a:gd name="connsiteX1" fmla="*/ 600279 w 600279"/>
                      <a:gd name="connsiteY1" fmla="*/ 40664 h 514733"/>
                      <a:gd name="connsiteX2" fmla="*/ 147377 w 600279"/>
                      <a:gd name="connsiteY2" fmla="*/ 251555 h 514733"/>
                      <a:gd name="connsiteX3" fmla="*/ 0 w 600279"/>
                      <a:gd name="connsiteY3" fmla="*/ 513501 h 514733"/>
                      <a:gd name="connsiteX4" fmla="*/ 129407 w 600279"/>
                      <a:gd name="connsiteY4" fmla="*/ 159990 h 514733"/>
                      <a:gd name="connsiteX5" fmla="*/ 220656 w 600279"/>
                      <a:gd name="connsiteY5" fmla="*/ 49290 h 514733"/>
                      <a:gd name="connsiteX6" fmla="*/ 286448 w 600279"/>
                      <a:gd name="connsiteY6" fmla="*/ 17211 h 514733"/>
                      <a:gd name="connsiteX0" fmla="*/ 281686 w 600279"/>
                      <a:gd name="connsiteY0" fmla="*/ 16254 h 516157"/>
                      <a:gd name="connsiteX1" fmla="*/ 600279 w 600279"/>
                      <a:gd name="connsiteY1" fmla="*/ 42088 h 516157"/>
                      <a:gd name="connsiteX2" fmla="*/ 147377 w 600279"/>
                      <a:gd name="connsiteY2" fmla="*/ 252979 h 516157"/>
                      <a:gd name="connsiteX3" fmla="*/ 0 w 600279"/>
                      <a:gd name="connsiteY3" fmla="*/ 514925 h 516157"/>
                      <a:gd name="connsiteX4" fmla="*/ 129407 w 600279"/>
                      <a:gd name="connsiteY4" fmla="*/ 161414 h 516157"/>
                      <a:gd name="connsiteX5" fmla="*/ 220656 w 600279"/>
                      <a:gd name="connsiteY5" fmla="*/ 50714 h 516157"/>
                      <a:gd name="connsiteX6" fmla="*/ 281686 w 600279"/>
                      <a:gd name="connsiteY6" fmla="*/ 16254 h 516157"/>
                      <a:gd name="connsiteX0" fmla="*/ 281686 w 600279"/>
                      <a:gd name="connsiteY0" fmla="*/ 10387 h 510290"/>
                      <a:gd name="connsiteX1" fmla="*/ 600279 w 600279"/>
                      <a:gd name="connsiteY1" fmla="*/ 36221 h 510290"/>
                      <a:gd name="connsiteX2" fmla="*/ 147377 w 600279"/>
                      <a:gd name="connsiteY2" fmla="*/ 247112 h 510290"/>
                      <a:gd name="connsiteX3" fmla="*/ 0 w 600279"/>
                      <a:gd name="connsiteY3" fmla="*/ 509058 h 510290"/>
                      <a:gd name="connsiteX4" fmla="*/ 129407 w 600279"/>
                      <a:gd name="connsiteY4" fmla="*/ 155547 h 510290"/>
                      <a:gd name="connsiteX5" fmla="*/ 220656 w 600279"/>
                      <a:gd name="connsiteY5" fmla="*/ 44847 h 510290"/>
                      <a:gd name="connsiteX6" fmla="*/ 281686 w 600279"/>
                      <a:gd name="connsiteY6" fmla="*/ 10387 h 510290"/>
                      <a:gd name="connsiteX0" fmla="*/ 281686 w 600279"/>
                      <a:gd name="connsiteY0" fmla="*/ 10387 h 510627"/>
                      <a:gd name="connsiteX1" fmla="*/ 600279 w 600279"/>
                      <a:gd name="connsiteY1" fmla="*/ 36221 h 510627"/>
                      <a:gd name="connsiteX2" fmla="*/ 147377 w 600279"/>
                      <a:gd name="connsiteY2" fmla="*/ 247112 h 510627"/>
                      <a:gd name="connsiteX3" fmla="*/ 0 w 600279"/>
                      <a:gd name="connsiteY3" fmla="*/ 509058 h 510627"/>
                      <a:gd name="connsiteX4" fmla="*/ 129407 w 600279"/>
                      <a:gd name="connsiteY4" fmla="*/ 155547 h 510627"/>
                      <a:gd name="connsiteX5" fmla="*/ 220656 w 600279"/>
                      <a:gd name="connsiteY5" fmla="*/ 44847 h 510627"/>
                      <a:gd name="connsiteX6" fmla="*/ 281686 w 600279"/>
                      <a:gd name="connsiteY6" fmla="*/ 10387 h 510627"/>
                      <a:gd name="connsiteX0" fmla="*/ 281686 w 600279"/>
                      <a:gd name="connsiteY0" fmla="*/ 10387 h 510585"/>
                      <a:gd name="connsiteX1" fmla="*/ 600279 w 600279"/>
                      <a:gd name="connsiteY1" fmla="*/ 36221 h 510585"/>
                      <a:gd name="connsiteX2" fmla="*/ 154520 w 600279"/>
                      <a:gd name="connsiteY2" fmla="*/ 242349 h 510585"/>
                      <a:gd name="connsiteX3" fmla="*/ 0 w 600279"/>
                      <a:gd name="connsiteY3" fmla="*/ 509058 h 510585"/>
                      <a:gd name="connsiteX4" fmla="*/ 129407 w 600279"/>
                      <a:gd name="connsiteY4" fmla="*/ 155547 h 510585"/>
                      <a:gd name="connsiteX5" fmla="*/ 220656 w 600279"/>
                      <a:gd name="connsiteY5" fmla="*/ 44847 h 510585"/>
                      <a:gd name="connsiteX6" fmla="*/ 281686 w 600279"/>
                      <a:gd name="connsiteY6" fmla="*/ 10387 h 510585"/>
                      <a:gd name="connsiteX0" fmla="*/ 281686 w 600279"/>
                      <a:gd name="connsiteY0" fmla="*/ 10387 h 510585"/>
                      <a:gd name="connsiteX1" fmla="*/ 600279 w 600279"/>
                      <a:gd name="connsiteY1" fmla="*/ 36221 h 510585"/>
                      <a:gd name="connsiteX2" fmla="*/ 154520 w 600279"/>
                      <a:gd name="connsiteY2" fmla="*/ 242349 h 510585"/>
                      <a:gd name="connsiteX3" fmla="*/ 0 w 600279"/>
                      <a:gd name="connsiteY3" fmla="*/ 509058 h 510585"/>
                      <a:gd name="connsiteX4" fmla="*/ 129407 w 600279"/>
                      <a:gd name="connsiteY4" fmla="*/ 155547 h 510585"/>
                      <a:gd name="connsiteX5" fmla="*/ 211131 w 600279"/>
                      <a:gd name="connsiteY5" fmla="*/ 47228 h 510585"/>
                      <a:gd name="connsiteX6" fmla="*/ 281686 w 600279"/>
                      <a:gd name="connsiteY6" fmla="*/ 10387 h 510585"/>
                      <a:gd name="connsiteX0" fmla="*/ 281686 w 600279"/>
                      <a:gd name="connsiteY0" fmla="*/ 10387 h 510585"/>
                      <a:gd name="connsiteX1" fmla="*/ 600279 w 600279"/>
                      <a:gd name="connsiteY1" fmla="*/ 36221 h 510585"/>
                      <a:gd name="connsiteX2" fmla="*/ 154520 w 600279"/>
                      <a:gd name="connsiteY2" fmla="*/ 242349 h 510585"/>
                      <a:gd name="connsiteX3" fmla="*/ 0 w 600279"/>
                      <a:gd name="connsiteY3" fmla="*/ 509058 h 510585"/>
                      <a:gd name="connsiteX4" fmla="*/ 117501 w 600279"/>
                      <a:gd name="connsiteY4" fmla="*/ 153166 h 510585"/>
                      <a:gd name="connsiteX5" fmla="*/ 211131 w 600279"/>
                      <a:gd name="connsiteY5" fmla="*/ 47228 h 510585"/>
                      <a:gd name="connsiteX6" fmla="*/ 281686 w 600279"/>
                      <a:gd name="connsiteY6" fmla="*/ 10387 h 510585"/>
                      <a:gd name="connsiteX0" fmla="*/ 281686 w 600279"/>
                      <a:gd name="connsiteY0" fmla="*/ 10387 h 510585"/>
                      <a:gd name="connsiteX1" fmla="*/ 600279 w 600279"/>
                      <a:gd name="connsiteY1" fmla="*/ 36221 h 510585"/>
                      <a:gd name="connsiteX2" fmla="*/ 154520 w 600279"/>
                      <a:gd name="connsiteY2" fmla="*/ 242349 h 510585"/>
                      <a:gd name="connsiteX3" fmla="*/ 0 w 600279"/>
                      <a:gd name="connsiteY3" fmla="*/ 509058 h 510585"/>
                      <a:gd name="connsiteX4" fmla="*/ 117501 w 600279"/>
                      <a:gd name="connsiteY4" fmla="*/ 153166 h 510585"/>
                      <a:gd name="connsiteX5" fmla="*/ 211131 w 600279"/>
                      <a:gd name="connsiteY5" fmla="*/ 47228 h 510585"/>
                      <a:gd name="connsiteX6" fmla="*/ 281686 w 600279"/>
                      <a:gd name="connsiteY6" fmla="*/ 10387 h 5105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00279" h="510585">
                        <a:moveTo>
                          <a:pt x="281686" y="10387"/>
                        </a:moveTo>
                        <a:cubicBezTo>
                          <a:pt x="372009" y="1536"/>
                          <a:pt x="498050" y="-16841"/>
                          <a:pt x="600279" y="36221"/>
                        </a:cubicBezTo>
                        <a:cubicBezTo>
                          <a:pt x="473125" y="87469"/>
                          <a:pt x="237898" y="115918"/>
                          <a:pt x="154520" y="242349"/>
                        </a:cubicBezTo>
                        <a:cubicBezTo>
                          <a:pt x="71142" y="368780"/>
                          <a:pt x="7361" y="527891"/>
                          <a:pt x="0" y="509058"/>
                        </a:cubicBezTo>
                        <a:cubicBezTo>
                          <a:pt x="14375" y="361872"/>
                          <a:pt x="25864" y="317052"/>
                          <a:pt x="117501" y="153166"/>
                        </a:cubicBezTo>
                        <a:cubicBezTo>
                          <a:pt x="166050" y="79059"/>
                          <a:pt x="180517" y="78026"/>
                          <a:pt x="211131" y="47228"/>
                        </a:cubicBezTo>
                        <a:cubicBezTo>
                          <a:pt x="217187" y="43679"/>
                          <a:pt x="275630" y="13936"/>
                          <a:pt x="281686" y="10387"/>
                        </a:cubicBez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35" name="四角形: 角を丸くする 434">
                    <a:extLst>
                      <a:ext uri="{FF2B5EF4-FFF2-40B4-BE49-F238E27FC236}">
                        <a16:creationId xmlns:a16="http://schemas.microsoft.com/office/drawing/2014/main" id="{1885AC1C-FCB7-43BC-BED0-46E2564AB75E}"/>
                      </a:ext>
                    </a:extLst>
                  </p:cNvPr>
                  <p:cNvSpPr/>
                  <p:nvPr/>
                </p:nvSpPr>
                <p:spPr>
                  <a:xfrm>
                    <a:off x="3825339" y="2959753"/>
                    <a:ext cx="85364" cy="119626"/>
                  </a:xfrm>
                  <a:prstGeom prst="roundRect">
                    <a:avLst>
                      <a:gd name="adj" fmla="val 31190"/>
                    </a:avLst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6" name="フリーフォーム: 図形 435">
                    <a:extLst>
                      <a:ext uri="{FF2B5EF4-FFF2-40B4-BE49-F238E27FC236}">
                        <a16:creationId xmlns:a16="http://schemas.microsoft.com/office/drawing/2014/main" id="{87CD3F08-3DF2-427C-8074-83AEF0FB756B}"/>
                      </a:ext>
                    </a:extLst>
                  </p:cNvPr>
                  <p:cNvSpPr/>
                  <p:nvPr/>
                </p:nvSpPr>
                <p:spPr>
                  <a:xfrm>
                    <a:off x="3893344" y="2495550"/>
                    <a:ext cx="521494" cy="411956"/>
                  </a:xfrm>
                  <a:custGeom>
                    <a:avLst/>
                    <a:gdLst>
                      <a:gd name="connsiteX0" fmla="*/ 0 w 521494"/>
                      <a:gd name="connsiteY0" fmla="*/ 411956 h 411956"/>
                      <a:gd name="connsiteX1" fmla="*/ 173831 w 521494"/>
                      <a:gd name="connsiteY1" fmla="*/ 130969 h 411956"/>
                      <a:gd name="connsiteX2" fmla="*/ 521494 w 521494"/>
                      <a:gd name="connsiteY2" fmla="*/ 9525 h 411956"/>
                      <a:gd name="connsiteX3" fmla="*/ 485775 w 521494"/>
                      <a:gd name="connsiteY3" fmla="*/ 0 h 411956"/>
                      <a:gd name="connsiteX4" fmla="*/ 157162 w 521494"/>
                      <a:gd name="connsiteY4" fmla="*/ 111919 h 411956"/>
                      <a:gd name="connsiteX5" fmla="*/ 0 w 521494"/>
                      <a:gd name="connsiteY5" fmla="*/ 411956 h 411956"/>
                      <a:gd name="connsiteX0" fmla="*/ 0 w 521494"/>
                      <a:gd name="connsiteY0" fmla="*/ 411956 h 411956"/>
                      <a:gd name="connsiteX1" fmla="*/ 173831 w 521494"/>
                      <a:gd name="connsiteY1" fmla="*/ 130969 h 411956"/>
                      <a:gd name="connsiteX2" fmla="*/ 521494 w 521494"/>
                      <a:gd name="connsiteY2" fmla="*/ 9525 h 411956"/>
                      <a:gd name="connsiteX3" fmla="*/ 485775 w 521494"/>
                      <a:gd name="connsiteY3" fmla="*/ 0 h 411956"/>
                      <a:gd name="connsiteX4" fmla="*/ 157162 w 521494"/>
                      <a:gd name="connsiteY4" fmla="*/ 111919 h 411956"/>
                      <a:gd name="connsiteX5" fmla="*/ 0 w 521494"/>
                      <a:gd name="connsiteY5" fmla="*/ 411956 h 411956"/>
                      <a:gd name="connsiteX0" fmla="*/ 0 w 521494"/>
                      <a:gd name="connsiteY0" fmla="*/ 411956 h 411956"/>
                      <a:gd name="connsiteX1" fmla="*/ 173831 w 521494"/>
                      <a:gd name="connsiteY1" fmla="*/ 130969 h 411956"/>
                      <a:gd name="connsiteX2" fmla="*/ 521494 w 521494"/>
                      <a:gd name="connsiteY2" fmla="*/ 9525 h 411956"/>
                      <a:gd name="connsiteX3" fmla="*/ 485775 w 521494"/>
                      <a:gd name="connsiteY3" fmla="*/ 0 h 411956"/>
                      <a:gd name="connsiteX4" fmla="*/ 169068 w 521494"/>
                      <a:gd name="connsiteY4" fmla="*/ 123826 h 411956"/>
                      <a:gd name="connsiteX5" fmla="*/ 0 w 521494"/>
                      <a:gd name="connsiteY5" fmla="*/ 411956 h 411956"/>
                      <a:gd name="connsiteX0" fmla="*/ 0 w 521494"/>
                      <a:gd name="connsiteY0" fmla="*/ 411956 h 411956"/>
                      <a:gd name="connsiteX1" fmla="*/ 173831 w 521494"/>
                      <a:gd name="connsiteY1" fmla="*/ 130969 h 411956"/>
                      <a:gd name="connsiteX2" fmla="*/ 521494 w 521494"/>
                      <a:gd name="connsiteY2" fmla="*/ 9525 h 411956"/>
                      <a:gd name="connsiteX3" fmla="*/ 485775 w 521494"/>
                      <a:gd name="connsiteY3" fmla="*/ 0 h 411956"/>
                      <a:gd name="connsiteX4" fmla="*/ 169068 w 521494"/>
                      <a:gd name="connsiteY4" fmla="*/ 123826 h 411956"/>
                      <a:gd name="connsiteX5" fmla="*/ 0 w 521494"/>
                      <a:gd name="connsiteY5" fmla="*/ 411956 h 411956"/>
                      <a:gd name="connsiteX0" fmla="*/ 0 w 521494"/>
                      <a:gd name="connsiteY0" fmla="*/ 411956 h 411956"/>
                      <a:gd name="connsiteX1" fmla="*/ 173831 w 521494"/>
                      <a:gd name="connsiteY1" fmla="*/ 130969 h 411956"/>
                      <a:gd name="connsiteX2" fmla="*/ 521494 w 521494"/>
                      <a:gd name="connsiteY2" fmla="*/ 9525 h 411956"/>
                      <a:gd name="connsiteX3" fmla="*/ 485775 w 521494"/>
                      <a:gd name="connsiteY3" fmla="*/ 0 h 411956"/>
                      <a:gd name="connsiteX4" fmla="*/ 178593 w 521494"/>
                      <a:gd name="connsiteY4" fmla="*/ 145257 h 411956"/>
                      <a:gd name="connsiteX5" fmla="*/ 0 w 521494"/>
                      <a:gd name="connsiteY5" fmla="*/ 411956 h 411956"/>
                      <a:gd name="connsiteX0" fmla="*/ 0 w 521494"/>
                      <a:gd name="connsiteY0" fmla="*/ 411956 h 411956"/>
                      <a:gd name="connsiteX1" fmla="*/ 173831 w 521494"/>
                      <a:gd name="connsiteY1" fmla="*/ 130969 h 411956"/>
                      <a:gd name="connsiteX2" fmla="*/ 521494 w 521494"/>
                      <a:gd name="connsiteY2" fmla="*/ 9525 h 411956"/>
                      <a:gd name="connsiteX3" fmla="*/ 485775 w 521494"/>
                      <a:gd name="connsiteY3" fmla="*/ 0 h 411956"/>
                      <a:gd name="connsiteX4" fmla="*/ 159543 w 521494"/>
                      <a:gd name="connsiteY4" fmla="*/ 123826 h 411956"/>
                      <a:gd name="connsiteX5" fmla="*/ 0 w 521494"/>
                      <a:gd name="connsiteY5" fmla="*/ 411956 h 411956"/>
                      <a:gd name="connsiteX0" fmla="*/ 0 w 521494"/>
                      <a:gd name="connsiteY0" fmla="*/ 411956 h 411956"/>
                      <a:gd name="connsiteX1" fmla="*/ 180975 w 521494"/>
                      <a:gd name="connsiteY1" fmla="*/ 145256 h 411956"/>
                      <a:gd name="connsiteX2" fmla="*/ 521494 w 521494"/>
                      <a:gd name="connsiteY2" fmla="*/ 9525 h 411956"/>
                      <a:gd name="connsiteX3" fmla="*/ 485775 w 521494"/>
                      <a:gd name="connsiteY3" fmla="*/ 0 h 411956"/>
                      <a:gd name="connsiteX4" fmla="*/ 159543 w 521494"/>
                      <a:gd name="connsiteY4" fmla="*/ 123826 h 411956"/>
                      <a:gd name="connsiteX5" fmla="*/ 0 w 521494"/>
                      <a:gd name="connsiteY5" fmla="*/ 411956 h 411956"/>
                      <a:gd name="connsiteX0" fmla="*/ 0 w 521494"/>
                      <a:gd name="connsiteY0" fmla="*/ 411956 h 411956"/>
                      <a:gd name="connsiteX1" fmla="*/ 180975 w 521494"/>
                      <a:gd name="connsiteY1" fmla="*/ 145256 h 411956"/>
                      <a:gd name="connsiteX2" fmla="*/ 521494 w 521494"/>
                      <a:gd name="connsiteY2" fmla="*/ 9525 h 411956"/>
                      <a:gd name="connsiteX3" fmla="*/ 485775 w 521494"/>
                      <a:gd name="connsiteY3" fmla="*/ 0 h 411956"/>
                      <a:gd name="connsiteX4" fmla="*/ 159543 w 521494"/>
                      <a:gd name="connsiteY4" fmla="*/ 123826 h 411956"/>
                      <a:gd name="connsiteX5" fmla="*/ 0 w 521494"/>
                      <a:gd name="connsiteY5" fmla="*/ 411956 h 411956"/>
                      <a:gd name="connsiteX0" fmla="*/ 0 w 521494"/>
                      <a:gd name="connsiteY0" fmla="*/ 411956 h 411956"/>
                      <a:gd name="connsiteX1" fmla="*/ 180975 w 521494"/>
                      <a:gd name="connsiteY1" fmla="*/ 145256 h 411956"/>
                      <a:gd name="connsiteX2" fmla="*/ 521494 w 521494"/>
                      <a:gd name="connsiteY2" fmla="*/ 9525 h 411956"/>
                      <a:gd name="connsiteX3" fmla="*/ 485775 w 521494"/>
                      <a:gd name="connsiteY3" fmla="*/ 0 h 411956"/>
                      <a:gd name="connsiteX4" fmla="*/ 180974 w 521494"/>
                      <a:gd name="connsiteY4" fmla="*/ 126207 h 411956"/>
                      <a:gd name="connsiteX5" fmla="*/ 0 w 521494"/>
                      <a:gd name="connsiteY5" fmla="*/ 411956 h 4119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521494" h="411956">
                        <a:moveTo>
                          <a:pt x="0" y="411956"/>
                        </a:moveTo>
                        <a:cubicBezTo>
                          <a:pt x="57944" y="318294"/>
                          <a:pt x="98425" y="211931"/>
                          <a:pt x="180975" y="145256"/>
                        </a:cubicBezTo>
                        <a:cubicBezTo>
                          <a:pt x="263525" y="78581"/>
                          <a:pt x="405606" y="50006"/>
                          <a:pt x="521494" y="9525"/>
                        </a:cubicBezTo>
                        <a:lnTo>
                          <a:pt x="485775" y="0"/>
                        </a:lnTo>
                        <a:cubicBezTo>
                          <a:pt x="376237" y="37306"/>
                          <a:pt x="278605" y="57945"/>
                          <a:pt x="180974" y="126207"/>
                        </a:cubicBezTo>
                        <a:cubicBezTo>
                          <a:pt x="83343" y="194469"/>
                          <a:pt x="52387" y="311944"/>
                          <a:pt x="0" y="411956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21" name="フリーフォーム: 図形 420">
                  <a:extLst>
                    <a:ext uri="{FF2B5EF4-FFF2-40B4-BE49-F238E27FC236}">
                      <a16:creationId xmlns:a16="http://schemas.microsoft.com/office/drawing/2014/main" id="{30B111E3-2991-463B-8456-7F0646556065}"/>
                    </a:ext>
                  </a:extLst>
                </p:cNvPr>
                <p:cNvSpPr/>
                <p:nvPr/>
              </p:nvSpPr>
              <p:spPr>
                <a:xfrm flipH="1">
                  <a:off x="4558293" y="1665091"/>
                  <a:ext cx="212199" cy="109936"/>
                </a:xfrm>
                <a:custGeom>
                  <a:avLst/>
                  <a:gdLst>
                    <a:gd name="connsiteX0" fmla="*/ 131422 w 212199"/>
                    <a:gd name="connsiteY0" fmla="*/ 0 h 109936"/>
                    <a:gd name="connsiteX1" fmla="*/ 212199 w 212199"/>
                    <a:gd name="connsiteY1" fmla="*/ 102125 h 109936"/>
                    <a:gd name="connsiteX2" fmla="*/ 210952 w 212199"/>
                    <a:gd name="connsiteY2" fmla="*/ 109936 h 109936"/>
                    <a:gd name="connsiteX3" fmla="*/ 198803 w 212199"/>
                    <a:gd name="connsiteY3" fmla="*/ 90625 h 109936"/>
                    <a:gd name="connsiteX4" fmla="*/ 131422 w 212199"/>
                    <a:gd name="connsiteY4" fmla="*/ 60713 h 109936"/>
                    <a:gd name="connsiteX5" fmla="*/ 64041 w 212199"/>
                    <a:gd name="connsiteY5" fmla="*/ 90625 h 109936"/>
                    <a:gd name="connsiteX6" fmla="*/ 51893 w 212199"/>
                    <a:gd name="connsiteY6" fmla="*/ 109936 h 109936"/>
                    <a:gd name="connsiteX7" fmla="*/ 50645 w 212199"/>
                    <a:gd name="connsiteY7" fmla="*/ 102125 h 109936"/>
                    <a:gd name="connsiteX8" fmla="*/ 56993 w 212199"/>
                    <a:gd name="connsiteY8" fmla="*/ 62373 h 109936"/>
                    <a:gd name="connsiteX9" fmla="*/ 59310 w 212199"/>
                    <a:gd name="connsiteY9" fmla="*/ 58029 h 109936"/>
                    <a:gd name="connsiteX10" fmla="*/ 0 w 212199"/>
                    <a:gd name="connsiteY10" fmla="*/ 22899 h 109936"/>
                    <a:gd name="connsiteX11" fmla="*/ 68391 w 212199"/>
                    <a:gd name="connsiteY11" fmla="*/ 41000 h 109936"/>
                    <a:gd name="connsiteX12" fmla="*/ 74304 w 212199"/>
                    <a:gd name="connsiteY12" fmla="*/ 29912 h 109936"/>
                    <a:gd name="connsiteX13" fmla="*/ 131422 w 212199"/>
                    <a:gd name="connsiteY13" fmla="*/ 0 h 1099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12199" h="109936">
                      <a:moveTo>
                        <a:pt x="131422" y="0"/>
                      </a:moveTo>
                      <a:cubicBezTo>
                        <a:pt x="176034" y="0"/>
                        <a:pt x="212199" y="45723"/>
                        <a:pt x="212199" y="102125"/>
                      </a:cubicBezTo>
                      <a:lnTo>
                        <a:pt x="210952" y="109936"/>
                      </a:lnTo>
                      <a:lnTo>
                        <a:pt x="198803" y="90625"/>
                      </a:lnTo>
                      <a:cubicBezTo>
                        <a:pt x="181559" y="72144"/>
                        <a:pt x="157736" y="60713"/>
                        <a:pt x="131422" y="60713"/>
                      </a:cubicBezTo>
                      <a:cubicBezTo>
                        <a:pt x="105108" y="60713"/>
                        <a:pt x="81286" y="72144"/>
                        <a:pt x="64041" y="90625"/>
                      </a:cubicBezTo>
                      <a:lnTo>
                        <a:pt x="51893" y="109936"/>
                      </a:lnTo>
                      <a:lnTo>
                        <a:pt x="50645" y="102125"/>
                      </a:lnTo>
                      <a:cubicBezTo>
                        <a:pt x="50645" y="88025"/>
                        <a:pt x="52906" y="74592"/>
                        <a:pt x="56993" y="62373"/>
                      </a:cubicBezTo>
                      <a:lnTo>
                        <a:pt x="59310" y="58029"/>
                      </a:lnTo>
                      <a:lnTo>
                        <a:pt x="0" y="22899"/>
                      </a:lnTo>
                      <a:lnTo>
                        <a:pt x="68391" y="41000"/>
                      </a:lnTo>
                      <a:lnTo>
                        <a:pt x="74304" y="29912"/>
                      </a:lnTo>
                      <a:cubicBezTo>
                        <a:pt x="88922" y="11431"/>
                        <a:pt x="109116" y="0"/>
                        <a:pt x="13142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42" name="グループ化 441">
                <a:extLst>
                  <a:ext uri="{FF2B5EF4-FFF2-40B4-BE49-F238E27FC236}">
                    <a16:creationId xmlns:a16="http://schemas.microsoft.com/office/drawing/2014/main" id="{9074EDB5-374D-4F20-8C20-29B61A66D547}"/>
                  </a:ext>
                </a:extLst>
              </p:cNvPr>
              <p:cNvGrpSpPr/>
              <p:nvPr/>
            </p:nvGrpSpPr>
            <p:grpSpPr>
              <a:xfrm>
                <a:off x="4661193" y="1175843"/>
                <a:ext cx="1780677" cy="2367679"/>
                <a:chOff x="6763920" y="1164593"/>
                <a:chExt cx="1780677" cy="2367679"/>
              </a:xfrm>
            </p:grpSpPr>
            <p:sp>
              <p:nvSpPr>
                <p:cNvPr id="443" name="フリーフォーム: 図形 442">
                  <a:extLst>
                    <a:ext uri="{FF2B5EF4-FFF2-40B4-BE49-F238E27FC236}">
                      <a16:creationId xmlns:a16="http://schemas.microsoft.com/office/drawing/2014/main" id="{071340CE-CA55-4714-9661-117987C77038}"/>
                    </a:ext>
                  </a:extLst>
                </p:cNvPr>
                <p:cNvSpPr/>
                <p:nvPr/>
              </p:nvSpPr>
              <p:spPr>
                <a:xfrm>
                  <a:off x="7935790" y="2108772"/>
                  <a:ext cx="232503" cy="395121"/>
                </a:xfrm>
                <a:custGeom>
                  <a:avLst/>
                  <a:gdLst>
                    <a:gd name="connsiteX0" fmla="*/ 22650 w 248020"/>
                    <a:gd name="connsiteY0" fmla="*/ 0 h 258102"/>
                    <a:gd name="connsiteX1" fmla="*/ 225369 w 248020"/>
                    <a:gd name="connsiteY1" fmla="*/ 0 h 258102"/>
                    <a:gd name="connsiteX2" fmla="*/ 248020 w 248020"/>
                    <a:gd name="connsiteY2" fmla="*/ 258102 h 258102"/>
                    <a:gd name="connsiteX3" fmla="*/ 0 w 248020"/>
                    <a:gd name="connsiteY3" fmla="*/ 258102 h 258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020" h="258102">
                      <a:moveTo>
                        <a:pt x="22650" y="0"/>
                      </a:moveTo>
                      <a:lnTo>
                        <a:pt x="225369" y="0"/>
                      </a:lnTo>
                      <a:lnTo>
                        <a:pt x="248020" y="258102"/>
                      </a:lnTo>
                      <a:lnTo>
                        <a:pt x="0" y="25810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4" name="フリーフォーム: 図形 443">
                  <a:extLst>
                    <a:ext uri="{FF2B5EF4-FFF2-40B4-BE49-F238E27FC236}">
                      <a16:creationId xmlns:a16="http://schemas.microsoft.com/office/drawing/2014/main" id="{887BA3C7-D0FC-4C21-8A15-7FA41CC6F2D2}"/>
                    </a:ext>
                  </a:extLst>
                </p:cNvPr>
                <p:cNvSpPr/>
                <p:nvPr/>
              </p:nvSpPr>
              <p:spPr>
                <a:xfrm>
                  <a:off x="7951488" y="2103849"/>
                  <a:ext cx="121100" cy="195549"/>
                </a:xfrm>
                <a:custGeom>
                  <a:avLst/>
                  <a:gdLst>
                    <a:gd name="connsiteX0" fmla="*/ 152408 w 161003"/>
                    <a:gd name="connsiteY0" fmla="*/ 0 h 223973"/>
                    <a:gd name="connsiteX1" fmla="*/ 9452 w 161003"/>
                    <a:gd name="connsiteY1" fmla="*/ 219737 h 223973"/>
                    <a:gd name="connsiteX2" fmla="*/ 0 w 161003"/>
                    <a:gd name="connsiteY2" fmla="*/ 223973 h 223973"/>
                    <a:gd name="connsiteX3" fmla="*/ 4657 w 161003"/>
                    <a:gd name="connsiteY3" fmla="*/ 149621 h 223973"/>
                    <a:gd name="connsiteX4" fmla="*/ 85033 w 161003"/>
                    <a:gd name="connsiteY4" fmla="*/ 89394 h 223973"/>
                    <a:gd name="connsiteX5" fmla="*/ 152408 w 161003"/>
                    <a:gd name="connsiteY5" fmla="*/ 0 h 223973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5033 w 161003"/>
                    <a:gd name="connsiteY4" fmla="*/ 75107 h 209686"/>
                    <a:gd name="connsiteX5" fmla="*/ 152408 w 161003"/>
                    <a:gd name="connsiteY5" fmla="*/ 0 h 209686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7857 w 161003"/>
                    <a:gd name="connsiteY4" fmla="*/ 82251 h 209686"/>
                    <a:gd name="connsiteX5" fmla="*/ 152408 w 161003"/>
                    <a:gd name="connsiteY5" fmla="*/ 0 h 209686"/>
                    <a:gd name="connsiteX0" fmla="*/ 147751 w 156346"/>
                    <a:gd name="connsiteY0" fmla="*/ 0 h 205450"/>
                    <a:gd name="connsiteX1" fmla="*/ 4795 w 156346"/>
                    <a:gd name="connsiteY1" fmla="*/ 205450 h 205450"/>
                    <a:gd name="connsiteX2" fmla="*/ 0 w 156346"/>
                    <a:gd name="connsiteY2" fmla="*/ 135334 h 205450"/>
                    <a:gd name="connsiteX3" fmla="*/ 83200 w 156346"/>
                    <a:gd name="connsiteY3" fmla="*/ 82251 h 205450"/>
                    <a:gd name="connsiteX4" fmla="*/ 147751 w 156346"/>
                    <a:gd name="connsiteY4" fmla="*/ 0 h 205450"/>
                    <a:gd name="connsiteX0" fmla="*/ 148605 w 156752"/>
                    <a:gd name="connsiteY0" fmla="*/ 0 h 188781"/>
                    <a:gd name="connsiteX1" fmla="*/ 0 w 156752"/>
                    <a:gd name="connsiteY1" fmla="*/ 188781 h 188781"/>
                    <a:gd name="connsiteX2" fmla="*/ 854 w 156752"/>
                    <a:gd name="connsiteY2" fmla="*/ 135334 h 188781"/>
                    <a:gd name="connsiteX3" fmla="*/ 84054 w 156752"/>
                    <a:gd name="connsiteY3" fmla="*/ 82251 h 188781"/>
                    <a:gd name="connsiteX4" fmla="*/ 148605 w 156752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51429 w 151429"/>
                    <a:gd name="connsiteY0" fmla="*/ 0 h 186400"/>
                    <a:gd name="connsiteX1" fmla="*/ 0 w 151429"/>
                    <a:gd name="connsiteY1" fmla="*/ 186400 h 186400"/>
                    <a:gd name="connsiteX2" fmla="*/ 854 w 151429"/>
                    <a:gd name="connsiteY2" fmla="*/ 132953 h 186400"/>
                    <a:gd name="connsiteX3" fmla="*/ 84054 w 151429"/>
                    <a:gd name="connsiteY3" fmla="*/ 79870 h 186400"/>
                    <a:gd name="connsiteX4" fmla="*/ 151429 w 151429"/>
                    <a:gd name="connsiteY4" fmla="*/ 0 h 18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1429" h="186400">
                      <a:moveTo>
                        <a:pt x="151429" y="0"/>
                      </a:moveTo>
                      <a:cubicBezTo>
                        <a:pt x="150345" y="78261"/>
                        <a:pt x="89168" y="133779"/>
                        <a:pt x="0" y="186400"/>
                      </a:cubicBezTo>
                      <a:cubicBezTo>
                        <a:pt x="285" y="168584"/>
                        <a:pt x="569" y="150769"/>
                        <a:pt x="854" y="132953"/>
                      </a:cubicBezTo>
                      <a:lnTo>
                        <a:pt x="84054" y="79870"/>
                      </a:lnTo>
                      <a:cubicBezTo>
                        <a:pt x="113633" y="51040"/>
                        <a:pt x="136893" y="29985"/>
                        <a:pt x="15142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445" name="フリーフォーム: 図形 444">
                  <a:extLst>
                    <a:ext uri="{FF2B5EF4-FFF2-40B4-BE49-F238E27FC236}">
                      <a16:creationId xmlns:a16="http://schemas.microsoft.com/office/drawing/2014/main" id="{199C5931-CE6F-45E6-BD86-97F07417CA6C}"/>
                    </a:ext>
                  </a:extLst>
                </p:cNvPr>
                <p:cNvSpPr/>
                <p:nvPr/>
              </p:nvSpPr>
              <p:spPr>
                <a:xfrm>
                  <a:off x="7500965" y="1215439"/>
                  <a:ext cx="1004748" cy="1083159"/>
                </a:xfrm>
                <a:custGeom>
                  <a:avLst/>
                  <a:gdLst>
                    <a:gd name="connsiteX0" fmla="*/ 532477 w 1004748"/>
                    <a:gd name="connsiteY0" fmla="*/ 0 h 1119446"/>
                    <a:gd name="connsiteX1" fmla="*/ 1004703 w 1004748"/>
                    <a:gd name="connsiteY1" fmla="*/ 534658 h 1119446"/>
                    <a:gd name="connsiteX2" fmla="*/ 647762 w 1004748"/>
                    <a:gd name="connsiteY2" fmla="*/ 1058218 h 1119446"/>
                    <a:gd name="connsiteX3" fmla="*/ 574924 w 1004748"/>
                    <a:gd name="connsiteY3" fmla="*/ 907339 h 1119446"/>
                    <a:gd name="connsiteX4" fmla="*/ 244591 w 1004748"/>
                    <a:gd name="connsiteY4" fmla="*/ 1118805 h 1119446"/>
                    <a:gd name="connsiteX5" fmla="*/ 96821 w 1004748"/>
                    <a:gd name="connsiteY5" fmla="*/ 1018865 h 1119446"/>
                    <a:gd name="connsiteX6" fmla="*/ 93222 w 1004748"/>
                    <a:gd name="connsiteY6" fmla="*/ 1007737 h 1119446"/>
                    <a:gd name="connsiteX7" fmla="*/ 98077 w 1004748"/>
                    <a:gd name="connsiteY7" fmla="*/ 1006278 h 1119446"/>
                    <a:gd name="connsiteX8" fmla="*/ 135404 w 1004748"/>
                    <a:gd name="connsiteY8" fmla="*/ 980413 h 1119446"/>
                    <a:gd name="connsiteX9" fmla="*/ 98077 w 1004748"/>
                    <a:gd name="connsiteY9" fmla="*/ 985835 h 1119446"/>
                    <a:gd name="connsiteX10" fmla="*/ 86965 w 1004748"/>
                    <a:gd name="connsiteY10" fmla="*/ 988394 h 1119446"/>
                    <a:gd name="connsiteX11" fmla="*/ 81904 w 1004748"/>
                    <a:gd name="connsiteY11" fmla="*/ 972746 h 1119446"/>
                    <a:gd name="connsiteX12" fmla="*/ 69487 w 1004748"/>
                    <a:gd name="connsiteY12" fmla="*/ 912796 h 1119446"/>
                    <a:gd name="connsiteX13" fmla="*/ 0 w 1004748"/>
                    <a:gd name="connsiteY13" fmla="*/ 863460 h 1119446"/>
                    <a:gd name="connsiteX14" fmla="*/ 62281 w 1004748"/>
                    <a:gd name="connsiteY14" fmla="*/ 694242 h 1119446"/>
                    <a:gd name="connsiteX15" fmla="*/ 28390 w 1004748"/>
                    <a:gd name="connsiteY15" fmla="*/ 487045 h 1119446"/>
                    <a:gd name="connsiteX16" fmla="*/ 26520 w 1004748"/>
                    <a:gd name="connsiteY16" fmla="*/ 412367 h 1119446"/>
                    <a:gd name="connsiteX17" fmla="*/ 532477 w 1004748"/>
                    <a:gd name="connsiteY17" fmla="*/ 0 h 1119446"/>
                    <a:gd name="connsiteX0" fmla="*/ 574924 w 1004748"/>
                    <a:gd name="connsiteY0" fmla="*/ 907339 h 1119446"/>
                    <a:gd name="connsiteX1" fmla="*/ 244591 w 1004748"/>
                    <a:gd name="connsiteY1" fmla="*/ 1118805 h 1119446"/>
                    <a:gd name="connsiteX2" fmla="*/ 96821 w 1004748"/>
                    <a:gd name="connsiteY2" fmla="*/ 1018865 h 1119446"/>
                    <a:gd name="connsiteX3" fmla="*/ 93222 w 1004748"/>
                    <a:gd name="connsiteY3" fmla="*/ 1007737 h 1119446"/>
                    <a:gd name="connsiteX4" fmla="*/ 98077 w 1004748"/>
                    <a:gd name="connsiteY4" fmla="*/ 1006278 h 1119446"/>
                    <a:gd name="connsiteX5" fmla="*/ 135404 w 1004748"/>
                    <a:gd name="connsiteY5" fmla="*/ 980413 h 1119446"/>
                    <a:gd name="connsiteX6" fmla="*/ 98077 w 1004748"/>
                    <a:gd name="connsiteY6" fmla="*/ 985835 h 1119446"/>
                    <a:gd name="connsiteX7" fmla="*/ 86965 w 1004748"/>
                    <a:gd name="connsiteY7" fmla="*/ 988394 h 1119446"/>
                    <a:gd name="connsiteX8" fmla="*/ 81904 w 1004748"/>
                    <a:gd name="connsiteY8" fmla="*/ 972746 h 1119446"/>
                    <a:gd name="connsiteX9" fmla="*/ 69487 w 1004748"/>
                    <a:gd name="connsiteY9" fmla="*/ 912796 h 1119446"/>
                    <a:gd name="connsiteX10" fmla="*/ 0 w 1004748"/>
                    <a:gd name="connsiteY10" fmla="*/ 863460 h 1119446"/>
                    <a:gd name="connsiteX11" fmla="*/ 62281 w 1004748"/>
                    <a:gd name="connsiteY11" fmla="*/ 694242 h 1119446"/>
                    <a:gd name="connsiteX12" fmla="*/ 28390 w 1004748"/>
                    <a:gd name="connsiteY12" fmla="*/ 487045 h 1119446"/>
                    <a:gd name="connsiteX13" fmla="*/ 26520 w 1004748"/>
                    <a:gd name="connsiteY13" fmla="*/ 412367 h 1119446"/>
                    <a:gd name="connsiteX14" fmla="*/ 532477 w 1004748"/>
                    <a:gd name="connsiteY14" fmla="*/ 0 h 1119446"/>
                    <a:gd name="connsiteX15" fmla="*/ 1004703 w 1004748"/>
                    <a:gd name="connsiteY15" fmla="*/ 534658 h 1119446"/>
                    <a:gd name="connsiteX16" fmla="*/ 647762 w 1004748"/>
                    <a:gd name="connsiteY16" fmla="*/ 1058218 h 1119446"/>
                    <a:gd name="connsiteX17" fmla="*/ 666364 w 1004748"/>
                    <a:gd name="connsiteY17" fmla="*/ 998779 h 1119446"/>
                    <a:gd name="connsiteX0" fmla="*/ 574924 w 1004748"/>
                    <a:gd name="connsiteY0" fmla="*/ 907339 h 1119446"/>
                    <a:gd name="connsiteX1" fmla="*/ 244591 w 1004748"/>
                    <a:gd name="connsiteY1" fmla="*/ 1118805 h 1119446"/>
                    <a:gd name="connsiteX2" fmla="*/ 96821 w 1004748"/>
                    <a:gd name="connsiteY2" fmla="*/ 1018865 h 1119446"/>
                    <a:gd name="connsiteX3" fmla="*/ 93222 w 1004748"/>
                    <a:gd name="connsiteY3" fmla="*/ 1007737 h 1119446"/>
                    <a:gd name="connsiteX4" fmla="*/ 98077 w 1004748"/>
                    <a:gd name="connsiteY4" fmla="*/ 1006278 h 1119446"/>
                    <a:gd name="connsiteX5" fmla="*/ 135404 w 1004748"/>
                    <a:gd name="connsiteY5" fmla="*/ 980413 h 1119446"/>
                    <a:gd name="connsiteX6" fmla="*/ 98077 w 1004748"/>
                    <a:gd name="connsiteY6" fmla="*/ 985835 h 1119446"/>
                    <a:gd name="connsiteX7" fmla="*/ 86965 w 1004748"/>
                    <a:gd name="connsiteY7" fmla="*/ 988394 h 1119446"/>
                    <a:gd name="connsiteX8" fmla="*/ 81904 w 1004748"/>
                    <a:gd name="connsiteY8" fmla="*/ 972746 h 1119446"/>
                    <a:gd name="connsiteX9" fmla="*/ 69487 w 1004748"/>
                    <a:gd name="connsiteY9" fmla="*/ 912796 h 1119446"/>
                    <a:gd name="connsiteX10" fmla="*/ 0 w 1004748"/>
                    <a:gd name="connsiteY10" fmla="*/ 863460 h 1119446"/>
                    <a:gd name="connsiteX11" fmla="*/ 62281 w 1004748"/>
                    <a:gd name="connsiteY11" fmla="*/ 694242 h 1119446"/>
                    <a:gd name="connsiteX12" fmla="*/ 28390 w 1004748"/>
                    <a:gd name="connsiteY12" fmla="*/ 487045 h 1119446"/>
                    <a:gd name="connsiteX13" fmla="*/ 26520 w 1004748"/>
                    <a:gd name="connsiteY13" fmla="*/ 412367 h 1119446"/>
                    <a:gd name="connsiteX14" fmla="*/ 532477 w 1004748"/>
                    <a:gd name="connsiteY14" fmla="*/ 0 h 1119446"/>
                    <a:gd name="connsiteX15" fmla="*/ 1004703 w 1004748"/>
                    <a:gd name="connsiteY15" fmla="*/ 534658 h 1119446"/>
                    <a:gd name="connsiteX16" fmla="*/ 647762 w 1004748"/>
                    <a:gd name="connsiteY16" fmla="*/ 1058218 h 1119446"/>
                    <a:gd name="connsiteX0" fmla="*/ 574924 w 1004748"/>
                    <a:gd name="connsiteY0" fmla="*/ 907339 h 1119446"/>
                    <a:gd name="connsiteX1" fmla="*/ 244591 w 1004748"/>
                    <a:gd name="connsiteY1" fmla="*/ 1118805 h 1119446"/>
                    <a:gd name="connsiteX2" fmla="*/ 96821 w 1004748"/>
                    <a:gd name="connsiteY2" fmla="*/ 1018865 h 1119446"/>
                    <a:gd name="connsiteX3" fmla="*/ 93222 w 1004748"/>
                    <a:gd name="connsiteY3" fmla="*/ 1007737 h 1119446"/>
                    <a:gd name="connsiteX4" fmla="*/ 98077 w 1004748"/>
                    <a:gd name="connsiteY4" fmla="*/ 1006278 h 1119446"/>
                    <a:gd name="connsiteX5" fmla="*/ 135404 w 1004748"/>
                    <a:gd name="connsiteY5" fmla="*/ 980413 h 1119446"/>
                    <a:gd name="connsiteX6" fmla="*/ 98077 w 1004748"/>
                    <a:gd name="connsiteY6" fmla="*/ 985835 h 1119446"/>
                    <a:gd name="connsiteX7" fmla="*/ 81904 w 1004748"/>
                    <a:gd name="connsiteY7" fmla="*/ 972746 h 1119446"/>
                    <a:gd name="connsiteX8" fmla="*/ 69487 w 1004748"/>
                    <a:gd name="connsiteY8" fmla="*/ 912796 h 1119446"/>
                    <a:gd name="connsiteX9" fmla="*/ 0 w 1004748"/>
                    <a:gd name="connsiteY9" fmla="*/ 863460 h 1119446"/>
                    <a:gd name="connsiteX10" fmla="*/ 62281 w 1004748"/>
                    <a:gd name="connsiteY10" fmla="*/ 694242 h 1119446"/>
                    <a:gd name="connsiteX11" fmla="*/ 28390 w 1004748"/>
                    <a:gd name="connsiteY11" fmla="*/ 487045 h 1119446"/>
                    <a:gd name="connsiteX12" fmla="*/ 26520 w 1004748"/>
                    <a:gd name="connsiteY12" fmla="*/ 412367 h 1119446"/>
                    <a:gd name="connsiteX13" fmla="*/ 532477 w 1004748"/>
                    <a:gd name="connsiteY13" fmla="*/ 0 h 1119446"/>
                    <a:gd name="connsiteX14" fmla="*/ 1004703 w 1004748"/>
                    <a:gd name="connsiteY14" fmla="*/ 534658 h 1119446"/>
                    <a:gd name="connsiteX15" fmla="*/ 647762 w 1004748"/>
                    <a:gd name="connsiteY15" fmla="*/ 1058218 h 1119446"/>
                    <a:gd name="connsiteX0" fmla="*/ 574924 w 1004748"/>
                    <a:gd name="connsiteY0" fmla="*/ 907339 h 1119446"/>
                    <a:gd name="connsiteX1" fmla="*/ 244591 w 1004748"/>
                    <a:gd name="connsiteY1" fmla="*/ 1118805 h 1119446"/>
                    <a:gd name="connsiteX2" fmla="*/ 96821 w 1004748"/>
                    <a:gd name="connsiteY2" fmla="*/ 1018865 h 1119446"/>
                    <a:gd name="connsiteX3" fmla="*/ 93222 w 1004748"/>
                    <a:gd name="connsiteY3" fmla="*/ 1007737 h 1119446"/>
                    <a:gd name="connsiteX4" fmla="*/ 98077 w 1004748"/>
                    <a:gd name="connsiteY4" fmla="*/ 1006278 h 1119446"/>
                    <a:gd name="connsiteX5" fmla="*/ 135404 w 1004748"/>
                    <a:gd name="connsiteY5" fmla="*/ 980413 h 1119446"/>
                    <a:gd name="connsiteX6" fmla="*/ 81904 w 1004748"/>
                    <a:gd name="connsiteY6" fmla="*/ 972746 h 1119446"/>
                    <a:gd name="connsiteX7" fmla="*/ 69487 w 1004748"/>
                    <a:gd name="connsiteY7" fmla="*/ 912796 h 1119446"/>
                    <a:gd name="connsiteX8" fmla="*/ 0 w 1004748"/>
                    <a:gd name="connsiteY8" fmla="*/ 863460 h 1119446"/>
                    <a:gd name="connsiteX9" fmla="*/ 62281 w 1004748"/>
                    <a:gd name="connsiteY9" fmla="*/ 694242 h 1119446"/>
                    <a:gd name="connsiteX10" fmla="*/ 28390 w 1004748"/>
                    <a:gd name="connsiteY10" fmla="*/ 487045 h 1119446"/>
                    <a:gd name="connsiteX11" fmla="*/ 26520 w 1004748"/>
                    <a:gd name="connsiteY11" fmla="*/ 412367 h 1119446"/>
                    <a:gd name="connsiteX12" fmla="*/ 532477 w 1004748"/>
                    <a:gd name="connsiteY12" fmla="*/ 0 h 1119446"/>
                    <a:gd name="connsiteX13" fmla="*/ 1004703 w 1004748"/>
                    <a:gd name="connsiteY13" fmla="*/ 534658 h 1119446"/>
                    <a:gd name="connsiteX14" fmla="*/ 647762 w 1004748"/>
                    <a:gd name="connsiteY14" fmla="*/ 1058218 h 1119446"/>
                    <a:gd name="connsiteX0" fmla="*/ 574924 w 1004748"/>
                    <a:gd name="connsiteY0" fmla="*/ 907339 h 1119446"/>
                    <a:gd name="connsiteX1" fmla="*/ 244591 w 1004748"/>
                    <a:gd name="connsiteY1" fmla="*/ 1118805 h 1119446"/>
                    <a:gd name="connsiteX2" fmla="*/ 96821 w 1004748"/>
                    <a:gd name="connsiteY2" fmla="*/ 1018865 h 1119446"/>
                    <a:gd name="connsiteX3" fmla="*/ 93222 w 1004748"/>
                    <a:gd name="connsiteY3" fmla="*/ 1007737 h 1119446"/>
                    <a:gd name="connsiteX4" fmla="*/ 98077 w 1004748"/>
                    <a:gd name="connsiteY4" fmla="*/ 1006278 h 1119446"/>
                    <a:gd name="connsiteX5" fmla="*/ 135404 w 1004748"/>
                    <a:gd name="connsiteY5" fmla="*/ 980413 h 1119446"/>
                    <a:gd name="connsiteX6" fmla="*/ 77142 w 1004748"/>
                    <a:gd name="connsiteY6" fmla="*/ 963221 h 1119446"/>
                    <a:gd name="connsiteX7" fmla="*/ 69487 w 1004748"/>
                    <a:gd name="connsiteY7" fmla="*/ 912796 h 1119446"/>
                    <a:gd name="connsiteX8" fmla="*/ 0 w 1004748"/>
                    <a:gd name="connsiteY8" fmla="*/ 863460 h 1119446"/>
                    <a:gd name="connsiteX9" fmla="*/ 62281 w 1004748"/>
                    <a:gd name="connsiteY9" fmla="*/ 694242 h 1119446"/>
                    <a:gd name="connsiteX10" fmla="*/ 28390 w 1004748"/>
                    <a:gd name="connsiteY10" fmla="*/ 487045 h 1119446"/>
                    <a:gd name="connsiteX11" fmla="*/ 26520 w 1004748"/>
                    <a:gd name="connsiteY11" fmla="*/ 412367 h 1119446"/>
                    <a:gd name="connsiteX12" fmla="*/ 532477 w 1004748"/>
                    <a:gd name="connsiteY12" fmla="*/ 0 h 1119446"/>
                    <a:gd name="connsiteX13" fmla="*/ 1004703 w 1004748"/>
                    <a:gd name="connsiteY13" fmla="*/ 534658 h 1119446"/>
                    <a:gd name="connsiteX14" fmla="*/ 647762 w 1004748"/>
                    <a:gd name="connsiteY14" fmla="*/ 1058218 h 1119446"/>
                    <a:gd name="connsiteX0" fmla="*/ 574924 w 1004748"/>
                    <a:gd name="connsiteY0" fmla="*/ 907339 h 1119446"/>
                    <a:gd name="connsiteX1" fmla="*/ 244591 w 1004748"/>
                    <a:gd name="connsiteY1" fmla="*/ 1118805 h 1119446"/>
                    <a:gd name="connsiteX2" fmla="*/ 96821 w 1004748"/>
                    <a:gd name="connsiteY2" fmla="*/ 1018865 h 1119446"/>
                    <a:gd name="connsiteX3" fmla="*/ 93222 w 1004748"/>
                    <a:gd name="connsiteY3" fmla="*/ 1007737 h 1119446"/>
                    <a:gd name="connsiteX4" fmla="*/ 135404 w 1004748"/>
                    <a:gd name="connsiteY4" fmla="*/ 980413 h 1119446"/>
                    <a:gd name="connsiteX5" fmla="*/ 77142 w 1004748"/>
                    <a:gd name="connsiteY5" fmla="*/ 963221 h 1119446"/>
                    <a:gd name="connsiteX6" fmla="*/ 69487 w 1004748"/>
                    <a:gd name="connsiteY6" fmla="*/ 912796 h 1119446"/>
                    <a:gd name="connsiteX7" fmla="*/ 0 w 1004748"/>
                    <a:gd name="connsiteY7" fmla="*/ 863460 h 1119446"/>
                    <a:gd name="connsiteX8" fmla="*/ 62281 w 1004748"/>
                    <a:gd name="connsiteY8" fmla="*/ 694242 h 1119446"/>
                    <a:gd name="connsiteX9" fmla="*/ 28390 w 1004748"/>
                    <a:gd name="connsiteY9" fmla="*/ 487045 h 1119446"/>
                    <a:gd name="connsiteX10" fmla="*/ 26520 w 1004748"/>
                    <a:gd name="connsiteY10" fmla="*/ 412367 h 1119446"/>
                    <a:gd name="connsiteX11" fmla="*/ 532477 w 1004748"/>
                    <a:gd name="connsiteY11" fmla="*/ 0 h 1119446"/>
                    <a:gd name="connsiteX12" fmla="*/ 1004703 w 1004748"/>
                    <a:gd name="connsiteY12" fmla="*/ 534658 h 1119446"/>
                    <a:gd name="connsiteX13" fmla="*/ 647762 w 1004748"/>
                    <a:gd name="connsiteY13" fmla="*/ 1058218 h 1119446"/>
                    <a:gd name="connsiteX0" fmla="*/ 574924 w 1004748"/>
                    <a:gd name="connsiteY0" fmla="*/ 907339 h 1119446"/>
                    <a:gd name="connsiteX1" fmla="*/ 244591 w 1004748"/>
                    <a:gd name="connsiteY1" fmla="*/ 1118805 h 1119446"/>
                    <a:gd name="connsiteX2" fmla="*/ 96821 w 1004748"/>
                    <a:gd name="connsiteY2" fmla="*/ 1018865 h 1119446"/>
                    <a:gd name="connsiteX3" fmla="*/ 93222 w 1004748"/>
                    <a:gd name="connsiteY3" fmla="*/ 1007737 h 1119446"/>
                    <a:gd name="connsiteX4" fmla="*/ 135404 w 1004748"/>
                    <a:gd name="connsiteY4" fmla="*/ 980413 h 1119446"/>
                    <a:gd name="connsiteX5" fmla="*/ 77142 w 1004748"/>
                    <a:gd name="connsiteY5" fmla="*/ 963221 h 1119446"/>
                    <a:gd name="connsiteX6" fmla="*/ 69487 w 1004748"/>
                    <a:gd name="connsiteY6" fmla="*/ 912796 h 1119446"/>
                    <a:gd name="connsiteX7" fmla="*/ 0 w 1004748"/>
                    <a:gd name="connsiteY7" fmla="*/ 863460 h 1119446"/>
                    <a:gd name="connsiteX8" fmla="*/ 62281 w 1004748"/>
                    <a:gd name="connsiteY8" fmla="*/ 694242 h 1119446"/>
                    <a:gd name="connsiteX9" fmla="*/ 28390 w 1004748"/>
                    <a:gd name="connsiteY9" fmla="*/ 487045 h 1119446"/>
                    <a:gd name="connsiteX10" fmla="*/ 26520 w 1004748"/>
                    <a:gd name="connsiteY10" fmla="*/ 412367 h 1119446"/>
                    <a:gd name="connsiteX11" fmla="*/ 532477 w 1004748"/>
                    <a:gd name="connsiteY11" fmla="*/ 0 h 1119446"/>
                    <a:gd name="connsiteX12" fmla="*/ 1004703 w 1004748"/>
                    <a:gd name="connsiteY12" fmla="*/ 534658 h 1119446"/>
                    <a:gd name="connsiteX13" fmla="*/ 647762 w 1004748"/>
                    <a:gd name="connsiteY13" fmla="*/ 1058218 h 1119446"/>
                    <a:gd name="connsiteX0" fmla="*/ 572542 w 1002366"/>
                    <a:gd name="connsiteY0" fmla="*/ 907339 h 1119446"/>
                    <a:gd name="connsiteX1" fmla="*/ 242209 w 1002366"/>
                    <a:gd name="connsiteY1" fmla="*/ 1118805 h 1119446"/>
                    <a:gd name="connsiteX2" fmla="*/ 94439 w 1002366"/>
                    <a:gd name="connsiteY2" fmla="*/ 1018865 h 1119446"/>
                    <a:gd name="connsiteX3" fmla="*/ 90840 w 1002366"/>
                    <a:gd name="connsiteY3" fmla="*/ 1007737 h 1119446"/>
                    <a:gd name="connsiteX4" fmla="*/ 133022 w 1002366"/>
                    <a:gd name="connsiteY4" fmla="*/ 980413 h 1119446"/>
                    <a:gd name="connsiteX5" fmla="*/ 74760 w 1002366"/>
                    <a:gd name="connsiteY5" fmla="*/ 963221 h 1119446"/>
                    <a:gd name="connsiteX6" fmla="*/ 67105 w 1002366"/>
                    <a:gd name="connsiteY6" fmla="*/ 912796 h 1119446"/>
                    <a:gd name="connsiteX7" fmla="*/ 0 w 1002366"/>
                    <a:gd name="connsiteY7" fmla="*/ 849172 h 1119446"/>
                    <a:gd name="connsiteX8" fmla="*/ 59899 w 1002366"/>
                    <a:gd name="connsiteY8" fmla="*/ 694242 h 1119446"/>
                    <a:gd name="connsiteX9" fmla="*/ 26008 w 1002366"/>
                    <a:gd name="connsiteY9" fmla="*/ 487045 h 1119446"/>
                    <a:gd name="connsiteX10" fmla="*/ 24138 w 1002366"/>
                    <a:gd name="connsiteY10" fmla="*/ 412367 h 1119446"/>
                    <a:gd name="connsiteX11" fmla="*/ 530095 w 1002366"/>
                    <a:gd name="connsiteY11" fmla="*/ 0 h 1119446"/>
                    <a:gd name="connsiteX12" fmla="*/ 1002321 w 1002366"/>
                    <a:gd name="connsiteY12" fmla="*/ 534658 h 1119446"/>
                    <a:gd name="connsiteX13" fmla="*/ 645380 w 1002366"/>
                    <a:gd name="connsiteY13" fmla="*/ 1058218 h 1119446"/>
                    <a:gd name="connsiteX0" fmla="*/ 572542 w 1002366"/>
                    <a:gd name="connsiteY0" fmla="*/ 907339 h 1119446"/>
                    <a:gd name="connsiteX1" fmla="*/ 242209 w 1002366"/>
                    <a:gd name="connsiteY1" fmla="*/ 1118805 h 1119446"/>
                    <a:gd name="connsiteX2" fmla="*/ 94439 w 1002366"/>
                    <a:gd name="connsiteY2" fmla="*/ 1018865 h 1119446"/>
                    <a:gd name="connsiteX3" fmla="*/ 90840 w 1002366"/>
                    <a:gd name="connsiteY3" fmla="*/ 1007737 h 1119446"/>
                    <a:gd name="connsiteX4" fmla="*/ 133022 w 1002366"/>
                    <a:gd name="connsiteY4" fmla="*/ 980413 h 1119446"/>
                    <a:gd name="connsiteX5" fmla="*/ 74760 w 1002366"/>
                    <a:gd name="connsiteY5" fmla="*/ 963221 h 1119446"/>
                    <a:gd name="connsiteX6" fmla="*/ 64724 w 1002366"/>
                    <a:gd name="connsiteY6" fmla="*/ 893746 h 1119446"/>
                    <a:gd name="connsiteX7" fmla="*/ 0 w 1002366"/>
                    <a:gd name="connsiteY7" fmla="*/ 849172 h 1119446"/>
                    <a:gd name="connsiteX8" fmla="*/ 59899 w 1002366"/>
                    <a:gd name="connsiteY8" fmla="*/ 694242 h 1119446"/>
                    <a:gd name="connsiteX9" fmla="*/ 26008 w 1002366"/>
                    <a:gd name="connsiteY9" fmla="*/ 487045 h 1119446"/>
                    <a:gd name="connsiteX10" fmla="*/ 24138 w 1002366"/>
                    <a:gd name="connsiteY10" fmla="*/ 412367 h 1119446"/>
                    <a:gd name="connsiteX11" fmla="*/ 530095 w 1002366"/>
                    <a:gd name="connsiteY11" fmla="*/ 0 h 1119446"/>
                    <a:gd name="connsiteX12" fmla="*/ 1002321 w 1002366"/>
                    <a:gd name="connsiteY12" fmla="*/ 534658 h 1119446"/>
                    <a:gd name="connsiteX13" fmla="*/ 645380 w 1002366"/>
                    <a:gd name="connsiteY13" fmla="*/ 1058218 h 1119446"/>
                    <a:gd name="connsiteX0" fmla="*/ 572542 w 1002366"/>
                    <a:gd name="connsiteY0" fmla="*/ 907339 h 1119446"/>
                    <a:gd name="connsiteX1" fmla="*/ 242209 w 1002366"/>
                    <a:gd name="connsiteY1" fmla="*/ 1118805 h 1119446"/>
                    <a:gd name="connsiteX2" fmla="*/ 94439 w 1002366"/>
                    <a:gd name="connsiteY2" fmla="*/ 1018865 h 1119446"/>
                    <a:gd name="connsiteX3" fmla="*/ 90840 w 1002366"/>
                    <a:gd name="connsiteY3" fmla="*/ 1007737 h 1119446"/>
                    <a:gd name="connsiteX4" fmla="*/ 133022 w 1002366"/>
                    <a:gd name="connsiteY4" fmla="*/ 980413 h 1119446"/>
                    <a:gd name="connsiteX5" fmla="*/ 58092 w 1002366"/>
                    <a:gd name="connsiteY5" fmla="*/ 958459 h 1119446"/>
                    <a:gd name="connsiteX6" fmla="*/ 64724 w 1002366"/>
                    <a:gd name="connsiteY6" fmla="*/ 893746 h 1119446"/>
                    <a:gd name="connsiteX7" fmla="*/ 0 w 1002366"/>
                    <a:gd name="connsiteY7" fmla="*/ 849172 h 1119446"/>
                    <a:gd name="connsiteX8" fmla="*/ 59899 w 1002366"/>
                    <a:gd name="connsiteY8" fmla="*/ 694242 h 1119446"/>
                    <a:gd name="connsiteX9" fmla="*/ 26008 w 1002366"/>
                    <a:gd name="connsiteY9" fmla="*/ 487045 h 1119446"/>
                    <a:gd name="connsiteX10" fmla="*/ 24138 w 1002366"/>
                    <a:gd name="connsiteY10" fmla="*/ 412367 h 1119446"/>
                    <a:gd name="connsiteX11" fmla="*/ 530095 w 1002366"/>
                    <a:gd name="connsiteY11" fmla="*/ 0 h 1119446"/>
                    <a:gd name="connsiteX12" fmla="*/ 1002321 w 1002366"/>
                    <a:gd name="connsiteY12" fmla="*/ 534658 h 1119446"/>
                    <a:gd name="connsiteX13" fmla="*/ 645380 w 1002366"/>
                    <a:gd name="connsiteY13" fmla="*/ 1058218 h 1119446"/>
                    <a:gd name="connsiteX0" fmla="*/ 572542 w 1002366"/>
                    <a:gd name="connsiteY0" fmla="*/ 907339 h 1119446"/>
                    <a:gd name="connsiteX1" fmla="*/ 242209 w 1002366"/>
                    <a:gd name="connsiteY1" fmla="*/ 1118805 h 1119446"/>
                    <a:gd name="connsiteX2" fmla="*/ 94439 w 1002366"/>
                    <a:gd name="connsiteY2" fmla="*/ 1018865 h 1119446"/>
                    <a:gd name="connsiteX3" fmla="*/ 90840 w 1002366"/>
                    <a:gd name="connsiteY3" fmla="*/ 1007737 h 1119446"/>
                    <a:gd name="connsiteX4" fmla="*/ 140166 w 1002366"/>
                    <a:gd name="connsiteY4" fmla="*/ 970888 h 1119446"/>
                    <a:gd name="connsiteX5" fmla="*/ 58092 w 1002366"/>
                    <a:gd name="connsiteY5" fmla="*/ 958459 h 1119446"/>
                    <a:gd name="connsiteX6" fmla="*/ 64724 w 1002366"/>
                    <a:gd name="connsiteY6" fmla="*/ 893746 h 1119446"/>
                    <a:gd name="connsiteX7" fmla="*/ 0 w 1002366"/>
                    <a:gd name="connsiteY7" fmla="*/ 849172 h 1119446"/>
                    <a:gd name="connsiteX8" fmla="*/ 59899 w 1002366"/>
                    <a:gd name="connsiteY8" fmla="*/ 694242 h 1119446"/>
                    <a:gd name="connsiteX9" fmla="*/ 26008 w 1002366"/>
                    <a:gd name="connsiteY9" fmla="*/ 487045 h 1119446"/>
                    <a:gd name="connsiteX10" fmla="*/ 24138 w 1002366"/>
                    <a:gd name="connsiteY10" fmla="*/ 412367 h 1119446"/>
                    <a:gd name="connsiteX11" fmla="*/ 530095 w 1002366"/>
                    <a:gd name="connsiteY11" fmla="*/ 0 h 1119446"/>
                    <a:gd name="connsiteX12" fmla="*/ 1002321 w 1002366"/>
                    <a:gd name="connsiteY12" fmla="*/ 534658 h 1119446"/>
                    <a:gd name="connsiteX13" fmla="*/ 645380 w 1002366"/>
                    <a:gd name="connsiteY13" fmla="*/ 1058218 h 1119446"/>
                    <a:gd name="connsiteX0" fmla="*/ 572542 w 1002366"/>
                    <a:gd name="connsiteY0" fmla="*/ 907339 h 1119446"/>
                    <a:gd name="connsiteX1" fmla="*/ 242209 w 1002366"/>
                    <a:gd name="connsiteY1" fmla="*/ 1118805 h 1119446"/>
                    <a:gd name="connsiteX2" fmla="*/ 94439 w 1002366"/>
                    <a:gd name="connsiteY2" fmla="*/ 1018865 h 1119446"/>
                    <a:gd name="connsiteX3" fmla="*/ 90840 w 1002366"/>
                    <a:gd name="connsiteY3" fmla="*/ 1007737 h 1119446"/>
                    <a:gd name="connsiteX4" fmla="*/ 140166 w 1002366"/>
                    <a:gd name="connsiteY4" fmla="*/ 970888 h 1119446"/>
                    <a:gd name="connsiteX5" fmla="*/ 58092 w 1002366"/>
                    <a:gd name="connsiteY5" fmla="*/ 958459 h 1119446"/>
                    <a:gd name="connsiteX6" fmla="*/ 64724 w 1002366"/>
                    <a:gd name="connsiteY6" fmla="*/ 893746 h 1119446"/>
                    <a:gd name="connsiteX7" fmla="*/ 0 w 1002366"/>
                    <a:gd name="connsiteY7" fmla="*/ 849172 h 1119446"/>
                    <a:gd name="connsiteX8" fmla="*/ 59899 w 1002366"/>
                    <a:gd name="connsiteY8" fmla="*/ 694242 h 1119446"/>
                    <a:gd name="connsiteX9" fmla="*/ 26008 w 1002366"/>
                    <a:gd name="connsiteY9" fmla="*/ 487045 h 1119446"/>
                    <a:gd name="connsiteX10" fmla="*/ 24138 w 1002366"/>
                    <a:gd name="connsiteY10" fmla="*/ 412367 h 1119446"/>
                    <a:gd name="connsiteX11" fmla="*/ 530095 w 1002366"/>
                    <a:gd name="connsiteY11" fmla="*/ 0 h 1119446"/>
                    <a:gd name="connsiteX12" fmla="*/ 1002321 w 1002366"/>
                    <a:gd name="connsiteY12" fmla="*/ 534658 h 1119446"/>
                    <a:gd name="connsiteX13" fmla="*/ 645380 w 1002366"/>
                    <a:gd name="connsiteY13" fmla="*/ 1058218 h 1119446"/>
                    <a:gd name="connsiteX0" fmla="*/ 572542 w 1002366"/>
                    <a:gd name="connsiteY0" fmla="*/ 907339 h 1119446"/>
                    <a:gd name="connsiteX1" fmla="*/ 242209 w 1002366"/>
                    <a:gd name="connsiteY1" fmla="*/ 1118805 h 1119446"/>
                    <a:gd name="connsiteX2" fmla="*/ 94439 w 1002366"/>
                    <a:gd name="connsiteY2" fmla="*/ 1018865 h 1119446"/>
                    <a:gd name="connsiteX3" fmla="*/ 140166 w 1002366"/>
                    <a:gd name="connsiteY3" fmla="*/ 970888 h 1119446"/>
                    <a:gd name="connsiteX4" fmla="*/ 58092 w 1002366"/>
                    <a:gd name="connsiteY4" fmla="*/ 958459 h 1119446"/>
                    <a:gd name="connsiteX5" fmla="*/ 64724 w 1002366"/>
                    <a:gd name="connsiteY5" fmla="*/ 893746 h 1119446"/>
                    <a:gd name="connsiteX6" fmla="*/ 0 w 1002366"/>
                    <a:gd name="connsiteY6" fmla="*/ 849172 h 1119446"/>
                    <a:gd name="connsiteX7" fmla="*/ 59899 w 1002366"/>
                    <a:gd name="connsiteY7" fmla="*/ 694242 h 1119446"/>
                    <a:gd name="connsiteX8" fmla="*/ 26008 w 1002366"/>
                    <a:gd name="connsiteY8" fmla="*/ 487045 h 1119446"/>
                    <a:gd name="connsiteX9" fmla="*/ 24138 w 1002366"/>
                    <a:gd name="connsiteY9" fmla="*/ 412367 h 1119446"/>
                    <a:gd name="connsiteX10" fmla="*/ 530095 w 1002366"/>
                    <a:gd name="connsiteY10" fmla="*/ 0 h 1119446"/>
                    <a:gd name="connsiteX11" fmla="*/ 1002321 w 1002366"/>
                    <a:gd name="connsiteY11" fmla="*/ 534658 h 1119446"/>
                    <a:gd name="connsiteX12" fmla="*/ 645380 w 1002366"/>
                    <a:gd name="connsiteY12" fmla="*/ 1058218 h 1119446"/>
                    <a:gd name="connsiteX0" fmla="*/ 572542 w 1002366"/>
                    <a:gd name="connsiteY0" fmla="*/ 907339 h 1119446"/>
                    <a:gd name="connsiteX1" fmla="*/ 242209 w 1002366"/>
                    <a:gd name="connsiteY1" fmla="*/ 1118805 h 1119446"/>
                    <a:gd name="connsiteX2" fmla="*/ 94439 w 1002366"/>
                    <a:gd name="connsiteY2" fmla="*/ 1018865 h 1119446"/>
                    <a:gd name="connsiteX3" fmla="*/ 140166 w 1002366"/>
                    <a:gd name="connsiteY3" fmla="*/ 970888 h 1119446"/>
                    <a:gd name="connsiteX4" fmla="*/ 58092 w 1002366"/>
                    <a:gd name="connsiteY4" fmla="*/ 958459 h 1119446"/>
                    <a:gd name="connsiteX5" fmla="*/ 64724 w 1002366"/>
                    <a:gd name="connsiteY5" fmla="*/ 893746 h 1119446"/>
                    <a:gd name="connsiteX6" fmla="*/ 0 w 1002366"/>
                    <a:gd name="connsiteY6" fmla="*/ 849172 h 1119446"/>
                    <a:gd name="connsiteX7" fmla="*/ 64661 w 1002366"/>
                    <a:gd name="connsiteY7" fmla="*/ 651379 h 1119446"/>
                    <a:gd name="connsiteX8" fmla="*/ 26008 w 1002366"/>
                    <a:gd name="connsiteY8" fmla="*/ 487045 h 1119446"/>
                    <a:gd name="connsiteX9" fmla="*/ 24138 w 1002366"/>
                    <a:gd name="connsiteY9" fmla="*/ 412367 h 1119446"/>
                    <a:gd name="connsiteX10" fmla="*/ 530095 w 1002366"/>
                    <a:gd name="connsiteY10" fmla="*/ 0 h 1119446"/>
                    <a:gd name="connsiteX11" fmla="*/ 1002321 w 1002366"/>
                    <a:gd name="connsiteY11" fmla="*/ 534658 h 1119446"/>
                    <a:gd name="connsiteX12" fmla="*/ 645380 w 1002366"/>
                    <a:gd name="connsiteY12" fmla="*/ 1058218 h 1119446"/>
                    <a:gd name="connsiteX0" fmla="*/ 574924 w 1004748"/>
                    <a:gd name="connsiteY0" fmla="*/ 907339 h 1119446"/>
                    <a:gd name="connsiteX1" fmla="*/ 244591 w 1004748"/>
                    <a:gd name="connsiteY1" fmla="*/ 1118805 h 1119446"/>
                    <a:gd name="connsiteX2" fmla="*/ 96821 w 1004748"/>
                    <a:gd name="connsiteY2" fmla="*/ 1018865 h 1119446"/>
                    <a:gd name="connsiteX3" fmla="*/ 142548 w 1004748"/>
                    <a:gd name="connsiteY3" fmla="*/ 970888 h 1119446"/>
                    <a:gd name="connsiteX4" fmla="*/ 60474 w 1004748"/>
                    <a:gd name="connsiteY4" fmla="*/ 958459 h 1119446"/>
                    <a:gd name="connsiteX5" fmla="*/ 67106 w 1004748"/>
                    <a:gd name="connsiteY5" fmla="*/ 893746 h 1119446"/>
                    <a:gd name="connsiteX6" fmla="*/ 0 w 1004748"/>
                    <a:gd name="connsiteY6" fmla="*/ 763447 h 1119446"/>
                    <a:gd name="connsiteX7" fmla="*/ 67043 w 1004748"/>
                    <a:gd name="connsiteY7" fmla="*/ 651379 h 1119446"/>
                    <a:gd name="connsiteX8" fmla="*/ 28390 w 1004748"/>
                    <a:gd name="connsiteY8" fmla="*/ 487045 h 1119446"/>
                    <a:gd name="connsiteX9" fmla="*/ 26520 w 1004748"/>
                    <a:gd name="connsiteY9" fmla="*/ 412367 h 1119446"/>
                    <a:gd name="connsiteX10" fmla="*/ 532477 w 1004748"/>
                    <a:gd name="connsiteY10" fmla="*/ 0 h 1119446"/>
                    <a:gd name="connsiteX11" fmla="*/ 1004703 w 1004748"/>
                    <a:gd name="connsiteY11" fmla="*/ 534658 h 1119446"/>
                    <a:gd name="connsiteX12" fmla="*/ 647762 w 1004748"/>
                    <a:gd name="connsiteY12" fmla="*/ 1058218 h 1119446"/>
                    <a:gd name="connsiteX0" fmla="*/ 574924 w 1004748"/>
                    <a:gd name="connsiteY0" fmla="*/ 907339 h 1119446"/>
                    <a:gd name="connsiteX1" fmla="*/ 244591 w 1004748"/>
                    <a:gd name="connsiteY1" fmla="*/ 1118805 h 1119446"/>
                    <a:gd name="connsiteX2" fmla="*/ 96821 w 1004748"/>
                    <a:gd name="connsiteY2" fmla="*/ 1018865 h 1119446"/>
                    <a:gd name="connsiteX3" fmla="*/ 142548 w 1004748"/>
                    <a:gd name="connsiteY3" fmla="*/ 970888 h 1119446"/>
                    <a:gd name="connsiteX4" fmla="*/ 60474 w 1004748"/>
                    <a:gd name="connsiteY4" fmla="*/ 958459 h 1119446"/>
                    <a:gd name="connsiteX5" fmla="*/ 67106 w 1004748"/>
                    <a:gd name="connsiteY5" fmla="*/ 800878 h 1119446"/>
                    <a:gd name="connsiteX6" fmla="*/ 0 w 1004748"/>
                    <a:gd name="connsiteY6" fmla="*/ 763447 h 1119446"/>
                    <a:gd name="connsiteX7" fmla="*/ 67043 w 1004748"/>
                    <a:gd name="connsiteY7" fmla="*/ 651379 h 1119446"/>
                    <a:gd name="connsiteX8" fmla="*/ 28390 w 1004748"/>
                    <a:gd name="connsiteY8" fmla="*/ 487045 h 1119446"/>
                    <a:gd name="connsiteX9" fmla="*/ 26520 w 1004748"/>
                    <a:gd name="connsiteY9" fmla="*/ 412367 h 1119446"/>
                    <a:gd name="connsiteX10" fmla="*/ 532477 w 1004748"/>
                    <a:gd name="connsiteY10" fmla="*/ 0 h 1119446"/>
                    <a:gd name="connsiteX11" fmla="*/ 1004703 w 1004748"/>
                    <a:gd name="connsiteY11" fmla="*/ 534658 h 1119446"/>
                    <a:gd name="connsiteX12" fmla="*/ 647762 w 1004748"/>
                    <a:gd name="connsiteY12" fmla="*/ 1058218 h 1119446"/>
                    <a:gd name="connsiteX0" fmla="*/ 574924 w 1004748"/>
                    <a:gd name="connsiteY0" fmla="*/ 907339 h 1119446"/>
                    <a:gd name="connsiteX1" fmla="*/ 244591 w 1004748"/>
                    <a:gd name="connsiteY1" fmla="*/ 1118805 h 1119446"/>
                    <a:gd name="connsiteX2" fmla="*/ 96821 w 1004748"/>
                    <a:gd name="connsiteY2" fmla="*/ 1018865 h 1119446"/>
                    <a:gd name="connsiteX3" fmla="*/ 142548 w 1004748"/>
                    <a:gd name="connsiteY3" fmla="*/ 970888 h 1119446"/>
                    <a:gd name="connsiteX4" fmla="*/ 58093 w 1004748"/>
                    <a:gd name="connsiteY4" fmla="*/ 872734 h 1119446"/>
                    <a:gd name="connsiteX5" fmla="*/ 67106 w 1004748"/>
                    <a:gd name="connsiteY5" fmla="*/ 800878 h 1119446"/>
                    <a:gd name="connsiteX6" fmla="*/ 0 w 1004748"/>
                    <a:gd name="connsiteY6" fmla="*/ 763447 h 1119446"/>
                    <a:gd name="connsiteX7" fmla="*/ 67043 w 1004748"/>
                    <a:gd name="connsiteY7" fmla="*/ 651379 h 1119446"/>
                    <a:gd name="connsiteX8" fmla="*/ 28390 w 1004748"/>
                    <a:gd name="connsiteY8" fmla="*/ 487045 h 1119446"/>
                    <a:gd name="connsiteX9" fmla="*/ 26520 w 1004748"/>
                    <a:gd name="connsiteY9" fmla="*/ 412367 h 1119446"/>
                    <a:gd name="connsiteX10" fmla="*/ 532477 w 1004748"/>
                    <a:gd name="connsiteY10" fmla="*/ 0 h 1119446"/>
                    <a:gd name="connsiteX11" fmla="*/ 1004703 w 1004748"/>
                    <a:gd name="connsiteY11" fmla="*/ 534658 h 1119446"/>
                    <a:gd name="connsiteX12" fmla="*/ 647762 w 1004748"/>
                    <a:gd name="connsiteY12" fmla="*/ 1058218 h 1119446"/>
                    <a:gd name="connsiteX0" fmla="*/ 574924 w 1004748"/>
                    <a:gd name="connsiteY0" fmla="*/ 907339 h 1119446"/>
                    <a:gd name="connsiteX1" fmla="*/ 244591 w 1004748"/>
                    <a:gd name="connsiteY1" fmla="*/ 1118805 h 1119446"/>
                    <a:gd name="connsiteX2" fmla="*/ 96821 w 1004748"/>
                    <a:gd name="connsiteY2" fmla="*/ 1018865 h 1119446"/>
                    <a:gd name="connsiteX3" fmla="*/ 142548 w 1004748"/>
                    <a:gd name="connsiteY3" fmla="*/ 970888 h 1119446"/>
                    <a:gd name="connsiteX4" fmla="*/ 287623 w 1004748"/>
                    <a:gd name="connsiteY4" fmla="*/ 872915 h 1119446"/>
                    <a:gd name="connsiteX5" fmla="*/ 58093 w 1004748"/>
                    <a:gd name="connsiteY5" fmla="*/ 872734 h 1119446"/>
                    <a:gd name="connsiteX6" fmla="*/ 67106 w 1004748"/>
                    <a:gd name="connsiteY6" fmla="*/ 800878 h 1119446"/>
                    <a:gd name="connsiteX7" fmla="*/ 0 w 1004748"/>
                    <a:gd name="connsiteY7" fmla="*/ 763447 h 1119446"/>
                    <a:gd name="connsiteX8" fmla="*/ 67043 w 1004748"/>
                    <a:gd name="connsiteY8" fmla="*/ 651379 h 1119446"/>
                    <a:gd name="connsiteX9" fmla="*/ 28390 w 1004748"/>
                    <a:gd name="connsiteY9" fmla="*/ 487045 h 1119446"/>
                    <a:gd name="connsiteX10" fmla="*/ 26520 w 1004748"/>
                    <a:gd name="connsiteY10" fmla="*/ 412367 h 1119446"/>
                    <a:gd name="connsiteX11" fmla="*/ 532477 w 1004748"/>
                    <a:gd name="connsiteY11" fmla="*/ 0 h 1119446"/>
                    <a:gd name="connsiteX12" fmla="*/ 1004703 w 1004748"/>
                    <a:gd name="connsiteY12" fmla="*/ 534658 h 1119446"/>
                    <a:gd name="connsiteX13" fmla="*/ 647762 w 1004748"/>
                    <a:gd name="connsiteY13" fmla="*/ 1058218 h 1119446"/>
                    <a:gd name="connsiteX0" fmla="*/ 574924 w 1004748"/>
                    <a:gd name="connsiteY0" fmla="*/ 907339 h 1119446"/>
                    <a:gd name="connsiteX1" fmla="*/ 244591 w 1004748"/>
                    <a:gd name="connsiteY1" fmla="*/ 1118805 h 1119446"/>
                    <a:gd name="connsiteX2" fmla="*/ 96821 w 1004748"/>
                    <a:gd name="connsiteY2" fmla="*/ 1018865 h 1119446"/>
                    <a:gd name="connsiteX3" fmla="*/ 142548 w 1004748"/>
                    <a:gd name="connsiteY3" fmla="*/ 970888 h 1119446"/>
                    <a:gd name="connsiteX4" fmla="*/ 237617 w 1004748"/>
                    <a:gd name="connsiteY4" fmla="*/ 872915 h 1119446"/>
                    <a:gd name="connsiteX5" fmla="*/ 58093 w 1004748"/>
                    <a:gd name="connsiteY5" fmla="*/ 872734 h 1119446"/>
                    <a:gd name="connsiteX6" fmla="*/ 67106 w 1004748"/>
                    <a:gd name="connsiteY6" fmla="*/ 800878 h 1119446"/>
                    <a:gd name="connsiteX7" fmla="*/ 0 w 1004748"/>
                    <a:gd name="connsiteY7" fmla="*/ 763447 h 1119446"/>
                    <a:gd name="connsiteX8" fmla="*/ 67043 w 1004748"/>
                    <a:gd name="connsiteY8" fmla="*/ 651379 h 1119446"/>
                    <a:gd name="connsiteX9" fmla="*/ 28390 w 1004748"/>
                    <a:gd name="connsiteY9" fmla="*/ 487045 h 1119446"/>
                    <a:gd name="connsiteX10" fmla="*/ 26520 w 1004748"/>
                    <a:gd name="connsiteY10" fmla="*/ 412367 h 1119446"/>
                    <a:gd name="connsiteX11" fmla="*/ 532477 w 1004748"/>
                    <a:gd name="connsiteY11" fmla="*/ 0 h 1119446"/>
                    <a:gd name="connsiteX12" fmla="*/ 1004703 w 1004748"/>
                    <a:gd name="connsiteY12" fmla="*/ 534658 h 1119446"/>
                    <a:gd name="connsiteX13" fmla="*/ 647762 w 1004748"/>
                    <a:gd name="connsiteY13" fmla="*/ 1058218 h 1119446"/>
                    <a:gd name="connsiteX0" fmla="*/ 574924 w 1004748"/>
                    <a:gd name="connsiteY0" fmla="*/ 907339 h 1119446"/>
                    <a:gd name="connsiteX1" fmla="*/ 244591 w 1004748"/>
                    <a:gd name="connsiteY1" fmla="*/ 1118805 h 1119446"/>
                    <a:gd name="connsiteX2" fmla="*/ 103965 w 1004748"/>
                    <a:gd name="connsiteY2" fmla="*/ 1033152 h 1119446"/>
                    <a:gd name="connsiteX3" fmla="*/ 142548 w 1004748"/>
                    <a:gd name="connsiteY3" fmla="*/ 970888 h 1119446"/>
                    <a:gd name="connsiteX4" fmla="*/ 237617 w 1004748"/>
                    <a:gd name="connsiteY4" fmla="*/ 872915 h 1119446"/>
                    <a:gd name="connsiteX5" fmla="*/ 58093 w 1004748"/>
                    <a:gd name="connsiteY5" fmla="*/ 872734 h 1119446"/>
                    <a:gd name="connsiteX6" fmla="*/ 67106 w 1004748"/>
                    <a:gd name="connsiteY6" fmla="*/ 800878 h 1119446"/>
                    <a:gd name="connsiteX7" fmla="*/ 0 w 1004748"/>
                    <a:gd name="connsiteY7" fmla="*/ 763447 h 1119446"/>
                    <a:gd name="connsiteX8" fmla="*/ 67043 w 1004748"/>
                    <a:gd name="connsiteY8" fmla="*/ 651379 h 1119446"/>
                    <a:gd name="connsiteX9" fmla="*/ 28390 w 1004748"/>
                    <a:gd name="connsiteY9" fmla="*/ 487045 h 1119446"/>
                    <a:gd name="connsiteX10" fmla="*/ 26520 w 1004748"/>
                    <a:gd name="connsiteY10" fmla="*/ 412367 h 1119446"/>
                    <a:gd name="connsiteX11" fmla="*/ 532477 w 1004748"/>
                    <a:gd name="connsiteY11" fmla="*/ 0 h 1119446"/>
                    <a:gd name="connsiteX12" fmla="*/ 1004703 w 1004748"/>
                    <a:gd name="connsiteY12" fmla="*/ 534658 h 1119446"/>
                    <a:gd name="connsiteX13" fmla="*/ 647762 w 1004748"/>
                    <a:gd name="connsiteY13" fmla="*/ 1058218 h 1119446"/>
                    <a:gd name="connsiteX0" fmla="*/ 574924 w 1004748"/>
                    <a:gd name="connsiteY0" fmla="*/ 907339 h 1119446"/>
                    <a:gd name="connsiteX1" fmla="*/ 244591 w 1004748"/>
                    <a:gd name="connsiteY1" fmla="*/ 1118805 h 1119446"/>
                    <a:gd name="connsiteX2" fmla="*/ 103965 w 1004748"/>
                    <a:gd name="connsiteY2" fmla="*/ 1033152 h 1119446"/>
                    <a:gd name="connsiteX3" fmla="*/ 87779 w 1004748"/>
                    <a:gd name="connsiteY3" fmla="*/ 1004225 h 1119446"/>
                    <a:gd name="connsiteX4" fmla="*/ 237617 w 1004748"/>
                    <a:gd name="connsiteY4" fmla="*/ 872915 h 1119446"/>
                    <a:gd name="connsiteX5" fmla="*/ 58093 w 1004748"/>
                    <a:gd name="connsiteY5" fmla="*/ 872734 h 1119446"/>
                    <a:gd name="connsiteX6" fmla="*/ 67106 w 1004748"/>
                    <a:gd name="connsiteY6" fmla="*/ 800878 h 1119446"/>
                    <a:gd name="connsiteX7" fmla="*/ 0 w 1004748"/>
                    <a:gd name="connsiteY7" fmla="*/ 763447 h 1119446"/>
                    <a:gd name="connsiteX8" fmla="*/ 67043 w 1004748"/>
                    <a:gd name="connsiteY8" fmla="*/ 651379 h 1119446"/>
                    <a:gd name="connsiteX9" fmla="*/ 28390 w 1004748"/>
                    <a:gd name="connsiteY9" fmla="*/ 487045 h 1119446"/>
                    <a:gd name="connsiteX10" fmla="*/ 26520 w 1004748"/>
                    <a:gd name="connsiteY10" fmla="*/ 412367 h 1119446"/>
                    <a:gd name="connsiteX11" fmla="*/ 532477 w 1004748"/>
                    <a:gd name="connsiteY11" fmla="*/ 0 h 1119446"/>
                    <a:gd name="connsiteX12" fmla="*/ 1004703 w 1004748"/>
                    <a:gd name="connsiteY12" fmla="*/ 534658 h 1119446"/>
                    <a:gd name="connsiteX13" fmla="*/ 647762 w 1004748"/>
                    <a:gd name="connsiteY13" fmla="*/ 1058218 h 1119446"/>
                    <a:gd name="connsiteX0" fmla="*/ 574924 w 1004748"/>
                    <a:gd name="connsiteY0" fmla="*/ 907339 h 1119446"/>
                    <a:gd name="connsiteX1" fmla="*/ 244591 w 1004748"/>
                    <a:gd name="connsiteY1" fmla="*/ 1118805 h 1119446"/>
                    <a:gd name="connsiteX2" fmla="*/ 118252 w 1004748"/>
                    <a:gd name="connsiteY2" fmla="*/ 1033152 h 1119446"/>
                    <a:gd name="connsiteX3" fmla="*/ 87779 w 1004748"/>
                    <a:gd name="connsiteY3" fmla="*/ 1004225 h 1119446"/>
                    <a:gd name="connsiteX4" fmla="*/ 237617 w 1004748"/>
                    <a:gd name="connsiteY4" fmla="*/ 872915 h 1119446"/>
                    <a:gd name="connsiteX5" fmla="*/ 58093 w 1004748"/>
                    <a:gd name="connsiteY5" fmla="*/ 872734 h 1119446"/>
                    <a:gd name="connsiteX6" fmla="*/ 67106 w 1004748"/>
                    <a:gd name="connsiteY6" fmla="*/ 800878 h 1119446"/>
                    <a:gd name="connsiteX7" fmla="*/ 0 w 1004748"/>
                    <a:gd name="connsiteY7" fmla="*/ 763447 h 1119446"/>
                    <a:gd name="connsiteX8" fmla="*/ 67043 w 1004748"/>
                    <a:gd name="connsiteY8" fmla="*/ 651379 h 1119446"/>
                    <a:gd name="connsiteX9" fmla="*/ 28390 w 1004748"/>
                    <a:gd name="connsiteY9" fmla="*/ 487045 h 1119446"/>
                    <a:gd name="connsiteX10" fmla="*/ 26520 w 1004748"/>
                    <a:gd name="connsiteY10" fmla="*/ 412367 h 1119446"/>
                    <a:gd name="connsiteX11" fmla="*/ 532477 w 1004748"/>
                    <a:gd name="connsiteY11" fmla="*/ 0 h 1119446"/>
                    <a:gd name="connsiteX12" fmla="*/ 1004703 w 1004748"/>
                    <a:gd name="connsiteY12" fmla="*/ 534658 h 1119446"/>
                    <a:gd name="connsiteX13" fmla="*/ 647762 w 1004748"/>
                    <a:gd name="connsiteY13" fmla="*/ 1058218 h 1119446"/>
                    <a:gd name="connsiteX0" fmla="*/ 574924 w 1004748"/>
                    <a:gd name="connsiteY0" fmla="*/ 907339 h 1119446"/>
                    <a:gd name="connsiteX1" fmla="*/ 244591 w 1004748"/>
                    <a:gd name="connsiteY1" fmla="*/ 1118805 h 1119446"/>
                    <a:gd name="connsiteX2" fmla="*/ 118252 w 1004748"/>
                    <a:gd name="connsiteY2" fmla="*/ 1033152 h 1119446"/>
                    <a:gd name="connsiteX3" fmla="*/ 87779 w 1004748"/>
                    <a:gd name="connsiteY3" fmla="*/ 1004225 h 1119446"/>
                    <a:gd name="connsiteX4" fmla="*/ 237617 w 1004748"/>
                    <a:gd name="connsiteY4" fmla="*/ 872915 h 1119446"/>
                    <a:gd name="connsiteX5" fmla="*/ 58093 w 1004748"/>
                    <a:gd name="connsiteY5" fmla="*/ 872734 h 1119446"/>
                    <a:gd name="connsiteX6" fmla="*/ 67106 w 1004748"/>
                    <a:gd name="connsiteY6" fmla="*/ 800878 h 1119446"/>
                    <a:gd name="connsiteX7" fmla="*/ 0 w 1004748"/>
                    <a:gd name="connsiteY7" fmla="*/ 763447 h 1119446"/>
                    <a:gd name="connsiteX8" fmla="*/ 67043 w 1004748"/>
                    <a:gd name="connsiteY8" fmla="*/ 651379 h 1119446"/>
                    <a:gd name="connsiteX9" fmla="*/ 28390 w 1004748"/>
                    <a:gd name="connsiteY9" fmla="*/ 487045 h 1119446"/>
                    <a:gd name="connsiteX10" fmla="*/ 26520 w 1004748"/>
                    <a:gd name="connsiteY10" fmla="*/ 412367 h 1119446"/>
                    <a:gd name="connsiteX11" fmla="*/ 532477 w 1004748"/>
                    <a:gd name="connsiteY11" fmla="*/ 0 h 1119446"/>
                    <a:gd name="connsiteX12" fmla="*/ 1004703 w 1004748"/>
                    <a:gd name="connsiteY12" fmla="*/ 534658 h 1119446"/>
                    <a:gd name="connsiteX13" fmla="*/ 647762 w 1004748"/>
                    <a:gd name="connsiteY13" fmla="*/ 1058218 h 1119446"/>
                    <a:gd name="connsiteX0" fmla="*/ 574924 w 1004748"/>
                    <a:gd name="connsiteY0" fmla="*/ 907339 h 1118805"/>
                    <a:gd name="connsiteX1" fmla="*/ 244591 w 1004748"/>
                    <a:gd name="connsiteY1" fmla="*/ 1118805 h 1118805"/>
                    <a:gd name="connsiteX2" fmla="*/ 118252 w 1004748"/>
                    <a:gd name="connsiteY2" fmla="*/ 1033152 h 1118805"/>
                    <a:gd name="connsiteX3" fmla="*/ 87779 w 1004748"/>
                    <a:gd name="connsiteY3" fmla="*/ 1004225 h 1118805"/>
                    <a:gd name="connsiteX4" fmla="*/ 237617 w 1004748"/>
                    <a:gd name="connsiteY4" fmla="*/ 872915 h 1118805"/>
                    <a:gd name="connsiteX5" fmla="*/ 58093 w 1004748"/>
                    <a:gd name="connsiteY5" fmla="*/ 872734 h 1118805"/>
                    <a:gd name="connsiteX6" fmla="*/ 67106 w 1004748"/>
                    <a:gd name="connsiteY6" fmla="*/ 800878 h 1118805"/>
                    <a:gd name="connsiteX7" fmla="*/ 0 w 1004748"/>
                    <a:gd name="connsiteY7" fmla="*/ 763447 h 1118805"/>
                    <a:gd name="connsiteX8" fmla="*/ 67043 w 1004748"/>
                    <a:gd name="connsiteY8" fmla="*/ 651379 h 1118805"/>
                    <a:gd name="connsiteX9" fmla="*/ 28390 w 1004748"/>
                    <a:gd name="connsiteY9" fmla="*/ 487045 h 1118805"/>
                    <a:gd name="connsiteX10" fmla="*/ 26520 w 1004748"/>
                    <a:gd name="connsiteY10" fmla="*/ 412367 h 1118805"/>
                    <a:gd name="connsiteX11" fmla="*/ 532477 w 1004748"/>
                    <a:gd name="connsiteY11" fmla="*/ 0 h 1118805"/>
                    <a:gd name="connsiteX12" fmla="*/ 1004703 w 1004748"/>
                    <a:gd name="connsiteY12" fmla="*/ 534658 h 1118805"/>
                    <a:gd name="connsiteX13" fmla="*/ 647762 w 1004748"/>
                    <a:gd name="connsiteY13" fmla="*/ 1058218 h 1118805"/>
                    <a:gd name="connsiteX0" fmla="*/ 574924 w 1004748"/>
                    <a:gd name="connsiteY0" fmla="*/ 907339 h 1118805"/>
                    <a:gd name="connsiteX1" fmla="*/ 244591 w 1004748"/>
                    <a:gd name="connsiteY1" fmla="*/ 1118805 h 1118805"/>
                    <a:gd name="connsiteX2" fmla="*/ 118252 w 1004748"/>
                    <a:gd name="connsiteY2" fmla="*/ 1033152 h 1118805"/>
                    <a:gd name="connsiteX3" fmla="*/ 87779 w 1004748"/>
                    <a:gd name="connsiteY3" fmla="*/ 1004225 h 1118805"/>
                    <a:gd name="connsiteX4" fmla="*/ 237617 w 1004748"/>
                    <a:gd name="connsiteY4" fmla="*/ 872915 h 1118805"/>
                    <a:gd name="connsiteX5" fmla="*/ 58093 w 1004748"/>
                    <a:gd name="connsiteY5" fmla="*/ 872734 h 1118805"/>
                    <a:gd name="connsiteX6" fmla="*/ 62344 w 1004748"/>
                    <a:gd name="connsiteY6" fmla="*/ 800878 h 1118805"/>
                    <a:gd name="connsiteX7" fmla="*/ 0 w 1004748"/>
                    <a:gd name="connsiteY7" fmla="*/ 763447 h 1118805"/>
                    <a:gd name="connsiteX8" fmla="*/ 67043 w 1004748"/>
                    <a:gd name="connsiteY8" fmla="*/ 651379 h 1118805"/>
                    <a:gd name="connsiteX9" fmla="*/ 28390 w 1004748"/>
                    <a:gd name="connsiteY9" fmla="*/ 487045 h 1118805"/>
                    <a:gd name="connsiteX10" fmla="*/ 26520 w 1004748"/>
                    <a:gd name="connsiteY10" fmla="*/ 412367 h 1118805"/>
                    <a:gd name="connsiteX11" fmla="*/ 532477 w 1004748"/>
                    <a:gd name="connsiteY11" fmla="*/ 0 h 1118805"/>
                    <a:gd name="connsiteX12" fmla="*/ 1004703 w 1004748"/>
                    <a:gd name="connsiteY12" fmla="*/ 534658 h 1118805"/>
                    <a:gd name="connsiteX13" fmla="*/ 647762 w 1004748"/>
                    <a:gd name="connsiteY13" fmla="*/ 1058218 h 1118805"/>
                    <a:gd name="connsiteX0" fmla="*/ 574924 w 1004748"/>
                    <a:gd name="connsiteY0" fmla="*/ 907339 h 1118805"/>
                    <a:gd name="connsiteX1" fmla="*/ 244591 w 1004748"/>
                    <a:gd name="connsiteY1" fmla="*/ 1118805 h 1118805"/>
                    <a:gd name="connsiteX2" fmla="*/ 137302 w 1004748"/>
                    <a:gd name="connsiteY2" fmla="*/ 1030771 h 1118805"/>
                    <a:gd name="connsiteX3" fmla="*/ 87779 w 1004748"/>
                    <a:gd name="connsiteY3" fmla="*/ 1004225 h 1118805"/>
                    <a:gd name="connsiteX4" fmla="*/ 237617 w 1004748"/>
                    <a:gd name="connsiteY4" fmla="*/ 872915 h 1118805"/>
                    <a:gd name="connsiteX5" fmla="*/ 58093 w 1004748"/>
                    <a:gd name="connsiteY5" fmla="*/ 872734 h 1118805"/>
                    <a:gd name="connsiteX6" fmla="*/ 62344 w 1004748"/>
                    <a:gd name="connsiteY6" fmla="*/ 800878 h 1118805"/>
                    <a:gd name="connsiteX7" fmla="*/ 0 w 1004748"/>
                    <a:gd name="connsiteY7" fmla="*/ 763447 h 1118805"/>
                    <a:gd name="connsiteX8" fmla="*/ 67043 w 1004748"/>
                    <a:gd name="connsiteY8" fmla="*/ 651379 h 1118805"/>
                    <a:gd name="connsiteX9" fmla="*/ 28390 w 1004748"/>
                    <a:gd name="connsiteY9" fmla="*/ 487045 h 1118805"/>
                    <a:gd name="connsiteX10" fmla="*/ 26520 w 1004748"/>
                    <a:gd name="connsiteY10" fmla="*/ 412367 h 1118805"/>
                    <a:gd name="connsiteX11" fmla="*/ 532477 w 1004748"/>
                    <a:gd name="connsiteY11" fmla="*/ 0 h 1118805"/>
                    <a:gd name="connsiteX12" fmla="*/ 1004703 w 1004748"/>
                    <a:gd name="connsiteY12" fmla="*/ 534658 h 1118805"/>
                    <a:gd name="connsiteX13" fmla="*/ 647762 w 1004748"/>
                    <a:gd name="connsiteY13" fmla="*/ 1058218 h 1118805"/>
                    <a:gd name="connsiteX0" fmla="*/ 574924 w 1004748"/>
                    <a:gd name="connsiteY0" fmla="*/ 907339 h 1118805"/>
                    <a:gd name="connsiteX1" fmla="*/ 244591 w 1004748"/>
                    <a:gd name="connsiteY1" fmla="*/ 1118805 h 1118805"/>
                    <a:gd name="connsiteX2" fmla="*/ 137302 w 1004748"/>
                    <a:gd name="connsiteY2" fmla="*/ 1030771 h 1118805"/>
                    <a:gd name="connsiteX3" fmla="*/ 113973 w 1004748"/>
                    <a:gd name="connsiteY3" fmla="*/ 999462 h 1118805"/>
                    <a:gd name="connsiteX4" fmla="*/ 237617 w 1004748"/>
                    <a:gd name="connsiteY4" fmla="*/ 872915 h 1118805"/>
                    <a:gd name="connsiteX5" fmla="*/ 58093 w 1004748"/>
                    <a:gd name="connsiteY5" fmla="*/ 872734 h 1118805"/>
                    <a:gd name="connsiteX6" fmla="*/ 62344 w 1004748"/>
                    <a:gd name="connsiteY6" fmla="*/ 800878 h 1118805"/>
                    <a:gd name="connsiteX7" fmla="*/ 0 w 1004748"/>
                    <a:gd name="connsiteY7" fmla="*/ 763447 h 1118805"/>
                    <a:gd name="connsiteX8" fmla="*/ 67043 w 1004748"/>
                    <a:gd name="connsiteY8" fmla="*/ 651379 h 1118805"/>
                    <a:gd name="connsiteX9" fmla="*/ 28390 w 1004748"/>
                    <a:gd name="connsiteY9" fmla="*/ 487045 h 1118805"/>
                    <a:gd name="connsiteX10" fmla="*/ 26520 w 1004748"/>
                    <a:gd name="connsiteY10" fmla="*/ 412367 h 1118805"/>
                    <a:gd name="connsiteX11" fmla="*/ 532477 w 1004748"/>
                    <a:gd name="connsiteY11" fmla="*/ 0 h 1118805"/>
                    <a:gd name="connsiteX12" fmla="*/ 1004703 w 1004748"/>
                    <a:gd name="connsiteY12" fmla="*/ 534658 h 1118805"/>
                    <a:gd name="connsiteX13" fmla="*/ 647762 w 1004748"/>
                    <a:gd name="connsiteY13" fmla="*/ 1058218 h 1118805"/>
                    <a:gd name="connsiteX0" fmla="*/ 574924 w 1004748"/>
                    <a:gd name="connsiteY0" fmla="*/ 907339 h 1118805"/>
                    <a:gd name="connsiteX1" fmla="*/ 244591 w 1004748"/>
                    <a:gd name="connsiteY1" fmla="*/ 1118805 h 1118805"/>
                    <a:gd name="connsiteX2" fmla="*/ 137302 w 1004748"/>
                    <a:gd name="connsiteY2" fmla="*/ 1030771 h 1118805"/>
                    <a:gd name="connsiteX3" fmla="*/ 113973 w 1004748"/>
                    <a:gd name="connsiteY3" fmla="*/ 999462 h 1118805"/>
                    <a:gd name="connsiteX4" fmla="*/ 263811 w 1004748"/>
                    <a:gd name="connsiteY4" fmla="*/ 863390 h 1118805"/>
                    <a:gd name="connsiteX5" fmla="*/ 58093 w 1004748"/>
                    <a:gd name="connsiteY5" fmla="*/ 872734 h 1118805"/>
                    <a:gd name="connsiteX6" fmla="*/ 62344 w 1004748"/>
                    <a:gd name="connsiteY6" fmla="*/ 800878 h 1118805"/>
                    <a:gd name="connsiteX7" fmla="*/ 0 w 1004748"/>
                    <a:gd name="connsiteY7" fmla="*/ 763447 h 1118805"/>
                    <a:gd name="connsiteX8" fmla="*/ 67043 w 1004748"/>
                    <a:gd name="connsiteY8" fmla="*/ 651379 h 1118805"/>
                    <a:gd name="connsiteX9" fmla="*/ 28390 w 1004748"/>
                    <a:gd name="connsiteY9" fmla="*/ 487045 h 1118805"/>
                    <a:gd name="connsiteX10" fmla="*/ 26520 w 1004748"/>
                    <a:gd name="connsiteY10" fmla="*/ 412367 h 1118805"/>
                    <a:gd name="connsiteX11" fmla="*/ 532477 w 1004748"/>
                    <a:gd name="connsiteY11" fmla="*/ 0 h 1118805"/>
                    <a:gd name="connsiteX12" fmla="*/ 1004703 w 1004748"/>
                    <a:gd name="connsiteY12" fmla="*/ 534658 h 1118805"/>
                    <a:gd name="connsiteX13" fmla="*/ 647762 w 1004748"/>
                    <a:gd name="connsiteY13" fmla="*/ 1058218 h 1118805"/>
                    <a:gd name="connsiteX0" fmla="*/ 574924 w 1004748"/>
                    <a:gd name="connsiteY0" fmla="*/ 907339 h 1118805"/>
                    <a:gd name="connsiteX1" fmla="*/ 244591 w 1004748"/>
                    <a:gd name="connsiteY1" fmla="*/ 1118805 h 1118805"/>
                    <a:gd name="connsiteX2" fmla="*/ 137302 w 1004748"/>
                    <a:gd name="connsiteY2" fmla="*/ 1030771 h 1118805"/>
                    <a:gd name="connsiteX3" fmla="*/ 113973 w 1004748"/>
                    <a:gd name="connsiteY3" fmla="*/ 999462 h 1118805"/>
                    <a:gd name="connsiteX4" fmla="*/ 220948 w 1004748"/>
                    <a:gd name="connsiteY4" fmla="*/ 882440 h 1118805"/>
                    <a:gd name="connsiteX5" fmla="*/ 58093 w 1004748"/>
                    <a:gd name="connsiteY5" fmla="*/ 872734 h 1118805"/>
                    <a:gd name="connsiteX6" fmla="*/ 62344 w 1004748"/>
                    <a:gd name="connsiteY6" fmla="*/ 800878 h 1118805"/>
                    <a:gd name="connsiteX7" fmla="*/ 0 w 1004748"/>
                    <a:gd name="connsiteY7" fmla="*/ 763447 h 1118805"/>
                    <a:gd name="connsiteX8" fmla="*/ 67043 w 1004748"/>
                    <a:gd name="connsiteY8" fmla="*/ 651379 h 1118805"/>
                    <a:gd name="connsiteX9" fmla="*/ 28390 w 1004748"/>
                    <a:gd name="connsiteY9" fmla="*/ 487045 h 1118805"/>
                    <a:gd name="connsiteX10" fmla="*/ 26520 w 1004748"/>
                    <a:gd name="connsiteY10" fmla="*/ 412367 h 1118805"/>
                    <a:gd name="connsiteX11" fmla="*/ 532477 w 1004748"/>
                    <a:gd name="connsiteY11" fmla="*/ 0 h 1118805"/>
                    <a:gd name="connsiteX12" fmla="*/ 1004703 w 1004748"/>
                    <a:gd name="connsiteY12" fmla="*/ 534658 h 1118805"/>
                    <a:gd name="connsiteX13" fmla="*/ 647762 w 1004748"/>
                    <a:gd name="connsiteY13" fmla="*/ 1058218 h 1118805"/>
                    <a:gd name="connsiteX0" fmla="*/ 574924 w 1004748"/>
                    <a:gd name="connsiteY0" fmla="*/ 907339 h 1118805"/>
                    <a:gd name="connsiteX1" fmla="*/ 244591 w 1004748"/>
                    <a:gd name="connsiteY1" fmla="*/ 1118805 h 1118805"/>
                    <a:gd name="connsiteX2" fmla="*/ 153970 w 1004748"/>
                    <a:gd name="connsiteY2" fmla="*/ 1064109 h 1118805"/>
                    <a:gd name="connsiteX3" fmla="*/ 113973 w 1004748"/>
                    <a:gd name="connsiteY3" fmla="*/ 999462 h 1118805"/>
                    <a:gd name="connsiteX4" fmla="*/ 220948 w 1004748"/>
                    <a:gd name="connsiteY4" fmla="*/ 882440 h 1118805"/>
                    <a:gd name="connsiteX5" fmla="*/ 58093 w 1004748"/>
                    <a:gd name="connsiteY5" fmla="*/ 872734 h 1118805"/>
                    <a:gd name="connsiteX6" fmla="*/ 62344 w 1004748"/>
                    <a:gd name="connsiteY6" fmla="*/ 800878 h 1118805"/>
                    <a:gd name="connsiteX7" fmla="*/ 0 w 1004748"/>
                    <a:gd name="connsiteY7" fmla="*/ 763447 h 1118805"/>
                    <a:gd name="connsiteX8" fmla="*/ 67043 w 1004748"/>
                    <a:gd name="connsiteY8" fmla="*/ 651379 h 1118805"/>
                    <a:gd name="connsiteX9" fmla="*/ 28390 w 1004748"/>
                    <a:gd name="connsiteY9" fmla="*/ 487045 h 1118805"/>
                    <a:gd name="connsiteX10" fmla="*/ 26520 w 1004748"/>
                    <a:gd name="connsiteY10" fmla="*/ 412367 h 1118805"/>
                    <a:gd name="connsiteX11" fmla="*/ 532477 w 1004748"/>
                    <a:gd name="connsiteY11" fmla="*/ 0 h 1118805"/>
                    <a:gd name="connsiteX12" fmla="*/ 1004703 w 1004748"/>
                    <a:gd name="connsiteY12" fmla="*/ 534658 h 1118805"/>
                    <a:gd name="connsiteX13" fmla="*/ 647762 w 1004748"/>
                    <a:gd name="connsiteY13" fmla="*/ 1058218 h 1118805"/>
                    <a:gd name="connsiteX0" fmla="*/ 574924 w 1004748"/>
                    <a:gd name="connsiteY0" fmla="*/ 907339 h 1118805"/>
                    <a:gd name="connsiteX1" fmla="*/ 244591 w 1004748"/>
                    <a:gd name="connsiteY1" fmla="*/ 1118805 h 1118805"/>
                    <a:gd name="connsiteX2" fmla="*/ 153970 w 1004748"/>
                    <a:gd name="connsiteY2" fmla="*/ 1064109 h 1118805"/>
                    <a:gd name="connsiteX3" fmla="*/ 133023 w 1004748"/>
                    <a:gd name="connsiteY3" fmla="*/ 1044706 h 1118805"/>
                    <a:gd name="connsiteX4" fmla="*/ 220948 w 1004748"/>
                    <a:gd name="connsiteY4" fmla="*/ 882440 h 1118805"/>
                    <a:gd name="connsiteX5" fmla="*/ 58093 w 1004748"/>
                    <a:gd name="connsiteY5" fmla="*/ 872734 h 1118805"/>
                    <a:gd name="connsiteX6" fmla="*/ 62344 w 1004748"/>
                    <a:gd name="connsiteY6" fmla="*/ 800878 h 1118805"/>
                    <a:gd name="connsiteX7" fmla="*/ 0 w 1004748"/>
                    <a:gd name="connsiteY7" fmla="*/ 763447 h 1118805"/>
                    <a:gd name="connsiteX8" fmla="*/ 67043 w 1004748"/>
                    <a:gd name="connsiteY8" fmla="*/ 651379 h 1118805"/>
                    <a:gd name="connsiteX9" fmla="*/ 28390 w 1004748"/>
                    <a:gd name="connsiteY9" fmla="*/ 487045 h 1118805"/>
                    <a:gd name="connsiteX10" fmla="*/ 26520 w 1004748"/>
                    <a:gd name="connsiteY10" fmla="*/ 412367 h 1118805"/>
                    <a:gd name="connsiteX11" fmla="*/ 532477 w 1004748"/>
                    <a:gd name="connsiteY11" fmla="*/ 0 h 1118805"/>
                    <a:gd name="connsiteX12" fmla="*/ 1004703 w 1004748"/>
                    <a:gd name="connsiteY12" fmla="*/ 534658 h 1118805"/>
                    <a:gd name="connsiteX13" fmla="*/ 647762 w 1004748"/>
                    <a:gd name="connsiteY13" fmla="*/ 1058218 h 1118805"/>
                    <a:gd name="connsiteX0" fmla="*/ 574924 w 1004748"/>
                    <a:gd name="connsiteY0" fmla="*/ 907339 h 1123475"/>
                    <a:gd name="connsiteX1" fmla="*/ 244591 w 1004748"/>
                    <a:gd name="connsiteY1" fmla="*/ 1118805 h 1123475"/>
                    <a:gd name="connsiteX2" fmla="*/ 153970 w 1004748"/>
                    <a:gd name="connsiteY2" fmla="*/ 1064109 h 1123475"/>
                    <a:gd name="connsiteX3" fmla="*/ 133023 w 1004748"/>
                    <a:gd name="connsiteY3" fmla="*/ 1044706 h 1123475"/>
                    <a:gd name="connsiteX4" fmla="*/ 220948 w 1004748"/>
                    <a:gd name="connsiteY4" fmla="*/ 882440 h 1123475"/>
                    <a:gd name="connsiteX5" fmla="*/ 58093 w 1004748"/>
                    <a:gd name="connsiteY5" fmla="*/ 872734 h 1123475"/>
                    <a:gd name="connsiteX6" fmla="*/ 62344 w 1004748"/>
                    <a:gd name="connsiteY6" fmla="*/ 800878 h 1123475"/>
                    <a:gd name="connsiteX7" fmla="*/ 0 w 1004748"/>
                    <a:gd name="connsiteY7" fmla="*/ 763447 h 1123475"/>
                    <a:gd name="connsiteX8" fmla="*/ 67043 w 1004748"/>
                    <a:gd name="connsiteY8" fmla="*/ 651379 h 1123475"/>
                    <a:gd name="connsiteX9" fmla="*/ 28390 w 1004748"/>
                    <a:gd name="connsiteY9" fmla="*/ 487045 h 1123475"/>
                    <a:gd name="connsiteX10" fmla="*/ 26520 w 1004748"/>
                    <a:gd name="connsiteY10" fmla="*/ 412367 h 1123475"/>
                    <a:gd name="connsiteX11" fmla="*/ 532477 w 1004748"/>
                    <a:gd name="connsiteY11" fmla="*/ 0 h 1123475"/>
                    <a:gd name="connsiteX12" fmla="*/ 1004703 w 1004748"/>
                    <a:gd name="connsiteY12" fmla="*/ 534658 h 1123475"/>
                    <a:gd name="connsiteX13" fmla="*/ 647762 w 1004748"/>
                    <a:gd name="connsiteY13" fmla="*/ 1058218 h 1123475"/>
                    <a:gd name="connsiteX0" fmla="*/ 574924 w 1004748"/>
                    <a:gd name="connsiteY0" fmla="*/ 907339 h 1123475"/>
                    <a:gd name="connsiteX1" fmla="*/ 244591 w 1004748"/>
                    <a:gd name="connsiteY1" fmla="*/ 1118805 h 1123475"/>
                    <a:gd name="connsiteX2" fmla="*/ 153970 w 1004748"/>
                    <a:gd name="connsiteY2" fmla="*/ 1064109 h 1123475"/>
                    <a:gd name="connsiteX3" fmla="*/ 133023 w 1004748"/>
                    <a:gd name="connsiteY3" fmla="*/ 1044706 h 1123475"/>
                    <a:gd name="connsiteX4" fmla="*/ 220948 w 1004748"/>
                    <a:gd name="connsiteY4" fmla="*/ 882440 h 1123475"/>
                    <a:gd name="connsiteX5" fmla="*/ 58093 w 1004748"/>
                    <a:gd name="connsiteY5" fmla="*/ 872734 h 1123475"/>
                    <a:gd name="connsiteX6" fmla="*/ 62344 w 1004748"/>
                    <a:gd name="connsiteY6" fmla="*/ 800878 h 1123475"/>
                    <a:gd name="connsiteX7" fmla="*/ 0 w 1004748"/>
                    <a:gd name="connsiteY7" fmla="*/ 763447 h 1123475"/>
                    <a:gd name="connsiteX8" fmla="*/ 67043 w 1004748"/>
                    <a:gd name="connsiteY8" fmla="*/ 651379 h 1123475"/>
                    <a:gd name="connsiteX9" fmla="*/ 28390 w 1004748"/>
                    <a:gd name="connsiteY9" fmla="*/ 487045 h 1123475"/>
                    <a:gd name="connsiteX10" fmla="*/ 26520 w 1004748"/>
                    <a:gd name="connsiteY10" fmla="*/ 412367 h 1123475"/>
                    <a:gd name="connsiteX11" fmla="*/ 532477 w 1004748"/>
                    <a:gd name="connsiteY11" fmla="*/ 0 h 1123475"/>
                    <a:gd name="connsiteX12" fmla="*/ 1004703 w 1004748"/>
                    <a:gd name="connsiteY12" fmla="*/ 534658 h 1123475"/>
                    <a:gd name="connsiteX13" fmla="*/ 647762 w 1004748"/>
                    <a:gd name="connsiteY13" fmla="*/ 1058218 h 1123475"/>
                    <a:gd name="connsiteX0" fmla="*/ 574924 w 1004748"/>
                    <a:gd name="connsiteY0" fmla="*/ 907339 h 1118805"/>
                    <a:gd name="connsiteX1" fmla="*/ 244591 w 1004748"/>
                    <a:gd name="connsiteY1" fmla="*/ 1118805 h 1118805"/>
                    <a:gd name="connsiteX2" fmla="*/ 153970 w 1004748"/>
                    <a:gd name="connsiteY2" fmla="*/ 1064109 h 1118805"/>
                    <a:gd name="connsiteX3" fmla="*/ 133023 w 1004748"/>
                    <a:gd name="connsiteY3" fmla="*/ 1044706 h 1118805"/>
                    <a:gd name="connsiteX4" fmla="*/ 220948 w 1004748"/>
                    <a:gd name="connsiteY4" fmla="*/ 882440 h 1118805"/>
                    <a:gd name="connsiteX5" fmla="*/ 58093 w 1004748"/>
                    <a:gd name="connsiteY5" fmla="*/ 872734 h 1118805"/>
                    <a:gd name="connsiteX6" fmla="*/ 62344 w 1004748"/>
                    <a:gd name="connsiteY6" fmla="*/ 800878 h 1118805"/>
                    <a:gd name="connsiteX7" fmla="*/ 0 w 1004748"/>
                    <a:gd name="connsiteY7" fmla="*/ 763447 h 1118805"/>
                    <a:gd name="connsiteX8" fmla="*/ 67043 w 1004748"/>
                    <a:gd name="connsiteY8" fmla="*/ 651379 h 1118805"/>
                    <a:gd name="connsiteX9" fmla="*/ 28390 w 1004748"/>
                    <a:gd name="connsiteY9" fmla="*/ 487045 h 1118805"/>
                    <a:gd name="connsiteX10" fmla="*/ 26520 w 1004748"/>
                    <a:gd name="connsiteY10" fmla="*/ 412367 h 1118805"/>
                    <a:gd name="connsiteX11" fmla="*/ 532477 w 1004748"/>
                    <a:gd name="connsiteY11" fmla="*/ 0 h 1118805"/>
                    <a:gd name="connsiteX12" fmla="*/ 1004703 w 1004748"/>
                    <a:gd name="connsiteY12" fmla="*/ 534658 h 1118805"/>
                    <a:gd name="connsiteX13" fmla="*/ 647762 w 1004748"/>
                    <a:gd name="connsiteY13" fmla="*/ 1058218 h 1118805"/>
                    <a:gd name="connsiteX0" fmla="*/ 574924 w 1004748"/>
                    <a:gd name="connsiteY0" fmla="*/ 907339 h 1118805"/>
                    <a:gd name="connsiteX1" fmla="*/ 244591 w 1004748"/>
                    <a:gd name="connsiteY1" fmla="*/ 1118805 h 1118805"/>
                    <a:gd name="connsiteX2" fmla="*/ 153970 w 1004748"/>
                    <a:gd name="connsiteY2" fmla="*/ 1064109 h 1118805"/>
                    <a:gd name="connsiteX3" fmla="*/ 133023 w 1004748"/>
                    <a:gd name="connsiteY3" fmla="*/ 1044706 h 1118805"/>
                    <a:gd name="connsiteX4" fmla="*/ 220948 w 1004748"/>
                    <a:gd name="connsiteY4" fmla="*/ 882440 h 1118805"/>
                    <a:gd name="connsiteX5" fmla="*/ 58093 w 1004748"/>
                    <a:gd name="connsiteY5" fmla="*/ 872734 h 1118805"/>
                    <a:gd name="connsiteX6" fmla="*/ 62344 w 1004748"/>
                    <a:gd name="connsiteY6" fmla="*/ 800878 h 1118805"/>
                    <a:gd name="connsiteX7" fmla="*/ 0 w 1004748"/>
                    <a:gd name="connsiteY7" fmla="*/ 763447 h 1118805"/>
                    <a:gd name="connsiteX8" fmla="*/ 67043 w 1004748"/>
                    <a:gd name="connsiteY8" fmla="*/ 651379 h 1118805"/>
                    <a:gd name="connsiteX9" fmla="*/ 28390 w 1004748"/>
                    <a:gd name="connsiteY9" fmla="*/ 487045 h 1118805"/>
                    <a:gd name="connsiteX10" fmla="*/ 26520 w 1004748"/>
                    <a:gd name="connsiteY10" fmla="*/ 412367 h 1118805"/>
                    <a:gd name="connsiteX11" fmla="*/ 532477 w 1004748"/>
                    <a:gd name="connsiteY11" fmla="*/ 0 h 1118805"/>
                    <a:gd name="connsiteX12" fmla="*/ 1004703 w 1004748"/>
                    <a:gd name="connsiteY12" fmla="*/ 534658 h 1118805"/>
                    <a:gd name="connsiteX13" fmla="*/ 647762 w 1004748"/>
                    <a:gd name="connsiteY13" fmla="*/ 1058218 h 1118805"/>
                    <a:gd name="connsiteX0" fmla="*/ 574924 w 1004748"/>
                    <a:gd name="connsiteY0" fmla="*/ 907339 h 1118805"/>
                    <a:gd name="connsiteX1" fmla="*/ 244591 w 1004748"/>
                    <a:gd name="connsiteY1" fmla="*/ 1118805 h 1118805"/>
                    <a:gd name="connsiteX2" fmla="*/ 153970 w 1004748"/>
                    <a:gd name="connsiteY2" fmla="*/ 1064109 h 1118805"/>
                    <a:gd name="connsiteX3" fmla="*/ 133023 w 1004748"/>
                    <a:gd name="connsiteY3" fmla="*/ 1044706 h 1118805"/>
                    <a:gd name="connsiteX4" fmla="*/ 220948 w 1004748"/>
                    <a:gd name="connsiteY4" fmla="*/ 882440 h 1118805"/>
                    <a:gd name="connsiteX5" fmla="*/ 58093 w 1004748"/>
                    <a:gd name="connsiteY5" fmla="*/ 872734 h 1118805"/>
                    <a:gd name="connsiteX6" fmla="*/ 62344 w 1004748"/>
                    <a:gd name="connsiteY6" fmla="*/ 800878 h 1118805"/>
                    <a:gd name="connsiteX7" fmla="*/ 0 w 1004748"/>
                    <a:gd name="connsiteY7" fmla="*/ 763447 h 1118805"/>
                    <a:gd name="connsiteX8" fmla="*/ 67043 w 1004748"/>
                    <a:gd name="connsiteY8" fmla="*/ 651379 h 1118805"/>
                    <a:gd name="connsiteX9" fmla="*/ 28390 w 1004748"/>
                    <a:gd name="connsiteY9" fmla="*/ 487045 h 1118805"/>
                    <a:gd name="connsiteX10" fmla="*/ 26520 w 1004748"/>
                    <a:gd name="connsiteY10" fmla="*/ 412367 h 1118805"/>
                    <a:gd name="connsiteX11" fmla="*/ 532477 w 1004748"/>
                    <a:gd name="connsiteY11" fmla="*/ 0 h 1118805"/>
                    <a:gd name="connsiteX12" fmla="*/ 1004703 w 1004748"/>
                    <a:gd name="connsiteY12" fmla="*/ 534658 h 1118805"/>
                    <a:gd name="connsiteX13" fmla="*/ 647762 w 1004748"/>
                    <a:gd name="connsiteY13" fmla="*/ 1058218 h 1118805"/>
                    <a:gd name="connsiteX0" fmla="*/ 574924 w 1004748"/>
                    <a:gd name="connsiteY0" fmla="*/ 907339 h 1123568"/>
                    <a:gd name="connsiteX1" fmla="*/ 268404 w 1004748"/>
                    <a:gd name="connsiteY1" fmla="*/ 1123568 h 1123568"/>
                    <a:gd name="connsiteX2" fmla="*/ 153970 w 1004748"/>
                    <a:gd name="connsiteY2" fmla="*/ 1064109 h 1123568"/>
                    <a:gd name="connsiteX3" fmla="*/ 133023 w 1004748"/>
                    <a:gd name="connsiteY3" fmla="*/ 1044706 h 1123568"/>
                    <a:gd name="connsiteX4" fmla="*/ 220948 w 1004748"/>
                    <a:gd name="connsiteY4" fmla="*/ 882440 h 1123568"/>
                    <a:gd name="connsiteX5" fmla="*/ 58093 w 1004748"/>
                    <a:gd name="connsiteY5" fmla="*/ 872734 h 1123568"/>
                    <a:gd name="connsiteX6" fmla="*/ 62344 w 1004748"/>
                    <a:gd name="connsiteY6" fmla="*/ 800878 h 1123568"/>
                    <a:gd name="connsiteX7" fmla="*/ 0 w 1004748"/>
                    <a:gd name="connsiteY7" fmla="*/ 763447 h 1123568"/>
                    <a:gd name="connsiteX8" fmla="*/ 67043 w 1004748"/>
                    <a:gd name="connsiteY8" fmla="*/ 651379 h 1123568"/>
                    <a:gd name="connsiteX9" fmla="*/ 28390 w 1004748"/>
                    <a:gd name="connsiteY9" fmla="*/ 487045 h 1123568"/>
                    <a:gd name="connsiteX10" fmla="*/ 26520 w 1004748"/>
                    <a:gd name="connsiteY10" fmla="*/ 412367 h 1123568"/>
                    <a:gd name="connsiteX11" fmla="*/ 532477 w 1004748"/>
                    <a:gd name="connsiteY11" fmla="*/ 0 h 1123568"/>
                    <a:gd name="connsiteX12" fmla="*/ 1004703 w 1004748"/>
                    <a:gd name="connsiteY12" fmla="*/ 534658 h 1123568"/>
                    <a:gd name="connsiteX13" fmla="*/ 647762 w 1004748"/>
                    <a:gd name="connsiteY13" fmla="*/ 1058218 h 1123568"/>
                    <a:gd name="connsiteX0" fmla="*/ 574924 w 1004748"/>
                    <a:gd name="connsiteY0" fmla="*/ 907339 h 1123568"/>
                    <a:gd name="connsiteX1" fmla="*/ 268404 w 1004748"/>
                    <a:gd name="connsiteY1" fmla="*/ 1123568 h 1123568"/>
                    <a:gd name="connsiteX2" fmla="*/ 153970 w 1004748"/>
                    <a:gd name="connsiteY2" fmla="*/ 1064109 h 1123568"/>
                    <a:gd name="connsiteX3" fmla="*/ 133023 w 1004748"/>
                    <a:gd name="connsiteY3" fmla="*/ 1044706 h 1123568"/>
                    <a:gd name="connsiteX4" fmla="*/ 220948 w 1004748"/>
                    <a:gd name="connsiteY4" fmla="*/ 882440 h 1123568"/>
                    <a:gd name="connsiteX5" fmla="*/ 58093 w 1004748"/>
                    <a:gd name="connsiteY5" fmla="*/ 872734 h 1123568"/>
                    <a:gd name="connsiteX6" fmla="*/ 62344 w 1004748"/>
                    <a:gd name="connsiteY6" fmla="*/ 800878 h 1123568"/>
                    <a:gd name="connsiteX7" fmla="*/ 0 w 1004748"/>
                    <a:gd name="connsiteY7" fmla="*/ 763447 h 1123568"/>
                    <a:gd name="connsiteX8" fmla="*/ 67043 w 1004748"/>
                    <a:gd name="connsiteY8" fmla="*/ 651379 h 1123568"/>
                    <a:gd name="connsiteX9" fmla="*/ 28390 w 1004748"/>
                    <a:gd name="connsiteY9" fmla="*/ 487045 h 1123568"/>
                    <a:gd name="connsiteX10" fmla="*/ 26520 w 1004748"/>
                    <a:gd name="connsiteY10" fmla="*/ 412367 h 1123568"/>
                    <a:gd name="connsiteX11" fmla="*/ 532477 w 1004748"/>
                    <a:gd name="connsiteY11" fmla="*/ 0 h 1123568"/>
                    <a:gd name="connsiteX12" fmla="*/ 1004703 w 1004748"/>
                    <a:gd name="connsiteY12" fmla="*/ 534658 h 1123568"/>
                    <a:gd name="connsiteX13" fmla="*/ 647762 w 1004748"/>
                    <a:gd name="connsiteY13" fmla="*/ 1058218 h 1123568"/>
                    <a:gd name="connsiteX0" fmla="*/ 574924 w 1004748"/>
                    <a:gd name="connsiteY0" fmla="*/ 907339 h 1123568"/>
                    <a:gd name="connsiteX1" fmla="*/ 268404 w 1004748"/>
                    <a:gd name="connsiteY1" fmla="*/ 1123568 h 1123568"/>
                    <a:gd name="connsiteX2" fmla="*/ 153970 w 1004748"/>
                    <a:gd name="connsiteY2" fmla="*/ 1064109 h 1123568"/>
                    <a:gd name="connsiteX3" fmla="*/ 133023 w 1004748"/>
                    <a:gd name="connsiteY3" fmla="*/ 1044706 h 1123568"/>
                    <a:gd name="connsiteX4" fmla="*/ 220948 w 1004748"/>
                    <a:gd name="connsiteY4" fmla="*/ 882440 h 1123568"/>
                    <a:gd name="connsiteX5" fmla="*/ 58093 w 1004748"/>
                    <a:gd name="connsiteY5" fmla="*/ 872734 h 1123568"/>
                    <a:gd name="connsiteX6" fmla="*/ 62344 w 1004748"/>
                    <a:gd name="connsiteY6" fmla="*/ 800878 h 1123568"/>
                    <a:gd name="connsiteX7" fmla="*/ 0 w 1004748"/>
                    <a:gd name="connsiteY7" fmla="*/ 763447 h 1123568"/>
                    <a:gd name="connsiteX8" fmla="*/ 67043 w 1004748"/>
                    <a:gd name="connsiteY8" fmla="*/ 651379 h 1123568"/>
                    <a:gd name="connsiteX9" fmla="*/ 28390 w 1004748"/>
                    <a:gd name="connsiteY9" fmla="*/ 487045 h 1123568"/>
                    <a:gd name="connsiteX10" fmla="*/ 26520 w 1004748"/>
                    <a:gd name="connsiteY10" fmla="*/ 412367 h 1123568"/>
                    <a:gd name="connsiteX11" fmla="*/ 532477 w 1004748"/>
                    <a:gd name="connsiteY11" fmla="*/ 0 h 1123568"/>
                    <a:gd name="connsiteX12" fmla="*/ 1004703 w 1004748"/>
                    <a:gd name="connsiteY12" fmla="*/ 534658 h 1123568"/>
                    <a:gd name="connsiteX13" fmla="*/ 647762 w 1004748"/>
                    <a:gd name="connsiteY13" fmla="*/ 1058218 h 1123568"/>
                    <a:gd name="connsiteX0" fmla="*/ 574924 w 1004748"/>
                    <a:gd name="connsiteY0" fmla="*/ 907339 h 1123610"/>
                    <a:gd name="connsiteX1" fmla="*/ 268404 w 1004748"/>
                    <a:gd name="connsiteY1" fmla="*/ 1123568 h 1123610"/>
                    <a:gd name="connsiteX2" fmla="*/ 153970 w 1004748"/>
                    <a:gd name="connsiteY2" fmla="*/ 1064109 h 1123610"/>
                    <a:gd name="connsiteX3" fmla="*/ 133023 w 1004748"/>
                    <a:gd name="connsiteY3" fmla="*/ 1044706 h 1123610"/>
                    <a:gd name="connsiteX4" fmla="*/ 220948 w 1004748"/>
                    <a:gd name="connsiteY4" fmla="*/ 882440 h 1123610"/>
                    <a:gd name="connsiteX5" fmla="*/ 58093 w 1004748"/>
                    <a:gd name="connsiteY5" fmla="*/ 872734 h 1123610"/>
                    <a:gd name="connsiteX6" fmla="*/ 62344 w 1004748"/>
                    <a:gd name="connsiteY6" fmla="*/ 800878 h 1123610"/>
                    <a:gd name="connsiteX7" fmla="*/ 0 w 1004748"/>
                    <a:gd name="connsiteY7" fmla="*/ 763447 h 1123610"/>
                    <a:gd name="connsiteX8" fmla="*/ 67043 w 1004748"/>
                    <a:gd name="connsiteY8" fmla="*/ 651379 h 1123610"/>
                    <a:gd name="connsiteX9" fmla="*/ 28390 w 1004748"/>
                    <a:gd name="connsiteY9" fmla="*/ 487045 h 1123610"/>
                    <a:gd name="connsiteX10" fmla="*/ 26520 w 1004748"/>
                    <a:gd name="connsiteY10" fmla="*/ 412367 h 1123610"/>
                    <a:gd name="connsiteX11" fmla="*/ 532477 w 1004748"/>
                    <a:gd name="connsiteY11" fmla="*/ 0 h 1123610"/>
                    <a:gd name="connsiteX12" fmla="*/ 1004703 w 1004748"/>
                    <a:gd name="connsiteY12" fmla="*/ 534658 h 1123610"/>
                    <a:gd name="connsiteX13" fmla="*/ 647762 w 1004748"/>
                    <a:gd name="connsiteY13" fmla="*/ 1058218 h 1123610"/>
                    <a:gd name="connsiteX0" fmla="*/ 574924 w 1004748"/>
                    <a:gd name="connsiteY0" fmla="*/ 907339 h 1123610"/>
                    <a:gd name="connsiteX1" fmla="*/ 287454 w 1004748"/>
                    <a:gd name="connsiteY1" fmla="*/ 1123568 h 1123610"/>
                    <a:gd name="connsiteX2" fmla="*/ 153970 w 1004748"/>
                    <a:gd name="connsiteY2" fmla="*/ 1064109 h 1123610"/>
                    <a:gd name="connsiteX3" fmla="*/ 133023 w 1004748"/>
                    <a:gd name="connsiteY3" fmla="*/ 1044706 h 1123610"/>
                    <a:gd name="connsiteX4" fmla="*/ 220948 w 1004748"/>
                    <a:gd name="connsiteY4" fmla="*/ 882440 h 1123610"/>
                    <a:gd name="connsiteX5" fmla="*/ 58093 w 1004748"/>
                    <a:gd name="connsiteY5" fmla="*/ 872734 h 1123610"/>
                    <a:gd name="connsiteX6" fmla="*/ 62344 w 1004748"/>
                    <a:gd name="connsiteY6" fmla="*/ 800878 h 1123610"/>
                    <a:gd name="connsiteX7" fmla="*/ 0 w 1004748"/>
                    <a:gd name="connsiteY7" fmla="*/ 763447 h 1123610"/>
                    <a:gd name="connsiteX8" fmla="*/ 67043 w 1004748"/>
                    <a:gd name="connsiteY8" fmla="*/ 651379 h 1123610"/>
                    <a:gd name="connsiteX9" fmla="*/ 28390 w 1004748"/>
                    <a:gd name="connsiteY9" fmla="*/ 487045 h 1123610"/>
                    <a:gd name="connsiteX10" fmla="*/ 26520 w 1004748"/>
                    <a:gd name="connsiteY10" fmla="*/ 412367 h 1123610"/>
                    <a:gd name="connsiteX11" fmla="*/ 532477 w 1004748"/>
                    <a:gd name="connsiteY11" fmla="*/ 0 h 1123610"/>
                    <a:gd name="connsiteX12" fmla="*/ 1004703 w 1004748"/>
                    <a:gd name="connsiteY12" fmla="*/ 534658 h 1123610"/>
                    <a:gd name="connsiteX13" fmla="*/ 647762 w 1004748"/>
                    <a:gd name="connsiteY13" fmla="*/ 1058218 h 1123610"/>
                    <a:gd name="connsiteX0" fmla="*/ 574924 w 1004748"/>
                    <a:gd name="connsiteY0" fmla="*/ 907339 h 1137389"/>
                    <a:gd name="connsiteX1" fmla="*/ 287454 w 1004748"/>
                    <a:gd name="connsiteY1" fmla="*/ 1123568 h 1137389"/>
                    <a:gd name="connsiteX2" fmla="*/ 153970 w 1004748"/>
                    <a:gd name="connsiteY2" fmla="*/ 1064109 h 1137389"/>
                    <a:gd name="connsiteX3" fmla="*/ 133023 w 1004748"/>
                    <a:gd name="connsiteY3" fmla="*/ 1044706 h 1137389"/>
                    <a:gd name="connsiteX4" fmla="*/ 220948 w 1004748"/>
                    <a:gd name="connsiteY4" fmla="*/ 882440 h 1137389"/>
                    <a:gd name="connsiteX5" fmla="*/ 58093 w 1004748"/>
                    <a:gd name="connsiteY5" fmla="*/ 872734 h 1137389"/>
                    <a:gd name="connsiteX6" fmla="*/ 62344 w 1004748"/>
                    <a:gd name="connsiteY6" fmla="*/ 800878 h 1137389"/>
                    <a:gd name="connsiteX7" fmla="*/ 0 w 1004748"/>
                    <a:gd name="connsiteY7" fmla="*/ 763447 h 1137389"/>
                    <a:gd name="connsiteX8" fmla="*/ 67043 w 1004748"/>
                    <a:gd name="connsiteY8" fmla="*/ 651379 h 1137389"/>
                    <a:gd name="connsiteX9" fmla="*/ 28390 w 1004748"/>
                    <a:gd name="connsiteY9" fmla="*/ 487045 h 1137389"/>
                    <a:gd name="connsiteX10" fmla="*/ 26520 w 1004748"/>
                    <a:gd name="connsiteY10" fmla="*/ 412367 h 1137389"/>
                    <a:gd name="connsiteX11" fmla="*/ 532477 w 1004748"/>
                    <a:gd name="connsiteY11" fmla="*/ 0 h 1137389"/>
                    <a:gd name="connsiteX12" fmla="*/ 1004703 w 1004748"/>
                    <a:gd name="connsiteY12" fmla="*/ 534658 h 1137389"/>
                    <a:gd name="connsiteX13" fmla="*/ 647762 w 1004748"/>
                    <a:gd name="connsiteY13" fmla="*/ 1058218 h 1137389"/>
                    <a:gd name="connsiteX0" fmla="*/ 574924 w 1004748"/>
                    <a:gd name="connsiteY0" fmla="*/ 907339 h 1129947"/>
                    <a:gd name="connsiteX1" fmla="*/ 308885 w 1004748"/>
                    <a:gd name="connsiteY1" fmla="*/ 1114043 h 1129947"/>
                    <a:gd name="connsiteX2" fmla="*/ 153970 w 1004748"/>
                    <a:gd name="connsiteY2" fmla="*/ 1064109 h 1129947"/>
                    <a:gd name="connsiteX3" fmla="*/ 133023 w 1004748"/>
                    <a:gd name="connsiteY3" fmla="*/ 1044706 h 1129947"/>
                    <a:gd name="connsiteX4" fmla="*/ 220948 w 1004748"/>
                    <a:gd name="connsiteY4" fmla="*/ 882440 h 1129947"/>
                    <a:gd name="connsiteX5" fmla="*/ 58093 w 1004748"/>
                    <a:gd name="connsiteY5" fmla="*/ 872734 h 1129947"/>
                    <a:gd name="connsiteX6" fmla="*/ 62344 w 1004748"/>
                    <a:gd name="connsiteY6" fmla="*/ 800878 h 1129947"/>
                    <a:gd name="connsiteX7" fmla="*/ 0 w 1004748"/>
                    <a:gd name="connsiteY7" fmla="*/ 763447 h 1129947"/>
                    <a:gd name="connsiteX8" fmla="*/ 67043 w 1004748"/>
                    <a:gd name="connsiteY8" fmla="*/ 651379 h 1129947"/>
                    <a:gd name="connsiteX9" fmla="*/ 28390 w 1004748"/>
                    <a:gd name="connsiteY9" fmla="*/ 487045 h 1129947"/>
                    <a:gd name="connsiteX10" fmla="*/ 26520 w 1004748"/>
                    <a:gd name="connsiteY10" fmla="*/ 412367 h 1129947"/>
                    <a:gd name="connsiteX11" fmla="*/ 532477 w 1004748"/>
                    <a:gd name="connsiteY11" fmla="*/ 0 h 1129947"/>
                    <a:gd name="connsiteX12" fmla="*/ 1004703 w 1004748"/>
                    <a:gd name="connsiteY12" fmla="*/ 534658 h 1129947"/>
                    <a:gd name="connsiteX13" fmla="*/ 647762 w 1004748"/>
                    <a:gd name="connsiteY13" fmla="*/ 1058218 h 1129947"/>
                    <a:gd name="connsiteX0" fmla="*/ 577306 w 1004748"/>
                    <a:gd name="connsiteY0" fmla="*/ 895433 h 1127634"/>
                    <a:gd name="connsiteX1" fmla="*/ 308885 w 1004748"/>
                    <a:gd name="connsiteY1" fmla="*/ 1114043 h 1127634"/>
                    <a:gd name="connsiteX2" fmla="*/ 153970 w 1004748"/>
                    <a:gd name="connsiteY2" fmla="*/ 1064109 h 1127634"/>
                    <a:gd name="connsiteX3" fmla="*/ 133023 w 1004748"/>
                    <a:gd name="connsiteY3" fmla="*/ 1044706 h 1127634"/>
                    <a:gd name="connsiteX4" fmla="*/ 220948 w 1004748"/>
                    <a:gd name="connsiteY4" fmla="*/ 882440 h 1127634"/>
                    <a:gd name="connsiteX5" fmla="*/ 58093 w 1004748"/>
                    <a:gd name="connsiteY5" fmla="*/ 872734 h 1127634"/>
                    <a:gd name="connsiteX6" fmla="*/ 62344 w 1004748"/>
                    <a:gd name="connsiteY6" fmla="*/ 800878 h 1127634"/>
                    <a:gd name="connsiteX7" fmla="*/ 0 w 1004748"/>
                    <a:gd name="connsiteY7" fmla="*/ 763447 h 1127634"/>
                    <a:gd name="connsiteX8" fmla="*/ 67043 w 1004748"/>
                    <a:gd name="connsiteY8" fmla="*/ 651379 h 1127634"/>
                    <a:gd name="connsiteX9" fmla="*/ 28390 w 1004748"/>
                    <a:gd name="connsiteY9" fmla="*/ 487045 h 1127634"/>
                    <a:gd name="connsiteX10" fmla="*/ 26520 w 1004748"/>
                    <a:gd name="connsiteY10" fmla="*/ 412367 h 1127634"/>
                    <a:gd name="connsiteX11" fmla="*/ 532477 w 1004748"/>
                    <a:gd name="connsiteY11" fmla="*/ 0 h 1127634"/>
                    <a:gd name="connsiteX12" fmla="*/ 1004703 w 1004748"/>
                    <a:gd name="connsiteY12" fmla="*/ 534658 h 1127634"/>
                    <a:gd name="connsiteX13" fmla="*/ 647762 w 1004748"/>
                    <a:gd name="connsiteY13" fmla="*/ 1058218 h 1127634"/>
                    <a:gd name="connsiteX0" fmla="*/ 577306 w 1004748"/>
                    <a:gd name="connsiteY0" fmla="*/ 895433 h 1127634"/>
                    <a:gd name="connsiteX1" fmla="*/ 308885 w 1004748"/>
                    <a:gd name="connsiteY1" fmla="*/ 1114043 h 1127634"/>
                    <a:gd name="connsiteX2" fmla="*/ 153970 w 1004748"/>
                    <a:gd name="connsiteY2" fmla="*/ 1064109 h 1127634"/>
                    <a:gd name="connsiteX3" fmla="*/ 133023 w 1004748"/>
                    <a:gd name="connsiteY3" fmla="*/ 1044706 h 1127634"/>
                    <a:gd name="connsiteX4" fmla="*/ 220948 w 1004748"/>
                    <a:gd name="connsiteY4" fmla="*/ 882440 h 1127634"/>
                    <a:gd name="connsiteX5" fmla="*/ 58093 w 1004748"/>
                    <a:gd name="connsiteY5" fmla="*/ 872734 h 1127634"/>
                    <a:gd name="connsiteX6" fmla="*/ 62344 w 1004748"/>
                    <a:gd name="connsiteY6" fmla="*/ 800878 h 1127634"/>
                    <a:gd name="connsiteX7" fmla="*/ 0 w 1004748"/>
                    <a:gd name="connsiteY7" fmla="*/ 763447 h 1127634"/>
                    <a:gd name="connsiteX8" fmla="*/ 67043 w 1004748"/>
                    <a:gd name="connsiteY8" fmla="*/ 651379 h 1127634"/>
                    <a:gd name="connsiteX9" fmla="*/ 28390 w 1004748"/>
                    <a:gd name="connsiteY9" fmla="*/ 487045 h 1127634"/>
                    <a:gd name="connsiteX10" fmla="*/ 26520 w 1004748"/>
                    <a:gd name="connsiteY10" fmla="*/ 412367 h 1127634"/>
                    <a:gd name="connsiteX11" fmla="*/ 532477 w 1004748"/>
                    <a:gd name="connsiteY11" fmla="*/ 0 h 1127634"/>
                    <a:gd name="connsiteX12" fmla="*/ 1004703 w 1004748"/>
                    <a:gd name="connsiteY12" fmla="*/ 534658 h 1127634"/>
                    <a:gd name="connsiteX13" fmla="*/ 647762 w 1004748"/>
                    <a:gd name="connsiteY13" fmla="*/ 1058218 h 1127634"/>
                    <a:gd name="connsiteX0" fmla="*/ 577306 w 1004748"/>
                    <a:gd name="connsiteY0" fmla="*/ 895433 h 1103295"/>
                    <a:gd name="connsiteX1" fmla="*/ 342222 w 1004748"/>
                    <a:gd name="connsiteY1" fmla="*/ 1073562 h 1103295"/>
                    <a:gd name="connsiteX2" fmla="*/ 153970 w 1004748"/>
                    <a:gd name="connsiteY2" fmla="*/ 1064109 h 1103295"/>
                    <a:gd name="connsiteX3" fmla="*/ 133023 w 1004748"/>
                    <a:gd name="connsiteY3" fmla="*/ 1044706 h 1103295"/>
                    <a:gd name="connsiteX4" fmla="*/ 220948 w 1004748"/>
                    <a:gd name="connsiteY4" fmla="*/ 882440 h 1103295"/>
                    <a:gd name="connsiteX5" fmla="*/ 58093 w 1004748"/>
                    <a:gd name="connsiteY5" fmla="*/ 872734 h 1103295"/>
                    <a:gd name="connsiteX6" fmla="*/ 62344 w 1004748"/>
                    <a:gd name="connsiteY6" fmla="*/ 800878 h 1103295"/>
                    <a:gd name="connsiteX7" fmla="*/ 0 w 1004748"/>
                    <a:gd name="connsiteY7" fmla="*/ 763447 h 1103295"/>
                    <a:gd name="connsiteX8" fmla="*/ 67043 w 1004748"/>
                    <a:gd name="connsiteY8" fmla="*/ 651379 h 1103295"/>
                    <a:gd name="connsiteX9" fmla="*/ 28390 w 1004748"/>
                    <a:gd name="connsiteY9" fmla="*/ 487045 h 1103295"/>
                    <a:gd name="connsiteX10" fmla="*/ 26520 w 1004748"/>
                    <a:gd name="connsiteY10" fmla="*/ 412367 h 1103295"/>
                    <a:gd name="connsiteX11" fmla="*/ 532477 w 1004748"/>
                    <a:gd name="connsiteY11" fmla="*/ 0 h 1103295"/>
                    <a:gd name="connsiteX12" fmla="*/ 1004703 w 1004748"/>
                    <a:gd name="connsiteY12" fmla="*/ 534658 h 1103295"/>
                    <a:gd name="connsiteX13" fmla="*/ 647762 w 1004748"/>
                    <a:gd name="connsiteY13" fmla="*/ 1058218 h 1103295"/>
                    <a:gd name="connsiteX0" fmla="*/ 577306 w 1004748"/>
                    <a:gd name="connsiteY0" fmla="*/ 895433 h 1105791"/>
                    <a:gd name="connsiteX1" fmla="*/ 342222 w 1004748"/>
                    <a:gd name="connsiteY1" fmla="*/ 1073562 h 1105791"/>
                    <a:gd name="connsiteX2" fmla="*/ 153970 w 1004748"/>
                    <a:gd name="connsiteY2" fmla="*/ 1064109 h 1105791"/>
                    <a:gd name="connsiteX3" fmla="*/ 133023 w 1004748"/>
                    <a:gd name="connsiteY3" fmla="*/ 1044706 h 1105791"/>
                    <a:gd name="connsiteX4" fmla="*/ 220948 w 1004748"/>
                    <a:gd name="connsiteY4" fmla="*/ 882440 h 1105791"/>
                    <a:gd name="connsiteX5" fmla="*/ 58093 w 1004748"/>
                    <a:gd name="connsiteY5" fmla="*/ 872734 h 1105791"/>
                    <a:gd name="connsiteX6" fmla="*/ 62344 w 1004748"/>
                    <a:gd name="connsiteY6" fmla="*/ 800878 h 1105791"/>
                    <a:gd name="connsiteX7" fmla="*/ 0 w 1004748"/>
                    <a:gd name="connsiteY7" fmla="*/ 763447 h 1105791"/>
                    <a:gd name="connsiteX8" fmla="*/ 67043 w 1004748"/>
                    <a:gd name="connsiteY8" fmla="*/ 651379 h 1105791"/>
                    <a:gd name="connsiteX9" fmla="*/ 28390 w 1004748"/>
                    <a:gd name="connsiteY9" fmla="*/ 487045 h 1105791"/>
                    <a:gd name="connsiteX10" fmla="*/ 26520 w 1004748"/>
                    <a:gd name="connsiteY10" fmla="*/ 412367 h 1105791"/>
                    <a:gd name="connsiteX11" fmla="*/ 532477 w 1004748"/>
                    <a:gd name="connsiteY11" fmla="*/ 0 h 1105791"/>
                    <a:gd name="connsiteX12" fmla="*/ 1004703 w 1004748"/>
                    <a:gd name="connsiteY12" fmla="*/ 534658 h 1105791"/>
                    <a:gd name="connsiteX13" fmla="*/ 647762 w 1004748"/>
                    <a:gd name="connsiteY13" fmla="*/ 1058218 h 1105791"/>
                    <a:gd name="connsiteX0" fmla="*/ 577306 w 1004748"/>
                    <a:gd name="connsiteY0" fmla="*/ 895433 h 1104701"/>
                    <a:gd name="connsiteX1" fmla="*/ 354128 w 1004748"/>
                    <a:gd name="connsiteY1" fmla="*/ 1071181 h 1104701"/>
                    <a:gd name="connsiteX2" fmla="*/ 153970 w 1004748"/>
                    <a:gd name="connsiteY2" fmla="*/ 1064109 h 1104701"/>
                    <a:gd name="connsiteX3" fmla="*/ 133023 w 1004748"/>
                    <a:gd name="connsiteY3" fmla="*/ 1044706 h 1104701"/>
                    <a:gd name="connsiteX4" fmla="*/ 220948 w 1004748"/>
                    <a:gd name="connsiteY4" fmla="*/ 882440 h 1104701"/>
                    <a:gd name="connsiteX5" fmla="*/ 58093 w 1004748"/>
                    <a:gd name="connsiteY5" fmla="*/ 872734 h 1104701"/>
                    <a:gd name="connsiteX6" fmla="*/ 62344 w 1004748"/>
                    <a:gd name="connsiteY6" fmla="*/ 800878 h 1104701"/>
                    <a:gd name="connsiteX7" fmla="*/ 0 w 1004748"/>
                    <a:gd name="connsiteY7" fmla="*/ 763447 h 1104701"/>
                    <a:gd name="connsiteX8" fmla="*/ 67043 w 1004748"/>
                    <a:gd name="connsiteY8" fmla="*/ 651379 h 1104701"/>
                    <a:gd name="connsiteX9" fmla="*/ 28390 w 1004748"/>
                    <a:gd name="connsiteY9" fmla="*/ 487045 h 1104701"/>
                    <a:gd name="connsiteX10" fmla="*/ 26520 w 1004748"/>
                    <a:gd name="connsiteY10" fmla="*/ 412367 h 1104701"/>
                    <a:gd name="connsiteX11" fmla="*/ 532477 w 1004748"/>
                    <a:gd name="connsiteY11" fmla="*/ 0 h 1104701"/>
                    <a:gd name="connsiteX12" fmla="*/ 1004703 w 1004748"/>
                    <a:gd name="connsiteY12" fmla="*/ 534658 h 1104701"/>
                    <a:gd name="connsiteX13" fmla="*/ 647762 w 1004748"/>
                    <a:gd name="connsiteY13" fmla="*/ 1058218 h 1104701"/>
                    <a:gd name="connsiteX0" fmla="*/ 577306 w 1004748"/>
                    <a:gd name="connsiteY0" fmla="*/ 895433 h 1095724"/>
                    <a:gd name="connsiteX1" fmla="*/ 354128 w 1004748"/>
                    <a:gd name="connsiteY1" fmla="*/ 1071181 h 1095724"/>
                    <a:gd name="connsiteX2" fmla="*/ 153970 w 1004748"/>
                    <a:gd name="connsiteY2" fmla="*/ 1064109 h 1095724"/>
                    <a:gd name="connsiteX3" fmla="*/ 133023 w 1004748"/>
                    <a:gd name="connsiteY3" fmla="*/ 1044706 h 1095724"/>
                    <a:gd name="connsiteX4" fmla="*/ 220948 w 1004748"/>
                    <a:gd name="connsiteY4" fmla="*/ 882440 h 1095724"/>
                    <a:gd name="connsiteX5" fmla="*/ 58093 w 1004748"/>
                    <a:gd name="connsiteY5" fmla="*/ 872734 h 1095724"/>
                    <a:gd name="connsiteX6" fmla="*/ 62344 w 1004748"/>
                    <a:gd name="connsiteY6" fmla="*/ 800878 h 1095724"/>
                    <a:gd name="connsiteX7" fmla="*/ 0 w 1004748"/>
                    <a:gd name="connsiteY7" fmla="*/ 763447 h 1095724"/>
                    <a:gd name="connsiteX8" fmla="*/ 67043 w 1004748"/>
                    <a:gd name="connsiteY8" fmla="*/ 651379 h 1095724"/>
                    <a:gd name="connsiteX9" fmla="*/ 28390 w 1004748"/>
                    <a:gd name="connsiteY9" fmla="*/ 487045 h 1095724"/>
                    <a:gd name="connsiteX10" fmla="*/ 26520 w 1004748"/>
                    <a:gd name="connsiteY10" fmla="*/ 412367 h 1095724"/>
                    <a:gd name="connsiteX11" fmla="*/ 532477 w 1004748"/>
                    <a:gd name="connsiteY11" fmla="*/ 0 h 1095724"/>
                    <a:gd name="connsiteX12" fmla="*/ 1004703 w 1004748"/>
                    <a:gd name="connsiteY12" fmla="*/ 534658 h 1095724"/>
                    <a:gd name="connsiteX13" fmla="*/ 647762 w 1004748"/>
                    <a:gd name="connsiteY13" fmla="*/ 1058218 h 1095724"/>
                    <a:gd name="connsiteX0" fmla="*/ 577306 w 1004748"/>
                    <a:gd name="connsiteY0" fmla="*/ 895433 h 1082401"/>
                    <a:gd name="connsiteX1" fmla="*/ 354128 w 1004748"/>
                    <a:gd name="connsiteY1" fmla="*/ 1071181 h 1082401"/>
                    <a:gd name="connsiteX2" fmla="*/ 133023 w 1004748"/>
                    <a:gd name="connsiteY2" fmla="*/ 1044706 h 1082401"/>
                    <a:gd name="connsiteX3" fmla="*/ 220948 w 1004748"/>
                    <a:gd name="connsiteY3" fmla="*/ 882440 h 1082401"/>
                    <a:gd name="connsiteX4" fmla="*/ 58093 w 1004748"/>
                    <a:gd name="connsiteY4" fmla="*/ 872734 h 1082401"/>
                    <a:gd name="connsiteX5" fmla="*/ 62344 w 1004748"/>
                    <a:gd name="connsiteY5" fmla="*/ 800878 h 1082401"/>
                    <a:gd name="connsiteX6" fmla="*/ 0 w 1004748"/>
                    <a:gd name="connsiteY6" fmla="*/ 763447 h 1082401"/>
                    <a:gd name="connsiteX7" fmla="*/ 67043 w 1004748"/>
                    <a:gd name="connsiteY7" fmla="*/ 651379 h 1082401"/>
                    <a:gd name="connsiteX8" fmla="*/ 28390 w 1004748"/>
                    <a:gd name="connsiteY8" fmla="*/ 487045 h 1082401"/>
                    <a:gd name="connsiteX9" fmla="*/ 26520 w 1004748"/>
                    <a:gd name="connsiteY9" fmla="*/ 412367 h 1082401"/>
                    <a:gd name="connsiteX10" fmla="*/ 532477 w 1004748"/>
                    <a:gd name="connsiteY10" fmla="*/ 0 h 1082401"/>
                    <a:gd name="connsiteX11" fmla="*/ 1004703 w 1004748"/>
                    <a:gd name="connsiteY11" fmla="*/ 534658 h 1082401"/>
                    <a:gd name="connsiteX12" fmla="*/ 647762 w 1004748"/>
                    <a:gd name="connsiteY12" fmla="*/ 1058218 h 1082401"/>
                    <a:gd name="connsiteX0" fmla="*/ 577306 w 1004748"/>
                    <a:gd name="connsiteY0" fmla="*/ 895433 h 1082401"/>
                    <a:gd name="connsiteX1" fmla="*/ 354128 w 1004748"/>
                    <a:gd name="connsiteY1" fmla="*/ 1071181 h 1082401"/>
                    <a:gd name="connsiteX2" fmla="*/ 133023 w 1004748"/>
                    <a:gd name="connsiteY2" fmla="*/ 1044706 h 1082401"/>
                    <a:gd name="connsiteX3" fmla="*/ 220948 w 1004748"/>
                    <a:gd name="connsiteY3" fmla="*/ 882440 h 1082401"/>
                    <a:gd name="connsiteX4" fmla="*/ 58093 w 1004748"/>
                    <a:gd name="connsiteY4" fmla="*/ 872734 h 1082401"/>
                    <a:gd name="connsiteX5" fmla="*/ 62344 w 1004748"/>
                    <a:gd name="connsiteY5" fmla="*/ 800878 h 1082401"/>
                    <a:gd name="connsiteX6" fmla="*/ 0 w 1004748"/>
                    <a:gd name="connsiteY6" fmla="*/ 763447 h 1082401"/>
                    <a:gd name="connsiteX7" fmla="*/ 67043 w 1004748"/>
                    <a:gd name="connsiteY7" fmla="*/ 651379 h 1082401"/>
                    <a:gd name="connsiteX8" fmla="*/ 28390 w 1004748"/>
                    <a:gd name="connsiteY8" fmla="*/ 487045 h 1082401"/>
                    <a:gd name="connsiteX9" fmla="*/ 26520 w 1004748"/>
                    <a:gd name="connsiteY9" fmla="*/ 412367 h 1082401"/>
                    <a:gd name="connsiteX10" fmla="*/ 532477 w 1004748"/>
                    <a:gd name="connsiteY10" fmla="*/ 0 h 1082401"/>
                    <a:gd name="connsiteX11" fmla="*/ 1004703 w 1004748"/>
                    <a:gd name="connsiteY11" fmla="*/ 534658 h 1082401"/>
                    <a:gd name="connsiteX12" fmla="*/ 647762 w 1004748"/>
                    <a:gd name="connsiteY12" fmla="*/ 1058218 h 1082401"/>
                    <a:gd name="connsiteX0" fmla="*/ 577306 w 1004748"/>
                    <a:gd name="connsiteY0" fmla="*/ 895433 h 1082401"/>
                    <a:gd name="connsiteX1" fmla="*/ 354128 w 1004748"/>
                    <a:gd name="connsiteY1" fmla="*/ 1071181 h 1082401"/>
                    <a:gd name="connsiteX2" fmla="*/ 133023 w 1004748"/>
                    <a:gd name="connsiteY2" fmla="*/ 1044706 h 1082401"/>
                    <a:gd name="connsiteX3" fmla="*/ 220948 w 1004748"/>
                    <a:gd name="connsiteY3" fmla="*/ 882440 h 1082401"/>
                    <a:gd name="connsiteX4" fmla="*/ 58093 w 1004748"/>
                    <a:gd name="connsiteY4" fmla="*/ 872734 h 1082401"/>
                    <a:gd name="connsiteX5" fmla="*/ 62344 w 1004748"/>
                    <a:gd name="connsiteY5" fmla="*/ 800878 h 1082401"/>
                    <a:gd name="connsiteX6" fmla="*/ 0 w 1004748"/>
                    <a:gd name="connsiteY6" fmla="*/ 763447 h 1082401"/>
                    <a:gd name="connsiteX7" fmla="*/ 67043 w 1004748"/>
                    <a:gd name="connsiteY7" fmla="*/ 651379 h 1082401"/>
                    <a:gd name="connsiteX8" fmla="*/ 28390 w 1004748"/>
                    <a:gd name="connsiteY8" fmla="*/ 487045 h 1082401"/>
                    <a:gd name="connsiteX9" fmla="*/ 26520 w 1004748"/>
                    <a:gd name="connsiteY9" fmla="*/ 412367 h 1082401"/>
                    <a:gd name="connsiteX10" fmla="*/ 532477 w 1004748"/>
                    <a:gd name="connsiteY10" fmla="*/ 0 h 1082401"/>
                    <a:gd name="connsiteX11" fmla="*/ 1004703 w 1004748"/>
                    <a:gd name="connsiteY11" fmla="*/ 534658 h 1082401"/>
                    <a:gd name="connsiteX12" fmla="*/ 647762 w 1004748"/>
                    <a:gd name="connsiteY12" fmla="*/ 1058218 h 1082401"/>
                    <a:gd name="connsiteX0" fmla="*/ 577306 w 1004748"/>
                    <a:gd name="connsiteY0" fmla="*/ 895433 h 1082401"/>
                    <a:gd name="connsiteX1" fmla="*/ 354128 w 1004748"/>
                    <a:gd name="connsiteY1" fmla="*/ 1071181 h 1082401"/>
                    <a:gd name="connsiteX2" fmla="*/ 133023 w 1004748"/>
                    <a:gd name="connsiteY2" fmla="*/ 1044706 h 1082401"/>
                    <a:gd name="connsiteX3" fmla="*/ 232854 w 1004748"/>
                    <a:gd name="connsiteY3" fmla="*/ 891965 h 1082401"/>
                    <a:gd name="connsiteX4" fmla="*/ 58093 w 1004748"/>
                    <a:gd name="connsiteY4" fmla="*/ 872734 h 1082401"/>
                    <a:gd name="connsiteX5" fmla="*/ 62344 w 1004748"/>
                    <a:gd name="connsiteY5" fmla="*/ 800878 h 1082401"/>
                    <a:gd name="connsiteX6" fmla="*/ 0 w 1004748"/>
                    <a:gd name="connsiteY6" fmla="*/ 763447 h 1082401"/>
                    <a:gd name="connsiteX7" fmla="*/ 67043 w 1004748"/>
                    <a:gd name="connsiteY7" fmla="*/ 651379 h 1082401"/>
                    <a:gd name="connsiteX8" fmla="*/ 28390 w 1004748"/>
                    <a:gd name="connsiteY8" fmla="*/ 487045 h 1082401"/>
                    <a:gd name="connsiteX9" fmla="*/ 26520 w 1004748"/>
                    <a:gd name="connsiteY9" fmla="*/ 412367 h 1082401"/>
                    <a:gd name="connsiteX10" fmla="*/ 532477 w 1004748"/>
                    <a:gd name="connsiteY10" fmla="*/ 0 h 1082401"/>
                    <a:gd name="connsiteX11" fmla="*/ 1004703 w 1004748"/>
                    <a:gd name="connsiteY11" fmla="*/ 534658 h 1082401"/>
                    <a:gd name="connsiteX12" fmla="*/ 647762 w 1004748"/>
                    <a:gd name="connsiteY12" fmla="*/ 1058218 h 1082401"/>
                    <a:gd name="connsiteX0" fmla="*/ 577306 w 1004748"/>
                    <a:gd name="connsiteY0" fmla="*/ 895433 h 1083159"/>
                    <a:gd name="connsiteX1" fmla="*/ 354128 w 1004748"/>
                    <a:gd name="connsiteY1" fmla="*/ 1071181 h 1083159"/>
                    <a:gd name="connsiteX2" fmla="*/ 147310 w 1004748"/>
                    <a:gd name="connsiteY2" fmla="*/ 1047087 h 1083159"/>
                    <a:gd name="connsiteX3" fmla="*/ 232854 w 1004748"/>
                    <a:gd name="connsiteY3" fmla="*/ 891965 h 1083159"/>
                    <a:gd name="connsiteX4" fmla="*/ 58093 w 1004748"/>
                    <a:gd name="connsiteY4" fmla="*/ 872734 h 1083159"/>
                    <a:gd name="connsiteX5" fmla="*/ 62344 w 1004748"/>
                    <a:gd name="connsiteY5" fmla="*/ 800878 h 1083159"/>
                    <a:gd name="connsiteX6" fmla="*/ 0 w 1004748"/>
                    <a:gd name="connsiteY6" fmla="*/ 763447 h 1083159"/>
                    <a:gd name="connsiteX7" fmla="*/ 67043 w 1004748"/>
                    <a:gd name="connsiteY7" fmla="*/ 651379 h 1083159"/>
                    <a:gd name="connsiteX8" fmla="*/ 28390 w 1004748"/>
                    <a:gd name="connsiteY8" fmla="*/ 487045 h 1083159"/>
                    <a:gd name="connsiteX9" fmla="*/ 26520 w 1004748"/>
                    <a:gd name="connsiteY9" fmla="*/ 412367 h 1083159"/>
                    <a:gd name="connsiteX10" fmla="*/ 532477 w 1004748"/>
                    <a:gd name="connsiteY10" fmla="*/ 0 h 1083159"/>
                    <a:gd name="connsiteX11" fmla="*/ 1004703 w 1004748"/>
                    <a:gd name="connsiteY11" fmla="*/ 534658 h 1083159"/>
                    <a:gd name="connsiteX12" fmla="*/ 647762 w 1004748"/>
                    <a:gd name="connsiteY12" fmla="*/ 1058218 h 10831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04748" h="1083159">
                      <a:moveTo>
                        <a:pt x="577306" y="895433"/>
                      </a:moveTo>
                      <a:cubicBezTo>
                        <a:pt x="487420" y="1019490"/>
                        <a:pt x="425794" y="1045905"/>
                        <a:pt x="354128" y="1071181"/>
                      </a:cubicBezTo>
                      <a:cubicBezTo>
                        <a:pt x="282462" y="1096457"/>
                        <a:pt x="169507" y="1078544"/>
                        <a:pt x="147310" y="1047087"/>
                      </a:cubicBezTo>
                      <a:cubicBezTo>
                        <a:pt x="172738" y="1008486"/>
                        <a:pt x="246930" y="908324"/>
                        <a:pt x="232854" y="891965"/>
                      </a:cubicBezTo>
                      <a:cubicBezTo>
                        <a:pt x="192584" y="877987"/>
                        <a:pt x="70240" y="898234"/>
                        <a:pt x="58093" y="872734"/>
                      </a:cubicBezTo>
                      <a:cubicBezTo>
                        <a:pt x="53543" y="855168"/>
                        <a:pt x="66078" y="823392"/>
                        <a:pt x="62344" y="800878"/>
                      </a:cubicBezTo>
                      <a:cubicBezTo>
                        <a:pt x="35199" y="794325"/>
                        <a:pt x="12805" y="790555"/>
                        <a:pt x="0" y="763447"/>
                      </a:cubicBezTo>
                      <a:cubicBezTo>
                        <a:pt x="2804" y="723333"/>
                        <a:pt x="62311" y="697446"/>
                        <a:pt x="67043" y="651379"/>
                      </a:cubicBezTo>
                      <a:cubicBezTo>
                        <a:pt x="71775" y="605312"/>
                        <a:pt x="32366" y="520531"/>
                        <a:pt x="28390" y="487045"/>
                      </a:cubicBezTo>
                      <a:cubicBezTo>
                        <a:pt x="22563" y="456950"/>
                        <a:pt x="27144" y="437260"/>
                        <a:pt x="26520" y="412367"/>
                      </a:cubicBezTo>
                      <a:cubicBezTo>
                        <a:pt x="33055" y="166624"/>
                        <a:pt x="282904" y="0"/>
                        <a:pt x="532477" y="0"/>
                      </a:cubicBezTo>
                      <a:cubicBezTo>
                        <a:pt x="817704" y="0"/>
                        <a:pt x="1001097" y="306261"/>
                        <a:pt x="1004703" y="534658"/>
                      </a:cubicBezTo>
                      <a:cubicBezTo>
                        <a:pt x="1008309" y="763056"/>
                        <a:pt x="795547" y="974302"/>
                        <a:pt x="647762" y="1058218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46" name="グループ化 445">
                  <a:extLst>
                    <a:ext uri="{FF2B5EF4-FFF2-40B4-BE49-F238E27FC236}">
                      <a16:creationId xmlns:a16="http://schemas.microsoft.com/office/drawing/2014/main" id="{CC09C555-14D2-4D68-ADC5-0C50A9DACB20}"/>
                    </a:ext>
                  </a:extLst>
                </p:cNvPr>
                <p:cNvGrpSpPr/>
                <p:nvPr/>
              </p:nvGrpSpPr>
              <p:grpSpPr>
                <a:xfrm>
                  <a:off x="6763920" y="2642778"/>
                  <a:ext cx="1143181" cy="727249"/>
                  <a:chOff x="2278335" y="2642778"/>
                  <a:chExt cx="1143181" cy="727249"/>
                </a:xfrm>
              </p:grpSpPr>
              <p:grpSp>
                <p:nvGrpSpPr>
                  <p:cNvPr id="462" name="グループ化 461">
                    <a:extLst>
                      <a:ext uri="{FF2B5EF4-FFF2-40B4-BE49-F238E27FC236}">
                        <a16:creationId xmlns:a16="http://schemas.microsoft.com/office/drawing/2014/main" id="{0640DF52-378F-45BA-86AF-7B9309213F21}"/>
                      </a:ext>
                    </a:extLst>
                  </p:cNvPr>
                  <p:cNvGrpSpPr/>
                  <p:nvPr/>
                </p:nvGrpSpPr>
                <p:grpSpPr>
                  <a:xfrm>
                    <a:off x="2278335" y="2642778"/>
                    <a:ext cx="1092379" cy="727249"/>
                    <a:chOff x="444652" y="5006060"/>
                    <a:chExt cx="1399600" cy="931780"/>
                  </a:xfrm>
                </p:grpSpPr>
                <p:sp>
                  <p:nvSpPr>
                    <p:cNvPr id="466" name="フリーフォーム: 図形 465">
                      <a:extLst>
                        <a:ext uri="{FF2B5EF4-FFF2-40B4-BE49-F238E27FC236}">
                          <a16:creationId xmlns:a16="http://schemas.microsoft.com/office/drawing/2014/main" id="{6BC80399-792F-4568-929E-4B0F2F00BD0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8753" y="5039307"/>
                      <a:ext cx="1165499" cy="898533"/>
                    </a:xfrm>
                    <a:custGeom>
                      <a:avLst/>
                      <a:gdLst>
                        <a:gd name="connsiteX0" fmla="*/ 46656 w 1165499"/>
                        <a:gd name="connsiteY0" fmla="*/ 403 h 898533"/>
                        <a:gd name="connsiteX1" fmla="*/ 99330 w 1165499"/>
                        <a:gd name="connsiteY1" fmla="*/ 26622 h 898533"/>
                        <a:gd name="connsiteX2" fmla="*/ 180581 w 1165499"/>
                        <a:gd name="connsiteY2" fmla="*/ 167352 h 898533"/>
                        <a:gd name="connsiteX3" fmla="*/ 299427 w 1165499"/>
                        <a:gd name="connsiteY3" fmla="*/ 199196 h 898533"/>
                        <a:gd name="connsiteX4" fmla="*/ 387635 w 1165499"/>
                        <a:gd name="connsiteY4" fmla="*/ 266881 h 898533"/>
                        <a:gd name="connsiteX5" fmla="*/ 403273 w 1165499"/>
                        <a:gd name="connsiteY5" fmla="*/ 312322 h 898533"/>
                        <a:gd name="connsiteX6" fmla="*/ 1119162 w 1165499"/>
                        <a:gd name="connsiteY6" fmla="*/ 725642 h 898533"/>
                        <a:gd name="connsiteX7" fmla="*/ 1153073 w 1165499"/>
                        <a:gd name="connsiteY7" fmla="*/ 852196 h 898533"/>
                        <a:gd name="connsiteX8" fmla="*/ 1026519 w 1165499"/>
                        <a:gd name="connsiteY8" fmla="*/ 886106 h 898533"/>
                        <a:gd name="connsiteX9" fmla="*/ 311430 w 1165499"/>
                        <a:gd name="connsiteY9" fmla="*/ 473249 h 898533"/>
                        <a:gd name="connsiteX10" fmla="*/ 281803 w 1165499"/>
                        <a:gd name="connsiteY10" fmla="*/ 483444 h 898533"/>
                        <a:gd name="connsiteX11" fmla="*/ 224229 w 1165499"/>
                        <a:gd name="connsiteY11" fmla="*/ 479836 h 898533"/>
                        <a:gd name="connsiteX12" fmla="*/ 61742 w 1165499"/>
                        <a:gd name="connsiteY12" fmla="*/ 436297 h 898533"/>
                        <a:gd name="connsiteX13" fmla="*/ 14135 w 1165499"/>
                        <a:gd name="connsiteY13" fmla="*/ 353839 h 898533"/>
                        <a:gd name="connsiteX14" fmla="*/ 54481 w 1165499"/>
                        <a:gd name="connsiteY14" fmla="*/ 203265 h 898533"/>
                        <a:gd name="connsiteX15" fmla="*/ 65539 w 1165499"/>
                        <a:gd name="connsiteY15" fmla="*/ 181002 h 898533"/>
                        <a:gd name="connsiteX16" fmla="*/ 7139 w 1165499"/>
                        <a:gd name="connsiteY16" fmla="*/ 79849 h 898533"/>
                        <a:gd name="connsiteX17" fmla="*/ 26621 w 1165499"/>
                        <a:gd name="connsiteY17" fmla="*/ 7140 h 898533"/>
                        <a:gd name="connsiteX18" fmla="*/ 46656 w 1165499"/>
                        <a:gd name="connsiteY18" fmla="*/ 403 h 8985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</a:cxnLst>
                      <a:rect l="l" t="t" r="r" b="b"/>
                      <a:pathLst>
                        <a:path w="1165499" h="898533">
                          <a:moveTo>
                            <a:pt x="46656" y="403"/>
                          </a:moveTo>
                          <a:cubicBezTo>
                            <a:pt x="67239" y="-2151"/>
                            <a:pt x="88307" y="7529"/>
                            <a:pt x="99330" y="26622"/>
                          </a:cubicBezTo>
                          <a:lnTo>
                            <a:pt x="180581" y="167352"/>
                          </a:lnTo>
                          <a:lnTo>
                            <a:pt x="299427" y="199196"/>
                          </a:lnTo>
                          <a:cubicBezTo>
                            <a:pt x="338175" y="209580"/>
                            <a:pt x="369046" y="234684"/>
                            <a:pt x="387635" y="266881"/>
                          </a:cubicBezTo>
                          <a:lnTo>
                            <a:pt x="403273" y="312322"/>
                          </a:lnTo>
                          <a:lnTo>
                            <a:pt x="1119162" y="725642"/>
                          </a:lnTo>
                          <a:cubicBezTo>
                            <a:pt x="1163473" y="751225"/>
                            <a:pt x="1178655" y="807885"/>
                            <a:pt x="1153073" y="852196"/>
                          </a:cubicBezTo>
                          <a:cubicBezTo>
                            <a:pt x="1127490" y="896507"/>
                            <a:pt x="1070830" y="911689"/>
                            <a:pt x="1026519" y="886106"/>
                          </a:cubicBezTo>
                          <a:lnTo>
                            <a:pt x="311430" y="473249"/>
                          </a:lnTo>
                          <a:lnTo>
                            <a:pt x="281803" y="483444"/>
                          </a:lnTo>
                          <a:cubicBezTo>
                            <a:pt x="263113" y="486046"/>
                            <a:pt x="243603" y="485026"/>
                            <a:pt x="224229" y="479836"/>
                          </a:cubicBezTo>
                          <a:lnTo>
                            <a:pt x="61742" y="436297"/>
                          </a:lnTo>
                          <a:cubicBezTo>
                            <a:pt x="25826" y="426673"/>
                            <a:pt x="4512" y="389755"/>
                            <a:pt x="14135" y="353839"/>
                          </a:cubicBezTo>
                          <a:lnTo>
                            <a:pt x="54481" y="203265"/>
                          </a:lnTo>
                          <a:lnTo>
                            <a:pt x="65539" y="181002"/>
                          </a:lnTo>
                          <a:lnTo>
                            <a:pt x="7139" y="79849"/>
                          </a:lnTo>
                          <a:cubicBezTo>
                            <a:pt x="-7559" y="54392"/>
                            <a:pt x="1163" y="21838"/>
                            <a:pt x="26621" y="7140"/>
                          </a:cubicBezTo>
                          <a:cubicBezTo>
                            <a:pt x="32985" y="3465"/>
                            <a:pt x="39794" y="1254"/>
                            <a:pt x="46656" y="403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467" name="グループ化 466">
                      <a:extLst>
                        <a:ext uri="{FF2B5EF4-FFF2-40B4-BE49-F238E27FC236}">
                          <a16:creationId xmlns:a16="http://schemas.microsoft.com/office/drawing/2014/main" id="{87D854ED-78EA-40A0-9ECE-A4EE1371349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44652" y="5006060"/>
                      <a:ext cx="483321" cy="425271"/>
                      <a:chOff x="458025" y="3477713"/>
                      <a:chExt cx="1521155" cy="1338455"/>
                    </a:xfrm>
                  </p:grpSpPr>
                  <p:grpSp>
                    <p:nvGrpSpPr>
                      <p:cNvPr id="468" name="グループ化 467">
                        <a:extLst>
                          <a:ext uri="{FF2B5EF4-FFF2-40B4-BE49-F238E27FC236}">
                            <a16:creationId xmlns:a16="http://schemas.microsoft.com/office/drawing/2014/main" id="{F86367BE-964A-4937-B10F-218EAB63D7B6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826495" y="3477713"/>
                        <a:ext cx="1152685" cy="1166747"/>
                        <a:chOff x="798968" y="2934075"/>
                        <a:chExt cx="975141" cy="987038"/>
                      </a:xfrm>
                    </p:grpSpPr>
                    <p:sp>
                      <p:nvSpPr>
                        <p:cNvPr id="479" name="フリーフォーム: 図形 478">
                          <a:extLst>
                            <a:ext uri="{FF2B5EF4-FFF2-40B4-BE49-F238E27FC236}">
                              <a16:creationId xmlns:a16="http://schemas.microsoft.com/office/drawing/2014/main" id="{25FC0DE4-CAF3-4A81-B1A4-50374A87369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9800000">
                          <a:off x="798968" y="2934075"/>
                          <a:ext cx="385384" cy="829654"/>
                        </a:xfrm>
                        <a:custGeom>
                          <a:avLst/>
                          <a:gdLst>
                            <a:gd name="connsiteX0" fmla="*/ 148419 w 415210"/>
                            <a:gd name="connsiteY0" fmla="*/ 8395 h 899070"/>
                            <a:gd name="connsiteX1" fmla="*/ 213668 w 415210"/>
                            <a:gd name="connsiteY1" fmla="*/ 106834 h 899070"/>
                            <a:gd name="connsiteX2" fmla="*/ 213668 w 415210"/>
                            <a:gd name="connsiteY2" fmla="*/ 439191 h 899070"/>
                            <a:gd name="connsiteX3" fmla="*/ 415210 w 415210"/>
                            <a:gd name="connsiteY3" fmla="*/ 788271 h 899070"/>
                            <a:gd name="connsiteX4" fmla="*/ 223302 w 415210"/>
                            <a:gd name="connsiteY4" fmla="*/ 899070 h 899070"/>
                            <a:gd name="connsiteX5" fmla="*/ 19208 w 415210"/>
                            <a:gd name="connsiteY5" fmla="*/ 545569 h 899070"/>
                            <a:gd name="connsiteX6" fmla="*/ 13837 w 415210"/>
                            <a:gd name="connsiteY6" fmla="*/ 529597 h 899070"/>
                            <a:gd name="connsiteX7" fmla="*/ 8396 w 415210"/>
                            <a:gd name="connsiteY7" fmla="*/ 521526 h 899070"/>
                            <a:gd name="connsiteX8" fmla="*/ 0 w 415210"/>
                            <a:gd name="connsiteY8" fmla="*/ 479941 h 899070"/>
                            <a:gd name="connsiteX9" fmla="*/ 0 w 415210"/>
                            <a:gd name="connsiteY9" fmla="*/ 106834 h 899070"/>
                            <a:gd name="connsiteX10" fmla="*/ 106834 w 415210"/>
                            <a:gd name="connsiteY10" fmla="*/ 0 h 899070"/>
                            <a:gd name="connsiteX11" fmla="*/ 148419 w 415210"/>
                            <a:gd name="connsiteY11" fmla="*/ 8395 h 899070"/>
                            <a:gd name="connsiteX0" fmla="*/ 415210 w 506650"/>
                            <a:gd name="connsiteY0" fmla="*/ 788271 h 899070"/>
                            <a:gd name="connsiteX1" fmla="*/ 223302 w 506650"/>
                            <a:gd name="connsiteY1" fmla="*/ 899070 h 899070"/>
                            <a:gd name="connsiteX2" fmla="*/ 19208 w 506650"/>
                            <a:gd name="connsiteY2" fmla="*/ 545569 h 899070"/>
                            <a:gd name="connsiteX3" fmla="*/ 13837 w 506650"/>
                            <a:gd name="connsiteY3" fmla="*/ 529597 h 899070"/>
                            <a:gd name="connsiteX4" fmla="*/ 8396 w 506650"/>
                            <a:gd name="connsiteY4" fmla="*/ 521526 h 899070"/>
                            <a:gd name="connsiteX5" fmla="*/ 0 w 506650"/>
                            <a:gd name="connsiteY5" fmla="*/ 479941 h 899070"/>
                            <a:gd name="connsiteX6" fmla="*/ 0 w 506650"/>
                            <a:gd name="connsiteY6" fmla="*/ 106834 h 899070"/>
                            <a:gd name="connsiteX7" fmla="*/ 106834 w 506650"/>
                            <a:gd name="connsiteY7" fmla="*/ 0 h 899070"/>
                            <a:gd name="connsiteX8" fmla="*/ 148419 w 506650"/>
                            <a:gd name="connsiteY8" fmla="*/ 8395 h 899070"/>
                            <a:gd name="connsiteX9" fmla="*/ 213668 w 506650"/>
                            <a:gd name="connsiteY9" fmla="*/ 106834 h 899070"/>
                            <a:gd name="connsiteX10" fmla="*/ 213668 w 506650"/>
                            <a:gd name="connsiteY10" fmla="*/ 439191 h 899070"/>
                            <a:gd name="connsiteX11" fmla="*/ 506650 w 506650"/>
                            <a:gd name="connsiteY11" fmla="*/ 879711 h 899070"/>
                            <a:gd name="connsiteX0" fmla="*/ 223302 w 506650"/>
                            <a:gd name="connsiteY0" fmla="*/ 899070 h 899070"/>
                            <a:gd name="connsiteX1" fmla="*/ 19208 w 506650"/>
                            <a:gd name="connsiteY1" fmla="*/ 545569 h 899070"/>
                            <a:gd name="connsiteX2" fmla="*/ 13837 w 506650"/>
                            <a:gd name="connsiteY2" fmla="*/ 529597 h 899070"/>
                            <a:gd name="connsiteX3" fmla="*/ 8396 w 506650"/>
                            <a:gd name="connsiteY3" fmla="*/ 521526 h 899070"/>
                            <a:gd name="connsiteX4" fmla="*/ 0 w 506650"/>
                            <a:gd name="connsiteY4" fmla="*/ 479941 h 899070"/>
                            <a:gd name="connsiteX5" fmla="*/ 0 w 506650"/>
                            <a:gd name="connsiteY5" fmla="*/ 106834 h 899070"/>
                            <a:gd name="connsiteX6" fmla="*/ 106834 w 506650"/>
                            <a:gd name="connsiteY6" fmla="*/ 0 h 899070"/>
                            <a:gd name="connsiteX7" fmla="*/ 148419 w 506650"/>
                            <a:gd name="connsiteY7" fmla="*/ 8395 h 899070"/>
                            <a:gd name="connsiteX8" fmla="*/ 213668 w 506650"/>
                            <a:gd name="connsiteY8" fmla="*/ 106834 h 899070"/>
                            <a:gd name="connsiteX9" fmla="*/ 213668 w 506650"/>
                            <a:gd name="connsiteY9" fmla="*/ 439191 h 899070"/>
                            <a:gd name="connsiteX10" fmla="*/ 506650 w 506650"/>
                            <a:gd name="connsiteY10" fmla="*/ 879711 h 899070"/>
                            <a:gd name="connsiteX0" fmla="*/ 223302 w 405256"/>
                            <a:gd name="connsiteY0" fmla="*/ 899070 h 899070"/>
                            <a:gd name="connsiteX1" fmla="*/ 19208 w 405256"/>
                            <a:gd name="connsiteY1" fmla="*/ 545569 h 899070"/>
                            <a:gd name="connsiteX2" fmla="*/ 13837 w 405256"/>
                            <a:gd name="connsiteY2" fmla="*/ 529597 h 899070"/>
                            <a:gd name="connsiteX3" fmla="*/ 8396 w 405256"/>
                            <a:gd name="connsiteY3" fmla="*/ 521526 h 899070"/>
                            <a:gd name="connsiteX4" fmla="*/ 0 w 405256"/>
                            <a:gd name="connsiteY4" fmla="*/ 479941 h 899070"/>
                            <a:gd name="connsiteX5" fmla="*/ 0 w 405256"/>
                            <a:gd name="connsiteY5" fmla="*/ 106834 h 899070"/>
                            <a:gd name="connsiteX6" fmla="*/ 106834 w 405256"/>
                            <a:gd name="connsiteY6" fmla="*/ 0 h 899070"/>
                            <a:gd name="connsiteX7" fmla="*/ 148419 w 405256"/>
                            <a:gd name="connsiteY7" fmla="*/ 8395 h 899070"/>
                            <a:gd name="connsiteX8" fmla="*/ 213668 w 405256"/>
                            <a:gd name="connsiteY8" fmla="*/ 106834 h 899070"/>
                            <a:gd name="connsiteX9" fmla="*/ 213668 w 405256"/>
                            <a:gd name="connsiteY9" fmla="*/ 439191 h 899070"/>
                            <a:gd name="connsiteX10" fmla="*/ 405256 w 405256"/>
                            <a:gd name="connsiteY10" fmla="*/ 744181 h 899070"/>
                            <a:gd name="connsiteX0" fmla="*/ 223302 w 394682"/>
                            <a:gd name="connsiteY0" fmla="*/ 899070 h 899070"/>
                            <a:gd name="connsiteX1" fmla="*/ 19208 w 394682"/>
                            <a:gd name="connsiteY1" fmla="*/ 545569 h 899070"/>
                            <a:gd name="connsiteX2" fmla="*/ 13837 w 394682"/>
                            <a:gd name="connsiteY2" fmla="*/ 529597 h 899070"/>
                            <a:gd name="connsiteX3" fmla="*/ 8396 w 394682"/>
                            <a:gd name="connsiteY3" fmla="*/ 521526 h 899070"/>
                            <a:gd name="connsiteX4" fmla="*/ 0 w 394682"/>
                            <a:gd name="connsiteY4" fmla="*/ 479941 h 899070"/>
                            <a:gd name="connsiteX5" fmla="*/ 0 w 394682"/>
                            <a:gd name="connsiteY5" fmla="*/ 106834 h 899070"/>
                            <a:gd name="connsiteX6" fmla="*/ 106834 w 394682"/>
                            <a:gd name="connsiteY6" fmla="*/ 0 h 899070"/>
                            <a:gd name="connsiteX7" fmla="*/ 148419 w 394682"/>
                            <a:gd name="connsiteY7" fmla="*/ 8395 h 899070"/>
                            <a:gd name="connsiteX8" fmla="*/ 213668 w 394682"/>
                            <a:gd name="connsiteY8" fmla="*/ 106834 h 899070"/>
                            <a:gd name="connsiteX9" fmla="*/ 213668 w 394682"/>
                            <a:gd name="connsiteY9" fmla="*/ 439191 h 899070"/>
                            <a:gd name="connsiteX10" fmla="*/ 394682 w 394682"/>
                            <a:gd name="connsiteY10" fmla="*/ 730745 h 899070"/>
                            <a:gd name="connsiteX0" fmla="*/ 223302 w 385384"/>
                            <a:gd name="connsiteY0" fmla="*/ 899070 h 899070"/>
                            <a:gd name="connsiteX1" fmla="*/ 19208 w 385384"/>
                            <a:gd name="connsiteY1" fmla="*/ 545569 h 899070"/>
                            <a:gd name="connsiteX2" fmla="*/ 13837 w 385384"/>
                            <a:gd name="connsiteY2" fmla="*/ 529597 h 899070"/>
                            <a:gd name="connsiteX3" fmla="*/ 8396 w 385384"/>
                            <a:gd name="connsiteY3" fmla="*/ 521526 h 899070"/>
                            <a:gd name="connsiteX4" fmla="*/ 0 w 385384"/>
                            <a:gd name="connsiteY4" fmla="*/ 479941 h 899070"/>
                            <a:gd name="connsiteX5" fmla="*/ 0 w 385384"/>
                            <a:gd name="connsiteY5" fmla="*/ 106834 h 899070"/>
                            <a:gd name="connsiteX6" fmla="*/ 106834 w 385384"/>
                            <a:gd name="connsiteY6" fmla="*/ 0 h 899070"/>
                            <a:gd name="connsiteX7" fmla="*/ 148419 w 385384"/>
                            <a:gd name="connsiteY7" fmla="*/ 8395 h 899070"/>
                            <a:gd name="connsiteX8" fmla="*/ 213668 w 385384"/>
                            <a:gd name="connsiteY8" fmla="*/ 106834 h 899070"/>
                            <a:gd name="connsiteX9" fmla="*/ 213668 w 385384"/>
                            <a:gd name="connsiteY9" fmla="*/ 439191 h 899070"/>
                            <a:gd name="connsiteX10" fmla="*/ 385384 w 385384"/>
                            <a:gd name="connsiteY10" fmla="*/ 696048 h 899070"/>
                            <a:gd name="connsiteX0" fmla="*/ 222221 w 385384"/>
                            <a:gd name="connsiteY0" fmla="*/ 810457 h 810457"/>
                            <a:gd name="connsiteX1" fmla="*/ 19208 w 385384"/>
                            <a:gd name="connsiteY1" fmla="*/ 545569 h 810457"/>
                            <a:gd name="connsiteX2" fmla="*/ 13837 w 385384"/>
                            <a:gd name="connsiteY2" fmla="*/ 529597 h 810457"/>
                            <a:gd name="connsiteX3" fmla="*/ 8396 w 385384"/>
                            <a:gd name="connsiteY3" fmla="*/ 521526 h 810457"/>
                            <a:gd name="connsiteX4" fmla="*/ 0 w 385384"/>
                            <a:gd name="connsiteY4" fmla="*/ 479941 h 810457"/>
                            <a:gd name="connsiteX5" fmla="*/ 0 w 385384"/>
                            <a:gd name="connsiteY5" fmla="*/ 106834 h 810457"/>
                            <a:gd name="connsiteX6" fmla="*/ 106834 w 385384"/>
                            <a:gd name="connsiteY6" fmla="*/ 0 h 810457"/>
                            <a:gd name="connsiteX7" fmla="*/ 148419 w 385384"/>
                            <a:gd name="connsiteY7" fmla="*/ 8395 h 810457"/>
                            <a:gd name="connsiteX8" fmla="*/ 213668 w 385384"/>
                            <a:gd name="connsiteY8" fmla="*/ 106834 h 810457"/>
                            <a:gd name="connsiteX9" fmla="*/ 213668 w 385384"/>
                            <a:gd name="connsiteY9" fmla="*/ 439191 h 810457"/>
                            <a:gd name="connsiteX10" fmla="*/ 385384 w 385384"/>
                            <a:gd name="connsiteY10" fmla="*/ 696048 h 810457"/>
                            <a:gd name="connsiteX0" fmla="*/ 222136 w 385384"/>
                            <a:gd name="connsiteY0" fmla="*/ 829654 h 829654"/>
                            <a:gd name="connsiteX1" fmla="*/ 19208 w 385384"/>
                            <a:gd name="connsiteY1" fmla="*/ 545569 h 829654"/>
                            <a:gd name="connsiteX2" fmla="*/ 13837 w 385384"/>
                            <a:gd name="connsiteY2" fmla="*/ 529597 h 829654"/>
                            <a:gd name="connsiteX3" fmla="*/ 8396 w 385384"/>
                            <a:gd name="connsiteY3" fmla="*/ 521526 h 829654"/>
                            <a:gd name="connsiteX4" fmla="*/ 0 w 385384"/>
                            <a:gd name="connsiteY4" fmla="*/ 479941 h 829654"/>
                            <a:gd name="connsiteX5" fmla="*/ 0 w 385384"/>
                            <a:gd name="connsiteY5" fmla="*/ 106834 h 829654"/>
                            <a:gd name="connsiteX6" fmla="*/ 106834 w 385384"/>
                            <a:gd name="connsiteY6" fmla="*/ 0 h 829654"/>
                            <a:gd name="connsiteX7" fmla="*/ 148419 w 385384"/>
                            <a:gd name="connsiteY7" fmla="*/ 8395 h 829654"/>
                            <a:gd name="connsiteX8" fmla="*/ 213668 w 385384"/>
                            <a:gd name="connsiteY8" fmla="*/ 106834 h 829654"/>
                            <a:gd name="connsiteX9" fmla="*/ 213668 w 385384"/>
                            <a:gd name="connsiteY9" fmla="*/ 439191 h 829654"/>
                            <a:gd name="connsiteX10" fmla="*/ 385384 w 385384"/>
                            <a:gd name="connsiteY10" fmla="*/ 696048 h 8296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</a:cxnLst>
                          <a:rect l="l" t="t" r="r" b="b"/>
                          <a:pathLst>
                            <a:path w="385384" h="829654">
                              <a:moveTo>
                                <a:pt x="222136" y="829654"/>
                              </a:moveTo>
                              <a:lnTo>
                                <a:pt x="19208" y="545569"/>
                              </a:lnTo>
                              <a:lnTo>
                                <a:pt x="13837" y="529597"/>
                              </a:lnTo>
                              <a:lnTo>
                                <a:pt x="8396" y="521526"/>
                              </a:lnTo>
                              <a:cubicBezTo>
                                <a:pt x="2989" y="508744"/>
                                <a:pt x="0" y="494692"/>
                                <a:pt x="0" y="479941"/>
                              </a:cubicBezTo>
                              <a:lnTo>
                                <a:pt x="0" y="106834"/>
                              </a:lnTo>
                              <a:cubicBezTo>
                                <a:pt x="0" y="47831"/>
                                <a:pt x="47831" y="0"/>
                                <a:pt x="106834" y="0"/>
                              </a:cubicBezTo>
                              <a:cubicBezTo>
                                <a:pt x="121585" y="0"/>
                                <a:pt x="135637" y="2989"/>
                                <a:pt x="148419" y="8395"/>
                              </a:cubicBezTo>
                              <a:cubicBezTo>
                                <a:pt x="186763" y="24614"/>
                                <a:pt x="213668" y="62582"/>
                                <a:pt x="213668" y="106834"/>
                              </a:cubicBezTo>
                              <a:lnTo>
                                <a:pt x="213668" y="439191"/>
                              </a:lnTo>
                              <a:cubicBezTo>
                                <a:pt x="280849" y="555551"/>
                                <a:pt x="385384" y="696048"/>
                                <a:pt x="385384" y="696048"/>
                              </a:cubicBezTo>
                            </a:path>
                          </a:pathLst>
                        </a:custGeom>
                        <a:solidFill>
                          <a:srgbClr val="FFCC99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480" name="フリーフォーム: 図形 479">
                          <a:extLst>
                            <a:ext uri="{FF2B5EF4-FFF2-40B4-BE49-F238E27FC236}">
                              <a16:creationId xmlns:a16="http://schemas.microsoft.com/office/drawing/2014/main" id="{90E5A51F-A093-4E08-8B03-DA8CC7E8738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9800000">
                          <a:off x="1326636" y="3000278"/>
                          <a:ext cx="79843" cy="387065"/>
                        </a:xfrm>
                        <a:custGeom>
                          <a:avLst/>
                          <a:gdLst>
                            <a:gd name="connsiteX0" fmla="*/ 22876 w 88125"/>
                            <a:gd name="connsiteY0" fmla="*/ 4618 h 438031"/>
                            <a:gd name="connsiteX1" fmla="*/ 88125 w 88125"/>
                            <a:gd name="connsiteY1" fmla="*/ 103057 h 438031"/>
                            <a:gd name="connsiteX2" fmla="*/ 88125 w 88125"/>
                            <a:gd name="connsiteY2" fmla="*/ 425062 h 438031"/>
                            <a:gd name="connsiteX3" fmla="*/ 51446 w 88125"/>
                            <a:gd name="connsiteY3" fmla="*/ 438031 h 438031"/>
                            <a:gd name="connsiteX4" fmla="*/ 49728 w 88125"/>
                            <a:gd name="connsiteY4" fmla="*/ 435242 h 438031"/>
                            <a:gd name="connsiteX5" fmla="*/ 53619 w 88125"/>
                            <a:gd name="connsiteY5" fmla="*/ 91383 h 438031"/>
                            <a:gd name="connsiteX6" fmla="*/ 14742 w 88125"/>
                            <a:gd name="connsiteY6" fmla="*/ 8944 h 438031"/>
                            <a:gd name="connsiteX7" fmla="*/ 0 w 88125"/>
                            <a:gd name="connsiteY7" fmla="*/ 0 h 43803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88125" h="438031">
                              <a:moveTo>
                                <a:pt x="22876" y="4618"/>
                              </a:moveTo>
                              <a:cubicBezTo>
                                <a:pt x="61220" y="20837"/>
                                <a:pt x="88125" y="58805"/>
                                <a:pt x="88125" y="103057"/>
                              </a:cubicBezTo>
                              <a:lnTo>
                                <a:pt x="88125" y="425062"/>
                              </a:lnTo>
                              <a:lnTo>
                                <a:pt x="51446" y="438031"/>
                              </a:lnTo>
                              <a:lnTo>
                                <a:pt x="49728" y="435242"/>
                              </a:lnTo>
                              <a:lnTo>
                                <a:pt x="53619" y="91383"/>
                              </a:lnTo>
                              <a:cubicBezTo>
                                <a:pt x="53619" y="58194"/>
                                <a:pt x="38485" y="28539"/>
                                <a:pt x="14742" y="8944"/>
                              </a:cubicBezTo>
                              <a:lnTo>
                                <a:pt x="0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FFFFFF">
                            <a:alpha val="40000"/>
                          </a:srgbClr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481" name="フリーフォーム: 図形 480">
                          <a:extLst>
                            <a:ext uri="{FF2B5EF4-FFF2-40B4-BE49-F238E27FC236}">
                              <a16:creationId xmlns:a16="http://schemas.microsoft.com/office/drawing/2014/main" id="{516A3C2E-EFA9-42C7-8215-EDDDEF1FC5D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9800000">
                          <a:off x="819431" y="2995516"/>
                          <a:ext cx="79843" cy="387065"/>
                        </a:xfrm>
                        <a:custGeom>
                          <a:avLst/>
                          <a:gdLst>
                            <a:gd name="connsiteX0" fmla="*/ 22876 w 88125"/>
                            <a:gd name="connsiteY0" fmla="*/ 4618 h 438031"/>
                            <a:gd name="connsiteX1" fmla="*/ 88125 w 88125"/>
                            <a:gd name="connsiteY1" fmla="*/ 103057 h 438031"/>
                            <a:gd name="connsiteX2" fmla="*/ 88125 w 88125"/>
                            <a:gd name="connsiteY2" fmla="*/ 425062 h 438031"/>
                            <a:gd name="connsiteX3" fmla="*/ 51446 w 88125"/>
                            <a:gd name="connsiteY3" fmla="*/ 438031 h 438031"/>
                            <a:gd name="connsiteX4" fmla="*/ 49728 w 88125"/>
                            <a:gd name="connsiteY4" fmla="*/ 435242 h 438031"/>
                            <a:gd name="connsiteX5" fmla="*/ 53619 w 88125"/>
                            <a:gd name="connsiteY5" fmla="*/ 91383 h 438031"/>
                            <a:gd name="connsiteX6" fmla="*/ 14742 w 88125"/>
                            <a:gd name="connsiteY6" fmla="*/ 8944 h 438031"/>
                            <a:gd name="connsiteX7" fmla="*/ 0 w 88125"/>
                            <a:gd name="connsiteY7" fmla="*/ 0 h 43803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88125" h="438031">
                              <a:moveTo>
                                <a:pt x="22876" y="4618"/>
                              </a:moveTo>
                              <a:cubicBezTo>
                                <a:pt x="61220" y="20837"/>
                                <a:pt x="88125" y="58805"/>
                                <a:pt x="88125" y="103057"/>
                              </a:cubicBezTo>
                              <a:lnTo>
                                <a:pt x="88125" y="425062"/>
                              </a:lnTo>
                              <a:lnTo>
                                <a:pt x="51446" y="438031"/>
                              </a:lnTo>
                              <a:lnTo>
                                <a:pt x="49728" y="435242"/>
                              </a:lnTo>
                              <a:lnTo>
                                <a:pt x="53619" y="91383"/>
                              </a:lnTo>
                              <a:cubicBezTo>
                                <a:pt x="53619" y="58194"/>
                                <a:pt x="38485" y="28539"/>
                                <a:pt x="14742" y="8944"/>
                              </a:cubicBezTo>
                              <a:lnTo>
                                <a:pt x="0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FFFFFF">
                            <a:alpha val="40000"/>
                          </a:srgbClr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482" name="月 481">
                          <a:extLst>
                            <a:ext uri="{FF2B5EF4-FFF2-40B4-BE49-F238E27FC236}">
                              <a16:creationId xmlns:a16="http://schemas.microsoft.com/office/drawing/2014/main" id="{E46B7C23-BB51-4EE3-9334-71F39C31DA6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4500000">
                          <a:off x="1478625" y="3625630"/>
                          <a:ext cx="105561" cy="485406"/>
                        </a:xfrm>
                        <a:prstGeom prst="moon">
                          <a:avLst>
                            <a:gd name="adj" fmla="val 38709"/>
                          </a:avLst>
                        </a:prstGeom>
                        <a:solidFill>
                          <a:srgbClr val="000000">
                            <a:alpha val="20000"/>
                          </a:srgbClr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sp>
                    <p:nvSpPr>
                      <p:cNvPr id="469" name="四角形: 角を丸くする 468">
                        <a:extLst>
                          <a:ext uri="{FF2B5EF4-FFF2-40B4-BE49-F238E27FC236}">
                            <a16:creationId xmlns:a16="http://schemas.microsoft.com/office/drawing/2014/main" id="{963BD3A6-6CC2-45DD-9CE9-930BB51B4B86}"/>
                          </a:ext>
                        </a:extLst>
                      </p:cNvPr>
                      <p:cNvSpPr/>
                      <p:nvPr/>
                    </p:nvSpPr>
                    <p:spPr>
                      <a:xfrm rot="900000">
                        <a:off x="1303782" y="4152514"/>
                        <a:ext cx="100880" cy="642819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FFCC99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</a:endParaRPr>
                      </a:p>
                    </p:txBody>
                  </p:sp>
                  <p:sp>
                    <p:nvSpPr>
                      <p:cNvPr id="470" name="四角形: 上の 2 つの角を丸める 109">
                        <a:extLst>
                          <a:ext uri="{FF2B5EF4-FFF2-40B4-BE49-F238E27FC236}">
                            <a16:creationId xmlns:a16="http://schemas.microsoft.com/office/drawing/2014/main" id="{2CEC58E8-165A-41EC-AC37-94187FBB5CC9}"/>
                          </a:ext>
                        </a:extLst>
                      </p:cNvPr>
                      <p:cNvSpPr/>
                      <p:nvPr/>
                    </p:nvSpPr>
                    <p:spPr>
                      <a:xfrm rot="12177584">
                        <a:off x="797146" y="4137286"/>
                        <a:ext cx="604156" cy="75574"/>
                      </a:xfrm>
                      <a:custGeom>
                        <a:avLst/>
                        <a:gdLst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473274 w 473274"/>
                          <a:gd name="connsiteY4" fmla="*/ 79078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91305"/>
                          <a:gd name="connsiteX1" fmla="*/ 433735 w 473274"/>
                          <a:gd name="connsiteY1" fmla="*/ 0 h 91305"/>
                          <a:gd name="connsiteX2" fmla="*/ 473274 w 473274"/>
                          <a:gd name="connsiteY2" fmla="*/ 39539 h 91305"/>
                          <a:gd name="connsiteX3" fmla="*/ 473274 w 473274"/>
                          <a:gd name="connsiteY3" fmla="*/ 79078 h 91305"/>
                          <a:gd name="connsiteX4" fmla="*/ 306045 w 473274"/>
                          <a:gd name="connsiteY4" fmla="*/ 91305 h 91305"/>
                          <a:gd name="connsiteX5" fmla="*/ 0 w 473274"/>
                          <a:gd name="connsiteY5" fmla="*/ 79078 h 91305"/>
                          <a:gd name="connsiteX6" fmla="*/ 0 w 473274"/>
                          <a:gd name="connsiteY6" fmla="*/ 79078 h 91305"/>
                          <a:gd name="connsiteX7" fmla="*/ 0 w 473274"/>
                          <a:gd name="connsiteY7" fmla="*/ 39539 h 91305"/>
                          <a:gd name="connsiteX8" fmla="*/ 39539 w 473274"/>
                          <a:gd name="connsiteY8" fmla="*/ 0 h 91305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7422 w 473274"/>
                          <a:gd name="connsiteY4" fmla="*/ 51413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7422 w 473274"/>
                          <a:gd name="connsiteY4" fmla="*/ 51413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5290 w 473274"/>
                          <a:gd name="connsiteY4" fmla="*/ 62661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5290 w 473274"/>
                          <a:gd name="connsiteY4" fmla="*/ 62661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26519 w 473274"/>
                          <a:gd name="connsiteY4" fmla="*/ 66377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65805 w 499540"/>
                          <a:gd name="connsiteY0" fmla="*/ 0 h 79078"/>
                          <a:gd name="connsiteX1" fmla="*/ 460001 w 499540"/>
                          <a:gd name="connsiteY1" fmla="*/ 0 h 79078"/>
                          <a:gd name="connsiteX2" fmla="*/ 499540 w 499540"/>
                          <a:gd name="connsiteY2" fmla="*/ 39539 h 79078"/>
                          <a:gd name="connsiteX3" fmla="*/ 499540 w 499540"/>
                          <a:gd name="connsiteY3" fmla="*/ 79078 h 79078"/>
                          <a:gd name="connsiteX4" fmla="*/ 252785 w 499540"/>
                          <a:gd name="connsiteY4" fmla="*/ 66377 h 79078"/>
                          <a:gd name="connsiteX5" fmla="*/ 26266 w 499540"/>
                          <a:gd name="connsiteY5" fmla="*/ 79078 h 79078"/>
                          <a:gd name="connsiteX6" fmla="*/ 26266 w 499540"/>
                          <a:gd name="connsiteY6" fmla="*/ 79078 h 79078"/>
                          <a:gd name="connsiteX7" fmla="*/ 0 w 499540"/>
                          <a:gd name="connsiteY7" fmla="*/ 31857 h 79078"/>
                          <a:gd name="connsiteX8" fmla="*/ 65805 w 499540"/>
                          <a:gd name="connsiteY8" fmla="*/ 0 h 79078"/>
                          <a:gd name="connsiteX0" fmla="*/ 69239 w 502974"/>
                          <a:gd name="connsiteY0" fmla="*/ 0 h 79078"/>
                          <a:gd name="connsiteX1" fmla="*/ 463435 w 502974"/>
                          <a:gd name="connsiteY1" fmla="*/ 0 h 79078"/>
                          <a:gd name="connsiteX2" fmla="*/ 502974 w 502974"/>
                          <a:gd name="connsiteY2" fmla="*/ 39539 h 79078"/>
                          <a:gd name="connsiteX3" fmla="*/ 502974 w 502974"/>
                          <a:gd name="connsiteY3" fmla="*/ 79078 h 79078"/>
                          <a:gd name="connsiteX4" fmla="*/ 256219 w 502974"/>
                          <a:gd name="connsiteY4" fmla="*/ 66377 h 79078"/>
                          <a:gd name="connsiteX5" fmla="*/ 29700 w 502974"/>
                          <a:gd name="connsiteY5" fmla="*/ 79078 h 79078"/>
                          <a:gd name="connsiteX6" fmla="*/ 29700 w 502974"/>
                          <a:gd name="connsiteY6" fmla="*/ 79078 h 79078"/>
                          <a:gd name="connsiteX7" fmla="*/ 0 w 502974"/>
                          <a:gd name="connsiteY7" fmla="*/ 47255 h 79078"/>
                          <a:gd name="connsiteX8" fmla="*/ 69239 w 502974"/>
                          <a:gd name="connsiteY8" fmla="*/ 0 h 79078"/>
                          <a:gd name="connsiteX0" fmla="*/ 69239 w 502974"/>
                          <a:gd name="connsiteY0" fmla="*/ 0 h 79078"/>
                          <a:gd name="connsiteX1" fmla="*/ 463435 w 502974"/>
                          <a:gd name="connsiteY1" fmla="*/ 0 h 79078"/>
                          <a:gd name="connsiteX2" fmla="*/ 502974 w 502974"/>
                          <a:gd name="connsiteY2" fmla="*/ 39539 h 79078"/>
                          <a:gd name="connsiteX3" fmla="*/ 502974 w 502974"/>
                          <a:gd name="connsiteY3" fmla="*/ 79078 h 79078"/>
                          <a:gd name="connsiteX4" fmla="*/ 256219 w 502974"/>
                          <a:gd name="connsiteY4" fmla="*/ 66377 h 79078"/>
                          <a:gd name="connsiteX5" fmla="*/ 29700 w 502974"/>
                          <a:gd name="connsiteY5" fmla="*/ 79078 h 79078"/>
                          <a:gd name="connsiteX6" fmla="*/ 0 w 502974"/>
                          <a:gd name="connsiteY6" fmla="*/ 47255 h 79078"/>
                          <a:gd name="connsiteX7" fmla="*/ 69239 w 502974"/>
                          <a:gd name="connsiteY7" fmla="*/ 0 h 79078"/>
                          <a:gd name="connsiteX0" fmla="*/ 69239 w 502974"/>
                          <a:gd name="connsiteY0" fmla="*/ 0 h 79278"/>
                          <a:gd name="connsiteX1" fmla="*/ 463435 w 502974"/>
                          <a:gd name="connsiteY1" fmla="*/ 0 h 79278"/>
                          <a:gd name="connsiteX2" fmla="*/ 502974 w 502974"/>
                          <a:gd name="connsiteY2" fmla="*/ 39539 h 79278"/>
                          <a:gd name="connsiteX3" fmla="*/ 502974 w 502974"/>
                          <a:gd name="connsiteY3" fmla="*/ 79078 h 79278"/>
                          <a:gd name="connsiteX4" fmla="*/ 256219 w 502974"/>
                          <a:gd name="connsiteY4" fmla="*/ 66377 h 79278"/>
                          <a:gd name="connsiteX5" fmla="*/ 29700 w 502974"/>
                          <a:gd name="connsiteY5" fmla="*/ 79078 h 79278"/>
                          <a:gd name="connsiteX6" fmla="*/ 0 w 502974"/>
                          <a:gd name="connsiteY6" fmla="*/ 47255 h 79278"/>
                          <a:gd name="connsiteX7" fmla="*/ 69239 w 502974"/>
                          <a:gd name="connsiteY7" fmla="*/ 0 h 7927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502974" h="79278">
                            <a:moveTo>
                              <a:pt x="69239" y="0"/>
                            </a:moveTo>
                            <a:lnTo>
                              <a:pt x="463435" y="0"/>
                            </a:lnTo>
                            <a:cubicBezTo>
                              <a:pt x="485272" y="0"/>
                              <a:pt x="502974" y="17702"/>
                              <a:pt x="502974" y="39539"/>
                            </a:cubicBezTo>
                            <a:lnTo>
                              <a:pt x="502974" y="79078"/>
                            </a:lnTo>
                            <a:cubicBezTo>
                              <a:pt x="424357" y="69856"/>
                              <a:pt x="424546" y="64197"/>
                              <a:pt x="256219" y="66377"/>
                            </a:cubicBezTo>
                            <a:cubicBezTo>
                              <a:pt x="87892" y="68557"/>
                              <a:pt x="71127" y="80995"/>
                              <a:pt x="29700" y="79078"/>
                            </a:cubicBezTo>
                            <a:cubicBezTo>
                              <a:pt x="-11727" y="77161"/>
                              <a:pt x="9900" y="57863"/>
                              <a:pt x="0" y="47255"/>
                            </a:cubicBezTo>
                            <a:cubicBezTo>
                              <a:pt x="0" y="25418"/>
                              <a:pt x="47402" y="0"/>
                              <a:pt x="69239" y="0"/>
                            </a:cubicBezTo>
                            <a:close/>
                          </a:path>
                        </a:pathLst>
                      </a:custGeom>
                      <a:solidFill>
                        <a:srgbClr val="000000">
                          <a:alpha val="2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71" name="フリーフォーム: 図形 470">
                        <a:extLst>
                          <a:ext uri="{FF2B5EF4-FFF2-40B4-BE49-F238E27FC236}">
                            <a16:creationId xmlns:a16="http://schemas.microsoft.com/office/drawing/2014/main" id="{8E4E8DE6-5180-489D-BBC9-51C859E15924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615624" y="3482004"/>
                        <a:ext cx="605299" cy="1198185"/>
                      </a:xfrm>
                      <a:custGeom>
                        <a:avLst/>
                        <a:gdLst>
                          <a:gd name="connsiteX0" fmla="*/ 153926 w 525860"/>
                          <a:gd name="connsiteY0" fmla="*/ 8707 h 1084373"/>
                          <a:gd name="connsiteX1" fmla="*/ 221596 w 525860"/>
                          <a:gd name="connsiteY1" fmla="*/ 110798 h 1084373"/>
                          <a:gd name="connsiteX2" fmla="*/ 221596 w 525860"/>
                          <a:gd name="connsiteY2" fmla="*/ 446574 h 1084373"/>
                          <a:gd name="connsiteX3" fmla="*/ 525860 w 525860"/>
                          <a:gd name="connsiteY3" fmla="*/ 973575 h 1084373"/>
                          <a:gd name="connsiteX4" fmla="*/ 333952 w 525860"/>
                          <a:gd name="connsiteY4" fmla="*/ 1084373 h 1084373"/>
                          <a:gd name="connsiteX5" fmla="*/ 24707 w 525860"/>
                          <a:gd name="connsiteY5" fmla="*/ 548745 h 1084373"/>
                          <a:gd name="connsiteX6" fmla="*/ 20743 w 525860"/>
                          <a:gd name="connsiteY6" fmla="*/ 536956 h 1084373"/>
                          <a:gd name="connsiteX7" fmla="*/ 8707 w 525860"/>
                          <a:gd name="connsiteY7" fmla="*/ 519105 h 1084373"/>
                          <a:gd name="connsiteX8" fmla="*/ 0 w 525860"/>
                          <a:gd name="connsiteY8" fmla="*/ 475977 h 1084373"/>
                          <a:gd name="connsiteX9" fmla="*/ 0 w 525860"/>
                          <a:gd name="connsiteY9" fmla="*/ 110798 h 1084373"/>
                          <a:gd name="connsiteX10" fmla="*/ 110798 w 525860"/>
                          <a:gd name="connsiteY10" fmla="*/ 0 h 1084373"/>
                          <a:gd name="connsiteX11" fmla="*/ 153926 w 525860"/>
                          <a:gd name="connsiteY11" fmla="*/ 8707 h 1084373"/>
                          <a:gd name="connsiteX0" fmla="*/ 525860 w 617300"/>
                          <a:gd name="connsiteY0" fmla="*/ 973575 h 1084373"/>
                          <a:gd name="connsiteX1" fmla="*/ 333952 w 617300"/>
                          <a:gd name="connsiteY1" fmla="*/ 1084373 h 1084373"/>
                          <a:gd name="connsiteX2" fmla="*/ 24707 w 617300"/>
                          <a:gd name="connsiteY2" fmla="*/ 548745 h 1084373"/>
                          <a:gd name="connsiteX3" fmla="*/ 20743 w 617300"/>
                          <a:gd name="connsiteY3" fmla="*/ 536956 h 1084373"/>
                          <a:gd name="connsiteX4" fmla="*/ 8707 w 617300"/>
                          <a:gd name="connsiteY4" fmla="*/ 519105 h 1084373"/>
                          <a:gd name="connsiteX5" fmla="*/ 0 w 617300"/>
                          <a:gd name="connsiteY5" fmla="*/ 475977 h 1084373"/>
                          <a:gd name="connsiteX6" fmla="*/ 0 w 617300"/>
                          <a:gd name="connsiteY6" fmla="*/ 110798 h 1084373"/>
                          <a:gd name="connsiteX7" fmla="*/ 110798 w 617300"/>
                          <a:gd name="connsiteY7" fmla="*/ 0 h 1084373"/>
                          <a:gd name="connsiteX8" fmla="*/ 153926 w 617300"/>
                          <a:gd name="connsiteY8" fmla="*/ 8707 h 1084373"/>
                          <a:gd name="connsiteX9" fmla="*/ 221596 w 617300"/>
                          <a:gd name="connsiteY9" fmla="*/ 110798 h 1084373"/>
                          <a:gd name="connsiteX10" fmla="*/ 221596 w 617300"/>
                          <a:gd name="connsiteY10" fmla="*/ 446574 h 1084373"/>
                          <a:gd name="connsiteX11" fmla="*/ 617300 w 617300"/>
                          <a:gd name="connsiteY11" fmla="*/ 1065015 h 1084373"/>
                          <a:gd name="connsiteX0" fmla="*/ 333952 w 617300"/>
                          <a:gd name="connsiteY0" fmla="*/ 1084373 h 1084373"/>
                          <a:gd name="connsiteX1" fmla="*/ 24707 w 617300"/>
                          <a:gd name="connsiteY1" fmla="*/ 548745 h 1084373"/>
                          <a:gd name="connsiteX2" fmla="*/ 20743 w 617300"/>
                          <a:gd name="connsiteY2" fmla="*/ 536956 h 1084373"/>
                          <a:gd name="connsiteX3" fmla="*/ 8707 w 617300"/>
                          <a:gd name="connsiteY3" fmla="*/ 519105 h 1084373"/>
                          <a:gd name="connsiteX4" fmla="*/ 0 w 617300"/>
                          <a:gd name="connsiteY4" fmla="*/ 475977 h 1084373"/>
                          <a:gd name="connsiteX5" fmla="*/ 0 w 617300"/>
                          <a:gd name="connsiteY5" fmla="*/ 110798 h 1084373"/>
                          <a:gd name="connsiteX6" fmla="*/ 110798 w 617300"/>
                          <a:gd name="connsiteY6" fmla="*/ 0 h 1084373"/>
                          <a:gd name="connsiteX7" fmla="*/ 153926 w 617300"/>
                          <a:gd name="connsiteY7" fmla="*/ 8707 h 1084373"/>
                          <a:gd name="connsiteX8" fmla="*/ 221596 w 617300"/>
                          <a:gd name="connsiteY8" fmla="*/ 110798 h 1084373"/>
                          <a:gd name="connsiteX9" fmla="*/ 221596 w 617300"/>
                          <a:gd name="connsiteY9" fmla="*/ 446574 h 1084373"/>
                          <a:gd name="connsiteX10" fmla="*/ 617300 w 617300"/>
                          <a:gd name="connsiteY10" fmla="*/ 1065015 h 1084373"/>
                          <a:gd name="connsiteX0" fmla="*/ 333952 w 523729"/>
                          <a:gd name="connsiteY0" fmla="*/ 1084373 h 1084373"/>
                          <a:gd name="connsiteX1" fmla="*/ 24707 w 523729"/>
                          <a:gd name="connsiteY1" fmla="*/ 548745 h 1084373"/>
                          <a:gd name="connsiteX2" fmla="*/ 20743 w 523729"/>
                          <a:gd name="connsiteY2" fmla="*/ 536956 h 1084373"/>
                          <a:gd name="connsiteX3" fmla="*/ 8707 w 523729"/>
                          <a:gd name="connsiteY3" fmla="*/ 519105 h 1084373"/>
                          <a:gd name="connsiteX4" fmla="*/ 0 w 523729"/>
                          <a:gd name="connsiteY4" fmla="*/ 475977 h 1084373"/>
                          <a:gd name="connsiteX5" fmla="*/ 0 w 523729"/>
                          <a:gd name="connsiteY5" fmla="*/ 110798 h 1084373"/>
                          <a:gd name="connsiteX6" fmla="*/ 110798 w 523729"/>
                          <a:gd name="connsiteY6" fmla="*/ 0 h 1084373"/>
                          <a:gd name="connsiteX7" fmla="*/ 153926 w 523729"/>
                          <a:gd name="connsiteY7" fmla="*/ 8707 h 1084373"/>
                          <a:gd name="connsiteX8" fmla="*/ 221596 w 523729"/>
                          <a:gd name="connsiteY8" fmla="*/ 110798 h 1084373"/>
                          <a:gd name="connsiteX9" fmla="*/ 221596 w 523729"/>
                          <a:gd name="connsiteY9" fmla="*/ 446574 h 1084373"/>
                          <a:gd name="connsiteX10" fmla="*/ 523729 w 523729"/>
                          <a:gd name="connsiteY10" fmla="*/ 941335 h 1084373"/>
                          <a:gd name="connsiteX0" fmla="*/ 353313 w 523729"/>
                          <a:gd name="connsiteY0" fmla="*/ 1069888 h 1069888"/>
                          <a:gd name="connsiteX1" fmla="*/ 24707 w 523729"/>
                          <a:gd name="connsiteY1" fmla="*/ 548745 h 1069888"/>
                          <a:gd name="connsiteX2" fmla="*/ 20743 w 523729"/>
                          <a:gd name="connsiteY2" fmla="*/ 536956 h 1069888"/>
                          <a:gd name="connsiteX3" fmla="*/ 8707 w 523729"/>
                          <a:gd name="connsiteY3" fmla="*/ 519105 h 1069888"/>
                          <a:gd name="connsiteX4" fmla="*/ 0 w 523729"/>
                          <a:gd name="connsiteY4" fmla="*/ 475977 h 1069888"/>
                          <a:gd name="connsiteX5" fmla="*/ 0 w 523729"/>
                          <a:gd name="connsiteY5" fmla="*/ 110798 h 1069888"/>
                          <a:gd name="connsiteX6" fmla="*/ 110798 w 523729"/>
                          <a:gd name="connsiteY6" fmla="*/ 0 h 1069888"/>
                          <a:gd name="connsiteX7" fmla="*/ 153926 w 523729"/>
                          <a:gd name="connsiteY7" fmla="*/ 8707 h 1069888"/>
                          <a:gd name="connsiteX8" fmla="*/ 221596 w 523729"/>
                          <a:gd name="connsiteY8" fmla="*/ 110798 h 1069888"/>
                          <a:gd name="connsiteX9" fmla="*/ 221596 w 523729"/>
                          <a:gd name="connsiteY9" fmla="*/ 446574 h 1069888"/>
                          <a:gd name="connsiteX10" fmla="*/ 523729 w 523729"/>
                          <a:gd name="connsiteY10" fmla="*/ 941335 h 1069888"/>
                          <a:gd name="connsiteX0" fmla="*/ 353313 w 531241"/>
                          <a:gd name="connsiteY0" fmla="*/ 1069888 h 1069888"/>
                          <a:gd name="connsiteX1" fmla="*/ 24707 w 531241"/>
                          <a:gd name="connsiteY1" fmla="*/ 548745 h 1069888"/>
                          <a:gd name="connsiteX2" fmla="*/ 20743 w 531241"/>
                          <a:gd name="connsiteY2" fmla="*/ 536956 h 1069888"/>
                          <a:gd name="connsiteX3" fmla="*/ 8707 w 531241"/>
                          <a:gd name="connsiteY3" fmla="*/ 519105 h 1069888"/>
                          <a:gd name="connsiteX4" fmla="*/ 0 w 531241"/>
                          <a:gd name="connsiteY4" fmla="*/ 475977 h 1069888"/>
                          <a:gd name="connsiteX5" fmla="*/ 0 w 531241"/>
                          <a:gd name="connsiteY5" fmla="*/ 110798 h 1069888"/>
                          <a:gd name="connsiteX6" fmla="*/ 110798 w 531241"/>
                          <a:gd name="connsiteY6" fmla="*/ 0 h 1069888"/>
                          <a:gd name="connsiteX7" fmla="*/ 153926 w 531241"/>
                          <a:gd name="connsiteY7" fmla="*/ 8707 h 1069888"/>
                          <a:gd name="connsiteX8" fmla="*/ 221596 w 531241"/>
                          <a:gd name="connsiteY8" fmla="*/ 110798 h 1069888"/>
                          <a:gd name="connsiteX9" fmla="*/ 221596 w 531241"/>
                          <a:gd name="connsiteY9" fmla="*/ 446574 h 1069888"/>
                          <a:gd name="connsiteX10" fmla="*/ 531241 w 531241"/>
                          <a:gd name="connsiteY10" fmla="*/ 934674 h 1069888"/>
                          <a:gd name="connsiteX0" fmla="*/ 353313 w 512067"/>
                          <a:gd name="connsiteY0" fmla="*/ 1069888 h 1069888"/>
                          <a:gd name="connsiteX1" fmla="*/ 24707 w 512067"/>
                          <a:gd name="connsiteY1" fmla="*/ 548745 h 1069888"/>
                          <a:gd name="connsiteX2" fmla="*/ 20743 w 512067"/>
                          <a:gd name="connsiteY2" fmla="*/ 536956 h 1069888"/>
                          <a:gd name="connsiteX3" fmla="*/ 8707 w 512067"/>
                          <a:gd name="connsiteY3" fmla="*/ 519105 h 1069888"/>
                          <a:gd name="connsiteX4" fmla="*/ 0 w 512067"/>
                          <a:gd name="connsiteY4" fmla="*/ 475977 h 1069888"/>
                          <a:gd name="connsiteX5" fmla="*/ 0 w 512067"/>
                          <a:gd name="connsiteY5" fmla="*/ 110798 h 1069888"/>
                          <a:gd name="connsiteX6" fmla="*/ 110798 w 512067"/>
                          <a:gd name="connsiteY6" fmla="*/ 0 h 1069888"/>
                          <a:gd name="connsiteX7" fmla="*/ 153926 w 512067"/>
                          <a:gd name="connsiteY7" fmla="*/ 8707 h 1069888"/>
                          <a:gd name="connsiteX8" fmla="*/ 221596 w 512067"/>
                          <a:gd name="connsiteY8" fmla="*/ 110798 h 1069888"/>
                          <a:gd name="connsiteX9" fmla="*/ 221596 w 512067"/>
                          <a:gd name="connsiteY9" fmla="*/ 446574 h 1069888"/>
                          <a:gd name="connsiteX10" fmla="*/ 512067 w 512067"/>
                          <a:gd name="connsiteY10" fmla="*/ 863111 h 1069888"/>
                          <a:gd name="connsiteX0" fmla="*/ 314068 w 512067"/>
                          <a:gd name="connsiteY0" fmla="*/ 994987 h 994987"/>
                          <a:gd name="connsiteX1" fmla="*/ 24707 w 512067"/>
                          <a:gd name="connsiteY1" fmla="*/ 548745 h 994987"/>
                          <a:gd name="connsiteX2" fmla="*/ 20743 w 512067"/>
                          <a:gd name="connsiteY2" fmla="*/ 536956 h 994987"/>
                          <a:gd name="connsiteX3" fmla="*/ 8707 w 512067"/>
                          <a:gd name="connsiteY3" fmla="*/ 519105 h 994987"/>
                          <a:gd name="connsiteX4" fmla="*/ 0 w 512067"/>
                          <a:gd name="connsiteY4" fmla="*/ 475977 h 994987"/>
                          <a:gd name="connsiteX5" fmla="*/ 0 w 512067"/>
                          <a:gd name="connsiteY5" fmla="*/ 110798 h 994987"/>
                          <a:gd name="connsiteX6" fmla="*/ 110798 w 512067"/>
                          <a:gd name="connsiteY6" fmla="*/ 0 h 994987"/>
                          <a:gd name="connsiteX7" fmla="*/ 153926 w 512067"/>
                          <a:gd name="connsiteY7" fmla="*/ 8707 h 994987"/>
                          <a:gd name="connsiteX8" fmla="*/ 221596 w 512067"/>
                          <a:gd name="connsiteY8" fmla="*/ 110798 h 994987"/>
                          <a:gd name="connsiteX9" fmla="*/ 221596 w 512067"/>
                          <a:gd name="connsiteY9" fmla="*/ 446574 h 994987"/>
                          <a:gd name="connsiteX10" fmla="*/ 512067 w 512067"/>
                          <a:gd name="connsiteY10" fmla="*/ 863111 h 994987"/>
                          <a:gd name="connsiteX0" fmla="*/ 322551 w 512067"/>
                          <a:gd name="connsiteY0" fmla="*/ 1013633 h 1013633"/>
                          <a:gd name="connsiteX1" fmla="*/ 24707 w 512067"/>
                          <a:gd name="connsiteY1" fmla="*/ 548745 h 1013633"/>
                          <a:gd name="connsiteX2" fmla="*/ 20743 w 512067"/>
                          <a:gd name="connsiteY2" fmla="*/ 536956 h 1013633"/>
                          <a:gd name="connsiteX3" fmla="*/ 8707 w 512067"/>
                          <a:gd name="connsiteY3" fmla="*/ 519105 h 1013633"/>
                          <a:gd name="connsiteX4" fmla="*/ 0 w 512067"/>
                          <a:gd name="connsiteY4" fmla="*/ 475977 h 1013633"/>
                          <a:gd name="connsiteX5" fmla="*/ 0 w 512067"/>
                          <a:gd name="connsiteY5" fmla="*/ 110798 h 1013633"/>
                          <a:gd name="connsiteX6" fmla="*/ 110798 w 512067"/>
                          <a:gd name="connsiteY6" fmla="*/ 0 h 1013633"/>
                          <a:gd name="connsiteX7" fmla="*/ 153926 w 512067"/>
                          <a:gd name="connsiteY7" fmla="*/ 8707 h 1013633"/>
                          <a:gd name="connsiteX8" fmla="*/ 221596 w 512067"/>
                          <a:gd name="connsiteY8" fmla="*/ 110798 h 1013633"/>
                          <a:gd name="connsiteX9" fmla="*/ 221596 w 512067"/>
                          <a:gd name="connsiteY9" fmla="*/ 446574 h 1013633"/>
                          <a:gd name="connsiteX10" fmla="*/ 512067 w 512067"/>
                          <a:gd name="connsiteY10" fmla="*/ 863111 h 1013633"/>
                          <a:gd name="connsiteX0" fmla="*/ 322551 w 512067"/>
                          <a:gd name="connsiteY0" fmla="*/ 1013633 h 1013633"/>
                          <a:gd name="connsiteX1" fmla="*/ 24707 w 512067"/>
                          <a:gd name="connsiteY1" fmla="*/ 548745 h 1013633"/>
                          <a:gd name="connsiteX2" fmla="*/ 20743 w 512067"/>
                          <a:gd name="connsiteY2" fmla="*/ 536956 h 1013633"/>
                          <a:gd name="connsiteX3" fmla="*/ 8707 w 512067"/>
                          <a:gd name="connsiteY3" fmla="*/ 519105 h 1013633"/>
                          <a:gd name="connsiteX4" fmla="*/ 0 w 512067"/>
                          <a:gd name="connsiteY4" fmla="*/ 475977 h 1013633"/>
                          <a:gd name="connsiteX5" fmla="*/ 0 w 512067"/>
                          <a:gd name="connsiteY5" fmla="*/ 110798 h 1013633"/>
                          <a:gd name="connsiteX6" fmla="*/ 110798 w 512067"/>
                          <a:gd name="connsiteY6" fmla="*/ 0 h 1013633"/>
                          <a:gd name="connsiteX7" fmla="*/ 153926 w 512067"/>
                          <a:gd name="connsiteY7" fmla="*/ 8707 h 1013633"/>
                          <a:gd name="connsiteX8" fmla="*/ 221596 w 512067"/>
                          <a:gd name="connsiteY8" fmla="*/ 110798 h 1013633"/>
                          <a:gd name="connsiteX9" fmla="*/ 221596 w 512067"/>
                          <a:gd name="connsiteY9" fmla="*/ 446574 h 1013633"/>
                          <a:gd name="connsiteX10" fmla="*/ 512067 w 512067"/>
                          <a:gd name="connsiteY10" fmla="*/ 863111 h 101363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512067" h="1013633">
                            <a:moveTo>
                              <a:pt x="322551" y="1013633"/>
                            </a:moveTo>
                            <a:lnTo>
                              <a:pt x="24707" y="548745"/>
                            </a:lnTo>
                            <a:lnTo>
                              <a:pt x="20743" y="536956"/>
                            </a:lnTo>
                            <a:lnTo>
                              <a:pt x="8707" y="519105"/>
                            </a:lnTo>
                            <a:cubicBezTo>
                              <a:pt x="3100" y="505849"/>
                              <a:pt x="0" y="491275"/>
                              <a:pt x="0" y="475977"/>
                            </a:cubicBezTo>
                            <a:lnTo>
                              <a:pt x="0" y="110798"/>
                            </a:lnTo>
                            <a:cubicBezTo>
                              <a:pt x="0" y="49606"/>
                              <a:pt x="49606" y="0"/>
                              <a:pt x="110798" y="0"/>
                            </a:cubicBezTo>
                            <a:cubicBezTo>
                              <a:pt x="126096" y="0"/>
                              <a:pt x="140670" y="3100"/>
                              <a:pt x="153926" y="8707"/>
                            </a:cubicBezTo>
                            <a:cubicBezTo>
                              <a:pt x="193693" y="25527"/>
                              <a:pt x="221596" y="64904"/>
                              <a:pt x="221596" y="110798"/>
                            </a:cubicBezTo>
                            <a:lnTo>
                              <a:pt x="221596" y="446574"/>
                            </a:lnTo>
                            <a:cubicBezTo>
                              <a:pt x="274906" y="596789"/>
                              <a:pt x="512067" y="863111"/>
                              <a:pt x="512067" y="863111"/>
                            </a:cubicBezTo>
                          </a:path>
                        </a:pathLst>
                      </a:custGeom>
                      <a:solidFill>
                        <a:srgbClr val="FFCC99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72" name="フリーフォーム: 図形 471">
                        <a:extLst>
                          <a:ext uri="{FF2B5EF4-FFF2-40B4-BE49-F238E27FC236}">
                            <a16:creationId xmlns:a16="http://schemas.microsoft.com/office/drawing/2014/main" id="{3D44AE4F-CBD1-48A1-889F-516D1CFEBA0F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600166" y="3601008"/>
                        <a:ext cx="94380" cy="457538"/>
                      </a:xfrm>
                      <a:custGeom>
                        <a:avLst/>
                        <a:gdLst>
                          <a:gd name="connsiteX0" fmla="*/ 22876 w 88125"/>
                          <a:gd name="connsiteY0" fmla="*/ 4618 h 438031"/>
                          <a:gd name="connsiteX1" fmla="*/ 88125 w 88125"/>
                          <a:gd name="connsiteY1" fmla="*/ 103057 h 438031"/>
                          <a:gd name="connsiteX2" fmla="*/ 88125 w 88125"/>
                          <a:gd name="connsiteY2" fmla="*/ 425062 h 438031"/>
                          <a:gd name="connsiteX3" fmla="*/ 51446 w 88125"/>
                          <a:gd name="connsiteY3" fmla="*/ 438031 h 438031"/>
                          <a:gd name="connsiteX4" fmla="*/ 49728 w 88125"/>
                          <a:gd name="connsiteY4" fmla="*/ 435242 h 438031"/>
                          <a:gd name="connsiteX5" fmla="*/ 53619 w 88125"/>
                          <a:gd name="connsiteY5" fmla="*/ 91383 h 438031"/>
                          <a:gd name="connsiteX6" fmla="*/ 14742 w 88125"/>
                          <a:gd name="connsiteY6" fmla="*/ 8944 h 438031"/>
                          <a:gd name="connsiteX7" fmla="*/ 0 w 88125"/>
                          <a:gd name="connsiteY7" fmla="*/ 0 h 4380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88125" h="438031">
                            <a:moveTo>
                              <a:pt x="22876" y="4618"/>
                            </a:moveTo>
                            <a:cubicBezTo>
                              <a:pt x="61220" y="20837"/>
                              <a:pt x="88125" y="58805"/>
                              <a:pt x="88125" y="103057"/>
                            </a:cubicBezTo>
                            <a:lnTo>
                              <a:pt x="88125" y="425062"/>
                            </a:lnTo>
                            <a:lnTo>
                              <a:pt x="51446" y="438031"/>
                            </a:lnTo>
                            <a:lnTo>
                              <a:pt x="49728" y="435242"/>
                            </a:lnTo>
                            <a:lnTo>
                              <a:pt x="53619" y="91383"/>
                            </a:lnTo>
                            <a:cubicBezTo>
                              <a:pt x="53619" y="58194"/>
                              <a:pt x="38485" y="28539"/>
                              <a:pt x="14742" y="8944"/>
                            </a:cubicBez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FFFFFF">
                          <a:alpha val="4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73" name="四角形: 上の 2 つの角を丸める 109">
                        <a:extLst>
                          <a:ext uri="{FF2B5EF4-FFF2-40B4-BE49-F238E27FC236}">
                            <a16:creationId xmlns:a16="http://schemas.microsoft.com/office/drawing/2014/main" id="{8B434602-C478-42DB-8C95-712CAB5E6CF7}"/>
                          </a:ext>
                        </a:extLst>
                      </p:cNvPr>
                      <p:cNvSpPr/>
                      <p:nvPr/>
                    </p:nvSpPr>
                    <p:spPr>
                      <a:xfrm rot="12177584">
                        <a:off x="806525" y="4318275"/>
                        <a:ext cx="535643" cy="79176"/>
                      </a:xfrm>
                      <a:custGeom>
                        <a:avLst/>
                        <a:gdLst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473274 w 473274"/>
                          <a:gd name="connsiteY4" fmla="*/ 79078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91305"/>
                          <a:gd name="connsiteX1" fmla="*/ 433735 w 473274"/>
                          <a:gd name="connsiteY1" fmla="*/ 0 h 91305"/>
                          <a:gd name="connsiteX2" fmla="*/ 473274 w 473274"/>
                          <a:gd name="connsiteY2" fmla="*/ 39539 h 91305"/>
                          <a:gd name="connsiteX3" fmla="*/ 473274 w 473274"/>
                          <a:gd name="connsiteY3" fmla="*/ 79078 h 91305"/>
                          <a:gd name="connsiteX4" fmla="*/ 306045 w 473274"/>
                          <a:gd name="connsiteY4" fmla="*/ 91305 h 91305"/>
                          <a:gd name="connsiteX5" fmla="*/ 0 w 473274"/>
                          <a:gd name="connsiteY5" fmla="*/ 79078 h 91305"/>
                          <a:gd name="connsiteX6" fmla="*/ 0 w 473274"/>
                          <a:gd name="connsiteY6" fmla="*/ 79078 h 91305"/>
                          <a:gd name="connsiteX7" fmla="*/ 0 w 473274"/>
                          <a:gd name="connsiteY7" fmla="*/ 39539 h 91305"/>
                          <a:gd name="connsiteX8" fmla="*/ 39539 w 473274"/>
                          <a:gd name="connsiteY8" fmla="*/ 0 h 91305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7422 w 473274"/>
                          <a:gd name="connsiteY4" fmla="*/ 51413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7422 w 473274"/>
                          <a:gd name="connsiteY4" fmla="*/ 51413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5290 w 473274"/>
                          <a:gd name="connsiteY4" fmla="*/ 62661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5290 w 473274"/>
                          <a:gd name="connsiteY4" fmla="*/ 62661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26519 w 473274"/>
                          <a:gd name="connsiteY4" fmla="*/ 66377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51272 w 485007"/>
                          <a:gd name="connsiteY0" fmla="*/ 0 h 79078"/>
                          <a:gd name="connsiteX1" fmla="*/ 445468 w 485007"/>
                          <a:gd name="connsiteY1" fmla="*/ 0 h 79078"/>
                          <a:gd name="connsiteX2" fmla="*/ 485007 w 485007"/>
                          <a:gd name="connsiteY2" fmla="*/ 39539 h 79078"/>
                          <a:gd name="connsiteX3" fmla="*/ 485007 w 485007"/>
                          <a:gd name="connsiteY3" fmla="*/ 79078 h 79078"/>
                          <a:gd name="connsiteX4" fmla="*/ 238252 w 485007"/>
                          <a:gd name="connsiteY4" fmla="*/ 66377 h 79078"/>
                          <a:gd name="connsiteX5" fmla="*/ 11733 w 485007"/>
                          <a:gd name="connsiteY5" fmla="*/ 79078 h 79078"/>
                          <a:gd name="connsiteX6" fmla="*/ 11733 w 485007"/>
                          <a:gd name="connsiteY6" fmla="*/ 79078 h 79078"/>
                          <a:gd name="connsiteX7" fmla="*/ 0 w 485007"/>
                          <a:gd name="connsiteY7" fmla="*/ 39808 h 79078"/>
                          <a:gd name="connsiteX8" fmla="*/ 51272 w 485007"/>
                          <a:gd name="connsiteY8" fmla="*/ 0 h 79078"/>
                          <a:gd name="connsiteX0" fmla="*/ 51272 w 485007"/>
                          <a:gd name="connsiteY0" fmla="*/ 0 h 79078"/>
                          <a:gd name="connsiteX1" fmla="*/ 445468 w 485007"/>
                          <a:gd name="connsiteY1" fmla="*/ 0 h 79078"/>
                          <a:gd name="connsiteX2" fmla="*/ 485007 w 485007"/>
                          <a:gd name="connsiteY2" fmla="*/ 39539 h 79078"/>
                          <a:gd name="connsiteX3" fmla="*/ 485007 w 485007"/>
                          <a:gd name="connsiteY3" fmla="*/ 79078 h 79078"/>
                          <a:gd name="connsiteX4" fmla="*/ 238252 w 485007"/>
                          <a:gd name="connsiteY4" fmla="*/ 66377 h 79078"/>
                          <a:gd name="connsiteX5" fmla="*/ 11733 w 485007"/>
                          <a:gd name="connsiteY5" fmla="*/ 79078 h 79078"/>
                          <a:gd name="connsiteX6" fmla="*/ 0 w 485007"/>
                          <a:gd name="connsiteY6" fmla="*/ 39808 h 79078"/>
                          <a:gd name="connsiteX7" fmla="*/ 51272 w 485007"/>
                          <a:gd name="connsiteY7" fmla="*/ 0 h 79078"/>
                          <a:gd name="connsiteX0" fmla="*/ 56437 w 490172"/>
                          <a:gd name="connsiteY0" fmla="*/ 0 h 82055"/>
                          <a:gd name="connsiteX1" fmla="*/ 450633 w 490172"/>
                          <a:gd name="connsiteY1" fmla="*/ 0 h 82055"/>
                          <a:gd name="connsiteX2" fmla="*/ 490172 w 490172"/>
                          <a:gd name="connsiteY2" fmla="*/ 39539 h 82055"/>
                          <a:gd name="connsiteX3" fmla="*/ 490172 w 490172"/>
                          <a:gd name="connsiteY3" fmla="*/ 79078 h 82055"/>
                          <a:gd name="connsiteX4" fmla="*/ 243417 w 490172"/>
                          <a:gd name="connsiteY4" fmla="*/ 66377 h 82055"/>
                          <a:gd name="connsiteX5" fmla="*/ 16898 w 490172"/>
                          <a:gd name="connsiteY5" fmla="*/ 79078 h 82055"/>
                          <a:gd name="connsiteX6" fmla="*/ 5165 w 490172"/>
                          <a:gd name="connsiteY6" fmla="*/ 39808 h 82055"/>
                          <a:gd name="connsiteX7" fmla="*/ 56437 w 490172"/>
                          <a:gd name="connsiteY7" fmla="*/ 0 h 8205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490172" h="82055">
                            <a:moveTo>
                              <a:pt x="56437" y="0"/>
                            </a:moveTo>
                            <a:lnTo>
                              <a:pt x="450633" y="0"/>
                            </a:lnTo>
                            <a:cubicBezTo>
                              <a:pt x="472470" y="0"/>
                              <a:pt x="490172" y="17702"/>
                              <a:pt x="490172" y="39539"/>
                            </a:cubicBezTo>
                            <a:lnTo>
                              <a:pt x="490172" y="79078"/>
                            </a:lnTo>
                            <a:cubicBezTo>
                              <a:pt x="411555" y="69856"/>
                              <a:pt x="411744" y="64197"/>
                              <a:pt x="243417" y="66377"/>
                            </a:cubicBezTo>
                            <a:cubicBezTo>
                              <a:pt x="75090" y="68557"/>
                              <a:pt x="49040" y="89726"/>
                              <a:pt x="16898" y="79078"/>
                            </a:cubicBezTo>
                            <a:cubicBezTo>
                              <a:pt x="-15244" y="68430"/>
                              <a:pt x="9076" y="52898"/>
                              <a:pt x="5165" y="39808"/>
                            </a:cubicBezTo>
                            <a:cubicBezTo>
                              <a:pt x="5165" y="17971"/>
                              <a:pt x="34600" y="0"/>
                              <a:pt x="56437" y="0"/>
                            </a:cubicBezTo>
                            <a:close/>
                          </a:path>
                        </a:pathLst>
                      </a:custGeom>
                      <a:solidFill>
                        <a:srgbClr val="000000">
                          <a:alpha val="2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74" name="フリーフォーム: 図形 473">
                        <a:extLst>
                          <a:ext uri="{FF2B5EF4-FFF2-40B4-BE49-F238E27FC236}">
                            <a16:creationId xmlns:a16="http://schemas.microsoft.com/office/drawing/2014/main" id="{F25C9B87-3427-4B72-84DB-728C937A3B4C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613503" y="3714073"/>
                        <a:ext cx="558484" cy="1102095"/>
                      </a:xfrm>
                      <a:custGeom>
                        <a:avLst/>
                        <a:gdLst>
                          <a:gd name="connsiteX0" fmla="*/ 153926 w 525860"/>
                          <a:gd name="connsiteY0" fmla="*/ 8707 h 1084373"/>
                          <a:gd name="connsiteX1" fmla="*/ 221596 w 525860"/>
                          <a:gd name="connsiteY1" fmla="*/ 110798 h 1084373"/>
                          <a:gd name="connsiteX2" fmla="*/ 221596 w 525860"/>
                          <a:gd name="connsiteY2" fmla="*/ 446574 h 1084373"/>
                          <a:gd name="connsiteX3" fmla="*/ 525860 w 525860"/>
                          <a:gd name="connsiteY3" fmla="*/ 973575 h 1084373"/>
                          <a:gd name="connsiteX4" fmla="*/ 333952 w 525860"/>
                          <a:gd name="connsiteY4" fmla="*/ 1084373 h 1084373"/>
                          <a:gd name="connsiteX5" fmla="*/ 24707 w 525860"/>
                          <a:gd name="connsiteY5" fmla="*/ 548745 h 1084373"/>
                          <a:gd name="connsiteX6" fmla="*/ 20743 w 525860"/>
                          <a:gd name="connsiteY6" fmla="*/ 536956 h 1084373"/>
                          <a:gd name="connsiteX7" fmla="*/ 8707 w 525860"/>
                          <a:gd name="connsiteY7" fmla="*/ 519105 h 1084373"/>
                          <a:gd name="connsiteX8" fmla="*/ 0 w 525860"/>
                          <a:gd name="connsiteY8" fmla="*/ 475977 h 1084373"/>
                          <a:gd name="connsiteX9" fmla="*/ 0 w 525860"/>
                          <a:gd name="connsiteY9" fmla="*/ 110798 h 1084373"/>
                          <a:gd name="connsiteX10" fmla="*/ 110798 w 525860"/>
                          <a:gd name="connsiteY10" fmla="*/ 0 h 1084373"/>
                          <a:gd name="connsiteX11" fmla="*/ 153926 w 525860"/>
                          <a:gd name="connsiteY11" fmla="*/ 8707 h 1084373"/>
                          <a:gd name="connsiteX0" fmla="*/ 525860 w 617300"/>
                          <a:gd name="connsiteY0" fmla="*/ 973575 h 1084373"/>
                          <a:gd name="connsiteX1" fmla="*/ 333952 w 617300"/>
                          <a:gd name="connsiteY1" fmla="*/ 1084373 h 1084373"/>
                          <a:gd name="connsiteX2" fmla="*/ 24707 w 617300"/>
                          <a:gd name="connsiteY2" fmla="*/ 548745 h 1084373"/>
                          <a:gd name="connsiteX3" fmla="*/ 20743 w 617300"/>
                          <a:gd name="connsiteY3" fmla="*/ 536956 h 1084373"/>
                          <a:gd name="connsiteX4" fmla="*/ 8707 w 617300"/>
                          <a:gd name="connsiteY4" fmla="*/ 519105 h 1084373"/>
                          <a:gd name="connsiteX5" fmla="*/ 0 w 617300"/>
                          <a:gd name="connsiteY5" fmla="*/ 475977 h 1084373"/>
                          <a:gd name="connsiteX6" fmla="*/ 0 w 617300"/>
                          <a:gd name="connsiteY6" fmla="*/ 110798 h 1084373"/>
                          <a:gd name="connsiteX7" fmla="*/ 110798 w 617300"/>
                          <a:gd name="connsiteY7" fmla="*/ 0 h 1084373"/>
                          <a:gd name="connsiteX8" fmla="*/ 153926 w 617300"/>
                          <a:gd name="connsiteY8" fmla="*/ 8707 h 1084373"/>
                          <a:gd name="connsiteX9" fmla="*/ 221596 w 617300"/>
                          <a:gd name="connsiteY9" fmla="*/ 110798 h 1084373"/>
                          <a:gd name="connsiteX10" fmla="*/ 221596 w 617300"/>
                          <a:gd name="connsiteY10" fmla="*/ 446574 h 1084373"/>
                          <a:gd name="connsiteX11" fmla="*/ 617300 w 617300"/>
                          <a:gd name="connsiteY11" fmla="*/ 1065015 h 1084373"/>
                          <a:gd name="connsiteX0" fmla="*/ 333952 w 617300"/>
                          <a:gd name="connsiteY0" fmla="*/ 1084373 h 1084373"/>
                          <a:gd name="connsiteX1" fmla="*/ 24707 w 617300"/>
                          <a:gd name="connsiteY1" fmla="*/ 548745 h 1084373"/>
                          <a:gd name="connsiteX2" fmla="*/ 20743 w 617300"/>
                          <a:gd name="connsiteY2" fmla="*/ 536956 h 1084373"/>
                          <a:gd name="connsiteX3" fmla="*/ 8707 w 617300"/>
                          <a:gd name="connsiteY3" fmla="*/ 519105 h 1084373"/>
                          <a:gd name="connsiteX4" fmla="*/ 0 w 617300"/>
                          <a:gd name="connsiteY4" fmla="*/ 475977 h 1084373"/>
                          <a:gd name="connsiteX5" fmla="*/ 0 w 617300"/>
                          <a:gd name="connsiteY5" fmla="*/ 110798 h 1084373"/>
                          <a:gd name="connsiteX6" fmla="*/ 110798 w 617300"/>
                          <a:gd name="connsiteY6" fmla="*/ 0 h 1084373"/>
                          <a:gd name="connsiteX7" fmla="*/ 153926 w 617300"/>
                          <a:gd name="connsiteY7" fmla="*/ 8707 h 1084373"/>
                          <a:gd name="connsiteX8" fmla="*/ 221596 w 617300"/>
                          <a:gd name="connsiteY8" fmla="*/ 110798 h 1084373"/>
                          <a:gd name="connsiteX9" fmla="*/ 221596 w 617300"/>
                          <a:gd name="connsiteY9" fmla="*/ 446574 h 1084373"/>
                          <a:gd name="connsiteX10" fmla="*/ 617300 w 617300"/>
                          <a:gd name="connsiteY10" fmla="*/ 1065015 h 1084373"/>
                          <a:gd name="connsiteX0" fmla="*/ 333952 w 490650"/>
                          <a:gd name="connsiteY0" fmla="*/ 1084373 h 1084373"/>
                          <a:gd name="connsiteX1" fmla="*/ 24707 w 490650"/>
                          <a:gd name="connsiteY1" fmla="*/ 548745 h 1084373"/>
                          <a:gd name="connsiteX2" fmla="*/ 20743 w 490650"/>
                          <a:gd name="connsiteY2" fmla="*/ 536956 h 1084373"/>
                          <a:gd name="connsiteX3" fmla="*/ 8707 w 490650"/>
                          <a:gd name="connsiteY3" fmla="*/ 519105 h 1084373"/>
                          <a:gd name="connsiteX4" fmla="*/ 0 w 490650"/>
                          <a:gd name="connsiteY4" fmla="*/ 475977 h 1084373"/>
                          <a:gd name="connsiteX5" fmla="*/ 0 w 490650"/>
                          <a:gd name="connsiteY5" fmla="*/ 110798 h 1084373"/>
                          <a:gd name="connsiteX6" fmla="*/ 110798 w 490650"/>
                          <a:gd name="connsiteY6" fmla="*/ 0 h 1084373"/>
                          <a:gd name="connsiteX7" fmla="*/ 153926 w 490650"/>
                          <a:gd name="connsiteY7" fmla="*/ 8707 h 1084373"/>
                          <a:gd name="connsiteX8" fmla="*/ 221596 w 490650"/>
                          <a:gd name="connsiteY8" fmla="*/ 110798 h 1084373"/>
                          <a:gd name="connsiteX9" fmla="*/ 221596 w 490650"/>
                          <a:gd name="connsiteY9" fmla="*/ 446574 h 1084373"/>
                          <a:gd name="connsiteX10" fmla="*/ 490650 w 490650"/>
                          <a:gd name="connsiteY10" fmla="*/ 852579 h 1084373"/>
                          <a:gd name="connsiteX0" fmla="*/ 347730 w 490650"/>
                          <a:gd name="connsiteY0" fmla="*/ 997008 h 997008"/>
                          <a:gd name="connsiteX1" fmla="*/ 24707 w 490650"/>
                          <a:gd name="connsiteY1" fmla="*/ 548745 h 997008"/>
                          <a:gd name="connsiteX2" fmla="*/ 20743 w 490650"/>
                          <a:gd name="connsiteY2" fmla="*/ 536956 h 997008"/>
                          <a:gd name="connsiteX3" fmla="*/ 8707 w 490650"/>
                          <a:gd name="connsiteY3" fmla="*/ 519105 h 997008"/>
                          <a:gd name="connsiteX4" fmla="*/ 0 w 490650"/>
                          <a:gd name="connsiteY4" fmla="*/ 475977 h 997008"/>
                          <a:gd name="connsiteX5" fmla="*/ 0 w 490650"/>
                          <a:gd name="connsiteY5" fmla="*/ 110798 h 997008"/>
                          <a:gd name="connsiteX6" fmla="*/ 110798 w 490650"/>
                          <a:gd name="connsiteY6" fmla="*/ 0 h 997008"/>
                          <a:gd name="connsiteX7" fmla="*/ 153926 w 490650"/>
                          <a:gd name="connsiteY7" fmla="*/ 8707 h 997008"/>
                          <a:gd name="connsiteX8" fmla="*/ 221596 w 490650"/>
                          <a:gd name="connsiteY8" fmla="*/ 110798 h 997008"/>
                          <a:gd name="connsiteX9" fmla="*/ 221596 w 490650"/>
                          <a:gd name="connsiteY9" fmla="*/ 446574 h 997008"/>
                          <a:gd name="connsiteX10" fmla="*/ 490650 w 490650"/>
                          <a:gd name="connsiteY10" fmla="*/ 852579 h 997008"/>
                          <a:gd name="connsiteX0" fmla="*/ 347730 w 490650"/>
                          <a:gd name="connsiteY0" fmla="*/ 997008 h 997008"/>
                          <a:gd name="connsiteX1" fmla="*/ 24707 w 490650"/>
                          <a:gd name="connsiteY1" fmla="*/ 548745 h 997008"/>
                          <a:gd name="connsiteX2" fmla="*/ 20743 w 490650"/>
                          <a:gd name="connsiteY2" fmla="*/ 536956 h 997008"/>
                          <a:gd name="connsiteX3" fmla="*/ 8707 w 490650"/>
                          <a:gd name="connsiteY3" fmla="*/ 519105 h 997008"/>
                          <a:gd name="connsiteX4" fmla="*/ 0 w 490650"/>
                          <a:gd name="connsiteY4" fmla="*/ 475977 h 997008"/>
                          <a:gd name="connsiteX5" fmla="*/ 0 w 490650"/>
                          <a:gd name="connsiteY5" fmla="*/ 110798 h 997008"/>
                          <a:gd name="connsiteX6" fmla="*/ 110798 w 490650"/>
                          <a:gd name="connsiteY6" fmla="*/ 0 h 997008"/>
                          <a:gd name="connsiteX7" fmla="*/ 153926 w 490650"/>
                          <a:gd name="connsiteY7" fmla="*/ 8707 h 997008"/>
                          <a:gd name="connsiteX8" fmla="*/ 206146 w 490650"/>
                          <a:gd name="connsiteY8" fmla="*/ 131207 h 997008"/>
                          <a:gd name="connsiteX9" fmla="*/ 221596 w 490650"/>
                          <a:gd name="connsiteY9" fmla="*/ 446574 h 997008"/>
                          <a:gd name="connsiteX10" fmla="*/ 490650 w 490650"/>
                          <a:gd name="connsiteY10" fmla="*/ 852579 h 997008"/>
                          <a:gd name="connsiteX0" fmla="*/ 347730 w 465288"/>
                          <a:gd name="connsiteY0" fmla="*/ 997008 h 997008"/>
                          <a:gd name="connsiteX1" fmla="*/ 24707 w 465288"/>
                          <a:gd name="connsiteY1" fmla="*/ 548745 h 997008"/>
                          <a:gd name="connsiteX2" fmla="*/ 20743 w 465288"/>
                          <a:gd name="connsiteY2" fmla="*/ 536956 h 997008"/>
                          <a:gd name="connsiteX3" fmla="*/ 8707 w 465288"/>
                          <a:gd name="connsiteY3" fmla="*/ 519105 h 997008"/>
                          <a:gd name="connsiteX4" fmla="*/ 0 w 465288"/>
                          <a:gd name="connsiteY4" fmla="*/ 475977 h 997008"/>
                          <a:gd name="connsiteX5" fmla="*/ 0 w 465288"/>
                          <a:gd name="connsiteY5" fmla="*/ 110798 h 997008"/>
                          <a:gd name="connsiteX6" fmla="*/ 110798 w 465288"/>
                          <a:gd name="connsiteY6" fmla="*/ 0 h 997008"/>
                          <a:gd name="connsiteX7" fmla="*/ 153926 w 465288"/>
                          <a:gd name="connsiteY7" fmla="*/ 8707 h 997008"/>
                          <a:gd name="connsiteX8" fmla="*/ 206146 w 465288"/>
                          <a:gd name="connsiteY8" fmla="*/ 131207 h 997008"/>
                          <a:gd name="connsiteX9" fmla="*/ 221596 w 465288"/>
                          <a:gd name="connsiteY9" fmla="*/ 446574 h 997008"/>
                          <a:gd name="connsiteX10" fmla="*/ 465288 w 465288"/>
                          <a:gd name="connsiteY10" fmla="*/ 777445 h 997008"/>
                          <a:gd name="connsiteX0" fmla="*/ 347730 w 465288"/>
                          <a:gd name="connsiteY0" fmla="*/ 997008 h 997008"/>
                          <a:gd name="connsiteX1" fmla="*/ 285827 w 465288"/>
                          <a:gd name="connsiteY1" fmla="*/ 880043 h 997008"/>
                          <a:gd name="connsiteX2" fmla="*/ 24707 w 465288"/>
                          <a:gd name="connsiteY2" fmla="*/ 548745 h 997008"/>
                          <a:gd name="connsiteX3" fmla="*/ 20743 w 465288"/>
                          <a:gd name="connsiteY3" fmla="*/ 536956 h 997008"/>
                          <a:gd name="connsiteX4" fmla="*/ 8707 w 465288"/>
                          <a:gd name="connsiteY4" fmla="*/ 519105 h 997008"/>
                          <a:gd name="connsiteX5" fmla="*/ 0 w 465288"/>
                          <a:gd name="connsiteY5" fmla="*/ 475977 h 997008"/>
                          <a:gd name="connsiteX6" fmla="*/ 0 w 465288"/>
                          <a:gd name="connsiteY6" fmla="*/ 110798 h 997008"/>
                          <a:gd name="connsiteX7" fmla="*/ 110798 w 465288"/>
                          <a:gd name="connsiteY7" fmla="*/ 0 h 997008"/>
                          <a:gd name="connsiteX8" fmla="*/ 153926 w 465288"/>
                          <a:gd name="connsiteY8" fmla="*/ 8707 h 997008"/>
                          <a:gd name="connsiteX9" fmla="*/ 206146 w 465288"/>
                          <a:gd name="connsiteY9" fmla="*/ 131207 h 997008"/>
                          <a:gd name="connsiteX10" fmla="*/ 221596 w 465288"/>
                          <a:gd name="connsiteY10" fmla="*/ 446574 h 997008"/>
                          <a:gd name="connsiteX11" fmla="*/ 465288 w 465288"/>
                          <a:gd name="connsiteY11" fmla="*/ 777445 h 997008"/>
                          <a:gd name="connsiteX0" fmla="*/ 285827 w 465288"/>
                          <a:gd name="connsiteY0" fmla="*/ 880043 h 880043"/>
                          <a:gd name="connsiteX1" fmla="*/ 24707 w 465288"/>
                          <a:gd name="connsiteY1" fmla="*/ 548745 h 880043"/>
                          <a:gd name="connsiteX2" fmla="*/ 20743 w 465288"/>
                          <a:gd name="connsiteY2" fmla="*/ 536956 h 880043"/>
                          <a:gd name="connsiteX3" fmla="*/ 8707 w 465288"/>
                          <a:gd name="connsiteY3" fmla="*/ 519105 h 880043"/>
                          <a:gd name="connsiteX4" fmla="*/ 0 w 465288"/>
                          <a:gd name="connsiteY4" fmla="*/ 475977 h 880043"/>
                          <a:gd name="connsiteX5" fmla="*/ 0 w 465288"/>
                          <a:gd name="connsiteY5" fmla="*/ 110798 h 880043"/>
                          <a:gd name="connsiteX6" fmla="*/ 110798 w 465288"/>
                          <a:gd name="connsiteY6" fmla="*/ 0 h 880043"/>
                          <a:gd name="connsiteX7" fmla="*/ 153926 w 465288"/>
                          <a:gd name="connsiteY7" fmla="*/ 8707 h 880043"/>
                          <a:gd name="connsiteX8" fmla="*/ 206146 w 465288"/>
                          <a:gd name="connsiteY8" fmla="*/ 131207 h 880043"/>
                          <a:gd name="connsiteX9" fmla="*/ 221596 w 465288"/>
                          <a:gd name="connsiteY9" fmla="*/ 446574 h 880043"/>
                          <a:gd name="connsiteX10" fmla="*/ 465288 w 465288"/>
                          <a:gd name="connsiteY10" fmla="*/ 777445 h 880043"/>
                          <a:gd name="connsiteX0" fmla="*/ 323096 w 465288"/>
                          <a:gd name="connsiteY0" fmla="*/ 934556 h 934556"/>
                          <a:gd name="connsiteX1" fmla="*/ 24707 w 465288"/>
                          <a:gd name="connsiteY1" fmla="*/ 548745 h 934556"/>
                          <a:gd name="connsiteX2" fmla="*/ 20743 w 465288"/>
                          <a:gd name="connsiteY2" fmla="*/ 536956 h 934556"/>
                          <a:gd name="connsiteX3" fmla="*/ 8707 w 465288"/>
                          <a:gd name="connsiteY3" fmla="*/ 519105 h 934556"/>
                          <a:gd name="connsiteX4" fmla="*/ 0 w 465288"/>
                          <a:gd name="connsiteY4" fmla="*/ 475977 h 934556"/>
                          <a:gd name="connsiteX5" fmla="*/ 0 w 465288"/>
                          <a:gd name="connsiteY5" fmla="*/ 110798 h 934556"/>
                          <a:gd name="connsiteX6" fmla="*/ 110798 w 465288"/>
                          <a:gd name="connsiteY6" fmla="*/ 0 h 934556"/>
                          <a:gd name="connsiteX7" fmla="*/ 153926 w 465288"/>
                          <a:gd name="connsiteY7" fmla="*/ 8707 h 934556"/>
                          <a:gd name="connsiteX8" fmla="*/ 206146 w 465288"/>
                          <a:gd name="connsiteY8" fmla="*/ 131207 h 934556"/>
                          <a:gd name="connsiteX9" fmla="*/ 221596 w 465288"/>
                          <a:gd name="connsiteY9" fmla="*/ 446574 h 934556"/>
                          <a:gd name="connsiteX10" fmla="*/ 465288 w 465288"/>
                          <a:gd name="connsiteY10" fmla="*/ 777445 h 934556"/>
                          <a:gd name="connsiteX0" fmla="*/ 299949 w 465288"/>
                          <a:gd name="connsiteY0" fmla="*/ 914214 h 914214"/>
                          <a:gd name="connsiteX1" fmla="*/ 24707 w 465288"/>
                          <a:gd name="connsiteY1" fmla="*/ 548745 h 914214"/>
                          <a:gd name="connsiteX2" fmla="*/ 20743 w 465288"/>
                          <a:gd name="connsiteY2" fmla="*/ 536956 h 914214"/>
                          <a:gd name="connsiteX3" fmla="*/ 8707 w 465288"/>
                          <a:gd name="connsiteY3" fmla="*/ 519105 h 914214"/>
                          <a:gd name="connsiteX4" fmla="*/ 0 w 465288"/>
                          <a:gd name="connsiteY4" fmla="*/ 475977 h 914214"/>
                          <a:gd name="connsiteX5" fmla="*/ 0 w 465288"/>
                          <a:gd name="connsiteY5" fmla="*/ 110798 h 914214"/>
                          <a:gd name="connsiteX6" fmla="*/ 110798 w 465288"/>
                          <a:gd name="connsiteY6" fmla="*/ 0 h 914214"/>
                          <a:gd name="connsiteX7" fmla="*/ 153926 w 465288"/>
                          <a:gd name="connsiteY7" fmla="*/ 8707 h 914214"/>
                          <a:gd name="connsiteX8" fmla="*/ 206146 w 465288"/>
                          <a:gd name="connsiteY8" fmla="*/ 131207 h 914214"/>
                          <a:gd name="connsiteX9" fmla="*/ 221596 w 465288"/>
                          <a:gd name="connsiteY9" fmla="*/ 446574 h 914214"/>
                          <a:gd name="connsiteX10" fmla="*/ 465288 w 465288"/>
                          <a:gd name="connsiteY10" fmla="*/ 777445 h 914214"/>
                          <a:gd name="connsiteX0" fmla="*/ 331351 w 465288"/>
                          <a:gd name="connsiteY0" fmla="*/ 932344 h 932344"/>
                          <a:gd name="connsiteX1" fmla="*/ 24707 w 465288"/>
                          <a:gd name="connsiteY1" fmla="*/ 548745 h 932344"/>
                          <a:gd name="connsiteX2" fmla="*/ 20743 w 465288"/>
                          <a:gd name="connsiteY2" fmla="*/ 536956 h 932344"/>
                          <a:gd name="connsiteX3" fmla="*/ 8707 w 465288"/>
                          <a:gd name="connsiteY3" fmla="*/ 519105 h 932344"/>
                          <a:gd name="connsiteX4" fmla="*/ 0 w 465288"/>
                          <a:gd name="connsiteY4" fmla="*/ 475977 h 932344"/>
                          <a:gd name="connsiteX5" fmla="*/ 0 w 465288"/>
                          <a:gd name="connsiteY5" fmla="*/ 110798 h 932344"/>
                          <a:gd name="connsiteX6" fmla="*/ 110798 w 465288"/>
                          <a:gd name="connsiteY6" fmla="*/ 0 h 932344"/>
                          <a:gd name="connsiteX7" fmla="*/ 153926 w 465288"/>
                          <a:gd name="connsiteY7" fmla="*/ 8707 h 932344"/>
                          <a:gd name="connsiteX8" fmla="*/ 206146 w 465288"/>
                          <a:gd name="connsiteY8" fmla="*/ 131207 h 932344"/>
                          <a:gd name="connsiteX9" fmla="*/ 221596 w 465288"/>
                          <a:gd name="connsiteY9" fmla="*/ 446574 h 932344"/>
                          <a:gd name="connsiteX10" fmla="*/ 465288 w 465288"/>
                          <a:gd name="connsiteY10" fmla="*/ 777445 h 932344"/>
                          <a:gd name="connsiteX0" fmla="*/ 331351 w 465288"/>
                          <a:gd name="connsiteY0" fmla="*/ 932344 h 932344"/>
                          <a:gd name="connsiteX1" fmla="*/ 24707 w 465288"/>
                          <a:gd name="connsiteY1" fmla="*/ 548745 h 932344"/>
                          <a:gd name="connsiteX2" fmla="*/ 20743 w 465288"/>
                          <a:gd name="connsiteY2" fmla="*/ 536956 h 932344"/>
                          <a:gd name="connsiteX3" fmla="*/ 8707 w 465288"/>
                          <a:gd name="connsiteY3" fmla="*/ 519105 h 932344"/>
                          <a:gd name="connsiteX4" fmla="*/ 0 w 465288"/>
                          <a:gd name="connsiteY4" fmla="*/ 475977 h 932344"/>
                          <a:gd name="connsiteX5" fmla="*/ 0 w 465288"/>
                          <a:gd name="connsiteY5" fmla="*/ 110798 h 932344"/>
                          <a:gd name="connsiteX6" fmla="*/ 110798 w 465288"/>
                          <a:gd name="connsiteY6" fmla="*/ 0 h 932344"/>
                          <a:gd name="connsiteX7" fmla="*/ 153926 w 465288"/>
                          <a:gd name="connsiteY7" fmla="*/ 8707 h 932344"/>
                          <a:gd name="connsiteX8" fmla="*/ 206146 w 465288"/>
                          <a:gd name="connsiteY8" fmla="*/ 131207 h 932344"/>
                          <a:gd name="connsiteX9" fmla="*/ 221596 w 465288"/>
                          <a:gd name="connsiteY9" fmla="*/ 446574 h 932344"/>
                          <a:gd name="connsiteX10" fmla="*/ 465288 w 465288"/>
                          <a:gd name="connsiteY10" fmla="*/ 777445 h 932344"/>
                          <a:gd name="connsiteX0" fmla="*/ 331351 w 465288"/>
                          <a:gd name="connsiteY0" fmla="*/ 932344 h 932344"/>
                          <a:gd name="connsiteX1" fmla="*/ 20743 w 465288"/>
                          <a:gd name="connsiteY1" fmla="*/ 536956 h 932344"/>
                          <a:gd name="connsiteX2" fmla="*/ 8707 w 465288"/>
                          <a:gd name="connsiteY2" fmla="*/ 519105 h 932344"/>
                          <a:gd name="connsiteX3" fmla="*/ 0 w 465288"/>
                          <a:gd name="connsiteY3" fmla="*/ 475977 h 932344"/>
                          <a:gd name="connsiteX4" fmla="*/ 0 w 465288"/>
                          <a:gd name="connsiteY4" fmla="*/ 110798 h 932344"/>
                          <a:gd name="connsiteX5" fmla="*/ 110798 w 465288"/>
                          <a:gd name="connsiteY5" fmla="*/ 0 h 932344"/>
                          <a:gd name="connsiteX6" fmla="*/ 153926 w 465288"/>
                          <a:gd name="connsiteY6" fmla="*/ 8707 h 932344"/>
                          <a:gd name="connsiteX7" fmla="*/ 206146 w 465288"/>
                          <a:gd name="connsiteY7" fmla="*/ 131207 h 932344"/>
                          <a:gd name="connsiteX8" fmla="*/ 221596 w 465288"/>
                          <a:gd name="connsiteY8" fmla="*/ 446574 h 932344"/>
                          <a:gd name="connsiteX9" fmla="*/ 465288 w 465288"/>
                          <a:gd name="connsiteY9" fmla="*/ 777445 h 932344"/>
                          <a:gd name="connsiteX0" fmla="*/ 331351 w 465288"/>
                          <a:gd name="connsiteY0" fmla="*/ 932344 h 932344"/>
                          <a:gd name="connsiteX1" fmla="*/ 8707 w 465288"/>
                          <a:gd name="connsiteY1" fmla="*/ 519105 h 932344"/>
                          <a:gd name="connsiteX2" fmla="*/ 0 w 465288"/>
                          <a:gd name="connsiteY2" fmla="*/ 475977 h 932344"/>
                          <a:gd name="connsiteX3" fmla="*/ 0 w 465288"/>
                          <a:gd name="connsiteY3" fmla="*/ 110798 h 932344"/>
                          <a:gd name="connsiteX4" fmla="*/ 110798 w 465288"/>
                          <a:gd name="connsiteY4" fmla="*/ 0 h 932344"/>
                          <a:gd name="connsiteX5" fmla="*/ 153926 w 465288"/>
                          <a:gd name="connsiteY5" fmla="*/ 8707 h 932344"/>
                          <a:gd name="connsiteX6" fmla="*/ 206146 w 465288"/>
                          <a:gd name="connsiteY6" fmla="*/ 131207 h 932344"/>
                          <a:gd name="connsiteX7" fmla="*/ 221596 w 465288"/>
                          <a:gd name="connsiteY7" fmla="*/ 446574 h 932344"/>
                          <a:gd name="connsiteX8" fmla="*/ 465288 w 465288"/>
                          <a:gd name="connsiteY8" fmla="*/ 777445 h 932344"/>
                          <a:gd name="connsiteX0" fmla="*/ 331351 w 465288"/>
                          <a:gd name="connsiteY0" fmla="*/ 932344 h 932344"/>
                          <a:gd name="connsiteX1" fmla="*/ 8707 w 465288"/>
                          <a:gd name="connsiteY1" fmla="*/ 519105 h 932344"/>
                          <a:gd name="connsiteX2" fmla="*/ 0 w 465288"/>
                          <a:gd name="connsiteY2" fmla="*/ 475977 h 932344"/>
                          <a:gd name="connsiteX3" fmla="*/ 0 w 465288"/>
                          <a:gd name="connsiteY3" fmla="*/ 110798 h 932344"/>
                          <a:gd name="connsiteX4" fmla="*/ 110798 w 465288"/>
                          <a:gd name="connsiteY4" fmla="*/ 0 h 932344"/>
                          <a:gd name="connsiteX5" fmla="*/ 153926 w 465288"/>
                          <a:gd name="connsiteY5" fmla="*/ 8707 h 932344"/>
                          <a:gd name="connsiteX6" fmla="*/ 206146 w 465288"/>
                          <a:gd name="connsiteY6" fmla="*/ 131207 h 932344"/>
                          <a:gd name="connsiteX7" fmla="*/ 221596 w 465288"/>
                          <a:gd name="connsiteY7" fmla="*/ 446574 h 932344"/>
                          <a:gd name="connsiteX8" fmla="*/ 465288 w 465288"/>
                          <a:gd name="connsiteY8" fmla="*/ 777445 h 932344"/>
                          <a:gd name="connsiteX0" fmla="*/ 331351 w 465288"/>
                          <a:gd name="connsiteY0" fmla="*/ 932344 h 932344"/>
                          <a:gd name="connsiteX1" fmla="*/ 8707 w 465288"/>
                          <a:gd name="connsiteY1" fmla="*/ 519105 h 932344"/>
                          <a:gd name="connsiteX2" fmla="*/ 0 w 465288"/>
                          <a:gd name="connsiteY2" fmla="*/ 475977 h 932344"/>
                          <a:gd name="connsiteX3" fmla="*/ 0 w 465288"/>
                          <a:gd name="connsiteY3" fmla="*/ 110798 h 932344"/>
                          <a:gd name="connsiteX4" fmla="*/ 110798 w 465288"/>
                          <a:gd name="connsiteY4" fmla="*/ 0 h 932344"/>
                          <a:gd name="connsiteX5" fmla="*/ 153926 w 465288"/>
                          <a:gd name="connsiteY5" fmla="*/ 8707 h 932344"/>
                          <a:gd name="connsiteX6" fmla="*/ 206146 w 465288"/>
                          <a:gd name="connsiteY6" fmla="*/ 131207 h 932344"/>
                          <a:gd name="connsiteX7" fmla="*/ 221596 w 465288"/>
                          <a:gd name="connsiteY7" fmla="*/ 446574 h 932344"/>
                          <a:gd name="connsiteX8" fmla="*/ 465288 w 465288"/>
                          <a:gd name="connsiteY8" fmla="*/ 777445 h 932344"/>
                          <a:gd name="connsiteX0" fmla="*/ 331351 w 472463"/>
                          <a:gd name="connsiteY0" fmla="*/ 932344 h 932344"/>
                          <a:gd name="connsiteX1" fmla="*/ 8707 w 472463"/>
                          <a:gd name="connsiteY1" fmla="*/ 519105 h 932344"/>
                          <a:gd name="connsiteX2" fmla="*/ 0 w 472463"/>
                          <a:gd name="connsiteY2" fmla="*/ 475977 h 932344"/>
                          <a:gd name="connsiteX3" fmla="*/ 0 w 472463"/>
                          <a:gd name="connsiteY3" fmla="*/ 110798 h 932344"/>
                          <a:gd name="connsiteX4" fmla="*/ 110798 w 472463"/>
                          <a:gd name="connsiteY4" fmla="*/ 0 h 932344"/>
                          <a:gd name="connsiteX5" fmla="*/ 153926 w 472463"/>
                          <a:gd name="connsiteY5" fmla="*/ 8707 h 932344"/>
                          <a:gd name="connsiteX6" fmla="*/ 206146 w 472463"/>
                          <a:gd name="connsiteY6" fmla="*/ 131207 h 932344"/>
                          <a:gd name="connsiteX7" fmla="*/ 221596 w 472463"/>
                          <a:gd name="connsiteY7" fmla="*/ 446574 h 932344"/>
                          <a:gd name="connsiteX8" fmla="*/ 472463 w 472463"/>
                          <a:gd name="connsiteY8" fmla="*/ 793220 h 932344"/>
                          <a:gd name="connsiteX0" fmla="*/ 331351 w 472463"/>
                          <a:gd name="connsiteY0" fmla="*/ 932344 h 932344"/>
                          <a:gd name="connsiteX1" fmla="*/ 8707 w 472463"/>
                          <a:gd name="connsiteY1" fmla="*/ 519105 h 932344"/>
                          <a:gd name="connsiteX2" fmla="*/ 0 w 472463"/>
                          <a:gd name="connsiteY2" fmla="*/ 475977 h 932344"/>
                          <a:gd name="connsiteX3" fmla="*/ 0 w 472463"/>
                          <a:gd name="connsiteY3" fmla="*/ 110798 h 932344"/>
                          <a:gd name="connsiteX4" fmla="*/ 110798 w 472463"/>
                          <a:gd name="connsiteY4" fmla="*/ 0 h 932344"/>
                          <a:gd name="connsiteX5" fmla="*/ 153926 w 472463"/>
                          <a:gd name="connsiteY5" fmla="*/ 8707 h 932344"/>
                          <a:gd name="connsiteX6" fmla="*/ 206146 w 472463"/>
                          <a:gd name="connsiteY6" fmla="*/ 131207 h 932344"/>
                          <a:gd name="connsiteX7" fmla="*/ 221596 w 472463"/>
                          <a:gd name="connsiteY7" fmla="*/ 446574 h 932344"/>
                          <a:gd name="connsiteX8" fmla="*/ 472463 w 472463"/>
                          <a:gd name="connsiteY8" fmla="*/ 793220 h 93234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472463" h="932344">
                            <a:moveTo>
                              <a:pt x="331351" y="932344"/>
                            </a:moveTo>
                            <a:cubicBezTo>
                              <a:pt x="198497" y="810228"/>
                              <a:pt x="90067" y="702211"/>
                              <a:pt x="8707" y="519105"/>
                            </a:cubicBezTo>
                            <a:cubicBezTo>
                              <a:pt x="3100" y="505849"/>
                              <a:pt x="0" y="491275"/>
                              <a:pt x="0" y="475977"/>
                            </a:cubicBezTo>
                            <a:lnTo>
                              <a:pt x="0" y="110798"/>
                            </a:lnTo>
                            <a:cubicBezTo>
                              <a:pt x="0" y="49606"/>
                              <a:pt x="49606" y="0"/>
                              <a:pt x="110798" y="0"/>
                            </a:cubicBezTo>
                            <a:cubicBezTo>
                              <a:pt x="126096" y="0"/>
                              <a:pt x="140670" y="3100"/>
                              <a:pt x="153926" y="8707"/>
                            </a:cubicBezTo>
                            <a:cubicBezTo>
                              <a:pt x="193693" y="25527"/>
                              <a:pt x="206146" y="85313"/>
                              <a:pt x="206146" y="131207"/>
                            </a:cubicBezTo>
                            <a:lnTo>
                              <a:pt x="221596" y="446574"/>
                            </a:lnTo>
                            <a:cubicBezTo>
                              <a:pt x="296776" y="623373"/>
                              <a:pt x="472463" y="793220"/>
                              <a:pt x="472463" y="793220"/>
                            </a:cubicBezTo>
                          </a:path>
                        </a:pathLst>
                      </a:custGeom>
                      <a:solidFill>
                        <a:srgbClr val="FFCC99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75" name="フリーフォーム: 図形 474">
                        <a:extLst>
                          <a:ext uri="{FF2B5EF4-FFF2-40B4-BE49-F238E27FC236}">
                            <a16:creationId xmlns:a16="http://schemas.microsoft.com/office/drawing/2014/main" id="{A31D0C08-E554-438D-9588-DDFE47E3CCE7}"/>
                          </a:ext>
                        </a:extLst>
                      </p:cNvPr>
                      <p:cNvSpPr/>
                      <p:nvPr/>
                    </p:nvSpPr>
                    <p:spPr>
                      <a:xfrm rot="19623778">
                        <a:off x="605797" y="3814934"/>
                        <a:ext cx="94380" cy="457538"/>
                      </a:xfrm>
                      <a:custGeom>
                        <a:avLst/>
                        <a:gdLst>
                          <a:gd name="connsiteX0" fmla="*/ 22876 w 88125"/>
                          <a:gd name="connsiteY0" fmla="*/ 4618 h 438031"/>
                          <a:gd name="connsiteX1" fmla="*/ 88125 w 88125"/>
                          <a:gd name="connsiteY1" fmla="*/ 103057 h 438031"/>
                          <a:gd name="connsiteX2" fmla="*/ 88125 w 88125"/>
                          <a:gd name="connsiteY2" fmla="*/ 425062 h 438031"/>
                          <a:gd name="connsiteX3" fmla="*/ 51446 w 88125"/>
                          <a:gd name="connsiteY3" fmla="*/ 438031 h 438031"/>
                          <a:gd name="connsiteX4" fmla="*/ 49728 w 88125"/>
                          <a:gd name="connsiteY4" fmla="*/ 435242 h 438031"/>
                          <a:gd name="connsiteX5" fmla="*/ 53619 w 88125"/>
                          <a:gd name="connsiteY5" fmla="*/ 91383 h 438031"/>
                          <a:gd name="connsiteX6" fmla="*/ 14742 w 88125"/>
                          <a:gd name="connsiteY6" fmla="*/ 8944 h 438031"/>
                          <a:gd name="connsiteX7" fmla="*/ 0 w 88125"/>
                          <a:gd name="connsiteY7" fmla="*/ 0 h 4380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88125" h="438031">
                            <a:moveTo>
                              <a:pt x="22876" y="4618"/>
                            </a:moveTo>
                            <a:cubicBezTo>
                              <a:pt x="61220" y="20837"/>
                              <a:pt x="88125" y="58805"/>
                              <a:pt x="88125" y="103057"/>
                            </a:cubicBezTo>
                            <a:lnTo>
                              <a:pt x="88125" y="425062"/>
                            </a:lnTo>
                            <a:lnTo>
                              <a:pt x="51446" y="438031"/>
                            </a:lnTo>
                            <a:lnTo>
                              <a:pt x="49728" y="435242"/>
                            </a:lnTo>
                            <a:lnTo>
                              <a:pt x="53619" y="91383"/>
                            </a:lnTo>
                            <a:cubicBezTo>
                              <a:pt x="53619" y="58194"/>
                              <a:pt x="38485" y="28539"/>
                              <a:pt x="14742" y="8944"/>
                            </a:cubicBez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FFFFFF">
                          <a:alpha val="4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76" name="四角形: 上の 2 つの角を丸める 109">
                        <a:extLst>
                          <a:ext uri="{FF2B5EF4-FFF2-40B4-BE49-F238E27FC236}">
                            <a16:creationId xmlns:a16="http://schemas.microsoft.com/office/drawing/2014/main" id="{01130C1C-123B-4E99-B56D-D905B393715F}"/>
                          </a:ext>
                        </a:extLst>
                      </p:cNvPr>
                      <p:cNvSpPr/>
                      <p:nvPr/>
                    </p:nvSpPr>
                    <p:spPr>
                      <a:xfrm rot="12177584">
                        <a:off x="733744" y="4498753"/>
                        <a:ext cx="564378" cy="110868"/>
                      </a:xfrm>
                      <a:custGeom>
                        <a:avLst/>
                        <a:gdLst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473274 w 473274"/>
                          <a:gd name="connsiteY4" fmla="*/ 79078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91305"/>
                          <a:gd name="connsiteX1" fmla="*/ 433735 w 473274"/>
                          <a:gd name="connsiteY1" fmla="*/ 0 h 91305"/>
                          <a:gd name="connsiteX2" fmla="*/ 473274 w 473274"/>
                          <a:gd name="connsiteY2" fmla="*/ 39539 h 91305"/>
                          <a:gd name="connsiteX3" fmla="*/ 473274 w 473274"/>
                          <a:gd name="connsiteY3" fmla="*/ 79078 h 91305"/>
                          <a:gd name="connsiteX4" fmla="*/ 306045 w 473274"/>
                          <a:gd name="connsiteY4" fmla="*/ 91305 h 91305"/>
                          <a:gd name="connsiteX5" fmla="*/ 0 w 473274"/>
                          <a:gd name="connsiteY5" fmla="*/ 79078 h 91305"/>
                          <a:gd name="connsiteX6" fmla="*/ 0 w 473274"/>
                          <a:gd name="connsiteY6" fmla="*/ 79078 h 91305"/>
                          <a:gd name="connsiteX7" fmla="*/ 0 w 473274"/>
                          <a:gd name="connsiteY7" fmla="*/ 39539 h 91305"/>
                          <a:gd name="connsiteX8" fmla="*/ 39539 w 473274"/>
                          <a:gd name="connsiteY8" fmla="*/ 0 h 91305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7422 w 473274"/>
                          <a:gd name="connsiteY4" fmla="*/ 51413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7422 w 473274"/>
                          <a:gd name="connsiteY4" fmla="*/ 51413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5290 w 473274"/>
                          <a:gd name="connsiteY4" fmla="*/ 62661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5290 w 473274"/>
                          <a:gd name="connsiteY4" fmla="*/ 62661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26519 w 473274"/>
                          <a:gd name="connsiteY4" fmla="*/ 66377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585176"/>
                          <a:gd name="connsiteY0" fmla="*/ 0 h 116264"/>
                          <a:gd name="connsiteX1" fmla="*/ 433735 w 585176"/>
                          <a:gd name="connsiteY1" fmla="*/ 0 h 116264"/>
                          <a:gd name="connsiteX2" fmla="*/ 473274 w 585176"/>
                          <a:gd name="connsiteY2" fmla="*/ 39539 h 116264"/>
                          <a:gd name="connsiteX3" fmla="*/ 585176 w 585176"/>
                          <a:gd name="connsiteY3" fmla="*/ 116264 h 116264"/>
                          <a:gd name="connsiteX4" fmla="*/ 226519 w 585176"/>
                          <a:gd name="connsiteY4" fmla="*/ 66377 h 116264"/>
                          <a:gd name="connsiteX5" fmla="*/ 0 w 585176"/>
                          <a:gd name="connsiteY5" fmla="*/ 79078 h 116264"/>
                          <a:gd name="connsiteX6" fmla="*/ 0 w 585176"/>
                          <a:gd name="connsiteY6" fmla="*/ 79078 h 116264"/>
                          <a:gd name="connsiteX7" fmla="*/ 0 w 585176"/>
                          <a:gd name="connsiteY7" fmla="*/ 39539 h 116264"/>
                          <a:gd name="connsiteX8" fmla="*/ 39539 w 585176"/>
                          <a:gd name="connsiteY8" fmla="*/ 0 h 116264"/>
                          <a:gd name="connsiteX0" fmla="*/ 39539 w 585176"/>
                          <a:gd name="connsiteY0" fmla="*/ 0 h 116264"/>
                          <a:gd name="connsiteX1" fmla="*/ 433735 w 585176"/>
                          <a:gd name="connsiteY1" fmla="*/ 0 h 116264"/>
                          <a:gd name="connsiteX2" fmla="*/ 473274 w 585176"/>
                          <a:gd name="connsiteY2" fmla="*/ 39539 h 116264"/>
                          <a:gd name="connsiteX3" fmla="*/ 585176 w 585176"/>
                          <a:gd name="connsiteY3" fmla="*/ 116264 h 116264"/>
                          <a:gd name="connsiteX4" fmla="*/ 226519 w 585176"/>
                          <a:gd name="connsiteY4" fmla="*/ 66377 h 116264"/>
                          <a:gd name="connsiteX5" fmla="*/ 0 w 585176"/>
                          <a:gd name="connsiteY5" fmla="*/ 79078 h 116264"/>
                          <a:gd name="connsiteX6" fmla="*/ 0 w 585176"/>
                          <a:gd name="connsiteY6" fmla="*/ 79078 h 116264"/>
                          <a:gd name="connsiteX7" fmla="*/ 0 w 585176"/>
                          <a:gd name="connsiteY7" fmla="*/ 39539 h 116264"/>
                          <a:gd name="connsiteX8" fmla="*/ 39539 w 585176"/>
                          <a:gd name="connsiteY8" fmla="*/ 0 h 116264"/>
                          <a:gd name="connsiteX0" fmla="*/ 39539 w 585176"/>
                          <a:gd name="connsiteY0" fmla="*/ 0 h 116264"/>
                          <a:gd name="connsiteX1" fmla="*/ 433735 w 585176"/>
                          <a:gd name="connsiteY1" fmla="*/ 0 h 116264"/>
                          <a:gd name="connsiteX2" fmla="*/ 473274 w 585176"/>
                          <a:gd name="connsiteY2" fmla="*/ 39539 h 116264"/>
                          <a:gd name="connsiteX3" fmla="*/ 585176 w 585176"/>
                          <a:gd name="connsiteY3" fmla="*/ 116264 h 116264"/>
                          <a:gd name="connsiteX4" fmla="*/ 226519 w 585176"/>
                          <a:gd name="connsiteY4" fmla="*/ 66377 h 116264"/>
                          <a:gd name="connsiteX5" fmla="*/ 0 w 585176"/>
                          <a:gd name="connsiteY5" fmla="*/ 79078 h 116264"/>
                          <a:gd name="connsiteX6" fmla="*/ 0 w 585176"/>
                          <a:gd name="connsiteY6" fmla="*/ 79078 h 116264"/>
                          <a:gd name="connsiteX7" fmla="*/ 0 w 585176"/>
                          <a:gd name="connsiteY7" fmla="*/ 39539 h 116264"/>
                          <a:gd name="connsiteX8" fmla="*/ 39539 w 585176"/>
                          <a:gd name="connsiteY8" fmla="*/ 0 h 116264"/>
                          <a:gd name="connsiteX0" fmla="*/ 39539 w 585176"/>
                          <a:gd name="connsiteY0" fmla="*/ 0 h 116264"/>
                          <a:gd name="connsiteX1" fmla="*/ 433735 w 585176"/>
                          <a:gd name="connsiteY1" fmla="*/ 0 h 116264"/>
                          <a:gd name="connsiteX2" fmla="*/ 473274 w 585176"/>
                          <a:gd name="connsiteY2" fmla="*/ 39539 h 116264"/>
                          <a:gd name="connsiteX3" fmla="*/ 585176 w 585176"/>
                          <a:gd name="connsiteY3" fmla="*/ 116264 h 116264"/>
                          <a:gd name="connsiteX4" fmla="*/ 229910 w 585176"/>
                          <a:gd name="connsiteY4" fmla="*/ 48684 h 116264"/>
                          <a:gd name="connsiteX5" fmla="*/ 0 w 585176"/>
                          <a:gd name="connsiteY5" fmla="*/ 79078 h 116264"/>
                          <a:gd name="connsiteX6" fmla="*/ 0 w 585176"/>
                          <a:gd name="connsiteY6" fmla="*/ 79078 h 116264"/>
                          <a:gd name="connsiteX7" fmla="*/ 0 w 585176"/>
                          <a:gd name="connsiteY7" fmla="*/ 39539 h 116264"/>
                          <a:gd name="connsiteX8" fmla="*/ 39539 w 585176"/>
                          <a:gd name="connsiteY8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13240 w 598416"/>
                          <a:gd name="connsiteY5" fmla="*/ 79078 h 116264"/>
                          <a:gd name="connsiteX6" fmla="*/ 13240 w 598416"/>
                          <a:gd name="connsiteY6" fmla="*/ 79078 h 116264"/>
                          <a:gd name="connsiteX7" fmla="*/ 0 w 598416"/>
                          <a:gd name="connsiteY7" fmla="*/ 34239 h 116264"/>
                          <a:gd name="connsiteX8" fmla="*/ 52779 w 598416"/>
                          <a:gd name="connsiteY8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13240 w 598416"/>
                          <a:gd name="connsiteY5" fmla="*/ 79078 h 116264"/>
                          <a:gd name="connsiteX6" fmla="*/ 23170 w 598416"/>
                          <a:gd name="connsiteY6" fmla="*/ 83054 h 116264"/>
                          <a:gd name="connsiteX7" fmla="*/ 0 w 598416"/>
                          <a:gd name="connsiteY7" fmla="*/ 34239 h 116264"/>
                          <a:gd name="connsiteX8" fmla="*/ 52779 w 598416"/>
                          <a:gd name="connsiteY8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13240 w 598416"/>
                          <a:gd name="connsiteY5" fmla="*/ 79078 h 116264"/>
                          <a:gd name="connsiteX6" fmla="*/ 63322 w 598416"/>
                          <a:gd name="connsiteY6" fmla="*/ 74365 h 116264"/>
                          <a:gd name="connsiteX7" fmla="*/ 0 w 598416"/>
                          <a:gd name="connsiteY7" fmla="*/ 34239 h 116264"/>
                          <a:gd name="connsiteX8" fmla="*/ 52779 w 598416"/>
                          <a:gd name="connsiteY8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13240 w 598416"/>
                          <a:gd name="connsiteY5" fmla="*/ 79078 h 116264"/>
                          <a:gd name="connsiteX6" fmla="*/ 63322 w 598416"/>
                          <a:gd name="connsiteY6" fmla="*/ 74365 h 116264"/>
                          <a:gd name="connsiteX7" fmla="*/ 0 w 598416"/>
                          <a:gd name="connsiteY7" fmla="*/ 34239 h 116264"/>
                          <a:gd name="connsiteX8" fmla="*/ 52779 w 598416"/>
                          <a:gd name="connsiteY8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13240 w 598416"/>
                          <a:gd name="connsiteY5" fmla="*/ 79078 h 116264"/>
                          <a:gd name="connsiteX6" fmla="*/ 0 w 598416"/>
                          <a:gd name="connsiteY6" fmla="*/ 34239 h 116264"/>
                          <a:gd name="connsiteX7" fmla="*/ 52779 w 598416"/>
                          <a:gd name="connsiteY7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13240 w 598416"/>
                          <a:gd name="connsiteY5" fmla="*/ 79078 h 116264"/>
                          <a:gd name="connsiteX6" fmla="*/ 0 w 598416"/>
                          <a:gd name="connsiteY6" fmla="*/ 34239 h 116264"/>
                          <a:gd name="connsiteX7" fmla="*/ 52779 w 598416"/>
                          <a:gd name="connsiteY7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28174 w 598416"/>
                          <a:gd name="connsiteY5" fmla="*/ 75531 h 116264"/>
                          <a:gd name="connsiteX6" fmla="*/ 0 w 598416"/>
                          <a:gd name="connsiteY6" fmla="*/ 34239 h 116264"/>
                          <a:gd name="connsiteX7" fmla="*/ 52779 w 598416"/>
                          <a:gd name="connsiteY7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28174 w 598416"/>
                          <a:gd name="connsiteY5" fmla="*/ 75531 h 116264"/>
                          <a:gd name="connsiteX6" fmla="*/ 0 w 598416"/>
                          <a:gd name="connsiteY6" fmla="*/ 34239 h 116264"/>
                          <a:gd name="connsiteX7" fmla="*/ 52779 w 598416"/>
                          <a:gd name="connsiteY7" fmla="*/ 0 h 11626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598416" h="116264">
                            <a:moveTo>
                              <a:pt x="52779" y="0"/>
                            </a:moveTo>
                            <a:lnTo>
                              <a:pt x="446975" y="0"/>
                            </a:lnTo>
                            <a:cubicBezTo>
                              <a:pt x="468812" y="0"/>
                              <a:pt x="486514" y="17702"/>
                              <a:pt x="486514" y="39539"/>
                            </a:cubicBezTo>
                            <a:lnTo>
                              <a:pt x="598416" y="116264"/>
                            </a:lnTo>
                            <a:cubicBezTo>
                              <a:pt x="519799" y="107042"/>
                              <a:pt x="338190" y="55473"/>
                              <a:pt x="243150" y="48684"/>
                            </a:cubicBezTo>
                            <a:cubicBezTo>
                              <a:pt x="148110" y="41895"/>
                              <a:pt x="107315" y="66309"/>
                              <a:pt x="28174" y="75531"/>
                            </a:cubicBezTo>
                            <a:cubicBezTo>
                              <a:pt x="-6106" y="67677"/>
                              <a:pt x="4413" y="49185"/>
                              <a:pt x="0" y="34239"/>
                            </a:cubicBezTo>
                            <a:cubicBezTo>
                              <a:pt x="0" y="12402"/>
                              <a:pt x="30942" y="0"/>
                              <a:pt x="52779" y="0"/>
                            </a:cubicBezTo>
                            <a:close/>
                          </a:path>
                        </a:pathLst>
                      </a:custGeom>
                      <a:solidFill>
                        <a:srgbClr val="000000">
                          <a:alpha val="2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77" name="フリーフォーム: 図形 476">
                        <a:extLst>
                          <a:ext uri="{FF2B5EF4-FFF2-40B4-BE49-F238E27FC236}">
                            <a16:creationId xmlns:a16="http://schemas.microsoft.com/office/drawing/2014/main" id="{4B1EAE1C-C3E6-431E-9E46-4CA0D54A91EB}"/>
                          </a:ext>
                        </a:extLst>
                      </p:cNvPr>
                      <p:cNvSpPr/>
                      <p:nvPr/>
                    </p:nvSpPr>
                    <p:spPr>
                      <a:xfrm rot="17497709">
                        <a:off x="765675" y="4070511"/>
                        <a:ext cx="422053" cy="1037353"/>
                      </a:xfrm>
                      <a:custGeom>
                        <a:avLst/>
                        <a:gdLst>
                          <a:gd name="connsiteX0" fmla="*/ 315192 w 334508"/>
                          <a:gd name="connsiteY0" fmla="*/ 37879 h 991241"/>
                          <a:gd name="connsiteX1" fmla="*/ 321704 w 334508"/>
                          <a:gd name="connsiteY1" fmla="*/ 143203 h 991241"/>
                          <a:gd name="connsiteX2" fmla="*/ 189158 w 334508"/>
                          <a:gd name="connsiteY2" fmla="*/ 372778 h 991241"/>
                          <a:gd name="connsiteX3" fmla="*/ 189158 w 334508"/>
                          <a:gd name="connsiteY3" fmla="*/ 897301 h 991241"/>
                          <a:gd name="connsiteX4" fmla="*/ 95218 w 334508"/>
                          <a:gd name="connsiteY4" fmla="*/ 991241 h 991241"/>
                          <a:gd name="connsiteX5" fmla="*/ 1278 w 334508"/>
                          <a:gd name="connsiteY5" fmla="*/ 897301 h 991241"/>
                          <a:gd name="connsiteX6" fmla="*/ 1278 w 334508"/>
                          <a:gd name="connsiteY6" fmla="*/ 355893 h 991241"/>
                          <a:gd name="connsiteX7" fmla="*/ 1484 w 334508"/>
                          <a:gd name="connsiteY7" fmla="*/ 354871 h 991241"/>
                          <a:gd name="connsiteX8" fmla="*/ 0 w 334508"/>
                          <a:gd name="connsiteY8" fmla="*/ 333581 h 991241"/>
                          <a:gd name="connsiteX9" fmla="*/ 12082 w 334508"/>
                          <a:gd name="connsiteY9" fmla="*/ 297652 h 991241"/>
                          <a:gd name="connsiteX10" fmla="*/ 156366 w 334508"/>
                          <a:gd name="connsiteY10" fmla="*/ 47745 h 991241"/>
                          <a:gd name="connsiteX11" fmla="*/ 286764 w 334508"/>
                          <a:gd name="connsiteY11" fmla="*/ 12805 h 991241"/>
                          <a:gd name="connsiteX12" fmla="*/ 315192 w 334508"/>
                          <a:gd name="connsiteY12" fmla="*/ 37879 h 991241"/>
                          <a:gd name="connsiteX0" fmla="*/ 95218 w 334508"/>
                          <a:gd name="connsiteY0" fmla="*/ 991241 h 1082681"/>
                          <a:gd name="connsiteX1" fmla="*/ 1278 w 334508"/>
                          <a:gd name="connsiteY1" fmla="*/ 897301 h 1082681"/>
                          <a:gd name="connsiteX2" fmla="*/ 1278 w 334508"/>
                          <a:gd name="connsiteY2" fmla="*/ 355893 h 1082681"/>
                          <a:gd name="connsiteX3" fmla="*/ 1484 w 334508"/>
                          <a:gd name="connsiteY3" fmla="*/ 354871 h 1082681"/>
                          <a:gd name="connsiteX4" fmla="*/ 0 w 334508"/>
                          <a:gd name="connsiteY4" fmla="*/ 333581 h 1082681"/>
                          <a:gd name="connsiteX5" fmla="*/ 12082 w 334508"/>
                          <a:gd name="connsiteY5" fmla="*/ 297652 h 1082681"/>
                          <a:gd name="connsiteX6" fmla="*/ 156366 w 334508"/>
                          <a:gd name="connsiteY6" fmla="*/ 47745 h 1082681"/>
                          <a:gd name="connsiteX7" fmla="*/ 286764 w 334508"/>
                          <a:gd name="connsiteY7" fmla="*/ 12805 h 1082681"/>
                          <a:gd name="connsiteX8" fmla="*/ 315192 w 334508"/>
                          <a:gd name="connsiteY8" fmla="*/ 37879 h 1082681"/>
                          <a:gd name="connsiteX9" fmla="*/ 321704 w 334508"/>
                          <a:gd name="connsiteY9" fmla="*/ 143203 h 1082681"/>
                          <a:gd name="connsiteX10" fmla="*/ 189158 w 334508"/>
                          <a:gd name="connsiteY10" fmla="*/ 372778 h 1082681"/>
                          <a:gd name="connsiteX11" fmla="*/ 189158 w 334508"/>
                          <a:gd name="connsiteY11" fmla="*/ 897301 h 1082681"/>
                          <a:gd name="connsiteX12" fmla="*/ 186658 w 334508"/>
                          <a:gd name="connsiteY12" fmla="*/ 1082681 h 1082681"/>
                          <a:gd name="connsiteX0" fmla="*/ 95218 w 334508"/>
                          <a:gd name="connsiteY0" fmla="*/ 991241 h 991241"/>
                          <a:gd name="connsiteX1" fmla="*/ 1278 w 334508"/>
                          <a:gd name="connsiteY1" fmla="*/ 897301 h 991241"/>
                          <a:gd name="connsiteX2" fmla="*/ 1278 w 334508"/>
                          <a:gd name="connsiteY2" fmla="*/ 355893 h 991241"/>
                          <a:gd name="connsiteX3" fmla="*/ 1484 w 334508"/>
                          <a:gd name="connsiteY3" fmla="*/ 354871 h 991241"/>
                          <a:gd name="connsiteX4" fmla="*/ 0 w 334508"/>
                          <a:gd name="connsiteY4" fmla="*/ 333581 h 991241"/>
                          <a:gd name="connsiteX5" fmla="*/ 12082 w 334508"/>
                          <a:gd name="connsiteY5" fmla="*/ 297652 h 991241"/>
                          <a:gd name="connsiteX6" fmla="*/ 156366 w 334508"/>
                          <a:gd name="connsiteY6" fmla="*/ 47745 h 991241"/>
                          <a:gd name="connsiteX7" fmla="*/ 286764 w 334508"/>
                          <a:gd name="connsiteY7" fmla="*/ 12805 h 991241"/>
                          <a:gd name="connsiteX8" fmla="*/ 315192 w 334508"/>
                          <a:gd name="connsiteY8" fmla="*/ 37879 h 991241"/>
                          <a:gd name="connsiteX9" fmla="*/ 321704 w 334508"/>
                          <a:gd name="connsiteY9" fmla="*/ 143203 h 991241"/>
                          <a:gd name="connsiteX10" fmla="*/ 189158 w 334508"/>
                          <a:gd name="connsiteY10" fmla="*/ 372778 h 991241"/>
                          <a:gd name="connsiteX11" fmla="*/ 189158 w 334508"/>
                          <a:gd name="connsiteY11" fmla="*/ 897301 h 991241"/>
                          <a:gd name="connsiteX0" fmla="*/ 1278 w 334508"/>
                          <a:gd name="connsiteY0" fmla="*/ 897301 h 897301"/>
                          <a:gd name="connsiteX1" fmla="*/ 1278 w 334508"/>
                          <a:gd name="connsiteY1" fmla="*/ 355893 h 897301"/>
                          <a:gd name="connsiteX2" fmla="*/ 1484 w 334508"/>
                          <a:gd name="connsiteY2" fmla="*/ 354871 h 897301"/>
                          <a:gd name="connsiteX3" fmla="*/ 0 w 334508"/>
                          <a:gd name="connsiteY3" fmla="*/ 333581 h 897301"/>
                          <a:gd name="connsiteX4" fmla="*/ 12082 w 334508"/>
                          <a:gd name="connsiteY4" fmla="*/ 297652 h 897301"/>
                          <a:gd name="connsiteX5" fmla="*/ 156366 w 334508"/>
                          <a:gd name="connsiteY5" fmla="*/ 47745 h 897301"/>
                          <a:gd name="connsiteX6" fmla="*/ 286764 w 334508"/>
                          <a:gd name="connsiteY6" fmla="*/ 12805 h 897301"/>
                          <a:gd name="connsiteX7" fmla="*/ 315192 w 334508"/>
                          <a:gd name="connsiteY7" fmla="*/ 37879 h 897301"/>
                          <a:gd name="connsiteX8" fmla="*/ 321704 w 334508"/>
                          <a:gd name="connsiteY8" fmla="*/ 143203 h 897301"/>
                          <a:gd name="connsiteX9" fmla="*/ 189158 w 334508"/>
                          <a:gd name="connsiteY9" fmla="*/ 372778 h 897301"/>
                          <a:gd name="connsiteX10" fmla="*/ 189158 w 334508"/>
                          <a:gd name="connsiteY10" fmla="*/ 897301 h 897301"/>
                          <a:gd name="connsiteX0" fmla="*/ 0 w 408583"/>
                          <a:gd name="connsiteY0" fmla="*/ 664187 h 897301"/>
                          <a:gd name="connsiteX1" fmla="*/ 75353 w 408583"/>
                          <a:gd name="connsiteY1" fmla="*/ 355893 h 897301"/>
                          <a:gd name="connsiteX2" fmla="*/ 75559 w 408583"/>
                          <a:gd name="connsiteY2" fmla="*/ 354871 h 897301"/>
                          <a:gd name="connsiteX3" fmla="*/ 74075 w 408583"/>
                          <a:gd name="connsiteY3" fmla="*/ 333581 h 897301"/>
                          <a:gd name="connsiteX4" fmla="*/ 86157 w 408583"/>
                          <a:gd name="connsiteY4" fmla="*/ 297652 h 897301"/>
                          <a:gd name="connsiteX5" fmla="*/ 230441 w 408583"/>
                          <a:gd name="connsiteY5" fmla="*/ 47745 h 897301"/>
                          <a:gd name="connsiteX6" fmla="*/ 360839 w 408583"/>
                          <a:gd name="connsiteY6" fmla="*/ 12805 h 897301"/>
                          <a:gd name="connsiteX7" fmla="*/ 389267 w 408583"/>
                          <a:gd name="connsiteY7" fmla="*/ 37879 h 897301"/>
                          <a:gd name="connsiteX8" fmla="*/ 395779 w 408583"/>
                          <a:gd name="connsiteY8" fmla="*/ 143203 h 897301"/>
                          <a:gd name="connsiteX9" fmla="*/ 263233 w 408583"/>
                          <a:gd name="connsiteY9" fmla="*/ 372778 h 897301"/>
                          <a:gd name="connsiteX10" fmla="*/ 263233 w 408583"/>
                          <a:gd name="connsiteY10" fmla="*/ 897301 h 897301"/>
                          <a:gd name="connsiteX0" fmla="*/ 5451 w 334508"/>
                          <a:gd name="connsiteY0" fmla="*/ 881985 h 897301"/>
                          <a:gd name="connsiteX1" fmla="*/ 1278 w 334508"/>
                          <a:gd name="connsiteY1" fmla="*/ 355893 h 897301"/>
                          <a:gd name="connsiteX2" fmla="*/ 1484 w 334508"/>
                          <a:gd name="connsiteY2" fmla="*/ 354871 h 897301"/>
                          <a:gd name="connsiteX3" fmla="*/ 0 w 334508"/>
                          <a:gd name="connsiteY3" fmla="*/ 333581 h 897301"/>
                          <a:gd name="connsiteX4" fmla="*/ 12082 w 334508"/>
                          <a:gd name="connsiteY4" fmla="*/ 297652 h 897301"/>
                          <a:gd name="connsiteX5" fmla="*/ 156366 w 334508"/>
                          <a:gd name="connsiteY5" fmla="*/ 47745 h 897301"/>
                          <a:gd name="connsiteX6" fmla="*/ 286764 w 334508"/>
                          <a:gd name="connsiteY6" fmla="*/ 12805 h 897301"/>
                          <a:gd name="connsiteX7" fmla="*/ 315192 w 334508"/>
                          <a:gd name="connsiteY7" fmla="*/ 37879 h 897301"/>
                          <a:gd name="connsiteX8" fmla="*/ 321704 w 334508"/>
                          <a:gd name="connsiteY8" fmla="*/ 143203 h 897301"/>
                          <a:gd name="connsiteX9" fmla="*/ 189158 w 334508"/>
                          <a:gd name="connsiteY9" fmla="*/ 372778 h 897301"/>
                          <a:gd name="connsiteX10" fmla="*/ 189158 w 334508"/>
                          <a:gd name="connsiteY10" fmla="*/ 897301 h 897301"/>
                          <a:gd name="connsiteX0" fmla="*/ 5451 w 334508"/>
                          <a:gd name="connsiteY0" fmla="*/ 881985 h 881985"/>
                          <a:gd name="connsiteX1" fmla="*/ 1278 w 334508"/>
                          <a:gd name="connsiteY1" fmla="*/ 355893 h 881985"/>
                          <a:gd name="connsiteX2" fmla="*/ 1484 w 334508"/>
                          <a:gd name="connsiteY2" fmla="*/ 354871 h 881985"/>
                          <a:gd name="connsiteX3" fmla="*/ 0 w 334508"/>
                          <a:gd name="connsiteY3" fmla="*/ 333581 h 881985"/>
                          <a:gd name="connsiteX4" fmla="*/ 12082 w 334508"/>
                          <a:gd name="connsiteY4" fmla="*/ 297652 h 881985"/>
                          <a:gd name="connsiteX5" fmla="*/ 156366 w 334508"/>
                          <a:gd name="connsiteY5" fmla="*/ 47745 h 881985"/>
                          <a:gd name="connsiteX6" fmla="*/ 286764 w 334508"/>
                          <a:gd name="connsiteY6" fmla="*/ 12805 h 881985"/>
                          <a:gd name="connsiteX7" fmla="*/ 315192 w 334508"/>
                          <a:gd name="connsiteY7" fmla="*/ 37879 h 881985"/>
                          <a:gd name="connsiteX8" fmla="*/ 321704 w 334508"/>
                          <a:gd name="connsiteY8" fmla="*/ 143203 h 881985"/>
                          <a:gd name="connsiteX9" fmla="*/ 189158 w 334508"/>
                          <a:gd name="connsiteY9" fmla="*/ 372778 h 881985"/>
                          <a:gd name="connsiteX10" fmla="*/ 194708 w 334508"/>
                          <a:gd name="connsiteY10" fmla="*/ 816544 h 881985"/>
                          <a:gd name="connsiteX0" fmla="*/ 4173 w 333230"/>
                          <a:gd name="connsiteY0" fmla="*/ 881985 h 881985"/>
                          <a:gd name="connsiteX1" fmla="*/ 0 w 333230"/>
                          <a:gd name="connsiteY1" fmla="*/ 355893 h 881985"/>
                          <a:gd name="connsiteX2" fmla="*/ 206 w 333230"/>
                          <a:gd name="connsiteY2" fmla="*/ 354871 h 881985"/>
                          <a:gd name="connsiteX3" fmla="*/ 10804 w 333230"/>
                          <a:gd name="connsiteY3" fmla="*/ 297652 h 881985"/>
                          <a:gd name="connsiteX4" fmla="*/ 155088 w 333230"/>
                          <a:gd name="connsiteY4" fmla="*/ 47745 h 881985"/>
                          <a:gd name="connsiteX5" fmla="*/ 285486 w 333230"/>
                          <a:gd name="connsiteY5" fmla="*/ 12805 h 881985"/>
                          <a:gd name="connsiteX6" fmla="*/ 313914 w 333230"/>
                          <a:gd name="connsiteY6" fmla="*/ 37879 h 881985"/>
                          <a:gd name="connsiteX7" fmla="*/ 320426 w 333230"/>
                          <a:gd name="connsiteY7" fmla="*/ 143203 h 881985"/>
                          <a:gd name="connsiteX8" fmla="*/ 187880 w 333230"/>
                          <a:gd name="connsiteY8" fmla="*/ 372778 h 881985"/>
                          <a:gd name="connsiteX9" fmla="*/ 193430 w 333230"/>
                          <a:gd name="connsiteY9" fmla="*/ 816544 h 881985"/>
                          <a:gd name="connsiteX0" fmla="*/ 4173 w 333230"/>
                          <a:gd name="connsiteY0" fmla="*/ 881985 h 881985"/>
                          <a:gd name="connsiteX1" fmla="*/ 0 w 333230"/>
                          <a:gd name="connsiteY1" fmla="*/ 355893 h 881985"/>
                          <a:gd name="connsiteX2" fmla="*/ 38936 w 333230"/>
                          <a:gd name="connsiteY2" fmla="*/ 219973 h 881985"/>
                          <a:gd name="connsiteX3" fmla="*/ 10804 w 333230"/>
                          <a:gd name="connsiteY3" fmla="*/ 297652 h 881985"/>
                          <a:gd name="connsiteX4" fmla="*/ 155088 w 333230"/>
                          <a:gd name="connsiteY4" fmla="*/ 47745 h 881985"/>
                          <a:gd name="connsiteX5" fmla="*/ 285486 w 333230"/>
                          <a:gd name="connsiteY5" fmla="*/ 12805 h 881985"/>
                          <a:gd name="connsiteX6" fmla="*/ 313914 w 333230"/>
                          <a:gd name="connsiteY6" fmla="*/ 37879 h 881985"/>
                          <a:gd name="connsiteX7" fmla="*/ 320426 w 333230"/>
                          <a:gd name="connsiteY7" fmla="*/ 143203 h 881985"/>
                          <a:gd name="connsiteX8" fmla="*/ 187880 w 333230"/>
                          <a:gd name="connsiteY8" fmla="*/ 372778 h 881985"/>
                          <a:gd name="connsiteX9" fmla="*/ 193430 w 333230"/>
                          <a:gd name="connsiteY9" fmla="*/ 816544 h 881985"/>
                          <a:gd name="connsiteX0" fmla="*/ 8149 w 337206"/>
                          <a:gd name="connsiteY0" fmla="*/ 881985 h 881985"/>
                          <a:gd name="connsiteX1" fmla="*/ 3976 w 337206"/>
                          <a:gd name="connsiteY1" fmla="*/ 355893 h 881985"/>
                          <a:gd name="connsiteX2" fmla="*/ 14780 w 337206"/>
                          <a:gd name="connsiteY2" fmla="*/ 297652 h 881985"/>
                          <a:gd name="connsiteX3" fmla="*/ 159064 w 337206"/>
                          <a:gd name="connsiteY3" fmla="*/ 47745 h 881985"/>
                          <a:gd name="connsiteX4" fmla="*/ 289462 w 337206"/>
                          <a:gd name="connsiteY4" fmla="*/ 12805 h 881985"/>
                          <a:gd name="connsiteX5" fmla="*/ 317890 w 337206"/>
                          <a:gd name="connsiteY5" fmla="*/ 37879 h 881985"/>
                          <a:gd name="connsiteX6" fmla="*/ 324402 w 337206"/>
                          <a:gd name="connsiteY6" fmla="*/ 143203 h 881985"/>
                          <a:gd name="connsiteX7" fmla="*/ 191856 w 337206"/>
                          <a:gd name="connsiteY7" fmla="*/ 372778 h 881985"/>
                          <a:gd name="connsiteX8" fmla="*/ 197406 w 337206"/>
                          <a:gd name="connsiteY8" fmla="*/ 816544 h 881985"/>
                          <a:gd name="connsiteX0" fmla="*/ 4173 w 333230"/>
                          <a:gd name="connsiteY0" fmla="*/ 881985 h 881985"/>
                          <a:gd name="connsiteX1" fmla="*/ 0 w 333230"/>
                          <a:gd name="connsiteY1" fmla="*/ 355893 h 881985"/>
                          <a:gd name="connsiteX2" fmla="*/ 29175 w 333230"/>
                          <a:gd name="connsiteY2" fmla="*/ 266459 h 881985"/>
                          <a:gd name="connsiteX3" fmla="*/ 155088 w 333230"/>
                          <a:gd name="connsiteY3" fmla="*/ 47745 h 881985"/>
                          <a:gd name="connsiteX4" fmla="*/ 285486 w 333230"/>
                          <a:gd name="connsiteY4" fmla="*/ 12805 h 881985"/>
                          <a:gd name="connsiteX5" fmla="*/ 313914 w 333230"/>
                          <a:gd name="connsiteY5" fmla="*/ 37879 h 881985"/>
                          <a:gd name="connsiteX6" fmla="*/ 320426 w 333230"/>
                          <a:gd name="connsiteY6" fmla="*/ 143203 h 881985"/>
                          <a:gd name="connsiteX7" fmla="*/ 187880 w 333230"/>
                          <a:gd name="connsiteY7" fmla="*/ 372778 h 881985"/>
                          <a:gd name="connsiteX8" fmla="*/ 193430 w 333230"/>
                          <a:gd name="connsiteY8" fmla="*/ 816544 h 881985"/>
                          <a:gd name="connsiteX0" fmla="*/ 10790 w 339847"/>
                          <a:gd name="connsiteY0" fmla="*/ 881985 h 881985"/>
                          <a:gd name="connsiteX1" fmla="*/ 0 w 339847"/>
                          <a:gd name="connsiteY1" fmla="*/ 399502 h 881985"/>
                          <a:gd name="connsiteX2" fmla="*/ 35792 w 339847"/>
                          <a:gd name="connsiteY2" fmla="*/ 266459 h 881985"/>
                          <a:gd name="connsiteX3" fmla="*/ 161705 w 339847"/>
                          <a:gd name="connsiteY3" fmla="*/ 47745 h 881985"/>
                          <a:gd name="connsiteX4" fmla="*/ 292103 w 339847"/>
                          <a:gd name="connsiteY4" fmla="*/ 12805 h 881985"/>
                          <a:gd name="connsiteX5" fmla="*/ 320531 w 339847"/>
                          <a:gd name="connsiteY5" fmla="*/ 37879 h 881985"/>
                          <a:gd name="connsiteX6" fmla="*/ 327043 w 339847"/>
                          <a:gd name="connsiteY6" fmla="*/ 143203 h 881985"/>
                          <a:gd name="connsiteX7" fmla="*/ 194497 w 339847"/>
                          <a:gd name="connsiteY7" fmla="*/ 372778 h 881985"/>
                          <a:gd name="connsiteX8" fmla="*/ 200047 w 339847"/>
                          <a:gd name="connsiteY8" fmla="*/ 816544 h 881985"/>
                          <a:gd name="connsiteX0" fmla="*/ 11117 w 340174"/>
                          <a:gd name="connsiteY0" fmla="*/ 881985 h 881985"/>
                          <a:gd name="connsiteX1" fmla="*/ 327 w 340174"/>
                          <a:gd name="connsiteY1" fmla="*/ 399502 h 881985"/>
                          <a:gd name="connsiteX2" fmla="*/ 36119 w 340174"/>
                          <a:gd name="connsiteY2" fmla="*/ 266459 h 881985"/>
                          <a:gd name="connsiteX3" fmla="*/ 162032 w 340174"/>
                          <a:gd name="connsiteY3" fmla="*/ 47745 h 881985"/>
                          <a:gd name="connsiteX4" fmla="*/ 292430 w 340174"/>
                          <a:gd name="connsiteY4" fmla="*/ 12805 h 881985"/>
                          <a:gd name="connsiteX5" fmla="*/ 320858 w 340174"/>
                          <a:gd name="connsiteY5" fmla="*/ 37879 h 881985"/>
                          <a:gd name="connsiteX6" fmla="*/ 327370 w 340174"/>
                          <a:gd name="connsiteY6" fmla="*/ 143203 h 881985"/>
                          <a:gd name="connsiteX7" fmla="*/ 194824 w 340174"/>
                          <a:gd name="connsiteY7" fmla="*/ 372778 h 881985"/>
                          <a:gd name="connsiteX8" fmla="*/ 200374 w 340174"/>
                          <a:gd name="connsiteY8" fmla="*/ 816544 h 881985"/>
                          <a:gd name="connsiteX0" fmla="*/ 13668 w 342725"/>
                          <a:gd name="connsiteY0" fmla="*/ 881985 h 881985"/>
                          <a:gd name="connsiteX1" fmla="*/ 280 w 342725"/>
                          <a:gd name="connsiteY1" fmla="*/ 479088 h 881985"/>
                          <a:gd name="connsiteX2" fmla="*/ 38670 w 342725"/>
                          <a:gd name="connsiteY2" fmla="*/ 266459 h 881985"/>
                          <a:gd name="connsiteX3" fmla="*/ 164583 w 342725"/>
                          <a:gd name="connsiteY3" fmla="*/ 47745 h 881985"/>
                          <a:gd name="connsiteX4" fmla="*/ 294981 w 342725"/>
                          <a:gd name="connsiteY4" fmla="*/ 12805 h 881985"/>
                          <a:gd name="connsiteX5" fmla="*/ 323409 w 342725"/>
                          <a:gd name="connsiteY5" fmla="*/ 37879 h 881985"/>
                          <a:gd name="connsiteX6" fmla="*/ 329921 w 342725"/>
                          <a:gd name="connsiteY6" fmla="*/ 143203 h 881985"/>
                          <a:gd name="connsiteX7" fmla="*/ 197375 w 342725"/>
                          <a:gd name="connsiteY7" fmla="*/ 372778 h 881985"/>
                          <a:gd name="connsiteX8" fmla="*/ 202925 w 342725"/>
                          <a:gd name="connsiteY8" fmla="*/ 816544 h 881985"/>
                          <a:gd name="connsiteX0" fmla="*/ 25969 w 355026"/>
                          <a:gd name="connsiteY0" fmla="*/ 881985 h 881985"/>
                          <a:gd name="connsiteX1" fmla="*/ 165 w 355026"/>
                          <a:gd name="connsiteY1" fmla="*/ 490842 h 881985"/>
                          <a:gd name="connsiteX2" fmla="*/ 50971 w 355026"/>
                          <a:gd name="connsiteY2" fmla="*/ 266459 h 881985"/>
                          <a:gd name="connsiteX3" fmla="*/ 176884 w 355026"/>
                          <a:gd name="connsiteY3" fmla="*/ 47745 h 881985"/>
                          <a:gd name="connsiteX4" fmla="*/ 307282 w 355026"/>
                          <a:gd name="connsiteY4" fmla="*/ 12805 h 881985"/>
                          <a:gd name="connsiteX5" fmla="*/ 335710 w 355026"/>
                          <a:gd name="connsiteY5" fmla="*/ 37879 h 881985"/>
                          <a:gd name="connsiteX6" fmla="*/ 342222 w 355026"/>
                          <a:gd name="connsiteY6" fmla="*/ 143203 h 881985"/>
                          <a:gd name="connsiteX7" fmla="*/ 209676 w 355026"/>
                          <a:gd name="connsiteY7" fmla="*/ 372778 h 881985"/>
                          <a:gd name="connsiteX8" fmla="*/ 215226 w 355026"/>
                          <a:gd name="connsiteY8" fmla="*/ 816544 h 881985"/>
                          <a:gd name="connsiteX0" fmla="*/ 25969 w 355026"/>
                          <a:gd name="connsiteY0" fmla="*/ 881985 h 881985"/>
                          <a:gd name="connsiteX1" fmla="*/ 165 w 355026"/>
                          <a:gd name="connsiteY1" fmla="*/ 490842 h 881985"/>
                          <a:gd name="connsiteX2" fmla="*/ 50971 w 355026"/>
                          <a:gd name="connsiteY2" fmla="*/ 266459 h 881985"/>
                          <a:gd name="connsiteX3" fmla="*/ 176884 w 355026"/>
                          <a:gd name="connsiteY3" fmla="*/ 47745 h 881985"/>
                          <a:gd name="connsiteX4" fmla="*/ 307282 w 355026"/>
                          <a:gd name="connsiteY4" fmla="*/ 12805 h 881985"/>
                          <a:gd name="connsiteX5" fmla="*/ 335710 w 355026"/>
                          <a:gd name="connsiteY5" fmla="*/ 37879 h 881985"/>
                          <a:gd name="connsiteX6" fmla="*/ 342222 w 355026"/>
                          <a:gd name="connsiteY6" fmla="*/ 143203 h 881985"/>
                          <a:gd name="connsiteX7" fmla="*/ 209676 w 355026"/>
                          <a:gd name="connsiteY7" fmla="*/ 372778 h 881985"/>
                          <a:gd name="connsiteX8" fmla="*/ 215226 w 355026"/>
                          <a:gd name="connsiteY8" fmla="*/ 816544 h 881985"/>
                          <a:gd name="connsiteX0" fmla="*/ 27264 w 356321"/>
                          <a:gd name="connsiteY0" fmla="*/ 881985 h 881985"/>
                          <a:gd name="connsiteX1" fmla="*/ 1460 w 356321"/>
                          <a:gd name="connsiteY1" fmla="*/ 490842 h 881985"/>
                          <a:gd name="connsiteX2" fmla="*/ 52266 w 356321"/>
                          <a:gd name="connsiteY2" fmla="*/ 266459 h 881985"/>
                          <a:gd name="connsiteX3" fmla="*/ 178179 w 356321"/>
                          <a:gd name="connsiteY3" fmla="*/ 47745 h 881985"/>
                          <a:gd name="connsiteX4" fmla="*/ 308577 w 356321"/>
                          <a:gd name="connsiteY4" fmla="*/ 12805 h 881985"/>
                          <a:gd name="connsiteX5" fmla="*/ 337005 w 356321"/>
                          <a:gd name="connsiteY5" fmla="*/ 37879 h 881985"/>
                          <a:gd name="connsiteX6" fmla="*/ 343517 w 356321"/>
                          <a:gd name="connsiteY6" fmla="*/ 143203 h 881985"/>
                          <a:gd name="connsiteX7" fmla="*/ 210971 w 356321"/>
                          <a:gd name="connsiteY7" fmla="*/ 372778 h 881985"/>
                          <a:gd name="connsiteX8" fmla="*/ 216521 w 356321"/>
                          <a:gd name="connsiteY8" fmla="*/ 816544 h 881985"/>
                          <a:gd name="connsiteX0" fmla="*/ 20916 w 357046"/>
                          <a:gd name="connsiteY0" fmla="*/ 881374 h 881374"/>
                          <a:gd name="connsiteX1" fmla="*/ 2185 w 357046"/>
                          <a:gd name="connsiteY1" fmla="*/ 490842 h 881374"/>
                          <a:gd name="connsiteX2" fmla="*/ 52991 w 357046"/>
                          <a:gd name="connsiteY2" fmla="*/ 266459 h 881374"/>
                          <a:gd name="connsiteX3" fmla="*/ 178904 w 357046"/>
                          <a:gd name="connsiteY3" fmla="*/ 47745 h 881374"/>
                          <a:gd name="connsiteX4" fmla="*/ 309302 w 357046"/>
                          <a:gd name="connsiteY4" fmla="*/ 12805 h 881374"/>
                          <a:gd name="connsiteX5" fmla="*/ 337730 w 357046"/>
                          <a:gd name="connsiteY5" fmla="*/ 37879 h 881374"/>
                          <a:gd name="connsiteX6" fmla="*/ 344242 w 357046"/>
                          <a:gd name="connsiteY6" fmla="*/ 143203 h 881374"/>
                          <a:gd name="connsiteX7" fmla="*/ 211696 w 357046"/>
                          <a:gd name="connsiteY7" fmla="*/ 372778 h 881374"/>
                          <a:gd name="connsiteX8" fmla="*/ 217246 w 357046"/>
                          <a:gd name="connsiteY8" fmla="*/ 816544 h 881374"/>
                          <a:gd name="connsiteX0" fmla="*/ 20916 w 357046"/>
                          <a:gd name="connsiteY0" fmla="*/ 881374 h 881374"/>
                          <a:gd name="connsiteX1" fmla="*/ 2185 w 357046"/>
                          <a:gd name="connsiteY1" fmla="*/ 490842 h 881374"/>
                          <a:gd name="connsiteX2" fmla="*/ 52991 w 357046"/>
                          <a:gd name="connsiteY2" fmla="*/ 266459 h 881374"/>
                          <a:gd name="connsiteX3" fmla="*/ 178904 w 357046"/>
                          <a:gd name="connsiteY3" fmla="*/ 47745 h 881374"/>
                          <a:gd name="connsiteX4" fmla="*/ 309302 w 357046"/>
                          <a:gd name="connsiteY4" fmla="*/ 12805 h 881374"/>
                          <a:gd name="connsiteX5" fmla="*/ 337730 w 357046"/>
                          <a:gd name="connsiteY5" fmla="*/ 37879 h 881374"/>
                          <a:gd name="connsiteX6" fmla="*/ 344242 w 357046"/>
                          <a:gd name="connsiteY6" fmla="*/ 143203 h 881374"/>
                          <a:gd name="connsiteX7" fmla="*/ 211696 w 357046"/>
                          <a:gd name="connsiteY7" fmla="*/ 372778 h 881374"/>
                          <a:gd name="connsiteX8" fmla="*/ 217246 w 357046"/>
                          <a:gd name="connsiteY8" fmla="*/ 816544 h 881374"/>
                          <a:gd name="connsiteX0" fmla="*/ 20916 w 357046"/>
                          <a:gd name="connsiteY0" fmla="*/ 881374 h 881374"/>
                          <a:gd name="connsiteX1" fmla="*/ 2185 w 357046"/>
                          <a:gd name="connsiteY1" fmla="*/ 490842 h 881374"/>
                          <a:gd name="connsiteX2" fmla="*/ 52991 w 357046"/>
                          <a:gd name="connsiteY2" fmla="*/ 266459 h 881374"/>
                          <a:gd name="connsiteX3" fmla="*/ 178904 w 357046"/>
                          <a:gd name="connsiteY3" fmla="*/ 47745 h 881374"/>
                          <a:gd name="connsiteX4" fmla="*/ 309302 w 357046"/>
                          <a:gd name="connsiteY4" fmla="*/ 12805 h 881374"/>
                          <a:gd name="connsiteX5" fmla="*/ 337730 w 357046"/>
                          <a:gd name="connsiteY5" fmla="*/ 37879 h 881374"/>
                          <a:gd name="connsiteX6" fmla="*/ 344242 w 357046"/>
                          <a:gd name="connsiteY6" fmla="*/ 143203 h 881374"/>
                          <a:gd name="connsiteX7" fmla="*/ 211696 w 357046"/>
                          <a:gd name="connsiteY7" fmla="*/ 372778 h 881374"/>
                          <a:gd name="connsiteX8" fmla="*/ 217246 w 357046"/>
                          <a:gd name="connsiteY8" fmla="*/ 816544 h 881374"/>
                          <a:gd name="connsiteX0" fmla="*/ 20916 w 357046"/>
                          <a:gd name="connsiteY0" fmla="*/ 881374 h 881374"/>
                          <a:gd name="connsiteX1" fmla="*/ 2185 w 357046"/>
                          <a:gd name="connsiteY1" fmla="*/ 490842 h 881374"/>
                          <a:gd name="connsiteX2" fmla="*/ 52991 w 357046"/>
                          <a:gd name="connsiteY2" fmla="*/ 266459 h 881374"/>
                          <a:gd name="connsiteX3" fmla="*/ 178904 w 357046"/>
                          <a:gd name="connsiteY3" fmla="*/ 47745 h 881374"/>
                          <a:gd name="connsiteX4" fmla="*/ 309302 w 357046"/>
                          <a:gd name="connsiteY4" fmla="*/ 12805 h 881374"/>
                          <a:gd name="connsiteX5" fmla="*/ 337730 w 357046"/>
                          <a:gd name="connsiteY5" fmla="*/ 37879 h 881374"/>
                          <a:gd name="connsiteX6" fmla="*/ 344242 w 357046"/>
                          <a:gd name="connsiteY6" fmla="*/ 143203 h 881374"/>
                          <a:gd name="connsiteX7" fmla="*/ 211696 w 357046"/>
                          <a:gd name="connsiteY7" fmla="*/ 372778 h 881374"/>
                          <a:gd name="connsiteX8" fmla="*/ 217246 w 357046"/>
                          <a:gd name="connsiteY8" fmla="*/ 816544 h 881374"/>
                          <a:gd name="connsiteX0" fmla="*/ 20916 w 357046"/>
                          <a:gd name="connsiteY0" fmla="*/ 881374 h 881374"/>
                          <a:gd name="connsiteX1" fmla="*/ 2185 w 357046"/>
                          <a:gd name="connsiteY1" fmla="*/ 490842 h 881374"/>
                          <a:gd name="connsiteX2" fmla="*/ 52991 w 357046"/>
                          <a:gd name="connsiteY2" fmla="*/ 266459 h 881374"/>
                          <a:gd name="connsiteX3" fmla="*/ 178904 w 357046"/>
                          <a:gd name="connsiteY3" fmla="*/ 47745 h 881374"/>
                          <a:gd name="connsiteX4" fmla="*/ 309302 w 357046"/>
                          <a:gd name="connsiteY4" fmla="*/ 12805 h 881374"/>
                          <a:gd name="connsiteX5" fmla="*/ 337730 w 357046"/>
                          <a:gd name="connsiteY5" fmla="*/ 37879 h 881374"/>
                          <a:gd name="connsiteX6" fmla="*/ 344242 w 357046"/>
                          <a:gd name="connsiteY6" fmla="*/ 143203 h 881374"/>
                          <a:gd name="connsiteX7" fmla="*/ 211696 w 357046"/>
                          <a:gd name="connsiteY7" fmla="*/ 372778 h 881374"/>
                          <a:gd name="connsiteX8" fmla="*/ 214450 w 357046"/>
                          <a:gd name="connsiteY8" fmla="*/ 766421 h 881374"/>
                          <a:gd name="connsiteX0" fmla="*/ 20916 w 357046"/>
                          <a:gd name="connsiteY0" fmla="*/ 881281 h 881281"/>
                          <a:gd name="connsiteX1" fmla="*/ 2185 w 357046"/>
                          <a:gd name="connsiteY1" fmla="*/ 490749 h 881281"/>
                          <a:gd name="connsiteX2" fmla="*/ 52991 w 357046"/>
                          <a:gd name="connsiteY2" fmla="*/ 266366 h 881281"/>
                          <a:gd name="connsiteX3" fmla="*/ 178904 w 357046"/>
                          <a:gd name="connsiteY3" fmla="*/ 47652 h 881281"/>
                          <a:gd name="connsiteX4" fmla="*/ 309302 w 357046"/>
                          <a:gd name="connsiteY4" fmla="*/ 12712 h 881281"/>
                          <a:gd name="connsiteX5" fmla="*/ 337730 w 357046"/>
                          <a:gd name="connsiteY5" fmla="*/ 37786 h 881281"/>
                          <a:gd name="connsiteX6" fmla="*/ 344242 w 357046"/>
                          <a:gd name="connsiteY6" fmla="*/ 143110 h 881281"/>
                          <a:gd name="connsiteX7" fmla="*/ 211696 w 357046"/>
                          <a:gd name="connsiteY7" fmla="*/ 372685 h 881281"/>
                          <a:gd name="connsiteX8" fmla="*/ 214450 w 357046"/>
                          <a:gd name="connsiteY8" fmla="*/ 766328 h 881281"/>
                          <a:gd name="connsiteX0" fmla="*/ 20916 w 357046"/>
                          <a:gd name="connsiteY0" fmla="*/ 879964 h 879964"/>
                          <a:gd name="connsiteX1" fmla="*/ 2185 w 357046"/>
                          <a:gd name="connsiteY1" fmla="*/ 489432 h 879964"/>
                          <a:gd name="connsiteX2" fmla="*/ 52991 w 357046"/>
                          <a:gd name="connsiteY2" fmla="*/ 265049 h 879964"/>
                          <a:gd name="connsiteX3" fmla="*/ 178904 w 357046"/>
                          <a:gd name="connsiteY3" fmla="*/ 46335 h 879964"/>
                          <a:gd name="connsiteX4" fmla="*/ 309302 w 357046"/>
                          <a:gd name="connsiteY4" fmla="*/ 11395 h 879964"/>
                          <a:gd name="connsiteX5" fmla="*/ 337730 w 357046"/>
                          <a:gd name="connsiteY5" fmla="*/ 36469 h 879964"/>
                          <a:gd name="connsiteX6" fmla="*/ 344242 w 357046"/>
                          <a:gd name="connsiteY6" fmla="*/ 141793 h 879964"/>
                          <a:gd name="connsiteX7" fmla="*/ 211696 w 357046"/>
                          <a:gd name="connsiteY7" fmla="*/ 371368 h 879964"/>
                          <a:gd name="connsiteX8" fmla="*/ 214450 w 357046"/>
                          <a:gd name="connsiteY8" fmla="*/ 765011 h 879964"/>
                          <a:gd name="connsiteX0" fmla="*/ 20916 w 357046"/>
                          <a:gd name="connsiteY0" fmla="*/ 877573 h 877573"/>
                          <a:gd name="connsiteX1" fmla="*/ 2185 w 357046"/>
                          <a:gd name="connsiteY1" fmla="*/ 487041 h 877573"/>
                          <a:gd name="connsiteX2" fmla="*/ 52991 w 357046"/>
                          <a:gd name="connsiteY2" fmla="*/ 262658 h 877573"/>
                          <a:gd name="connsiteX3" fmla="*/ 187706 w 357046"/>
                          <a:gd name="connsiteY3" fmla="*/ 57530 h 877573"/>
                          <a:gd name="connsiteX4" fmla="*/ 309302 w 357046"/>
                          <a:gd name="connsiteY4" fmla="*/ 9004 h 877573"/>
                          <a:gd name="connsiteX5" fmla="*/ 337730 w 357046"/>
                          <a:gd name="connsiteY5" fmla="*/ 34078 h 877573"/>
                          <a:gd name="connsiteX6" fmla="*/ 344242 w 357046"/>
                          <a:gd name="connsiteY6" fmla="*/ 139402 h 877573"/>
                          <a:gd name="connsiteX7" fmla="*/ 211696 w 357046"/>
                          <a:gd name="connsiteY7" fmla="*/ 368977 h 877573"/>
                          <a:gd name="connsiteX8" fmla="*/ 214450 w 357046"/>
                          <a:gd name="connsiteY8" fmla="*/ 762620 h 877573"/>
                          <a:gd name="connsiteX0" fmla="*/ 20916 w 357046"/>
                          <a:gd name="connsiteY0" fmla="*/ 877573 h 877573"/>
                          <a:gd name="connsiteX1" fmla="*/ 2185 w 357046"/>
                          <a:gd name="connsiteY1" fmla="*/ 487041 h 877573"/>
                          <a:gd name="connsiteX2" fmla="*/ 52991 w 357046"/>
                          <a:gd name="connsiteY2" fmla="*/ 262658 h 877573"/>
                          <a:gd name="connsiteX3" fmla="*/ 187706 w 357046"/>
                          <a:gd name="connsiteY3" fmla="*/ 57530 h 877573"/>
                          <a:gd name="connsiteX4" fmla="*/ 309302 w 357046"/>
                          <a:gd name="connsiteY4" fmla="*/ 9004 h 877573"/>
                          <a:gd name="connsiteX5" fmla="*/ 337730 w 357046"/>
                          <a:gd name="connsiteY5" fmla="*/ 34078 h 877573"/>
                          <a:gd name="connsiteX6" fmla="*/ 344242 w 357046"/>
                          <a:gd name="connsiteY6" fmla="*/ 139402 h 877573"/>
                          <a:gd name="connsiteX7" fmla="*/ 211696 w 357046"/>
                          <a:gd name="connsiteY7" fmla="*/ 368977 h 877573"/>
                          <a:gd name="connsiteX8" fmla="*/ 206248 w 357046"/>
                          <a:gd name="connsiteY8" fmla="*/ 696709 h 877573"/>
                          <a:gd name="connsiteX0" fmla="*/ 20916 w 357046"/>
                          <a:gd name="connsiteY0" fmla="*/ 877573 h 877573"/>
                          <a:gd name="connsiteX1" fmla="*/ 2185 w 357046"/>
                          <a:gd name="connsiteY1" fmla="*/ 487041 h 877573"/>
                          <a:gd name="connsiteX2" fmla="*/ 52991 w 357046"/>
                          <a:gd name="connsiteY2" fmla="*/ 262658 h 877573"/>
                          <a:gd name="connsiteX3" fmla="*/ 187706 w 357046"/>
                          <a:gd name="connsiteY3" fmla="*/ 57530 h 877573"/>
                          <a:gd name="connsiteX4" fmla="*/ 309302 w 357046"/>
                          <a:gd name="connsiteY4" fmla="*/ 9004 h 877573"/>
                          <a:gd name="connsiteX5" fmla="*/ 337730 w 357046"/>
                          <a:gd name="connsiteY5" fmla="*/ 34078 h 877573"/>
                          <a:gd name="connsiteX6" fmla="*/ 344242 w 357046"/>
                          <a:gd name="connsiteY6" fmla="*/ 139402 h 877573"/>
                          <a:gd name="connsiteX7" fmla="*/ 211696 w 357046"/>
                          <a:gd name="connsiteY7" fmla="*/ 368977 h 877573"/>
                          <a:gd name="connsiteX8" fmla="*/ 210140 w 357046"/>
                          <a:gd name="connsiteY8" fmla="*/ 725905 h 87757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357046" h="877573">
                            <a:moveTo>
                              <a:pt x="20916" y="877573"/>
                            </a:moveTo>
                            <a:cubicBezTo>
                              <a:pt x="2901" y="740678"/>
                              <a:pt x="-3920" y="606175"/>
                              <a:pt x="2185" y="487041"/>
                            </a:cubicBezTo>
                            <a:cubicBezTo>
                              <a:pt x="-375" y="432092"/>
                              <a:pt x="27143" y="314016"/>
                              <a:pt x="52991" y="262658"/>
                            </a:cubicBezTo>
                            <a:cubicBezTo>
                              <a:pt x="94962" y="189753"/>
                              <a:pt x="145838" y="96239"/>
                              <a:pt x="187706" y="57530"/>
                            </a:cubicBezTo>
                            <a:cubicBezTo>
                              <a:pt x="229574" y="18821"/>
                              <a:pt x="263645" y="-17357"/>
                              <a:pt x="309302" y="9004"/>
                            </a:cubicBezTo>
                            <a:cubicBezTo>
                              <a:pt x="320716" y="15594"/>
                              <a:pt x="330254" y="24185"/>
                              <a:pt x="337730" y="34078"/>
                            </a:cubicBezTo>
                            <a:cubicBezTo>
                              <a:pt x="360155" y="63759"/>
                              <a:pt x="364012" y="105159"/>
                              <a:pt x="344242" y="139402"/>
                            </a:cubicBezTo>
                            <a:lnTo>
                              <a:pt x="211696" y="368977"/>
                            </a:lnTo>
                            <a:cubicBezTo>
                              <a:pt x="172837" y="526209"/>
                              <a:pt x="200399" y="652836"/>
                              <a:pt x="210140" y="725905"/>
                            </a:cubicBezTo>
                          </a:path>
                        </a:pathLst>
                      </a:custGeom>
                      <a:solidFill>
                        <a:srgbClr val="FFCC99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78" name="フリーフォーム: 図形 477">
                        <a:extLst>
                          <a:ext uri="{FF2B5EF4-FFF2-40B4-BE49-F238E27FC236}">
                            <a16:creationId xmlns:a16="http://schemas.microsoft.com/office/drawing/2014/main" id="{052A964E-3254-4D44-B145-879308B1C493}"/>
                          </a:ext>
                        </a:extLst>
                      </p:cNvPr>
                      <p:cNvSpPr/>
                      <p:nvPr/>
                    </p:nvSpPr>
                    <p:spPr>
                      <a:xfrm rot="19623778">
                        <a:off x="641794" y="4198085"/>
                        <a:ext cx="119166" cy="369492"/>
                      </a:xfrm>
                      <a:custGeom>
                        <a:avLst/>
                        <a:gdLst>
                          <a:gd name="connsiteX0" fmla="*/ 22876 w 88125"/>
                          <a:gd name="connsiteY0" fmla="*/ 4618 h 438031"/>
                          <a:gd name="connsiteX1" fmla="*/ 88125 w 88125"/>
                          <a:gd name="connsiteY1" fmla="*/ 103057 h 438031"/>
                          <a:gd name="connsiteX2" fmla="*/ 88125 w 88125"/>
                          <a:gd name="connsiteY2" fmla="*/ 425062 h 438031"/>
                          <a:gd name="connsiteX3" fmla="*/ 51446 w 88125"/>
                          <a:gd name="connsiteY3" fmla="*/ 438031 h 438031"/>
                          <a:gd name="connsiteX4" fmla="*/ 49728 w 88125"/>
                          <a:gd name="connsiteY4" fmla="*/ 435242 h 438031"/>
                          <a:gd name="connsiteX5" fmla="*/ 53619 w 88125"/>
                          <a:gd name="connsiteY5" fmla="*/ 91383 h 438031"/>
                          <a:gd name="connsiteX6" fmla="*/ 14742 w 88125"/>
                          <a:gd name="connsiteY6" fmla="*/ 8944 h 438031"/>
                          <a:gd name="connsiteX7" fmla="*/ 0 w 88125"/>
                          <a:gd name="connsiteY7" fmla="*/ 0 h 438031"/>
                          <a:gd name="connsiteX0" fmla="*/ 22876 w 111268"/>
                          <a:gd name="connsiteY0" fmla="*/ 4618 h 438031"/>
                          <a:gd name="connsiteX1" fmla="*/ 88125 w 111268"/>
                          <a:gd name="connsiteY1" fmla="*/ 103057 h 438031"/>
                          <a:gd name="connsiteX2" fmla="*/ 111268 w 111268"/>
                          <a:gd name="connsiteY2" fmla="*/ 353740 h 438031"/>
                          <a:gd name="connsiteX3" fmla="*/ 51446 w 111268"/>
                          <a:gd name="connsiteY3" fmla="*/ 438031 h 438031"/>
                          <a:gd name="connsiteX4" fmla="*/ 49728 w 111268"/>
                          <a:gd name="connsiteY4" fmla="*/ 435242 h 438031"/>
                          <a:gd name="connsiteX5" fmla="*/ 53619 w 111268"/>
                          <a:gd name="connsiteY5" fmla="*/ 91383 h 438031"/>
                          <a:gd name="connsiteX6" fmla="*/ 14742 w 111268"/>
                          <a:gd name="connsiteY6" fmla="*/ 8944 h 438031"/>
                          <a:gd name="connsiteX7" fmla="*/ 0 w 111268"/>
                          <a:gd name="connsiteY7" fmla="*/ 0 h 438031"/>
                          <a:gd name="connsiteX8" fmla="*/ 22876 w 111268"/>
                          <a:gd name="connsiteY8" fmla="*/ 4618 h 438031"/>
                          <a:gd name="connsiteX0" fmla="*/ 22876 w 111268"/>
                          <a:gd name="connsiteY0" fmla="*/ 4618 h 438031"/>
                          <a:gd name="connsiteX1" fmla="*/ 88125 w 111268"/>
                          <a:gd name="connsiteY1" fmla="*/ 103057 h 438031"/>
                          <a:gd name="connsiteX2" fmla="*/ 111268 w 111268"/>
                          <a:gd name="connsiteY2" fmla="*/ 353740 h 438031"/>
                          <a:gd name="connsiteX3" fmla="*/ 51446 w 111268"/>
                          <a:gd name="connsiteY3" fmla="*/ 438031 h 438031"/>
                          <a:gd name="connsiteX4" fmla="*/ 88063 w 111268"/>
                          <a:gd name="connsiteY4" fmla="*/ 354747 h 438031"/>
                          <a:gd name="connsiteX5" fmla="*/ 53619 w 111268"/>
                          <a:gd name="connsiteY5" fmla="*/ 91383 h 438031"/>
                          <a:gd name="connsiteX6" fmla="*/ 14742 w 111268"/>
                          <a:gd name="connsiteY6" fmla="*/ 8944 h 438031"/>
                          <a:gd name="connsiteX7" fmla="*/ 0 w 111268"/>
                          <a:gd name="connsiteY7" fmla="*/ 0 h 438031"/>
                          <a:gd name="connsiteX8" fmla="*/ 22876 w 111268"/>
                          <a:gd name="connsiteY8" fmla="*/ 4618 h 438031"/>
                          <a:gd name="connsiteX0" fmla="*/ 22876 w 111268"/>
                          <a:gd name="connsiteY0" fmla="*/ 4618 h 354747"/>
                          <a:gd name="connsiteX1" fmla="*/ 88125 w 111268"/>
                          <a:gd name="connsiteY1" fmla="*/ 103057 h 354747"/>
                          <a:gd name="connsiteX2" fmla="*/ 111268 w 111268"/>
                          <a:gd name="connsiteY2" fmla="*/ 353740 h 354747"/>
                          <a:gd name="connsiteX3" fmla="*/ 88063 w 111268"/>
                          <a:gd name="connsiteY3" fmla="*/ 354747 h 354747"/>
                          <a:gd name="connsiteX4" fmla="*/ 53619 w 111268"/>
                          <a:gd name="connsiteY4" fmla="*/ 91383 h 354747"/>
                          <a:gd name="connsiteX5" fmla="*/ 14742 w 111268"/>
                          <a:gd name="connsiteY5" fmla="*/ 8944 h 354747"/>
                          <a:gd name="connsiteX6" fmla="*/ 0 w 111268"/>
                          <a:gd name="connsiteY6" fmla="*/ 0 h 354747"/>
                          <a:gd name="connsiteX7" fmla="*/ 22876 w 111268"/>
                          <a:gd name="connsiteY7" fmla="*/ 4618 h 354747"/>
                          <a:gd name="connsiteX0" fmla="*/ 22876 w 111268"/>
                          <a:gd name="connsiteY0" fmla="*/ 4618 h 353740"/>
                          <a:gd name="connsiteX1" fmla="*/ 88125 w 111268"/>
                          <a:gd name="connsiteY1" fmla="*/ 103057 h 353740"/>
                          <a:gd name="connsiteX2" fmla="*/ 111268 w 111268"/>
                          <a:gd name="connsiteY2" fmla="*/ 353740 h 353740"/>
                          <a:gd name="connsiteX3" fmla="*/ 82099 w 111268"/>
                          <a:gd name="connsiteY3" fmla="*/ 344363 h 353740"/>
                          <a:gd name="connsiteX4" fmla="*/ 53619 w 111268"/>
                          <a:gd name="connsiteY4" fmla="*/ 91383 h 353740"/>
                          <a:gd name="connsiteX5" fmla="*/ 14742 w 111268"/>
                          <a:gd name="connsiteY5" fmla="*/ 8944 h 353740"/>
                          <a:gd name="connsiteX6" fmla="*/ 0 w 111268"/>
                          <a:gd name="connsiteY6" fmla="*/ 0 h 353740"/>
                          <a:gd name="connsiteX7" fmla="*/ 22876 w 111268"/>
                          <a:gd name="connsiteY7" fmla="*/ 4618 h 35374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111268" h="353740">
                            <a:moveTo>
                              <a:pt x="22876" y="4618"/>
                            </a:moveTo>
                            <a:cubicBezTo>
                              <a:pt x="61220" y="20837"/>
                              <a:pt x="88125" y="58805"/>
                              <a:pt x="88125" y="103057"/>
                            </a:cubicBezTo>
                            <a:lnTo>
                              <a:pt x="111268" y="353740"/>
                            </a:lnTo>
                            <a:lnTo>
                              <a:pt x="82099" y="344363"/>
                            </a:lnTo>
                            <a:lnTo>
                              <a:pt x="53619" y="91383"/>
                            </a:lnTo>
                            <a:cubicBezTo>
                              <a:pt x="53619" y="58194"/>
                              <a:pt x="38485" y="28539"/>
                              <a:pt x="14742" y="8944"/>
                            </a:cubicBezTo>
                            <a:lnTo>
                              <a:pt x="0" y="0"/>
                            </a:lnTo>
                            <a:lnTo>
                              <a:pt x="22876" y="4618"/>
                            </a:lnTo>
                            <a:close/>
                          </a:path>
                        </a:pathLst>
                      </a:custGeom>
                      <a:solidFill>
                        <a:srgbClr val="FFFFFF">
                          <a:alpha val="4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sp>
                <p:nvSpPr>
                  <p:cNvPr id="463" name="四角形: 上の 2 つの角を丸める 462">
                    <a:extLst>
                      <a:ext uri="{FF2B5EF4-FFF2-40B4-BE49-F238E27FC236}">
                        <a16:creationId xmlns:a16="http://schemas.microsoft.com/office/drawing/2014/main" id="{3079A01D-55C8-47D4-85EF-D605C544F0CD}"/>
                      </a:ext>
                    </a:extLst>
                  </p:cNvPr>
                  <p:cNvSpPr/>
                  <p:nvPr/>
                </p:nvSpPr>
                <p:spPr>
                  <a:xfrm rot="7200000">
                    <a:off x="2738614" y="2939615"/>
                    <a:ext cx="195637" cy="204607"/>
                  </a:xfrm>
                  <a:prstGeom prst="round2SameRect">
                    <a:avLst>
                      <a:gd name="adj1" fmla="val 50000"/>
                      <a:gd name="adj2" fmla="val 6759"/>
                    </a:avLst>
                  </a:prstGeom>
                  <a:solidFill>
                    <a:srgbClr val="00206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64" name="四角形: 上の 2 つの角を丸める 463">
                    <a:extLst>
                      <a:ext uri="{FF2B5EF4-FFF2-40B4-BE49-F238E27FC236}">
                        <a16:creationId xmlns:a16="http://schemas.microsoft.com/office/drawing/2014/main" id="{E713B41C-0DB4-469F-AE7F-FB66E4741CEB}"/>
                      </a:ext>
                    </a:extLst>
                  </p:cNvPr>
                  <p:cNvSpPr/>
                  <p:nvPr/>
                </p:nvSpPr>
                <p:spPr>
                  <a:xfrm rot="7200000">
                    <a:off x="2977012" y="2868742"/>
                    <a:ext cx="237660" cy="651349"/>
                  </a:xfrm>
                  <a:prstGeom prst="round2SameRect">
                    <a:avLst>
                      <a:gd name="adj1" fmla="val 50000"/>
                      <a:gd name="adj2" fmla="val 2444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65" name="正方形/長方形 464">
                    <a:extLst>
                      <a:ext uri="{FF2B5EF4-FFF2-40B4-BE49-F238E27FC236}">
                        <a16:creationId xmlns:a16="http://schemas.microsoft.com/office/drawing/2014/main" id="{15E43299-66ED-4298-8A54-15A4245F2B05}"/>
                      </a:ext>
                    </a:extLst>
                  </p:cNvPr>
                  <p:cNvSpPr/>
                  <p:nvPr/>
                </p:nvSpPr>
                <p:spPr>
                  <a:xfrm rot="18000000">
                    <a:off x="2688124" y="3004062"/>
                    <a:ext cx="182799" cy="1461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47" name="グループ化 446">
                  <a:extLst>
                    <a:ext uri="{FF2B5EF4-FFF2-40B4-BE49-F238E27FC236}">
                      <a16:creationId xmlns:a16="http://schemas.microsoft.com/office/drawing/2014/main" id="{5BC0F989-9568-4B2B-B2A7-CFB549142C24}"/>
                    </a:ext>
                  </a:extLst>
                </p:cNvPr>
                <p:cNvGrpSpPr/>
                <p:nvPr/>
              </p:nvGrpSpPr>
              <p:grpSpPr>
                <a:xfrm>
                  <a:off x="7490166" y="1164593"/>
                  <a:ext cx="1054431" cy="2367679"/>
                  <a:chOff x="6696536" y="1164593"/>
                  <a:chExt cx="1054431" cy="2367679"/>
                </a:xfrm>
              </p:grpSpPr>
              <p:sp>
                <p:nvSpPr>
                  <p:cNvPr id="449" name="円/楕円 27">
                    <a:extLst>
                      <a:ext uri="{FF2B5EF4-FFF2-40B4-BE49-F238E27FC236}">
                        <a16:creationId xmlns:a16="http://schemas.microsoft.com/office/drawing/2014/main" id="{A2223BB7-05B8-4329-A598-AC665B4632C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6753651" y="1588943"/>
                    <a:ext cx="245616" cy="45548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50" name="フリーフォーム: 図形 449">
                    <a:extLst>
                      <a:ext uri="{FF2B5EF4-FFF2-40B4-BE49-F238E27FC236}">
                        <a16:creationId xmlns:a16="http://schemas.microsoft.com/office/drawing/2014/main" id="{1F7B9E06-0C99-4B44-A127-7D48C34F2ECF}"/>
                      </a:ext>
                    </a:extLst>
                  </p:cNvPr>
                  <p:cNvSpPr/>
                  <p:nvPr/>
                </p:nvSpPr>
                <p:spPr>
                  <a:xfrm>
                    <a:off x="6851989" y="2489365"/>
                    <a:ext cx="690149" cy="1042907"/>
                  </a:xfrm>
                  <a:custGeom>
                    <a:avLst/>
                    <a:gdLst>
                      <a:gd name="connsiteX0" fmla="*/ 357408 w 686518"/>
                      <a:gd name="connsiteY0" fmla="*/ 0 h 1042907"/>
                      <a:gd name="connsiteX1" fmla="*/ 449096 w 686518"/>
                      <a:gd name="connsiteY1" fmla="*/ 0 h 1042907"/>
                      <a:gd name="connsiteX2" fmla="*/ 686518 w 686518"/>
                      <a:gd name="connsiteY2" fmla="*/ 237422 h 1042907"/>
                      <a:gd name="connsiteX3" fmla="*/ 686518 w 686518"/>
                      <a:gd name="connsiteY3" fmla="*/ 1042907 h 1042907"/>
                      <a:gd name="connsiteX4" fmla="*/ 586504 w 686518"/>
                      <a:gd name="connsiteY4" fmla="*/ 1042907 h 1042907"/>
                      <a:gd name="connsiteX5" fmla="*/ 119986 w 686518"/>
                      <a:gd name="connsiteY5" fmla="*/ 1042907 h 1042907"/>
                      <a:gd name="connsiteX6" fmla="*/ 119986 w 686518"/>
                      <a:gd name="connsiteY6" fmla="*/ 1038179 h 1042907"/>
                      <a:gd name="connsiteX7" fmla="*/ 86647 w 686518"/>
                      <a:gd name="connsiteY7" fmla="*/ 1037842 h 1042907"/>
                      <a:gd name="connsiteX8" fmla="*/ 923 w 686518"/>
                      <a:gd name="connsiteY8" fmla="*/ 530486 h 1042907"/>
                      <a:gd name="connsiteX9" fmla="*/ 209117 w 686518"/>
                      <a:gd name="connsiteY9" fmla="*/ 49301 h 1042907"/>
                      <a:gd name="connsiteX10" fmla="*/ 227961 w 686518"/>
                      <a:gd name="connsiteY10" fmla="*/ 43625 h 1042907"/>
                      <a:gd name="connsiteX11" fmla="*/ 264993 w 686518"/>
                      <a:gd name="connsiteY11" fmla="*/ 18658 h 1042907"/>
                      <a:gd name="connsiteX12" fmla="*/ 357408 w 686518"/>
                      <a:gd name="connsiteY12" fmla="*/ 0 h 1042907"/>
                      <a:gd name="connsiteX0" fmla="*/ 360735 w 689845"/>
                      <a:gd name="connsiteY0" fmla="*/ 0 h 1042907"/>
                      <a:gd name="connsiteX1" fmla="*/ 452423 w 689845"/>
                      <a:gd name="connsiteY1" fmla="*/ 0 h 1042907"/>
                      <a:gd name="connsiteX2" fmla="*/ 689845 w 689845"/>
                      <a:gd name="connsiteY2" fmla="*/ 237422 h 1042907"/>
                      <a:gd name="connsiteX3" fmla="*/ 689845 w 689845"/>
                      <a:gd name="connsiteY3" fmla="*/ 1042907 h 1042907"/>
                      <a:gd name="connsiteX4" fmla="*/ 589831 w 689845"/>
                      <a:gd name="connsiteY4" fmla="*/ 1042907 h 1042907"/>
                      <a:gd name="connsiteX5" fmla="*/ 123313 w 689845"/>
                      <a:gd name="connsiteY5" fmla="*/ 1042907 h 1042907"/>
                      <a:gd name="connsiteX6" fmla="*/ 123313 w 689845"/>
                      <a:gd name="connsiteY6" fmla="*/ 1038179 h 1042907"/>
                      <a:gd name="connsiteX7" fmla="*/ 89974 w 689845"/>
                      <a:gd name="connsiteY7" fmla="*/ 1037842 h 1042907"/>
                      <a:gd name="connsiteX8" fmla="*/ 4250 w 689845"/>
                      <a:gd name="connsiteY8" fmla="*/ 530486 h 1042907"/>
                      <a:gd name="connsiteX9" fmla="*/ 231288 w 689845"/>
                      <a:gd name="connsiteY9" fmla="*/ 43625 h 1042907"/>
                      <a:gd name="connsiteX10" fmla="*/ 268320 w 689845"/>
                      <a:gd name="connsiteY10" fmla="*/ 18658 h 1042907"/>
                      <a:gd name="connsiteX11" fmla="*/ 360735 w 689845"/>
                      <a:gd name="connsiteY11" fmla="*/ 0 h 1042907"/>
                      <a:gd name="connsiteX0" fmla="*/ 358845 w 687955"/>
                      <a:gd name="connsiteY0" fmla="*/ 0 h 1042907"/>
                      <a:gd name="connsiteX1" fmla="*/ 450533 w 687955"/>
                      <a:gd name="connsiteY1" fmla="*/ 0 h 1042907"/>
                      <a:gd name="connsiteX2" fmla="*/ 687955 w 687955"/>
                      <a:gd name="connsiteY2" fmla="*/ 237422 h 1042907"/>
                      <a:gd name="connsiteX3" fmla="*/ 687955 w 687955"/>
                      <a:gd name="connsiteY3" fmla="*/ 1042907 h 1042907"/>
                      <a:gd name="connsiteX4" fmla="*/ 587941 w 687955"/>
                      <a:gd name="connsiteY4" fmla="*/ 1042907 h 1042907"/>
                      <a:gd name="connsiteX5" fmla="*/ 121423 w 687955"/>
                      <a:gd name="connsiteY5" fmla="*/ 1042907 h 1042907"/>
                      <a:gd name="connsiteX6" fmla="*/ 121423 w 687955"/>
                      <a:gd name="connsiteY6" fmla="*/ 1038179 h 1042907"/>
                      <a:gd name="connsiteX7" fmla="*/ 88084 w 687955"/>
                      <a:gd name="connsiteY7" fmla="*/ 1037842 h 1042907"/>
                      <a:gd name="connsiteX8" fmla="*/ 2360 w 687955"/>
                      <a:gd name="connsiteY8" fmla="*/ 530486 h 1042907"/>
                      <a:gd name="connsiteX9" fmla="*/ 186535 w 687955"/>
                      <a:gd name="connsiteY9" fmla="*/ 72200 h 1042907"/>
                      <a:gd name="connsiteX10" fmla="*/ 266430 w 687955"/>
                      <a:gd name="connsiteY10" fmla="*/ 18658 h 1042907"/>
                      <a:gd name="connsiteX11" fmla="*/ 358845 w 687955"/>
                      <a:gd name="connsiteY11" fmla="*/ 0 h 1042907"/>
                      <a:gd name="connsiteX0" fmla="*/ 358845 w 687955"/>
                      <a:gd name="connsiteY0" fmla="*/ 0 h 1042907"/>
                      <a:gd name="connsiteX1" fmla="*/ 450533 w 687955"/>
                      <a:gd name="connsiteY1" fmla="*/ 0 h 1042907"/>
                      <a:gd name="connsiteX2" fmla="*/ 687955 w 687955"/>
                      <a:gd name="connsiteY2" fmla="*/ 237422 h 1042907"/>
                      <a:gd name="connsiteX3" fmla="*/ 687955 w 687955"/>
                      <a:gd name="connsiteY3" fmla="*/ 1042907 h 1042907"/>
                      <a:gd name="connsiteX4" fmla="*/ 587941 w 687955"/>
                      <a:gd name="connsiteY4" fmla="*/ 1042907 h 1042907"/>
                      <a:gd name="connsiteX5" fmla="*/ 121423 w 687955"/>
                      <a:gd name="connsiteY5" fmla="*/ 1042907 h 1042907"/>
                      <a:gd name="connsiteX6" fmla="*/ 121423 w 687955"/>
                      <a:gd name="connsiteY6" fmla="*/ 1038179 h 1042907"/>
                      <a:gd name="connsiteX7" fmla="*/ 88084 w 687955"/>
                      <a:gd name="connsiteY7" fmla="*/ 1037842 h 1042907"/>
                      <a:gd name="connsiteX8" fmla="*/ 2360 w 687955"/>
                      <a:gd name="connsiteY8" fmla="*/ 530486 h 1042907"/>
                      <a:gd name="connsiteX9" fmla="*/ 186535 w 687955"/>
                      <a:gd name="connsiteY9" fmla="*/ 72200 h 1042907"/>
                      <a:gd name="connsiteX10" fmla="*/ 266430 w 687955"/>
                      <a:gd name="connsiteY10" fmla="*/ 18658 h 1042907"/>
                      <a:gd name="connsiteX11" fmla="*/ 358845 w 687955"/>
                      <a:gd name="connsiteY11" fmla="*/ 0 h 1042907"/>
                      <a:gd name="connsiteX0" fmla="*/ 358845 w 687955"/>
                      <a:gd name="connsiteY0" fmla="*/ 0 h 1042907"/>
                      <a:gd name="connsiteX1" fmla="*/ 450533 w 687955"/>
                      <a:gd name="connsiteY1" fmla="*/ 0 h 1042907"/>
                      <a:gd name="connsiteX2" fmla="*/ 687955 w 687955"/>
                      <a:gd name="connsiteY2" fmla="*/ 237422 h 1042907"/>
                      <a:gd name="connsiteX3" fmla="*/ 687955 w 687955"/>
                      <a:gd name="connsiteY3" fmla="*/ 1042907 h 1042907"/>
                      <a:gd name="connsiteX4" fmla="*/ 587941 w 687955"/>
                      <a:gd name="connsiteY4" fmla="*/ 1042907 h 1042907"/>
                      <a:gd name="connsiteX5" fmla="*/ 121423 w 687955"/>
                      <a:gd name="connsiteY5" fmla="*/ 1042907 h 1042907"/>
                      <a:gd name="connsiteX6" fmla="*/ 121423 w 687955"/>
                      <a:gd name="connsiteY6" fmla="*/ 1038179 h 1042907"/>
                      <a:gd name="connsiteX7" fmla="*/ 88084 w 687955"/>
                      <a:gd name="connsiteY7" fmla="*/ 1037842 h 1042907"/>
                      <a:gd name="connsiteX8" fmla="*/ 2360 w 687955"/>
                      <a:gd name="connsiteY8" fmla="*/ 530486 h 1042907"/>
                      <a:gd name="connsiteX9" fmla="*/ 186535 w 687955"/>
                      <a:gd name="connsiteY9" fmla="*/ 72200 h 1042907"/>
                      <a:gd name="connsiteX10" fmla="*/ 266430 w 687955"/>
                      <a:gd name="connsiteY10" fmla="*/ 18658 h 1042907"/>
                      <a:gd name="connsiteX11" fmla="*/ 358845 w 687955"/>
                      <a:gd name="connsiteY11" fmla="*/ 0 h 1042907"/>
                      <a:gd name="connsiteX0" fmla="*/ 358845 w 687955"/>
                      <a:gd name="connsiteY0" fmla="*/ 0 h 1042907"/>
                      <a:gd name="connsiteX1" fmla="*/ 450533 w 687955"/>
                      <a:gd name="connsiteY1" fmla="*/ 0 h 1042907"/>
                      <a:gd name="connsiteX2" fmla="*/ 687955 w 687955"/>
                      <a:gd name="connsiteY2" fmla="*/ 237422 h 1042907"/>
                      <a:gd name="connsiteX3" fmla="*/ 687955 w 687955"/>
                      <a:gd name="connsiteY3" fmla="*/ 1042907 h 1042907"/>
                      <a:gd name="connsiteX4" fmla="*/ 587941 w 687955"/>
                      <a:gd name="connsiteY4" fmla="*/ 1042907 h 1042907"/>
                      <a:gd name="connsiteX5" fmla="*/ 121423 w 687955"/>
                      <a:gd name="connsiteY5" fmla="*/ 1042907 h 1042907"/>
                      <a:gd name="connsiteX6" fmla="*/ 121423 w 687955"/>
                      <a:gd name="connsiteY6" fmla="*/ 1038179 h 1042907"/>
                      <a:gd name="connsiteX7" fmla="*/ 88084 w 687955"/>
                      <a:gd name="connsiteY7" fmla="*/ 1037842 h 1042907"/>
                      <a:gd name="connsiteX8" fmla="*/ 2360 w 687955"/>
                      <a:gd name="connsiteY8" fmla="*/ 530486 h 1042907"/>
                      <a:gd name="connsiteX9" fmla="*/ 186535 w 687955"/>
                      <a:gd name="connsiteY9" fmla="*/ 72200 h 1042907"/>
                      <a:gd name="connsiteX10" fmla="*/ 266430 w 687955"/>
                      <a:gd name="connsiteY10" fmla="*/ 18658 h 1042907"/>
                      <a:gd name="connsiteX11" fmla="*/ 358845 w 687955"/>
                      <a:gd name="connsiteY11" fmla="*/ 0 h 1042907"/>
                      <a:gd name="connsiteX0" fmla="*/ 357800 w 686910"/>
                      <a:gd name="connsiteY0" fmla="*/ 0 h 1042907"/>
                      <a:gd name="connsiteX1" fmla="*/ 449488 w 686910"/>
                      <a:gd name="connsiteY1" fmla="*/ 0 h 1042907"/>
                      <a:gd name="connsiteX2" fmla="*/ 686910 w 686910"/>
                      <a:gd name="connsiteY2" fmla="*/ 237422 h 1042907"/>
                      <a:gd name="connsiteX3" fmla="*/ 686910 w 686910"/>
                      <a:gd name="connsiteY3" fmla="*/ 1042907 h 1042907"/>
                      <a:gd name="connsiteX4" fmla="*/ 586896 w 686910"/>
                      <a:gd name="connsiteY4" fmla="*/ 1042907 h 1042907"/>
                      <a:gd name="connsiteX5" fmla="*/ 120378 w 686910"/>
                      <a:gd name="connsiteY5" fmla="*/ 1042907 h 1042907"/>
                      <a:gd name="connsiteX6" fmla="*/ 120378 w 686910"/>
                      <a:gd name="connsiteY6" fmla="*/ 1038179 h 1042907"/>
                      <a:gd name="connsiteX7" fmla="*/ 87039 w 686910"/>
                      <a:gd name="connsiteY7" fmla="*/ 1037842 h 1042907"/>
                      <a:gd name="connsiteX8" fmla="*/ 1315 w 686910"/>
                      <a:gd name="connsiteY8" fmla="*/ 530486 h 1042907"/>
                      <a:gd name="connsiteX9" fmla="*/ 156915 w 686910"/>
                      <a:gd name="connsiteY9" fmla="*/ 136494 h 1042907"/>
                      <a:gd name="connsiteX10" fmla="*/ 265385 w 686910"/>
                      <a:gd name="connsiteY10" fmla="*/ 18658 h 1042907"/>
                      <a:gd name="connsiteX11" fmla="*/ 357800 w 686910"/>
                      <a:gd name="connsiteY11" fmla="*/ 0 h 1042907"/>
                      <a:gd name="connsiteX0" fmla="*/ 357800 w 686910"/>
                      <a:gd name="connsiteY0" fmla="*/ 0 h 1042907"/>
                      <a:gd name="connsiteX1" fmla="*/ 449488 w 686910"/>
                      <a:gd name="connsiteY1" fmla="*/ 0 h 1042907"/>
                      <a:gd name="connsiteX2" fmla="*/ 686910 w 686910"/>
                      <a:gd name="connsiteY2" fmla="*/ 237422 h 1042907"/>
                      <a:gd name="connsiteX3" fmla="*/ 686910 w 686910"/>
                      <a:gd name="connsiteY3" fmla="*/ 1042907 h 1042907"/>
                      <a:gd name="connsiteX4" fmla="*/ 586896 w 686910"/>
                      <a:gd name="connsiteY4" fmla="*/ 1042907 h 1042907"/>
                      <a:gd name="connsiteX5" fmla="*/ 120378 w 686910"/>
                      <a:gd name="connsiteY5" fmla="*/ 1042907 h 1042907"/>
                      <a:gd name="connsiteX6" fmla="*/ 120378 w 686910"/>
                      <a:gd name="connsiteY6" fmla="*/ 1038179 h 1042907"/>
                      <a:gd name="connsiteX7" fmla="*/ 87039 w 686910"/>
                      <a:gd name="connsiteY7" fmla="*/ 1037842 h 1042907"/>
                      <a:gd name="connsiteX8" fmla="*/ 1315 w 686910"/>
                      <a:gd name="connsiteY8" fmla="*/ 530486 h 1042907"/>
                      <a:gd name="connsiteX9" fmla="*/ 156915 w 686910"/>
                      <a:gd name="connsiteY9" fmla="*/ 136494 h 1042907"/>
                      <a:gd name="connsiteX10" fmla="*/ 265385 w 686910"/>
                      <a:gd name="connsiteY10" fmla="*/ 18658 h 1042907"/>
                      <a:gd name="connsiteX11" fmla="*/ 357800 w 686910"/>
                      <a:gd name="connsiteY11" fmla="*/ 0 h 1042907"/>
                      <a:gd name="connsiteX0" fmla="*/ 357234 w 686344"/>
                      <a:gd name="connsiteY0" fmla="*/ 0 h 1042907"/>
                      <a:gd name="connsiteX1" fmla="*/ 448922 w 686344"/>
                      <a:gd name="connsiteY1" fmla="*/ 0 h 1042907"/>
                      <a:gd name="connsiteX2" fmla="*/ 686344 w 686344"/>
                      <a:gd name="connsiteY2" fmla="*/ 237422 h 1042907"/>
                      <a:gd name="connsiteX3" fmla="*/ 686344 w 686344"/>
                      <a:gd name="connsiteY3" fmla="*/ 1042907 h 1042907"/>
                      <a:gd name="connsiteX4" fmla="*/ 586330 w 686344"/>
                      <a:gd name="connsiteY4" fmla="*/ 1042907 h 1042907"/>
                      <a:gd name="connsiteX5" fmla="*/ 119812 w 686344"/>
                      <a:gd name="connsiteY5" fmla="*/ 1042907 h 1042907"/>
                      <a:gd name="connsiteX6" fmla="*/ 119812 w 686344"/>
                      <a:gd name="connsiteY6" fmla="*/ 1038179 h 1042907"/>
                      <a:gd name="connsiteX7" fmla="*/ 86473 w 686344"/>
                      <a:gd name="connsiteY7" fmla="*/ 1037842 h 1042907"/>
                      <a:gd name="connsiteX8" fmla="*/ 749 w 686344"/>
                      <a:gd name="connsiteY8" fmla="*/ 530486 h 1042907"/>
                      <a:gd name="connsiteX9" fmla="*/ 137299 w 686344"/>
                      <a:gd name="connsiteY9" fmla="*/ 131731 h 1042907"/>
                      <a:gd name="connsiteX10" fmla="*/ 264819 w 686344"/>
                      <a:gd name="connsiteY10" fmla="*/ 18658 h 1042907"/>
                      <a:gd name="connsiteX11" fmla="*/ 357234 w 686344"/>
                      <a:gd name="connsiteY11" fmla="*/ 0 h 1042907"/>
                      <a:gd name="connsiteX0" fmla="*/ 357234 w 686344"/>
                      <a:gd name="connsiteY0" fmla="*/ 0 h 1042907"/>
                      <a:gd name="connsiteX1" fmla="*/ 448922 w 686344"/>
                      <a:gd name="connsiteY1" fmla="*/ 0 h 1042907"/>
                      <a:gd name="connsiteX2" fmla="*/ 686344 w 686344"/>
                      <a:gd name="connsiteY2" fmla="*/ 237422 h 1042907"/>
                      <a:gd name="connsiteX3" fmla="*/ 686344 w 686344"/>
                      <a:gd name="connsiteY3" fmla="*/ 1042907 h 1042907"/>
                      <a:gd name="connsiteX4" fmla="*/ 586330 w 686344"/>
                      <a:gd name="connsiteY4" fmla="*/ 1042907 h 1042907"/>
                      <a:gd name="connsiteX5" fmla="*/ 119812 w 686344"/>
                      <a:gd name="connsiteY5" fmla="*/ 1042907 h 1042907"/>
                      <a:gd name="connsiteX6" fmla="*/ 119812 w 686344"/>
                      <a:gd name="connsiteY6" fmla="*/ 1038179 h 1042907"/>
                      <a:gd name="connsiteX7" fmla="*/ 86473 w 686344"/>
                      <a:gd name="connsiteY7" fmla="*/ 1037842 h 1042907"/>
                      <a:gd name="connsiteX8" fmla="*/ 749 w 686344"/>
                      <a:gd name="connsiteY8" fmla="*/ 530486 h 1042907"/>
                      <a:gd name="connsiteX9" fmla="*/ 137299 w 686344"/>
                      <a:gd name="connsiteY9" fmla="*/ 131731 h 1042907"/>
                      <a:gd name="connsiteX10" fmla="*/ 264819 w 686344"/>
                      <a:gd name="connsiteY10" fmla="*/ 18658 h 1042907"/>
                      <a:gd name="connsiteX11" fmla="*/ 357234 w 686344"/>
                      <a:gd name="connsiteY11" fmla="*/ 0 h 1042907"/>
                      <a:gd name="connsiteX0" fmla="*/ 357297 w 686407"/>
                      <a:gd name="connsiteY0" fmla="*/ 0 h 1042907"/>
                      <a:gd name="connsiteX1" fmla="*/ 448985 w 686407"/>
                      <a:gd name="connsiteY1" fmla="*/ 0 h 1042907"/>
                      <a:gd name="connsiteX2" fmla="*/ 686407 w 686407"/>
                      <a:gd name="connsiteY2" fmla="*/ 237422 h 1042907"/>
                      <a:gd name="connsiteX3" fmla="*/ 686407 w 686407"/>
                      <a:gd name="connsiteY3" fmla="*/ 1042907 h 1042907"/>
                      <a:gd name="connsiteX4" fmla="*/ 586393 w 686407"/>
                      <a:gd name="connsiteY4" fmla="*/ 1042907 h 1042907"/>
                      <a:gd name="connsiteX5" fmla="*/ 119875 w 686407"/>
                      <a:gd name="connsiteY5" fmla="*/ 1042907 h 1042907"/>
                      <a:gd name="connsiteX6" fmla="*/ 119875 w 686407"/>
                      <a:gd name="connsiteY6" fmla="*/ 1038179 h 1042907"/>
                      <a:gd name="connsiteX7" fmla="*/ 86536 w 686407"/>
                      <a:gd name="connsiteY7" fmla="*/ 1037842 h 1042907"/>
                      <a:gd name="connsiteX8" fmla="*/ 812 w 686407"/>
                      <a:gd name="connsiteY8" fmla="*/ 530486 h 1042907"/>
                      <a:gd name="connsiteX9" fmla="*/ 139744 w 686407"/>
                      <a:gd name="connsiteY9" fmla="*/ 150781 h 1042907"/>
                      <a:gd name="connsiteX10" fmla="*/ 264882 w 686407"/>
                      <a:gd name="connsiteY10" fmla="*/ 18658 h 1042907"/>
                      <a:gd name="connsiteX11" fmla="*/ 357297 w 686407"/>
                      <a:gd name="connsiteY11" fmla="*/ 0 h 1042907"/>
                      <a:gd name="connsiteX0" fmla="*/ 357297 w 686407"/>
                      <a:gd name="connsiteY0" fmla="*/ 0 h 1042907"/>
                      <a:gd name="connsiteX1" fmla="*/ 448985 w 686407"/>
                      <a:gd name="connsiteY1" fmla="*/ 0 h 1042907"/>
                      <a:gd name="connsiteX2" fmla="*/ 686407 w 686407"/>
                      <a:gd name="connsiteY2" fmla="*/ 237422 h 1042907"/>
                      <a:gd name="connsiteX3" fmla="*/ 686407 w 686407"/>
                      <a:gd name="connsiteY3" fmla="*/ 1042907 h 1042907"/>
                      <a:gd name="connsiteX4" fmla="*/ 586393 w 686407"/>
                      <a:gd name="connsiteY4" fmla="*/ 1042907 h 1042907"/>
                      <a:gd name="connsiteX5" fmla="*/ 119875 w 686407"/>
                      <a:gd name="connsiteY5" fmla="*/ 1042907 h 1042907"/>
                      <a:gd name="connsiteX6" fmla="*/ 119875 w 686407"/>
                      <a:gd name="connsiteY6" fmla="*/ 1038179 h 1042907"/>
                      <a:gd name="connsiteX7" fmla="*/ 86536 w 686407"/>
                      <a:gd name="connsiteY7" fmla="*/ 1037842 h 1042907"/>
                      <a:gd name="connsiteX8" fmla="*/ 812 w 686407"/>
                      <a:gd name="connsiteY8" fmla="*/ 530486 h 1042907"/>
                      <a:gd name="connsiteX9" fmla="*/ 139744 w 686407"/>
                      <a:gd name="connsiteY9" fmla="*/ 150781 h 1042907"/>
                      <a:gd name="connsiteX10" fmla="*/ 264882 w 686407"/>
                      <a:gd name="connsiteY10" fmla="*/ 18658 h 1042907"/>
                      <a:gd name="connsiteX11" fmla="*/ 357297 w 686407"/>
                      <a:gd name="connsiteY11" fmla="*/ 0 h 1042907"/>
                      <a:gd name="connsiteX0" fmla="*/ 356485 w 685595"/>
                      <a:gd name="connsiteY0" fmla="*/ 0 h 1042907"/>
                      <a:gd name="connsiteX1" fmla="*/ 448173 w 685595"/>
                      <a:gd name="connsiteY1" fmla="*/ 0 h 1042907"/>
                      <a:gd name="connsiteX2" fmla="*/ 685595 w 685595"/>
                      <a:gd name="connsiteY2" fmla="*/ 237422 h 1042907"/>
                      <a:gd name="connsiteX3" fmla="*/ 685595 w 685595"/>
                      <a:gd name="connsiteY3" fmla="*/ 1042907 h 1042907"/>
                      <a:gd name="connsiteX4" fmla="*/ 585581 w 685595"/>
                      <a:gd name="connsiteY4" fmla="*/ 1042907 h 1042907"/>
                      <a:gd name="connsiteX5" fmla="*/ 119063 w 685595"/>
                      <a:gd name="connsiteY5" fmla="*/ 1042907 h 1042907"/>
                      <a:gd name="connsiteX6" fmla="*/ 119063 w 685595"/>
                      <a:gd name="connsiteY6" fmla="*/ 1038179 h 1042907"/>
                      <a:gd name="connsiteX7" fmla="*/ 0 w 685595"/>
                      <a:gd name="connsiteY7" fmla="*/ 530486 h 1042907"/>
                      <a:gd name="connsiteX8" fmla="*/ 138932 w 685595"/>
                      <a:gd name="connsiteY8" fmla="*/ 150781 h 1042907"/>
                      <a:gd name="connsiteX9" fmla="*/ 264070 w 685595"/>
                      <a:gd name="connsiteY9" fmla="*/ 18658 h 1042907"/>
                      <a:gd name="connsiteX10" fmla="*/ 356485 w 685595"/>
                      <a:gd name="connsiteY10" fmla="*/ 0 h 1042907"/>
                      <a:gd name="connsiteX0" fmla="*/ 357383 w 686493"/>
                      <a:gd name="connsiteY0" fmla="*/ 0 h 1042907"/>
                      <a:gd name="connsiteX1" fmla="*/ 449071 w 686493"/>
                      <a:gd name="connsiteY1" fmla="*/ 0 h 1042907"/>
                      <a:gd name="connsiteX2" fmla="*/ 686493 w 686493"/>
                      <a:gd name="connsiteY2" fmla="*/ 237422 h 1042907"/>
                      <a:gd name="connsiteX3" fmla="*/ 686493 w 686493"/>
                      <a:gd name="connsiteY3" fmla="*/ 1042907 h 1042907"/>
                      <a:gd name="connsiteX4" fmla="*/ 586479 w 686493"/>
                      <a:gd name="connsiteY4" fmla="*/ 1042907 h 1042907"/>
                      <a:gd name="connsiteX5" fmla="*/ 119961 w 686493"/>
                      <a:gd name="connsiteY5" fmla="*/ 1042907 h 1042907"/>
                      <a:gd name="connsiteX6" fmla="*/ 84242 w 686493"/>
                      <a:gd name="connsiteY6" fmla="*/ 1038179 h 1042907"/>
                      <a:gd name="connsiteX7" fmla="*/ 898 w 686493"/>
                      <a:gd name="connsiteY7" fmla="*/ 530486 h 1042907"/>
                      <a:gd name="connsiteX8" fmla="*/ 139830 w 686493"/>
                      <a:gd name="connsiteY8" fmla="*/ 150781 h 1042907"/>
                      <a:gd name="connsiteX9" fmla="*/ 264968 w 686493"/>
                      <a:gd name="connsiteY9" fmla="*/ 18658 h 1042907"/>
                      <a:gd name="connsiteX10" fmla="*/ 357383 w 686493"/>
                      <a:gd name="connsiteY10" fmla="*/ 0 h 1042907"/>
                      <a:gd name="connsiteX0" fmla="*/ 357383 w 686493"/>
                      <a:gd name="connsiteY0" fmla="*/ 0 h 1042907"/>
                      <a:gd name="connsiteX1" fmla="*/ 449071 w 686493"/>
                      <a:gd name="connsiteY1" fmla="*/ 0 h 1042907"/>
                      <a:gd name="connsiteX2" fmla="*/ 686493 w 686493"/>
                      <a:gd name="connsiteY2" fmla="*/ 237422 h 1042907"/>
                      <a:gd name="connsiteX3" fmla="*/ 686493 w 686493"/>
                      <a:gd name="connsiteY3" fmla="*/ 1042907 h 1042907"/>
                      <a:gd name="connsiteX4" fmla="*/ 586479 w 686493"/>
                      <a:gd name="connsiteY4" fmla="*/ 1042907 h 1042907"/>
                      <a:gd name="connsiteX5" fmla="*/ 84242 w 686493"/>
                      <a:gd name="connsiteY5" fmla="*/ 1038179 h 1042907"/>
                      <a:gd name="connsiteX6" fmla="*/ 898 w 686493"/>
                      <a:gd name="connsiteY6" fmla="*/ 530486 h 1042907"/>
                      <a:gd name="connsiteX7" fmla="*/ 139830 w 686493"/>
                      <a:gd name="connsiteY7" fmla="*/ 150781 h 1042907"/>
                      <a:gd name="connsiteX8" fmla="*/ 264968 w 686493"/>
                      <a:gd name="connsiteY8" fmla="*/ 18658 h 1042907"/>
                      <a:gd name="connsiteX9" fmla="*/ 357383 w 686493"/>
                      <a:gd name="connsiteY9" fmla="*/ 0 h 1042907"/>
                      <a:gd name="connsiteX0" fmla="*/ 357290 w 686400"/>
                      <a:gd name="connsiteY0" fmla="*/ 0 h 1045322"/>
                      <a:gd name="connsiteX1" fmla="*/ 448978 w 686400"/>
                      <a:gd name="connsiteY1" fmla="*/ 0 h 1045322"/>
                      <a:gd name="connsiteX2" fmla="*/ 686400 w 686400"/>
                      <a:gd name="connsiteY2" fmla="*/ 237422 h 1045322"/>
                      <a:gd name="connsiteX3" fmla="*/ 686400 w 686400"/>
                      <a:gd name="connsiteY3" fmla="*/ 1042907 h 1045322"/>
                      <a:gd name="connsiteX4" fmla="*/ 586386 w 686400"/>
                      <a:gd name="connsiteY4" fmla="*/ 1042907 h 1045322"/>
                      <a:gd name="connsiteX5" fmla="*/ 86530 w 686400"/>
                      <a:gd name="connsiteY5" fmla="*/ 1045322 h 1045322"/>
                      <a:gd name="connsiteX6" fmla="*/ 805 w 686400"/>
                      <a:gd name="connsiteY6" fmla="*/ 530486 h 1045322"/>
                      <a:gd name="connsiteX7" fmla="*/ 139737 w 686400"/>
                      <a:gd name="connsiteY7" fmla="*/ 150781 h 1045322"/>
                      <a:gd name="connsiteX8" fmla="*/ 264875 w 686400"/>
                      <a:gd name="connsiteY8" fmla="*/ 18658 h 1045322"/>
                      <a:gd name="connsiteX9" fmla="*/ 357290 w 686400"/>
                      <a:gd name="connsiteY9" fmla="*/ 0 h 1045322"/>
                      <a:gd name="connsiteX0" fmla="*/ 357290 w 686400"/>
                      <a:gd name="connsiteY0" fmla="*/ 0 h 1042940"/>
                      <a:gd name="connsiteX1" fmla="*/ 448978 w 686400"/>
                      <a:gd name="connsiteY1" fmla="*/ 0 h 1042940"/>
                      <a:gd name="connsiteX2" fmla="*/ 686400 w 686400"/>
                      <a:gd name="connsiteY2" fmla="*/ 237422 h 1042940"/>
                      <a:gd name="connsiteX3" fmla="*/ 686400 w 686400"/>
                      <a:gd name="connsiteY3" fmla="*/ 1042907 h 1042940"/>
                      <a:gd name="connsiteX4" fmla="*/ 586386 w 686400"/>
                      <a:gd name="connsiteY4" fmla="*/ 1042907 h 1042940"/>
                      <a:gd name="connsiteX5" fmla="*/ 86530 w 686400"/>
                      <a:gd name="connsiteY5" fmla="*/ 1042940 h 1042940"/>
                      <a:gd name="connsiteX6" fmla="*/ 805 w 686400"/>
                      <a:gd name="connsiteY6" fmla="*/ 530486 h 1042940"/>
                      <a:gd name="connsiteX7" fmla="*/ 139737 w 686400"/>
                      <a:gd name="connsiteY7" fmla="*/ 150781 h 1042940"/>
                      <a:gd name="connsiteX8" fmla="*/ 264875 w 686400"/>
                      <a:gd name="connsiteY8" fmla="*/ 18658 h 1042940"/>
                      <a:gd name="connsiteX9" fmla="*/ 357290 w 686400"/>
                      <a:gd name="connsiteY9" fmla="*/ 0 h 1042940"/>
                      <a:gd name="connsiteX0" fmla="*/ 363736 w 692846"/>
                      <a:gd name="connsiteY0" fmla="*/ 0 h 1042907"/>
                      <a:gd name="connsiteX1" fmla="*/ 455424 w 692846"/>
                      <a:gd name="connsiteY1" fmla="*/ 0 h 1042907"/>
                      <a:gd name="connsiteX2" fmla="*/ 692846 w 692846"/>
                      <a:gd name="connsiteY2" fmla="*/ 237422 h 1042907"/>
                      <a:gd name="connsiteX3" fmla="*/ 692846 w 692846"/>
                      <a:gd name="connsiteY3" fmla="*/ 1042907 h 1042907"/>
                      <a:gd name="connsiteX4" fmla="*/ 592832 w 692846"/>
                      <a:gd name="connsiteY4" fmla="*/ 1042907 h 1042907"/>
                      <a:gd name="connsiteX5" fmla="*/ 35826 w 692846"/>
                      <a:gd name="connsiteY5" fmla="*/ 1040558 h 1042907"/>
                      <a:gd name="connsiteX6" fmla="*/ 7251 w 692846"/>
                      <a:gd name="connsiteY6" fmla="*/ 530486 h 1042907"/>
                      <a:gd name="connsiteX7" fmla="*/ 146183 w 692846"/>
                      <a:gd name="connsiteY7" fmla="*/ 150781 h 1042907"/>
                      <a:gd name="connsiteX8" fmla="*/ 271321 w 692846"/>
                      <a:gd name="connsiteY8" fmla="*/ 18658 h 1042907"/>
                      <a:gd name="connsiteX9" fmla="*/ 363736 w 692846"/>
                      <a:gd name="connsiteY9" fmla="*/ 0 h 1042907"/>
                      <a:gd name="connsiteX0" fmla="*/ 358555 w 687665"/>
                      <a:gd name="connsiteY0" fmla="*/ 0 h 1042907"/>
                      <a:gd name="connsiteX1" fmla="*/ 450243 w 687665"/>
                      <a:gd name="connsiteY1" fmla="*/ 0 h 1042907"/>
                      <a:gd name="connsiteX2" fmla="*/ 687665 w 687665"/>
                      <a:gd name="connsiteY2" fmla="*/ 237422 h 1042907"/>
                      <a:gd name="connsiteX3" fmla="*/ 687665 w 687665"/>
                      <a:gd name="connsiteY3" fmla="*/ 1042907 h 1042907"/>
                      <a:gd name="connsiteX4" fmla="*/ 587651 w 687665"/>
                      <a:gd name="connsiteY4" fmla="*/ 1042907 h 1042907"/>
                      <a:gd name="connsiteX5" fmla="*/ 30645 w 687665"/>
                      <a:gd name="connsiteY5" fmla="*/ 1040558 h 1042907"/>
                      <a:gd name="connsiteX6" fmla="*/ 2070 w 687665"/>
                      <a:gd name="connsiteY6" fmla="*/ 530486 h 1042907"/>
                      <a:gd name="connsiteX7" fmla="*/ 141002 w 687665"/>
                      <a:gd name="connsiteY7" fmla="*/ 150781 h 1042907"/>
                      <a:gd name="connsiteX8" fmla="*/ 266140 w 687665"/>
                      <a:gd name="connsiteY8" fmla="*/ 18658 h 1042907"/>
                      <a:gd name="connsiteX9" fmla="*/ 358555 w 687665"/>
                      <a:gd name="connsiteY9" fmla="*/ 0 h 1042907"/>
                      <a:gd name="connsiteX0" fmla="*/ 363736 w 692846"/>
                      <a:gd name="connsiteY0" fmla="*/ 0 h 1042907"/>
                      <a:gd name="connsiteX1" fmla="*/ 455424 w 692846"/>
                      <a:gd name="connsiteY1" fmla="*/ 0 h 1042907"/>
                      <a:gd name="connsiteX2" fmla="*/ 692846 w 692846"/>
                      <a:gd name="connsiteY2" fmla="*/ 237422 h 1042907"/>
                      <a:gd name="connsiteX3" fmla="*/ 692846 w 692846"/>
                      <a:gd name="connsiteY3" fmla="*/ 1042907 h 1042907"/>
                      <a:gd name="connsiteX4" fmla="*/ 592832 w 692846"/>
                      <a:gd name="connsiteY4" fmla="*/ 1042907 h 1042907"/>
                      <a:gd name="connsiteX5" fmla="*/ 35826 w 692846"/>
                      <a:gd name="connsiteY5" fmla="*/ 1040558 h 1042907"/>
                      <a:gd name="connsiteX6" fmla="*/ 7251 w 692846"/>
                      <a:gd name="connsiteY6" fmla="*/ 530486 h 1042907"/>
                      <a:gd name="connsiteX7" fmla="*/ 146183 w 692846"/>
                      <a:gd name="connsiteY7" fmla="*/ 150781 h 1042907"/>
                      <a:gd name="connsiteX8" fmla="*/ 271321 w 692846"/>
                      <a:gd name="connsiteY8" fmla="*/ 18658 h 1042907"/>
                      <a:gd name="connsiteX9" fmla="*/ 363736 w 692846"/>
                      <a:gd name="connsiteY9" fmla="*/ 0 h 1042907"/>
                      <a:gd name="connsiteX0" fmla="*/ 361039 w 690149"/>
                      <a:gd name="connsiteY0" fmla="*/ 0 h 1042907"/>
                      <a:gd name="connsiteX1" fmla="*/ 452727 w 690149"/>
                      <a:gd name="connsiteY1" fmla="*/ 0 h 1042907"/>
                      <a:gd name="connsiteX2" fmla="*/ 690149 w 690149"/>
                      <a:gd name="connsiteY2" fmla="*/ 237422 h 1042907"/>
                      <a:gd name="connsiteX3" fmla="*/ 690149 w 690149"/>
                      <a:gd name="connsiteY3" fmla="*/ 1042907 h 1042907"/>
                      <a:gd name="connsiteX4" fmla="*/ 590135 w 690149"/>
                      <a:gd name="connsiteY4" fmla="*/ 1042907 h 1042907"/>
                      <a:gd name="connsiteX5" fmla="*/ 33129 w 690149"/>
                      <a:gd name="connsiteY5" fmla="*/ 1040558 h 1042907"/>
                      <a:gd name="connsiteX6" fmla="*/ 4554 w 690149"/>
                      <a:gd name="connsiteY6" fmla="*/ 530486 h 1042907"/>
                      <a:gd name="connsiteX7" fmla="*/ 143486 w 690149"/>
                      <a:gd name="connsiteY7" fmla="*/ 150781 h 1042907"/>
                      <a:gd name="connsiteX8" fmla="*/ 268624 w 690149"/>
                      <a:gd name="connsiteY8" fmla="*/ 18658 h 1042907"/>
                      <a:gd name="connsiteX9" fmla="*/ 361039 w 690149"/>
                      <a:gd name="connsiteY9" fmla="*/ 0 h 10429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90149" h="1042907">
                        <a:moveTo>
                          <a:pt x="361039" y="0"/>
                        </a:moveTo>
                        <a:lnTo>
                          <a:pt x="452727" y="0"/>
                        </a:lnTo>
                        <a:cubicBezTo>
                          <a:pt x="583852" y="0"/>
                          <a:pt x="690149" y="106297"/>
                          <a:pt x="690149" y="237422"/>
                        </a:cubicBezTo>
                        <a:lnTo>
                          <a:pt x="690149" y="1042907"/>
                        </a:lnTo>
                        <a:lnTo>
                          <a:pt x="590135" y="1042907"/>
                        </a:lnTo>
                        <a:lnTo>
                          <a:pt x="33129" y="1040558"/>
                        </a:lnTo>
                        <a:cubicBezTo>
                          <a:pt x="29162" y="835608"/>
                          <a:pt x="-13839" y="678782"/>
                          <a:pt x="4554" y="530486"/>
                        </a:cubicBezTo>
                        <a:cubicBezTo>
                          <a:pt x="22947" y="382190"/>
                          <a:pt x="51849" y="314667"/>
                          <a:pt x="143486" y="150781"/>
                        </a:cubicBezTo>
                        <a:cubicBezTo>
                          <a:pt x="189168" y="51972"/>
                          <a:pt x="241992" y="36505"/>
                          <a:pt x="268624" y="18658"/>
                        </a:cubicBezTo>
                        <a:cubicBezTo>
                          <a:pt x="297029" y="6643"/>
                          <a:pt x="328258" y="0"/>
                          <a:pt x="361039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51" name="四角形: 上の 2 つの角を丸める 450">
                    <a:extLst>
                      <a:ext uri="{FF2B5EF4-FFF2-40B4-BE49-F238E27FC236}">
                        <a16:creationId xmlns:a16="http://schemas.microsoft.com/office/drawing/2014/main" id="{AD7FA055-7F17-4736-8E2B-242982A86C0F}"/>
                      </a:ext>
                    </a:extLst>
                  </p:cNvPr>
                  <p:cNvSpPr/>
                  <p:nvPr/>
                </p:nvSpPr>
                <p:spPr>
                  <a:xfrm>
                    <a:off x="7073427" y="2629771"/>
                    <a:ext cx="181463" cy="900900"/>
                  </a:xfrm>
                  <a:prstGeom prst="round2SameRect">
                    <a:avLst>
                      <a:gd name="adj1" fmla="val 40288"/>
                      <a:gd name="adj2" fmla="val 0"/>
                    </a:avLst>
                  </a:prstGeom>
                  <a:solidFill>
                    <a:srgbClr val="000000">
                      <a:alpha val="3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2" name="フリーフォーム: 図形 451">
                    <a:extLst>
                      <a:ext uri="{FF2B5EF4-FFF2-40B4-BE49-F238E27FC236}">
                        <a16:creationId xmlns:a16="http://schemas.microsoft.com/office/drawing/2014/main" id="{F34DF7F1-C8FC-4196-B385-5BBA2D20E8F4}"/>
                      </a:ext>
                    </a:extLst>
                  </p:cNvPr>
                  <p:cNvSpPr/>
                  <p:nvPr/>
                </p:nvSpPr>
                <p:spPr>
                  <a:xfrm flipH="1">
                    <a:off x="7103623" y="2584534"/>
                    <a:ext cx="328822" cy="947738"/>
                  </a:xfrm>
                  <a:custGeom>
                    <a:avLst/>
                    <a:gdLst>
                      <a:gd name="connsiteX0" fmla="*/ 42070 w 328822"/>
                      <a:gd name="connsiteY0" fmla="*/ 0 h 947738"/>
                      <a:gd name="connsiteX1" fmla="*/ 286752 w 328822"/>
                      <a:gd name="connsiteY1" fmla="*/ 0 h 947738"/>
                      <a:gd name="connsiteX2" fmla="*/ 315902 w 328822"/>
                      <a:gd name="connsiteY2" fmla="*/ 43235 h 947738"/>
                      <a:gd name="connsiteX3" fmla="*/ 328822 w 328822"/>
                      <a:gd name="connsiteY3" fmla="*/ 107231 h 947738"/>
                      <a:gd name="connsiteX4" fmla="*/ 328822 w 328822"/>
                      <a:gd name="connsiteY4" fmla="*/ 947738 h 947738"/>
                      <a:gd name="connsiteX5" fmla="*/ 0 w 328822"/>
                      <a:gd name="connsiteY5" fmla="*/ 947738 h 947738"/>
                      <a:gd name="connsiteX6" fmla="*/ 0 w 328822"/>
                      <a:gd name="connsiteY6" fmla="*/ 107231 h 947738"/>
                      <a:gd name="connsiteX7" fmla="*/ 12920 w 328822"/>
                      <a:gd name="connsiteY7" fmla="*/ 43235 h 947738"/>
                      <a:gd name="connsiteX0" fmla="*/ 315902 w 407342"/>
                      <a:gd name="connsiteY0" fmla="*/ 43235 h 947738"/>
                      <a:gd name="connsiteX1" fmla="*/ 328822 w 407342"/>
                      <a:gd name="connsiteY1" fmla="*/ 107231 h 947738"/>
                      <a:gd name="connsiteX2" fmla="*/ 328822 w 407342"/>
                      <a:gd name="connsiteY2" fmla="*/ 947738 h 947738"/>
                      <a:gd name="connsiteX3" fmla="*/ 0 w 407342"/>
                      <a:gd name="connsiteY3" fmla="*/ 947738 h 947738"/>
                      <a:gd name="connsiteX4" fmla="*/ 0 w 407342"/>
                      <a:gd name="connsiteY4" fmla="*/ 107231 h 947738"/>
                      <a:gd name="connsiteX5" fmla="*/ 12920 w 407342"/>
                      <a:gd name="connsiteY5" fmla="*/ 43235 h 947738"/>
                      <a:gd name="connsiteX6" fmla="*/ 42070 w 407342"/>
                      <a:gd name="connsiteY6" fmla="*/ 0 h 947738"/>
                      <a:gd name="connsiteX7" fmla="*/ 286752 w 407342"/>
                      <a:gd name="connsiteY7" fmla="*/ 0 h 947738"/>
                      <a:gd name="connsiteX8" fmla="*/ 407342 w 407342"/>
                      <a:gd name="connsiteY8" fmla="*/ 134675 h 947738"/>
                      <a:gd name="connsiteX0" fmla="*/ 315902 w 328822"/>
                      <a:gd name="connsiteY0" fmla="*/ 43235 h 947738"/>
                      <a:gd name="connsiteX1" fmla="*/ 328822 w 328822"/>
                      <a:gd name="connsiteY1" fmla="*/ 107231 h 947738"/>
                      <a:gd name="connsiteX2" fmla="*/ 328822 w 328822"/>
                      <a:gd name="connsiteY2" fmla="*/ 947738 h 947738"/>
                      <a:gd name="connsiteX3" fmla="*/ 0 w 328822"/>
                      <a:gd name="connsiteY3" fmla="*/ 947738 h 947738"/>
                      <a:gd name="connsiteX4" fmla="*/ 0 w 328822"/>
                      <a:gd name="connsiteY4" fmla="*/ 107231 h 947738"/>
                      <a:gd name="connsiteX5" fmla="*/ 12920 w 328822"/>
                      <a:gd name="connsiteY5" fmla="*/ 43235 h 947738"/>
                      <a:gd name="connsiteX6" fmla="*/ 42070 w 328822"/>
                      <a:gd name="connsiteY6" fmla="*/ 0 h 947738"/>
                      <a:gd name="connsiteX7" fmla="*/ 286752 w 328822"/>
                      <a:gd name="connsiteY7" fmla="*/ 0 h 947738"/>
                      <a:gd name="connsiteX0" fmla="*/ 315902 w 328822"/>
                      <a:gd name="connsiteY0" fmla="*/ 43235 h 947738"/>
                      <a:gd name="connsiteX1" fmla="*/ 328822 w 328822"/>
                      <a:gd name="connsiteY1" fmla="*/ 107231 h 947738"/>
                      <a:gd name="connsiteX2" fmla="*/ 328822 w 328822"/>
                      <a:gd name="connsiteY2" fmla="*/ 947738 h 947738"/>
                      <a:gd name="connsiteX3" fmla="*/ 0 w 328822"/>
                      <a:gd name="connsiteY3" fmla="*/ 947738 h 947738"/>
                      <a:gd name="connsiteX4" fmla="*/ 0 w 328822"/>
                      <a:gd name="connsiteY4" fmla="*/ 107231 h 947738"/>
                      <a:gd name="connsiteX5" fmla="*/ 12920 w 328822"/>
                      <a:gd name="connsiteY5" fmla="*/ 43235 h 947738"/>
                      <a:gd name="connsiteX6" fmla="*/ 42070 w 328822"/>
                      <a:gd name="connsiteY6" fmla="*/ 0 h 947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28822" h="947738">
                        <a:moveTo>
                          <a:pt x="315902" y="43235"/>
                        </a:moveTo>
                        <a:cubicBezTo>
                          <a:pt x="324222" y="62905"/>
                          <a:pt x="328822" y="84531"/>
                          <a:pt x="328822" y="107231"/>
                        </a:cubicBezTo>
                        <a:lnTo>
                          <a:pt x="328822" y="947738"/>
                        </a:lnTo>
                        <a:lnTo>
                          <a:pt x="0" y="947738"/>
                        </a:lnTo>
                        <a:lnTo>
                          <a:pt x="0" y="107231"/>
                        </a:lnTo>
                        <a:cubicBezTo>
                          <a:pt x="0" y="84531"/>
                          <a:pt x="4601" y="62905"/>
                          <a:pt x="12920" y="43235"/>
                        </a:cubicBezTo>
                        <a:lnTo>
                          <a:pt x="42070" y="0"/>
                        </a:ln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53" name="楕円 452">
                    <a:extLst>
                      <a:ext uri="{FF2B5EF4-FFF2-40B4-BE49-F238E27FC236}">
                        <a16:creationId xmlns:a16="http://schemas.microsoft.com/office/drawing/2014/main" id="{22D47D1D-7515-4E84-8CAC-30E85251FA54}"/>
                      </a:ext>
                    </a:extLst>
                  </p:cNvPr>
                  <p:cNvSpPr/>
                  <p:nvPr/>
                </p:nvSpPr>
                <p:spPr>
                  <a:xfrm rot="18000000">
                    <a:off x="6806802" y="2752951"/>
                    <a:ext cx="304236" cy="89080"/>
                  </a:xfrm>
                  <a:prstGeom prst="ellipse">
                    <a:avLst/>
                  </a:pr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4" name="フリーフォーム: 図形 453">
                    <a:extLst>
                      <a:ext uri="{FF2B5EF4-FFF2-40B4-BE49-F238E27FC236}">
                        <a16:creationId xmlns:a16="http://schemas.microsoft.com/office/drawing/2014/main" id="{15C93C1E-D7D8-42CF-88C3-5277E9B21655}"/>
                      </a:ext>
                    </a:extLst>
                  </p:cNvPr>
                  <p:cNvSpPr/>
                  <p:nvPr/>
                </p:nvSpPr>
                <p:spPr>
                  <a:xfrm>
                    <a:off x="6851632" y="2482216"/>
                    <a:ext cx="600279" cy="510585"/>
                  </a:xfrm>
                  <a:custGeom>
                    <a:avLst/>
                    <a:gdLst>
                      <a:gd name="connsiteX0" fmla="*/ 257873 w 290715"/>
                      <a:gd name="connsiteY0" fmla="*/ 0 h 613938"/>
                      <a:gd name="connsiteX1" fmla="*/ 282829 w 290715"/>
                      <a:gd name="connsiteY1" fmla="*/ 22548 h 613938"/>
                      <a:gd name="connsiteX2" fmla="*/ 290715 w 290715"/>
                      <a:gd name="connsiteY2" fmla="*/ 35357 h 613938"/>
                      <a:gd name="connsiteX3" fmla="*/ 288835 w 290715"/>
                      <a:gd name="connsiteY3" fmla="*/ 39164 h 613938"/>
                      <a:gd name="connsiteX4" fmla="*/ 151748 w 290715"/>
                      <a:gd name="connsiteY4" fmla="*/ 173533 h 613938"/>
                      <a:gd name="connsiteX5" fmla="*/ 180714 w 290715"/>
                      <a:gd name="connsiteY5" fmla="*/ 258156 h 613938"/>
                      <a:gd name="connsiteX6" fmla="*/ 5055 w 290715"/>
                      <a:gd name="connsiteY6" fmla="*/ 613938 h 613938"/>
                      <a:gd name="connsiteX7" fmla="*/ 0 w 290715"/>
                      <a:gd name="connsiteY7" fmla="*/ 508196 h 613938"/>
                      <a:gd name="connsiteX8" fmla="*/ 138932 w 290715"/>
                      <a:gd name="connsiteY8" fmla="*/ 128491 h 613938"/>
                      <a:gd name="connsiteX9" fmla="*/ 239706 w 290715"/>
                      <a:gd name="connsiteY9" fmla="*/ 10647 h 613938"/>
                      <a:gd name="connsiteX0" fmla="*/ 255491 w 290715"/>
                      <a:gd name="connsiteY0" fmla="*/ 0 h 613938"/>
                      <a:gd name="connsiteX1" fmla="*/ 282829 w 290715"/>
                      <a:gd name="connsiteY1" fmla="*/ 22548 h 613938"/>
                      <a:gd name="connsiteX2" fmla="*/ 290715 w 290715"/>
                      <a:gd name="connsiteY2" fmla="*/ 35357 h 613938"/>
                      <a:gd name="connsiteX3" fmla="*/ 288835 w 290715"/>
                      <a:gd name="connsiteY3" fmla="*/ 39164 h 613938"/>
                      <a:gd name="connsiteX4" fmla="*/ 151748 w 290715"/>
                      <a:gd name="connsiteY4" fmla="*/ 173533 h 613938"/>
                      <a:gd name="connsiteX5" fmla="*/ 180714 w 290715"/>
                      <a:gd name="connsiteY5" fmla="*/ 258156 h 613938"/>
                      <a:gd name="connsiteX6" fmla="*/ 5055 w 290715"/>
                      <a:gd name="connsiteY6" fmla="*/ 613938 h 613938"/>
                      <a:gd name="connsiteX7" fmla="*/ 0 w 290715"/>
                      <a:gd name="connsiteY7" fmla="*/ 508196 h 613938"/>
                      <a:gd name="connsiteX8" fmla="*/ 138932 w 290715"/>
                      <a:gd name="connsiteY8" fmla="*/ 128491 h 613938"/>
                      <a:gd name="connsiteX9" fmla="*/ 239706 w 290715"/>
                      <a:gd name="connsiteY9" fmla="*/ 10647 h 613938"/>
                      <a:gd name="connsiteX10" fmla="*/ 255491 w 290715"/>
                      <a:gd name="connsiteY10" fmla="*/ 0 h 613938"/>
                      <a:gd name="connsiteX0" fmla="*/ 255491 w 290715"/>
                      <a:gd name="connsiteY0" fmla="*/ 0 h 613938"/>
                      <a:gd name="connsiteX1" fmla="*/ 282829 w 290715"/>
                      <a:gd name="connsiteY1" fmla="*/ 22548 h 613938"/>
                      <a:gd name="connsiteX2" fmla="*/ 290715 w 290715"/>
                      <a:gd name="connsiteY2" fmla="*/ 35357 h 613938"/>
                      <a:gd name="connsiteX3" fmla="*/ 288835 w 290715"/>
                      <a:gd name="connsiteY3" fmla="*/ 39164 h 613938"/>
                      <a:gd name="connsiteX4" fmla="*/ 151748 w 290715"/>
                      <a:gd name="connsiteY4" fmla="*/ 173533 h 613938"/>
                      <a:gd name="connsiteX5" fmla="*/ 180714 w 290715"/>
                      <a:gd name="connsiteY5" fmla="*/ 258156 h 613938"/>
                      <a:gd name="connsiteX6" fmla="*/ 5055 w 290715"/>
                      <a:gd name="connsiteY6" fmla="*/ 613938 h 613938"/>
                      <a:gd name="connsiteX7" fmla="*/ 0 w 290715"/>
                      <a:gd name="connsiteY7" fmla="*/ 508196 h 613938"/>
                      <a:gd name="connsiteX8" fmla="*/ 129407 w 290715"/>
                      <a:gd name="connsiteY8" fmla="*/ 128491 h 613938"/>
                      <a:gd name="connsiteX9" fmla="*/ 239706 w 290715"/>
                      <a:gd name="connsiteY9" fmla="*/ 10647 h 613938"/>
                      <a:gd name="connsiteX10" fmla="*/ 255491 w 290715"/>
                      <a:gd name="connsiteY10" fmla="*/ 0 h 613938"/>
                      <a:gd name="connsiteX0" fmla="*/ 255491 w 290715"/>
                      <a:gd name="connsiteY0" fmla="*/ 0 h 613938"/>
                      <a:gd name="connsiteX1" fmla="*/ 282829 w 290715"/>
                      <a:gd name="connsiteY1" fmla="*/ 22548 h 613938"/>
                      <a:gd name="connsiteX2" fmla="*/ 290715 w 290715"/>
                      <a:gd name="connsiteY2" fmla="*/ 35357 h 613938"/>
                      <a:gd name="connsiteX3" fmla="*/ 288835 w 290715"/>
                      <a:gd name="connsiteY3" fmla="*/ 39164 h 613938"/>
                      <a:gd name="connsiteX4" fmla="*/ 151748 w 290715"/>
                      <a:gd name="connsiteY4" fmla="*/ 173533 h 613938"/>
                      <a:gd name="connsiteX5" fmla="*/ 180714 w 290715"/>
                      <a:gd name="connsiteY5" fmla="*/ 258156 h 613938"/>
                      <a:gd name="connsiteX6" fmla="*/ 5055 w 290715"/>
                      <a:gd name="connsiteY6" fmla="*/ 613938 h 613938"/>
                      <a:gd name="connsiteX7" fmla="*/ 0 w 290715"/>
                      <a:gd name="connsiteY7" fmla="*/ 508196 h 613938"/>
                      <a:gd name="connsiteX8" fmla="*/ 129407 w 290715"/>
                      <a:gd name="connsiteY8" fmla="*/ 128491 h 613938"/>
                      <a:gd name="connsiteX9" fmla="*/ 239706 w 290715"/>
                      <a:gd name="connsiteY9" fmla="*/ 10647 h 613938"/>
                      <a:gd name="connsiteX10" fmla="*/ 255491 w 290715"/>
                      <a:gd name="connsiteY10" fmla="*/ 0 h 613938"/>
                      <a:gd name="connsiteX0" fmla="*/ 255491 w 290715"/>
                      <a:gd name="connsiteY0" fmla="*/ 0 h 613938"/>
                      <a:gd name="connsiteX1" fmla="*/ 282829 w 290715"/>
                      <a:gd name="connsiteY1" fmla="*/ 22548 h 613938"/>
                      <a:gd name="connsiteX2" fmla="*/ 290715 w 290715"/>
                      <a:gd name="connsiteY2" fmla="*/ 35357 h 613938"/>
                      <a:gd name="connsiteX3" fmla="*/ 288835 w 290715"/>
                      <a:gd name="connsiteY3" fmla="*/ 39164 h 613938"/>
                      <a:gd name="connsiteX4" fmla="*/ 151748 w 290715"/>
                      <a:gd name="connsiteY4" fmla="*/ 173533 h 613938"/>
                      <a:gd name="connsiteX5" fmla="*/ 180714 w 290715"/>
                      <a:gd name="connsiteY5" fmla="*/ 258156 h 613938"/>
                      <a:gd name="connsiteX6" fmla="*/ 5055 w 290715"/>
                      <a:gd name="connsiteY6" fmla="*/ 613938 h 613938"/>
                      <a:gd name="connsiteX7" fmla="*/ 0 w 290715"/>
                      <a:gd name="connsiteY7" fmla="*/ 508196 h 613938"/>
                      <a:gd name="connsiteX8" fmla="*/ 129407 w 290715"/>
                      <a:gd name="connsiteY8" fmla="*/ 128491 h 613938"/>
                      <a:gd name="connsiteX9" fmla="*/ 239706 w 290715"/>
                      <a:gd name="connsiteY9" fmla="*/ 10647 h 613938"/>
                      <a:gd name="connsiteX10" fmla="*/ 255491 w 290715"/>
                      <a:gd name="connsiteY10" fmla="*/ 0 h 613938"/>
                      <a:gd name="connsiteX0" fmla="*/ 255491 w 291216"/>
                      <a:gd name="connsiteY0" fmla="*/ 0 h 613938"/>
                      <a:gd name="connsiteX1" fmla="*/ 282829 w 291216"/>
                      <a:gd name="connsiteY1" fmla="*/ 22548 h 613938"/>
                      <a:gd name="connsiteX2" fmla="*/ 290715 w 291216"/>
                      <a:gd name="connsiteY2" fmla="*/ 35357 h 613938"/>
                      <a:gd name="connsiteX3" fmla="*/ 291216 w 291216"/>
                      <a:gd name="connsiteY3" fmla="*/ 46308 h 613938"/>
                      <a:gd name="connsiteX4" fmla="*/ 151748 w 291216"/>
                      <a:gd name="connsiteY4" fmla="*/ 173533 h 613938"/>
                      <a:gd name="connsiteX5" fmla="*/ 180714 w 291216"/>
                      <a:gd name="connsiteY5" fmla="*/ 258156 h 613938"/>
                      <a:gd name="connsiteX6" fmla="*/ 5055 w 291216"/>
                      <a:gd name="connsiteY6" fmla="*/ 613938 h 613938"/>
                      <a:gd name="connsiteX7" fmla="*/ 0 w 291216"/>
                      <a:gd name="connsiteY7" fmla="*/ 508196 h 613938"/>
                      <a:gd name="connsiteX8" fmla="*/ 129407 w 291216"/>
                      <a:gd name="connsiteY8" fmla="*/ 128491 h 613938"/>
                      <a:gd name="connsiteX9" fmla="*/ 239706 w 291216"/>
                      <a:gd name="connsiteY9" fmla="*/ 10647 h 613938"/>
                      <a:gd name="connsiteX10" fmla="*/ 255491 w 291216"/>
                      <a:gd name="connsiteY10" fmla="*/ 0 h 613938"/>
                      <a:gd name="connsiteX0" fmla="*/ 255491 w 290715"/>
                      <a:gd name="connsiteY0" fmla="*/ 0 h 613938"/>
                      <a:gd name="connsiteX1" fmla="*/ 282829 w 290715"/>
                      <a:gd name="connsiteY1" fmla="*/ 22548 h 613938"/>
                      <a:gd name="connsiteX2" fmla="*/ 290715 w 290715"/>
                      <a:gd name="connsiteY2" fmla="*/ 35357 h 613938"/>
                      <a:gd name="connsiteX3" fmla="*/ 151748 w 290715"/>
                      <a:gd name="connsiteY3" fmla="*/ 173533 h 613938"/>
                      <a:gd name="connsiteX4" fmla="*/ 180714 w 290715"/>
                      <a:gd name="connsiteY4" fmla="*/ 258156 h 613938"/>
                      <a:gd name="connsiteX5" fmla="*/ 5055 w 290715"/>
                      <a:gd name="connsiteY5" fmla="*/ 613938 h 613938"/>
                      <a:gd name="connsiteX6" fmla="*/ 0 w 290715"/>
                      <a:gd name="connsiteY6" fmla="*/ 508196 h 613938"/>
                      <a:gd name="connsiteX7" fmla="*/ 129407 w 290715"/>
                      <a:gd name="connsiteY7" fmla="*/ 128491 h 613938"/>
                      <a:gd name="connsiteX8" fmla="*/ 239706 w 290715"/>
                      <a:gd name="connsiteY8" fmla="*/ 10647 h 613938"/>
                      <a:gd name="connsiteX9" fmla="*/ 255491 w 290715"/>
                      <a:gd name="connsiteY9" fmla="*/ 0 h 613938"/>
                      <a:gd name="connsiteX0" fmla="*/ 255491 w 309765"/>
                      <a:gd name="connsiteY0" fmla="*/ 0 h 613938"/>
                      <a:gd name="connsiteX1" fmla="*/ 282829 w 309765"/>
                      <a:gd name="connsiteY1" fmla="*/ 22548 h 613938"/>
                      <a:gd name="connsiteX2" fmla="*/ 309765 w 309765"/>
                      <a:gd name="connsiteY2" fmla="*/ 63932 h 613938"/>
                      <a:gd name="connsiteX3" fmla="*/ 151748 w 309765"/>
                      <a:gd name="connsiteY3" fmla="*/ 173533 h 613938"/>
                      <a:gd name="connsiteX4" fmla="*/ 180714 w 309765"/>
                      <a:gd name="connsiteY4" fmla="*/ 258156 h 613938"/>
                      <a:gd name="connsiteX5" fmla="*/ 5055 w 309765"/>
                      <a:gd name="connsiteY5" fmla="*/ 613938 h 613938"/>
                      <a:gd name="connsiteX6" fmla="*/ 0 w 309765"/>
                      <a:gd name="connsiteY6" fmla="*/ 508196 h 613938"/>
                      <a:gd name="connsiteX7" fmla="*/ 129407 w 309765"/>
                      <a:gd name="connsiteY7" fmla="*/ 128491 h 613938"/>
                      <a:gd name="connsiteX8" fmla="*/ 239706 w 309765"/>
                      <a:gd name="connsiteY8" fmla="*/ 10647 h 613938"/>
                      <a:gd name="connsiteX9" fmla="*/ 255491 w 309765"/>
                      <a:gd name="connsiteY9" fmla="*/ 0 h 613938"/>
                      <a:gd name="connsiteX0" fmla="*/ 255491 w 309765"/>
                      <a:gd name="connsiteY0" fmla="*/ 0 h 613938"/>
                      <a:gd name="connsiteX1" fmla="*/ 309765 w 309765"/>
                      <a:gd name="connsiteY1" fmla="*/ 63932 h 613938"/>
                      <a:gd name="connsiteX2" fmla="*/ 151748 w 309765"/>
                      <a:gd name="connsiteY2" fmla="*/ 173533 h 613938"/>
                      <a:gd name="connsiteX3" fmla="*/ 180714 w 309765"/>
                      <a:gd name="connsiteY3" fmla="*/ 258156 h 613938"/>
                      <a:gd name="connsiteX4" fmla="*/ 5055 w 309765"/>
                      <a:gd name="connsiteY4" fmla="*/ 613938 h 613938"/>
                      <a:gd name="connsiteX5" fmla="*/ 0 w 309765"/>
                      <a:gd name="connsiteY5" fmla="*/ 508196 h 613938"/>
                      <a:gd name="connsiteX6" fmla="*/ 129407 w 309765"/>
                      <a:gd name="connsiteY6" fmla="*/ 128491 h 613938"/>
                      <a:gd name="connsiteX7" fmla="*/ 239706 w 309765"/>
                      <a:gd name="connsiteY7" fmla="*/ 10647 h 613938"/>
                      <a:gd name="connsiteX8" fmla="*/ 255491 w 309765"/>
                      <a:gd name="connsiteY8" fmla="*/ 0 h 613938"/>
                      <a:gd name="connsiteX0" fmla="*/ 255491 w 293096"/>
                      <a:gd name="connsiteY0" fmla="*/ 0 h 613938"/>
                      <a:gd name="connsiteX1" fmla="*/ 293096 w 293096"/>
                      <a:gd name="connsiteY1" fmla="*/ 52026 h 613938"/>
                      <a:gd name="connsiteX2" fmla="*/ 151748 w 293096"/>
                      <a:gd name="connsiteY2" fmla="*/ 173533 h 613938"/>
                      <a:gd name="connsiteX3" fmla="*/ 180714 w 293096"/>
                      <a:gd name="connsiteY3" fmla="*/ 258156 h 613938"/>
                      <a:gd name="connsiteX4" fmla="*/ 5055 w 293096"/>
                      <a:gd name="connsiteY4" fmla="*/ 613938 h 613938"/>
                      <a:gd name="connsiteX5" fmla="*/ 0 w 293096"/>
                      <a:gd name="connsiteY5" fmla="*/ 508196 h 613938"/>
                      <a:gd name="connsiteX6" fmla="*/ 129407 w 293096"/>
                      <a:gd name="connsiteY6" fmla="*/ 128491 h 613938"/>
                      <a:gd name="connsiteX7" fmla="*/ 239706 w 293096"/>
                      <a:gd name="connsiteY7" fmla="*/ 10647 h 613938"/>
                      <a:gd name="connsiteX8" fmla="*/ 255491 w 293096"/>
                      <a:gd name="connsiteY8" fmla="*/ 0 h 613938"/>
                      <a:gd name="connsiteX0" fmla="*/ 255491 w 293096"/>
                      <a:gd name="connsiteY0" fmla="*/ 0 h 692519"/>
                      <a:gd name="connsiteX1" fmla="*/ 293096 w 293096"/>
                      <a:gd name="connsiteY1" fmla="*/ 52026 h 692519"/>
                      <a:gd name="connsiteX2" fmla="*/ 151748 w 293096"/>
                      <a:gd name="connsiteY2" fmla="*/ 173533 h 692519"/>
                      <a:gd name="connsiteX3" fmla="*/ 180714 w 293096"/>
                      <a:gd name="connsiteY3" fmla="*/ 258156 h 692519"/>
                      <a:gd name="connsiteX4" fmla="*/ 7436 w 293096"/>
                      <a:gd name="connsiteY4" fmla="*/ 692519 h 692519"/>
                      <a:gd name="connsiteX5" fmla="*/ 0 w 293096"/>
                      <a:gd name="connsiteY5" fmla="*/ 508196 h 692519"/>
                      <a:gd name="connsiteX6" fmla="*/ 129407 w 293096"/>
                      <a:gd name="connsiteY6" fmla="*/ 128491 h 692519"/>
                      <a:gd name="connsiteX7" fmla="*/ 239706 w 293096"/>
                      <a:gd name="connsiteY7" fmla="*/ 10647 h 692519"/>
                      <a:gd name="connsiteX8" fmla="*/ 255491 w 293096"/>
                      <a:gd name="connsiteY8" fmla="*/ 0 h 692519"/>
                      <a:gd name="connsiteX0" fmla="*/ 267397 w 305002"/>
                      <a:gd name="connsiteY0" fmla="*/ 0 h 692519"/>
                      <a:gd name="connsiteX1" fmla="*/ 305002 w 305002"/>
                      <a:gd name="connsiteY1" fmla="*/ 52026 h 692519"/>
                      <a:gd name="connsiteX2" fmla="*/ 163654 w 305002"/>
                      <a:gd name="connsiteY2" fmla="*/ 173533 h 692519"/>
                      <a:gd name="connsiteX3" fmla="*/ 192620 w 305002"/>
                      <a:gd name="connsiteY3" fmla="*/ 258156 h 692519"/>
                      <a:gd name="connsiteX4" fmla="*/ 19342 w 305002"/>
                      <a:gd name="connsiteY4" fmla="*/ 692519 h 692519"/>
                      <a:gd name="connsiteX5" fmla="*/ 0 w 305002"/>
                      <a:gd name="connsiteY5" fmla="*/ 512959 h 692519"/>
                      <a:gd name="connsiteX6" fmla="*/ 141313 w 305002"/>
                      <a:gd name="connsiteY6" fmla="*/ 128491 h 692519"/>
                      <a:gd name="connsiteX7" fmla="*/ 251612 w 305002"/>
                      <a:gd name="connsiteY7" fmla="*/ 10647 h 692519"/>
                      <a:gd name="connsiteX8" fmla="*/ 267397 w 305002"/>
                      <a:gd name="connsiteY8" fmla="*/ 0 h 692519"/>
                      <a:gd name="connsiteX0" fmla="*/ 269142 w 306747"/>
                      <a:gd name="connsiteY0" fmla="*/ 0 h 692519"/>
                      <a:gd name="connsiteX1" fmla="*/ 306747 w 306747"/>
                      <a:gd name="connsiteY1" fmla="*/ 52026 h 692519"/>
                      <a:gd name="connsiteX2" fmla="*/ 165399 w 306747"/>
                      <a:gd name="connsiteY2" fmla="*/ 173533 h 692519"/>
                      <a:gd name="connsiteX3" fmla="*/ 194365 w 306747"/>
                      <a:gd name="connsiteY3" fmla="*/ 258156 h 692519"/>
                      <a:gd name="connsiteX4" fmla="*/ 21087 w 306747"/>
                      <a:gd name="connsiteY4" fmla="*/ 692519 h 692519"/>
                      <a:gd name="connsiteX5" fmla="*/ 1745 w 306747"/>
                      <a:gd name="connsiteY5" fmla="*/ 512959 h 692519"/>
                      <a:gd name="connsiteX6" fmla="*/ 143058 w 306747"/>
                      <a:gd name="connsiteY6" fmla="*/ 128491 h 692519"/>
                      <a:gd name="connsiteX7" fmla="*/ 253357 w 306747"/>
                      <a:gd name="connsiteY7" fmla="*/ 10647 h 692519"/>
                      <a:gd name="connsiteX8" fmla="*/ 269142 w 306747"/>
                      <a:gd name="connsiteY8" fmla="*/ 0 h 692519"/>
                      <a:gd name="connsiteX0" fmla="*/ 269142 w 306747"/>
                      <a:gd name="connsiteY0" fmla="*/ 0 h 692519"/>
                      <a:gd name="connsiteX1" fmla="*/ 306747 w 306747"/>
                      <a:gd name="connsiteY1" fmla="*/ 52026 h 692519"/>
                      <a:gd name="connsiteX2" fmla="*/ 165399 w 306747"/>
                      <a:gd name="connsiteY2" fmla="*/ 173533 h 692519"/>
                      <a:gd name="connsiteX3" fmla="*/ 194365 w 306747"/>
                      <a:gd name="connsiteY3" fmla="*/ 258156 h 692519"/>
                      <a:gd name="connsiteX4" fmla="*/ 21087 w 306747"/>
                      <a:gd name="connsiteY4" fmla="*/ 692519 h 692519"/>
                      <a:gd name="connsiteX5" fmla="*/ 1745 w 306747"/>
                      <a:gd name="connsiteY5" fmla="*/ 512959 h 692519"/>
                      <a:gd name="connsiteX6" fmla="*/ 143058 w 306747"/>
                      <a:gd name="connsiteY6" fmla="*/ 128491 h 692519"/>
                      <a:gd name="connsiteX7" fmla="*/ 253357 w 306747"/>
                      <a:gd name="connsiteY7" fmla="*/ 10647 h 692519"/>
                      <a:gd name="connsiteX8" fmla="*/ 269142 w 306747"/>
                      <a:gd name="connsiteY8" fmla="*/ 0 h 692519"/>
                      <a:gd name="connsiteX0" fmla="*/ 269142 w 306747"/>
                      <a:gd name="connsiteY0" fmla="*/ 0 h 692519"/>
                      <a:gd name="connsiteX1" fmla="*/ 306747 w 306747"/>
                      <a:gd name="connsiteY1" fmla="*/ 52026 h 692519"/>
                      <a:gd name="connsiteX2" fmla="*/ 165399 w 306747"/>
                      <a:gd name="connsiteY2" fmla="*/ 173533 h 692519"/>
                      <a:gd name="connsiteX3" fmla="*/ 194365 w 306747"/>
                      <a:gd name="connsiteY3" fmla="*/ 258156 h 692519"/>
                      <a:gd name="connsiteX4" fmla="*/ 21087 w 306747"/>
                      <a:gd name="connsiteY4" fmla="*/ 692519 h 692519"/>
                      <a:gd name="connsiteX5" fmla="*/ 1745 w 306747"/>
                      <a:gd name="connsiteY5" fmla="*/ 512959 h 692519"/>
                      <a:gd name="connsiteX6" fmla="*/ 143058 w 306747"/>
                      <a:gd name="connsiteY6" fmla="*/ 128491 h 692519"/>
                      <a:gd name="connsiteX7" fmla="*/ 253357 w 306747"/>
                      <a:gd name="connsiteY7" fmla="*/ 10647 h 692519"/>
                      <a:gd name="connsiteX8" fmla="*/ 269142 w 306747"/>
                      <a:gd name="connsiteY8" fmla="*/ 0 h 692519"/>
                      <a:gd name="connsiteX0" fmla="*/ 269142 w 306747"/>
                      <a:gd name="connsiteY0" fmla="*/ 0 h 692519"/>
                      <a:gd name="connsiteX1" fmla="*/ 306747 w 306747"/>
                      <a:gd name="connsiteY1" fmla="*/ 52026 h 692519"/>
                      <a:gd name="connsiteX2" fmla="*/ 165399 w 306747"/>
                      <a:gd name="connsiteY2" fmla="*/ 173533 h 692519"/>
                      <a:gd name="connsiteX3" fmla="*/ 194365 w 306747"/>
                      <a:gd name="connsiteY3" fmla="*/ 258156 h 692519"/>
                      <a:gd name="connsiteX4" fmla="*/ 21087 w 306747"/>
                      <a:gd name="connsiteY4" fmla="*/ 692519 h 692519"/>
                      <a:gd name="connsiteX5" fmla="*/ 1745 w 306747"/>
                      <a:gd name="connsiteY5" fmla="*/ 512959 h 692519"/>
                      <a:gd name="connsiteX6" fmla="*/ 143058 w 306747"/>
                      <a:gd name="connsiteY6" fmla="*/ 128491 h 692519"/>
                      <a:gd name="connsiteX7" fmla="*/ 253357 w 306747"/>
                      <a:gd name="connsiteY7" fmla="*/ 10647 h 692519"/>
                      <a:gd name="connsiteX8" fmla="*/ 269142 w 306747"/>
                      <a:gd name="connsiteY8" fmla="*/ 0 h 692519"/>
                      <a:gd name="connsiteX0" fmla="*/ 269142 w 306747"/>
                      <a:gd name="connsiteY0" fmla="*/ 0 h 692519"/>
                      <a:gd name="connsiteX1" fmla="*/ 306747 w 306747"/>
                      <a:gd name="connsiteY1" fmla="*/ 52026 h 692519"/>
                      <a:gd name="connsiteX2" fmla="*/ 165399 w 306747"/>
                      <a:gd name="connsiteY2" fmla="*/ 173533 h 692519"/>
                      <a:gd name="connsiteX3" fmla="*/ 194365 w 306747"/>
                      <a:gd name="connsiteY3" fmla="*/ 258156 h 692519"/>
                      <a:gd name="connsiteX4" fmla="*/ 21087 w 306747"/>
                      <a:gd name="connsiteY4" fmla="*/ 692519 h 692519"/>
                      <a:gd name="connsiteX5" fmla="*/ 1745 w 306747"/>
                      <a:gd name="connsiteY5" fmla="*/ 512959 h 692519"/>
                      <a:gd name="connsiteX6" fmla="*/ 143058 w 306747"/>
                      <a:gd name="connsiteY6" fmla="*/ 128491 h 692519"/>
                      <a:gd name="connsiteX7" fmla="*/ 253357 w 306747"/>
                      <a:gd name="connsiteY7" fmla="*/ 10647 h 692519"/>
                      <a:gd name="connsiteX8" fmla="*/ 269142 w 306747"/>
                      <a:gd name="connsiteY8" fmla="*/ 0 h 692519"/>
                      <a:gd name="connsiteX0" fmla="*/ 271904 w 309509"/>
                      <a:gd name="connsiteY0" fmla="*/ 0 h 697281"/>
                      <a:gd name="connsiteX1" fmla="*/ 309509 w 309509"/>
                      <a:gd name="connsiteY1" fmla="*/ 52026 h 697281"/>
                      <a:gd name="connsiteX2" fmla="*/ 168161 w 309509"/>
                      <a:gd name="connsiteY2" fmla="*/ 173533 h 697281"/>
                      <a:gd name="connsiteX3" fmla="*/ 197127 w 309509"/>
                      <a:gd name="connsiteY3" fmla="*/ 258156 h 697281"/>
                      <a:gd name="connsiteX4" fmla="*/ 35756 w 309509"/>
                      <a:gd name="connsiteY4" fmla="*/ 697281 h 697281"/>
                      <a:gd name="connsiteX5" fmla="*/ 4507 w 309509"/>
                      <a:gd name="connsiteY5" fmla="*/ 512959 h 697281"/>
                      <a:gd name="connsiteX6" fmla="*/ 145820 w 309509"/>
                      <a:gd name="connsiteY6" fmla="*/ 128491 h 697281"/>
                      <a:gd name="connsiteX7" fmla="*/ 256119 w 309509"/>
                      <a:gd name="connsiteY7" fmla="*/ 10647 h 697281"/>
                      <a:gd name="connsiteX8" fmla="*/ 271904 w 309509"/>
                      <a:gd name="connsiteY8" fmla="*/ 0 h 697281"/>
                      <a:gd name="connsiteX0" fmla="*/ 272497 w 310102"/>
                      <a:gd name="connsiteY0" fmla="*/ 0 h 697281"/>
                      <a:gd name="connsiteX1" fmla="*/ 310102 w 310102"/>
                      <a:gd name="connsiteY1" fmla="*/ 52026 h 697281"/>
                      <a:gd name="connsiteX2" fmla="*/ 168754 w 310102"/>
                      <a:gd name="connsiteY2" fmla="*/ 173533 h 697281"/>
                      <a:gd name="connsiteX3" fmla="*/ 197720 w 310102"/>
                      <a:gd name="connsiteY3" fmla="*/ 258156 h 697281"/>
                      <a:gd name="connsiteX4" fmla="*/ 36349 w 310102"/>
                      <a:gd name="connsiteY4" fmla="*/ 697281 h 697281"/>
                      <a:gd name="connsiteX5" fmla="*/ 5100 w 310102"/>
                      <a:gd name="connsiteY5" fmla="*/ 512959 h 697281"/>
                      <a:gd name="connsiteX6" fmla="*/ 146413 w 310102"/>
                      <a:gd name="connsiteY6" fmla="*/ 128491 h 697281"/>
                      <a:gd name="connsiteX7" fmla="*/ 256712 w 310102"/>
                      <a:gd name="connsiteY7" fmla="*/ 10647 h 697281"/>
                      <a:gd name="connsiteX8" fmla="*/ 272497 w 310102"/>
                      <a:gd name="connsiteY8" fmla="*/ 0 h 697281"/>
                      <a:gd name="connsiteX0" fmla="*/ 268260 w 305865"/>
                      <a:gd name="connsiteY0" fmla="*/ 0 h 697281"/>
                      <a:gd name="connsiteX1" fmla="*/ 305865 w 305865"/>
                      <a:gd name="connsiteY1" fmla="*/ 52026 h 697281"/>
                      <a:gd name="connsiteX2" fmla="*/ 164517 w 305865"/>
                      <a:gd name="connsiteY2" fmla="*/ 173533 h 697281"/>
                      <a:gd name="connsiteX3" fmla="*/ 193483 w 305865"/>
                      <a:gd name="connsiteY3" fmla="*/ 258156 h 697281"/>
                      <a:gd name="connsiteX4" fmla="*/ 32112 w 305865"/>
                      <a:gd name="connsiteY4" fmla="*/ 697281 h 697281"/>
                      <a:gd name="connsiteX5" fmla="*/ 5625 w 305865"/>
                      <a:gd name="connsiteY5" fmla="*/ 470096 h 697281"/>
                      <a:gd name="connsiteX6" fmla="*/ 142176 w 305865"/>
                      <a:gd name="connsiteY6" fmla="*/ 128491 h 697281"/>
                      <a:gd name="connsiteX7" fmla="*/ 252475 w 305865"/>
                      <a:gd name="connsiteY7" fmla="*/ 10647 h 697281"/>
                      <a:gd name="connsiteX8" fmla="*/ 268260 w 305865"/>
                      <a:gd name="connsiteY8" fmla="*/ 0 h 697281"/>
                      <a:gd name="connsiteX0" fmla="*/ 268260 w 305865"/>
                      <a:gd name="connsiteY0" fmla="*/ 0 h 697281"/>
                      <a:gd name="connsiteX1" fmla="*/ 305865 w 305865"/>
                      <a:gd name="connsiteY1" fmla="*/ 52026 h 697281"/>
                      <a:gd name="connsiteX2" fmla="*/ 164517 w 305865"/>
                      <a:gd name="connsiteY2" fmla="*/ 173533 h 697281"/>
                      <a:gd name="connsiteX3" fmla="*/ 193483 w 305865"/>
                      <a:gd name="connsiteY3" fmla="*/ 258156 h 697281"/>
                      <a:gd name="connsiteX4" fmla="*/ 32112 w 305865"/>
                      <a:gd name="connsiteY4" fmla="*/ 697281 h 697281"/>
                      <a:gd name="connsiteX5" fmla="*/ 5625 w 305865"/>
                      <a:gd name="connsiteY5" fmla="*/ 470096 h 697281"/>
                      <a:gd name="connsiteX6" fmla="*/ 142176 w 305865"/>
                      <a:gd name="connsiteY6" fmla="*/ 128491 h 697281"/>
                      <a:gd name="connsiteX7" fmla="*/ 252475 w 305865"/>
                      <a:gd name="connsiteY7" fmla="*/ 10647 h 697281"/>
                      <a:gd name="connsiteX8" fmla="*/ 268260 w 305865"/>
                      <a:gd name="connsiteY8" fmla="*/ 0 h 697281"/>
                      <a:gd name="connsiteX0" fmla="*/ 269228 w 306833"/>
                      <a:gd name="connsiteY0" fmla="*/ 0 h 682994"/>
                      <a:gd name="connsiteX1" fmla="*/ 306833 w 306833"/>
                      <a:gd name="connsiteY1" fmla="*/ 52026 h 682994"/>
                      <a:gd name="connsiteX2" fmla="*/ 165485 w 306833"/>
                      <a:gd name="connsiteY2" fmla="*/ 173533 h 682994"/>
                      <a:gd name="connsiteX3" fmla="*/ 194451 w 306833"/>
                      <a:gd name="connsiteY3" fmla="*/ 258156 h 682994"/>
                      <a:gd name="connsiteX4" fmla="*/ 28317 w 306833"/>
                      <a:gd name="connsiteY4" fmla="*/ 682994 h 682994"/>
                      <a:gd name="connsiteX5" fmla="*/ 6593 w 306833"/>
                      <a:gd name="connsiteY5" fmla="*/ 470096 h 682994"/>
                      <a:gd name="connsiteX6" fmla="*/ 143144 w 306833"/>
                      <a:gd name="connsiteY6" fmla="*/ 128491 h 682994"/>
                      <a:gd name="connsiteX7" fmla="*/ 253443 w 306833"/>
                      <a:gd name="connsiteY7" fmla="*/ 10647 h 682994"/>
                      <a:gd name="connsiteX8" fmla="*/ 269228 w 306833"/>
                      <a:gd name="connsiteY8" fmla="*/ 0 h 682994"/>
                      <a:gd name="connsiteX0" fmla="*/ 269228 w 306833"/>
                      <a:gd name="connsiteY0" fmla="*/ 0 h 682994"/>
                      <a:gd name="connsiteX1" fmla="*/ 306833 w 306833"/>
                      <a:gd name="connsiteY1" fmla="*/ 52026 h 682994"/>
                      <a:gd name="connsiteX2" fmla="*/ 165485 w 306833"/>
                      <a:gd name="connsiteY2" fmla="*/ 173533 h 682994"/>
                      <a:gd name="connsiteX3" fmla="*/ 194451 w 306833"/>
                      <a:gd name="connsiteY3" fmla="*/ 258156 h 682994"/>
                      <a:gd name="connsiteX4" fmla="*/ 28317 w 306833"/>
                      <a:gd name="connsiteY4" fmla="*/ 682994 h 682994"/>
                      <a:gd name="connsiteX5" fmla="*/ 6593 w 306833"/>
                      <a:gd name="connsiteY5" fmla="*/ 470096 h 682994"/>
                      <a:gd name="connsiteX6" fmla="*/ 143144 w 306833"/>
                      <a:gd name="connsiteY6" fmla="*/ 128491 h 682994"/>
                      <a:gd name="connsiteX7" fmla="*/ 236774 w 306833"/>
                      <a:gd name="connsiteY7" fmla="*/ 17791 h 682994"/>
                      <a:gd name="connsiteX8" fmla="*/ 269228 w 306833"/>
                      <a:gd name="connsiteY8" fmla="*/ 0 h 682994"/>
                      <a:gd name="connsiteX0" fmla="*/ 269228 w 306833"/>
                      <a:gd name="connsiteY0" fmla="*/ 0 h 682994"/>
                      <a:gd name="connsiteX1" fmla="*/ 306833 w 306833"/>
                      <a:gd name="connsiteY1" fmla="*/ 52026 h 682994"/>
                      <a:gd name="connsiteX2" fmla="*/ 165485 w 306833"/>
                      <a:gd name="connsiteY2" fmla="*/ 173533 h 682994"/>
                      <a:gd name="connsiteX3" fmla="*/ 194451 w 306833"/>
                      <a:gd name="connsiteY3" fmla="*/ 258156 h 682994"/>
                      <a:gd name="connsiteX4" fmla="*/ 28317 w 306833"/>
                      <a:gd name="connsiteY4" fmla="*/ 682994 h 682994"/>
                      <a:gd name="connsiteX5" fmla="*/ 6593 w 306833"/>
                      <a:gd name="connsiteY5" fmla="*/ 470096 h 682994"/>
                      <a:gd name="connsiteX6" fmla="*/ 143144 w 306833"/>
                      <a:gd name="connsiteY6" fmla="*/ 128491 h 682994"/>
                      <a:gd name="connsiteX7" fmla="*/ 239155 w 306833"/>
                      <a:gd name="connsiteY7" fmla="*/ 10647 h 682994"/>
                      <a:gd name="connsiteX8" fmla="*/ 269228 w 306833"/>
                      <a:gd name="connsiteY8" fmla="*/ 0 h 682994"/>
                      <a:gd name="connsiteX0" fmla="*/ 269228 w 306833"/>
                      <a:gd name="connsiteY0" fmla="*/ 0 h 682994"/>
                      <a:gd name="connsiteX1" fmla="*/ 306833 w 306833"/>
                      <a:gd name="connsiteY1" fmla="*/ 52026 h 682994"/>
                      <a:gd name="connsiteX2" fmla="*/ 165485 w 306833"/>
                      <a:gd name="connsiteY2" fmla="*/ 173533 h 682994"/>
                      <a:gd name="connsiteX3" fmla="*/ 194451 w 306833"/>
                      <a:gd name="connsiteY3" fmla="*/ 258156 h 682994"/>
                      <a:gd name="connsiteX4" fmla="*/ 28317 w 306833"/>
                      <a:gd name="connsiteY4" fmla="*/ 682994 h 682994"/>
                      <a:gd name="connsiteX5" fmla="*/ 6593 w 306833"/>
                      <a:gd name="connsiteY5" fmla="*/ 470096 h 682994"/>
                      <a:gd name="connsiteX6" fmla="*/ 143144 w 306833"/>
                      <a:gd name="connsiteY6" fmla="*/ 128491 h 682994"/>
                      <a:gd name="connsiteX7" fmla="*/ 239155 w 306833"/>
                      <a:gd name="connsiteY7" fmla="*/ 10647 h 682994"/>
                      <a:gd name="connsiteX8" fmla="*/ 269228 w 306833"/>
                      <a:gd name="connsiteY8" fmla="*/ 0 h 682994"/>
                      <a:gd name="connsiteX0" fmla="*/ 268896 w 306501"/>
                      <a:gd name="connsiteY0" fmla="*/ 0 h 682994"/>
                      <a:gd name="connsiteX1" fmla="*/ 306501 w 306501"/>
                      <a:gd name="connsiteY1" fmla="*/ 52026 h 682994"/>
                      <a:gd name="connsiteX2" fmla="*/ 165153 w 306501"/>
                      <a:gd name="connsiteY2" fmla="*/ 173533 h 682994"/>
                      <a:gd name="connsiteX3" fmla="*/ 194119 w 306501"/>
                      <a:gd name="connsiteY3" fmla="*/ 258156 h 682994"/>
                      <a:gd name="connsiteX4" fmla="*/ 27985 w 306501"/>
                      <a:gd name="connsiteY4" fmla="*/ 682994 h 682994"/>
                      <a:gd name="connsiteX5" fmla="*/ 6261 w 306501"/>
                      <a:gd name="connsiteY5" fmla="*/ 470096 h 682994"/>
                      <a:gd name="connsiteX6" fmla="*/ 138049 w 306501"/>
                      <a:gd name="connsiteY6" fmla="*/ 128491 h 682994"/>
                      <a:gd name="connsiteX7" fmla="*/ 238823 w 306501"/>
                      <a:gd name="connsiteY7" fmla="*/ 10647 h 682994"/>
                      <a:gd name="connsiteX8" fmla="*/ 268896 w 306501"/>
                      <a:gd name="connsiteY8" fmla="*/ 0 h 682994"/>
                      <a:gd name="connsiteX0" fmla="*/ 274912 w 312517"/>
                      <a:gd name="connsiteY0" fmla="*/ 0 h 697282"/>
                      <a:gd name="connsiteX1" fmla="*/ 312517 w 312517"/>
                      <a:gd name="connsiteY1" fmla="*/ 52026 h 697282"/>
                      <a:gd name="connsiteX2" fmla="*/ 171169 w 312517"/>
                      <a:gd name="connsiteY2" fmla="*/ 173533 h 697282"/>
                      <a:gd name="connsiteX3" fmla="*/ 200135 w 312517"/>
                      <a:gd name="connsiteY3" fmla="*/ 258156 h 697282"/>
                      <a:gd name="connsiteX4" fmla="*/ 14951 w 312517"/>
                      <a:gd name="connsiteY4" fmla="*/ 697282 h 697282"/>
                      <a:gd name="connsiteX5" fmla="*/ 12277 w 312517"/>
                      <a:gd name="connsiteY5" fmla="*/ 470096 h 697282"/>
                      <a:gd name="connsiteX6" fmla="*/ 144065 w 312517"/>
                      <a:gd name="connsiteY6" fmla="*/ 128491 h 697282"/>
                      <a:gd name="connsiteX7" fmla="*/ 244839 w 312517"/>
                      <a:gd name="connsiteY7" fmla="*/ 10647 h 697282"/>
                      <a:gd name="connsiteX8" fmla="*/ 274912 w 312517"/>
                      <a:gd name="connsiteY8" fmla="*/ 0 h 697282"/>
                      <a:gd name="connsiteX0" fmla="*/ 274912 w 312517"/>
                      <a:gd name="connsiteY0" fmla="*/ 0 h 697282"/>
                      <a:gd name="connsiteX1" fmla="*/ 312517 w 312517"/>
                      <a:gd name="connsiteY1" fmla="*/ 52026 h 697282"/>
                      <a:gd name="connsiteX2" fmla="*/ 200135 w 312517"/>
                      <a:gd name="connsiteY2" fmla="*/ 258156 h 697282"/>
                      <a:gd name="connsiteX3" fmla="*/ 14951 w 312517"/>
                      <a:gd name="connsiteY3" fmla="*/ 697282 h 697282"/>
                      <a:gd name="connsiteX4" fmla="*/ 12277 w 312517"/>
                      <a:gd name="connsiteY4" fmla="*/ 470096 h 697282"/>
                      <a:gd name="connsiteX5" fmla="*/ 144065 w 312517"/>
                      <a:gd name="connsiteY5" fmla="*/ 128491 h 697282"/>
                      <a:gd name="connsiteX6" fmla="*/ 244839 w 312517"/>
                      <a:gd name="connsiteY6" fmla="*/ 10647 h 697282"/>
                      <a:gd name="connsiteX7" fmla="*/ 274912 w 312517"/>
                      <a:gd name="connsiteY7" fmla="*/ 0 h 697282"/>
                      <a:gd name="connsiteX0" fmla="*/ 274912 w 312517"/>
                      <a:gd name="connsiteY0" fmla="*/ 0 h 697282"/>
                      <a:gd name="connsiteX1" fmla="*/ 312517 w 312517"/>
                      <a:gd name="connsiteY1" fmla="*/ 52026 h 697282"/>
                      <a:gd name="connsiteX2" fmla="*/ 188229 w 312517"/>
                      <a:gd name="connsiteY2" fmla="*/ 241487 h 697282"/>
                      <a:gd name="connsiteX3" fmla="*/ 14951 w 312517"/>
                      <a:gd name="connsiteY3" fmla="*/ 697282 h 697282"/>
                      <a:gd name="connsiteX4" fmla="*/ 12277 w 312517"/>
                      <a:gd name="connsiteY4" fmla="*/ 470096 h 697282"/>
                      <a:gd name="connsiteX5" fmla="*/ 144065 w 312517"/>
                      <a:gd name="connsiteY5" fmla="*/ 128491 h 697282"/>
                      <a:gd name="connsiteX6" fmla="*/ 244839 w 312517"/>
                      <a:gd name="connsiteY6" fmla="*/ 10647 h 697282"/>
                      <a:gd name="connsiteX7" fmla="*/ 274912 w 312517"/>
                      <a:gd name="connsiteY7" fmla="*/ 0 h 697282"/>
                      <a:gd name="connsiteX0" fmla="*/ 274912 w 312517"/>
                      <a:gd name="connsiteY0" fmla="*/ 0 h 697282"/>
                      <a:gd name="connsiteX1" fmla="*/ 312517 w 312517"/>
                      <a:gd name="connsiteY1" fmla="*/ 52026 h 697282"/>
                      <a:gd name="connsiteX2" fmla="*/ 188229 w 312517"/>
                      <a:gd name="connsiteY2" fmla="*/ 241487 h 697282"/>
                      <a:gd name="connsiteX3" fmla="*/ 14951 w 312517"/>
                      <a:gd name="connsiteY3" fmla="*/ 697282 h 697282"/>
                      <a:gd name="connsiteX4" fmla="*/ 12277 w 312517"/>
                      <a:gd name="connsiteY4" fmla="*/ 470096 h 697282"/>
                      <a:gd name="connsiteX5" fmla="*/ 144065 w 312517"/>
                      <a:gd name="connsiteY5" fmla="*/ 128491 h 697282"/>
                      <a:gd name="connsiteX6" fmla="*/ 244839 w 312517"/>
                      <a:gd name="connsiteY6" fmla="*/ 10647 h 697282"/>
                      <a:gd name="connsiteX7" fmla="*/ 274912 w 312517"/>
                      <a:gd name="connsiteY7" fmla="*/ 0 h 697282"/>
                      <a:gd name="connsiteX0" fmla="*/ 301106 w 312517"/>
                      <a:gd name="connsiteY0" fmla="*/ 0 h 711570"/>
                      <a:gd name="connsiteX1" fmla="*/ 312517 w 312517"/>
                      <a:gd name="connsiteY1" fmla="*/ 66314 h 711570"/>
                      <a:gd name="connsiteX2" fmla="*/ 188229 w 312517"/>
                      <a:gd name="connsiteY2" fmla="*/ 255775 h 711570"/>
                      <a:gd name="connsiteX3" fmla="*/ 14951 w 312517"/>
                      <a:gd name="connsiteY3" fmla="*/ 711570 h 711570"/>
                      <a:gd name="connsiteX4" fmla="*/ 12277 w 312517"/>
                      <a:gd name="connsiteY4" fmla="*/ 484384 h 711570"/>
                      <a:gd name="connsiteX5" fmla="*/ 144065 w 312517"/>
                      <a:gd name="connsiteY5" fmla="*/ 142779 h 711570"/>
                      <a:gd name="connsiteX6" fmla="*/ 244839 w 312517"/>
                      <a:gd name="connsiteY6" fmla="*/ 24935 h 711570"/>
                      <a:gd name="connsiteX7" fmla="*/ 301106 w 312517"/>
                      <a:gd name="connsiteY7" fmla="*/ 0 h 711570"/>
                      <a:gd name="connsiteX0" fmla="*/ 301106 w 312517"/>
                      <a:gd name="connsiteY0" fmla="*/ 0 h 711570"/>
                      <a:gd name="connsiteX1" fmla="*/ 312517 w 312517"/>
                      <a:gd name="connsiteY1" fmla="*/ 66314 h 711570"/>
                      <a:gd name="connsiteX2" fmla="*/ 188229 w 312517"/>
                      <a:gd name="connsiteY2" fmla="*/ 255775 h 711570"/>
                      <a:gd name="connsiteX3" fmla="*/ 14951 w 312517"/>
                      <a:gd name="connsiteY3" fmla="*/ 711570 h 711570"/>
                      <a:gd name="connsiteX4" fmla="*/ 12277 w 312517"/>
                      <a:gd name="connsiteY4" fmla="*/ 484384 h 711570"/>
                      <a:gd name="connsiteX5" fmla="*/ 144065 w 312517"/>
                      <a:gd name="connsiteY5" fmla="*/ 142779 h 711570"/>
                      <a:gd name="connsiteX6" fmla="*/ 244839 w 312517"/>
                      <a:gd name="connsiteY6" fmla="*/ 24935 h 711570"/>
                      <a:gd name="connsiteX7" fmla="*/ 301106 w 312517"/>
                      <a:gd name="connsiteY7" fmla="*/ 0 h 711570"/>
                      <a:gd name="connsiteX0" fmla="*/ 288829 w 300240"/>
                      <a:gd name="connsiteY0" fmla="*/ 0 h 485772"/>
                      <a:gd name="connsiteX1" fmla="*/ 300240 w 300240"/>
                      <a:gd name="connsiteY1" fmla="*/ 66314 h 485772"/>
                      <a:gd name="connsiteX2" fmla="*/ 175952 w 300240"/>
                      <a:gd name="connsiteY2" fmla="*/ 255775 h 485772"/>
                      <a:gd name="connsiteX3" fmla="*/ 0 w 300240"/>
                      <a:gd name="connsiteY3" fmla="*/ 484384 h 485772"/>
                      <a:gd name="connsiteX4" fmla="*/ 131788 w 300240"/>
                      <a:gd name="connsiteY4" fmla="*/ 142779 h 485772"/>
                      <a:gd name="connsiteX5" fmla="*/ 232562 w 300240"/>
                      <a:gd name="connsiteY5" fmla="*/ 24935 h 485772"/>
                      <a:gd name="connsiteX6" fmla="*/ 288829 w 300240"/>
                      <a:gd name="connsiteY6" fmla="*/ 0 h 485772"/>
                      <a:gd name="connsiteX0" fmla="*/ 286448 w 297859"/>
                      <a:gd name="connsiteY0" fmla="*/ 0 h 497610"/>
                      <a:gd name="connsiteX1" fmla="*/ 297859 w 297859"/>
                      <a:gd name="connsiteY1" fmla="*/ 66314 h 497610"/>
                      <a:gd name="connsiteX2" fmla="*/ 173571 w 297859"/>
                      <a:gd name="connsiteY2" fmla="*/ 255775 h 497610"/>
                      <a:gd name="connsiteX3" fmla="*/ 0 w 297859"/>
                      <a:gd name="connsiteY3" fmla="*/ 496290 h 497610"/>
                      <a:gd name="connsiteX4" fmla="*/ 129407 w 297859"/>
                      <a:gd name="connsiteY4" fmla="*/ 142779 h 497610"/>
                      <a:gd name="connsiteX5" fmla="*/ 230181 w 297859"/>
                      <a:gd name="connsiteY5" fmla="*/ 24935 h 497610"/>
                      <a:gd name="connsiteX6" fmla="*/ 286448 w 297859"/>
                      <a:gd name="connsiteY6" fmla="*/ 0 h 497610"/>
                      <a:gd name="connsiteX0" fmla="*/ 286448 w 297859"/>
                      <a:gd name="connsiteY0" fmla="*/ 0 h 497610"/>
                      <a:gd name="connsiteX1" fmla="*/ 297859 w 297859"/>
                      <a:gd name="connsiteY1" fmla="*/ 66314 h 497610"/>
                      <a:gd name="connsiteX2" fmla="*/ 173571 w 297859"/>
                      <a:gd name="connsiteY2" fmla="*/ 255775 h 497610"/>
                      <a:gd name="connsiteX3" fmla="*/ 0 w 297859"/>
                      <a:gd name="connsiteY3" fmla="*/ 496290 h 497610"/>
                      <a:gd name="connsiteX4" fmla="*/ 129407 w 297859"/>
                      <a:gd name="connsiteY4" fmla="*/ 142779 h 497610"/>
                      <a:gd name="connsiteX5" fmla="*/ 230181 w 297859"/>
                      <a:gd name="connsiteY5" fmla="*/ 24935 h 497610"/>
                      <a:gd name="connsiteX6" fmla="*/ 286448 w 297859"/>
                      <a:gd name="connsiteY6" fmla="*/ 0 h 497610"/>
                      <a:gd name="connsiteX0" fmla="*/ 286448 w 297859"/>
                      <a:gd name="connsiteY0" fmla="*/ 0 h 497580"/>
                      <a:gd name="connsiteX1" fmla="*/ 297859 w 297859"/>
                      <a:gd name="connsiteY1" fmla="*/ 66314 h 497580"/>
                      <a:gd name="connsiteX2" fmla="*/ 161665 w 297859"/>
                      <a:gd name="connsiteY2" fmla="*/ 251012 h 497580"/>
                      <a:gd name="connsiteX3" fmla="*/ 0 w 297859"/>
                      <a:gd name="connsiteY3" fmla="*/ 496290 h 497580"/>
                      <a:gd name="connsiteX4" fmla="*/ 129407 w 297859"/>
                      <a:gd name="connsiteY4" fmla="*/ 142779 h 497580"/>
                      <a:gd name="connsiteX5" fmla="*/ 230181 w 297859"/>
                      <a:gd name="connsiteY5" fmla="*/ 24935 h 497580"/>
                      <a:gd name="connsiteX6" fmla="*/ 286448 w 297859"/>
                      <a:gd name="connsiteY6" fmla="*/ 0 h 497580"/>
                      <a:gd name="connsiteX0" fmla="*/ 286448 w 297859"/>
                      <a:gd name="connsiteY0" fmla="*/ 0 h 497580"/>
                      <a:gd name="connsiteX1" fmla="*/ 297859 w 297859"/>
                      <a:gd name="connsiteY1" fmla="*/ 66314 h 497580"/>
                      <a:gd name="connsiteX2" fmla="*/ 161665 w 297859"/>
                      <a:gd name="connsiteY2" fmla="*/ 251012 h 497580"/>
                      <a:gd name="connsiteX3" fmla="*/ 0 w 297859"/>
                      <a:gd name="connsiteY3" fmla="*/ 496290 h 497580"/>
                      <a:gd name="connsiteX4" fmla="*/ 129407 w 297859"/>
                      <a:gd name="connsiteY4" fmla="*/ 142779 h 497580"/>
                      <a:gd name="connsiteX5" fmla="*/ 230181 w 297859"/>
                      <a:gd name="connsiteY5" fmla="*/ 24935 h 497580"/>
                      <a:gd name="connsiteX6" fmla="*/ 286448 w 297859"/>
                      <a:gd name="connsiteY6" fmla="*/ 0 h 497580"/>
                      <a:gd name="connsiteX0" fmla="*/ 286448 w 297859"/>
                      <a:gd name="connsiteY0" fmla="*/ 0 h 497884"/>
                      <a:gd name="connsiteX1" fmla="*/ 297859 w 297859"/>
                      <a:gd name="connsiteY1" fmla="*/ 66314 h 497884"/>
                      <a:gd name="connsiteX2" fmla="*/ 161665 w 297859"/>
                      <a:gd name="connsiteY2" fmla="*/ 251012 h 497884"/>
                      <a:gd name="connsiteX3" fmla="*/ 0 w 297859"/>
                      <a:gd name="connsiteY3" fmla="*/ 496290 h 497884"/>
                      <a:gd name="connsiteX4" fmla="*/ 129407 w 297859"/>
                      <a:gd name="connsiteY4" fmla="*/ 142779 h 497884"/>
                      <a:gd name="connsiteX5" fmla="*/ 230181 w 297859"/>
                      <a:gd name="connsiteY5" fmla="*/ 24935 h 497884"/>
                      <a:gd name="connsiteX6" fmla="*/ 286448 w 297859"/>
                      <a:gd name="connsiteY6" fmla="*/ 0 h 497884"/>
                      <a:gd name="connsiteX0" fmla="*/ 286448 w 297859"/>
                      <a:gd name="connsiteY0" fmla="*/ 0 h 497741"/>
                      <a:gd name="connsiteX1" fmla="*/ 297859 w 297859"/>
                      <a:gd name="connsiteY1" fmla="*/ 66314 h 497741"/>
                      <a:gd name="connsiteX2" fmla="*/ 147377 w 297859"/>
                      <a:gd name="connsiteY2" fmla="*/ 234344 h 497741"/>
                      <a:gd name="connsiteX3" fmla="*/ 0 w 297859"/>
                      <a:gd name="connsiteY3" fmla="*/ 496290 h 497741"/>
                      <a:gd name="connsiteX4" fmla="*/ 129407 w 297859"/>
                      <a:gd name="connsiteY4" fmla="*/ 142779 h 497741"/>
                      <a:gd name="connsiteX5" fmla="*/ 230181 w 297859"/>
                      <a:gd name="connsiteY5" fmla="*/ 24935 h 497741"/>
                      <a:gd name="connsiteX6" fmla="*/ 286448 w 297859"/>
                      <a:gd name="connsiteY6" fmla="*/ 0 h 497741"/>
                      <a:gd name="connsiteX0" fmla="*/ 286448 w 495503"/>
                      <a:gd name="connsiteY0" fmla="*/ 14648 h 512389"/>
                      <a:gd name="connsiteX1" fmla="*/ 495503 w 495503"/>
                      <a:gd name="connsiteY1" fmla="*/ 0 h 512389"/>
                      <a:gd name="connsiteX2" fmla="*/ 147377 w 495503"/>
                      <a:gd name="connsiteY2" fmla="*/ 248992 h 512389"/>
                      <a:gd name="connsiteX3" fmla="*/ 0 w 495503"/>
                      <a:gd name="connsiteY3" fmla="*/ 510938 h 512389"/>
                      <a:gd name="connsiteX4" fmla="*/ 129407 w 495503"/>
                      <a:gd name="connsiteY4" fmla="*/ 157427 h 512389"/>
                      <a:gd name="connsiteX5" fmla="*/ 230181 w 495503"/>
                      <a:gd name="connsiteY5" fmla="*/ 39583 h 512389"/>
                      <a:gd name="connsiteX6" fmla="*/ 286448 w 495503"/>
                      <a:gd name="connsiteY6" fmla="*/ 14648 h 512389"/>
                      <a:gd name="connsiteX0" fmla="*/ 286448 w 495503"/>
                      <a:gd name="connsiteY0" fmla="*/ 20048 h 517789"/>
                      <a:gd name="connsiteX1" fmla="*/ 495503 w 495503"/>
                      <a:gd name="connsiteY1" fmla="*/ 5400 h 517789"/>
                      <a:gd name="connsiteX2" fmla="*/ 147377 w 495503"/>
                      <a:gd name="connsiteY2" fmla="*/ 254392 h 517789"/>
                      <a:gd name="connsiteX3" fmla="*/ 0 w 495503"/>
                      <a:gd name="connsiteY3" fmla="*/ 516338 h 517789"/>
                      <a:gd name="connsiteX4" fmla="*/ 129407 w 495503"/>
                      <a:gd name="connsiteY4" fmla="*/ 162827 h 517789"/>
                      <a:gd name="connsiteX5" fmla="*/ 230181 w 495503"/>
                      <a:gd name="connsiteY5" fmla="*/ 44983 h 517789"/>
                      <a:gd name="connsiteX6" fmla="*/ 286448 w 495503"/>
                      <a:gd name="connsiteY6" fmla="*/ 20048 h 517789"/>
                      <a:gd name="connsiteX0" fmla="*/ 286448 w 495503"/>
                      <a:gd name="connsiteY0" fmla="*/ 20048 h 517789"/>
                      <a:gd name="connsiteX1" fmla="*/ 495503 w 495503"/>
                      <a:gd name="connsiteY1" fmla="*/ 5400 h 517789"/>
                      <a:gd name="connsiteX2" fmla="*/ 147377 w 495503"/>
                      <a:gd name="connsiteY2" fmla="*/ 254392 h 517789"/>
                      <a:gd name="connsiteX3" fmla="*/ 0 w 495503"/>
                      <a:gd name="connsiteY3" fmla="*/ 516338 h 517789"/>
                      <a:gd name="connsiteX4" fmla="*/ 129407 w 495503"/>
                      <a:gd name="connsiteY4" fmla="*/ 162827 h 517789"/>
                      <a:gd name="connsiteX5" fmla="*/ 230181 w 495503"/>
                      <a:gd name="connsiteY5" fmla="*/ 44983 h 517789"/>
                      <a:gd name="connsiteX6" fmla="*/ 286448 w 495503"/>
                      <a:gd name="connsiteY6" fmla="*/ 20048 h 517789"/>
                      <a:gd name="connsiteX0" fmla="*/ 286448 w 524078"/>
                      <a:gd name="connsiteY0" fmla="*/ 18018 h 515759"/>
                      <a:gd name="connsiteX1" fmla="*/ 524078 w 524078"/>
                      <a:gd name="connsiteY1" fmla="*/ 5752 h 515759"/>
                      <a:gd name="connsiteX2" fmla="*/ 147377 w 524078"/>
                      <a:gd name="connsiteY2" fmla="*/ 252362 h 515759"/>
                      <a:gd name="connsiteX3" fmla="*/ 0 w 524078"/>
                      <a:gd name="connsiteY3" fmla="*/ 514308 h 515759"/>
                      <a:gd name="connsiteX4" fmla="*/ 129407 w 524078"/>
                      <a:gd name="connsiteY4" fmla="*/ 160797 h 515759"/>
                      <a:gd name="connsiteX5" fmla="*/ 230181 w 524078"/>
                      <a:gd name="connsiteY5" fmla="*/ 42953 h 515759"/>
                      <a:gd name="connsiteX6" fmla="*/ 286448 w 524078"/>
                      <a:gd name="connsiteY6" fmla="*/ 18018 h 515759"/>
                      <a:gd name="connsiteX0" fmla="*/ 286448 w 524078"/>
                      <a:gd name="connsiteY0" fmla="*/ 18018 h 515759"/>
                      <a:gd name="connsiteX1" fmla="*/ 524078 w 524078"/>
                      <a:gd name="connsiteY1" fmla="*/ 5752 h 515759"/>
                      <a:gd name="connsiteX2" fmla="*/ 147377 w 524078"/>
                      <a:gd name="connsiteY2" fmla="*/ 252362 h 515759"/>
                      <a:gd name="connsiteX3" fmla="*/ 0 w 524078"/>
                      <a:gd name="connsiteY3" fmla="*/ 514308 h 515759"/>
                      <a:gd name="connsiteX4" fmla="*/ 129407 w 524078"/>
                      <a:gd name="connsiteY4" fmla="*/ 160797 h 515759"/>
                      <a:gd name="connsiteX5" fmla="*/ 230181 w 524078"/>
                      <a:gd name="connsiteY5" fmla="*/ 42953 h 515759"/>
                      <a:gd name="connsiteX6" fmla="*/ 286448 w 524078"/>
                      <a:gd name="connsiteY6" fmla="*/ 18018 h 515759"/>
                      <a:gd name="connsiteX0" fmla="*/ 286448 w 524078"/>
                      <a:gd name="connsiteY0" fmla="*/ 18018 h 515723"/>
                      <a:gd name="connsiteX1" fmla="*/ 524078 w 524078"/>
                      <a:gd name="connsiteY1" fmla="*/ 5752 h 515723"/>
                      <a:gd name="connsiteX2" fmla="*/ 147377 w 524078"/>
                      <a:gd name="connsiteY2" fmla="*/ 252362 h 515723"/>
                      <a:gd name="connsiteX3" fmla="*/ 0 w 524078"/>
                      <a:gd name="connsiteY3" fmla="*/ 514308 h 515723"/>
                      <a:gd name="connsiteX4" fmla="*/ 129407 w 524078"/>
                      <a:gd name="connsiteY4" fmla="*/ 160797 h 515723"/>
                      <a:gd name="connsiteX5" fmla="*/ 230181 w 524078"/>
                      <a:gd name="connsiteY5" fmla="*/ 42953 h 515723"/>
                      <a:gd name="connsiteX6" fmla="*/ 286448 w 524078"/>
                      <a:gd name="connsiteY6" fmla="*/ 18018 h 515723"/>
                      <a:gd name="connsiteX0" fmla="*/ 286448 w 566941"/>
                      <a:gd name="connsiteY0" fmla="*/ 4662 h 502200"/>
                      <a:gd name="connsiteX1" fmla="*/ 566941 w 566941"/>
                      <a:gd name="connsiteY1" fmla="*/ 11446 h 502200"/>
                      <a:gd name="connsiteX2" fmla="*/ 147377 w 566941"/>
                      <a:gd name="connsiteY2" fmla="*/ 239006 h 502200"/>
                      <a:gd name="connsiteX3" fmla="*/ 0 w 566941"/>
                      <a:gd name="connsiteY3" fmla="*/ 500952 h 502200"/>
                      <a:gd name="connsiteX4" fmla="*/ 129407 w 566941"/>
                      <a:gd name="connsiteY4" fmla="*/ 147441 h 502200"/>
                      <a:gd name="connsiteX5" fmla="*/ 230181 w 566941"/>
                      <a:gd name="connsiteY5" fmla="*/ 29597 h 502200"/>
                      <a:gd name="connsiteX6" fmla="*/ 286448 w 566941"/>
                      <a:gd name="connsiteY6" fmla="*/ 4662 h 502200"/>
                      <a:gd name="connsiteX0" fmla="*/ 286448 w 566941"/>
                      <a:gd name="connsiteY0" fmla="*/ 14446 h 511984"/>
                      <a:gd name="connsiteX1" fmla="*/ 566941 w 566941"/>
                      <a:gd name="connsiteY1" fmla="*/ 21230 h 511984"/>
                      <a:gd name="connsiteX2" fmla="*/ 147377 w 566941"/>
                      <a:gd name="connsiteY2" fmla="*/ 248790 h 511984"/>
                      <a:gd name="connsiteX3" fmla="*/ 0 w 566941"/>
                      <a:gd name="connsiteY3" fmla="*/ 510736 h 511984"/>
                      <a:gd name="connsiteX4" fmla="*/ 129407 w 566941"/>
                      <a:gd name="connsiteY4" fmla="*/ 157225 h 511984"/>
                      <a:gd name="connsiteX5" fmla="*/ 230181 w 566941"/>
                      <a:gd name="connsiteY5" fmla="*/ 39381 h 511984"/>
                      <a:gd name="connsiteX6" fmla="*/ 286448 w 566941"/>
                      <a:gd name="connsiteY6" fmla="*/ 14446 h 511984"/>
                      <a:gd name="connsiteX0" fmla="*/ 286448 w 600279"/>
                      <a:gd name="connsiteY0" fmla="*/ 0 h 497522"/>
                      <a:gd name="connsiteX1" fmla="*/ 600279 w 600279"/>
                      <a:gd name="connsiteY1" fmla="*/ 23453 h 497522"/>
                      <a:gd name="connsiteX2" fmla="*/ 147377 w 600279"/>
                      <a:gd name="connsiteY2" fmla="*/ 234344 h 497522"/>
                      <a:gd name="connsiteX3" fmla="*/ 0 w 600279"/>
                      <a:gd name="connsiteY3" fmla="*/ 496290 h 497522"/>
                      <a:gd name="connsiteX4" fmla="*/ 129407 w 600279"/>
                      <a:gd name="connsiteY4" fmla="*/ 142779 h 497522"/>
                      <a:gd name="connsiteX5" fmla="*/ 230181 w 600279"/>
                      <a:gd name="connsiteY5" fmla="*/ 24935 h 497522"/>
                      <a:gd name="connsiteX6" fmla="*/ 286448 w 600279"/>
                      <a:gd name="connsiteY6" fmla="*/ 0 h 497522"/>
                      <a:gd name="connsiteX0" fmla="*/ 286448 w 600279"/>
                      <a:gd name="connsiteY0" fmla="*/ 5597 h 503119"/>
                      <a:gd name="connsiteX1" fmla="*/ 600279 w 600279"/>
                      <a:gd name="connsiteY1" fmla="*/ 29050 h 503119"/>
                      <a:gd name="connsiteX2" fmla="*/ 147377 w 600279"/>
                      <a:gd name="connsiteY2" fmla="*/ 239941 h 503119"/>
                      <a:gd name="connsiteX3" fmla="*/ 0 w 600279"/>
                      <a:gd name="connsiteY3" fmla="*/ 501887 h 503119"/>
                      <a:gd name="connsiteX4" fmla="*/ 129407 w 600279"/>
                      <a:gd name="connsiteY4" fmla="*/ 148376 h 503119"/>
                      <a:gd name="connsiteX5" fmla="*/ 230181 w 600279"/>
                      <a:gd name="connsiteY5" fmla="*/ 30532 h 503119"/>
                      <a:gd name="connsiteX6" fmla="*/ 286448 w 600279"/>
                      <a:gd name="connsiteY6" fmla="*/ 5597 h 503119"/>
                      <a:gd name="connsiteX0" fmla="*/ 286448 w 600279"/>
                      <a:gd name="connsiteY0" fmla="*/ 17211 h 514733"/>
                      <a:gd name="connsiteX1" fmla="*/ 600279 w 600279"/>
                      <a:gd name="connsiteY1" fmla="*/ 40664 h 514733"/>
                      <a:gd name="connsiteX2" fmla="*/ 147377 w 600279"/>
                      <a:gd name="connsiteY2" fmla="*/ 251555 h 514733"/>
                      <a:gd name="connsiteX3" fmla="*/ 0 w 600279"/>
                      <a:gd name="connsiteY3" fmla="*/ 513501 h 514733"/>
                      <a:gd name="connsiteX4" fmla="*/ 129407 w 600279"/>
                      <a:gd name="connsiteY4" fmla="*/ 159990 h 514733"/>
                      <a:gd name="connsiteX5" fmla="*/ 230181 w 600279"/>
                      <a:gd name="connsiteY5" fmla="*/ 42146 h 514733"/>
                      <a:gd name="connsiteX6" fmla="*/ 286448 w 600279"/>
                      <a:gd name="connsiteY6" fmla="*/ 17211 h 514733"/>
                      <a:gd name="connsiteX0" fmla="*/ 286448 w 600279"/>
                      <a:gd name="connsiteY0" fmla="*/ 17211 h 514733"/>
                      <a:gd name="connsiteX1" fmla="*/ 600279 w 600279"/>
                      <a:gd name="connsiteY1" fmla="*/ 40664 h 514733"/>
                      <a:gd name="connsiteX2" fmla="*/ 147377 w 600279"/>
                      <a:gd name="connsiteY2" fmla="*/ 251555 h 514733"/>
                      <a:gd name="connsiteX3" fmla="*/ 0 w 600279"/>
                      <a:gd name="connsiteY3" fmla="*/ 513501 h 514733"/>
                      <a:gd name="connsiteX4" fmla="*/ 129407 w 600279"/>
                      <a:gd name="connsiteY4" fmla="*/ 159990 h 514733"/>
                      <a:gd name="connsiteX5" fmla="*/ 220656 w 600279"/>
                      <a:gd name="connsiteY5" fmla="*/ 49290 h 514733"/>
                      <a:gd name="connsiteX6" fmla="*/ 286448 w 600279"/>
                      <a:gd name="connsiteY6" fmla="*/ 17211 h 514733"/>
                      <a:gd name="connsiteX0" fmla="*/ 281686 w 600279"/>
                      <a:gd name="connsiteY0" fmla="*/ 16254 h 516157"/>
                      <a:gd name="connsiteX1" fmla="*/ 600279 w 600279"/>
                      <a:gd name="connsiteY1" fmla="*/ 42088 h 516157"/>
                      <a:gd name="connsiteX2" fmla="*/ 147377 w 600279"/>
                      <a:gd name="connsiteY2" fmla="*/ 252979 h 516157"/>
                      <a:gd name="connsiteX3" fmla="*/ 0 w 600279"/>
                      <a:gd name="connsiteY3" fmla="*/ 514925 h 516157"/>
                      <a:gd name="connsiteX4" fmla="*/ 129407 w 600279"/>
                      <a:gd name="connsiteY4" fmla="*/ 161414 h 516157"/>
                      <a:gd name="connsiteX5" fmla="*/ 220656 w 600279"/>
                      <a:gd name="connsiteY5" fmla="*/ 50714 h 516157"/>
                      <a:gd name="connsiteX6" fmla="*/ 281686 w 600279"/>
                      <a:gd name="connsiteY6" fmla="*/ 16254 h 516157"/>
                      <a:gd name="connsiteX0" fmla="*/ 281686 w 600279"/>
                      <a:gd name="connsiteY0" fmla="*/ 10387 h 510290"/>
                      <a:gd name="connsiteX1" fmla="*/ 600279 w 600279"/>
                      <a:gd name="connsiteY1" fmla="*/ 36221 h 510290"/>
                      <a:gd name="connsiteX2" fmla="*/ 147377 w 600279"/>
                      <a:gd name="connsiteY2" fmla="*/ 247112 h 510290"/>
                      <a:gd name="connsiteX3" fmla="*/ 0 w 600279"/>
                      <a:gd name="connsiteY3" fmla="*/ 509058 h 510290"/>
                      <a:gd name="connsiteX4" fmla="*/ 129407 w 600279"/>
                      <a:gd name="connsiteY4" fmla="*/ 155547 h 510290"/>
                      <a:gd name="connsiteX5" fmla="*/ 220656 w 600279"/>
                      <a:gd name="connsiteY5" fmla="*/ 44847 h 510290"/>
                      <a:gd name="connsiteX6" fmla="*/ 281686 w 600279"/>
                      <a:gd name="connsiteY6" fmla="*/ 10387 h 510290"/>
                      <a:gd name="connsiteX0" fmla="*/ 281686 w 600279"/>
                      <a:gd name="connsiteY0" fmla="*/ 10387 h 510627"/>
                      <a:gd name="connsiteX1" fmla="*/ 600279 w 600279"/>
                      <a:gd name="connsiteY1" fmla="*/ 36221 h 510627"/>
                      <a:gd name="connsiteX2" fmla="*/ 147377 w 600279"/>
                      <a:gd name="connsiteY2" fmla="*/ 247112 h 510627"/>
                      <a:gd name="connsiteX3" fmla="*/ 0 w 600279"/>
                      <a:gd name="connsiteY3" fmla="*/ 509058 h 510627"/>
                      <a:gd name="connsiteX4" fmla="*/ 129407 w 600279"/>
                      <a:gd name="connsiteY4" fmla="*/ 155547 h 510627"/>
                      <a:gd name="connsiteX5" fmla="*/ 220656 w 600279"/>
                      <a:gd name="connsiteY5" fmla="*/ 44847 h 510627"/>
                      <a:gd name="connsiteX6" fmla="*/ 281686 w 600279"/>
                      <a:gd name="connsiteY6" fmla="*/ 10387 h 510627"/>
                      <a:gd name="connsiteX0" fmla="*/ 281686 w 600279"/>
                      <a:gd name="connsiteY0" fmla="*/ 10387 h 510585"/>
                      <a:gd name="connsiteX1" fmla="*/ 600279 w 600279"/>
                      <a:gd name="connsiteY1" fmla="*/ 36221 h 510585"/>
                      <a:gd name="connsiteX2" fmla="*/ 154520 w 600279"/>
                      <a:gd name="connsiteY2" fmla="*/ 242349 h 510585"/>
                      <a:gd name="connsiteX3" fmla="*/ 0 w 600279"/>
                      <a:gd name="connsiteY3" fmla="*/ 509058 h 510585"/>
                      <a:gd name="connsiteX4" fmla="*/ 129407 w 600279"/>
                      <a:gd name="connsiteY4" fmla="*/ 155547 h 510585"/>
                      <a:gd name="connsiteX5" fmla="*/ 220656 w 600279"/>
                      <a:gd name="connsiteY5" fmla="*/ 44847 h 510585"/>
                      <a:gd name="connsiteX6" fmla="*/ 281686 w 600279"/>
                      <a:gd name="connsiteY6" fmla="*/ 10387 h 510585"/>
                      <a:gd name="connsiteX0" fmla="*/ 281686 w 600279"/>
                      <a:gd name="connsiteY0" fmla="*/ 10387 h 510585"/>
                      <a:gd name="connsiteX1" fmla="*/ 600279 w 600279"/>
                      <a:gd name="connsiteY1" fmla="*/ 36221 h 510585"/>
                      <a:gd name="connsiteX2" fmla="*/ 154520 w 600279"/>
                      <a:gd name="connsiteY2" fmla="*/ 242349 h 510585"/>
                      <a:gd name="connsiteX3" fmla="*/ 0 w 600279"/>
                      <a:gd name="connsiteY3" fmla="*/ 509058 h 510585"/>
                      <a:gd name="connsiteX4" fmla="*/ 129407 w 600279"/>
                      <a:gd name="connsiteY4" fmla="*/ 155547 h 510585"/>
                      <a:gd name="connsiteX5" fmla="*/ 211131 w 600279"/>
                      <a:gd name="connsiteY5" fmla="*/ 47228 h 510585"/>
                      <a:gd name="connsiteX6" fmla="*/ 281686 w 600279"/>
                      <a:gd name="connsiteY6" fmla="*/ 10387 h 510585"/>
                      <a:gd name="connsiteX0" fmla="*/ 281686 w 600279"/>
                      <a:gd name="connsiteY0" fmla="*/ 10387 h 510585"/>
                      <a:gd name="connsiteX1" fmla="*/ 600279 w 600279"/>
                      <a:gd name="connsiteY1" fmla="*/ 36221 h 510585"/>
                      <a:gd name="connsiteX2" fmla="*/ 154520 w 600279"/>
                      <a:gd name="connsiteY2" fmla="*/ 242349 h 510585"/>
                      <a:gd name="connsiteX3" fmla="*/ 0 w 600279"/>
                      <a:gd name="connsiteY3" fmla="*/ 509058 h 510585"/>
                      <a:gd name="connsiteX4" fmla="*/ 117501 w 600279"/>
                      <a:gd name="connsiteY4" fmla="*/ 153166 h 510585"/>
                      <a:gd name="connsiteX5" fmla="*/ 211131 w 600279"/>
                      <a:gd name="connsiteY5" fmla="*/ 47228 h 510585"/>
                      <a:gd name="connsiteX6" fmla="*/ 281686 w 600279"/>
                      <a:gd name="connsiteY6" fmla="*/ 10387 h 510585"/>
                      <a:gd name="connsiteX0" fmla="*/ 281686 w 600279"/>
                      <a:gd name="connsiteY0" fmla="*/ 10387 h 510585"/>
                      <a:gd name="connsiteX1" fmla="*/ 600279 w 600279"/>
                      <a:gd name="connsiteY1" fmla="*/ 36221 h 510585"/>
                      <a:gd name="connsiteX2" fmla="*/ 154520 w 600279"/>
                      <a:gd name="connsiteY2" fmla="*/ 242349 h 510585"/>
                      <a:gd name="connsiteX3" fmla="*/ 0 w 600279"/>
                      <a:gd name="connsiteY3" fmla="*/ 509058 h 510585"/>
                      <a:gd name="connsiteX4" fmla="*/ 117501 w 600279"/>
                      <a:gd name="connsiteY4" fmla="*/ 153166 h 510585"/>
                      <a:gd name="connsiteX5" fmla="*/ 211131 w 600279"/>
                      <a:gd name="connsiteY5" fmla="*/ 47228 h 510585"/>
                      <a:gd name="connsiteX6" fmla="*/ 281686 w 600279"/>
                      <a:gd name="connsiteY6" fmla="*/ 10387 h 5105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00279" h="510585">
                        <a:moveTo>
                          <a:pt x="281686" y="10387"/>
                        </a:moveTo>
                        <a:cubicBezTo>
                          <a:pt x="372009" y="1536"/>
                          <a:pt x="498050" y="-16841"/>
                          <a:pt x="600279" y="36221"/>
                        </a:cubicBezTo>
                        <a:cubicBezTo>
                          <a:pt x="473125" y="87469"/>
                          <a:pt x="237898" y="115918"/>
                          <a:pt x="154520" y="242349"/>
                        </a:cubicBezTo>
                        <a:cubicBezTo>
                          <a:pt x="71142" y="368780"/>
                          <a:pt x="7361" y="527891"/>
                          <a:pt x="0" y="509058"/>
                        </a:cubicBezTo>
                        <a:cubicBezTo>
                          <a:pt x="14375" y="361872"/>
                          <a:pt x="25864" y="317052"/>
                          <a:pt x="117501" y="153166"/>
                        </a:cubicBezTo>
                        <a:cubicBezTo>
                          <a:pt x="166050" y="79059"/>
                          <a:pt x="180517" y="78026"/>
                          <a:pt x="211131" y="47228"/>
                        </a:cubicBezTo>
                        <a:cubicBezTo>
                          <a:pt x="217187" y="43679"/>
                          <a:pt x="275630" y="13936"/>
                          <a:pt x="281686" y="10387"/>
                        </a:cubicBez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55" name="フリーフォーム: 図形 454">
                    <a:extLst>
                      <a:ext uri="{FF2B5EF4-FFF2-40B4-BE49-F238E27FC236}">
                        <a16:creationId xmlns:a16="http://schemas.microsoft.com/office/drawing/2014/main" id="{E73CA4FD-6750-4D26-B55E-0655AF3666E3}"/>
                      </a:ext>
                    </a:extLst>
                  </p:cNvPr>
                  <p:cNvSpPr/>
                  <p:nvPr/>
                </p:nvSpPr>
                <p:spPr>
                  <a:xfrm>
                    <a:off x="6877844" y="2495550"/>
                    <a:ext cx="521494" cy="411956"/>
                  </a:xfrm>
                  <a:custGeom>
                    <a:avLst/>
                    <a:gdLst>
                      <a:gd name="connsiteX0" fmla="*/ 0 w 521494"/>
                      <a:gd name="connsiteY0" fmla="*/ 411956 h 411956"/>
                      <a:gd name="connsiteX1" fmla="*/ 173831 w 521494"/>
                      <a:gd name="connsiteY1" fmla="*/ 130969 h 411956"/>
                      <a:gd name="connsiteX2" fmla="*/ 521494 w 521494"/>
                      <a:gd name="connsiteY2" fmla="*/ 9525 h 411956"/>
                      <a:gd name="connsiteX3" fmla="*/ 485775 w 521494"/>
                      <a:gd name="connsiteY3" fmla="*/ 0 h 411956"/>
                      <a:gd name="connsiteX4" fmla="*/ 157162 w 521494"/>
                      <a:gd name="connsiteY4" fmla="*/ 111919 h 411956"/>
                      <a:gd name="connsiteX5" fmla="*/ 0 w 521494"/>
                      <a:gd name="connsiteY5" fmla="*/ 411956 h 411956"/>
                      <a:gd name="connsiteX0" fmla="*/ 0 w 521494"/>
                      <a:gd name="connsiteY0" fmla="*/ 411956 h 411956"/>
                      <a:gd name="connsiteX1" fmla="*/ 173831 w 521494"/>
                      <a:gd name="connsiteY1" fmla="*/ 130969 h 411956"/>
                      <a:gd name="connsiteX2" fmla="*/ 521494 w 521494"/>
                      <a:gd name="connsiteY2" fmla="*/ 9525 h 411956"/>
                      <a:gd name="connsiteX3" fmla="*/ 485775 w 521494"/>
                      <a:gd name="connsiteY3" fmla="*/ 0 h 411956"/>
                      <a:gd name="connsiteX4" fmla="*/ 157162 w 521494"/>
                      <a:gd name="connsiteY4" fmla="*/ 111919 h 411956"/>
                      <a:gd name="connsiteX5" fmla="*/ 0 w 521494"/>
                      <a:gd name="connsiteY5" fmla="*/ 411956 h 411956"/>
                      <a:gd name="connsiteX0" fmla="*/ 0 w 521494"/>
                      <a:gd name="connsiteY0" fmla="*/ 411956 h 411956"/>
                      <a:gd name="connsiteX1" fmla="*/ 173831 w 521494"/>
                      <a:gd name="connsiteY1" fmla="*/ 130969 h 411956"/>
                      <a:gd name="connsiteX2" fmla="*/ 521494 w 521494"/>
                      <a:gd name="connsiteY2" fmla="*/ 9525 h 411956"/>
                      <a:gd name="connsiteX3" fmla="*/ 485775 w 521494"/>
                      <a:gd name="connsiteY3" fmla="*/ 0 h 411956"/>
                      <a:gd name="connsiteX4" fmla="*/ 169068 w 521494"/>
                      <a:gd name="connsiteY4" fmla="*/ 123826 h 411956"/>
                      <a:gd name="connsiteX5" fmla="*/ 0 w 521494"/>
                      <a:gd name="connsiteY5" fmla="*/ 411956 h 411956"/>
                      <a:gd name="connsiteX0" fmla="*/ 0 w 521494"/>
                      <a:gd name="connsiteY0" fmla="*/ 411956 h 411956"/>
                      <a:gd name="connsiteX1" fmla="*/ 173831 w 521494"/>
                      <a:gd name="connsiteY1" fmla="*/ 130969 h 411956"/>
                      <a:gd name="connsiteX2" fmla="*/ 521494 w 521494"/>
                      <a:gd name="connsiteY2" fmla="*/ 9525 h 411956"/>
                      <a:gd name="connsiteX3" fmla="*/ 485775 w 521494"/>
                      <a:gd name="connsiteY3" fmla="*/ 0 h 411956"/>
                      <a:gd name="connsiteX4" fmla="*/ 169068 w 521494"/>
                      <a:gd name="connsiteY4" fmla="*/ 123826 h 411956"/>
                      <a:gd name="connsiteX5" fmla="*/ 0 w 521494"/>
                      <a:gd name="connsiteY5" fmla="*/ 411956 h 411956"/>
                      <a:gd name="connsiteX0" fmla="*/ 0 w 521494"/>
                      <a:gd name="connsiteY0" fmla="*/ 411956 h 411956"/>
                      <a:gd name="connsiteX1" fmla="*/ 173831 w 521494"/>
                      <a:gd name="connsiteY1" fmla="*/ 130969 h 411956"/>
                      <a:gd name="connsiteX2" fmla="*/ 521494 w 521494"/>
                      <a:gd name="connsiteY2" fmla="*/ 9525 h 411956"/>
                      <a:gd name="connsiteX3" fmla="*/ 485775 w 521494"/>
                      <a:gd name="connsiteY3" fmla="*/ 0 h 411956"/>
                      <a:gd name="connsiteX4" fmla="*/ 178593 w 521494"/>
                      <a:gd name="connsiteY4" fmla="*/ 145257 h 411956"/>
                      <a:gd name="connsiteX5" fmla="*/ 0 w 521494"/>
                      <a:gd name="connsiteY5" fmla="*/ 411956 h 411956"/>
                      <a:gd name="connsiteX0" fmla="*/ 0 w 521494"/>
                      <a:gd name="connsiteY0" fmla="*/ 411956 h 411956"/>
                      <a:gd name="connsiteX1" fmla="*/ 173831 w 521494"/>
                      <a:gd name="connsiteY1" fmla="*/ 130969 h 411956"/>
                      <a:gd name="connsiteX2" fmla="*/ 521494 w 521494"/>
                      <a:gd name="connsiteY2" fmla="*/ 9525 h 411956"/>
                      <a:gd name="connsiteX3" fmla="*/ 485775 w 521494"/>
                      <a:gd name="connsiteY3" fmla="*/ 0 h 411956"/>
                      <a:gd name="connsiteX4" fmla="*/ 159543 w 521494"/>
                      <a:gd name="connsiteY4" fmla="*/ 123826 h 411956"/>
                      <a:gd name="connsiteX5" fmla="*/ 0 w 521494"/>
                      <a:gd name="connsiteY5" fmla="*/ 411956 h 411956"/>
                      <a:gd name="connsiteX0" fmla="*/ 0 w 521494"/>
                      <a:gd name="connsiteY0" fmla="*/ 411956 h 411956"/>
                      <a:gd name="connsiteX1" fmla="*/ 180975 w 521494"/>
                      <a:gd name="connsiteY1" fmla="*/ 145256 h 411956"/>
                      <a:gd name="connsiteX2" fmla="*/ 521494 w 521494"/>
                      <a:gd name="connsiteY2" fmla="*/ 9525 h 411956"/>
                      <a:gd name="connsiteX3" fmla="*/ 485775 w 521494"/>
                      <a:gd name="connsiteY3" fmla="*/ 0 h 411956"/>
                      <a:gd name="connsiteX4" fmla="*/ 159543 w 521494"/>
                      <a:gd name="connsiteY4" fmla="*/ 123826 h 411956"/>
                      <a:gd name="connsiteX5" fmla="*/ 0 w 521494"/>
                      <a:gd name="connsiteY5" fmla="*/ 411956 h 411956"/>
                      <a:gd name="connsiteX0" fmla="*/ 0 w 521494"/>
                      <a:gd name="connsiteY0" fmla="*/ 411956 h 411956"/>
                      <a:gd name="connsiteX1" fmla="*/ 180975 w 521494"/>
                      <a:gd name="connsiteY1" fmla="*/ 145256 h 411956"/>
                      <a:gd name="connsiteX2" fmla="*/ 521494 w 521494"/>
                      <a:gd name="connsiteY2" fmla="*/ 9525 h 411956"/>
                      <a:gd name="connsiteX3" fmla="*/ 485775 w 521494"/>
                      <a:gd name="connsiteY3" fmla="*/ 0 h 411956"/>
                      <a:gd name="connsiteX4" fmla="*/ 159543 w 521494"/>
                      <a:gd name="connsiteY4" fmla="*/ 123826 h 411956"/>
                      <a:gd name="connsiteX5" fmla="*/ 0 w 521494"/>
                      <a:gd name="connsiteY5" fmla="*/ 411956 h 411956"/>
                      <a:gd name="connsiteX0" fmla="*/ 0 w 521494"/>
                      <a:gd name="connsiteY0" fmla="*/ 411956 h 411956"/>
                      <a:gd name="connsiteX1" fmla="*/ 180975 w 521494"/>
                      <a:gd name="connsiteY1" fmla="*/ 145256 h 411956"/>
                      <a:gd name="connsiteX2" fmla="*/ 521494 w 521494"/>
                      <a:gd name="connsiteY2" fmla="*/ 9525 h 411956"/>
                      <a:gd name="connsiteX3" fmla="*/ 485775 w 521494"/>
                      <a:gd name="connsiteY3" fmla="*/ 0 h 411956"/>
                      <a:gd name="connsiteX4" fmla="*/ 180974 w 521494"/>
                      <a:gd name="connsiteY4" fmla="*/ 126207 h 411956"/>
                      <a:gd name="connsiteX5" fmla="*/ 0 w 521494"/>
                      <a:gd name="connsiteY5" fmla="*/ 411956 h 4119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521494" h="411956">
                        <a:moveTo>
                          <a:pt x="0" y="411956"/>
                        </a:moveTo>
                        <a:cubicBezTo>
                          <a:pt x="57944" y="318294"/>
                          <a:pt x="98425" y="211931"/>
                          <a:pt x="180975" y="145256"/>
                        </a:cubicBezTo>
                        <a:cubicBezTo>
                          <a:pt x="263525" y="78581"/>
                          <a:pt x="405606" y="50006"/>
                          <a:pt x="521494" y="9525"/>
                        </a:cubicBezTo>
                        <a:lnTo>
                          <a:pt x="485775" y="0"/>
                        </a:lnTo>
                        <a:cubicBezTo>
                          <a:pt x="376237" y="37306"/>
                          <a:pt x="278605" y="57945"/>
                          <a:pt x="180974" y="126207"/>
                        </a:cubicBezTo>
                        <a:cubicBezTo>
                          <a:pt x="83343" y="194469"/>
                          <a:pt x="52387" y="311944"/>
                          <a:pt x="0" y="411956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6" name="フリーフォーム: 図形 455">
                    <a:extLst>
                      <a:ext uri="{FF2B5EF4-FFF2-40B4-BE49-F238E27FC236}">
                        <a16:creationId xmlns:a16="http://schemas.microsoft.com/office/drawing/2014/main" id="{D7ABD1BF-93AC-42A9-88CE-B76CE60DCB73}"/>
                      </a:ext>
                    </a:extLst>
                  </p:cNvPr>
                  <p:cNvSpPr/>
                  <p:nvPr/>
                </p:nvSpPr>
                <p:spPr>
                  <a:xfrm rot="299169">
                    <a:off x="6696536" y="1164593"/>
                    <a:ext cx="1054431" cy="430367"/>
                  </a:xfrm>
                  <a:custGeom>
                    <a:avLst/>
                    <a:gdLst>
                      <a:gd name="connsiteX0" fmla="*/ 425823 w 851646"/>
                      <a:gd name="connsiteY0" fmla="*/ 0 h 312616"/>
                      <a:gd name="connsiteX1" fmla="*/ 827162 w 851646"/>
                      <a:gd name="connsiteY1" fmla="*/ 241124 h 312616"/>
                      <a:gd name="connsiteX2" fmla="*/ 851646 w 851646"/>
                      <a:gd name="connsiteY2" fmla="*/ 312616 h 312616"/>
                      <a:gd name="connsiteX3" fmla="*/ 846055 w 851646"/>
                      <a:gd name="connsiteY3" fmla="*/ 310192 h 312616"/>
                      <a:gd name="connsiteX4" fmla="*/ 425823 w 851646"/>
                      <a:gd name="connsiteY4" fmla="*/ 242767 h 312616"/>
                      <a:gd name="connsiteX5" fmla="*/ 5592 w 851646"/>
                      <a:gd name="connsiteY5" fmla="*/ 310192 h 312616"/>
                      <a:gd name="connsiteX6" fmla="*/ 0 w 851646"/>
                      <a:gd name="connsiteY6" fmla="*/ 312616 h 312616"/>
                      <a:gd name="connsiteX7" fmla="*/ 24484 w 851646"/>
                      <a:gd name="connsiteY7" fmla="*/ 241124 h 312616"/>
                      <a:gd name="connsiteX8" fmla="*/ 425823 w 851646"/>
                      <a:gd name="connsiteY8" fmla="*/ 0 h 3126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51646" h="312616">
                        <a:moveTo>
                          <a:pt x="425823" y="0"/>
                        </a:moveTo>
                        <a:cubicBezTo>
                          <a:pt x="606242" y="0"/>
                          <a:pt x="761040" y="99426"/>
                          <a:pt x="827162" y="241124"/>
                        </a:cubicBezTo>
                        <a:lnTo>
                          <a:pt x="851646" y="312616"/>
                        </a:lnTo>
                        <a:lnTo>
                          <a:pt x="846055" y="310192"/>
                        </a:lnTo>
                        <a:cubicBezTo>
                          <a:pt x="726097" y="267624"/>
                          <a:pt x="581486" y="242767"/>
                          <a:pt x="425823" y="242767"/>
                        </a:cubicBezTo>
                        <a:cubicBezTo>
                          <a:pt x="270160" y="242767"/>
                          <a:pt x="125549" y="267624"/>
                          <a:pt x="5592" y="310192"/>
                        </a:cubicBezTo>
                        <a:lnTo>
                          <a:pt x="0" y="312616"/>
                        </a:lnTo>
                        <a:lnTo>
                          <a:pt x="24484" y="241124"/>
                        </a:lnTo>
                        <a:cubicBezTo>
                          <a:pt x="90607" y="99426"/>
                          <a:pt x="245405" y="0"/>
                          <a:pt x="425823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57" name="フリーフォーム: 図形 456">
                    <a:extLst>
                      <a:ext uri="{FF2B5EF4-FFF2-40B4-BE49-F238E27FC236}">
                        <a16:creationId xmlns:a16="http://schemas.microsoft.com/office/drawing/2014/main" id="{602DA96B-093A-4C55-9F6B-A43E5ACD6B51}"/>
                      </a:ext>
                    </a:extLst>
                  </p:cNvPr>
                  <p:cNvSpPr/>
                  <p:nvPr/>
                </p:nvSpPr>
                <p:spPr>
                  <a:xfrm>
                    <a:off x="7210652" y="1231107"/>
                    <a:ext cx="532784" cy="1080959"/>
                  </a:xfrm>
                  <a:custGeom>
                    <a:avLst/>
                    <a:gdLst>
                      <a:gd name="connsiteX0" fmla="*/ 134297 w 532784"/>
                      <a:gd name="connsiteY0" fmla="*/ 0 h 1030953"/>
                      <a:gd name="connsiteX1" fmla="*/ 532784 w 532784"/>
                      <a:gd name="connsiteY1" fmla="*/ 515779 h 1030953"/>
                      <a:gd name="connsiteX2" fmla="*/ 214606 w 532784"/>
                      <a:gd name="connsiteY2" fmla="*/ 1021079 h 1030953"/>
                      <a:gd name="connsiteX3" fmla="*/ 138937 w 532784"/>
                      <a:gd name="connsiteY3" fmla="*/ 1030953 h 1030953"/>
                      <a:gd name="connsiteX4" fmla="*/ 132108 w 532784"/>
                      <a:gd name="connsiteY4" fmla="*/ 943275 h 1030953"/>
                      <a:gd name="connsiteX5" fmla="*/ 108889 w 532784"/>
                      <a:gd name="connsiteY5" fmla="*/ 846458 h 1030953"/>
                      <a:gd name="connsiteX6" fmla="*/ 91759 w 532784"/>
                      <a:gd name="connsiteY6" fmla="*/ 805608 h 1030953"/>
                      <a:gd name="connsiteX7" fmla="*/ 94634 w 532784"/>
                      <a:gd name="connsiteY7" fmla="*/ 763429 h 1030953"/>
                      <a:gd name="connsiteX8" fmla="*/ 86538 w 532784"/>
                      <a:gd name="connsiteY8" fmla="*/ 659482 h 1030953"/>
                      <a:gd name="connsiteX9" fmla="*/ 76557 w 532784"/>
                      <a:gd name="connsiteY9" fmla="*/ 617863 h 1030953"/>
                      <a:gd name="connsiteX10" fmla="*/ 77704 w 532784"/>
                      <a:gd name="connsiteY10" fmla="*/ 611270 h 1030953"/>
                      <a:gd name="connsiteX11" fmla="*/ 85800 w 532784"/>
                      <a:gd name="connsiteY11" fmla="*/ 468001 h 1030953"/>
                      <a:gd name="connsiteX12" fmla="*/ 17745 w 532784"/>
                      <a:gd name="connsiteY12" fmla="*/ 70537 h 1030953"/>
                      <a:gd name="connsiteX13" fmla="*/ 0 w 532784"/>
                      <a:gd name="connsiteY13" fmla="*/ 32171 h 1030953"/>
                      <a:gd name="connsiteX14" fmla="*/ 53988 w 532784"/>
                      <a:gd name="connsiteY14" fmla="*/ 10479 h 1030953"/>
                      <a:gd name="connsiteX15" fmla="*/ 134297 w 532784"/>
                      <a:gd name="connsiteY15" fmla="*/ 0 h 1030953"/>
                      <a:gd name="connsiteX0" fmla="*/ 134297 w 532784"/>
                      <a:gd name="connsiteY0" fmla="*/ 0 h 1059528"/>
                      <a:gd name="connsiteX1" fmla="*/ 532784 w 532784"/>
                      <a:gd name="connsiteY1" fmla="*/ 515779 h 1059528"/>
                      <a:gd name="connsiteX2" fmla="*/ 214606 w 532784"/>
                      <a:gd name="connsiteY2" fmla="*/ 1021079 h 1059528"/>
                      <a:gd name="connsiteX3" fmla="*/ 148462 w 532784"/>
                      <a:gd name="connsiteY3" fmla="*/ 1059528 h 1059528"/>
                      <a:gd name="connsiteX4" fmla="*/ 132108 w 532784"/>
                      <a:gd name="connsiteY4" fmla="*/ 943275 h 1059528"/>
                      <a:gd name="connsiteX5" fmla="*/ 108889 w 532784"/>
                      <a:gd name="connsiteY5" fmla="*/ 846458 h 1059528"/>
                      <a:gd name="connsiteX6" fmla="*/ 91759 w 532784"/>
                      <a:gd name="connsiteY6" fmla="*/ 805608 h 1059528"/>
                      <a:gd name="connsiteX7" fmla="*/ 94634 w 532784"/>
                      <a:gd name="connsiteY7" fmla="*/ 763429 h 1059528"/>
                      <a:gd name="connsiteX8" fmla="*/ 86538 w 532784"/>
                      <a:gd name="connsiteY8" fmla="*/ 659482 h 1059528"/>
                      <a:gd name="connsiteX9" fmla="*/ 76557 w 532784"/>
                      <a:gd name="connsiteY9" fmla="*/ 617863 h 1059528"/>
                      <a:gd name="connsiteX10" fmla="*/ 77704 w 532784"/>
                      <a:gd name="connsiteY10" fmla="*/ 611270 h 1059528"/>
                      <a:gd name="connsiteX11" fmla="*/ 85800 w 532784"/>
                      <a:gd name="connsiteY11" fmla="*/ 468001 h 1059528"/>
                      <a:gd name="connsiteX12" fmla="*/ 17745 w 532784"/>
                      <a:gd name="connsiteY12" fmla="*/ 70537 h 1059528"/>
                      <a:gd name="connsiteX13" fmla="*/ 0 w 532784"/>
                      <a:gd name="connsiteY13" fmla="*/ 32171 h 1059528"/>
                      <a:gd name="connsiteX14" fmla="*/ 53988 w 532784"/>
                      <a:gd name="connsiteY14" fmla="*/ 10479 h 1059528"/>
                      <a:gd name="connsiteX15" fmla="*/ 134297 w 532784"/>
                      <a:gd name="connsiteY15" fmla="*/ 0 h 1059528"/>
                      <a:gd name="connsiteX0" fmla="*/ 134297 w 532784"/>
                      <a:gd name="connsiteY0" fmla="*/ 0 h 1080959"/>
                      <a:gd name="connsiteX1" fmla="*/ 532784 w 532784"/>
                      <a:gd name="connsiteY1" fmla="*/ 515779 h 1080959"/>
                      <a:gd name="connsiteX2" fmla="*/ 214606 w 532784"/>
                      <a:gd name="connsiteY2" fmla="*/ 1021079 h 1080959"/>
                      <a:gd name="connsiteX3" fmla="*/ 150843 w 532784"/>
                      <a:gd name="connsiteY3" fmla="*/ 1080959 h 1080959"/>
                      <a:gd name="connsiteX4" fmla="*/ 132108 w 532784"/>
                      <a:gd name="connsiteY4" fmla="*/ 943275 h 1080959"/>
                      <a:gd name="connsiteX5" fmla="*/ 108889 w 532784"/>
                      <a:gd name="connsiteY5" fmla="*/ 846458 h 1080959"/>
                      <a:gd name="connsiteX6" fmla="*/ 91759 w 532784"/>
                      <a:gd name="connsiteY6" fmla="*/ 805608 h 1080959"/>
                      <a:gd name="connsiteX7" fmla="*/ 94634 w 532784"/>
                      <a:gd name="connsiteY7" fmla="*/ 763429 h 1080959"/>
                      <a:gd name="connsiteX8" fmla="*/ 86538 w 532784"/>
                      <a:gd name="connsiteY8" fmla="*/ 659482 h 1080959"/>
                      <a:gd name="connsiteX9" fmla="*/ 76557 w 532784"/>
                      <a:gd name="connsiteY9" fmla="*/ 617863 h 1080959"/>
                      <a:gd name="connsiteX10" fmla="*/ 77704 w 532784"/>
                      <a:gd name="connsiteY10" fmla="*/ 611270 h 1080959"/>
                      <a:gd name="connsiteX11" fmla="*/ 85800 w 532784"/>
                      <a:gd name="connsiteY11" fmla="*/ 468001 h 1080959"/>
                      <a:gd name="connsiteX12" fmla="*/ 17745 w 532784"/>
                      <a:gd name="connsiteY12" fmla="*/ 70537 h 1080959"/>
                      <a:gd name="connsiteX13" fmla="*/ 0 w 532784"/>
                      <a:gd name="connsiteY13" fmla="*/ 32171 h 1080959"/>
                      <a:gd name="connsiteX14" fmla="*/ 53988 w 532784"/>
                      <a:gd name="connsiteY14" fmla="*/ 10479 h 1080959"/>
                      <a:gd name="connsiteX15" fmla="*/ 134297 w 532784"/>
                      <a:gd name="connsiteY15" fmla="*/ 0 h 1080959"/>
                      <a:gd name="connsiteX0" fmla="*/ 134297 w 532784"/>
                      <a:gd name="connsiteY0" fmla="*/ 0 h 1080959"/>
                      <a:gd name="connsiteX1" fmla="*/ 532784 w 532784"/>
                      <a:gd name="connsiteY1" fmla="*/ 515779 h 1080959"/>
                      <a:gd name="connsiteX2" fmla="*/ 214606 w 532784"/>
                      <a:gd name="connsiteY2" fmla="*/ 1021079 h 1080959"/>
                      <a:gd name="connsiteX3" fmla="*/ 150843 w 532784"/>
                      <a:gd name="connsiteY3" fmla="*/ 1080959 h 1080959"/>
                      <a:gd name="connsiteX4" fmla="*/ 108889 w 532784"/>
                      <a:gd name="connsiteY4" fmla="*/ 846458 h 1080959"/>
                      <a:gd name="connsiteX5" fmla="*/ 91759 w 532784"/>
                      <a:gd name="connsiteY5" fmla="*/ 805608 h 1080959"/>
                      <a:gd name="connsiteX6" fmla="*/ 94634 w 532784"/>
                      <a:gd name="connsiteY6" fmla="*/ 763429 h 1080959"/>
                      <a:gd name="connsiteX7" fmla="*/ 86538 w 532784"/>
                      <a:gd name="connsiteY7" fmla="*/ 659482 h 1080959"/>
                      <a:gd name="connsiteX8" fmla="*/ 76557 w 532784"/>
                      <a:gd name="connsiteY8" fmla="*/ 617863 h 1080959"/>
                      <a:gd name="connsiteX9" fmla="*/ 77704 w 532784"/>
                      <a:gd name="connsiteY9" fmla="*/ 611270 h 1080959"/>
                      <a:gd name="connsiteX10" fmla="*/ 85800 w 532784"/>
                      <a:gd name="connsiteY10" fmla="*/ 468001 h 1080959"/>
                      <a:gd name="connsiteX11" fmla="*/ 17745 w 532784"/>
                      <a:gd name="connsiteY11" fmla="*/ 70537 h 1080959"/>
                      <a:gd name="connsiteX12" fmla="*/ 0 w 532784"/>
                      <a:gd name="connsiteY12" fmla="*/ 32171 h 1080959"/>
                      <a:gd name="connsiteX13" fmla="*/ 53988 w 532784"/>
                      <a:gd name="connsiteY13" fmla="*/ 10479 h 1080959"/>
                      <a:gd name="connsiteX14" fmla="*/ 134297 w 532784"/>
                      <a:gd name="connsiteY14" fmla="*/ 0 h 1080959"/>
                      <a:gd name="connsiteX0" fmla="*/ 134297 w 532784"/>
                      <a:gd name="connsiteY0" fmla="*/ 0 h 1080959"/>
                      <a:gd name="connsiteX1" fmla="*/ 532784 w 532784"/>
                      <a:gd name="connsiteY1" fmla="*/ 515779 h 1080959"/>
                      <a:gd name="connsiteX2" fmla="*/ 214606 w 532784"/>
                      <a:gd name="connsiteY2" fmla="*/ 1021079 h 1080959"/>
                      <a:gd name="connsiteX3" fmla="*/ 150843 w 532784"/>
                      <a:gd name="connsiteY3" fmla="*/ 1080959 h 1080959"/>
                      <a:gd name="connsiteX4" fmla="*/ 108889 w 532784"/>
                      <a:gd name="connsiteY4" fmla="*/ 846458 h 1080959"/>
                      <a:gd name="connsiteX5" fmla="*/ 94634 w 532784"/>
                      <a:gd name="connsiteY5" fmla="*/ 763429 h 1080959"/>
                      <a:gd name="connsiteX6" fmla="*/ 86538 w 532784"/>
                      <a:gd name="connsiteY6" fmla="*/ 659482 h 1080959"/>
                      <a:gd name="connsiteX7" fmla="*/ 76557 w 532784"/>
                      <a:gd name="connsiteY7" fmla="*/ 617863 h 1080959"/>
                      <a:gd name="connsiteX8" fmla="*/ 77704 w 532784"/>
                      <a:gd name="connsiteY8" fmla="*/ 611270 h 1080959"/>
                      <a:gd name="connsiteX9" fmla="*/ 85800 w 532784"/>
                      <a:gd name="connsiteY9" fmla="*/ 468001 h 1080959"/>
                      <a:gd name="connsiteX10" fmla="*/ 17745 w 532784"/>
                      <a:gd name="connsiteY10" fmla="*/ 70537 h 1080959"/>
                      <a:gd name="connsiteX11" fmla="*/ 0 w 532784"/>
                      <a:gd name="connsiteY11" fmla="*/ 32171 h 1080959"/>
                      <a:gd name="connsiteX12" fmla="*/ 53988 w 532784"/>
                      <a:gd name="connsiteY12" fmla="*/ 10479 h 1080959"/>
                      <a:gd name="connsiteX13" fmla="*/ 134297 w 532784"/>
                      <a:gd name="connsiteY13" fmla="*/ 0 h 1080959"/>
                      <a:gd name="connsiteX0" fmla="*/ 134297 w 532784"/>
                      <a:gd name="connsiteY0" fmla="*/ 0 h 1080959"/>
                      <a:gd name="connsiteX1" fmla="*/ 532784 w 532784"/>
                      <a:gd name="connsiteY1" fmla="*/ 515779 h 1080959"/>
                      <a:gd name="connsiteX2" fmla="*/ 214606 w 532784"/>
                      <a:gd name="connsiteY2" fmla="*/ 1021079 h 1080959"/>
                      <a:gd name="connsiteX3" fmla="*/ 150843 w 532784"/>
                      <a:gd name="connsiteY3" fmla="*/ 1080959 h 1080959"/>
                      <a:gd name="connsiteX4" fmla="*/ 108889 w 532784"/>
                      <a:gd name="connsiteY4" fmla="*/ 846458 h 1080959"/>
                      <a:gd name="connsiteX5" fmla="*/ 86538 w 532784"/>
                      <a:gd name="connsiteY5" fmla="*/ 659482 h 1080959"/>
                      <a:gd name="connsiteX6" fmla="*/ 76557 w 532784"/>
                      <a:gd name="connsiteY6" fmla="*/ 617863 h 1080959"/>
                      <a:gd name="connsiteX7" fmla="*/ 77704 w 532784"/>
                      <a:gd name="connsiteY7" fmla="*/ 611270 h 1080959"/>
                      <a:gd name="connsiteX8" fmla="*/ 85800 w 532784"/>
                      <a:gd name="connsiteY8" fmla="*/ 468001 h 1080959"/>
                      <a:gd name="connsiteX9" fmla="*/ 17745 w 532784"/>
                      <a:gd name="connsiteY9" fmla="*/ 70537 h 1080959"/>
                      <a:gd name="connsiteX10" fmla="*/ 0 w 532784"/>
                      <a:gd name="connsiteY10" fmla="*/ 32171 h 1080959"/>
                      <a:gd name="connsiteX11" fmla="*/ 53988 w 532784"/>
                      <a:gd name="connsiteY11" fmla="*/ 10479 h 1080959"/>
                      <a:gd name="connsiteX12" fmla="*/ 134297 w 532784"/>
                      <a:gd name="connsiteY12" fmla="*/ 0 h 1080959"/>
                      <a:gd name="connsiteX0" fmla="*/ 134297 w 532784"/>
                      <a:gd name="connsiteY0" fmla="*/ 0 h 1080959"/>
                      <a:gd name="connsiteX1" fmla="*/ 532784 w 532784"/>
                      <a:gd name="connsiteY1" fmla="*/ 515779 h 1080959"/>
                      <a:gd name="connsiteX2" fmla="*/ 214606 w 532784"/>
                      <a:gd name="connsiteY2" fmla="*/ 1021079 h 1080959"/>
                      <a:gd name="connsiteX3" fmla="*/ 150843 w 532784"/>
                      <a:gd name="connsiteY3" fmla="*/ 1080959 h 1080959"/>
                      <a:gd name="connsiteX4" fmla="*/ 108889 w 532784"/>
                      <a:gd name="connsiteY4" fmla="*/ 846458 h 1080959"/>
                      <a:gd name="connsiteX5" fmla="*/ 86538 w 532784"/>
                      <a:gd name="connsiteY5" fmla="*/ 659482 h 1080959"/>
                      <a:gd name="connsiteX6" fmla="*/ 76557 w 532784"/>
                      <a:gd name="connsiteY6" fmla="*/ 617863 h 1080959"/>
                      <a:gd name="connsiteX7" fmla="*/ 85800 w 532784"/>
                      <a:gd name="connsiteY7" fmla="*/ 468001 h 1080959"/>
                      <a:gd name="connsiteX8" fmla="*/ 17745 w 532784"/>
                      <a:gd name="connsiteY8" fmla="*/ 70537 h 1080959"/>
                      <a:gd name="connsiteX9" fmla="*/ 0 w 532784"/>
                      <a:gd name="connsiteY9" fmla="*/ 32171 h 1080959"/>
                      <a:gd name="connsiteX10" fmla="*/ 53988 w 532784"/>
                      <a:gd name="connsiteY10" fmla="*/ 10479 h 1080959"/>
                      <a:gd name="connsiteX11" fmla="*/ 134297 w 532784"/>
                      <a:gd name="connsiteY11" fmla="*/ 0 h 1080959"/>
                      <a:gd name="connsiteX0" fmla="*/ 134297 w 532784"/>
                      <a:gd name="connsiteY0" fmla="*/ 0 h 1080959"/>
                      <a:gd name="connsiteX1" fmla="*/ 532784 w 532784"/>
                      <a:gd name="connsiteY1" fmla="*/ 515779 h 1080959"/>
                      <a:gd name="connsiteX2" fmla="*/ 214606 w 532784"/>
                      <a:gd name="connsiteY2" fmla="*/ 1021079 h 1080959"/>
                      <a:gd name="connsiteX3" fmla="*/ 150843 w 532784"/>
                      <a:gd name="connsiteY3" fmla="*/ 1080959 h 1080959"/>
                      <a:gd name="connsiteX4" fmla="*/ 108889 w 532784"/>
                      <a:gd name="connsiteY4" fmla="*/ 846458 h 1080959"/>
                      <a:gd name="connsiteX5" fmla="*/ 86538 w 532784"/>
                      <a:gd name="connsiteY5" fmla="*/ 659482 h 1080959"/>
                      <a:gd name="connsiteX6" fmla="*/ 85800 w 532784"/>
                      <a:gd name="connsiteY6" fmla="*/ 468001 h 1080959"/>
                      <a:gd name="connsiteX7" fmla="*/ 17745 w 532784"/>
                      <a:gd name="connsiteY7" fmla="*/ 70537 h 1080959"/>
                      <a:gd name="connsiteX8" fmla="*/ 0 w 532784"/>
                      <a:gd name="connsiteY8" fmla="*/ 32171 h 1080959"/>
                      <a:gd name="connsiteX9" fmla="*/ 53988 w 532784"/>
                      <a:gd name="connsiteY9" fmla="*/ 10479 h 1080959"/>
                      <a:gd name="connsiteX10" fmla="*/ 134297 w 532784"/>
                      <a:gd name="connsiteY10" fmla="*/ 0 h 1080959"/>
                      <a:gd name="connsiteX0" fmla="*/ 134297 w 532784"/>
                      <a:gd name="connsiteY0" fmla="*/ 0 h 1080959"/>
                      <a:gd name="connsiteX1" fmla="*/ 532784 w 532784"/>
                      <a:gd name="connsiteY1" fmla="*/ 515779 h 1080959"/>
                      <a:gd name="connsiteX2" fmla="*/ 214606 w 532784"/>
                      <a:gd name="connsiteY2" fmla="*/ 1021079 h 1080959"/>
                      <a:gd name="connsiteX3" fmla="*/ 150843 w 532784"/>
                      <a:gd name="connsiteY3" fmla="*/ 1080959 h 1080959"/>
                      <a:gd name="connsiteX4" fmla="*/ 108889 w 532784"/>
                      <a:gd name="connsiteY4" fmla="*/ 846458 h 1080959"/>
                      <a:gd name="connsiteX5" fmla="*/ 85800 w 532784"/>
                      <a:gd name="connsiteY5" fmla="*/ 468001 h 1080959"/>
                      <a:gd name="connsiteX6" fmla="*/ 17745 w 532784"/>
                      <a:gd name="connsiteY6" fmla="*/ 70537 h 1080959"/>
                      <a:gd name="connsiteX7" fmla="*/ 0 w 532784"/>
                      <a:gd name="connsiteY7" fmla="*/ 32171 h 1080959"/>
                      <a:gd name="connsiteX8" fmla="*/ 53988 w 532784"/>
                      <a:gd name="connsiteY8" fmla="*/ 10479 h 1080959"/>
                      <a:gd name="connsiteX9" fmla="*/ 134297 w 532784"/>
                      <a:gd name="connsiteY9" fmla="*/ 0 h 1080959"/>
                      <a:gd name="connsiteX0" fmla="*/ 134297 w 532784"/>
                      <a:gd name="connsiteY0" fmla="*/ 0 h 1080959"/>
                      <a:gd name="connsiteX1" fmla="*/ 532784 w 532784"/>
                      <a:gd name="connsiteY1" fmla="*/ 515779 h 1080959"/>
                      <a:gd name="connsiteX2" fmla="*/ 214606 w 532784"/>
                      <a:gd name="connsiteY2" fmla="*/ 1021079 h 1080959"/>
                      <a:gd name="connsiteX3" fmla="*/ 150843 w 532784"/>
                      <a:gd name="connsiteY3" fmla="*/ 1080959 h 1080959"/>
                      <a:gd name="connsiteX4" fmla="*/ 85800 w 532784"/>
                      <a:gd name="connsiteY4" fmla="*/ 468001 h 1080959"/>
                      <a:gd name="connsiteX5" fmla="*/ 17745 w 532784"/>
                      <a:gd name="connsiteY5" fmla="*/ 70537 h 1080959"/>
                      <a:gd name="connsiteX6" fmla="*/ 0 w 532784"/>
                      <a:gd name="connsiteY6" fmla="*/ 32171 h 1080959"/>
                      <a:gd name="connsiteX7" fmla="*/ 53988 w 532784"/>
                      <a:gd name="connsiteY7" fmla="*/ 10479 h 1080959"/>
                      <a:gd name="connsiteX8" fmla="*/ 134297 w 532784"/>
                      <a:gd name="connsiteY8" fmla="*/ 0 h 1080959"/>
                      <a:gd name="connsiteX0" fmla="*/ 134297 w 532784"/>
                      <a:gd name="connsiteY0" fmla="*/ 0 h 1080959"/>
                      <a:gd name="connsiteX1" fmla="*/ 532784 w 532784"/>
                      <a:gd name="connsiteY1" fmla="*/ 515779 h 1080959"/>
                      <a:gd name="connsiteX2" fmla="*/ 214606 w 532784"/>
                      <a:gd name="connsiteY2" fmla="*/ 1021079 h 1080959"/>
                      <a:gd name="connsiteX3" fmla="*/ 150843 w 532784"/>
                      <a:gd name="connsiteY3" fmla="*/ 1080959 h 1080959"/>
                      <a:gd name="connsiteX4" fmla="*/ 17745 w 532784"/>
                      <a:gd name="connsiteY4" fmla="*/ 70537 h 1080959"/>
                      <a:gd name="connsiteX5" fmla="*/ 0 w 532784"/>
                      <a:gd name="connsiteY5" fmla="*/ 32171 h 1080959"/>
                      <a:gd name="connsiteX6" fmla="*/ 53988 w 532784"/>
                      <a:gd name="connsiteY6" fmla="*/ 10479 h 1080959"/>
                      <a:gd name="connsiteX7" fmla="*/ 134297 w 532784"/>
                      <a:gd name="connsiteY7" fmla="*/ 0 h 1080959"/>
                      <a:gd name="connsiteX0" fmla="*/ 134297 w 532784"/>
                      <a:gd name="connsiteY0" fmla="*/ 0 h 1080959"/>
                      <a:gd name="connsiteX1" fmla="*/ 532784 w 532784"/>
                      <a:gd name="connsiteY1" fmla="*/ 515779 h 1080959"/>
                      <a:gd name="connsiteX2" fmla="*/ 214606 w 532784"/>
                      <a:gd name="connsiteY2" fmla="*/ 1021079 h 1080959"/>
                      <a:gd name="connsiteX3" fmla="*/ 150843 w 532784"/>
                      <a:gd name="connsiteY3" fmla="*/ 1080959 h 1080959"/>
                      <a:gd name="connsiteX4" fmla="*/ 0 w 532784"/>
                      <a:gd name="connsiteY4" fmla="*/ 32171 h 1080959"/>
                      <a:gd name="connsiteX5" fmla="*/ 53988 w 532784"/>
                      <a:gd name="connsiteY5" fmla="*/ 10479 h 1080959"/>
                      <a:gd name="connsiteX6" fmla="*/ 134297 w 532784"/>
                      <a:gd name="connsiteY6" fmla="*/ 0 h 10809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32784" h="1080959">
                        <a:moveTo>
                          <a:pt x="134297" y="0"/>
                        </a:moveTo>
                        <a:cubicBezTo>
                          <a:pt x="354375" y="0"/>
                          <a:pt x="532784" y="230922"/>
                          <a:pt x="532784" y="515779"/>
                        </a:cubicBezTo>
                        <a:cubicBezTo>
                          <a:pt x="532784" y="765029"/>
                          <a:pt x="396190" y="972985"/>
                          <a:pt x="214606" y="1021079"/>
                        </a:cubicBezTo>
                        <a:lnTo>
                          <a:pt x="150843" y="1080959"/>
                        </a:lnTo>
                        <a:cubicBezTo>
                          <a:pt x="115075" y="916141"/>
                          <a:pt x="16143" y="210584"/>
                          <a:pt x="0" y="32171"/>
                        </a:cubicBezTo>
                        <a:lnTo>
                          <a:pt x="53988" y="10479"/>
                        </a:lnTo>
                        <a:cubicBezTo>
                          <a:pt x="79929" y="3608"/>
                          <a:pt x="106788" y="0"/>
                          <a:pt x="134297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58" name="グループ化 457">
                    <a:extLst>
                      <a:ext uri="{FF2B5EF4-FFF2-40B4-BE49-F238E27FC236}">
                        <a16:creationId xmlns:a16="http://schemas.microsoft.com/office/drawing/2014/main" id="{D1D016B3-A905-4914-B32D-D29E79D1BF81}"/>
                      </a:ext>
                    </a:extLst>
                  </p:cNvPr>
                  <p:cNvGrpSpPr/>
                  <p:nvPr/>
                </p:nvGrpSpPr>
                <p:grpSpPr>
                  <a:xfrm>
                    <a:off x="7263437" y="1716403"/>
                    <a:ext cx="206460" cy="373927"/>
                    <a:chOff x="4278937" y="1716403"/>
                    <a:chExt cx="206460" cy="373927"/>
                  </a:xfrm>
                </p:grpSpPr>
                <p:sp>
                  <p:nvSpPr>
                    <p:cNvPr id="460" name="フリーフォーム: 図形 459">
                      <a:extLst>
                        <a:ext uri="{FF2B5EF4-FFF2-40B4-BE49-F238E27FC236}">
                          <a16:creationId xmlns:a16="http://schemas.microsoft.com/office/drawing/2014/main" id="{EA94E7DF-40DB-454F-82CA-97404698C1AE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4278937" y="1716403"/>
                      <a:ext cx="206460" cy="373927"/>
                    </a:xfrm>
                    <a:custGeom>
                      <a:avLst/>
                      <a:gdLst>
                        <a:gd name="connsiteX0" fmla="*/ 109805 w 188990"/>
                        <a:gd name="connsiteY0" fmla="*/ 0 h 342286"/>
                        <a:gd name="connsiteX1" fmla="*/ 0 w 188990"/>
                        <a:gd name="connsiteY1" fmla="*/ 171143 h 342286"/>
                        <a:gd name="connsiteX2" fmla="*/ 109805 w 188990"/>
                        <a:gd name="connsiteY2" fmla="*/ 342286 h 342286"/>
                        <a:gd name="connsiteX3" fmla="*/ 111831 w 188990"/>
                        <a:gd name="connsiteY3" fmla="*/ 341648 h 342286"/>
                        <a:gd name="connsiteX4" fmla="*/ 188990 w 188990"/>
                        <a:gd name="connsiteY4" fmla="*/ 53688 h 342286"/>
                        <a:gd name="connsiteX5" fmla="*/ 187449 w 188990"/>
                        <a:gd name="connsiteY5" fmla="*/ 50126 h 342286"/>
                        <a:gd name="connsiteX6" fmla="*/ 109805 w 188990"/>
                        <a:gd name="connsiteY6" fmla="*/ 0 h 342286"/>
                        <a:gd name="connsiteX0" fmla="*/ 109805 w 188990"/>
                        <a:gd name="connsiteY0" fmla="*/ 0 h 342286"/>
                        <a:gd name="connsiteX1" fmla="*/ 0 w 188990"/>
                        <a:gd name="connsiteY1" fmla="*/ 171143 h 342286"/>
                        <a:gd name="connsiteX2" fmla="*/ 109805 w 188990"/>
                        <a:gd name="connsiteY2" fmla="*/ 342286 h 342286"/>
                        <a:gd name="connsiteX3" fmla="*/ 111831 w 188990"/>
                        <a:gd name="connsiteY3" fmla="*/ 341648 h 342286"/>
                        <a:gd name="connsiteX4" fmla="*/ 178321 w 188990"/>
                        <a:gd name="connsiteY4" fmla="*/ 93383 h 342286"/>
                        <a:gd name="connsiteX5" fmla="*/ 188990 w 188990"/>
                        <a:gd name="connsiteY5" fmla="*/ 53688 h 342286"/>
                        <a:gd name="connsiteX6" fmla="*/ 187449 w 188990"/>
                        <a:gd name="connsiteY6" fmla="*/ 50126 h 342286"/>
                        <a:gd name="connsiteX7" fmla="*/ 109805 w 188990"/>
                        <a:gd name="connsiteY7" fmla="*/ 0 h 342286"/>
                        <a:gd name="connsiteX0" fmla="*/ 178321 w 269761"/>
                        <a:gd name="connsiteY0" fmla="*/ 93383 h 342286"/>
                        <a:gd name="connsiteX1" fmla="*/ 188990 w 269761"/>
                        <a:gd name="connsiteY1" fmla="*/ 53688 h 342286"/>
                        <a:gd name="connsiteX2" fmla="*/ 187449 w 269761"/>
                        <a:gd name="connsiteY2" fmla="*/ 50126 h 342286"/>
                        <a:gd name="connsiteX3" fmla="*/ 109805 w 269761"/>
                        <a:gd name="connsiteY3" fmla="*/ 0 h 342286"/>
                        <a:gd name="connsiteX4" fmla="*/ 0 w 269761"/>
                        <a:gd name="connsiteY4" fmla="*/ 171143 h 342286"/>
                        <a:gd name="connsiteX5" fmla="*/ 109805 w 269761"/>
                        <a:gd name="connsiteY5" fmla="*/ 342286 h 342286"/>
                        <a:gd name="connsiteX6" fmla="*/ 111831 w 269761"/>
                        <a:gd name="connsiteY6" fmla="*/ 341648 h 342286"/>
                        <a:gd name="connsiteX7" fmla="*/ 269761 w 269761"/>
                        <a:gd name="connsiteY7" fmla="*/ 184823 h 342286"/>
                        <a:gd name="connsiteX0" fmla="*/ 188990 w 269761"/>
                        <a:gd name="connsiteY0" fmla="*/ 53688 h 342286"/>
                        <a:gd name="connsiteX1" fmla="*/ 187449 w 269761"/>
                        <a:gd name="connsiteY1" fmla="*/ 50126 h 342286"/>
                        <a:gd name="connsiteX2" fmla="*/ 109805 w 269761"/>
                        <a:gd name="connsiteY2" fmla="*/ 0 h 342286"/>
                        <a:gd name="connsiteX3" fmla="*/ 0 w 269761"/>
                        <a:gd name="connsiteY3" fmla="*/ 171143 h 342286"/>
                        <a:gd name="connsiteX4" fmla="*/ 109805 w 269761"/>
                        <a:gd name="connsiteY4" fmla="*/ 342286 h 342286"/>
                        <a:gd name="connsiteX5" fmla="*/ 111831 w 269761"/>
                        <a:gd name="connsiteY5" fmla="*/ 341648 h 342286"/>
                        <a:gd name="connsiteX6" fmla="*/ 269761 w 269761"/>
                        <a:gd name="connsiteY6" fmla="*/ 184823 h 342286"/>
                        <a:gd name="connsiteX0" fmla="*/ 188990 w 188990"/>
                        <a:gd name="connsiteY0" fmla="*/ 53688 h 342286"/>
                        <a:gd name="connsiteX1" fmla="*/ 187449 w 188990"/>
                        <a:gd name="connsiteY1" fmla="*/ 50126 h 342286"/>
                        <a:gd name="connsiteX2" fmla="*/ 109805 w 188990"/>
                        <a:gd name="connsiteY2" fmla="*/ 0 h 342286"/>
                        <a:gd name="connsiteX3" fmla="*/ 0 w 188990"/>
                        <a:gd name="connsiteY3" fmla="*/ 171143 h 342286"/>
                        <a:gd name="connsiteX4" fmla="*/ 109805 w 188990"/>
                        <a:gd name="connsiteY4" fmla="*/ 342286 h 342286"/>
                        <a:gd name="connsiteX5" fmla="*/ 111831 w 188990"/>
                        <a:gd name="connsiteY5" fmla="*/ 341648 h 3422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88990" h="342286">
                          <a:moveTo>
                            <a:pt x="188990" y="53688"/>
                          </a:moveTo>
                          <a:lnTo>
                            <a:pt x="187449" y="50126"/>
                          </a:lnTo>
                          <a:cubicBezTo>
                            <a:pt x="167578" y="19156"/>
                            <a:pt x="140127" y="0"/>
                            <a:pt x="109805" y="0"/>
                          </a:cubicBezTo>
                          <a:cubicBezTo>
                            <a:pt x="49161" y="0"/>
                            <a:pt x="0" y="76623"/>
                            <a:pt x="0" y="171143"/>
                          </a:cubicBezTo>
                          <a:cubicBezTo>
                            <a:pt x="0" y="265663"/>
                            <a:pt x="49161" y="342286"/>
                            <a:pt x="109805" y="342286"/>
                          </a:cubicBezTo>
                          <a:lnTo>
                            <a:pt x="111831" y="341648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61" name="フリーフォーム: 図形 460">
                      <a:extLst>
                        <a:ext uri="{FF2B5EF4-FFF2-40B4-BE49-F238E27FC236}">
                          <a16:creationId xmlns:a16="http://schemas.microsoft.com/office/drawing/2014/main" id="{79ECD868-1394-4341-A327-4E1B8F2DEE72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4298822" y="1778487"/>
                      <a:ext cx="143551" cy="243555"/>
                    </a:xfrm>
                    <a:custGeom>
                      <a:avLst/>
                      <a:gdLst>
                        <a:gd name="connsiteX0" fmla="*/ 70049 w 131404"/>
                        <a:gd name="connsiteY0" fmla="*/ 0 h 222946"/>
                        <a:gd name="connsiteX1" fmla="*/ 0 w 131404"/>
                        <a:gd name="connsiteY1" fmla="*/ 111473 h 222946"/>
                        <a:gd name="connsiteX2" fmla="*/ 70049 w 131404"/>
                        <a:gd name="connsiteY2" fmla="*/ 222946 h 222946"/>
                        <a:gd name="connsiteX3" fmla="*/ 89572 w 131404"/>
                        <a:gd name="connsiteY3" fmla="*/ 216674 h 222946"/>
                        <a:gd name="connsiteX4" fmla="*/ 131404 w 131404"/>
                        <a:gd name="connsiteY4" fmla="*/ 60555 h 222946"/>
                        <a:gd name="connsiteX5" fmla="*/ 119581 w 131404"/>
                        <a:gd name="connsiteY5" fmla="*/ 32650 h 222946"/>
                        <a:gd name="connsiteX6" fmla="*/ 70049 w 131404"/>
                        <a:gd name="connsiteY6" fmla="*/ 0 h 2229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31404" h="222946">
                          <a:moveTo>
                            <a:pt x="70049" y="0"/>
                          </a:moveTo>
                          <a:cubicBezTo>
                            <a:pt x="31362" y="0"/>
                            <a:pt x="0" y="49908"/>
                            <a:pt x="0" y="111473"/>
                          </a:cubicBezTo>
                          <a:cubicBezTo>
                            <a:pt x="0" y="173038"/>
                            <a:pt x="31362" y="222946"/>
                            <a:pt x="70049" y="222946"/>
                          </a:cubicBezTo>
                          <a:lnTo>
                            <a:pt x="89572" y="216674"/>
                          </a:lnTo>
                          <a:lnTo>
                            <a:pt x="131404" y="60555"/>
                          </a:lnTo>
                          <a:lnTo>
                            <a:pt x="119581" y="32650"/>
                          </a:lnTo>
                          <a:cubicBezTo>
                            <a:pt x="106905" y="12477"/>
                            <a:pt x="89392" y="0"/>
                            <a:pt x="70049" y="0"/>
                          </a:cubicBezTo>
                          <a:close/>
                        </a:path>
                      </a:pathLst>
                    </a:cu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59" name="月 458">
                    <a:extLst>
                      <a:ext uri="{FF2B5EF4-FFF2-40B4-BE49-F238E27FC236}">
                        <a16:creationId xmlns:a16="http://schemas.microsoft.com/office/drawing/2014/main" id="{675432F3-14B7-4B1D-936B-7590D6F5851A}"/>
                      </a:ext>
                    </a:extLst>
                  </p:cNvPr>
                  <p:cNvSpPr/>
                  <p:nvPr/>
                </p:nvSpPr>
                <p:spPr>
                  <a:xfrm flipH="1">
                    <a:off x="7238536" y="1459115"/>
                    <a:ext cx="77331" cy="1056696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48" name="フリーフォーム: 図形 447">
                  <a:extLst>
                    <a:ext uri="{FF2B5EF4-FFF2-40B4-BE49-F238E27FC236}">
                      <a16:creationId xmlns:a16="http://schemas.microsoft.com/office/drawing/2014/main" id="{FF1F9F53-3C9B-4C21-8115-6F765988C9D6}"/>
                    </a:ext>
                  </a:extLst>
                </p:cNvPr>
                <p:cNvSpPr/>
                <p:nvPr/>
              </p:nvSpPr>
              <p:spPr>
                <a:xfrm>
                  <a:off x="7539162" y="1699731"/>
                  <a:ext cx="212199" cy="109936"/>
                </a:xfrm>
                <a:custGeom>
                  <a:avLst/>
                  <a:gdLst>
                    <a:gd name="connsiteX0" fmla="*/ 131422 w 212199"/>
                    <a:gd name="connsiteY0" fmla="*/ 0 h 109936"/>
                    <a:gd name="connsiteX1" fmla="*/ 212199 w 212199"/>
                    <a:gd name="connsiteY1" fmla="*/ 102125 h 109936"/>
                    <a:gd name="connsiteX2" fmla="*/ 210952 w 212199"/>
                    <a:gd name="connsiteY2" fmla="*/ 109936 h 109936"/>
                    <a:gd name="connsiteX3" fmla="*/ 198803 w 212199"/>
                    <a:gd name="connsiteY3" fmla="*/ 90625 h 109936"/>
                    <a:gd name="connsiteX4" fmla="*/ 131422 w 212199"/>
                    <a:gd name="connsiteY4" fmla="*/ 60713 h 109936"/>
                    <a:gd name="connsiteX5" fmla="*/ 64041 w 212199"/>
                    <a:gd name="connsiteY5" fmla="*/ 90625 h 109936"/>
                    <a:gd name="connsiteX6" fmla="*/ 51893 w 212199"/>
                    <a:gd name="connsiteY6" fmla="*/ 109936 h 109936"/>
                    <a:gd name="connsiteX7" fmla="*/ 50645 w 212199"/>
                    <a:gd name="connsiteY7" fmla="*/ 102125 h 109936"/>
                    <a:gd name="connsiteX8" fmla="*/ 56993 w 212199"/>
                    <a:gd name="connsiteY8" fmla="*/ 62373 h 109936"/>
                    <a:gd name="connsiteX9" fmla="*/ 59310 w 212199"/>
                    <a:gd name="connsiteY9" fmla="*/ 58029 h 109936"/>
                    <a:gd name="connsiteX10" fmla="*/ 0 w 212199"/>
                    <a:gd name="connsiteY10" fmla="*/ 22899 h 109936"/>
                    <a:gd name="connsiteX11" fmla="*/ 68391 w 212199"/>
                    <a:gd name="connsiteY11" fmla="*/ 41000 h 109936"/>
                    <a:gd name="connsiteX12" fmla="*/ 74304 w 212199"/>
                    <a:gd name="connsiteY12" fmla="*/ 29912 h 109936"/>
                    <a:gd name="connsiteX13" fmla="*/ 131422 w 212199"/>
                    <a:gd name="connsiteY13" fmla="*/ 0 h 1099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12199" h="109936">
                      <a:moveTo>
                        <a:pt x="131422" y="0"/>
                      </a:moveTo>
                      <a:cubicBezTo>
                        <a:pt x="176034" y="0"/>
                        <a:pt x="212199" y="45723"/>
                        <a:pt x="212199" y="102125"/>
                      </a:cubicBezTo>
                      <a:lnTo>
                        <a:pt x="210952" y="109936"/>
                      </a:lnTo>
                      <a:lnTo>
                        <a:pt x="198803" y="90625"/>
                      </a:lnTo>
                      <a:cubicBezTo>
                        <a:pt x="181559" y="72144"/>
                        <a:pt x="157736" y="60713"/>
                        <a:pt x="131422" y="60713"/>
                      </a:cubicBezTo>
                      <a:cubicBezTo>
                        <a:pt x="105108" y="60713"/>
                        <a:pt x="81286" y="72144"/>
                        <a:pt x="64041" y="90625"/>
                      </a:cubicBezTo>
                      <a:lnTo>
                        <a:pt x="51893" y="109936"/>
                      </a:lnTo>
                      <a:lnTo>
                        <a:pt x="50645" y="102125"/>
                      </a:lnTo>
                      <a:cubicBezTo>
                        <a:pt x="50645" y="88025"/>
                        <a:pt x="52906" y="74592"/>
                        <a:pt x="56993" y="62373"/>
                      </a:cubicBezTo>
                      <a:lnTo>
                        <a:pt x="59310" y="58029"/>
                      </a:lnTo>
                      <a:lnTo>
                        <a:pt x="0" y="22899"/>
                      </a:lnTo>
                      <a:lnTo>
                        <a:pt x="68391" y="41000"/>
                      </a:lnTo>
                      <a:lnTo>
                        <a:pt x="74304" y="29912"/>
                      </a:lnTo>
                      <a:cubicBezTo>
                        <a:pt x="88922" y="11431"/>
                        <a:pt x="109116" y="0"/>
                        <a:pt x="13142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627" name="グループ化 626">
              <a:extLst>
                <a:ext uri="{FF2B5EF4-FFF2-40B4-BE49-F238E27FC236}">
                  <a16:creationId xmlns:a16="http://schemas.microsoft.com/office/drawing/2014/main" id="{3FBFCB8B-1F7D-4503-A5F9-432C6CB31B56}"/>
                </a:ext>
              </a:extLst>
            </p:cNvPr>
            <p:cNvGrpSpPr/>
            <p:nvPr/>
          </p:nvGrpSpPr>
          <p:grpSpPr>
            <a:xfrm>
              <a:off x="4826610" y="2278666"/>
              <a:ext cx="517256" cy="325063"/>
              <a:chOff x="1821834" y="2152930"/>
              <a:chExt cx="674136" cy="423655"/>
            </a:xfrm>
            <a:solidFill>
              <a:srgbClr val="00B0F0">
                <a:alpha val="50000"/>
              </a:srgbClr>
            </a:solidFill>
          </p:grpSpPr>
          <p:sp>
            <p:nvSpPr>
              <p:cNvPr id="628" name="楕円 8">
                <a:extLst>
                  <a:ext uri="{FF2B5EF4-FFF2-40B4-BE49-F238E27FC236}">
                    <a16:creationId xmlns:a16="http://schemas.microsoft.com/office/drawing/2014/main" id="{7261E00C-C808-4F1D-B3C0-277E4625C53C}"/>
                  </a:ext>
                </a:extLst>
              </p:cNvPr>
              <p:cNvSpPr/>
              <p:nvPr/>
            </p:nvSpPr>
            <p:spPr>
              <a:xfrm rot="5400000">
                <a:off x="2250297" y="2141249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9" name="楕円 8">
                <a:extLst>
                  <a:ext uri="{FF2B5EF4-FFF2-40B4-BE49-F238E27FC236}">
                    <a16:creationId xmlns:a16="http://schemas.microsoft.com/office/drawing/2014/main" id="{F2F68CCE-6F42-4FC6-B84E-E2A6B38E1206}"/>
                  </a:ext>
                </a:extLst>
              </p:cNvPr>
              <p:cNvSpPr/>
              <p:nvPr/>
            </p:nvSpPr>
            <p:spPr>
              <a:xfrm rot="4500000">
                <a:off x="2150069" y="2258808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0" name="楕円 8">
                <a:extLst>
                  <a:ext uri="{FF2B5EF4-FFF2-40B4-BE49-F238E27FC236}">
                    <a16:creationId xmlns:a16="http://schemas.microsoft.com/office/drawing/2014/main" id="{7AD5EF1E-FED0-40DB-AA88-C2A7DD2AD2AB}"/>
                  </a:ext>
                </a:extLst>
              </p:cNvPr>
              <p:cNvSpPr/>
              <p:nvPr/>
            </p:nvSpPr>
            <p:spPr>
              <a:xfrm rot="2700000">
                <a:off x="2303257" y="2346404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1" name="楕円 8">
                <a:extLst>
                  <a:ext uri="{FF2B5EF4-FFF2-40B4-BE49-F238E27FC236}">
                    <a16:creationId xmlns:a16="http://schemas.microsoft.com/office/drawing/2014/main" id="{1D0DEC3A-24EA-41DD-91A2-6A0D822B8965}"/>
                  </a:ext>
                </a:extLst>
              </p:cNvPr>
              <p:cNvSpPr/>
              <p:nvPr/>
            </p:nvSpPr>
            <p:spPr>
              <a:xfrm rot="5400000">
                <a:off x="2414874" y="2203151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2" name="楕円 8">
                <a:extLst>
                  <a:ext uri="{FF2B5EF4-FFF2-40B4-BE49-F238E27FC236}">
                    <a16:creationId xmlns:a16="http://schemas.microsoft.com/office/drawing/2014/main" id="{81559A3F-534E-4B1B-BF23-3A5BBA81523D}"/>
                  </a:ext>
                </a:extLst>
              </p:cNvPr>
              <p:cNvSpPr/>
              <p:nvPr/>
            </p:nvSpPr>
            <p:spPr>
              <a:xfrm rot="4500000">
                <a:off x="1996804" y="2178253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3" name="楕円 8">
                <a:extLst>
                  <a:ext uri="{FF2B5EF4-FFF2-40B4-BE49-F238E27FC236}">
                    <a16:creationId xmlns:a16="http://schemas.microsoft.com/office/drawing/2014/main" id="{21B3C139-F9C8-45FC-9B65-1E38F0AAFFF8}"/>
                  </a:ext>
                </a:extLst>
              </p:cNvPr>
              <p:cNvSpPr/>
              <p:nvPr/>
            </p:nvSpPr>
            <p:spPr>
              <a:xfrm rot="2700000">
                <a:off x="2087935" y="2442178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4" name="楕円 8">
                <a:extLst>
                  <a:ext uri="{FF2B5EF4-FFF2-40B4-BE49-F238E27FC236}">
                    <a16:creationId xmlns:a16="http://schemas.microsoft.com/office/drawing/2014/main" id="{A9666939-2F49-4D3F-83D4-727AF61D43F0}"/>
                  </a:ext>
                </a:extLst>
              </p:cNvPr>
              <p:cNvSpPr/>
              <p:nvPr/>
            </p:nvSpPr>
            <p:spPr>
              <a:xfrm rot="900000">
                <a:off x="2450250" y="2405087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9" name="楕円 8">
                <a:extLst>
                  <a:ext uri="{FF2B5EF4-FFF2-40B4-BE49-F238E27FC236}">
                    <a16:creationId xmlns:a16="http://schemas.microsoft.com/office/drawing/2014/main" id="{1F4ADE86-FBB4-48AC-B492-00E6A00E0DA0}"/>
                  </a:ext>
                </a:extLst>
              </p:cNvPr>
              <p:cNvSpPr/>
              <p:nvPr/>
            </p:nvSpPr>
            <p:spPr>
              <a:xfrm rot="2700000">
                <a:off x="1881871" y="2431885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0" name="楕円 8">
                <a:extLst>
                  <a:ext uri="{FF2B5EF4-FFF2-40B4-BE49-F238E27FC236}">
                    <a16:creationId xmlns:a16="http://schemas.microsoft.com/office/drawing/2014/main" id="{F9E4E3E5-91FE-4774-ACDC-CF43E193C0DA}"/>
                  </a:ext>
                </a:extLst>
              </p:cNvPr>
              <p:cNvSpPr/>
              <p:nvPr/>
            </p:nvSpPr>
            <p:spPr>
              <a:xfrm rot="900000">
                <a:off x="2282663" y="2507504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1" name="楕円 8">
                <a:extLst>
                  <a:ext uri="{FF2B5EF4-FFF2-40B4-BE49-F238E27FC236}">
                    <a16:creationId xmlns:a16="http://schemas.microsoft.com/office/drawing/2014/main" id="{C5283A1B-D704-4C2B-8666-9EE2886D55E9}"/>
                  </a:ext>
                </a:extLst>
              </p:cNvPr>
              <p:cNvSpPr/>
              <p:nvPr/>
            </p:nvSpPr>
            <p:spPr>
              <a:xfrm rot="4500000">
                <a:off x="1833515" y="2271223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43" name="グループ化 642">
              <a:extLst>
                <a:ext uri="{FF2B5EF4-FFF2-40B4-BE49-F238E27FC236}">
                  <a16:creationId xmlns:a16="http://schemas.microsoft.com/office/drawing/2014/main" id="{C7088B55-3E84-455F-B475-48FE52A71FF9}"/>
                </a:ext>
              </a:extLst>
            </p:cNvPr>
            <p:cNvGrpSpPr/>
            <p:nvPr/>
          </p:nvGrpSpPr>
          <p:grpSpPr>
            <a:xfrm flipH="1">
              <a:off x="4638328" y="2312165"/>
              <a:ext cx="517256" cy="325063"/>
              <a:chOff x="1821834" y="2152930"/>
              <a:chExt cx="674136" cy="423655"/>
            </a:xfrm>
            <a:solidFill>
              <a:srgbClr val="00B0F0">
                <a:alpha val="50000"/>
              </a:srgbClr>
            </a:solidFill>
          </p:grpSpPr>
          <p:sp>
            <p:nvSpPr>
              <p:cNvPr id="645" name="楕円 8">
                <a:extLst>
                  <a:ext uri="{FF2B5EF4-FFF2-40B4-BE49-F238E27FC236}">
                    <a16:creationId xmlns:a16="http://schemas.microsoft.com/office/drawing/2014/main" id="{591112F7-D99A-4162-8407-F02E8B0344BD}"/>
                  </a:ext>
                </a:extLst>
              </p:cNvPr>
              <p:cNvSpPr/>
              <p:nvPr/>
            </p:nvSpPr>
            <p:spPr>
              <a:xfrm rot="5400000">
                <a:off x="2250297" y="2141249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7" name="楕円 8">
                <a:extLst>
                  <a:ext uri="{FF2B5EF4-FFF2-40B4-BE49-F238E27FC236}">
                    <a16:creationId xmlns:a16="http://schemas.microsoft.com/office/drawing/2014/main" id="{CA91711A-BAE2-4CD7-AA22-9A2B1DC10CE2}"/>
                  </a:ext>
                </a:extLst>
              </p:cNvPr>
              <p:cNvSpPr/>
              <p:nvPr/>
            </p:nvSpPr>
            <p:spPr>
              <a:xfrm rot="4500000">
                <a:off x="2150069" y="2258808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1" name="楕円 8">
                <a:extLst>
                  <a:ext uri="{FF2B5EF4-FFF2-40B4-BE49-F238E27FC236}">
                    <a16:creationId xmlns:a16="http://schemas.microsoft.com/office/drawing/2014/main" id="{80C1C3A1-1988-4DF6-BE99-22B4FCB1DE40}"/>
                  </a:ext>
                </a:extLst>
              </p:cNvPr>
              <p:cNvSpPr/>
              <p:nvPr/>
            </p:nvSpPr>
            <p:spPr>
              <a:xfrm rot="2700000">
                <a:off x="2303257" y="2346404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2" name="楕円 8">
                <a:extLst>
                  <a:ext uri="{FF2B5EF4-FFF2-40B4-BE49-F238E27FC236}">
                    <a16:creationId xmlns:a16="http://schemas.microsoft.com/office/drawing/2014/main" id="{FD64DEB1-DA20-4F2A-8962-3F6BD7C85745}"/>
                  </a:ext>
                </a:extLst>
              </p:cNvPr>
              <p:cNvSpPr/>
              <p:nvPr/>
            </p:nvSpPr>
            <p:spPr>
              <a:xfrm rot="5400000">
                <a:off x="2414874" y="2203151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4" name="楕円 8">
                <a:extLst>
                  <a:ext uri="{FF2B5EF4-FFF2-40B4-BE49-F238E27FC236}">
                    <a16:creationId xmlns:a16="http://schemas.microsoft.com/office/drawing/2014/main" id="{8F86BBE4-EE26-4A9A-AD7D-137E9046DEEC}"/>
                  </a:ext>
                </a:extLst>
              </p:cNvPr>
              <p:cNvSpPr/>
              <p:nvPr/>
            </p:nvSpPr>
            <p:spPr>
              <a:xfrm rot="4500000">
                <a:off x="1996804" y="2178253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5" name="楕円 8">
                <a:extLst>
                  <a:ext uri="{FF2B5EF4-FFF2-40B4-BE49-F238E27FC236}">
                    <a16:creationId xmlns:a16="http://schemas.microsoft.com/office/drawing/2014/main" id="{D2FD13EB-8B0B-4C1D-AFDC-2BB0CBAB4EC3}"/>
                  </a:ext>
                </a:extLst>
              </p:cNvPr>
              <p:cNvSpPr/>
              <p:nvPr/>
            </p:nvSpPr>
            <p:spPr>
              <a:xfrm rot="2700000">
                <a:off x="2087935" y="2442178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6" name="楕円 8">
                <a:extLst>
                  <a:ext uri="{FF2B5EF4-FFF2-40B4-BE49-F238E27FC236}">
                    <a16:creationId xmlns:a16="http://schemas.microsoft.com/office/drawing/2014/main" id="{04868BA1-DF55-422E-A0C9-095623AB0766}"/>
                  </a:ext>
                </a:extLst>
              </p:cNvPr>
              <p:cNvSpPr/>
              <p:nvPr/>
            </p:nvSpPr>
            <p:spPr>
              <a:xfrm rot="900000">
                <a:off x="2450250" y="2405087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9" name="楕円 8">
                <a:extLst>
                  <a:ext uri="{FF2B5EF4-FFF2-40B4-BE49-F238E27FC236}">
                    <a16:creationId xmlns:a16="http://schemas.microsoft.com/office/drawing/2014/main" id="{277FF21D-B5BE-4296-BD46-86B335390C21}"/>
                  </a:ext>
                </a:extLst>
              </p:cNvPr>
              <p:cNvSpPr/>
              <p:nvPr/>
            </p:nvSpPr>
            <p:spPr>
              <a:xfrm rot="2700000">
                <a:off x="1881871" y="2431885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1" name="楕円 8">
                <a:extLst>
                  <a:ext uri="{FF2B5EF4-FFF2-40B4-BE49-F238E27FC236}">
                    <a16:creationId xmlns:a16="http://schemas.microsoft.com/office/drawing/2014/main" id="{B5D46E8A-065C-4C83-ABE3-7A6249DEE245}"/>
                  </a:ext>
                </a:extLst>
              </p:cNvPr>
              <p:cNvSpPr/>
              <p:nvPr/>
            </p:nvSpPr>
            <p:spPr>
              <a:xfrm rot="900000">
                <a:off x="2282663" y="2507504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2" name="楕円 8">
                <a:extLst>
                  <a:ext uri="{FF2B5EF4-FFF2-40B4-BE49-F238E27FC236}">
                    <a16:creationId xmlns:a16="http://schemas.microsoft.com/office/drawing/2014/main" id="{B3C6EB18-C23F-4119-AAF4-5CCF4CFE582F}"/>
                  </a:ext>
                </a:extLst>
              </p:cNvPr>
              <p:cNvSpPr/>
              <p:nvPr/>
            </p:nvSpPr>
            <p:spPr>
              <a:xfrm rot="4500000">
                <a:off x="1833515" y="2271223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3EC4CA26-E34A-4C2B-A3D8-E04E06D636E1}"/>
              </a:ext>
            </a:extLst>
          </p:cNvPr>
          <p:cNvGrpSpPr/>
          <p:nvPr/>
        </p:nvGrpSpPr>
        <p:grpSpPr>
          <a:xfrm>
            <a:off x="6650194" y="1312762"/>
            <a:ext cx="2609824" cy="2232792"/>
            <a:chOff x="6650194" y="1312762"/>
            <a:chExt cx="2609824" cy="2232792"/>
          </a:xfrm>
        </p:grpSpPr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A45E1A60-23FF-4D05-A058-0E370B6D675C}"/>
                </a:ext>
              </a:extLst>
            </p:cNvPr>
            <p:cNvGrpSpPr/>
            <p:nvPr/>
          </p:nvGrpSpPr>
          <p:grpSpPr>
            <a:xfrm>
              <a:off x="6650194" y="1312762"/>
              <a:ext cx="2609824" cy="2232792"/>
              <a:chOff x="6536630" y="766318"/>
              <a:chExt cx="3248541" cy="2779236"/>
            </a:xfrm>
          </p:grpSpPr>
          <p:grpSp>
            <p:nvGrpSpPr>
              <p:cNvPr id="13" name="グループ化 12">
                <a:extLst>
                  <a:ext uri="{FF2B5EF4-FFF2-40B4-BE49-F238E27FC236}">
                    <a16:creationId xmlns:a16="http://schemas.microsoft.com/office/drawing/2014/main" id="{4C233E26-DC6F-4BD9-8DC9-53F84C88837A}"/>
                  </a:ext>
                </a:extLst>
              </p:cNvPr>
              <p:cNvGrpSpPr/>
              <p:nvPr/>
            </p:nvGrpSpPr>
            <p:grpSpPr>
              <a:xfrm flipH="1">
                <a:off x="6536630" y="771864"/>
                <a:ext cx="1150887" cy="2764269"/>
                <a:chOff x="5627743" y="771864"/>
                <a:chExt cx="1150887" cy="2764269"/>
              </a:xfrm>
            </p:grpSpPr>
            <p:grpSp>
              <p:nvGrpSpPr>
                <p:cNvPr id="67" name="グループ化 66">
                  <a:extLst>
                    <a:ext uri="{FF2B5EF4-FFF2-40B4-BE49-F238E27FC236}">
                      <a16:creationId xmlns:a16="http://schemas.microsoft.com/office/drawing/2014/main" id="{DAE513FA-8F6C-421E-9AEC-A8686A6F298A}"/>
                    </a:ext>
                  </a:extLst>
                </p:cNvPr>
                <p:cNvGrpSpPr/>
                <p:nvPr/>
              </p:nvGrpSpPr>
              <p:grpSpPr>
                <a:xfrm>
                  <a:off x="5627743" y="771864"/>
                  <a:ext cx="1150887" cy="2764269"/>
                  <a:chOff x="3589578" y="771864"/>
                  <a:chExt cx="1150887" cy="2764269"/>
                </a:xfrm>
              </p:grpSpPr>
              <p:sp>
                <p:nvSpPr>
                  <p:cNvPr id="426" name="フリーフォーム: 図形 425">
                    <a:extLst>
                      <a:ext uri="{FF2B5EF4-FFF2-40B4-BE49-F238E27FC236}">
                        <a16:creationId xmlns:a16="http://schemas.microsoft.com/office/drawing/2014/main" id="{20CD1886-1D8B-4553-89CB-90F98F3CD62E}"/>
                      </a:ext>
                    </a:extLst>
                  </p:cNvPr>
                  <p:cNvSpPr/>
                  <p:nvPr/>
                </p:nvSpPr>
                <p:spPr>
                  <a:xfrm>
                    <a:off x="3589578" y="833938"/>
                    <a:ext cx="1149110" cy="1047250"/>
                  </a:xfrm>
                  <a:custGeom>
                    <a:avLst/>
                    <a:gdLst>
                      <a:gd name="connsiteX0" fmla="*/ 574555 w 1149110"/>
                      <a:gd name="connsiteY0" fmla="*/ 0 h 1047250"/>
                      <a:gd name="connsiteX1" fmla="*/ 690348 w 1149110"/>
                      <a:gd name="connsiteY1" fmla="*/ 10638 h 1047250"/>
                      <a:gd name="connsiteX2" fmla="*/ 733972 w 1149110"/>
                      <a:gd name="connsiteY2" fmla="*/ 22980 h 1047250"/>
                      <a:gd name="connsiteX3" fmla="*/ 802765 w 1149110"/>
                      <a:gd name="connsiteY3" fmla="*/ 45333 h 1047250"/>
                      <a:gd name="connsiteX4" fmla="*/ 1116712 w 1149110"/>
                      <a:gd name="connsiteY4" fmla="*/ 373968 h 1047250"/>
                      <a:gd name="connsiteX5" fmla="*/ 1141982 w 1149110"/>
                      <a:gd name="connsiteY5" fmla="*/ 459184 h 1047250"/>
                      <a:gd name="connsiteX6" fmla="*/ 1149110 w 1149110"/>
                      <a:gd name="connsiteY6" fmla="*/ 523625 h 1047250"/>
                      <a:gd name="connsiteX7" fmla="*/ 574555 w 1149110"/>
                      <a:gd name="connsiteY7" fmla="*/ 1047250 h 1047250"/>
                      <a:gd name="connsiteX8" fmla="*/ 0 w 1149110"/>
                      <a:gd name="connsiteY8" fmla="*/ 523625 h 1047250"/>
                      <a:gd name="connsiteX9" fmla="*/ 8818 w 1149110"/>
                      <a:gd name="connsiteY9" fmla="*/ 443909 h 1047250"/>
                      <a:gd name="connsiteX10" fmla="*/ 29558 w 1149110"/>
                      <a:gd name="connsiteY10" fmla="*/ 373968 h 1047250"/>
                      <a:gd name="connsiteX11" fmla="*/ 343505 w 1149110"/>
                      <a:gd name="connsiteY11" fmla="*/ 45333 h 1047250"/>
                      <a:gd name="connsiteX12" fmla="*/ 393187 w 1149110"/>
                      <a:gd name="connsiteY12" fmla="*/ 29190 h 1047250"/>
                      <a:gd name="connsiteX13" fmla="*/ 458762 w 1149110"/>
                      <a:gd name="connsiteY13" fmla="*/ 10638 h 1047250"/>
                      <a:gd name="connsiteX14" fmla="*/ 574555 w 1149110"/>
                      <a:gd name="connsiteY14" fmla="*/ 0 h 1047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149110" h="1047250">
                        <a:moveTo>
                          <a:pt x="574555" y="0"/>
                        </a:moveTo>
                        <a:cubicBezTo>
                          <a:pt x="614220" y="0"/>
                          <a:pt x="652946" y="3663"/>
                          <a:pt x="690348" y="10638"/>
                        </a:cubicBezTo>
                        <a:lnTo>
                          <a:pt x="733972" y="22980"/>
                        </a:lnTo>
                        <a:lnTo>
                          <a:pt x="802765" y="45333"/>
                        </a:lnTo>
                        <a:cubicBezTo>
                          <a:pt x="943923" y="107831"/>
                          <a:pt x="1057007" y="226206"/>
                          <a:pt x="1116712" y="373968"/>
                        </a:cubicBezTo>
                        <a:lnTo>
                          <a:pt x="1141982" y="459184"/>
                        </a:lnTo>
                        <a:lnTo>
                          <a:pt x="1149110" y="523625"/>
                        </a:lnTo>
                        <a:cubicBezTo>
                          <a:pt x="1149110" y="812815"/>
                          <a:pt x="891873" y="1047250"/>
                          <a:pt x="574555" y="1047250"/>
                        </a:cubicBezTo>
                        <a:cubicBezTo>
                          <a:pt x="257237" y="1047250"/>
                          <a:pt x="0" y="812815"/>
                          <a:pt x="0" y="523625"/>
                        </a:cubicBezTo>
                        <a:lnTo>
                          <a:pt x="8818" y="443909"/>
                        </a:lnTo>
                        <a:lnTo>
                          <a:pt x="29558" y="373968"/>
                        </a:lnTo>
                        <a:cubicBezTo>
                          <a:pt x="89263" y="226206"/>
                          <a:pt x="202347" y="107831"/>
                          <a:pt x="343505" y="45333"/>
                        </a:cubicBezTo>
                        <a:lnTo>
                          <a:pt x="393187" y="29190"/>
                        </a:lnTo>
                        <a:lnTo>
                          <a:pt x="458762" y="10638"/>
                        </a:lnTo>
                        <a:cubicBezTo>
                          <a:pt x="496164" y="3663"/>
                          <a:pt x="534890" y="0"/>
                          <a:pt x="574555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95" name="フリーフォーム: 図形 394">
                    <a:extLst>
                      <a:ext uri="{FF2B5EF4-FFF2-40B4-BE49-F238E27FC236}">
                        <a16:creationId xmlns:a16="http://schemas.microsoft.com/office/drawing/2014/main" id="{AF6043D9-0897-495D-809F-2BD820001697}"/>
                      </a:ext>
                    </a:extLst>
                  </p:cNvPr>
                  <p:cNvSpPr/>
                  <p:nvPr/>
                </p:nvSpPr>
                <p:spPr>
                  <a:xfrm>
                    <a:off x="4119564" y="1881259"/>
                    <a:ext cx="257174" cy="426824"/>
                  </a:xfrm>
                  <a:custGeom>
                    <a:avLst/>
                    <a:gdLst>
                      <a:gd name="connsiteX0" fmla="*/ 22650 w 248020"/>
                      <a:gd name="connsiteY0" fmla="*/ 0 h 258102"/>
                      <a:gd name="connsiteX1" fmla="*/ 225369 w 248020"/>
                      <a:gd name="connsiteY1" fmla="*/ 0 h 258102"/>
                      <a:gd name="connsiteX2" fmla="*/ 248020 w 248020"/>
                      <a:gd name="connsiteY2" fmla="*/ 258102 h 258102"/>
                      <a:gd name="connsiteX3" fmla="*/ 0 w 248020"/>
                      <a:gd name="connsiteY3" fmla="*/ 258102 h 2581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48020" h="258102">
                        <a:moveTo>
                          <a:pt x="22650" y="0"/>
                        </a:moveTo>
                        <a:lnTo>
                          <a:pt x="225369" y="0"/>
                        </a:lnTo>
                        <a:lnTo>
                          <a:pt x="248020" y="258102"/>
                        </a:lnTo>
                        <a:lnTo>
                          <a:pt x="0" y="258102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96" name="フリーフォーム: 図形 395">
                    <a:extLst>
                      <a:ext uri="{FF2B5EF4-FFF2-40B4-BE49-F238E27FC236}">
                        <a16:creationId xmlns:a16="http://schemas.microsoft.com/office/drawing/2014/main" id="{5DDC8B72-63B0-49E5-8F1B-637B92FA2300}"/>
                      </a:ext>
                    </a:extLst>
                  </p:cNvPr>
                  <p:cNvSpPr/>
                  <p:nvPr/>
                </p:nvSpPr>
                <p:spPr>
                  <a:xfrm>
                    <a:off x="4140231" y="1881455"/>
                    <a:ext cx="153163" cy="242724"/>
                  </a:xfrm>
                  <a:custGeom>
                    <a:avLst/>
                    <a:gdLst>
                      <a:gd name="connsiteX0" fmla="*/ 152408 w 161003"/>
                      <a:gd name="connsiteY0" fmla="*/ 0 h 223973"/>
                      <a:gd name="connsiteX1" fmla="*/ 9452 w 161003"/>
                      <a:gd name="connsiteY1" fmla="*/ 219737 h 223973"/>
                      <a:gd name="connsiteX2" fmla="*/ 0 w 161003"/>
                      <a:gd name="connsiteY2" fmla="*/ 223973 h 223973"/>
                      <a:gd name="connsiteX3" fmla="*/ 4657 w 161003"/>
                      <a:gd name="connsiteY3" fmla="*/ 149621 h 223973"/>
                      <a:gd name="connsiteX4" fmla="*/ 85033 w 161003"/>
                      <a:gd name="connsiteY4" fmla="*/ 89394 h 223973"/>
                      <a:gd name="connsiteX5" fmla="*/ 152408 w 161003"/>
                      <a:gd name="connsiteY5" fmla="*/ 0 h 223973"/>
                      <a:gd name="connsiteX0" fmla="*/ 152408 w 161003"/>
                      <a:gd name="connsiteY0" fmla="*/ 0 h 209686"/>
                      <a:gd name="connsiteX1" fmla="*/ 9452 w 161003"/>
                      <a:gd name="connsiteY1" fmla="*/ 205450 h 209686"/>
                      <a:gd name="connsiteX2" fmla="*/ 0 w 161003"/>
                      <a:gd name="connsiteY2" fmla="*/ 209686 h 209686"/>
                      <a:gd name="connsiteX3" fmla="*/ 4657 w 161003"/>
                      <a:gd name="connsiteY3" fmla="*/ 135334 h 209686"/>
                      <a:gd name="connsiteX4" fmla="*/ 85033 w 161003"/>
                      <a:gd name="connsiteY4" fmla="*/ 75107 h 209686"/>
                      <a:gd name="connsiteX5" fmla="*/ 152408 w 161003"/>
                      <a:gd name="connsiteY5" fmla="*/ 0 h 209686"/>
                      <a:gd name="connsiteX0" fmla="*/ 152408 w 161003"/>
                      <a:gd name="connsiteY0" fmla="*/ 0 h 209686"/>
                      <a:gd name="connsiteX1" fmla="*/ 9452 w 161003"/>
                      <a:gd name="connsiteY1" fmla="*/ 205450 h 209686"/>
                      <a:gd name="connsiteX2" fmla="*/ 0 w 161003"/>
                      <a:gd name="connsiteY2" fmla="*/ 209686 h 209686"/>
                      <a:gd name="connsiteX3" fmla="*/ 4657 w 161003"/>
                      <a:gd name="connsiteY3" fmla="*/ 135334 h 209686"/>
                      <a:gd name="connsiteX4" fmla="*/ 87857 w 161003"/>
                      <a:gd name="connsiteY4" fmla="*/ 82251 h 209686"/>
                      <a:gd name="connsiteX5" fmla="*/ 152408 w 161003"/>
                      <a:gd name="connsiteY5" fmla="*/ 0 h 209686"/>
                      <a:gd name="connsiteX0" fmla="*/ 147751 w 156346"/>
                      <a:gd name="connsiteY0" fmla="*/ 0 h 205450"/>
                      <a:gd name="connsiteX1" fmla="*/ 4795 w 156346"/>
                      <a:gd name="connsiteY1" fmla="*/ 205450 h 205450"/>
                      <a:gd name="connsiteX2" fmla="*/ 0 w 156346"/>
                      <a:gd name="connsiteY2" fmla="*/ 135334 h 205450"/>
                      <a:gd name="connsiteX3" fmla="*/ 83200 w 156346"/>
                      <a:gd name="connsiteY3" fmla="*/ 82251 h 205450"/>
                      <a:gd name="connsiteX4" fmla="*/ 147751 w 156346"/>
                      <a:gd name="connsiteY4" fmla="*/ 0 h 205450"/>
                      <a:gd name="connsiteX0" fmla="*/ 148605 w 156752"/>
                      <a:gd name="connsiteY0" fmla="*/ 0 h 188781"/>
                      <a:gd name="connsiteX1" fmla="*/ 0 w 156752"/>
                      <a:gd name="connsiteY1" fmla="*/ 188781 h 188781"/>
                      <a:gd name="connsiteX2" fmla="*/ 854 w 156752"/>
                      <a:gd name="connsiteY2" fmla="*/ 135334 h 188781"/>
                      <a:gd name="connsiteX3" fmla="*/ 84054 w 156752"/>
                      <a:gd name="connsiteY3" fmla="*/ 82251 h 188781"/>
                      <a:gd name="connsiteX4" fmla="*/ 148605 w 156752"/>
                      <a:gd name="connsiteY4" fmla="*/ 0 h 188781"/>
                      <a:gd name="connsiteX0" fmla="*/ 148605 w 148605"/>
                      <a:gd name="connsiteY0" fmla="*/ 0 h 188781"/>
                      <a:gd name="connsiteX1" fmla="*/ 0 w 148605"/>
                      <a:gd name="connsiteY1" fmla="*/ 188781 h 188781"/>
                      <a:gd name="connsiteX2" fmla="*/ 854 w 148605"/>
                      <a:gd name="connsiteY2" fmla="*/ 135334 h 188781"/>
                      <a:gd name="connsiteX3" fmla="*/ 84054 w 148605"/>
                      <a:gd name="connsiteY3" fmla="*/ 82251 h 188781"/>
                      <a:gd name="connsiteX4" fmla="*/ 148605 w 148605"/>
                      <a:gd name="connsiteY4" fmla="*/ 0 h 188781"/>
                      <a:gd name="connsiteX0" fmla="*/ 148605 w 148605"/>
                      <a:gd name="connsiteY0" fmla="*/ 0 h 188781"/>
                      <a:gd name="connsiteX1" fmla="*/ 0 w 148605"/>
                      <a:gd name="connsiteY1" fmla="*/ 188781 h 188781"/>
                      <a:gd name="connsiteX2" fmla="*/ 854 w 148605"/>
                      <a:gd name="connsiteY2" fmla="*/ 135334 h 188781"/>
                      <a:gd name="connsiteX3" fmla="*/ 84054 w 148605"/>
                      <a:gd name="connsiteY3" fmla="*/ 82251 h 188781"/>
                      <a:gd name="connsiteX4" fmla="*/ 148605 w 148605"/>
                      <a:gd name="connsiteY4" fmla="*/ 0 h 188781"/>
                      <a:gd name="connsiteX0" fmla="*/ 151429 w 151429"/>
                      <a:gd name="connsiteY0" fmla="*/ 0 h 186400"/>
                      <a:gd name="connsiteX1" fmla="*/ 0 w 151429"/>
                      <a:gd name="connsiteY1" fmla="*/ 186400 h 186400"/>
                      <a:gd name="connsiteX2" fmla="*/ 854 w 151429"/>
                      <a:gd name="connsiteY2" fmla="*/ 132953 h 186400"/>
                      <a:gd name="connsiteX3" fmla="*/ 84054 w 151429"/>
                      <a:gd name="connsiteY3" fmla="*/ 79870 h 186400"/>
                      <a:gd name="connsiteX4" fmla="*/ 151429 w 151429"/>
                      <a:gd name="connsiteY4" fmla="*/ 0 h 1864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1429" h="186400">
                        <a:moveTo>
                          <a:pt x="151429" y="0"/>
                        </a:moveTo>
                        <a:cubicBezTo>
                          <a:pt x="150345" y="78261"/>
                          <a:pt x="89168" y="133779"/>
                          <a:pt x="0" y="186400"/>
                        </a:cubicBezTo>
                        <a:cubicBezTo>
                          <a:pt x="285" y="168584"/>
                          <a:pt x="569" y="150769"/>
                          <a:pt x="854" y="132953"/>
                        </a:cubicBezTo>
                        <a:lnTo>
                          <a:pt x="84054" y="79870"/>
                        </a:lnTo>
                        <a:cubicBezTo>
                          <a:pt x="113633" y="51040"/>
                          <a:pt x="136893" y="29985"/>
                          <a:pt x="15142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97" name="フリーフォーム: 図形 396">
                    <a:extLst>
                      <a:ext uri="{FF2B5EF4-FFF2-40B4-BE49-F238E27FC236}">
                        <a16:creationId xmlns:a16="http://schemas.microsoft.com/office/drawing/2014/main" id="{5F80204A-7050-46AF-B0A7-1BCF532009F6}"/>
                      </a:ext>
                    </a:extLst>
                  </p:cNvPr>
                  <p:cNvSpPr/>
                  <p:nvPr/>
                </p:nvSpPr>
                <p:spPr>
                  <a:xfrm>
                    <a:off x="3609978" y="944760"/>
                    <a:ext cx="1033508" cy="1155393"/>
                  </a:xfrm>
                  <a:custGeom>
                    <a:avLst/>
                    <a:gdLst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5859 w 1143476"/>
                      <a:gd name="connsiteY8" fmla="*/ 981871 h 1200881"/>
                      <a:gd name="connsiteX9" fmla="*/ 94841 w 1143476"/>
                      <a:gd name="connsiteY9" fmla="*/ 974079 h 1200881"/>
                      <a:gd name="connsiteX10" fmla="*/ 88720 w 1143476"/>
                      <a:gd name="connsiteY10" fmla="*/ 889406 h 1200881"/>
                      <a:gd name="connsiteX11" fmla="*/ 936 w 1143476"/>
                      <a:gd name="connsiteY11" fmla="*/ 840342 h 1200881"/>
                      <a:gd name="connsiteX12" fmla="*/ 92759 w 1143476"/>
                      <a:gd name="connsiteY12" fmla="*/ 652895 h 1200881"/>
                      <a:gd name="connsiteX13" fmla="*/ 68115 w 1143476"/>
                      <a:gd name="connsiteY13" fmla="*/ 518506 h 1200881"/>
                      <a:gd name="connsiteX14" fmla="*/ 63638 w 1143476"/>
                      <a:gd name="connsiteY14" fmla="*/ 393761 h 1200881"/>
                      <a:gd name="connsiteX15" fmla="*/ 633178 w 1143476"/>
                      <a:gd name="connsiteY15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5859 w 1143476"/>
                      <a:gd name="connsiteY8" fmla="*/ 981871 h 1200881"/>
                      <a:gd name="connsiteX9" fmla="*/ 94841 w 1143476"/>
                      <a:gd name="connsiteY9" fmla="*/ 974079 h 1200881"/>
                      <a:gd name="connsiteX10" fmla="*/ 88720 w 1143476"/>
                      <a:gd name="connsiteY10" fmla="*/ 889406 h 1200881"/>
                      <a:gd name="connsiteX11" fmla="*/ 936 w 1143476"/>
                      <a:gd name="connsiteY11" fmla="*/ 840342 h 1200881"/>
                      <a:gd name="connsiteX12" fmla="*/ 92759 w 1143476"/>
                      <a:gd name="connsiteY12" fmla="*/ 652895 h 1200881"/>
                      <a:gd name="connsiteX13" fmla="*/ 68115 w 1143476"/>
                      <a:gd name="connsiteY13" fmla="*/ 518506 h 1200881"/>
                      <a:gd name="connsiteX14" fmla="*/ 63638 w 1143476"/>
                      <a:gd name="connsiteY14" fmla="*/ 393761 h 1200881"/>
                      <a:gd name="connsiteX15" fmla="*/ 633178 w 1143476"/>
                      <a:gd name="connsiteY15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998540 h 1200881"/>
                      <a:gd name="connsiteX9" fmla="*/ 94841 w 1143476"/>
                      <a:gd name="connsiteY9" fmla="*/ 974079 h 1200881"/>
                      <a:gd name="connsiteX10" fmla="*/ 88720 w 1143476"/>
                      <a:gd name="connsiteY10" fmla="*/ 889406 h 1200881"/>
                      <a:gd name="connsiteX11" fmla="*/ 936 w 1143476"/>
                      <a:gd name="connsiteY11" fmla="*/ 840342 h 1200881"/>
                      <a:gd name="connsiteX12" fmla="*/ 92759 w 1143476"/>
                      <a:gd name="connsiteY12" fmla="*/ 652895 h 1200881"/>
                      <a:gd name="connsiteX13" fmla="*/ 68115 w 1143476"/>
                      <a:gd name="connsiteY13" fmla="*/ 518506 h 1200881"/>
                      <a:gd name="connsiteX14" fmla="*/ 63638 w 1143476"/>
                      <a:gd name="connsiteY14" fmla="*/ 393761 h 1200881"/>
                      <a:gd name="connsiteX15" fmla="*/ 633178 w 1143476"/>
                      <a:gd name="connsiteY15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998540 h 1200881"/>
                      <a:gd name="connsiteX9" fmla="*/ 92460 w 1143476"/>
                      <a:gd name="connsiteY9" fmla="*/ 969317 h 1200881"/>
                      <a:gd name="connsiteX10" fmla="*/ 88720 w 1143476"/>
                      <a:gd name="connsiteY10" fmla="*/ 889406 h 1200881"/>
                      <a:gd name="connsiteX11" fmla="*/ 936 w 1143476"/>
                      <a:gd name="connsiteY11" fmla="*/ 840342 h 1200881"/>
                      <a:gd name="connsiteX12" fmla="*/ 92759 w 1143476"/>
                      <a:gd name="connsiteY12" fmla="*/ 652895 h 1200881"/>
                      <a:gd name="connsiteX13" fmla="*/ 68115 w 1143476"/>
                      <a:gd name="connsiteY13" fmla="*/ 518506 h 1200881"/>
                      <a:gd name="connsiteX14" fmla="*/ 63638 w 1143476"/>
                      <a:gd name="connsiteY14" fmla="*/ 393761 h 1200881"/>
                      <a:gd name="connsiteX15" fmla="*/ 633178 w 1143476"/>
                      <a:gd name="connsiteY15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998540 h 1200881"/>
                      <a:gd name="connsiteX9" fmla="*/ 92460 w 1143476"/>
                      <a:gd name="connsiteY9" fmla="*/ 955029 h 1200881"/>
                      <a:gd name="connsiteX10" fmla="*/ 88720 w 1143476"/>
                      <a:gd name="connsiteY10" fmla="*/ 889406 h 1200881"/>
                      <a:gd name="connsiteX11" fmla="*/ 936 w 1143476"/>
                      <a:gd name="connsiteY11" fmla="*/ 840342 h 1200881"/>
                      <a:gd name="connsiteX12" fmla="*/ 92759 w 1143476"/>
                      <a:gd name="connsiteY12" fmla="*/ 652895 h 1200881"/>
                      <a:gd name="connsiteX13" fmla="*/ 68115 w 1143476"/>
                      <a:gd name="connsiteY13" fmla="*/ 518506 h 1200881"/>
                      <a:gd name="connsiteX14" fmla="*/ 63638 w 1143476"/>
                      <a:gd name="connsiteY14" fmla="*/ 393761 h 1200881"/>
                      <a:gd name="connsiteX15" fmla="*/ 633178 w 1143476"/>
                      <a:gd name="connsiteY15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998540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1012828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1012828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2417 w 1143476"/>
                      <a:gd name="connsiteY6" fmla="*/ 984828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1012828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2417 w 1143476"/>
                      <a:gd name="connsiteY6" fmla="*/ 984828 h 1200881"/>
                      <a:gd name="connsiteX7" fmla="*/ 189105 w 1143476"/>
                      <a:gd name="connsiteY7" fmla="*/ 986958 h 1200881"/>
                      <a:gd name="connsiteX8" fmla="*/ 88715 w 1143476"/>
                      <a:gd name="connsiteY8" fmla="*/ 993778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2417 w 1143476"/>
                      <a:gd name="connsiteY6" fmla="*/ 984828 h 1200881"/>
                      <a:gd name="connsiteX7" fmla="*/ 189105 w 1143476"/>
                      <a:gd name="connsiteY7" fmla="*/ 986958 h 1200881"/>
                      <a:gd name="connsiteX8" fmla="*/ 88715 w 1143476"/>
                      <a:gd name="connsiteY8" fmla="*/ 993778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2417 w 1143476"/>
                      <a:gd name="connsiteY6" fmla="*/ 984828 h 1200881"/>
                      <a:gd name="connsiteX7" fmla="*/ 189105 w 1143476"/>
                      <a:gd name="connsiteY7" fmla="*/ 986958 h 1200881"/>
                      <a:gd name="connsiteX8" fmla="*/ 93478 w 1143476"/>
                      <a:gd name="connsiteY8" fmla="*/ 979490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0036 w 1143476"/>
                      <a:gd name="connsiteY6" fmla="*/ 994353 h 1200881"/>
                      <a:gd name="connsiteX7" fmla="*/ 189105 w 1143476"/>
                      <a:gd name="connsiteY7" fmla="*/ 986958 h 1200881"/>
                      <a:gd name="connsiteX8" fmla="*/ 93478 w 1143476"/>
                      <a:gd name="connsiteY8" fmla="*/ 979490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0036 w 1143476"/>
                      <a:gd name="connsiteY6" fmla="*/ 994353 h 1200881"/>
                      <a:gd name="connsiteX7" fmla="*/ 189105 w 1143476"/>
                      <a:gd name="connsiteY7" fmla="*/ 986958 h 1200881"/>
                      <a:gd name="connsiteX8" fmla="*/ 93478 w 1143476"/>
                      <a:gd name="connsiteY8" fmla="*/ 979490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9561 w 1143476"/>
                      <a:gd name="connsiteY6" fmla="*/ 1006259 h 1200881"/>
                      <a:gd name="connsiteX7" fmla="*/ 189105 w 1143476"/>
                      <a:gd name="connsiteY7" fmla="*/ 986958 h 1200881"/>
                      <a:gd name="connsiteX8" fmla="*/ 93478 w 1143476"/>
                      <a:gd name="connsiteY8" fmla="*/ 979490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9561 w 1143476"/>
                      <a:gd name="connsiteY6" fmla="*/ 1006259 h 1200881"/>
                      <a:gd name="connsiteX7" fmla="*/ 165293 w 1143476"/>
                      <a:gd name="connsiteY7" fmla="*/ 986958 h 1200881"/>
                      <a:gd name="connsiteX8" fmla="*/ 93478 w 1143476"/>
                      <a:gd name="connsiteY8" fmla="*/ 979490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99810 w 1143476"/>
                      <a:gd name="connsiteY0" fmla="*/ 973093 h 1200881"/>
                      <a:gd name="connsiteX1" fmla="*/ 239030 w 1143476"/>
                      <a:gd name="connsiteY1" fmla="*/ 1198218 h 1200881"/>
                      <a:gd name="connsiteX2" fmla="*/ 103622 w 1143476"/>
                      <a:gd name="connsiteY2" fmla="*/ 1041297 h 1200881"/>
                      <a:gd name="connsiteX3" fmla="*/ 99561 w 1143476"/>
                      <a:gd name="connsiteY3" fmla="*/ 1006259 h 1200881"/>
                      <a:gd name="connsiteX4" fmla="*/ 165293 w 1143476"/>
                      <a:gd name="connsiteY4" fmla="*/ 986958 h 1200881"/>
                      <a:gd name="connsiteX5" fmla="*/ 93478 w 1143476"/>
                      <a:gd name="connsiteY5" fmla="*/ 979490 h 1200881"/>
                      <a:gd name="connsiteX6" fmla="*/ 88720 w 1143476"/>
                      <a:gd name="connsiteY6" fmla="*/ 889406 h 1200881"/>
                      <a:gd name="connsiteX7" fmla="*/ 936 w 1143476"/>
                      <a:gd name="connsiteY7" fmla="*/ 840342 h 1200881"/>
                      <a:gd name="connsiteX8" fmla="*/ 92759 w 1143476"/>
                      <a:gd name="connsiteY8" fmla="*/ 652895 h 1200881"/>
                      <a:gd name="connsiteX9" fmla="*/ 68115 w 1143476"/>
                      <a:gd name="connsiteY9" fmla="*/ 518506 h 1200881"/>
                      <a:gd name="connsiteX10" fmla="*/ 63638 w 1143476"/>
                      <a:gd name="connsiteY10" fmla="*/ 393761 h 1200881"/>
                      <a:gd name="connsiteX11" fmla="*/ 633178 w 1143476"/>
                      <a:gd name="connsiteY11" fmla="*/ 0 h 1200881"/>
                      <a:gd name="connsiteX12" fmla="*/ 1143476 w 1143476"/>
                      <a:gd name="connsiteY12" fmla="*/ 569195 h 1200881"/>
                      <a:gd name="connsiteX13" fmla="*/ 788602 w 1143476"/>
                      <a:gd name="connsiteY13" fmla="*/ 1114669 h 1200881"/>
                      <a:gd name="connsiteX14" fmla="*/ 791250 w 1143476"/>
                      <a:gd name="connsiteY14" fmla="*/ 1064533 h 1200881"/>
                      <a:gd name="connsiteX0" fmla="*/ 699810 w 1143476"/>
                      <a:gd name="connsiteY0" fmla="*/ 973093 h 1200881"/>
                      <a:gd name="connsiteX1" fmla="*/ 239030 w 1143476"/>
                      <a:gd name="connsiteY1" fmla="*/ 1198218 h 1200881"/>
                      <a:gd name="connsiteX2" fmla="*/ 103622 w 1143476"/>
                      <a:gd name="connsiteY2" fmla="*/ 1041297 h 1200881"/>
                      <a:gd name="connsiteX3" fmla="*/ 99561 w 1143476"/>
                      <a:gd name="connsiteY3" fmla="*/ 1006259 h 1200881"/>
                      <a:gd name="connsiteX4" fmla="*/ 165293 w 1143476"/>
                      <a:gd name="connsiteY4" fmla="*/ 986958 h 1200881"/>
                      <a:gd name="connsiteX5" fmla="*/ 93478 w 1143476"/>
                      <a:gd name="connsiteY5" fmla="*/ 979490 h 1200881"/>
                      <a:gd name="connsiteX6" fmla="*/ 88720 w 1143476"/>
                      <a:gd name="connsiteY6" fmla="*/ 889406 h 1200881"/>
                      <a:gd name="connsiteX7" fmla="*/ 936 w 1143476"/>
                      <a:gd name="connsiteY7" fmla="*/ 840342 h 1200881"/>
                      <a:gd name="connsiteX8" fmla="*/ 92759 w 1143476"/>
                      <a:gd name="connsiteY8" fmla="*/ 652895 h 1200881"/>
                      <a:gd name="connsiteX9" fmla="*/ 68115 w 1143476"/>
                      <a:gd name="connsiteY9" fmla="*/ 518506 h 1200881"/>
                      <a:gd name="connsiteX10" fmla="*/ 63638 w 1143476"/>
                      <a:gd name="connsiteY10" fmla="*/ 393761 h 1200881"/>
                      <a:gd name="connsiteX11" fmla="*/ 633178 w 1143476"/>
                      <a:gd name="connsiteY11" fmla="*/ 0 h 1200881"/>
                      <a:gd name="connsiteX12" fmla="*/ 1143476 w 1143476"/>
                      <a:gd name="connsiteY12" fmla="*/ 569195 h 1200881"/>
                      <a:gd name="connsiteX13" fmla="*/ 788602 w 1143476"/>
                      <a:gd name="connsiteY13" fmla="*/ 1114669 h 1200881"/>
                      <a:gd name="connsiteX0" fmla="*/ 699810 w 1143476"/>
                      <a:gd name="connsiteY0" fmla="*/ 973093 h 1200881"/>
                      <a:gd name="connsiteX1" fmla="*/ 239030 w 1143476"/>
                      <a:gd name="connsiteY1" fmla="*/ 1198218 h 1200881"/>
                      <a:gd name="connsiteX2" fmla="*/ 103622 w 1143476"/>
                      <a:gd name="connsiteY2" fmla="*/ 1041297 h 1200881"/>
                      <a:gd name="connsiteX3" fmla="*/ 99561 w 1143476"/>
                      <a:gd name="connsiteY3" fmla="*/ 1006259 h 1200881"/>
                      <a:gd name="connsiteX4" fmla="*/ 165293 w 1143476"/>
                      <a:gd name="connsiteY4" fmla="*/ 986958 h 1200881"/>
                      <a:gd name="connsiteX5" fmla="*/ 93478 w 1143476"/>
                      <a:gd name="connsiteY5" fmla="*/ 979490 h 1200881"/>
                      <a:gd name="connsiteX6" fmla="*/ 88720 w 1143476"/>
                      <a:gd name="connsiteY6" fmla="*/ 889406 h 1200881"/>
                      <a:gd name="connsiteX7" fmla="*/ 936 w 1143476"/>
                      <a:gd name="connsiteY7" fmla="*/ 840342 h 1200881"/>
                      <a:gd name="connsiteX8" fmla="*/ 92759 w 1143476"/>
                      <a:gd name="connsiteY8" fmla="*/ 652895 h 1200881"/>
                      <a:gd name="connsiteX9" fmla="*/ 68115 w 1143476"/>
                      <a:gd name="connsiteY9" fmla="*/ 518506 h 1200881"/>
                      <a:gd name="connsiteX10" fmla="*/ 63638 w 1143476"/>
                      <a:gd name="connsiteY10" fmla="*/ 393761 h 1200881"/>
                      <a:gd name="connsiteX11" fmla="*/ 633178 w 1143476"/>
                      <a:gd name="connsiteY11" fmla="*/ 0 h 1200881"/>
                      <a:gd name="connsiteX12" fmla="*/ 1143476 w 1143476"/>
                      <a:gd name="connsiteY12" fmla="*/ 569195 h 1200881"/>
                      <a:gd name="connsiteX13" fmla="*/ 788602 w 1143476"/>
                      <a:gd name="connsiteY13" fmla="*/ 1114669 h 1200881"/>
                      <a:gd name="connsiteX0" fmla="*/ 699810 w 1144811"/>
                      <a:gd name="connsiteY0" fmla="*/ 973093 h 1200881"/>
                      <a:gd name="connsiteX1" fmla="*/ 239030 w 1144811"/>
                      <a:gd name="connsiteY1" fmla="*/ 1198218 h 1200881"/>
                      <a:gd name="connsiteX2" fmla="*/ 103622 w 1144811"/>
                      <a:gd name="connsiteY2" fmla="*/ 1041297 h 1200881"/>
                      <a:gd name="connsiteX3" fmla="*/ 99561 w 1144811"/>
                      <a:gd name="connsiteY3" fmla="*/ 1006259 h 1200881"/>
                      <a:gd name="connsiteX4" fmla="*/ 165293 w 1144811"/>
                      <a:gd name="connsiteY4" fmla="*/ 986958 h 1200881"/>
                      <a:gd name="connsiteX5" fmla="*/ 93478 w 1144811"/>
                      <a:gd name="connsiteY5" fmla="*/ 979490 h 1200881"/>
                      <a:gd name="connsiteX6" fmla="*/ 88720 w 1144811"/>
                      <a:gd name="connsiteY6" fmla="*/ 889406 h 1200881"/>
                      <a:gd name="connsiteX7" fmla="*/ 936 w 1144811"/>
                      <a:gd name="connsiteY7" fmla="*/ 840342 h 1200881"/>
                      <a:gd name="connsiteX8" fmla="*/ 92759 w 1144811"/>
                      <a:gd name="connsiteY8" fmla="*/ 652895 h 1200881"/>
                      <a:gd name="connsiteX9" fmla="*/ 68115 w 1144811"/>
                      <a:gd name="connsiteY9" fmla="*/ 518506 h 1200881"/>
                      <a:gd name="connsiteX10" fmla="*/ 63638 w 1144811"/>
                      <a:gd name="connsiteY10" fmla="*/ 393761 h 1200881"/>
                      <a:gd name="connsiteX11" fmla="*/ 633178 w 1144811"/>
                      <a:gd name="connsiteY11" fmla="*/ 0 h 1200881"/>
                      <a:gd name="connsiteX12" fmla="*/ 1143476 w 1144811"/>
                      <a:gd name="connsiteY12" fmla="*/ 569195 h 1200881"/>
                      <a:gd name="connsiteX13" fmla="*/ 793364 w 1144811"/>
                      <a:gd name="connsiteY13" fmla="*/ 1143244 h 1200881"/>
                      <a:gd name="connsiteX0" fmla="*/ 699810 w 1144803"/>
                      <a:gd name="connsiteY0" fmla="*/ 973093 h 1200881"/>
                      <a:gd name="connsiteX1" fmla="*/ 239030 w 1144803"/>
                      <a:gd name="connsiteY1" fmla="*/ 1198218 h 1200881"/>
                      <a:gd name="connsiteX2" fmla="*/ 103622 w 1144803"/>
                      <a:gd name="connsiteY2" fmla="*/ 1041297 h 1200881"/>
                      <a:gd name="connsiteX3" fmla="*/ 99561 w 1144803"/>
                      <a:gd name="connsiteY3" fmla="*/ 1006259 h 1200881"/>
                      <a:gd name="connsiteX4" fmla="*/ 165293 w 1144803"/>
                      <a:gd name="connsiteY4" fmla="*/ 986958 h 1200881"/>
                      <a:gd name="connsiteX5" fmla="*/ 93478 w 1144803"/>
                      <a:gd name="connsiteY5" fmla="*/ 979490 h 1200881"/>
                      <a:gd name="connsiteX6" fmla="*/ 88720 w 1144803"/>
                      <a:gd name="connsiteY6" fmla="*/ 889406 h 1200881"/>
                      <a:gd name="connsiteX7" fmla="*/ 936 w 1144803"/>
                      <a:gd name="connsiteY7" fmla="*/ 840342 h 1200881"/>
                      <a:gd name="connsiteX8" fmla="*/ 92759 w 1144803"/>
                      <a:gd name="connsiteY8" fmla="*/ 652895 h 1200881"/>
                      <a:gd name="connsiteX9" fmla="*/ 68115 w 1144803"/>
                      <a:gd name="connsiteY9" fmla="*/ 518506 h 1200881"/>
                      <a:gd name="connsiteX10" fmla="*/ 63638 w 1144803"/>
                      <a:gd name="connsiteY10" fmla="*/ 393761 h 1200881"/>
                      <a:gd name="connsiteX11" fmla="*/ 633178 w 1144803"/>
                      <a:gd name="connsiteY11" fmla="*/ 0 h 1200881"/>
                      <a:gd name="connsiteX12" fmla="*/ 1143476 w 1144803"/>
                      <a:gd name="connsiteY12" fmla="*/ 569195 h 1200881"/>
                      <a:gd name="connsiteX13" fmla="*/ 793364 w 1144803"/>
                      <a:gd name="connsiteY13" fmla="*/ 1143244 h 1200881"/>
                      <a:gd name="connsiteX0" fmla="*/ 699810 w 1144132"/>
                      <a:gd name="connsiteY0" fmla="*/ 973093 h 1200881"/>
                      <a:gd name="connsiteX1" fmla="*/ 239030 w 1144132"/>
                      <a:gd name="connsiteY1" fmla="*/ 1198218 h 1200881"/>
                      <a:gd name="connsiteX2" fmla="*/ 103622 w 1144132"/>
                      <a:gd name="connsiteY2" fmla="*/ 1041297 h 1200881"/>
                      <a:gd name="connsiteX3" fmla="*/ 99561 w 1144132"/>
                      <a:gd name="connsiteY3" fmla="*/ 1006259 h 1200881"/>
                      <a:gd name="connsiteX4" fmla="*/ 165293 w 1144132"/>
                      <a:gd name="connsiteY4" fmla="*/ 986958 h 1200881"/>
                      <a:gd name="connsiteX5" fmla="*/ 93478 w 1144132"/>
                      <a:gd name="connsiteY5" fmla="*/ 979490 h 1200881"/>
                      <a:gd name="connsiteX6" fmla="*/ 88720 w 1144132"/>
                      <a:gd name="connsiteY6" fmla="*/ 889406 h 1200881"/>
                      <a:gd name="connsiteX7" fmla="*/ 936 w 1144132"/>
                      <a:gd name="connsiteY7" fmla="*/ 840342 h 1200881"/>
                      <a:gd name="connsiteX8" fmla="*/ 92759 w 1144132"/>
                      <a:gd name="connsiteY8" fmla="*/ 652895 h 1200881"/>
                      <a:gd name="connsiteX9" fmla="*/ 68115 w 1144132"/>
                      <a:gd name="connsiteY9" fmla="*/ 518506 h 1200881"/>
                      <a:gd name="connsiteX10" fmla="*/ 63638 w 1144132"/>
                      <a:gd name="connsiteY10" fmla="*/ 393761 h 1200881"/>
                      <a:gd name="connsiteX11" fmla="*/ 633178 w 1144132"/>
                      <a:gd name="connsiteY11" fmla="*/ 0 h 1200881"/>
                      <a:gd name="connsiteX12" fmla="*/ 1143476 w 1144132"/>
                      <a:gd name="connsiteY12" fmla="*/ 569195 h 1200881"/>
                      <a:gd name="connsiteX13" fmla="*/ 793364 w 1144132"/>
                      <a:gd name="connsiteY13" fmla="*/ 1143244 h 1200881"/>
                      <a:gd name="connsiteX0" fmla="*/ 699810 w 1144500"/>
                      <a:gd name="connsiteY0" fmla="*/ 973093 h 1200881"/>
                      <a:gd name="connsiteX1" fmla="*/ 239030 w 1144500"/>
                      <a:gd name="connsiteY1" fmla="*/ 1198218 h 1200881"/>
                      <a:gd name="connsiteX2" fmla="*/ 103622 w 1144500"/>
                      <a:gd name="connsiteY2" fmla="*/ 1041297 h 1200881"/>
                      <a:gd name="connsiteX3" fmla="*/ 99561 w 1144500"/>
                      <a:gd name="connsiteY3" fmla="*/ 1006259 h 1200881"/>
                      <a:gd name="connsiteX4" fmla="*/ 165293 w 1144500"/>
                      <a:gd name="connsiteY4" fmla="*/ 986958 h 1200881"/>
                      <a:gd name="connsiteX5" fmla="*/ 93478 w 1144500"/>
                      <a:gd name="connsiteY5" fmla="*/ 979490 h 1200881"/>
                      <a:gd name="connsiteX6" fmla="*/ 88720 w 1144500"/>
                      <a:gd name="connsiteY6" fmla="*/ 889406 h 1200881"/>
                      <a:gd name="connsiteX7" fmla="*/ 936 w 1144500"/>
                      <a:gd name="connsiteY7" fmla="*/ 840342 h 1200881"/>
                      <a:gd name="connsiteX8" fmla="*/ 92759 w 1144500"/>
                      <a:gd name="connsiteY8" fmla="*/ 652895 h 1200881"/>
                      <a:gd name="connsiteX9" fmla="*/ 68115 w 1144500"/>
                      <a:gd name="connsiteY9" fmla="*/ 518506 h 1200881"/>
                      <a:gd name="connsiteX10" fmla="*/ 63638 w 1144500"/>
                      <a:gd name="connsiteY10" fmla="*/ 393761 h 1200881"/>
                      <a:gd name="connsiteX11" fmla="*/ 633178 w 1144500"/>
                      <a:gd name="connsiteY11" fmla="*/ 0 h 1200881"/>
                      <a:gd name="connsiteX12" fmla="*/ 1143476 w 1144500"/>
                      <a:gd name="connsiteY12" fmla="*/ 569195 h 1200881"/>
                      <a:gd name="connsiteX13" fmla="*/ 776068 w 1144500"/>
                      <a:gd name="connsiteY13" fmla="*/ 1145715 h 1200881"/>
                      <a:gd name="connsiteX0" fmla="*/ 699810 w 1144476"/>
                      <a:gd name="connsiteY0" fmla="*/ 973093 h 1200881"/>
                      <a:gd name="connsiteX1" fmla="*/ 239030 w 1144476"/>
                      <a:gd name="connsiteY1" fmla="*/ 1198218 h 1200881"/>
                      <a:gd name="connsiteX2" fmla="*/ 103622 w 1144476"/>
                      <a:gd name="connsiteY2" fmla="*/ 1041297 h 1200881"/>
                      <a:gd name="connsiteX3" fmla="*/ 99561 w 1144476"/>
                      <a:gd name="connsiteY3" fmla="*/ 1006259 h 1200881"/>
                      <a:gd name="connsiteX4" fmla="*/ 165293 w 1144476"/>
                      <a:gd name="connsiteY4" fmla="*/ 986958 h 1200881"/>
                      <a:gd name="connsiteX5" fmla="*/ 93478 w 1144476"/>
                      <a:gd name="connsiteY5" fmla="*/ 979490 h 1200881"/>
                      <a:gd name="connsiteX6" fmla="*/ 88720 w 1144476"/>
                      <a:gd name="connsiteY6" fmla="*/ 889406 h 1200881"/>
                      <a:gd name="connsiteX7" fmla="*/ 936 w 1144476"/>
                      <a:gd name="connsiteY7" fmla="*/ 840342 h 1200881"/>
                      <a:gd name="connsiteX8" fmla="*/ 92759 w 1144476"/>
                      <a:gd name="connsiteY8" fmla="*/ 652895 h 1200881"/>
                      <a:gd name="connsiteX9" fmla="*/ 68115 w 1144476"/>
                      <a:gd name="connsiteY9" fmla="*/ 518506 h 1200881"/>
                      <a:gd name="connsiteX10" fmla="*/ 63638 w 1144476"/>
                      <a:gd name="connsiteY10" fmla="*/ 393761 h 1200881"/>
                      <a:gd name="connsiteX11" fmla="*/ 633178 w 1144476"/>
                      <a:gd name="connsiteY11" fmla="*/ 0 h 1200881"/>
                      <a:gd name="connsiteX12" fmla="*/ 1143476 w 1144476"/>
                      <a:gd name="connsiteY12" fmla="*/ 569195 h 1200881"/>
                      <a:gd name="connsiteX13" fmla="*/ 776068 w 1144476"/>
                      <a:gd name="connsiteY13" fmla="*/ 1145715 h 1200881"/>
                      <a:gd name="connsiteX0" fmla="*/ 699810 w 1143544"/>
                      <a:gd name="connsiteY0" fmla="*/ 973093 h 1200881"/>
                      <a:gd name="connsiteX1" fmla="*/ 239030 w 1143544"/>
                      <a:gd name="connsiteY1" fmla="*/ 1198218 h 1200881"/>
                      <a:gd name="connsiteX2" fmla="*/ 103622 w 1143544"/>
                      <a:gd name="connsiteY2" fmla="*/ 1041297 h 1200881"/>
                      <a:gd name="connsiteX3" fmla="*/ 99561 w 1143544"/>
                      <a:gd name="connsiteY3" fmla="*/ 1006259 h 1200881"/>
                      <a:gd name="connsiteX4" fmla="*/ 165293 w 1143544"/>
                      <a:gd name="connsiteY4" fmla="*/ 986958 h 1200881"/>
                      <a:gd name="connsiteX5" fmla="*/ 93478 w 1143544"/>
                      <a:gd name="connsiteY5" fmla="*/ 979490 h 1200881"/>
                      <a:gd name="connsiteX6" fmla="*/ 88720 w 1143544"/>
                      <a:gd name="connsiteY6" fmla="*/ 889406 h 1200881"/>
                      <a:gd name="connsiteX7" fmla="*/ 936 w 1143544"/>
                      <a:gd name="connsiteY7" fmla="*/ 840342 h 1200881"/>
                      <a:gd name="connsiteX8" fmla="*/ 92759 w 1143544"/>
                      <a:gd name="connsiteY8" fmla="*/ 652895 h 1200881"/>
                      <a:gd name="connsiteX9" fmla="*/ 68115 w 1143544"/>
                      <a:gd name="connsiteY9" fmla="*/ 518506 h 1200881"/>
                      <a:gd name="connsiteX10" fmla="*/ 63638 w 1143544"/>
                      <a:gd name="connsiteY10" fmla="*/ 393761 h 1200881"/>
                      <a:gd name="connsiteX11" fmla="*/ 633178 w 1143544"/>
                      <a:gd name="connsiteY11" fmla="*/ 0 h 1200881"/>
                      <a:gd name="connsiteX12" fmla="*/ 1143476 w 1143544"/>
                      <a:gd name="connsiteY12" fmla="*/ 569195 h 1200881"/>
                      <a:gd name="connsiteX13" fmla="*/ 776068 w 1143544"/>
                      <a:gd name="connsiteY13" fmla="*/ 1145715 h 1200881"/>
                      <a:gd name="connsiteX0" fmla="*/ 699810 w 1064489"/>
                      <a:gd name="connsiteY0" fmla="*/ 973093 h 1200881"/>
                      <a:gd name="connsiteX1" fmla="*/ 239030 w 1064489"/>
                      <a:gd name="connsiteY1" fmla="*/ 1198218 h 1200881"/>
                      <a:gd name="connsiteX2" fmla="*/ 103622 w 1064489"/>
                      <a:gd name="connsiteY2" fmla="*/ 1041297 h 1200881"/>
                      <a:gd name="connsiteX3" fmla="*/ 99561 w 1064489"/>
                      <a:gd name="connsiteY3" fmla="*/ 1006259 h 1200881"/>
                      <a:gd name="connsiteX4" fmla="*/ 165293 w 1064489"/>
                      <a:gd name="connsiteY4" fmla="*/ 986958 h 1200881"/>
                      <a:gd name="connsiteX5" fmla="*/ 93478 w 1064489"/>
                      <a:gd name="connsiteY5" fmla="*/ 979490 h 1200881"/>
                      <a:gd name="connsiteX6" fmla="*/ 88720 w 1064489"/>
                      <a:gd name="connsiteY6" fmla="*/ 889406 h 1200881"/>
                      <a:gd name="connsiteX7" fmla="*/ 936 w 1064489"/>
                      <a:gd name="connsiteY7" fmla="*/ 840342 h 1200881"/>
                      <a:gd name="connsiteX8" fmla="*/ 92759 w 1064489"/>
                      <a:gd name="connsiteY8" fmla="*/ 652895 h 1200881"/>
                      <a:gd name="connsiteX9" fmla="*/ 68115 w 1064489"/>
                      <a:gd name="connsiteY9" fmla="*/ 518506 h 1200881"/>
                      <a:gd name="connsiteX10" fmla="*/ 63638 w 1064489"/>
                      <a:gd name="connsiteY10" fmla="*/ 393761 h 1200881"/>
                      <a:gd name="connsiteX11" fmla="*/ 633178 w 1064489"/>
                      <a:gd name="connsiteY11" fmla="*/ 0 h 1200881"/>
                      <a:gd name="connsiteX12" fmla="*/ 1064404 w 1064489"/>
                      <a:gd name="connsiteY12" fmla="*/ 586493 h 1200881"/>
                      <a:gd name="connsiteX13" fmla="*/ 776068 w 1064489"/>
                      <a:gd name="connsiteY13" fmla="*/ 1145715 h 1200881"/>
                      <a:gd name="connsiteX0" fmla="*/ 699810 w 1065146"/>
                      <a:gd name="connsiteY0" fmla="*/ 973093 h 1200881"/>
                      <a:gd name="connsiteX1" fmla="*/ 239030 w 1065146"/>
                      <a:gd name="connsiteY1" fmla="*/ 1198218 h 1200881"/>
                      <a:gd name="connsiteX2" fmla="*/ 103622 w 1065146"/>
                      <a:gd name="connsiteY2" fmla="*/ 1041297 h 1200881"/>
                      <a:gd name="connsiteX3" fmla="*/ 99561 w 1065146"/>
                      <a:gd name="connsiteY3" fmla="*/ 1006259 h 1200881"/>
                      <a:gd name="connsiteX4" fmla="*/ 165293 w 1065146"/>
                      <a:gd name="connsiteY4" fmla="*/ 986958 h 1200881"/>
                      <a:gd name="connsiteX5" fmla="*/ 93478 w 1065146"/>
                      <a:gd name="connsiteY5" fmla="*/ 979490 h 1200881"/>
                      <a:gd name="connsiteX6" fmla="*/ 88720 w 1065146"/>
                      <a:gd name="connsiteY6" fmla="*/ 889406 h 1200881"/>
                      <a:gd name="connsiteX7" fmla="*/ 936 w 1065146"/>
                      <a:gd name="connsiteY7" fmla="*/ 840342 h 1200881"/>
                      <a:gd name="connsiteX8" fmla="*/ 92759 w 1065146"/>
                      <a:gd name="connsiteY8" fmla="*/ 652895 h 1200881"/>
                      <a:gd name="connsiteX9" fmla="*/ 68115 w 1065146"/>
                      <a:gd name="connsiteY9" fmla="*/ 518506 h 1200881"/>
                      <a:gd name="connsiteX10" fmla="*/ 63638 w 1065146"/>
                      <a:gd name="connsiteY10" fmla="*/ 393761 h 1200881"/>
                      <a:gd name="connsiteX11" fmla="*/ 633178 w 1065146"/>
                      <a:gd name="connsiteY11" fmla="*/ 0 h 1200881"/>
                      <a:gd name="connsiteX12" fmla="*/ 1064404 w 1065146"/>
                      <a:gd name="connsiteY12" fmla="*/ 586493 h 1200881"/>
                      <a:gd name="connsiteX13" fmla="*/ 776068 w 1065146"/>
                      <a:gd name="connsiteY13" fmla="*/ 1145715 h 1200881"/>
                      <a:gd name="connsiteX0" fmla="*/ 699810 w 1065110"/>
                      <a:gd name="connsiteY0" fmla="*/ 973825 h 1201613"/>
                      <a:gd name="connsiteX1" fmla="*/ 239030 w 1065110"/>
                      <a:gd name="connsiteY1" fmla="*/ 1198950 h 1201613"/>
                      <a:gd name="connsiteX2" fmla="*/ 103622 w 1065110"/>
                      <a:gd name="connsiteY2" fmla="*/ 1042029 h 1201613"/>
                      <a:gd name="connsiteX3" fmla="*/ 99561 w 1065110"/>
                      <a:gd name="connsiteY3" fmla="*/ 1006991 h 1201613"/>
                      <a:gd name="connsiteX4" fmla="*/ 165293 w 1065110"/>
                      <a:gd name="connsiteY4" fmla="*/ 987690 h 1201613"/>
                      <a:gd name="connsiteX5" fmla="*/ 93478 w 1065110"/>
                      <a:gd name="connsiteY5" fmla="*/ 980222 h 1201613"/>
                      <a:gd name="connsiteX6" fmla="*/ 88720 w 1065110"/>
                      <a:gd name="connsiteY6" fmla="*/ 890138 h 1201613"/>
                      <a:gd name="connsiteX7" fmla="*/ 936 w 1065110"/>
                      <a:gd name="connsiteY7" fmla="*/ 841074 h 1201613"/>
                      <a:gd name="connsiteX8" fmla="*/ 92759 w 1065110"/>
                      <a:gd name="connsiteY8" fmla="*/ 653627 h 1201613"/>
                      <a:gd name="connsiteX9" fmla="*/ 68115 w 1065110"/>
                      <a:gd name="connsiteY9" fmla="*/ 519238 h 1201613"/>
                      <a:gd name="connsiteX10" fmla="*/ 63638 w 1065110"/>
                      <a:gd name="connsiteY10" fmla="*/ 394493 h 1201613"/>
                      <a:gd name="connsiteX11" fmla="*/ 633178 w 1065110"/>
                      <a:gd name="connsiteY11" fmla="*/ 732 h 1201613"/>
                      <a:gd name="connsiteX12" fmla="*/ 1064404 w 1065110"/>
                      <a:gd name="connsiteY12" fmla="*/ 587225 h 1201613"/>
                      <a:gd name="connsiteX13" fmla="*/ 776068 w 1065110"/>
                      <a:gd name="connsiteY13" fmla="*/ 1146447 h 1201613"/>
                      <a:gd name="connsiteX0" fmla="*/ 699810 w 1065110"/>
                      <a:gd name="connsiteY0" fmla="*/ 973825 h 1201613"/>
                      <a:gd name="connsiteX1" fmla="*/ 239030 w 1065110"/>
                      <a:gd name="connsiteY1" fmla="*/ 1198950 h 1201613"/>
                      <a:gd name="connsiteX2" fmla="*/ 113506 w 1065110"/>
                      <a:gd name="connsiteY2" fmla="*/ 1091450 h 1201613"/>
                      <a:gd name="connsiteX3" fmla="*/ 99561 w 1065110"/>
                      <a:gd name="connsiteY3" fmla="*/ 1006991 h 1201613"/>
                      <a:gd name="connsiteX4" fmla="*/ 165293 w 1065110"/>
                      <a:gd name="connsiteY4" fmla="*/ 987690 h 1201613"/>
                      <a:gd name="connsiteX5" fmla="*/ 93478 w 1065110"/>
                      <a:gd name="connsiteY5" fmla="*/ 980222 h 1201613"/>
                      <a:gd name="connsiteX6" fmla="*/ 88720 w 1065110"/>
                      <a:gd name="connsiteY6" fmla="*/ 890138 h 1201613"/>
                      <a:gd name="connsiteX7" fmla="*/ 936 w 1065110"/>
                      <a:gd name="connsiteY7" fmla="*/ 841074 h 1201613"/>
                      <a:gd name="connsiteX8" fmla="*/ 92759 w 1065110"/>
                      <a:gd name="connsiteY8" fmla="*/ 653627 h 1201613"/>
                      <a:gd name="connsiteX9" fmla="*/ 68115 w 1065110"/>
                      <a:gd name="connsiteY9" fmla="*/ 519238 h 1201613"/>
                      <a:gd name="connsiteX10" fmla="*/ 63638 w 1065110"/>
                      <a:gd name="connsiteY10" fmla="*/ 394493 h 1201613"/>
                      <a:gd name="connsiteX11" fmla="*/ 633178 w 1065110"/>
                      <a:gd name="connsiteY11" fmla="*/ 732 h 1201613"/>
                      <a:gd name="connsiteX12" fmla="*/ 1064404 w 1065110"/>
                      <a:gd name="connsiteY12" fmla="*/ 587225 h 1201613"/>
                      <a:gd name="connsiteX13" fmla="*/ 776068 w 1065110"/>
                      <a:gd name="connsiteY13" fmla="*/ 1146447 h 1201613"/>
                      <a:gd name="connsiteX0" fmla="*/ 699810 w 1065110"/>
                      <a:gd name="connsiteY0" fmla="*/ 973825 h 1201613"/>
                      <a:gd name="connsiteX1" fmla="*/ 239030 w 1065110"/>
                      <a:gd name="connsiteY1" fmla="*/ 1198950 h 1201613"/>
                      <a:gd name="connsiteX2" fmla="*/ 113506 w 1065110"/>
                      <a:gd name="connsiteY2" fmla="*/ 1091450 h 1201613"/>
                      <a:gd name="connsiteX3" fmla="*/ 99561 w 1065110"/>
                      <a:gd name="connsiteY3" fmla="*/ 1006991 h 1201613"/>
                      <a:gd name="connsiteX4" fmla="*/ 165293 w 1065110"/>
                      <a:gd name="connsiteY4" fmla="*/ 987690 h 1201613"/>
                      <a:gd name="connsiteX5" fmla="*/ 93478 w 1065110"/>
                      <a:gd name="connsiteY5" fmla="*/ 980222 h 1201613"/>
                      <a:gd name="connsiteX6" fmla="*/ 88720 w 1065110"/>
                      <a:gd name="connsiteY6" fmla="*/ 890138 h 1201613"/>
                      <a:gd name="connsiteX7" fmla="*/ 936 w 1065110"/>
                      <a:gd name="connsiteY7" fmla="*/ 841074 h 1201613"/>
                      <a:gd name="connsiteX8" fmla="*/ 92759 w 1065110"/>
                      <a:gd name="connsiteY8" fmla="*/ 653627 h 1201613"/>
                      <a:gd name="connsiteX9" fmla="*/ 68115 w 1065110"/>
                      <a:gd name="connsiteY9" fmla="*/ 519238 h 1201613"/>
                      <a:gd name="connsiteX10" fmla="*/ 63638 w 1065110"/>
                      <a:gd name="connsiteY10" fmla="*/ 394493 h 1201613"/>
                      <a:gd name="connsiteX11" fmla="*/ 633178 w 1065110"/>
                      <a:gd name="connsiteY11" fmla="*/ 732 h 1201613"/>
                      <a:gd name="connsiteX12" fmla="*/ 1064404 w 1065110"/>
                      <a:gd name="connsiteY12" fmla="*/ 587225 h 1201613"/>
                      <a:gd name="connsiteX13" fmla="*/ 776068 w 1065110"/>
                      <a:gd name="connsiteY13" fmla="*/ 1146447 h 1201613"/>
                      <a:gd name="connsiteX0" fmla="*/ 699810 w 1065110"/>
                      <a:gd name="connsiteY0" fmla="*/ 973825 h 1201613"/>
                      <a:gd name="connsiteX1" fmla="*/ 239030 w 1065110"/>
                      <a:gd name="connsiteY1" fmla="*/ 1198950 h 1201613"/>
                      <a:gd name="connsiteX2" fmla="*/ 113506 w 1065110"/>
                      <a:gd name="connsiteY2" fmla="*/ 1091450 h 1201613"/>
                      <a:gd name="connsiteX3" fmla="*/ 92148 w 1065110"/>
                      <a:gd name="connsiteY3" fmla="*/ 1056412 h 1201613"/>
                      <a:gd name="connsiteX4" fmla="*/ 165293 w 1065110"/>
                      <a:gd name="connsiteY4" fmla="*/ 987690 h 1201613"/>
                      <a:gd name="connsiteX5" fmla="*/ 93478 w 1065110"/>
                      <a:gd name="connsiteY5" fmla="*/ 980222 h 1201613"/>
                      <a:gd name="connsiteX6" fmla="*/ 88720 w 1065110"/>
                      <a:gd name="connsiteY6" fmla="*/ 890138 h 1201613"/>
                      <a:gd name="connsiteX7" fmla="*/ 936 w 1065110"/>
                      <a:gd name="connsiteY7" fmla="*/ 841074 h 1201613"/>
                      <a:gd name="connsiteX8" fmla="*/ 92759 w 1065110"/>
                      <a:gd name="connsiteY8" fmla="*/ 653627 h 1201613"/>
                      <a:gd name="connsiteX9" fmla="*/ 68115 w 1065110"/>
                      <a:gd name="connsiteY9" fmla="*/ 519238 h 1201613"/>
                      <a:gd name="connsiteX10" fmla="*/ 63638 w 1065110"/>
                      <a:gd name="connsiteY10" fmla="*/ 394493 h 1201613"/>
                      <a:gd name="connsiteX11" fmla="*/ 633178 w 1065110"/>
                      <a:gd name="connsiteY11" fmla="*/ 732 h 1201613"/>
                      <a:gd name="connsiteX12" fmla="*/ 1064404 w 1065110"/>
                      <a:gd name="connsiteY12" fmla="*/ 587225 h 1201613"/>
                      <a:gd name="connsiteX13" fmla="*/ 776068 w 1065110"/>
                      <a:gd name="connsiteY13" fmla="*/ 1146447 h 1201613"/>
                      <a:gd name="connsiteX0" fmla="*/ 699810 w 1065110"/>
                      <a:gd name="connsiteY0" fmla="*/ 973825 h 1201613"/>
                      <a:gd name="connsiteX1" fmla="*/ 239030 w 1065110"/>
                      <a:gd name="connsiteY1" fmla="*/ 1198950 h 1201613"/>
                      <a:gd name="connsiteX2" fmla="*/ 113506 w 1065110"/>
                      <a:gd name="connsiteY2" fmla="*/ 1091450 h 1201613"/>
                      <a:gd name="connsiteX3" fmla="*/ 92148 w 1065110"/>
                      <a:gd name="connsiteY3" fmla="*/ 1056412 h 1201613"/>
                      <a:gd name="connsiteX4" fmla="*/ 177648 w 1065110"/>
                      <a:gd name="connsiteY4" fmla="*/ 1007458 h 1201613"/>
                      <a:gd name="connsiteX5" fmla="*/ 93478 w 1065110"/>
                      <a:gd name="connsiteY5" fmla="*/ 980222 h 1201613"/>
                      <a:gd name="connsiteX6" fmla="*/ 88720 w 1065110"/>
                      <a:gd name="connsiteY6" fmla="*/ 890138 h 1201613"/>
                      <a:gd name="connsiteX7" fmla="*/ 936 w 1065110"/>
                      <a:gd name="connsiteY7" fmla="*/ 841074 h 1201613"/>
                      <a:gd name="connsiteX8" fmla="*/ 92759 w 1065110"/>
                      <a:gd name="connsiteY8" fmla="*/ 653627 h 1201613"/>
                      <a:gd name="connsiteX9" fmla="*/ 68115 w 1065110"/>
                      <a:gd name="connsiteY9" fmla="*/ 519238 h 1201613"/>
                      <a:gd name="connsiteX10" fmla="*/ 63638 w 1065110"/>
                      <a:gd name="connsiteY10" fmla="*/ 394493 h 1201613"/>
                      <a:gd name="connsiteX11" fmla="*/ 633178 w 1065110"/>
                      <a:gd name="connsiteY11" fmla="*/ 732 h 1201613"/>
                      <a:gd name="connsiteX12" fmla="*/ 1064404 w 1065110"/>
                      <a:gd name="connsiteY12" fmla="*/ 587225 h 1201613"/>
                      <a:gd name="connsiteX13" fmla="*/ 776068 w 1065110"/>
                      <a:gd name="connsiteY13" fmla="*/ 1146447 h 1201613"/>
                      <a:gd name="connsiteX0" fmla="*/ 699810 w 1065110"/>
                      <a:gd name="connsiteY0" fmla="*/ 973825 h 1201613"/>
                      <a:gd name="connsiteX1" fmla="*/ 239030 w 1065110"/>
                      <a:gd name="connsiteY1" fmla="*/ 1198950 h 1201613"/>
                      <a:gd name="connsiteX2" fmla="*/ 113506 w 1065110"/>
                      <a:gd name="connsiteY2" fmla="*/ 1091450 h 1201613"/>
                      <a:gd name="connsiteX3" fmla="*/ 92148 w 1065110"/>
                      <a:gd name="connsiteY3" fmla="*/ 1056412 h 1201613"/>
                      <a:gd name="connsiteX4" fmla="*/ 177648 w 1065110"/>
                      <a:gd name="connsiteY4" fmla="*/ 1007458 h 1201613"/>
                      <a:gd name="connsiteX5" fmla="*/ 86065 w 1065110"/>
                      <a:gd name="connsiteY5" fmla="*/ 982694 h 1201613"/>
                      <a:gd name="connsiteX6" fmla="*/ 88720 w 1065110"/>
                      <a:gd name="connsiteY6" fmla="*/ 890138 h 1201613"/>
                      <a:gd name="connsiteX7" fmla="*/ 936 w 1065110"/>
                      <a:gd name="connsiteY7" fmla="*/ 841074 h 1201613"/>
                      <a:gd name="connsiteX8" fmla="*/ 92759 w 1065110"/>
                      <a:gd name="connsiteY8" fmla="*/ 653627 h 1201613"/>
                      <a:gd name="connsiteX9" fmla="*/ 68115 w 1065110"/>
                      <a:gd name="connsiteY9" fmla="*/ 519238 h 1201613"/>
                      <a:gd name="connsiteX10" fmla="*/ 63638 w 1065110"/>
                      <a:gd name="connsiteY10" fmla="*/ 394493 h 1201613"/>
                      <a:gd name="connsiteX11" fmla="*/ 633178 w 1065110"/>
                      <a:gd name="connsiteY11" fmla="*/ 732 h 1201613"/>
                      <a:gd name="connsiteX12" fmla="*/ 1064404 w 1065110"/>
                      <a:gd name="connsiteY12" fmla="*/ 587225 h 1201613"/>
                      <a:gd name="connsiteX13" fmla="*/ 776068 w 1065110"/>
                      <a:gd name="connsiteY13" fmla="*/ 1146447 h 1201613"/>
                      <a:gd name="connsiteX0" fmla="*/ 699810 w 1065110"/>
                      <a:gd name="connsiteY0" fmla="*/ 973825 h 1201613"/>
                      <a:gd name="connsiteX1" fmla="*/ 239030 w 1065110"/>
                      <a:gd name="connsiteY1" fmla="*/ 1198950 h 1201613"/>
                      <a:gd name="connsiteX2" fmla="*/ 113506 w 1065110"/>
                      <a:gd name="connsiteY2" fmla="*/ 1091450 h 1201613"/>
                      <a:gd name="connsiteX3" fmla="*/ 92148 w 1065110"/>
                      <a:gd name="connsiteY3" fmla="*/ 1056412 h 1201613"/>
                      <a:gd name="connsiteX4" fmla="*/ 177648 w 1065110"/>
                      <a:gd name="connsiteY4" fmla="*/ 1007458 h 1201613"/>
                      <a:gd name="connsiteX5" fmla="*/ 86065 w 1065110"/>
                      <a:gd name="connsiteY5" fmla="*/ 982694 h 1201613"/>
                      <a:gd name="connsiteX6" fmla="*/ 88720 w 1065110"/>
                      <a:gd name="connsiteY6" fmla="*/ 890138 h 1201613"/>
                      <a:gd name="connsiteX7" fmla="*/ 936 w 1065110"/>
                      <a:gd name="connsiteY7" fmla="*/ 841074 h 1201613"/>
                      <a:gd name="connsiteX8" fmla="*/ 92759 w 1065110"/>
                      <a:gd name="connsiteY8" fmla="*/ 653627 h 1201613"/>
                      <a:gd name="connsiteX9" fmla="*/ 68115 w 1065110"/>
                      <a:gd name="connsiteY9" fmla="*/ 519238 h 1201613"/>
                      <a:gd name="connsiteX10" fmla="*/ 63638 w 1065110"/>
                      <a:gd name="connsiteY10" fmla="*/ 394493 h 1201613"/>
                      <a:gd name="connsiteX11" fmla="*/ 633178 w 1065110"/>
                      <a:gd name="connsiteY11" fmla="*/ 732 h 1201613"/>
                      <a:gd name="connsiteX12" fmla="*/ 1064404 w 1065110"/>
                      <a:gd name="connsiteY12" fmla="*/ 587225 h 1201613"/>
                      <a:gd name="connsiteX13" fmla="*/ 776068 w 1065110"/>
                      <a:gd name="connsiteY13" fmla="*/ 1146447 h 1201613"/>
                      <a:gd name="connsiteX0" fmla="*/ 699810 w 1065110"/>
                      <a:gd name="connsiteY0" fmla="*/ 973825 h 1201613"/>
                      <a:gd name="connsiteX1" fmla="*/ 239030 w 1065110"/>
                      <a:gd name="connsiteY1" fmla="*/ 1198950 h 1201613"/>
                      <a:gd name="connsiteX2" fmla="*/ 113506 w 1065110"/>
                      <a:gd name="connsiteY2" fmla="*/ 1091450 h 1201613"/>
                      <a:gd name="connsiteX3" fmla="*/ 102032 w 1065110"/>
                      <a:gd name="connsiteY3" fmla="*/ 1061354 h 1201613"/>
                      <a:gd name="connsiteX4" fmla="*/ 177648 w 1065110"/>
                      <a:gd name="connsiteY4" fmla="*/ 1007458 h 1201613"/>
                      <a:gd name="connsiteX5" fmla="*/ 86065 w 1065110"/>
                      <a:gd name="connsiteY5" fmla="*/ 982694 h 1201613"/>
                      <a:gd name="connsiteX6" fmla="*/ 88720 w 1065110"/>
                      <a:gd name="connsiteY6" fmla="*/ 890138 h 1201613"/>
                      <a:gd name="connsiteX7" fmla="*/ 936 w 1065110"/>
                      <a:gd name="connsiteY7" fmla="*/ 841074 h 1201613"/>
                      <a:gd name="connsiteX8" fmla="*/ 92759 w 1065110"/>
                      <a:gd name="connsiteY8" fmla="*/ 653627 h 1201613"/>
                      <a:gd name="connsiteX9" fmla="*/ 68115 w 1065110"/>
                      <a:gd name="connsiteY9" fmla="*/ 519238 h 1201613"/>
                      <a:gd name="connsiteX10" fmla="*/ 63638 w 1065110"/>
                      <a:gd name="connsiteY10" fmla="*/ 394493 h 1201613"/>
                      <a:gd name="connsiteX11" fmla="*/ 633178 w 1065110"/>
                      <a:gd name="connsiteY11" fmla="*/ 732 h 1201613"/>
                      <a:gd name="connsiteX12" fmla="*/ 1064404 w 1065110"/>
                      <a:gd name="connsiteY12" fmla="*/ 587225 h 1201613"/>
                      <a:gd name="connsiteX13" fmla="*/ 776068 w 1065110"/>
                      <a:gd name="connsiteY13" fmla="*/ 1146447 h 1201613"/>
                      <a:gd name="connsiteX0" fmla="*/ 707168 w 1072468"/>
                      <a:gd name="connsiteY0" fmla="*/ 973825 h 1201613"/>
                      <a:gd name="connsiteX1" fmla="*/ 246388 w 1072468"/>
                      <a:gd name="connsiteY1" fmla="*/ 1198950 h 1201613"/>
                      <a:gd name="connsiteX2" fmla="*/ 120864 w 1072468"/>
                      <a:gd name="connsiteY2" fmla="*/ 1091450 h 1201613"/>
                      <a:gd name="connsiteX3" fmla="*/ 109390 w 1072468"/>
                      <a:gd name="connsiteY3" fmla="*/ 1061354 h 1201613"/>
                      <a:gd name="connsiteX4" fmla="*/ 185006 w 1072468"/>
                      <a:gd name="connsiteY4" fmla="*/ 1007458 h 1201613"/>
                      <a:gd name="connsiteX5" fmla="*/ 93423 w 1072468"/>
                      <a:gd name="connsiteY5" fmla="*/ 982694 h 1201613"/>
                      <a:gd name="connsiteX6" fmla="*/ 96078 w 1072468"/>
                      <a:gd name="connsiteY6" fmla="*/ 890138 h 1201613"/>
                      <a:gd name="connsiteX7" fmla="*/ 881 w 1072468"/>
                      <a:gd name="connsiteY7" fmla="*/ 804009 h 1201613"/>
                      <a:gd name="connsiteX8" fmla="*/ 100117 w 1072468"/>
                      <a:gd name="connsiteY8" fmla="*/ 653627 h 1201613"/>
                      <a:gd name="connsiteX9" fmla="*/ 75473 w 1072468"/>
                      <a:gd name="connsiteY9" fmla="*/ 519238 h 1201613"/>
                      <a:gd name="connsiteX10" fmla="*/ 70996 w 1072468"/>
                      <a:gd name="connsiteY10" fmla="*/ 394493 h 1201613"/>
                      <a:gd name="connsiteX11" fmla="*/ 640536 w 1072468"/>
                      <a:gd name="connsiteY11" fmla="*/ 732 h 1201613"/>
                      <a:gd name="connsiteX12" fmla="*/ 1071762 w 1072468"/>
                      <a:gd name="connsiteY12" fmla="*/ 587225 h 1201613"/>
                      <a:gd name="connsiteX13" fmla="*/ 783426 w 1072468"/>
                      <a:gd name="connsiteY13" fmla="*/ 1146447 h 1201613"/>
                      <a:gd name="connsiteX0" fmla="*/ 707168 w 1072468"/>
                      <a:gd name="connsiteY0" fmla="*/ 973825 h 1201613"/>
                      <a:gd name="connsiteX1" fmla="*/ 246388 w 1072468"/>
                      <a:gd name="connsiteY1" fmla="*/ 1198950 h 1201613"/>
                      <a:gd name="connsiteX2" fmla="*/ 120864 w 1072468"/>
                      <a:gd name="connsiteY2" fmla="*/ 1091450 h 1201613"/>
                      <a:gd name="connsiteX3" fmla="*/ 109390 w 1072468"/>
                      <a:gd name="connsiteY3" fmla="*/ 1061354 h 1201613"/>
                      <a:gd name="connsiteX4" fmla="*/ 185006 w 1072468"/>
                      <a:gd name="connsiteY4" fmla="*/ 1007458 h 1201613"/>
                      <a:gd name="connsiteX5" fmla="*/ 93423 w 1072468"/>
                      <a:gd name="connsiteY5" fmla="*/ 982694 h 1201613"/>
                      <a:gd name="connsiteX6" fmla="*/ 96078 w 1072468"/>
                      <a:gd name="connsiteY6" fmla="*/ 890138 h 1201613"/>
                      <a:gd name="connsiteX7" fmla="*/ 881 w 1072468"/>
                      <a:gd name="connsiteY7" fmla="*/ 804009 h 1201613"/>
                      <a:gd name="connsiteX8" fmla="*/ 100117 w 1072468"/>
                      <a:gd name="connsiteY8" fmla="*/ 653627 h 1201613"/>
                      <a:gd name="connsiteX9" fmla="*/ 75473 w 1072468"/>
                      <a:gd name="connsiteY9" fmla="*/ 519238 h 1201613"/>
                      <a:gd name="connsiteX10" fmla="*/ 70996 w 1072468"/>
                      <a:gd name="connsiteY10" fmla="*/ 394493 h 1201613"/>
                      <a:gd name="connsiteX11" fmla="*/ 640536 w 1072468"/>
                      <a:gd name="connsiteY11" fmla="*/ 732 h 1201613"/>
                      <a:gd name="connsiteX12" fmla="*/ 1071762 w 1072468"/>
                      <a:gd name="connsiteY12" fmla="*/ 587225 h 1201613"/>
                      <a:gd name="connsiteX13" fmla="*/ 783426 w 1072468"/>
                      <a:gd name="connsiteY13" fmla="*/ 1146447 h 1201613"/>
                      <a:gd name="connsiteX0" fmla="*/ 707168 w 1072468"/>
                      <a:gd name="connsiteY0" fmla="*/ 973825 h 1201613"/>
                      <a:gd name="connsiteX1" fmla="*/ 246388 w 1072468"/>
                      <a:gd name="connsiteY1" fmla="*/ 1198950 h 1201613"/>
                      <a:gd name="connsiteX2" fmla="*/ 120864 w 1072468"/>
                      <a:gd name="connsiteY2" fmla="*/ 1091450 h 1201613"/>
                      <a:gd name="connsiteX3" fmla="*/ 109390 w 1072468"/>
                      <a:gd name="connsiteY3" fmla="*/ 1061354 h 1201613"/>
                      <a:gd name="connsiteX4" fmla="*/ 185006 w 1072468"/>
                      <a:gd name="connsiteY4" fmla="*/ 1007458 h 1201613"/>
                      <a:gd name="connsiteX5" fmla="*/ 93423 w 1072468"/>
                      <a:gd name="connsiteY5" fmla="*/ 982694 h 1201613"/>
                      <a:gd name="connsiteX6" fmla="*/ 98549 w 1072468"/>
                      <a:gd name="connsiteY6" fmla="*/ 867899 h 1201613"/>
                      <a:gd name="connsiteX7" fmla="*/ 881 w 1072468"/>
                      <a:gd name="connsiteY7" fmla="*/ 804009 h 1201613"/>
                      <a:gd name="connsiteX8" fmla="*/ 100117 w 1072468"/>
                      <a:gd name="connsiteY8" fmla="*/ 653627 h 1201613"/>
                      <a:gd name="connsiteX9" fmla="*/ 75473 w 1072468"/>
                      <a:gd name="connsiteY9" fmla="*/ 519238 h 1201613"/>
                      <a:gd name="connsiteX10" fmla="*/ 70996 w 1072468"/>
                      <a:gd name="connsiteY10" fmla="*/ 394493 h 1201613"/>
                      <a:gd name="connsiteX11" fmla="*/ 640536 w 1072468"/>
                      <a:gd name="connsiteY11" fmla="*/ 732 h 1201613"/>
                      <a:gd name="connsiteX12" fmla="*/ 1071762 w 1072468"/>
                      <a:gd name="connsiteY12" fmla="*/ 587225 h 1201613"/>
                      <a:gd name="connsiteX13" fmla="*/ 783426 w 1072468"/>
                      <a:gd name="connsiteY13" fmla="*/ 1146447 h 1201613"/>
                      <a:gd name="connsiteX0" fmla="*/ 707168 w 1072468"/>
                      <a:gd name="connsiteY0" fmla="*/ 973825 h 1201613"/>
                      <a:gd name="connsiteX1" fmla="*/ 246388 w 1072468"/>
                      <a:gd name="connsiteY1" fmla="*/ 1198950 h 1201613"/>
                      <a:gd name="connsiteX2" fmla="*/ 120864 w 1072468"/>
                      <a:gd name="connsiteY2" fmla="*/ 1091450 h 1201613"/>
                      <a:gd name="connsiteX3" fmla="*/ 109390 w 1072468"/>
                      <a:gd name="connsiteY3" fmla="*/ 1061354 h 1201613"/>
                      <a:gd name="connsiteX4" fmla="*/ 185006 w 1072468"/>
                      <a:gd name="connsiteY4" fmla="*/ 1007458 h 1201613"/>
                      <a:gd name="connsiteX5" fmla="*/ 93423 w 1072468"/>
                      <a:gd name="connsiteY5" fmla="*/ 982694 h 1201613"/>
                      <a:gd name="connsiteX6" fmla="*/ 98549 w 1072468"/>
                      <a:gd name="connsiteY6" fmla="*/ 867899 h 1201613"/>
                      <a:gd name="connsiteX7" fmla="*/ 881 w 1072468"/>
                      <a:gd name="connsiteY7" fmla="*/ 804009 h 1201613"/>
                      <a:gd name="connsiteX8" fmla="*/ 100117 w 1072468"/>
                      <a:gd name="connsiteY8" fmla="*/ 653627 h 1201613"/>
                      <a:gd name="connsiteX9" fmla="*/ 75473 w 1072468"/>
                      <a:gd name="connsiteY9" fmla="*/ 519238 h 1201613"/>
                      <a:gd name="connsiteX10" fmla="*/ 70996 w 1072468"/>
                      <a:gd name="connsiteY10" fmla="*/ 394493 h 1201613"/>
                      <a:gd name="connsiteX11" fmla="*/ 640536 w 1072468"/>
                      <a:gd name="connsiteY11" fmla="*/ 732 h 1201613"/>
                      <a:gd name="connsiteX12" fmla="*/ 1071762 w 1072468"/>
                      <a:gd name="connsiteY12" fmla="*/ 587225 h 1201613"/>
                      <a:gd name="connsiteX13" fmla="*/ 783426 w 1072468"/>
                      <a:gd name="connsiteY13" fmla="*/ 1146447 h 1201613"/>
                      <a:gd name="connsiteX0" fmla="*/ 707168 w 1072468"/>
                      <a:gd name="connsiteY0" fmla="*/ 973825 h 1201613"/>
                      <a:gd name="connsiteX1" fmla="*/ 246388 w 1072468"/>
                      <a:gd name="connsiteY1" fmla="*/ 1198950 h 1201613"/>
                      <a:gd name="connsiteX2" fmla="*/ 120864 w 1072468"/>
                      <a:gd name="connsiteY2" fmla="*/ 1091450 h 1201613"/>
                      <a:gd name="connsiteX3" fmla="*/ 109390 w 1072468"/>
                      <a:gd name="connsiteY3" fmla="*/ 1061354 h 1201613"/>
                      <a:gd name="connsiteX4" fmla="*/ 185006 w 1072468"/>
                      <a:gd name="connsiteY4" fmla="*/ 1007458 h 1201613"/>
                      <a:gd name="connsiteX5" fmla="*/ 83539 w 1072468"/>
                      <a:gd name="connsiteY5" fmla="*/ 945628 h 1201613"/>
                      <a:gd name="connsiteX6" fmla="*/ 98549 w 1072468"/>
                      <a:gd name="connsiteY6" fmla="*/ 867899 h 1201613"/>
                      <a:gd name="connsiteX7" fmla="*/ 881 w 1072468"/>
                      <a:gd name="connsiteY7" fmla="*/ 804009 h 1201613"/>
                      <a:gd name="connsiteX8" fmla="*/ 100117 w 1072468"/>
                      <a:gd name="connsiteY8" fmla="*/ 653627 h 1201613"/>
                      <a:gd name="connsiteX9" fmla="*/ 75473 w 1072468"/>
                      <a:gd name="connsiteY9" fmla="*/ 519238 h 1201613"/>
                      <a:gd name="connsiteX10" fmla="*/ 70996 w 1072468"/>
                      <a:gd name="connsiteY10" fmla="*/ 394493 h 1201613"/>
                      <a:gd name="connsiteX11" fmla="*/ 640536 w 1072468"/>
                      <a:gd name="connsiteY11" fmla="*/ 732 h 1201613"/>
                      <a:gd name="connsiteX12" fmla="*/ 1071762 w 1072468"/>
                      <a:gd name="connsiteY12" fmla="*/ 587225 h 1201613"/>
                      <a:gd name="connsiteX13" fmla="*/ 783426 w 1072468"/>
                      <a:gd name="connsiteY13" fmla="*/ 1146447 h 1201613"/>
                      <a:gd name="connsiteX0" fmla="*/ 707168 w 1072468"/>
                      <a:gd name="connsiteY0" fmla="*/ 973825 h 1201613"/>
                      <a:gd name="connsiteX1" fmla="*/ 246388 w 1072468"/>
                      <a:gd name="connsiteY1" fmla="*/ 1198950 h 1201613"/>
                      <a:gd name="connsiteX2" fmla="*/ 120864 w 1072468"/>
                      <a:gd name="connsiteY2" fmla="*/ 1091450 h 1201613"/>
                      <a:gd name="connsiteX3" fmla="*/ 109390 w 1072468"/>
                      <a:gd name="connsiteY3" fmla="*/ 1061354 h 1201613"/>
                      <a:gd name="connsiteX4" fmla="*/ 269021 w 1072468"/>
                      <a:gd name="connsiteY4" fmla="*/ 972865 h 1201613"/>
                      <a:gd name="connsiteX5" fmla="*/ 83539 w 1072468"/>
                      <a:gd name="connsiteY5" fmla="*/ 945628 h 1201613"/>
                      <a:gd name="connsiteX6" fmla="*/ 98549 w 1072468"/>
                      <a:gd name="connsiteY6" fmla="*/ 867899 h 1201613"/>
                      <a:gd name="connsiteX7" fmla="*/ 881 w 1072468"/>
                      <a:gd name="connsiteY7" fmla="*/ 804009 h 1201613"/>
                      <a:gd name="connsiteX8" fmla="*/ 100117 w 1072468"/>
                      <a:gd name="connsiteY8" fmla="*/ 653627 h 1201613"/>
                      <a:gd name="connsiteX9" fmla="*/ 75473 w 1072468"/>
                      <a:gd name="connsiteY9" fmla="*/ 519238 h 1201613"/>
                      <a:gd name="connsiteX10" fmla="*/ 70996 w 1072468"/>
                      <a:gd name="connsiteY10" fmla="*/ 394493 h 1201613"/>
                      <a:gd name="connsiteX11" fmla="*/ 640536 w 1072468"/>
                      <a:gd name="connsiteY11" fmla="*/ 732 h 1201613"/>
                      <a:gd name="connsiteX12" fmla="*/ 1071762 w 1072468"/>
                      <a:gd name="connsiteY12" fmla="*/ 587225 h 1201613"/>
                      <a:gd name="connsiteX13" fmla="*/ 783426 w 1072468"/>
                      <a:gd name="connsiteY13" fmla="*/ 1146447 h 1201613"/>
                      <a:gd name="connsiteX0" fmla="*/ 707168 w 1072468"/>
                      <a:gd name="connsiteY0" fmla="*/ 973825 h 1201613"/>
                      <a:gd name="connsiteX1" fmla="*/ 246388 w 1072468"/>
                      <a:gd name="connsiteY1" fmla="*/ 1198950 h 1201613"/>
                      <a:gd name="connsiteX2" fmla="*/ 145574 w 1072468"/>
                      <a:gd name="connsiteY2" fmla="*/ 1121102 h 1201613"/>
                      <a:gd name="connsiteX3" fmla="*/ 109390 w 1072468"/>
                      <a:gd name="connsiteY3" fmla="*/ 1061354 h 1201613"/>
                      <a:gd name="connsiteX4" fmla="*/ 269021 w 1072468"/>
                      <a:gd name="connsiteY4" fmla="*/ 972865 h 1201613"/>
                      <a:gd name="connsiteX5" fmla="*/ 83539 w 1072468"/>
                      <a:gd name="connsiteY5" fmla="*/ 945628 h 1201613"/>
                      <a:gd name="connsiteX6" fmla="*/ 98549 w 1072468"/>
                      <a:gd name="connsiteY6" fmla="*/ 867899 h 1201613"/>
                      <a:gd name="connsiteX7" fmla="*/ 881 w 1072468"/>
                      <a:gd name="connsiteY7" fmla="*/ 804009 h 1201613"/>
                      <a:gd name="connsiteX8" fmla="*/ 100117 w 1072468"/>
                      <a:gd name="connsiteY8" fmla="*/ 653627 h 1201613"/>
                      <a:gd name="connsiteX9" fmla="*/ 75473 w 1072468"/>
                      <a:gd name="connsiteY9" fmla="*/ 519238 h 1201613"/>
                      <a:gd name="connsiteX10" fmla="*/ 70996 w 1072468"/>
                      <a:gd name="connsiteY10" fmla="*/ 394493 h 1201613"/>
                      <a:gd name="connsiteX11" fmla="*/ 640536 w 1072468"/>
                      <a:gd name="connsiteY11" fmla="*/ 732 h 1201613"/>
                      <a:gd name="connsiteX12" fmla="*/ 1071762 w 1072468"/>
                      <a:gd name="connsiteY12" fmla="*/ 587225 h 1201613"/>
                      <a:gd name="connsiteX13" fmla="*/ 783426 w 1072468"/>
                      <a:gd name="connsiteY13" fmla="*/ 1146447 h 1201613"/>
                      <a:gd name="connsiteX0" fmla="*/ 707168 w 1072468"/>
                      <a:gd name="connsiteY0" fmla="*/ 973825 h 1201613"/>
                      <a:gd name="connsiteX1" fmla="*/ 246388 w 1072468"/>
                      <a:gd name="connsiteY1" fmla="*/ 1198950 h 1201613"/>
                      <a:gd name="connsiteX2" fmla="*/ 145574 w 1072468"/>
                      <a:gd name="connsiteY2" fmla="*/ 1121102 h 1201613"/>
                      <a:gd name="connsiteX3" fmla="*/ 121746 w 1072468"/>
                      <a:gd name="connsiteY3" fmla="*/ 1083593 h 1201613"/>
                      <a:gd name="connsiteX4" fmla="*/ 269021 w 1072468"/>
                      <a:gd name="connsiteY4" fmla="*/ 972865 h 1201613"/>
                      <a:gd name="connsiteX5" fmla="*/ 83539 w 1072468"/>
                      <a:gd name="connsiteY5" fmla="*/ 945628 h 1201613"/>
                      <a:gd name="connsiteX6" fmla="*/ 98549 w 1072468"/>
                      <a:gd name="connsiteY6" fmla="*/ 867899 h 1201613"/>
                      <a:gd name="connsiteX7" fmla="*/ 881 w 1072468"/>
                      <a:gd name="connsiteY7" fmla="*/ 804009 h 1201613"/>
                      <a:gd name="connsiteX8" fmla="*/ 100117 w 1072468"/>
                      <a:gd name="connsiteY8" fmla="*/ 653627 h 1201613"/>
                      <a:gd name="connsiteX9" fmla="*/ 75473 w 1072468"/>
                      <a:gd name="connsiteY9" fmla="*/ 519238 h 1201613"/>
                      <a:gd name="connsiteX10" fmla="*/ 70996 w 1072468"/>
                      <a:gd name="connsiteY10" fmla="*/ 394493 h 1201613"/>
                      <a:gd name="connsiteX11" fmla="*/ 640536 w 1072468"/>
                      <a:gd name="connsiteY11" fmla="*/ 732 h 1201613"/>
                      <a:gd name="connsiteX12" fmla="*/ 1071762 w 1072468"/>
                      <a:gd name="connsiteY12" fmla="*/ 587225 h 1201613"/>
                      <a:gd name="connsiteX13" fmla="*/ 783426 w 1072468"/>
                      <a:gd name="connsiteY13" fmla="*/ 1146447 h 1201613"/>
                      <a:gd name="connsiteX0" fmla="*/ 707168 w 1072468"/>
                      <a:gd name="connsiteY0" fmla="*/ 973825 h 1201613"/>
                      <a:gd name="connsiteX1" fmla="*/ 246388 w 1072468"/>
                      <a:gd name="connsiteY1" fmla="*/ 1198950 h 1201613"/>
                      <a:gd name="connsiteX2" fmla="*/ 145574 w 1072468"/>
                      <a:gd name="connsiteY2" fmla="*/ 1121102 h 1201613"/>
                      <a:gd name="connsiteX3" fmla="*/ 121746 w 1072468"/>
                      <a:gd name="connsiteY3" fmla="*/ 1083593 h 1201613"/>
                      <a:gd name="connsiteX4" fmla="*/ 315970 w 1072468"/>
                      <a:gd name="connsiteY4" fmla="*/ 955568 h 1201613"/>
                      <a:gd name="connsiteX5" fmla="*/ 83539 w 1072468"/>
                      <a:gd name="connsiteY5" fmla="*/ 945628 h 1201613"/>
                      <a:gd name="connsiteX6" fmla="*/ 98549 w 1072468"/>
                      <a:gd name="connsiteY6" fmla="*/ 867899 h 1201613"/>
                      <a:gd name="connsiteX7" fmla="*/ 881 w 1072468"/>
                      <a:gd name="connsiteY7" fmla="*/ 804009 h 1201613"/>
                      <a:gd name="connsiteX8" fmla="*/ 100117 w 1072468"/>
                      <a:gd name="connsiteY8" fmla="*/ 653627 h 1201613"/>
                      <a:gd name="connsiteX9" fmla="*/ 75473 w 1072468"/>
                      <a:gd name="connsiteY9" fmla="*/ 519238 h 1201613"/>
                      <a:gd name="connsiteX10" fmla="*/ 70996 w 1072468"/>
                      <a:gd name="connsiteY10" fmla="*/ 394493 h 1201613"/>
                      <a:gd name="connsiteX11" fmla="*/ 640536 w 1072468"/>
                      <a:gd name="connsiteY11" fmla="*/ 732 h 1201613"/>
                      <a:gd name="connsiteX12" fmla="*/ 1071762 w 1072468"/>
                      <a:gd name="connsiteY12" fmla="*/ 587225 h 1201613"/>
                      <a:gd name="connsiteX13" fmla="*/ 783426 w 1072468"/>
                      <a:gd name="connsiteY13" fmla="*/ 1146447 h 1201613"/>
                      <a:gd name="connsiteX0" fmla="*/ 707168 w 1072468"/>
                      <a:gd name="connsiteY0" fmla="*/ 973825 h 1201613"/>
                      <a:gd name="connsiteX1" fmla="*/ 246388 w 1072468"/>
                      <a:gd name="connsiteY1" fmla="*/ 1198950 h 1201613"/>
                      <a:gd name="connsiteX2" fmla="*/ 145574 w 1072468"/>
                      <a:gd name="connsiteY2" fmla="*/ 1121102 h 1201613"/>
                      <a:gd name="connsiteX3" fmla="*/ 121746 w 1072468"/>
                      <a:gd name="connsiteY3" fmla="*/ 1083593 h 1201613"/>
                      <a:gd name="connsiteX4" fmla="*/ 315970 w 1072468"/>
                      <a:gd name="connsiteY4" fmla="*/ 955568 h 1201613"/>
                      <a:gd name="connsiteX5" fmla="*/ 83539 w 1072468"/>
                      <a:gd name="connsiteY5" fmla="*/ 945628 h 1201613"/>
                      <a:gd name="connsiteX6" fmla="*/ 98549 w 1072468"/>
                      <a:gd name="connsiteY6" fmla="*/ 867899 h 1201613"/>
                      <a:gd name="connsiteX7" fmla="*/ 881 w 1072468"/>
                      <a:gd name="connsiteY7" fmla="*/ 804009 h 1201613"/>
                      <a:gd name="connsiteX8" fmla="*/ 100117 w 1072468"/>
                      <a:gd name="connsiteY8" fmla="*/ 653627 h 1201613"/>
                      <a:gd name="connsiteX9" fmla="*/ 75473 w 1072468"/>
                      <a:gd name="connsiteY9" fmla="*/ 519238 h 1201613"/>
                      <a:gd name="connsiteX10" fmla="*/ 70996 w 1072468"/>
                      <a:gd name="connsiteY10" fmla="*/ 394493 h 1201613"/>
                      <a:gd name="connsiteX11" fmla="*/ 640536 w 1072468"/>
                      <a:gd name="connsiteY11" fmla="*/ 732 h 1201613"/>
                      <a:gd name="connsiteX12" fmla="*/ 1071762 w 1072468"/>
                      <a:gd name="connsiteY12" fmla="*/ 587225 h 1201613"/>
                      <a:gd name="connsiteX13" fmla="*/ 783426 w 1072468"/>
                      <a:gd name="connsiteY13" fmla="*/ 1146447 h 1201613"/>
                      <a:gd name="connsiteX0" fmla="*/ 707168 w 1072468"/>
                      <a:gd name="connsiteY0" fmla="*/ 973825 h 1201613"/>
                      <a:gd name="connsiteX1" fmla="*/ 246388 w 1072468"/>
                      <a:gd name="connsiteY1" fmla="*/ 1198950 h 1201613"/>
                      <a:gd name="connsiteX2" fmla="*/ 145574 w 1072468"/>
                      <a:gd name="connsiteY2" fmla="*/ 1121102 h 1201613"/>
                      <a:gd name="connsiteX3" fmla="*/ 121746 w 1072468"/>
                      <a:gd name="connsiteY3" fmla="*/ 1083593 h 1201613"/>
                      <a:gd name="connsiteX4" fmla="*/ 303616 w 1072468"/>
                      <a:gd name="connsiteY4" fmla="*/ 938271 h 1201613"/>
                      <a:gd name="connsiteX5" fmla="*/ 83539 w 1072468"/>
                      <a:gd name="connsiteY5" fmla="*/ 945628 h 1201613"/>
                      <a:gd name="connsiteX6" fmla="*/ 98549 w 1072468"/>
                      <a:gd name="connsiteY6" fmla="*/ 867899 h 1201613"/>
                      <a:gd name="connsiteX7" fmla="*/ 881 w 1072468"/>
                      <a:gd name="connsiteY7" fmla="*/ 804009 h 1201613"/>
                      <a:gd name="connsiteX8" fmla="*/ 100117 w 1072468"/>
                      <a:gd name="connsiteY8" fmla="*/ 653627 h 1201613"/>
                      <a:gd name="connsiteX9" fmla="*/ 75473 w 1072468"/>
                      <a:gd name="connsiteY9" fmla="*/ 519238 h 1201613"/>
                      <a:gd name="connsiteX10" fmla="*/ 70996 w 1072468"/>
                      <a:gd name="connsiteY10" fmla="*/ 394493 h 1201613"/>
                      <a:gd name="connsiteX11" fmla="*/ 640536 w 1072468"/>
                      <a:gd name="connsiteY11" fmla="*/ 732 h 1201613"/>
                      <a:gd name="connsiteX12" fmla="*/ 1071762 w 1072468"/>
                      <a:gd name="connsiteY12" fmla="*/ 587225 h 1201613"/>
                      <a:gd name="connsiteX13" fmla="*/ 783426 w 1072468"/>
                      <a:gd name="connsiteY13" fmla="*/ 1146447 h 1201613"/>
                      <a:gd name="connsiteX0" fmla="*/ 707168 w 1072468"/>
                      <a:gd name="connsiteY0" fmla="*/ 973825 h 1201613"/>
                      <a:gd name="connsiteX1" fmla="*/ 246388 w 1072468"/>
                      <a:gd name="connsiteY1" fmla="*/ 1198950 h 1201613"/>
                      <a:gd name="connsiteX2" fmla="*/ 145574 w 1072468"/>
                      <a:gd name="connsiteY2" fmla="*/ 1121102 h 1201613"/>
                      <a:gd name="connsiteX3" fmla="*/ 121746 w 1072468"/>
                      <a:gd name="connsiteY3" fmla="*/ 1083593 h 1201613"/>
                      <a:gd name="connsiteX4" fmla="*/ 303616 w 1072468"/>
                      <a:gd name="connsiteY4" fmla="*/ 938271 h 1201613"/>
                      <a:gd name="connsiteX5" fmla="*/ 83539 w 1072468"/>
                      <a:gd name="connsiteY5" fmla="*/ 945628 h 1201613"/>
                      <a:gd name="connsiteX6" fmla="*/ 98549 w 1072468"/>
                      <a:gd name="connsiteY6" fmla="*/ 867899 h 1201613"/>
                      <a:gd name="connsiteX7" fmla="*/ 881 w 1072468"/>
                      <a:gd name="connsiteY7" fmla="*/ 804009 h 1201613"/>
                      <a:gd name="connsiteX8" fmla="*/ 100117 w 1072468"/>
                      <a:gd name="connsiteY8" fmla="*/ 653627 h 1201613"/>
                      <a:gd name="connsiteX9" fmla="*/ 75473 w 1072468"/>
                      <a:gd name="connsiteY9" fmla="*/ 519238 h 1201613"/>
                      <a:gd name="connsiteX10" fmla="*/ 70996 w 1072468"/>
                      <a:gd name="connsiteY10" fmla="*/ 394493 h 1201613"/>
                      <a:gd name="connsiteX11" fmla="*/ 640536 w 1072468"/>
                      <a:gd name="connsiteY11" fmla="*/ 732 h 1201613"/>
                      <a:gd name="connsiteX12" fmla="*/ 1071762 w 1072468"/>
                      <a:gd name="connsiteY12" fmla="*/ 587225 h 1201613"/>
                      <a:gd name="connsiteX13" fmla="*/ 783426 w 1072468"/>
                      <a:gd name="connsiteY13" fmla="*/ 1146447 h 1201613"/>
                      <a:gd name="connsiteX0" fmla="*/ 707168 w 1072468"/>
                      <a:gd name="connsiteY0" fmla="*/ 973825 h 1201669"/>
                      <a:gd name="connsiteX1" fmla="*/ 246388 w 1072468"/>
                      <a:gd name="connsiteY1" fmla="*/ 1198950 h 1201669"/>
                      <a:gd name="connsiteX2" fmla="*/ 145574 w 1072468"/>
                      <a:gd name="connsiteY2" fmla="*/ 1121102 h 1201669"/>
                      <a:gd name="connsiteX3" fmla="*/ 121746 w 1072468"/>
                      <a:gd name="connsiteY3" fmla="*/ 1083593 h 1201669"/>
                      <a:gd name="connsiteX4" fmla="*/ 303616 w 1072468"/>
                      <a:gd name="connsiteY4" fmla="*/ 938271 h 1201669"/>
                      <a:gd name="connsiteX5" fmla="*/ 83539 w 1072468"/>
                      <a:gd name="connsiteY5" fmla="*/ 945628 h 1201669"/>
                      <a:gd name="connsiteX6" fmla="*/ 98549 w 1072468"/>
                      <a:gd name="connsiteY6" fmla="*/ 867899 h 1201669"/>
                      <a:gd name="connsiteX7" fmla="*/ 881 w 1072468"/>
                      <a:gd name="connsiteY7" fmla="*/ 804009 h 1201669"/>
                      <a:gd name="connsiteX8" fmla="*/ 100117 w 1072468"/>
                      <a:gd name="connsiteY8" fmla="*/ 653627 h 1201669"/>
                      <a:gd name="connsiteX9" fmla="*/ 75473 w 1072468"/>
                      <a:gd name="connsiteY9" fmla="*/ 519238 h 1201669"/>
                      <a:gd name="connsiteX10" fmla="*/ 70996 w 1072468"/>
                      <a:gd name="connsiteY10" fmla="*/ 394493 h 1201669"/>
                      <a:gd name="connsiteX11" fmla="*/ 640536 w 1072468"/>
                      <a:gd name="connsiteY11" fmla="*/ 732 h 1201669"/>
                      <a:gd name="connsiteX12" fmla="*/ 1071762 w 1072468"/>
                      <a:gd name="connsiteY12" fmla="*/ 587225 h 1201669"/>
                      <a:gd name="connsiteX13" fmla="*/ 783426 w 1072468"/>
                      <a:gd name="connsiteY13" fmla="*/ 1146447 h 1201669"/>
                      <a:gd name="connsiteX0" fmla="*/ 707168 w 1072468"/>
                      <a:gd name="connsiteY0" fmla="*/ 973825 h 1201669"/>
                      <a:gd name="connsiteX1" fmla="*/ 246388 w 1072468"/>
                      <a:gd name="connsiteY1" fmla="*/ 1198950 h 1201669"/>
                      <a:gd name="connsiteX2" fmla="*/ 145574 w 1072468"/>
                      <a:gd name="connsiteY2" fmla="*/ 1121102 h 1201669"/>
                      <a:gd name="connsiteX3" fmla="*/ 121746 w 1072468"/>
                      <a:gd name="connsiteY3" fmla="*/ 1083593 h 1201669"/>
                      <a:gd name="connsiteX4" fmla="*/ 303616 w 1072468"/>
                      <a:gd name="connsiteY4" fmla="*/ 938271 h 1201669"/>
                      <a:gd name="connsiteX5" fmla="*/ 83539 w 1072468"/>
                      <a:gd name="connsiteY5" fmla="*/ 945628 h 1201669"/>
                      <a:gd name="connsiteX6" fmla="*/ 98549 w 1072468"/>
                      <a:gd name="connsiteY6" fmla="*/ 867899 h 1201669"/>
                      <a:gd name="connsiteX7" fmla="*/ 881 w 1072468"/>
                      <a:gd name="connsiteY7" fmla="*/ 804009 h 1201669"/>
                      <a:gd name="connsiteX8" fmla="*/ 100117 w 1072468"/>
                      <a:gd name="connsiteY8" fmla="*/ 653627 h 1201669"/>
                      <a:gd name="connsiteX9" fmla="*/ 75473 w 1072468"/>
                      <a:gd name="connsiteY9" fmla="*/ 519238 h 1201669"/>
                      <a:gd name="connsiteX10" fmla="*/ 70996 w 1072468"/>
                      <a:gd name="connsiteY10" fmla="*/ 394493 h 1201669"/>
                      <a:gd name="connsiteX11" fmla="*/ 640536 w 1072468"/>
                      <a:gd name="connsiteY11" fmla="*/ 732 h 1201669"/>
                      <a:gd name="connsiteX12" fmla="*/ 1071762 w 1072468"/>
                      <a:gd name="connsiteY12" fmla="*/ 587225 h 1201669"/>
                      <a:gd name="connsiteX13" fmla="*/ 783426 w 1072468"/>
                      <a:gd name="connsiteY13" fmla="*/ 1146447 h 1201669"/>
                      <a:gd name="connsiteX0" fmla="*/ 707168 w 1072468"/>
                      <a:gd name="connsiteY0" fmla="*/ 973825 h 1198950"/>
                      <a:gd name="connsiteX1" fmla="*/ 246388 w 1072468"/>
                      <a:gd name="connsiteY1" fmla="*/ 1198950 h 1198950"/>
                      <a:gd name="connsiteX2" fmla="*/ 145574 w 1072468"/>
                      <a:gd name="connsiteY2" fmla="*/ 1121102 h 1198950"/>
                      <a:gd name="connsiteX3" fmla="*/ 121746 w 1072468"/>
                      <a:gd name="connsiteY3" fmla="*/ 1083593 h 1198950"/>
                      <a:gd name="connsiteX4" fmla="*/ 303616 w 1072468"/>
                      <a:gd name="connsiteY4" fmla="*/ 938271 h 1198950"/>
                      <a:gd name="connsiteX5" fmla="*/ 83539 w 1072468"/>
                      <a:gd name="connsiteY5" fmla="*/ 945628 h 1198950"/>
                      <a:gd name="connsiteX6" fmla="*/ 98549 w 1072468"/>
                      <a:gd name="connsiteY6" fmla="*/ 867899 h 1198950"/>
                      <a:gd name="connsiteX7" fmla="*/ 881 w 1072468"/>
                      <a:gd name="connsiteY7" fmla="*/ 804009 h 1198950"/>
                      <a:gd name="connsiteX8" fmla="*/ 100117 w 1072468"/>
                      <a:gd name="connsiteY8" fmla="*/ 653627 h 1198950"/>
                      <a:gd name="connsiteX9" fmla="*/ 75473 w 1072468"/>
                      <a:gd name="connsiteY9" fmla="*/ 519238 h 1198950"/>
                      <a:gd name="connsiteX10" fmla="*/ 70996 w 1072468"/>
                      <a:gd name="connsiteY10" fmla="*/ 394493 h 1198950"/>
                      <a:gd name="connsiteX11" fmla="*/ 640536 w 1072468"/>
                      <a:gd name="connsiteY11" fmla="*/ 732 h 1198950"/>
                      <a:gd name="connsiteX12" fmla="*/ 1071762 w 1072468"/>
                      <a:gd name="connsiteY12" fmla="*/ 587225 h 1198950"/>
                      <a:gd name="connsiteX13" fmla="*/ 783426 w 1072468"/>
                      <a:gd name="connsiteY13" fmla="*/ 1146447 h 1198950"/>
                      <a:gd name="connsiteX0" fmla="*/ 707168 w 1072468"/>
                      <a:gd name="connsiteY0" fmla="*/ 973825 h 1198950"/>
                      <a:gd name="connsiteX1" fmla="*/ 246388 w 1072468"/>
                      <a:gd name="connsiteY1" fmla="*/ 1198950 h 1198950"/>
                      <a:gd name="connsiteX2" fmla="*/ 145574 w 1072468"/>
                      <a:gd name="connsiteY2" fmla="*/ 1121102 h 1198950"/>
                      <a:gd name="connsiteX3" fmla="*/ 129159 w 1072468"/>
                      <a:gd name="connsiteY3" fmla="*/ 1086064 h 1198950"/>
                      <a:gd name="connsiteX4" fmla="*/ 303616 w 1072468"/>
                      <a:gd name="connsiteY4" fmla="*/ 938271 h 1198950"/>
                      <a:gd name="connsiteX5" fmla="*/ 83539 w 1072468"/>
                      <a:gd name="connsiteY5" fmla="*/ 945628 h 1198950"/>
                      <a:gd name="connsiteX6" fmla="*/ 98549 w 1072468"/>
                      <a:gd name="connsiteY6" fmla="*/ 867899 h 1198950"/>
                      <a:gd name="connsiteX7" fmla="*/ 881 w 1072468"/>
                      <a:gd name="connsiteY7" fmla="*/ 804009 h 1198950"/>
                      <a:gd name="connsiteX8" fmla="*/ 100117 w 1072468"/>
                      <a:gd name="connsiteY8" fmla="*/ 653627 h 1198950"/>
                      <a:gd name="connsiteX9" fmla="*/ 75473 w 1072468"/>
                      <a:gd name="connsiteY9" fmla="*/ 519238 h 1198950"/>
                      <a:gd name="connsiteX10" fmla="*/ 70996 w 1072468"/>
                      <a:gd name="connsiteY10" fmla="*/ 394493 h 1198950"/>
                      <a:gd name="connsiteX11" fmla="*/ 640536 w 1072468"/>
                      <a:gd name="connsiteY11" fmla="*/ 732 h 1198950"/>
                      <a:gd name="connsiteX12" fmla="*/ 1071762 w 1072468"/>
                      <a:gd name="connsiteY12" fmla="*/ 587225 h 1198950"/>
                      <a:gd name="connsiteX13" fmla="*/ 783426 w 1072468"/>
                      <a:gd name="connsiteY13" fmla="*/ 1146447 h 1198950"/>
                      <a:gd name="connsiteX0" fmla="*/ 707168 w 1072468"/>
                      <a:gd name="connsiteY0" fmla="*/ 973825 h 1198950"/>
                      <a:gd name="connsiteX1" fmla="*/ 246388 w 1072468"/>
                      <a:gd name="connsiteY1" fmla="*/ 1198950 h 1198950"/>
                      <a:gd name="connsiteX2" fmla="*/ 145574 w 1072468"/>
                      <a:gd name="connsiteY2" fmla="*/ 1121102 h 1198950"/>
                      <a:gd name="connsiteX3" fmla="*/ 129159 w 1072468"/>
                      <a:gd name="connsiteY3" fmla="*/ 1086064 h 1198950"/>
                      <a:gd name="connsiteX4" fmla="*/ 303616 w 1072468"/>
                      <a:gd name="connsiteY4" fmla="*/ 950626 h 1198950"/>
                      <a:gd name="connsiteX5" fmla="*/ 83539 w 1072468"/>
                      <a:gd name="connsiteY5" fmla="*/ 945628 h 1198950"/>
                      <a:gd name="connsiteX6" fmla="*/ 98549 w 1072468"/>
                      <a:gd name="connsiteY6" fmla="*/ 867899 h 1198950"/>
                      <a:gd name="connsiteX7" fmla="*/ 881 w 1072468"/>
                      <a:gd name="connsiteY7" fmla="*/ 804009 h 1198950"/>
                      <a:gd name="connsiteX8" fmla="*/ 100117 w 1072468"/>
                      <a:gd name="connsiteY8" fmla="*/ 653627 h 1198950"/>
                      <a:gd name="connsiteX9" fmla="*/ 75473 w 1072468"/>
                      <a:gd name="connsiteY9" fmla="*/ 519238 h 1198950"/>
                      <a:gd name="connsiteX10" fmla="*/ 70996 w 1072468"/>
                      <a:gd name="connsiteY10" fmla="*/ 394493 h 1198950"/>
                      <a:gd name="connsiteX11" fmla="*/ 640536 w 1072468"/>
                      <a:gd name="connsiteY11" fmla="*/ 732 h 1198950"/>
                      <a:gd name="connsiteX12" fmla="*/ 1071762 w 1072468"/>
                      <a:gd name="connsiteY12" fmla="*/ 587225 h 1198950"/>
                      <a:gd name="connsiteX13" fmla="*/ 783426 w 1072468"/>
                      <a:gd name="connsiteY13" fmla="*/ 1146447 h 1198950"/>
                      <a:gd name="connsiteX0" fmla="*/ 707168 w 1072468"/>
                      <a:gd name="connsiteY0" fmla="*/ 973825 h 1198950"/>
                      <a:gd name="connsiteX1" fmla="*/ 246388 w 1072468"/>
                      <a:gd name="connsiteY1" fmla="*/ 1198950 h 1198950"/>
                      <a:gd name="connsiteX2" fmla="*/ 145574 w 1072468"/>
                      <a:gd name="connsiteY2" fmla="*/ 1121102 h 1198950"/>
                      <a:gd name="connsiteX3" fmla="*/ 129159 w 1072468"/>
                      <a:gd name="connsiteY3" fmla="*/ 1086064 h 1198950"/>
                      <a:gd name="connsiteX4" fmla="*/ 303616 w 1072468"/>
                      <a:gd name="connsiteY4" fmla="*/ 950626 h 1198950"/>
                      <a:gd name="connsiteX5" fmla="*/ 83539 w 1072468"/>
                      <a:gd name="connsiteY5" fmla="*/ 945628 h 1198950"/>
                      <a:gd name="connsiteX6" fmla="*/ 98549 w 1072468"/>
                      <a:gd name="connsiteY6" fmla="*/ 867899 h 1198950"/>
                      <a:gd name="connsiteX7" fmla="*/ 881 w 1072468"/>
                      <a:gd name="connsiteY7" fmla="*/ 804009 h 1198950"/>
                      <a:gd name="connsiteX8" fmla="*/ 100117 w 1072468"/>
                      <a:gd name="connsiteY8" fmla="*/ 653627 h 1198950"/>
                      <a:gd name="connsiteX9" fmla="*/ 75473 w 1072468"/>
                      <a:gd name="connsiteY9" fmla="*/ 519238 h 1198950"/>
                      <a:gd name="connsiteX10" fmla="*/ 70996 w 1072468"/>
                      <a:gd name="connsiteY10" fmla="*/ 394493 h 1198950"/>
                      <a:gd name="connsiteX11" fmla="*/ 640536 w 1072468"/>
                      <a:gd name="connsiteY11" fmla="*/ 732 h 1198950"/>
                      <a:gd name="connsiteX12" fmla="*/ 1071762 w 1072468"/>
                      <a:gd name="connsiteY12" fmla="*/ 587225 h 1198950"/>
                      <a:gd name="connsiteX13" fmla="*/ 783426 w 1072468"/>
                      <a:gd name="connsiteY13" fmla="*/ 1146447 h 1198950"/>
                      <a:gd name="connsiteX0" fmla="*/ 707168 w 1072468"/>
                      <a:gd name="connsiteY0" fmla="*/ 973825 h 1198950"/>
                      <a:gd name="connsiteX1" fmla="*/ 246388 w 1072468"/>
                      <a:gd name="connsiteY1" fmla="*/ 1198950 h 1198950"/>
                      <a:gd name="connsiteX2" fmla="*/ 145574 w 1072468"/>
                      <a:gd name="connsiteY2" fmla="*/ 1121102 h 1198950"/>
                      <a:gd name="connsiteX3" fmla="*/ 129159 w 1072468"/>
                      <a:gd name="connsiteY3" fmla="*/ 1086064 h 1198950"/>
                      <a:gd name="connsiteX4" fmla="*/ 303616 w 1072468"/>
                      <a:gd name="connsiteY4" fmla="*/ 950626 h 1198950"/>
                      <a:gd name="connsiteX5" fmla="*/ 83539 w 1072468"/>
                      <a:gd name="connsiteY5" fmla="*/ 945628 h 1198950"/>
                      <a:gd name="connsiteX6" fmla="*/ 88665 w 1072468"/>
                      <a:gd name="connsiteY6" fmla="*/ 858015 h 1198950"/>
                      <a:gd name="connsiteX7" fmla="*/ 881 w 1072468"/>
                      <a:gd name="connsiteY7" fmla="*/ 804009 h 1198950"/>
                      <a:gd name="connsiteX8" fmla="*/ 100117 w 1072468"/>
                      <a:gd name="connsiteY8" fmla="*/ 653627 h 1198950"/>
                      <a:gd name="connsiteX9" fmla="*/ 75473 w 1072468"/>
                      <a:gd name="connsiteY9" fmla="*/ 519238 h 1198950"/>
                      <a:gd name="connsiteX10" fmla="*/ 70996 w 1072468"/>
                      <a:gd name="connsiteY10" fmla="*/ 394493 h 1198950"/>
                      <a:gd name="connsiteX11" fmla="*/ 640536 w 1072468"/>
                      <a:gd name="connsiteY11" fmla="*/ 732 h 1198950"/>
                      <a:gd name="connsiteX12" fmla="*/ 1071762 w 1072468"/>
                      <a:gd name="connsiteY12" fmla="*/ 587225 h 1198950"/>
                      <a:gd name="connsiteX13" fmla="*/ 783426 w 1072468"/>
                      <a:gd name="connsiteY13" fmla="*/ 1146447 h 11989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072468" h="1198950">
                        <a:moveTo>
                          <a:pt x="707168" y="973825"/>
                        </a:moveTo>
                        <a:cubicBezTo>
                          <a:pt x="611748" y="1151526"/>
                          <a:pt x="499701" y="1196330"/>
                          <a:pt x="246388" y="1198950"/>
                        </a:cubicBezTo>
                        <a:cubicBezTo>
                          <a:pt x="195607" y="1191944"/>
                          <a:pt x="173527" y="1202449"/>
                          <a:pt x="145574" y="1121102"/>
                        </a:cubicBezTo>
                        <a:cubicBezTo>
                          <a:pt x="141045" y="1105454"/>
                          <a:pt x="102819" y="1114477"/>
                          <a:pt x="129159" y="1086064"/>
                        </a:cubicBezTo>
                        <a:cubicBezTo>
                          <a:pt x="155499" y="1057651"/>
                          <a:pt x="311219" y="974032"/>
                          <a:pt x="303616" y="950626"/>
                        </a:cubicBezTo>
                        <a:cubicBezTo>
                          <a:pt x="230257" y="948960"/>
                          <a:pt x="119364" y="961063"/>
                          <a:pt x="83539" y="945628"/>
                        </a:cubicBezTo>
                        <a:cubicBezTo>
                          <a:pt x="47714" y="930193"/>
                          <a:pt x="88663" y="892806"/>
                          <a:pt x="88665" y="858015"/>
                        </a:cubicBezTo>
                        <a:cubicBezTo>
                          <a:pt x="55765" y="841154"/>
                          <a:pt x="8361" y="854300"/>
                          <a:pt x="881" y="804009"/>
                        </a:cubicBezTo>
                        <a:cubicBezTo>
                          <a:pt x="-10263" y="754160"/>
                          <a:pt x="87685" y="701089"/>
                          <a:pt x="100117" y="653627"/>
                        </a:cubicBezTo>
                        <a:cubicBezTo>
                          <a:pt x="112549" y="606165"/>
                          <a:pt x="79929" y="554887"/>
                          <a:pt x="75473" y="519238"/>
                        </a:cubicBezTo>
                        <a:cubicBezTo>
                          <a:pt x="68941" y="487199"/>
                          <a:pt x="71695" y="420993"/>
                          <a:pt x="70996" y="394493"/>
                        </a:cubicBezTo>
                        <a:cubicBezTo>
                          <a:pt x="78322" y="132876"/>
                          <a:pt x="328221" y="-11623"/>
                          <a:pt x="640536" y="732"/>
                        </a:cubicBezTo>
                        <a:cubicBezTo>
                          <a:pt x="952851" y="13087"/>
                          <a:pt x="1083350" y="379197"/>
                          <a:pt x="1071762" y="587225"/>
                        </a:cubicBezTo>
                        <a:cubicBezTo>
                          <a:pt x="1055542" y="878403"/>
                          <a:pt x="765373" y="970038"/>
                          <a:pt x="783426" y="1146447"/>
                        </a:cubicBezTo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373" name="グループ化 372">
                    <a:extLst>
                      <a:ext uri="{FF2B5EF4-FFF2-40B4-BE49-F238E27FC236}">
                        <a16:creationId xmlns:a16="http://schemas.microsoft.com/office/drawing/2014/main" id="{3210A40A-9C23-46E0-9F2D-4AC6D8672EDE}"/>
                      </a:ext>
                    </a:extLst>
                  </p:cNvPr>
                  <p:cNvGrpSpPr/>
                  <p:nvPr/>
                </p:nvGrpSpPr>
                <p:grpSpPr>
                  <a:xfrm>
                    <a:off x="3858082" y="2107049"/>
                    <a:ext cx="783768" cy="1429084"/>
                    <a:chOff x="4621280" y="2107049"/>
                    <a:chExt cx="783768" cy="1429084"/>
                  </a:xfrm>
                </p:grpSpPr>
                <p:sp>
                  <p:nvSpPr>
                    <p:cNvPr id="387" name="四角形: 上の 2 つの角を丸める 386">
                      <a:extLst>
                        <a:ext uri="{FF2B5EF4-FFF2-40B4-BE49-F238E27FC236}">
                          <a16:creationId xmlns:a16="http://schemas.microsoft.com/office/drawing/2014/main" id="{1C50F2F1-2F7F-4270-B9F1-1A3D970E419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77088" y="2107049"/>
                      <a:ext cx="266338" cy="138615"/>
                    </a:xfrm>
                    <a:prstGeom prst="round2SameRect">
                      <a:avLst>
                        <a:gd name="adj1" fmla="val 7120"/>
                        <a:gd name="adj2" fmla="val 34088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85" name="フリーフォーム: 図形 384">
                      <a:extLst>
                        <a:ext uri="{FF2B5EF4-FFF2-40B4-BE49-F238E27FC236}">
                          <a16:creationId xmlns:a16="http://schemas.microsoft.com/office/drawing/2014/main" id="{B153C604-376E-446C-B122-71297D513D4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51645" y="2130860"/>
                      <a:ext cx="317438" cy="186718"/>
                    </a:xfrm>
                    <a:custGeom>
                      <a:avLst/>
                      <a:gdLst>
                        <a:gd name="connsiteX0" fmla="*/ 20101 w 183642"/>
                        <a:gd name="connsiteY0" fmla="*/ 0 h 186718"/>
                        <a:gd name="connsiteX1" fmla="*/ 163541 w 183642"/>
                        <a:gd name="connsiteY1" fmla="*/ 0 h 186718"/>
                        <a:gd name="connsiteX2" fmla="*/ 183642 w 183642"/>
                        <a:gd name="connsiteY2" fmla="*/ 20101 h 186718"/>
                        <a:gd name="connsiteX3" fmla="*/ 183642 w 183642"/>
                        <a:gd name="connsiteY3" fmla="*/ 74776 h 186718"/>
                        <a:gd name="connsiteX4" fmla="*/ 183642 w 183642"/>
                        <a:gd name="connsiteY4" fmla="*/ 124118 h 186718"/>
                        <a:gd name="connsiteX5" fmla="*/ 183642 w 183642"/>
                        <a:gd name="connsiteY5" fmla="*/ 186717 h 186718"/>
                        <a:gd name="connsiteX6" fmla="*/ 121047 w 183642"/>
                        <a:gd name="connsiteY6" fmla="*/ 186717 h 186718"/>
                        <a:gd name="connsiteX7" fmla="*/ 121042 w 183642"/>
                        <a:gd name="connsiteY7" fmla="*/ 186718 h 186718"/>
                        <a:gd name="connsiteX8" fmla="*/ 62600 w 183642"/>
                        <a:gd name="connsiteY8" fmla="*/ 186718 h 186718"/>
                        <a:gd name="connsiteX9" fmla="*/ 0 w 183642"/>
                        <a:gd name="connsiteY9" fmla="*/ 124118 h 186718"/>
                        <a:gd name="connsiteX10" fmla="*/ 0 w 183642"/>
                        <a:gd name="connsiteY10" fmla="*/ 20101 h 186718"/>
                        <a:gd name="connsiteX11" fmla="*/ 20101 w 183642"/>
                        <a:gd name="connsiteY11" fmla="*/ 0 h 1867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83642" h="186718">
                          <a:moveTo>
                            <a:pt x="20101" y="0"/>
                          </a:moveTo>
                          <a:lnTo>
                            <a:pt x="163541" y="0"/>
                          </a:lnTo>
                          <a:cubicBezTo>
                            <a:pt x="174642" y="0"/>
                            <a:pt x="183642" y="9000"/>
                            <a:pt x="183642" y="20101"/>
                          </a:cubicBezTo>
                          <a:lnTo>
                            <a:pt x="183642" y="74776"/>
                          </a:lnTo>
                          <a:lnTo>
                            <a:pt x="183642" y="124118"/>
                          </a:lnTo>
                          <a:lnTo>
                            <a:pt x="183642" y="186717"/>
                          </a:lnTo>
                          <a:lnTo>
                            <a:pt x="121047" y="186717"/>
                          </a:lnTo>
                          <a:lnTo>
                            <a:pt x="121042" y="186718"/>
                          </a:lnTo>
                          <a:lnTo>
                            <a:pt x="62600" y="186718"/>
                          </a:lnTo>
                          <a:cubicBezTo>
                            <a:pt x="28027" y="186718"/>
                            <a:pt x="0" y="158691"/>
                            <a:pt x="0" y="124118"/>
                          </a:cubicBezTo>
                          <a:lnTo>
                            <a:pt x="0" y="20101"/>
                          </a:lnTo>
                          <a:cubicBezTo>
                            <a:pt x="0" y="9000"/>
                            <a:pt x="9000" y="0"/>
                            <a:pt x="20101" y="0"/>
                          </a:cubicBezTo>
                          <a:close/>
                        </a:path>
                      </a:pathLst>
                    </a:custGeom>
                    <a:solidFill>
                      <a:schemeClr val="accent1">
                        <a:lumMod val="75000"/>
                      </a:schemeClr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79" name="片側の 2 つの角を丸めた四角形 144">
                      <a:extLst>
                        <a:ext uri="{FF2B5EF4-FFF2-40B4-BE49-F238E27FC236}">
                          <a16:creationId xmlns:a16="http://schemas.microsoft.com/office/drawing/2014/main" id="{98DB627C-73F8-4DB9-BCE4-B6734A16151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47594" y="2248208"/>
                      <a:ext cx="757454" cy="1287925"/>
                    </a:xfrm>
                    <a:prstGeom prst="round2SameRect">
                      <a:avLst>
                        <a:gd name="adj1" fmla="val 30576"/>
                        <a:gd name="adj2" fmla="val 0"/>
                      </a:avLst>
                    </a:prstGeom>
                    <a:solidFill>
                      <a:schemeClr val="accent1">
                        <a:lumMod val="75000"/>
                      </a:schemeClr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80" name="楕円 379">
                      <a:extLst>
                        <a:ext uri="{FF2B5EF4-FFF2-40B4-BE49-F238E27FC236}">
                          <a16:creationId xmlns:a16="http://schemas.microsoft.com/office/drawing/2014/main" id="{CCDA4CA7-B474-4835-B485-7E3C3D289F2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21280" y="2432258"/>
                      <a:ext cx="55539" cy="89958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81" name="楕円 380">
                      <a:extLst>
                        <a:ext uri="{FF2B5EF4-FFF2-40B4-BE49-F238E27FC236}">
                          <a16:creationId xmlns:a16="http://schemas.microsoft.com/office/drawing/2014/main" id="{141DB455-76B5-4DB5-8D42-9003D15B871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21280" y="2667819"/>
                      <a:ext cx="55539" cy="89958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82" name="楕円 381">
                      <a:extLst>
                        <a:ext uri="{FF2B5EF4-FFF2-40B4-BE49-F238E27FC236}">
                          <a16:creationId xmlns:a16="http://schemas.microsoft.com/office/drawing/2014/main" id="{E4DFD95D-5FAC-49C7-969D-8A2F60C58BB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21280" y="2903380"/>
                      <a:ext cx="55539" cy="89958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83" name="楕円 382">
                      <a:extLst>
                        <a:ext uri="{FF2B5EF4-FFF2-40B4-BE49-F238E27FC236}">
                          <a16:creationId xmlns:a16="http://schemas.microsoft.com/office/drawing/2014/main" id="{9B70767F-98EF-4470-8EAA-9975D80D2BA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21280" y="3138941"/>
                      <a:ext cx="55539" cy="89958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84" name="楕円 383">
                      <a:extLst>
                        <a:ext uri="{FF2B5EF4-FFF2-40B4-BE49-F238E27FC236}">
                          <a16:creationId xmlns:a16="http://schemas.microsoft.com/office/drawing/2014/main" id="{406F53B2-CF91-4193-9335-CDDB7DA1CE9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21280" y="3374503"/>
                      <a:ext cx="55539" cy="89958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89" name="四角形: 上の 2 つの角を丸める 388">
                    <a:extLst>
                      <a:ext uri="{FF2B5EF4-FFF2-40B4-BE49-F238E27FC236}">
                        <a16:creationId xmlns:a16="http://schemas.microsoft.com/office/drawing/2014/main" id="{9AA18C96-3559-4F7E-B061-74F99BD5B564}"/>
                      </a:ext>
                    </a:extLst>
                  </p:cNvPr>
                  <p:cNvSpPr/>
                  <p:nvPr/>
                </p:nvSpPr>
                <p:spPr>
                  <a:xfrm>
                    <a:off x="4052227" y="2390244"/>
                    <a:ext cx="202762" cy="1143856"/>
                  </a:xfrm>
                  <a:prstGeom prst="round2SameRect">
                    <a:avLst>
                      <a:gd name="adj1" fmla="val 40288"/>
                      <a:gd name="adj2" fmla="val 0"/>
                    </a:avLst>
                  </a:prstGeom>
                  <a:solidFill>
                    <a:srgbClr val="000000">
                      <a:alpha val="3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0" name="フリーフォーム: 図形 389">
                    <a:extLst>
                      <a:ext uri="{FF2B5EF4-FFF2-40B4-BE49-F238E27FC236}">
                        <a16:creationId xmlns:a16="http://schemas.microsoft.com/office/drawing/2014/main" id="{D58467FE-9C67-4B30-96A8-39B80CD55EE4}"/>
                      </a:ext>
                    </a:extLst>
                  </p:cNvPr>
                  <p:cNvSpPr/>
                  <p:nvPr/>
                </p:nvSpPr>
                <p:spPr>
                  <a:xfrm flipH="1">
                    <a:off x="4098383" y="2332807"/>
                    <a:ext cx="367416" cy="1203325"/>
                  </a:xfrm>
                  <a:custGeom>
                    <a:avLst/>
                    <a:gdLst>
                      <a:gd name="connsiteX0" fmla="*/ 42070 w 328822"/>
                      <a:gd name="connsiteY0" fmla="*/ 0 h 947738"/>
                      <a:gd name="connsiteX1" fmla="*/ 286752 w 328822"/>
                      <a:gd name="connsiteY1" fmla="*/ 0 h 947738"/>
                      <a:gd name="connsiteX2" fmla="*/ 315902 w 328822"/>
                      <a:gd name="connsiteY2" fmla="*/ 43235 h 947738"/>
                      <a:gd name="connsiteX3" fmla="*/ 328822 w 328822"/>
                      <a:gd name="connsiteY3" fmla="*/ 107231 h 947738"/>
                      <a:gd name="connsiteX4" fmla="*/ 328822 w 328822"/>
                      <a:gd name="connsiteY4" fmla="*/ 947738 h 947738"/>
                      <a:gd name="connsiteX5" fmla="*/ 0 w 328822"/>
                      <a:gd name="connsiteY5" fmla="*/ 947738 h 947738"/>
                      <a:gd name="connsiteX6" fmla="*/ 0 w 328822"/>
                      <a:gd name="connsiteY6" fmla="*/ 107231 h 947738"/>
                      <a:gd name="connsiteX7" fmla="*/ 12920 w 328822"/>
                      <a:gd name="connsiteY7" fmla="*/ 43235 h 947738"/>
                      <a:gd name="connsiteX0" fmla="*/ 315902 w 407342"/>
                      <a:gd name="connsiteY0" fmla="*/ 43235 h 947738"/>
                      <a:gd name="connsiteX1" fmla="*/ 328822 w 407342"/>
                      <a:gd name="connsiteY1" fmla="*/ 107231 h 947738"/>
                      <a:gd name="connsiteX2" fmla="*/ 328822 w 407342"/>
                      <a:gd name="connsiteY2" fmla="*/ 947738 h 947738"/>
                      <a:gd name="connsiteX3" fmla="*/ 0 w 407342"/>
                      <a:gd name="connsiteY3" fmla="*/ 947738 h 947738"/>
                      <a:gd name="connsiteX4" fmla="*/ 0 w 407342"/>
                      <a:gd name="connsiteY4" fmla="*/ 107231 h 947738"/>
                      <a:gd name="connsiteX5" fmla="*/ 12920 w 407342"/>
                      <a:gd name="connsiteY5" fmla="*/ 43235 h 947738"/>
                      <a:gd name="connsiteX6" fmla="*/ 42070 w 407342"/>
                      <a:gd name="connsiteY6" fmla="*/ 0 h 947738"/>
                      <a:gd name="connsiteX7" fmla="*/ 286752 w 407342"/>
                      <a:gd name="connsiteY7" fmla="*/ 0 h 947738"/>
                      <a:gd name="connsiteX8" fmla="*/ 407342 w 407342"/>
                      <a:gd name="connsiteY8" fmla="*/ 134675 h 947738"/>
                      <a:gd name="connsiteX0" fmla="*/ 315902 w 328822"/>
                      <a:gd name="connsiteY0" fmla="*/ 43235 h 947738"/>
                      <a:gd name="connsiteX1" fmla="*/ 328822 w 328822"/>
                      <a:gd name="connsiteY1" fmla="*/ 107231 h 947738"/>
                      <a:gd name="connsiteX2" fmla="*/ 328822 w 328822"/>
                      <a:gd name="connsiteY2" fmla="*/ 947738 h 947738"/>
                      <a:gd name="connsiteX3" fmla="*/ 0 w 328822"/>
                      <a:gd name="connsiteY3" fmla="*/ 947738 h 947738"/>
                      <a:gd name="connsiteX4" fmla="*/ 0 w 328822"/>
                      <a:gd name="connsiteY4" fmla="*/ 107231 h 947738"/>
                      <a:gd name="connsiteX5" fmla="*/ 12920 w 328822"/>
                      <a:gd name="connsiteY5" fmla="*/ 43235 h 947738"/>
                      <a:gd name="connsiteX6" fmla="*/ 42070 w 328822"/>
                      <a:gd name="connsiteY6" fmla="*/ 0 h 947738"/>
                      <a:gd name="connsiteX7" fmla="*/ 286752 w 328822"/>
                      <a:gd name="connsiteY7" fmla="*/ 0 h 947738"/>
                      <a:gd name="connsiteX0" fmla="*/ 315902 w 328822"/>
                      <a:gd name="connsiteY0" fmla="*/ 43235 h 947738"/>
                      <a:gd name="connsiteX1" fmla="*/ 328822 w 328822"/>
                      <a:gd name="connsiteY1" fmla="*/ 107231 h 947738"/>
                      <a:gd name="connsiteX2" fmla="*/ 328822 w 328822"/>
                      <a:gd name="connsiteY2" fmla="*/ 947738 h 947738"/>
                      <a:gd name="connsiteX3" fmla="*/ 0 w 328822"/>
                      <a:gd name="connsiteY3" fmla="*/ 947738 h 947738"/>
                      <a:gd name="connsiteX4" fmla="*/ 0 w 328822"/>
                      <a:gd name="connsiteY4" fmla="*/ 107231 h 947738"/>
                      <a:gd name="connsiteX5" fmla="*/ 12920 w 328822"/>
                      <a:gd name="connsiteY5" fmla="*/ 43235 h 947738"/>
                      <a:gd name="connsiteX6" fmla="*/ 42070 w 328822"/>
                      <a:gd name="connsiteY6" fmla="*/ 0 h 947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28822" h="947738">
                        <a:moveTo>
                          <a:pt x="315902" y="43235"/>
                        </a:moveTo>
                        <a:cubicBezTo>
                          <a:pt x="324222" y="62905"/>
                          <a:pt x="328822" y="84531"/>
                          <a:pt x="328822" y="107231"/>
                        </a:cubicBezTo>
                        <a:lnTo>
                          <a:pt x="328822" y="947738"/>
                        </a:lnTo>
                        <a:lnTo>
                          <a:pt x="0" y="947738"/>
                        </a:lnTo>
                        <a:lnTo>
                          <a:pt x="0" y="107231"/>
                        </a:lnTo>
                        <a:cubicBezTo>
                          <a:pt x="0" y="84531"/>
                          <a:pt x="4601" y="62905"/>
                          <a:pt x="12920" y="43235"/>
                        </a:cubicBezTo>
                        <a:lnTo>
                          <a:pt x="42070" y="0"/>
                        </a:lnTo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" name="楕円 8">
                    <a:extLst>
                      <a:ext uri="{FF2B5EF4-FFF2-40B4-BE49-F238E27FC236}">
                        <a16:creationId xmlns:a16="http://schemas.microsoft.com/office/drawing/2014/main" id="{E01E726E-2185-408F-81F8-9A4FF943A8F8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3774768" y="954364"/>
                    <a:ext cx="521950" cy="32508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" name="月 9">
                    <a:extLst>
                      <a:ext uri="{FF2B5EF4-FFF2-40B4-BE49-F238E27FC236}">
                        <a16:creationId xmlns:a16="http://schemas.microsoft.com/office/drawing/2014/main" id="{7D6A8CAF-176F-43ED-982A-B70FD086A32C}"/>
                      </a:ext>
                    </a:extLst>
                  </p:cNvPr>
                  <p:cNvSpPr/>
                  <p:nvPr/>
                </p:nvSpPr>
                <p:spPr>
                  <a:xfrm rot="8901916">
                    <a:off x="4081639" y="771864"/>
                    <a:ext cx="589940" cy="1085246"/>
                  </a:xfrm>
                  <a:prstGeom prst="moon">
                    <a:avLst>
                      <a:gd name="adj" fmla="val 73146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" name="月 13">
                    <a:extLst>
                      <a:ext uri="{FF2B5EF4-FFF2-40B4-BE49-F238E27FC236}">
                        <a16:creationId xmlns:a16="http://schemas.microsoft.com/office/drawing/2014/main" id="{4341A9BB-40AB-4873-B8FA-E3C38439AD9B}"/>
                      </a:ext>
                    </a:extLst>
                  </p:cNvPr>
                  <p:cNvSpPr/>
                  <p:nvPr/>
                </p:nvSpPr>
                <p:spPr>
                  <a:xfrm>
                    <a:off x="4323748" y="1572896"/>
                    <a:ext cx="257174" cy="495013"/>
                  </a:xfrm>
                  <a:prstGeom prst="moon">
                    <a:avLst>
                      <a:gd name="adj" fmla="val 78704"/>
                    </a:avLst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3" name="月 482">
                    <a:extLst>
                      <a:ext uri="{FF2B5EF4-FFF2-40B4-BE49-F238E27FC236}">
                        <a16:creationId xmlns:a16="http://schemas.microsoft.com/office/drawing/2014/main" id="{D7E28A7C-5D6C-469F-8FF9-D6E9E1C3E8F7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483291" y="1534796"/>
                    <a:ext cx="257174" cy="495013"/>
                  </a:xfrm>
                  <a:prstGeom prst="moon">
                    <a:avLst>
                      <a:gd name="adj" fmla="val 78704"/>
                    </a:avLst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484" name="グループ化 483">
                    <a:extLst>
                      <a:ext uri="{FF2B5EF4-FFF2-40B4-BE49-F238E27FC236}">
                        <a16:creationId xmlns:a16="http://schemas.microsoft.com/office/drawing/2014/main" id="{D877F43B-229D-41AB-BD81-1CDCBF67D812}"/>
                      </a:ext>
                    </a:extLst>
                  </p:cNvPr>
                  <p:cNvGrpSpPr/>
                  <p:nvPr/>
                </p:nvGrpSpPr>
                <p:grpSpPr>
                  <a:xfrm>
                    <a:off x="4270206" y="1471613"/>
                    <a:ext cx="213064" cy="385886"/>
                    <a:chOff x="1368308" y="1783038"/>
                    <a:chExt cx="188990" cy="342286"/>
                  </a:xfrm>
                  <a:solidFill>
                    <a:schemeClr val="accent2">
                      <a:lumMod val="20000"/>
                      <a:lumOff val="80000"/>
                    </a:schemeClr>
                  </a:solidFill>
                </p:grpSpPr>
                <p:sp>
                  <p:nvSpPr>
                    <p:cNvPr id="485" name="フリーフォーム: 図形 484">
                      <a:extLst>
                        <a:ext uri="{FF2B5EF4-FFF2-40B4-BE49-F238E27FC236}">
                          <a16:creationId xmlns:a16="http://schemas.microsoft.com/office/drawing/2014/main" id="{4FC9DBDF-0137-446A-B2EF-0623C1654E04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1368308" y="1783038"/>
                      <a:ext cx="188990" cy="342286"/>
                    </a:xfrm>
                    <a:custGeom>
                      <a:avLst/>
                      <a:gdLst>
                        <a:gd name="connsiteX0" fmla="*/ 109805 w 188990"/>
                        <a:gd name="connsiteY0" fmla="*/ 0 h 342286"/>
                        <a:gd name="connsiteX1" fmla="*/ 0 w 188990"/>
                        <a:gd name="connsiteY1" fmla="*/ 171143 h 342286"/>
                        <a:gd name="connsiteX2" fmla="*/ 109805 w 188990"/>
                        <a:gd name="connsiteY2" fmla="*/ 342286 h 342286"/>
                        <a:gd name="connsiteX3" fmla="*/ 111831 w 188990"/>
                        <a:gd name="connsiteY3" fmla="*/ 341648 h 342286"/>
                        <a:gd name="connsiteX4" fmla="*/ 188990 w 188990"/>
                        <a:gd name="connsiteY4" fmla="*/ 53688 h 342286"/>
                        <a:gd name="connsiteX5" fmla="*/ 187449 w 188990"/>
                        <a:gd name="connsiteY5" fmla="*/ 50126 h 342286"/>
                        <a:gd name="connsiteX6" fmla="*/ 109805 w 188990"/>
                        <a:gd name="connsiteY6" fmla="*/ 0 h 342286"/>
                        <a:gd name="connsiteX0" fmla="*/ 109805 w 188990"/>
                        <a:gd name="connsiteY0" fmla="*/ 0 h 342286"/>
                        <a:gd name="connsiteX1" fmla="*/ 0 w 188990"/>
                        <a:gd name="connsiteY1" fmla="*/ 171143 h 342286"/>
                        <a:gd name="connsiteX2" fmla="*/ 109805 w 188990"/>
                        <a:gd name="connsiteY2" fmla="*/ 342286 h 342286"/>
                        <a:gd name="connsiteX3" fmla="*/ 111831 w 188990"/>
                        <a:gd name="connsiteY3" fmla="*/ 341648 h 342286"/>
                        <a:gd name="connsiteX4" fmla="*/ 178321 w 188990"/>
                        <a:gd name="connsiteY4" fmla="*/ 93383 h 342286"/>
                        <a:gd name="connsiteX5" fmla="*/ 188990 w 188990"/>
                        <a:gd name="connsiteY5" fmla="*/ 53688 h 342286"/>
                        <a:gd name="connsiteX6" fmla="*/ 187449 w 188990"/>
                        <a:gd name="connsiteY6" fmla="*/ 50126 h 342286"/>
                        <a:gd name="connsiteX7" fmla="*/ 109805 w 188990"/>
                        <a:gd name="connsiteY7" fmla="*/ 0 h 342286"/>
                        <a:gd name="connsiteX0" fmla="*/ 178321 w 269761"/>
                        <a:gd name="connsiteY0" fmla="*/ 93383 h 342286"/>
                        <a:gd name="connsiteX1" fmla="*/ 188990 w 269761"/>
                        <a:gd name="connsiteY1" fmla="*/ 53688 h 342286"/>
                        <a:gd name="connsiteX2" fmla="*/ 187449 w 269761"/>
                        <a:gd name="connsiteY2" fmla="*/ 50126 h 342286"/>
                        <a:gd name="connsiteX3" fmla="*/ 109805 w 269761"/>
                        <a:gd name="connsiteY3" fmla="*/ 0 h 342286"/>
                        <a:gd name="connsiteX4" fmla="*/ 0 w 269761"/>
                        <a:gd name="connsiteY4" fmla="*/ 171143 h 342286"/>
                        <a:gd name="connsiteX5" fmla="*/ 109805 w 269761"/>
                        <a:gd name="connsiteY5" fmla="*/ 342286 h 342286"/>
                        <a:gd name="connsiteX6" fmla="*/ 111831 w 269761"/>
                        <a:gd name="connsiteY6" fmla="*/ 341648 h 342286"/>
                        <a:gd name="connsiteX7" fmla="*/ 269761 w 269761"/>
                        <a:gd name="connsiteY7" fmla="*/ 184823 h 342286"/>
                        <a:gd name="connsiteX0" fmla="*/ 188990 w 269761"/>
                        <a:gd name="connsiteY0" fmla="*/ 53688 h 342286"/>
                        <a:gd name="connsiteX1" fmla="*/ 187449 w 269761"/>
                        <a:gd name="connsiteY1" fmla="*/ 50126 h 342286"/>
                        <a:gd name="connsiteX2" fmla="*/ 109805 w 269761"/>
                        <a:gd name="connsiteY2" fmla="*/ 0 h 342286"/>
                        <a:gd name="connsiteX3" fmla="*/ 0 w 269761"/>
                        <a:gd name="connsiteY3" fmla="*/ 171143 h 342286"/>
                        <a:gd name="connsiteX4" fmla="*/ 109805 w 269761"/>
                        <a:gd name="connsiteY4" fmla="*/ 342286 h 342286"/>
                        <a:gd name="connsiteX5" fmla="*/ 111831 w 269761"/>
                        <a:gd name="connsiteY5" fmla="*/ 341648 h 342286"/>
                        <a:gd name="connsiteX6" fmla="*/ 269761 w 269761"/>
                        <a:gd name="connsiteY6" fmla="*/ 184823 h 342286"/>
                        <a:gd name="connsiteX0" fmla="*/ 188990 w 188990"/>
                        <a:gd name="connsiteY0" fmla="*/ 53688 h 342286"/>
                        <a:gd name="connsiteX1" fmla="*/ 187449 w 188990"/>
                        <a:gd name="connsiteY1" fmla="*/ 50126 h 342286"/>
                        <a:gd name="connsiteX2" fmla="*/ 109805 w 188990"/>
                        <a:gd name="connsiteY2" fmla="*/ 0 h 342286"/>
                        <a:gd name="connsiteX3" fmla="*/ 0 w 188990"/>
                        <a:gd name="connsiteY3" fmla="*/ 171143 h 342286"/>
                        <a:gd name="connsiteX4" fmla="*/ 109805 w 188990"/>
                        <a:gd name="connsiteY4" fmla="*/ 342286 h 342286"/>
                        <a:gd name="connsiteX5" fmla="*/ 111831 w 188990"/>
                        <a:gd name="connsiteY5" fmla="*/ 341648 h 3422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88990" h="342286">
                          <a:moveTo>
                            <a:pt x="188990" y="53688"/>
                          </a:moveTo>
                          <a:lnTo>
                            <a:pt x="187449" y="50126"/>
                          </a:lnTo>
                          <a:cubicBezTo>
                            <a:pt x="167578" y="19156"/>
                            <a:pt x="140127" y="0"/>
                            <a:pt x="109805" y="0"/>
                          </a:cubicBezTo>
                          <a:cubicBezTo>
                            <a:pt x="49161" y="0"/>
                            <a:pt x="0" y="76623"/>
                            <a:pt x="0" y="171143"/>
                          </a:cubicBezTo>
                          <a:cubicBezTo>
                            <a:pt x="0" y="265663"/>
                            <a:pt x="49161" y="342286"/>
                            <a:pt x="109805" y="342286"/>
                          </a:cubicBezTo>
                          <a:lnTo>
                            <a:pt x="111831" y="341648"/>
                          </a:lnTo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86" name="フリーフォーム: 図形 485">
                      <a:extLst>
                        <a:ext uri="{FF2B5EF4-FFF2-40B4-BE49-F238E27FC236}">
                          <a16:creationId xmlns:a16="http://schemas.microsoft.com/office/drawing/2014/main" id="{1CC9B1C3-85F7-4B0D-9FD9-7B5B8C1DA2EA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1386510" y="1839869"/>
                      <a:ext cx="131404" cy="222946"/>
                    </a:xfrm>
                    <a:custGeom>
                      <a:avLst/>
                      <a:gdLst>
                        <a:gd name="connsiteX0" fmla="*/ 70049 w 131404"/>
                        <a:gd name="connsiteY0" fmla="*/ 0 h 222946"/>
                        <a:gd name="connsiteX1" fmla="*/ 0 w 131404"/>
                        <a:gd name="connsiteY1" fmla="*/ 111473 h 222946"/>
                        <a:gd name="connsiteX2" fmla="*/ 70049 w 131404"/>
                        <a:gd name="connsiteY2" fmla="*/ 222946 h 222946"/>
                        <a:gd name="connsiteX3" fmla="*/ 89572 w 131404"/>
                        <a:gd name="connsiteY3" fmla="*/ 216674 h 222946"/>
                        <a:gd name="connsiteX4" fmla="*/ 131404 w 131404"/>
                        <a:gd name="connsiteY4" fmla="*/ 60555 h 222946"/>
                        <a:gd name="connsiteX5" fmla="*/ 119581 w 131404"/>
                        <a:gd name="connsiteY5" fmla="*/ 32650 h 222946"/>
                        <a:gd name="connsiteX6" fmla="*/ 70049 w 131404"/>
                        <a:gd name="connsiteY6" fmla="*/ 0 h 2229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31404" h="222946">
                          <a:moveTo>
                            <a:pt x="70049" y="0"/>
                          </a:moveTo>
                          <a:cubicBezTo>
                            <a:pt x="31362" y="0"/>
                            <a:pt x="0" y="49908"/>
                            <a:pt x="0" y="111473"/>
                          </a:cubicBezTo>
                          <a:cubicBezTo>
                            <a:pt x="0" y="173038"/>
                            <a:pt x="31362" y="222946"/>
                            <a:pt x="70049" y="222946"/>
                          </a:cubicBezTo>
                          <a:lnTo>
                            <a:pt x="89572" y="216674"/>
                          </a:lnTo>
                          <a:lnTo>
                            <a:pt x="131404" y="60555"/>
                          </a:lnTo>
                          <a:lnTo>
                            <a:pt x="119581" y="32650"/>
                          </a:lnTo>
                          <a:cubicBezTo>
                            <a:pt x="106905" y="12477"/>
                            <a:pt x="89392" y="0"/>
                            <a:pt x="70049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87" name="月 486">
                    <a:extLst>
                      <a:ext uri="{FF2B5EF4-FFF2-40B4-BE49-F238E27FC236}">
                        <a16:creationId xmlns:a16="http://schemas.microsoft.com/office/drawing/2014/main" id="{B4ED8269-31C8-4076-AAE8-3CDCFA2DF79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823130" y="1137657"/>
                    <a:ext cx="85720" cy="328020"/>
                  </a:xfrm>
                  <a:prstGeom prst="moon">
                    <a:avLst>
                      <a:gd name="adj" fmla="val 7667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75" name="フリーフォーム: 図形 274">
                  <a:extLst>
                    <a:ext uri="{FF2B5EF4-FFF2-40B4-BE49-F238E27FC236}">
                      <a16:creationId xmlns:a16="http://schemas.microsoft.com/office/drawing/2014/main" id="{E6EDDF26-BCFB-4114-B146-F949C4B2C075}"/>
                    </a:ext>
                  </a:extLst>
                </p:cNvPr>
                <p:cNvSpPr/>
                <p:nvPr/>
              </p:nvSpPr>
              <p:spPr>
                <a:xfrm>
                  <a:off x="5800455" y="1447799"/>
                  <a:ext cx="188907" cy="77593"/>
                </a:xfrm>
                <a:custGeom>
                  <a:avLst/>
                  <a:gdLst>
                    <a:gd name="connsiteX0" fmla="*/ 69871 w 139742"/>
                    <a:gd name="connsiteY0" fmla="*/ 0 h 116247"/>
                    <a:gd name="connsiteX1" fmla="*/ 139742 w 139742"/>
                    <a:gd name="connsiteY1" fmla="*/ 100994 h 116247"/>
                    <a:gd name="connsiteX2" fmla="*/ 137612 w 139742"/>
                    <a:gd name="connsiteY2" fmla="*/ 116247 h 116247"/>
                    <a:gd name="connsiteX3" fmla="*/ 127697 w 139742"/>
                    <a:gd name="connsiteY3" fmla="*/ 98086 h 116247"/>
                    <a:gd name="connsiteX4" fmla="*/ 69871 w 139742"/>
                    <a:gd name="connsiteY4" fmla="*/ 68505 h 116247"/>
                    <a:gd name="connsiteX5" fmla="*/ 12045 w 139742"/>
                    <a:gd name="connsiteY5" fmla="*/ 98086 h 116247"/>
                    <a:gd name="connsiteX6" fmla="*/ 2131 w 139742"/>
                    <a:gd name="connsiteY6" fmla="*/ 116247 h 116247"/>
                    <a:gd name="connsiteX7" fmla="*/ 0 w 139742"/>
                    <a:gd name="connsiteY7" fmla="*/ 100994 h 116247"/>
                    <a:gd name="connsiteX8" fmla="*/ 69871 w 139742"/>
                    <a:gd name="connsiteY8" fmla="*/ 0 h 1162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39742" h="116247">
                      <a:moveTo>
                        <a:pt x="69871" y="0"/>
                      </a:moveTo>
                      <a:cubicBezTo>
                        <a:pt x="108460" y="0"/>
                        <a:pt x="139742" y="45217"/>
                        <a:pt x="139742" y="100994"/>
                      </a:cubicBezTo>
                      <a:lnTo>
                        <a:pt x="137612" y="116247"/>
                      </a:lnTo>
                      <a:lnTo>
                        <a:pt x="127697" y="98086"/>
                      </a:lnTo>
                      <a:cubicBezTo>
                        <a:pt x="112898" y="79810"/>
                        <a:pt x="92454" y="68505"/>
                        <a:pt x="69871" y="68505"/>
                      </a:cubicBezTo>
                      <a:cubicBezTo>
                        <a:pt x="47289" y="68505"/>
                        <a:pt x="26844" y="79810"/>
                        <a:pt x="12045" y="98086"/>
                      </a:cubicBezTo>
                      <a:lnTo>
                        <a:pt x="2131" y="116247"/>
                      </a:lnTo>
                      <a:lnTo>
                        <a:pt x="0" y="100994"/>
                      </a:lnTo>
                      <a:cubicBezTo>
                        <a:pt x="0" y="45217"/>
                        <a:pt x="31282" y="0"/>
                        <a:pt x="69871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91A5E2EC-E8A6-483F-AC07-4A46DD649BA6}"/>
                  </a:ext>
                </a:extLst>
              </p:cNvPr>
              <p:cNvGrpSpPr/>
              <p:nvPr/>
            </p:nvGrpSpPr>
            <p:grpSpPr>
              <a:xfrm>
                <a:off x="7959337" y="766318"/>
                <a:ext cx="1825834" cy="2779236"/>
                <a:chOff x="6582948" y="766318"/>
                <a:chExt cx="1825834" cy="2779236"/>
              </a:xfrm>
            </p:grpSpPr>
            <p:grpSp>
              <p:nvGrpSpPr>
                <p:cNvPr id="139" name="グループ化 138">
                  <a:extLst>
                    <a:ext uri="{FF2B5EF4-FFF2-40B4-BE49-F238E27FC236}">
                      <a16:creationId xmlns:a16="http://schemas.microsoft.com/office/drawing/2014/main" id="{4618BDBE-218D-4474-BF7E-04D84BF26D8C}"/>
                    </a:ext>
                  </a:extLst>
                </p:cNvPr>
                <p:cNvGrpSpPr/>
                <p:nvPr/>
              </p:nvGrpSpPr>
              <p:grpSpPr>
                <a:xfrm>
                  <a:off x="6582948" y="2434071"/>
                  <a:ext cx="1212664" cy="1105240"/>
                  <a:chOff x="6440320" y="2194334"/>
                  <a:chExt cx="1441449" cy="1313759"/>
                </a:xfrm>
              </p:grpSpPr>
              <p:grpSp>
                <p:nvGrpSpPr>
                  <p:cNvPr id="140" name="グループ化 139">
                    <a:extLst>
                      <a:ext uri="{FF2B5EF4-FFF2-40B4-BE49-F238E27FC236}">
                        <a16:creationId xmlns:a16="http://schemas.microsoft.com/office/drawing/2014/main" id="{B13B57BB-CB9F-4E05-A2DE-0718D116CB09}"/>
                      </a:ext>
                    </a:extLst>
                  </p:cNvPr>
                  <p:cNvGrpSpPr/>
                  <p:nvPr/>
                </p:nvGrpSpPr>
                <p:grpSpPr>
                  <a:xfrm>
                    <a:off x="6440320" y="2194334"/>
                    <a:ext cx="1441449" cy="1004014"/>
                    <a:chOff x="444652" y="3858749"/>
                    <a:chExt cx="1441449" cy="1004014"/>
                  </a:xfrm>
                </p:grpSpPr>
                <p:sp>
                  <p:nvSpPr>
                    <p:cNvPr id="144" name="フリーフォーム: 図形 143">
                      <a:extLst>
                        <a:ext uri="{FF2B5EF4-FFF2-40B4-BE49-F238E27FC236}">
                          <a16:creationId xmlns:a16="http://schemas.microsoft.com/office/drawing/2014/main" id="{C2BADE04-524E-477A-A9B6-66CA3920A49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0958" y="3896569"/>
                      <a:ext cx="1175143" cy="966194"/>
                    </a:xfrm>
                    <a:custGeom>
                      <a:avLst/>
                      <a:gdLst>
                        <a:gd name="connsiteX0" fmla="*/ 53074 w 1175143"/>
                        <a:gd name="connsiteY0" fmla="*/ 458 h 966194"/>
                        <a:gd name="connsiteX1" fmla="*/ 112996 w 1175143"/>
                        <a:gd name="connsiteY1" fmla="*/ 30284 h 966194"/>
                        <a:gd name="connsiteX2" fmla="*/ 205424 w 1175143"/>
                        <a:gd name="connsiteY2" fmla="*/ 190374 h 966194"/>
                        <a:gd name="connsiteX3" fmla="*/ 340620 w 1175143"/>
                        <a:gd name="connsiteY3" fmla="*/ 226600 h 966194"/>
                        <a:gd name="connsiteX4" fmla="*/ 461577 w 1175143"/>
                        <a:gd name="connsiteY4" fmla="*/ 363500 h 966194"/>
                        <a:gd name="connsiteX5" fmla="*/ 461470 w 1175143"/>
                        <a:gd name="connsiteY5" fmla="*/ 365212 h 966194"/>
                        <a:gd name="connsiteX6" fmla="*/ 1102333 w 1175143"/>
                        <a:gd name="connsiteY6" fmla="*/ 694530 h 966194"/>
                        <a:gd name="connsiteX7" fmla="*/ 1155617 w 1175143"/>
                        <a:gd name="connsiteY7" fmla="*/ 893384 h 966194"/>
                        <a:gd name="connsiteX8" fmla="*/ 956763 w 1175143"/>
                        <a:gd name="connsiteY8" fmla="*/ 946667 h 966194"/>
                        <a:gd name="connsiteX9" fmla="*/ 334052 w 1175143"/>
                        <a:gd name="connsiteY9" fmla="*/ 545312 h 966194"/>
                        <a:gd name="connsiteX10" fmla="*/ 320572 w 1175143"/>
                        <a:gd name="connsiteY10" fmla="*/ 549951 h 966194"/>
                        <a:gd name="connsiteX11" fmla="*/ 255077 w 1175143"/>
                        <a:gd name="connsiteY11" fmla="*/ 545846 h 966194"/>
                        <a:gd name="connsiteX12" fmla="*/ 70236 w 1175143"/>
                        <a:gd name="connsiteY12" fmla="*/ 496318 h 966194"/>
                        <a:gd name="connsiteX13" fmla="*/ 16080 w 1175143"/>
                        <a:gd name="connsiteY13" fmla="*/ 402516 h 966194"/>
                        <a:gd name="connsiteX14" fmla="*/ 61977 w 1175143"/>
                        <a:gd name="connsiteY14" fmla="*/ 231228 h 966194"/>
                        <a:gd name="connsiteX15" fmla="*/ 74556 w 1175143"/>
                        <a:gd name="connsiteY15" fmla="*/ 205902 h 966194"/>
                        <a:gd name="connsiteX16" fmla="*/ 8122 w 1175143"/>
                        <a:gd name="connsiteY16" fmla="*/ 90834 h 966194"/>
                        <a:gd name="connsiteX17" fmla="*/ 30284 w 1175143"/>
                        <a:gd name="connsiteY17" fmla="*/ 8121 h 966194"/>
                        <a:gd name="connsiteX18" fmla="*/ 53074 w 1175143"/>
                        <a:gd name="connsiteY18" fmla="*/ 458 h 96619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</a:cxnLst>
                      <a:rect l="l" t="t" r="r" b="b"/>
                      <a:pathLst>
                        <a:path w="1175143" h="966194">
                          <a:moveTo>
                            <a:pt x="53074" y="458"/>
                          </a:moveTo>
                          <a:cubicBezTo>
                            <a:pt x="76490" y="-2448"/>
                            <a:pt x="100456" y="8564"/>
                            <a:pt x="112996" y="30284"/>
                          </a:cubicBezTo>
                          <a:lnTo>
                            <a:pt x="205424" y="190374"/>
                          </a:lnTo>
                          <a:lnTo>
                            <a:pt x="340620" y="226600"/>
                          </a:lnTo>
                          <a:cubicBezTo>
                            <a:pt x="406738" y="244316"/>
                            <a:pt x="452697" y="299716"/>
                            <a:pt x="461577" y="363500"/>
                          </a:cubicBezTo>
                          <a:lnTo>
                            <a:pt x="461470" y="365212"/>
                          </a:lnTo>
                          <a:lnTo>
                            <a:pt x="1102333" y="694530"/>
                          </a:lnTo>
                          <a:cubicBezTo>
                            <a:pt x="1171960" y="734729"/>
                            <a:pt x="1195815" y="823758"/>
                            <a:pt x="1155617" y="893384"/>
                          </a:cubicBezTo>
                          <a:cubicBezTo>
                            <a:pt x="1115418" y="963010"/>
                            <a:pt x="1026389" y="986865"/>
                            <a:pt x="956763" y="946667"/>
                          </a:cubicBezTo>
                          <a:lnTo>
                            <a:pt x="334052" y="545312"/>
                          </a:lnTo>
                          <a:lnTo>
                            <a:pt x="320572" y="549951"/>
                          </a:lnTo>
                          <a:cubicBezTo>
                            <a:pt x="299310" y="552911"/>
                            <a:pt x="277117" y="551751"/>
                            <a:pt x="255077" y="545846"/>
                          </a:cubicBezTo>
                          <a:lnTo>
                            <a:pt x="70236" y="496318"/>
                          </a:lnTo>
                          <a:cubicBezTo>
                            <a:pt x="29379" y="485370"/>
                            <a:pt x="5132" y="443374"/>
                            <a:pt x="16080" y="402516"/>
                          </a:cubicBezTo>
                          <a:lnTo>
                            <a:pt x="61977" y="231228"/>
                          </a:lnTo>
                          <a:lnTo>
                            <a:pt x="74556" y="205902"/>
                          </a:lnTo>
                          <a:lnTo>
                            <a:pt x="8122" y="90834"/>
                          </a:lnTo>
                          <a:cubicBezTo>
                            <a:pt x="-8599" y="61873"/>
                            <a:pt x="1324" y="24842"/>
                            <a:pt x="30284" y="8121"/>
                          </a:cubicBezTo>
                          <a:cubicBezTo>
                            <a:pt x="37524" y="3941"/>
                            <a:pt x="45268" y="1426"/>
                            <a:pt x="53074" y="458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145" name="グループ化 144">
                      <a:extLst>
                        <a:ext uri="{FF2B5EF4-FFF2-40B4-BE49-F238E27FC236}">
                          <a16:creationId xmlns:a16="http://schemas.microsoft.com/office/drawing/2014/main" id="{745735BB-3F86-4F72-8998-2441A9C41D5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44652" y="3858749"/>
                      <a:ext cx="549812" cy="483777"/>
                      <a:chOff x="458025" y="3477713"/>
                      <a:chExt cx="1521156" cy="1338455"/>
                    </a:xfrm>
                  </p:grpSpPr>
                  <p:grpSp>
                    <p:nvGrpSpPr>
                      <p:cNvPr id="146" name="グループ化 145">
                        <a:extLst>
                          <a:ext uri="{FF2B5EF4-FFF2-40B4-BE49-F238E27FC236}">
                            <a16:creationId xmlns:a16="http://schemas.microsoft.com/office/drawing/2014/main" id="{217123A2-8D38-4284-9C3D-8573A675077E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826495" y="3477713"/>
                        <a:ext cx="1152686" cy="1166748"/>
                        <a:chOff x="798968" y="2934075"/>
                        <a:chExt cx="975141" cy="987038"/>
                      </a:xfrm>
                    </p:grpSpPr>
                    <p:sp>
                      <p:nvSpPr>
                        <p:cNvPr id="157" name="フリーフォーム: 図形 156">
                          <a:extLst>
                            <a:ext uri="{FF2B5EF4-FFF2-40B4-BE49-F238E27FC236}">
                              <a16:creationId xmlns:a16="http://schemas.microsoft.com/office/drawing/2014/main" id="{8B7F8481-D282-4307-85FC-8ADD1E3EC61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9800000">
                          <a:off x="798968" y="2934075"/>
                          <a:ext cx="385384" cy="829654"/>
                        </a:xfrm>
                        <a:custGeom>
                          <a:avLst/>
                          <a:gdLst>
                            <a:gd name="connsiteX0" fmla="*/ 148419 w 415210"/>
                            <a:gd name="connsiteY0" fmla="*/ 8395 h 899070"/>
                            <a:gd name="connsiteX1" fmla="*/ 213668 w 415210"/>
                            <a:gd name="connsiteY1" fmla="*/ 106834 h 899070"/>
                            <a:gd name="connsiteX2" fmla="*/ 213668 w 415210"/>
                            <a:gd name="connsiteY2" fmla="*/ 439191 h 899070"/>
                            <a:gd name="connsiteX3" fmla="*/ 415210 w 415210"/>
                            <a:gd name="connsiteY3" fmla="*/ 788271 h 899070"/>
                            <a:gd name="connsiteX4" fmla="*/ 223302 w 415210"/>
                            <a:gd name="connsiteY4" fmla="*/ 899070 h 899070"/>
                            <a:gd name="connsiteX5" fmla="*/ 19208 w 415210"/>
                            <a:gd name="connsiteY5" fmla="*/ 545569 h 899070"/>
                            <a:gd name="connsiteX6" fmla="*/ 13837 w 415210"/>
                            <a:gd name="connsiteY6" fmla="*/ 529597 h 899070"/>
                            <a:gd name="connsiteX7" fmla="*/ 8396 w 415210"/>
                            <a:gd name="connsiteY7" fmla="*/ 521526 h 899070"/>
                            <a:gd name="connsiteX8" fmla="*/ 0 w 415210"/>
                            <a:gd name="connsiteY8" fmla="*/ 479941 h 899070"/>
                            <a:gd name="connsiteX9" fmla="*/ 0 w 415210"/>
                            <a:gd name="connsiteY9" fmla="*/ 106834 h 899070"/>
                            <a:gd name="connsiteX10" fmla="*/ 106834 w 415210"/>
                            <a:gd name="connsiteY10" fmla="*/ 0 h 899070"/>
                            <a:gd name="connsiteX11" fmla="*/ 148419 w 415210"/>
                            <a:gd name="connsiteY11" fmla="*/ 8395 h 899070"/>
                            <a:gd name="connsiteX0" fmla="*/ 415210 w 506650"/>
                            <a:gd name="connsiteY0" fmla="*/ 788271 h 899070"/>
                            <a:gd name="connsiteX1" fmla="*/ 223302 w 506650"/>
                            <a:gd name="connsiteY1" fmla="*/ 899070 h 899070"/>
                            <a:gd name="connsiteX2" fmla="*/ 19208 w 506650"/>
                            <a:gd name="connsiteY2" fmla="*/ 545569 h 899070"/>
                            <a:gd name="connsiteX3" fmla="*/ 13837 w 506650"/>
                            <a:gd name="connsiteY3" fmla="*/ 529597 h 899070"/>
                            <a:gd name="connsiteX4" fmla="*/ 8396 w 506650"/>
                            <a:gd name="connsiteY4" fmla="*/ 521526 h 899070"/>
                            <a:gd name="connsiteX5" fmla="*/ 0 w 506650"/>
                            <a:gd name="connsiteY5" fmla="*/ 479941 h 899070"/>
                            <a:gd name="connsiteX6" fmla="*/ 0 w 506650"/>
                            <a:gd name="connsiteY6" fmla="*/ 106834 h 899070"/>
                            <a:gd name="connsiteX7" fmla="*/ 106834 w 506650"/>
                            <a:gd name="connsiteY7" fmla="*/ 0 h 899070"/>
                            <a:gd name="connsiteX8" fmla="*/ 148419 w 506650"/>
                            <a:gd name="connsiteY8" fmla="*/ 8395 h 899070"/>
                            <a:gd name="connsiteX9" fmla="*/ 213668 w 506650"/>
                            <a:gd name="connsiteY9" fmla="*/ 106834 h 899070"/>
                            <a:gd name="connsiteX10" fmla="*/ 213668 w 506650"/>
                            <a:gd name="connsiteY10" fmla="*/ 439191 h 899070"/>
                            <a:gd name="connsiteX11" fmla="*/ 506650 w 506650"/>
                            <a:gd name="connsiteY11" fmla="*/ 879711 h 899070"/>
                            <a:gd name="connsiteX0" fmla="*/ 223302 w 506650"/>
                            <a:gd name="connsiteY0" fmla="*/ 899070 h 899070"/>
                            <a:gd name="connsiteX1" fmla="*/ 19208 w 506650"/>
                            <a:gd name="connsiteY1" fmla="*/ 545569 h 899070"/>
                            <a:gd name="connsiteX2" fmla="*/ 13837 w 506650"/>
                            <a:gd name="connsiteY2" fmla="*/ 529597 h 899070"/>
                            <a:gd name="connsiteX3" fmla="*/ 8396 w 506650"/>
                            <a:gd name="connsiteY3" fmla="*/ 521526 h 899070"/>
                            <a:gd name="connsiteX4" fmla="*/ 0 w 506650"/>
                            <a:gd name="connsiteY4" fmla="*/ 479941 h 899070"/>
                            <a:gd name="connsiteX5" fmla="*/ 0 w 506650"/>
                            <a:gd name="connsiteY5" fmla="*/ 106834 h 899070"/>
                            <a:gd name="connsiteX6" fmla="*/ 106834 w 506650"/>
                            <a:gd name="connsiteY6" fmla="*/ 0 h 899070"/>
                            <a:gd name="connsiteX7" fmla="*/ 148419 w 506650"/>
                            <a:gd name="connsiteY7" fmla="*/ 8395 h 899070"/>
                            <a:gd name="connsiteX8" fmla="*/ 213668 w 506650"/>
                            <a:gd name="connsiteY8" fmla="*/ 106834 h 899070"/>
                            <a:gd name="connsiteX9" fmla="*/ 213668 w 506650"/>
                            <a:gd name="connsiteY9" fmla="*/ 439191 h 899070"/>
                            <a:gd name="connsiteX10" fmla="*/ 506650 w 506650"/>
                            <a:gd name="connsiteY10" fmla="*/ 879711 h 899070"/>
                            <a:gd name="connsiteX0" fmla="*/ 223302 w 405256"/>
                            <a:gd name="connsiteY0" fmla="*/ 899070 h 899070"/>
                            <a:gd name="connsiteX1" fmla="*/ 19208 w 405256"/>
                            <a:gd name="connsiteY1" fmla="*/ 545569 h 899070"/>
                            <a:gd name="connsiteX2" fmla="*/ 13837 w 405256"/>
                            <a:gd name="connsiteY2" fmla="*/ 529597 h 899070"/>
                            <a:gd name="connsiteX3" fmla="*/ 8396 w 405256"/>
                            <a:gd name="connsiteY3" fmla="*/ 521526 h 899070"/>
                            <a:gd name="connsiteX4" fmla="*/ 0 w 405256"/>
                            <a:gd name="connsiteY4" fmla="*/ 479941 h 899070"/>
                            <a:gd name="connsiteX5" fmla="*/ 0 w 405256"/>
                            <a:gd name="connsiteY5" fmla="*/ 106834 h 899070"/>
                            <a:gd name="connsiteX6" fmla="*/ 106834 w 405256"/>
                            <a:gd name="connsiteY6" fmla="*/ 0 h 899070"/>
                            <a:gd name="connsiteX7" fmla="*/ 148419 w 405256"/>
                            <a:gd name="connsiteY7" fmla="*/ 8395 h 899070"/>
                            <a:gd name="connsiteX8" fmla="*/ 213668 w 405256"/>
                            <a:gd name="connsiteY8" fmla="*/ 106834 h 899070"/>
                            <a:gd name="connsiteX9" fmla="*/ 213668 w 405256"/>
                            <a:gd name="connsiteY9" fmla="*/ 439191 h 899070"/>
                            <a:gd name="connsiteX10" fmla="*/ 405256 w 405256"/>
                            <a:gd name="connsiteY10" fmla="*/ 744181 h 899070"/>
                            <a:gd name="connsiteX0" fmla="*/ 223302 w 394682"/>
                            <a:gd name="connsiteY0" fmla="*/ 899070 h 899070"/>
                            <a:gd name="connsiteX1" fmla="*/ 19208 w 394682"/>
                            <a:gd name="connsiteY1" fmla="*/ 545569 h 899070"/>
                            <a:gd name="connsiteX2" fmla="*/ 13837 w 394682"/>
                            <a:gd name="connsiteY2" fmla="*/ 529597 h 899070"/>
                            <a:gd name="connsiteX3" fmla="*/ 8396 w 394682"/>
                            <a:gd name="connsiteY3" fmla="*/ 521526 h 899070"/>
                            <a:gd name="connsiteX4" fmla="*/ 0 w 394682"/>
                            <a:gd name="connsiteY4" fmla="*/ 479941 h 899070"/>
                            <a:gd name="connsiteX5" fmla="*/ 0 w 394682"/>
                            <a:gd name="connsiteY5" fmla="*/ 106834 h 899070"/>
                            <a:gd name="connsiteX6" fmla="*/ 106834 w 394682"/>
                            <a:gd name="connsiteY6" fmla="*/ 0 h 899070"/>
                            <a:gd name="connsiteX7" fmla="*/ 148419 w 394682"/>
                            <a:gd name="connsiteY7" fmla="*/ 8395 h 899070"/>
                            <a:gd name="connsiteX8" fmla="*/ 213668 w 394682"/>
                            <a:gd name="connsiteY8" fmla="*/ 106834 h 899070"/>
                            <a:gd name="connsiteX9" fmla="*/ 213668 w 394682"/>
                            <a:gd name="connsiteY9" fmla="*/ 439191 h 899070"/>
                            <a:gd name="connsiteX10" fmla="*/ 394682 w 394682"/>
                            <a:gd name="connsiteY10" fmla="*/ 730745 h 899070"/>
                            <a:gd name="connsiteX0" fmla="*/ 223302 w 385384"/>
                            <a:gd name="connsiteY0" fmla="*/ 899070 h 899070"/>
                            <a:gd name="connsiteX1" fmla="*/ 19208 w 385384"/>
                            <a:gd name="connsiteY1" fmla="*/ 545569 h 899070"/>
                            <a:gd name="connsiteX2" fmla="*/ 13837 w 385384"/>
                            <a:gd name="connsiteY2" fmla="*/ 529597 h 899070"/>
                            <a:gd name="connsiteX3" fmla="*/ 8396 w 385384"/>
                            <a:gd name="connsiteY3" fmla="*/ 521526 h 899070"/>
                            <a:gd name="connsiteX4" fmla="*/ 0 w 385384"/>
                            <a:gd name="connsiteY4" fmla="*/ 479941 h 899070"/>
                            <a:gd name="connsiteX5" fmla="*/ 0 w 385384"/>
                            <a:gd name="connsiteY5" fmla="*/ 106834 h 899070"/>
                            <a:gd name="connsiteX6" fmla="*/ 106834 w 385384"/>
                            <a:gd name="connsiteY6" fmla="*/ 0 h 899070"/>
                            <a:gd name="connsiteX7" fmla="*/ 148419 w 385384"/>
                            <a:gd name="connsiteY7" fmla="*/ 8395 h 899070"/>
                            <a:gd name="connsiteX8" fmla="*/ 213668 w 385384"/>
                            <a:gd name="connsiteY8" fmla="*/ 106834 h 899070"/>
                            <a:gd name="connsiteX9" fmla="*/ 213668 w 385384"/>
                            <a:gd name="connsiteY9" fmla="*/ 439191 h 899070"/>
                            <a:gd name="connsiteX10" fmla="*/ 385384 w 385384"/>
                            <a:gd name="connsiteY10" fmla="*/ 696048 h 899070"/>
                            <a:gd name="connsiteX0" fmla="*/ 222221 w 385384"/>
                            <a:gd name="connsiteY0" fmla="*/ 810457 h 810457"/>
                            <a:gd name="connsiteX1" fmla="*/ 19208 w 385384"/>
                            <a:gd name="connsiteY1" fmla="*/ 545569 h 810457"/>
                            <a:gd name="connsiteX2" fmla="*/ 13837 w 385384"/>
                            <a:gd name="connsiteY2" fmla="*/ 529597 h 810457"/>
                            <a:gd name="connsiteX3" fmla="*/ 8396 w 385384"/>
                            <a:gd name="connsiteY3" fmla="*/ 521526 h 810457"/>
                            <a:gd name="connsiteX4" fmla="*/ 0 w 385384"/>
                            <a:gd name="connsiteY4" fmla="*/ 479941 h 810457"/>
                            <a:gd name="connsiteX5" fmla="*/ 0 w 385384"/>
                            <a:gd name="connsiteY5" fmla="*/ 106834 h 810457"/>
                            <a:gd name="connsiteX6" fmla="*/ 106834 w 385384"/>
                            <a:gd name="connsiteY6" fmla="*/ 0 h 810457"/>
                            <a:gd name="connsiteX7" fmla="*/ 148419 w 385384"/>
                            <a:gd name="connsiteY7" fmla="*/ 8395 h 810457"/>
                            <a:gd name="connsiteX8" fmla="*/ 213668 w 385384"/>
                            <a:gd name="connsiteY8" fmla="*/ 106834 h 810457"/>
                            <a:gd name="connsiteX9" fmla="*/ 213668 w 385384"/>
                            <a:gd name="connsiteY9" fmla="*/ 439191 h 810457"/>
                            <a:gd name="connsiteX10" fmla="*/ 385384 w 385384"/>
                            <a:gd name="connsiteY10" fmla="*/ 696048 h 810457"/>
                            <a:gd name="connsiteX0" fmla="*/ 222136 w 385384"/>
                            <a:gd name="connsiteY0" fmla="*/ 829654 h 829654"/>
                            <a:gd name="connsiteX1" fmla="*/ 19208 w 385384"/>
                            <a:gd name="connsiteY1" fmla="*/ 545569 h 829654"/>
                            <a:gd name="connsiteX2" fmla="*/ 13837 w 385384"/>
                            <a:gd name="connsiteY2" fmla="*/ 529597 h 829654"/>
                            <a:gd name="connsiteX3" fmla="*/ 8396 w 385384"/>
                            <a:gd name="connsiteY3" fmla="*/ 521526 h 829654"/>
                            <a:gd name="connsiteX4" fmla="*/ 0 w 385384"/>
                            <a:gd name="connsiteY4" fmla="*/ 479941 h 829654"/>
                            <a:gd name="connsiteX5" fmla="*/ 0 w 385384"/>
                            <a:gd name="connsiteY5" fmla="*/ 106834 h 829654"/>
                            <a:gd name="connsiteX6" fmla="*/ 106834 w 385384"/>
                            <a:gd name="connsiteY6" fmla="*/ 0 h 829654"/>
                            <a:gd name="connsiteX7" fmla="*/ 148419 w 385384"/>
                            <a:gd name="connsiteY7" fmla="*/ 8395 h 829654"/>
                            <a:gd name="connsiteX8" fmla="*/ 213668 w 385384"/>
                            <a:gd name="connsiteY8" fmla="*/ 106834 h 829654"/>
                            <a:gd name="connsiteX9" fmla="*/ 213668 w 385384"/>
                            <a:gd name="connsiteY9" fmla="*/ 439191 h 829654"/>
                            <a:gd name="connsiteX10" fmla="*/ 385384 w 385384"/>
                            <a:gd name="connsiteY10" fmla="*/ 696048 h 8296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</a:cxnLst>
                          <a:rect l="l" t="t" r="r" b="b"/>
                          <a:pathLst>
                            <a:path w="385384" h="829654">
                              <a:moveTo>
                                <a:pt x="222136" y="829654"/>
                              </a:moveTo>
                              <a:lnTo>
                                <a:pt x="19208" y="545569"/>
                              </a:lnTo>
                              <a:lnTo>
                                <a:pt x="13837" y="529597"/>
                              </a:lnTo>
                              <a:lnTo>
                                <a:pt x="8396" y="521526"/>
                              </a:lnTo>
                              <a:cubicBezTo>
                                <a:pt x="2989" y="508744"/>
                                <a:pt x="0" y="494692"/>
                                <a:pt x="0" y="479941"/>
                              </a:cubicBezTo>
                              <a:lnTo>
                                <a:pt x="0" y="106834"/>
                              </a:lnTo>
                              <a:cubicBezTo>
                                <a:pt x="0" y="47831"/>
                                <a:pt x="47831" y="0"/>
                                <a:pt x="106834" y="0"/>
                              </a:cubicBezTo>
                              <a:cubicBezTo>
                                <a:pt x="121585" y="0"/>
                                <a:pt x="135637" y="2989"/>
                                <a:pt x="148419" y="8395"/>
                              </a:cubicBezTo>
                              <a:cubicBezTo>
                                <a:pt x="186763" y="24614"/>
                                <a:pt x="213668" y="62582"/>
                                <a:pt x="213668" y="106834"/>
                              </a:cubicBezTo>
                              <a:lnTo>
                                <a:pt x="213668" y="439191"/>
                              </a:lnTo>
                              <a:cubicBezTo>
                                <a:pt x="280849" y="555551"/>
                                <a:pt x="385384" y="696048"/>
                                <a:pt x="385384" y="696048"/>
                              </a:cubicBezTo>
                            </a:path>
                          </a:pathLst>
                        </a:custGeom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58" name="フリーフォーム: 図形 157">
                          <a:extLst>
                            <a:ext uri="{FF2B5EF4-FFF2-40B4-BE49-F238E27FC236}">
                              <a16:creationId xmlns:a16="http://schemas.microsoft.com/office/drawing/2014/main" id="{30B5741A-8E5C-4F65-AE39-4184F3B7550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9800000">
                          <a:off x="1326636" y="3000278"/>
                          <a:ext cx="79843" cy="387065"/>
                        </a:xfrm>
                        <a:custGeom>
                          <a:avLst/>
                          <a:gdLst>
                            <a:gd name="connsiteX0" fmla="*/ 22876 w 88125"/>
                            <a:gd name="connsiteY0" fmla="*/ 4618 h 438031"/>
                            <a:gd name="connsiteX1" fmla="*/ 88125 w 88125"/>
                            <a:gd name="connsiteY1" fmla="*/ 103057 h 438031"/>
                            <a:gd name="connsiteX2" fmla="*/ 88125 w 88125"/>
                            <a:gd name="connsiteY2" fmla="*/ 425062 h 438031"/>
                            <a:gd name="connsiteX3" fmla="*/ 51446 w 88125"/>
                            <a:gd name="connsiteY3" fmla="*/ 438031 h 438031"/>
                            <a:gd name="connsiteX4" fmla="*/ 49728 w 88125"/>
                            <a:gd name="connsiteY4" fmla="*/ 435242 h 438031"/>
                            <a:gd name="connsiteX5" fmla="*/ 53619 w 88125"/>
                            <a:gd name="connsiteY5" fmla="*/ 91383 h 438031"/>
                            <a:gd name="connsiteX6" fmla="*/ 14742 w 88125"/>
                            <a:gd name="connsiteY6" fmla="*/ 8944 h 438031"/>
                            <a:gd name="connsiteX7" fmla="*/ 0 w 88125"/>
                            <a:gd name="connsiteY7" fmla="*/ 0 h 43803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88125" h="438031">
                              <a:moveTo>
                                <a:pt x="22876" y="4618"/>
                              </a:moveTo>
                              <a:cubicBezTo>
                                <a:pt x="61220" y="20837"/>
                                <a:pt x="88125" y="58805"/>
                                <a:pt x="88125" y="103057"/>
                              </a:cubicBezTo>
                              <a:lnTo>
                                <a:pt x="88125" y="425062"/>
                              </a:lnTo>
                              <a:lnTo>
                                <a:pt x="51446" y="438031"/>
                              </a:lnTo>
                              <a:lnTo>
                                <a:pt x="49728" y="435242"/>
                              </a:lnTo>
                              <a:lnTo>
                                <a:pt x="53619" y="91383"/>
                              </a:lnTo>
                              <a:cubicBezTo>
                                <a:pt x="53619" y="58194"/>
                                <a:pt x="38485" y="28539"/>
                                <a:pt x="14742" y="8944"/>
                              </a:cubicBezTo>
                              <a:lnTo>
                                <a:pt x="0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FFFFFF">
                            <a:alpha val="40000"/>
                          </a:srgbClr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59" name="フリーフォーム: 図形 158">
                          <a:extLst>
                            <a:ext uri="{FF2B5EF4-FFF2-40B4-BE49-F238E27FC236}">
                              <a16:creationId xmlns:a16="http://schemas.microsoft.com/office/drawing/2014/main" id="{C39509E2-0734-40DD-A1C2-38B8A953F7D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9800000">
                          <a:off x="819431" y="2995516"/>
                          <a:ext cx="79843" cy="387065"/>
                        </a:xfrm>
                        <a:custGeom>
                          <a:avLst/>
                          <a:gdLst>
                            <a:gd name="connsiteX0" fmla="*/ 22876 w 88125"/>
                            <a:gd name="connsiteY0" fmla="*/ 4618 h 438031"/>
                            <a:gd name="connsiteX1" fmla="*/ 88125 w 88125"/>
                            <a:gd name="connsiteY1" fmla="*/ 103057 h 438031"/>
                            <a:gd name="connsiteX2" fmla="*/ 88125 w 88125"/>
                            <a:gd name="connsiteY2" fmla="*/ 425062 h 438031"/>
                            <a:gd name="connsiteX3" fmla="*/ 51446 w 88125"/>
                            <a:gd name="connsiteY3" fmla="*/ 438031 h 438031"/>
                            <a:gd name="connsiteX4" fmla="*/ 49728 w 88125"/>
                            <a:gd name="connsiteY4" fmla="*/ 435242 h 438031"/>
                            <a:gd name="connsiteX5" fmla="*/ 53619 w 88125"/>
                            <a:gd name="connsiteY5" fmla="*/ 91383 h 438031"/>
                            <a:gd name="connsiteX6" fmla="*/ 14742 w 88125"/>
                            <a:gd name="connsiteY6" fmla="*/ 8944 h 438031"/>
                            <a:gd name="connsiteX7" fmla="*/ 0 w 88125"/>
                            <a:gd name="connsiteY7" fmla="*/ 0 h 43803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88125" h="438031">
                              <a:moveTo>
                                <a:pt x="22876" y="4618"/>
                              </a:moveTo>
                              <a:cubicBezTo>
                                <a:pt x="61220" y="20837"/>
                                <a:pt x="88125" y="58805"/>
                                <a:pt x="88125" y="103057"/>
                              </a:cubicBezTo>
                              <a:lnTo>
                                <a:pt x="88125" y="425062"/>
                              </a:lnTo>
                              <a:lnTo>
                                <a:pt x="51446" y="438031"/>
                              </a:lnTo>
                              <a:lnTo>
                                <a:pt x="49728" y="435242"/>
                              </a:lnTo>
                              <a:lnTo>
                                <a:pt x="53619" y="91383"/>
                              </a:lnTo>
                              <a:cubicBezTo>
                                <a:pt x="53619" y="58194"/>
                                <a:pt x="38485" y="28539"/>
                                <a:pt x="14742" y="8944"/>
                              </a:cubicBezTo>
                              <a:lnTo>
                                <a:pt x="0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FFFFFF">
                            <a:alpha val="40000"/>
                          </a:srgbClr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60" name="月 159">
                          <a:extLst>
                            <a:ext uri="{FF2B5EF4-FFF2-40B4-BE49-F238E27FC236}">
                              <a16:creationId xmlns:a16="http://schemas.microsoft.com/office/drawing/2014/main" id="{2432DE60-3254-474E-8AD7-39642E6CA64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4500000">
                          <a:off x="1478625" y="3625630"/>
                          <a:ext cx="105561" cy="485406"/>
                        </a:xfrm>
                        <a:prstGeom prst="moon">
                          <a:avLst>
                            <a:gd name="adj" fmla="val 38709"/>
                          </a:avLst>
                        </a:prstGeom>
                        <a:solidFill>
                          <a:srgbClr val="000000">
                            <a:alpha val="20000"/>
                          </a:srgbClr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sp>
                    <p:nvSpPr>
                      <p:cNvPr id="147" name="四角形: 角を丸くする 146">
                        <a:extLst>
                          <a:ext uri="{FF2B5EF4-FFF2-40B4-BE49-F238E27FC236}">
                            <a16:creationId xmlns:a16="http://schemas.microsoft.com/office/drawing/2014/main" id="{DB92073D-0F1E-49B1-A292-F8DCB9CC0254}"/>
                          </a:ext>
                        </a:extLst>
                      </p:cNvPr>
                      <p:cNvSpPr/>
                      <p:nvPr/>
                    </p:nvSpPr>
                    <p:spPr>
                      <a:xfrm rot="900000">
                        <a:off x="1303782" y="4152514"/>
                        <a:ext cx="100880" cy="642819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</a:endParaRPr>
                      </a:p>
                    </p:txBody>
                  </p:sp>
                  <p:sp>
                    <p:nvSpPr>
                      <p:cNvPr id="148" name="四角形: 上の 2 つの角を丸める 109">
                        <a:extLst>
                          <a:ext uri="{FF2B5EF4-FFF2-40B4-BE49-F238E27FC236}">
                            <a16:creationId xmlns:a16="http://schemas.microsoft.com/office/drawing/2014/main" id="{D214D241-6EAC-4FF8-9AD2-25E7A328B0BE}"/>
                          </a:ext>
                        </a:extLst>
                      </p:cNvPr>
                      <p:cNvSpPr/>
                      <p:nvPr/>
                    </p:nvSpPr>
                    <p:spPr>
                      <a:xfrm rot="12177584">
                        <a:off x="797146" y="4137286"/>
                        <a:ext cx="604156" cy="75574"/>
                      </a:xfrm>
                      <a:custGeom>
                        <a:avLst/>
                        <a:gdLst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473274 w 473274"/>
                          <a:gd name="connsiteY4" fmla="*/ 79078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91305"/>
                          <a:gd name="connsiteX1" fmla="*/ 433735 w 473274"/>
                          <a:gd name="connsiteY1" fmla="*/ 0 h 91305"/>
                          <a:gd name="connsiteX2" fmla="*/ 473274 w 473274"/>
                          <a:gd name="connsiteY2" fmla="*/ 39539 h 91305"/>
                          <a:gd name="connsiteX3" fmla="*/ 473274 w 473274"/>
                          <a:gd name="connsiteY3" fmla="*/ 79078 h 91305"/>
                          <a:gd name="connsiteX4" fmla="*/ 306045 w 473274"/>
                          <a:gd name="connsiteY4" fmla="*/ 91305 h 91305"/>
                          <a:gd name="connsiteX5" fmla="*/ 0 w 473274"/>
                          <a:gd name="connsiteY5" fmla="*/ 79078 h 91305"/>
                          <a:gd name="connsiteX6" fmla="*/ 0 w 473274"/>
                          <a:gd name="connsiteY6" fmla="*/ 79078 h 91305"/>
                          <a:gd name="connsiteX7" fmla="*/ 0 w 473274"/>
                          <a:gd name="connsiteY7" fmla="*/ 39539 h 91305"/>
                          <a:gd name="connsiteX8" fmla="*/ 39539 w 473274"/>
                          <a:gd name="connsiteY8" fmla="*/ 0 h 91305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7422 w 473274"/>
                          <a:gd name="connsiteY4" fmla="*/ 51413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7422 w 473274"/>
                          <a:gd name="connsiteY4" fmla="*/ 51413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5290 w 473274"/>
                          <a:gd name="connsiteY4" fmla="*/ 62661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5290 w 473274"/>
                          <a:gd name="connsiteY4" fmla="*/ 62661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26519 w 473274"/>
                          <a:gd name="connsiteY4" fmla="*/ 66377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65805 w 499540"/>
                          <a:gd name="connsiteY0" fmla="*/ 0 h 79078"/>
                          <a:gd name="connsiteX1" fmla="*/ 460001 w 499540"/>
                          <a:gd name="connsiteY1" fmla="*/ 0 h 79078"/>
                          <a:gd name="connsiteX2" fmla="*/ 499540 w 499540"/>
                          <a:gd name="connsiteY2" fmla="*/ 39539 h 79078"/>
                          <a:gd name="connsiteX3" fmla="*/ 499540 w 499540"/>
                          <a:gd name="connsiteY3" fmla="*/ 79078 h 79078"/>
                          <a:gd name="connsiteX4" fmla="*/ 252785 w 499540"/>
                          <a:gd name="connsiteY4" fmla="*/ 66377 h 79078"/>
                          <a:gd name="connsiteX5" fmla="*/ 26266 w 499540"/>
                          <a:gd name="connsiteY5" fmla="*/ 79078 h 79078"/>
                          <a:gd name="connsiteX6" fmla="*/ 26266 w 499540"/>
                          <a:gd name="connsiteY6" fmla="*/ 79078 h 79078"/>
                          <a:gd name="connsiteX7" fmla="*/ 0 w 499540"/>
                          <a:gd name="connsiteY7" fmla="*/ 31857 h 79078"/>
                          <a:gd name="connsiteX8" fmla="*/ 65805 w 499540"/>
                          <a:gd name="connsiteY8" fmla="*/ 0 h 79078"/>
                          <a:gd name="connsiteX0" fmla="*/ 69239 w 502974"/>
                          <a:gd name="connsiteY0" fmla="*/ 0 h 79078"/>
                          <a:gd name="connsiteX1" fmla="*/ 463435 w 502974"/>
                          <a:gd name="connsiteY1" fmla="*/ 0 h 79078"/>
                          <a:gd name="connsiteX2" fmla="*/ 502974 w 502974"/>
                          <a:gd name="connsiteY2" fmla="*/ 39539 h 79078"/>
                          <a:gd name="connsiteX3" fmla="*/ 502974 w 502974"/>
                          <a:gd name="connsiteY3" fmla="*/ 79078 h 79078"/>
                          <a:gd name="connsiteX4" fmla="*/ 256219 w 502974"/>
                          <a:gd name="connsiteY4" fmla="*/ 66377 h 79078"/>
                          <a:gd name="connsiteX5" fmla="*/ 29700 w 502974"/>
                          <a:gd name="connsiteY5" fmla="*/ 79078 h 79078"/>
                          <a:gd name="connsiteX6" fmla="*/ 29700 w 502974"/>
                          <a:gd name="connsiteY6" fmla="*/ 79078 h 79078"/>
                          <a:gd name="connsiteX7" fmla="*/ 0 w 502974"/>
                          <a:gd name="connsiteY7" fmla="*/ 47255 h 79078"/>
                          <a:gd name="connsiteX8" fmla="*/ 69239 w 502974"/>
                          <a:gd name="connsiteY8" fmla="*/ 0 h 79078"/>
                          <a:gd name="connsiteX0" fmla="*/ 69239 w 502974"/>
                          <a:gd name="connsiteY0" fmla="*/ 0 h 79078"/>
                          <a:gd name="connsiteX1" fmla="*/ 463435 w 502974"/>
                          <a:gd name="connsiteY1" fmla="*/ 0 h 79078"/>
                          <a:gd name="connsiteX2" fmla="*/ 502974 w 502974"/>
                          <a:gd name="connsiteY2" fmla="*/ 39539 h 79078"/>
                          <a:gd name="connsiteX3" fmla="*/ 502974 w 502974"/>
                          <a:gd name="connsiteY3" fmla="*/ 79078 h 79078"/>
                          <a:gd name="connsiteX4" fmla="*/ 256219 w 502974"/>
                          <a:gd name="connsiteY4" fmla="*/ 66377 h 79078"/>
                          <a:gd name="connsiteX5" fmla="*/ 29700 w 502974"/>
                          <a:gd name="connsiteY5" fmla="*/ 79078 h 79078"/>
                          <a:gd name="connsiteX6" fmla="*/ 0 w 502974"/>
                          <a:gd name="connsiteY6" fmla="*/ 47255 h 79078"/>
                          <a:gd name="connsiteX7" fmla="*/ 69239 w 502974"/>
                          <a:gd name="connsiteY7" fmla="*/ 0 h 79078"/>
                          <a:gd name="connsiteX0" fmla="*/ 69239 w 502974"/>
                          <a:gd name="connsiteY0" fmla="*/ 0 h 79278"/>
                          <a:gd name="connsiteX1" fmla="*/ 463435 w 502974"/>
                          <a:gd name="connsiteY1" fmla="*/ 0 h 79278"/>
                          <a:gd name="connsiteX2" fmla="*/ 502974 w 502974"/>
                          <a:gd name="connsiteY2" fmla="*/ 39539 h 79278"/>
                          <a:gd name="connsiteX3" fmla="*/ 502974 w 502974"/>
                          <a:gd name="connsiteY3" fmla="*/ 79078 h 79278"/>
                          <a:gd name="connsiteX4" fmla="*/ 256219 w 502974"/>
                          <a:gd name="connsiteY4" fmla="*/ 66377 h 79278"/>
                          <a:gd name="connsiteX5" fmla="*/ 29700 w 502974"/>
                          <a:gd name="connsiteY5" fmla="*/ 79078 h 79278"/>
                          <a:gd name="connsiteX6" fmla="*/ 0 w 502974"/>
                          <a:gd name="connsiteY6" fmla="*/ 47255 h 79278"/>
                          <a:gd name="connsiteX7" fmla="*/ 69239 w 502974"/>
                          <a:gd name="connsiteY7" fmla="*/ 0 h 7927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502974" h="79278">
                            <a:moveTo>
                              <a:pt x="69239" y="0"/>
                            </a:moveTo>
                            <a:lnTo>
                              <a:pt x="463435" y="0"/>
                            </a:lnTo>
                            <a:cubicBezTo>
                              <a:pt x="485272" y="0"/>
                              <a:pt x="502974" y="17702"/>
                              <a:pt x="502974" y="39539"/>
                            </a:cubicBezTo>
                            <a:lnTo>
                              <a:pt x="502974" y="79078"/>
                            </a:lnTo>
                            <a:cubicBezTo>
                              <a:pt x="424357" y="69856"/>
                              <a:pt x="424546" y="64197"/>
                              <a:pt x="256219" y="66377"/>
                            </a:cubicBezTo>
                            <a:cubicBezTo>
                              <a:pt x="87892" y="68557"/>
                              <a:pt x="71127" y="80995"/>
                              <a:pt x="29700" y="79078"/>
                            </a:cubicBezTo>
                            <a:cubicBezTo>
                              <a:pt x="-11727" y="77161"/>
                              <a:pt x="9900" y="57863"/>
                              <a:pt x="0" y="47255"/>
                            </a:cubicBezTo>
                            <a:cubicBezTo>
                              <a:pt x="0" y="25418"/>
                              <a:pt x="47402" y="0"/>
                              <a:pt x="69239" y="0"/>
                            </a:cubicBezTo>
                            <a:close/>
                          </a:path>
                        </a:pathLst>
                      </a:custGeom>
                      <a:solidFill>
                        <a:srgbClr val="000000">
                          <a:alpha val="2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49" name="フリーフォーム: 図形 148">
                        <a:extLst>
                          <a:ext uri="{FF2B5EF4-FFF2-40B4-BE49-F238E27FC236}">
                            <a16:creationId xmlns:a16="http://schemas.microsoft.com/office/drawing/2014/main" id="{132D5200-403D-4520-8621-11B77B799E9E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615624" y="3482004"/>
                        <a:ext cx="605299" cy="1198185"/>
                      </a:xfrm>
                      <a:custGeom>
                        <a:avLst/>
                        <a:gdLst>
                          <a:gd name="connsiteX0" fmla="*/ 153926 w 525860"/>
                          <a:gd name="connsiteY0" fmla="*/ 8707 h 1084373"/>
                          <a:gd name="connsiteX1" fmla="*/ 221596 w 525860"/>
                          <a:gd name="connsiteY1" fmla="*/ 110798 h 1084373"/>
                          <a:gd name="connsiteX2" fmla="*/ 221596 w 525860"/>
                          <a:gd name="connsiteY2" fmla="*/ 446574 h 1084373"/>
                          <a:gd name="connsiteX3" fmla="*/ 525860 w 525860"/>
                          <a:gd name="connsiteY3" fmla="*/ 973575 h 1084373"/>
                          <a:gd name="connsiteX4" fmla="*/ 333952 w 525860"/>
                          <a:gd name="connsiteY4" fmla="*/ 1084373 h 1084373"/>
                          <a:gd name="connsiteX5" fmla="*/ 24707 w 525860"/>
                          <a:gd name="connsiteY5" fmla="*/ 548745 h 1084373"/>
                          <a:gd name="connsiteX6" fmla="*/ 20743 w 525860"/>
                          <a:gd name="connsiteY6" fmla="*/ 536956 h 1084373"/>
                          <a:gd name="connsiteX7" fmla="*/ 8707 w 525860"/>
                          <a:gd name="connsiteY7" fmla="*/ 519105 h 1084373"/>
                          <a:gd name="connsiteX8" fmla="*/ 0 w 525860"/>
                          <a:gd name="connsiteY8" fmla="*/ 475977 h 1084373"/>
                          <a:gd name="connsiteX9" fmla="*/ 0 w 525860"/>
                          <a:gd name="connsiteY9" fmla="*/ 110798 h 1084373"/>
                          <a:gd name="connsiteX10" fmla="*/ 110798 w 525860"/>
                          <a:gd name="connsiteY10" fmla="*/ 0 h 1084373"/>
                          <a:gd name="connsiteX11" fmla="*/ 153926 w 525860"/>
                          <a:gd name="connsiteY11" fmla="*/ 8707 h 1084373"/>
                          <a:gd name="connsiteX0" fmla="*/ 525860 w 617300"/>
                          <a:gd name="connsiteY0" fmla="*/ 973575 h 1084373"/>
                          <a:gd name="connsiteX1" fmla="*/ 333952 w 617300"/>
                          <a:gd name="connsiteY1" fmla="*/ 1084373 h 1084373"/>
                          <a:gd name="connsiteX2" fmla="*/ 24707 w 617300"/>
                          <a:gd name="connsiteY2" fmla="*/ 548745 h 1084373"/>
                          <a:gd name="connsiteX3" fmla="*/ 20743 w 617300"/>
                          <a:gd name="connsiteY3" fmla="*/ 536956 h 1084373"/>
                          <a:gd name="connsiteX4" fmla="*/ 8707 w 617300"/>
                          <a:gd name="connsiteY4" fmla="*/ 519105 h 1084373"/>
                          <a:gd name="connsiteX5" fmla="*/ 0 w 617300"/>
                          <a:gd name="connsiteY5" fmla="*/ 475977 h 1084373"/>
                          <a:gd name="connsiteX6" fmla="*/ 0 w 617300"/>
                          <a:gd name="connsiteY6" fmla="*/ 110798 h 1084373"/>
                          <a:gd name="connsiteX7" fmla="*/ 110798 w 617300"/>
                          <a:gd name="connsiteY7" fmla="*/ 0 h 1084373"/>
                          <a:gd name="connsiteX8" fmla="*/ 153926 w 617300"/>
                          <a:gd name="connsiteY8" fmla="*/ 8707 h 1084373"/>
                          <a:gd name="connsiteX9" fmla="*/ 221596 w 617300"/>
                          <a:gd name="connsiteY9" fmla="*/ 110798 h 1084373"/>
                          <a:gd name="connsiteX10" fmla="*/ 221596 w 617300"/>
                          <a:gd name="connsiteY10" fmla="*/ 446574 h 1084373"/>
                          <a:gd name="connsiteX11" fmla="*/ 617300 w 617300"/>
                          <a:gd name="connsiteY11" fmla="*/ 1065015 h 1084373"/>
                          <a:gd name="connsiteX0" fmla="*/ 333952 w 617300"/>
                          <a:gd name="connsiteY0" fmla="*/ 1084373 h 1084373"/>
                          <a:gd name="connsiteX1" fmla="*/ 24707 w 617300"/>
                          <a:gd name="connsiteY1" fmla="*/ 548745 h 1084373"/>
                          <a:gd name="connsiteX2" fmla="*/ 20743 w 617300"/>
                          <a:gd name="connsiteY2" fmla="*/ 536956 h 1084373"/>
                          <a:gd name="connsiteX3" fmla="*/ 8707 w 617300"/>
                          <a:gd name="connsiteY3" fmla="*/ 519105 h 1084373"/>
                          <a:gd name="connsiteX4" fmla="*/ 0 w 617300"/>
                          <a:gd name="connsiteY4" fmla="*/ 475977 h 1084373"/>
                          <a:gd name="connsiteX5" fmla="*/ 0 w 617300"/>
                          <a:gd name="connsiteY5" fmla="*/ 110798 h 1084373"/>
                          <a:gd name="connsiteX6" fmla="*/ 110798 w 617300"/>
                          <a:gd name="connsiteY6" fmla="*/ 0 h 1084373"/>
                          <a:gd name="connsiteX7" fmla="*/ 153926 w 617300"/>
                          <a:gd name="connsiteY7" fmla="*/ 8707 h 1084373"/>
                          <a:gd name="connsiteX8" fmla="*/ 221596 w 617300"/>
                          <a:gd name="connsiteY8" fmla="*/ 110798 h 1084373"/>
                          <a:gd name="connsiteX9" fmla="*/ 221596 w 617300"/>
                          <a:gd name="connsiteY9" fmla="*/ 446574 h 1084373"/>
                          <a:gd name="connsiteX10" fmla="*/ 617300 w 617300"/>
                          <a:gd name="connsiteY10" fmla="*/ 1065015 h 1084373"/>
                          <a:gd name="connsiteX0" fmla="*/ 333952 w 523729"/>
                          <a:gd name="connsiteY0" fmla="*/ 1084373 h 1084373"/>
                          <a:gd name="connsiteX1" fmla="*/ 24707 w 523729"/>
                          <a:gd name="connsiteY1" fmla="*/ 548745 h 1084373"/>
                          <a:gd name="connsiteX2" fmla="*/ 20743 w 523729"/>
                          <a:gd name="connsiteY2" fmla="*/ 536956 h 1084373"/>
                          <a:gd name="connsiteX3" fmla="*/ 8707 w 523729"/>
                          <a:gd name="connsiteY3" fmla="*/ 519105 h 1084373"/>
                          <a:gd name="connsiteX4" fmla="*/ 0 w 523729"/>
                          <a:gd name="connsiteY4" fmla="*/ 475977 h 1084373"/>
                          <a:gd name="connsiteX5" fmla="*/ 0 w 523729"/>
                          <a:gd name="connsiteY5" fmla="*/ 110798 h 1084373"/>
                          <a:gd name="connsiteX6" fmla="*/ 110798 w 523729"/>
                          <a:gd name="connsiteY6" fmla="*/ 0 h 1084373"/>
                          <a:gd name="connsiteX7" fmla="*/ 153926 w 523729"/>
                          <a:gd name="connsiteY7" fmla="*/ 8707 h 1084373"/>
                          <a:gd name="connsiteX8" fmla="*/ 221596 w 523729"/>
                          <a:gd name="connsiteY8" fmla="*/ 110798 h 1084373"/>
                          <a:gd name="connsiteX9" fmla="*/ 221596 w 523729"/>
                          <a:gd name="connsiteY9" fmla="*/ 446574 h 1084373"/>
                          <a:gd name="connsiteX10" fmla="*/ 523729 w 523729"/>
                          <a:gd name="connsiteY10" fmla="*/ 941335 h 1084373"/>
                          <a:gd name="connsiteX0" fmla="*/ 353313 w 523729"/>
                          <a:gd name="connsiteY0" fmla="*/ 1069888 h 1069888"/>
                          <a:gd name="connsiteX1" fmla="*/ 24707 w 523729"/>
                          <a:gd name="connsiteY1" fmla="*/ 548745 h 1069888"/>
                          <a:gd name="connsiteX2" fmla="*/ 20743 w 523729"/>
                          <a:gd name="connsiteY2" fmla="*/ 536956 h 1069888"/>
                          <a:gd name="connsiteX3" fmla="*/ 8707 w 523729"/>
                          <a:gd name="connsiteY3" fmla="*/ 519105 h 1069888"/>
                          <a:gd name="connsiteX4" fmla="*/ 0 w 523729"/>
                          <a:gd name="connsiteY4" fmla="*/ 475977 h 1069888"/>
                          <a:gd name="connsiteX5" fmla="*/ 0 w 523729"/>
                          <a:gd name="connsiteY5" fmla="*/ 110798 h 1069888"/>
                          <a:gd name="connsiteX6" fmla="*/ 110798 w 523729"/>
                          <a:gd name="connsiteY6" fmla="*/ 0 h 1069888"/>
                          <a:gd name="connsiteX7" fmla="*/ 153926 w 523729"/>
                          <a:gd name="connsiteY7" fmla="*/ 8707 h 1069888"/>
                          <a:gd name="connsiteX8" fmla="*/ 221596 w 523729"/>
                          <a:gd name="connsiteY8" fmla="*/ 110798 h 1069888"/>
                          <a:gd name="connsiteX9" fmla="*/ 221596 w 523729"/>
                          <a:gd name="connsiteY9" fmla="*/ 446574 h 1069888"/>
                          <a:gd name="connsiteX10" fmla="*/ 523729 w 523729"/>
                          <a:gd name="connsiteY10" fmla="*/ 941335 h 1069888"/>
                          <a:gd name="connsiteX0" fmla="*/ 353313 w 531241"/>
                          <a:gd name="connsiteY0" fmla="*/ 1069888 h 1069888"/>
                          <a:gd name="connsiteX1" fmla="*/ 24707 w 531241"/>
                          <a:gd name="connsiteY1" fmla="*/ 548745 h 1069888"/>
                          <a:gd name="connsiteX2" fmla="*/ 20743 w 531241"/>
                          <a:gd name="connsiteY2" fmla="*/ 536956 h 1069888"/>
                          <a:gd name="connsiteX3" fmla="*/ 8707 w 531241"/>
                          <a:gd name="connsiteY3" fmla="*/ 519105 h 1069888"/>
                          <a:gd name="connsiteX4" fmla="*/ 0 w 531241"/>
                          <a:gd name="connsiteY4" fmla="*/ 475977 h 1069888"/>
                          <a:gd name="connsiteX5" fmla="*/ 0 w 531241"/>
                          <a:gd name="connsiteY5" fmla="*/ 110798 h 1069888"/>
                          <a:gd name="connsiteX6" fmla="*/ 110798 w 531241"/>
                          <a:gd name="connsiteY6" fmla="*/ 0 h 1069888"/>
                          <a:gd name="connsiteX7" fmla="*/ 153926 w 531241"/>
                          <a:gd name="connsiteY7" fmla="*/ 8707 h 1069888"/>
                          <a:gd name="connsiteX8" fmla="*/ 221596 w 531241"/>
                          <a:gd name="connsiteY8" fmla="*/ 110798 h 1069888"/>
                          <a:gd name="connsiteX9" fmla="*/ 221596 w 531241"/>
                          <a:gd name="connsiteY9" fmla="*/ 446574 h 1069888"/>
                          <a:gd name="connsiteX10" fmla="*/ 531241 w 531241"/>
                          <a:gd name="connsiteY10" fmla="*/ 934674 h 1069888"/>
                          <a:gd name="connsiteX0" fmla="*/ 353313 w 512067"/>
                          <a:gd name="connsiteY0" fmla="*/ 1069888 h 1069888"/>
                          <a:gd name="connsiteX1" fmla="*/ 24707 w 512067"/>
                          <a:gd name="connsiteY1" fmla="*/ 548745 h 1069888"/>
                          <a:gd name="connsiteX2" fmla="*/ 20743 w 512067"/>
                          <a:gd name="connsiteY2" fmla="*/ 536956 h 1069888"/>
                          <a:gd name="connsiteX3" fmla="*/ 8707 w 512067"/>
                          <a:gd name="connsiteY3" fmla="*/ 519105 h 1069888"/>
                          <a:gd name="connsiteX4" fmla="*/ 0 w 512067"/>
                          <a:gd name="connsiteY4" fmla="*/ 475977 h 1069888"/>
                          <a:gd name="connsiteX5" fmla="*/ 0 w 512067"/>
                          <a:gd name="connsiteY5" fmla="*/ 110798 h 1069888"/>
                          <a:gd name="connsiteX6" fmla="*/ 110798 w 512067"/>
                          <a:gd name="connsiteY6" fmla="*/ 0 h 1069888"/>
                          <a:gd name="connsiteX7" fmla="*/ 153926 w 512067"/>
                          <a:gd name="connsiteY7" fmla="*/ 8707 h 1069888"/>
                          <a:gd name="connsiteX8" fmla="*/ 221596 w 512067"/>
                          <a:gd name="connsiteY8" fmla="*/ 110798 h 1069888"/>
                          <a:gd name="connsiteX9" fmla="*/ 221596 w 512067"/>
                          <a:gd name="connsiteY9" fmla="*/ 446574 h 1069888"/>
                          <a:gd name="connsiteX10" fmla="*/ 512067 w 512067"/>
                          <a:gd name="connsiteY10" fmla="*/ 863111 h 1069888"/>
                          <a:gd name="connsiteX0" fmla="*/ 314068 w 512067"/>
                          <a:gd name="connsiteY0" fmla="*/ 994987 h 994987"/>
                          <a:gd name="connsiteX1" fmla="*/ 24707 w 512067"/>
                          <a:gd name="connsiteY1" fmla="*/ 548745 h 994987"/>
                          <a:gd name="connsiteX2" fmla="*/ 20743 w 512067"/>
                          <a:gd name="connsiteY2" fmla="*/ 536956 h 994987"/>
                          <a:gd name="connsiteX3" fmla="*/ 8707 w 512067"/>
                          <a:gd name="connsiteY3" fmla="*/ 519105 h 994987"/>
                          <a:gd name="connsiteX4" fmla="*/ 0 w 512067"/>
                          <a:gd name="connsiteY4" fmla="*/ 475977 h 994987"/>
                          <a:gd name="connsiteX5" fmla="*/ 0 w 512067"/>
                          <a:gd name="connsiteY5" fmla="*/ 110798 h 994987"/>
                          <a:gd name="connsiteX6" fmla="*/ 110798 w 512067"/>
                          <a:gd name="connsiteY6" fmla="*/ 0 h 994987"/>
                          <a:gd name="connsiteX7" fmla="*/ 153926 w 512067"/>
                          <a:gd name="connsiteY7" fmla="*/ 8707 h 994987"/>
                          <a:gd name="connsiteX8" fmla="*/ 221596 w 512067"/>
                          <a:gd name="connsiteY8" fmla="*/ 110798 h 994987"/>
                          <a:gd name="connsiteX9" fmla="*/ 221596 w 512067"/>
                          <a:gd name="connsiteY9" fmla="*/ 446574 h 994987"/>
                          <a:gd name="connsiteX10" fmla="*/ 512067 w 512067"/>
                          <a:gd name="connsiteY10" fmla="*/ 863111 h 994987"/>
                          <a:gd name="connsiteX0" fmla="*/ 322551 w 512067"/>
                          <a:gd name="connsiteY0" fmla="*/ 1013633 h 1013633"/>
                          <a:gd name="connsiteX1" fmla="*/ 24707 w 512067"/>
                          <a:gd name="connsiteY1" fmla="*/ 548745 h 1013633"/>
                          <a:gd name="connsiteX2" fmla="*/ 20743 w 512067"/>
                          <a:gd name="connsiteY2" fmla="*/ 536956 h 1013633"/>
                          <a:gd name="connsiteX3" fmla="*/ 8707 w 512067"/>
                          <a:gd name="connsiteY3" fmla="*/ 519105 h 1013633"/>
                          <a:gd name="connsiteX4" fmla="*/ 0 w 512067"/>
                          <a:gd name="connsiteY4" fmla="*/ 475977 h 1013633"/>
                          <a:gd name="connsiteX5" fmla="*/ 0 w 512067"/>
                          <a:gd name="connsiteY5" fmla="*/ 110798 h 1013633"/>
                          <a:gd name="connsiteX6" fmla="*/ 110798 w 512067"/>
                          <a:gd name="connsiteY6" fmla="*/ 0 h 1013633"/>
                          <a:gd name="connsiteX7" fmla="*/ 153926 w 512067"/>
                          <a:gd name="connsiteY7" fmla="*/ 8707 h 1013633"/>
                          <a:gd name="connsiteX8" fmla="*/ 221596 w 512067"/>
                          <a:gd name="connsiteY8" fmla="*/ 110798 h 1013633"/>
                          <a:gd name="connsiteX9" fmla="*/ 221596 w 512067"/>
                          <a:gd name="connsiteY9" fmla="*/ 446574 h 1013633"/>
                          <a:gd name="connsiteX10" fmla="*/ 512067 w 512067"/>
                          <a:gd name="connsiteY10" fmla="*/ 863111 h 1013633"/>
                          <a:gd name="connsiteX0" fmla="*/ 322551 w 512067"/>
                          <a:gd name="connsiteY0" fmla="*/ 1013633 h 1013633"/>
                          <a:gd name="connsiteX1" fmla="*/ 24707 w 512067"/>
                          <a:gd name="connsiteY1" fmla="*/ 548745 h 1013633"/>
                          <a:gd name="connsiteX2" fmla="*/ 20743 w 512067"/>
                          <a:gd name="connsiteY2" fmla="*/ 536956 h 1013633"/>
                          <a:gd name="connsiteX3" fmla="*/ 8707 w 512067"/>
                          <a:gd name="connsiteY3" fmla="*/ 519105 h 1013633"/>
                          <a:gd name="connsiteX4" fmla="*/ 0 w 512067"/>
                          <a:gd name="connsiteY4" fmla="*/ 475977 h 1013633"/>
                          <a:gd name="connsiteX5" fmla="*/ 0 w 512067"/>
                          <a:gd name="connsiteY5" fmla="*/ 110798 h 1013633"/>
                          <a:gd name="connsiteX6" fmla="*/ 110798 w 512067"/>
                          <a:gd name="connsiteY6" fmla="*/ 0 h 1013633"/>
                          <a:gd name="connsiteX7" fmla="*/ 153926 w 512067"/>
                          <a:gd name="connsiteY7" fmla="*/ 8707 h 1013633"/>
                          <a:gd name="connsiteX8" fmla="*/ 221596 w 512067"/>
                          <a:gd name="connsiteY8" fmla="*/ 110798 h 1013633"/>
                          <a:gd name="connsiteX9" fmla="*/ 221596 w 512067"/>
                          <a:gd name="connsiteY9" fmla="*/ 446574 h 1013633"/>
                          <a:gd name="connsiteX10" fmla="*/ 512067 w 512067"/>
                          <a:gd name="connsiteY10" fmla="*/ 863111 h 101363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512067" h="1013633">
                            <a:moveTo>
                              <a:pt x="322551" y="1013633"/>
                            </a:moveTo>
                            <a:lnTo>
                              <a:pt x="24707" y="548745"/>
                            </a:lnTo>
                            <a:lnTo>
                              <a:pt x="20743" y="536956"/>
                            </a:lnTo>
                            <a:lnTo>
                              <a:pt x="8707" y="519105"/>
                            </a:lnTo>
                            <a:cubicBezTo>
                              <a:pt x="3100" y="505849"/>
                              <a:pt x="0" y="491275"/>
                              <a:pt x="0" y="475977"/>
                            </a:cubicBezTo>
                            <a:lnTo>
                              <a:pt x="0" y="110798"/>
                            </a:lnTo>
                            <a:cubicBezTo>
                              <a:pt x="0" y="49606"/>
                              <a:pt x="49606" y="0"/>
                              <a:pt x="110798" y="0"/>
                            </a:cubicBezTo>
                            <a:cubicBezTo>
                              <a:pt x="126096" y="0"/>
                              <a:pt x="140670" y="3100"/>
                              <a:pt x="153926" y="8707"/>
                            </a:cubicBezTo>
                            <a:cubicBezTo>
                              <a:pt x="193693" y="25527"/>
                              <a:pt x="221596" y="64904"/>
                              <a:pt x="221596" y="110798"/>
                            </a:cubicBezTo>
                            <a:lnTo>
                              <a:pt x="221596" y="446574"/>
                            </a:lnTo>
                            <a:cubicBezTo>
                              <a:pt x="274906" y="596789"/>
                              <a:pt x="512067" y="863111"/>
                              <a:pt x="512067" y="863111"/>
                            </a:cubicBezTo>
                          </a:path>
                        </a:pathLst>
                      </a:cu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50" name="フリーフォーム: 図形 149">
                        <a:extLst>
                          <a:ext uri="{FF2B5EF4-FFF2-40B4-BE49-F238E27FC236}">
                            <a16:creationId xmlns:a16="http://schemas.microsoft.com/office/drawing/2014/main" id="{4B115158-915E-4F99-B8C2-19BAA6B5B048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600166" y="3601008"/>
                        <a:ext cx="94380" cy="457538"/>
                      </a:xfrm>
                      <a:custGeom>
                        <a:avLst/>
                        <a:gdLst>
                          <a:gd name="connsiteX0" fmla="*/ 22876 w 88125"/>
                          <a:gd name="connsiteY0" fmla="*/ 4618 h 438031"/>
                          <a:gd name="connsiteX1" fmla="*/ 88125 w 88125"/>
                          <a:gd name="connsiteY1" fmla="*/ 103057 h 438031"/>
                          <a:gd name="connsiteX2" fmla="*/ 88125 w 88125"/>
                          <a:gd name="connsiteY2" fmla="*/ 425062 h 438031"/>
                          <a:gd name="connsiteX3" fmla="*/ 51446 w 88125"/>
                          <a:gd name="connsiteY3" fmla="*/ 438031 h 438031"/>
                          <a:gd name="connsiteX4" fmla="*/ 49728 w 88125"/>
                          <a:gd name="connsiteY4" fmla="*/ 435242 h 438031"/>
                          <a:gd name="connsiteX5" fmla="*/ 53619 w 88125"/>
                          <a:gd name="connsiteY5" fmla="*/ 91383 h 438031"/>
                          <a:gd name="connsiteX6" fmla="*/ 14742 w 88125"/>
                          <a:gd name="connsiteY6" fmla="*/ 8944 h 438031"/>
                          <a:gd name="connsiteX7" fmla="*/ 0 w 88125"/>
                          <a:gd name="connsiteY7" fmla="*/ 0 h 4380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88125" h="438031">
                            <a:moveTo>
                              <a:pt x="22876" y="4618"/>
                            </a:moveTo>
                            <a:cubicBezTo>
                              <a:pt x="61220" y="20837"/>
                              <a:pt x="88125" y="58805"/>
                              <a:pt x="88125" y="103057"/>
                            </a:cubicBezTo>
                            <a:lnTo>
                              <a:pt x="88125" y="425062"/>
                            </a:lnTo>
                            <a:lnTo>
                              <a:pt x="51446" y="438031"/>
                            </a:lnTo>
                            <a:lnTo>
                              <a:pt x="49728" y="435242"/>
                            </a:lnTo>
                            <a:lnTo>
                              <a:pt x="53619" y="91383"/>
                            </a:lnTo>
                            <a:cubicBezTo>
                              <a:pt x="53619" y="58194"/>
                              <a:pt x="38485" y="28539"/>
                              <a:pt x="14742" y="8944"/>
                            </a:cubicBez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FFFFFF">
                          <a:alpha val="4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51" name="四角形: 上の 2 つの角を丸める 109">
                        <a:extLst>
                          <a:ext uri="{FF2B5EF4-FFF2-40B4-BE49-F238E27FC236}">
                            <a16:creationId xmlns:a16="http://schemas.microsoft.com/office/drawing/2014/main" id="{B3C96919-4C7F-40AF-82A1-FF1EFCECE05E}"/>
                          </a:ext>
                        </a:extLst>
                      </p:cNvPr>
                      <p:cNvSpPr/>
                      <p:nvPr/>
                    </p:nvSpPr>
                    <p:spPr>
                      <a:xfrm rot="12177584">
                        <a:off x="806525" y="4318275"/>
                        <a:ext cx="535643" cy="79176"/>
                      </a:xfrm>
                      <a:custGeom>
                        <a:avLst/>
                        <a:gdLst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473274 w 473274"/>
                          <a:gd name="connsiteY4" fmla="*/ 79078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91305"/>
                          <a:gd name="connsiteX1" fmla="*/ 433735 w 473274"/>
                          <a:gd name="connsiteY1" fmla="*/ 0 h 91305"/>
                          <a:gd name="connsiteX2" fmla="*/ 473274 w 473274"/>
                          <a:gd name="connsiteY2" fmla="*/ 39539 h 91305"/>
                          <a:gd name="connsiteX3" fmla="*/ 473274 w 473274"/>
                          <a:gd name="connsiteY3" fmla="*/ 79078 h 91305"/>
                          <a:gd name="connsiteX4" fmla="*/ 306045 w 473274"/>
                          <a:gd name="connsiteY4" fmla="*/ 91305 h 91305"/>
                          <a:gd name="connsiteX5" fmla="*/ 0 w 473274"/>
                          <a:gd name="connsiteY5" fmla="*/ 79078 h 91305"/>
                          <a:gd name="connsiteX6" fmla="*/ 0 w 473274"/>
                          <a:gd name="connsiteY6" fmla="*/ 79078 h 91305"/>
                          <a:gd name="connsiteX7" fmla="*/ 0 w 473274"/>
                          <a:gd name="connsiteY7" fmla="*/ 39539 h 91305"/>
                          <a:gd name="connsiteX8" fmla="*/ 39539 w 473274"/>
                          <a:gd name="connsiteY8" fmla="*/ 0 h 91305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7422 w 473274"/>
                          <a:gd name="connsiteY4" fmla="*/ 51413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7422 w 473274"/>
                          <a:gd name="connsiteY4" fmla="*/ 51413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5290 w 473274"/>
                          <a:gd name="connsiteY4" fmla="*/ 62661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5290 w 473274"/>
                          <a:gd name="connsiteY4" fmla="*/ 62661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26519 w 473274"/>
                          <a:gd name="connsiteY4" fmla="*/ 66377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51272 w 485007"/>
                          <a:gd name="connsiteY0" fmla="*/ 0 h 79078"/>
                          <a:gd name="connsiteX1" fmla="*/ 445468 w 485007"/>
                          <a:gd name="connsiteY1" fmla="*/ 0 h 79078"/>
                          <a:gd name="connsiteX2" fmla="*/ 485007 w 485007"/>
                          <a:gd name="connsiteY2" fmla="*/ 39539 h 79078"/>
                          <a:gd name="connsiteX3" fmla="*/ 485007 w 485007"/>
                          <a:gd name="connsiteY3" fmla="*/ 79078 h 79078"/>
                          <a:gd name="connsiteX4" fmla="*/ 238252 w 485007"/>
                          <a:gd name="connsiteY4" fmla="*/ 66377 h 79078"/>
                          <a:gd name="connsiteX5" fmla="*/ 11733 w 485007"/>
                          <a:gd name="connsiteY5" fmla="*/ 79078 h 79078"/>
                          <a:gd name="connsiteX6" fmla="*/ 11733 w 485007"/>
                          <a:gd name="connsiteY6" fmla="*/ 79078 h 79078"/>
                          <a:gd name="connsiteX7" fmla="*/ 0 w 485007"/>
                          <a:gd name="connsiteY7" fmla="*/ 39808 h 79078"/>
                          <a:gd name="connsiteX8" fmla="*/ 51272 w 485007"/>
                          <a:gd name="connsiteY8" fmla="*/ 0 h 79078"/>
                          <a:gd name="connsiteX0" fmla="*/ 51272 w 485007"/>
                          <a:gd name="connsiteY0" fmla="*/ 0 h 79078"/>
                          <a:gd name="connsiteX1" fmla="*/ 445468 w 485007"/>
                          <a:gd name="connsiteY1" fmla="*/ 0 h 79078"/>
                          <a:gd name="connsiteX2" fmla="*/ 485007 w 485007"/>
                          <a:gd name="connsiteY2" fmla="*/ 39539 h 79078"/>
                          <a:gd name="connsiteX3" fmla="*/ 485007 w 485007"/>
                          <a:gd name="connsiteY3" fmla="*/ 79078 h 79078"/>
                          <a:gd name="connsiteX4" fmla="*/ 238252 w 485007"/>
                          <a:gd name="connsiteY4" fmla="*/ 66377 h 79078"/>
                          <a:gd name="connsiteX5" fmla="*/ 11733 w 485007"/>
                          <a:gd name="connsiteY5" fmla="*/ 79078 h 79078"/>
                          <a:gd name="connsiteX6" fmla="*/ 0 w 485007"/>
                          <a:gd name="connsiteY6" fmla="*/ 39808 h 79078"/>
                          <a:gd name="connsiteX7" fmla="*/ 51272 w 485007"/>
                          <a:gd name="connsiteY7" fmla="*/ 0 h 79078"/>
                          <a:gd name="connsiteX0" fmla="*/ 56437 w 490172"/>
                          <a:gd name="connsiteY0" fmla="*/ 0 h 82055"/>
                          <a:gd name="connsiteX1" fmla="*/ 450633 w 490172"/>
                          <a:gd name="connsiteY1" fmla="*/ 0 h 82055"/>
                          <a:gd name="connsiteX2" fmla="*/ 490172 w 490172"/>
                          <a:gd name="connsiteY2" fmla="*/ 39539 h 82055"/>
                          <a:gd name="connsiteX3" fmla="*/ 490172 w 490172"/>
                          <a:gd name="connsiteY3" fmla="*/ 79078 h 82055"/>
                          <a:gd name="connsiteX4" fmla="*/ 243417 w 490172"/>
                          <a:gd name="connsiteY4" fmla="*/ 66377 h 82055"/>
                          <a:gd name="connsiteX5" fmla="*/ 16898 w 490172"/>
                          <a:gd name="connsiteY5" fmla="*/ 79078 h 82055"/>
                          <a:gd name="connsiteX6" fmla="*/ 5165 w 490172"/>
                          <a:gd name="connsiteY6" fmla="*/ 39808 h 82055"/>
                          <a:gd name="connsiteX7" fmla="*/ 56437 w 490172"/>
                          <a:gd name="connsiteY7" fmla="*/ 0 h 8205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490172" h="82055">
                            <a:moveTo>
                              <a:pt x="56437" y="0"/>
                            </a:moveTo>
                            <a:lnTo>
                              <a:pt x="450633" y="0"/>
                            </a:lnTo>
                            <a:cubicBezTo>
                              <a:pt x="472470" y="0"/>
                              <a:pt x="490172" y="17702"/>
                              <a:pt x="490172" y="39539"/>
                            </a:cubicBezTo>
                            <a:lnTo>
                              <a:pt x="490172" y="79078"/>
                            </a:lnTo>
                            <a:cubicBezTo>
                              <a:pt x="411555" y="69856"/>
                              <a:pt x="411744" y="64197"/>
                              <a:pt x="243417" y="66377"/>
                            </a:cubicBezTo>
                            <a:cubicBezTo>
                              <a:pt x="75090" y="68557"/>
                              <a:pt x="49040" y="89726"/>
                              <a:pt x="16898" y="79078"/>
                            </a:cubicBezTo>
                            <a:cubicBezTo>
                              <a:pt x="-15244" y="68430"/>
                              <a:pt x="9076" y="52898"/>
                              <a:pt x="5165" y="39808"/>
                            </a:cubicBezTo>
                            <a:cubicBezTo>
                              <a:pt x="5165" y="17971"/>
                              <a:pt x="34600" y="0"/>
                              <a:pt x="56437" y="0"/>
                            </a:cubicBezTo>
                            <a:close/>
                          </a:path>
                        </a:pathLst>
                      </a:custGeom>
                      <a:solidFill>
                        <a:srgbClr val="000000">
                          <a:alpha val="2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52" name="フリーフォーム: 図形 151">
                        <a:extLst>
                          <a:ext uri="{FF2B5EF4-FFF2-40B4-BE49-F238E27FC236}">
                            <a16:creationId xmlns:a16="http://schemas.microsoft.com/office/drawing/2014/main" id="{65CFED94-A49E-4CFD-8527-C62AB360FD49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613503" y="3714073"/>
                        <a:ext cx="558484" cy="1102095"/>
                      </a:xfrm>
                      <a:custGeom>
                        <a:avLst/>
                        <a:gdLst>
                          <a:gd name="connsiteX0" fmla="*/ 153926 w 525860"/>
                          <a:gd name="connsiteY0" fmla="*/ 8707 h 1084373"/>
                          <a:gd name="connsiteX1" fmla="*/ 221596 w 525860"/>
                          <a:gd name="connsiteY1" fmla="*/ 110798 h 1084373"/>
                          <a:gd name="connsiteX2" fmla="*/ 221596 w 525860"/>
                          <a:gd name="connsiteY2" fmla="*/ 446574 h 1084373"/>
                          <a:gd name="connsiteX3" fmla="*/ 525860 w 525860"/>
                          <a:gd name="connsiteY3" fmla="*/ 973575 h 1084373"/>
                          <a:gd name="connsiteX4" fmla="*/ 333952 w 525860"/>
                          <a:gd name="connsiteY4" fmla="*/ 1084373 h 1084373"/>
                          <a:gd name="connsiteX5" fmla="*/ 24707 w 525860"/>
                          <a:gd name="connsiteY5" fmla="*/ 548745 h 1084373"/>
                          <a:gd name="connsiteX6" fmla="*/ 20743 w 525860"/>
                          <a:gd name="connsiteY6" fmla="*/ 536956 h 1084373"/>
                          <a:gd name="connsiteX7" fmla="*/ 8707 w 525860"/>
                          <a:gd name="connsiteY7" fmla="*/ 519105 h 1084373"/>
                          <a:gd name="connsiteX8" fmla="*/ 0 w 525860"/>
                          <a:gd name="connsiteY8" fmla="*/ 475977 h 1084373"/>
                          <a:gd name="connsiteX9" fmla="*/ 0 w 525860"/>
                          <a:gd name="connsiteY9" fmla="*/ 110798 h 1084373"/>
                          <a:gd name="connsiteX10" fmla="*/ 110798 w 525860"/>
                          <a:gd name="connsiteY10" fmla="*/ 0 h 1084373"/>
                          <a:gd name="connsiteX11" fmla="*/ 153926 w 525860"/>
                          <a:gd name="connsiteY11" fmla="*/ 8707 h 1084373"/>
                          <a:gd name="connsiteX0" fmla="*/ 525860 w 617300"/>
                          <a:gd name="connsiteY0" fmla="*/ 973575 h 1084373"/>
                          <a:gd name="connsiteX1" fmla="*/ 333952 w 617300"/>
                          <a:gd name="connsiteY1" fmla="*/ 1084373 h 1084373"/>
                          <a:gd name="connsiteX2" fmla="*/ 24707 w 617300"/>
                          <a:gd name="connsiteY2" fmla="*/ 548745 h 1084373"/>
                          <a:gd name="connsiteX3" fmla="*/ 20743 w 617300"/>
                          <a:gd name="connsiteY3" fmla="*/ 536956 h 1084373"/>
                          <a:gd name="connsiteX4" fmla="*/ 8707 w 617300"/>
                          <a:gd name="connsiteY4" fmla="*/ 519105 h 1084373"/>
                          <a:gd name="connsiteX5" fmla="*/ 0 w 617300"/>
                          <a:gd name="connsiteY5" fmla="*/ 475977 h 1084373"/>
                          <a:gd name="connsiteX6" fmla="*/ 0 w 617300"/>
                          <a:gd name="connsiteY6" fmla="*/ 110798 h 1084373"/>
                          <a:gd name="connsiteX7" fmla="*/ 110798 w 617300"/>
                          <a:gd name="connsiteY7" fmla="*/ 0 h 1084373"/>
                          <a:gd name="connsiteX8" fmla="*/ 153926 w 617300"/>
                          <a:gd name="connsiteY8" fmla="*/ 8707 h 1084373"/>
                          <a:gd name="connsiteX9" fmla="*/ 221596 w 617300"/>
                          <a:gd name="connsiteY9" fmla="*/ 110798 h 1084373"/>
                          <a:gd name="connsiteX10" fmla="*/ 221596 w 617300"/>
                          <a:gd name="connsiteY10" fmla="*/ 446574 h 1084373"/>
                          <a:gd name="connsiteX11" fmla="*/ 617300 w 617300"/>
                          <a:gd name="connsiteY11" fmla="*/ 1065015 h 1084373"/>
                          <a:gd name="connsiteX0" fmla="*/ 333952 w 617300"/>
                          <a:gd name="connsiteY0" fmla="*/ 1084373 h 1084373"/>
                          <a:gd name="connsiteX1" fmla="*/ 24707 w 617300"/>
                          <a:gd name="connsiteY1" fmla="*/ 548745 h 1084373"/>
                          <a:gd name="connsiteX2" fmla="*/ 20743 w 617300"/>
                          <a:gd name="connsiteY2" fmla="*/ 536956 h 1084373"/>
                          <a:gd name="connsiteX3" fmla="*/ 8707 w 617300"/>
                          <a:gd name="connsiteY3" fmla="*/ 519105 h 1084373"/>
                          <a:gd name="connsiteX4" fmla="*/ 0 w 617300"/>
                          <a:gd name="connsiteY4" fmla="*/ 475977 h 1084373"/>
                          <a:gd name="connsiteX5" fmla="*/ 0 w 617300"/>
                          <a:gd name="connsiteY5" fmla="*/ 110798 h 1084373"/>
                          <a:gd name="connsiteX6" fmla="*/ 110798 w 617300"/>
                          <a:gd name="connsiteY6" fmla="*/ 0 h 1084373"/>
                          <a:gd name="connsiteX7" fmla="*/ 153926 w 617300"/>
                          <a:gd name="connsiteY7" fmla="*/ 8707 h 1084373"/>
                          <a:gd name="connsiteX8" fmla="*/ 221596 w 617300"/>
                          <a:gd name="connsiteY8" fmla="*/ 110798 h 1084373"/>
                          <a:gd name="connsiteX9" fmla="*/ 221596 w 617300"/>
                          <a:gd name="connsiteY9" fmla="*/ 446574 h 1084373"/>
                          <a:gd name="connsiteX10" fmla="*/ 617300 w 617300"/>
                          <a:gd name="connsiteY10" fmla="*/ 1065015 h 1084373"/>
                          <a:gd name="connsiteX0" fmla="*/ 333952 w 490650"/>
                          <a:gd name="connsiteY0" fmla="*/ 1084373 h 1084373"/>
                          <a:gd name="connsiteX1" fmla="*/ 24707 w 490650"/>
                          <a:gd name="connsiteY1" fmla="*/ 548745 h 1084373"/>
                          <a:gd name="connsiteX2" fmla="*/ 20743 w 490650"/>
                          <a:gd name="connsiteY2" fmla="*/ 536956 h 1084373"/>
                          <a:gd name="connsiteX3" fmla="*/ 8707 w 490650"/>
                          <a:gd name="connsiteY3" fmla="*/ 519105 h 1084373"/>
                          <a:gd name="connsiteX4" fmla="*/ 0 w 490650"/>
                          <a:gd name="connsiteY4" fmla="*/ 475977 h 1084373"/>
                          <a:gd name="connsiteX5" fmla="*/ 0 w 490650"/>
                          <a:gd name="connsiteY5" fmla="*/ 110798 h 1084373"/>
                          <a:gd name="connsiteX6" fmla="*/ 110798 w 490650"/>
                          <a:gd name="connsiteY6" fmla="*/ 0 h 1084373"/>
                          <a:gd name="connsiteX7" fmla="*/ 153926 w 490650"/>
                          <a:gd name="connsiteY7" fmla="*/ 8707 h 1084373"/>
                          <a:gd name="connsiteX8" fmla="*/ 221596 w 490650"/>
                          <a:gd name="connsiteY8" fmla="*/ 110798 h 1084373"/>
                          <a:gd name="connsiteX9" fmla="*/ 221596 w 490650"/>
                          <a:gd name="connsiteY9" fmla="*/ 446574 h 1084373"/>
                          <a:gd name="connsiteX10" fmla="*/ 490650 w 490650"/>
                          <a:gd name="connsiteY10" fmla="*/ 852579 h 1084373"/>
                          <a:gd name="connsiteX0" fmla="*/ 347730 w 490650"/>
                          <a:gd name="connsiteY0" fmla="*/ 997008 h 997008"/>
                          <a:gd name="connsiteX1" fmla="*/ 24707 w 490650"/>
                          <a:gd name="connsiteY1" fmla="*/ 548745 h 997008"/>
                          <a:gd name="connsiteX2" fmla="*/ 20743 w 490650"/>
                          <a:gd name="connsiteY2" fmla="*/ 536956 h 997008"/>
                          <a:gd name="connsiteX3" fmla="*/ 8707 w 490650"/>
                          <a:gd name="connsiteY3" fmla="*/ 519105 h 997008"/>
                          <a:gd name="connsiteX4" fmla="*/ 0 w 490650"/>
                          <a:gd name="connsiteY4" fmla="*/ 475977 h 997008"/>
                          <a:gd name="connsiteX5" fmla="*/ 0 w 490650"/>
                          <a:gd name="connsiteY5" fmla="*/ 110798 h 997008"/>
                          <a:gd name="connsiteX6" fmla="*/ 110798 w 490650"/>
                          <a:gd name="connsiteY6" fmla="*/ 0 h 997008"/>
                          <a:gd name="connsiteX7" fmla="*/ 153926 w 490650"/>
                          <a:gd name="connsiteY7" fmla="*/ 8707 h 997008"/>
                          <a:gd name="connsiteX8" fmla="*/ 221596 w 490650"/>
                          <a:gd name="connsiteY8" fmla="*/ 110798 h 997008"/>
                          <a:gd name="connsiteX9" fmla="*/ 221596 w 490650"/>
                          <a:gd name="connsiteY9" fmla="*/ 446574 h 997008"/>
                          <a:gd name="connsiteX10" fmla="*/ 490650 w 490650"/>
                          <a:gd name="connsiteY10" fmla="*/ 852579 h 997008"/>
                          <a:gd name="connsiteX0" fmla="*/ 347730 w 490650"/>
                          <a:gd name="connsiteY0" fmla="*/ 997008 h 997008"/>
                          <a:gd name="connsiteX1" fmla="*/ 24707 w 490650"/>
                          <a:gd name="connsiteY1" fmla="*/ 548745 h 997008"/>
                          <a:gd name="connsiteX2" fmla="*/ 20743 w 490650"/>
                          <a:gd name="connsiteY2" fmla="*/ 536956 h 997008"/>
                          <a:gd name="connsiteX3" fmla="*/ 8707 w 490650"/>
                          <a:gd name="connsiteY3" fmla="*/ 519105 h 997008"/>
                          <a:gd name="connsiteX4" fmla="*/ 0 w 490650"/>
                          <a:gd name="connsiteY4" fmla="*/ 475977 h 997008"/>
                          <a:gd name="connsiteX5" fmla="*/ 0 w 490650"/>
                          <a:gd name="connsiteY5" fmla="*/ 110798 h 997008"/>
                          <a:gd name="connsiteX6" fmla="*/ 110798 w 490650"/>
                          <a:gd name="connsiteY6" fmla="*/ 0 h 997008"/>
                          <a:gd name="connsiteX7" fmla="*/ 153926 w 490650"/>
                          <a:gd name="connsiteY7" fmla="*/ 8707 h 997008"/>
                          <a:gd name="connsiteX8" fmla="*/ 206146 w 490650"/>
                          <a:gd name="connsiteY8" fmla="*/ 131207 h 997008"/>
                          <a:gd name="connsiteX9" fmla="*/ 221596 w 490650"/>
                          <a:gd name="connsiteY9" fmla="*/ 446574 h 997008"/>
                          <a:gd name="connsiteX10" fmla="*/ 490650 w 490650"/>
                          <a:gd name="connsiteY10" fmla="*/ 852579 h 997008"/>
                          <a:gd name="connsiteX0" fmla="*/ 347730 w 465288"/>
                          <a:gd name="connsiteY0" fmla="*/ 997008 h 997008"/>
                          <a:gd name="connsiteX1" fmla="*/ 24707 w 465288"/>
                          <a:gd name="connsiteY1" fmla="*/ 548745 h 997008"/>
                          <a:gd name="connsiteX2" fmla="*/ 20743 w 465288"/>
                          <a:gd name="connsiteY2" fmla="*/ 536956 h 997008"/>
                          <a:gd name="connsiteX3" fmla="*/ 8707 w 465288"/>
                          <a:gd name="connsiteY3" fmla="*/ 519105 h 997008"/>
                          <a:gd name="connsiteX4" fmla="*/ 0 w 465288"/>
                          <a:gd name="connsiteY4" fmla="*/ 475977 h 997008"/>
                          <a:gd name="connsiteX5" fmla="*/ 0 w 465288"/>
                          <a:gd name="connsiteY5" fmla="*/ 110798 h 997008"/>
                          <a:gd name="connsiteX6" fmla="*/ 110798 w 465288"/>
                          <a:gd name="connsiteY6" fmla="*/ 0 h 997008"/>
                          <a:gd name="connsiteX7" fmla="*/ 153926 w 465288"/>
                          <a:gd name="connsiteY7" fmla="*/ 8707 h 997008"/>
                          <a:gd name="connsiteX8" fmla="*/ 206146 w 465288"/>
                          <a:gd name="connsiteY8" fmla="*/ 131207 h 997008"/>
                          <a:gd name="connsiteX9" fmla="*/ 221596 w 465288"/>
                          <a:gd name="connsiteY9" fmla="*/ 446574 h 997008"/>
                          <a:gd name="connsiteX10" fmla="*/ 465288 w 465288"/>
                          <a:gd name="connsiteY10" fmla="*/ 777445 h 997008"/>
                          <a:gd name="connsiteX0" fmla="*/ 347730 w 465288"/>
                          <a:gd name="connsiteY0" fmla="*/ 997008 h 997008"/>
                          <a:gd name="connsiteX1" fmla="*/ 285827 w 465288"/>
                          <a:gd name="connsiteY1" fmla="*/ 880043 h 997008"/>
                          <a:gd name="connsiteX2" fmla="*/ 24707 w 465288"/>
                          <a:gd name="connsiteY2" fmla="*/ 548745 h 997008"/>
                          <a:gd name="connsiteX3" fmla="*/ 20743 w 465288"/>
                          <a:gd name="connsiteY3" fmla="*/ 536956 h 997008"/>
                          <a:gd name="connsiteX4" fmla="*/ 8707 w 465288"/>
                          <a:gd name="connsiteY4" fmla="*/ 519105 h 997008"/>
                          <a:gd name="connsiteX5" fmla="*/ 0 w 465288"/>
                          <a:gd name="connsiteY5" fmla="*/ 475977 h 997008"/>
                          <a:gd name="connsiteX6" fmla="*/ 0 w 465288"/>
                          <a:gd name="connsiteY6" fmla="*/ 110798 h 997008"/>
                          <a:gd name="connsiteX7" fmla="*/ 110798 w 465288"/>
                          <a:gd name="connsiteY7" fmla="*/ 0 h 997008"/>
                          <a:gd name="connsiteX8" fmla="*/ 153926 w 465288"/>
                          <a:gd name="connsiteY8" fmla="*/ 8707 h 997008"/>
                          <a:gd name="connsiteX9" fmla="*/ 206146 w 465288"/>
                          <a:gd name="connsiteY9" fmla="*/ 131207 h 997008"/>
                          <a:gd name="connsiteX10" fmla="*/ 221596 w 465288"/>
                          <a:gd name="connsiteY10" fmla="*/ 446574 h 997008"/>
                          <a:gd name="connsiteX11" fmla="*/ 465288 w 465288"/>
                          <a:gd name="connsiteY11" fmla="*/ 777445 h 997008"/>
                          <a:gd name="connsiteX0" fmla="*/ 285827 w 465288"/>
                          <a:gd name="connsiteY0" fmla="*/ 880043 h 880043"/>
                          <a:gd name="connsiteX1" fmla="*/ 24707 w 465288"/>
                          <a:gd name="connsiteY1" fmla="*/ 548745 h 880043"/>
                          <a:gd name="connsiteX2" fmla="*/ 20743 w 465288"/>
                          <a:gd name="connsiteY2" fmla="*/ 536956 h 880043"/>
                          <a:gd name="connsiteX3" fmla="*/ 8707 w 465288"/>
                          <a:gd name="connsiteY3" fmla="*/ 519105 h 880043"/>
                          <a:gd name="connsiteX4" fmla="*/ 0 w 465288"/>
                          <a:gd name="connsiteY4" fmla="*/ 475977 h 880043"/>
                          <a:gd name="connsiteX5" fmla="*/ 0 w 465288"/>
                          <a:gd name="connsiteY5" fmla="*/ 110798 h 880043"/>
                          <a:gd name="connsiteX6" fmla="*/ 110798 w 465288"/>
                          <a:gd name="connsiteY6" fmla="*/ 0 h 880043"/>
                          <a:gd name="connsiteX7" fmla="*/ 153926 w 465288"/>
                          <a:gd name="connsiteY7" fmla="*/ 8707 h 880043"/>
                          <a:gd name="connsiteX8" fmla="*/ 206146 w 465288"/>
                          <a:gd name="connsiteY8" fmla="*/ 131207 h 880043"/>
                          <a:gd name="connsiteX9" fmla="*/ 221596 w 465288"/>
                          <a:gd name="connsiteY9" fmla="*/ 446574 h 880043"/>
                          <a:gd name="connsiteX10" fmla="*/ 465288 w 465288"/>
                          <a:gd name="connsiteY10" fmla="*/ 777445 h 880043"/>
                          <a:gd name="connsiteX0" fmla="*/ 323096 w 465288"/>
                          <a:gd name="connsiteY0" fmla="*/ 934556 h 934556"/>
                          <a:gd name="connsiteX1" fmla="*/ 24707 w 465288"/>
                          <a:gd name="connsiteY1" fmla="*/ 548745 h 934556"/>
                          <a:gd name="connsiteX2" fmla="*/ 20743 w 465288"/>
                          <a:gd name="connsiteY2" fmla="*/ 536956 h 934556"/>
                          <a:gd name="connsiteX3" fmla="*/ 8707 w 465288"/>
                          <a:gd name="connsiteY3" fmla="*/ 519105 h 934556"/>
                          <a:gd name="connsiteX4" fmla="*/ 0 w 465288"/>
                          <a:gd name="connsiteY4" fmla="*/ 475977 h 934556"/>
                          <a:gd name="connsiteX5" fmla="*/ 0 w 465288"/>
                          <a:gd name="connsiteY5" fmla="*/ 110798 h 934556"/>
                          <a:gd name="connsiteX6" fmla="*/ 110798 w 465288"/>
                          <a:gd name="connsiteY6" fmla="*/ 0 h 934556"/>
                          <a:gd name="connsiteX7" fmla="*/ 153926 w 465288"/>
                          <a:gd name="connsiteY7" fmla="*/ 8707 h 934556"/>
                          <a:gd name="connsiteX8" fmla="*/ 206146 w 465288"/>
                          <a:gd name="connsiteY8" fmla="*/ 131207 h 934556"/>
                          <a:gd name="connsiteX9" fmla="*/ 221596 w 465288"/>
                          <a:gd name="connsiteY9" fmla="*/ 446574 h 934556"/>
                          <a:gd name="connsiteX10" fmla="*/ 465288 w 465288"/>
                          <a:gd name="connsiteY10" fmla="*/ 777445 h 934556"/>
                          <a:gd name="connsiteX0" fmla="*/ 299949 w 465288"/>
                          <a:gd name="connsiteY0" fmla="*/ 914214 h 914214"/>
                          <a:gd name="connsiteX1" fmla="*/ 24707 w 465288"/>
                          <a:gd name="connsiteY1" fmla="*/ 548745 h 914214"/>
                          <a:gd name="connsiteX2" fmla="*/ 20743 w 465288"/>
                          <a:gd name="connsiteY2" fmla="*/ 536956 h 914214"/>
                          <a:gd name="connsiteX3" fmla="*/ 8707 w 465288"/>
                          <a:gd name="connsiteY3" fmla="*/ 519105 h 914214"/>
                          <a:gd name="connsiteX4" fmla="*/ 0 w 465288"/>
                          <a:gd name="connsiteY4" fmla="*/ 475977 h 914214"/>
                          <a:gd name="connsiteX5" fmla="*/ 0 w 465288"/>
                          <a:gd name="connsiteY5" fmla="*/ 110798 h 914214"/>
                          <a:gd name="connsiteX6" fmla="*/ 110798 w 465288"/>
                          <a:gd name="connsiteY6" fmla="*/ 0 h 914214"/>
                          <a:gd name="connsiteX7" fmla="*/ 153926 w 465288"/>
                          <a:gd name="connsiteY7" fmla="*/ 8707 h 914214"/>
                          <a:gd name="connsiteX8" fmla="*/ 206146 w 465288"/>
                          <a:gd name="connsiteY8" fmla="*/ 131207 h 914214"/>
                          <a:gd name="connsiteX9" fmla="*/ 221596 w 465288"/>
                          <a:gd name="connsiteY9" fmla="*/ 446574 h 914214"/>
                          <a:gd name="connsiteX10" fmla="*/ 465288 w 465288"/>
                          <a:gd name="connsiteY10" fmla="*/ 777445 h 914214"/>
                          <a:gd name="connsiteX0" fmla="*/ 331351 w 465288"/>
                          <a:gd name="connsiteY0" fmla="*/ 932344 h 932344"/>
                          <a:gd name="connsiteX1" fmla="*/ 24707 w 465288"/>
                          <a:gd name="connsiteY1" fmla="*/ 548745 h 932344"/>
                          <a:gd name="connsiteX2" fmla="*/ 20743 w 465288"/>
                          <a:gd name="connsiteY2" fmla="*/ 536956 h 932344"/>
                          <a:gd name="connsiteX3" fmla="*/ 8707 w 465288"/>
                          <a:gd name="connsiteY3" fmla="*/ 519105 h 932344"/>
                          <a:gd name="connsiteX4" fmla="*/ 0 w 465288"/>
                          <a:gd name="connsiteY4" fmla="*/ 475977 h 932344"/>
                          <a:gd name="connsiteX5" fmla="*/ 0 w 465288"/>
                          <a:gd name="connsiteY5" fmla="*/ 110798 h 932344"/>
                          <a:gd name="connsiteX6" fmla="*/ 110798 w 465288"/>
                          <a:gd name="connsiteY6" fmla="*/ 0 h 932344"/>
                          <a:gd name="connsiteX7" fmla="*/ 153926 w 465288"/>
                          <a:gd name="connsiteY7" fmla="*/ 8707 h 932344"/>
                          <a:gd name="connsiteX8" fmla="*/ 206146 w 465288"/>
                          <a:gd name="connsiteY8" fmla="*/ 131207 h 932344"/>
                          <a:gd name="connsiteX9" fmla="*/ 221596 w 465288"/>
                          <a:gd name="connsiteY9" fmla="*/ 446574 h 932344"/>
                          <a:gd name="connsiteX10" fmla="*/ 465288 w 465288"/>
                          <a:gd name="connsiteY10" fmla="*/ 777445 h 932344"/>
                          <a:gd name="connsiteX0" fmla="*/ 331351 w 465288"/>
                          <a:gd name="connsiteY0" fmla="*/ 932344 h 932344"/>
                          <a:gd name="connsiteX1" fmla="*/ 24707 w 465288"/>
                          <a:gd name="connsiteY1" fmla="*/ 548745 h 932344"/>
                          <a:gd name="connsiteX2" fmla="*/ 20743 w 465288"/>
                          <a:gd name="connsiteY2" fmla="*/ 536956 h 932344"/>
                          <a:gd name="connsiteX3" fmla="*/ 8707 w 465288"/>
                          <a:gd name="connsiteY3" fmla="*/ 519105 h 932344"/>
                          <a:gd name="connsiteX4" fmla="*/ 0 w 465288"/>
                          <a:gd name="connsiteY4" fmla="*/ 475977 h 932344"/>
                          <a:gd name="connsiteX5" fmla="*/ 0 w 465288"/>
                          <a:gd name="connsiteY5" fmla="*/ 110798 h 932344"/>
                          <a:gd name="connsiteX6" fmla="*/ 110798 w 465288"/>
                          <a:gd name="connsiteY6" fmla="*/ 0 h 932344"/>
                          <a:gd name="connsiteX7" fmla="*/ 153926 w 465288"/>
                          <a:gd name="connsiteY7" fmla="*/ 8707 h 932344"/>
                          <a:gd name="connsiteX8" fmla="*/ 206146 w 465288"/>
                          <a:gd name="connsiteY8" fmla="*/ 131207 h 932344"/>
                          <a:gd name="connsiteX9" fmla="*/ 221596 w 465288"/>
                          <a:gd name="connsiteY9" fmla="*/ 446574 h 932344"/>
                          <a:gd name="connsiteX10" fmla="*/ 465288 w 465288"/>
                          <a:gd name="connsiteY10" fmla="*/ 777445 h 932344"/>
                          <a:gd name="connsiteX0" fmla="*/ 331351 w 465288"/>
                          <a:gd name="connsiteY0" fmla="*/ 932344 h 932344"/>
                          <a:gd name="connsiteX1" fmla="*/ 20743 w 465288"/>
                          <a:gd name="connsiteY1" fmla="*/ 536956 h 932344"/>
                          <a:gd name="connsiteX2" fmla="*/ 8707 w 465288"/>
                          <a:gd name="connsiteY2" fmla="*/ 519105 h 932344"/>
                          <a:gd name="connsiteX3" fmla="*/ 0 w 465288"/>
                          <a:gd name="connsiteY3" fmla="*/ 475977 h 932344"/>
                          <a:gd name="connsiteX4" fmla="*/ 0 w 465288"/>
                          <a:gd name="connsiteY4" fmla="*/ 110798 h 932344"/>
                          <a:gd name="connsiteX5" fmla="*/ 110798 w 465288"/>
                          <a:gd name="connsiteY5" fmla="*/ 0 h 932344"/>
                          <a:gd name="connsiteX6" fmla="*/ 153926 w 465288"/>
                          <a:gd name="connsiteY6" fmla="*/ 8707 h 932344"/>
                          <a:gd name="connsiteX7" fmla="*/ 206146 w 465288"/>
                          <a:gd name="connsiteY7" fmla="*/ 131207 h 932344"/>
                          <a:gd name="connsiteX8" fmla="*/ 221596 w 465288"/>
                          <a:gd name="connsiteY8" fmla="*/ 446574 h 932344"/>
                          <a:gd name="connsiteX9" fmla="*/ 465288 w 465288"/>
                          <a:gd name="connsiteY9" fmla="*/ 777445 h 932344"/>
                          <a:gd name="connsiteX0" fmla="*/ 331351 w 465288"/>
                          <a:gd name="connsiteY0" fmla="*/ 932344 h 932344"/>
                          <a:gd name="connsiteX1" fmla="*/ 8707 w 465288"/>
                          <a:gd name="connsiteY1" fmla="*/ 519105 h 932344"/>
                          <a:gd name="connsiteX2" fmla="*/ 0 w 465288"/>
                          <a:gd name="connsiteY2" fmla="*/ 475977 h 932344"/>
                          <a:gd name="connsiteX3" fmla="*/ 0 w 465288"/>
                          <a:gd name="connsiteY3" fmla="*/ 110798 h 932344"/>
                          <a:gd name="connsiteX4" fmla="*/ 110798 w 465288"/>
                          <a:gd name="connsiteY4" fmla="*/ 0 h 932344"/>
                          <a:gd name="connsiteX5" fmla="*/ 153926 w 465288"/>
                          <a:gd name="connsiteY5" fmla="*/ 8707 h 932344"/>
                          <a:gd name="connsiteX6" fmla="*/ 206146 w 465288"/>
                          <a:gd name="connsiteY6" fmla="*/ 131207 h 932344"/>
                          <a:gd name="connsiteX7" fmla="*/ 221596 w 465288"/>
                          <a:gd name="connsiteY7" fmla="*/ 446574 h 932344"/>
                          <a:gd name="connsiteX8" fmla="*/ 465288 w 465288"/>
                          <a:gd name="connsiteY8" fmla="*/ 777445 h 932344"/>
                          <a:gd name="connsiteX0" fmla="*/ 331351 w 465288"/>
                          <a:gd name="connsiteY0" fmla="*/ 932344 h 932344"/>
                          <a:gd name="connsiteX1" fmla="*/ 8707 w 465288"/>
                          <a:gd name="connsiteY1" fmla="*/ 519105 h 932344"/>
                          <a:gd name="connsiteX2" fmla="*/ 0 w 465288"/>
                          <a:gd name="connsiteY2" fmla="*/ 475977 h 932344"/>
                          <a:gd name="connsiteX3" fmla="*/ 0 w 465288"/>
                          <a:gd name="connsiteY3" fmla="*/ 110798 h 932344"/>
                          <a:gd name="connsiteX4" fmla="*/ 110798 w 465288"/>
                          <a:gd name="connsiteY4" fmla="*/ 0 h 932344"/>
                          <a:gd name="connsiteX5" fmla="*/ 153926 w 465288"/>
                          <a:gd name="connsiteY5" fmla="*/ 8707 h 932344"/>
                          <a:gd name="connsiteX6" fmla="*/ 206146 w 465288"/>
                          <a:gd name="connsiteY6" fmla="*/ 131207 h 932344"/>
                          <a:gd name="connsiteX7" fmla="*/ 221596 w 465288"/>
                          <a:gd name="connsiteY7" fmla="*/ 446574 h 932344"/>
                          <a:gd name="connsiteX8" fmla="*/ 465288 w 465288"/>
                          <a:gd name="connsiteY8" fmla="*/ 777445 h 932344"/>
                          <a:gd name="connsiteX0" fmla="*/ 331351 w 465288"/>
                          <a:gd name="connsiteY0" fmla="*/ 932344 h 932344"/>
                          <a:gd name="connsiteX1" fmla="*/ 8707 w 465288"/>
                          <a:gd name="connsiteY1" fmla="*/ 519105 h 932344"/>
                          <a:gd name="connsiteX2" fmla="*/ 0 w 465288"/>
                          <a:gd name="connsiteY2" fmla="*/ 475977 h 932344"/>
                          <a:gd name="connsiteX3" fmla="*/ 0 w 465288"/>
                          <a:gd name="connsiteY3" fmla="*/ 110798 h 932344"/>
                          <a:gd name="connsiteX4" fmla="*/ 110798 w 465288"/>
                          <a:gd name="connsiteY4" fmla="*/ 0 h 932344"/>
                          <a:gd name="connsiteX5" fmla="*/ 153926 w 465288"/>
                          <a:gd name="connsiteY5" fmla="*/ 8707 h 932344"/>
                          <a:gd name="connsiteX6" fmla="*/ 206146 w 465288"/>
                          <a:gd name="connsiteY6" fmla="*/ 131207 h 932344"/>
                          <a:gd name="connsiteX7" fmla="*/ 221596 w 465288"/>
                          <a:gd name="connsiteY7" fmla="*/ 446574 h 932344"/>
                          <a:gd name="connsiteX8" fmla="*/ 465288 w 465288"/>
                          <a:gd name="connsiteY8" fmla="*/ 777445 h 932344"/>
                          <a:gd name="connsiteX0" fmla="*/ 331351 w 472463"/>
                          <a:gd name="connsiteY0" fmla="*/ 932344 h 932344"/>
                          <a:gd name="connsiteX1" fmla="*/ 8707 w 472463"/>
                          <a:gd name="connsiteY1" fmla="*/ 519105 h 932344"/>
                          <a:gd name="connsiteX2" fmla="*/ 0 w 472463"/>
                          <a:gd name="connsiteY2" fmla="*/ 475977 h 932344"/>
                          <a:gd name="connsiteX3" fmla="*/ 0 w 472463"/>
                          <a:gd name="connsiteY3" fmla="*/ 110798 h 932344"/>
                          <a:gd name="connsiteX4" fmla="*/ 110798 w 472463"/>
                          <a:gd name="connsiteY4" fmla="*/ 0 h 932344"/>
                          <a:gd name="connsiteX5" fmla="*/ 153926 w 472463"/>
                          <a:gd name="connsiteY5" fmla="*/ 8707 h 932344"/>
                          <a:gd name="connsiteX6" fmla="*/ 206146 w 472463"/>
                          <a:gd name="connsiteY6" fmla="*/ 131207 h 932344"/>
                          <a:gd name="connsiteX7" fmla="*/ 221596 w 472463"/>
                          <a:gd name="connsiteY7" fmla="*/ 446574 h 932344"/>
                          <a:gd name="connsiteX8" fmla="*/ 472463 w 472463"/>
                          <a:gd name="connsiteY8" fmla="*/ 793220 h 932344"/>
                          <a:gd name="connsiteX0" fmla="*/ 331351 w 472463"/>
                          <a:gd name="connsiteY0" fmla="*/ 932344 h 932344"/>
                          <a:gd name="connsiteX1" fmla="*/ 8707 w 472463"/>
                          <a:gd name="connsiteY1" fmla="*/ 519105 h 932344"/>
                          <a:gd name="connsiteX2" fmla="*/ 0 w 472463"/>
                          <a:gd name="connsiteY2" fmla="*/ 475977 h 932344"/>
                          <a:gd name="connsiteX3" fmla="*/ 0 w 472463"/>
                          <a:gd name="connsiteY3" fmla="*/ 110798 h 932344"/>
                          <a:gd name="connsiteX4" fmla="*/ 110798 w 472463"/>
                          <a:gd name="connsiteY4" fmla="*/ 0 h 932344"/>
                          <a:gd name="connsiteX5" fmla="*/ 153926 w 472463"/>
                          <a:gd name="connsiteY5" fmla="*/ 8707 h 932344"/>
                          <a:gd name="connsiteX6" fmla="*/ 206146 w 472463"/>
                          <a:gd name="connsiteY6" fmla="*/ 131207 h 932344"/>
                          <a:gd name="connsiteX7" fmla="*/ 221596 w 472463"/>
                          <a:gd name="connsiteY7" fmla="*/ 446574 h 932344"/>
                          <a:gd name="connsiteX8" fmla="*/ 472463 w 472463"/>
                          <a:gd name="connsiteY8" fmla="*/ 793220 h 93234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472463" h="932344">
                            <a:moveTo>
                              <a:pt x="331351" y="932344"/>
                            </a:moveTo>
                            <a:cubicBezTo>
                              <a:pt x="198497" y="810228"/>
                              <a:pt x="90067" y="702211"/>
                              <a:pt x="8707" y="519105"/>
                            </a:cubicBezTo>
                            <a:cubicBezTo>
                              <a:pt x="3100" y="505849"/>
                              <a:pt x="0" y="491275"/>
                              <a:pt x="0" y="475977"/>
                            </a:cubicBezTo>
                            <a:lnTo>
                              <a:pt x="0" y="110798"/>
                            </a:lnTo>
                            <a:cubicBezTo>
                              <a:pt x="0" y="49606"/>
                              <a:pt x="49606" y="0"/>
                              <a:pt x="110798" y="0"/>
                            </a:cubicBezTo>
                            <a:cubicBezTo>
                              <a:pt x="126096" y="0"/>
                              <a:pt x="140670" y="3100"/>
                              <a:pt x="153926" y="8707"/>
                            </a:cubicBezTo>
                            <a:cubicBezTo>
                              <a:pt x="193693" y="25527"/>
                              <a:pt x="206146" y="85313"/>
                              <a:pt x="206146" y="131207"/>
                            </a:cubicBezTo>
                            <a:lnTo>
                              <a:pt x="221596" y="446574"/>
                            </a:lnTo>
                            <a:cubicBezTo>
                              <a:pt x="296776" y="623373"/>
                              <a:pt x="472463" y="793220"/>
                              <a:pt x="472463" y="793220"/>
                            </a:cubicBezTo>
                          </a:path>
                        </a:pathLst>
                      </a:cu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53" name="フリーフォーム: 図形 152">
                        <a:extLst>
                          <a:ext uri="{FF2B5EF4-FFF2-40B4-BE49-F238E27FC236}">
                            <a16:creationId xmlns:a16="http://schemas.microsoft.com/office/drawing/2014/main" id="{CED47235-25F6-408C-A16E-535EEDF6B6F6}"/>
                          </a:ext>
                        </a:extLst>
                      </p:cNvPr>
                      <p:cNvSpPr/>
                      <p:nvPr/>
                    </p:nvSpPr>
                    <p:spPr>
                      <a:xfrm rot="19623778">
                        <a:off x="605797" y="3814934"/>
                        <a:ext cx="94380" cy="457538"/>
                      </a:xfrm>
                      <a:custGeom>
                        <a:avLst/>
                        <a:gdLst>
                          <a:gd name="connsiteX0" fmla="*/ 22876 w 88125"/>
                          <a:gd name="connsiteY0" fmla="*/ 4618 h 438031"/>
                          <a:gd name="connsiteX1" fmla="*/ 88125 w 88125"/>
                          <a:gd name="connsiteY1" fmla="*/ 103057 h 438031"/>
                          <a:gd name="connsiteX2" fmla="*/ 88125 w 88125"/>
                          <a:gd name="connsiteY2" fmla="*/ 425062 h 438031"/>
                          <a:gd name="connsiteX3" fmla="*/ 51446 w 88125"/>
                          <a:gd name="connsiteY3" fmla="*/ 438031 h 438031"/>
                          <a:gd name="connsiteX4" fmla="*/ 49728 w 88125"/>
                          <a:gd name="connsiteY4" fmla="*/ 435242 h 438031"/>
                          <a:gd name="connsiteX5" fmla="*/ 53619 w 88125"/>
                          <a:gd name="connsiteY5" fmla="*/ 91383 h 438031"/>
                          <a:gd name="connsiteX6" fmla="*/ 14742 w 88125"/>
                          <a:gd name="connsiteY6" fmla="*/ 8944 h 438031"/>
                          <a:gd name="connsiteX7" fmla="*/ 0 w 88125"/>
                          <a:gd name="connsiteY7" fmla="*/ 0 h 4380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88125" h="438031">
                            <a:moveTo>
                              <a:pt x="22876" y="4618"/>
                            </a:moveTo>
                            <a:cubicBezTo>
                              <a:pt x="61220" y="20837"/>
                              <a:pt x="88125" y="58805"/>
                              <a:pt x="88125" y="103057"/>
                            </a:cubicBezTo>
                            <a:lnTo>
                              <a:pt x="88125" y="425062"/>
                            </a:lnTo>
                            <a:lnTo>
                              <a:pt x="51446" y="438031"/>
                            </a:lnTo>
                            <a:lnTo>
                              <a:pt x="49728" y="435242"/>
                            </a:lnTo>
                            <a:lnTo>
                              <a:pt x="53619" y="91383"/>
                            </a:lnTo>
                            <a:cubicBezTo>
                              <a:pt x="53619" y="58194"/>
                              <a:pt x="38485" y="28539"/>
                              <a:pt x="14742" y="8944"/>
                            </a:cubicBez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FFFFFF">
                          <a:alpha val="4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54" name="四角形: 上の 2 つの角を丸める 109">
                        <a:extLst>
                          <a:ext uri="{FF2B5EF4-FFF2-40B4-BE49-F238E27FC236}">
                            <a16:creationId xmlns:a16="http://schemas.microsoft.com/office/drawing/2014/main" id="{B74E0FB1-A473-4FAE-AE48-66F5E8FE45C6}"/>
                          </a:ext>
                        </a:extLst>
                      </p:cNvPr>
                      <p:cNvSpPr/>
                      <p:nvPr/>
                    </p:nvSpPr>
                    <p:spPr>
                      <a:xfrm rot="12177584">
                        <a:off x="733744" y="4498753"/>
                        <a:ext cx="564378" cy="110868"/>
                      </a:xfrm>
                      <a:custGeom>
                        <a:avLst/>
                        <a:gdLst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473274 w 473274"/>
                          <a:gd name="connsiteY4" fmla="*/ 79078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91305"/>
                          <a:gd name="connsiteX1" fmla="*/ 433735 w 473274"/>
                          <a:gd name="connsiteY1" fmla="*/ 0 h 91305"/>
                          <a:gd name="connsiteX2" fmla="*/ 473274 w 473274"/>
                          <a:gd name="connsiteY2" fmla="*/ 39539 h 91305"/>
                          <a:gd name="connsiteX3" fmla="*/ 473274 w 473274"/>
                          <a:gd name="connsiteY3" fmla="*/ 79078 h 91305"/>
                          <a:gd name="connsiteX4" fmla="*/ 306045 w 473274"/>
                          <a:gd name="connsiteY4" fmla="*/ 91305 h 91305"/>
                          <a:gd name="connsiteX5" fmla="*/ 0 w 473274"/>
                          <a:gd name="connsiteY5" fmla="*/ 79078 h 91305"/>
                          <a:gd name="connsiteX6" fmla="*/ 0 w 473274"/>
                          <a:gd name="connsiteY6" fmla="*/ 79078 h 91305"/>
                          <a:gd name="connsiteX7" fmla="*/ 0 w 473274"/>
                          <a:gd name="connsiteY7" fmla="*/ 39539 h 91305"/>
                          <a:gd name="connsiteX8" fmla="*/ 39539 w 473274"/>
                          <a:gd name="connsiteY8" fmla="*/ 0 h 91305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7422 w 473274"/>
                          <a:gd name="connsiteY4" fmla="*/ 51413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7422 w 473274"/>
                          <a:gd name="connsiteY4" fmla="*/ 51413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5290 w 473274"/>
                          <a:gd name="connsiteY4" fmla="*/ 62661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5290 w 473274"/>
                          <a:gd name="connsiteY4" fmla="*/ 62661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26519 w 473274"/>
                          <a:gd name="connsiteY4" fmla="*/ 66377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585176"/>
                          <a:gd name="connsiteY0" fmla="*/ 0 h 116264"/>
                          <a:gd name="connsiteX1" fmla="*/ 433735 w 585176"/>
                          <a:gd name="connsiteY1" fmla="*/ 0 h 116264"/>
                          <a:gd name="connsiteX2" fmla="*/ 473274 w 585176"/>
                          <a:gd name="connsiteY2" fmla="*/ 39539 h 116264"/>
                          <a:gd name="connsiteX3" fmla="*/ 585176 w 585176"/>
                          <a:gd name="connsiteY3" fmla="*/ 116264 h 116264"/>
                          <a:gd name="connsiteX4" fmla="*/ 226519 w 585176"/>
                          <a:gd name="connsiteY4" fmla="*/ 66377 h 116264"/>
                          <a:gd name="connsiteX5" fmla="*/ 0 w 585176"/>
                          <a:gd name="connsiteY5" fmla="*/ 79078 h 116264"/>
                          <a:gd name="connsiteX6" fmla="*/ 0 w 585176"/>
                          <a:gd name="connsiteY6" fmla="*/ 79078 h 116264"/>
                          <a:gd name="connsiteX7" fmla="*/ 0 w 585176"/>
                          <a:gd name="connsiteY7" fmla="*/ 39539 h 116264"/>
                          <a:gd name="connsiteX8" fmla="*/ 39539 w 585176"/>
                          <a:gd name="connsiteY8" fmla="*/ 0 h 116264"/>
                          <a:gd name="connsiteX0" fmla="*/ 39539 w 585176"/>
                          <a:gd name="connsiteY0" fmla="*/ 0 h 116264"/>
                          <a:gd name="connsiteX1" fmla="*/ 433735 w 585176"/>
                          <a:gd name="connsiteY1" fmla="*/ 0 h 116264"/>
                          <a:gd name="connsiteX2" fmla="*/ 473274 w 585176"/>
                          <a:gd name="connsiteY2" fmla="*/ 39539 h 116264"/>
                          <a:gd name="connsiteX3" fmla="*/ 585176 w 585176"/>
                          <a:gd name="connsiteY3" fmla="*/ 116264 h 116264"/>
                          <a:gd name="connsiteX4" fmla="*/ 226519 w 585176"/>
                          <a:gd name="connsiteY4" fmla="*/ 66377 h 116264"/>
                          <a:gd name="connsiteX5" fmla="*/ 0 w 585176"/>
                          <a:gd name="connsiteY5" fmla="*/ 79078 h 116264"/>
                          <a:gd name="connsiteX6" fmla="*/ 0 w 585176"/>
                          <a:gd name="connsiteY6" fmla="*/ 79078 h 116264"/>
                          <a:gd name="connsiteX7" fmla="*/ 0 w 585176"/>
                          <a:gd name="connsiteY7" fmla="*/ 39539 h 116264"/>
                          <a:gd name="connsiteX8" fmla="*/ 39539 w 585176"/>
                          <a:gd name="connsiteY8" fmla="*/ 0 h 116264"/>
                          <a:gd name="connsiteX0" fmla="*/ 39539 w 585176"/>
                          <a:gd name="connsiteY0" fmla="*/ 0 h 116264"/>
                          <a:gd name="connsiteX1" fmla="*/ 433735 w 585176"/>
                          <a:gd name="connsiteY1" fmla="*/ 0 h 116264"/>
                          <a:gd name="connsiteX2" fmla="*/ 473274 w 585176"/>
                          <a:gd name="connsiteY2" fmla="*/ 39539 h 116264"/>
                          <a:gd name="connsiteX3" fmla="*/ 585176 w 585176"/>
                          <a:gd name="connsiteY3" fmla="*/ 116264 h 116264"/>
                          <a:gd name="connsiteX4" fmla="*/ 226519 w 585176"/>
                          <a:gd name="connsiteY4" fmla="*/ 66377 h 116264"/>
                          <a:gd name="connsiteX5" fmla="*/ 0 w 585176"/>
                          <a:gd name="connsiteY5" fmla="*/ 79078 h 116264"/>
                          <a:gd name="connsiteX6" fmla="*/ 0 w 585176"/>
                          <a:gd name="connsiteY6" fmla="*/ 79078 h 116264"/>
                          <a:gd name="connsiteX7" fmla="*/ 0 w 585176"/>
                          <a:gd name="connsiteY7" fmla="*/ 39539 h 116264"/>
                          <a:gd name="connsiteX8" fmla="*/ 39539 w 585176"/>
                          <a:gd name="connsiteY8" fmla="*/ 0 h 116264"/>
                          <a:gd name="connsiteX0" fmla="*/ 39539 w 585176"/>
                          <a:gd name="connsiteY0" fmla="*/ 0 h 116264"/>
                          <a:gd name="connsiteX1" fmla="*/ 433735 w 585176"/>
                          <a:gd name="connsiteY1" fmla="*/ 0 h 116264"/>
                          <a:gd name="connsiteX2" fmla="*/ 473274 w 585176"/>
                          <a:gd name="connsiteY2" fmla="*/ 39539 h 116264"/>
                          <a:gd name="connsiteX3" fmla="*/ 585176 w 585176"/>
                          <a:gd name="connsiteY3" fmla="*/ 116264 h 116264"/>
                          <a:gd name="connsiteX4" fmla="*/ 229910 w 585176"/>
                          <a:gd name="connsiteY4" fmla="*/ 48684 h 116264"/>
                          <a:gd name="connsiteX5" fmla="*/ 0 w 585176"/>
                          <a:gd name="connsiteY5" fmla="*/ 79078 h 116264"/>
                          <a:gd name="connsiteX6" fmla="*/ 0 w 585176"/>
                          <a:gd name="connsiteY6" fmla="*/ 79078 h 116264"/>
                          <a:gd name="connsiteX7" fmla="*/ 0 w 585176"/>
                          <a:gd name="connsiteY7" fmla="*/ 39539 h 116264"/>
                          <a:gd name="connsiteX8" fmla="*/ 39539 w 585176"/>
                          <a:gd name="connsiteY8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13240 w 598416"/>
                          <a:gd name="connsiteY5" fmla="*/ 79078 h 116264"/>
                          <a:gd name="connsiteX6" fmla="*/ 13240 w 598416"/>
                          <a:gd name="connsiteY6" fmla="*/ 79078 h 116264"/>
                          <a:gd name="connsiteX7" fmla="*/ 0 w 598416"/>
                          <a:gd name="connsiteY7" fmla="*/ 34239 h 116264"/>
                          <a:gd name="connsiteX8" fmla="*/ 52779 w 598416"/>
                          <a:gd name="connsiteY8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13240 w 598416"/>
                          <a:gd name="connsiteY5" fmla="*/ 79078 h 116264"/>
                          <a:gd name="connsiteX6" fmla="*/ 23170 w 598416"/>
                          <a:gd name="connsiteY6" fmla="*/ 83054 h 116264"/>
                          <a:gd name="connsiteX7" fmla="*/ 0 w 598416"/>
                          <a:gd name="connsiteY7" fmla="*/ 34239 h 116264"/>
                          <a:gd name="connsiteX8" fmla="*/ 52779 w 598416"/>
                          <a:gd name="connsiteY8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13240 w 598416"/>
                          <a:gd name="connsiteY5" fmla="*/ 79078 h 116264"/>
                          <a:gd name="connsiteX6" fmla="*/ 63322 w 598416"/>
                          <a:gd name="connsiteY6" fmla="*/ 74365 h 116264"/>
                          <a:gd name="connsiteX7" fmla="*/ 0 w 598416"/>
                          <a:gd name="connsiteY7" fmla="*/ 34239 h 116264"/>
                          <a:gd name="connsiteX8" fmla="*/ 52779 w 598416"/>
                          <a:gd name="connsiteY8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13240 w 598416"/>
                          <a:gd name="connsiteY5" fmla="*/ 79078 h 116264"/>
                          <a:gd name="connsiteX6" fmla="*/ 63322 w 598416"/>
                          <a:gd name="connsiteY6" fmla="*/ 74365 h 116264"/>
                          <a:gd name="connsiteX7" fmla="*/ 0 w 598416"/>
                          <a:gd name="connsiteY7" fmla="*/ 34239 h 116264"/>
                          <a:gd name="connsiteX8" fmla="*/ 52779 w 598416"/>
                          <a:gd name="connsiteY8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13240 w 598416"/>
                          <a:gd name="connsiteY5" fmla="*/ 79078 h 116264"/>
                          <a:gd name="connsiteX6" fmla="*/ 0 w 598416"/>
                          <a:gd name="connsiteY6" fmla="*/ 34239 h 116264"/>
                          <a:gd name="connsiteX7" fmla="*/ 52779 w 598416"/>
                          <a:gd name="connsiteY7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13240 w 598416"/>
                          <a:gd name="connsiteY5" fmla="*/ 79078 h 116264"/>
                          <a:gd name="connsiteX6" fmla="*/ 0 w 598416"/>
                          <a:gd name="connsiteY6" fmla="*/ 34239 h 116264"/>
                          <a:gd name="connsiteX7" fmla="*/ 52779 w 598416"/>
                          <a:gd name="connsiteY7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28174 w 598416"/>
                          <a:gd name="connsiteY5" fmla="*/ 75531 h 116264"/>
                          <a:gd name="connsiteX6" fmla="*/ 0 w 598416"/>
                          <a:gd name="connsiteY6" fmla="*/ 34239 h 116264"/>
                          <a:gd name="connsiteX7" fmla="*/ 52779 w 598416"/>
                          <a:gd name="connsiteY7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28174 w 598416"/>
                          <a:gd name="connsiteY5" fmla="*/ 75531 h 116264"/>
                          <a:gd name="connsiteX6" fmla="*/ 0 w 598416"/>
                          <a:gd name="connsiteY6" fmla="*/ 34239 h 116264"/>
                          <a:gd name="connsiteX7" fmla="*/ 52779 w 598416"/>
                          <a:gd name="connsiteY7" fmla="*/ 0 h 11626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598416" h="116264">
                            <a:moveTo>
                              <a:pt x="52779" y="0"/>
                            </a:moveTo>
                            <a:lnTo>
                              <a:pt x="446975" y="0"/>
                            </a:lnTo>
                            <a:cubicBezTo>
                              <a:pt x="468812" y="0"/>
                              <a:pt x="486514" y="17702"/>
                              <a:pt x="486514" y="39539"/>
                            </a:cubicBezTo>
                            <a:lnTo>
                              <a:pt x="598416" y="116264"/>
                            </a:lnTo>
                            <a:cubicBezTo>
                              <a:pt x="519799" y="107042"/>
                              <a:pt x="338190" y="55473"/>
                              <a:pt x="243150" y="48684"/>
                            </a:cubicBezTo>
                            <a:cubicBezTo>
                              <a:pt x="148110" y="41895"/>
                              <a:pt x="107315" y="66309"/>
                              <a:pt x="28174" y="75531"/>
                            </a:cubicBezTo>
                            <a:cubicBezTo>
                              <a:pt x="-6106" y="67677"/>
                              <a:pt x="4413" y="49185"/>
                              <a:pt x="0" y="34239"/>
                            </a:cubicBezTo>
                            <a:cubicBezTo>
                              <a:pt x="0" y="12402"/>
                              <a:pt x="30942" y="0"/>
                              <a:pt x="52779" y="0"/>
                            </a:cubicBezTo>
                            <a:close/>
                          </a:path>
                        </a:pathLst>
                      </a:custGeom>
                      <a:solidFill>
                        <a:srgbClr val="000000">
                          <a:alpha val="2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55" name="フリーフォーム: 図形 154">
                        <a:extLst>
                          <a:ext uri="{FF2B5EF4-FFF2-40B4-BE49-F238E27FC236}">
                            <a16:creationId xmlns:a16="http://schemas.microsoft.com/office/drawing/2014/main" id="{33238AC6-25FF-46DE-93BE-66C42AB30057}"/>
                          </a:ext>
                        </a:extLst>
                      </p:cNvPr>
                      <p:cNvSpPr/>
                      <p:nvPr/>
                    </p:nvSpPr>
                    <p:spPr>
                      <a:xfrm rot="17497709">
                        <a:off x="765675" y="4070511"/>
                        <a:ext cx="422053" cy="1037353"/>
                      </a:xfrm>
                      <a:custGeom>
                        <a:avLst/>
                        <a:gdLst>
                          <a:gd name="connsiteX0" fmla="*/ 315192 w 334508"/>
                          <a:gd name="connsiteY0" fmla="*/ 37879 h 991241"/>
                          <a:gd name="connsiteX1" fmla="*/ 321704 w 334508"/>
                          <a:gd name="connsiteY1" fmla="*/ 143203 h 991241"/>
                          <a:gd name="connsiteX2" fmla="*/ 189158 w 334508"/>
                          <a:gd name="connsiteY2" fmla="*/ 372778 h 991241"/>
                          <a:gd name="connsiteX3" fmla="*/ 189158 w 334508"/>
                          <a:gd name="connsiteY3" fmla="*/ 897301 h 991241"/>
                          <a:gd name="connsiteX4" fmla="*/ 95218 w 334508"/>
                          <a:gd name="connsiteY4" fmla="*/ 991241 h 991241"/>
                          <a:gd name="connsiteX5" fmla="*/ 1278 w 334508"/>
                          <a:gd name="connsiteY5" fmla="*/ 897301 h 991241"/>
                          <a:gd name="connsiteX6" fmla="*/ 1278 w 334508"/>
                          <a:gd name="connsiteY6" fmla="*/ 355893 h 991241"/>
                          <a:gd name="connsiteX7" fmla="*/ 1484 w 334508"/>
                          <a:gd name="connsiteY7" fmla="*/ 354871 h 991241"/>
                          <a:gd name="connsiteX8" fmla="*/ 0 w 334508"/>
                          <a:gd name="connsiteY8" fmla="*/ 333581 h 991241"/>
                          <a:gd name="connsiteX9" fmla="*/ 12082 w 334508"/>
                          <a:gd name="connsiteY9" fmla="*/ 297652 h 991241"/>
                          <a:gd name="connsiteX10" fmla="*/ 156366 w 334508"/>
                          <a:gd name="connsiteY10" fmla="*/ 47745 h 991241"/>
                          <a:gd name="connsiteX11" fmla="*/ 286764 w 334508"/>
                          <a:gd name="connsiteY11" fmla="*/ 12805 h 991241"/>
                          <a:gd name="connsiteX12" fmla="*/ 315192 w 334508"/>
                          <a:gd name="connsiteY12" fmla="*/ 37879 h 991241"/>
                          <a:gd name="connsiteX0" fmla="*/ 95218 w 334508"/>
                          <a:gd name="connsiteY0" fmla="*/ 991241 h 1082681"/>
                          <a:gd name="connsiteX1" fmla="*/ 1278 w 334508"/>
                          <a:gd name="connsiteY1" fmla="*/ 897301 h 1082681"/>
                          <a:gd name="connsiteX2" fmla="*/ 1278 w 334508"/>
                          <a:gd name="connsiteY2" fmla="*/ 355893 h 1082681"/>
                          <a:gd name="connsiteX3" fmla="*/ 1484 w 334508"/>
                          <a:gd name="connsiteY3" fmla="*/ 354871 h 1082681"/>
                          <a:gd name="connsiteX4" fmla="*/ 0 w 334508"/>
                          <a:gd name="connsiteY4" fmla="*/ 333581 h 1082681"/>
                          <a:gd name="connsiteX5" fmla="*/ 12082 w 334508"/>
                          <a:gd name="connsiteY5" fmla="*/ 297652 h 1082681"/>
                          <a:gd name="connsiteX6" fmla="*/ 156366 w 334508"/>
                          <a:gd name="connsiteY6" fmla="*/ 47745 h 1082681"/>
                          <a:gd name="connsiteX7" fmla="*/ 286764 w 334508"/>
                          <a:gd name="connsiteY7" fmla="*/ 12805 h 1082681"/>
                          <a:gd name="connsiteX8" fmla="*/ 315192 w 334508"/>
                          <a:gd name="connsiteY8" fmla="*/ 37879 h 1082681"/>
                          <a:gd name="connsiteX9" fmla="*/ 321704 w 334508"/>
                          <a:gd name="connsiteY9" fmla="*/ 143203 h 1082681"/>
                          <a:gd name="connsiteX10" fmla="*/ 189158 w 334508"/>
                          <a:gd name="connsiteY10" fmla="*/ 372778 h 1082681"/>
                          <a:gd name="connsiteX11" fmla="*/ 189158 w 334508"/>
                          <a:gd name="connsiteY11" fmla="*/ 897301 h 1082681"/>
                          <a:gd name="connsiteX12" fmla="*/ 186658 w 334508"/>
                          <a:gd name="connsiteY12" fmla="*/ 1082681 h 1082681"/>
                          <a:gd name="connsiteX0" fmla="*/ 95218 w 334508"/>
                          <a:gd name="connsiteY0" fmla="*/ 991241 h 991241"/>
                          <a:gd name="connsiteX1" fmla="*/ 1278 w 334508"/>
                          <a:gd name="connsiteY1" fmla="*/ 897301 h 991241"/>
                          <a:gd name="connsiteX2" fmla="*/ 1278 w 334508"/>
                          <a:gd name="connsiteY2" fmla="*/ 355893 h 991241"/>
                          <a:gd name="connsiteX3" fmla="*/ 1484 w 334508"/>
                          <a:gd name="connsiteY3" fmla="*/ 354871 h 991241"/>
                          <a:gd name="connsiteX4" fmla="*/ 0 w 334508"/>
                          <a:gd name="connsiteY4" fmla="*/ 333581 h 991241"/>
                          <a:gd name="connsiteX5" fmla="*/ 12082 w 334508"/>
                          <a:gd name="connsiteY5" fmla="*/ 297652 h 991241"/>
                          <a:gd name="connsiteX6" fmla="*/ 156366 w 334508"/>
                          <a:gd name="connsiteY6" fmla="*/ 47745 h 991241"/>
                          <a:gd name="connsiteX7" fmla="*/ 286764 w 334508"/>
                          <a:gd name="connsiteY7" fmla="*/ 12805 h 991241"/>
                          <a:gd name="connsiteX8" fmla="*/ 315192 w 334508"/>
                          <a:gd name="connsiteY8" fmla="*/ 37879 h 991241"/>
                          <a:gd name="connsiteX9" fmla="*/ 321704 w 334508"/>
                          <a:gd name="connsiteY9" fmla="*/ 143203 h 991241"/>
                          <a:gd name="connsiteX10" fmla="*/ 189158 w 334508"/>
                          <a:gd name="connsiteY10" fmla="*/ 372778 h 991241"/>
                          <a:gd name="connsiteX11" fmla="*/ 189158 w 334508"/>
                          <a:gd name="connsiteY11" fmla="*/ 897301 h 991241"/>
                          <a:gd name="connsiteX0" fmla="*/ 1278 w 334508"/>
                          <a:gd name="connsiteY0" fmla="*/ 897301 h 897301"/>
                          <a:gd name="connsiteX1" fmla="*/ 1278 w 334508"/>
                          <a:gd name="connsiteY1" fmla="*/ 355893 h 897301"/>
                          <a:gd name="connsiteX2" fmla="*/ 1484 w 334508"/>
                          <a:gd name="connsiteY2" fmla="*/ 354871 h 897301"/>
                          <a:gd name="connsiteX3" fmla="*/ 0 w 334508"/>
                          <a:gd name="connsiteY3" fmla="*/ 333581 h 897301"/>
                          <a:gd name="connsiteX4" fmla="*/ 12082 w 334508"/>
                          <a:gd name="connsiteY4" fmla="*/ 297652 h 897301"/>
                          <a:gd name="connsiteX5" fmla="*/ 156366 w 334508"/>
                          <a:gd name="connsiteY5" fmla="*/ 47745 h 897301"/>
                          <a:gd name="connsiteX6" fmla="*/ 286764 w 334508"/>
                          <a:gd name="connsiteY6" fmla="*/ 12805 h 897301"/>
                          <a:gd name="connsiteX7" fmla="*/ 315192 w 334508"/>
                          <a:gd name="connsiteY7" fmla="*/ 37879 h 897301"/>
                          <a:gd name="connsiteX8" fmla="*/ 321704 w 334508"/>
                          <a:gd name="connsiteY8" fmla="*/ 143203 h 897301"/>
                          <a:gd name="connsiteX9" fmla="*/ 189158 w 334508"/>
                          <a:gd name="connsiteY9" fmla="*/ 372778 h 897301"/>
                          <a:gd name="connsiteX10" fmla="*/ 189158 w 334508"/>
                          <a:gd name="connsiteY10" fmla="*/ 897301 h 897301"/>
                          <a:gd name="connsiteX0" fmla="*/ 0 w 408583"/>
                          <a:gd name="connsiteY0" fmla="*/ 664187 h 897301"/>
                          <a:gd name="connsiteX1" fmla="*/ 75353 w 408583"/>
                          <a:gd name="connsiteY1" fmla="*/ 355893 h 897301"/>
                          <a:gd name="connsiteX2" fmla="*/ 75559 w 408583"/>
                          <a:gd name="connsiteY2" fmla="*/ 354871 h 897301"/>
                          <a:gd name="connsiteX3" fmla="*/ 74075 w 408583"/>
                          <a:gd name="connsiteY3" fmla="*/ 333581 h 897301"/>
                          <a:gd name="connsiteX4" fmla="*/ 86157 w 408583"/>
                          <a:gd name="connsiteY4" fmla="*/ 297652 h 897301"/>
                          <a:gd name="connsiteX5" fmla="*/ 230441 w 408583"/>
                          <a:gd name="connsiteY5" fmla="*/ 47745 h 897301"/>
                          <a:gd name="connsiteX6" fmla="*/ 360839 w 408583"/>
                          <a:gd name="connsiteY6" fmla="*/ 12805 h 897301"/>
                          <a:gd name="connsiteX7" fmla="*/ 389267 w 408583"/>
                          <a:gd name="connsiteY7" fmla="*/ 37879 h 897301"/>
                          <a:gd name="connsiteX8" fmla="*/ 395779 w 408583"/>
                          <a:gd name="connsiteY8" fmla="*/ 143203 h 897301"/>
                          <a:gd name="connsiteX9" fmla="*/ 263233 w 408583"/>
                          <a:gd name="connsiteY9" fmla="*/ 372778 h 897301"/>
                          <a:gd name="connsiteX10" fmla="*/ 263233 w 408583"/>
                          <a:gd name="connsiteY10" fmla="*/ 897301 h 897301"/>
                          <a:gd name="connsiteX0" fmla="*/ 5451 w 334508"/>
                          <a:gd name="connsiteY0" fmla="*/ 881985 h 897301"/>
                          <a:gd name="connsiteX1" fmla="*/ 1278 w 334508"/>
                          <a:gd name="connsiteY1" fmla="*/ 355893 h 897301"/>
                          <a:gd name="connsiteX2" fmla="*/ 1484 w 334508"/>
                          <a:gd name="connsiteY2" fmla="*/ 354871 h 897301"/>
                          <a:gd name="connsiteX3" fmla="*/ 0 w 334508"/>
                          <a:gd name="connsiteY3" fmla="*/ 333581 h 897301"/>
                          <a:gd name="connsiteX4" fmla="*/ 12082 w 334508"/>
                          <a:gd name="connsiteY4" fmla="*/ 297652 h 897301"/>
                          <a:gd name="connsiteX5" fmla="*/ 156366 w 334508"/>
                          <a:gd name="connsiteY5" fmla="*/ 47745 h 897301"/>
                          <a:gd name="connsiteX6" fmla="*/ 286764 w 334508"/>
                          <a:gd name="connsiteY6" fmla="*/ 12805 h 897301"/>
                          <a:gd name="connsiteX7" fmla="*/ 315192 w 334508"/>
                          <a:gd name="connsiteY7" fmla="*/ 37879 h 897301"/>
                          <a:gd name="connsiteX8" fmla="*/ 321704 w 334508"/>
                          <a:gd name="connsiteY8" fmla="*/ 143203 h 897301"/>
                          <a:gd name="connsiteX9" fmla="*/ 189158 w 334508"/>
                          <a:gd name="connsiteY9" fmla="*/ 372778 h 897301"/>
                          <a:gd name="connsiteX10" fmla="*/ 189158 w 334508"/>
                          <a:gd name="connsiteY10" fmla="*/ 897301 h 897301"/>
                          <a:gd name="connsiteX0" fmla="*/ 5451 w 334508"/>
                          <a:gd name="connsiteY0" fmla="*/ 881985 h 881985"/>
                          <a:gd name="connsiteX1" fmla="*/ 1278 w 334508"/>
                          <a:gd name="connsiteY1" fmla="*/ 355893 h 881985"/>
                          <a:gd name="connsiteX2" fmla="*/ 1484 w 334508"/>
                          <a:gd name="connsiteY2" fmla="*/ 354871 h 881985"/>
                          <a:gd name="connsiteX3" fmla="*/ 0 w 334508"/>
                          <a:gd name="connsiteY3" fmla="*/ 333581 h 881985"/>
                          <a:gd name="connsiteX4" fmla="*/ 12082 w 334508"/>
                          <a:gd name="connsiteY4" fmla="*/ 297652 h 881985"/>
                          <a:gd name="connsiteX5" fmla="*/ 156366 w 334508"/>
                          <a:gd name="connsiteY5" fmla="*/ 47745 h 881985"/>
                          <a:gd name="connsiteX6" fmla="*/ 286764 w 334508"/>
                          <a:gd name="connsiteY6" fmla="*/ 12805 h 881985"/>
                          <a:gd name="connsiteX7" fmla="*/ 315192 w 334508"/>
                          <a:gd name="connsiteY7" fmla="*/ 37879 h 881985"/>
                          <a:gd name="connsiteX8" fmla="*/ 321704 w 334508"/>
                          <a:gd name="connsiteY8" fmla="*/ 143203 h 881985"/>
                          <a:gd name="connsiteX9" fmla="*/ 189158 w 334508"/>
                          <a:gd name="connsiteY9" fmla="*/ 372778 h 881985"/>
                          <a:gd name="connsiteX10" fmla="*/ 194708 w 334508"/>
                          <a:gd name="connsiteY10" fmla="*/ 816544 h 881985"/>
                          <a:gd name="connsiteX0" fmla="*/ 4173 w 333230"/>
                          <a:gd name="connsiteY0" fmla="*/ 881985 h 881985"/>
                          <a:gd name="connsiteX1" fmla="*/ 0 w 333230"/>
                          <a:gd name="connsiteY1" fmla="*/ 355893 h 881985"/>
                          <a:gd name="connsiteX2" fmla="*/ 206 w 333230"/>
                          <a:gd name="connsiteY2" fmla="*/ 354871 h 881985"/>
                          <a:gd name="connsiteX3" fmla="*/ 10804 w 333230"/>
                          <a:gd name="connsiteY3" fmla="*/ 297652 h 881985"/>
                          <a:gd name="connsiteX4" fmla="*/ 155088 w 333230"/>
                          <a:gd name="connsiteY4" fmla="*/ 47745 h 881985"/>
                          <a:gd name="connsiteX5" fmla="*/ 285486 w 333230"/>
                          <a:gd name="connsiteY5" fmla="*/ 12805 h 881985"/>
                          <a:gd name="connsiteX6" fmla="*/ 313914 w 333230"/>
                          <a:gd name="connsiteY6" fmla="*/ 37879 h 881985"/>
                          <a:gd name="connsiteX7" fmla="*/ 320426 w 333230"/>
                          <a:gd name="connsiteY7" fmla="*/ 143203 h 881985"/>
                          <a:gd name="connsiteX8" fmla="*/ 187880 w 333230"/>
                          <a:gd name="connsiteY8" fmla="*/ 372778 h 881985"/>
                          <a:gd name="connsiteX9" fmla="*/ 193430 w 333230"/>
                          <a:gd name="connsiteY9" fmla="*/ 816544 h 881985"/>
                          <a:gd name="connsiteX0" fmla="*/ 4173 w 333230"/>
                          <a:gd name="connsiteY0" fmla="*/ 881985 h 881985"/>
                          <a:gd name="connsiteX1" fmla="*/ 0 w 333230"/>
                          <a:gd name="connsiteY1" fmla="*/ 355893 h 881985"/>
                          <a:gd name="connsiteX2" fmla="*/ 38936 w 333230"/>
                          <a:gd name="connsiteY2" fmla="*/ 219973 h 881985"/>
                          <a:gd name="connsiteX3" fmla="*/ 10804 w 333230"/>
                          <a:gd name="connsiteY3" fmla="*/ 297652 h 881985"/>
                          <a:gd name="connsiteX4" fmla="*/ 155088 w 333230"/>
                          <a:gd name="connsiteY4" fmla="*/ 47745 h 881985"/>
                          <a:gd name="connsiteX5" fmla="*/ 285486 w 333230"/>
                          <a:gd name="connsiteY5" fmla="*/ 12805 h 881985"/>
                          <a:gd name="connsiteX6" fmla="*/ 313914 w 333230"/>
                          <a:gd name="connsiteY6" fmla="*/ 37879 h 881985"/>
                          <a:gd name="connsiteX7" fmla="*/ 320426 w 333230"/>
                          <a:gd name="connsiteY7" fmla="*/ 143203 h 881985"/>
                          <a:gd name="connsiteX8" fmla="*/ 187880 w 333230"/>
                          <a:gd name="connsiteY8" fmla="*/ 372778 h 881985"/>
                          <a:gd name="connsiteX9" fmla="*/ 193430 w 333230"/>
                          <a:gd name="connsiteY9" fmla="*/ 816544 h 881985"/>
                          <a:gd name="connsiteX0" fmla="*/ 8149 w 337206"/>
                          <a:gd name="connsiteY0" fmla="*/ 881985 h 881985"/>
                          <a:gd name="connsiteX1" fmla="*/ 3976 w 337206"/>
                          <a:gd name="connsiteY1" fmla="*/ 355893 h 881985"/>
                          <a:gd name="connsiteX2" fmla="*/ 14780 w 337206"/>
                          <a:gd name="connsiteY2" fmla="*/ 297652 h 881985"/>
                          <a:gd name="connsiteX3" fmla="*/ 159064 w 337206"/>
                          <a:gd name="connsiteY3" fmla="*/ 47745 h 881985"/>
                          <a:gd name="connsiteX4" fmla="*/ 289462 w 337206"/>
                          <a:gd name="connsiteY4" fmla="*/ 12805 h 881985"/>
                          <a:gd name="connsiteX5" fmla="*/ 317890 w 337206"/>
                          <a:gd name="connsiteY5" fmla="*/ 37879 h 881985"/>
                          <a:gd name="connsiteX6" fmla="*/ 324402 w 337206"/>
                          <a:gd name="connsiteY6" fmla="*/ 143203 h 881985"/>
                          <a:gd name="connsiteX7" fmla="*/ 191856 w 337206"/>
                          <a:gd name="connsiteY7" fmla="*/ 372778 h 881985"/>
                          <a:gd name="connsiteX8" fmla="*/ 197406 w 337206"/>
                          <a:gd name="connsiteY8" fmla="*/ 816544 h 881985"/>
                          <a:gd name="connsiteX0" fmla="*/ 4173 w 333230"/>
                          <a:gd name="connsiteY0" fmla="*/ 881985 h 881985"/>
                          <a:gd name="connsiteX1" fmla="*/ 0 w 333230"/>
                          <a:gd name="connsiteY1" fmla="*/ 355893 h 881985"/>
                          <a:gd name="connsiteX2" fmla="*/ 29175 w 333230"/>
                          <a:gd name="connsiteY2" fmla="*/ 266459 h 881985"/>
                          <a:gd name="connsiteX3" fmla="*/ 155088 w 333230"/>
                          <a:gd name="connsiteY3" fmla="*/ 47745 h 881985"/>
                          <a:gd name="connsiteX4" fmla="*/ 285486 w 333230"/>
                          <a:gd name="connsiteY4" fmla="*/ 12805 h 881985"/>
                          <a:gd name="connsiteX5" fmla="*/ 313914 w 333230"/>
                          <a:gd name="connsiteY5" fmla="*/ 37879 h 881985"/>
                          <a:gd name="connsiteX6" fmla="*/ 320426 w 333230"/>
                          <a:gd name="connsiteY6" fmla="*/ 143203 h 881985"/>
                          <a:gd name="connsiteX7" fmla="*/ 187880 w 333230"/>
                          <a:gd name="connsiteY7" fmla="*/ 372778 h 881985"/>
                          <a:gd name="connsiteX8" fmla="*/ 193430 w 333230"/>
                          <a:gd name="connsiteY8" fmla="*/ 816544 h 881985"/>
                          <a:gd name="connsiteX0" fmla="*/ 10790 w 339847"/>
                          <a:gd name="connsiteY0" fmla="*/ 881985 h 881985"/>
                          <a:gd name="connsiteX1" fmla="*/ 0 w 339847"/>
                          <a:gd name="connsiteY1" fmla="*/ 399502 h 881985"/>
                          <a:gd name="connsiteX2" fmla="*/ 35792 w 339847"/>
                          <a:gd name="connsiteY2" fmla="*/ 266459 h 881985"/>
                          <a:gd name="connsiteX3" fmla="*/ 161705 w 339847"/>
                          <a:gd name="connsiteY3" fmla="*/ 47745 h 881985"/>
                          <a:gd name="connsiteX4" fmla="*/ 292103 w 339847"/>
                          <a:gd name="connsiteY4" fmla="*/ 12805 h 881985"/>
                          <a:gd name="connsiteX5" fmla="*/ 320531 w 339847"/>
                          <a:gd name="connsiteY5" fmla="*/ 37879 h 881985"/>
                          <a:gd name="connsiteX6" fmla="*/ 327043 w 339847"/>
                          <a:gd name="connsiteY6" fmla="*/ 143203 h 881985"/>
                          <a:gd name="connsiteX7" fmla="*/ 194497 w 339847"/>
                          <a:gd name="connsiteY7" fmla="*/ 372778 h 881985"/>
                          <a:gd name="connsiteX8" fmla="*/ 200047 w 339847"/>
                          <a:gd name="connsiteY8" fmla="*/ 816544 h 881985"/>
                          <a:gd name="connsiteX0" fmla="*/ 11117 w 340174"/>
                          <a:gd name="connsiteY0" fmla="*/ 881985 h 881985"/>
                          <a:gd name="connsiteX1" fmla="*/ 327 w 340174"/>
                          <a:gd name="connsiteY1" fmla="*/ 399502 h 881985"/>
                          <a:gd name="connsiteX2" fmla="*/ 36119 w 340174"/>
                          <a:gd name="connsiteY2" fmla="*/ 266459 h 881985"/>
                          <a:gd name="connsiteX3" fmla="*/ 162032 w 340174"/>
                          <a:gd name="connsiteY3" fmla="*/ 47745 h 881985"/>
                          <a:gd name="connsiteX4" fmla="*/ 292430 w 340174"/>
                          <a:gd name="connsiteY4" fmla="*/ 12805 h 881985"/>
                          <a:gd name="connsiteX5" fmla="*/ 320858 w 340174"/>
                          <a:gd name="connsiteY5" fmla="*/ 37879 h 881985"/>
                          <a:gd name="connsiteX6" fmla="*/ 327370 w 340174"/>
                          <a:gd name="connsiteY6" fmla="*/ 143203 h 881985"/>
                          <a:gd name="connsiteX7" fmla="*/ 194824 w 340174"/>
                          <a:gd name="connsiteY7" fmla="*/ 372778 h 881985"/>
                          <a:gd name="connsiteX8" fmla="*/ 200374 w 340174"/>
                          <a:gd name="connsiteY8" fmla="*/ 816544 h 881985"/>
                          <a:gd name="connsiteX0" fmla="*/ 13668 w 342725"/>
                          <a:gd name="connsiteY0" fmla="*/ 881985 h 881985"/>
                          <a:gd name="connsiteX1" fmla="*/ 280 w 342725"/>
                          <a:gd name="connsiteY1" fmla="*/ 479088 h 881985"/>
                          <a:gd name="connsiteX2" fmla="*/ 38670 w 342725"/>
                          <a:gd name="connsiteY2" fmla="*/ 266459 h 881985"/>
                          <a:gd name="connsiteX3" fmla="*/ 164583 w 342725"/>
                          <a:gd name="connsiteY3" fmla="*/ 47745 h 881985"/>
                          <a:gd name="connsiteX4" fmla="*/ 294981 w 342725"/>
                          <a:gd name="connsiteY4" fmla="*/ 12805 h 881985"/>
                          <a:gd name="connsiteX5" fmla="*/ 323409 w 342725"/>
                          <a:gd name="connsiteY5" fmla="*/ 37879 h 881985"/>
                          <a:gd name="connsiteX6" fmla="*/ 329921 w 342725"/>
                          <a:gd name="connsiteY6" fmla="*/ 143203 h 881985"/>
                          <a:gd name="connsiteX7" fmla="*/ 197375 w 342725"/>
                          <a:gd name="connsiteY7" fmla="*/ 372778 h 881985"/>
                          <a:gd name="connsiteX8" fmla="*/ 202925 w 342725"/>
                          <a:gd name="connsiteY8" fmla="*/ 816544 h 881985"/>
                          <a:gd name="connsiteX0" fmla="*/ 25969 w 355026"/>
                          <a:gd name="connsiteY0" fmla="*/ 881985 h 881985"/>
                          <a:gd name="connsiteX1" fmla="*/ 165 w 355026"/>
                          <a:gd name="connsiteY1" fmla="*/ 490842 h 881985"/>
                          <a:gd name="connsiteX2" fmla="*/ 50971 w 355026"/>
                          <a:gd name="connsiteY2" fmla="*/ 266459 h 881985"/>
                          <a:gd name="connsiteX3" fmla="*/ 176884 w 355026"/>
                          <a:gd name="connsiteY3" fmla="*/ 47745 h 881985"/>
                          <a:gd name="connsiteX4" fmla="*/ 307282 w 355026"/>
                          <a:gd name="connsiteY4" fmla="*/ 12805 h 881985"/>
                          <a:gd name="connsiteX5" fmla="*/ 335710 w 355026"/>
                          <a:gd name="connsiteY5" fmla="*/ 37879 h 881985"/>
                          <a:gd name="connsiteX6" fmla="*/ 342222 w 355026"/>
                          <a:gd name="connsiteY6" fmla="*/ 143203 h 881985"/>
                          <a:gd name="connsiteX7" fmla="*/ 209676 w 355026"/>
                          <a:gd name="connsiteY7" fmla="*/ 372778 h 881985"/>
                          <a:gd name="connsiteX8" fmla="*/ 215226 w 355026"/>
                          <a:gd name="connsiteY8" fmla="*/ 816544 h 881985"/>
                          <a:gd name="connsiteX0" fmla="*/ 25969 w 355026"/>
                          <a:gd name="connsiteY0" fmla="*/ 881985 h 881985"/>
                          <a:gd name="connsiteX1" fmla="*/ 165 w 355026"/>
                          <a:gd name="connsiteY1" fmla="*/ 490842 h 881985"/>
                          <a:gd name="connsiteX2" fmla="*/ 50971 w 355026"/>
                          <a:gd name="connsiteY2" fmla="*/ 266459 h 881985"/>
                          <a:gd name="connsiteX3" fmla="*/ 176884 w 355026"/>
                          <a:gd name="connsiteY3" fmla="*/ 47745 h 881985"/>
                          <a:gd name="connsiteX4" fmla="*/ 307282 w 355026"/>
                          <a:gd name="connsiteY4" fmla="*/ 12805 h 881985"/>
                          <a:gd name="connsiteX5" fmla="*/ 335710 w 355026"/>
                          <a:gd name="connsiteY5" fmla="*/ 37879 h 881985"/>
                          <a:gd name="connsiteX6" fmla="*/ 342222 w 355026"/>
                          <a:gd name="connsiteY6" fmla="*/ 143203 h 881985"/>
                          <a:gd name="connsiteX7" fmla="*/ 209676 w 355026"/>
                          <a:gd name="connsiteY7" fmla="*/ 372778 h 881985"/>
                          <a:gd name="connsiteX8" fmla="*/ 215226 w 355026"/>
                          <a:gd name="connsiteY8" fmla="*/ 816544 h 881985"/>
                          <a:gd name="connsiteX0" fmla="*/ 27264 w 356321"/>
                          <a:gd name="connsiteY0" fmla="*/ 881985 h 881985"/>
                          <a:gd name="connsiteX1" fmla="*/ 1460 w 356321"/>
                          <a:gd name="connsiteY1" fmla="*/ 490842 h 881985"/>
                          <a:gd name="connsiteX2" fmla="*/ 52266 w 356321"/>
                          <a:gd name="connsiteY2" fmla="*/ 266459 h 881985"/>
                          <a:gd name="connsiteX3" fmla="*/ 178179 w 356321"/>
                          <a:gd name="connsiteY3" fmla="*/ 47745 h 881985"/>
                          <a:gd name="connsiteX4" fmla="*/ 308577 w 356321"/>
                          <a:gd name="connsiteY4" fmla="*/ 12805 h 881985"/>
                          <a:gd name="connsiteX5" fmla="*/ 337005 w 356321"/>
                          <a:gd name="connsiteY5" fmla="*/ 37879 h 881985"/>
                          <a:gd name="connsiteX6" fmla="*/ 343517 w 356321"/>
                          <a:gd name="connsiteY6" fmla="*/ 143203 h 881985"/>
                          <a:gd name="connsiteX7" fmla="*/ 210971 w 356321"/>
                          <a:gd name="connsiteY7" fmla="*/ 372778 h 881985"/>
                          <a:gd name="connsiteX8" fmla="*/ 216521 w 356321"/>
                          <a:gd name="connsiteY8" fmla="*/ 816544 h 881985"/>
                          <a:gd name="connsiteX0" fmla="*/ 20916 w 357046"/>
                          <a:gd name="connsiteY0" fmla="*/ 881374 h 881374"/>
                          <a:gd name="connsiteX1" fmla="*/ 2185 w 357046"/>
                          <a:gd name="connsiteY1" fmla="*/ 490842 h 881374"/>
                          <a:gd name="connsiteX2" fmla="*/ 52991 w 357046"/>
                          <a:gd name="connsiteY2" fmla="*/ 266459 h 881374"/>
                          <a:gd name="connsiteX3" fmla="*/ 178904 w 357046"/>
                          <a:gd name="connsiteY3" fmla="*/ 47745 h 881374"/>
                          <a:gd name="connsiteX4" fmla="*/ 309302 w 357046"/>
                          <a:gd name="connsiteY4" fmla="*/ 12805 h 881374"/>
                          <a:gd name="connsiteX5" fmla="*/ 337730 w 357046"/>
                          <a:gd name="connsiteY5" fmla="*/ 37879 h 881374"/>
                          <a:gd name="connsiteX6" fmla="*/ 344242 w 357046"/>
                          <a:gd name="connsiteY6" fmla="*/ 143203 h 881374"/>
                          <a:gd name="connsiteX7" fmla="*/ 211696 w 357046"/>
                          <a:gd name="connsiteY7" fmla="*/ 372778 h 881374"/>
                          <a:gd name="connsiteX8" fmla="*/ 217246 w 357046"/>
                          <a:gd name="connsiteY8" fmla="*/ 816544 h 881374"/>
                          <a:gd name="connsiteX0" fmla="*/ 20916 w 357046"/>
                          <a:gd name="connsiteY0" fmla="*/ 881374 h 881374"/>
                          <a:gd name="connsiteX1" fmla="*/ 2185 w 357046"/>
                          <a:gd name="connsiteY1" fmla="*/ 490842 h 881374"/>
                          <a:gd name="connsiteX2" fmla="*/ 52991 w 357046"/>
                          <a:gd name="connsiteY2" fmla="*/ 266459 h 881374"/>
                          <a:gd name="connsiteX3" fmla="*/ 178904 w 357046"/>
                          <a:gd name="connsiteY3" fmla="*/ 47745 h 881374"/>
                          <a:gd name="connsiteX4" fmla="*/ 309302 w 357046"/>
                          <a:gd name="connsiteY4" fmla="*/ 12805 h 881374"/>
                          <a:gd name="connsiteX5" fmla="*/ 337730 w 357046"/>
                          <a:gd name="connsiteY5" fmla="*/ 37879 h 881374"/>
                          <a:gd name="connsiteX6" fmla="*/ 344242 w 357046"/>
                          <a:gd name="connsiteY6" fmla="*/ 143203 h 881374"/>
                          <a:gd name="connsiteX7" fmla="*/ 211696 w 357046"/>
                          <a:gd name="connsiteY7" fmla="*/ 372778 h 881374"/>
                          <a:gd name="connsiteX8" fmla="*/ 217246 w 357046"/>
                          <a:gd name="connsiteY8" fmla="*/ 816544 h 881374"/>
                          <a:gd name="connsiteX0" fmla="*/ 20916 w 357046"/>
                          <a:gd name="connsiteY0" fmla="*/ 881374 h 881374"/>
                          <a:gd name="connsiteX1" fmla="*/ 2185 w 357046"/>
                          <a:gd name="connsiteY1" fmla="*/ 490842 h 881374"/>
                          <a:gd name="connsiteX2" fmla="*/ 52991 w 357046"/>
                          <a:gd name="connsiteY2" fmla="*/ 266459 h 881374"/>
                          <a:gd name="connsiteX3" fmla="*/ 178904 w 357046"/>
                          <a:gd name="connsiteY3" fmla="*/ 47745 h 881374"/>
                          <a:gd name="connsiteX4" fmla="*/ 309302 w 357046"/>
                          <a:gd name="connsiteY4" fmla="*/ 12805 h 881374"/>
                          <a:gd name="connsiteX5" fmla="*/ 337730 w 357046"/>
                          <a:gd name="connsiteY5" fmla="*/ 37879 h 881374"/>
                          <a:gd name="connsiteX6" fmla="*/ 344242 w 357046"/>
                          <a:gd name="connsiteY6" fmla="*/ 143203 h 881374"/>
                          <a:gd name="connsiteX7" fmla="*/ 211696 w 357046"/>
                          <a:gd name="connsiteY7" fmla="*/ 372778 h 881374"/>
                          <a:gd name="connsiteX8" fmla="*/ 217246 w 357046"/>
                          <a:gd name="connsiteY8" fmla="*/ 816544 h 881374"/>
                          <a:gd name="connsiteX0" fmla="*/ 20916 w 357046"/>
                          <a:gd name="connsiteY0" fmla="*/ 881374 h 881374"/>
                          <a:gd name="connsiteX1" fmla="*/ 2185 w 357046"/>
                          <a:gd name="connsiteY1" fmla="*/ 490842 h 881374"/>
                          <a:gd name="connsiteX2" fmla="*/ 52991 w 357046"/>
                          <a:gd name="connsiteY2" fmla="*/ 266459 h 881374"/>
                          <a:gd name="connsiteX3" fmla="*/ 178904 w 357046"/>
                          <a:gd name="connsiteY3" fmla="*/ 47745 h 881374"/>
                          <a:gd name="connsiteX4" fmla="*/ 309302 w 357046"/>
                          <a:gd name="connsiteY4" fmla="*/ 12805 h 881374"/>
                          <a:gd name="connsiteX5" fmla="*/ 337730 w 357046"/>
                          <a:gd name="connsiteY5" fmla="*/ 37879 h 881374"/>
                          <a:gd name="connsiteX6" fmla="*/ 344242 w 357046"/>
                          <a:gd name="connsiteY6" fmla="*/ 143203 h 881374"/>
                          <a:gd name="connsiteX7" fmla="*/ 211696 w 357046"/>
                          <a:gd name="connsiteY7" fmla="*/ 372778 h 881374"/>
                          <a:gd name="connsiteX8" fmla="*/ 217246 w 357046"/>
                          <a:gd name="connsiteY8" fmla="*/ 816544 h 881374"/>
                          <a:gd name="connsiteX0" fmla="*/ 20916 w 357046"/>
                          <a:gd name="connsiteY0" fmla="*/ 881374 h 881374"/>
                          <a:gd name="connsiteX1" fmla="*/ 2185 w 357046"/>
                          <a:gd name="connsiteY1" fmla="*/ 490842 h 881374"/>
                          <a:gd name="connsiteX2" fmla="*/ 52991 w 357046"/>
                          <a:gd name="connsiteY2" fmla="*/ 266459 h 881374"/>
                          <a:gd name="connsiteX3" fmla="*/ 178904 w 357046"/>
                          <a:gd name="connsiteY3" fmla="*/ 47745 h 881374"/>
                          <a:gd name="connsiteX4" fmla="*/ 309302 w 357046"/>
                          <a:gd name="connsiteY4" fmla="*/ 12805 h 881374"/>
                          <a:gd name="connsiteX5" fmla="*/ 337730 w 357046"/>
                          <a:gd name="connsiteY5" fmla="*/ 37879 h 881374"/>
                          <a:gd name="connsiteX6" fmla="*/ 344242 w 357046"/>
                          <a:gd name="connsiteY6" fmla="*/ 143203 h 881374"/>
                          <a:gd name="connsiteX7" fmla="*/ 211696 w 357046"/>
                          <a:gd name="connsiteY7" fmla="*/ 372778 h 881374"/>
                          <a:gd name="connsiteX8" fmla="*/ 214450 w 357046"/>
                          <a:gd name="connsiteY8" fmla="*/ 766421 h 881374"/>
                          <a:gd name="connsiteX0" fmla="*/ 20916 w 357046"/>
                          <a:gd name="connsiteY0" fmla="*/ 881281 h 881281"/>
                          <a:gd name="connsiteX1" fmla="*/ 2185 w 357046"/>
                          <a:gd name="connsiteY1" fmla="*/ 490749 h 881281"/>
                          <a:gd name="connsiteX2" fmla="*/ 52991 w 357046"/>
                          <a:gd name="connsiteY2" fmla="*/ 266366 h 881281"/>
                          <a:gd name="connsiteX3" fmla="*/ 178904 w 357046"/>
                          <a:gd name="connsiteY3" fmla="*/ 47652 h 881281"/>
                          <a:gd name="connsiteX4" fmla="*/ 309302 w 357046"/>
                          <a:gd name="connsiteY4" fmla="*/ 12712 h 881281"/>
                          <a:gd name="connsiteX5" fmla="*/ 337730 w 357046"/>
                          <a:gd name="connsiteY5" fmla="*/ 37786 h 881281"/>
                          <a:gd name="connsiteX6" fmla="*/ 344242 w 357046"/>
                          <a:gd name="connsiteY6" fmla="*/ 143110 h 881281"/>
                          <a:gd name="connsiteX7" fmla="*/ 211696 w 357046"/>
                          <a:gd name="connsiteY7" fmla="*/ 372685 h 881281"/>
                          <a:gd name="connsiteX8" fmla="*/ 214450 w 357046"/>
                          <a:gd name="connsiteY8" fmla="*/ 766328 h 881281"/>
                          <a:gd name="connsiteX0" fmla="*/ 20916 w 357046"/>
                          <a:gd name="connsiteY0" fmla="*/ 879964 h 879964"/>
                          <a:gd name="connsiteX1" fmla="*/ 2185 w 357046"/>
                          <a:gd name="connsiteY1" fmla="*/ 489432 h 879964"/>
                          <a:gd name="connsiteX2" fmla="*/ 52991 w 357046"/>
                          <a:gd name="connsiteY2" fmla="*/ 265049 h 879964"/>
                          <a:gd name="connsiteX3" fmla="*/ 178904 w 357046"/>
                          <a:gd name="connsiteY3" fmla="*/ 46335 h 879964"/>
                          <a:gd name="connsiteX4" fmla="*/ 309302 w 357046"/>
                          <a:gd name="connsiteY4" fmla="*/ 11395 h 879964"/>
                          <a:gd name="connsiteX5" fmla="*/ 337730 w 357046"/>
                          <a:gd name="connsiteY5" fmla="*/ 36469 h 879964"/>
                          <a:gd name="connsiteX6" fmla="*/ 344242 w 357046"/>
                          <a:gd name="connsiteY6" fmla="*/ 141793 h 879964"/>
                          <a:gd name="connsiteX7" fmla="*/ 211696 w 357046"/>
                          <a:gd name="connsiteY7" fmla="*/ 371368 h 879964"/>
                          <a:gd name="connsiteX8" fmla="*/ 214450 w 357046"/>
                          <a:gd name="connsiteY8" fmla="*/ 765011 h 879964"/>
                          <a:gd name="connsiteX0" fmla="*/ 20916 w 357046"/>
                          <a:gd name="connsiteY0" fmla="*/ 877573 h 877573"/>
                          <a:gd name="connsiteX1" fmla="*/ 2185 w 357046"/>
                          <a:gd name="connsiteY1" fmla="*/ 487041 h 877573"/>
                          <a:gd name="connsiteX2" fmla="*/ 52991 w 357046"/>
                          <a:gd name="connsiteY2" fmla="*/ 262658 h 877573"/>
                          <a:gd name="connsiteX3" fmla="*/ 187706 w 357046"/>
                          <a:gd name="connsiteY3" fmla="*/ 57530 h 877573"/>
                          <a:gd name="connsiteX4" fmla="*/ 309302 w 357046"/>
                          <a:gd name="connsiteY4" fmla="*/ 9004 h 877573"/>
                          <a:gd name="connsiteX5" fmla="*/ 337730 w 357046"/>
                          <a:gd name="connsiteY5" fmla="*/ 34078 h 877573"/>
                          <a:gd name="connsiteX6" fmla="*/ 344242 w 357046"/>
                          <a:gd name="connsiteY6" fmla="*/ 139402 h 877573"/>
                          <a:gd name="connsiteX7" fmla="*/ 211696 w 357046"/>
                          <a:gd name="connsiteY7" fmla="*/ 368977 h 877573"/>
                          <a:gd name="connsiteX8" fmla="*/ 214450 w 357046"/>
                          <a:gd name="connsiteY8" fmla="*/ 762620 h 877573"/>
                          <a:gd name="connsiteX0" fmla="*/ 20916 w 357046"/>
                          <a:gd name="connsiteY0" fmla="*/ 877573 h 877573"/>
                          <a:gd name="connsiteX1" fmla="*/ 2185 w 357046"/>
                          <a:gd name="connsiteY1" fmla="*/ 487041 h 877573"/>
                          <a:gd name="connsiteX2" fmla="*/ 52991 w 357046"/>
                          <a:gd name="connsiteY2" fmla="*/ 262658 h 877573"/>
                          <a:gd name="connsiteX3" fmla="*/ 187706 w 357046"/>
                          <a:gd name="connsiteY3" fmla="*/ 57530 h 877573"/>
                          <a:gd name="connsiteX4" fmla="*/ 309302 w 357046"/>
                          <a:gd name="connsiteY4" fmla="*/ 9004 h 877573"/>
                          <a:gd name="connsiteX5" fmla="*/ 337730 w 357046"/>
                          <a:gd name="connsiteY5" fmla="*/ 34078 h 877573"/>
                          <a:gd name="connsiteX6" fmla="*/ 344242 w 357046"/>
                          <a:gd name="connsiteY6" fmla="*/ 139402 h 877573"/>
                          <a:gd name="connsiteX7" fmla="*/ 211696 w 357046"/>
                          <a:gd name="connsiteY7" fmla="*/ 368977 h 877573"/>
                          <a:gd name="connsiteX8" fmla="*/ 206248 w 357046"/>
                          <a:gd name="connsiteY8" fmla="*/ 696709 h 877573"/>
                          <a:gd name="connsiteX0" fmla="*/ 20916 w 357046"/>
                          <a:gd name="connsiteY0" fmla="*/ 877573 h 877573"/>
                          <a:gd name="connsiteX1" fmla="*/ 2185 w 357046"/>
                          <a:gd name="connsiteY1" fmla="*/ 487041 h 877573"/>
                          <a:gd name="connsiteX2" fmla="*/ 52991 w 357046"/>
                          <a:gd name="connsiteY2" fmla="*/ 262658 h 877573"/>
                          <a:gd name="connsiteX3" fmla="*/ 187706 w 357046"/>
                          <a:gd name="connsiteY3" fmla="*/ 57530 h 877573"/>
                          <a:gd name="connsiteX4" fmla="*/ 309302 w 357046"/>
                          <a:gd name="connsiteY4" fmla="*/ 9004 h 877573"/>
                          <a:gd name="connsiteX5" fmla="*/ 337730 w 357046"/>
                          <a:gd name="connsiteY5" fmla="*/ 34078 h 877573"/>
                          <a:gd name="connsiteX6" fmla="*/ 344242 w 357046"/>
                          <a:gd name="connsiteY6" fmla="*/ 139402 h 877573"/>
                          <a:gd name="connsiteX7" fmla="*/ 211696 w 357046"/>
                          <a:gd name="connsiteY7" fmla="*/ 368977 h 877573"/>
                          <a:gd name="connsiteX8" fmla="*/ 210140 w 357046"/>
                          <a:gd name="connsiteY8" fmla="*/ 725905 h 87757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357046" h="877573">
                            <a:moveTo>
                              <a:pt x="20916" y="877573"/>
                            </a:moveTo>
                            <a:cubicBezTo>
                              <a:pt x="2901" y="740678"/>
                              <a:pt x="-3920" y="606175"/>
                              <a:pt x="2185" y="487041"/>
                            </a:cubicBezTo>
                            <a:cubicBezTo>
                              <a:pt x="-375" y="432092"/>
                              <a:pt x="27143" y="314016"/>
                              <a:pt x="52991" y="262658"/>
                            </a:cubicBezTo>
                            <a:cubicBezTo>
                              <a:pt x="94962" y="189753"/>
                              <a:pt x="145838" y="96239"/>
                              <a:pt x="187706" y="57530"/>
                            </a:cubicBezTo>
                            <a:cubicBezTo>
                              <a:pt x="229574" y="18821"/>
                              <a:pt x="263645" y="-17357"/>
                              <a:pt x="309302" y="9004"/>
                            </a:cubicBezTo>
                            <a:cubicBezTo>
                              <a:pt x="320716" y="15594"/>
                              <a:pt x="330254" y="24185"/>
                              <a:pt x="337730" y="34078"/>
                            </a:cubicBezTo>
                            <a:cubicBezTo>
                              <a:pt x="360155" y="63759"/>
                              <a:pt x="364012" y="105159"/>
                              <a:pt x="344242" y="139402"/>
                            </a:cubicBezTo>
                            <a:lnTo>
                              <a:pt x="211696" y="368977"/>
                            </a:lnTo>
                            <a:cubicBezTo>
                              <a:pt x="172837" y="526209"/>
                              <a:pt x="200399" y="652836"/>
                              <a:pt x="210140" y="725905"/>
                            </a:cubicBezTo>
                          </a:path>
                        </a:pathLst>
                      </a:cu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56" name="フリーフォーム: 図形 155">
                        <a:extLst>
                          <a:ext uri="{FF2B5EF4-FFF2-40B4-BE49-F238E27FC236}">
                            <a16:creationId xmlns:a16="http://schemas.microsoft.com/office/drawing/2014/main" id="{17B22BD5-8F05-4C9D-8C7B-702DD82CE257}"/>
                          </a:ext>
                        </a:extLst>
                      </p:cNvPr>
                      <p:cNvSpPr/>
                      <p:nvPr/>
                    </p:nvSpPr>
                    <p:spPr>
                      <a:xfrm rot="19623778">
                        <a:off x="641794" y="4198085"/>
                        <a:ext cx="119166" cy="369492"/>
                      </a:xfrm>
                      <a:custGeom>
                        <a:avLst/>
                        <a:gdLst>
                          <a:gd name="connsiteX0" fmla="*/ 22876 w 88125"/>
                          <a:gd name="connsiteY0" fmla="*/ 4618 h 438031"/>
                          <a:gd name="connsiteX1" fmla="*/ 88125 w 88125"/>
                          <a:gd name="connsiteY1" fmla="*/ 103057 h 438031"/>
                          <a:gd name="connsiteX2" fmla="*/ 88125 w 88125"/>
                          <a:gd name="connsiteY2" fmla="*/ 425062 h 438031"/>
                          <a:gd name="connsiteX3" fmla="*/ 51446 w 88125"/>
                          <a:gd name="connsiteY3" fmla="*/ 438031 h 438031"/>
                          <a:gd name="connsiteX4" fmla="*/ 49728 w 88125"/>
                          <a:gd name="connsiteY4" fmla="*/ 435242 h 438031"/>
                          <a:gd name="connsiteX5" fmla="*/ 53619 w 88125"/>
                          <a:gd name="connsiteY5" fmla="*/ 91383 h 438031"/>
                          <a:gd name="connsiteX6" fmla="*/ 14742 w 88125"/>
                          <a:gd name="connsiteY6" fmla="*/ 8944 h 438031"/>
                          <a:gd name="connsiteX7" fmla="*/ 0 w 88125"/>
                          <a:gd name="connsiteY7" fmla="*/ 0 h 438031"/>
                          <a:gd name="connsiteX0" fmla="*/ 22876 w 111268"/>
                          <a:gd name="connsiteY0" fmla="*/ 4618 h 438031"/>
                          <a:gd name="connsiteX1" fmla="*/ 88125 w 111268"/>
                          <a:gd name="connsiteY1" fmla="*/ 103057 h 438031"/>
                          <a:gd name="connsiteX2" fmla="*/ 111268 w 111268"/>
                          <a:gd name="connsiteY2" fmla="*/ 353740 h 438031"/>
                          <a:gd name="connsiteX3" fmla="*/ 51446 w 111268"/>
                          <a:gd name="connsiteY3" fmla="*/ 438031 h 438031"/>
                          <a:gd name="connsiteX4" fmla="*/ 49728 w 111268"/>
                          <a:gd name="connsiteY4" fmla="*/ 435242 h 438031"/>
                          <a:gd name="connsiteX5" fmla="*/ 53619 w 111268"/>
                          <a:gd name="connsiteY5" fmla="*/ 91383 h 438031"/>
                          <a:gd name="connsiteX6" fmla="*/ 14742 w 111268"/>
                          <a:gd name="connsiteY6" fmla="*/ 8944 h 438031"/>
                          <a:gd name="connsiteX7" fmla="*/ 0 w 111268"/>
                          <a:gd name="connsiteY7" fmla="*/ 0 h 438031"/>
                          <a:gd name="connsiteX8" fmla="*/ 22876 w 111268"/>
                          <a:gd name="connsiteY8" fmla="*/ 4618 h 438031"/>
                          <a:gd name="connsiteX0" fmla="*/ 22876 w 111268"/>
                          <a:gd name="connsiteY0" fmla="*/ 4618 h 438031"/>
                          <a:gd name="connsiteX1" fmla="*/ 88125 w 111268"/>
                          <a:gd name="connsiteY1" fmla="*/ 103057 h 438031"/>
                          <a:gd name="connsiteX2" fmla="*/ 111268 w 111268"/>
                          <a:gd name="connsiteY2" fmla="*/ 353740 h 438031"/>
                          <a:gd name="connsiteX3" fmla="*/ 51446 w 111268"/>
                          <a:gd name="connsiteY3" fmla="*/ 438031 h 438031"/>
                          <a:gd name="connsiteX4" fmla="*/ 88063 w 111268"/>
                          <a:gd name="connsiteY4" fmla="*/ 354747 h 438031"/>
                          <a:gd name="connsiteX5" fmla="*/ 53619 w 111268"/>
                          <a:gd name="connsiteY5" fmla="*/ 91383 h 438031"/>
                          <a:gd name="connsiteX6" fmla="*/ 14742 w 111268"/>
                          <a:gd name="connsiteY6" fmla="*/ 8944 h 438031"/>
                          <a:gd name="connsiteX7" fmla="*/ 0 w 111268"/>
                          <a:gd name="connsiteY7" fmla="*/ 0 h 438031"/>
                          <a:gd name="connsiteX8" fmla="*/ 22876 w 111268"/>
                          <a:gd name="connsiteY8" fmla="*/ 4618 h 438031"/>
                          <a:gd name="connsiteX0" fmla="*/ 22876 w 111268"/>
                          <a:gd name="connsiteY0" fmla="*/ 4618 h 354747"/>
                          <a:gd name="connsiteX1" fmla="*/ 88125 w 111268"/>
                          <a:gd name="connsiteY1" fmla="*/ 103057 h 354747"/>
                          <a:gd name="connsiteX2" fmla="*/ 111268 w 111268"/>
                          <a:gd name="connsiteY2" fmla="*/ 353740 h 354747"/>
                          <a:gd name="connsiteX3" fmla="*/ 88063 w 111268"/>
                          <a:gd name="connsiteY3" fmla="*/ 354747 h 354747"/>
                          <a:gd name="connsiteX4" fmla="*/ 53619 w 111268"/>
                          <a:gd name="connsiteY4" fmla="*/ 91383 h 354747"/>
                          <a:gd name="connsiteX5" fmla="*/ 14742 w 111268"/>
                          <a:gd name="connsiteY5" fmla="*/ 8944 h 354747"/>
                          <a:gd name="connsiteX6" fmla="*/ 0 w 111268"/>
                          <a:gd name="connsiteY6" fmla="*/ 0 h 354747"/>
                          <a:gd name="connsiteX7" fmla="*/ 22876 w 111268"/>
                          <a:gd name="connsiteY7" fmla="*/ 4618 h 354747"/>
                          <a:gd name="connsiteX0" fmla="*/ 22876 w 111268"/>
                          <a:gd name="connsiteY0" fmla="*/ 4618 h 353740"/>
                          <a:gd name="connsiteX1" fmla="*/ 88125 w 111268"/>
                          <a:gd name="connsiteY1" fmla="*/ 103057 h 353740"/>
                          <a:gd name="connsiteX2" fmla="*/ 111268 w 111268"/>
                          <a:gd name="connsiteY2" fmla="*/ 353740 h 353740"/>
                          <a:gd name="connsiteX3" fmla="*/ 82099 w 111268"/>
                          <a:gd name="connsiteY3" fmla="*/ 344363 h 353740"/>
                          <a:gd name="connsiteX4" fmla="*/ 53619 w 111268"/>
                          <a:gd name="connsiteY4" fmla="*/ 91383 h 353740"/>
                          <a:gd name="connsiteX5" fmla="*/ 14742 w 111268"/>
                          <a:gd name="connsiteY5" fmla="*/ 8944 h 353740"/>
                          <a:gd name="connsiteX6" fmla="*/ 0 w 111268"/>
                          <a:gd name="connsiteY6" fmla="*/ 0 h 353740"/>
                          <a:gd name="connsiteX7" fmla="*/ 22876 w 111268"/>
                          <a:gd name="connsiteY7" fmla="*/ 4618 h 35374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111268" h="353740">
                            <a:moveTo>
                              <a:pt x="22876" y="4618"/>
                            </a:moveTo>
                            <a:cubicBezTo>
                              <a:pt x="61220" y="20837"/>
                              <a:pt x="88125" y="58805"/>
                              <a:pt x="88125" y="103057"/>
                            </a:cubicBezTo>
                            <a:lnTo>
                              <a:pt x="111268" y="353740"/>
                            </a:lnTo>
                            <a:lnTo>
                              <a:pt x="82099" y="344363"/>
                            </a:lnTo>
                            <a:lnTo>
                              <a:pt x="53619" y="91383"/>
                            </a:lnTo>
                            <a:cubicBezTo>
                              <a:pt x="53619" y="58194"/>
                              <a:pt x="38485" y="28539"/>
                              <a:pt x="14742" y="8944"/>
                            </a:cubicBezTo>
                            <a:lnTo>
                              <a:pt x="0" y="0"/>
                            </a:lnTo>
                            <a:lnTo>
                              <a:pt x="22876" y="4618"/>
                            </a:lnTo>
                            <a:close/>
                          </a:path>
                        </a:pathLst>
                      </a:custGeom>
                      <a:solidFill>
                        <a:srgbClr val="FFFFFF">
                          <a:alpha val="4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141" name="グループ化 140">
                    <a:extLst>
                      <a:ext uri="{FF2B5EF4-FFF2-40B4-BE49-F238E27FC236}">
                        <a16:creationId xmlns:a16="http://schemas.microsoft.com/office/drawing/2014/main" id="{158063B3-3819-426C-985F-4CC8F18BD434}"/>
                      </a:ext>
                    </a:extLst>
                  </p:cNvPr>
                  <p:cNvGrpSpPr/>
                  <p:nvPr/>
                </p:nvGrpSpPr>
                <p:grpSpPr>
                  <a:xfrm rot="18900000">
                    <a:off x="7321476" y="2500735"/>
                    <a:ext cx="456730" cy="1007358"/>
                    <a:chOff x="1904251" y="4164031"/>
                    <a:chExt cx="438719" cy="963709"/>
                  </a:xfrm>
                </p:grpSpPr>
                <p:sp>
                  <p:nvSpPr>
                    <p:cNvPr id="142" name="台形 141">
                      <a:extLst>
                        <a:ext uri="{FF2B5EF4-FFF2-40B4-BE49-F238E27FC236}">
                          <a16:creationId xmlns:a16="http://schemas.microsoft.com/office/drawing/2014/main" id="{D35B77C4-2666-425E-B726-BB2691530874}"/>
                        </a:ext>
                      </a:extLst>
                    </p:cNvPr>
                    <p:cNvSpPr/>
                    <p:nvPr/>
                  </p:nvSpPr>
                  <p:spPr>
                    <a:xfrm rot="20813946">
                      <a:off x="1904251" y="4164031"/>
                      <a:ext cx="277080" cy="95427"/>
                    </a:xfrm>
                    <a:prstGeom prst="trapezoid">
                      <a:avLst>
                        <a:gd name="adj" fmla="val 47"/>
                      </a:avLst>
                    </a:prstGeom>
                    <a:solidFill>
                      <a:schemeClr val="accent5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43" name="片側の 2 つの角を丸めた四角形 92">
                      <a:extLst>
                        <a:ext uri="{FF2B5EF4-FFF2-40B4-BE49-F238E27FC236}">
                          <a16:creationId xmlns:a16="http://schemas.microsoft.com/office/drawing/2014/main" id="{464F8C3E-DF72-4574-9A23-EC2AED9D855C}"/>
                        </a:ext>
                      </a:extLst>
                    </p:cNvPr>
                    <p:cNvSpPr/>
                    <p:nvPr/>
                  </p:nvSpPr>
                  <p:spPr>
                    <a:xfrm rot="9854429" flipH="1">
                      <a:off x="1953085" y="4215132"/>
                      <a:ext cx="389885" cy="912608"/>
                    </a:xfrm>
                    <a:custGeom>
                      <a:avLst/>
                      <a:gdLst>
                        <a:gd name="connsiteX0" fmla="*/ 190788 w 381575"/>
                        <a:gd name="connsiteY0" fmla="*/ 0 h 984228"/>
                        <a:gd name="connsiteX1" fmla="*/ 190788 w 381575"/>
                        <a:gd name="connsiteY1" fmla="*/ 0 h 984228"/>
                        <a:gd name="connsiteX2" fmla="*/ 381576 w 381575"/>
                        <a:gd name="connsiteY2" fmla="*/ 190788 h 984228"/>
                        <a:gd name="connsiteX3" fmla="*/ 381575 w 381575"/>
                        <a:gd name="connsiteY3" fmla="*/ 984228 h 984228"/>
                        <a:gd name="connsiteX4" fmla="*/ 381575 w 381575"/>
                        <a:gd name="connsiteY4" fmla="*/ 984228 h 984228"/>
                        <a:gd name="connsiteX5" fmla="*/ 0 w 381575"/>
                        <a:gd name="connsiteY5" fmla="*/ 984228 h 984228"/>
                        <a:gd name="connsiteX6" fmla="*/ 0 w 381575"/>
                        <a:gd name="connsiteY6" fmla="*/ 984228 h 984228"/>
                        <a:gd name="connsiteX7" fmla="*/ 0 w 381575"/>
                        <a:gd name="connsiteY7" fmla="*/ 190788 h 984228"/>
                        <a:gd name="connsiteX8" fmla="*/ 190788 w 381575"/>
                        <a:gd name="connsiteY8" fmla="*/ 0 h 984228"/>
                        <a:gd name="connsiteX0" fmla="*/ 190788 w 381576"/>
                        <a:gd name="connsiteY0" fmla="*/ 0 h 984228"/>
                        <a:gd name="connsiteX1" fmla="*/ 190788 w 381576"/>
                        <a:gd name="connsiteY1" fmla="*/ 0 h 984228"/>
                        <a:gd name="connsiteX2" fmla="*/ 381576 w 381576"/>
                        <a:gd name="connsiteY2" fmla="*/ 190788 h 984228"/>
                        <a:gd name="connsiteX3" fmla="*/ 381575 w 381576"/>
                        <a:gd name="connsiteY3" fmla="*/ 984228 h 984228"/>
                        <a:gd name="connsiteX4" fmla="*/ 381575 w 381576"/>
                        <a:gd name="connsiteY4" fmla="*/ 984228 h 984228"/>
                        <a:gd name="connsiteX5" fmla="*/ 0 w 381576"/>
                        <a:gd name="connsiteY5" fmla="*/ 984228 h 984228"/>
                        <a:gd name="connsiteX6" fmla="*/ 0 w 381576"/>
                        <a:gd name="connsiteY6" fmla="*/ 190788 h 984228"/>
                        <a:gd name="connsiteX7" fmla="*/ 190788 w 381576"/>
                        <a:gd name="connsiteY7" fmla="*/ 0 h 984228"/>
                        <a:gd name="connsiteX0" fmla="*/ 190788 w 381576"/>
                        <a:gd name="connsiteY0" fmla="*/ 0 h 984228"/>
                        <a:gd name="connsiteX1" fmla="*/ 190788 w 381576"/>
                        <a:gd name="connsiteY1" fmla="*/ 0 h 984228"/>
                        <a:gd name="connsiteX2" fmla="*/ 381576 w 381576"/>
                        <a:gd name="connsiteY2" fmla="*/ 190788 h 984228"/>
                        <a:gd name="connsiteX3" fmla="*/ 381575 w 381576"/>
                        <a:gd name="connsiteY3" fmla="*/ 984228 h 984228"/>
                        <a:gd name="connsiteX4" fmla="*/ 0 w 381576"/>
                        <a:gd name="connsiteY4" fmla="*/ 984228 h 984228"/>
                        <a:gd name="connsiteX5" fmla="*/ 0 w 381576"/>
                        <a:gd name="connsiteY5" fmla="*/ 190788 h 984228"/>
                        <a:gd name="connsiteX6" fmla="*/ 190788 w 381576"/>
                        <a:gd name="connsiteY6" fmla="*/ 0 h 984228"/>
                        <a:gd name="connsiteX0" fmla="*/ 190788 w 381576"/>
                        <a:gd name="connsiteY0" fmla="*/ 0 h 984228"/>
                        <a:gd name="connsiteX1" fmla="*/ 190788 w 381576"/>
                        <a:gd name="connsiteY1" fmla="*/ 0 h 984228"/>
                        <a:gd name="connsiteX2" fmla="*/ 381576 w 381576"/>
                        <a:gd name="connsiteY2" fmla="*/ 190788 h 984228"/>
                        <a:gd name="connsiteX3" fmla="*/ 381575 w 381576"/>
                        <a:gd name="connsiteY3" fmla="*/ 984228 h 984228"/>
                        <a:gd name="connsiteX4" fmla="*/ 77920 w 381576"/>
                        <a:gd name="connsiteY4" fmla="*/ 962238 h 984228"/>
                        <a:gd name="connsiteX5" fmla="*/ 0 w 381576"/>
                        <a:gd name="connsiteY5" fmla="*/ 190788 h 984228"/>
                        <a:gd name="connsiteX6" fmla="*/ 190788 w 381576"/>
                        <a:gd name="connsiteY6" fmla="*/ 0 h 984228"/>
                        <a:gd name="connsiteX0" fmla="*/ 190788 w 389885"/>
                        <a:gd name="connsiteY0" fmla="*/ 0 h 962238"/>
                        <a:gd name="connsiteX1" fmla="*/ 190788 w 389885"/>
                        <a:gd name="connsiteY1" fmla="*/ 0 h 962238"/>
                        <a:gd name="connsiteX2" fmla="*/ 381576 w 389885"/>
                        <a:gd name="connsiteY2" fmla="*/ 190788 h 962238"/>
                        <a:gd name="connsiteX3" fmla="*/ 358180 w 389885"/>
                        <a:gd name="connsiteY3" fmla="*/ 936398 h 962238"/>
                        <a:gd name="connsiteX4" fmla="*/ 77920 w 389885"/>
                        <a:gd name="connsiteY4" fmla="*/ 962238 h 962238"/>
                        <a:gd name="connsiteX5" fmla="*/ 0 w 389885"/>
                        <a:gd name="connsiteY5" fmla="*/ 190788 h 962238"/>
                        <a:gd name="connsiteX6" fmla="*/ 190788 w 389885"/>
                        <a:gd name="connsiteY6" fmla="*/ 0 h 962238"/>
                        <a:gd name="connsiteX0" fmla="*/ 190788 w 389885"/>
                        <a:gd name="connsiteY0" fmla="*/ 0 h 950372"/>
                        <a:gd name="connsiteX1" fmla="*/ 190788 w 389885"/>
                        <a:gd name="connsiteY1" fmla="*/ 0 h 950372"/>
                        <a:gd name="connsiteX2" fmla="*/ 381576 w 389885"/>
                        <a:gd name="connsiteY2" fmla="*/ 190788 h 950372"/>
                        <a:gd name="connsiteX3" fmla="*/ 358180 w 389885"/>
                        <a:gd name="connsiteY3" fmla="*/ 936398 h 950372"/>
                        <a:gd name="connsiteX4" fmla="*/ 49829 w 389885"/>
                        <a:gd name="connsiteY4" fmla="*/ 950372 h 950372"/>
                        <a:gd name="connsiteX5" fmla="*/ 0 w 389885"/>
                        <a:gd name="connsiteY5" fmla="*/ 190788 h 950372"/>
                        <a:gd name="connsiteX6" fmla="*/ 190788 w 389885"/>
                        <a:gd name="connsiteY6" fmla="*/ 0 h 95037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389885" h="950372">
                          <a:moveTo>
                            <a:pt x="190788" y="0"/>
                          </a:moveTo>
                          <a:lnTo>
                            <a:pt x="190788" y="0"/>
                          </a:lnTo>
                          <a:cubicBezTo>
                            <a:pt x="296157" y="0"/>
                            <a:pt x="353677" y="34722"/>
                            <a:pt x="381576" y="190788"/>
                          </a:cubicBezTo>
                          <a:cubicBezTo>
                            <a:pt x="409475" y="346854"/>
                            <a:pt x="358180" y="671918"/>
                            <a:pt x="358180" y="936398"/>
                          </a:cubicBezTo>
                          <a:lnTo>
                            <a:pt x="49829" y="950372"/>
                          </a:lnTo>
                          <a:lnTo>
                            <a:pt x="0" y="190788"/>
                          </a:lnTo>
                          <a:cubicBezTo>
                            <a:pt x="0" y="85419"/>
                            <a:pt x="85419" y="0"/>
                            <a:pt x="190788" y="0"/>
                          </a:cubicBezTo>
                          <a:close/>
                        </a:path>
                      </a:pathLst>
                    </a:custGeom>
                    <a:solidFill>
                      <a:schemeClr val="accent1">
                        <a:lumMod val="75000"/>
                      </a:schemeClr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64" name="グループ化 63">
                  <a:extLst>
                    <a:ext uri="{FF2B5EF4-FFF2-40B4-BE49-F238E27FC236}">
                      <a16:creationId xmlns:a16="http://schemas.microsoft.com/office/drawing/2014/main" id="{6B47ACA2-11D9-476C-962F-6876987F5308}"/>
                    </a:ext>
                  </a:extLst>
                </p:cNvPr>
                <p:cNvGrpSpPr/>
                <p:nvPr/>
              </p:nvGrpSpPr>
              <p:grpSpPr>
                <a:xfrm>
                  <a:off x="7033586" y="766318"/>
                  <a:ext cx="1375196" cy="2779236"/>
                  <a:chOff x="6257208" y="766318"/>
                  <a:chExt cx="1375196" cy="2779236"/>
                </a:xfrm>
              </p:grpSpPr>
              <p:sp>
                <p:nvSpPr>
                  <p:cNvPr id="221" name="フリーフォーム: 図形 220">
                    <a:extLst>
                      <a:ext uri="{FF2B5EF4-FFF2-40B4-BE49-F238E27FC236}">
                        <a16:creationId xmlns:a16="http://schemas.microsoft.com/office/drawing/2014/main" id="{E7CE5B5C-C50C-4CBF-B456-E71EE0F4B779}"/>
                      </a:ext>
                    </a:extLst>
                  </p:cNvPr>
                  <p:cNvSpPr/>
                  <p:nvPr/>
                </p:nvSpPr>
                <p:spPr>
                  <a:xfrm>
                    <a:off x="6920266" y="1894065"/>
                    <a:ext cx="313620" cy="442916"/>
                  </a:xfrm>
                  <a:custGeom>
                    <a:avLst/>
                    <a:gdLst>
                      <a:gd name="connsiteX0" fmla="*/ 22650 w 248020"/>
                      <a:gd name="connsiteY0" fmla="*/ 0 h 258102"/>
                      <a:gd name="connsiteX1" fmla="*/ 225369 w 248020"/>
                      <a:gd name="connsiteY1" fmla="*/ 0 h 258102"/>
                      <a:gd name="connsiteX2" fmla="*/ 248020 w 248020"/>
                      <a:gd name="connsiteY2" fmla="*/ 258102 h 258102"/>
                      <a:gd name="connsiteX3" fmla="*/ 0 w 248020"/>
                      <a:gd name="connsiteY3" fmla="*/ 258102 h 2581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48020" h="258102">
                        <a:moveTo>
                          <a:pt x="22650" y="0"/>
                        </a:moveTo>
                        <a:lnTo>
                          <a:pt x="225369" y="0"/>
                        </a:lnTo>
                        <a:lnTo>
                          <a:pt x="248020" y="258102"/>
                        </a:lnTo>
                        <a:lnTo>
                          <a:pt x="0" y="258102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2" name="フリーフォーム: 図形 221">
                    <a:extLst>
                      <a:ext uri="{FF2B5EF4-FFF2-40B4-BE49-F238E27FC236}">
                        <a16:creationId xmlns:a16="http://schemas.microsoft.com/office/drawing/2014/main" id="{06F80455-EE91-4966-A816-ADA32F78D499}"/>
                      </a:ext>
                    </a:extLst>
                  </p:cNvPr>
                  <p:cNvSpPr/>
                  <p:nvPr/>
                </p:nvSpPr>
                <p:spPr>
                  <a:xfrm>
                    <a:off x="6937372" y="1921544"/>
                    <a:ext cx="176657" cy="251874"/>
                  </a:xfrm>
                  <a:custGeom>
                    <a:avLst/>
                    <a:gdLst>
                      <a:gd name="connsiteX0" fmla="*/ 152408 w 161003"/>
                      <a:gd name="connsiteY0" fmla="*/ 0 h 223973"/>
                      <a:gd name="connsiteX1" fmla="*/ 9452 w 161003"/>
                      <a:gd name="connsiteY1" fmla="*/ 219737 h 223973"/>
                      <a:gd name="connsiteX2" fmla="*/ 0 w 161003"/>
                      <a:gd name="connsiteY2" fmla="*/ 223973 h 223973"/>
                      <a:gd name="connsiteX3" fmla="*/ 4657 w 161003"/>
                      <a:gd name="connsiteY3" fmla="*/ 149621 h 223973"/>
                      <a:gd name="connsiteX4" fmla="*/ 85033 w 161003"/>
                      <a:gd name="connsiteY4" fmla="*/ 89394 h 223973"/>
                      <a:gd name="connsiteX5" fmla="*/ 152408 w 161003"/>
                      <a:gd name="connsiteY5" fmla="*/ 0 h 223973"/>
                      <a:gd name="connsiteX0" fmla="*/ 152408 w 161003"/>
                      <a:gd name="connsiteY0" fmla="*/ 0 h 209686"/>
                      <a:gd name="connsiteX1" fmla="*/ 9452 w 161003"/>
                      <a:gd name="connsiteY1" fmla="*/ 205450 h 209686"/>
                      <a:gd name="connsiteX2" fmla="*/ 0 w 161003"/>
                      <a:gd name="connsiteY2" fmla="*/ 209686 h 209686"/>
                      <a:gd name="connsiteX3" fmla="*/ 4657 w 161003"/>
                      <a:gd name="connsiteY3" fmla="*/ 135334 h 209686"/>
                      <a:gd name="connsiteX4" fmla="*/ 85033 w 161003"/>
                      <a:gd name="connsiteY4" fmla="*/ 75107 h 209686"/>
                      <a:gd name="connsiteX5" fmla="*/ 152408 w 161003"/>
                      <a:gd name="connsiteY5" fmla="*/ 0 h 209686"/>
                      <a:gd name="connsiteX0" fmla="*/ 152408 w 161003"/>
                      <a:gd name="connsiteY0" fmla="*/ 0 h 209686"/>
                      <a:gd name="connsiteX1" fmla="*/ 9452 w 161003"/>
                      <a:gd name="connsiteY1" fmla="*/ 205450 h 209686"/>
                      <a:gd name="connsiteX2" fmla="*/ 0 w 161003"/>
                      <a:gd name="connsiteY2" fmla="*/ 209686 h 209686"/>
                      <a:gd name="connsiteX3" fmla="*/ 4657 w 161003"/>
                      <a:gd name="connsiteY3" fmla="*/ 135334 h 209686"/>
                      <a:gd name="connsiteX4" fmla="*/ 87857 w 161003"/>
                      <a:gd name="connsiteY4" fmla="*/ 82251 h 209686"/>
                      <a:gd name="connsiteX5" fmla="*/ 152408 w 161003"/>
                      <a:gd name="connsiteY5" fmla="*/ 0 h 209686"/>
                      <a:gd name="connsiteX0" fmla="*/ 147751 w 156346"/>
                      <a:gd name="connsiteY0" fmla="*/ 0 h 205450"/>
                      <a:gd name="connsiteX1" fmla="*/ 4795 w 156346"/>
                      <a:gd name="connsiteY1" fmla="*/ 205450 h 205450"/>
                      <a:gd name="connsiteX2" fmla="*/ 0 w 156346"/>
                      <a:gd name="connsiteY2" fmla="*/ 135334 h 205450"/>
                      <a:gd name="connsiteX3" fmla="*/ 83200 w 156346"/>
                      <a:gd name="connsiteY3" fmla="*/ 82251 h 205450"/>
                      <a:gd name="connsiteX4" fmla="*/ 147751 w 156346"/>
                      <a:gd name="connsiteY4" fmla="*/ 0 h 205450"/>
                      <a:gd name="connsiteX0" fmla="*/ 148605 w 156752"/>
                      <a:gd name="connsiteY0" fmla="*/ 0 h 188781"/>
                      <a:gd name="connsiteX1" fmla="*/ 0 w 156752"/>
                      <a:gd name="connsiteY1" fmla="*/ 188781 h 188781"/>
                      <a:gd name="connsiteX2" fmla="*/ 854 w 156752"/>
                      <a:gd name="connsiteY2" fmla="*/ 135334 h 188781"/>
                      <a:gd name="connsiteX3" fmla="*/ 84054 w 156752"/>
                      <a:gd name="connsiteY3" fmla="*/ 82251 h 188781"/>
                      <a:gd name="connsiteX4" fmla="*/ 148605 w 156752"/>
                      <a:gd name="connsiteY4" fmla="*/ 0 h 188781"/>
                      <a:gd name="connsiteX0" fmla="*/ 148605 w 148605"/>
                      <a:gd name="connsiteY0" fmla="*/ 0 h 188781"/>
                      <a:gd name="connsiteX1" fmla="*/ 0 w 148605"/>
                      <a:gd name="connsiteY1" fmla="*/ 188781 h 188781"/>
                      <a:gd name="connsiteX2" fmla="*/ 854 w 148605"/>
                      <a:gd name="connsiteY2" fmla="*/ 135334 h 188781"/>
                      <a:gd name="connsiteX3" fmla="*/ 84054 w 148605"/>
                      <a:gd name="connsiteY3" fmla="*/ 82251 h 188781"/>
                      <a:gd name="connsiteX4" fmla="*/ 148605 w 148605"/>
                      <a:gd name="connsiteY4" fmla="*/ 0 h 188781"/>
                      <a:gd name="connsiteX0" fmla="*/ 148605 w 148605"/>
                      <a:gd name="connsiteY0" fmla="*/ 0 h 188781"/>
                      <a:gd name="connsiteX1" fmla="*/ 0 w 148605"/>
                      <a:gd name="connsiteY1" fmla="*/ 188781 h 188781"/>
                      <a:gd name="connsiteX2" fmla="*/ 854 w 148605"/>
                      <a:gd name="connsiteY2" fmla="*/ 135334 h 188781"/>
                      <a:gd name="connsiteX3" fmla="*/ 84054 w 148605"/>
                      <a:gd name="connsiteY3" fmla="*/ 82251 h 188781"/>
                      <a:gd name="connsiteX4" fmla="*/ 148605 w 148605"/>
                      <a:gd name="connsiteY4" fmla="*/ 0 h 188781"/>
                      <a:gd name="connsiteX0" fmla="*/ 151429 w 151429"/>
                      <a:gd name="connsiteY0" fmla="*/ 0 h 186400"/>
                      <a:gd name="connsiteX1" fmla="*/ 0 w 151429"/>
                      <a:gd name="connsiteY1" fmla="*/ 186400 h 186400"/>
                      <a:gd name="connsiteX2" fmla="*/ 854 w 151429"/>
                      <a:gd name="connsiteY2" fmla="*/ 132953 h 186400"/>
                      <a:gd name="connsiteX3" fmla="*/ 84054 w 151429"/>
                      <a:gd name="connsiteY3" fmla="*/ 79870 h 186400"/>
                      <a:gd name="connsiteX4" fmla="*/ 151429 w 151429"/>
                      <a:gd name="connsiteY4" fmla="*/ 0 h 1864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1429" h="186400">
                        <a:moveTo>
                          <a:pt x="151429" y="0"/>
                        </a:moveTo>
                        <a:cubicBezTo>
                          <a:pt x="150345" y="78261"/>
                          <a:pt x="89168" y="133779"/>
                          <a:pt x="0" y="186400"/>
                        </a:cubicBezTo>
                        <a:cubicBezTo>
                          <a:pt x="285" y="168584"/>
                          <a:pt x="569" y="150769"/>
                          <a:pt x="854" y="132953"/>
                        </a:cubicBezTo>
                        <a:lnTo>
                          <a:pt x="84054" y="79870"/>
                        </a:lnTo>
                        <a:cubicBezTo>
                          <a:pt x="113633" y="51040"/>
                          <a:pt x="136893" y="29985"/>
                          <a:pt x="15142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3" name="台形 731">
                    <a:extLst>
                      <a:ext uri="{FF2B5EF4-FFF2-40B4-BE49-F238E27FC236}">
                        <a16:creationId xmlns:a16="http://schemas.microsoft.com/office/drawing/2014/main" id="{93B40B85-F19E-48ED-AA24-A9DC3832C1E4}"/>
                      </a:ext>
                    </a:extLst>
                  </p:cNvPr>
                  <p:cNvSpPr/>
                  <p:nvPr/>
                </p:nvSpPr>
                <p:spPr>
                  <a:xfrm rot="11290218" flipV="1">
                    <a:off x="6686865" y="2365897"/>
                    <a:ext cx="84295" cy="652135"/>
                  </a:xfrm>
                  <a:custGeom>
                    <a:avLst/>
                    <a:gdLst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0 w 184781"/>
                      <a:gd name="connsiteY4" fmla="*/ 551112 h 551112"/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90759 w 184781"/>
                      <a:gd name="connsiteY4" fmla="*/ 549928 h 551112"/>
                      <a:gd name="connsiteX5" fmla="*/ 0 w 184781"/>
                      <a:gd name="connsiteY5" fmla="*/ 551112 h 551112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81234 w 184781"/>
                      <a:gd name="connsiteY4" fmla="*/ 685660 h 685660"/>
                      <a:gd name="connsiteX5" fmla="*/ 0 w 184781"/>
                      <a:gd name="connsiteY5" fmla="*/ 551112 h 685660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96509 w 184781"/>
                      <a:gd name="connsiteY4" fmla="*/ 685660 h 685660"/>
                      <a:gd name="connsiteX5" fmla="*/ 0 w 184781"/>
                      <a:gd name="connsiteY5" fmla="*/ 551112 h 685660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89962 w 184781"/>
                      <a:gd name="connsiteY4" fmla="*/ 685660 h 685660"/>
                      <a:gd name="connsiteX5" fmla="*/ 0 w 184781"/>
                      <a:gd name="connsiteY5" fmla="*/ 551112 h 685660"/>
                      <a:gd name="connsiteX0" fmla="*/ 0 w 158686"/>
                      <a:gd name="connsiteY0" fmla="*/ 551112 h 685660"/>
                      <a:gd name="connsiteX1" fmla="*/ 50098 w 158686"/>
                      <a:gd name="connsiteY1" fmla="*/ 0 h 685660"/>
                      <a:gd name="connsiteX2" fmla="*/ 134683 w 158686"/>
                      <a:gd name="connsiteY2" fmla="*/ 0 h 685660"/>
                      <a:gd name="connsiteX3" fmla="*/ 158687 w 158686"/>
                      <a:gd name="connsiteY3" fmla="*/ 598627 h 685660"/>
                      <a:gd name="connsiteX4" fmla="*/ 89962 w 158686"/>
                      <a:gd name="connsiteY4" fmla="*/ 685660 h 685660"/>
                      <a:gd name="connsiteX5" fmla="*/ 0 w 158686"/>
                      <a:gd name="connsiteY5" fmla="*/ 551112 h 685660"/>
                      <a:gd name="connsiteX0" fmla="*/ 0 w 158687"/>
                      <a:gd name="connsiteY0" fmla="*/ 551112 h 711147"/>
                      <a:gd name="connsiteX1" fmla="*/ 50098 w 158687"/>
                      <a:gd name="connsiteY1" fmla="*/ 0 h 711147"/>
                      <a:gd name="connsiteX2" fmla="*/ 134683 w 158687"/>
                      <a:gd name="connsiteY2" fmla="*/ 0 h 711147"/>
                      <a:gd name="connsiteX3" fmla="*/ 158687 w 158687"/>
                      <a:gd name="connsiteY3" fmla="*/ 598627 h 711147"/>
                      <a:gd name="connsiteX4" fmla="*/ 117588 w 158687"/>
                      <a:gd name="connsiteY4" fmla="*/ 711147 h 711147"/>
                      <a:gd name="connsiteX5" fmla="*/ 0 w 158687"/>
                      <a:gd name="connsiteY5" fmla="*/ 551112 h 711147"/>
                      <a:gd name="connsiteX0" fmla="*/ 24104 w 108589"/>
                      <a:gd name="connsiteY0" fmla="*/ 608039 h 711147"/>
                      <a:gd name="connsiteX1" fmla="*/ 0 w 108589"/>
                      <a:gd name="connsiteY1" fmla="*/ 0 h 711147"/>
                      <a:gd name="connsiteX2" fmla="*/ 84585 w 108589"/>
                      <a:gd name="connsiteY2" fmla="*/ 0 h 711147"/>
                      <a:gd name="connsiteX3" fmla="*/ 108589 w 108589"/>
                      <a:gd name="connsiteY3" fmla="*/ 598627 h 711147"/>
                      <a:gd name="connsiteX4" fmla="*/ 67490 w 108589"/>
                      <a:gd name="connsiteY4" fmla="*/ 711147 h 711147"/>
                      <a:gd name="connsiteX5" fmla="*/ 24104 w 108589"/>
                      <a:gd name="connsiteY5" fmla="*/ 608039 h 711147"/>
                      <a:gd name="connsiteX0" fmla="*/ -1 w 84484"/>
                      <a:gd name="connsiteY0" fmla="*/ 608039 h 711147"/>
                      <a:gd name="connsiteX1" fmla="*/ 3535 w 84484"/>
                      <a:gd name="connsiteY1" fmla="*/ 4265 h 711147"/>
                      <a:gd name="connsiteX2" fmla="*/ 60480 w 84484"/>
                      <a:gd name="connsiteY2" fmla="*/ 0 h 711147"/>
                      <a:gd name="connsiteX3" fmla="*/ 84484 w 84484"/>
                      <a:gd name="connsiteY3" fmla="*/ 598627 h 711147"/>
                      <a:gd name="connsiteX4" fmla="*/ 43385 w 84484"/>
                      <a:gd name="connsiteY4" fmla="*/ 711147 h 711147"/>
                      <a:gd name="connsiteX5" fmla="*/ -1 w 84484"/>
                      <a:gd name="connsiteY5" fmla="*/ 608039 h 711147"/>
                      <a:gd name="connsiteX0" fmla="*/ 0 w 92792"/>
                      <a:gd name="connsiteY0" fmla="*/ 627979 h 711147"/>
                      <a:gd name="connsiteX1" fmla="*/ 11843 w 92792"/>
                      <a:gd name="connsiteY1" fmla="*/ 4265 h 711147"/>
                      <a:gd name="connsiteX2" fmla="*/ 68788 w 92792"/>
                      <a:gd name="connsiteY2" fmla="*/ 0 h 711147"/>
                      <a:gd name="connsiteX3" fmla="*/ 92792 w 92792"/>
                      <a:gd name="connsiteY3" fmla="*/ 598627 h 711147"/>
                      <a:gd name="connsiteX4" fmla="*/ 51693 w 92792"/>
                      <a:gd name="connsiteY4" fmla="*/ 711147 h 711147"/>
                      <a:gd name="connsiteX5" fmla="*/ 0 w 92792"/>
                      <a:gd name="connsiteY5" fmla="*/ 627979 h 711147"/>
                      <a:gd name="connsiteX0" fmla="*/ 0 w 92792"/>
                      <a:gd name="connsiteY0" fmla="*/ 627979 h 821883"/>
                      <a:gd name="connsiteX1" fmla="*/ 11843 w 92792"/>
                      <a:gd name="connsiteY1" fmla="*/ 4265 h 821883"/>
                      <a:gd name="connsiteX2" fmla="*/ 68788 w 92792"/>
                      <a:gd name="connsiteY2" fmla="*/ 0 h 821883"/>
                      <a:gd name="connsiteX3" fmla="*/ 92792 w 92792"/>
                      <a:gd name="connsiteY3" fmla="*/ 598627 h 821883"/>
                      <a:gd name="connsiteX4" fmla="*/ 3049 w 92792"/>
                      <a:gd name="connsiteY4" fmla="*/ 821883 h 821883"/>
                      <a:gd name="connsiteX5" fmla="*/ 0 w 92792"/>
                      <a:gd name="connsiteY5" fmla="*/ 627979 h 821883"/>
                      <a:gd name="connsiteX0" fmla="*/ 0 w 103130"/>
                      <a:gd name="connsiteY0" fmla="*/ 627979 h 821883"/>
                      <a:gd name="connsiteX1" fmla="*/ 11843 w 103130"/>
                      <a:gd name="connsiteY1" fmla="*/ 4265 h 821883"/>
                      <a:gd name="connsiteX2" fmla="*/ 68788 w 103130"/>
                      <a:gd name="connsiteY2" fmla="*/ 0 h 821883"/>
                      <a:gd name="connsiteX3" fmla="*/ 92792 w 103130"/>
                      <a:gd name="connsiteY3" fmla="*/ 598627 h 821883"/>
                      <a:gd name="connsiteX4" fmla="*/ 3049 w 103130"/>
                      <a:gd name="connsiteY4" fmla="*/ 821883 h 821883"/>
                      <a:gd name="connsiteX5" fmla="*/ 0 w 103130"/>
                      <a:gd name="connsiteY5" fmla="*/ 627979 h 821883"/>
                      <a:gd name="connsiteX0" fmla="*/ 0 w 103130"/>
                      <a:gd name="connsiteY0" fmla="*/ 627979 h 821883"/>
                      <a:gd name="connsiteX1" fmla="*/ 11843 w 103130"/>
                      <a:gd name="connsiteY1" fmla="*/ 4265 h 821883"/>
                      <a:gd name="connsiteX2" fmla="*/ 68788 w 103130"/>
                      <a:gd name="connsiteY2" fmla="*/ 0 h 821883"/>
                      <a:gd name="connsiteX3" fmla="*/ 92792 w 103130"/>
                      <a:gd name="connsiteY3" fmla="*/ 598627 h 821883"/>
                      <a:gd name="connsiteX4" fmla="*/ 3049 w 103130"/>
                      <a:gd name="connsiteY4" fmla="*/ 821883 h 821883"/>
                      <a:gd name="connsiteX5" fmla="*/ 0 w 103130"/>
                      <a:gd name="connsiteY5" fmla="*/ 627979 h 821883"/>
                      <a:gd name="connsiteX0" fmla="*/ 0 w 84302"/>
                      <a:gd name="connsiteY0" fmla="*/ 627979 h 821883"/>
                      <a:gd name="connsiteX1" fmla="*/ 11843 w 84302"/>
                      <a:gd name="connsiteY1" fmla="*/ 4265 h 821883"/>
                      <a:gd name="connsiteX2" fmla="*/ 68788 w 84302"/>
                      <a:gd name="connsiteY2" fmla="*/ 0 h 821883"/>
                      <a:gd name="connsiteX3" fmla="*/ 68653 w 84302"/>
                      <a:gd name="connsiteY3" fmla="*/ 673731 h 821883"/>
                      <a:gd name="connsiteX4" fmla="*/ 3049 w 84302"/>
                      <a:gd name="connsiteY4" fmla="*/ 821883 h 821883"/>
                      <a:gd name="connsiteX5" fmla="*/ 0 w 84302"/>
                      <a:gd name="connsiteY5" fmla="*/ 627979 h 8218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84302" h="821883">
                        <a:moveTo>
                          <a:pt x="0" y="627979"/>
                        </a:moveTo>
                        <a:cubicBezTo>
                          <a:pt x="1179" y="426721"/>
                          <a:pt x="10664" y="205523"/>
                          <a:pt x="11843" y="4265"/>
                        </a:cubicBezTo>
                        <a:lnTo>
                          <a:pt x="68788" y="0"/>
                        </a:lnTo>
                        <a:cubicBezTo>
                          <a:pt x="76789" y="199542"/>
                          <a:pt x="99362" y="458939"/>
                          <a:pt x="68653" y="673731"/>
                        </a:cubicBezTo>
                        <a:cubicBezTo>
                          <a:pt x="45402" y="824974"/>
                          <a:pt x="32963" y="747464"/>
                          <a:pt x="3049" y="821883"/>
                        </a:cubicBezTo>
                        <a:cubicBezTo>
                          <a:pt x="2033" y="757248"/>
                          <a:pt x="1016" y="692614"/>
                          <a:pt x="0" y="627979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4" name="台形 356">
                    <a:extLst>
                      <a:ext uri="{FF2B5EF4-FFF2-40B4-BE49-F238E27FC236}">
                        <a16:creationId xmlns:a16="http://schemas.microsoft.com/office/drawing/2014/main" id="{07149012-7095-4EC3-9A5B-E03DBAE5AB5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6731639" y="2237625"/>
                    <a:ext cx="195025" cy="157794"/>
                  </a:xfrm>
                  <a:custGeom>
                    <a:avLst/>
                    <a:gdLst>
                      <a:gd name="connsiteX0" fmla="*/ 0 w 247318"/>
                      <a:gd name="connsiteY0" fmla="*/ 202452 h 202452"/>
                      <a:gd name="connsiteX1" fmla="*/ 54889 w 247318"/>
                      <a:gd name="connsiteY1" fmla="*/ 0 h 202452"/>
                      <a:gd name="connsiteX2" fmla="*/ 192429 w 247318"/>
                      <a:gd name="connsiteY2" fmla="*/ 0 h 202452"/>
                      <a:gd name="connsiteX3" fmla="*/ 247318 w 247318"/>
                      <a:gd name="connsiteY3" fmla="*/ 202452 h 202452"/>
                      <a:gd name="connsiteX4" fmla="*/ 0 w 247318"/>
                      <a:gd name="connsiteY4" fmla="*/ 202452 h 202452"/>
                      <a:gd name="connsiteX0" fmla="*/ 0 w 255864"/>
                      <a:gd name="connsiteY0" fmla="*/ 202452 h 209860"/>
                      <a:gd name="connsiteX1" fmla="*/ 54889 w 255864"/>
                      <a:gd name="connsiteY1" fmla="*/ 0 h 209860"/>
                      <a:gd name="connsiteX2" fmla="*/ 192429 w 255864"/>
                      <a:gd name="connsiteY2" fmla="*/ 0 h 209860"/>
                      <a:gd name="connsiteX3" fmla="*/ 247318 w 255864"/>
                      <a:gd name="connsiteY3" fmla="*/ 202452 h 209860"/>
                      <a:gd name="connsiteX4" fmla="*/ 0 w 255864"/>
                      <a:gd name="connsiteY4" fmla="*/ 202452 h 209860"/>
                      <a:gd name="connsiteX0" fmla="*/ 0 w 269334"/>
                      <a:gd name="connsiteY0" fmla="*/ 202452 h 216743"/>
                      <a:gd name="connsiteX1" fmla="*/ 54889 w 269334"/>
                      <a:gd name="connsiteY1" fmla="*/ 0 h 216743"/>
                      <a:gd name="connsiteX2" fmla="*/ 244816 w 269334"/>
                      <a:gd name="connsiteY2" fmla="*/ 9525 h 216743"/>
                      <a:gd name="connsiteX3" fmla="*/ 247318 w 269334"/>
                      <a:gd name="connsiteY3" fmla="*/ 202452 h 216743"/>
                      <a:gd name="connsiteX4" fmla="*/ 0 w 269334"/>
                      <a:gd name="connsiteY4" fmla="*/ 202452 h 216743"/>
                      <a:gd name="connsiteX0" fmla="*/ 0 w 273807"/>
                      <a:gd name="connsiteY0" fmla="*/ 202452 h 216743"/>
                      <a:gd name="connsiteX1" fmla="*/ 54889 w 273807"/>
                      <a:gd name="connsiteY1" fmla="*/ 0 h 216743"/>
                      <a:gd name="connsiteX2" fmla="*/ 244816 w 273807"/>
                      <a:gd name="connsiteY2" fmla="*/ 9525 h 216743"/>
                      <a:gd name="connsiteX3" fmla="*/ 247318 w 273807"/>
                      <a:gd name="connsiteY3" fmla="*/ 202452 h 216743"/>
                      <a:gd name="connsiteX4" fmla="*/ 0 w 273807"/>
                      <a:gd name="connsiteY4" fmla="*/ 202452 h 216743"/>
                      <a:gd name="connsiteX0" fmla="*/ 0 w 275145"/>
                      <a:gd name="connsiteY0" fmla="*/ 208227 h 209200"/>
                      <a:gd name="connsiteX1" fmla="*/ 54889 w 275145"/>
                      <a:gd name="connsiteY1" fmla="*/ 5775 h 209200"/>
                      <a:gd name="connsiteX2" fmla="*/ 244816 w 275145"/>
                      <a:gd name="connsiteY2" fmla="*/ 15300 h 209200"/>
                      <a:gd name="connsiteX3" fmla="*/ 249699 w 275145"/>
                      <a:gd name="connsiteY3" fmla="*/ 184415 h 209200"/>
                      <a:gd name="connsiteX4" fmla="*/ 0 w 275145"/>
                      <a:gd name="connsiteY4" fmla="*/ 208227 h 209200"/>
                      <a:gd name="connsiteX0" fmla="*/ 0 w 275145"/>
                      <a:gd name="connsiteY0" fmla="*/ 208227 h 209200"/>
                      <a:gd name="connsiteX1" fmla="*/ 54889 w 275145"/>
                      <a:gd name="connsiteY1" fmla="*/ 5775 h 209200"/>
                      <a:gd name="connsiteX2" fmla="*/ 244816 w 275145"/>
                      <a:gd name="connsiteY2" fmla="*/ 15300 h 209200"/>
                      <a:gd name="connsiteX3" fmla="*/ 249699 w 275145"/>
                      <a:gd name="connsiteY3" fmla="*/ 184415 h 209200"/>
                      <a:gd name="connsiteX4" fmla="*/ 0 w 275145"/>
                      <a:gd name="connsiteY4" fmla="*/ 208227 h 209200"/>
                      <a:gd name="connsiteX0" fmla="*/ 0 w 270883"/>
                      <a:gd name="connsiteY0" fmla="*/ 202452 h 203425"/>
                      <a:gd name="connsiteX1" fmla="*/ 54889 w 270883"/>
                      <a:gd name="connsiteY1" fmla="*/ 0 h 203425"/>
                      <a:gd name="connsiteX2" fmla="*/ 244816 w 270883"/>
                      <a:gd name="connsiteY2" fmla="*/ 9525 h 203425"/>
                      <a:gd name="connsiteX3" fmla="*/ 249699 w 270883"/>
                      <a:gd name="connsiteY3" fmla="*/ 178640 h 203425"/>
                      <a:gd name="connsiteX4" fmla="*/ 0 w 270883"/>
                      <a:gd name="connsiteY4" fmla="*/ 202452 h 203425"/>
                      <a:gd name="connsiteX0" fmla="*/ 0 w 264673"/>
                      <a:gd name="connsiteY0" fmla="*/ 202452 h 202452"/>
                      <a:gd name="connsiteX1" fmla="*/ 54889 w 264673"/>
                      <a:gd name="connsiteY1" fmla="*/ 0 h 202452"/>
                      <a:gd name="connsiteX2" fmla="*/ 244816 w 264673"/>
                      <a:gd name="connsiteY2" fmla="*/ 9525 h 202452"/>
                      <a:gd name="connsiteX3" fmla="*/ 249699 w 264673"/>
                      <a:gd name="connsiteY3" fmla="*/ 178640 h 202452"/>
                      <a:gd name="connsiteX4" fmla="*/ 0 w 264673"/>
                      <a:gd name="connsiteY4" fmla="*/ 202452 h 202452"/>
                      <a:gd name="connsiteX0" fmla="*/ 0 w 271854"/>
                      <a:gd name="connsiteY0" fmla="*/ 202452 h 202648"/>
                      <a:gd name="connsiteX1" fmla="*/ 54889 w 271854"/>
                      <a:gd name="connsiteY1" fmla="*/ 0 h 202648"/>
                      <a:gd name="connsiteX2" fmla="*/ 247197 w 271854"/>
                      <a:gd name="connsiteY2" fmla="*/ 35719 h 202648"/>
                      <a:gd name="connsiteX3" fmla="*/ 249699 w 271854"/>
                      <a:gd name="connsiteY3" fmla="*/ 178640 h 202648"/>
                      <a:gd name="connsiteX4" fmla="*/ 0 w 271854"/>
                      <a:gd name="connsiteY4" fmla="*/ 202452 h 202648"/>
                      <a:gd name="connsiteX0" fmla="*/ 0 w 272426"/>
                      <a:gd name="connsiteY0" fmla="*/ 180159 h 180355"/>
                      <a:gd name="connsiteX1" fmla="*/ 128708 w 272426"/>
                      <a:gd name="connsiteY1" fmla="*/ 3901 h 180355"/>
                      <a:gd name="connsiteX2" fmla="*/ 247197 w 272426"/>
                      <a:gd name="connsiteY2" fmla="*/ 13426 h 180355"/>
                      <a:gd name="connsiteX3" fmla="*/ 249699 w 272426"/>
                      <a:gd name="connsiteY3" fmla="*/ 156347 h 180355"/>
                      <a:gd name="connsiteX4" fmla="*/ 0 w 272426"/>
                      <a:gd name="connsiteY4" fmla="*/ 180159 h 180355"/>
                      <a:gd name="connsiteX0" fmla="*/ 0 w 162834"/>
                      <a:gd name="connsiteY0" fmla="*/ 175396 h 176487"/>
                      <a:gd name="connsiteX1" fmla="*/ 26314 w 162834"/>
                      <a:gd name="connsiteY1" fmla="*/ 3901 h 176487"/>
                      <a:gd name="connsiteX2" fmla="*/ 144803 w 162834"/>
                      <a:gd name="connsiteY2" fmla="*/ 13426 h 176487"/>
                      <a:gd name="connsiteX3" fmla="*/ 147305 w 162834"/>
                      <a:gd name="connsiteY3" fmla="*/ 156347 h 176487"/>
                      <a:gd name="connsiteX4" fmla="*/ 0 w 162834"/>
                      <a:gd name="connsiteY4" fmla="*/ 175396 h 176487"/>
                      <a:gd name="connsiteX0" fmla="*/ 0 w 171295"/>
                      <a:gd name="connsiteY0" fmla="*/ 173968 h 174957"/>
                      <a:gd name="connsiteX1" fmla="*/ 26314 w 171295"/>
                      <a:gd name="connsiteY1" fmla="*/ 2473 h 174957"/>
                      <a:gd name="connsiteX2" fmla="*/ 159091 w 171295"/>
                      <a:gd name="connsiteY2" fmla="*/ 14379 h 174957"/>
                      <a:gd name="connsiteX3" fmla="*/ 147305 w 171295"/>
                      <a:gd name="connsiteY3" fmla="*/ 154919 h 174957"/>
                      <a:gd name="connsiteX4" fmla="*/ 0 w 171295"/>
                      <a:gd name="connsiteY4" fmla="*/ 173968 h 174957"/>
                      <a:gd name="connsiteX0" fmla="*/ 0 w 169698"/>
                      <a:gd name="connsiteY0" fmla="*/ 171495 h 171701"/>
                      <a:gd name="connsiteX1" fmla="*/ 26314 w 169698"/>
                      <a:gd name="connsiteY1" fmla="*/ 0 h 171701"/>
                      <a:gd name="connsiteX2" fmla="*/ 156710 w 169698"/>
                      <a:gd name="connsiteY2" fmla="*/ 35719 h 171701"/>
                      <a:gd name="connsiteX3" fmla="*/ 147305 w 169698"/>
                      <a:gd name="connsiteY3" fmla="*/ 152446 h 171701"/>
                      <a:gd name="connsiteX4" fmla="*/ 0 w 169698"/>
                      <a:gd name="connsiteY4" fmla="*/ 171495 h 171701"/>
                      <a:gd name="connsiteX0" fmla="*/ 0 w 164011"/>
                      <a:gd name="connsiteY0" fmla="*/ 171495 h 171701"/>
                      <a:gd name="connsiteX1" fmla="*/ 26314 w 164011"/>
                      <a:gd name="connsiteY1" fmla="*/ 0 h 171701"/>
                      <a:gd name="connsiteX2" fmla="*/ 156710 w 164011"/>
                      <a:gd name="connsiteY2" fmla="*/ 35719 h 171701"/>
                      <a:gd name="connsiteX3" fmla="*/ 147305 w 164011"/>
                      <a:gd name="connsiteY3" fmla="*/ 152446 h 171701"/>
                      <a:gd name="connsiteX4" fmla="*/ 0 w 164011"/>
                      <a:gd name="connsiteY4" fmla="*/ 171495 h 171701"/>
                      <a:gd name="connsiteX0" fmla="*/ 0 w 170198"/>
                      <a:gd name="connsiteY0" fmla="*/ 152445 h 152651"/>
                      <a:gd name="connsiteX1" fmla="*/ 19170 w 170198"/>
                      <a:gd name="connsiteY1" fmla="*/ 0 h 152651"/>
                      <a:gd name="connsiteX2" fmla="*/ 156710 w 170198"/>
                      <a:gd name="connsiteY2" fmla="*/ 16669 h 152651"/>
                      <a:gd name="connsiteX3" fmla="*/ 147305 w 170198"/>
                      <a:gd name="connsiteY3" fmla="*/ 133396 h 152651"/>
                      <a:gd name="connsiteX4" fmla="*/ 0 w 170198"/>
                      <a:gd name="connsiteY4" fmla="*/ 152445 h 152651"/>
                      <a:gd name="connsiteX0" fmla="*/ 0 w 172544"/>
                      <a:gd name="connsiteY0" fmla="*/ 152445 h 153154"/>
                      <a:gd name="connsiteX1" fmla="*/ 19170 w 172544"/>
                      <a:gd name="connsiteY1" fmla="*/ 0 h 153154"/>
                      <a:gd name="connsiteX2" fmla="*/ 156710 w 172544"/>
                      <a:gd name="connsiteY2" fmla="*/ 16669 h 153154"/>
                      <a:gd name="connsiteX3" fmla="*/ 152068 w 172544"/>
                      <a:gd name="connsiteY3" fmla="*/ 135777 h 153154"/>
                      <a:gd name="connsiteX4" fmla="*/ 0 w 172544"/>
                      <a:gd name="connsiteY4" fmla="*/ 152445 h 153154"/>
                      <a:gd name="connsiteX0" fmla="*/ 0 w 166330"/>
                      <a:gd name="connsiteY0" fmla="*/ 156681 h 157794"/>
                      <a:gd name="connsiteX1" fmla="*/ 19170 w 166330"/>
                      <a:gd name="connsiteY1" fmla="*/ 4236 h 157794"/>
                      <a:gd name="connsiteX2" fmla="*/ 144803 w 166330"/>
                      <a:gd name="connsiteY2" fmla="*/ 11380 h 157794"/>
                      <a:gd name="connsiteX3" fmla="*/ 152068 w 166330"/>
                      <a:gd name="connsiteY3" fmla="*/ 140013 h 157794"/>
                      <a:gd name="connsiteX4" fmla="*/ 0 w 166330"/>
                      <a:gd name="connsiteY4" fmla="*/ 156681 h 1577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6330" h="157794">
                        <a:moveTo>
                          <a:pt x="0" y="156681"/>
                        </a:moveTo>
                        <a:lnTo>
                          <a:pt x="19170" y="4236"/>
                        </a:lnTo>
                        <a:cubicBezTo>
                          <a:pt x="82479" y="7411"/>
                          <a:pt x="122653" y="-11249"/>
                          <a:pt x="144803" y="11380"/>
                        </a:cubicBezTo>
                        <a:cubicBezTo>
                          <a:pt x="166953" y="34009"/>
                          <a:pt x="176202" y="115796"/>
                          <a:pt x="152068" y="140013"/>
                        </a:cubicBezTo>
                        <a:cubicBezTo>
                          <a:pt x="127934" y="164230"/>
                          <a:pt x="82439" y="156681"/>
                          <a:pt x="0" y="156681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4" name="台形 53">
                    <a:extLst>
                      <a:ext uri="{FF2B5EF4-FFF2-40B4-BE49-F238E27FC236}">
                        <a16:creationId xmlns:a16="http://schemas.microsoft.com/office/drawing/2014/main" id="{8272013C-DBAF-4429-8987-301B9A686CEE}"/>
                      </a:ext>
                    </a:extLst>
                  </p:cNvPr>
                  <p:cNvSpPr/>
                  <p:nvPr/>
                </p:nvSpPr>
                <p:spPr>
                  <a:xfrm>
                    <a:off x="6792188" y="2140555"/>
                    <a:ext cx="505023" cy="224656"/>
                  </a:xfrm>
                  <a:custGeom>
                    <a:avLst/>
                    <a:gdLst>
                      <a:gd name="connsiteX0" fmla="*/ 0 w 379620"/>
                      <a:gd name="connsiteY0" fmla="*/ 52387 h 52387"/>
                      <a:gd name="connsiteX1" fmla="*/ 39673 w 379620"/>
                      <a:gd name="connsiteY1" fmla="*/ 0 h 52387"/>
                      <a:gd name="connsiteX2" fmla="*/ 339947 w 379620"/>
                      <a:gd name="connsiteY2" fmla="*/ 0 h 52387"/>
                      <a:gd name="connsiteX3" fmla="*/ 379620 w 379620"/>
                      <a:gd name="connsiteY3" fmla="*/ 52387 h 52387"/>
                      <a:gd name="connsiteX4" fmla="*/ 0 w 379620"/>
                      <a:gd name="connsiteY4" fmla="*/ 52387 h 52387"/>
                      <a:gd name="connsiteX0" fmla="*/ 0 w 355807"/>
                      <a:gd name="connsiteY0" fmla="*/ 54769 h 54769"/>
                      <a:gd name="connsiteX1" fmla="*/ 15860 w 355807"/>
                      <a:gd name="connsiteY1" fmla="*/ 0 h 54769"/>
                      <a:gd name="connsiteX2" fmla="*/ 316134 w 355807"/>
                      <a:gd name="connsiteY2" fmla="*/ 0 h 54769"/>
                      <a:gd name="connsiteX3" fmla="*/ 355807 w 355807"/>
                      <a:gd name="connsiteY3" fmla="*/ 52387 h 54769"/>
                      <a:gd name="connsiteX4" fmla="*/ 0 w 355807"/>
                      <a:gd name="connsiteY4" fmla="*/ 54769 h 54769"/>
                      <a:gd name="connsiteX0" fmla="*/ 0 w 341519"/>
                      <a:gd name="connsiteY0" fmla="*/ 54769 h 64779"/>
                      <a:gd name="connsiteX1" fmla="*/ 15860 w 341519"/>
                      <a:gd name="connsiteY1" fmla="*/ 0 h 64779"/>
                      <a:gd name="connsiteX2" fmla="*/ 316134 w 341519"/>
                      <a:gd name="connsiteY2" fmla="*/ 0 h 64779"/>
                      <a:gd name="connsiteX3" fmla="*/ 341519 w 341519"/>
                      <a:gd name="connsiteY3" fmla="*/ 64779 h 64779"/>
                      <a:gd name="connsiteX4" fmla="*/ 0 w 341519"/>
                      <a:gd name="connsiteY4" fmla="*/ 54769 h 64779"/>
                      <a:gd name="connsiteX0" fmla="*/ 0 w 341519"/>
                      <a:gd name="connsiteY0" fmla="*/ 64063 h 64779"/>
                      <a:gd name="connsiteX1" fmla="*/ 15860 w 341519"/>
                      <a:gd name="connsiteY1" fmla="*/ 0 h 64779"/>
                      <a:gd name="connsiteX2" fmla="*/ 316134 w 341519"/>
                      <a:gd name="connsiteY2" fmla="*/ 0 h 64779"/>
                      <a:gd name="connsiteX3" fmla="*/ 341519 w 341519"/>
                      <a:gd name="connsiteY3" fmla="*/ 64779 h 64779"/>
                      <a:gd name="connsiteX4" fmla="*/ 0 w 341519"/>
                      <a:gd name="connsiteY4" fmla="*/ 64063 h 64779"/>
                      <a:gd name="connsiteX0" fmla="*/ 0 w 341519"/>
                      <a:gd name="connsiteY0" fmla="*/ 64063 h 64779"/>
                      <a:gd name="connsiteX1" fmla="*/ 11097 w 341519"/>
                      <a:gd name="connsiteY1" fmla="*/ 18589 h 64779"/>
                      <a:gd name="connsiteX2" fmla="*/ 316134 w 341519"/>
                      <a:gd name="connsiteY2" fmla="*/ 0 h 64779"/>
                      <a:gd name="connsiteX3" fmla="*/ 341519 w 341519"/>
                      <a:gd name="connsiteY3" fmla="*/ 64779 h 64779"/>
                      <a:gd name="connsiteX4" fmla="*/ 0 w 341519"/>
                      <a:gd name="connsiteY4" fmla="*/ 64063 h 64779"/>
                      <a:gd name="connsiteX0" fmla="*/ 0 w 341519"/>
                      <a:gd name="connsiteY0" fmla="*/ 64063 h 64779"/>
                      <a:gd name="connsiteX1" fmla="*/ 13929 w 341519"/>
                      <a:gd name="connsiteY1" fmla="*/ 23185 h 64779"/>
                      <a:gd name="connsiteX2" fmla="*/ 316134 w 341519"/>
                      <a:gd name="connsiteY2" fmla="*/ 0 h 64779"/>
                      <a:gd name="connsiteX3" fmla="*/ 341519 w 341519"/>
                      <a:gd name="connsiteY3" fmla="*/ 64779 h 64779"/>
                      <a:gd name="connsiteX4" fmla="*/ 0 w 341519"/>
                      <a:gd name="connsiteY4" fmla="*/ 64063 h 64779"/>
                      <a:gd name="connsiteX0" fmla="*/ 25724 w 327590"/>
                      <a:gd name="connsiteY0" fmla="*/ 73255 h 73255"/>
                      <a:gd name="connsiteX1" fmla="*/ 0 w 327590"/>
                      <a:gd name="connsiteY1" fmla="*/ 23185 h 73255"/>
                      <a:gd name="connsiteX2" fmla="*/ 302205 w 327590"/>
                      <a:gd name="connsiteY2" fmla="*/ 0 h 73255"/>
                      <a:gd name="connsiteX3" fmla="*/ 327590 w 327590"/>
                      <a:gd name="connsiteY3" fmla="*/ 64779 h 73255"/>
                      <a:gd name="connsiteX4" fmla="*/ 25724 w 327590"/>
                      <a:gd name="connsiteY4" fmla="*/ 73255 h 73255"/>
                      <a:gd name="connsiteX0" fmla="*/ 82372 w 384238"/>
                      <a:gd name="connsiteY0" fmla="*/ 73255 h 73255"/>
                      <a:gd name="connsiteX1" fmla="*/ 0 w 384238"/>
                      <a:gd name="connsiteY1" fmla="*/ 33526 h 73255"/>
                      <a:gd name="connsiteX2" fmla="*/ 358853 w 384238"/>
                      <a:gd name="connsiteY2" fmla="*/ 0 h 73255"/>
                      <a:gd name="connsiteX3" fmla="*/ 384238 w 384238"/>
                      <a:gd name="connsiteY3" fmla="*/ 64779 h 73255"/>
                      <a:gd name="connsiteX4" fmla="*/ 82372 w 384238"/>
                      <a:gd name="connsiteY4" fmla="*/ 73255 h 73255"/>
                      <a:gd name="connsiteX0" fmla="*/ 68210 w 384238"/>
                      <a:gd name="connsiteY0" fmla="*/ 81298 h 81298"/>
                      <a:gd name="connsiteX1" fmla="*/ 0 w 384238"/>
                      <a:gd name="connsiteY1" fmla="*/ 33526 h 81298"/>
                      <a:gd name="connsiteX2" fmla="*/ 358853 w 384238"/>
                      <a:gd name="connsiteY2" fmla="*/ 0 h 81298"/>
                      <a:gd name="connsiteX3" fmla="*/ 384238 w 384238"/>
                      <a:gd name="connsiteY3" fmla="*/ 64779 h 81298"/>
                      <a:gd name="connsiteX4" fmla="*/ 68210 w 384238"/>
                      <a:gd name="connsiteY4" fmla="*/ 81298 h 812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84238" h="81298">
                        <a:moveTo>
                          <a:pt x="68210" y="81298"/>
                        </a:moveTo>
                        <a:lnTo>
                          <a:pt x="0" y="33526"/>
                        </a:lnTo>
                        <a:lnTo>
                          <a:pt x="358853" y="0"/>
                        </a:lnTo>
                        <a:lnTo>
                          <a:pt x="384238" y="64779"/>
                        </a:lnTo>
                        <a:lnTo>
                          <a:pt x="68210" y="81298"/>
                        </a:lnTo>
                        <a:close/>
                      </a:path>
                    </a:pathLst>
                  </a:custGeom>
                  <a:solidFill>
                    <a:schemeClr val="accent5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5" name="フリーフォーム: 図形 264">
                    <a:extLst>
                      <a:ext uri="{FF2B5EF4-FFF2-40B4-BE49-F238E27FC236}">
                        <a16:creationId xmlns:a16="http://schemas.microsoft.com/office/drawing/2014/main" id="{BF72BDB9-D431-43C6-B346-56B3D4D5F8EE}"/>
                      </a:ext>
                    </a:extLst>
                  </p:cNvPr>
                  <p:cNvSpPr/>
                  <p:nvPr/>
                </p:nvSpPr>
                <p:spPr>
                  <a:xfrm>
                    <a:off x="6668807" y="2233976"/>
                    <a:ext cx="822253" cy="1311223"/>
                  </a:xfrm>
                  <a:custGeom>
                    <a:avLst/>
                    <a:gdLst>
                      <a:gd name="connsiteX0" fmla="*/ 183207 w 701270"/>
                      <a:gd name="connsiteY0" fmla="*/ 0 h 1311223"/>
                      <a:gd name="connsiteX1" fmla="*/ 518063 w 701270"/>
                      <a:gd name="connsiteY1" fmla="*/ 0 h 1311223"/>
                      <a:gd name="connsiteX2" fmla="*/ 701270 w 701270"/>
                      <a:gd name="connsiteY2" fmla="*/ 183207 h 1311223"/>
                      <a:gd name="connsiteX3" fmla="*/ 701270 w 701270"/>
                      <a:gd name="connsiteY3" fmla="*/ 1311223 h 1311223"/>
                      <a:gd name="connsiteX4" fmla="*/ 0 w 701270"/>
                      <a:gd name="connsiteY4" fmla="*/ 1311223 h 1311223"/>
                      <a:gd name="connsiteX5" fmla="*/ 0 w 701270"/>
                      <a:gd name="connsiteY5" fmla="*/ 712248 h 1311223"/>
                      <a:gd name="connsiteX6" fmla="*/ 135711 w 701270"/>
                      <a:gd name="connsiteY6" fmla="*/ 9589 h 1311223"/>
                      <a:gd name="connsiteX0" fmla="*/ 294332 w 701270"/>
                      <a:gd name="connsiteY0" fmla="*/ 9525 h 1311223"/>
                      <a:gd name="connsiteX1" fmla="*/ 518063 w 701270"/>
                      <a:gd name="connsiteY1" fmla="*/ 0 h 1311223"/>
                      <a:gd name="connsiteX2" fmla="*/ 701270 w 701270"/>
                      <a:gd name="connsiteY2" fmla="*/ 183207 h 1311223"/>
                      <a:gd name="connsiteX3" fmla="*/ 701270 w 701270"/>
                      <a:gd name="connsiteY3" fmla="*/ 1311223 h 1311223"/>
                      <a:gd name="connsiteX4" fmla="*/ 0 w 701270"/>
                      <a:gd name="connsiteY4" fmla="*/ 1311223 h 1311223"/>
                      <a:gd name="connsiteX5" fmla="*/ 0 w 701270"/>
                      <a:gd name="connsiteY5" fmla="*/ 712248 h 1311223"/>
                      <a:gd name="connsiteX6" fmla="*/ 135711 w 701270"/>
                      <a:gd name="connsiteY6" fmla="*/ 9589 h 1311223"/>
                      <a:gd name="connsiteX7" fmla="*/ 294332 w 701270"/>
                      <a:gd name="connsiteY7" fmla="*/ 9525 h 1311223"/>
                      <a:gd name="connsiteX0" fmla="*/ 294332 w 701270"/>
                      <a:gd name="connsiteY0" fmla="*/ 9525 h 1311223"/>
                      <a:gd name="connsiteX1" fmla="*/ 518063 w 701270"/>
                      <a:gd name="connsiteY1" fmla="*/ 0 h 1311223"/>
                      <a:gd name="connsiteX2" fmla="*/ 701270 w 701270"/>
                      <a:gd name="connsiteY2" fmla="*/ 183207 h 1311223"/>
                      <a:gd name="connsiteX3" fmla="*/ 701270 w 701270"/>
                      <a:gd name="connsiteY3" fmla="*/ 1311223 h 1311223"/>
                      <a:gd name="connsiteX4" fmla="*/ 0 w 701270"/>
                      <a:gd name="connsiteY4" fmla="*/ 1311223 h 1311223"/>
                      <a:gd name="connsiteX5" fmla="*/ 0 w 701270"/>
                      <a:gd name="connsiteY5" fmla="*/ 712248 h 1311223"/>
                      <a:gd name="connsiteX6" fmla="*/ 129361 w 701270"/>
                      <a:gd name="connsiteY6" fmla="*/ 92139 h 1311223"/>
                      <a:gd name="connsiteX7" fmla="*/ 294332 w 701270"/>
                      <a:gd name="connsiteY7" fmla="*/ 9525 h 1311223"/>
                      <a:gd name="connsiteX0" fmla="*/ 307032 w 701270"/>
                      <a:gd name="connsiteY0" fmla="*/ 31750 h 1311223"/>
                      <a:gd name="connsiteX1" fmla="*/ 518063 w 701270"/>
                      <a:gd name="connsiteY1" fmla="*/ 0 h 1311223"/>
                      <a:gd name="connsiteX2" fmla="*/ 701270 w 701270"/>
                      <a:gd name="connsiteY2" fmla="*/ 183207 h 1311223"/>
                      <a:gd name="connsiteX3" fmla="*/ 701270 w 701270"/>
                      <a:gd name="connsiteY3" fmla="*/ 1311223 h 1311223"/>
                      <a:gd name="connsiteX4" fmla="*/ 0 w 701270"/>
                      <a:gd name="connsiteY4" fmla="*/ 1311223 h 1311223"/>
                      <a:gd name="connsiteX5" fmla="*/ 0 w 701270"/>
                      <a:gd name="connsiteY5" fmla="*/ 712248 h 1311223"/>
                      <a:gd name="connsiteX6" fmla="*/ 129361 w 701270"/>
                      <a:gd name="connsiteY6" fmla="*/ 92139 h 1311223"/>
                      <a:gd name="connsiteX7" fmla="*/ 307032 w 701270"/>
                      <a:gd name="connsiteY7" fmla="*/ 31750 h 1311223"/>
                      <a:gd name="connsiteX0" fmla="*/ 307032 w 701270"/>
                      <a:gd name="connsiteY0" fmla="*/ 31750 h 1311223"/>
                      <a:gd name="connsiteX1" fmla="*/ 518063 w 701270"/>
                      <a:gd name="connsiteY1" fmla="*/ 0 h 1311223"/>
                      <a:gd name="connsiteX2" fmla="*/ 701270 w 701270"/>
                      <a:gd name="connsiteY2" fmla="*/ 183207 h 1311223"/>
                      <a:gd name="connsiteX3" fmla="*/ 701270 w 701270"/>
                      <a:gd name="connsiteY3" fmla="*/ 1311223 h 1311223"/>
                      <a:gd name="connsiteX4" fmla="*/ 0 w 701270"/>
                      <a:gd name="connsiteY4" fmla="*/ 1311223 h 1311223"/>
                      <a:gd name="connsiteX5" fmla="*/ 0 w 701270"/>
                      <a:gd name="connsiteY5" fmla="*/ 712248 h 1311223"/>
                      <a:gd name="connsiteX6" fmla="*/ 129361 w 701270"/>
                      <a:gd name="connsiteY6" fmla="*/ 92139 h 1311223"/>
                      <a:gd name="connsiteX7" fmla="*/ 307032 w 701270"/>
                      <a:gd name="connsiteY7" fmla="*/ 31750 h 13112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01270" h="1311223">
                        <a:moveTo>
                          <a:pt x="307032" y="31750"/>
                        </a:moveTo>
                        <a:cubicBezTo>
                          <a:pt x="409126" y="3175"/>
                          <a:pt x="406444" y="0"/>
                          <a:pt x="518063" y="0"/>
                        </a:cubicBezTo>
                        <a:cubicBezTo>
                          <a:pt x="619245" y="0"/>
                          <a:pt x="701270" y="82025"/>
                          <a:pt x="701270" y="183207"/>
                        </a:cubicBezTo>
                        <a:lnTo>
                          <a:pt x="701270" y="1311223"/>
                        </a:lnTo>
                        <a:lnTo>
                          <a:pt x="0" y="1311223"/>
                        </a:lnTo>
                        <a:lnTo>
                          <a:pt x="0" y="712248"/>
                        </a:lnTo>
                        <a:lnTo>
                          <a:pt x="129361" y="92139"/>
                        </a:lnTo>
                        <a:cubicBezTo>
                          <a:pt x="145193" y="88943"/>
                          <a:pt x="204938" y="60325"/>
                          <a:pt x="307032" y="31750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6" name="四角形: 上の 2 つの角を丸める 265">
                    <a:extLst>
                      <a:ext uri="{FF2B5EF4-FFF2-40B4-BE49-F238E27FC236}">
                        <a16:creationId xmlns:a16="http://schemas.microsoft.com/office/drawing/2014/main" id="{8B7A0380-BC7A-4D8C-BC28-6714A4A73B7B}"/>
                      </a:ext>
                    </a:extLst>
                  </p:cNvPr>
                  <p:cNvSpPr/>
                  <p:nvPr/>
                </p:nvSpPr>
                <p:spPr>
                  <a:xfrm>
                    <a:off x="6933189" y="2399666"/>
                    <a:ext cx="202762" cy="1143856"/>
                  </a:xfrm>
                  <a:prstGeom prst="round2SameRect">
                    <a:avLst>
                      <a:gd name="adj1" fmla="val 40288"/>
                      <a:gd name="adj2" fmla="val 0"/>
                    </a:avLst>
                  </a:prstGeom>
                  <a:solidFill>
                    <a:srgbClr val="000000">
                      <a:alpha val="3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7" name="フリーフォーム: 図形 266">
                    <a:extLst>
                      <a:ext uri="{FF2B5EF4-FFF2-40B4-BE49-F238E27FC236}">
                        <a16:creationId xmlns:a16="http://schemas.microsoft.com/office/drawing/2014/main" id="{F0E7C229-3011-413A-81BC-7F54ED80BA44}"/>
                      </a:ext>
                    </a:extLst>
                  </p:cNvPr>
                  <p:cNvSpPr/>
                  <p:nvPr/>
                </p:nvSpPr>
                <p:spPr>
                  <a:xfrm flipH="1">
                    <a:off x="6979345" y="2342229"/>
                    <a:ext cx="367416" cy="1203325"/>
                  </a:xfrm>
                  <a:custGeom>
                    <a:avLst/>
                    <a:gdLst>
                      <a:gd name="connsiteX0" fmla="*/ 42070 w 328822"/>
                      <a:gd name="connsiteY0" fmla="*/ 0 h 947738"/>
                      <a:gd name="connsiteX1" fmla="*/ 286752 w 328822"/>
                      <a:gd name="connsiteY1" fmla="*/ 0 h 947738"/>
                      <a:gd name="connsiteX2" fmla="*/ 315902 w 328822"/>
                      <a:gd name="connsiteY2" fmla="*/ 43235 h 947738"/>
                      <a:gd name="connsiteX3" fmla="*/ 328822 w 328822"/>
                      <a:gd name="connsiteY3" fmla="*/ 107231 h 947738"/>
                      <a:gd name="connsiteX4" fmla="*/ 328822 w 328822"/>
                      <a:gd name="connsiteY4" fmla="*/ 947738 h 947738"/>
                      <a:gd name="connsiteX5" fmla="*/ 0 w 328822"/>
                      <a:gd name="connsiteY5" fmla="*/ 947738 h 947738"/>
                      <a:gd name="connsiteX6" fmla="*/ 0 w 328822"/>
                      <a:gd name="connsiteY6" fmla="*/ 107231 h 947738"/>
                      <a:gd name="connsiteX7" fmla="*/ 12920 w 328822"/>
                      <a:gd name="connsiteY7" fmla="*/ 43235 h 947738"/>
                      <a:gd name="connsiteX0" fmla="*/ 315902 w 407342"/>
                      <a:gd name="connsiteY0" fmla="*/ 43235 h 947738"/>
                      <a:gd name="connsiteX1" fmla="*/ 328822 w 407342"/>
                      <a:gd name="connsiteY1" fmla="*/ 107231 h 947738"/>
                      <a:gd name="connsiteX2" fmla="*/ 328822 w 407342"/>
                      <a:gd name="connsiteY2" fmla="*/ 947738 h 947738"/>
                      <a:gd name="connsiteX3" fmla="*/ 0 w 407342"/>
                      <a:gd name="connsiteY3" fmla="*/ 947738 h 947738"/>
                      <a:gd name="connsiteX4" fmla="*/ 0 w 407342"/>
                      <a:gd name="connsiteY4" fmla="*/ 107231 h 947738"/>
                      <a:gd name="connsiteX5" fmla="*/ 12920 w 407342"/>
                      <a:gd name="connsiteY5" fmla="*/ 43235 h 947738"/>
                      <a:gd name="connsiteX6" fmla="*/ 42070 w 407342"/>
                      <a:gd name="connsiteY6" fmla="*/ 0 h 947738"/>
                      <a:gd name="connsiteX7" fmla="*/ 286752 w 407342"/>
                      <a:gd name="connsiteY7" fmla="*/ 0 h 947738"/>
                      <a:gd name="connsiteX8" fmla="*/ 407342 w 407342"/>
                      <a:gd name="connsiteY8" fmla="*/ 134675 h 947738"/>
                      <a:gd name="connsiteX0" fmla="*/ 315902 w 328822"/>
                      <a:gd name="connsiteY0" fmla="*/ 43235 h 947738"/>
                      <a:gd name="connsiteX1" fmla="*/ 328822 w 328822"/>
                      <a:gd name="connsiteY1" fmla="*/ 107231 h 947738"/>
                      <a:gd name="connsiteX2" fmla="*/ 328822 w 328822"/>
                      <a:gd name="connsiteY2" fmla="*/ 947738 h 947738"/>
                      <a:gd name="connsiteX3" fmla="*/ 0 w 328822"/>
                      <a:gd name="connsiteY3" fmla="*/ 947738 h 947738"/>
                      <a:gd name="connsiteX4" fmla="*/ 0 w 328822"/>
                      <a:gd name="connsiteY4" fmla="*/ 107231 h 947738"/>
                      <a:gd name="connsiteX5" fmla="*/ 12920 w 328822"/>
                      <a:gd name="connsiteY5" fmla="*/ 43235 h 947738"/>
                      <a:gd name="connsiteX6" fmla="*/ 42070 w 328822"/>
                      <a:gd name="connsiteY6" fmla="*/ 0 h 947738"/>
                      <a:gd name="connsiteX7" fmla="*/ 286752 w 328822"/>
                      <a:gd name="connsiteY7" fmla="*/ 0 h 947738"/>
                      <a:gd name="connsiteX0" fmla="*/ 315902 w 328822"/>
                      <a:gd name="connsiteY0" fmla="*/ 43235 h 947738"/>
                      <a:gd name="connsiteX1" fmla="*/ 328822 w 328822"/>
                      <a:gd name="connsiteY1" fmla="*/ 107231 h 947738"/>
                      <a:gd name="connsiteX2" fmla="*/ 328822 w 328822"/>
                      <a:gd name="connsiteY2" fmla="*/ 947738 h 947738"/>
                      <a:gd name="connsiteX3" fmla="*/ 0 w 328822"/>
                      <a:gd name="connsiteY3" fmla="*/ 947738 h 947738"/>
                      <a:gd name="connsiteX4" fmla="*/ 0 w 328822"/>
                      <a:gd name="connsiteY4" fmla="*/ 107231 h 947738"/>
                      <a:gd name="connsiteX5" fmla="*/ 12920 w 328822"/>
                      <a:gd name="connsiteY5" fmla="*/ 43235 h 947738"/>
                      <a:gd name="connsiteX6" fmla="*/ 42070 w 328822"/>
                      <a:gd name="connsiteY6" fmla="*/ 0 h 947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28822" h="947738">
                        <a:moveTo>
                          <a:pt x="315902" y="43235"/>
                        </a:moveTo>
                        <a:cubicBezTo>
                          <a:pt x="324222" y="62905"/>
                          <a:pt x="328822" y="84531"/>
                          <a:pt x="328822" y="107231"/>
                        </a:cubicBezTo>
                        <a:lnTo>
                          <a:pt x="328822" y="947738"/>
                        </a:lnTo>
                        <a:lnTo>
                          <a:pt x="0" y="947738"/>
                        </a:lnTo>
                        <a:lnTo>
                          <a:pt x="0" y="107231"/>
                        </a:lnTo>
                        <a:cubicBezTo>
                          <a:pt x="0" y="84531"/>
                          <a:pt x="4601" y="62905"/>
                          <a:pt x="12920" y="43235"/>
                        </a:cubicBezTo>
                        <a:lnTo>
                          <a:pt x="42070" y="0"/>
                        </a:lnTo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0" name="フリーフォーム: 図形 269">
                    <a:extLst>
                      <a:ext uri="{FF2B5EF4-FFF2-40B4-BE49-F238E27FC236}">
                        <a16:creationId xmlns:a16="http://schemas.microsoft.com/office/drawing/2014/main" id="{BE4F2944-7E04-44A1-ADF3-76D8C51B0F2D}"/>
                      </a:ext>
                    </a:extLst>
                  </p:cNvPr>
                  <p:cNvSpPr/>
                  <p:nvPr/>
                </p:nvSpPr>
                <p:spPr>
                  <a:xfrm>
                    <a:off x="6665300" y="2164429"/>
                    <a:ext cx="660097" cy="791497"/>
                  </a:xfrm>
                  <a:custGeom>
                    <a:avLst/>
                    <a:gdLst>
                      <a:gd name="connsiteX0" fmla="*/ 530225 w 533400"/>
                      <a:gd name="connsiteY0" fmla="*/ 0 h 777875"/>
                      <a:gd name="connsiteX1" fmla="*/ 130175 w 533400"/>
                      <a:gd name="connsiteY1" fmla="*/ 41275 h 777875"/>
                      <a:gd name="connsiteX2" fmla="*/ 0 w 533400"/>
                      <a:gd name="connsiteY2" fmla="*/ 777875 h 777875"/>
                      <a:gd name="connsiteX3" fmla="*/ 187325 w 533400"/>
                      <a:gd name="connsiteY3" fmla="*/ 241300 h 777875"/>
                      <a:gd name="connsiteX4" fmla="*/ 225425 w 533400"/>
                      <a:gd name="connsiteY4" fmla="*/ 180975 h 777875"/>
                      <a:gd name="connsiteX5" fmla="*/ 187325 w 533400"/>
                      <a:gd name="connsiteY5" fmla="*/ 139700 h 777875"/>
                      <a:gd name="connsiteX6" fmla="*/ 254000 w 533400"/>
                      <a:gd name="connsiteY6" fmla="*/ 133350 h 777875"/>
                      <a:gd name="connsiteX7" fmla="*/ 282575 w 533400"/>
                      <a:gd name="connsiteY7" fmla="*/ 79375 h 777875"/>
                      <a:gd name="connsiteX8" fmla="*/ 533400 w 533400"/>
                      <a:gd name="connsiteY8" fmla="*/ 60325 h 777875"/>
                      <a:gd name="connsiteX9" fmla="*/ 530225 w 533400"/>
                      <a:gd name="connsiteY9" fmla="*/ 0 h 777875"/>
                      <a:gd name="connsiteX0" fmla="*/ 527050 w 530225"/>
                      <a:gd name="connsiteY0" fmla="*/ 0 h 762000"/>
                      <a:gd name="connsiteX1" fmla="*/ 127000 w 530225"/>
                      <a:gd name="connsiteY1" fmla="*/ 41275 h 762000"/>
                      <a:gd name="connsiteX2" fmla="*/ 0 w 530225"/>
                      <a:gd name="connsiteY2" fmla="*/ 762000 h 762000"/>
                      <a:gd name="connsiteX3" fmla="*/ 184150 w 530225"/>
                      <a:gd name="connsiteY3" fmla="*/ 241300 h 762000"/>
                      <a:gd name="connsiteX4" fmla="*/ 222250 w 530225"/>
                      <a:gd name="connsiteY4" fmla="*/ 180975 h 762000"/>
                      <a:gd name="connsiteX5" fmla="*/ 184150 w 530225"/>
                      <a:gd name="connsiteY5" fmla="*/ 139700 h 762000"/>
                      <a:gd name="connsiteX6" fmla="*/ 250825 w 530225"/>
                      <a:gd name="connsiteY6" fmla="*/ 133350 h 762000"/>
                      <a:gd name="connsiteX7" fmla="*/ 279400 w 530225"/>
                      <a:gd name="connsiteY7" fmla="*/ 79375 h 762000"/>
                      <a:gd name="connsiteX8" fmla="*/ 530225 w 530225"/>
                      <a:gd name="connsiteY8" fmla="*/ 60325 h 762000"/>
                      <a:gd name="connsiteX9" fmla="*/ 527050 w 530225"/>
                      <a:gd name="connsiteY9" fmla="*/ 0 h 762000"/>
                      <a:gd name="connsiteX0" fmla="*/ 527050 w 530225"/>
                      <a:gd name="connsiteY0" fmla="*/ 0 h 763651"/>
                      <a:gd name="connsiteX1" fmla="*/ 127000 w 530225"/>
                      <a:gd name="connsiteY1" fmla="*/ 41275 h 763651"/>
                      <a:gd name="connsiteX2" fmla="*/ 0 w 530225"/>
                      <a:gd name="connsiteY2" fmla="*/ 762000 h 763651"/>
                      <a:gd name="connsiteX3" fmla="*/ 184150 w 530225"/>
                      <a:gd name="connsiteY3" fmla="*/ 241300 h 763651"/>
                      <a:gd name="connsiteX4" fmla="*/ 222250 w 530225"/>
                      <a:gd name="connsiteY4" fmla="*/ 180975 h 763651"/>
                      <a:gd name="connsiteX5" fmla="*/ 184150 w 530225"/>
                      <a:gd name="connsiteY5" fmla="*/ 139700 h 763651"/>
                      <a:gd name="connsiteX6" fmla="*/ 250825 w 530225"/>
                      <a:gd name="connsiteY6" fmla="*/ 133350 h 763651"/>
                      <a:gd name="connsiteX7" fmla="*/ 279400 w 530225"/>
                      <a:gd name="connsiteY7" fmla="*/ 79375 h 763651"/>
                      <a:gd name="connsiteX8" fmla="*/ 530225 w 530225"/>
                      <a:gd name="connsiteY8" fmla="*/ 60325 h 763651"/>
                      <a:gd name="connsiteX9" fmla="*/ 527050 w 530225"/>
                      <a:gd name="connsiteY9" fmla="*/ 0 h 763651"/>
                      <a:gd name="connsiteX0" fmla="*/ 528018 w 531193"/>
                      <a:gd name="connsiteY0" fmla="*/ 0 h 763651"/>
                      <a:gd name="connsiteX1" fmla="*/ 127968 w 531193"/>
                      <a:gd name="connsiteY1" fmla="*/ 41275 h 763651"/>
                      <a:gd name="connsiteX2" fmla="*/ 968 w 531193"/>
                      <a:gd name="connsiteY2" fmla="*/ 762000 h 763651"/>
                      <a:gd name="connsiteX3" fmla="*/ 185118 w 531193"/>
                      <a:gd name="connsiteY3" fmla="*/ 241300 h 763651"/>
                      <a:gd name="connsiteX4" fmla="*/ 223218 w 531193"/>
                      <a:gd name="connsiteY4" fmla="*/ 180975 h 763651"/>
                      <a:gd name="connsiteX5" fmla="*/ 185118 w 531193"/>
                      <a:gd name="connsiteY5" fmla="*/ 139700 h 763651"/>
                      <a:gd name="connsiteX6" fmla="*/ 251793 w 531193"/>
                      <a:gd name="connsiteY6" fmla="*/ 133350 h 763651"/>
                      <a:gd name="connsiteX7" fmla="*/ 280368 w 531193"/>
                      <a:gd name="connsiteY7" fmla="*/ 79375 h 763651"/>
                      <a:gd name="connsiteX8" fmla="*/ 531193 w 531193"/>
                      <a:gd name="connsiteY8" fmla="*/ 60325 h 763651"/>
                      <a:gd name="connsiteX9" fmla="*/ 528018 w 531193"/>
                      <a:gd name="connsiteY9" fmla="*/ 0 h 763651"/>
                      <a:gd name="connsiteX0" fmla="*/ 528018 w 531193"/>
                      <a:gd name="connsiteY0" fmla="*/ 0 h 762786"/>
                      <a:gd name="connsiteX1" fmla="*/ 127968 w 531193"/>
                      <a:gd name="connsiteY1" fmla="*/ 41275 h 762786"/>
                      <a:gd name="connsiteX2" fmla="*/ 968 w 531193"/>
                      <a:gd name="connsiteY2" fmla="*/ 762000 h 762786"/>
                      <a:gd name="connsiteX3" fmla="*/ 223218 w 531193"/>
                      <a:gd name="connsiteY3" fmla="*/ 180975 h 762786"/>
                      <a:gd name="connsiteX4" fmla="*/ 185118 w 531193"/>
                      <a:gd name="connsiteY4" fmla="*/ 139700 h 762786"/>
                      <a:gd name="connsiteX5" fmla="*/ 251793 w 531193"/>
                      <a:gd name="connsiteY5" fmla="*/ 133350 h 762786"/>
                      <a:gd name="connsiteX6" fmla="*/ 280368 w 531193"/>
                      <a:gd name="connsiteY6" fmla="*/ 79375 h 762786"/>
                      <a:gd name="connsiteX7" fmla="*/ 531193 w 531193"/>
                      <a:gd name="connsiteY7" fmla="*/ 60325 h 762786"/>
                      <a:gd name="connsiteX8" fmla="*/ 528018 w 531193"/>
                      <a:gd name="connsiteY8" fmla="*/ 0 h 762786"/>
                      <a:gd name="connsiteX0" fmla="*/ 528018 w 531193"/>
                      <a:gd name="connsiteY0" fmla="*/ 0 h 762928"/>
                      <a:gd name="connsiteX1" fmla="*/ 127968 w 531193"/>
                      <a:gd name="connsiteY1" fmla="*/ 41275 h 762928"/>
                      <a:gd name="connsiteX2" fmla="*/ 968 w 531193"/>
                      <a:gd name="connsiteY2" fmla="*/ 762000 h 762928"/>
                      <a:gd name="connsiteX3" fmla="*/ 194643 w 531193"/>
                      <a:gd name="connsiteY3" fmla="*/ 260350 h 762928"/>
                      <a:gd name="connsiteX4" fmla="*/ 185118 w 531193"/>
                      <a:gd name="connsiteY4" fmla="*/ 139700 h 762928"/>
                      <a:gd name="connsiteX5" fmla="*/ 251793 w 531193"/>
                      <a:gd name="connsiteY5" fmla="*/ 133350 h 762928"/>
                      <a:gd name="connsiteX6" fmla="*/ 280368 w 531193"/>
                      <a:gd name="connsiteY6" fmla="*/ 79375 h 762928"/>
                      <a:gd name="connsiteX7" fmla="*/ 531193 w 531193"/>
                      <a:gd name="connsiteY7" fmla="*/ 60325 h 762928"/>
                      <a:gd name="connsiteX8" fmla="*/ 528018 w 531193"/>
                      <a:gd name="connsiteY8" fmla="*/ 0 h 762928"/>
                      <a:gd name="connsiteX0" fmla="*/ 528018 w 531193"/>
                      <a:gd name="connsiteY0" fmla="*/ 0 h 762928"/>
                      <a:gd name="connsiteX1" fmla="*/ 127968 w 531193"/>
                      <a:gd name="connsiteY1" fmla="*/ 41275 h 762928"/>
                      <a:gd name="connsiteX2" fmla="*/ 968 w 531193"/>
                      <a:gd name="connsiteY2" fmla="*/ 762000 h 762928"/>
                      <a:gd name="connsiteX3" fmla="*/ 194643 w 531193"/>
                      <a:gd name="connsiteY3" fmla="*/ 260350 h 762928"/>
                      <a:gd name="connsiteX4" fmla="*/ 159718 w 531193"/>
                      <a:gd name="connsiteY4" fmla="*/ 184150 h 762928"/>
                      <a:gd name="connsiteX5" fmla="*/ 251793 w 531193"/>
                      <a:gd name="connsiteY5" fmla="*/ 133350 h 762928"/>
                      <a:gd name="connsiteX6" fmla="*/ 280368 w 531193"/>
                      <a:gd name="connsiteY6" fmla="*/ 79375 h 762928"/>
                      <a:gd name="connsiteX7" fmla="*/ 531193 w 531193"/>
                      <a:gd name="connsiteY7" fmla="*/ 60325 h 762928"/>
                      <a:gd name="connsiteX8" fmla="*/ 528018 w 531193"/>
                      <a:gd name="connsiteY8" fmla="*/ 0 h 762928"/>
                      <a:gd name="connsiteX0" fmla="*/ 528018 w 531193"/>
                      <a:gd name="connsiteY0" fmla="*/ 0 h 762928"/>
                      <a:gd name="connsiteX1" fmla="*/ 127968 w 531193"/>
                      <a:gd name="connsiteY1" fmla="*/ 41275 h 762928"/>
                      <a:gd name="connsiteX2" fmla="*/ 968 w 531193"/>
                      <a:gd name="connsiteY2" fmla="*/ 762000 h 762928"/>
                      <a:gd name="connsiteX3" fmla="*/ 194643 w 531193"/>
                      <a:gd name="connsiteY3" fmla="*/ 260350 h 762928"/>
                      <a:gd name="connsiteX4" fmla="*/ 159718 w 531193"/>
                      <a:gd name="connsiteY4" fmla="*/ 184150 h 762928"/>
                      <a:gd name="connsiteX5" fmla="*/ 220043 w 531193"/>
                      <a:gd name="connsiteY5" fmla="*/ 168275 h 762928"/>
                      <a:gd name="connsiteX6" fmla="*/ 280368 w 531193"/>
                      <a:gd name="connsiteY6" fmla="*/ 79375 h 762928"/>
                      <a:gd name="connsiteX7" fmla="*/ 531193 w 531193"/>
                      <a:gd name="connsiteY7" fmla="*/ 60325 h 762928"/>
                      <a:gd name="connsiteX8" fmla="*/ 528018 w 531193"/>
                      <a:gd name="connsiteY8" fmla="*/ 0 h 762928"/>
                      <a:gd name="connsiteX0" fmla="*/ 528018 w 531193"/>
                      <a:gd name="connsiteY0" fmla="*/ 0 h 762928"/>
                      <a:gd name="connsiteX1" fmla="*/ 127968 w 531193"/>
                      <a:gd name="connsiteY1" fmla="*/ 41275 h 762928"/>
                      <a:gd name="connsiteX2" fmla="*/ 968 w 531193"/>
                      <a:gd name="connsiteY2" fmla="*/ 762000 h 762928"/>
                      <a:gd name="connsiteX3" fmla="*/ 194643 w 531193"/>
                      <a:gd name="connsiteY3" fmla="*/ 260350 h 762928"/>
                      <a:gd name="connsiteX4" fmla="*/ 153368 w 531193"/>
                      <a:gd name="connsiteY4" fmla="*/ 196850 h 762928"/>
                      <a:gd name="connsiteX5" fmla="*/ 220043 w 531193"/>
                      <a:gd name="connsiteY5" fmla="*/ 168275 h 762928"/>
                      <a:gd name="connsiteX6" fmla="*/ 280368 w 531193"/>
                      <a:gd name="connsiteY6" fmla="*/ 79375 h 762928"/>
                      <a:gd name="connsiteX7" fmla="*/ 531193 w 531193"/>
                      <a:gd name="connsiteY7" fmla="*/ 60325 h 762928"/>
                      <a:gd name="connsiteX8" fmla="*/ 528018 w 531193"/>
                      <a:gd name="connsiteY8" fmla="*/ 0 h 762928"/>
                      <a:gd name="connsiteX0" fmla="*/ 528018 w 531193"/>
                      <a:gd name="connsiteY0" fmla="*/ 0 h 762922"/>
                      <a:gd name="connsiteX1" fmla="*/ 127968 w 531193"/>
                      <a:gd name="connsiteY1" fmla="*/ 41275 h 762922"/>
                      <a:gd name="connsiteX2" fmla="*/ 968 w 531193"/>
                      <a:gd name="connsiteY2" fmla="*/ 762000 h 762922"/>
                      <a:gd name="connsiteX3" fmla="*/ 188293 w 531193"/>
                      <a:gd name="connsiteY3" fmla="*/ 257175 h 762922"/>
                      <a:gd name="connsiteX4" fmla="*/ 153368 w 531193"/>
                      <a:gd name="connsiteY4" fmla="*/ 196850 h 762922"/>
                      <a:gd name="connsiteX5" fmla="*/ 220043 w 531193"/>
                      <a:gd name="connsiteY5" fmla="*/ 168275 h 762922"/>
                      <a:gd name="connsiteX6" fmla="*/ 280368 w 531193"/>
                      <a:gd name="connsiteY6" fmla="*/ 79375 h 762922"/>
                      <a:gd name="connsiteX7" fmla="*/ 531193 w 531193"/>
                      <a:gd name="connsiteY7" fmla="*/ 60325 h 762922"/>
                      <a:gd name="connsiteX8" fmla="*/ 528018 w 531193"/>
                      <a:gd name="connsiteY8" fmla="*/ 0 h 762922"/>
                      <a:gd name="connsiteX0" fmla="*/ 515318 w 531193"/>
                      <a:gd name="connsiteY0" fmla="*/ 0 h 778797"/>
                      <a:gd name="connsiteX1" fmla="*/ 127968 w 531193"/>
                      <a:gd name="connsiteY1" fmla="*/ 57150 h 778797"/>
                      <a:gd name="connsiteX2" fmla="*/ 968 w 531193"/>
                      <a:gd name="connsiteY2" fmla="*/ 777875 h 778797"/>
                      <a:gd name="connsiteX3" fmla="*/ 188293 w 531193"/>
                      <a:gd name="connsiteY3" fmla="*/ 273050 h 778797"/>
                      <a:gd name="connsiteX4" fmla="*/ 153368 w 531193"/>
                      <a:gd name="connsiteY4" fmla="*/ 212725 h 778797"/>
                      <a:gd name="connsiteX5" fmla="*/ 220043 w 531193"/>
                      <a:gd name="connsiteY5" fmla="*/ 184150 h 778797"/>
                      <a:gd name="connsiteX6" fmla="*/ 280368 w 531193"/>
                      <a:gd name="connsiteY6" fmla="*/ 95250 h 778797"/>
                      <a:gd name="connsiteX7" fmla="*/ 531193 w 531193"/>
                      <a:gd name="connsiteY7" fmla="*/ 76200 h 778797"/>
                      <a:gd name="connsiteX8" fmla="*/ 515318 w 531193"/>
                      <a:gd name="connsiteY8" fmla="*/ 0 h 778797"/>
                      <a:gd name="connsiteX0" fmla="*/ 515318 w 531193"/>
                      <a:gd name="connsiteY0" fmla="*/ 0 h 778797"/>
                      <a:gd name="connsiteX1" fmla="*/ 127968 w 531193"/>
                      <a:gd name="connsiteY1" fmla="*/ 57150 h 778797"/>
                      <a:gd name="connsiteX2" fmla="*/ 968 w 531193"/>
                      <a:gd name="connsiteY2" fmla="*/ 777875 h 778797"/>
                      <a:gd name="connsiteX3" fmla="*/ 188293 w 531193"/>
                      <a:gd name="connsiteY3" fmla="*/ 273050 h 778797"/>
                      <a:gd name="connsiteX4" fmla="*/ 153368 w 531193"/>
                      <a:gd name="connsiteY4" fmla="*/ 212725 h 778797"/>
                      <a:gd name="connsiteX5" fmla="*/ 220043 w 531193"/>
                      <a:gd name="connsiteY5" fmla="*/ 184150 h 778797"/>
                      <a:gd name="connsiteX6" fmla="*/ 280368 w 531193"/>
                      <a:gd name="connsiteY6" fmla="*/ 95250 h 778797"/>
                      <a:gd name="connsiteX7" fmla="*/ 531193 w 531193"/>
                      <a:gd name="connsiteY7" fmla="*/ 60325 h 778797"/>
                      <a:gd name="connsiteX8" fmla="*/ 515318 w 531193"/>
                      <a:gd name="connsiteY8" fmla="*/ 0 h 778797"/>
                      <a:gd name="connsiteX0" fmla="*/ 524843 w 531193"/>
                      <a:gd name="connsiteY0" fmla="*/ 0 h 772447"/>
                      <a:gd name="connsiteX1" fmla="*/ 127968 w 531193"/>
                      <a:gd name="connsiteY1" fmla="*/ 50800 h 772447"/>
                      <a:gd name="connsiteX2" fmla="*/ 968 w 531193"/>
                      <a:gd name="connsiteY2" fmla="*/ 771525 h 772447"/>
                      <a:gd name="connsiteX3" fmla="*/ 188293 w 531193"/>
                      <a:gd name="connsiteY3" fmla="*/ 266700 h 772447"/>
                      <a:gd name="connsiteX4" fmla="*/ 153368 w 531193"/>
                      <a:gd name="connsiteY4" fmla="*/ 206375 h 772447"/>
                      <a:gd name="connsiteX5" fmla="*/ 220043 w 531193"/>
                      <a:gd name="connsiteY5" fmla="*/ 177800 h 772447"/>
                      <a:gd name="connsiteX6" fmla="*/ 280368 w 531193"/>
                      <a:gd name="connsiteY6" fmla="*/ 88900 h 772447"/>
                      <a:gd name="connsiteX7" fmla="*/ 531193 w 531193"/>
                      <a:gd name="connsiteY7" fmla="*/ 53975 h 772447"/>
                      <a:gd name="connsiteX8" fmla="*/ 524843 w 531193"/>
                      <a:gd name="connsiteY8" fmla="*/ 0 h 772447"/>
                      <a:gd name="connsiteX0" fmla="*/ 524843 w 543893"/>
                      <a:gd name="connsiteY0" fmla="*/ 0 h 772447"/>
                      <a:gd name="connsiteX1" fmla="*/ 127968 w 543893"/>
                      <a:gd name="connsiteY1" fmla="*/ 50800 h 772447"/>
                      <a:gd name="connsiteX2" fmla="*/ 968 w 543893"/>
                      <a:gd name="connsiteY2" fmla="*/ 771525 h 772447"/>
                      <a:gd name="connsiteX3" fmla="*/ 188293 w 543893"/>
                      <a:gd name="connsiteY3" fmla="*/ 266700 h 772447"/>
                      <a:gd name="connsiteX4" fmla="*/ 153368 w 543893"/>
                      <a:gd name="connsiteY4" fmla="*/ 206375 h 772447"/>
                      <a:gd name="connsiteX5" fmla="*/ 220043 w 543893"/>
                      <a:gd name="connsiteY5" fmla="*/ 177800 h 772447"/>
                      <a:gd name="connsiteX6" fmla="*/ 280368 w 543893"/>
                      <a:gd name="connsiteY6" fmla="*/ 88900 h 772447"/>
                      <a:gd name="connsiteX7" fmla="*/ 543893 w 543893"/>
                      <a:gd name="connsiteY7" fmla="*/ 57150 h 772447"/>
                      <a:gd name="connsiteX8" fmla="*/ 524843 w 543893"/>
                      <a:gd name="connsiteY8" fmla="*/ 0 h 772447"/>
                      <a:gd name="connsiteX0" fmla="*/ 524843 w 543893"/>
                      <a:gd name="connsiteY0" fmla="*/ 0 h 772447"/>
                      <a:gd name="connsiteX1" fmla="*/ 127968 w 543893"/>
                      <a:gd name="connsiteY1" fmla="*/ 50800 h 772447"/>
                      <a:gd name="connsiteX2" fmla="*/ 968 w 543893"/>
                      <a:gd name="connsiteY2" fmla="*/ 771525 h 772447"/>
                      <a:gd name="connsiteX3" fmla="*/ 188293 w 543893"/>
                      <a:gd name="connsiteY3" fmla="*/ 266700 h 772447"/>
                      <a:gd name="connsiteX4" fmla="*/ 153368 w 543893"/>
                      <a:gd name="connsiteY4" fmla="*/ 206375 h 772447"/>
                      <a:gd name="connsiteX5" fmla="*/ 220043 w 543893"/>
                      <a:gd name="connsiteY5" fmla="*/ 177800 h 772447"/>
                      <a:gd name="connsiteX6" fmla="*/ 331168 w 543893"/>
                      <a:gd name="connsiteY6" fmla="*/ 85725 h 772447"/>
                      <a:gd name="connsiteX7" fmla="*/ 543893 w 543893"/>
                      <a:gd name="connsiteY7" fmla="*/ 57150 h 772447"/>
                      <a:gd name="connsiteX8" fmla="*/ 524843 w 543893"/>
                      <a:gd name="connsiteY8" fmla="*/ 0 h 772447"/>
                      <a:gd name="connsiteX0" fmla="*/ 524873 w 543923"/>
                      <a:gd name="connsiteY0" fmla="*/ 0 h 772447"/>
                      <a:gd name="connsiteX1" fmla="*/ 124823 w 543923"/>
                      <a:gd name="connsiteY1" fmla="*/ 120650 h 772447"/>
                      <a:gd name="connsiteX2" fmla="*/ 998 w 543923"/>
                      <a:gd name="connsiteY2" fmla="*/ 771525 h 772447"/>
                      <a:gd name="connsiteX3" fmla="*/ 188323 w 543923"/>
                      <a:gd name="connsiteY3" fmla="*/ 266700 h 772447"/>
                      <a:gd name="connsiteX4" fmla="*/ 153398 w 543923"/>
                      <a:gd name="connsiteY4" fmla="*/ 206375 h 772447"/>
                      <a:gd name="connsiteX5" fmla="*/ 220073 w 543923"/>
                      <a:gd name="connsiteY5" fmla="*/ 177800 h 772447"/>
                      <a:gd name="connsiteX6" fmla="*/ 331198 w 543923"/>
                      <a:gd name="connsiteY6" fmla="*/ 85725 h 772447"/>
                      <a:gd name="connsiteX7" fmla="*/ 543923 w 543923"/>
                      <a:gd name="connsiteY7" fmla="*/ 57150 h 772447"/>
                      <a:gd name="connsiteX8" fmla="*/ 524873 w 543923"/>
                      <a:gd name="connsiteY8" fmla="*/ 0 h 772447"/>
                      <a:gd name="connsiteX0" fmla="*/ 521698 w 543923"/>
                      <a:gd name="connsiteY0" fmla="*/ 0 h 791497"/>
                      <a:gd name="connsiteX1" fmla="*/ 124823 w 543923"/>
                      <a:gd name="connsiteY1" fmla="*/ 139700 h 791497"/>
                      <a:gd name="connsiteX2" fmla="*/ 998 w 543923"/>
                      <a:gd name="connsiteY2" fmla="*/ 790575 h 791497"/>
                      <a:gd name="connsiteX3" fmla="*/ 188323 w 543923"/>
                      <a:gd name="connsiteY3" fmla="*/ 285750 h 791497"/>
                      <a:gd name="connsiteX4" fmla="*/ 153398 w 543923"/>
                      <a:gd name="connsiteY4" fmla="*/ 225425 h 791497"/>
                      <a:gd name="connsiteX5" fmla="*/ 220073 w 543923"/>
                      <a:gd name="connsiteY5" fmla="*/ 196850 h 791497"/>
                      <a:gd name="connsiteX6" fmla="*/ 331198 w 543923"/>
                      <a:gd name="connsiteY6" fmla="*/ 104775 h 791497"/>
                      <a:gd name="connsiteX7" fmla="*/ 543923 w 543923"/>
                      <a:gd name="connsiteY7" fmla="*/ 76200 h 791497"/>
                      <a:gd name="connsiteX8" fmla="*/ 521698 w 543923"/>
                      <a:gd name="connsiteY8" fmla="*/ 0 h 791497"/>
                      <a:gd name="connsiteX0" fmla="*/ 521698 w 562973"/>
                      <a:gd name="connsiteY0" fmla="*/ 0 h 791497"/>
                      <a:gd name="connsiteX1" fmla="*/ 124823 w 562973"/>
                      <a:gd name="connsiteY1" fmla="*/ 139700 h 791497"/>
                      <a:gd name="connsiteX2" fmla="*/ 998 w 562973"/>
                      <a:gd name="connsiteY2" fmla="*/ 790575 h 791497"/>
                      <a:gd name="connsiteX3" fmla="*/ 188323 w 562973"/>
                      <a:gd name="connsiteY3" fmla="*/ 285750 h 791497"/>
                      <a:gd name="connsiteX4" fmla="*/ 153398 w 562973"/>
                      <a:gd name="connsiteY4" fmla="*/ 225425 h 791497"/>
                      <a:gd name="connsiteX5" fmla="*/ 220073 w 562973"/>
                      <a:gd name="connsiteY5" fmla="*/ 196850 h 791497"/>
                      <a:gd name="connsiteX6" fmla="*/ 331198 w 562973"/>
                      <a:gd name="connsiteY6" fmla="*/ 104775 h 791497"/>
                      <a:gd name="connsiteX7" fmla="*/ 562973 w 562973"/>
                      <a:gd name="connsiteY7" fmla="*/ 79375 h 791497"/>
                      <a:gd name="connsiteX8" fmla="*/ 521698 w 562973"/>
                      <a:gd name="connsiteY8" fmla="*/ 0 h 7914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62973" h="791497">
                        <a:moveTo>
                          <a:pt x="521698" y="0"/>
                        </a:moveTo>
                        <a:lnTo>
                          <a:pt x="124823" y="139700"/>
                        </a:lnTo>
                        <a:cubicBezTo>
                          <a:pt x="82490" y="379942"/>
                          <a:pt x="-10644" y="756708"/>
                          <a:pt x="998" y="790575"/>
                        </a:cubicBezTo>
                        <a:cubicBezTo>
                          <a:pt x="16873" y="813858"/>
                          <a:pt x="157631" y="389467"/>
                          <a:pt x="188323" y="285750"/>
                        </a:cubicBezTo>
                        <a:lnTo>
                          <a:pt x="153398" y="225425"/>
                        </a:lnTo>
                        <a:lnTo>
                          <a:pt x="220073" y="196850"/>
                        </a:lnTo>
                        <a:lnTo>
                          <a:pt x="331198" y="104775"/>
                        </a:lnTo>
                        <a:lnTo>
                          <a:pt x="562973" y="79375"/>
                        </a:lnTo>
                        <a:lnTo>
                          <a:pt x="521698" y="0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285750" indent="-285750" algn="ctr">
                      <a:buFont typeface="Arial" panose="020B0604020202020204" pitchFamily="34" charset="0"/>
                      <a:buChar char="•"/>
                    </a:pPr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1" name="楕円 270">
                    <a:extLst>
                      <a:ext uri="{FF2B5EF4-FFF2-40B4-BE49-F238E27FC236}">
                        <a16:creationId xmlns:a16="http://schemas.microsoft.com/office/drawing/2014/main" id="{8B233568-BC8E-44B4-A1AC-2430B1D38EDD}"/>
                      </a:ext>
                    </a:extLst>
                  </p:cNvPr>
                  <p:cNvSpPr/>
                  <p:nvPr/>
                </p:nvSpPr>
                <p:spPr>
                  <a:xfrm>
                    <a:off x="6647002" y="3352800"/>
                    <a:ext cx="58598" cy="97220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2" name="フリーフォーム: 図形 271">
                    <a:extLst>
                      <a:ext uri="{FF2B5EF4-FFF2-40B4-BE49-F238E27FC236}">
                        <a16:creationId xmlns:a16="http://schemas.microsoft.com/office/drawing/2014/main" id="{71A04721-7492-4410-A9B5-18A863A458EF}"/>
                      </a:ext>
                    </a:extLst>
                  </p:cNvPr>
                  <p:cNvSpPr/>
                  <p:nvPr/>
                </p:nvSpPr>
                <p:spPr>
                  <a:xfrm>
                    <a:off x="6414242" y="944504"/>
                    <a:ext cx="1155103" cy="1200881"/>
                  </a:xfrm>
                  <a:custGeom>
                    <a:avLst/>
                    <a:gdLst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5859 w 1143476"/>
                      <a:gd name="connsiteY8" fmla="*/ 981871 h 1200881"/>
                      <a:gd name="connsiteX9" fmla="*/ 94841 w 1143476"/>
                      <a:gd name="connsiteY9" fmla="*/ 974079 h 1200881"/>
                      <a:gd name="connsiteX10" fmla="*/ 88720 w 1143476"/>
                      <a:gd name="connsiteY10" fmla="*/ 889406 h 1200881"/>
                      <a:gd name="connsiteX11" fmla="*/ 936 w 1143476"/>
                      <a:gd name="connsiteY11" fmla="*/ 840342 h 1200881"/>
                      <a:gd name="connsiteX12" fmla="*/ 92759 w 1143476"/>
                      <a:gd name="connsiteY12" fmla="*/ 652895 h 1200881"/>
                      <a:gd name="connsiteX13" fmla="*/ 68115 w 1143476"/>
                      <a:gd name="connsiteY13" fmla="*/ 518506 h 1200881"/>
                      <a:gd name="connsiteX14" fmla="*/ 63638 w 1143476"/>
                      <a:gd name="connsiteY14" fmla="*/ 393761 h 1200881"/>
                      <a:gd name="connsiteX15" fmla="*/ 633178 w 1143476"/>
                      <a:gd name="connsiteY15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5859 w 1143476"/>
                      <a:gd name="connsiteY8" fmla="*/ 981871 h 1200881"/>
                      <a:gd name="connsiteX9" fmla="*/ 94841 w 1143476"/>
                      <a:gd name="connsiteY9" fmla="*/ 974079 h 1200881"/>
                      <a:gd name="connsiteX10" fmla="*/ 88720 w 1143476"/>
                      <a:gd name="connsiteY10" fmla="*/ 889406 h 1200881"/>
                      <a:gd name="connsiteX11" fmla="*/ 936 w 1143476"/>
                      <a:gd name="connsiteY11" fmla="*/ 840342 h 1200881"/>
                      <a:gd name="connsiteX12" fmla="*/ 92759 w 1143476"/>
                      <a:gd name="connsiteY12" fmla="*/ 652895 h 1200881"/>
                      <a:gd name="connsiteX13" fmla="*/ 68115 w 1143476"/>
                      <a:gd name="connsiteY13" fmla="*/ 518506 h 1200881"/>
                      <a:gd name="connsiteX14" fmla="*/ 63638 w 1143476"/>
                      <a:gd name="connsiteY14" fmla="*/ 393761 h 1200881"/>
                      <a:gd name="connsiteX15" fmla="*/ 633178 w 1143476"/>
                      <a:gd name="connsiteY15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998540 h 1200881"/>
                      <a:gd name="connsiteX9" fmla="*/ 94841 w 1143476"/>
                      <a:gd name="connsiteY9" fmla="*/ 974079 h 1200881"/>
                      <a:gd name="connsiteX10" fmla="*/ 88720 w 1143476"/>
                      <a:gd name="connsiteY10" fmla="*/ 889406 h 1200881"/>
                      <a:gd name="connsiteX11" fmla="*/ 936 w 1143476"/>
                      <a:gd name="connsiteY11" fmla="*/ 840342 h 1200881"/>
                      <a:gd name="connsiteX12" fmla="*/ 92759 w 1143476"/>
                      <a:gd name="connsiteY12" fmla="*/ 652895 h 1200881"/>
                      <a:gd name="connsiteX13" fmla="*/ 68115 w 1143476"/>
                      <a:gd name="connsiteY13" fmla="*/ 518506 h 1200881"/>
                      <a:gd name="connsiteX14" fmla="*/ 63638 w 1143476"/>
                      <a:gd name="connsiteY14" fmla="*/ 393761 h 1200881"/>
                      <a:gd name="connsiteX15" fmla="*/ 633178 w 1143476"/>
                      <a:gd name="connsiteY15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998540 h 1200881"/>
                      <a:gd name="connsiteX9" fmla="*/ 92460 w 1143476"/>
                      <a:gd name="connsiteY9" fmla="*/ 969317 h 1200881"/>
                      <a:gd name="connsiteX10" fmla="*/ 88720 w 1143476"/>
                      <a:gd name="connsiteY10" fmla="*/ 889406 h 1200881"/>
                      <a:gd name="connsiteX11" fmla="*/ 936 w 1143476"/>
                      <a:gd name="connsiteY11" fmla="*/ 840342 h 1200881"/>
                      <a:gd name="connsiteX12" fmla="*/ 92759 w 1143476"/>
                      <a:gd name="connsiteY12" fmla="*/ 652895 h 1200881"/>
                      <a:gd name="connsiteX13" fmla="*/ 68115 w 1143476"/>
                      <a:gd name="connsiteY13" fmla="*/ 518506 h 1200881"/>
                      <a:gd name="connsiteX14" fmla="*/ 63638 w 1143476"/>
                      <a:gd name="connsiteY14" fmla="*/ 393761 h 1200881"/>
                      <a:gd name="connsiteX15" fmla="*/ 633178 w 1143476"/>
                      <a:gd name="connsiteY15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998540 h 1200881"/>
                      <a:gd name="connsiteX9" fmla="*/ 92460 w 1143476"/>
                      <a:gd name="connsiteY9" fmla="*/ 955029 h 1200881"/>
                      <a:gd name="connsiteX10" fmla="*/ 88720 w 1143476"/>
                      <a:gd name="connsiteY10" fmla="*/ 889406 h 1200881"/>
                      <a:gd name="connsiteX11" fmla="*/ 936 w 1143476"/>
                      <a:gd name="connsiteY11" fmla="*/ 840342 h 1200881"/>
                      <a:gd name="connsiteX12" fmla="*/ 92759 w 1143476"/>
                      <a:gd name="connsiteY12" fmla="*/ 652895 h 1200881"/>
                      <a:gd name="connsiteX13" fmla="*/ 68115 w 1143476"/>
                      <a:gd name="connsiteY13" fmla="*/ 518506 h 1200881"/>
                      <a:gd name="connsiteX14" fmla="*/ 63638 w 1143476"/>
                      <a:gd name="connsiteY14" fmla="*/ 393761 h 1200881"/>
                      <a:gd name="connsiteX15" fmla="*/ 633178 w 1143476"/>
                      <a:gd name="connsiteY15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998540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1012828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1012828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2417 w 1143476"/>
                      <a:gd name="connsiteY6" fmla="*/ 984828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1012828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2417 w 1143476"/>
                      <a:gd name="connsiteY6" fmla="*/ 984828 h 1200881"/>
                      <a:gd name="connsiteX7" fmla="*/ 189105 w 1143476"/>
                      <a:gd name="connsiteY7" fmla="*/ 986958 h 1200881"/>
                      <a:gd name="connsiteX8" fmla="*/ 88715 w 1143476"/>
                      <a:gd name="connsiteY8" fmla="*/ 993778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2417 w 1143476"/>
                      <a:gd name="connsiteY6" fmla="*/ 984828 h 1200881"/>
                      <a:gd name="connsiteX7" fmla="*/ 189105 w 1143476"/>
                      <a:gd name="connsiteY7" fmla="*/ 986958 h 1200881"/>
                      <a:gd name="connsiteX8" fmla="*/ 88715 w 1143476"/>
                      <a:gd name="connsiteY8" fmla="*/ 993778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2417 w 1143476"/>
                      <a:gd name="connsiteY6" fmla="*/ 984828 h 1200881"/>
                      <a:gd name="connsiteX7" fmla="*/ 189105 w 1143476"/>
                      <a:gd name="connsiteY7" fmla="*/ 986958 h 1200881"/>
                      <a:gd name="connsiteX8" fmla="*/ 93478 w 1143476"/>
                      <a:gd name="connsiteY8" fmla="*/ 979490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0036 w 1143476"/>
                      <a:gd name="connsiteY6" fmla="*/ 994353 h 1200881"/>
                      <a:gd name="connsiteX7" fmla="*/ 189105 w 1143476"/>
                      <a:gd name="connsiteY7" fmla="*/ 986958 h 1200881"/>
                      <a:gd name="connsiteX8" fmla="*/ 93478 w 1143476"/>
                      <a:gd name="connsiteY8" fmla="*/ 979490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0036 w 1143476"/>
                      <a:gd name="connsiteY6" fmla="*/ 994353 h 1200881"/>
                      <a:gd name="connsiteX7" fmla="*/ 189105 w 1143476"/>
                      <a:gd name="connsiteY7" fmla="*/ 986958 h 1200881"/>
                      <a:gd name="connsiteX8" fmla="*/ 93478 w 1143476"/>
                      <a:gd name="connsiteY8" fmla="*/ 979490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9561 w 1143476"/>
                      <a:gd name="connsiteY6" fmla="*/ 1006259 h 1200881"/>
                      <a:gd name="connsiteX7" fmla="*/ 189105 w 1143476"/>
                      <a:gd name="connsiteY7" fmla="*/ 986958 h 1200881"/>
                      <a:gd name="connsiteX8" fmla="*/ 93478 w 1143476"/>
                      <a:gd name="connsiteY8" fmla="*/ 979490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9561 w 1143476"/>
                      <a:gd name="connsiteY6" fmla="*/ 1006259 h 1200881"/>
                      <a:gd name="connsiteX7" fmla="*/ 165293 w 1143476"/>
                      <a:gd name="connsiteY7" fmla="*/ 986958 h 1200881"/>
                      <a:gd name="connsiteX8" fmla="*/ 93478 w 1143476"/>
                      <a:gd name="connsiteY8" fmla="*/ 979490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99810 w 1143476"/>
                      <a:gd name="connsiteY0" fmla="*/ 973093 h 1200881"/>
                      <a:gd name="connsiteX1" fmla="*/ 239030 w 1143476"/>
                      <a:gd name="connsiteY1" fmla="*/ 1198218 h 1200881"/>
                      <a:gd name="connsiteX2" fmla="*/ 103622 w 1143476"/>
                      <a:gd name="connsiteY2" fmla="*/ 1041297 h 1200881"/>
                      <a:gd name="connsiteX3" fmla="*/ 99561 w 1143476"/>
                      <a:gd name="connsiteY3" fmla="*/ 1006259 h 1200881"/>
                      <a:gd name="connsiteX4" fmla="*/ 165293 w 1143476"/>
                      <a:gd name="connsiteY4" fmla="*/ 986958 h 1200881"/>
                      <a:gd name="connsiteX5" fmla="*/ 93478 w 1143476"/>
                      <a:gd name="connsiteY5" fmla="*/ 979490 h 1200881"/>
                      <a:gd name="connsiteX6" fmla="*/ 88720 w 1143476"/>
                      <a:gd name="connsiteY6" fmla="*/ 889406 h 1200881"/>
                      <a:gd name="connsiteX7" fmla="*/ 936 w 1143476"/>
                      <a:gd name="connsiteY7" fmla="*/ 840342 h 1200881"/>
                      <a:gd name="connsiteX8" fmla="*/ 92759 w 1143476"/>
                      <a:gd name="connsiteY8" fmla="*/ 652895 h 1200881"/>
                      <a:gd name="connsiteX9" fmla="*/ 68115 w 1143476"/>
                      <a:gd name="connsiteY9" fmla="*/ 518506 h 1200881"/>
                      <a:gd name="connsiteX10" fmla="*/ 63638 w 1143476"/>
                      <a:gd name="connsiteY10" fmla="*/ 393761 h 1200881"/>
                      <a:gd name="connsiteX11" fmla="*/ 633178 w 1143476"/>
                      <a:gd name="connsiteY11" fmla="*/ 0 h 1200881"/>
                      <a:gd name="connsiteX12" fmla="*/ 1143476 w 1143476"/>
                      <a:gd name="connsiteY12" fmla="*/ 569195 h 1200881"/>
                      <a:gd name="connsiteX13" fmla="*/ 788602 w 1143476"/>
                      <a:gd name="connsiteY13" fmla="*/ 1114669 h 1200881"/>
                      <a:gd name="connsiteX14" fmla="*/ 791250 w 1143476"/>
                      <a:gd name="connsiteY14" fmla="*/ 1064533 h 1200881"/>
                      <a:gd name="connsiteX0" fmla="*/ 699810 w 1143476"/>
                      <a:gd name="connsiteY0" fmla="*/ 973093 h 1200881"/>
                      <a:gd name="connsiteX1" fmla="*/ 239030 w 1143476"/>
                      <a:gd name="connsiteY1" fmla="*/ 1198218 h 1200881"/>
                      <a:gd name="connsiteX2" fmla="*/ 103622 w 1143476"/>
                      <a:gd name="connsiteY2" fmla="*/ 1041297 h 1200881"/>
                      <a:gd name="connsiteX3" fmla="*/ 99561 w 1143476"/>
                      <a:gd name="connsiteY3" fmla="*/ 1006259 h 1200881"/>
                      <a:gd name="connsiteX4" fmla="*/ 165293 w 1143476"/>
                      <a:gd name="connsiteY4" fmla="*/ 986958 h 1200881"/>
                      <a:gd name="connsiteX5" fmla="*/ 93478 w 1143476"/>
                      <a:gd name="connsiteY5" fmla="*/ 979490 h 1200881"/>
                      <a:gd name="connsiteX6" fmla="*/ 88720 w 1143476"/>
                      <a:gd name="connsiteY6" fmla="*/ 889406 h 1200881"/>
                      <a:gd name="connsiteX7" fmla="*/ 936 w 1143476"/>
                      <a:gd name="connsiteY7" fmla="*/ 840342 h 1200881"/>
                      <a:gd name="connsiteX8" fmla="*/ 92759 w 1143476"/>
                      <a:gd name="connsiteY8" fmla="*/ 652895 h 1200881"/>
                      <a:gd name="connsiteX9" fmla="*/ 68115 w 1143476"/>
                      <a:gd name="connsiteY9" fmla="*/ 518506 h 1200881"/>
                      <a:gd name="connsiteX10" fmla="*/ 63638 w 1143476"/>
                      <a:gd name="connsiteY10" fmla="*/ 393761 h 1200881"/>
                      <a:gd name="connsiteX11" fmla="*/ 633178 w 1143476"/>
                      <a:gd name="connsiteY11" fmla="*/ 0 h 1200881"/>
                      <a:gd name="connsiteX12" fmla="*/ 1143476 w 1143476"/>
                      <a:gd name="connsiteY12" fmla="*/ 569195 h 1200881"/>
                      <a:gd name="connsiteX13" fmla="*/ 788602 w 1143476"/>
                      <a:gd name="connsiteY13" fmla="*/ 1114669 h 1200881"/>
                      <a:gd name="connsiteX0" fmla="*/ 699810 w 1143476"/>
                      <a:gd name="connsiteY0" fmla="*/ 973093 h 1200881"/>
                      <a:gd name="connsiteX1" fmla="*/ 239030 w 1143476"/>
                      <a:gd name="connsiteY1" fmla="*/ 1198218 h 1200881"/>
                      <a:gd name="connsiteX2" fmla="*/ 103622 w 1143476"/>
                      <a:gd name="connsiteY2" fmla="*/ 1041297 h 1200881"/>
                      <a:gd name="connsiteX3" fmla="*/ 99561 w 1143476"/>
                      <a:gd name="connsiteY3" fmla="*/ 1006259 h 1200881"/>
                      <a:gd name="connsiteX4" fmla="*/ 165293 w 1143476"/>
                      <a:gd name="connsiteY4" fmla="*/ 986958 h 1200881"/>
                      <a:gd name="connsiteX5" fmla="*/ 93478 w 1143476"/>
                      <a:gd name="connsiteY5" fmla="*/ 979490 h 1200881"/>
                      <a:gd name="connsiteX6" fmla="*/ 88720 w 1143476"/>
                      <a:gd name="connsiteY6" fmla="*/ 889406 h 1200881"/>
                      <a:gd name="connsiteX7" fmla="*/ 936 w 1143476"/>
                      <a:gd name="connsiteY7" fmla="*/ 840342 h 1200881"/>
                      <a:gd name="connsiteX8" fmla="*/ 92759 w 1143476"/>
                      <a:gd name="connsiteY8" fmla="*/ 652895 h 1200881"/>
                      <a:gd name="connsiteX9" fmla="*/ 68115 w 1143476"/>
                      <a:gd name="connsiteY9" fmla="*/ 518506 h 1200881"/>
                      <a:gd name="connsiteX10" fmla="*/ 63638 w 1143476"/>
                      <a:gd name="connsiteY10" fmla="*/ 393761 h 1200881"/>
                      <a:gd name="connsiteX11" fmla="*/ 633178 w 1143476"/>
                      <a:gd name="connsiteY11" fmla="*/ 0 h 1200881"/>
                      <a:gd name="connsiteX12" fmla="*/ 1143476 w 1143476"/>
                      <a:gd name="connsiteY12" fmla="*/ 569195 h 1200881"/>
                      <a:gd name="connsiteX13" fmla="*/ 788602 w 1143476"/>
                      <a:gd name="connsiteY13" fmla="*/ 1114669 h 1200881"/>
                      <a:gd name="connsiteX0" fmla="*/ 699810 w 1144811"/>
                      <a:gd name="connsiteY0" fmla="*/ 973093 h 1200881"/>
                      <a:gd name="connsiteX1" fmla="*/ 239030 w 1144811"/>
                      <a:gd name="connsiteY1" fmla="*/ 1198218 h 1200881"/>
                      <a:gd name="connsiteX2" fmla="*/ 103622 w 1144811"/>
                      <a:gd name="connsiteY2" fmla="*/ 1041297 h 1200881"/>
                      <a:gd name="connsiteX3" fmla="*/ 99561 w 1144811"/>
                      <a:gd name="connsiteY3" fmla="*/ 1006259 h 1200881"/>
                      <a:gd name="connsiteX4" fmla="*/ 165293 w 1144811"/>
                      <a:gd name="connsiteY4" fmla="*/ 986958 h 1200881"/>
                      <a:gd name="connsiteX5" fmla="*/ 93478 w 1144811"/>
                      <a:gd name="connsiteY5" fmla="*/ 979490 h 1200881"/>
                      <a:gd name="connsiteX6" fmla="*/ 88720 w 1144811"/>
                      <a:gd name="connsiteY6" fmla="*/ 889406 h 1200881"/>
                      <a:gd name="connsiteX7" fmla="*/ 936 w 1144811"/>
                      <a:gd name="connsiteY7" fmla="*/ 840342 h 1200881"/>
                      <a:gd name="connsiteX8" fmla="*/ 92759 w 1144811"/>
                      <a:gd name="connsiteY8" fmla="*/ 652895 h 1200881"/>
                      <a:gd name="connsiteX9" fmla="*/ 68115 w 1144811"/>
                      <a:gd name="connsiteY9" fmla="*/ 518506 h 1200881"/>
                      <a:gd name="connsiteX10" fmla="*/ 63638 w 1144811"/>
                      <a:gd name="connsiteY10" fmla="*/ 393761 h 1200881"/>
                      <a:gd name="connsiteX11" fmla="*/ 633178 w 1144811"/>
                      <a:gd name="connsiteY11" fmla="*/ 0 h 1200881"/>
                      <a:gd name="connsiteX12" fmla="*/ 1143476 w 1144811"/>
                      <a:gd name="connsiteY12" fmla="*/ 569195 h 1200881"/>
                      <a:gd name="connsiteX13" fmla="*/ 793364 w 1144811"/>
                      <a:gd name="connsiteY13" fmla="*/ 1143244 h 1200881"/>
                      <a:gd name="connsiteX0" fmla="*/ 699810 w 1144803"/>
                      <a:gd name="connsiteY0" fmla="*/ 973093 h 1200881"/>
                      <a:gd name="connsiteX1" fmla="*/ 239030 w 1144803"/>
                      <a:gd name="connsiteY1" fmla="*/ 1198218 h 1200881"/>
                      <a:gd name="connsiteX2" fmla="*/ 103622 w 1144803"/>
                      <a:gd name="connsiteY2" fmla="*/ 1041297 h 1200881"/>
                      <a:gd name="connsiteX3" fmla="*/ 99561 w 1144803"/>
                      <a:gd name="connsiteY3" fmla="*/ 1006259 h 1200881"/>
                      <a:gd name="connsiteX4" fmla="*/ 165293 w 1144803"/>
                      <a:gd name="connsiteY4" fmla="*/ 986958 h 1200881"/>
                      <a:gd name="connsiteX5" fmla="*/ 93478 w 1144803"/>
                      <a:gd name="connsiteY5" fmla="*/ 979490 h 1200881"/>
                      <a:gd name="connsiteX6" fmla="*/ 88720 w 1144803"/>
                      <a:gd name="connsiteY6" fmla="*/ 889406 h 1200881"/>
                      <a:gd name="connsiteX7" fmla="*/ 936 w 1144803"/>
                      <a:gd name="connsiteY7" fmla="*/ 840342 h 1200881"/>
                      <a:gd name="connsiteX8" fmla="*/ 92759 w 1144803"/>
                      <a:gd name="connsiteY8" fmla="*/ 652895 h 1200881"/>
                      <a:gd name="connsiteX9" fmla="*/ 68115 w 1144803"/>
                      <a:gd name="connsiteY9" fmla="*/ 518506 h 1200881"/>
                      <a:gd name="connsiteX10" fmla="*/ 63638 w 1144803"/>
                      <a:gd name="connsiteY10" fmla="*/ 393761 h 1200881"/>
                      <a:gd name="connsiteX11" fmla="*/ 633178 w 1144803"/>
                      <a:gd name="connsiteY11" fmla="*/ 0 h 1200881"/>
                      <a:gd name="connsiteX12" fmla="*/ 1143476 w 1144803"/>
                      <a:gd name="connsiteY12" fmla="*/ 569195 h 1200881"/>
                      <a:gd name="connsiteX13" fmla="*/ 793364 w 1144803"/>
                      <a:gd name="connsiteY13" fmla="*/ 1143244 h 1200881"/>
                      <a:gd name="connsiteX0" fmla="*/ 699810 w 1144132"/>
                      <a:gd name="connsiteY0" fmla="*/ 973093 h 1200881"/>
                      <a:gd name="connsiteX1" fmla="*/ 239030 w 1144132"/>
                      <a:gd name="connsiteY1" fmla="*/ 1198218 h 1200881"/>
                      <a:gd name="connsiteX2" fmla="*/ 103622 w 1144132"/>
                      <a:gd name="connsiteY2" fmla="*/ 1041297 h 1200881"/>
                      <a:gd name="connsiteX3" fmla="*/ 99561 w 1144132"/>
                      <a:gd name="connsiteY3" fmla="*/ 1006259 h 1200881"/>
                      <a:gd name="connsiteX4" fmla="*/ 165293 w 1144132"/>
                      <a:gd name="connsiteY4" fmla="*/ 986958 h 1200881"/>
                      <a:gd name="connsiteX5" fmla="*/ 93478 w 1144132"/>
                      <a:gd name="connsiteY5" fmla="*/ 979490 h 1200881"/>
                      <a:gd name="connsiteX6" fmla="*/ 88720 w 1144132"/>
                      <a:gd name="connsiteY6" fmla="*/ 889406 h 1200881"/>
                      <a:gd name="connsiteX7" fmla="*/ 936 w 1144132"/>
                      <a:gd name="connsiteY7" fmla="*/ 840342 h 1200881"/>
                      <a:gd name="connsiteX8" fmla="*/ 92759 w 1144132"/>
                      <a:gd name="connsiteY8" fmla="*/ 652895 h 1200881"/>
                      <a:gd name="connsiteX9" fmla="*/ 68115 w 1144132"/>
                      <a:gd name="connsiteY9" fmla="*/ 518506 h 1200881"/>
                      <a:gd name="connsiteX10" fmla="*/ 63638 w 1144132"/>
                      <a:gd name="connsiteY10" fmla="*/ 393761 h 1200881"/>
                      <a:gd name="connsiteX11" fmla="*/ 633178 w 1144132"/>
                      <a:gd name="connsiteY11" fmla="*/ 0 h 1200881"/>
                      <a:gd name="connsiteX12" fmla="*/ 1143476 w 1144132"/>
                      <a:gd name="connsiteY12" fmla="*/ 569195 h 1200881"/>
                      <a:gd name="connsiteX13" fmla="*/ 793364 w 1144132"/>
                      <a:gd name="connsiteY13" fmla="*/ 1143244 h 1200881"/>
                      <a:gd name="connsiteX0" fmla="*/ 699810 w 1144132"/>
                      <a:gd name="connsiteY0" fmla="*/ 973093 h 1200881"/>
                      <a:gd name="connsiteX1" fmla="*/ 239030 w 1144132"/>
                      <a:gd name="connsiteY1" fmla="*/ 1198218 h 1200881"/>
                      <a:gd name="connsiteX2" fmla="*/ 117910 w 1144132"/>
                      <a:gd name="connsiteY2" fmla="*/ 1086541 h 1200881"/>
                      <a:gd name="connsiteX3" fmla="*/ 99561 w 1144132"/>
                      <a:gd name="connsiteY3" fmla="*/ 1006259 h 1200881"/>
                      <a:gd name="connsiteX4" fmla="*/ 165293 w 1144132"/>
                      <a:gd name="connsiteY4" fmla="*/ 986958 h 1200881"/>
                      <a:gd name="connsiteX5" fmla="*/ 93478 w 1144132"/>
                      <a:gd name="connsiteY5" fmla="*/ 979490 h 1200881"/>
                      <a:gd name="connsiteX6" fmla="*/ 88720 w 1144132"/>
                      <a:gd name="connsiteY6" fmla="*/ 889406 h 1200881"/>
                      <a:gd name="connsiteX7" fmla="*/ 936 w 1144132"/>
                      <a:gd name="connsiteY7" fmla="*/ 840342 h 1200881"/>
                      <a:gd name="connsiteX8" fmla="*/ 92759 w 1144132"/>
                      <a:gd name="connsiteY8" fmla="*/ 652895 h 1200881"/>
                      <a:gd name="connsiteX9" fmla="*/ 68115 w 1144132"/>
                      <a:gd name="connsiteY9" fmla="*/ 518506 h 1200881"/>
                      <a:gd name="connsiteX10" fmla="*/ 63638 w 1144132"/>
                      <a:gd name="connsiteY10" fmla="*/ 393761 h 1200881"/>
                      <a:gd name="connsiteX11" fmla="*/ 633178 w 1144132"/>
                      <a:gd name="connsiteY11" fmla="*/ 0 h 1200881"/>
                      <a:gd name="connsiteX12" fmla="*/ 1143476 w 1144132"/>
                      <a:gd name="connsiteY12" fmla="*/ 569195 h 1200881"/>
                      <a:gd name="connsiteX13" fmla="*/ 793364 w 1144132"/>
                      <a:gd name="connsiteY13" fmla="*/ 1143244 h 1200881"/>
                      <a:gd name="connsiteX0" fmla="*/ 699810 w 1144132"/>
                      <a:gd name="connsiteY0" fmla="*/ 973093 h 1200881"/>
                      <a:gd name="connsiteX1" fmla="*/ 239030 w 1144132"/>
                      <a:gd name="connsiteY1" fmla="*/ 1198218 h 1200881"/>
                      <a:gd name="connsiteX2" fmla="*/ 117910 w 1144132"/>
                      <a:gd name="connsiteY2" fmla="*/ 1086541 h 1200881"/>
                      <a:gd name="connsiteX3" fmla="*/ 99561 w 1144132"/>
                      <a:gd name="connsiteY3" fmla="*/ 1006259 h 1200881"/>
                      <a:gd name="connsiteX4" fmla="*/ 165293 w 1144132"/>
                      <a:gd name="connsiteY4" fmla="*/ 986958 h 1200881"/>
                      <a:gd name="connsiteX5" fmla="*/ 93478 w 1144132"/>
                      <a:gd name="connsiteY5" fmla="*/ 979490 h 1200881"/>
                      <a:gd name="connsiteX6" fmla="*/ 88720 w 1144132"/>
                      <a:gd name="connsiteY6" fmla="*/ 889406 h 1200881"/>
                      <a:gd name="connsiteX7" fmla="*/ 936 w 1144132"/>
                      <a:gd name="connsiteY7" fmla="*/ 840342 h 1200881"/>
                      <a:gd name="connsiteX8" fmla="*/ 92759 w 1144132"/>
                      <a:gd name="connsiteY8" fmla="*/ 652895 h 1200881"/>
                      <a:gd name="connsiteX9" fmla="*/ 68115 w 1144132"/>
                      <a:gd name="connsiteY9" fmla="*/ 518506 h 1200881"/>
                      <a:gd name="connsiteX10" fmla="*/ 63638 w 1144132"/>
                      <a:gd name="connsiteY10" fmla="*/ 393761 h 1200881"/>
                      <a:gd name="connsiteX11" fmla="*/ 633178 w 1144132"/>
                      <a:gd name="connsiteY11" fmla="*/ 0 h 1200881"/>
                      <a:gd name="connsiteX12" fmla="*/ 1143476 w 1144132"/>
                      <a:gd name="connsiteY12" fmla="*/ 569195 h 1200881"/>
                      <a:gd name="connsiteX13" fmla="*/ 793364 w 1144132"/>
                      <a:gd name="connsiteY13" fmla="*/ 1143244 h 1200881"/>
                      <a:gd name="connsiteX0" fmla="*/ 699810 w 1144132"/>
                      <a:gd name="connsiteY0" fmla="*/ 973093 h 1200881"/>
                      <a:gd name="connsiteX1" fmla="*/ 239030 w 1144132"/>
                      <a:gd name="connsiteY1" fmla="*/ 1198218 h 1200881"/>
                      <a:gd name="connsiteX2" fmla="*/ 117910 w 1144132"/>
                      <a:gd name="connsiteY2" fmla="*/ 1086541 h 1200881"/>
                      <a:gd name="connsiteX3" fmla="*/ 101942 w 1144132"/>
                      <a:gd name="connsiteY3" fmla="*/ 1046741 h 1200881"/>
                      <a:gd name="connsiteX4" fmla="*/ 165293 w 1144132"/>
                      <a:gd name="connsiteY4" fmla="*/ 986958 h 1200881"/>
                      <a:gd name="connsiteX5" fmla="*/ 93478 w 1144132"/>
                      <a:gd name="connsiteY5" fmla="*/ 979490 h 1200881"/>
                      <a:gd name="connsiteX6" fmla="*/ 88720 w 1144132"/>
                      <a:gd name="connsiteY6" fmla="*/ 889406 h 1200881"/>
                      <a:gd name="connsiteX7" fmla="*/ 936 w 1144132"/>
                      <a:gd name="connsiteY7" fmla="*/ 840342 h 1200881"/>
                      <a:gd name="connsiteX8" fmla="*/ 92759 w 1144132"/>
                      <a:gd name="connsiteY8" fmla="*/ 652895 h 1200881"/>
                      <a:gd name="connsiteX9" fmla="*/ 68115 w 1144132"/>
                      <a:gd name="connsiteY9" fmla="*/ 518506 h 1200881"/>
                      <a:gd name="connsiteX10" fmla="*/ 63638 w 1144132"/>
                      <a:gd name="connsiteY10" fmla="*/ 393761 h 1200881"/>
                      <a:gd name="connsiteX11" fmla="*/ 633178 w 1144132"/>
                      <a:gd name="connsiteY11" fmla="*/ 0 h 1200881"/>
                      <a:gd name="connsiteX12" fmla="*/ 1143476 w 1144132"/>
                      <a:gd name="connsiteY12" fmla="*/ 569195 h 1200881"/>
                      <a:gd name="connsiteX13" fmla="*/ 793364 w 1144132"/>
                      <a:gd name="connsiteY13" fmla="*/ 1143244 h 1200881"/>
                      <a:gd name="connsiteX0" fmla="*/ 699810 w 1144132"/>
                      <a:gd name="connsiteY0" fmla="*/ 973093 h 1200881"/>
                      <a:gd name="connsiteX1" fmla="*/ 239030 w 1144132"/>
                      <a:gd name="connsiteY1" fmla="*/ 1198218 h 1200881"/>
                      <a:gd name="connsiteX2" fmla="*/ 117910 w 1144132"/>
                      <a:gd name="connsiteY2" fmla="*/ 1086541 h 1200881"/>
                      <a:gd name="connsiteX3" fmla="*/ 101942 w 1144132"/>
                      <a:gd name="connsiteY3" fmla="*/ 1046741 h 1200881"/>
                      <a:gd name="connsiteX4" fmla="*/ 165293 w 1144132"/>
                      <a:gd name="connsiteY4" fmla="*/ 986958 h 1200881"/>
                      <a:gd name="connsiteX5" fmla="*/ 83953 w 1144132"/>
                      <a:gd name="connsiteY5" fmla="*/ 979490 h 1200881"/>
                      <a:gd name="connsiteX6" fmla="*/ 88720 w 1144132"/>
                      <a:gd name="connsiteY6" fmla="*/ 889406 h 1200881"/>
                      <a:gd name="connsiteX7" fmla="*/ 936 w 1144132"/>
                      <a:gd name="connsiteY7" fmla="*/ 840342 h 1200881"/>
                      <a:gd name="connsiteX8" fmla="*/ 92759 w 1144132"/>
                      <a:gd name="connsiteY8" fmla="*/ 652895 h 1200881"/>
                      <a:gd name="connsiteX9" fmla="*/ 68115 w 1144132"/>
                      <a:gd name="connsiteY9" fmla="*/ 518506 h 1200881"/>
                      <a:gd name="connsiteX10" fmla="*/ 63638 w 1144132"/>
                      <a:gd name="connsiteY10" fmla="*/ 393761 h 1200881"/>
                      <a:gd name="connsiteX11" fmla="*/ 633178 w 1144132"/>
                      <a:gd name="connsiteY11" fmla="*/ 0 h 1200881"/>
                      <a:gd name="connsiteX12" fmla="*/ 1143476 w 1144132"/>
                      <a:gd name="connsiteY12" fmla="*/ 569195 h 1200881"/>
                      <a:gd name="connsiteX13" fmla="*/ 793364 w 1144132"/>
                      <a:gd name="connsiteY13" fmla="*/ 1143244 h 1200881"/>
                      <a:gd name="connsiteX0" fmla="*/ 699810 w 1144132"/>
                      <a:gd name="connsiteY0" fmla="*/ 973093 h 1200881"/>
                      <a:gd name="connsiteX1" fmla="*/ 239030 w 1144132"/>
                      <a:gd name="connsiteY1" fmla="*/ 1198218 h 1200881"/>
                      <a:gd name="connsiteX2" fmla="*/ 117910 w 1144132"/>
                      <a:gd name="connsiteY2" fmla="*/ 1086541 h 1200881"/>
                      <a:gd name="connsiteX3" fmla="*/ 101942 w 1144132"/>
                      <a:gd name="connsiteY3" fmla="*/ 1046741 h 1200881"/>
                      <a:gd name="connsiteX4" fmla="*/ 165293 w 1144132"/>
                      <a:gd name="connsiteY4" fmla="*/ 986958 h 1200881"/>
                      <a:gd name="connsiteX5" fmla="*/ 83953 w 1144132"/>
                      <a:gd name="connsiteY5" fmla="*/ 979490 h 1200881"/>
                      <a:gd name="connsiteX6" fmla="*/ 88720 w 1144132"/>
                      <a:gd name="connsiteY6" fmla="*/ 889406 h 1200881"/>
                      <a:gd name="connsiteX7" fmla="*/ 936 w 1144132"/>
                      <a:gd name="connsiteY7" fmla="*/ 840342 h 1200881"/>
                      <a:gd name="connsiteX8" fmla="*/ 92759 w 1144132"/>
                      <a:gd name="connsiteY8" fmla="*/ 652895 h 1200881"/>
                      <a:gd name="connsiteX9" fmla="*/ 68115 w 1144132"/>
                      <a:gd name="connsiteY9" fmla="*/ 518506 h 1200881"/>
                      <a:gd name="connsiteX10" fmla="*/ 63638 w 1144132"/>
                      <a:gd name="connsiteY10" fmla="*/ 393761 h 1200881"/>
                      <a:gd name="connsiteX11" fmla="*/ 633178 w 1144132"/>
                      <a:gd name="connsiteY11" fmla="*/ 0 h 1200881"/>
                      <a:gd name="connsiteX12" fmla="*/ 1143476 w 1144132"/>
                      <a:gd name="connsiteY12" fmla="*/ 569195 h 1200881"/>
                      <a:gd name="connsiteX13" fmla="*/ 793364 w 1144132"/>
                      <a:gd name="connsiteY13" fmla="*/ 1143244 h 1200881"/>
                      <a:gd name="connsiteX0" fmla="*/ 699810 w 1144132"/>
                      <a:gd name="connsiteY0" fmla="*/ 973093 h 1200881"/>
                      <a:gd name="connsiteX1" fmla="*/ 239030 w 1144132"/>
                      <a:gd name="connsiteY1" fmla="*/ 1198218 h 1200881"/>
                      <a:gd name="connsiteX2" fmla="*/ 117910 w 1144132"/>
                      <a:gd name="connsiteY2" fmla="*/ 1086541 h 1200881"/>
                      <a:gd name="connsiteX3" fmla="*/ 101942 w 1144132"/>
                      <a:gd name="connsiteY3" fmla="*/ 1046741 h 1200881"/>
                      <a:gd name="connsiteX4" fmla="*/ 174818 w 1144132"/>
                      <a:gd name="connsiteY4" fmla="*/ 1003627 h 1200881"/>
                      <a:gd name="connsiteX5" fmla="*/ 83953 w 1144132"/>
                      <a:gd name="connsiteY5" fmla="*/ 979490 h 1200881"/>
                      <a:gd name="connsiteX6" fmla="*/ 88720 w 1144132"/>
                      <a:gd name="connsiteY6" fmla="*/ 889406 h 1200881"/>
                      <a:gd name="connsiteX7" fmla="*/ 936 w 1144132"/>
                      <a:gd name="connsiteY7" fmla="*/ 840342 h 1200881"/>
                      <a:gd name="connsiteX8" fmla="*/ 92759 w 1144132"/>
                      <a:gd name="connsiteY8" fmla="*/ 652895 h 1200881"/>
                      <a:gd name="connsiteX9" fmla="*/ 68115 w 1144132"/>
                      <a:gd name="connsiteY9" fmla="*/ 518506 h 1200881"/>
                      <a:gd name="connsiteX10" fmla="*/ 63638 w 1144132"/>
                      <a:gd name="connsiteY10" fmla="*/ 393761 h 1200881"/>
                      <a:gd name="connsiteX11" fmla="*/ 633178 w 1144132"/>
                      <a:gd name="connsiteY11" fmla="*/ 0 h 1200881"/>
                      <a:gd name="connsiteX12" fmla="*/ 1143476 w 1144132"/>
                      <a:gd name="connsiteY12" fmla="*/ 569195 h 1200881"/>
                      <a:gd name="connsiteX13" fmla="*/ 793364 w 1144132"/>
                      <a:gd name="connsiteY13" fmla="*/ 1143244 h 1200881"/>
                      <a:gd name="connsiteX0" fmla="*/ 699810 w 1144132"/>
                      <a:gd name="connsiteY0" fmla="*/ 973093 h 1200881"/>
                      <a:gd name="connsiteX1" fmla="*/ 239030 w 1144132"/>
                      <a:gd name="connsiteY1" fmla="*/ 1198218 h 1200881"/>
                      <a:gd name="connsiteX2" fmla="*/ 117910 w 1144132"/>
                      <a:gd name="connsiteY2" fmla="*/ 1086541 h 1200881"/>
                      <a:gd name="connsiteX3" fmla="*/ 101942 w 1144132"/>
                      <a:gd name="connsiteY3" fmla="*/ 1046741 h 1200881"/>
                      <a:gd name="connsiteX4" fmla="*/ 174818 w 1144132"/>
                      <a:gd name="connsiteY4" fmla="*/ 1003627 h 1200881"/>
                      <a:gd name="connsiteX5" fmla="*/ 83953 w 1144132"/>
                      <a:gd name="connsiteY5" fmla="*/ 979490 h 1200881"/>
                      <a:gd name="connsiteX6" fmla="*/ 88720 w 1144132"/>
                      <a:gd name="connsiteY6" fmla="*/ 889406 h 1200881"/>
                      <a:gd name="connsiteX7" fmla="*/ 936 w 1144132"/>
                      <a:gd name="connsiteY7" fmla="*/ 840342 h 1200881"/>
                      <a:gd name="connsiteX8" fmla="*/ 92759 w 1144132"/>
                      <a:gd name="connsiteY8" fmla="*/ 652895 h 1200881"/>
                      <a:gd name="connsiteX9" fmla="*/ 68115 w 1144132"/>
                      <a:gd name="connsiteY9" fmla="*/ 518506 h 1200881"/>
                      <a:gd name="connsiteX10" fmla="*/ 63638 w 1144132"/>
                      <a:gd name="connsiteY10" fmla="*/ 393761 h 1200881"/>
                      <a:gd name="connsiteX11" fmla="*/ 633178 w 1144132"/>
                      <a:gd name="connsiteY11" fmla="*/ 0 h 1200881"/>
                      <a:gd name="connsiteX12" fmla="*/ 1143476 w 1144132"/>
                      <a:gd name="connsiteY12" fmla="*/ 569195 h 1200881"/>
                      <a:gd name="connsiteX13" fmla="*/ 793364 w 1144132"/>
                      <a:gd name="connsiteY13" fmla="*/ 1143244 h 1200881"/>
                      <a:gd name="connsiteX0" fmla="*/ 711632 w 1155954"/>
                      <a:gd name="connsiteY0" fmla="*/ 973093 h 1200881"/>
                      <a:gd name="connsiteX1" fmla="*/ 250852 w 1155954"/>
                      <a:gd name="connsiteY1" fmla="*/ 1198218 h 1200881"/>
                      <a:gd name="connsiteX2" fmla="*/ 129732 w 1155954"/>
                      <a:gd name="connsiteY2" fmla="*/ 1086541 h 1200881"/>
                      <a:gd name="connsiteX3" fmla="*/ 113764 w 1155954"/>
                      <a:gd name="connsiteY3" fmla="*/ 1046741 h 1200881"/>
                      <a:gd name="connsiteX4" fmla="*/ 186640 w 1155954"/>
                      <a:gd name="connsiteY4" fmla="*/ 1003627 h 1200881"/>
                      <a:gd name="connsiteX5" fmla="*/ 95775 w 1155954"/>
                      <a:gd name="connsiteY5" fmla="*/ 979490 h 1200881"/>
                      <a:gd name="connsiteX6" fmla="*/ 100542 w 1155954"/>
                      <a:gd name="connsiteY6" fmla="*/ 889406 h 1200881"/>
                      <a:gd name="connsiteX7" fmla="*/ 851 w 1155954"/>
                      <a:gd name="connsiteY7" fmla="*/ 795098 h 1200881"/>
                      <a:gd name="connsiteX8" fmla="*/ 104581 w 1155954"/>
                      <a:gd name="connsiteY8" fmla="*/ 652895 h 1200881"/>
                      <a:gd name="connsiteX9" fmla="*/ 79937 w 1155954"/>
                      <a:gd name="connsiteY9" fmla="*/ 518506 h 1200881"/>
                      <a:gd name="connsiteX10" fmla="*/ 75460 w 1155954"/>
                      <a:gd name="connsiteY10" fmla="*/ 393761 h 1200881"/>
                      <a:gd name="connsiteX11" fmla="*/ 645000 w 1155954"/>
                      <a:gd name="connsiteY11" fmla="*/ 0 h 1200881"/>
                      <a:gd name="connsiteX12" fmla="*/ 1155298 w 1155954"/>
                      <a:gd name="connsiteY12" fmla="*/ 569195 h 1200881"/>
                      <a:gd name="connsiteX13" fmla="*/ 805186 w 1155954"/>
                      <a:gd name="connsiteY13" fmla="*/ 1143244 h 1200881"/>
                      <a:gd name="connsiteX0" fmla="*/ 711632 w 1155954"/>
                      <a:gd name="connsiteY0" fmla="*/ 973093 h 1200881"/>
                      <a:gd name="connsiteX1" fmla="*/ 250852 w 1155954"/>
                      <a:gd name="connsiteY1" fmla="*/ 1198218 h 1200881"/>
                      <a:gd name="connsiteX2" fmla="*/ 129732 w 1155954"/>
                      <a:gd name="connsiteY2" fmla="*/ 1086541 h 1200881"/>
                      <a:gd name="connsiteX3" fmla="*/ 113764 w 1155954"/>
                      <a:gd name="connsiteY3" fmla="*/ 1046741 h 1200881"/>
                      <a:gd name="connsiteX4" fmla="*/ 186640 w 1155954"/>
                      <a:gd name="connsiteY4" fmla="*/ 1003627 h 1200881"/>
                      <a:gd name="connsiteX5" fmla="*/ 95775 w 1155954"/>
                      <a:gd name="connsiteY5" fmla="*/ 979490 h 1200881"/>
                      <a:gd name="connsiteX6" fmla="*/ 100542 w 1155954"/>
                      <a:gd name="connsiteY6" fmla="*/ 858450 h 1200881"/>
                      <a:gd name="connsiteX7" fmla="*/ 851 w 1155954"/>
                      <a:gd name="connsiteY7" fmla="*/ 795098 h 1200881"/>
                      <a:gd name="connsiteX8" fmla="*/ 104581 w 1155954"/>
                      <a:gd name="connsiteY8" fmla="*/ 652895 h 1200881"/>
                      <a:gd name="connsiteX9" fmla="*/ 79937 w 1155954"/>
                      <a:gd name="connsiteY9" fmla="*/ 518506 h 1200881"/>
                      <a:gd name="connsiteX10" fmla="*/ 75460 w 1155954"/>
                      <a:gd name="connsiteY10" fmla="*/ 393761 h 1200881"/>
                      <a:gd name="connsiteX11" fmla="*/ 645000 w 1155954"/>
                      <a:gd name="connsiteY11" fmla="*/ 0 h 1200881"/>
                      <a:gd name="connsiteX12" fmla="*/ 1155298 w 1155954"/>
                      <a:gd name="connsiteY12" fmla="*/ 569195 h 1200881"/>
                      <a:gd name="connsiteX13" fmla="*/ 805186 w 1155954"/>
                      <a:gd name="connsiteY13" fmla="*/ 1143244 h 1200881"/>
                      <a:gd name="connsiteX0" fmla="*/ 711632 w 1155954"/>
                      <a:gd name="connsiteY0" fmla="*/ 973093 h 1200881"/>
                      <a:gd name="connsiteX1" fmla="*/ 250852 w 1155954"/>
                      <a:gd name="connsiteY1" fmla="*/ 1198218 h 1200881"/>
                      <a:gd name="connsiteX2" fmla="*/ 129732 w 1155954"/>
                      <a:gd name="connsiteY2" fmla="*/ 1086541 h 1200881"/>
                      <a:gd name="connsiteX3" fmla="*/ 113764 w 1155954"/>
                      <a:gd name="connsiteY3" fmla="*/ 1046741 h 1200881"/>
                      <a:gd name="connsiteX4" fmla="*/ 186640 w 1155954"/>
                      <a:gd name="connsiteY4" fmla="*/ 1003627 h 1200881"/>
                      <a:gd name="connsiteX5" fmla="*/ 95775 w 1155954"/>
                      <a:gd name="connsiteY5" fmla="*/ 979490 h 1200881"/>
                      <a:gd name="connsiteX6" fmla="*/ 100542 w 1155954"/>
                      <a:gd name="connsiteY6" fmla="*/ 858450 h 1200881"/>
                      <a:gd name="connsiteX7" fmla="*/ 851 w 1155954"/>
                      <a:gd name="connsiteY7" fmla="*/ 795098 h 1200881"/>
                      <a:gd name="connsiteX8" fmla="*/ 104581 w 1155954"/>
                      <a:gd name="connsiteY8" fmla="*/ 652895 h 1200881"/>
                      <a:gd name="connsiteX9" fmla="*/ 79937 w 1155954"/>
                      <a:gd name="connsiteY9" fmla="*/ 518506 h 1200881"/>
                      <a:gd name="connsiteX10" fmla="*/ 75460 w 1155954"/>
                      <a:gd name="connsiteY10" fmla="*/ 393761 h 1200881"/>
                      <a:gd name="connsiteX11" fmla="*/ 645000 w 1155954"/>
                      <a:gd name="connsiteY11" fmla="*/ 0 h 1200881"/>
                      <a:gd name="connsiteX12" fmla="*/ 1155298 w 1155954"/>
                      <a:gd name="connsiteY12" fmla="*/ 569195 h 1200881"/>
                      <a:gd name="connsiteX13" fmla="*/ 805186 w 1155954"/>
                      <a:gd name="connsiteY13" fmla="*/ 1143244 h 1200881"/>
                      <a:gd name="connsiteX0" fmla="*/ 711632 w 1155954"/>
                      <a:gd name="connsiteY0" fmla="*/ 973093 h 1200881"/>
                      <a:gd name="connsiteX1" fmla="*/ 250852 w 1155954"/>
                      <a:gd name="connsiteY1" fmla="*/ 1198218 h 1200881"/>
                      <a:gd name="connsiteX2" fmla="*/ 129732 w 1155954"/>
                      <a:gd name="connsiteY2" fmla="*/ 1086541 h 1200881"/>
                      <a:gd name="connsiteX3" fmla="*/ 113764 w 1155954"/>
                      <a:gd name="connsiteY3" fmla="*/ 1046741 h 1200881"/>
                      <a:gd name="connsiteX4" fmla="*/ 186640 w 1155954"/>
                      <a:gd name="connsiteY4" fmla="*/ 1003627 h 1200881"/>
                      <a:gd name="connsiteX5" fmla="*/ 95775 w 1155954"/>
                      <a:gd name="connsiteY5" fmla="*/ 979490 h 1200881"/>
                      <a:gd name="connsiteX6" fmla="*/ 100542 w 1155954"/>
                      <a:gd name="connsiteY6" fmla="*/ 858450 h 1200881"/>
                      <a:gd name="connsiteX7" fmla="*/ 851 w 1155954"/>
                      <a:gd name="connsiteY7" fmla="*/ 795098 h 1200881"/>
                      <a:gd name="connsiteX8" fmla="*/ 104581 w 1155954"/>
                      <a:gd name="connsiteY8" fmla="*/ 652895 h 1200881"/>
                      <a:gd name="connsiteX9" fmla="*/ 79937 w 1155954"/>
                      <a:gd name="connsiteY9" fmla="*/ 518506 h 1200881"/>
                      <a:gd name="connsiteX10" fmla="*/ 75460 w 1155954"/>
                      <a:gd name="connsiteY10" fmla="*/ 393761 h 1200881"/>
                      <a:gd name="connsiteX11" fmla="*/ 645000 w 1155954"/>
                      <a:gd name="connsiteY11" fmla="*/ 0 h 1200881"/>
                      <a:gd name="connsiteX12" fmla="*/ 1155298 w 1155954"/>
                      <a:gd name="connsiteY12" fmla="*/ 569195 h 1200881"/>
                      <a:gd name="connsiteX13" fmla="*/ 805186 w 1155954"/>
                      <a:gd name="connsiteY13" fmla="*/ 1143244 h 1200881"/>
                      <a:gd name="connsiteX0" fmla="*/ 710781 w 1155103"/>
                      <a:gd name="connsiteY0" fmla="*/ 973093 h 1200881"/>
                      <a:gd name="connsiteX1" fmla="*/ 250001 w 1155103"/>
                      <a:gd name="connsiteY1" fmla="*/ 1198218 h 1200881"/>
                      <a:gd name="connsiteX2" fmla="*/ 128881 w 1155103"/>
                      <a:gd name="connsiteY2" fmla="*/ 1086541 h 1200881"/>
                      <a:gd name="connsiteX3" fmla="*/ 112913 w 1155103"/>
                      <a:gd name="connsiteY3" fmla="*/ 1046741 h 1200881"/>
                      <a:gd name="connsiteX4" fmla="*/ 185789 w 1155103"/>
                      <a:gd name="connsiteY4" fmla="*/ 1003627 h 1200881"/>
                      <a:gd name="connsiteX5" fmla="*/ 94924 w 1155103"/>
                      <a:gd name="connsiteY5" fmla="*/ 979490 h 1200881"/>
                      <a:gd name="connsiteX6" fmla="*/ 99691 w 1155103"/>
                      <a:gd name="connsiteY6" fmla="*/ 858450 h 1200881"/>
                      <a:gd name="connsiteX7" fmla="*/ 0 w 1155103"/>
                      <a:gd name="connsiteY7" fmla="*/ 795098 h 1200881"/>
                      <a:gd name="connsiteX8" fmla="*/ 103730 w 1155103"/>
                      <a:gd name="connsiteY8" fmla="*/ 652895 h 1200881"/>
                      <a:gd name="connsiteX9" fmla="*/ 79086 w 1155103"/>
                      <a:gd name="connsiteY9" fmla="*/ 518506 h 1200881"/>
                      <a:gd name="connsiteX10" fmla="*/ 74609 w 1155103"/>
                      <a:gd name="connsiteY10" fmla="*/ 393761 h 1200881"/>
                      <a:gd name="connsiteX11" fmla="*/ 644149 w 1155103"/>
                      <a:gd name="connsiteY11" fmla="*/ 0 h 1200881"/>
                      <a:gd name="connsiteX12" fmla="*/ 1154447 w 1155103"/>
                      <a:gd name="connsiteY12" fmla="*/ 569195 h 1200881"/>
                      <a:gd name="connsiteX13" fmla="*/ 804335 w 1155103"/>
                      <a:gd name="connsiteY13" fmla="*/ 1143244 h 1200881"/>
                      <a:gd name="connsiteX0" fmla="*/ 710781 w 1155103"/>
                      <a:gd name="connsiteY0" fmla="*/ 973093 h 1200881"/>
                      <a:gd name="connsiteX1" fmla="*/ 250001 w 1155103"/>
                      <a:gd name="connsiteY1" fmla="*/ 1198218 h 1200881"/>
                      <a:gd name="connsiteX2" fmla="*/ 128881 w 1155103"/>
                      <a:gd name="connsiteY2" fmla="*/ 1086541 h 1200881"/>
                      <a:gd name="connsiteX3" fmla="*/ 112913 w 1155103"/>
                      <a:gd name="connsiteY3" fmla="*/ 1046741 h 1200881"/>
                      <a:gd name="connsiteX4" fmla="*/ 185789 w 1155103"/>
                      <a:gd name="connsiteY4" fmla="*/ 1003627 h 1200881"/>
                      <a:gd name="connsiteX5" fmla="*/ 97305 w 1155103"/>
                      <a:gd name="connsiteY5" fmla="*/ 941390 h 1200881"/>
                      <a:gd name="connsiteX6" fmla="*/ 99691 w 1155103"/>
                      <a:gd name="connsiteY6" fmla="*/ 858450 h 1200881"/>
                      <a:gd name="connsiteX7" fmla="*/ 0 w 1155103"/>
                      <a:gd name="connsiteY7" fmla="*/ 795098 h 1200881"/>
                      <a:gd name="connsiteX8" fmla="*/ 103730 w 1155103"/>
                      <a:gd name="connsiteY8" fmla="*/ 652895 h 1200881"/>
                      <a:gd name="connsiteX9" fmla="*/ 79086 w 1155103"/>
                      <a:gd name="connsiteY9" fmla="*/ 518506 h 1200881"/>
                      <a:gd name="connsiteX10" fmla="*/ 74609 w 1155103"/>
                      <a:gd name="connsiteY10" fmla="*/ 393761 h 1200881"/>
                      <a:gd name="connsiteX11" fmla="*/ 644149 w 1155103"/>
                      <a:gd name="connsiteY11" fmla="*/ 0 h 1200881"/>
                      <a:gd name="connsiteX12" fmla="*/ 1154447 w 1155103"/>
                      <a:gd name="connsiteY12" fmla="*/ 569195 h 1200881"/>
                      <a:gd name="connsiteX13" fmla="*/ 804335 w 1155103"/>
                      <a:gd name="connsiteY13" fmla="*/ 1143244 h 1200881"/>
                      <a:gd name="connsiteX0" fmla="*/ 710781 w 1155103"/>
                      <a:gd name="connsiteY0" fmla="*/ 973093 h 1200881"/>
                      <a:gd name="connsiteX1" fmla="*/ 250001 w 1155103"/>
                      <a:gd name="connsiteY1" fmla="*/ 1198218 h 1200881"/>
                      <a:gd name="connsiteX2" fmla="*/ 128881 w 1155103"/>
                      <a:gd name="connsiteY2" fmla="*/ 1086541 h 1200881"/>
                      <a:gd name="connsiteX3" fmla="*/ 112913 w 1155103"/>
                      <a:gd name="connsiteY3" fmla="*/ 1046741 h 1200881"/>
                      <a:gd name="connsiteX4" fmla="*/ 185789 w 1155103"/>
                      <a:gd name="connsiteY4" fmla="*/ 1003627 h 1200881"/>
                      <a:gd name="connsiteX5" fmla="*/ 92542 w 1155103"/>
                      <a:gd name="connsiteY5" fmla="*/ 934246 h 1200881"/>
                      <a:gd name="connsiteX6" fmla="*/ 99691 w 1155103"/>
                      <a:gd name="connsiteY6" fmla="*/ 858450 h 1200881"/>
                      <a:gd name="connsiteX7" fmla="*/ 0 w 1155103"/>
                      <a:gd name="connsiteY7" fmla="*/ 795098 h 1200881"/>
                      <a:gd name="connsiteX8" fmla="*/ 103730 w 1155103"/>
                      <a:gd name="connsiteY8" fmla="*/ 652895 h 1200881"/>
                      <a:gd name="connsiteX9" fmla="*/ 79086 w 1155103"/>
                      <a:gd name="connsiteY9" fmla="*/ 518506 h 1200881"/>
                      <a:gd name="connsiteX10" fmla="*/ 74609 w 1155103"/>
                      <a:gd name="connsiteY10" fmla="*/ 393761 h 1200881"/>
                      <a:gd name="connsiteX11" fmla="*/ 644149 w 1155103"/>
                      <a:gd name="connsiteY11" fmla="*/ 0 h 1200881"/>
                      <a:gd name="connsiteX12" fmla="*/ 1154447 w 1155103"/>
                      <a:gd name="connsiteY12" fmla="*/ 569195 h 1200881"/>
                      <a:gd name="connsiteX13" fmla="*/ 804335 w 1155103"/>
                      <a:gd name="connsiteY13" fmla="*/ 1143244 h 1200881"/>
                      <a:gd name="connsiteX0" fmla="*/ 710781 w 1155103"/>
                      <a:gd name="connsiteY0" fmla="*/ 973093 h 1200881"/>
                      <a:gd name="connsiteX1" fmla="*/ 250001 w 1155103"/>
                      <a:gd name="connsiteY1" fmla="*/ 1198218 h 1200881"/>
                      <a:gd name="connsiteX2" fmla="*/ 128881 w 1155103"/>
                      <a:gd name="connsiteY2" fmla="*/ 1086541 h 1200881"/>
                      <a:gd name="connsiteX3" fmla="*/ 112913 w 1155103"/>
                      <a:gd name="connsiteY3" fmla="*/ 1046741 h 1200881"/>
                      <a:gd name="connsiteX4" fmla="*/ 297708 w 1155103"/>
                      <a:gd name="connsiteY4" fmla="*/ 972671 h 1200881"/>
                      <a:gd name="connsiteX5" fmla="*/ 92542 w 1155103"/>
                      <a:gd name="connsiteY5" fmla="*/ 934246 h 1200881"/>
                      <a:gd name="connsiteX6" fmla="*/ 99691 w 1155103"/>
                      <a:gd name="connsiteY6" fmla="*/ 858450 h 1200881"/>
                      <a:gd name="connsiteX7" fmla="*/ 0 w 1155103"/>
                      <a:gd name="connsiteY7" fmla="*/ 795098 h 1200881"/>
                      <a:gd name="connsiteX8" fmla="*/ 103730 w 1155103"/>
                      <a:gd name="connsiteY8" fmla="*/ 652895 h 1200881"/>
                      <a:gd name="connsiteX9" fmla="*/ 79086 w 1155103"/>
                      <a:gd name="connsiteY9" fmla="*/ 518506 h 1200881"/>
                      <a:gd name="connsiteX10" fmla="*/ 74609 w 1155103"/>
                      <a:gd name="connsiteY10" fmla="*/ 393761 h 1200881"/>
                      <a:gd name="connsiteX11" fmla="*/ 644149 w 1155103"/>
                      <a:gd name="connsiteY11" fmla="*/ 0 h 1200881"/>
                      <a:gd name="connsiteX12" fmla="*/ 1154447 w 1155103"/>
                      <a:gd name="connsiteY12" fmla="*/ 569195 h 1200881"/>
                      <a:gd name="connsiteX13" fmla="*/ 804335 w 1155103"/>
                      <a:gd name="connsiteY13" fmla="*/ 1143244 h 1200881"/>
                      <a:gd name="connsiteX0" fmla="*/ 710781 w 1155103"/>
                      <a:gd name="connsiteY0" fmla="*/ 973093 h 1200881"/>
                      <a:gd name="connsiteX1" fmla="*/ 250001 w 1155103"/>
                      <a:gd name="connsiteY1" fmla="*/ 1198218 h 1200881"/>
                      <a:gd name="connsiteX2" fmla="*/ 159837 w 1155103"/>
                      <a:gd name="connsiteY2" fmla="*/ 1141310 h 1200881"/>
                      <a:gd name="connsiteX3" fmla="*/ 112913 w 1155103"/>
                      <a:gd name="connsiteY3" fmla="*/ 1046741 h 1200881"/>
                      <a:gd name="connsiteX4" fmla="*/ 297708 w 1155103"/>
                      <a:gd name="connsiteY4" fmla="*/ 972671 h 1200881"/>
                      <a:gd name="connsiteX5" fmla="*/ 92542 w 1155103"/>
                      <a:gd name="connsiteY5" fmla="*/ 934246 h 1200881"/>
                      <a:gd name="connsiteX6" fmla="*/ 99691 w 1155103"/>
                      <a:gd name="connsiteY6" fmla="*/ 858450 h 1200881"/>
                      <a:gd name="connsiteX7" fmla="*/ 0 w 1155103"/>
                      <a:gd name="connsiteY7" fmla="*/ 795098 h 1200881"/>
                      <a:gd name="connsiteX8" fmla="*/ 103730 w 1155103"/>
                      <a:gd name="connsiteY8" fmla="*/ 652895 h 1200881"/>
                      <a:gd name="connsiteX9" fmla="*/ 79086 w 1155103"/>
                      <a:gd name="connsiteY9" fmla="*/ 518506 h 1200881"/>
                      <a:gd name="connsiteX10" fmla="*/ 74609 w 1155103"/>
                      <a:gd name="connsiteY10" fmla="*/ 393761 h 1200881"/>
                      <a:gd name="connsiteX11" fmla="*/ 644149 w 1155103"/>
                      <a:gd name="connsiteY11" fmla="*/ 0 h 1200881"/>
                      <a:gd name="connsiteX12" fmla="*/ 1154447 w 1155103"/>
                      <a:gd name="connsiteY12" fmla="*/ 569195 h 1200881"/>
                      <a:gd name="connsiteX13" fmla="*/ 804335 w 1155103"/>
                      <a:gd name="connsiteY13" fmla="*/ 1143244 h 1200881"/>
                      <a:gd name="connsiteX0" fmla="*/ 710781 w 1155103"/>
                      <a:gd name="connsiteY0" fmla="*/ 973093 h 1200881"/>
                      <a:gd name="connsiteX1" fmla="*/ 250001 w 1155103"/>
                      <a:gd name="connsiteY1" fmla="*/ 1198218 h 1200881"/>
                      <a:gd name="connsiteX2" fmla="*/ 159837 w 1155103"/>
                      <a:gd name="connsiteY2" fmla="*/ 1141310 h 1200881"/>
                      <a:gd name="connsiteX3" fmla="*/ 112913 w 1155103"/>
                      <a:gd name="connsiteY3" fmla="*/ 1046741 h 1200881"/>
                      <a:gd name="connsiteX4" fmla="*/ 297708 w 1155103"/>
                      <a:gd name="connsiteY4" fmla="*/ 972671 h 1200881"/>
                      <a:gd name="connsiteX5" fmla="*/ 92542 w 1155103"/>
                      <a:gd name="connsiteY5" fmla="*/ 934246 h 1200881"/>
                      <a:gd name="connsiteX6" fmla="*/ 99691 w 1155103"/>
                      <a:gd name="connsiteY6" fmla="*/ 858450 h 1200881"/>
                      <a:gd name="connsiteX7" fmla="*/ 0 w 1155103"/>
                      <a:gd name="connsiteY7" fmla="*/ 795098 h 1200881"/>
                      <a:gd name="connsiteX8" fmla="*/ 103730 w 1155103"/>
                      <a:gd name="connsiteY8" fmla="*/ 652895 h 1200881"/>
                      <a:gd name="connsiteX9" fmla="*/ 79086 w 1155103"/>
                      <a:gd name="connsiteY9" fmla="*/ 518506 h 1200881"/>
                      <a:gd name="connsiteX10" fmla="*/ 74609 w 1155103"/>
                      <a:gd name="connsiteY10" fmla="*/ 393761 h 1200881"/>
                      <a:gd name="connsiteX11" fmla="*/ 644149 w 1155103"/>
                      <a:gd name="connsiteY11" fmla="*/ 0 h 1200881"/>
                      <a:gd name="connsiteX12" fmla="*/ 1154447 w 1155103"/>
                      <a:gd name="connsiteY12" fmla="*/ 569195 h 1200881"/>
                      <a:gd name="connsiteX13" fmla="*/ 804335 w 1155103"/>
                      <a:gd name="connsiteY13" fmla="*/ 1143244 h 1200881"/>
                      <a:gd name="connsiteX0" fmla="*/ 710781 w 1155103"/>
                      <a:gd name="connsiteY0" fmla="*/ 973093 h 1200881"/>
                      <a:gd name="connsiteX1" fmla="*/ 250001 w 1155103"/>
                      <a:gd name="connsiteY1" fmla="*/ 1198218 h 1200881"/>
                      <a:gd name="connsiteX2" fmla="*/ 159837 w 1155103"/>
                      <a:gd name="connsiteY2" fmla="*/ 1141310 h 1200881"/>
                      <a:gd name="connsiteX3" fmla="*/ 112913 w 1155103"/>
                      <a:gd name="connsiteY3" fmla="*/ 1046741 h 1200881"/>
                      <a:gd name="connsiteX4" fmla="*/ 297708 w 1155103"/>
                      <a:gd name="connsiteY4" fmla="*/ 972671 h 1200881"/>
                      <a:gd name="connsiteX5" fmla="*/ 92542 w 1155103"/>
                      <a:gd name="connsiteY5" fmla="*/ 934246 h 1200881"/>
                      <a:gd name="connsiteX6" fmla="*/ 99691 w 1155103"/>
                      <a:gd name="connsiteY6" fmla="*/ 858450 h 1200881"/>
                      <a:gd name="connsiteX7" fmla="*/ 0 w 1155103"/>
                      <a:gd name="connsiteY7" fmla="*/ 795098 h 1200881"/>
                      <a:gd name="connsiteX8" fmla="*/ 103730 w 1155103"/>
                      <a:gd name="connsiteY8" fmla="*/ 652895 h 1200881"/>
                      <a:gd name="connsiteX9" fmla="*/ 79086 w 1155103"/>
                      <a:gd name="connsiteY9" fmla="*/ 518506 h 1200881"/>
                      <a:gd name="connsiteX10" fmla="*/ 74609 w 1155103"/>
                      <a:gd name="connsiteY10" fmla="*/ 393761 h 1200881"/>
                      <a:gd name="connsiteX11" fmla="*/ 644149 w 1155103"/>
                      <a:gd name="connsiteY11" fmla="*/ 0 h 1200881"/>
                      <a:gd name="connsiteX12" fmla="*/ 1154447 w 1155103"/>
                      <a:gd name="connsiteY12" fmla="*/ 569195 h 1200881"/>
                      <a:gd name="connsiteX13" fmla="*/ 804335 w 1155103"/>
                      <a:gd name="connsiteY13" fmla="*/ 1143244 h 1200881"/>
                      <a:gd name="connsiteX0" fmla="*/ 710781 w 1155103"/>
                      <a:gd name="connsiteY0" fmla="*/ 973093 h 1200881"/>
                      <a:gd name="connsiteX1" fmla="*/ 250001 w 1155103"/>
                      <a:gd name="connsiteY1" fmla="*/ 1198218 h 1200881"/>
                      <a:gd name="connsiteX2" fmla="*/ 159837 w 1155103"/>
                      <a:gd name="connsiteY2" fmla="*/ 1141310 h 1200881"/>
                      <a:gd name="connsiteX3" fmla="*/ 141488 w 1155103"/>
                      <a:gd name="connsiteY3" fmla="*/ 1103891 h 1200881"/>
                      <a:gd name="connsiteX4" fmla="*/ 297708 w 1155103"/>
                      <a:gd name="connsiteY4" fmla="*/ 972671 h 1200881"/>
                      <a:gd name="connsiteX5" fmla="*/ 92542 w 1155103"/>
                      <a:gd name="connsiteY5" fmla="*/ 934246 h 1200881"/>
                      <a:gd name="connsiteX6" fmla="*/ 99691 w 1155103"/>
                      <a:gd name="connsiteY6" fmla="*/ 858450 h 1200881"/>
                      <a:gd name="connsiteX7" fmla="*/ 0 w 1155103"/>
                      <a:gd name="connsiteY7" fmla="*/ 795098 h 1200881"/>
                      <a:gd name="connsiteX8" fmla="*/ 103730 w 1155103"/>
                      <a:gd name="connsiteY8" fmla="*/ 652895 h 1200881"/>
                      <a:gd name="connsiteX9" fmla="*/ 79086 w 1155103"/>
                      <a:gd name="connsiteY9" fmla="*/ 518506 h 1200881"/>
                      <a:gd name="connsiteX10" fmla="*/ 74609 w 1155103"/>
                      <a:gd name="connsiteY10" fmla="*/ 393761 h 1200881"/>
                      <a:gd name="connsiteX11" fmla="*/ 644149 w 1155103"/>
                      <a:gd name="connsiteY11" fmla="*/ 0 h 1200881"/>
                      <a:gd name="connsiteX12" fmla="*/ 1154447 w 1155103"/>
                      <a:gd name="connsiteY12" fmla="*/ 569195 h 1200881"/>
                      <a:gd name="connsiteX13" fmla="*/ 804335 w 1155103"/>
                      <a:gd name="connsiteY13" fmla="*/ 1143244 h 1200881"/>
                      <a:gd name="connsiteX0" fmla="*/ 710781 w 1155103"/>
                      <a:gd name="connsiteY0" fmla="*/ 973093 h 1200881"/>
                      <a:gd name="connsiteX1" fmla="*/ 250001 w 1155103"/>
                      <a:gd name="connsiteY1" fmla="*/ 1198218 h 1200881"/>
                      <a:gd name="connsiteX2" fmla="*/ 159837 w 1155103"/>
                      <a:gd name="connsiteY2" fmla="*/ 1141310 h 1200881"/>
                      <a:gd name="connsiteX3" fmla="*/ 141488 w 1155103"/>
                      <a:gd name="connsiteY3" fmla="*/ 1103891 h 1200881"/>
                      <a:gd name="connsiteX4" fmla="*/ 297708 w 1155103"/>
                      <a:gd name="connsiteY4" fmla="*/ 972671 h 1200881"/>
                      <a:gd name="connsiteX5" fmla="*/ 92542 w 1155103"/>
                      <a:gd name="connsiteY5" fmla="*/ 934246 h 1200881"/>
                      <a:gd name="connsiteX6" fmla="*/ 99691 w 1155103"/>
                      <a:gd name="connsiteY6" fmla="*/ 858450 h 1200881"/>
                      <a:gd name="connsiteX7" fmla="*/ 0 w 1155103"/>
                      <a:gd name="connsiteY7" fmla="*/ 795098 h 1200881"/>
                      <a:gd name="connsiteX8" fmla="*/ 103730 w 1155103"/>
                      <a:gd name="connsiteY8" fmla="*/ 652895 h 1200881"/>
                      <a:gd name="connsiteX9" fmla="*/ 79086 w 1155103"/>
                      <a:gd name="connsiteY9" fmla="*/ 518506 h 1200881"/>
                      <a:gd name="connsiteX10" fmla="*/ 74609 w 1155103"/>
                      <a:gd name="connsiteY10" fmla="*/ 393761 h 1200881"/>
                      <a:gd name="connsiteX11" fmla="*/ 644149 w 1155103"/>
                      <a:gd name="connsiteY11" fmla="*/ 0 h 1200881"/>
                      <a:gd name="connsiteX12" fmla="*/ 1154447 w 1155103"/>
                      <a:gd name="connsiteY12" fmla="*/ 569195 h 1200881"/>
                      <a:gd name="connsiteX13" fmla="*/ 804335 w 1155103"/>
                      <a:gd name="connsiteY13" fmla="*/ 1143244 h 1200881"/>
                      <a:gd name="connsiteX0" fmla="*/ 710781 w 1155103"/>
                      <a:gd name="connsiteY0" fmla="*/ 973093 h 1200881"/>
                      <a:gd name="connsiteX1" fmla="*/ 250001 w 1155103"/>
                      <a:gd name="connsiteY1" fmla="*/ 1198218 h 1200881"/>
                      <a:gd name="connsiteX2" fmla="*/ 159837 w 1155103"/>
                      <a:gd name="connsiteY2" fmla="*/ 1141310 h 1200881"/>
                      <a:gd name="connsiteX3" fmla="*/ 141488 w 1155103"/>
                      <a:gd name="connsiteY3" fmla="*/ 1103891 h 1200881"/>
                      <a:gd name="connsiteX4" fmla="*/ 314376 w 1155103"/>
                      <a:gd name="connsiteY4" fmla="*/ 948859 h 1200881"/>
                      <a:gd name="connsiteX5" fmla="*/ 92542 w 1155103"/>
                      <a:gd name="connsiteY5" fmla="*/ 934246 h 1200881"/>
                      <a:gd name="connsiteX6" fmla="*/ 99691 w 1155103"/>
                      <a:gd name="connsiteY6" fmla="*/ 858450 h 1200881"/>
                      <a:gd name="connsiteX7" fmla="*/ 0 w 1155103"/>
                      <a:gd name="connsiteY7" fmla="*/ 795098 h 1200881"/>
                      <a:gd name="connsiteX8" fmla="*/ 103730 w 1155103"/>
                      <a:gd name="connsiteY8" fmla="*/ 652895 h 1200881"/>
                      <a:gd name="connsiteX9" fmla="*/ 79086 w 1155103"/>
                      <a:gd name="connsiteY9" fmla="*/ 518506 h 1200881"/>
                      <a:gd name="connsiteX10" fmla="*/ 74609 w 1155103"/>
                      <a:gd name="connsiteY10" fmla="*/ 393761 h 1200881"/>
                      <a:gd name="connsiteX11" fmla="*/ 644149 w 1155103"/>
                      <a:gd name="connsiteY11" fmla="*/ 0 h 1200881"/>
                      <a:gd name="connsiteX12" fmla="*/ 1154447 w 1155103"/>
                      <a:gd name="connsiteY12" fmla="*/ 569195 h 1200881"/>
                      <a:gd name="connsiteX13" fmla="*/ 804335 w 1155103"/>
                      <a:gd name="connsiteY13" fmla="*/ 1143244 h 1200881"/>
                      <a:gd name="connsiteX0" fmla="*/ 710781 w 1155103"/>
                      <a:gd name="connsiteY0" fmla="*/ 973093 h 1200881"/>
                      <a:gd name="connsiteX1" fmla="*/ 250001 w 1155103"/>
                      <a:gd name="connsiteY1" fmla="*/ 1198218 h 1200881"/>
                      <a:gd name="connsiteX2" fmla="*/ 159837 w 1155103"/>
                      <a:gd name="connsiteY2" fmla="*/ 1141310 h 1200881"/>
                      <a:gd name="connsiteX3" fmla="*/ 141488 w 1155103"/>
                      <a:gd name="connsiteY3" fmla="*/ 1103891 h 1200881"/>
                      <a:gd name="connsiteX4" fmla="*/ 314376 w 1155103"/>
                      <a:gd name="connsiteY4" fmla="*/ 948859 h 1200881"/>
                      <a:gd name="connsiteX5" fmla="*/ 92542 w 1155103"/>
                      <a:gd name="connsiteY5" fmla="*/ 934246 h 1200881"/>
                      <a:gd name="connsiteX6" fmla="*/ 99691 w 1155103"/>
                      <a:gd name="connsiteY6" fmla="*/ 858450 h 1200881"/>
                      <a:gd name="connsiteX7" fmla="*/ 0 w 1155103"/>
                      <a:gd name="connsiteY7" fmla="*/ 795098 h 1200881"/>
                      <a:gd name="connsiteX8" fmla="*/ 103730 w 1155103"/>
                      <a:gd name="connsiteY8" fmla="*/ 652895 h 1200881"/>
                      <a:gd name="connsiteX9" fmla="*/ 79086 w 1155103"/>
                      <a:gd name="connsiteY9" fmla="*/ 518506 h 1200881"/>
                      <a:gd name="connsiteX10" fmla="*/ 74609 w 1155103"/>
                      <a:gd name="connsiteY10" fmla="*/ 393761 h 1200881"/>
                      <a:gd name="connsiteX11" fmla="*/ 644149 w 1155103"/>
                      <a:gd name="connsiteY11" fmla="*/ 0 h 1200881"/>
                      <a:gd name="connsiteX12" fmla="*/ 1154447 w 1155103"/>
                      <a:gd name="connsiteY12" fmla="*/ 569195 h 1200881"/>
                      <a:gd name="connsiteX13" fmla="*/ 804335 w 1155103"/>
                      <a:gd name="connsiteY13" fmla="*/ 1143244 h 1200881"/>
                      <a:gd name="connsiteX0" fmla="*/ 710781 w 1155103"/>
                      <a:gd name="connsiteY0" fmla="*/ 973093 h 1200881"/>
                      <a:gd name="connsiteX1" fmla="*/ 250001 w 1155103"/>
                      <a:gd name="connsiteY1" fmla="*/ 1198218 h 1200881"/>
                      <a:gd name="connsiteX2" fmla="*/ 159837 w 1155103"/>
                      <a:gd name="connsiteY2" fmla="*/ 1141310 h 1200881"/>
                      <a:gd name="connsiteX3" fmla="*/ 141488 w 1155103"/>
                      <a:gd name="connsiteY3" fmla="*/ 1103891 h 1200881"/>
                      <a:gd name="connsiteX4" fmla="*/ 314376 w 1155103"/>
                      <a:gd name="connsiteY4" fmla="*/ 948859 h 1200881"/>
                      <a:gd name="connsiteX5" fmla="*/ 92542 w 1155103"/>
                      <a:gd name="connsiteY5" fmla="*/ 934246 h 1200881"/>
                      <a:gd name="connsiteX6" fmla="*/ 99691 w 1155103"/>
                      <a:gd name="connsiteY6" fmla="*/ 858450 h 1200881"/>
                      <a:gd name="connsiteX7" fmla="*/ 0 w 1155103"/>
                      <a:gd name="connsiteY7" fmla="*/ 795098 h 1200881"/>
                      <a:gd name="connsiteX8" fmla="*/ 103730 w 1155103"/>
                      <a:gd name="connsiteY8" fmla="*/ 652895 h 1200881"/>
                      <a:gd name="connsiteX9" fmla="*/ 79086 w 1155103"/>
                      <a:gd name="connsiteY9" fmla="*/ 518506 h 1200881"/>
                      <a:gd name="connsiteX10" fmla="*/ 74609 w 1155103"/>
                      <a:gd name="connsiteY10" fmla="*/ 393761 h 1200881"/>
                      <a:gd name="connsiteX11" fmla="*/ 644149 w 1155103"/>
                      <a:gd name="connsiteY11" fmla="*/ 0 h 1200881"/>
                      <a:gd name="connsiteX12" fmla="*/ 1154447 w 1155103"/>
                      <a:gd name="connsiteY12" fmla="*/ 569195 h 1200881"/>
                      <a:gd name="connsiteX13" fmla="*/ 804335 w 1155103"/>
                      <a:gd name="connsiteY13" fmla="*/ 1143244 h 12008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55103" h="1200881">
                        <a:moveTo>
                          <a:pt x="710781" y="973093"/>
                        </a:moveTo>
                        <a:cubicBezTo>
                          <a:pt x="615361" y="1150794"/>
                          <a:pt x="505785" y="1215366"/>
                          <a:pt x="250001" y="1198218"/>
                        </a:cubicBezTo>
                        <a:cubicBezTo>
                          <a:pt x="174509" y="1186269"/>
                          <a:pt x="180377" y="1181142"/>
                          <a:pt x="159837" y="1141310"/>
                        </a:cubicBezTo>
                        <a:cubicBezTo>
                          <a:pt x="155308" y="1125662"/>
                          <a:pt x="115732" y="1135966"/>
                          <a:pt x="141488" y="1103891"/>
                        </a:cubicBezTo>
                        <a:cubicBezTo>
                          <a:pt x="167244" y="1071816"/>
                          <a:pt x="322534" y="977133"/>
                          <a:pt x="314376" y="948859"/>
                        </a:cubicBezTo>
                        <a:cubicBezTo>
                          <a:pt x="283294" y="934463"/>
                          <a:pt x="147373" y="942170"/>
                          <a:pt x="92542" y="934246"/>
                        </a:cubicBezTo>
                        <a:cubicBezTo>
                          <a:pt x="56761" y="919178"/>
                          <a:pt x="99689" y="893241"/>
                          <a:pt x="99691" y="858450"/>
                        </a:cubicBezTo>
                        <a:cubicBezTo>
                          <a:pt x="57356" y="844329"/>
                          <a:pt x="66" y="845389"/>
                          <a:pt x="0" y="795098"/>
                        </a:cubicBezTo>
                        <a:cubicBezTo>
                          <a:pt x="15050" y="752392"/>
                          <a:pt x="90549" y="698994"/>
                          <a:pt x="103730" y="652895"/>
                        </a:cubicBezTo>
                        <a:cubicBezTo>
                          <a:pt x="116911" y="606796"/>
                          <a:pt x="83542" y="554155"/>
                          <a:pt x="79086" y="518506"/>
                        </a:cubicBezTo>
                        <a:cubicBezTo>
                          <a:pt x="72554" y="486467"/>
                          <a:pt x="75308" y="420261"/>
                          <a:pt x="74609" y="393761"/>
                        </a:cubicBezTo>
                        <a:cubicBezTo>
                          <a:pt x="81935" y="132144"/>
                          <a:pt x="364386" y="0"/>
                          <a:pt x="644149" y="0"/>
                        </a:cubicBezTo>
                        <a:cubicBezTo>
                          <a:pt x="963878" y="0"/>
                          <a:pt x="1168230" y="300072"/>
                          <a:pt x="1154447" y="569195"/>
                        </a:cubicBezTo>
                        <a:cubicBezTo>
                          <a:pt x="1140664" y="838318"/>
                          <a:pt x="796166" y="1003900"/>
                          <a:pt x="804335" y="1143244"/>
                        </a:cubicBez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80" name="フリーフォーム: 図形 279">
                    <a:extLst>
                      <a:ext uri="{FF2B5EF4-FFF2-40B4-BE49-F238E27FC236}">
                        <a16:creationId xmlns:a16="http://schemas.microsoft.com/office/drawing/2014/main" id="{98E083C6-C57A-4785-BB23-7B8C715A0645}"/>
                      </a:ext>
                    </a:extLst>
                  </p:cNvPr>
                  <p:cNvSpPr/>
                  <p:nvPr/>
                </p:nvSpPr>
                <p:spPr>
                  <a:xfrm>
                    <a:off x="6605771" y="1393640"/>
                    <a:ext cx="143411" cy="135648"/>
                  </a:xfrm>
                  <a:custGeom>
                    <a:avLst/>
                    <a:gdLst>
                      <a:gd name="connsiteX0" fmla="*/ 94050 w 188100"/>
                      <a:gd name="connsiteY0" fmla="*/ 0 h 135648"/>
                      <a:gd name="connsiteX1" fmla="*/ 188100 w 188100"/>
                      <a:gd name="connsiteY1" fmla="*/ 94050 h 135648"/>
                      <a:gd name="connsiteX2" fmla="*/ 188099 w 188100"/>
                      <a:gd name="connsiteY2" fmla="*/ 135644 h 135648"/>
                      <a:gd name="connsiteX3" fmla="*/ 182736 w 188100"/>
                      <a:gd name="connsiteY3" fmla="*/ 109080 h 135648"/>
                      <a:gd name="connsiteX4" fmla="*/ 94050 w 188100"/>
                      <a:gd name="connsiteY4" fmla="*/ 50295 h 135648"/>
                      <a:gd name="connsiteX5" fmla="*/ 5364 w 188100"/>
                      <a:gd name="connsiteY5" fmla="*/ 109080 h 135648"/>
                      <a:gd name="connsiteX6" fmla="*/ 0 w 188100"/>
                      <a:gd name="connsiteY6" fmla="*/ 135648 h 135648"/>
                      <a:gd name="connsiteX7" fmla="*/ 0 w 188100"/>
                      <a:gd name="connsiteY7" fmla="*/ 94050 h 135648"/>
                      <a:gd name="connsiteX8" fmla="*/ 94050 w 188100"/>
                      <a:gd name="connsiteY8" fmla="*/ 0 h 1356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88100" h="135648">
                        <a:moveTo>
                          <a:pt x="94050" y="0"/>
                        </a:moveTo>
                        <a:cubicBezTo>
                          <a:pt x="145992" y="0"/>
                          <a:pt x="188100" y="42108"/>
                          <a:pt x="188100" y="94050"/>
                        </a:cubicBezTo>
                        <a:lnTo>
                          <a:pt x="188099" y="135644"/>
                        </a:lnTo>
                        <a:lnTo>
                          <a:pt x="182736" y="109080"/>
                        </a:lnTo>
                        <a:cubicBezTo>
                          <a:pt x="168125" y="74535"/>
                          <a:pt x="133918" y="50295"/>
                          <a:pt x="94050" y="50295"/>
                        </a:cubicBezTo>
                        <a:cubicBezTo>
                          <a:pt x="54182" y="50295"/>
                          <a:pt x="19976" y="74535"/>
                          <a:pt x="5364" y="109080"/>
                        </a:cubicBezTo>
                        <a:lnTo>
                          <a:pt x="0" y="135648"/>
                        </a:lnTo>
                        <a:lnTo>
                          <a:pt x="0" y="94050"/>
                        </a:lnTo>
                        <a:cubicBezTo>
                          <a:pt x="0" y="42108"/>
                          <a:pt x="42108" y="0"/>
                          <a:pt x="9405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81" name="四角形: 角を丸くする 280">
                    <a:extLst>
                      <a:ext uri="{FF2B5EF4-FFF2-40B4-BE49-F238E27FC236}">
                        <a16:creationId xmlns:a16="http://schemas.microsoft.com/office/drawing/2014/main" id="{CA69722F-D5BD-40AF-9B34-E909801F190B}"/>
                      </a:ext>
                    </a:extLst>
                  </p:cNvPr>
                  <p:cNvSpPr/>
                  <p:nvPr/>
                </p:nvSpPr>
                <p:spPr>
                  <a:xfrm>
                    <a:off x="6605773" y="1427562"/>
                    <a:ext cx="143410" cy="20759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83" name="四角形: 角を丸くする 282">
                    <a:extLst>
                      <a:ext uri="{FF2B5EF4-FFF2-40B4-BE49-F238E27FC236}">
                        <a16:creationId xmlns:a16="http://schemas.microsoft.com/office/drawing/2014/main" id="{55C22B54-D4DF-4A4E-94AB-3BE3BE3850EF}"/>
                      </a:ext>
                    </a:extLst>
                  </p:cNvPr>
                  <p:cNvSpPr/>
                  <p:nvPr/>
                </p:nvSpPr>
                <p:spPr>
                  <a:xfrm>
                    <a:off x="6572883" y="1266100"/>
                    <a:ext cx="219305" cy="7419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59" name="フリーフォーム: 図形 358">
                    <a:extLst>
                      <a:ext uri="{FF2B5EF4-FFF2-40B4-BE49-F238E27FC236}">
                        <a16:creationId xmlns:a16="http://schemas.microsoft.com/office/drawing/2014/main" id="{FFFC76E4-B9F3-4452-B53A-C5C785A148B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381342" y="841992"/>
                    <a:ext cx="1262285" cy="1239838"/>
                  </a:xfrm>
                  <a:custGeom>
                    <a:avLst/>
                    <a:gdLst>
                      <a:gd name="connsiteX0" fmla="*/ 0 w 1262285"/>
                      <a:gd name="connsiteY0" fmla="*/ 651448 h 1239838"/>
                      <a:gd name="connsiteX1" fmla="*/ 281648 w 1262285"/>
                      <a:gd name="connsiteY1" fmla="*/ 109297 h 1239838"/>
                      <a:gd name="connsiteX2" fmla="*/ 323053 w 1262285"/>
                      <a:gd name="connsiteY2" fmla="*/ 92897 h 1239838"/>
                      <a:gd name="connsiteX3" fmla="*/ 344921 w 1262285"/>
                      <a:gd name="connsiteY3" fmla="*/ 78757 h 1239838"/>
                      <a:gd name="connsiteX4" fmla="*/ 673895 w 1262285"/>
                      <a:gd name="connsiteY4" fmla="*/ 0 h 1239838"/>
                      <a:gd name="connsiteX5" fmla="*/ 1262285 w 1262285"/>
                      <a:gd name="connsiteY5" fmla="*/ 461147 h 1239838"/>
                      <a:gd name="connsiteX6" fmla="*/ 1260645 w 1262285"/>
                      <a:gd name="connsiteY6" fmla="*/ 478138 h 1239838"/>
                      <a:gd name="connsiteX7" fmla="*/ 1183688 w 1262285"/>
                      <a:gd name="connsiteY7" fmla="*/ 449843 h 1239838"/>
                      <a:gd name="connsiteX8" fmla="*/ 876348 w 1262285"/>
                      <a:gd name="connsiteY8" fmla="*/ 408009 h 1239838"/>
                      <a:gd name="connsiteX9" fmla="*/ 420531 w 1262285"/>
                      <a:gd name="connsiteY9" fmla="*/ 516006 h 1239838"/>
                      <a:gd name="connsiteX10" fmla="*/ 399624 w 1262285"/>
                      <a:gd name="connsiteY10" fmla="*/ 533171 h 1239838"/>
                      <a:gd name="connsiteX11" fmla="*/ 398170 w 1262285"/>
                      <a:gd name="connsiteY11" fmla="*/ 533664 h 1239838"/>
                      <a:gd name="connsiteX12" fmla="*/ 385705 w 1262285"/>
                      <a:gd name="connsiteY12" fmla="*/ 544598 h 1239838"/>
                      <a:gd name="connsiteX13" fmla="*/ 369850 w 1262285"/>
                      <a:gd name="connsiteY13" fmla="*/ 557615 h 1239838"/>
                      <a:gd name="connsiteX14" fmla="*/ 368254 w 1262285"/>
                      <a:gd name="connsiteY14" fmla="*/ 559905 h 1239838"/>
                      <a:gd name="connsiteX15" fmla="*/ 357417 w 1262285"/>
                      <a:gd name="connsiteY15" fmla="*/ 569411 h 1239838"/>
                      <a:gd name="connsiteX16" fmla="*/ 342526 w 1262285"/>
                      <a:gd name="connsiteY16" fmla="*/ 596839 h 1239838"/>
                      <a:gd name="connsiteX17" fmla="*/ 337820 w 1262285"/>
                      <a:gd name="connsiteY17" fmla="*/ 603595 h 1239838"/>
                      <a:gd name="connsiteX18" fmla="*/ 337078 w 1262285"/>
                      <a:gd name="connsiteY18" fmla="*/ 606874 h 1239838"/>
                      <a:gd name="connsiteX19" fmla="*/ 329705 w 1262285"/>
                      <a:gd name="connsiteY19" fmla="*/ 620454 h 1239838"/>
                      <a:gd name="connsiteX20" fmla="*/ 312894 w 1262285"/>
                      <a:gd name="connsiteY20" fmla="*/ 759046 h 1239838"/>
                      <a:gd name="connsiteX21" fmla="*/ 430121 w 1262285"/>
                      <a:gd name="connsiteY21" fmla="*/ 1116625 h 1239838"/>
                      <a:gd name="connsiteX22" fmla="*/ 487246 w 1262285"/>
                      <a:gd name="connsiteY22" fmla="*/ 1204849 h 1239838"/>
                      <a:gd name="connsiteX23" fmla="*/ 512195 w 1262285"/>
                      <a:gd name="connsiteY23" fmla="*/ 1235729 h 1239838"/>
                      <a:gd name="connsiteX24" fmla="*/ 461147 w 1262285"/>
                      <a:gd name="connsiteY24" fmla="*/ 1239838 h 1239838"/>
                      <a:gd name="connsiteX25" fmla="*/ 0 w 1262285"/>
                      <a:gd name="connsiteY25" fmla="*/ 651448 h 12398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1262285" h="1239838">
                        <a:moveTo>
                          <a:pt x="0" y="651448"/>
                        </a:moveTo>
                        <a:cubicBezTo>
                          <a:pt x="0" y="407729"/>
                          <a:pt x="116135" y="198619"/>
                          <a:pt x="281648" y="109297"/>
                        </a:cubicBezTo>
                        <a:lnTo>
                          <a:pt x="323053" y="92897"/>
                        </a:lnTo>
                        <a:lnTo>
                          <a:pt x="344921" y="78757"/>
                        </a:lnTo>
                        <a:cubicBezTo>
                          <a:pt x="438828" y="29034"/>
                          <a:pt x="552035" y="0"/>
                          <a:pt x="673895" y="0"/>
                        </a:cubicBezTo>
                        <a:cubicBezTo>
                          <a:pt x="998854" y="0"/>
                          <a:pt x="1262285" y="206463"/>
                          <a:pt x="1262285" y="461147"/>
                        </a:cubicBezTo>
                        <a:lnTo>
                          <a:pt x="1260645" y="478138"/>
                        </a:lnTo>
                        <a:lnTo>
                          <a:pt x="1183688" y="449843"/>
                        </a:lnTo>
                        <a:cubicBezTo>
                          <a:pt x="1095956" y="423431"/>
                          <a:pt x="990194" y="408009"/>
                          <a:pt x="876348" y="408009"/>
                        </a:cubicBezTo>
                        <a:cubicBezTo>
                          <a:pt x="686605" y="408009"/>
                          <a:pt x="519316" y="450848"/>
                          <a:pt x="420531" y="516006"/>
                        </a:cubicBezTo>
                        <a:lnTo>
                          <a:pt x="399624" y="533171"/>
                        </a:lnTo>
                        <a:lnTo>
                          <a:pt x="398170" y="533664"/>
                        </a:lnTo>
                        <a:lnTo>
                          <a:pt x="385705" y="544598"/>
                        </a:lnTo>
                        <a:lnTo>
                          <a:pt x="369850" y="557615"/>
                        </a:lnTo>
                        <a:lnTo>
                          <a:pt x="368254" y="559905"/>
                        </a:lnTo>
                        <a:lnTo>
                          <a:pt x="357417" y="569411"/>
                        </a:lnTo>
                        <a:lnTo>
                          <a:pt x="342526" y="596839"/>
                        </a:lnTo>
                        <a:lnTo>
                          <a:pt x="337820" y="603595"/>
                        </a:lnTo>
                        <a:lnTo>
                          <a:pt x="337078" y="606874"/>
                        </a:lnTo>
                        <a:lnTo>
                          <a:pt x="329705" y="620454"/>
                        </a:lnTo>
                        <a:cubicBezTo>
                          <a:pt x="315550" y="659059"/>
                          <a:pt x="310003" y="706299"/>
                          <a:pt x="312894" y="759046"/>
                        </a:cubicBezTo>
                        <a:cubicBezTo>
                          <a:pt x="318676" y="864541"/>
                          <a:pt x="358208" y="992069"/>
                          <a:pt x="430121" y="1116625"/>
                        </a:cubicBezTo>
                        <a:cubicBezTo>
                          <a:pt x="448099" y="1147764"/>
                          <a:pt x="467250" y="1177243"/>
                          <a:pt x="487246" y="1204849"/>
                        </a:cubicBezTo>
                        <a:lnTo>
                          <a:pt x="512195" y="1235729"/>
                        </a:lnTo>
                        <a:lnTo>
                          <a:pt x="461147" y="1239838"/>
                        </a:lnTo>
                        <a:cubicBezTo>
                          <a:pt x="206463" y="1239838"/>
                          <a:pt x="0" y="976407"/>
                          <a:pt x="0" y="65144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65" name="月 364">
                    <a:extLst>
                      <a:ext uri="{FF2B5EF4-FFF2-40B4-BE49-F238E27FC236}">
                        <a16:creationId xmlns:a16="http://schemas.microsoft.com/office/drawing/2014/main" id="{E4A53613-E02D-4645-8DA5-90AD5EE1E188}"/>
                      </a:ext>
                    </a:extLst>
                  </p:cNvPr>
                  <p:cNvSpPr/>
                  <p:nvPr/>
                </p:nvSpPr>
                <p:spPr>
                  <a:xfrm rot="5123775">
                    <a:off x="6610525" y="521088"/>
                    <a:ext cx="251388" cy="958021"/>
                  </a:xfrm>
                  <a:prstGeom prst="moon">
                    <a:avLst>
                      <a:gd name="adj" fmla="val 73465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66" name="月 365">
                    <a:extLst>
                      <a:ext uri="{FF2B5EF4-FFF2-40B4-BE49-F238E27FC236}">
                        <a16:creationId xmlns:a16="http://schemas.microsoft.com/office/drawing/2014/main" id="{70E3D6C0-E744-40E4-B417-456FD952EA91}"/>
                      </a:ext>
                    </a:extLst>
                  </p:cNvPr>
                  <p:cNvSpPr/>
                  <p:nvPr/>
                </p:nvSpPr>
                <p:spPr>
                  <a:xfrm rot="5892634">
                    <a:off x="6693960" y="397053"/>
                    <a:ext cx="251388" cy="989918"/>
                  </a:xfrm>
                  <a:prstGeom prst="moon">
                    <a:avLst>
                      <a:gd name="adj" fmla="val 53572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" name="月 7">
                    <a:extLst>
                      <a:ext uri="{FF2B5EF4-FFF2-40B4-BE49-F238E27FC236}">
                        <a16:creationId xmlns:a16="http://schemas.microsoft.com/office/drawing/2014/main" id="{4F31FDA0-DFA1-4BA7-90A5-16EB374431BA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6880130" y="801403"/>
                    <a:ext cx="216875" cy="840650"/>
                  </a:xfrm>
                  <a:prstGeom prst="moon">
                    <a:avLst>
                      <a:gd name="adj" fmla="val 69032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367" name="グループ化 366">
                    <a:extLst>
                      <a:ext uri="{FF2B5EF4-FFF2-40B4-BE49-F238E27FC236}">
                        <a16:creationId xmlns:a16="http://schemas.microsoft.com/office/drawing/2014/main" id="{DD7A6070-6CBE-4E73-B332-B4CAE157689C}"/>
                      </a:ext>
                    </a:extLst>
                  </p:cNvPr>
                  <p:cNvGrpSpPr/>
                  <p:nvPr/>
                </p:nvGrpSpPr>
                <p:grpSpPr>
                  <a:xfrm>
                    <a:off x="7110565" y="1475829"/>
                    <a:ext cx="231434" cy="419158"/>
                    <a:chOff x="1368308" y="1783038"/>
                    <a:chExt cx="188990" cy="342286"/>
                  </a:xfrm>
                </p:grpSpPr>
                <p:sp>
                  <p:nvSpPr>
                    <p:cNvPr id="368" name="フリーフォーム: 図形 367">
                      <a:extLst>
                        <a:ext uri="{FF2B5EF4-FFF2-40B4-BE49-F238E27FC236}">
                          <a16:creationId xmlns:a16="http://schemas.microsoft.com/office/drawing/2014/main" id="{D505FE2A-7726-4572-BD4B-EBB1B30753ED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1368308" y="1783038"/>
                      <a:ext cx="188990" cy="342286"/>
                    </a:xfrm>
                    <a:custGeom>
                      <a:avLst/>
                      <a:gdLst>
                        <a:gd name="connsiteX0" fmla="*/ 109805 w 188990"/>
                        <a:gd name="connsiteY0" fmla="*/ 0 h 342286"/>
                        <a:gd name="connsiteX1" fmla="*/ 0 w 188990"/>
                        <a:gd name="connsiteY1" fmla="*/ 171143 h 342286"/>
                        <a:gd name="connsiteX2" fmla="*/ 109805 w 188990"/>
                        <a:gd name="connsiteY2" fmla="*/ 342286 h 342286"/>
                        <a:gd name="connsiteX3" fmla="*/ 111831 w 188990"/>
                        <a:gd name="connsiteY3" fmla="*/ 341648 h 342286"/>
                        <a:gd name="connsiteX4" fmla="*/ 188990 w 188990"/>
                        <a:gd name="connsiteY4" fmla="*/ 53688 h 342286"/>
                        <a:gd name="connsiteX5" fmla="*/ 187449 w 188990"/>
                        <a:gd name="connsiteY5" fmla="*/ 50126 h 342286"/>
                        <a:gd name="connsiteX6" fmla="*/ 109805 w 188990"/>
                        <a:gd name="connsiteY6" fmla="*/ 0 h 342286"/>
                        <a:gd name="connsiteX0" fmla="*/ 109805 w 188990"/>
                        <a:gd name="connsiteY0" fmla="*/ 0 h 342286"/>
                        <a:gd name="connsiteX1" fmla="*/ 0 w 188990"/>
                        <a:gd name="connsiteY1" fmla="*/ 171143 h 342286"/>
                        <a:gd name="connsiteX2" fmla="*/ 109805 w 188990"/>
                        <a:gd name="connsiteY2" fmla="*/ 342286 h 342286"/>
                        <a:gd name="connsiteX3" fmla="*/ 111831 w 188990"/>
                        <a:gd name="connsiteY3" fmla="*/ 341648 h 342286"/>
                        <a:gd name="connsiteX4" fmla="*/ 178321 w 188990"/>
                        <a:gd name="connsiteY4" fmla="*/ 93383 h 342286"/>
                        <a:gd name="connsiteX5" fmla="*/ 188990 w 188990"/>
                        <a:gd name="connsiteY5" fmla="*/ 53688 h 342286"/>
                        <a:gd name="connsiteX6" fmla="*/ 187449 w 188990"/>
                        <a:gd name="connsiteY6" fmla="*/ 50126 h 342286"/>
                        <a:gd name="connsiteX7" fmla="*/ 109805 w 188990"/>
                        <a:gd name="connsiteY7" fmla="*/ 0 h 342286"/>
                        <a:gd name="connsiteX0" fmla="*/ 178321 w 269761"/>
                        <a:gd name="connsiteY0" fmla="*/ 93383 h 342286"/>
                        <a:gd name="connsiteX1" fmla="*/ 188990 w 269761"/>
                        <a:gd name="connsiteY1" fmla="*/ 53688 h 342286"/>
                        <a:gd name="connsiteX2" fmla="*/ 187449 w 269761"/>
                        <a:gd name="connsiteY2" fmla="*/ 50126 h 342286"/>
                        <a:gd name="connsiteX3" fmla="*/ 109805 w 269761"/>
                        <a:gd name="connsiteY3" fmla="*/ 0 h 342286"/>
                        <a:gd name="connsiteX4" fmla="*/ 0 w 269761"/>
                        <a:gd name="connsiteY4" fmla="*/ 171143 h 342286"/>
                        <a:gd name="connsiteX5" fmla="*/ 109805 w 269761"/>
                        <a:gd name="connsiteY5" fmla="*/ 342286 h 342286"/>
                        <a:gd name="connsiteX6" fmla="*/ 111831 w 269761"/>
                        <a:gd name="connsiteY6" fmla="*/ 341648 h 342286"/>
                        <a:gd name="connsiteX7" fmla="*/ 269761 w 269761"/>
                        <a:gd name="connsiteY7" fmla="*/ 184823 h 342286"/>
                        <a:gd name="connsiteX0" fmla="*/ 188990 w 269761"/>
                        <a:gd name="connsiteY0" fmla="*/ 53688 h 342286"/>
                        <a:gd name="connsiteX1" fmla="*/ 187449 w 269761"/>
                        <a:gd name="connsiteY1" fmla="*/ 50126 h 342286"/>
                        <a:gd name="connsiteX2" fmla="*/ 109805 w 269761"/>
                        <a:gd name="connsiteY2" fmla="*/ 0 h 342286"/>
                        <a:gd name="connsiteX3" fmla="*/ 0 w 269761"/>
                        <a:gd name="connsiteY3" fmla="*/ 171143 h 342286"/>
                        <a:gd name="connsiteX4" fmla="*/ 109805 w 269761"/>
                        <a:gd name="connsiteY4" fmla="*/ 342286 h 342286"/>
                        <a:gd name="connsiteX5" fmla="*/ 111831 w 269761"/>
                        <a:gd name="connsiteY5" fmla="*/ 341648 h 342286"/>
                        <a:gd name="connsiteX6" fmla="*/ 269761 w 269761"/>
                        <a:gd name="connsiteY6" fmla="*/ 184823 h 342286"/>
                        <a:gd name="connsiteX0" fmla="*/ 188990 w 188990"/>
                        <a:gd name="connsiteY0" fmla="*/ 53688 h 342286"/>
                        <a:gd name="connsiteX1" fmla="*/ 187449 w 188990"/>
                        <a:gd name="connsiteY1" fmla="*/ 50126 h 342286"/>
                        <a:gd name="connsiteX2" fmla="*/ 109805 w 188990"/>
                        <a:gd name="connsiteY2" fmla="*/ 0 h 342286"/>
                        <a:gd name="connsiteX3" fmla="*/ 0 w 188990"/>
                        <a:gd name="connsiteY3" fmla="*/ 171143 h 342286"/>
                        <a:gd name="connsiteX4" fmla="*/ 109805 w 188990"/>
                        <a:gd name="connsiteY4" fmla="*/ 342286 h 342286"/>
                        <a:gd name="connsiteX5" fmla="*/ 111831 w 188990"/>
                        <a:gd name="connsiteY5" fmla="*/ 341648 h 3422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88990" h="342286">
                          <a:moveTo>
                            <a:pt x="188990" y="53688"/>
                          </a:moveTo>
                          <a:lnTo>
                            <a:pt x="187449" y="50126"/>
                          </a:lnTo>
                          <a:cubicBezTo>
                            <a:pt x="167578" y="19156"/>
                            <a:pt x="140127" y="0"/>
                            <a:pt x="109805" y="0"/>
                          </a:cubicBezTo>
                          <a:cubicBezTo>
                            <a:pt x="49161" y="0"/>
                            <a:pt x="0" y="76623"/>
                            <a:pt x="0" y="171143"/>
                          </a:cubicBezTo>
                          <a:cubicBezTo>
                            <a:pt x="0" y="265663"/>
                            <a:pt x="49161" y="342286"/>
                            <a:pt x="109805" y="342286"/>
                          </a:cubicBezTo>
                          <a:lnTo>
                            <a:pt x="111831" y="341648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69" name="フリーフォーム: 図形 368">
                      <a:extLst>
                        <a:ext uri="{FF2B5EF4-FFF2-40B4-BE49-F238E27FC236}">
                          <a16:creationId xmlns:a16="http://schemas.microsoft.com/office/drawing/2014/main" id="{8D7B5C9E-61A3-4B88-B40F-F33FA66986CC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1386510" y="1839869"/>
                      <a:ext cx="131404" cy="222946"/>
                    </a:xfrm>
                    <a:custGeom>
                      <a:avLst/>
                      <a:gdLst>
                        <a:gd name="connsiteX0" fmla="*/ 70049 w 131404"/>
                        <a:gd name="connsiteY0" fmla="*/ 0 h 222946"/>
                        <a:gd name="connsiteX1" fmla="*/ 0 w 131404"/>
                        <a:gd name="connsiteY1" fmla="*/ 111473 h 222946"/>
                        <a:gd name="connsiteX2" fmla="*/ 70049 w 131404"/>
                        <a:gd name="connsiteY2" fmla="*/ 222946 h 222946"/>
                        <a:gd name="connsiteX3" fmla="*/ 89572 w 131404"/>
                        <a:gd name="connsiteY3" fmla="*/ 216674 h 222946"/>
                        <a:gd name="connsiteX4" fmla="*/ 131404 w 131404"/>
                        <a:gd name="connsiteY4" fmla="*/ 60555 h 222946"/>
                        <a:gd name="connsiteX5" fmla="*/ 119581 w 131404"/>
                        <a:gd name="connsiteY5" fmla="*/ 32650 h 222946"/>
                        <a:gd name="connsiteX6" fmla="*/ 70049 w 131404"/>
                        <a:gd name="connsiteY6" fmla="*/ 0 h 2229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31404" h="222946">
                          <a:moveTo>
                            <a:pt x="70049" y="0"/>
                          </a:moveTo>
                          <a:cubicBezTo>
                            <a:pt x="31362" y="0"/>
                            <a:pt x="0" y="49908"/>
                            <a:pt x="0" y="111473"/>
                          </a:cubicBezTo>
                          <a:cubicBezTo>
                            <a:pt x="0" y="173038"/>
                            <a:pt x="31362" y="222946"/>
                            <a:pt x="70049" y="222946"/>
                          </a:cubicBezTo>
                          <a:lnTo>
                            <a:pt x="89572" y="216674"/>
                          </a:lnTo>
                          <a:lnTo>
                            <a:pt x="131404" y="60555"/>
                          </a:lnTo>
                          <a:lnTo>
                            <a:pt x="119581" y="32650"/>
                          </a:lnTo>
                          <a:cubicBezTo>
                            <a:pt x="106905" y="12477"/>
                            <a:pt x="89392" y="0"/>
                            <a:pt x="70049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277" name="フリーフォーム: 図形 276">
                  <a:extLst>
                    <a:ext uri="{FF2B5EF4-FFF2-40B4-BE49-F238E27FC236}">
                      <a16:creationId xmlns:a16="http://schemas.microsoft.com/office/drawing/2014/main" id="{17EF065C-42E7-4222-82B2-82DC60CC8F50}"/>
                    </a:ext>
                  </a:extLst>
                </p:cNvPr>
                <p:cNvSpPr/>
                <p:nvPr/>
              </p:nvSpPr>
              <p:spPr>
                <a:xfrm>
                  <a:off x="7382149" y="1486595"/>
                  <a:ext cx="99829" cy="59506"/>
                </a:xfrm>
                <a:custGeom>
                  <a:avLst/>
                  <a:gdLst>
                    <a:gd name="connsiteX0" fmla="*/ 69871 w 139742"/>
                    <a:gd name="connsiteY0" fmla="*/ 0 h 116247"/>
                    <a:gd name="connsiteX1" fmla="*/ 139742 w 139742"/>
                    <a:gd name="connsiteY1" fmla="*/ 100994 h 116247"/>
                    <a:gd name="connsiteX2" fmla="*/ 137612 w 139742"/>
                    <a:gd name="connsiteY2" fmla="*/ 116247 h 116247"/>
                    <a:gd name="connsiteX3" fmla="*/ 127697 w 139742"/>
                    <a:gd name="connsiteY3" fmla="*/ 98086 h 116247"/>
                    <a:gd name="connsiteX4" fmla="*/ 69871 w 139742"/>
                    <a:gd name="connsiteY4" fmla="*/ 68505 h 116247"/>
                    <a:gd name="connsiteX5" fmla="*/ 12045 w 139742"/>
                    <a:gd name="connsiteY5" fmla="*/ 98086 h 116247"/>
                    <a:gd name="connsiteX6" fmla="*/ 2131 w 139742"/>
                    <a:gd name="connsiteY6" fmla="*/ 116247 h 116247"/>
                    <a:gd name="connsiteX7" fmla="*/ 0 w 139742"/>
                    <a:gd name="connsiteY7" fmla="*/ 100994 h 116247"/>
                    <a:gd name="connsiteX8" fmla="*/ 69871 w 139742"/>
                    <a:gd name="connsiteY8" fmla="*/ 0 h 1162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39742" h="116247">
                      <a:moveTo>
                        <a:pt x="69871" y="0"/>
                      </a:moveTo>
                      <a:cubicBezTo>
                        <a:pt x="108460" y="0"/>
                        <a:pt x="139742" y="45217"/>
                        <a:pt x="139742" y="100994"/>
                      </a:cubicBezTo>
                      <a:lnTo>
                        <a:pt x="137612" y="116247"/>
                      </a:lnTo>
                      <a:lnTo>
                        <a:pt x="127697" y="98086"/>
                      </a:lnTo>
                      <a:cubicBezTo>
                        <a:pt x="112898" y="79810"/>
                        <a:pt x="92454" y="68505"/>
                        <a:pt x="69871" y="68505"/>
                      </a:cubicBezTo>
                      <a:cubicBezTo>
                        <a:pt x="47289" y="68505"/>
                        <a:pt x="26844" y="79810"/>
                        <a:pt x="12045" y="98086"/>
                      </a:cubicBezTo>
                      <a:lnTo>
                        <a:pt x="2131" y="116247"/>
                      </a:lnTo>
                      <a:lnTo>
                        <a:pt x="0" y="100994"/>
                      </a:lnTo>
                      <a:cubicBezTo>
                        <a:pt x="0" y="45217"/>
                        <a:pt x="31282" y="0"/>
                        <a:pt x="69871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663" name="グループ化 662">
              <a:extLst>
                <a:ext uri="{FF2B5EF4-FFF2-40B4-BE49-F238E27FC236}">
                  <a16:creationId xmlns:a16="http://schemas.microsoft.com/office/drawing/2014/main" id="{59D36DD2-86C1-4054-86B6-087AB63A2032}"/>
                </a:ext>
              </a:extLst>
            </p:cNvPr>
            <p:cNvGrpSpPr/>
            <p:nvPr/>
          </p:nvGrpSpPr>
          <p:grpSpPr>
            <a:xfrm>
              <a:off x="7760831" y="2096475"/>
              <a:ext cx="517256" cy="325063"/>
              <a:chOff x="1821834" y="2152930"/>
              <a:chExt cx="674136" cy="423655"/>
            </a:xfrm>
            <a:solidFill>
              <a:srgbClr val="00B0F0">
                <a:alpha val="50000"/>
              </a:srgbClr>
            </a:solidFill>
          </p:grpSpPr>
          <p:sp>
            <p:nvSpPr>
              <p:cNvPr id="664" name="楕円 8">
                <a:extLst>
                  <a:ext uri="{FF2B5EF4-FFF2-40B4-BE49-F238E27FC236}">
                    <a16:creationId xmlns:a16="http://schemas.microsoft.com/office/drawing/2014/main" id="{137AD1F8-2701-4105-9965-CE93A7CE54A1}"/>
                  </a:ext>
                </a:extLst>
              </p:cNvPr>
              <p:cNvSpPr/>
              <p:nvPr/>
            </p:nvSpPr>
            <p:spPr>
              <a:xfrm rot="5400000">
                <a:off x="2250297" y="2141249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5" name="楕円 8">
                <a:extLst>
                  <a:ext uri="{FF2B5EF4-FFF2-40B4-BE49-F238E27FC236}">
                    <a16:creationId xmlns:a16="http://schemas.microsoft.com/office/drawing/2014/main" id="{1D83C3EE-0334-4A1D-8381-65C6FC0C3C41}"/>
                  </a:ext>
                </a:extLst>
              </p:cNvPr>
              <p:cNvSpPr/>
              <p:nvPr/>
            </p:nvSpPr>
            <p:spPr>
              <a:xfrm rot="4500000">
                <a:off x="2150069" y="2258808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6" name="楕円 8">
                <a:extLst>
                  <a:ext uri="{FF2B5EF4-FFF2-40B4-BE49-F238E27FC236}">
                    <a16:creationId xmlns:a16="http://schemas.microsoft.com/office/drawing/2014/main" id="{22AB076F-D05C-4460-93DB-EDB040A39B3E}"/>
                  </a:ext>
                </a:extLst>
              </p:cNvPr>
              <p:cNvSpPr/>
              <p:nvPr/>
            </p:nvSpPr>
            <p:spPr>
              <a:xfrm rot="2700000">
                <a:off x="2303257" y="2346404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7" name="楕円 8">
                <a:extLst>
                  <a:ext uri="{FF2B5EF4-FFF2-40B4-BE49-F238E27FC236}">
                    <a16:creationId xmlns:a16="http://schemas.microsoft.com/office/drawing/2014/main" id="{DA6E0F63-91F8-4FDA-A8C8-9351732A584C}"/>
                  </a:ext>
                </a:extLst>
              </p:cNvPr>
              <p:cNvSpPr/>
              <p:nvPr/>
            </p:nvSpPr>
            <p:spPr>
              <a:xfrm rot="5400000">
                <a:off x="2414874" y="2203151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8" name="楕円 8">
                <a:extLst>
                  <a:ext uri="{FF2B5EF4-FFF2-40B4-BE49-F238E27FC236}">
                    <a16:creationId xmlns:a16="http://schemas.microsoft.com/office/drawing/2014/main" id="{810E94C1-ADB6-4925-95C0-19BEF531761B}"/>
                  </a:ext>
                </a:extLst>
              </p:cNvPr>
              <p:cNvSpPr/>
              <p:nvPr/>
            </p:nvSpPr>
            <p:spPr>
              <a:xfrm rot="4500000">
                <a:off x="1996804" y="2178253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9" name="楕円 8">
                <a:extLst>
                  <a:ext uri="{FF2B5EF4-FFF2-40B4-BE49-F238E27FC236}">
                    <a16:creationId xmlns:a16="http://schemas.microsoft.com/office/drawing/2014/main" id="{8CBB6E25-C017-4E8F-B6D3-556386192A2B}"/>
                  </a:ext>
                </a:extLst>
              </p:cNvPr>
              <p:cNvSpPr/>
              <p:nvPr/>
            </p:nvSpPr>
            <p:spPr>
              <a:xfrm rot="2700000">
                <a:off x="2087935" y="2442178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0" name="楕円 8">
                <a:extLst>
                  <a:ext uri="{FF2B5EF4-FFF2-40B4-BE49-F238E27FC236}">
                    <a16:creationId xmlns:a16="http://schemas.microsoft.com/office/drawing/2014/main" id="{A0372482-F266-458F-BF0F-01A6AE149B9E}"/>
                  </a:ext>
                </a:extLst>
              </p:cNvPr>
              <p:cNvSpPr/>
              <p:nvPr/>
            </p:nvSpPr>
            <p:spPr>
              <a:xfrm rot="900000">
                <a:off x="2450250" y="2405087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1" name="楕円 8">
                <a:extLst>
                  <a:ext uri="{FF2B5EF4-FFF2-40B4-BE49-F238E27FC236}">
                    <a16:creationId xmlns:a16="http://schemas.microsoft.com/office/drawing/2014/main" id="{D3333258-CCBC-49B5-8ED6-49473EB19919}"/>
                  </a:ext>
                </a:extLst>
              </p:cNvPr>
              <p:cNvSpPr/>
              <p:nvPr/>
            </p:nvSpPr>
            <p:spPr>
              <a:xfrm rot="2700000">
                <a:off x="1881871" y="2431885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2" name="楕円 8">
                <a:extLst>
                  <a:ext uri="{FF2B5EF4-FFF2-40B4-BE49-F238E27FC236}">
                    <a16:creationId xmlns:a16="http://schemas.microsoft.com/office/drawing/2014/main" id="{C95168E1-79B5-4212-B119-A48423F0BA71}"/>
                  </a:ext>
                </a:extLst>
              </p:cNvPr>
              <p:cNvSpPr/>
              <p:nvPr/>
            </p:nvSpPr>
            <p:spPr>
              <a:xfrm rot="900000">
                <a:off x="2282663" y="2507504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3" name="楕円 8">
                <a:extLst>
                  <a:ext uri="{FF2B5EF4-FFF2-40B4-BE49-F238E27FC236}">
                    <a16:creationId xmlns:a16="http://schemas.microsoft.com/office/drawing/2014/main" id="{230DEDAB-2CB7-415B-84A9-5F775BE5E7A4}"/>
                  </a:ext>
                </a:extLst>
              </p:cNvPr>
              <p:cNvSpPr/>
              <p:nvPr/>
            </p:nvSpPr>
            <p:spPr>
              <a:xfrm rot="4500000">
                <a:off x="1833515" y="2271223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74" name="グループ化 673">
              <a:extLst>
                <a:ext uri="{FF2B5EF4-FFF2-40B4-BE49-F238E27FC236}">
                  <a16:creationId xmlns:a16="http://schemas.microsoft.com/office/drawing/2014/main" id="{E21D0233-F714-4EA1-8387-F092FBFF5AD6}"/>
                </a:ext>
              </a:extLst>
            </p:cNvPr>
            <p:cNvGrpSpPr/>
            <p:nvPr/>
          </p:nvGrpSpPr>
          <p:grpSpPr>
            <a:xfrm flipH="1">
              <a:off x="7519635" y="2168240"/>
              <a:ext cx="517256" cy="325063"/>
              <a:chOff x="1821834" y="2152930"/>
              <a:chExt cx="674136" cy="423655"/>
            </a:xfrm>
            <a:solidFill>
              <a:srgbClr val="00B0F0">
                <a:alpha val="50000"/>
              </a:srgbClr>
            </a:solidFill>
          </p:grpSpPr>
          <p:sp>
            <p:nvSpPr>
              <p:cNvPr id="675" name="楕円 8">
                <a:extLst>
                  <a:ext uri="{FF2B5EF4-FFF2-40B4-BE49-F238E27FC236}">
                    <a16:creationId xmlns:a16="http://schemas.microsoft.com/office/drawing/2014/main" id="{B7B8438A-E02E-409D-805B-9EDE7E22ECDB}"/>
                  </a:ext>
                </a:extLst>
              </p:cNvPr>
              <p:cNvSpPr/>
              <p:nvPr/>
            </p:nvSpPr>
            <p:spPr>
              <a:xfrm rot="5400000">
                <a:off x="2250297" y="2141249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6" name="楕円 8">
                <a:extLst>
                  <a:ext uri="{FF2B5EF4-FFF2-40B4-BE49-F238E27FC236}">
                    <a16:creationId xmlns:a16="http://schemas.microsoft.com/office/drawing/2014/main" id="{776567F2-B2AE-44EA-8D5D-BEAE97E296D9}"/>
                  </a:ext>
                </a:extLst>
              </p:cNvPr>
              <p:cNvSpPr/>
              <p:nvPr/>
            </p:nvSpPr>
            <p:spPr>
              <a:xfrm rot="4500000">
                <a:off x="2150069" y="2258808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7" name="楕円 8">
                <a:extLst>
                  <a:ext uri="{FF2B5EF4-FFF2-40B4-BE49-F238E27FC236}">
                    <a16:creationId xmlns:a16="http://schemas.microsoft.com/office/drawing/2014/main" id="{62A7AD6D-CB91-40FA-A604-C6DFB2E92AFE}"/>
                  </a:ext>
                </a:extLst>
              </p:cNvPr>
              <p:cNvSpPr/>
              <p:nvPr/>
            </p:nvSpPr>
            <p:spPr>
              <a:xfrm rot="2700000">
                <a:off x="2303257" y="2346404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8" name="楕円 8">
                <a:extLst>
                  <a:ext uri="{FF2B5EF4-FFF2-40B4-BE49-F238E27FC236}">
                    <a16:creationId xmlns:a16="http://schemas.microsoft.com/office/drawing/2014/main" id="{138418A1-6FA4-4C32-9566-5C1BCFB5A535}"/>
                  </a:ext>
                </a:extLst>
              </p:cNvPr>
              <p:cNvSpPr/>
              <p:nvPr/>
            </p:nvSpPr>
            <p:spPr>
              <a:xfrm rot="5400000">
                <a:off x="2414874" y="2203151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9" name="楕円 8">
                <a:extLst>
                  <a:ext uri="{FF2B5EF4-FFF2-40B4-BE49-F238E27FC236}">
                    <a16:creationId xmlns:a16="http://schemas.microsoft.com/office/drawing/2014/main" id="{19F4FA03-6940-48F5-B29F-24230B6F942F}"/>
                  </a:ext>
                </a:extLst>
              </p:cNvPr>
              <p:cNvSpPr/>
              <p:nvPr/>
            </p:nvSpPr>
            <p:spPr>
              <a:xfrm rot="4500000">
                <a:off x="1996804" y="2178253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0" name="楕円 8">
                <a:extLst>
                  <a:ext uri="{FF2B5EF4-FFF2-40B4-BE49-F238E27FC236}">
                    <a16:creationId xmlns:a16="http://schemas.microsoft.com/office/drawing/2014/main" id="{119D8361-3793-4EC2-A0B8-BE40C97FCB1D}"/>
                  </a:ext>
                </a:extLst>
              </p:cNvPr>
              <p:cNvSpPr/>
              <p:nvPr/>
            </p:nvSpPr>
            <p:spPr>
              <a:xfrm rot="2700000">
                <a:off x="2087935" y="2442178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1" name="楕円 8">
                <a:extLst>
                  <a:ext uri="{FF2B5EF4-FFF2-40B4-BE49-F238E27FC236}">
                    <a16:creationId xmlns:a16="http://schemas.microsoft.com/office/drawing/2014/main" id="{B5E84E08-AB57-40A0-93BD-AFE90DCAAC07}"/>
                  </a:ext>
                </a:extLst>
              </p:cNvPr>
              <p:cNvSpPr/>
              <p:nvPr/>
            </p:nvSpPr>
            <p:spPr>
              <a:xfrm rot="900000">
                <a:off x="2450250" y="2405087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2" name="楕円 8">
                <a:extLst>
                  <a:ext uri="{FF2B5EF4-FFF2-40B4-BE49-F238E27FC236}">
                    <a16:creationId xmlns:a16="http://schemas.microsoft.com/office/drawing/2014/main" id="{4DA23470-3D2E-4C2C-B2F1-DFEF089A6436}"/>
                  </a:ext>
                </a:extLst>
              </p:cNvPr>
              <p:cNvSpPr/>
              <p:nvPr/>
            </p:nvSpPr>
            <p:spPr>
              <a:xfrm rot="2700000">
                <a:off x="1881871" y="2431885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3" name="楕円 8">
                <a:extLst>
                  <a:ext uri="{FF2B5EF4-FFF2-40B4-BE49-F238E27FC236}">
                    <a16:creationId xmlns:a16="http://schemas.microsoft.com/office/drawing/2014/main" id="{56082D7D-DA0D-4D49-BECC-5A1079158716}"/>
                  </a:ext>
                </a:extLst>
              </p:cNvPr>
              <p:cNvSpPr/>
              <p:nvPr/>
            </p:nvSpPr>
            <p:spPr>
              <a:xfrm rot="900000">
                <a:off x="2282663" y="2507504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4" name="楕円 8">
                <a:extLst>
                  <a:ext uri="{FF2B5EF4-FFF2-40B4-BE49-F238E27FC236}">
                    <a16:creationId xmlns:a16="http://schemas.microsoft.com/office/drawing/2014/main" id="{45DB4BF1-3FF2-4F16-89B7-B927841E9A4F}"/>
                  </a:ext>
                </a:extLst>
              </p:cNvPr>
              <p:cNvSpPr/>
              <p:nvPr/>
            </p:nvSpPr>
            <p:spPr>
              <a:xfrm rot="4500000">
                <a:off x="1833515" y="2271223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1FF4D0BE-2CB4-42D5-8395-CF9A7FCFF499}"/>
              </a:ext>
            </a:extLst>
          </p:cNvPr>
          <p:cNvGrpSpPr/>
          <p:nvPr/>
        </p:nvGrpSpPr>
        <p:grpSpPr>
          <a:xfrm>
            <a:off x="776321" y="4234850"/>
            <a:ext cx="2430330" cy="2207133"/>
            <a:chOff x="776321" y="4234850"/>
            <a:chExt cx="2430330" cy="2207133"/>
          </a:xfrm>
        </p:grpSpPr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1C59602D-6298-4535-B8CD-7B144AC2BB12}"/>
                </a:ext>
              </a:extLst>
            </p:cNvPr>
            <p:cNvGrpSpPr/>
            <p:nvPr/>
          </p:nvGrpSpPr>
          <p:grpSpPr>
            <a:xfrm>
              <a:off x="776321" y="4234850"/>
              <a:ext cx="2430330" cy="2207133"/>
              <a:chOff x="636583" y="3851274"/>
              <a:chExt cx="2852695" cy="2590709"/>
            </a:xfrm>
          </p:grpSpPr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C8E41740-00DB-4FF5-983D-58EB8CD83526}"/>
                  </a:ext>
                </a:extLst>
              </p:cNvPr>
              <p:cNvGrpSpPr/>
              <p:nvPr/>
            </p:nvGrpSpPr>
            <p:grpSpPr>
              <a:xfrm>
                <a:off x="1838442" y="3851274"/>
                <a:ext cx="1650836" cy="2590709"/>
                <a:chOff x="840042" y="3851274"/>
                <a:chExt cx="1650836" cy="2590709"/>
              </a:xfrm>
            </p:grpSpPr>
            <p:grpSp>
              <p:nvGrpSpPr>
                <p:cNvPr id="2" name="グループ化 1">
                  <a:extLst>
                    <a:ext uri="{FF2B5EF4-FFF2-40B4-BE49-F238E27FC236}">
                      <a16:creationId xmlns:a16="http://schemas.microsoft.com/office/drawing/2014/main" id="{81A10FED-16C0-4D0B-B277-86153A375E31}"/>
                    </a:ext>
                  </a:extLst>
                </p:cNvPr>
                <p:cNvGrpSpPr/>
                <p:nvPr/>
              </p:nvGrpSpPr>
              <p:grpSpPr>
                <a:xfrm>
                  <a:off x="840042" y="5460044"/>
                  <a:ext cx="1138176" cy="683722"/>
                  <a:chOff x="1068044" y="5731645"/>
                  <a:chExt cx="952081" cy="571931"/>
                </a:xfrm>
              </p:grpSpPr>
              <p:grpSp>
                <p:nvGrpSpPr>
                  <p:cNvPr id="227" name="グループ化 226">
                    <a:extLst>
                      <a:ext uri="{FF2B5EF4-FFF2-40B4-BE49-F238E27FC236}">
                        <a16:creationId xmlns:a16="http://schemas.microsoft.com/office/drawing/2014/main" id="{5A661839-A53F-4778-85A8-3D1C84A6ABA1}"/>
                      </a:ext>
                    </a:extLst>
                  </p:cNvPr>
                  <p:cNvGrpSpPr/>
                  <p:nvPr/>
                </p:nvGrpSpPr>
                <p:grpSpPr>
                  <a:xfrm>
                    <a:off x="1068044" y="5731645"/>
                    <a:ext cx="859080" cy="571931"/>
                    <a:chOff x="444652" y="5006060"/>
                    <a:chExt cx="1399600" cy="931780"/>
                  </a:xfrm>
                </p:grpSpPr>
                <p:sp>
                  <p:nvSpPr>
                    <p:cNvPr id="228" name="フリーフォーム: 図形 227">
                      <a:extLst>
                        <a:ext uri="{FF2B5EF4-FFF2-40B4-BE49-F238E27FC236}">
                          <a16:creationId xmlns:a16="http://schemas.microsoft.com/office/drawing/2014/main" id="{2ABD1AEC-1130-457D-9589-636F2C0B179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8753" y="5039307"/>
                      <a:ext cx="1165499" cy="898533"/>
                    </a:xfrm>
                    <a:custGeom>
                      <a:avLst/>
                      <a:gdLst>
                        <a:gd name="connsiteX0" fmla="*/ 46656 w 1165499"/>
                        <a:gd name="connsiteY0" fmla="*/ 403 h 898533"/>
                        <a:gd name="connsiteX1" fmla="*/ 99330 w 1165499"/>
                        <a:gd name="connsiteY1" fmla="*/ 26622 h 898533"/>
                        <a:gd name="connsiteX2" fmla="*/ 180581 w 1165499"/>
                        <a:gd name="connsiteY2" fmla="*/ 167352 h 898533"/>
                        <a:gd name="connsiteX3" fmla="*/ 299427 w 1165499"/>
                        <a:gd name="connsiteY3" fmla="*/ 199196 h 898533"/>
                        <a:gd name="connsiteX4" fmla="*/ 387635 w 1165499"/>
                        <a:gd name="connsiteY4" fmla="*/ 266881 h 898533"/>
                        <a:gd name="connsiteX5" fmla="*/ 403273 w 1165499"/>
                        <a:gd name="connsiteY5" fmla="*/ 312322 h 898533"/>
                        <a:gd name="connsiteX6" fmla="*/ 1119162 w 1165499"/>
                        <a:gd name="connsiteY6" fmla="*/ 725642 h 898533"/>
                        <a:gd name="connsiteX7" fmla="*/ 1153073 w 1165499"/>
                        <a:gd name="connsiteY7" fmla="*/ 852196 h 898533"/>
                        <a:gd name="connsiteX8" fmla="*/ 1026519 w 1165499"/>
                        <a:gd name="connsiteY8" fmla="*/ 886106 h 898533"/>
                        <a:gd name="connsiteX9" fmla="*/ 311430 w 1165499"/>
                        <a:gd name="connsiteY9" fmla="*/ 473249 h 898533"/>
                        <a:gd name="connsiteX10" fmla="*/ 281803 w 1165499"/>
                        <a:gd name="connsiteY10" fmla="*/ 483444 h 898533"/>
                        <a:gd name="connsiteX11" fmla="*/ 224229 w 1165499"/>
                        <a:gd name="connsiteY11" fmla="*/ 479836 h 898533"/>
                        <a:gd name="connsiteX12" fmla="*/ 61742 w 1165499"/>
                        <a:gd name="connsiteY12" fmla="*/ 436297 h 898533"/>
                        <a:gd name="connsiteX13" fmla="*/ 14135 w 1165499"/>
                        <a:gd name="connsiteY13" fmla="*/ 353839 h 898533"/>
                        <a:gd name="connsiteX14" fmla="*/ 54481 w 1165499"/>
                        <a:gd name="connsiteY14" fmla="*/ 203265 h 898533"/>
                        <a:gd name="connsiteX15" fmla="*/ 65539 w 1165499"/>
                        <a:gd name="connsiteY15" fmla="*/ 181002 h 898533"/>
                        <a:gd name="connsiteX16" fmla="*/ 7139 w 1165499"/>
                        <a:gd name="connsiteY16" fmla="*/ 79849 h 898533"/>
                        <a:gd name="connsiteX17" fmla="*/ 26621 w 1165499"/>
                        <a:gd name="connsiteY17" fmla="*/ 7140 h 898533"/>
                        <a:gd name="connsiteX18" fmla="*/ 46656 w 1165499"/>
                        <a:gd name="connsiteY18" fmla="*/ 403 h 8985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</a:cxnLst>
                      <a:rect l="l" t="t" r="r" b="b"/>
                      <a:pathLst>
                        <a:path w="1165499" h="898533">
                          <a:moveTo>
                            <a:pt x="46656" y="403"/>
                          </a:moveTo>
                          <a:cubicBezTo>
                            <a:pt x="67239" y="-2151"/>
                            <a:pt x="88307" y="7529"/>
                            <a:pt x="99330" y="26622"/>
                          </a:cubicBezTo>
                          <a:lnTo>
                            <a:pt x="180581" y="167352"/>
                          </a:lnTo>
                          <a:lnTo>
                            <a:pt x="299427" y="199196"/>
                          </a:lnTo>
                          <a:cubicBezTo>
                            <a:pt x="338175" y="209580"/>
                            <a:pt x="369046" y="234684"/>
                            <a:pt x="387635" y="266881"/>
                          </a:cubicBezTo>
                          <a:lnTo>
                            <a:pt x="403273" y="312322"/>
                          </a:lnTo>
                          <a:lnTo>
                            <a:pt x="1119162" y="725642"/>
                          </a:lnTo>
                          <a:cubicBezTo>
                            <a:pt x="1163473" y="751225"/>
                            <a:pt x="1178655" y="807885"/>
                            <a:pt x="1153073" y="852196"/>
                          </a:cubicBezTo>
                          <a:cubicBezTo>
                            <a:pt x="1127490" y="896507"/>
                            <a:pt x="1070830" y="911689"/>
                            <a:pt x="1026519" y="886106"/>
                          </a:cubicBezTo>
                          <a:lnTo>
                            <a:pt x="311430" y="473249"/>
                          </a:lnTo>
                          <a:lnTo>
                            <a:pt x="281803" y="483444"/>
                          </a:lnTo>
                          <a:cubicBezTo>
                            <a:pt x="263113" y="486046"/>
                            <a:pt x="243603" y="485026"/>
                            <a:pt x="224229" y="479836"/>
                          </a:cubicBezTo>
                          <a:lnTo>
                            <a:pt x="61742" y="436297"/>
                          </a:lnTo>
                          <a:cubicBezTo>
                            <a:pt x="25826" y="426673"/>
                            <a:pt x="4512" y="389755"/>
                            <a:pt x="14135" y="353839"/>
                          </a:cubicBezTo>
                          <a:lnTo>
                            <a:pt x="54481" y="203265"/>
                          </a:lnTo>
                          <a:lnTo>
                            <a:pt x="65539" y="181002"/>
                          </a:lnTo>
                          <a:lnTo>
                            <a:pt x="7139" y="79849"/>
                          </a:lnTo>
                          <a:cubicBezTo>
                            <a:pt x="-7559" y="54392"/>
                            <a:pt x="1163" y="21838"/>
                            <a:pt x="26621" y="7140"/>
                          </a:cubicBezTo>
                          <a:cubicBezTo>
                            <a:pt x="32985" y="3465"/>
                            <a:pt x="39794" y="1254"/>
                            <a:pt x="46656" y="4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229" name="グループ化 228">
                      <a:extLst>
                        <a:ext uri="{FF2B5EF4-FFF2-40B4-BE49-F238E27FC236}">
                          <a16:creationId xmlns:a16="http://schemas.microsoft.com/office/drawing/2014/main" id="{5B1A1166-6F81-4D1F-A10B-F8C76BE112F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44652" y="5006060"/>
                      <a:ext cx="483321" cy="425271"/>
                      <a:chOff x="458025" y="3477713"/>
                      <a:chExt cx="1521155" cy="1338455"/>
                    </a:xfrm>
                  </p:grpSpPr>
                  <p:grpSp>
                    <p:nvGrpSpPr>
                      <p:cNvPr id="230" name="グループ化 229">
                        <a:extLst>
                          <a:ext uri="{FF2B5EF4-FFF2-40B4-BE49-F238E27FC236}">
                            <a16:creationId xmlns:a16="http://schemas.microsoft.com/office/drawing/2014/main" id="{42FD7DD1-B9FC-4076-B5E5-BD9E4D7ED764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826495" y="3477713"/>
                        <a:ext cx="1152685" cy="1166747"/>
                        <a:chOff x="798968" y="2934075"/>
                        <a:chExt cx="975141" cy="987038"/>
                      </a:xfrm>
                    </p:grpSpPr>
                    <p:sp>
                      <p:nvSpPr>
                        <p:cNvPr id="241" name="フリーフォーム: 図形 240">
                          <a:extLst>
                            <a:ext uri="{FF2B5EF4-FFF2-40B4-BE49-F238E27FC236}">
                              <a16:creationId xmlns:a16="http://schemas.microsoft.com/office/drawing/2014/main" id="{7F53F4D7-6115-4FE7-9CC3-B1DA32A42A2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9800000">
                          <a:off x="798968" y="2934075"/>
                          <a:ext cx="385384" cy="829654"/>
                        </a:xfrm>
                        <a:custGeom>
                          <a:avLst/>
                          <a:gdLst>
                            <a:gd name="connsiteX0" fmla="*/ 148419 w 415210"/>
                            <a:gd name="connsiteY0" fmla="*/ 8395 h 899070"/>
                            <a:gd name="connsiteX1" fmla="*/ 213668 w 415210"/>
                            <a:gd name="connsiteY1" fmla="*/ 106834 h 899070"/>
                            <a:gd name="connsiteX2" fmla="*/ 213668 w 415210"/>
                            <a:gd name="connsiteY2" fmla="*/ 439191 h 899070"/>
                            <a:gd name="connsiteX3" fmla="*/ 415210 w 415210"/>
                            <a:gd name="connsiteY3" fmla="*/ 788271 h 899070"/>
                            <a:gd name="connsiteX4" fmla="*/ 223302 w 415210"/>
                            <a:gd name="connsiteY4" fmla="*/ 899070 h 899070"/>
                            <a:gd name="connsiteX5" fmla="*/ 19208 w 415210"/>
                            <a:gd name="connsiteY5" fmla="*/ 545569 h 899070"/>
                            <a:gd name="connsiteX6" fmla="*/ 13837 w 415210"/>
                            <a:gd name="connsiteY6" fmla="*/ 529597 h 899070"/>
                            <a:gd name="connsiteX7" fmla="*/ 8396 w 415210"/>
                            <a:gd name="connsiteY7" fmla="*/ 521526 h 899070"/>
                            <a:gd name="connsiteX8" fmla="*/ 0 w 415210"/>
                            <a:gd name="connsiteY8" fmla="*/ 479941 h 899070"/>
                            <a:gd name="connsiteX9" fmla="*/ 0 w 415210"/>
                            <a:gd name="connsiteY9" fmla="*/ 106834 h 899070"/>
                            <a:gd name="connsiteX10" fmla="*/ 106834 w 415210"/>
                            <a:gd name="connsiteY10" fmla="*/ 0 h 899070"/>
                            <a:gd name="connsiteX11" fmla="*/ 148419 w 415210"/>
                            <a:gd name="connsiteY11" fmla="*/ 8395 h 899070"/>
                            <a:gd name="connsiteX0" fmla="*/ 415210 w 506650"/>
                            <a:gd name="connsiteY0" fmla="*/ 788271 h 899070"/>
                            <a:gd name="connsiteX1" fmla="*/ 223302 w 506650"/>
                            <a:gd name="connsiteY1" fmla="*/ 899070 h 899070"/>
                            <a:gd name="connsiteX2" fmla="*/ 19208 w 506650"/>
                            <a:gd name="connsiteY2" fmla="*/ 545569 h 899070"/>
                            <a:gd name="connsiteX3" fmla="*/ 13837 w 506650"/>
                            <a:gd name="connsiteY3" fmla="*/ 529597 h 899070"/>
                            <a:gd name="connsiteX4" fmla="*/ 8396 w 506650"/>
                            <a:gd name="connsiteY4" fmla="*/ 521526 h 899070"/>
                            <a:gd name="connsiteX5" fmla="*/ 0 w 506650"/>
                            <a:gd name="connsiteY5" fmla="*/ 479941 h 899070"/>
                            <a:gd name="connsiteX6" fmla="*/ 0 w 506650"/>
                            <a:gd name="connsiteY6" fmla="*/ 106834 h 899070"/>
                            <a:gd name="connsiteX7" fmla="*/ 106834 w 506650"/>
                            <a:gd name="connsiteY7" fmla="*/ 0 h 899070"/>
                            <a:gd name="connsiteX8" fmla="*/ 148419 w 506650"/>
                            <a:gd name="connsiteY8" fmla="*/ 8395 h 899070"/>
                            <a:gd name="connsiteX9" fmla="*/ 213668 w 506650"/>
                            <a:gd name="connsiteY9" fmla="*/ 106834 h 899070"/>
                            <a:gd name="connsiteX10" fmla="*/ 213668 w 506650"/>
                            <a:gd name="connsiteY10" fmla="*/ 439191 h 899070"/>
                            <a:gd name="connsiteX11" fmla="*/ 506650 w 506650"/>
                            <a:gd name="connsiteY11" fmla="*/ 879711 h 899070"/>
                            <a:gd name="connsiteX0" fmla="*/ 223302 w 506650"/>
                            <a:gd name="connsiteY0" fmla="*/ 899070 h 899070"/>
                            <a:gd name="connsiteX1" fmla="*/ 19208 w 506650"/>
                            <a:gd name="connsiteY1" fmla="*/ 545569 h 899070"/>
                            <a:gd name="connsiteX2" fmla="*/ 13837 w 506650"/>
                            <a:gd name="connsiteY2" fmla="*/ 529597 h 899070"/>
                            <a:gd name="connsiteX3" fmla="*/ 8396 w 506650"/>
                            <a:gd name="connsiteY3" fmla="*/ 521526 h 899070"/>
                            <a:gd name="connsiteX4" fmla="*/ 0 w 506650"/>
                            <a:gd name="connsiteY4" fmla="*/ 479941 h 899070"/>
                            <a:gd name="connsiteX5" fmla="*/ 0 w 506650"/>
                            <a:gd name="connsiteY5" fmla="*/ 106834 h 899070"/>
                            <a:gd name="connsiteX6" fmla="*/ 106834 w 506650"/>
                            <a:gd name="connsiteY6" fmla="*/ 0 h 899070"/>
                            <a:gd name="connsiteX7" fmla="*/ 148419 w 506650"/>
                            <a:gd name="connsiteY7" fmla="*/ 8395 h 899070"/>
                            <a:gd name="connsiteX8" fmla="*/ 213668 w 506650"/>
                            <a:gd name="connsiteY8" fmla="*/ 106834 h 899070"/>
                            <a:gd name="connsiteX9" fmla="*/ 213668 w 506650"/>
                            <a:gd name="connsiteY9" fmla="*/ 439191 h 899070"/>
                            <a:gd name="connsiteX10" fmla="*/ 506650 w 506650"/>
                            <a:gd name="connsiteY10" fmla="*/ 879711 h 899070"/>
                            <a:gd name="connsiteX0" fmla="*/ 223302 w 405256"/>
                            <a:gd name="connsiteY0" fmla="*/ 899070 h 899070"/>
                            <a:gd name="connsiteX1" fmla="*/ 19208 w 405256"/>
                            <a:gd name="connsiteY1" fmla="*/ 545569 h 899070"/>
                            <a:gd name="connsiteX2" fmla="*/ 13837 w 405256"/>
                            <a:gd name="connsiteY2" fmla="*/ 529597 h 899070"/>
                            <a:gd name="connsiteX3" fmla="*/ 8396 w 405256"/>
                            <a:gd name="connsiteY3" fmla="*/ 521526 h 899070"/>
                            <a:gd name="connsiteX4" fmla="*/ 0 w 405256"/>
                            <a:gd name="connsiteY4" fmla="*/ 479941 h 899070"/>
                            <a:gd name="connsiteX5" fmla="*/ 0 w 405256"/>
                            <a:gd name="connsiteY5" fmla="*/ 106834 h 899070"/>
                            <a:gd name="connsiteX6" fmla="*/ 106834 w 405256"/>
                            <a:gd name="connsiteY6" fmla="*/ 0 h 899070"/>
                            <a:gd name="connsiteX7" fmla="*/ 148419 w 405256"/>
                            <a:gd name="connsiteY7" fmla="*/ 8395 h 899070"/>
                            <a:gd name="connsiteX8" fmla="*/ 213668 w 405256"/>
                            <a:gd name="connsiteY8" fmla="*/ 106834 h 899070"/>
                            <a:gd name="connsiteX9" fmla="*/ 213668 w 405256"/>
                            <a:gd name="connsiteY9" fmla="*/ 439191 h 899070"/>
                            <a:gd name="connsiteX10" fmla="*/ 405256 w 405256"/>
                            <a:gd name="connsiteY10" fmla="*/ 744181 h 899070"/>
                            <a:gd name="connsiteX0" fmla="*/ 223302 w 394682"/>
                            <a:gd name="connsiteY0" fmla="*/ 899070 h 899070"/>
                            <a:gd name="connsiteX1" fmla="*/ 19208 w 394682"/>
                            <a:gd name="connsiteY1" fmla="*/ 545569 h 899070"/>
                            <a:gd name="connsiteX2" fmla="*/ 13837 w 394682"/>
                            <a:gd name="connsiteY2" fmla="*/ 529597 h 899070"/>
                            <a:gd name="connsiteX3" fmla="*/ 8396 w 394682"/>
                            <a:gd name="connsiteY3" fmla="*/ 521526 h 899070"/>
                            <a:gd name="connsiteX4" fmla="*/ 0 w 394682"/>
                            <a:gd name="connsiteY4" fmla="*/ 479941 h 899070"/>
                            <a:gd name="connsiteX5" fmla="*/ 0 w 394682"/>
                            <a:gd name="connsiteY5" fmla="*/ 106834 h 899070"/>
                            <a:gd name="connsiteX6" fmla="*/ 106834 w 394682"/>
                            <a:gd name="connsiteY6" fmla="*/ 0 h 899070"/>
                            <a:gd name="connsiteX7" fmla="*/ 148419 w 394682"/>
                            <a:gd name="connsiteY7" fmla="*/ 8395 h 899070"/>
                            <a:gd name="connsiteX8" fmla="*/ 213668 w 394682"/>
                            <a:gd name="connsiteY8" fmla="*/ 106834 h 899070"/>
                            <a:gd name="connsiteX9" fmla="*/ 213668 w 394682"/>
                            <a:gd name="connsiteY9" fmla="*/ 439191 h 899070"/>
                            <a:gd name="connsiteX10" fmla="*/ 394682 w 394682"/>
                            <a:gd name="connsiteY10" fmla="*/ 730745 h 899070"/>
                            <a:gd name="connsiteX0" fmla="*/ 223302 w 385384"/>
                            <a:gd name="connsiteY0" fmla="*/ 899070 h 899070"/>
                            <a:gd name="connsiteX1" fmla="*/ 19208 w 385384"/>
                            <a:gd name="connsiteY1" fmla="*/ 545569 h 899070"/>
                            <a:gd name="connsiteX2" fmla="*/ 13837 w 385384"/>
                            <a:gd name="connsiteY2" fmla="*/ 529597 h 899070"/>
                            <a:gd name="connsiteX3" fmla="*/ 8396 w 385384"/>
                            <a:gd name="connsiteY3" fmla="*/ 521526 h 899070"/>
                            <a:gd name="connsiteX4" fmla="*/ 0 w 385384"/>
                            <a:gd name="connsiteY4" fmla="*/ 479941 h 899070"/>
                            <a:gd name="connsiteX5" fmla="*/ 0 w 385384"/>
                            <a:gd name="connsiteY5" fmla="*/ 106834 h 899070"/>
                            <a:gd name="connsiteX6" fmla="*/ 106834 w 385384"/>
                            <a:gd name="connsiteY6" fmla="*/ 0 h 899070"/>
                            <a:gd name="connsiteX7" fmla="*/ 148419 w 385384"/>
                            <a:gd name="connsiteY7" fmla="*/ 8395 h 899070"/>
                            <a:gd name="connsiteX8" fmla="*/ 213668 w 385384"/>
                            <a:gd name="connsiteY8" fmla="*/ 106834 h 899070"/>
                            <a:gd name="connsiteX9" fmla="*/ 213668 w 385384"/>
                            <a:gd name="connsiteY9" fmla="*/ 439191 h 899070"/>
                            <a:gd name="connsiteX10" fmla="*/ 385384 w 385384"/>
                            <a:gd name="connsiteY10" fmla="*/ 696048 h 899070"/>
                            <a:gd name="connsiteX0" fmla="*/ 222221 w 385384"/>
                            <a:gd name="connsiteY0" fmla="*/ 810457 h 810457"/>
                            <a:gd name="connsiteX1" fmla="*/ 19208 w 385384"/>
                            <a:gd name="connsiteY1" fmla="*/ 545569 h 810457"/>
                            <a:gd name="connsiteX2" fmla="*/ 13837 w 385384"/>
                            <a:gd name="connsiteY2" fmla="*/ 529597 h 810457"/>
                            <a:gd name="connsiteX3" fmla="*/ 8396 w 385384"/>
                            <a:gd name="connsiteY3" fmla="*/ 521526 h 810457"/>
                            <a:gd name="connsiteX4" fmla="*/ 0 w 385384"/>
                            <a:gd name="connsiteY4" fmla="*/ 479941 h 810457"/>
                            <a:gd name="connsiteX5" fmla="*/ 0 w 385384"/>
                            <a:gd name="connsiteY5" fmla="*/ 106834 h 810457"/>
                            <a:gd name="connsiteX6" fmla="*/ 106834 w 385384"/>
                            <a:gd name="connsiteY6" fmla="*/ 0 h 810457"/>
                            <a:gd name="connsiteX7" fmla="*/ 148419 w 385384"/>
                            <a:gd name="connsiteY7" fmla="*/ 8395 h 810457"/>
                            <a:gd name="connsiteX8" fmla="*/ 213668 w 385384"/>
                            <a:gd name="connsiteY8" fmla="*/ 106834 h 810457"/>
                            <a:gd name="connsiteX9" fmla="*/ 213668 w 385384"/>
                            <a:gd name="connsiteY9" fmla="*/ 439191 h 810457"/>
                            <a:gd name="connsiteX10" fmla="*/ 385384 w 385384"/>
                            <a:gd name="connsiteY10" fmla="*/ 696048 h 810457"/>
                            <a:gd name="connsiteX0" fmla="*/ 222136 w 385384"/>
                            <a:gd name="connsiteY0" fmla="*/ 829654 h 829654"/>
                            <a:gd name="connsiteX1" fmla="*/ 19208 w 385384"/>
                            <a:gd name="connsiteY1" fmla="*/ 545569 h 829654"/>
                            <a:gd name="connsiteX2" fmla="*/ 13837 w 385384"/>
                            <a:gd name="connsiteY2" fmla="*/ 529597 h 829654"/>
                            <a:gd name="connsiteX3" fmla="*/ 8396 w 385384"/>
                            <a:gd name="connsiteY3" fmla="*/ 521526 h 829654"/>
                            <a:gd name="connsiteX4" fmla="*/ 0 w 385384"/>
                            <a:gd name="connsiteY4" fmla="*/ 479941 h 829654"/>
                            <a:gd name="connsiteX5" fmla="*/ 0 w 385384"/>
                            <a:gd name="connsiteY5" fmla="*/ 106834 h 829654"/>
                            <a:gd name="connsiteX6" fmla="*/ 106834 w 385384"/>
                            <a:gd name="connsiteY6" fmla="*/ 0 h 829654"/>
                            <a:gd name="connsiteX7" fmla="*/ 148419 w 385384"/>
                            <a:gd name="connsiteY7" fmla="*/ 8395 h 829654"/>
                            <a:gd name="connsiteX8" fmla="*/ 213668 w 385384"/>
                            <a:gd name="connsiteY8" fmla="*/ 106834 h 829654"/>
                            <a:gd name="connsiteX9" fmla="*/ 213668 w 385384"/>
                            <a:gd name="connsiteY9" fmla="*/ 439191 h 829654"/>
                            <a:gd name="connsiteX10" fmla="*/ 385384 w 385384"/>
                            <a:gd name="connsiteY10" fmla="*/ 696048 h 8296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</a:cxnLst>
                          <a:rect l="l" t="t" r="r" b="b"/>
                          <a:pathLst>
                            <a:path w="385384" h="829654">
                              <a:moveTo>
                                <a:pt x="222136" y="829654"/>
                              </a:moveTo>
                              <a:lnTo>
                                <a:pt x="19208" y="545569"/>
                              </a:lnTo>
                              <a:lnTo>
                                <a:pt x="13837" y="529597"/>
                              </a:lnTo>
                              <a:lnTo>
                                <a:pt x="8396" y="521526"/>
                              </a:lnTo>
                              <a:cubicBezTo>
                                <a:pt x="2989" y="508744"/>
                                <a:pt x="0" y="494692"/>
                                <a:pt x="0" y="479941"/>
                              </a:cubicBezTo>
                              <a:lnTo>
                                <a:pt x="0" y="106834"/>
                              </a:lnTo>
                              <a:cubicBezTo>
                                <a:pt x="0" y="47831"/>
                                <a:pt x="47831" y="0"/>
                                <a:pt x="106834" y="0"/>
                              </a:cubicBezTo>
                              <a:cubicBezTo>
                                <a:pt x="121585" y="0"/>
                                <a:pt x="135637" y="2989"/>
                                <a:pt x="148419" y="8395"/>
                              </a:cubicBezTo>
                              <a:cubicBezTo>
                                <a:pt x="186763" y="24614"/>
                                <a:pt x="213668" y="62582"/>
                                <a:pt x="213668" y="106834"/>
                              </a:cubicBezTo>
                              <a:lnTo>
                                <a:pt x="213668" y="439191"/>
                              </a:lnTo>
                              <a:cubicBezTo>
                                <a:pt x="280849" y="555551"/>
                                <a:pt x="385384" y="696048"/>
                                <a:pt x="385384" y="696048"/>
                              </a:cubicBezTo>
                            </a:path>
                          </a:pathLst>
                        </a:custGeom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42" name="フリーフォーム: 図形 241">
                          <a:extLst>
                            <a:ext uri="{FF2B5EF4-FFF2-40B4-BE49-F238E27FC236}">
                              <a16:creationId xmlns:a16="http://schemas.microsoft.com/office/drawing/2014/main" id="{FD1C0EBC-EED9-4F9A-98DE-303C0D055B9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9800000">
                          <a:off x="1326636" y="3000278"/>
                          <a:ext cx="79843" cy="387065"/>
                        </a:xfrm>
                        <a:custGeom>
                          <a:avLst/>
                          <a:gdLst>
                            <a:gd name="connsiteX0" fmla="*/ 22876 w 88125"/>
                            <a:gd name="connsiteY0" fmla="*/ 4618 h 438031"/>
                            <a:gd name="connsiteX1" fmla="*/ 88125 w 88125"/>
                            <a:gd name="connsiteY1" fmla="*/ 103057 h 438031"/>
                            <a:gd name="connsiteX2" fmla="*/ 88125 w 88125"/>
                            <a:gd name="connsiteY2" fmla="*/ 425062 h 438031"/>
                            <a:gd name="connsiteX3" fmla="*/ 51446 w 88125"/>
                            <a:gd name="connsiteY3" fmla="*/ 438031 h 438031"/>
                            <a:gd name="connsiteX4" fmla="*/ 49728 w 88125"/>
                            <a:gd name="connsiteY4" fmla="*/ 435242 h 438031"/>
                            <a:gd name="connsiteX5" fmla="*/ 53619 w 88125"/>
                            <a:gd name="connsiteY5" fmla="*/ 91383 h 438031"/>
                            <a:gd name="connsiteX6" fmla="*/ 14742 w 88125"/>
                            <a:gd name="connsiteY6" fmla="*/ 8944 h 438031"/>
                            <a:gd name="connsiteX7" fmla="*/ 0 w 88125"/>
                            <a:gd name="connsiteY7" fmla="*/ 0 h 43803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88125" h="438031">
                              <a:moveTo>
                                <a:pt x="22876" y="4618"/>
                              </a:moveTo>
                              <a:cubicBezTo>
                                <a:pt x="61220" y="20837"/>
                                <a:pt x="88125" y="58805"/>
                                <a:pt x="88125" y="103057"/>
                              </a:cubicBezTo>
                              <a:lnTo>
                                <a:pt x="88125" y="425062"/>
                              </a:lnTo>
                              <a:lnTo>
                                <a:pt x="51446" y="438031"/>
                              </a:lnTo>
                              <a:lnTo>
                                <a:pt x="49728" y="435242"/>
                              </a:lnTo>
                              <a:lnTo>
                                <a:pt x="53619" y="91383"/>
                              </a:lnTo>
                              <a:cubicBezTo>
                                <a:pt x="53619" y="58194"/>
                                <a:pt x="38485" y="28539"/>
                                <a:pt x="14742" y="8944"/>
                              </a:cubicBezTo>
                              <a:lnTo>
                                <a:pt x="0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FFFFFF">
                            <a:alpha val="40000"/>
                          </a:srgbClr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43" name="フリーフォーム: 図形 242">
                          <a:extLst>
                            <a:ext uri="{FF2B5EF4-FFF2-40B4-BE49-F238E27FC236}">
                              <a16:creationId xmlns:a16="http://schemas.microsoft.com/office/drawing/2014/main" id="{5845AF56-CC30-4774-BDE9-3CF5504E9EB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9800000">
                          <a:off x="819431" y="2995516"/>
                          <a:ext cx="79843" cy="387065"/>
                        </a:xfrm>
                        <a:custGeom>
                          <a:avLst/>
                          <a:gdLst>
                            <a:gd name="connsiteX0" fmla="*/ 22876 w 88125"/>
                            <a:gd name="connsiteY0" fmla="*/ 4618 h 438031"/>
                            <a:gd name="connsiteX1" fmla="*/ 88125 w 88125"/>
                            <a:gd name="connsiteY1" fmla="*/ 103057 h 438031"/>
                            <a:gd name="connsiteX2" fmla="*/ 88125 w 88125"/>
                            <a:gd name="connsiteY2" fmla="*/ 425062 h 438031"/>
                            <a:gd name="connsiteX3" fmla="*/ 51446 w 88125"/>
                            <a:gd name="connsiteY3" fmla="*/ 438031 h 438031"/>
                            <a:gd name="connsiteX4" fmla="*/ 49728 w 88125"/>
                            <a:gd name="connsiteY4" fmla="*/ 435242 h 438031"/>
                            <a:gd name="connsiteX5" fmla="*/ 53619 w 88125"/>
                            <a:gd name="connsiteY5" fmla="*/ 91383 h 438031"/>
                            <a:gd name="connsiteX6" fmla="*/ 14742 w 88125"/>
                            <a:gd name="connsiteY6" fmla="*/ 8944 h 438031"/>
                            <a:gd name="connsiteX7" fmla="*/ 0 w 88125"/>
                            <a:gd name="connsiteY7" fmla="*/ 0 h 43803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88125" h="438031">
                              <a:moveTo>
                                <a:pt x="22876" y="4618"/>
                              </a:moveTo>
                              <a:cubicBezTo>
                                <a:pt x="61220" y="20837"/>
                                <a:pt x="88125" y="58805"/>
                                <a:pt x="88125" y="103057"/>
                              </a:cubicBezTo>
                              <a:lnTo>
                                <a:pt x="88125" y="425062"/>
                              </a:lnTo>
                              <a:lnTo>
                                <a:pt x="51446" y="438031"/>
                              </a:lnTo>
                              <a:lnTo>
                                <a:pt x="49728" y="435242"/>
                              </a:lnTo>
                              <a:lnTo>
                                <a:pt x="53619" y="91383"/>
                              </a:lnTo>
                              <a:cubicBezTo>
                                <a:pt x="53619" y="58194"/>
                                <a:pt x="38485" y="28539"/>
                                <a:pt x="14742" y="8944"/>
                              </a:cubicBezTo>
                              <a:lnTo>
                                <a:pt x="0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FFFFFF">
                            <a:alpha val="40000"/>
                          </a:srgbClr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44" name="月 243">
                          <a:extLst>
                            <a:ext uri="{FF2B5EF4-FFF2-40B4-BE49-F238E27FC236}">
                              <a16:creationId xmlns:a16="http://schemas.microsoft.com/office/drawing/2014/main" id="{7724DC35-39DD-4A08-81D7-F14931BFAB3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4500000">
                          <a:off x="1478625" y="3625630"/>
                          <a:ext cx="105561" cy="485406"/>
                        </a:xfrm>
                        <a:prstGeom prst="moon">
                          <a:avLst>
                            <a:gd name="adj" fmla="val 38709"/>
                          </a:avLst>
                        </a:prstGeom>
                        <a:solidFill>
                          <a:srgbClr val="000000">
                            <a:alpha val="20000"/>
                          </a:srgbClr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sp>
                    <p:nvSpPr>
                      <p:cNvPr id="231" name="四角形: 角を丸くする 230">
                        <a:extLst>
                          <a:ext uri="{FF2B5EF4-FFF2-40B4-BE49-F238E27FC236}">
                            <a16:creationId xmlns:a16="http://schemas.microsoft.com/office/drawing/2014/main" id="{43CF7982-58DE-4AF1-B169-6E75BE411149}"/>
                          </a:ext>
                        </a:extLst>
                      </p:cNvPr>
                      <p:cNvSpPr/>
                      <p:nvPr/>
                    </p:nvSpPr>
                    <p:spPr>
                      <a:xfrm rot="900000">
                        <a:off x="1303782" y="4152514"/>
                        <a:ext cx="100880" cy="642819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</a:endParaRPr>
                      </a:p>
                    </p:txBody>
                  </p:sp>
                  <p:sp>
                    <p:nvSpPr>
                      <p:cNvPr id="232" name="四角形: 上の 2 つの角を丸める 109">
                        <a:extLst>
                          <a:ext uri="{FF2B5EF4-FFF2-40B4-BE49-F238E27FC236}">
                            <a16:creationId xmlns:a16="http://schemas.microsoft.com/office/drawing/2014/main" id="{6862D61D-1864-476A-9925-97F1FE0C387E}"/>
                          </a:ext>
                        </a:extLst>
                      </p:cNvPr>
                      <p:cNvSpPr/>
                      <p:nvPr/>
                    </p:nvSpPr>
                    <p:spPr>
                      <a:xfrm rot="12177584">
                        <a:off x="797146" y="4137286"/>
                        <a:ext cx="604156" cy="75574"/>
                      </a:xfrm>
                      <a:custGeom>
                        <a:avLst/>
                        <a:gdLst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473274 w 473274"/>
                          <a:gd name="connsiteY4" fmla="*/ 79078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91305"/>
                          <a:gd name="connsiteX1" fmla="*/ 433735 w 473274"/>
                          <a:gd name="connsiteY1" fmla="*/ 0 h 91305"/>
                          <a:gd name="connsiteX2" fmla="*/ 473274 w 473274"/>
                          <a:gd name="connsiteY2" fmla="*/ 39539 h 91305"/>
                          <a:gd name="connsiteX3" fmla="*/ 473274 w 473274"/>
                          <a:gd name="connsiteY3" fmla="*/ 79078 h 91305"/>
                          <a:gd name="connsiteX4" fmla="*/ 306045 w 473274"/>
                          <a:gd name="connsiteY4" fmla="*/ 91305 h 91305"/>
                          <a:gd name="connsiteX5" fmla="*/ 0 w 473274"/>
                          <a:gd name="connsiteY5" fmla="*/ 79078 h 91305"/>
                          <a:gd name="connsiteX6" fmla="*/ 0 w 473274"/>
                          <a:gd name="connsiteY6" fmla="*/ 79078 h 91305"/>
                          <a:gd name="connsiteX7" fmla="*/ 0 w 473274"/>
                          <a:gd name="connsiteY7" fmla="*/ 39539 h 91305"/>
                          <a:gd name="connsiteX8" fmla="*/ 39539 w 473274"/>
                          <a:gd name="connsiteY8" fmla="*/ 0 h 91305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7422 w 473274"/>
                          <a:gd name="connsiteY4" fmla="*/ 51413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7422 w 473274"/>
                          <a:gd name="connsiteY4" fmla="*/ 51413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5290 w 473274"/>
                          <a:gd name="connsiteY4" fmla="*/ 62661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5290 w 473274"/>
                          <a:gd name="connsiteY4" fmla="*/ 62661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26519 w 473274"/>
                          <a:gd name="connsiteY4" fmla="*/ 66377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65805 w 499540"/>
                          <a:gd name="connsiteY0" fmla="*/ 0 h 79078"/>
                          <a:gd name="connsiteX1" fmla="*/ 460001 w 499540"/>
                          <a:gd name="connsiteY1" fmla="*/ 0 h 79078"/>
                          <a:gd name="connsiteX2" fmla="*/ 499540 w 499540"/>
                          <a:gd name="connsiteY2" fmla="*/ 39539 h 79078"/>
                          <a:gd name="connsiteX3" fmla="*/ 499540 w 499540"/>
                          <a:gd name="connsiteY3" fmla="*/ 79078 h 79078"/>
                          <a:gd name="connsiteX4" fmla="*/ 252785 w 499540"/>
                          <a:gd name="connsiteY4" fmla="*/ 66377 h 79078"/>
                          <a:gd name="connsiteX5" fmla="*/ 26266 w 499540"/>
                          <a:gd name="connsiteY5" fmla="*/ 79078 h 79078"/>
                          <a:gd name="connsiteX6" fmla="*/ 26266 w 499540"/>
                          <a:gd name="connsiteY6" fmla="*/ 79078 h 79078"/>
                          <a:gd name="connsiteX7" fmla="*/ 0 w 499540"/>
                          <a:gd name="connsiteY7" fmla="*/ 31857 h 79078"/>
                          <a:gd name="connsiteX8" fmla="*/ 65805 w 499540"/>
                          <a:gd name="connsiteY8" fmla="*/ 0 h 79078"/>
                          <a:gd name="connsiteX0" fmla="*/ 69239 w 502974"/>
                          <a:gd name="connsiteY0" fmla="*/ 0 h 79078"/>
                          <a:gd name="connsiteX1" fmla="*/ 463435 w 502974"/>
                          <a:gd name="connsiteY1" fmla="*/ 0 h 79078"/>
                          <a:gd name="connsiteX2" fmla="*/ 502974 w 502974"/>
                          <a:gd name="connsiteY2" fmla="*/ 39539 h 79078"/>
                          <a:gd name="connsiteX3" fmla="*/ 502974 w 502974"/>
                          <a:gd name="connsiteY3" fmla="*/ 79078 h 79078"/>
                          <a:gd name="connsiteX4" fmla="*/ 256219 w 502974"/>
                          <a:gd name="connsiteY4" fmla="*/ 66377 h 79078"/>
                          <a:gd name="connsiteX5" fmla="*/ 29700 w 502974"/>
                          <a:gd name="connsiteY5" fmla="*/ 79078 h 79078"/>
                          <a:gd name="connsiteX6" fmla="*/ 29700 w 502974"/>
                          <a:gd name="connsiteY6" fmla="*/ 79078 h 79078"/>
                          <a:gd name="connsiteX7" fmla="*/ 0 w 502974"/>
                          <a:gd name="connsiteY7" fmla="*/ 47255 h 79078"/>
                          <a:gd name="connsiteX8" fmla="*/ 69239 w 502974"/>
                          <a:gd name="connsiteY8" fmla="*/ 0 h 79078"/>
                          <a:gd name="connsiteX0" fmla="*/ 69239 w 502974"/>
                          <a:gd name="connsiteY0" fmla="*/ 0 h 79078"/>
                          <a:gd name="connsiteX1" fmla="*/ 463435 w 502974"/>
                          <a:gd name="connsiteY1" fmla="*/ 0 h 79078"/>
                          <a:gd name="connsiteX2" fmla="*/ 502974 w 502974"/>
                          <a:gd name="connsiteY2" fmla="*/ 39539 h 79078"/>
                          <a:gd name="connsiteX3" fmla="*/ 502974 w 502974"/>
                          <a:gd name="connsiteY3" fmla="*/ 79078 h 79078"/>
                          <a:gd name="connsiteX4" fmla="*/ 256219 w 502974"/>
                          <a:gd name="connsiteY4" fmla="*/ 66377 h 79078"/>
                          <a:gd name="connsiteX5" fmla="*/ 29700 w 502974"/>
                          <a:gd name="connsiteY5" fmla="*/ 79078 h 79078"/>
                          <a:gd name="connsiteX6" fmla="*/ 0 w 502974"/>
                          <a:gd name="connsiteY6" fmla="*/ 47255 h 79078"/>
                          <a:gd name="connsiteX7" fmla="*/ 69239 w 502974"/>
                          <a:gd name="connsiteY7" fmla="*/ 0 h 79078"/>
                          <a:gd name="connsiteX0" fmla="*/ 69239 w 502974"/>
                          <a:gd name="connsiteY0" fmla="*/ 0 h 79278"/>
                          <a:gd name="connsiteX1" fmla="*/ 463435 w 502974"/>
                          <a:gd name="connsiteY1" fmla="*/ 0 h 79278"/>
                          <a:gd name="connsiteX2" fmla="*/ 502974 w 502974"/>
                          <a:gd name="connsiteY2" fmla="*/ 39539 h 79278"/>
                          <a:gd name="connsiteX3" fmla="*/ 502974 w 502974"/>
                          <a:gd name="connsiteY3" fmla="*/ 79078 h 79278"/>
                          <a:gd name="connsiteX4" fmla="*/ 256219 w 502974"/>
                          <a:gd name="connsiteY4" fmla="*/ 66377 h 79278"/>
                          <a:gd name="connsiteX5" fmla="*/ 29700 w 502974"/>
                          <a:gd name="connsiteY5" fmla="*/ 79078 h 79278"/>
                          <a:gd name="connsiteX6" fmla="*/ 0 w 502974"/>
                          <a:gd name="connsiteY6" fmla="*/ 47255 h 79278"/>
                          <a:gd name="connsiteX7" fmla="*/ 69239 w 502974"/>
                          <a:gd name="connsiteY7" fmla="*/ 0 h 7927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502974" h="79278">
                            <a:moveTo>
                              <a:pt x="69239" y="0"/>
                            </a:moveTo>
                            <a:lnTo>
                              <a:pt x="463435" y="0"/>
                            </a:lnTo>
                            <a:cubicBezTo>
                              <a:pt x="485272" y="0"/>
                              <a:pt x="502974" y="17702"/>
                              <a:pt x="502974" y="39539"/>
                            </a:cubicBezTo>
                            <a:lnTo>
                              <a:pt x="502974" y="79078"/>
                            </a:lnTo>
                            <a:cubicBezTo>
                              <a:pt x="424357" y="69856"/>
                              <a:pt x="424546" y="64197"/>
                              <a:pt x="256219" y="66377"/>
                            </a:cubicBezTo>
                            <a:cubicBezTo>
                              <a:pt x="87892" y="68557"/>
                              <a:pt x="71127" y="80995"/>
                              <a:pt x="29700" y="79078"/>
                            </a:cubicBezTo>
                            <a:cubicBezTo>
                              <a:pt x="-11727" y="77161"/>
                              <a:pt x="9900" y="57863"/>
                              <a:pt x="0" y="47255"/>
                            </a:cubicBezTo>
                            <a:cubicBezTo>
                              <a:pt x="0" y="25418"/>
                              <a:pt x="47402" y="0"/>
                              <a:pt x="69239" y="0"/>
                            </a:cubicBezTo>
                            <a:close/>
                          </a:path>
                        </a:pathLst>
                      </a:custGeom>
                      <a:solidFill>
                        <a:srgbClr val="000000">
                          <a:alpha val="2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33" name="フリーフォーム: 図形 232">
                        <a:extLst>
                          <a:ext uri="{FF2B5EF4-FFF2-40B4-BE49-F238E27FC236}">
                            <a16:creationId xmlns:a16="http://schemas.microsoft.com/office/drawing/2014/main" id="{8C2BBE12-65CA-479F-93FB-2A112503A891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615624" y="3482004"/>
                        <a:ext cx="605299" cy="1198185"/>
                      </a:xfrm>
                      <a:custGeom>
                        <a:avLst/>
                        <a:gdLst>
                          <a:gd name="connsiteX0" fmla="*/ 153926 w 525860"/>
                          <a:gd name="connsiteY0" fmla="*/ 8707 h 1084373"/>
                          <a:gd name="connsiteX1" fmla="*/ 221596 w 525860"/>
                          <a:gd name="connsiteY1" fmla="*/ 110798 h 1084373"/>
                          <a:gd name="connsiteX2" fmla="*/ 221596 w 525860"/>
                          <a:gd name="connsiteY2" fmla="*/ 446574 h 1084373"/>
                          <a:gd name="connsiteX3" fmla="*/ 525860 w 525860"/>
                          <a:gd name="connsiteY3" fmla="*/ 973575 h 1084373"/>
                          <a:gd name="connsiteX4" fmla="*/ 333952 w 525860"/>
                          <a:gd name="connsiteY4" fmla="*/ 1084373 h 1084373"/>
                          <a:gd name="connsiteX5" fmla="*/ 24707 w 525860"/>
                          <a:gd name="connsiteY5" fmla="*/ 548745 h 1084373"/>
                          <a:gd name="connsiteX6" fmla="*/ 20743 w 525860"/>
                          <a:gd name="connsiteY6" fmla="*/ 536956 h 1084373"/>
                          <a:gd name="connsiteX7" fmla="*/ 8707 w 525860"/>
                          <a:gd name="connsiteY7" fmla="*/ 519105 h 1084373"/>
                          <a:gd name="connsiteX8" fmla="*/ 0 w 525860"/>
                          <a:gd name="connsiteY8" fmla="*/ 475977 h 1084373"/>
                          <a:gd name="connsiteX9" fmla="*/ 0 w 525860"/>
                          <a:gd name="connsiteY9" fmla="*/ 110798 h 1084373"/>
                          <a:gd name="connsiteX10" fmla="*/ 110798 w 525860"/>
                          <a:gd name="connsiteY10" fmla="*/ 0 h 1084373"/>
                          <a:gd name="connsiteX11" fmla="*/ 153926 w 525860"/>
                          <a:gd name="connsiteY11" fmla="*/ 8707 h 1084373"/>
                          <a:gd name="connsiteX0" fmla="*/ 525860 w 617300"/>
                          <a:gd name="connsiteY0" fmla="*/ 973575 h 1084373"/>
                          <a:gd name="connsiteX1" fmla="*/ 333952 w 617300"/>
                          <a:gd name="connsiteY1" fmla="*/ 1084373 h 1084373"/>
                          <a:gd name="connsiteX2" fmla="*/ 24707 w 617300"/>
                          <a:gd name="connsiteY2" fmla="*/ 548745 h 1084373"/>
                          <a:gd name="connsiteX3" fmla="*/ 20743 w 617300"/>
                          <a:gd name="connsiteY3" fmla="*/ 536956 h 1084373"/>
                          <a:gd name="connsiteX4" fmla="*/ 8707 w 617300"/>
                          <a:gd name="connsiteY4" fmla="*/ 519105 h 1084373"/>
                          <a:gd name="connsiteX5" fmla="*/ 0 w 617300"/>
                          <a:gd name="connsiteY5" fmla="*/ 475977 h 1084373"/>
                          <a:gd name="connsiteX6" fmla="*/ 0 w 617300"/>
                          <a:gd name="connsiteY6" fmla="*/ 110798 h 1084373"/>
                          <a:gd name="connsiteX7" fmla="*/ 110798 w 617300"/>
                          <a:gd name="connsiteY7" fmla="*/ 0 h 1084373"/>
                          <a:gd name="connsiteX8" fmla="*/ 153926 w 617300"/>
                          <a:gd name="connsiteY8" fmla="*/ 8707 h 1084373"/>
                          <a:gd name="connsiteX9" fmla="*/ 221596 w 617300"/>
                          <a:gd name="connsiteY9" fmla="*/ 110798 h 1084373"/>
                          <a:gd name="connsiteX10" fmla="*/ 221596 w 617300"/>
                          <a:gd name="connsiteY10" fmla="*/ 446574 h 1084373"/>
                          <a:gd name="connsiteX11" fmla="*/ 617300 w 617300"/>
                          <a:gd name="connsiteY11" fmla="*/ 1065015 h 1084373"/>
                          <a:gd name="connsiteX0" fmla="*/ 333952 w 617300"/>
                          <a:gd name="connsiteY0" fmla="*/ 1084373 h 1084373"/>
                          <a:gd name="connsiteX1" fmla="*/ 24707 w 617300"/>
                          <a:gd name="connsiteY1" fmla="*/ 548745 h 1084373"/>
                          <a:gd name="connsiteX2" fmla="*/ 20743 w 617300"/>
                          <a:gd name="connsiteY2" fmla="*/ 536956 h 1084373"/>
                          <a:gd name="connsiteX3" fmla="*/ 8707 w 617300"/>
                          <a:gd name="connsiteY3" fmla="*/ 519105 h 1084373"/>
                          <a:gd name="connsiteX4" fmla="*/ 0 w 617300"/>
                          <a:gd name="connsiteY4" fmla="*/ 475977 h 1084373"/>
                          <a:gd name="connsiteX5" fmla="*/ 0 w 617300"/>
                          <a:gd name="connsiteY5" fmla="*/ 110798 h 1084373"/>
                          <a:gd name="connsiteX6" fmla="*/ 110798 w 617300"/>
                          <a:gd name="connsiteY6" fmla="*/ 0 h 1084373"/>
                          <a:gd name="connsiteX7" fmla="*/ 153926 w 617300"/>
                          <a:gd name="connsiteY7" fmla="*/ 8707 h 1084373"/>
                          <a:gd name="connsiteX8" fmla="*/ 221596 w 617300"/>
                          <a:gd name="connsiteY8" fmla="*/ 110798 h 1084373"/>
                          <a:gd name="connsiteX9" fmla="*/ 221596 w 617300"/>
                          <a:gd name="connsiteY9" fmla="*/ 446574 h 1084373"/>
                          <a:gd name="connsiteX10" fmla="*/ 617300 w 617300"/>
                          <a:gd name="connsiteY10" fmla="*/ 1065015 h 1084373"/>
                          <a:gd name="connsiteX0" fmla="*/ 333952 w 523729"/>
                          <a:gd name="connsiteY0" fmla="*/ 1084373 h 1084373"/>
                          <a:gd name="connsiteX1" fmla="*/ 24707 w 523729"/>
                          <a:gd name="connsiteY1" fmla="*/ 548745 h 1084373"/>
                          <a:gd name="connsiteX2" fmla="*/ 20743 w 523729"/>
                          <a:gd name="connsiteY2" fmla="*/ 536956 h 1084373"/>
                          <a:gd name="connsiteX3" fmla="*/ 8707 w 523729"/>
                          <a:gd name="connsiteY3" fmla="*/ 519105 h 1084373"/>
                          <a:gd name="connsiteX4" fmla="*/ 0 w 523729"/>
                          <a:gd name="connsiteY4" fmla="*/ 475977 h 1084373"/>
                          <a:gd name="connsiteX5" fmla="*/ 0 w 523729"/>
                          <a:gd name="connsiteY5" fmla="*/ 110798 h 1084373"/>
                          <a:gd name="connsiteX6" fmla="*/ 110798 w 523729"/>
                          <a:gd name="connsiteY6" fmla="*/ 0 h 1084373"/>
                          <a:gd name="connsiteX7" fmla="*/ 153926 w 523729"/>
                          <a:gd name="connsiteY7" fmla="*/ 8707 h 1084373"/>
                          <a:gd name="connsiteX8" fmla="*/ 221596 w 523729"/>
                          <a:gd name="connsiteY8" fmla="*/ 110798 h 1084373"/>
                          <a:gd name="connsiteX9" fmla="*/ 221596 w 523729"/>
                          <a:gd name="connsiteY9" fmla="*/ 446574 h 1084373"/>
                          <a:gd name="connsiteX10" fmla="*/ 523729 w 523729"/>
                          <a:gd name="connsiteY10" fmla="*/ 941335 h 1084373"/>
                          <a:gd name="connsiteX0" fmla="*/ 353313 w 523729"/>
                          <a:gd name="connsiteY0" fmla="*/ 1069888 h 1069888"/>
                          <a:gd name="connsiteX1" fmla="*/ 24707 w 523729"/>
                          <a:gd name="connsiteY1" fmla="*/ 548745 h 1069888"/>
                          <a:gd name="connsiteX2" fmla="*/ 20743 w 523729"/>
                          <a:gd name="connsiteY2" fmla="*/ 536956 h 1069888"/>
                          <a:gd name="connsiteX3" fmla="*/ 8707 w 523729"/>
                          <a:gd name="connsiteY3" fmla="*/ 519105 h 1069888"/>
                          <a:gd name="connsiteX4" fmla="*/ 0 w 523729"/>
                          <a:gd name="connsiteY4" fmla="*/ 475977 h 1069888"/>
                          <a:gd name="connsiteX5" fmla="*/ 0 w 523729"/>
                          <a:gd name="connsiteY5" fmla="*/ 110798 h 1069888"/>
                          <a:gd name="connsiteX6" fmla="*/ 110798 w 523729"/>
                          <a:gd name="connsiteY6" fmla="*/ 0 h 1069888"/>
                          <a:gd name="connsiteX7" fmla="*/ 153926 w 523729"/>
                          <a:gd name="connsiteY7" fmla="*/ 8707 h 1069888"/>
                          <a:gd name="connsiteX8" fmla="*/ 221596 w 523729"/>
                          <a:gd name="connsiteY8" fmla="*/ 110798 h 1069888"/>
                          <a:gd name="connsiteX9" fmla="*/ 221596 w 523729"/>
                          <a:gd name="connsiteY9" fmla="*/ 446574 h 1069888"/>
                          <a:gd name="connsiteX10" fmla="*/ 523729 w 523729"/>
                          <a:gd name="connsiteY10" fmla="*/ 941335 h 1069888"/>
                          <a:gd name="connsiteX0" fmla="*/ 353313 w 531241"/>
                          <a:gd name="connsiteY0" fmla="*/ 1069888 h 1069888"/>
                          <a:gd name="connsiteX1" fmla="*/ 24707 w 531241"/>
                          <a:gd name="connsiteY1" fmla="*/ 548745 h 1069888"/>
                          <a:gd name="connsiteX2" fmla="*/ 20743 w 531241"/>
                          <a:gd name="connsiteY2" fmla="*/ 536956 h 1069888"/>
                          <a:gd name="connsiteX3" fmla="*/ 8707 w 531241"/>
                          <a:gd name="connsiteY3" fmla="*/ 519105 h 1069888"/>
                          <a:gd name="connsiteX4" fmla="*/ 0 w 531241"/>
                          <a:gd name="connsiteY4" fmla="*/ 475977 h 1069888"/>
                          <a:gd name="connsiteX5" fmla="*/ 0 w 531241"/>
                          <a:gd name="connsiteY5" fmla="*/ 110798 h 1069888"/>
                          <a:gd name="connsiteX6" fmla="*/ 110798 w 531241"/>
                          <a:gd name="connsiteY6" fmla="*/ 0 h 1069888"/>
                          <a:gd name="connsiteX7" fmla="*/ 153926 w 531241"/>
                          <a:gd name="connsiteY7" fmla="*/ 8707 h 1069888"/>
                          <a:gd name="connsiteX8" fmla="*/ 221596 w 531241"/>
                          <a:gd name="connsiteY8" fmla="*/ 110798 h 1069888"/>
                          <a:gd name="connsiteX9" fmla="*/ 221596 w 531241"/>
                          <a:gd name="connsiteY9" fmla="*/ 446574 h 1069888"/>
                          <a:gd name="connsiteX10" fmla="*/ 531241 w 531241"/>
                          <a:gd name="connsiteY10" fmla="*/ 934674 h 1069888"/>
                          <a:gd name="connsiteX0" fmla="*/ 353313 w 512067"/>
                          <a:gd name="connsiteY0" fmla="*/ 1069888 h 1069888"/>
                          <a:gd name="connsiteX1" fmla="*/ 24707 w 512067"/>
                          <a:gd name="connsiteY1" fmla="*/ 548745 h 1069888"/>
                          <a:gd name="connsiteX2" fmla="*/ 20743 w 512067"/>
                          <a:gd name="connsiteY2" fmla="*/ 536956 h 1069888"/>
                          <a:gd name="connsiteX3" fmla="*/ 8707 w 512067"/>
                          <a:gd name="connsiteY3" fmla="*/ 519105 h 1069888"/>
                          <a:gd name="connsiteX4" fmla="*/ 0 w 512067"/>
                          <a:gd name="connsiteY4" fmla="*/ 475977 h 1069888"/>
                          <a:gd name="connsiteX5" fmla="*/ 0 w 512067"/>
                          <a:gd name="connsiteY5" fmla="*/ 110798 h 1069888"/>
                          <a:gd name="connsiteX6" fmla="*/ 110798 w 512067"/>
                          <a:gd name="connsiteY6" fmla="*/ 0 h 1069888"/>
                          <a:gd name="connsiteX7" fmla="*/ 153926 w 512067"/>
                          <a:gd name="connsiteY7" fmla="*/ 8707 h 1069888"/>
                          <a:gd name="connsiteX8" fmla="*/ 221596 w 512067"/>
                          <a:gd name="connsiteY8" fmla="*/ 110798 h 1069888"/>
                          <a:gd name="connsiteX9" fmla="*/ 221596 w 512067"/>
                          <a:gd name="connsiteY9" fmla="*/ 446574 h 1069888"/>
                          <a:gd name="connsiteX10" fmla="*/ 512067 w 512067"/>
                          <a:gd name="connsiteY10" fmla="*/ 863111 h 1069888"/>
                          <a:gd name="connsiteX0" fmla="*/ 314068 w 512067"/>
                          <a:gd name="connsiteY0" fmla="*/ 994987 h 994987"/>
                          <a:gd name="connsiteX1" fmla="*/ 24707 w 512067"/>
                          <a:gd name="connsiteY1" fmla="*/ 548745 h 994987"/>
                          <a:gd name="connsiteX2" fmla="*/ 20743 w 512067"/>
                          <a:gd name="connsiteY2" fmla="*/ 536956 h 994987"/>
                          <a:gd name="connsiteX3" fmla="*/ 8707 w 512067"/>
                          <a:gd name="connsiteY3" fmla="*/ 519105 h 994987"/>
                          <a:gd name="connsiteX4" fmla="*/ 0 w 512067"/>
                          <a:gd name="connsiteY4" fmla="*/ 475977 h 994987"/>
                          <a:gd name="connsiteX5" fmla="*/ 0 w 512067"/>
                          <a:gd name="connsiteY5" fmla="*/ 110798 h 994987"/>
                          <a:gd name="connsiteX6" fmla="*/ 110798 w 512067"/>
                          <a:gd name="connsiteY6" fmla="*/ 0 h 994987"/>
                          <a:gd name="connsiteX7" fmla="*/ 153926 w 512067"/>
                          <a:gd name="connsiteY7" fmla="*/ 8707 h 994987"/>
                          <a:gd name="connsiteX8" fmla="*/ 221596 w 512067"/>
                          <a:gd name="connsiteY8" fmla="*/ 110798 h 994987"/>
                          <a:gd name="connsiteX9" fmla="*/ 221596 w 512067"/>
                          <a:gd name="connsiteY9" fmla="*/ 446574 h 994987"/>
                          <a:gd name="connsiteX10" fmla="*/ 512067 w 512067"/>
                          <a:gd name="connsiteY10" fmla="*/ 863111 h 994987"/>
                          <a:gd name="connsiteX0" fmla="*/ 322551 w 512067"/>
                          <a:gd name="connsiteY0" fmla="*/ 1013633 h 1013633"/>
                          <a:gd name="connsiteX1" fmla="*/ 24707 w 512067"/>
                          <a:gd name="connsiteY1" fmla="*/ 548745 h 1013633"/>
                          <a:gd name="connsiteX2" fmla="*/ 20743 w 512067"/>
                          <a:gd name="connsiteY2" fmla="*/ 536956 h 1013633"/>
                          <a:gd name="connsiteX3" fmla="*/ 8707 w 512067"/>
                          <a:gd name="connsiteY3" fmla="*/ 519105 h 1013633"/>
                          <a:gd name="connsiteX4" fmla="*/ 0 w 512067"/>
                          <a:gd name="connsiteY4" fmla="*/ 475977 h 1013633"/>
                          <a:gd name="connsiteX5" fmla="*/ 0 w 512067"/>
                          <a:gd name="connsiteY5" fmla="*/ 110798 h 1013633"/>
                          <a:gd name="connsiteX6" fmla="*/ 110798 w 512067"/>
                          <a:gd name="connsiteY6" fmla="*/ 0 h 1013633"/>
                          <a:gd name="connsiteX7" fmla="*/ 153926 w 512067"/>
                          <a:gd name="connsiteY7" fmla="*/ 8707 h 1013633"/>
                          <a:gd name="connsiteX8" fmla="*/ 221596 w 512067"/>
                          <a:gd name="connsiteY8" fmla="*/ 110798 h 1013633"/>
                          <a:gd name="connsiteX9" fmla="*/ 221596 w 512067"/>
                          <a:gd name="connsiteY9" fmla="*/ 446574 h 1013633"/>
                          <a:gd name="connsiteX10" fmla="*/ 512067 w 512067"/>
                          <a:gd name="connsiteY10" fmla="*/ 863111 h 1013633"/>
                          <a:gd name="connsiteX0" fmla="*/ 322551 w 512067"/>
                          <a:gd name="connsiteY0" fmla="*/ 1013633 h 1013633"/>
                          <a:gd name="connsiteX1" fmla="*/ 24707 w 512067"/>
                          <a:gd name="connsiteY1" fmla="*/ 548745 h 1013633"/>
                          <a:gd name="connsiteX2" fmla="*/ 20743 w 512067"/>
                          <a:gd name="connsiteY2" fmla="*/ 536956 h 1013633"/>
                          <a:gd name="connsiteX3" fmla="*/ 8707 w 512067"/>
                          <a:gd name="connsiteY3" fmla="*/ 519105 h 1013633"/>
                          <a:gd name="connsiteX4" fmla="*/ 0 w 512067"/>
                          <a:gd name="connsiteY4" fmla="*/ 475977 h 1013633"/>
                          <a:gd name="connsiteX5" fmla="*/ 0 w 512067"/>
                          <a:gd name="connsiteY5" fmla="*/ 110798 h 1013633"/>
                          <a:gd name="connsiteX6" fmla="*/ 110798 w 512067"/>
                          <a:gd name="connsiteY6" fmla="*/ 0 h 1013633"/>
                          <a:gd name="connsiteX7" fmla="*/ 153926 w 512067"/>
                          <a:gd name="connsiteY7" fmla="*/ 8707 h 1013633"/>
                          <a:gd name="connsiteX8" fmla="*/ 221596 w 512067"/>
                          <a:gd name="connsiteY8" fmla="*/ 110798 h 1013633"/>
                          <a:gd name="connsiteX9" fmla="*/ 221596 w 512067"/>
                          <a:gd name="connsiteY9" fmla="*/ 446574 h 1013633"/>
                          <a:gd name="connsiteX10" fmla="*/ 512067 w 512067"/>
                          <a:gd name="connsiteY10" fmla="*/ 863111 h 101363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512067" h="1013633">
                            <a:moveTo>
                              <a:pt x="322551" y="1013633"/>
                            </a:moveTo>
                            <a:lnTo>
                              <a:pt x="24707" y="548745"/>
                            </a:lnTo>
                            <a:lnTo>
                              <a:pt x="20743" y="536956"/>
                            </a:lnTo>
                            <a:lnTo>
                              <a:pt x="8707" y="519105"/>
                            </a:lnTo>
                            <a:cubicBezTo>
                              <a:pt x="3100" y="505849"/>
                              <a:pt x="0" y="491275"/>
                              <a:pt x="0" y="475977"/>
                            </a:cubicBezTo>
                            <a:lnTo>
                              <a:pt x="0" y="110798"/>
                            </a:lnTo>
                            <a:cubicBezTo>
                              <a:pt x="0" y="49606"/>
                              <a:pt x="49606" y="0"/>
                              <a:pt x="110798" y="0"/>
                            </a:cubicBezTo>
                            <a:cubicBezTo>
                              <a:pt x="126096" y="0"/>
                              <a:pt x="140670" y="3100"/>
                              <a:pt x="153926" y="8707"/>
                            </a:cubicBezTo>
                            <a:cubicBezTo>
                              <a:pt x="193693" y="25527"/>
                              <a:pt x="221596" y="64904"/>
                              <a:pt x="221596" y="110798"/>
                            </a:cubicBezTo>
                            <a:lnTo>
                              <a:pt x="221596" y="446574"/>
                            </a:lnTo>
                            <a:cubicBezTo>
                              <a:pt x="274906" y="596789"/>
                              <a:pt x="512067" y="863111"/>
                              <a:pt x="512067" y="863111"/>
                            </a:cubicBezTo>
                          </a:path>
                        </a:pathLst>
                      </a:cu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34" name="フリーフォーム: 図形 233">
                        <a:extLst>
                          <a:ext uri="{FF2B5EF4-FFF2-40B4-BE49-F238E27FC236}">
                            <a16:creationId xmlns:a16="http://schemas.microsoft.com/office/drawing/2014/main" id="{676DC05A-9D11-482B-B528-FF972ECC17F8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600166" y="3601008"/>
                        <a:ext cx="94380" cy="457538"/>
                      </a:xfrm>
                      <a:custGeom>
                        <a:avLst/>
                        <a:gdLst>
                          <a:gd name="connsiteX0" fmla="*/ 22876 w 88125"/>
                          <a:gd name="connsiteY0" fmla="*/ 4618 h 438031"/>
                          <a:gd name="connsiteX1" fmla="*/ 88125 w 88125"/>
                          <a:gd name="connsiteY1" fmla="*/ 103057 h 438031"/>
                          <a:gd name="connsiteX2" fmla="*/ 88125 w 88125"/>
                          <a:gd name="connsiteY2" fmla="*/ 425062 h 438031"/>
                          <a:gd name="connsiteX3" fmla="*/ 51446 w 88125"/>
                          <a:gd name="connsiteY3" fmla="*/ 438031 h 438031"/>
                          <a:gd name="connsiteX4" fmla="*/ 49728 w 88125"/>
                          <a:gd name="connsiteY4" fmla="*/ 435242 h 438031"/>
                          <a:gd name="connsiteX5" fmla="*/ 53619 w 88125"/>
                          <a:gd name="connsiteY5" fmla="*/ 91383 h 438031"/>
                          <a:gd name="connsiteX6" fmla="*/ 14742 w 88125"/>
                          <a:gd name="connsiteY6" fmla="*/ 8944 h 438031"/>
                          <a:gd name="connsiteX7" fmla="*/ 0 w 88125"/>
                          <a:gd name="connsiteY7" fmla="*/ 0 h 4380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88125" h="438031">
                            <a:moveTo>
                              <a:pt x="22876" y="4618"/>
                            </a:moveTo>
                            <a:cubicBezTo>
                              <a:pt x="61220" y="20837"/>
                              <a:pt x="88125" y="58805"/>
                              <a:pt x="88125" y="103057"/>
                            </a:cubicBezTo>
                            <a:lnTo>
                              <a:pt x="88125" y="425062"/>
                            </a:lnTo>
                            <a:lnTo>
                              <a:pt x="51446" y="438031"/>
                            </a:lnTo>
                            <a:lnTo>
                              <a:pt x="49728" y="435242"/>
                            </a:lnTo>
                            <a:lnTo>
                              <a:pt x="53619" y="91383"/>
                            </a:lnTo>
                            <a:cubicBezTo>
                              <a:pt x="53619" y="58194"/>
                              <a:pt x="38485" y="28539"/>
                              <a:pt x="14742" y="8944"/>
                            </a:cubicBez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FFFFFF">
                          <a:alpha val="4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35" name="四角形: 上の 2 つの角を丸める 109">
                        <a:extLst>
                          <a:ext uri="{FF2B5EF4-FFF2-40B4-BE49-F238E27FC236}">
                            <a16:creationId xmlns:a16="http://schemas.microsoft.com/office/drawing/2014/main" id="{6B9B0DF8-8201-46CC-A376-9BD2C9F662A2}"/>
                          </a:ext>
                        </a:extLst>
                      </p:cNvPr>
                      <p:cNvSpPr/>
                      <p:nvPr/>
                    </p:nvSpPr>
                    <p:spPr>
                      <a:xfrm rot="12177584">
                        <a:off x="806525" y="4318275"/>
                        <a:ext cx="535643" cy="79176"/>
                      </a:xfrm>
                      <a:custGeom>
                        <a:avLst/>
                        <a:gdLst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473274 w 473274"/>
                          <a:gd name="connsiteY4" fmla="*/ 79078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91305"/>
                          <a:gd name="connsiteX1" fmla="*/ 433735 w 473274"/>
                          <a:gd name="connsiteY1" fmla="*/ 0 h 91305"/>
                          <a:gd name="connsiteX2" fmla="*/ 473274 w 473274"/>
                          <a:gd name="connsiteY2" fmla="*/ 39539 h 91305"/>
                          <a:gd name="connsiteX3" fmla="*/ 473274 w 473274"/>
                          <a:gd name="connsiteY3" fmla="*/ 79078 h 91305"/>
                          <a:gd name="connsiteX4" fmla="*/ 306045 w 473274"/>
                          <a:gd name="connsiteY4" fmla="*/ 91305 h 91305"/>
                          <a:gd name="connsiteX5" fmla="*/ 0 w 473274"/>
                          <a:gd name="connsiteY5" fmla="*/ 79078 h 91305"/>
                          <a:gd name="connsiteX6" fmla="*/ 0 w 473274"/>
                          <a:gd name="connsiteY6" fmla="*/ 79078 h 91305"/>
                          <a:gd name="connsiteX7" fmla="*/ 0 w 473274"/>
                          <a:gd name="connsiteY7" fmla="*/ 39539 h 91305"/>
                          <a:gd name="connsiteX8" fmla="*/ 39539 w 473274"/>
                          <a:gd name="connsiteY8" fmla="*/ 0 h 91305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7422 w 473274"/>
                          <a:gd name="connsiteY4" fmla="*/ 51413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7422 w 473274"/>
                          <a:gd name="connsiteY4" fmla="*/ 51413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5290 w 473274"/>
                          <a:gd name="connsiteY4" fmla="*/ 62661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5290 w 473274"/>
                          <a:gd name="connsiteY4" fmla="*/ 62661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26519 w 473274"/>
                          <a:gd name="connsiteY4" fmla="*/ 66377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51272 w 485007"/>
                          <a:gd name="connsiteY0" fmla="*/ 0 h 79078"/>
                          <a:gd name="connsiteX1" fmla="*/ 445468 w 485007"/>
                          <a:gd name="connsiteY1" fmla="*/ 0 h 79078"/>
                          <a:gd name="connsiteX2" fmla="*/ 485007 w 485007"/>
                          <a:gd name="connsiteY2" fmla="*/ 39539 h 79078"/>
                          <a:gd name="connsiteX3" fmla="*/ 485007 w 485007"/>
                          <a:gd name="connsiteY3" fmla="*/ 79078 h 79078"/>
                          <a:gd name="connsiteX4" fmla="*/ 238252 w 485007"/>
                          <a:gd name="connsiteY4" fmla="*/ 66377 h 79078"/>
                          <a:gd name="connsiteX5" fmla="*/ 11733 w 485007"/>
                          <a:gd name="connsiteY5" fmla="*/ 79078 h 79078"/>
                          <a:gd name="connsiteX6" fmla="*/ 11733 w 485007"/>
                          <a:gd name="connsiteY6" fmla="*/ 79078 h 79078"/>
                          <a:gd name="connsiteX7" fmla="*/ 0 w 485007"/>
                          <a:gd name="connsiteY7" fmla="*/ 39808 h 79078"/>
                          <a:gd name="connsiteX8" fmla="*/ 51272 w 485007"/>
                          <a:gd name="connsiteY8" fmla="*/ 0 h 79078"/>
                          <a:gd name="connsiteX0" fmla="*/ 51272 w 485007"/>
                          <a:gd name="connsiteY0" fmla="*/ 0 h 79078"/>
                          <a:gd name="connsiteX1" fmla="*/ 445468 w 485007"/>
                          <a:gd name="connsiteY1" fmla="*/ 0 h 79078"/>
                          <a:gd name="connsiteX2" fmla="*/ 485007 w 485007"/>
                          <a:gd name="connsiteY2" fmla="*/ 39539 h 79078"/>
                          <a:gd name="connsiteX3" fmla="*/ 485007 w 485007"/>
                          <a:gd name="connsiteY3" fmla="*/ 79078 h 79078"/>
                          <a:gd name="connsiteX4" fmla="*/ 238252 w 485007"/>
                          <a:gd name="connsiteY4" fmla="*/ 66377 h 79078"/>
                          <a:gd name="connsiteX5" fmla="*/ 11733 w 485007"/>
                          <a:gd name="connsiteY5" fmla="*/ 79078 h 79078"/>
                          <a:gd name="connsiteX6" fmla="*/ 0 w 485007"/>
                          <a:gd name="connsiteY6" fmla="*/ 39808 h 79078"/>
                          <a:gd name="connsiteX7" fmla="*/ 51272 w 485007"/>
                          <a:gd name="connsiteY7" fmla="*/ 0 h 79078"/>
                          <a:gd name="connsiteX0" fmla="*/ 56437 w 490172"/>
                          <a:gd name="connsiteY0" fmla="*/ 0 h 82055"/>
                          <a:gd name="connsiteX1" fmla="*/ 450633 w 490172"/>
                          <a:gd name="connsiteY1" fmla="*/ 0 h 82055"/>
                          <a:gd name="connsiteX2" fmla="*/ 490172 w 490172"/>
                          <a:gd name="connsiteY2" fmla="*/ 39539 h 82055"/>
                          <a:gd name="connsiteX3" fmla="*/ 490172 w 490172"/>
                          <a:gd name="connsiteY3" fmla="*/ 79078 h 82055"/>
                          <a:gd name="connsiteX4" fmla="*/ 243417 w 490172"/>
                          <a:gd name="connsiteY4" fmla="*/ 66377 h 82055"/>
                          <a:gd name="connsiteX5" fmla="*/ 16898 w 490172"/>
                          <a:gd name="connsiteY5" fmla="*/ 79078 h 82055"/>
                          <a:gd name="connsiteX6" fmla="*/ 5165 w 490172"/>
                          <a:gd name="connsiteY6" fmla="*/ 39808 h 82055"/>
                          <a:gd name="connsiteX7" fmla="*/ 56437 w 490172"/>
                          <a:gd name="connsiteY7" fmla="*/ 0 h 8205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490172" h="82055">
                            <a:moveTo>
                              <a:pt x="56437" y="0"/>
                            </a:moveTo>
                            <a:lnTo>
                              <a:pt x="450633" y="0"/>
                            </a:lnTo>
                            <a:cubicBezTo>
                              <a:pt x="472470" y="0"/>
                              <a:pt x="490172" y="17702"/>
                              <a:pt x="490172" y="39539"/>
                            </a:cubicBezTo>
                            <a:lnTo>
                              <a:pt x="490172" y="79078"/>
                            </a:lnTo>
                            <a:cubicBezTo>
                              <a:pt x="411555" y="69856"/>
                              <a:pt x="411744" y="64197"/>
                              <a:pt x="243417" y="66377"/>
                            </a:cubicBezTo>
                            <a:cubicBezTo>
                              <a:pt x="75090" y="68557"/>
                              <a:pt x="49040" y="89726"/>
                              <a:pt x="16898" y="79078"/>
                            </a:cubicBezTo>
                            <a:cubicBezTo>
                              <a:pt x="-15244" y="68430"/>
                              <a:pt x="9076" y="52898"/>
                              <a:pt x="5165" y="39808"/>
                            </a:cubicBezTo>
                            <a:cubicBezTo>
                              <a:pt x="5165" y="17971"/>
                              <a:pt x="34600" y="0"/>
                              <a:pt x="56437" y="0"/>
                            </a:cubicBezTo>
                            <a:close/>
                          </a:path>
                        </a:pathLst>
                      </a:custGeom>
                      <a:solidFill>
                        <a:srgbClr val="000000">
                          <a:alpha val="2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36" name="フリーフォーム: 図形 235">
                        <a:extLst>
                          <a:ext uri="{FF2B5EF4-FFF2-40B4-BE49-F238E27FC236}">
                            <a16:creationId xmlns:a16="http://schemas.microsoft.com/office/drawing/2014/main" id="{328DA5E0-2C6C-47E9-AC9E-CA59B5CBE6BD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613503" y="3714073"/>
                        <a:ext cx="558484" cy="1102095"/>
                      </a:xfrm>
                      <a:custGeom>
                        <a:avLst/>
                        <a:gdLst>
                          <a:gd name="connsiteX0" fmla="*/ 153926 w 525860"/>
                          <a:gd name="connsiteY0" fmla="*/ 8707 h 1084373"/>
                          <a:gd name="connsiteX1" fmla="*/ 221596 w 525860"/>
                          <a:gd name="connsiteY1" fmla="*/ 110798 h 1084373"/>
                          <a:gd name="connsiteX2" fmla="*/ 221596 w 525860"/>
                          <a:gd name="connsiteY2" fmla="*/ 446574 h 1084373"/>
                          <a:gd name="connsiteX3" fmla="*/ 525860 w 525860"/>
                          <a:gd name="connsiteY3" fmla="*/ 973575 h 1084373"/>
                          <a:gd name="connsiteX4" fmla="*/ 333952 w 525860"/>
                          <a:gd name="connsiteY4" fmla="*/ 1084373 h 1084373"/>
                          <a:gd name="connsiteX5" fmla="*/ 24707 w 525860"/>
                          <a:gd name="connsiteY5" fmla="*/ 548745 h 1084373"/>
                          <a:gd name="connsiteX6" fmla="*/ 20743 w 525860"/>
                          <a:gd name="connsiteY6" fmla="*/ 536956 h 1084373"/>
                          <a:gd name="connsiteX7" fmla="*/ 8707 w 525860"/>
                          <a:gd name="connsiteY7" fmla="*/ 519105 h 1084373"/>
                          <a:gd name="connsiteX8" fmla="*/ 0 w 525860"/>
                          <a:gd name="connsiteY8" fmla="*/ 475977 h 1084373"/>
                          <a:gd name="connsiteX9" fmla="*/ 0 w 525860"/>
                          <a:gd name="connsiteY9" fmla="*/ 110798 h 1084373"/>
                          <a:gd name="connsiteX10" fmla="*/ 110798 w 525860"/>
                          <a:gd name="connsiteY10" fmla="*/ 0 h 1084373"/>
                          <a:gd name="connsiteX11" fmla="*/ 153926 w 525860"/>
                          <a:gd name="connsiteY11" fmla="*/ 8707 h 1084373"/>
                          <a:gd name="connsiteX0" fmla="*/ 525860 w 617300"/>
                          <a:gd name="connsiteY0" fmla="*/ 973575 h 1084373"/>
                          <a:gd name="connsiteX1" fmla="*/ 333952 w 617300"/>
                          <a:gd name="connsiteY1" fmla="*/ 1084373 h 1084373"/>
                          <a:gd name="connsiteX2" fmla="*/ 24707 w 617300"/>
                          <a:gd name="connsiteY2" fmla="*/ 548745 h 1084373"/>
                          <a:gd name="connsiteX3" fmla="*/ 20743 w 617300"/>
                          <a:gd name="connsiteY3" fmla="*/ 536956 h 1084373"/>
                          <a:gd name="connsiteX4" fmla="*/ 8707 w 617300"/>
                          <a:gd name="connsiteY4" fmla="*/ 519105 h 1084373"/>
                          <a:gd name="connsiteX5" fmla="*/ 0 w 617300"/>
                          <a:gd name="connsiteY5" fmla="*/ 475977 h 1084373"/>
                          <a:gd name="connsiteX6" fmla="*/ 0 w 617300"/>
                          <a:gd name="connsiteY6" fmla="*/ 110798 h 1084373"/>
                          <a:gd name="connsiteX7" fmla="*/ 110798 w 617300"/>
                          <a:gd name="connsiteY7" fmla="*/ 0 h 1084373"/>
                          <a:gd name="connsiteX8" fmla="*/ 153926 w 617300"/>
                          <a:gd name="connsiteY8" fmla="*/ 8707 h 1084373"/>
                          <a:gd name="connsiteX9" fmla="*/ 221596 w 617300"/>
                          <a:gd name="connsiteY9" fmla="*/ 110798 h 1084373"/>
                          <a:gd name="connsiteX10" fmla="*/ 221596 w 617300"/>
                          <a:gd name="connsiteY10" fmla="*/ 446574 h 1084373"/>
                          <a:gd name="connsiteX11" fmla="*/ 617300 w 617300"/>
                          <a:gd name="connsiteY11" fmla="*/ 1065015 h 1084373"/>
                          <a:gd name="connsiteX0" fmla="*/ 333952 w 617300"/>
                          <a:gd name="connsiteY0" fmla="*/ 1084373 h 1084373"/>
                          <a:gd name="connsiteX1" fmla="*/ 24707 w 617300"/>
                          <a:gd name="connsiteY1" fmla="*/ 548745 h 1084373"/>
                          <a:gd name="connsiteX2" fmla="*/ 20743 w 617300"/>
                          <a:gd name="connsiteY2" fmla="*/ 536956 h 1084373"/>
                          <a:gd name="connsiteX3" fmla="*/ 8707 w 617300"/>
                          <a:gd name="connsiteY3" fmla="*/ 519105 h 1084373"/>
                          <a:gd name="connsiteX4" fmla="*/ 0 w 617300"/>
                          <a:gd name="connsiteY4" fmla="*/ 475977 h 1084373"/>
                          <a:gd name="connsiteX5" fmla="*/ 0 w 617300"/>
                          <a:gd name="connsiteY5" fmla="*/ 110798 h 1084373"/>
                          <a:gd name="connsiteX6" fmla="*/ 110798 w 617300"/>
                          <a:gd name="connsiteY6" fmla="*/ 0 h 1084373"/>
                          <a:gd name="connsiteX7" fmla="*/ 153926 w 617300"/>
                          <a:gd name="connsiteY7" fmla="*/ 8707 h 1084373"/>
                          <a:gd name="connsiteX8" fmla="*/ 221596 w 617300"/>
                          <a:gd name="connsiteY8" fmla="*/ 110798 h 1084373"/>
                          <a:gd name="connsiteX9" fmla="*/ 221596 w 617300"/>
                          <a:gd name="connsiteY9" fmla="*/ 446574 h 1084373"/>
                          <a:gd name="connsiteX10" fmla="*/ 617300 w 617300"/>
                          <a:gd name="connsiteY10" fmla="*/ 1065015 h 1084373"/>
                          <a:gd name="connsiteX0" fmla="*/ 333952 w 490650"/>
                          <a:gd name="connsiteY0" fmla="*/ 1084373 h 1084373"/>
                          <a:gd name="connsiteX1" fmla="*/ 24707 w 490650"/>
                          <a:gd name="connsiteY1" fmla="*/ 548745 h 1084373"/>
                          <a:gd name="connsiteX2" fmla="*/ 20743 w 490650"/>
                          <a:gd name="connsiteY2" fmla="*/ 536956 h 1084373"/>
                          <a:gd name="connsiteX3" fmla="*/ 8707 w 490650"/>
                          <a:gd name="connsiteY3" fmla="*/ 519105 h 1084373"/>
                          <a:gd name="connsiteX4" fmla="*/ 0 w 490650"/>
                          <a:gd name="connsiteY4" fmla="*/ 475977 h 1084373"/>
                          <a:gd name="connsiteX5" fmla="*/ 0 w 490650"/>
                          <a:gd name="connsiteY5" fmla="*/ 110798 h 1084373"/>
                          <a:gd name="connsiteX6" fmla="*/ 110798 w 490650"/>
                          <a:gd name="connsiteY6" fmla="*/ 0 h 1084373"/>
                          <a:gd name="connsiteX7" fmla="*/ 153926 w 490650"/>
                          <a:gd name="connsiteY7" fmla="*/ 8707 h 1084373"/>
                          <a:gd name="connsiteX8" fmla="*/ 221596 w 490650"/>
                          <a:gd name="connsiteY8" fmla="*/ 110798 h 1084373"/>
                          <a:gd name="connsiteX9" fmla="*/ 221596 w 490650"/>
                          <a:gd name="connsiteY9" fmla="*/ 446574 h 1084373"/>
                          <a:gd name="connsiteX10" fmla="*/ 490650 w 490650"/>
                          <a:gd name="connsiteY10" fmla="*/ 852579 h 1084373"/>
                          <a:gd name="connsiteX0" fmla="*/ 347730 w 490650"/>
                          <a:gd name="connsiteY0" fmla="*/ 997008 h 997008"/>
                          <a:gd name="connsiteX1" fmla="*/ 24707 w 490650"/>
                          <a:gd name="connsiteY1" fmla="*/ 548745 h 997008"/>
                          <a:gd name="connsiteX2" fmla="*/ 20743 w 490650"/>
                          <a:gd name="connsiteY2" fmla="*/ 536956 h 997008"/>
                          <a:gd name="connsiteX3" fmla="*/ 8707 w 490650"/>
                          <a:gd name="connsiteY3" fmla="*/ 519105 h 997008"/>
                          <a:gd name="connsiteX4" fmla="*/ 0 w 490650"/>
                          <a:gd name="connsiteY4" fmla="*/ 475977 h 997008"/>
                          <a:gd name="connsiteX5" fmla="*/ 0 w 490650"/>
                          <a:gd name="connsiteY5" fmla="*/ 110798 h 997008"/>
                          <a:gd name="connsiteX6" fmla="*/ 110798 w 490650"/>
                          <a:gd name="connsiteY6" fmla="*/ 0 h 997008"/>
                          <a:gd name="connsiteX7" fmla="*/ 153926 w 490650"/>
                          <a:gd name="connsiteY7" fmla="*/ 8707 h 997008"/>
                          <a:gd name="connsiteX8" fmla="*/ 221596 w 490650"/>
                          <a:gd name="connsiteY8" fmla="*/ 110798 h 997008"/>
                          <a:gd name="connsiteX9" fmla="*/ 221596 w 490650"/>
                          <a:gd name="connsiteY9" fmla="*/ 446574 h 997008"/>
                          <a:gd name="connsiteX10" fmla="*/ 490650 w 490650"/>
                          <a:gd name="connsiteY10" fmla="*/ 852579 h 997008"/>
                          <a:gd name="connsiteX0" fmla="*/ 347730 w 490650"/>
                          <a:gd name="connsiteY0" fmla="*/ 997008 h 997008"/>
                          <a:gd name="connsiteX1" fmla="*/ 24707 w 490650"/>
                          <a:gd name="connsiteY1" fmla="*/ 548745 h 997008"/>
                          <a:gd name="connsiteX2" fmla="*/ 20743 w 490650"/>
                          <a:gd name="connsiteY2" fmla="*/ 536956 h 997008"/>
                          <a:gd name="connsiteX3" fmla="*/ 8707 w 490650"/>
                          <a:gd name="connsiteY3" fmla="*/ 519105 h 997008"/>
                          <a:gd name="connsiteX4" fmla="*/ 0 w 490650"/>
                          <a:gd name="connsiteY4" fmla="*/ 475977 h 997008"/>
                          <a:gd name="connsiteX5" fmla="*/ 0 w 490650"/>
                          <a:gd name="connsiteY5" fmla="*/ 110798 h 997008"/>
                          <a:gd name="connsiteX6" fmla="*/ 110798 w 490650"/>
                          <a:gd name="connsiteY6" fmla="*/ 0 h 997008"/>
                          <a:gd name="connsiteX7" fmla="*/ 153926 w 490650"/>
                          <a:gd name="connsiteY7" fmla="*/ 8707 h 997008"/>
                          <a:gd name="connsiteX8" fmla="*/ 206146 w 490650"/>
                          <a:gd name="connsiteY8" fmla="*/ 131207 h 997008"/>
                          <a:gd name="connsiteX9" fmla="*/ 221596 w 490650"/>
                          <a:gd name="connsiteY9" fmla="*/ 446574 h 997008"/>
                          <a:gd name="connsiteX10" fmla="*/ 490650 w 490650"/>
                          <a:gd name="connsiteY10" fmla="*/ 852579 h 997008"/>
                          <a:gd name="connsiteX0" fmla="*/ 347730 w 465288"/>
                          <a:gd name="connsiteY0" fmla="*/ 997008 h 997008"/>
                          <a:gd name="connsiteX1" fmla="*/ 24707 w 465288"/>
                          <a:gd name="connsiteY1" fmla="*/ 548745 h 997008"/>
                          <a:gd name="connsiteX2" fmla="*/ 20743 w 465288"/>
                          <a:gd name="connsiteY2" fmla="*/ 536956 h 997008"/>
                          <a:gd name="connsiteX3" fmla="*/ 8707 w 465288"/>
                          <a:gd name="connsiteY3" fmla="*/ 519105 h 997008"/>
                          <a:gd name="connsiteX4" fmla="*/ 0 w 465288"/>
                          <a:gd name="connsiteY4" fmla="*/ 475977 h 997008"/>
                          <a:gd name="connsiteX5" fmla="*/ 0 w 465288"/>
                          <a:gd name="connsiteY5" fmla="*/ 110798 h 997008"/>
                          <a:gd name="connsiteX6" fmla="*/ 110798 w 465288"/>
                          <a:gd name="connsiteY6" fmla="*/ 0 h 997008"/>
                          <a:gd name="connsiteX7" fmla="*/ 153926 w 465288"/>
                          <a:gd name="connsiteY7" fmla="*/ 8707 h 997008"/>
                          <a:gd name="connsiteX8" fmla="*/ 206146 w 465288"/>
                          <a:gd name="connsiteY8" fmla="*/ 131207 h 997008"/>
                          <a:gd name="connsiteX9" fmla="*/ 221596 w 465288"/>
                          <a:gd name="connsiteY9" fmla="*/ 446574 h 997008"/>
                          <a:gd name="connsiteX10" fmla="*/ 465288 w 465288"/>
                          <a:gd name="connsiteY10" fmla="*/ 777445 h 997008"/>
                          <a:gd name="connsiteX0" fmla="*/ 347730 w 465288"/>
                          <a:gd name="connsiteY0" fmla="*/ 997008 h 997008"/>
                          <a:gd name="connsiteX1" fmla="*/ 285827 w 465288"/>
                          <a:gd name="connsiteY1" fmla="*/ 880043 h 997008"/>
                          <a:gd name="connsiteX2" fmla="*/ 24707 w 465288"/>
                          <a:gd name="connsiteY2" fmla="*/ 548745 h 997008"/>
                          <a:gd name="connsiteX3" fmla="*/ 20743 w 465288"/>
                          <a:gd name="connsiteY3" fmla="*/ 536956 h 997008"/>
                          <a:gd name="connsiteX4" fmla="*/ 8707 w 465288"/>
                          <a:gd name="connsiteY4" fmla="*/ 519105 h 997008"/>
                          <a:gd name="connsiteX5" fmla="*/ 0 w 465288"/>
                          <a:gd name="connsiteY5" fmla="*/ 475977 h 997008"/>
                          <a:gd name="connsiteX6" fmla="*/ 0 w 465288"/>
                          <a:gd name="connsiteY6" fmla="*/ 110798 h 997008"/>
                          <a:gd name="connsiteX7" fmla="*/ 110798 w 465288"/>
                          <a:gd name="connsiteY7" fmla="*/ 0 h 997008"/>
                          <a:gd name="connsiteX8" fmla="*/ 153926 w 465288"/>
                          <a:gd name="connsiteY8" fmla="*/ 8707 h 997008"/>
                          <a:gd name="connsiteX9" fmla="*/ 206146 w 465288"/>
                          <a:gd name="connsiteY9" fmla="*/ 131207 h 997008"/>
                          <a:gd name="connsiteX10" fmla="*/ 221596 w 465288"/>
                          <a:gd name="connsiteY10" fmla="*/ 446574 h 997008"/>
                          <a:gd name="connsiteX11" fmla="*/ 465288 w 465288"/>
                          <a:gd name="connsiteY11" fmla="*/ 777445 h 997008"/>
                          <a:gd name="connsiteX0" fmla="*/ 285827 w 465288"/>
                          <a:gd name="connsiteY0" fmla="*/ 880043 h 880043"/>
                          <a:gd name="connsiteX1" fmla="*/ 24707 w 465288"/>
                          <a:gd name="connsiteY1" fmla="*/ 548745 h 880043"/>
                          <a:gd name="connsiteX2" fmla="*/ 20743 w 465288"/>
                          <a:gd name="connsiteY2" fmla="*/ 536956 h 880043"/>
                          <a:gd name="connsiteX3" fmla="*/ 8707 w 465288"/>
                          <a:gd name="connsiteY3" fmla="*/ 519105 h 880043"/>
                          <a:gd name="connsiteX4" fmla="*/ 0 w 465288"/>
                          <a:gd name="connsiteY4" fmla="*/ 475977 h 880043"/>
                          <a:gd name="connsiteX5" fmla="*/ 0 w 465288"/>
                          <a:gd name="connsiteY5" fmla="*/ 110798 h 880043"/>
                          <a:gd name="connsiteX6" fmla="*/ 110798 w 465288"/>
                          <a:gd name="connsiteY6" fmla="*/ 0 h 880043"/>
                          <a:gd name="connsiteX7" fmla="*/ 153926 w 465288"/>
                          <a:gd name="connsiteY7" fmla="*/ 8707 h 880043"/>
                          <a:gd name="connsiteX8" fmla="*/ 206146 w 465288"/>
                          <a:gd name="connsiteY8" fmla="*/ 131207 h 880043"/>
                          <a:gd name="connsiteX9" fmla="*/ 221596 w 465288"/>
                          <a:gd name="connsiteY9" fmla="*/ 446574 h 880043"/>
                          <a:gd name="connsiteX10" fmla="*/ 465288 w 465288"/>
                          <a:gd name="connsiteY10" fmla="*/ 777445 h 880043"/>
                          <a:gd name="connsiteX0" fmla="*/ 323096 w 465288"/>
                          <a:gd name="connsiteY0" fmla="*/ 934556 h 934556"/>
                          <a:gd name="connsiteX1" fmla="*/ 24707 w 465288"/>
                          <a:gd name="connsiteY1" fmla="*/ 548745 h 934556"/>
                          <a:gd name="connsiteX2" fmla="*/ 20743 w 465288"/>
                          <a:gd name="connsiteY2" fmla="*/ 536956 h 934556"/>
                          <a:gd name="connsiteX3" fmla="*/ 8707 w 465288"/>
                          <a:gd name="connsiteY3" fmla="*/ 519105 h 934556"/>
                          <a:gd name="connsiteX4" fmla="*/ 0 w 465288"/>
                          <a:gd name="connsiteY4" fmla="*/ 475977 h 934556"/>
                          <a:gd name="connsiteX5" fmla="*/ 0 w 465288"/>
                          <a:gd name="connsiteY5" fmla="*/ 110798 h 934556"/>
                          <a:gd name="connsiteX6" fmla="*/ 110798 w 465288"/>
                          <a:gd name="connsiteY6" fmla="*/ 0 h 934556"/>
                          <a:gd name="connsiteX7" fmla="*/ 153926 w 465288"/>
                          <a:gd name="connsiteY7" fmla="*/ 8707 h 934556"/>
                          <a:gd name="connsiteX8" fmla="*/ 206146 w 465288"/>
                          <a:gd name="connsiteY8" fmla="*/ 131207 h 934556"/>
                          <a:gd name="connsiteX9" fmla="*/ 221596 w 465288"/>
                          <a:gd name="connsiteY9" fmla="*/ 446574 h 934556"/>
                          <a:gd name="connsiteX10" fmla="*/ 465288 w 465288"/>
                          <a:gd name="connsiteY10" fmla="*/ 777445 h 934556"/>
                          <a:gd name="connsiteX0" fmla="*/ 299949 w 465288"/>
                          <a:gd name="connsiteY0" fmla="*/ 914214 h 914214"/>
                          <a:gd name="connsiteX1" fmla="*/ 24707 w 465288"/>
                          <a:gd name="connsiteY1" fmla="*/ 548745 h 914214"/>
                          <a:gd name="connsiteX2" fmla="*/ 20743 w 465288"/>
                          <a:gd name="connsiteY2" fmla="*/ 536956 h 914214"/>
                          <a:gd name="connsiteX3" fmla="*/ 8707 w 465288"/>
                          <a:gd name="connsiteY3" fmla="*/ 519105 h 914214"/>
                          <a:gd name="connsiteX4" fmla="*/ 0 w 465288"/>
                          <a:gd name="connsiteY4" fmla="*/ 475977 h 914214"/>
                          <a:gd name="connsiteX5" fmla="*/ 0 w 465288"/>
                          <a:gd name="connsiteY5" fmla="*/ 110798 h 914214"/>
                          <a:gd name="connsiteX6" fmla="*/ 110798 w 465288"/>
                          <a:gd name="connsiteY6" fmla="*/ 0 h 914214"/>
                          <a:gd name="connsiteX7" fmla="*/ 153926 w 465288"/>
                          <a:gd name="connsiteY7" fmla="*/ 8707 h 914214"/>
                          <a:gd name="connsiteX8" fmla="*/ 206146 w 465288"/>
                          <a:gd name="connsiteY8" fmla="*/ 131207 h 914214"/>
                          <a:gd name="connsiteX9" fmla="*/ 221596 w 465288"/>
                          <a:gd name="connsiteY9" fmla="*/ 446574 h 914214"/>
                          <a:gd name="connsiteX10" fmla="*/ 465288 w 465288"/>
                          <a:gd name="connsiteY10" fmla="*/ 777445 h 914214"/>
                          <a:gd name="connsiteX0" fmla="*/ 331351 w 465288"/>
                          <a:gd name="connsiteY0" fmla="*/ 932344 h 932344"/>
                          <a:gd name="connsiteX1" fmla="*/ 24707 w 465288"/>
                          <a:gd name="connsiteY1" fmla="*/ 548745 h 932344"/>
                          <a:gd name="connsiteX2" fmla="*/ 20743 w 465288"/>
                          <a:gd name="connsiteY2" fmla="*/ 536956 h 932344"/>
                          <a:gd name="connsiteX3" fmla="*/ 8707 w 465288"/>
                          <a:gd name="connsiteY3" fmla="*/ 519105 h 932344"/>
                          <a:gd name="connsiteX4" fmla="*/ 0 w 465288"/>
                          <a:gd name="connsiteY4" fmla="*/ 475977 h 932344"/>
                          <a:gd name="connsiteX5" fmla="*/ 0 w 465288"/>
                          <a:gd name="connsiteY5" fmla="*/ 110798 h 932344"/>
                          <a:gd name="connsiteX6" fmla="*/ 110798 w 465288"/>
                          <a:gd name="connsiteY6" fmla="*/ 0 h 932344"/>
                          <a:gd name="connsiteX7" fmla="*/ 153926 w 465288"/>
                          <a:gd name="connsiteY7" fmla="*/ 8707 h 932344"/>
                          <a:gd name="connsiteX8" fmla="*/ 206146 w 465288"/>
                          <a:gd name="connsiteY8" fmla="*/ 131207 h 932344"/>
                          <a:gd name="connsiteX9" fmla="*/ 221596 w 465288"/>
                          <a:gd name="connsiteY9" fmla="*/ 446574 h 932344"/>
                          <a:gd name="connsiteX10" fmla="*/ 465288 w 465288"/>
                          <a:gd name="connsiteY10" fmla="*/ 777445 h 932344"/>
                          <a:gd name="connsiteX0" fmla="*/ 331351 w 465288"/>
                          <a:gd name="connsiteY0" fmla="*/ 932344 h 932344"/>
                          <a:gd name="connsiteX1" fmla="*/ 24707 w 465288"/>
                          <a:gd name="connsiteY1" fmla="*/ 548745 h 932344"/>
                          <a:gd name="connsiteX2" fmla="*/ 20743 w 465288"/>
                          <a:gd name="connsiteY2" fmla="*/ 536956 h 932344"/>
                          <a:gd name="connsiteX3" fmla="*/ 8707 w 465288"/>
                          <a:gd name="connsiteY3" fmla="*/ 519105 h 932344"/>
                          <a:gd name="connsiteX4" fmla="*/ 0 w 465288"/>
                          <a:gd name="connsiteY4" fmla="*/ 475977 h 932344"/>
                          <a:gd name="connsiteX5" fmla="*/ 0 w 465288"/>
                          <a:gd name="connsiteY5" fmla="*/ 110798 h 932344"/>
                          <a:gd name="connsiteX6" fmla="*/ 110798 w 465288"/>
                          <a:gd name="connsiteY6" fmla="*/ 0 h 932344"/>
                          <a:gd name="connsiteX7" fmla="*/ 153926 w 465288"/>
                          <a:gd name="connsiteY7" fmla="*/ 8707 h 932344"/>
                          <a:gd name="connsiteX8" fmla="*/ 206146 w 465288"/>
                          <a:gd name="connsiteY8" fmla="*/ 131207 h 932344"/>
                          <a:gd name="connsiteX9" fmla="*/ 221596 w 465288"/>
                          <a:gd name="connsiteY9" fmla="*/ 446574 h 932344"/>
                          <a:gd name="connsiteX10" fmla="*/ 465288 w 465288"/>
                          <a:gd name="connsiteY10" fmla="*/ 777445 h 932344"/>
                          <a:gd name="connsiteX0" fmla="*/ 331351 w 465288"/>
                          <a:gd name="connsiteY0" fmla="*/ 932344 h 932344"/>
                          <a:gd name="connsiteX1" fmla="*/ 20743 w 465288"/>
                          <a:gd name="connsiteY1" fmla="*/ 536956 h 932344"/>
                          <a:gd name="connsiteX2" fmla="*/ 8707 w 465288"/>
                          <a:gd name="connsiteY2" fmla="*/ 519105 h 932344"/>
                          <a:gd name="connsiteX3" fmla="*/ 0 w 465288"/>
                          <a:gd name="connsiteY3" fmla="*/ 475977 h 932344"/>
                          <a:gd name="connsiteX4" fmla="*/ 0 w 465288"/>
                          <a:gd name="connsiteY4" fmla="*/ 110798 h 932344"/>
                          <a:gd name="connsiteX5" fmla="*/ 110798 w 465288"/>
                          <a:gd name="connsiteY5" fmla="*/ 0 h 932344"/>
                          <a:gd name="connsiteX6" fmla="*/ 153926 w 465288"/>
                          <a:gd name="connsiteY6" fmla="*/ 8707 h 932344"/>
                          <a:gd name="connsiteX7" fmla="*/ 206146 w 465288"/>
                          <a:gd name="connsiteY7" fmla="*/ 131207 h 932344"/>
                          <a:gd name="connsiteX8" fmla="*/ 221596 w 465288"/>
                          <a:gd name="connsiteY8" fmla="*/ 446574 h 932344"/>
                          <a:gd name="connsiteX9" fmla="*/ 465288 w 465288"/>
                          <a:gd name="connsiteY9" fmla="*/ 777445 h 932344"/>
                          <a:gd name="connsiteX0" fmla="*/ 331351 w 465288"/>
                          <a:gd name="connsiteY0" fmla="*/ 932344 h 932344"/>
                          <a:gd name="connsiteX1" fmla="*/ 8707 w 465288"/>
                          <a:gd name="connsiteY1" fmla="*/ 519105 h 932344"/>
                          <a:gd name="connsiteX2" fmla="*/ 0 w 465288"/>
                          <a:gd name="connsiteY2" fmla="*/ 475977 h 932344"/>
                          <a:gd name="connsiteX3" fmla="*/ 0 w 465288"/>
                          <a:gd name="connsiteY3" fmla="*/ 110798 h 932344"/>
                          <a:gd name="connsiteX4" fmla="*/ 110798 w 465288"/>
                          <a:gd name="connsiteY4" fmla="*/ 0 h 932344"/>
                          <a:gd name="connsiteX5" fmla="*/ 153926 w 465288"/>
                          <a:gd name="connsiteY5" fmla="*/ 8707 h 932344"/>
                          <a:gd name="connsiteX6" fmla="*/ 206146 w 465288"/>
                          <a:gd name="connsiteY6" fmla="*/ 131207 h 932344"/>
                          <a:gd name="connsiteX7" fmla="*/ 221596 w 465288"/>
                          <a:gd name="connsiteY7" fmla="*/ 446574 h 932344"/>
                          <a:gd name="connsiteX8" fmla="*/ 465288 w 465288"/>
                          <a:gd name="connsiteY8" fmla="*/ 777445 h 932344"/>
                          <a:gd name="connsiteX0" fmla="*/ 331351 w 465288"/>
                          <a:gd name="connsiteY0" fmla="*/ 932344 h 932344"/>
                          <a:gd name="connsiteX1" fmla="*/ 8707 w 465288"/>
                          <a:gd name="connsiteY1" fmla="*/ 519105 h 932344"/>
                          <a:gd name="connsiteX2" fmla="*/ 0 w 465288"/>
                          <a:gd name="connsiteY2" fmla="*/ 475977 h 932344"/>
                          <a:gd name="connsiteX3" fmla="*/ 0 w 465288"/>
                          <a:gd name="connsiteY3" fmla="*/ 110798 h 932344"/>
                          <a:gd name="connsiteX4" fmla="*/ 110798 w 465288"/>
                          <a:gd name="connsiteY4" fmla="*/ 0 h 932344"/>
                          <a:gd name="connsiteX5" fmla="*/ 153926 w 465288"/>
                          <a:gd name="connsiteY5" fmla="*/ 8707 h 932344"/>
                          <a:gd name="connsiteX6" fmla="*/ 206146 w 465288"/>
                          <a:gd name="connsiteY6" fmla="*/ 131207 h 932344"/>
                          <a:gd name="connsiteX7" fmla="*/ 221596 w 465288"/>
                          <a:gd name="connsiteY7" fmla="*/ 446574 h 932344"/>
                          <a:gd name="connsiteX8" fmla="*/ 465288 w 465288"/>
                          <a:gd name="connsiteY8" fmla="*/ 777445 h 932344"/>
                          <a:gd name="connsiteX0" fmla="*/ 331351 w 465288"/>
                          <a:gd name="connsiteY0" fmla="*/ 932344 h 932344"/>
                          <a:gd name="connsiteX1" fmla="*/ 8707 w 465288"/>
                          <a:gd name="connsiteY1" fmla="*/ 519105 h 932344"/>
                          <a:gd name="connsiteX2" fmla="*/ 0 w 465288"/>
                          <a:gd name="connsiteY2" fmla="*/ 475977 h 932344"/>
                          <a:gd name="connsiteX3" fmla="*/ 0 w 465288"/>
                          <a:gd name="connsiteY3" fmla="*/ 110798 h 932344"/>
                          <a:gd name="connsiteX4" fmla="*/ 110798 w 465288"/>
                          <a:gd name="connsiteY4" fmla="*/ 0 h 932344"/>
                          <a:gd name="connsiteX5" fmla="*/ 153926 w 465288"/>
                          <a:gd name="connsiteY5" fmla="*/ 8707 h 932344"/>
                          <a:gd name="connsiteX6" fmla="*/ 206146 w 465288"/>
                          <a:gd name="connsiteY6" fmla="*/ 131207 h 932344"/>
                          <a:gd name="connsiteX7" fmla="*/ 221596 w 465288"/>
                          <a:gd name="connsiteY7" fmla="*/ 446574 h 932344"/>
                          <a:gd name="connsiteX8" fmla="*/ 465288 w 465288"/>
                          <a:gd name="connsiteY8" fmla="*/ 777445 h 932344"/>
                          <a:gd name="connsiteX0" fmla="*/ 331351 w 472463"/>
                          <a:gd name="connsiteY0" fmla="*/ 932344 h 932344"/>
                          <a:gd name="connsiteX1" fmla="*/ 8707 w 472463"/>
                          <a:gd name="connsiteY1" fmla="*/ 519105 h 932344"/>
                          <a:gd name="connsiteX2" fmla="*/ 0 w 472463"/>
                          <a:gd name="connsiteY2" fmla="*/ 475977 h 932344"/>
                          <a:gd name="connsiteX3" fmla="*/ 0 w 472463"/>
                          <a:gd name="connsiteY3" fmla="*/ 110798 h 932344"/>
                          <a:gd name="connsiteX4" fmla="*/ 110798 w 472463"/>
                          <a:gd name="connsiteY4" fmla="*/ 0 h 932344"/>
                          <a:gd name="connsiteX5" fmla="*/ 153926 w 472463"/>
                          <a:gd name="connsiteY5" fmla="*/ 8707 h 932344"/>
                          <a:gd name="connsiteX6" fmla="*/ 206146 w 472463"/>
                          <a:gd name="connsiteY6" fmla="*/ 131207 h 932344"/>
                          <a:gd name="connsiteX7" fmla="*/ 221596 w 472463"/>
                          <a:gd name="connsiteY7" fmla="*/ 446574 h 932344"/>
                          <a:gd name="connsiteX8" fmla="*/ 472463 w 472463"/>
                          <a:gd name="connsiteY8" fmla="*/ 793220 h 932344"/>
                          <a:gd name="connsiteX0" fmla="*/ 331351 w 472463"/>
                          <a:gd name="connsiteY0" fmla="*/ 932344 h 932344"/>
                          <a:gd name="connsiteX1" fmla="*/ 8707 w 472463"/>
                          <a:gd name="connsiteY1" fmla="*/ 519105 h 932344"/>
                          <a:gd name="connsiteX2" fmla="*/ 0 w 472463"/>
                          <a:gd name="connsiteY2" fmla="*/ 475977 h 932344"/>
                          <a:gd name="connsiteX3" fmla="*/ 0 w 472463"/>
                          <a:gd name="connsiteY3" fmla="*/ 110798 h 932344"/>
                          <a:gd name="connsiteX4" fmla="*/ 110798 w 472463"/>
                          <a:gd name="connsiteY4" fmla="*/ 0 h 932344"/>
                          <a:gd name="connsiteX5" fmla="*/ 153926 w 472463"/>
                          <a:gd name="connsiteY5" fmla="*/ 8707 h 932344"/>
                          <a:gd name="connsiteX6" fmla="*/ 206146 w 472463"/>
                          <a:gd name="connsiteY6" fmla="*/ 131207 h 932344"/>
                          <a:gd name="connsiteX7" fmla="*/ 221596 w 472463"/>
                          <a:gd name="connsiteY7" fmla="*/ 446574 h 932344"/>
                          <a:gd name="connsiteX8" fmla="*/ 472463 w 472463"/>
                          <a:gd name="connsiteY8" fmla="*/ 793220 h 93234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472463" h="932344">
                            <a:moveTo>
                              <a:pt x="331351" y="932344"/>
                            </a:moveTo>
                            <a:cubicBezTo>
                              <a:pt x="198497" y="810228"/>
                              <a:pt x="90067" y="702211"/>
                              <a:pt x="8707" y="519105"/>
                            </a:cubicBezTo>
                            <a:cubicBezTo>
                              <a:pt x="3100" y="505849"/>
                              <a:pt x="0" y="491275"/>
                              <a:pt x="0" y="475977"/>
                            </a:cubicBezTo>
                            <a:lnTo>
                              <a:pt x="0" y="110798"/>
                            </a:lnTo>
                            <a:cubicBezTo>
                              <a:pt x="0" y="49606"/>
                              <a:pt x="49606" y="0"/>
                              <a:pt x="110798" y="0"/>
                            </a:cubicBezTo>
                            <a:cubicBezTo>
                              <a:pt x="126096" y="0"/>
                              <a:pt x="140670" y="3100"/>
                              <a:pt x="153926" y="8707"/>
                            </a:cubicBezTo>
                            <a:cubicBezTo>
                              <a:pt x="193693" y="25527"/>
                              <a:pt x="206146" y="85313"/>
                              <a:pt x="206146" y="131207"/>
                            </a:cubicBezTo>
                            <a:lnTo>
                              <a:pt x="221596" y="446574"/>
                            </a:lnTo>
                            <a:cubicBezTo>
                              <a:pt x="296776" y="623373"/>
                              <a:pt x="472463" y="793220"/>
                              <a:pt x="472463" y="793220"/>
                            </a:cubicBezTo>
                          </a:path>
                        </a:pathLst>
                      </a:cu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37" name="フリーフォーム: 図形 236">
                        <a:extLst>
                          <a:ext uri="{FF2B5EF4-FFF2-40B4-BE49-F238E27FC236}">
                            <a16:creationId xmlns:a16="http://schemas.microsoft.com/office/drawing/2014/main" id="{1A19D1E0-BE8E-4938-A5E9-103E35322353}"/>
                          </a:ext>
                        </a:extLst>
                      </p:cNvPr>
                      <p:cNvSpPr/>
                      <p:nvPr/>
                    </p:nvSpPr>
                    <p:spPr>
                      <a:xfrm rot="19623778">
                        <a:off x="605797" y="3814934"/>
                        <a:ext cx="94380" cy="457538"/>
                      </a:xfrm>
                      <a:custGeom>
                        <a:avLst/>
                        <a:gdLst>
                          <a:gd name="connsiteX0" fmla="*/ 22876 w 88125"/>
                          <a:gd name="connsiteY0" fmla="*/ 4618 h 438031"/>
                          <a:gd name="connsiteX1" fmla="*/ 88125 w 88125"/>
                          <a:gd name="connsiteY1" fmla="*/ 103057 h 438031"/>
                          <a:gd name="connsiteX2" fmla="*/ 88125 w 88125"/>
                          <a:gd name="connsiteY2" fmla="*/ 425062 h 438031"/>
                          <a:gd name="connsiteX3" fmla="*/ 51446 w 88125"/>
                          <a:gd name="connsiteY3" fmla="*/ 438031 h 438031"/>
                          <a:gd name="connsiteX4" fmla="*/ 49728 w 88125"/>
                          <a:gd name="connsiteY4" fmla="*/ 435242 h 438031"/>
                          <a:gd name="connsiteX5" fmla="*/ 53619 w 88125"/>
                          <a:gd name="connsiteY5" fmla="*/ 91383 h 438031"/>
                          <a:gd name="connsiteX6" fmla="*/ 14742 w 88125"/>
                          <a:gd name="connsiteY6" fmla="*/ 8944 h 438031"/>
                          <a:gd name="connsiteX7" fmla="*/ 0 w 88125"/>
                          <a:gd name="connsiteY7" fmla="*/ 0 h 4380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88125" h="438031">
                            <a:moveTo>
                              <a:pt x="22876" y="4618"/>
                            </a:moveTo>
                            <a:cubicBezTo>
                              <a:pt x="61220" y="20837"/>
                              <a:pt x="88125" y="58805"/>
                              <a:pt x="88125" y="103057"/>
                            </a:cubicBezTo>
                            <a:lnTo>
                              <a:pt x="88125" y="425062"/>
                            </a:lnTo>
                            <a:lnTo>
                              <a:pt x="51446" y="438031"/>
                            </a:lnTo>
                            <a:lnTo>
                              <a:pt x="49728" y="435242"/>
                            </a:lnTo>
                            <a:lnTo>
                              <a:pt x="53619" y="91383"/>
                            </a:lnTo>
                            <a:cubicBezTo>
                              <a:pt x="53619" y="58194"/>
                              <a:pt x="38485" y="28539"/>
                              <a:pt x="14742" y="8944"/>
                            </a:cubicBez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FFFFFF">
                          <a:alpha val="4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38" name="四角形: 上の 2 つの角を丸める 109">
                        <a:extLst>
                          <a:ext uri="{FF2B5EF4-FFF2-40B4-BE49-F238E27FC236}">
                            <a16:creationId xmlns:a16="http://schemas.microsoft.com/office/drawing/2014/main" id="{21B53BF3-DC99-4126-B9E5-AF2CDC7853B2}"/>
                          </a:ext>
                        </a:extLst>
                      </p:cNvPr>
                      <p:cNvSpPr/>
                      <p:nvPr/>
                    </p:nvSpPr>
                    <p:spPr>
                      <a:xfrm rot="12177584">
                        <a:off x="733744" y="4498753"/>
                        <a:ext cx="564378" cy="110868"/>
                      </a:xfrm>
                      <a:custGeom>
                        <a:avLst/>
                        <a:gdLst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473274 w 473274"/>
                          <a:gd name="connsiteY4" fmla="*/ 79078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91305"/>
                          <a:gd name="connsiteX1" fmla="*/ 433735 w 473274"/>
                          <a:gd name="connsiteY1" fmla="*/ 0 h 91305"/>
                          <a:gd name="connsiteX2" fmla="*/ 473274 w 473274"/>
                          <a:gd name="connsiteY2" fmla="*/ 39539 h 91305"/>
                          <a:gd name="connsiteX3" fmla="*/ 473274 w 473274"/>
                          <a:gd name="connsiteY3" fmla="*/ 79078 h 91305"/>
                          <a:gd name="connsiteX4" fmla="*/ 306045 w 473274"/>
                          <a:gd name="connsiteY4" fmla="*/ 91305 h 91305"/>
                          <a:gd name="connsiteX5" fmla="*/ 0 w 473274"/>
                          <a:gd name="connsiteY5" fmla="*/ 79078 h 91305"/>
                          <a:gd name="connsiteX6" fmla="*/ 0 w 473274"/>
                          <a:gd name="connsiteY6" fmla="*/ 79078 h 91305"/>
                          <a:gd name="connsiteX7" fmla="*/ 0 w 473274"/>
                          <a:gd name="connsiteY7" fmla="*/ 39539 h 91305"/>
                          <a:gd name="connsiteX8" fmla="*/ 39539 w 473274"/>
                          <a:gd name="connsiteY8" fmla="*/ 0 h 91305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7422 w 473274"/>
                          <a:gd name="connsiteY4" fmla="*/ 51413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7422 w 473274"/>
                          <a:gd name="connsiteY4" fmla="*/ 51413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5290 w 473274"/>
                          <a:gd name="connsiteY4" fmla="*/ 62661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5290 w 473274"/>
                          <a:gd name="connsiteY4" fmla="*/ 62661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26519 w 473274"/>
                          <a:gd name="connsiteY4" fmla="*/ 66377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585176"/>
                          <a:gd name="connsiteY0" fmla="*/ 0 h 116264"/>
                          <a:gd name="connsiteX1" fmla="*/ 433735 w 585176"/>
                          <a:gd name="connsiteY1" fmla="*/ 0 h 116264"/>
                          <a:gd name="connsiteX2" fmla="*/ 473274 w 585176"/>
                          <a:gd name="connsiteY2" fmla="*/ 39539 h 116264"/>
                          <a:gd name="connsiteX3" fmla="*/ 585176 w 585176"/>
                          <a:gd name="connsiteY3" fmla="*/ 116264 h 116264"/>
                          <a:gd name="connsiteX4" fmla="*/ 226519 w 585176"/>
                          <a:gd name="connsiteY4" fmla="*/ 66377 h 116264"/>
                          <a:gd name="connsiteX5" fmla="*/ 0 w 585176"/>
                          <a:gd name="connsiteY5" fmla="*/ 79078 h 116264"/>
                          <a:gd name="connsiteX6" fmla="*/ 0 w 585176"/>
                          <a:gd name="connsiteY6" fmla="*/ 79078 h 116264"/>
                          <a:gd name="connsiteX7" fmla="*/ 0 w 585176"/>
                          <a:gd name="connsiteY7" fmla="*/ 39539 h 116264"/>
                          <a:gd name="connsiteX8" fmla="*/ 39539 w 585176"/>
                          <a:gd name="connsiteY8" fmla="*/ 0 h 116264"/>
                          <a:gd name="connsiteX0" fmla="*/ 39539 w 585176"/>
                          <a:gd name="connsiteY0" fmla="*/ 0 h 116264"/>
                          <a:gd name="connsiteX1" fmla="*/ 433735 w 585176"/>
                          <a:gd name="connsiteY1" fmla="*/ 0 h 116264"/>
                          <a:gd name="connsiteX2" fmla="*/ 473274 w 585176"/>
                          <a:gd name="connsiteY2" fmla="*/ 39539 h 116264"/>
                          <a:gd name="connsiteX3" fmla="*/ 585176 w 585176"/>
                          <a:gd name="connsiteY3" fmla="*/ 116264 h 116264"/>
                          <a:gd name="connsiteX4" fmla="*/ 226519 w 585176"/>
                          <a:gd name="connsiteY4" fmla="*/ 66377 h 116264"/>
                          <a:gd name="connsiteX5" fmla="*/ 0 w 585176"/>
                          <a:gd name="connsiteY5" fmla="*/ 79078 h 116264"/>
                          <a:gd name="connsiteX6" fmla="*/ 0 w 585176"/>
                          <a:gd name="connsiteY6" fmla="*/ 79078 h 116264"/>
                          <a:gd name="connsiteX7" fmla="*/ 0 w 585176"/>
                          <a:gd name="connsiteY7" fmla="*/ 39539 h 116264"/>
                          <a:gd name="connsiteX8" fmla="*/ 39539 w 585176"/>
                          <a:gd name="connsiteY8" fmla="*/ 0 h 116264"/>
                          <a:gd name="connsiteX0" fmla="*/ 39539 w 585176"/>
                          <a:gd name="connsiteY0" fmla="*/ 0 h 116264"/>
                          <a:gd name="connsiteX1" fmla="*/ 433735 w 585176"/>
                          <a:gd name="connsiteY1" fmla="*/ 0 h 116264"/>
                          <a:gd name="connsiteX2" fmla="*/ 473274 w 585176"/>
                          <a:gd name="connsiteY2" fmla="*/ 39539 h 116264"/>
                          <a:gd name="connsiteX3" fmla="*/ 585176 w 585176"/>
                          <a:gd name="connsiteY3" fmla="*/ 116264 h 116264"/>
                          <a:gd name="connsiteX4" fmla="*/ 226519 w 585176"/>
                          <a:gd name="connsiteY4" fmla="*/ 66377 h 116264"/>
                          <a:gd name="connsiteX5" fmla="*/ 0 w 585176"/>
                          <a:gd name="connsiteY5" fmla="*/ 79078 h 116264"/>
                          <a:gd name="connsiteX6" fmla="*/ 0 w 585176"/>
                          <a:gd name="connsiteY6" fmla="*/ 79078 h 116264"/>
                          <a:gd name="connsiteX7" fmla="*/ 0 w 585176"/>
                          <a:gd name="connsiteY7" fmla="*/ 39539 h 116264"/>
                          <a:gd name="connsiteX8" fmla="*/ 39539 w 585176"/>
                          <a:gd name="connsiteY8" fmla="*/ 0 h 116264"/>
                          <a:gd name="connsiteX0" fmla="*/ 39539 w 585176"/>
                          <a:gd name="connsiteY0" fmla="*/ 0 h 116264"/>
                          <a:gd name="connsiteX1" fmla="*/ 433735 w 585176"/>
                          <a:gd name="connsiteY1" fmla="*/ 0 h 116264"/>
                          <a:gd name="connsiteX2" fmla="*/ 473274 w 585176"/>
                          <a:gd name="connsiteY2" fmla="*/ 39539 h 116264"/>
                          <a:gd name="connsiteX3" fmla="*/ 585176 w 585176"/>
                          <a:gd name="connsiteY3" fmla="*/ 116264 h 116264"/>
                          <a:gd name="connsiteX4" fmla="*/ 229910 w 585176"/>
                          <a:gd name="connsiteY4" fmla="*/ 48684 h 116264"/>
                          <a:gd name="connsiteX5" fmla="*/ 0 w 585176"/>
                          <a:gd name="connsiteY5" fmla="*/ 79078 h 116264"/>
                          <a:gd name="connsiteX6" fmla="*/ 0 w 585176"/>
                          <a:gd name="connsiteY6" fmla="*/ 79078 h 116264"/>
                          <a:gd name="connsiteX7" fmla="*/ 0 w 585176"/>
                          <a:gd name="connsiteY7" fmla="*/ 39539 h 116264"/>
                          <a:gd name="connsiteX8" fmla="*/ 39539 w 585176"/>
                          <a:gd name="connsiteY8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13240 w 598416"/>
                          <a:gd name="connsiteY5" fmla="*/ 79078 h 116264"/>
                          <a:gd name="connsiteX6" fmla="*/ 13240 w 598416"/>
                          <a:gd name="connsiteY6" fmla="*/ 79078 h 116264"/>
                          <a:gd name="connsiteX7" fmla="*/ 0 w 598416"/>
                          <a:gd name="connsiteY7" fmla="*/ 34239 h 116264"/>
                          <a:gd name="connsiteX8" fmla="*/ 52779 w 598416"/>
                          <a:gd name="connsiteY8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13240 w 598416"/>
                          <a:gd name="connsiteY5" fmla="*/ 79078 h 116264"/>
                          <a:gd name="connsiteX6" fmla="*/ 23170 w 598416"/>
                          <a:gd name="connsiteY6" fmla="*/ 83054 h 116264"/>
                          <a:gd name="connsiteX7" fmla="*/ 0 w 598416"/>
                          <a:gd name="connsiteY7" fmla="*/ 34239 h 116264"/>
                          <a:gd name="connsiteX8" fmla="*/ 52779 w 598416"/>
                          <a:gd name="connsiteY8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13240 w 598416"/>
                          <a:gd name="connsiteY5" fmla="*/ 79078 h 116264"/>
                          <a:gd name="connsiteX6" fmla="*/ 63322 w 598416"/>
                          <a:gd name="connsiteY6" fmla="*/ 74365 h 116264"/>
                          <a:gd name="connsiteX7" fmla="*/ 0 w 598416"/>
                          <a:gd name="connsiteY7" fmla="*/ 34239 h 116264"/>
                          <a:gd name="connsiteX8" fmla="*/ 52779 w 598416"/>
                          <a:gd name="connsiteY8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13240 w 598416"/>
                          <a:gd name="connsiteY5" fmla="*/ 79078 h 116264"/>
                          <a:gd name="connsiteX6" fmla="*/ 63322 w 598416"/>
                          <a:gd name="connsiteY6" fmla="*/ 74365 h 116264"/>
                          <a:gd name="connsiteX7" fmla="*/ 0 w 598416"/>
                          <a:gd name="connsiteY7" fmla="*/ 34239 h 116264"/>
                          <a:gd name="connsiteX8" fmla="*/ 52779 w 598416"/>
                          <a:gd name="connsiteY8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13240 w 598416"/>
                          <a:gd name="connsiteY5" fmla="*/ 79078 h 116264"/>
                          <a:gd name="connsiteX6" fmla="*/ 0 w 598416"/>
                          <a:gd name="connsiteY6" fmla="*/ 34239 h 116264"/>
                          <a:gd name="connsiteX7" fmla="*/ 52779 w 598416"/>
                          <a:gd name="connsiteY7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13240 w 598416"/>
                          <a:gd name="connsiteY5" fmla="*/ 79078 h 116264"/>
                          <a:gd name="connsiteX6" fmla="*/ 0 w 598416"/>
                          <a:gd name="connsiteY6" fmla="*/ 34239 h 116264"/>
                          <a:gd name="connsiteX7" fmla="*/ 52779 w 598416"/>
                          <a:gd name="connsiteY7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28174 w 598416"/>
                          <a:gd name="connsiteY5" fmla="*/ 75531 h 116264"/>
                          <a:gd name="connsiteX6" fmla="*/ 0 w 598416"/>
                          <a:gd name="connsiteY6" fmla="*/ 34239 h 116264"/>
                          <a:gd name="connsiteX7" fmla="*/ 52779 w 598416"/>
                          <a:gd name="connsiteY7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28174 w 598416"/>
                          <a:gd name="connsiteY5" fmla="*/ 75531 h 116264"/>
                          <a:gd name="connsiteX6" fmla="*/ 0 w 598416"/>
                          <a:gd name="connsiteY6" fmla="*/ 34239 h 116264"/>
                          <a:gd name="connsiteX7" fmla="*/ 52779 w 598416"/>
                          <a:gd name="connsiteY7" fmla="*/ 0 h 11626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598416" h="116264">
                            <a:moveTo>
                              <a:pt x="52779" y="0"/>
                            </a:moveTo>
                            <a:lnTo>
                              <a:pt x="446975" y="0"/>
                            </a:lnTo>
                            <a:cubicBezTo>
                              <a:pt x="468812" y="0"/>
                              <a:pt x="486514" y="17702"/>
                              <a:pt x="486514" y="39539"/>
                            </a:cubicBezTo>
                            <a:lnTo>
                              <a:pt x="598416" y="116264"/>
                            </a:lnTo>
                            <a:cubicBezTo>
                              <a:pt x="519799" y="107042"/>
                              <a:pt x="338190" y="55473"/>
                              <a:pt x="243150" y="48684"/>
                            </a:cubicBezTo>
                            <a:cubicBezTo>
                              <a:pt x="148110" y="41895"/>
                              <a:pt x="107315" y="66309"/>
                              <a:pt x="28174" y="75531"/>
                            </a:cubicBezTo>
                            <a:cubicBezTo>
                              <a:pt x="-6106" y="67677"/>
                              <a:pt x="4413" y="49185"/>
                              <a:pt x="0" y="34239"/>
                            </a:cubicBezTo>
                            <a:cubicBezTo>
                              <a:pt x="0" y="12402"/>
                              <a:pt x="30942" y="0"/>
                              <a:pt x="52779" y="0"/>
                            </a:cubicBezTo>
                            <a:close/>
                          </a:path>
                        </a:pathLst>
                      </a:custGeom>
                      <a:solidFill>
                        <a:srgbClr val="000000">
                          <a:alpha val="2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39" name="フリーフォーム: 図形 238">
                        <a:extLst>
                          <a:ext uri="{FF2B5EF4-FFF2-40B4-BE49-F238E27FC236}">
                            <a16:creationId xmlns:a16="http://schemas.microsoft.com/office/drawing/2014/main" id="{6A270BDA-5435-4E27-9420-ABF004EA1152}"/>
                          </a:ext>
                        </a:extLst>
                      </p:cNvPr>
                      <p:cNvSpPr/>
                      <p:nvPr/>
                    </p:nvSpPr>
                    <p:spPr>
                      <a:xfrm rot="17497709">
                        <a:off x="765675" y="4070511"/>
                        <a:ext cx="422053" cy="1037353"/>
                      </a:xfrm>
                      <a:custGeom>
                        <a:avLst/>
                        <a:gdLst>
                          <a:gd name="connsiteX0" fmla="*/ 315192 w 334508"/>
                          <a:gd name="connsiteY0" fmla="*/ 37879 h 991241"/>
                          <a:gd name="connsiteX1" fmla="*/ 321704 w 334508"/>
                          <a:gd name="connsiteY1" fmla="*/ 143203 h 991241"/>
                          <a:gd name="connsiteX2" fmla="*/ 189158 w 334508"/>
                          <a:gd name="connsiteY2" fmla="*/ 372778 h 991241"/>
                          <a:gd name="connsiteX3" fmla="*/ 189158 w 334508"/>
                          <a:gd name="connsiteY3" fmla="*/ 897301 h 991241"/>
                          <a:gd name="connsiteX4" fmla="*/ 95218 w 334508"/>
                          <a:gd name="connsiteY4" fmla="*/ 991241 h 991241"/>
                          <a:gd name="connsiteX5" fmla="*/ 1278 w 334508"/>
                          <a:gd name="connsiteY5" fmla="*/ 897301 h 991241"/>
                          <a:gd name="connsiteX6" fmla="*/ 1278 w 334508"/>
                          <a:gd name="connsiteY6" fmla="*/ 355893 h 991241"/>
                          <a:gd name="connsiteX7" fmla="*/ 1484 w 334508"/>
                          <a:gd name="connsiteY7" fmla="*/ 354871 h 991241"/>
                          <a:gd name="connsiteX8" fmla="*/ 0 w 334508"/>
                          <a:gd name="connsiteY8" fmla="*/ 333581 h 991241"/>
                          <a:gd name="connsiteX9" fmla="*/ 12082 w 334508"/>
                          <a:gd name="connsiteY9" fmla="*/ 297652 h 991241"/>
                          <a:gd name="connsiteX10" fmla="*/ 156366 w 334508"/>
                          <a:gd name="connsiteY10" fmla="*/ 47745 h 991241"/>
                          <a:gd name="connsiteX11" fmla="*/ 286764 w 334508"/>
                          <a:gd name="connsiteY11" fmla="*/ 12805 h 991241"/>
                          <a:gd name="connsiteX12" fmla="*/ 315192 w 334508"/>
                          <a:gd name="connsiteY12" fmla="*/ 37879 h 991241"/>
                          <a:gd name="connsiteX0" fmla="*/ 95218 w 334508"/>
                          <a:gd name="connsiteY0" fmla="*/ 991241 h 1082681"/>
                          <a:gd name="connsiteX1" fmla="*/ 1278 w 334508"/>
                          <a:gd name="connsiteY1" fmla="*/ 897301 h 1082681"/>
                          <a:gd name="connsiteX2" fmla="*/ 1278 w 334508"/>
                          <a:gd name="connsiteY2" fmla="*/ 355893 h 1082681"/>
                          <a:gd name="connsiteX3" fmla="*/ 1484 w 334508"/>
                          <a:gd name="connsiteY3" fmla="*/ 354871 h 1082681"/>
                          <a:gd name="connsiteX4" fmla="*/ 0 w 334508"/>
                          <a:gd name="connsiteY4" fmla="*/ 333581 h 1082681"/>
                          <a:gd name="connsiteX5" fmla="*/ 12082 w 334508"/>
                          <a:gd name="connsiteY5" fmla="*/ 297652 h 1082681"/>
                          <a:gd name="connsiteX6" fmla="*/ 156366 w 334508"/>
                          <a:gd name="connsiteY6" fmla="*/ 47745 h 1082681"/>
                          <a:gd name="connsiteX7" fmla="*/ 286764 w 334508"/>
                          <a:gd name="connsiteY7" fmla="*/ 12805 h 1082681"/>
                          <a:gd name="connsiteX8" fmla="*/ 315192 w 334508"/>
                          <a:gd name="connsiteY8" fmla="*/ 37879 h 1082681"/>
                          <a:gd name="connsiteX9" fmla="*/ 321704 w 334508"/>
                          <a:gd name="connsiteY9" fmla="*/ 143203 h 1082681"/>
                          <a:gd name="connsiteX10" fmla="*/ 189158 w 334508"/>
                          <a:gd name="connsiteY10" fmla="*/ 372778 h 1082681"/>
                          <a:gd name="connsiteX11" fmla="*/ 189158 w 334508"/>
                          <a:gd name="connsiteY11" fmla="*/ 897301 h 1082681"/>
                          <a:gd name="connsiteX12" fmla="*/ 186658 w 334508"/>
                          <a:gd name="connsiteY12" fmla="*/ 1082681 h 1082681"/>
                          <a:gd name="connsiteX0" fmla="*/ 95218 w 334508"/>
                          <a:gd name="connsiteY0" fmla="*/ 991241 h 991241"/>
                          <a:gd name="connsiteX1" fmla="*/ 1278 w 334508"/>
                          <a:gd name="connsiteY1" fmla="*/ 897301 h 991241"/>
                          <a:gd name="connsiteX2" fmla="*/ 1278 w 334508"/>
                          <a:gd name="connsiteY2" fmla="*/ 355893 h 991241"/>
                          <a:gd name="connsiteX3" fmla="*/ 1484 w 334508"/>
                          <a:gd name="connsiteY3" fmla="*/ 354871 h 991241"/>
                          <a:gd name="connsiteX4" fmla="*/ 0 w 334508"/>
                          <a:gd name="connsiteY4" fmla="*/ 333581 h 991241"/>
                          <a:gd name="connsiteX5" fmla="*/ 12082 w 334508"/>
                          <a:gd name="connsiteY5" fmla="*/ 297652 h 991241"/>
                          <a:gd name="connsiteX6" fmla="*/ 156366 w 334508"/>
                          <a:gd name="connsiteY6" fmla="*/ 47745 h 991241"/>
                          <a:gd name="connsiteX7" fmla="*/ 286764 w 334508"/>
                          <a:gd name="connsiteY7" fmla="*/ 12805 h 991241"/>
                          <a:gd name="connsiteX8" fmla="*/ 315192 w 334508"/>
                          <a:gd name="connsiteY8" fmla="*/ 37879 h 991241"/>
                          <a:gd name="connsiteX9" fmla="*/ 321704 w 334508"/>
                          <a:gd name="connsiteY9" fmla="*/ 143203 h 991241"/>
                          <a:gd name="connsiteX10" fmla="*/ 189158 w 334508"/>
                          <a:gd name="connsiteY10" fmla="*/ 372778 h 991241"/>
                          <a:gd name="connsiteX11" fmla="*/ 189158 w 334508"/>
                          <a:gd name="connsiteY11" fmla="*/ 897301 h 991241"/>
                          <a:gd name="connsiteX0" fmla="*/ 1278 w 334508"/>
                          <a:gd name="connsiteY0" fmla="*/ 897301 h 897301"/>
                          <a:gd name="connsiteX1" fmla="*/ 1278 w 334508"/>
                          <a:gd name="connsiteY1" fmla="*/ 355893 h 897301"/>
                          <a:gd name="connsiteX2" fmla="*/ 1484 w 334508"/>
                          <a:gd name="connsiteY2" fmla="*/ 354871 h 897301"/>
                          <a:gd name="connsiteX3" fmla="*/ 0 w 334508"/>
                          <a:gd name="connsiteY3" fmla="*/ 333581 h 897301"/>
                          <a:gd name="connsiteX4" fmla="*/ 12082 w 334508"/>
                          <a:gd name="connsiteY4" fmla="*/ 297652 h 897301"/>
                          <a:gd name="connsiteX5" fmla="*/ 156366 w 334508"/>
                          <a:gd name="connsiteY5" fmla="*/ 47745 h 897301"/>
                          <a:gd name="connsiteX6" fmla="*/ 286764 w 334508"/>
                          <a:gd name="connsiteY6" fmla="*/ 12805 h 897301"/>
                          <a:gd name="connsiteX7" fmla="*/ 315192 w 334508"/>
                          <a:gd name="connsiteY7" fmla="*/ 37879 h 897301"/>
                          <a:gd name="connsiteX8" fmla="*/ 321704 w 334508"/>
                          <a:gd name="connsiteY8" fmla="*/ 143203 h 897301"/>
                          <a:gd name="connsiteX9" fmla="*/ 189158 w 334508"/>
                          <a:gd name="connsiteY9" fmla="*/ 372778 h 897301"/>
                          <a:gd name="connsiteX10" fmla="*/ 189158 w 334508"/>
                          <a:gd name="connsiteY10" fmla="*/ 897301 h 897301"/>
                          <a:gd name="connsiteX0" fmla="*/ 0 w 408583"/>
                          <a:gd name="connsiteY0" fmla="*/ 664187 h 897301"/>
                          <a:gd name="connsiteX1" fmla="*/ 75353 w 408583"/>
                          <a:gd name="connsiteY1" fmla="*/ 355893 h 897301"/>
                          <a:gd name="connsiteX2" fmla="*/ 75559 w 408583"/>
                          <a:gd name="connsiteY2" fmla="*/ 354871 h 897301"/>
                          <a:gd name="connsiteX3" fmla="*/ 74075 w 408583"/>
                          <a:gd name="connsiteY3" fmla="*/ 333581 h 897301"/>
                          <a:gd name="connsiteX4" fmla="*/ 86157 w 408583"/>
                          <a:gd name="connsiteY4" fmla="*/ 297652 h 897301"/>
                          <a:gd name="connsiteX5" fmla="*/ 230441 w 408583"/>
                          <a:gd name="connsiteY5" fmla="*/ 47745 h 897301"/>
                          <a:gd name="connsiteX6" fmla="*/ 360839 w 408583"/>
                          <a:gd name="connsiteY6" fmla="*/ 12805 h 897301"/>
                          <a:gd name="connsiteX7" fmla="*/ 389267 w 408583"/>
                          <a:gd name="connsiteY7" fmla="*/ 37879 h 897301"/>
                          <a:gd name="connsiteX8" fmla="*/ 395779 w 408583"/>
                          <a:gd name="connsiteY8" fmla="*/ 143203 h 897301"/>
                          <a:gd name="connsiteX9" fmla="*/ 263233 w 408583"/>
                          <a:gd name="connsiteY9" fmla="*/ 372778 h 897301"/>
                          <a:gd name="connsiteX10" fmla="*/ 263233 w 408583"/>
                          <a:gd name="connsiteY10" fmla="*/ 897301 h 897301"/>
                          <a:gd name="connsiteX0" fmla="*/ 5451 w 334508"/>
                          <a:gd name="connsiteY0" fmla="*/ 881985 h 897301"/>
                          <a:gd name="connsiteX1" fmla="*/ 1278 w 334508"/>
                          <a:gd name="connsiteY1" fmla="*/ 355893 h 897301"/>
                          <a:gd name="connsiteX2" fmla="*/ 1484 w 334508"/>
                          <a:gd name="connsiteY2" fmla="*/ 354871 h 897301"/>
                          <a:gd name="connsiteX3" fmla="*/ 0 w 334508"/>
                          <a:gd name="connsiteY3" fmla="*/ 333581 h 897301"/>
                          <a:gd name="connsiteX4" fmla="*/ 12082 w 334508"/>
                          <a:gd name="connsiteY4" fmla="*/ 297652 h 897301"/>
                          <a:gd name="connsiteX5" fmla="*/ 156366 w 334508"/>
                          <a:gd name="connsiteY5" fmla="*/ 47745 h 897301"/>
                          <a:gd name="connsiteX6" fmla="*/ 286764 w 334508"/>
                          <a:gd name="connsiteY6" fmla="*/ 12805 h 897301"/>
                          <a:gd name="connsiteX7" fmla="*/ 315192 w 334508"/>
                          <a:gd name="connsiteY7" fmla="*/ 37879 h 897301"/>
                          <a:gd name="connsiteX8" fmla="*/ 321704 w 334508"/>
                          <a:gd name="connsiteY8" fmla="*/ 143203 h 897301"/>
                          <a:gd name="connsiteX9" fmla="*/ 189158 w 334508"/>
                          <a:gd name="connsiteY9" fmla="*/ 372778 h 897301"/>
                          <a:gd name="connsiteX10" fmla="*/ 189158 w 334508"/>
                          <a:gd name="connsiteY10" fmla="*/ 897301 h 897301"/>
                          <a:gd name="connsiteX0" fmla="*/ 5451 w 334508"/>
                          <a:gd name="connsiteY0" fmla="*/ 881985 h 881985"/>
                          <a:gd name="connsiteX1" fmla="*/ 1278 w 334508"/>
                          <a:gd name="connsiteY1" fmla="*/ 355893 h 881985"/>
                          <a:gd name="connsiteX2" fmla="*/ 1484 w 334508"/>
                          <a:gd name="connsiteY2" fmla="*/ 354871 h 881985"/>
                          <a:gd name="connsiteX3" fmla="*/ 0 w 334508"/>
                          <a:gd name="connsiteY3" fmla="*/ 333581 h 881985"/>
                          <a:gd name="connsiteX4" fmla="*/ 12082 w 334508"/>
                          <a:gd name="connsiteY4" fmla="*/ 297652 h 881985"/>
                          <a:gd name="connsiteX5" fmla="*/ 156366 w 334508"/>
                          <a:gd name="connsiteY5" fmla="*/ 47745 h 881985"/>
                          <a:gd name="connsiteX6" fmla="*/ 286764 w 334508"/>
                          <a:gd name="connsiteY6" fmla="*/ 12805 h 881985"/>
                          <a:gd name="connsiteX7" fmla="*/ 315192 w 334508"/>
                          <a:gd name="connsiteY7" fmla="*/ 37879 h 881985"/>
                          <a:gd name="connsiteX8" fmla="*/ 321704 w 334508"/>
                          <a:gd name="connsiteY8" fmla="*/ 143203 h 881985"/>
                          <a:gd name="connsiteX9" fmla="*/ 189158 w 334508"/>
                          <a:gd name="connsiteY9" fmla="*/ 372778 h 881985"/>
                          <a:gd name="connsiteX10" fmla="*/ 194708 w 334508"/>
                          <a:gd name="connsiteY10" fmla="*/ 816544 h 881985"/>
                          <a:gd name="connsiteX0" fmla="*/ 4173 w 333230"/>
                          <a:gd name="connsiteY0" fmla="*/ 881985 h 881985"/>
                          <a:gd name="connsiteX1" fmla="*/ 0 w 333230"/>
                          <a:gd name="connsiteY1" fmla="*/ 355893 h 881985"/>
                          <a:gd name="connsiteX2" fmla="*/ 206 w 333230"/>
                          <a:gd name="connsiteY2" fmla="*/ 354871 h 881985"/>
                          <a:gd name="connsiteX3" fmla="*/ 10804 w 333230"/>
                          <a:gd name="connsiteY3" fmla="*/ 297652 h 881985"/>
                          <a:gd name="connsiteX4" fmla="*/ 155088 w 333230"/>
                          <a:gd name="connsiteY4" fmla="*/ 47745 h 881985"/>
                          <a:gd name="connsiteX5" fmla="*/ 285486 w 333230"/>
                          <a:gd name="connsiteY5" fmla="*/ 12805 h 881985"/>
                          <a:gd name="connsiteX6" fmla="*/ 313914 w 333230"/>
                          <a:gd name="connsiteY6" fmla="*/ 37879 h 881985"/>
                          <a:gd name="connsiteX7" fmla="*/ 320426 w 333230"/>
                          <a:gd name="connsiteY7" fmla="*/ 143203 h 881985"/>
                          <a:gd name="connsiteX8" fmla="*/ 187880 w 333230"/>
                          <a:gd name="connsiteY8" fmla="*/ 372778 h 881985"/>
                          <a:gd name="connsiteX9" fmla="*/ 193430 w 333230"/>
                          <a:gd name="connsiteY9" fmla="*/ 816544 h 881985"/>
                          <a:gd name="connsiteX0" fmla="*/ 4173 w 333230"/>
                          <a:gd name="connsiteY0" fmla="*/ 881985 h 881985"/>
                          <a:gd name="connsiteX1" fmla="*/ 0 w 333230"/>
                          <a:gd name="connsiteY1" fmla="*/ 355893 h 881985"/>
                          <a:gd name="connsiteX2" fmla="*/ 38936 w 333230"/>
                          <a:gd name="connsiteY2" fmla="*/ 219973 h 881985"/>
                          <a:gd name="connsiteX3" fmla="*/ 10804 w 333230"/>
                          <a:gd name="connsiteY3" fmla="*/ 297652 h 881985"/>
                          <a:gd name="connsiteX4" fmla="*/ 155088 w 333230"/>
                          <a:gd name="connsiteY4" fmla="*/ 47745 h 881985"/>
                          <a:gd name="connsiteX5" fmla="*/ 285486 w 333230"/>
                          <a:gd name="connsiteY5" fmla="*/ 12805 h 881985"/>
                          <a:gd name="connsiteX6" fmla="*/ 313914 w 333230"/>
                          <a:gd name="connsiteY6" fmla="*/ 37879 h 881985"/>
                          <a:gd name="connsiteX7" fmla="*/ 320426 w 333230"/>
                          <a:gd name="connsiteY7" fmla="*/ 143203 h 881985"/>
                          <a:gd name="connsiteX8" fmla="*/ 187880 w 333230"/>
                          <a:gd name="connsiteY8" fmla="*/ 372778 h 881985"/>
                          <a:gd name="connsiteX9" fmla="*/ 193430 w 333230"/>
                          <a:gd name="connsiteY9" fmla="*/ 816544 h 881985"/>
                          <a:gd name="connsiteX0" fmla="*/ 8149 w 337206"/>
                          <a:gd name="connsiteY0" fmla="*/ 881985 h 881985"/>
                          <a:gd name="connsiteX1" fmla="*/ 3976 w 337206"/>
                          <a:gd name="connsiteY1" fmla="*/ 355893 h 881985"/>
                          <a:gd name="connsiteX2" fmla="*/ 14780 w 337206"/>
                          <a:gd name="connsiteY2" fmla="*/ 297652 h 881985"/>
                          <a:gd name="connsiteX3" fmla="*/ 159064 w 337206"/>
                          <a:gd name="connsiteY3" fmla="*/ 47745 h 881985"/>
                          <a:gd name="connsiteX4" fmla="*/ 289462 w 337206"/>
                          <a:gd name="connsiteY4" fmla="*/ 12805 h 881985"/>
                          <a:gd name="connsiteX5" fmla="*/ 317890 w 337206"/>
                          <a:gd name="connsiteY5" fmla="*/ 37879 h 881985"/>
                          <a:gd name="connsiteX6" fmla="*/ 324402 w 337206"/>
                          <a:gd name="connsiteY6" fmla="*/ 143203 h 881985"/>
                          <a:gd name="connsiteX7" fmla="*/ 191856 w 337206"/>
                          <a:gd name="connsiteY7" fmla="*/ 372778 h 881985"/>
                          <a:gd name="connsiteX8" fmla="*/ 197406 w 337206"/>
                          <a:gd name="connsiteY8" fmla="*/ 816544 h 881985"/>
                          <a:gd name="connsiteX0" fmla="*/ 4173 w 333230"/>
                          <a:gd name="connsiteY0" fmla="*/ 881985 h 881985"/>
                          <a:gd name="connsiteX1" fmla="*/ 0 w 333230"/>
                          <a:gd name="connsiteY1" fmla="*/ 355893 h 881985"/>
                          <a:gd name="connsiteX2" fmla="*/ 29175 w 333230"/>
                          <a:gd name="connsiteY2" fmla="*/ 266459 h 881985"/>
                          <a:gd name="connsiteX3" fmla="*/ 155088 w 333230"/>
                          <a:gd name="connsiteY3" fmla="*/ 47745 h 881985"/>
                          <a:gd name="connsiteX4" fmla="*/ 285486 w 333230"/>
                          <a:gd name="connsiteY4" fmla="*/ 12805 h 881985"/>
                          <a:gd name="connsiteX5" fmla="*/ 313914 w 333230"/>
                          <a:gd name="connsiteY5" fmla="*/ 37879 h 881985"/>
                          <a:gd name="connsiteX6" fmla="*/ 320426 w 333230"/>
                          <a:gd name="connsiteY6" fmla="*/ 143203 h 881985"/>
                          <a:gd name="connsiteX7" fmla="*/ 187880 w 333230"/>
                          <a:gd name="connsiteY7" fmla="*/ 372778 h 881985"/>
                          <a:gd name="connsiteX8" fmla="*/ 193430 w 333230"/>
                          <a:gd name="connsiteY8" fmla="*/ 816544 h 881985"/>
                          <a:gd name="connsiteX0" fmla="*/ 10790 w 339847"/>
                          <a:gd name="connsiteY0" fmla="*/ 881985 h 881985"/>
                          <a:gd name="connsiteX1" fmla="*/ 0 w 339847"/>
                          <a:gd name="connsiteY1" fmla="*/ 399502 h 881985"/>
                          <a:gd name="connsiteX2" fmla="*/ 35792 w 339847"/>
                          <a:gd name="connsiteY2" fmla="*/ 266459 h 881985"/>
                          <a:gd name="connsiteX3" fmla="*/ 161705 w 339847"/>
                          <a:gd name="connsiteY3" fmla="*/ 47745 h 881985"/>
                          <a:gd name="connsiteX4" fmla="*/ 292103 w 339847"/>
                          <a:gd name="connsiteY4" fmla="*/ 12805 h 881985"/>
                          <a:gd name="connsiteX5" fmla="*/ 320531 w 339847"/>
                          <a:gd name="connsiteY5" fmla="*/ 37879 h 881985"/>
                          <a:gd name="connsiteX6" fmla="*/ 327043 w 339847"/>
                          <a:gd name="connsiteY6" fmla="*/ 143203 h 881985"/>
                          <a:gd name="connsiteX7" fmla="*/ 194497 w 339847"/>
                          <a:gd name="connsiteY7" fmla="*/ 372778 h 881985"/>
                          <a:gd name="connsiteX8" fmla="*/ 200047 w 339847"/>
                          <a:gd name="connsiteY8" fmla="*/ 816544 h 881985"/>
                          <a:gd name="connsiteX0" fmla="*/ 11117 w 340174"/>
                          <a:gd name="connsiteY0" fmla="*/ 881985 h 881985"/>
                          <a:gd name="connsiteX1" fmla="*/ 327 w 340174"/>
                          <a:gd name="connsiteY1" fmla="*/ 399502 h 881985"/>
                          <a:gd name="connsiteX2" fmla="*/ 36119 w 340174"/>
                          <a:gd name="connsiteY2" fmla="*/ 266459 h 881985"/>
                          <a:gd name="connsiteX3" fmla="*/ 162032 w 340174"/>
                          <a:gd name="connsiteY3" fmla="*/ 47745 h 881985"/>
                          <a:gd name="connsiteX4" fmla="*/ 292430 w 340174"/>
                          <a:gd name="connsiteY4" fmla="*/ 12805 h 881985"/>
                          <a:gd name="connsiteX5" fmla="*/ 320858 w 340174"/>
                          <a:gd name="connsiteY5" fmla="*/ 37879 h 881985"/>
                          <a:gd name="connsiteX6" fmla="*/ 327370 w 340174"/>
                          <a:gd name="connsiteY6" fmla="*/ 143203 h 881985"/>
                          <a:gd name="connsiteX7" fmla="*/ 194824 w 340174"/>
                          <a:gd name="connsiteY7" fmla="*/ 372778 h 881985"/>
                          <a:gd name="connsiteX8" fmla="*/ 200374 w 340174"/>
                          <a:gd name="connsiteY8" fmla="*/ 816544 h 881985"/>
                          <a:gd name="connsiteX0" fmla="*/ 13668 w 342725"/>
                          <a:gd name="connsiteY0" fmla="*/ 881985 h 881985"/>
                          <a:gd name="connsiteX1" fmla="*/ 280 w 342725"/>
                          <a:gd name="connsiteY1" fmla="*/ 479088 h 881985"/>
                          <a:gd name="connsiteX2" fmla="*/ 38670 w 342725"/>
                          <a:gd name="connsiteY2" fmla="*/ 266459 h 881985"/>
                          <a:gd name="connsiteX3" fmla="*/ 164583 w 342725"/>
                          <a:gd name="connsiteY3" fmla="*/ 47745 h 881985"/>
                          <a:gd name="connsiteX4" fmla="*/ 294981 w 342725"/>
                          <a:gd name="connsiteY4" fmla="*/ 12805 h 881985"/>
                          <a:gd name="connsiteX5" fmla="*/ 323409 w 342725"/>
                          <a:gd name="connsiteY5" fmla="*/ 37879 h 881985"/>
                          <a:gd name="connsiteX6" fmla="*/ 329921 w 342725"/>
                          <a:gd name="connsiteY6" fmla="*/ 143203 h 881985"/>
                          <a:gd name="connsiteX7" fmla="*/ 197375 w 342725"/>
                          <a:gd name="connsiteY7" fmla="*/ 372778 h 881985"/>
                          <a:gd name="connsiteX8" fmla="*/ 202925 w 342725"/>
                          <a:gd name="connsiteY8" fmla="*/ 816544 h 881985"/>
                          <a:gd name="connsiteX0" fmla="*/ 25969 w 355026"/>
                          <a:gd name="connsiteY0" fmla="*/ 881985 h 881985"/>
                          <a:gd name="connsiteX1" fmla="*/ 165 w 355026"/>
                          <a:gd name="connsiteY1" fmla="*/ 490842 h 881985"/>
                          <a:gd name="connsiteX2" fmla="*/ 50971 w 355026"/>
                          <a:gd name="connsiteY2" fmla="*/ 266459 h 881985"/>
                          <a:gd name="connsiteX3" fmla="*/ 176884 w 355026"/>
                          <a:gd name="connsiteY3" fmla="*/ 47745 h 881985"/>
                          <a:gd name="connsiteX4" fmla="*/ 307282 w 355026"/>
                          <a:gd name="connsiteY4" fmla="*/ 12805 h 881985"/>
                          <a:gd name="connsiteX5" fmla="*/ 335710 w 355026"/>
                          <a:gd name="connsiteY5" fmla="*/ 37879 h 881985"/>
                          <a:gd name="connsiteX6" fmla="*/ 342222 w 355026"/>
                          <a:gd name="connsiteY6" fmla="*/ 143203 h 881985"/>
                          <a:gd name="connsiteX7" fmla="*/ 209676 w 355026"/>
                          <a:gd name="connsiteY7" fmla="*/ 372778 h 881985"/>
                          <a:gd name="connsiteX8" fmla="*/ 215226 w 355026"/>
                          <a:gd name="connsiteY8" fmla="*/ 816544 h 881985"/>
                          <a:gd name="connsiteX0" fmla="*/ 25969 w 355026"/>
                          <a:gd name="connsiteY0" fmla="*/ 881985 h 881985"/>
                          <a:gd name="connsiteX1" fmla="*/ 165 w 355026"/>
                          <a:gd name="connsiteY1" fmla="*/ 490842 h 881985"/>
                          <a:gd name="connsiteX2" fmla="*/ 50971 w 355026"/>
                          <a:gd name="connsiteY2" fmla="*/ 266459 h 881985"/>
                          <a:gd name="connsiteX3" fmla="*/ 176884 w 355026"/>
                          <a:gd name="connsiteY3" fmla="*/ 47745 h 881985"/>
                          <a:gd name="connsiteX4" fmla="*/ 307282 w 355026"/>
                          <a:gd name="connsiteY4" fmla="*/ 12805 h 881985"/>
                          <a:gd name="connsiteX5" fmla="*/ 335710 w 355026"/>
                          <a:gd name="connsiteY5" fmla="*/ 37879 h 881985"/>
                          <a:gd name="connsiteX6" fmla="*/ 342222 w 355026"/>
                          <a:gd name="connsiteY6" fmla="*/ 143203 h 881985"/>
                          <a:gd name="connsiteX7" fmla="*/ 209676 w 355026"/>
                          <a:gd name="connsiteY7" fmla="*/ 372778 h 881985"/>
                          <a:gd name="connsiteX8" fmla="*/ 215226 w 355026"/>
                          <a:gd name="connsiteY8" fmla="*/ 816544 h 881985"/>
                          <a:gd name="connsiteX0" fmla="*/ 27264 w 356321"/>
                          <a:gd name="connsiteY0" fmla="*/ 881985 h 881985"/>
                          <a:gd name="connsiteX1" fmla="*/ 1460 w 356321"/>
                          <a:gd name="connsiteY1" fmla="*/ 490842 h 881985"/>
                          <a:gd name="connsiteX2" fmla="*/ 52266 w 356321"/>
                          <a:gd name="connsiteY2" fmla="*/ 266459 h 881985"/>
                          <a:gd name="connsiteX3" fmla="*/ 178179 w 356321"/>
                          <a:gd name="connsiteY3" fmla="*/ 47745 h 881985"/>
                          <a:gd name="connsiteX4" fmla="*/ 308577 w 356321"/>
                          <a:gd name="connsiteY4" fmla="*/ 12805 h 881985"/>
                          <a:gd name="connsiteX5" fmla="*/ 337005 w 356321"/>
                          <a:gd name="connsiteY5" fmla="*/ 37879 h 881985"/>
                          <a:gd name="connsiteX6" fmla="*/ 343517 w 356321"/>
                          <a:gd name="connsiteY6" fmla="*/ 143203 h 881985"/>
                          <a:gd name="connsiteX7" fmla="*/ 210971 w 356321"/>
                          <a:gd name="connsiteY7" fmla="*/ 372778 h 881985"/>
                          <a:gd name="connsiteX8" fmla="*/ 216521 w 356321"/>
                          <a:gd name="connsiteY8" fmla="*/ 816544 h 881985"/>
                          <a:gd name="connsiteX0" fmla="*/ 20916 w 357046"/>
                          <a:gd name="connsiteY0" fmla="*/ 881374 h 881374"/>
                          <a:gd name="connsiteX1" fmla="*/ 2185 w 357046"/>
                          <a:gd name="connsiteY1" fmla="*/ 490842 h 881374"/>
                          <a:gd name="connsiteX2" fmla="*/ 52991 w 357046"/>
                          <a:gd name="connsiteY2" fmla="*/ 266459 h 881374"/>
                          <a:gd name="connsiteX3" fmla="*/ 178904 w 357046"/>
                          <a:gd name="connsiteY3" fmla="*/ 47745 h 881374"/>
                          <a:gd name="connsiteX4" fmla="*/ 309302 w 357046"/>
                          <a:gd name="connsiteY4" fmla="*/ 12805 h 881374"/>
                          <a:gd name="connsiteX5" fmla="*/ 337730 w 357046"/>
                          <a:gd name="connsiteY5" fmla="*/ 37879 h 881374"/>
                          <a:gd name="connsiteX6" fmla="*/ 344242 w 357046"/>
                          <a:gd name="connsiteY6" fmla="*/ 143203 h 881374"/>
                          <a:gd name="connsiteX7" fmla="*/ 211696 w 357046"/>
                          <a:gd name="connsiteY7" fmla="*/ 372778 h 881374"/>
                          <a:gd name="connsiteX8" fmla="*/ 217246 w 357046"/>
                          <a:gd name="connsiteY8" fmla="*/ 816544 h 881374"/>
                          <a:gd name="connsiteX0" fmla="*/ 20916 w 357046"/>
                          <a:gd name="connsiteY0" fmla="*/ 881374 h 881374"/>
                          <a:gd name="connsiteX1" fmla="*/ 2185 w 357046"/>
                          <a:gd name="connsiteY1" fmla="*/ 490842 h 881374"/>
                          <a:gd name="connsiteX2" fmla="*/ 52991 w 357046"/>
                          <a:gd name="connsiteY2" fmla="*/ 266459 h 881374"/>
                          <a:gd name="connsiteX3" fmla="*/ 178904 w 357046"/>
                          <a:gd name="connsiteY3" fmla="*/ 47745 h 881374"/>
                          <a:gd name="connsiteX4" fmla="*/ 309302 w 357046"/>
                          <a:gd name="connsiteY4" fmla="*/ 12805 h 881374"/>
                          <a:gd name="connsiteX5" fmla="*/ 337730 w 357046"/>
                          <a:gd name="connsiteY5" fmla="*/ 37879 h 881374"/>
                          <a:gd name="connsiteX6" fmla="*/ 344242 w 357046"/>
                          <a:gd name="connsiteY6" fmla="*/ 143203 h 881374"/>
                          <a:gd name="connsiteX7" fmla="*/ 211696 w 357046"/>
                          <a:gd name="connsiteY7" fmla="*/ 372778 h 881374"/>
                          <a:gd name="connsiteX8" fmla="*/ 217246 w 357046"/>
                          <a:gd name="connsiteY8" fmla="*/ 816544 h 881374"/>
                          <a:gd name="connsiteX0" fmla="*/ 20916 w 357046"/>
                          <a:gd name="connsiteY0" fmla="*/ 881374 h 881374"/>
                          <a:gd name="connsiteX1" fmla="*/ 2185 w 357046"/>
                          <a:gd name="connsiteY1" fmla="*/ 490842 h 881374"/>
                          <a:gd name="connsiteX2" fmla="*/ 52991 w 357046"/>
                          <a:gd name="connsiteY2" fmla="*/ 266459 h 881374"/>
                          <a:gd name="connsiteX3" fmla="*/ 178904 w 357046"/>
                          <a:gd name="connsiteY3" fmla="*/ 47745 h 881374"/>
                          <a:gd name="connsiteX4" fmla="*/ 309302 w 357046"/>
                          <a:gd name="connsiteY4" fmla="*/ 12805 h 881374"/>
                          <a:gd name="connsiteX5" fmla="*/ 337730 w 357046"/>
                          <a:gd name="connsiteY5" fmla="*/ 37879 h 881374"/>
                          <a:gd name="connsiteX6" fmla="*/ 344242 w 357046"/>
                          <a:gd name="connsiteY6" fmla="*/ 143203 h 881374"/>
                          <a:gd name="connsiteX7" fmla="*/ 211696 w 357046"/>
                          <a:gd name="connsiteY7" fmla="*/ 372778 h 881374"/>
                          <a:gd name="connsiteX8" fmla="*/ 217246 w 357046"/>
                          <a:gd name="connsiteY8" fmla="*/ 816544 h 881374"/>
                          <a:gd name="connsiteX0" fmla="*/ 20916 w 357046"/>
                          <a:gd name="connsiteY0" fmla="*/ 881374 h 881374"/>
                          <a:gd name="connsiteX1" fmla="*/ 2185 w 357046"/>
                          <a:gd name="connsiteY1" fmla="*/ 490842 h 881374"/>
                          <a:gd name="connsiteX2" fmla="*/ 52991 w 357046"/>
                          <a:gd name="connsiteY2" fmla="*/ 266459 h 881374"/>
                          <a:gd name="connsiteX3" fmla="*/ 178904 w 357046"/>
                          <a:gd name="connsiteY3" fmla="*/ 47745 h 881374"/>
                          <a:gd name="connsiteX4" fmla="*/ 309302 w 357046"/>
                          <a:gd name="connsiteY4" fmla="*/ 12805 h 881374"/>
                          <a:gd name="connsiteX5" fmla="*/ 337730 w 357046"/>
                          <a:gd name="connsiteY5" fmla="*/ 37879 h 881374"/>
                          <a:gd name="connsiteX6" fmla="*/ 344242 w 357046"/>
                          <a:gd name="connsiteY6" fmla="*/ 143203 h 881374"/>
                          <a:gd name="connsiteX7" fmla="*/ 211696 w 357046"/>
                          <a:gd name="connsiteY7" fmla="*/ 372778 h 881374"/>
                          <a:gd name="connsiteX8" fmla="*/ 217246 w 357046"/>
                          <a:gd name="connsiteY8" fmla="*/ 816544 h 881374"/>
                          <a:gd name="connsiteX0" fmla="*/ 20916 w 357046"/>
                          <a:gd name="connsiteY0" fmla="*/ 881374 h 881374"/>
                          <a:gd name="connsiteX1" fmla="*/ 2185 w 357046"/>
                          <a:gd name="connsiteY1" fmla="*/ 490842 h 881374"/>
                          <a:gd name="connsiteX2" fmla="*/ 52991 w 357046"/>
                          <a:gd name="connsiteY2" fmla="*/ 266459 h 881374"/>
                          <a:gd name="connsiteX3" fmla="*/ 178904 w 357046"/>
                          <a:gd name="connsiteY3" fmla="*/ 47745 h 881374"/>
                          <a:gd name="connsiteX4" fmla="*/ 309302 w 357046"/>
                          <a:gd name="connsiteY4" fmla="*/ 12805 h 881374"/>
                          <a:gd name="connsiteX5" fmla="*/ 337730 w 357046"/>
                          <a:gd name="connsiteY5" fmla="*/ 37879 h 881374"/>
                          <a:gd name="connsiteX6" fmla="*/ 344242 w 357046"/>
                          <a:gd name="connsiteY6" fmla="*/ 143203 h 881374"/>
                          <a:gd name="connsiteX7" fmla="*/ 211696 w 357046"/>
                          <a:gd name="connsiteY7" fmla="*/ 372778 h 881374"/>
                          <a:gd name="connsiteX8" fmla="*/ 214450 w 357046"/>
                          <a:gd name="connsiteY8" fmla="*/ 766421 h 881374"/>
                          <a:gd name="connsiteX0" fmla="*/ 20916 w 357046"/>
                          <a:gd name="connsiteY0" fmla="*/ 881281 h 881281"/>
                          <a:gd name="connsiteX1" fmla="*/ 2185 w 357046"/>
                          <a:gd name="connsiteY1" fmla="*/ 490749 h 881281"/>
                          <a:gd name="connsiteX2" fmla="*/ 52991 w 357046"/>
                          <a:gd name="connsiteY2" fmla="*/ 266366 h 881281"/>
                          <a:gd name="connsiteX3" fmla="*/ 178904 w 357046"/>
                          <a:gd name="connsiteY3" fmla="*/ 47652 h 881281"/>
                          <a:gd name="connsiteX4" fmla="*/ 309302 w 357046"/>
                          <a:gd name="connsiteY4" fmla="*/ 12712 h 881281"/>
                          <a:gd name="connsiteX5" fmla="*/ 337730 w 357046"/>
                          <a:gd name="connsiteY5" fmla="*/ 37786 h 881281"/>
                          <a:gd name="connsiteX6" fmla="*/ 344242 w 357046"/>
                          <a:gd name="connsiteY6" fmla="*/ 143110 h 881281"/>
                          <a:gd name="connsiteX7" fmla="*/ 211696 w 357046"/>
                          <a:gd name="connsiteY7" fmla="*/ 372685 h 881281"/>
                          <a:gd name="connsiteX8" fmla="*/ 214450 w 357046"/>
                          <a:gd name="connsiteY8" fmla="*/ 766328 h 881281"/>
                          <a:gd name="connsiteX0" fmla="*/ 20916 w 357046"/>
                          <a:gd name="connsiteY0" fmla="*/ 879964 h 879964"/>
                          <a:gd name="connsiteX1" fmla="*/ 2185 w 357046"/>
                          <a:gd name="connsiteY1" fmla="*/ 489432 h 879964"/>
                          <a:gd name="connsiteX2" fmla="*/ 52991 w 357046"/>
                          <a:gd name="connsiteY2" fmla="*/ 265049 h 879964"/>
                          <a:gd name="connsiteX3" fmla="*/ 178904 w 357046"/>
                          <a:gd name="connsiteY3" fmla="*/ 46335 h 879964"/>
                          <a:gd name="connsiteX4" fmla="*/ 309302 w 357046"/>
                          <a:gd name="connsiteY4" fmla="*/ 11395 h 879964"/>
                          <a:gd name="connsiteX5" fmla="*/ 337730 w 357046"/>
                          <a:gd name="connsiteY5" fmla="*/ 36469 h 879964"/>
                          <a:gd name="connsiteX6" fmla="*/ 344242 w 357046"/>
                          <a:gd name="connsiteY6" fmla="*/ 141793 h 879964"/>
                          <a:gd name="connsiteX7" fmla="*/ 211696 w 357046"/>
                          <a:gd name="connsiteY7" fmla="*/ 371368 h 879964"/>
                          <a:gd name="connsiteX8" fmla="*/ 214450 w 357046"/>
                          <a:gd name="connsiteY8" fmla="*/ 765011 h 879964"/>
                          <a:gd name="connsiteX0" fmla="*/ 20916 w 357046"/>
                          <a:gd name="connsiteY0" fmla="*/ 877573 h 877573"/>
                          <a:gd name="connsiteX1" fmla="*/ 2185 w 357046"/>
                          <a:gd name="connsiteY1" fmla="*/ 487041 h 877573"/>
                          <a:gd name="connsiteX2" fmla="*/ 52991 w 357046"/>
                          <a:gd name="connsiteY2" fmla="*/ 262658 h 877573"/>
                          <a:gd name="connsiteX3" fmla="*/ 187706 w 357046"/>
                          <a:gd name="connsiteY3" fmla="*/ 57530 h 877573"/>
                          <a:gd name="connsiteX4" fmla="*/ 309302 w 357046"/>
                          <a:gd name="connsiteY4" fmla="*/ 9004 h 877573"/>
                          <a:gd name="connsiteX5" fmla="*/ 337730 w 357046"/>
                          <a:gd name="connsiteY5" fmla="*/ 34078 h 877573"/>
                          <a:gd name="connsiteX6" fmla="*/ 344242 w 357046"/>
                          <a:gd name="connsiteY6" fmla="*/ 139402 h 877573"/>
                          <a:gd name="connsiteX7" fmla="*/ 211696 w 357046"/>
                          <a:gd name="connsiteY7" fmla="*/ 368977 h 877573"/>
                          <a:gd name="connsiteX8" fmla="*/ 214450 w 357046"/>
                          <a:gd name="connsiteY8" fmla="*/ 762620 h 877573"/>
                          <a:gd name="connsiteX0" fmla="*/ 20916 w 357046"/>
                          <a:gd name="connsiteY0" fmla="*/ 877573 h 877573"/>
                          <a:gd name="connsiteX1" fmla="*/ 2185 w 357046"/>
                          <a:gd name="connsiteY1" fmla="*/ 487041 h 877573"/>
                          <a:gd name="connsiteX2" fmla="*/ 52991 w 357046"/>
                          <a:gd name="connsiteY2" fmla="*/ 262658 h 877573"/>
                          <a:gd name="connsiteX3" fmla="*/ 187706 w 357046"/>
                          <a:gd name="connsiteY3" fmla="*/ 57530 h 877573"/>
                          <a:gd name="connsiteX4" fmla="*/ 309302 w 357046"/>
                          <a:gd name="connsiteY4" fmla="*/ 9004 h 877573"/>
                          <a:gd name="connsiteX5" fmla="*/ 337730 w 357046"/>
                          <a:gd name="connsiteY5" fmla="*/ 34078 h 877573"/>
                          <a:gd name="connsiteX6" fmla="*/ 344242 w 357046"/>
                          <a:gd name="connsiteY6" fmla="*/ 139402 h 877573"/>
                          <a:gd name="connsiteX7" fmla="*/ 211696 w 357046"/>
                          <a:gd name="connsiteY7" fmla="*/ 368977 h 877573"/>
                          <a:gd name="connsiteX8" fmla="*/ 206248 w 357046"/>
                          <a:gd name="connsiteY8" fmla="*/ 696709 h 877573"/>
                          <a:gd name="connsiteX0" fmla="*/ 20916 w 357046"/>
                          <a:gd name="connsiteY0" fmla="*/ 877573 h 877573"/>
                          <a:gd name="connsiteX1" fmla="*/ 2185 w 357046"/>
                          <a:gd name="connsiteY1" fmla="*/ 487041 h 877573"/>
                          <a:gd name="connsiteX2" fmla="*/ 52991 w 357046"/>
                          <a:gd name="connsiteY2" fmla="*/ 262658 h 877573"/>
                          <a:gd name="connsiteX3" fmla="*/ 187706 w 357046"/>
                          <a:gd name="connsiteY3" fmla="*/ 57530 h 877573"/>
                          <a:gd name="connsiteX4" fmla="*/ 309302 w 357046"/>
                          <a:gd name="connsiteY4" fmla="*/ 9004 h 877573"/>
                          <a:gd name="connsiteX5" fmla="*/ 337730 w 357046"/>
                          <a:gd name="connsiteY5" fmla="*/ 34078 h 877573"/>
                          <a:gd name="connsiteX6" fmla="*/ 344242 w 357046"/>
                          <a:gd name="connsiteY6" fmla="*/ 139402 h 877573"/>
                          <a:gd name="connsiteX7" fmla="*/ 211696 w 357046"/>
                          <a:gd name="connsiteY7" fmla="*/ 368977 h 877573"/>
                          <a:gd name="connsiteX8" fmla="*/ 210140 w 357046"/>
                          <a:gd name="connsiteY8" fmla="*/ 725905 h 87757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357046" h="877573">
                            <a:moveTo>
                              <a:pt x="20916" y="877573"/>
                            </a:moveTo>
                            <a:cubicBezTo>
                              <a:pt x="2901" y="740678"/>
                              <a:pt x="-3920" y="606175"/>
                              <a:pt x="2185" y="487041"/>
                            </a:cubicBezTo>
                            <a:cubicBezTo>
                              <a:pt x="-375" y="432092"/>
                              <a:pt x="27143" y="314016"/>
                              <a:pt x="52991" y="262658"/>
                            </a:cubicBezTo>
                            <a:cubicBezTo>
                              <a:pt x="94962" y="189753"/>
                              <a:pt x="145838" y="96239"/>
                              <a:pt x="187706" y="57530"/>
                            </a:cubicBezTo>
                            <a:cubicBezTo>
                              <a:pt x="229574" y="18821"/>
                              <a:pt x="263645" y="-17357"/>
                              <a:pt x="309302" y="9004"/>
                            </a:cubicBezTo>
                            <a:cubicBezTo>
                              <a:pt x="320716" y="15594"/>
                              <a:pt x="330254" y="24185"/>
                              <a:pt x="337730" y="34078"/>
                            </a:cubicBezTo>
                            <a:cubicBezTo>
                              <a:pt x="360155" y="63759"/>
                              <a:pt x="364012" y="105159"/>
                              <a:pt x="344242" y="139402"/>
                            </a:cubicBezTo>
                            <a:lnTo>
                              <a:pt x="211696" y="368977"/>
                            </a:lnTo>
                            <a:cubicBezTo>
                              <a:pt x="172837" y="526209"/>
                              <a:pt x="200399" y="652836"/>
                              <a:pt x="210140" y="725905"/>
                            </a:cubicBezTo>
                          </a:path>
                        </a:pathLst>
                      </a:cu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40" name="フリーフォーム: 図形 239">
                        <a:extLst>
                          <a:ext uri="{FF2B5EF4-FFF2-40B4-BE49-F238E27FC236}">
                            <a16:creationId xmlns:a16="http://schemas.microsoft.com/office/drawing/2014/main" id="{5503DAFE-D326-411B-A6D2-684AAAB3513E}"/>
                          </a:ext>
                        </a:extLst>
                      </p:cNvPr>
                      <p:cNvSpPr/>
                      <p:nvPr/>
                    </p:nvSpPr>
                    <p:spPr>
                      <a:xfrm rot="19623778">
                        <a:off x="641794" y="4198085"/>
                        <a:ext cx="119166" cy="369492"/>
                      </a:xfrm>
                      <a:custGeom>
                        <a:avLst/>
                        <a:gdLst>
                          <a:gd name="connsiteX0" fmla="*/ 22876 w 88125"/>
                          <a:gd name="connsiteY0" fmla="*/ 4618 h 438031"/>
                          <a:gd name="connsiteX1" fmla="*/ 88125 w 88125"/>
                          <a:gd name="connsiteY1" fmla="*/ 103057 h 438031"/>
                          <a:gd name="connsiteX2" fmla="*/ 88125 w 88125"/>
                          <a:gd name="connsiteY2" fmla="*/ 425062 h 438031"/>
                          <a:gd name="connsiteX3" fmla="*/ 51446 w 88125"/>
                          <a:gd name="connsiteY3" fmla="*/ 438031 h 438031"/>
                          <a:gd name="connsiteX4" fmla="*/ 49728 w 88125"/>
                          <a:gd name="connsiteY4" fmla="*/ 435242 h 438031"/>
                          <a:gd name="connsiteX5" fmla="*/ 53619 w 88125"/>
                          <a:gd name="connsiteY5" fmla="*/ 91383 h 438031"/>
                          <a:gd name="connsiteX6" fmla="*/ 14742 w 88125"/>
                          <a:gd name="connsiteY6" fmla="*/ 8944 h 438031"/>
                          <a:gd name="connsiteX7" fmla="*/ 0 w 88125"/>
                          <a:gd name="connsiteY7" fmla="*/ 0 h 438031"/>
                          <a:gd name="connsiteX0" fmla="*/ 22876 w 111268"/>
                          <a:gd name="connsiteY0" fmla="*/ 4618 h 438031"/>
                          <a:gd name="connsiteX1" fmla="*/ 88125 w 111268"/>
                          <a:gd name="connsiteY1" fmla="*/ 103057 h 438031"/>
                          <a:gd name="connsiteX2" fmla="*/ 111268 w 111268"/>
                          <a:gd name="connsiteY2" fmla="*/ 353740 h 438031"/>
                          <a:gd name="connsiteX3" fmla="*/ 51446 w 111268"/>
                          <a:gd name="connsiteY3" fmla="*/ 438031 h 438031"/>
                          <a:gd name="connsiteX4" fmla="*/ 49728 w 111268"/>
                          <a:gd name="connsiteY4" fmla="*/ 435242 h 438031"/>
                          <a:gd name="connsiteX5" fmla="*/ 53619 w 111268"/>
                          <a:gd name="connsiteY5" fmla="*/ 91383 h 438031"/>
                          <a:gd name="connsiteX6" fmla="*/ 14742 w 111268"/>
                          <a:gd name="connsiteY6" fmla="*/ 8944 h 438031"/>
                          <a:gd name="connsiteX7" fmla="*/ 0 w 111268"/>
                          <a:gd name="connsiteY7" fmla="*/ 0 h 438031"/>
                          <a:gd name="connsiteX8" fmla="*/ 22876 w 111268"/>
                          <a:gd name="connsiteY8" fmla="*/ 4618 h 438031"/>
                          <a:gd name="connsiteX0" fmla="*/ 22876 w 111268"/>
                          <a:gd name="connsiteY0" fmla="*/ 4618 h 438031"/>
                          <a:gd name="connsiteX1" fmla="*/ 88125 w 111268"/>
                          <a:gd name="connsiteY1" fmla="*/ 103057 h 438031"/>
                          <a:gd name="connsiteX2" fmla="*/ 111268 w 111268"/>
                          <a:gd name="connsiteY2" fmla="*/ 353740 h 438031"/>
                          <a:gd name="connsiteX3" fmla="*/ 51446 w 111268"/>
                          <a:gd name="connsiteY3" fmla="*/ 438031 h 438031"/>
                          <a:gd name="connsiteX4" fmla="*/ 88063 w 111268"/>
                          <a:gd name="connsiteY4" fmla="*/ 354747 h 438031"/>
                          <a:gd name="connsiteX5" fmla="*/ 53619 w 111268"/>
                          <a:gd name="connsiteY5" fmla="*/ 91383 h 438031"/>
                          <a:gd name="connsiteX6" fmla="*/ 14742 w 111268"/>
                          <a:gd name="connsiteY6" fmla="*/ 8944 h 438031"/>
                          <a:gd name="connsiteX7" fmla="*/ 0 w 111268"/>
                          <a:gd name="connsiteY7" fmla="*/ 0 h 438031"/>
                          <a:gd name="connsiteX8" fmla="*/ 22876 w 111268"/>
                          <a:gd name="connsiteY8" fmla="*/ 4618 h 438031"/>
                          <a:gd name="connsiteX0" fmla="*/ 22876 w 111268"/>
                          <a:gd name="connsiteY0" fmla="*/ 4618 h 354747"/>
                          <a:gd name="connsiteX1" fmla="*/ 88125 w 111268"/>
                          <a:gd name="connsiteY1" fmla="*/ 103057 h 354747"/>
                          <a:gd name="connsiteX2" fmla="*/ 111268 w 111268"/>
                          <a:gd name="connsiteY2" fmla="*/ 353740 h 354747"/>
                          <a:gd name="connsiteX3" fmla="*/ 88063 w 111268"/>
                          <a:gd name="connsiteY3" fmla="*/ 354747 h 354747"/>
                          <a:gd name="connsiteX4" fmla="*/ 53619 w 111268"/>
                          <a:gd name="connsiteY4" fmla="*/ 91383 h 354747"/>
                          <a:gd name="connsiteX5" fmla="*/ 14742 w 111268"/>
                          <a:gd name="connsiteY5" fmla="*/ 8944 h 354747"/>
                          <a:gd name="connsiteX6" fmla="*/ 0 w 111268"/>
                          <a:gd name="connsiteY6" fmla="*/ 0 h 354747"/>
                          <a:gd name="connsiteX7" fmla="*/ 22876 w 111268"/>
                          <a:gd name="connsiteY7" fmla="*/ 4618 h 354747"/>
                          <a:gd name="connsiteX0" fmla="*/ 22876 w 111268"/>
                          <a:gd name="connsiteY0" fmla="*/ 4618 h 353740"/>
                          <a:gd name="connsiteX1" fmla="*/ 88125 w 111268"/>
                          <a:gd name="connsiteY1" fmla="*/ 103057 h 353740"/>
                          <a:gd name="connsiteX2" fmla="*/ 111268 w 111268"/>
                          <a:gd name="connsiteY2" fmla="*/ 353740 h 353740"/>
                          <a:gd name="connsiteX3" fmla="*/ 82099 w 111268"/>
                          <a:gd name="connsiteY3" fmla="*/ 344363 h 353740"/>
                          <a:gd name="connsiteX4" fmla="*/ 53619 w 111268"/>
                          <a:gd name="connsiteY4" fmla="*/ 91383 h 353740"/>
                          <a:gd name="connsiteX5" fmla="*/ 14742 w 111268"/>
                          <a:gd name="connsiteY5" fmla="*/ 8944 h 353740"/>
                          <a:gd name="connsiteX6" fmla="*/ 0 w 111268"/>
                          <a:gd name="connsiteY6" fmla="*/ 0 h 353740"/>
                          <a:gd name="connsiteX7" fmla="*/ 22876 w 111268"/>
                          <a:gd name="connsiteY7" fmla="*/ 4618 h 35374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111268" h="353740">
                            <a:moveTo>
                              <a:pt x="22876" y="4618"/>
                            </a:moveTo>
                            <a:cubicBezTo>
                              <a:pt x="61220" y="20837"/>
                              <a:pt x="88125" y="58805"/>
                              <a:pt x="88125" y="103057"/>
                            </a:cubicBezTo>
                            <a:lnTo>
                              <a:pt x="111268" y="353740"/>
                            </a:lnTo>
                            <a:lnTo>
                              <a:pt x="82099" y="344363"/>
                            </a:lnTo>
                            <a:lnTo>
                              <a:pt x="53619" y="91383"/>
                            </a:lnTo>
                            <a:cubicBezTo>
                              <a:pt x="53619" y="58194"/>
                              <a:pt x="38485" y="28539"/>
                              <a:pt x="14742" y="8944"/>
                            </a:cubicBezTo>
                            <a:lnTo>
                              <a:pt x="0" y="0"/>
                            </a:lnTo>
                            <a:lnTo>
                              <a:pt x="22876" y="4618"/>
                            </a:lnTo>
                            <a:close/>
                          </a:path>
                        </a:pathLst>
                      </a:custGeom>
                      <a:solidFill>
                        <a:srgbClr val="FFFFFF">
                          <a:alpha val="4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sp>
                <p:nvSpPr>
                  <p:cNvPr id="245" name="四角形: 上の 2 つの角を丸める 244">
                    <a:extLst>
                      <a:ext uri="{FF2B5EF4-FFF2-40B4-BE49-F238E27FC236}">
                        <a16:creationId xmlns:a16="http://schemas.microsoft.com/office/drawing/2014/main" id="{A72BAF77-D66B-4224-8B47-836627E7DC63}"/>
                      </a:ext>
                    </a:extLst>
                  </p:cNvPr>
                  <p:cNvSpPr/>
                  <p:nvPr/>
                </p:nvSpPr>
                <p:spPr>
                  <a:xfrm rot="7200000">
                    <a:off x="1613197" y="5879550"/>
                    <a:ext cx="193276" cy="62058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69" name="グループ化 68">
                  <a:extLst>
                    <a:ext uri="{FF2B5EF4-FFF2-40B4-BE49-F238E27FC236}">
                      <a16:creationId xmlns:a16="http://schemas.microsoft.com/office/drawing/2014/main" id="{7D13D4B7-19E9-4DDA-B2E5-9511A8BE7140}"/>
                    </a:ext>
                  </a:extLst>
                </p:cNvPr>
                <p:cNvGrpSpPr/>
                <p:nvPr/>
              </p:nvGrpSpPr>
              <p:grpSpPr>
                <a:xfrm>
                  <a:off x="1447154" y="3851274"/>
                  <a:ext cx="1043724" cy="2590709"/>
                  <a:chOff x="670776" y="3851274"/>
                  <a:chExt cx="1043724" cy="2590709"/>
                </a:xfrm>
              </p:grpSpPr>
              <p:grpSp>
                <p:nvGrpSpPr>
                  <p:cNvPr id="18" name="グループ化 17">
                    <a:extLst>
                      <a:ext uri="{FF2B5EF4-FFF2-40B4-BE49-F238E27FC236}">
                        <a16:creationId xmlns:a16="http://schemas.microsoft.com/office/drawing/2014/main" id="{8B301B16-18E3-47ED-AE1C-6D2BD8236D7D}"/>
                      </a:ext>
                    </a:extLst>
                  </p:cNvPr>
                  <p:cNvGrpSpPr/>
                  <p:nvPr/>
                </p:nvGrpSpPr>
                <p:grpSpPr>
                  <a:xfrm>
                    <a:off x="670776" y="3877562"/>
                    <a:ext cx="1014922" cy="2564421"/>
                    <a:chOff x="675445" y="4348756"/>
                    <a:chExt cx="828438" cy="2093227"/>
                  </a:xfrm>
                </p:grpSpPr>
                <p:sp>
                  <p:nvSpPr>
                    <p:cNvPr id="401" name="フリーフォーム: 図形 400">
                      <a:extLst>
                        <a:ext uri="{FF2B5EF4-FFF2-40B4-BE49-F238E27FC236}">
                          <a16:creationId xmlns:a16="http://schemas.microsoft.com/office/drawing/2014/main" id="{87FC24DD-C434-4B1D-A66C-040F7BAFA37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74482" y="5113856"/>
                      <a:ext cx="184679" cy="379671"/>
                    </a:xfrm>
                    <a:custGeom>
                      <a:avLst/>
                      <a:gdLst>
                        <a:gd name="connsiteX0" fmla="*/ 22650 w 248020"/>
                        <a:gd name="connsiteY0" fmla="*/ 0 h 258102"/>
                        <a:gd name="connsiteX1" fmla="*/ 225369 w 248020"/>
                        <a:gd name="connsiteY1" fmla="*/ 0 h 258102"/>
                        <a:gd name="connsiteX2" fmla="*/ 248020 w 248020"/>
                        <a:gd name="connsiteY2" fmla="*/ 258102 h 258102"/>
                        <a:gd name="connsiteX3" fmla="*/ 0 w 248020"/>
                        <a:gd name="connsiteY3" fmla="*/ 258102 h 25810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48020" h="258102">
                          <a:moveTo>
                            <a:pt x="22650" y="0"/>
                          </a:moveTo>
                          <a:lnTo>
                            <a:pt x="225369" y="0"/>
                          </a:lnTo>
                          <a:lnTo>
                            <a:pt x="248020" y="258102"/>
                          </a:lnTo>
                          <a:lnTo>
                            <a:pt x="0" y="258102"/>
                          </a:lnTo>
                          <a:close/>
                        </a:path>
                      </a:pathLst>
                    </a:cu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02" name="フリーフォーム: 図形 401">
                      <a:extLst>
                        <a:ext uri="{FF2B5EF4-FFF2-40B4-BE49-F238E27FC236}">
                          <a16:creationId xmlns:a16="http://schemas.microsoft.com/office/drawing/2014/main" id="{841B3361-8FF8-4A3F-8EB3-EBE7188D369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92994" y="5129117"/>
                      <a:ext cx="81882" cy="195549"/>
                    </a:xfrm>
                    <a:custGeom>
                      <a:avLst/>
                      <a:gdLst>
                        <a:gd name="connsiteX0" fmla="*/ 152408 w 161003"/>
                        <a:gd name="connsiteY0" fmla="*/ 0 h 223973"/>
                        <a:gd name="connsiteX1" fmla="*/ 9452 w 161003"/>
                        <a:gd name="connsiteY1" fmla="*/ 219737 h 223973"/>
                        <a:gd name="connsiteX2" fmla="*/ 0 w 161003"/>
                        <a:gd name="connsiteY2" fmla="*/ 223973 h 223973"/>
                        <a:gd name="connsiteX3" fmla="*/ 4657 w 161003"/>
                        <a:gd name="connsiteY3" fmla="*/ 149621 h 223973"/>
                        <a:gd name="connsiteX4" fmla="*/ 85033 w 161003"/>
                        <a:gd name="connsiteY4" fmla="*/ 89394 h 223973"/>
                        <a:gd name="connsiteX5" fmla="*/ 152408 w 161003"/>
                        <a:gd name="connsiteY5" fmla="*/ 0 h 223973"/>
                        <a:gd name="connsiteX0" fmla="*/ 152408 w 161003"/>
                        <a:gd name="connsiteY0" fmla="*/ 0 h 209686"/>
                        <a:gd name="connsiteX1" fmla="*/ 9452 w 161003"/>
                        <a:gd name="connsiteY1" fmla="*/ 205450 h 209686"/>
                        <a:gd name="connsiteX2" fmla="*/ 0 w 161003"/>
                        <a:gd name="connsiteY2" fmla="*/ 209686 h 209686"/>
                        <a:gd name="connsiteX3" fmla="*/ 4657 w 161003"/>
                        <a:gd name="connsiteY3" fmla="*/ 135334 h 209686"/>
                        <a:gd name="connsiteX4" fmla="*/ 85033 w 161003"/>
                        <a:gd name="connsiteY4" fmla="*/ 75107 h 209686"/>
                        <a:gd name="connsiteX5" fmla="*/ 152408 w 161003"/>
                        <a:gd name="connsiteY5" fmla="*/ 0 h 209686"/>
                        <a:gd name="connsiteX0" fmla="*/ 152408 w 161003"/>
                        <a:gd name="connsiteY0" fmla="*/ 0 h 209686"/>
                        <a:gd name="connsiteX1" fmla="*/ 9452 w 161003"/>
                        <a:gd name="connsiteY1" fmla="*/ 205450 h 209686"/>
                        <a:gd name="connsiteX2" fmla="*/ 0 w 161003"/>
                        <a:gd name="connsiteY2" fmla="*/ 209686 h 209686"/>
                        <a:gd name="connsiteX3" fmla="*/ 4657 w 161003"/>
                        <a:gd name="connsiteY3" fmla="*/ 135334 h 209686"/>
                        <a:gd name="connsiteX4" fmla="*/ 87857 w 161003"/>
                        <a:gd name="connsiteY4" fmla="*/ 82251 h 209686"/>
                        <a:gd name="connsiteX5" fmla="*/ 152408 w 161003"/>
                        <a:gd name="connsiteY5" fmla="*/ 0 h 209686"/>
                        <a:gd name="connsiteX0" fmla="*/ 147751 w 156346"/>
                        <a:gd name="connsiteY0" fmla="*/ 0 h 205450"/>
                        <a:gd name="connsiteX1" fmla="*/ 4795 w 156346"/>
                        <a:gd name="connsiteY1" fmla="*/ 205450 h 205450"/>
                        <a:gd name="connsiteX2" fmla="*/ 0 w 156346"/>
                        <a:gd name="connsiteY2" fmla="*/ 135334 h 205450"/>
                        <a:gd name="connsiteX3" fmla="*/ 83200 w 156346"/>
                        <a:gd name="connsiteY3" fmla="*/ 82251 h 205450"/>
                        <a:gd name="connsiteX4" fmla="*/ 147751 w 156346"/>
                        <a:gd name="connsiteY4" fmla="*/ 0 h 205450"/>
                        <a:gd name="connsiteX0" fmla="*/ 148605 w 156752"/>
                        <a:gd name="connsiteY0" fmla="*/ 0 h 188781"/>
                        <a:gd name="connsiteX1" fmla="*/ 0 w 156752"/>
                        <a:gd name="connsiteY1" fmla="*/ 188781 h 188781"/>
                        <a:gd name="connsiteX2" fmla="*/ 854 w 156752"/>
                        <a:gd name="connsiteY2" fmla="*/ 135334 h 188781"/>
                        <a:gd name="connsiteX3" fmla="*/ 84054 w 156752"/>
                        <a:gd name="connsiteY3" fmla="*/ 82251 h 188781"/>
                        <a:gd name="connsiteX4" fmla="*/ 148605 w 156752"/>
                        <a:gd name="connsiteY4" fmla="*/ 0 h 188781"/>
                        <a:gd name="connsiteX0" fmla="*/ 148605 w 148605"/>
                        <a:gd name="connsiteY0" fmla="*/ 0 h 188781"/>
                        <a:gd name="connsiteX1" fmla="*/ 0 w 148605"/>
                        <a:gd name="connsiteY1" fmla="*/ 188781 h 188781"/>
                        <a:gd name="connsiteX2" fmla="*/ 854 w 148605"/>
                        <a:gd name="connsiteY2" fmla="*/ 135334 h 188781"/>
                        <a:gd name="connsiteX3" fmla="*/ 84054 w 148605"/>
                        <a:gd name="connsiteY3" fmla="*/ 82251 h 188781"/>
                        <a:gd name="connsiteX4" fmla="*/ 148605 w 148605"/>
                        <a:gd name="connsiteY4" fmla="*/ 0 h 188781"/>
                        <a:gd name="connsiteX0" fmla="*/ 148605 w 148605"/>
                        <a:gd name="connsiteY0" fmla="*/ 0 h 188781"/>
                        <a:gd name="connsiteX1" fmla="*/ 0 w 148605"/>
                        <a:gd name="connsiteY1" fmla="*/ 188781 h 188781"/>
                        <a:gd name="connsiteX2" fmla="*/ 854 w 148605"/>
                        <a:gd name="connsiteY2" fmla="*/ 135334 h 188781"/>
                        <a:gd name="connsiteX3" fmla="*/ 84054 w 148605"/>
                        <a:gd name="connsiteY3" fmla="*/ 82251 h 188781"/>
                        <a:gd name="connsiteX4" fmla="*/ 148605 w 148605"/>
                        <a:gd name="connsiteY4" fmla="*/ 0 h 188781"/>
                        <a:gd name="connsiteX0" fmla="*/ 151429 w 151429"/>
                        <a:gd name="connsiteY0" fmla="*/ 0 h 186400"/>
                        <a:gd name="connsiteX1" fmla="*/ 0 w 151429"/>
                        <a:gd name="connsiteY1" fmla="*/ 186400 h 186400"/>
                        <a:gd name="connsiteX2" fmla="*/ 854 w 151429"/>
                        <a:gd name="connsiteY2" fmla="*/ 132953 h 186400"/>
                        <a:gd name="connsiteX3" fmla="*/ 84054 w 151429"/>
                        <a:gd name="connsiteY3" fmla="*/ 79870 h 186400"/>
                        <a:gd name="connsiteX4" fmla="*/ 151429 w 151429"/>
                        <a:gd name="connsiteY4" fmla="*/ 0 h 1864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1429" h="186400">
                          <a:moveTo>
                            <a:pt x="151429" y="0"/>
                          </a:moveTo>
                          <a:cubicBezTo>
                            <a:pt x="150345" y="78261"/>
                            <a:pt x="89168" y="133779"/>
                            <a:pt x="0" y="186400"/>
                          </a:cubicBezTo>
                          <a:cubicBezTo>
                            <a:pt x="285" y="168584"/>
                            <a:pt x="569" y="150769"/>
                            <a:pt x="854" y="132953"/>
                          </a:cubicBezTo>
                          <a:lnTo>
                            <a:pt x="84054" y="79870"/>
                          </a:lnTo>
                          <a:cubicBezTo>
                            <a:pt x="113633" y="51040"/>
                            <a:pt x="136893" y="29985"/>
                            <a:pt x="151429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lt1"/>
                        </a:solidFill>
                      </a:endParaRPr>
                    </a:p>
                  </p:txBody>
                </p:sp>
                <p:sp>
                  <p:nvSpPr>
                    <p:cNvPr id="403" name="四角形: 上の 2 つの角を丸める 402">
                      <a:extLst>
                        <a:ext uri="{FF2B5EF4-FFF2-40B4-BE49-F238E27FC236}">
                          <a16:creationId xmlns:a16="http://schemas.microsoft.com/office/drawing/2014/main" id="{63698393-B340-4A5F-B02B-2E050CC4247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14043" y="5430206"/>
                      <a:ext cx="520051" cy="1011777"/>
                    </a:xfrm>
                    <a:prstGeom prst="round2SameRect">
                      <a:avLst>
                        <a:gd name="adj1" fmla="val 39323"/>
                        <a:gd name="adj2" fmla="val 0"/>
                      </a:avLst>
                    </a:prstGeom>
                    <a:solidFill>
                      <a:schemeClr val="accent5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04" name="フリーフォーム: 図形 403">
                      <a:extLst>
                        <a:ext uri="{FF2B5EF4-FFF2-40B4-BE49-F238E27FC236}">
                          <a16:creationId xmlns:a16="http://schemas.microsoft.com/office/drawing/2014/main" id="{14387207-B9D8-49FB-B1AB-2D0054ECBEE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5445" y="4348756"/>
                      <a:ext cx="828438" cy="972533"/>
                    </a:xfrm>
                    <a:custGeom>
                      <a:avLst/>
                      <a:gdLst>
                        <a:gd name="connsiteX0" fmla="*/ 444504 w 821661"/>
                        <a:gd name="connsiteY0" fmla="*/ 27 h 921045"/>
                        <a:gd name="connsiteX1" fmla="*/ 821479 w 821661"/>
                        <a:gd name="connsiteY1" fmla="*/ 445103 h 921045"/>
                        <a:gd name="connsiteX2" fmla="*/ 552319 w 821661"/>
                        <a:gd name="connsiteY2" fmla="*/ 898660 h 921045"/>
                        <a:gd name="connsiteX3" fmla="*/ 480846 w 821661"/>
                        <a:gd name="connsiteY3" fmla="*/ 747863 h 921045"/>
                        <a:gd name="connsiteX4" fmla="*/ 232191 w 821661"/>
                        <a:gd name="connsiteY4" fmla="*/ 919950 h 921045"/>
                        <a:gd name="connsiteX5" fmla="*/ 75343 w 821661"/>
                        <a:gd name="connsiteY5" fmla="*/ 842202 h 921045"/>
                        <a:gd name="connsiteX6" fmla="*/ 67533 w 821661"/>
                        <a:gd name="connsiteY6" fmla="*/ 822288 h 921045"/>
                        <a:gd name="connsiteX7" fmla="*/ 70485 w 821661"/>
                        <a:gd name="connsiteY7" fmla="*/ 821185 h 921045"/>
                        <a:gd name="connsiteX8" fmla="*/ 100514 w 821661"/>
                        <a:gd name="connsiteY8" fmla="*/ 795321 h 921045"/>
                        <a:gd name="connsiteX9" fmla="*/ 70485 w 821661"/>
                        <a:gd name="connsiteY9" fmla="*/ 800742 h 921045"/>
                        <a:gd name="connsiteX10" fmla="*/ 60233 w 821661"/>
                        <a:gd name="connsiteY10" fmla="*/ 803677 h 921045"/>
                        <a:gd name="connsiteX11" fmla="*/ 59765 w 821661"/>
                        <a:gd name="connsiteY11" fmla="*/ 802483 h 921045"/>
                        <a:gd name="connsiteX12" fmla="*/ 48103 w 821661"/>
                        <a:gd name="connsiteY12" fmla="*/ 752360 h 921045"/>
                        <a:gd name="connsiteX13" fmla="*/ 0 w 821661"/>
                        <a:gd name="connsiteY13" fmla="*/ 713901 h 921045"/>
                        <a:gd name="connsiteX14" fmla="*/ 41934 w 821661"/>
                        <a:gd name="connsiteY14" fmla="*/ 572226 h 921045"/>
                        <a:gd name="connsiteX15" fmla="*/ 12918 w 821661"/>
                        <a:gd name="connsiteY15" fmla="*/ 401454 h 921045"/>
                        <a:gd name="connsiteX16" fmla="*/ 11316 w 821661"/>
                        <a:gd name="connsiteY16" fmla="*/ 339903 h 921045"/>
                        <a:gd name="connsiteX17" fmla="*/ 444504 w 821661"/>
                        <a:gd name="connsiteY17" fmla="*/ 27 h 921045"/>
                        <a:gd name="connsiteX0" fmla="*/ 480846 w 821661"/>
                        <a:gd name="connsiteY0" fmla="*/ 747863 h 921045"/>
                        <a:gd name="connsiteX1" fmla="*/ 232191 w 821661"/>
                        <a:gd name="connsiteY1" fmla="*/ 919950 h 921045"/>
                        <a:gd name="connsiteX2" fmla="*/ 75343 w 821661"/>
                        <a:gd name="connsiteY2" fmla="*/ 842202 h 921045"/>
                        <a:gd name="connsiteX3" fmla="*/ 67533 w 821661"/>
                        <a:gd name="connsiteY3" fmla="*/ 822288 h 921045"/>
                        <a:gd name="connsiteX4" fmla="*/ 70485 w 821661"/>
                        <a:gd name="connsiteY4" fmla="*/ 821185 h 921045"/>
                        <a:gd name="connsiteX5" fmla="*/ 100514 w 821661"/>
                        <a:gd name="connsiteY5" fmla="*/ 795321 h 921045"/>
                        <a:gd name="connsiteX6" fmla="*/ 70485 w 821661"/>
                        <a:gd name="connsiteY6" fmla="*/ 800742 h 921045"/>
                        <a:gd name="connsiteX7" fmla="*/ 60233 w 821661"/>
                        <a:gd name="connsiteY7" fmla="*/ 803677 h 921045"/>
                        <a:gd name="connsiteX8" fmla="*/ 59765 w 821661"/>
                        <a:gd name="connsiteY8" fmla="*/ 802483 h 921045"/>
                        <a:gd name="connsiteX9" fmla="*/ 48103 w 821661"/>
                        <a:gd name="connsiteY9" fmla="*/ 752360 h 921045"/>
                        <a:gd name="connsiteX10" fmla="*/ 0 w 821661"/>
                        <a:gd name="connsiteY10" fmla="*/ 713901 h 921045"/>
                        <a:gd name="connsiteX11" fmla="*/ 41934 w 821661"/>
                        <a:gd name="connsiteY11" fmla="*/ 572226 h 921045"/>
                        <a:gd name="connsiteX12" fmla="*/ 12918 w 821661"/>
                        <a:gd name="connsiteY12" fmla="*/ 401454 h 921045"/>
                        <a:gd name="connsiteX13" fmla="*/ 11316 w 821661"/>
                        <a:gd name="connsiteY13" fmla="*/ 339903 h 921045"/>
                        <a:gd name="connsiteX14" fmla="*/ 444504 w 821661"/>
                        <a:gd name="connsiteY14" fmla="*/ 27 h 921045"/>
                        <a:gd name="connsiteX15" fmla="*/ 821479 w 821661"/>
                        <a:gd name="connsiteY15" fmla="*/ 445103 h 921045"/>
                        <a:gd name="connsiteX16" fmla="*/ 552319 w 821661"/>
                        <a:gd name="connsiteY16" fmla="*/ 898660 h 921045"/>
                        <a:gd name="connsiteX17" fmla="*/ 572286 w 821661"/>
                        <a:gd name="connsiteY17" fmla="*/ 839303 h 921045"/>
                        <a:gd name="connsiteX0" fmla="*/ 480846 w 821661"/>
                        <a:gd name="connsiteY0" fmla="*/ 747863 h 921045"/>
                        <a:gd name="connsiteX1" fmla="*/ 232191 w 821661"/>
                        <a:gd name="connsiteY1" fmla="*/ 919950 h 921045"/>
                        <a:gd name="connsiteX2" fmla="*/ 75343 w 821661"/>
                        <a:gd name="connsiteY2" fmla="*/ 842202 h 921045"/>
                        <a:gd name="connsiteX3" fmla="*/ 67533 w 821661"/>
                        <a:gd name="connsiteY3" fmla="*/ 822288 h 921045"/>
                        <a:gd name="connsiteX4" fmla="*/ 70485 w 821661"/>
                        <a:gd name="connsiteY4" fmla="*/ 821185 h 921045"/>
                        <a:gd name="connsiteX5" fmla="*/ 100514 w 821661"/>
                        <a:gd name="connsiteY5" fmla="*/ 795321 h 921045"/>
                        <a:gd name="connsiteX6" fmla="*/ 70485 w 821661"/>
                        <a:gd name="connsiteY6" fmla="*/ 800742 h 921045"/>
                        <a:gd name="connsiteX7" fmla="*/ 60233 w 821661"/>
                        <a:gd name="connsiteY7" fmla="*/ 803677 h 921045"/>
                        <a:gd name="connsiteX8" fmla="*/ 59765 w 821661"/>
                        <a:gd name="connsiteY8" fmla="*/ 802483 h 921045"/>
                        <a:gd name="connsiteX9" fmla="*/ 48103 w 821661"/>
                        <a:gd name="connsiteY9" fmla="*/ 752360 h 921045"/>
                        <a:gd name="connsiteX10" fmla="*/ 0 w 821661"/>
                        <a:gd name="connsiteY10" fmla="*/ 713901 h 921045"/>
                        <a:gd name="connsiteX11" fmla="*/ 41934 w 821661"/>
                        <a:gd name="connsiteY11" fmla="*/ 572226 h 921045"/>
                        <a:gd name="connsiteX12" fmla="*/ 12918 w 821661"/>
                        <a:gd name="connsiteY12" fmla="*/ 401454 h 921045"/>
                        <a:gd name="connsiteX13" fmla="*/ 11316 w 821661"/>
                        <a:gd name="connsiteY13" fmla="*/ 339903 h 921045"/>
                        <a:gd name="connsiteX14" fmla="*/ 444504 w 821661"/>
                        <a:gd name="connsiteY14" fmla="*/ 27 h 921045"/>
                        <a:gd name="connsiteX15" fmla="*/ 821479 w 821661"/>
                        <a:gd name="connsiteY15" fmla="*/ 445103 h 921045"/>
                        <a:gd name="connsiteX16" fmla="*/ 552319 w 821661"/>
                        <a:gd name="connsiteY16" fmla="*/ 898660 h 921045"/>
                        <a:gd name="connsiteX0" fmla="*/ 480846 w 821661"/>
                        <a:gd name="connsiteY0" fmla="*/ 747863 h 921045"/>
                        <a:gd name="connsiteX1" fmla="*/ 232191 w 821661"/>
                        <a:gd name="connsiteY1" fmla="*/ 919950 h 921045"/>
                        <a:gd name="connsiteX2" fmla="*/ 75343 w 821661"/>
                        <a:gd name="connsiteY2" fmla="*/ 842202 h 921045"/>
                        <a:gd name="connsiteX3" fmla="*/ 67533 w 821661"/>
                        <a:gd name="connsiteY3" fmla="*/ 822288 h 921045"/>
                        <a:gd name="connsiteX4" fmla="*/ 100514 w 821661"/>
                        <a:gd name="connsiteY4" fmla="*/ 795321 h 921045"/>
                        <a:gd name="connsiteX5" fmla="*/ 70485 w 821661"/>
                        <a:gd name="connsiteY5" fmla="*/ 800742 h 921045"/>
                        <a:gd name="connsiteX6" fmla="*/ 60233 w 821661"/>
                        <a:gd name="connsiteY6" fmla="*/ 803677 h 921045"/>
                        <a:gd name="connsiteX7" fmla="*/ 59765 w 821661"/>
                        <a:gd name="connsiteY7" fmla="*/ 802483 h 921045"/>
                        <a:gd name="connsiteX8" fmla="*/ 48103 w 821661"/>
                        <a:gd name="connsiteY8" fmla="*/ 752360 h 921045"/>
                        <a:gd name="connsiteX9" fmla="*/ 0 w 821661"/>
                        <a:gd name="connsiteY9" fmla="*/ 713901 h 921045"/>
                        <a:gd name="connsiteX10" fmla="*/ 41934 w 821661"/>
                        <a:gd name="connsiteY10" fmla="*/ 572226 h 921045"/>
                        <a:gd name="connsiteX11" fmla="*/ 12918 w 821661"/>
                        <a:gd name="connsiteY11" fmla="*/ 401454 h 921045"/>
                        <a:gd name="connsiteX12" fmla="*/ 11316 w 821661"/>
                        <a:gd name="connsiteY12" fmla="*/ 339903 h 921045"/>
                        <a:gd name="connsiteX13" fmla="*/ 444504 w 821661"/>
                        <a:gd name="connsiteY13" fmla="*/ 27 h 921045"/>
                        <a:gd name="connsiteX14" fmla="*/ 821479 w 821661"/>
                        <a:gd name="connsiteY14" fmla="*/ 445103 h 921045"/>
                        <a:gd name="connsiteX15" fmla="*/ 552319 w 821661"/>
                        <a:gd name="connsiteY15" fmla="*/ 898660 h 921045"/>
                        <a:gd name="connsiteX0" fmla="*/ 480846 w 822486"/>
                        <a:gd name="connsiteY0" fmla="*/ 784141 h 957323"/>
                        <a:gd name="connsiteX1" fmla="*/ 232191 w 822486"/>
                        <a:gd name="connsiteY1" fmla="*/ 956228 h 957323"/>
                        <a:gd name="connsiteX2" fmla="*/ 75343 w 822486"/>
                        <a:gd name="connsiteY2" fmla="*/ 878480 h 957323"/>
                        <a:gd name="connsiteX3" fmla="*/ 67533 w 822486"/>
                        <a:gd name="connsiteY3" fmla="*/ 858566 h 957323"/>
                        <a:gd name="connsiteX4" fmla="*/ 100514 w 822486"/>
                        <a:gd name="connsiteY4" fmla="*/ 831599 h 957323"/>
                        <a:gd name="connsiteX5" fmla="*/ 70485 w 822486"/>
                        <a:gd name="connsiteY5" fmla="*/ 837020 h 957323"/>
                        <a:gd name="connsiteX6" fmla="*/ 60233 w 822486"/>
                        <a:gd name="connsiteY6" fmla="*/ 839955 h 957323"/>
                        <a:gd name="connsiteX7" fmla="*/ 59765 w 822486"/>
                        <a:gd name="connsiteY7" fmla="*/ 838761 h 957323"/>
                        <a:gd name="connsiteX8" fmla="*/ 48103 w 822486"/>
                        <a:gd name="connsiteY8" fmla="*/ 788638 h 957323"/>
                        <a:gd name="connsiteX9" fmla="*/ 0 w 822486"/>
                        <a:gd name="connsiteY9" fmla="*/ 750179 h 957323"/>
                        <a:gd name="connsiteX10" fmla="*/ 41934 w 822486"/>
                        <a:gd name="connsiteY10" fmla="*/ 608504 h 957323"/>
                        <a:gd name="connsiteX11" fmla="*/ 12918 w 822486"/>
                        <a:gd name="connsiteY11" fmla="*/ 437732 h 957323"/>
                        <a:gd name="connsiteX12" fmla="*/ 11316 w 822486"/>
                        <a:gd name="connsiteY12" fmla="*/ 376181 h 957323"/>
                        <a:gd name="connsiteX13" fmla="*/ 431574 w 822486"/>
                        <a:gd name="connsiteY13" fmla="*/ 22 h 957323"/>
                        <a:gd name="connsiteX14" fmla="*/ 821479 w 822486"/>
                        <a:gd name="connsiteY14" fmla="*/ 481381 h 957323"/>
                        <a:gd name="connsiteX15" fmla="*/ 552319 w 822486"/>
                        <a:gd name="connsiteY15" fmla="*/ 934938 h 957323"/>
                        <a:gd name="connsiteX0" fmla="*/ 480846 w 822153"/>
                        <a:gd name="connsiteY0" fmla="*/ 784141 h 957323"/>
                        <a:gd name="connsiteX1" fmla="*/ 232191 w 822153"/>
                        <a:gd name="connsiteY1" fmla="*/ 956228 h 957323"/>
                        <a:gd name="connsiteX2" fmla="*/ 75343 w 822153"/>
                        <a:gd name="connsiteY2" fmla="*/ 878480 h 957323"/>
                        <a:gd name="connsiteX3" fmla="*/ 67533 w 822153"/>
                        <a:gd name="connsiteY3" fmla="*/ 858566 h 957323"/>
                        <a:gd name="connsiteX4" fmla="*/ 100514 w 822153"/>
                        <a:gd name="connsiteY4" fmla="*/ 831599 h 957323"/>
                        <a:gd name="connsiteX5" fmla="*/ 70485 w 822153"/>
                        <a:gd name="connsiteY5" fmla="*/ 837020 h 957323"/>
                        <a:gd name="connsiteX6" fmla="*/ 60233 w 822153"/>
                        <a:gd name="connsiteY6" fmla="*/ 839955 h 957323"/>
                        <a:gd name="connsiteX7" fmla="*/ 59765 w 822153"/>
                        <a:gd name="connsiteY7" fmla="*/ 838761 h 957323"/>
                        <a:gd name="connsiteX8" fmla="*/ 48103 w 822153"/>
                        <a:gd name="connsiteY8" fmla="*/ 788638 h 957323"/>
                        <a:gd name="connsiteX9" fmla="*/ 0 w 822153"/>
                        <a:gd name="connsiteY9" fmla="*/ 750179 h 957323"/>
                        <a:gd name="connsiteX10" fmla="*/ 41934 w 822153"/>
                        <a:gd name="connsiteY10" fmla="*/ 608504 h 957323"/>
                        <a:gd name="connsiteX11" fmla="*/ 12918 w 822153"/>
                        <a:gd name="connsiteY11" fmla="*/ 437732 h 957323"/>
                        <a:gd name="connsiteX12" fmla="*/ 11316 w 822153"/>
                        <a:gd name="connsiteY12" fmla="*/ 376181 h 957323"/>
                        <a:gd name="connsiteX13" fmla="*/ 431574 w 822153"/>
                        <a:gd name="connsiteY13" fmla="*/ 22 h 957323"/>
                        <a:gd name="connsiteX14" fmla="*/ 821479 w 822153"/>
                        <a:gd name="connsiteY14" fmla="*/ 481381 h 957323"/>
                        <a:gd name="connsiteX15" fmla="*/ 552319 w 822153"/>
                        <a:gd name="connsiteY15" fmla="*/ 934938 h 957323"/>
                        <a:gd name="connsiteX0" fmla="*/ 480846 w 806304"/>
                        <a:gd name="connsiteY0" fmla="*/ 785139 h 958321"/>
                        <a:gd name="connsiteX1" fmla="*/ 232191 w 806304"/>
                        <a:gd name="connsiteY1" fmla="*/ 957226 h 958321"/>
                        <a:gd name="connsiteX2" fmla="*/ 75343 w 806304"/>
                        <a:gd name="connsiteY2" fmla="*/ 879478 h 958321"/>
                        <a:gd name="connsiteX3" fmla="*/ 67533 w 806304"/>
                        <a:gd name="connsiteY3" fmla="*/ 859564 h 958321"/>
                        <a:gd name="connsiteX4" fmla="*/ 100514 w 806304"/>
                        <a:gd name="connsiteY4" fmla="*/ 832597 h 958321"/>
                        <a:gd name="connsiteX5" fmla="*/ 70485 w 806304"/>
                        <a:gd name="connsiteY5" fmla="*/ 838018 h 958321"/>
                        <a:gd name="connsiteX6" fmla="*/ 60233 w 806304"/>
                        <a:gd name="connsiteY6" fmla="*/ 840953 h 958321"/>
                        <a:gd name="connsiteX7" fmla="*/ 59765 w 806304"/>
                        <a:gd name="connsiteY7" fmla="*/ 839759 h 958321"/>
                        <a:gd name="connsiteX8" fmla="*/ 48103 w 806304"/>
                        <a:gd name="connsiteY8" fmla="*/ 789636 h 958321"/>
                        <a:gd name="connsiteX9" fmla="*/ 0 w 806304"/>
                        <a:gd name="connsiteY9" fmla="*/ 751177 h 958321"/>
                        <a:gd name="connsiteX10" fmla="*/ 41934 w 806304"/>
                        <a:gd name="connsiteY10" fmla="*/ 609502 h 958321"/>
                        <a:gd name="connsiteX11" fmla="*/ 12918 w 806304"/>
                        <a:gd name="connsiteY11" fmla="*/ 438730 h 958321"/>
                        <a:gd name="connsiteX12" fmla="*/ 11316 w 806304"/>
                        <a:gd name="connsiteY12" fmla="*/ 377179 h 958321"/>
                        <a:gd name="connsiteX13" fmla="*/ 431574 w 806304"/>
                        <a:gd name="connsiteY13" fmla="*/ 1020 h 958321"/>
                        <a:gd name="connsiteX14" fmla="*/ 805963 w 806304"/>
                        <a:gd name="connsiteY14" fmla="*/ 477196 h 958321"/>
                        <a:gd name="connsiteX15" fmla="*/ 552319 w 806304"/>
                        <a:gd name="connsiteY15" fmla="*/ 935936 h 958321"/>
                        <a:gd name="connsiteX0" fmla="*/ 480846 w 806382"/>
                        <a:gd name="connsiteY0" fmla="*/ 784125 h 957307"/>
                        <a:gd name="connsiteX1" fmla="*/ 232191 w 806382"/>
                        <a:gd name="connsiteY1" fmla="*/ 956212 h 957307"/>
                        <a:gd name="connsiteX2" fmla="*/ 75343 w 806382"/>
                        <a:gd name="connsiteY2" fmla="*/ 878464 h 957307"/>
                        <a:gd name="connsiteX3" fmla="*/ 67533 w 806382"/>
                        <a:gd name="connsiteY3" fmla="*/ 858550 h 957307"/>
                        <a:gd name="connsiteX4" fmla="*/ 100514 w 806382"/>
                        <a:gd name="connsiteY4" fmla="*/ 831583 h 957307"/>
                        <a:gd name="connsiteX5" fmla="*/ 70485 w 806382"/>
                        <a:gd name="connsiteY5" fmla="*/ 837004 h 957307"/>
                        <a:gd name="connsiteX6" fmla="*/ 60233 w 806382"/>
                        <a:gd name="connsiteY6" fmla="*/ 839939 h 957307"/>
                        <a:gd name="connsiteX7" fmla="*/ 59765 w 806382"/>
                        <a:gd name="connsiteY7" fmla="*/ 838745 h 957307"/>
                        <a:gd name="connsiteX8" fmla="*/ 48103 w 806382"/>
                        <a:gd name="connsiteY8" fmla="*/ 788622 h 957307"/>
                        <a:gd name="connsiteX9" fmla="*/ 0 w 806382"/>
                        <a:gd name="connsiteY9" fmla="*/ 750163 h 957307"/>
                        <a:gd name="connsiteX10" fmla="*/ 41934 w 806382"/>
                        <a:gd name="connsiteY10" fmla="*/ 608488 h 957307"/>
                        <a:gd name="connsiteX11" fmla="*/ 12918 w 806382"/>
                        <a:gd name="connsiteY11" fmla="*/ 437716 h 957307"/>
                        <a:gd name="connsiteX12" fmla="*/ 11316 w 806382"/>
                        <a:gd name="connsiteY12" fmla="*/ 376165 h 957307"/>
                        <a:gd name="connsiteX13" fmla="*/ 431574 w 806382"/>
                        <a:gd name="connsiteY13" fmla="*/ 6 h 957307"/>
                        <a:gd name="connsiteX14" fmla="*/ 805963 w 806382"/>
                        <a:gd name="connsiteY14" fmla="*/ 476182 h 957307"/>
                        <a:gd name="connsiteX15" fmla="*/ 552319 w 806382"/>
                        <a:gd name="connsiteY15" fmla="*/ 934922 h 957307"/>
                        <a:gd name="connsiteX0" fmla="*/ 480846 w 806466"/>
                        <a:gd name="connsiteY0" fmla="*/ 784125 h 957307"/>
                        <a:gd name="connsiteX1" fmla="*/ 232191 w 806466"/>
                        <a:gd name="connsiteY1" fmla="*/ 956212 h 957307"/>
                        <a:gd name="connsiteX2" fmla="*/ 75343 w 806466"/>
                        <a:gd name="connsiteY2" fmla="*/ 878464 h 957307"/>
                        <a:gd name="connsiteX3" fmla="*/ 67533 w 806466"/>
                        <a:gd name="connsiteY3" fmla="*/ 858550 h 957307"/>
                        <a:gd name="connsiteX4" fmla="*/ 100514 w 806466"/>
                        <a:gd name="connsiteY4" fmla="*/ 831583 h 957307"/>
                        <a:gd name="connsiteX5" fmla="*/ 70485 w 806466"/>
                        <a:gd name="connsiteY5" fmla="*/ 837004 h 957307"/>
                        <a:gd name="connsiteX6" fmla="*/ 60233 w 806466"/>
                        <a:gd name="connsiteY6" fmla="*/ 839939 h 957307"/>
                        <a:gd name="connsiteX7" fmla="*/ 59765 w 806466"/>
                        <a:gd name="connsiteY7" fmla="*/ 838745 h 957307"/>
                        <a:gd name="connsiteX8" fmla="*/ 48103 w 806466"/>
                        <a:gd name="connsiteY8" fmla="*/ 788622 h 957307"/>
                        <a:gd name="connsiteX9" fmla="*/ 0 w 806466"/>
                        <a:gd name="connsiteY9" fmla="*/ 750163 h 957307"/>
                        <a:gd name="connsiteX10" fmla="*/ 41934 w 806466"/>
                        <a:gd name="connsiteY10" fmla="*/ 608488 h 957307"/>
                        <a:gd name="connsiteX11" fmla="*/ 12918 w 806466"/>
                        <a:gd name="connsiteY11" fmla="*/ 437716 h 957307"/>
                        <a:gd name="connsiteX12" fmla="*/ 11316 w 806466"/>
                        <a:gd name="connsiteY12" fmla="*/ 376165 h 957307"/>
                        <a:gd name="connsiteX13" fmla="*/ 431574 w 806466"/>
                        <a:gd name="connsiteY13" fmla="*/ 6 h 957307"/>
                        <a:gd name="connsiteX14" fmla="*/ 805963 w 806466"/>
                        <a:gd name="connsiteY14" fmla="*/ 476182 h 957307"/>
                        <a:gd name="connsiteX15" fmla="*/ 552319 w 806466"/>
                        <a:gd name="connsiteY15" fmla="*/ 934922 h 957307"/>
                        <a:gd name="connsiteX0" fmla="*/ 480846 w 807025"/>
                        <a:gd name="connsiteY0" fmla="*/ 797081 h 970263"/>
                        <a:gd name="connsiteX1" fmla="*/ 232191 w 807025"/>
                        <a:gd name="connsiteY1" fmla="*/ 969168 h 970263"/>
                        <a:gd name="connsiteX2" fmla="*/ 75343 w 807025"/>
                        <a:gd name="connsiteY2" fmla="*/ 891420 h 970263"/>
                        <a:gd name="connsiteX3" fmla="*/ 67533 w 807025"/>
                        <a:gd name="connsiteY3" fmla="*/ 871506 h 970263"/>
                        <a:gd name="connsiteX4" fmla="*/ 100514 w 807025"/>
                        <a:gd name="connsiteY4" fmla="*/ 844539 h 970263"/>
                        <a:gd name="connsiteX5" fmla="*/ 70485 w 807025"/>
                        <a:gd name="connsiteY5" fmla="*/ 849960 h 970263"/>
                        <a:gd name="connsiteX6" fmla="*/ 60233 w 807025"/>
                        <a:gd name="connsiteY6" fmla="*/ 852895 h 970263"/>
                        <a:gd name="connsiteX7" fmla="*/ 59765 w 807025"/>
                        <a:gd name="connsiteY7" fmla="*/ 851701 h 970263"/>
                        <a:gd name="connsiteX8" fmla="*/ 48103 w 807025"/>
                        <a:gd name="connsiteY8" fmla="*/ 801578 h 970263"/>
                        <a:gd name="connsiteX9" fmla="*/ 0 w 807025"/>
                        <a:gd name="connsiteY9" fmla="*/ 763119 h 970263"/>
                        <a:gd name="connsiteX10" fmla="*/ 41934 w 807025"/>
                        <a:gd name="connsiteY10" fmla="*/ 621444 h 970263"/>
                        <a:gd name="connsiteX11" fmla="*/ 12918 w 807025"/>
                        <a:gd name="connsiteY11" fmla="*/ 450672 h 970263"/>
                        <a:gd name="connsiteX12" fmla="*/ 11316 w 807025"/>
                        <a:gd name="connsiteY12" fmla="*/ 389121 h 970263"/>
                        <a:gd name="connsiteX13" fmla="*/ 431574 w 807025"/>
                        <a:gd name="connsiteY13" fmla="*/ 4 h 970263"/>
                        <a:gd name="connsiteX14" fmla="*/ 805963 w 807025"/>
                        <a:gd name="connsiteY14" fmla="*/ 489138 h 970263"/>
                        <a:gd name="connsiteX15" fmla="*/ 552319 w 807025"/>
                        <a:gd name="connsiteY15" fmla="*/ 947878 h 970263"/>
                        <a:gd name="connsiteX0" fmla="*/ 480846 w 807025"/>
                        <a:gd name="connsiteY0" fmla="*/ 797130 h 970312"/>
                        <a:gd name="connsiteX1" fmla="*/ 232191 w 807025"/>
                        <a:gd name="connsiteY1" fmla="*/ 969217 h 970312"/>
                        <a:gd name="connsiteX2" fmla="*/ 75343 w 807025"/>
                        <a:gd name="connsiteY2" fmla="*/ 891469 h 970312"/>
                        <a:gd name="connsiteX3" fmla="*/ 67533 w 807025"/>
                        <a:gd name="connsiteY3" fmla="*/ 871555 h 970312"/>
                        <a:gd name="connsiteX4" fmla="*/ 100514 w 807025"/>
                        <a:gd name="connsiteY4" fmla="*/ 844588 h 970312"/>
                        <a:gd name="connsiteX5" fmla="*/ 70485 w 807025"/>
                        <a:gd name="connsiteY5" fmla="*/ 850009 h 970312"/>
                        <a:gd name="connsiteX6" fmla="*/ 60233 w 807025"/>
                        <a:gd name="connsiteY6" fmla="*/ 852944 h 970312"/>
                        <a:gd name="connsiteX7" fmla="*/ 59765 w 807025"/>
                        <a:gd name="connsiteY7" fmla="*/ 851750 h 970312"/>
                        <a:gd name="connsiteX8" fmla="*/ 48103 w 807025"/>
                        <a:gd name="connsiteY8" fmla="*/ 801627 h 970312"/>
                        <a:gd name="connsiteX9" fmla="*/ 0 w 807025"/>
                        <a:gd name="connsiteY9" fmla="*/ 763168 h 970312"/>
                        <a:gd name="connsiteX10" fmla="*/ 41934 w 807025"/>
                        <a:gd name="connsiteY10" fmla="*/ 621493 h 970312"/>
                        <a:gd name="connsiteX11" fmla="*/ 12918 w 807025"/>
                        <a:gd name="connsiteY11" fmla="*/ 450721 h 970312"/>
                        <a:gd name="connsiteX12" fmla="*/ 11316 w 807025"/>
                        <a:gd name="connsiteY12" fmla="*/ 389170 h 970312"/>
                        <a:gd name="connsiteX13" fmla="*/ 431574 w 807025"/>
                        <a:gd name="connsiteY13" fmla="*/ 53 h 970312"/>
                        <a:gd name="connsiteX14" fmla="*/ 805963 w 807025"/>
                        <a:gd name="connsiteY14" fmla="*/ 489187 h 970312"/>
                        <a:gd name="connsiteX15" fmla="*/ 552319 w 807025"/>
                        <a:gd name="connsiteY15" fmla="*/ 947927 h 970312"/>
                        <a:gd name="connsiteX0" fmla="*/ 480846 w 805964"/>
                        <a:gd name="connsiteY0" fmla="*/ 797130 h 970312"/>
                        <a:gd name="connsiteX1" fmla="*/ 232191 w 805964"/>
                        <a:gd name="connsiteY1" fmla="*/ 969217 h 970312"/>
                        <a:gd name="connsiteX2" fmla="*/ 75343 w 805964"/>
                        <a:gd name="connsiteY2" fmla="*/ 891469 h 970312"/>
                        <a:gd name="connsiteX3" fmla="*/ 67533 w 805964"/>
                        <a:gd name="connsiteY3" fmla="*/ 871555 h 970312"/>
                        <a:gd name="connsiteX4" fmla="*/ 100514 w 805964"/>
                        <a:gd name="connsiteY4" fmla="*/ 844588 h 970312"/>
                        <a:gd name="connsiteX5" fmla="*/ 70485 w 805964"/>
                        <a:gd name="connsiteY5" fmla="*/ 850009 h 970312"/>
                        <a:gd name="connsiteX6" fmla="*/ 60233 w 805964"/>
                        <a:gd name="connsiteY6" fmla="*/ 852944 h 970312"/>
                        <a:gd name="connsiteX7" fmla="*/ 59765 w 805964"/>
                        <a:gd name="connsiteY7" fmla="*/ 851750 h 970312"/>
                        <a:gd name="connsiteX8" fmla="*/ 48103 w 805964"/>
                        <a:gd name="connsiteY8" fmla="*/ 801627 h 970312"/>
                        <a:gd name="connsiteX9" fmla="*/ 0 w 805964"/>
                        <a:gd name="connsiteY9" fmla="*/ 763168 h 970312"/>
                        <a:gd name="connsiteX10" fmla="*/ 41934 w 805964"/>
                        <a:gd name="connsiteY10" fmla="*/ 621493 h 970312"/>
                        <a:gd name="connsiteX11" fmla="*/ 12918 w 805964"/>
                        <a:gd name="connsiteY11" fmla="*/ 450721 h 970312"/>
                        <a:gd name="connsiteX12" fmla="*/ 11316 w 805964"/>
                        <a:gd name="connsiteY12" fmla="*/ 389170 h 970312"/>
                        <a:gd name="connsiteX13" fmla="*/ 431574 w 805964"/>
                        <a:gd name="connsiteY13" fmla="*/ 53 h 970312"/>
                        <a:gd name="connsiteX14" fmla="*/ 805963 w 805964"/>
                        <a:gd name="connsiteY14" fmla="*/ 489187 h 970312"/>
                        <a:gd name="connsiteX15" fmla="*/ 552319 w 805964"/>
                        <a:gd name="connsiteY15" fmla="*/ 947927 h 970312"/>
                        <a:gd name="connsiteX0" fmla="*/ 501534 w 826652"/>
                        <a:gd name="connsiteY0" fmla="*/ 797130 h 970312"/>
                        <a:gd name="connsiteX1" fmla="*/ 252879 w 826652"/>
                        <a:gd name="connsiteY1" fmla="*/ 969217 h 970312"/>
                        <a:gd name="connsiteX2" fmla="*/ 96031 w 826652"/>
                        <a:gd name="connsiteY2" fmla="*/ 891469 h 970312"/>
                        <a:gd name="connsiteX3" fmla="*/ 88221 w 826652"/>
                        <a:gd name="connsiteY3" fmla="*/ 871555 h 970312"/>
                        <a:gd name="connsiteX4" fmla="*/ 121202 w 826652"/>
                        <a:gd name="connsiteY4" fmla="*/ 844588 h 970312"/>
                        <a:gd name="connsiteX5" fmla="*/ 91173 w 826652"/>
                        <a:gd name="connsiteY5" fmla="*/ 850009 h 970312"/>
                        <a:gd name="connsiteX6" fmla="*/ 80921 w 826652"/>
                        <a:gd name="connsiteY6" fmla="*/ 852944 h 970312"/>
                        <a:gd name="connsiteX7" fmla="*/ 80453 w 826652"/>
                        <a:gd name="connsiteY7" fmla="*/ 851750 h 970312"/>
                        <a:gd name="connsiteX8" fmla="*/ 68791 w 826652"/>
                        <a:gd name="connsiteY8" fmla="*/ 801627 h 970312"/>
                        <a:gd name="connsiteX9" fmla="*/ 0 w 826652"/>
                        <a:gd name="connsiteY9" fmla="*/ 763168 h 970312"/>
                        <a:gd name="connsiteX10" fmla="*/ 62622 w 826652"/>
                        <a:gd name="connsiteY10" fmla="*/ 621493 h 970312"/>
                        <a:gd name="connsiteX11" fmla="*/ 33606 w 826652"/>
                        <a:gd name="connsiteY11" fmla="*/ 450721 h 970312"/>
                        <a:gd name="connsiteX12" fmla="*/ 32004 w 826652"/>
                        <a:gd name="connsiteY12" fmla="*/ 389170 h 970312"/>
                        <a:gd name="connsiteX13" fmla="*/ 452262 w 826652"/>
                        <a:gd name="connsiteY13" fmla="*/ 53 h 970312"/>
                        <a:gd name="connsiteX14" fmla="*/ 826651 w 826652"/>
                        <a:gd name="connsiteY14" fmla="*/ 489187 h 970312"/>
                        <a:gd name="connsiteX15" fmla="*/ 573007 w 826652"/>
                        <a:gd name="connsiteY15" fmla="*/ 947927 h 970312"/>
                        <a:gd name="connsiteX0" fmla="*/ 501534 w 826652"/>
                        <a:gd name="connsiteY0" fmla="*/ 797130 h 970312"/>
                        <a:gd name="connsiteX1" fmla="*/ 252879 w 826652"/>
                        <a:gd name="connsiteY1" fmla="*/ 969217 h 970312"/>
                        <a:gd name="connsiteX2" fmla="*/ 96031 w 826652"/>
                        <a:gd name="connsiteY2" fmla="*/ 891469 h 970312"/>
                        <a:gd name="connsiteX3" fmla="*/ 88221 w 826652"/>
                        <a:gd name="connsiteY3" fmla="*/ 871555 h 970312"/>
                        <a:gd name="connsiteX4" fmla="*/ 121202 w 826652"/>
                        <a:gd name="connsiteY4" fmla="*/ 844588 h 970312"/>
                        <a:gd name="connsiteX5" fmla="*/ 91173 w 826652"/>
                        <a:gd name="connsiteY5" fmla="*/ 850009 h 970312"/>
                        <a:gd name="connsiteX6" fmla="*/ 80921 w 826652"/>
                        <a:gd name="connsiteY6" fmla="*/ 852944 h 970312"/>
                        <a:gd name="connsiteX7" fmla="*/ 72695 w 826652"/>
                        <a:gd name="connsiteY7" fmla="*/ 842031 h 970312"/>
                        <a:gd name="connsiteX8" fmla="*/ 68791 w 826652"/>
                        <a:gd name="connsiteY8" fmla="*/ 801627 h 970312"/>
                        <a:gd name="connsiteX9" fmla="*/ 0 w 826652"/>
                        <a:gd name="connsiteY9" fmla="*/ 763168 h 970312"/>
                        <a:gd name="connsiteX10" fmla="*/ 62622 w 826652"/>
                        <a:gd name="connsiteY10" fmla="*/ 621493 h 970312"/>
                        <a:gd name="connsiteX11" fmla="*/ 33606 w 826652"/>
                        <a:gd name="connsiteY11" fmla="*/ 450721 h 970312"/>
                        <a:gd name="connsiteX12" fmla="*/ 32004 w 826652"/>
                        <a:gd name="connsiteY12" fmla="*/ 389170 h 970312"/>
                        <a:gd name="connsiteX13" fmla="*/ 452262 w 826652"/>
                        <a:gd name="connsiteY13" fmla="*/ 53 h 970312"/>
                        <a:gd name="connsiteX14" fmla="*/ 826651 w 826652"/>
                        <a:gd name="connsiteY14" fmla="*/ 489187 h 970312"/>
                        <a:gd name="connsiteX15" fmla="*/ 573007 w 826652"/>
                        <a:gd name="connsiteY15" fmla="*/ 947927 h 970312"/>
                        <a:gd name="connsiteX0" fmla="*/ 501534 w 826652"/>
                        <a:gd name="connsiteY0" fmla="*/ 797130 h 970312"/>
                        <a:gd name="connsiteX1" fmla="*/ 252879 w 826652"/>
                        <a:gd name="connsiteY1" fmla="*/ 969217 h 970312"/>
                        <a:gd name="connsiteX2" fmla="*/ 96031 w 826652"/>
                        <a:gd name="connsiteY2" fmla="*/ 891469 h 970312"/>
                        <a:gd name="connsiteX3" fmla="*/ 88221 w 826652"/>
                        <a:gd name="connsiteY3" fmla="*/ 871555 h 970312"/>
                        <a:gd name="connsiteX4" fmla="*/ 121202 w 826652"/>
                        <a:gd name="connsiteY4" fmla="*/ 844588 h 970312"/>
                        <a:gd name="connsiteX5" fmla="*/ 91173 w 826652"/>
                        <a:gd name="connsiteY5" fmla="*/ 850009 h 970312"/>
                        <a:gd name="connsiteX6" fmla="*/ 80921 w 826652"/>
                        <a:gd name="connsiteY6" fmla="*/ 852944 h 970312"/>
                        <a:gd name="connsiteX7" fmla="*/ 72695 w 826652"/>
                        <a:gd name="connsiteY7" fmla="*/ 842031 h 970312"/>
                        <a:gd name="connsiteX8" fmla="*/ 62972 w 826652"/>
                        <a:gd name="connsiteY8" fmla="*/ 789965 h 970312"/>
                        <a:gd name="connsiteX9" fmla="*/ 0 w 826652"/>
                        <a:gd name="connsiteY9" fmla="*/ 763168 h 970312"/>
                        <a:gd name="connsiteX10" fmla="*/ 62622 w 826652"/>
                        <a:gd name="connsiteY10" fmla="*/ 621493 h 970312"/>
                        <a:gd name="connsiteX11" fmla="*/ 33606 w 826652"/>
                        <a:gd name="connsiteY11" fmla="*/ 450721 h 970312"/>
                        <a:gd name="connsiteX12" fmla="*/ 32004 w 826652"/>
                        <a:gd name="connsiteY12" fmla="*/ 389170 h 970312"/>
                        <a:gd name="connsiteX13" fmla="*/ 452262 w 826652"/>
                        <a:gd name="connsiteY13" fmla="*/ 53 h 970312"/>
                        <a:gd name="connsiteX14" fmla="*/ 826651 w 826652"/>
                        <a:gd name="connsiteY14" fmla="*/ 489187 h 970312"/>
                        <a:gd name="connsiteX15" fmla="*/ 573007 w 826652"/>
                        <a:gd name="connsiteY15" fmla="*/ 947927 h 970312"/>
                        <a:gd name="connsiteX0" fmla="*/ 501534 w 826652"/>
                        <a:gd name="connsiteY0" fmla="*/ 797130 h 970312"/>
                        <a:gd name="connsiteX1" fmla="*/ 252879 w 826652"/>
                        <a:gd name="connsiteY1" fmla="*/ 969217 h 970312"/>
                        <a:gd name="connsiteX2" fmla="*/ 96031 w 826652"/>
                        <a:gd name="connsiteY2" fmla="*/ 891469 h 970312"/>
                        <a:gd name="connsiteX3" fmla="*/ 88221 w 826652"/>
                        <a:gd name="connsiteY3" fmla="*/ 871555 h 970312"/>
                        <a:gd name="connsiteX4" fmla="*/ 121202 w 826652"/>
                        <a:gd name="connsiteY4" fmla="*/ 844588 h 970312"/>
                        <a:gd name="connsiteX5" fmla="*/ 91173 w 826652"/>
                        <a:gd name="connsiteY5" fmla="*/ 850009 h 970312"/>
                        <a:gd name="connsiteX6" fmla="*/ 72695 w 826652"/>
                        <a:gd name="connsiteY6" fmla="*/ 842031 h 970312"/>
                        <a:gd name="connsiteX7" fmla="*/ 62972 w 826652"/>
                        <a:gd name="connsiteY7" fmla="*/ 789965 h 970312"/>
                        <a:gd name="connsiteX8" fmla="*/ 0 w 826652"/>
                        <a:gd name="connsiteY8" fmla="*/ 763168 h 970312"/>
                        <a:gd name="connsiteX9" fmla="*/ 62622 w 826652"/>
                        <a:gd name="connsiteY9" fmla="*/ 621493 h 970312"/>
                        <a:gd name="connsiteX10" fmla="*/ 33606 w 826652"/>
                        <a:gd name="connsiteY10" fmla="*/ 450721 h 970312"/>
                        <a:gd name="connsiteX11" fmla="*/ 32004 w 826652"/>
                        <a:gd name="connsiteY11" fmla="*/ 389170 h 970312"/>
                        <a:gd name="connsiteX12" fmla="*/ 452262 w 826652"/>
                        <a:gd name="connsiteY12" fmla="*/ 53 h 970312"/>
                        <a:gd name="connsiteX13" fmla="*/ 826651 w 826652"/>
                        <a:gd name="connsiteY13" fmla="*/ 489187 h 970312"/>
                        <a:gd name="connsiteX14" fmla="*/ 573007 w 826652"/>
                        <a:gd name="connsiteY14" fmla="*/ 947927 h 970312"/>
                        <a:gd name="connsiteX0" fmla="*/ 501534 w 826652"/>
                        <a:gd name="connsiteY0" fmla="*/ 797130 h 970312"/>
                        <a:gd name="connsiteX1" fmla="*/ 252879 w 826652"/>
                        <a:gd name="connsiteY1" fmla="*/ 969217 h 970312"/>
                        <a:gd name="connsiteX2" fmla="*/ 96031 w 826652"/>
                        <a:gd name="connsiteY2" fmla="*/ 891469 h 970312"/>
                        <a:gd name="connsiteX3" fmla="*/ 88221 w 826652"/>
                        <a:gd name="connsiteY3" fmla="*/ 871555 h 970312"/>
                        <a:gd name="connsiteX4" fmla="*/ 121202 w 826652"/>
                        <a:gd name="connsiteY4" fmla="*/ 844588 h 970312"/>
                        <a:gd name="connsiteX5" fmla="*/ 72695 w 826652"/>
                        <a:gd name="connsiteY5" fmla="*/ 842031 h 970312"/>
                        <a:gd name="connsiteX6" fmla="*/ 62972 w 826652"/>
                        <a:gd name="connsiteY6" fmla="*/ 789965 h 970312"/>
                        <a:gd name="connsiteX7" fmla="*/ 0 w 826652"/>
                        <a:gd name="connsiteY7" fmla="*/ 763168 h 970312"/>
                        <a:gd name="connsiteX8" fmla="*/ 62622 w 826652"/>
                        <a:gd name="connsiteY8" fmla="*/ 621493 h 970312"/>
                        <a:gd name="connsiteX9" fmla="*/ 33606 w 826652"/>
                        <a:gd name="connsiteY9" fmla="*/ 450721 h 970312"/>
                        <a:gd name="connsiteX10" fmla="*/ 32004 w 826652"/>
                        <a:gd name="connsiteY10" fmla="*/ 389170 h 970312"/>
                        <a:gd name="connsiteX11" fmla="*/ 452262 w 826652"/>
                        <a:gd name="connsiteY11" fmla="*/ 53 h 970312"/>
                        <a:gd name="connsiteX12" fmla="*/ 826651 w 826652"/>
                        <a:gd name="connsiteY12" fmla="*/ 489187 h 970312"/>
                        <a:gd name="connsiteX13" fmla="*/ 573007 w 826652"/>
                        <a:gd name="connsiteY13" fmla="*/ 947927 h 970312"/>
                        <a:gd name="connsiteX0" fmla="*/ 501534 w 826652"/>
                        <a:gd name="connsiteY0" fmla="*/ 797130 h 970312"/>
                        <a:gd name="connsiteX1" fmla="*/ 252879 w 826652"/>
                        <a:gd name="connsiteY1" fmla="*/ 969217 h 970312"/>
                        <a:gd name="connsiteX2" fmla="*/ 96031 w 826652"/>
                        <a:gd name="connsiteY2" fmla="*/ 891469 h 970312"/>
                        <a:gd name="connsiteX3" fmla="*/ 121202 w 826652"/>
                        <a:gd name="connsiteY3" fmla="*/ 844588 h 970312"/>
                        <a:gd name="connsiteX4" fmla="*/ 72695 w 826652"/>
                        <a:gd name="connsiteY4" fmla="*/ 842031 h 970312"/>
                        <a:gd name="connsiteX5" fmla="*/ 62972 w 826652"/>
                        <a:gd name="connsiteY5" fmla="*/ 789965 h 970312"/>
                        <a:gd name="connsiteX6" fmla="*/ 0 w 826652"/>
                        <a:gd name="connsiteY6" fmla="*/ 763168 h 970312"/>
                        <a:gd name="connsiteX7" fmla="*/ 62622 w 826652"/>
                        <a:gd name="connsiteY7" fmla="*/ 621493 h 970312"/>
                        <a:gd name="connsiteX8" fmla="*/ 33606 w 826652"/>
                        <a:gd name="connsiteY8" fmla="*/ 450721 h 970312"/>
                        <a:gd name="connsiteX9" fmla="*/ 32004 w 826652"/>
                        <a:gd name="connsiteY9" fmla="*/ 389170 h 970312"/>
                        <a:gd name="connsiteX10" fmla="*/ 452262 w 826652"/>
                        <a:gd name="connsiteY10" fmla="*/ 53 h 970312"/>
                        <a:gd name="connsiteX11" fmla="*/ 826651 w 826652"/>
                        <a:gd name="connsiteY11" fmla="*/ 489187 h 970312"/>
                        <a:gd name="connsiteX12" fmla="*/ 573007 w 826652"/>
                        <a:gd name="connsiteY12" fmla="*/ 947927 h 970312"/>
                        <a:gd name="connsiteX0" fmla="*/ 501534 w 826652"/>
                        <a:gd name="connsiteY0" fmla="*/ 797130 h 970312"/>
                        <a:gd name="connsiteX1" fmla="*/ 252879 w 826652"/>
                        <a:gd name="connsiteY1" fmla="*/ 969217 h 970312"/>
                        <a:gd name="connsiteX2" fmla="*/ 96031 w 826652"/>
                        <a:gd name="connsiteY2" fmla="*/ 891469 h 970312"/>
                        <a:gd name="connsiteX3" fmla="*/ 121202 w 826652"/>
                        <a:gd name="connsiteY3" fmla="*/ 844588 h 970312"/>
                        <a:gd name="connsiteX4" fmla="*/ 72695 w 826652"/>
                        <a:gd name="connsiteY4" fmla="*/ 842031 h 970312"/>
                        <a:gd name="connsiteX5" fmla="*/ 62972 w 826652"/>
                        <a:gd name="connsiteY5" fmla="*/ 789965 h 970312"/>
                        <a:gd name="connsiteX6" fmla="*/ 0 w 826652"/>
                        <a:gd name="connsiteY6" fmla="*/ 763168 h 970312"/>
                        <a:gd name="connsiteX7" fmla="*/ 62622 w 826652"/>
                        <a:gd name="connsiteY7" fmla="*/ 621493 h 970312"/>
                        <a:gd name="connsiteX8" fmla="*/ 33606 w 826652"/>
                        <a:gd name="connsiteY8" fmla="*/ 450721 h 970312"/>
                        <a:gd name="connsiteX9" fmla="*/ 32004 w 826652"/>
                        <a:gd name="connsiteY9" fmla="*/ 389170 h 970312"/>
                        <a:gd name="connsiteX10" fmla="*/ 452262 w 826652"/>
                        <a:gd name="connsiteY10" fmla="*/ 53 h 970312"/>
                        <a:gd name="connsiteX11" fmla="*/ 826651 w 826652"/>
                        <a:gd name="connsiteY11" fmla="*/ 489187 h 970312"/>
                        <a:gd name="connsiteX12" fmla="*/ 573007 w 826652"/>
                        <a:gd name="connsiteY12" fmla="*/ 947927 h 970312"/>
                        <a:gd name="connsiteX0" fmla="*/ 501534 w 826652"/>
                        <a:gd name="connsiteY0" fmla="*/ 797130 h 970312"/>
                        <a:gd name="connsiteX1" fmla="*/ 252879 w 826652"/>
                        <a:gd name="connsiteY1" fmla="*/ 969217 h 970312"/>
                        <a:gd name="connsiteX2" fmla="*/ 96031 w 826652"/>
                        <a:gd name="connsiteY2" fmla="*/ 891469 h 970312"/>
                        <a:gd name="connsiteX3" fmla="*/ 140597 w 826652"/>
                        <a:gd name="connsiteY3" fmla="*/ 844588 h 970312"/>
                        <a:gd name="connsiteX4" fmla="*/ 72695 w 826652"/>
                        <a:gd name="connsiteY4" fmla="*/ 842031 h 970312"/>
                        <a:gd name="connsiteX5" fmla="*/ 62972 w 826652"/>
                        <a:gd name="connsiteY5" fmla="*/ 789965 h 970312"/>
                        <a:gd name="connsiteX6" fmla="*/ 0 w 826652"/>
                        <a:gd name="connsiteY6" fmla="*/ 763168 h 970312"/>
                        <a:gd name="connsiteX7" fmla="*/ 62622 w 826652"/>
                        <a:gd name="connsiteY7" fmla="*/ 621493 h 970312"/>
                        <a:gd name="connsiteX8" fmla="*/ 33606 w 826652"/>
                        <a:gd name="connsiteY8" fmla="*/ 450721 h 970312"/>
                        <a:gd name="connsiteX9" fmla="*/ 32004 w 826652"/>
                        <a:gd name="connsiteY9" fmla="*/ 389170 h 970312"/>
                        <a:gd name="connsiteX10" fmla="*/ 452262 w 826652"/>
                        <a:gd name="connsiteY10" fmla="*/ 53 h 970312"/>
                        <a:gd name="connsiteX11" fmla="*/ 826651 w 826652"/>
                        <a:gd name="connsiteY11" fmla="*/ 489187 h 970312"/>
                        <a:gd name="connsiteX12" fmla="*/ 573007 w 826652"/>
                        <a:gd name="connsiteY12" fmla="*/ 947927 h 970312"/>
                        <a:gd name="connsiteX0" fmla="*/ 501534 w 826652"/>
                        <a:gd name="connsiteY0" fmla="*/ 797130 h 970312"/>
                        <a:gd name="connsiteX1" fmla="*/ 252879 w 826652"/>
                        <a:gd name="connsiteY1" fmla="*/ 969217 h 970312"/>
                        <a:gd name="connsiteX2" fmla="*/ 96031 w 826652"/>
                        <a:gd name="connsiteY2" fmla="*/ 891469 h 970312"/>
                        <a:gd name="connsiteX3" fmla="*/ 140597 w 826652"/>
                        <a:gd name="connsiteY3" fmla="*/ 844588 h 970312"/>
                        <a:gd name="connsiteX4" fmla="*/ 72695 w 826652"/>
                        <a:gd name="connsiteY4" fmla="*/ 842031 h 970312"/>
                        <a:gd name="connsiteX5" fmla="*/ 62972 w 826652"/>
                        <a:gd name="connsiteY5" fmla="*/ 789965 h 970312"/>
                        <a:gd name="connsiteX6" fmla="*/ 0 w 826652"/>
                        <a:gd name="connsiteY6" fmla="*/ 763168 h 970312"/>
                        <a:gd name="connsiteX7" fmla="*/ 64561 w 826652"/>
                        <a:gd name="connsiteY7" fmla="*/ 584563 h 970312"/>
                        <a:gd name="connsiteX8" fmla="*/ 33606 w 826652"/>
                        <a:gd name="connsiteY8" fmla="*/ 450721 h 970312"/>
                        <a:gd name="connsiteX9" fmla="*/ 32004 w 826652"/>
                        <a:gd name="connsiteY9" fmla="*/ 389170 h 970312"/>
                        <a:gd name="connsiteX10" fmla="*/ 452262 w 826652"/>
                        <a:gd name="connsiteY10" fmla="*/ 53 h 970312"/>
                        <a:gd name="connsiteX11" fmla="*/ 826651 w 826652"/>
                        <a:gd name="connsiteY11" fmla="*/ 489187 h 970312"/>
                        <a:gd name="connsiteX12" fmla="*/ 573007 w 826652"/>
                        <a:gd name="connsiteY12" fmla="*/ 947927 h 970312"/>
                        <a:gd name="connsiteX0" fmla="*/ 501534 w 826652"/>
                        <a:gd name="connsiteY0" fmla="*/ 797130 h 970312"/>
                        <a:gd name="connsiteX1" fmla="*/ 252879 w 826652"/>
                        <a:gd name="connsiteY1" fmla="*/ 969217 h 970312"/>
                        <a:gd name="connsiteX2" fmla="*/ 96031 w 826652"/>
                        <a:gd name="connsiteY2" fmla="*/ 891469 h 970312"/>
                        <a:gd name="connsiteX3" fmla="*/ 140597 w 826652"/>
                        <a:gd name="connsiteY3" fmla="*/ 844588 h 970312"/>
                        <a:gd name="connsiteX4" fmla="*/ 72695 w 826652"/>
                        <a:gd name="connsiteY4" fmla="*/ 842031 h 970312"/>
                        <a:gd name="connsiteX5" fmla="*/ 62972 w 826652"/>
                        <a:gd name="connsiteY5" fmla="*/ 789965 h 970312"/>
                        <a:gd name="connsiteX6" fmla="*/ 0 w 826652"/>
                        <a:gd name="connsiteY6" fmla="*/ 722350 h 970312"/>
                        <a:gd name="connsiteX7" fmla="*/ 64561 w 826652"/>
                        <a:gd name="connsiteY7" fmla="*/ 584563 h 970312"/>
                        <a:gd name="connsiteX8" fmla="*/ 33606 w 826652"/>
                        <a:gd name="connsiteY8" fmla="*/ 450721 h 970312"/>
                        <a:gd name="connsiteX9" fmla="*/ 32004 w 826652"/>
                        <a:gd name="connsiteY9" fmla="*/ 389170 h 970312"/>
                        <a:gd name="connsiteX10" fmla="*/ 452262 w 826652"/>
                        <a:gd name="connsiteY10" fmla="*/ 53 h 970312"/>
                        <a:gd name="connsiteX11" fmla="*/ 826651 w 826652"/>
                        <a:gd name="connsiteY11" fmla="*/ 489187 h 970312"/>
                        <a:gd name="connsiteX12" fmla="*/ 573007 w 826652"/>
                        <a:gd name="connsiteY12" fmla="*/ 947927 h 970312"/>
                        <a:gd name="connsiteX0" fmla="*/ 501534 w 826652"/>
                        <a:gd name="connsiteY0" fmla="*/ 797130 h 970312"/>
                        <a:gd name="connsiteX1" fmla="*/ 252879 w 826652"/>
                        <a:gd name="connsiteY1" fmla="*/ 969217 h 970312"/>
                        <a:gd name="connsiteX2" fmla="*/ 96031 w 826652"/>
                        <a:gd name="connsiteY2" fmla="*/ 891469 h 970312"/>
                        <a:gd name="connsiteX3" fmla="*/ 140597 w 826652"/>
                        <a:gd name="connsiteY3" fmla="*/ 844588 h 970312"/>
                        <a:gd name="connsiteX4" fmla="*/ 72695 w 826652"/>
                        <a:gd name="connsiteY4" fmla="*/ 842031 h 970312"/>
                        <a:gd name="connsiteX5" fmla="*/ 62972 w 826652"/>
                        <a:gd name="connsiteY5" fmla="*/ 762752 h 970312"/>
                        <a:gd name="connsiteX6" fmla="*/ 0 w 826652"/>
                        <a:gd name="connsiteY6" fmla="*/ 722350 h 970312"/>
                        <a:gd name="connsiteX7" fmla="*/ 64561 w 826652"/>
                        <a:gd name="connsiteY7" fmla="*/ 584563 h 970312"/>
                        <a:gd name="connsiteX8" fmla="*/ 33606 w 826652"/>
                        <a:gd name="connsiteY8" fmla="*/ 450721 h 970312"/>
                        <a:gd name="connsiteX9" fmla="*/ 32004 w 826652"/>
                        <a:gd name="connsiteY9" fmla="*/ 389170 h 970312"/>
                        <a:gd name="connsiteX10" fmla="*/ 452262 w 826652"/>
                        <a:gd name="connsiteY10" fmla="*/ 53 h 970312"/>
                        <a:gd name="connsiteX11" fmla="*/ 826651 w 826652"/>
                        <a:gd name="connsiteY11" fmla="*/ 489187 h 970312"/>
                        <a:gd name="connsiteX12" fmla="*/ 573007 w 826652"/>
                        <a:gd name="connsiteY12" fmla="*/ 947927 h 970312"/>
                        <a:gd name="connsiteX0" fmla="*/ 501534 w 826652"/>
                        <a:gd name="connsiteY0" fmla="*/ 797130 h 970312"/>
                        <a:gd name="connsiteX1" fmla="*/ 252879 w 826652"/>
                        <a:gd name="connsiteY1" fmla="*/ 969217 h 970312"/>
                        <a:gd name="connsiteX2" fmla="*/ 96031 w 826652"/>
                        <a:gd name="connsiteY2" fmla="*/ 891469 h 970312"/>
                        <a:gd name="connsiteX3" fmla="*/ 140597 w 826652"/>
                        <a:gd name="connsiteY3" fmla="*/ 844588 h 970312"/>
                        <a:gd name="connsiteX4" fmla="*/ 72695 w 826652"/>
                        <a:gd name="connsiteY4" fmla="*/ 842031 h 970312"/>
                        <a:gd name="connsiteX5" fmla="*/ 62972 w 826652"/>
                        <a:gd name="connsiteY5" fmla="*/ 762752 h 970312"/>
                        <a:gd name="connsiteX6" fmla="*/ 0 w 826652"/>
                        <a:gd name="connsiteY6" fmla="*/ 722350 h 970312"/>
                        <a:gd name="connsiteX7" fmla="*/ 64561 w 826652"/>
                        <a:gd name="connsiteY7" fmla="*/ 584563 h 970312"/>
                        <a:gd name="connsiteX8" fmla="*/ 33606 w 826652"/>
                        <a:gd name="connsiteY8" fmla="*/ 450721 h 970312"/>
                        <a:gd name="connsiteX9" fmla="*/ 32004 w 826652"/>
                        <a:gd name="connsiteY9" fmla="*/ 389170 h 970312"/>
                        <a:gd name="connsiteX10" fmla="*/ 452262 w 826652"/>
                        <a:gd name="connsiteY10" fmla="*/ 53 h 970312"/>
                        <a:gd name="connsiteX11" fmla="*/ 826651 w 826652"/>
                        <a:gd name="connsiteY11" fmla="*/ 489187 h 970312"/>
                        <a:gd name="connsiteX12" fmla="*/ 573007 w 826652"/>
                        <a:gd name="connsiteY12" fmla="*/ 947927 h 970312"/>
                        <a:gd name="connsiteX0" fmla="*/ 501534 w 826652"/>
                        <a:gd name="connsiteY0" fmla="*/ 797130 h 970312"/>
                        <a:gd name="connsiteX1" fmla="*/ 252879 w 826652"/>
                        <a:gd name="connsiteY1" fmla="*/ 969217 h 970312"/>
                        <a:gd name="connsiteX2" fmla="*/ 96031 w 826652"/>
                        <a:gd name="connsiteY2" fmla="*/ 891469 h 970312"/>
                        <a:gd name="connsiteX3" fmla="*/ 140597 w 826652"/>
                        <a:gd name="connsiteY3" fmla="*/ 844588 h 970312"/>
                        <a:gd name="connsiteX4" fmla="*/ 72695 w 826652"/>
                        <a:gd name="connsiteY4" fmla="*/ 842031 h 970312"/>
                        <a:gd name="connsiteX5" fmla="*/ 68791 w 826652"/>
                        <a:gd name="connsiteY5" fmla="*/ 753033 h 970312"/>
                        <a:gd name="connsiteX6" fmla="*/ 0 w 826652"/>
                        <a:gd name="connsiteY6" fmla="*/ 722350 h 970312"/>
                        <a:gd name="connsiteX7" fmla="*/ 64561 w 826652"/>
                        <a:gd name="connsiteY7" fmla="*/ 584563 h 970312"/>
                        <a:gd name="connsiteX8" fmla="*/ 33606 w 826652"/>
                        <a:gd name="connsiteY8" fmla="*/ 450721 h 970312"/>
                        <a:gd name="connsiteX9" fmla="*/ 32004 w 826652"/>
                        <a:gd name="connsiteY9" fmla="*/ 389170 h 970312"/>
                        <a:gd name="connsiteX10" fmla="*/ 452262 w 826652"/>
                        <a:gd name="connsiteY10" fmla="*/ 53 h 970312"/>
                        <a:gd name="connsiteX11" fmla="*/ 826651 w 826652"/>
                        <a:gd name="connsiteY11" fmla="*/ 489187 h 970312"/>
                        <a:gd name="connsiteX12" fmla="*/ 573007 w 826652"/>
                        <a:gd name="connsiteY12" fmla="*/ 947927 h 970312"/>
                        <a:gd name="connsiteX0" fmla="*/ 501534 w 826652"/>
                        <a:gd name="connsiteY0" fmla="*/ 797130 h 970312"/>
                        <a:gd name="connsiteX1" fmla="*/ 252879 w 826652"/>
                        <a:gd name="connsiteY1" fmla="*/ 969217 h 970312"/>
                        <a:gd name="connsiteX2" fmla="*/ 96031 w 826652"/>
                        <a:gd name="connsiteY2" fmla="*/ 891469 h 970312"/>
                        <a:gd name="connsiteX3" fmla="*/ 140597 w 826652"/>
                        <a:gd name="connsiteY3" fmla="*/ 844588 h 970312"/>
                        <a:gd name="connsiteX4" fmla="*/ 66876 w 826652"/>
                        <a:gd name="connsiteY4" fmla="*/ 808987 h 970312"/>
                        <a:gd name="connsiteX5" fmla="*/ 68791 w 826652"/>
                        <a:gd name="connsiteY5" fmla="*/ 753033 h 970312"/>
                        <a:gd name="connsiteX6" fmla="*/ 0 w 826652"/>
                        <a:gd name="connsiteY6" fmla="*/ 722350 h 970312"/>
                        <a:gd name="connsiteX7" fmla="*/ 64561 w 826652"/>
                        <a:gd name="connsiteY7" fmla="*/ 584563 h 970312"/>
                        <a:gd name="connsiteX8" fmla="*/ 33606 w 826652"/>
                        <a:gd name="connsiteY8" fmla="*/ 450721 h 970312"/>
                        <a:gd name="connsiteX9" fmla="*/ 32004 w 826652"/>
                        <a:gd name="connsiteY9" fmla="*/ 389170 h 970312"/>
                        <a:gd name="connsiteX10" fmla="*/ 452262 w 826652"/>
                        <a:gd name="connsiteY10" fmla="*/ 53 h 970312"/>
                        <a:gd name="connsiteX11" fmla="*/ 826651 w 826652"/>
                        <a:gd name="connsiteY11" fmla="*/ 489187 h 970312"/>
                        <a:gd name="connsiteX12" fmla="*/ 573007 w 826652"/>
                        <a:gd name="connsiteY12" fmla="*/ 947927 h 970312"/>
                        <a:gd name="connsiteX0" fmla="*/ 501534 w 826652"/>
                        <a:gd name="connsiteY0" fmla="*/ 797130 h 970312"/>
                        <a:gd name="connsiteX1" fmla="*/ 252879 w 826652"/>
                        <a:gd name="connsiteY1" fmla="*/ 969217 h 970312"/>
                        <a:gd name="connsiteX2" fmla="*/ 96031 w 826652"/>
                        <a:gd name="connsiteY2" fmla="*/ 891469 h 970312"/>
                        <a:gd name="connsiteX3" fmla="*/ 247271 w 826652"/>
                        <a:gd name="connsiteY3" fmla="*/ 805714 h 970312"/>
                        <a:gd name="connsiteX4" fmla="*/ 66876 w 826652"/>
                        <a:gd name="connsiteY4" fmla="*/ 808987 h 970312"/>
                        <a:gd name="connsiteX5" fmla="*/ 68791 w 826652"/>
                        <a:gd name="connsiteY5" fmla="*/ 753033 h 970312"/>
                        <a:gd name="connsiteX6" fmla="*/ 0 w 826652"/>
                        <a:gd name="connsiteY6" fmla="*/ 722350 h 970312"/>
                        <a:gd name="connsiteX7" fmla="*/ 64561 w 826652"/>
                        <a:gd name="connsiteY7" fmla="*/ 584563 h 970312"/>
                        <a:gd name="connsiteX8" fmla="*/ 33606 w 826652"/>
                        <a:gd name="connsiteY8" fmla="*/ 450721 h 970312"/>
                        <a:gd name="connsiteX9" fmla="*/ 32004 w 826652"/>
                        <a:gd name="connsiteY9" fmla="*/ 389170 h 970312"/>
                        <a:gd name="connsiteX10" fmla="*/ 452262 w 826652"/>
                        <a:gd name="connsiteY10" fmla="*/ 53 h 970312"/>
                        <a:gd name="connsiteX11" fmla="*/ 826651 w 826652"/>
                        <a:gd name="connsiteY11" fmla="*/ 489187 h 970312"/>
                        <a:gd name="connsiteX12" fmla="*/ 573007 w 826652"/>
                        <a:gd name="connsiteY12" fmla="*/ 947927 h 970312"/>
                        <a:gd name="connsiteX0" fmla="*/ 501534 w 826652"/>
                        <a:gd name="connsiteY0" fmla="*/ 797130 h 982787"/>
                        <a:gd name="connsiteX1" fmla="*/ 252879 w 826652"/>
                        <a:gd name="connsiteY1" fmla="*/ 969217 h 982787"/>
                        <a:gd name="connsiteX2" fmla="*/ 134821 w 826652"/>
                        <a:gd name="connsiteY2" fmla="*/ 924512 h 982787"/>
                        <a:gd name="connsiteX3" fmla="*/ 247271 w 826652"/>
                        <a:gd name="connsiteY3" fmla="*/ 805714 h 982787"/>
                        <a:gd name="connsiteX4" fmla="*/ 66876 w 826652"/>
                        <a:gd name="connsiteY4" fmla="*/ 808987 h 982787"/>
                        <a:gd name="connsiteX5" fmla="*/ 68791 w 826652"/>
                        <a:gd name="connsiteY5" fmla="*/ 753033 h 982787"/>
                        <a:gd name="connsiteX6" fmla="*/ 0 w 826652"/>
                        <a:gd name="connsiteY6" fmla="*/ 722350 h 982787"/>
                        <a:gd name="connsiteX7" fmla="*/ 64561 w 826652"/>
                        <a:gd name="connsiteY7" fmla="*/ 584563 h 982787"/>
                        <a:gd name="connsiteX8" fmla="*/ 33606 w 826652"/>
                        <a:gd name="connsiteY8" fmla="*/ 450721 h 982787"/>
                        <a:gd name="connsiteX9" fmla="*/ 32004 w 826652"/>
                        <a:gd name="connsiteY9" fmla="*/ 389170 h 982787"/>
                        <a:gd name="connsiteX10" fmla="*/ 452262 w 826652"/>
                        <a:gd name="connsiteY10" fmla="*/ 53 h 982787"/>
                        <a:gd name="connsiteX11" fmla="*/ 826651 w 826652"/>
                        <a:gd name="connsiteY11" fmla="*/ 489187 h 982787"/>
                        <a:gd name="connsiteX12" fmla="*/ 573007 w 826652"/>
                        <a:gd name="connsiteY12" fmla="*/ 947927 h 982787"/>
                        <a:gd name="connsiteX0" fmla="*/ 501534 w 826652"/>
                        <a:gd name="connsiteY0" fmla="*/ 797130 h 977171"/>
                        <a:gd name="connsiteX1" fmla="*/ 252879 w 826652"/>
                        <a:gd name="connsiteY1" fmla="*/ 969217 h 977171"/>
                        <a:gd name="connsiteX2" fmla="*/ 134821 w 826652"/>
                        <a:gd name="connsiteY2" fmla="*/ 924512 h 977171"/>
                        <a:gd name="connsiteX3" fmla="*/ 247271 w 826652"/>
                        <a:gd name="connsiteY3" fmla="*/ 805714 h 977171"/>
                        <a:gd name="connsiteX4" fmla="*/ 66876 w 826652"/>
                        <a:gd name="connsiteY4" fmla="*/ 808987 h 977171"/>
                        <a:gd name="connsiteX5" fmla="*/ 68791 w 826652"/>
                        <a:gd name="connsiteY5" fmla="*/ 753033 h 977171"/>
                        <a:gd name="connsiteX6" fmla="*/ 0 w 826652"/>
                        <a:gd name="connsiteY6" fmla="*/ 722350 h 977171"/>
                        <a:gd name="connsiteX7" fmla="*/ 64561 w 826652"/>
                        <a:gd name="connsiteY7" fmla="*/ 584563 h 977171"/>
                        <a:gd name="connsiteX8" fmla="*/ 33606 w 826652"/>
                        <a:gd name="connsiteY8" fmla="*/ 450721 h 977171"/>
                        <a:gd name="connsiteX9" fmla="*/ 32004 w 826652"/>
                        <a:gd name="connsiteY9" fmla="*/ 389170 h 977171"/>
                        <a:gd name="connsiteX10" fmla="*/ 452262 w 826652"/>
                        <a:gd name="connsiteY10" fmla="*/ 53 h 977171"/>
                        <a:gd name="connsiteX11" fmla="*/ 826651 w 826652"/>
                        <a:gd name="connsiteY11" fmla="*/ 489187 h 977171"/>
                        <a:gd name="connsiteX12" fmla="*/ 573007 w 826652"/>
                        <a:gd name="connsiteY12" fmla="*/ 947927 h 977171"/>
                        <a:gd name="connsiteX0" fmla="*/ 501534 w 826652"/>
                        <a:gd name="connsiteY0" fmla="*/ 797130 h 975535"/>
                        <a:gd name="connsiteX1" fmla="*/ 252879 w 826652"/>
                        <a:gd name="connsiteY1" fmla="*/ 969217 h 975535"/>
                        <a:gd name="connsiteX2" fmla="*/ 109607 w 826652"/>
                        <a:gd name="connsiteY2" fmla="*/ 916737 h 975535"/>
                        <a:gd name="connsiteX3" fmla="*/ 247271 w 826652"/>
                        <a:gd name="connsiteY3" fmla="*/ 805714 h 975535"/>
                        <a:gd name="connsiteX4" fmla="*/ 66876 w 826652"/>
                        <a:gd name="connsiteY4" fmla="*/ 808987 h 975535"/>
                        <a:gd name="connsiteX5" fmla="*/ 68791 w 826652"/>
                        <a:gd name="connsiteY5" fmla="*/ 753033 h 975535"/>
                        <a:gd name="connsiteX6" fmla="*/ 0 w 826652"/>
                        <a:gd name="connsiteY6" fmla="*/ 722350 h 975535"/>
                        <a:gd name="connsiteX7" fmla="*/ 64561 w 826652"/>
                        <a:gd name="connsiteY7" fmla="*/ 584563 h 975535"/>
                        <a:gd name="connsiteX8" fmla="*/ 33606 w 826652"/>
                        <a:gd name="connsiteY8" fmla="*/ 450721 h 975535"/>
                        <a:gd name="connsiteX9" fmla="*/ 32004 w 826652"/>
                        <a:gd name="connsiteY9" fmla="*/ 389170 h 975535"/>
                        <a:gd name="connsiteX10" fmla="*/ 452262 w 826652"/>
                        <a:gd name="connsiteY10" fmla="*/ 53 h 975535"/>
                        <a:gd name="connsiteX11" fmla="*/ 826651 w 826652"/>
                        <a:gd name="connsiteY11" fmla="*/ 489187 h 975535"/>
                        <a:gd name="connsiteX12" fmla="*/ 573007 w 826652"/>
                        <a:gd name="connsiteY12" fmla="*/ 947927 h 975535"/>
                        <a:gd name="connsiteX0" fmla="*/ 501534 w 826652"/>
                        <a:gd name="connsiteY0" fmla="*/ 797130 h 975535"/>
                        <a:gd name="connsiteX1" fmla="*/ 268395 w 826652"/>
                        <a:gd name="connsiteY1" fmla="*/ 969217 h 975535"/>
                        <a:gd name="connsiteX2" fmla="*/ 109607 w 826652"/>
                        <a:gd name="connsiteY2" fmla="*/ 916737 h 975535"/>
                        <a:gd name="connsiteX3" fmla="*/ 247271 w 826652"/>
                        <a:gd name="connsiteY3" fmla="*/ 805714 h 975535"/>
                        <a:gd name="connsiteX4" fmla="*/ 66876 w 826652"/>
                        <a:gd name="connsiteY4" fmla="*/ 808987 h 975535"/>
                        <a:gd name="connsiteX5" fmla="*/ 68791 w 826652"/>
                        <a:gd name="connsiteY5" fmla="*/ 753033 h 975535"/>
                        <a:gd name="connsiteX6" fmla="*/ 0 w 826652"/>
                        <a:gd name="connsiteY6" fmla="*/ 722350 h 975535"/>
                        <a:gd name="connsiteX7" fmla="*/ 64561 w 826652"/>
                        <a:gd name="connsiteY7" fmla="*/ 584563 h 975535"/>
                        <a:gd name="connsiteX8" fmla="*/ 33606 w 826652"/>
                        <a:gd name="connsiteY8" fmla="*/ 450721 h 975535"/>
                        <a:gd name="connsiteX9" fmla="*/ 32004 w 826652"/>
                        <a:gd name="connsiteY9" fmla="*/ 389170 h 975535"/>
                        <a:gd name="connsiteX10" fmla="*/ 452262 w 826652"/>
                        <a:gd name="connsiteY10" fmla="*/ 53 h 975535"/>
                        <a:gd name="connsiteX11" fmla="*/ 826651 w 826652"/>
                        <a:gd name="connsiteY11" fmla="*/ 489187 h 975535"/>
                        <a:gd name="connsiteX12" fmla="*/ 573007 w 826652"/>
                        <a:gd name="connsiteY12" fmla="*/ 947927 h 975535"/>
                        <a:gd name="connsiteX0" fmla="*/ 501534 w 826652"/>
                        <a:gd name="connsiteY0" fmla="*/ 797130 h 972533"/>
                        <a:gd name="connsiteX1" fmla="*/ 268395 w 826652"/>
                        <a:gd name="connsiteY1" fmla="*/ 969217 h 972533"/>
                        <a:gd name="connsiteX2" fmla="*/ 109607 w 826652"/>
                        <a:gd name="connsiteY2" fmla="*/ 916737 h 972533"/>
                        <a:gd name="connsiteX3" fmla="*/ 247271 w 826652"/>
                        <a:gd name="connsiteY3" fmla="*/ 805714 h 972533"/>
                        <a:gd name="connsiteX4" fmla="*/ 66876 w 826652"/>
                        <a:gd name="connsiteY4" fmla="*/ 808987 h 972533"/>
                        <a:gd name="connsiteX5" fmla="*/ 68791 w 826652"/>
                        <a:gd name="connsiteY5" fmla="*/ 753033 h 972533"/>
                        <a:gd name="connsiteX6" fmla="*/ 0 w 826652"/>
                        <a:gd name="connsiteY6" fmla="*/ 722350 h 972533"/>
                        <a:gd name="connsiteX7" fmla="*/ 64561 w 826652"/>
                        <a:gd name="connsiteY7" fmla="*/ 584563 h 972533"/>
                        <a:gd name="connsiteX8" fmla="*/ 33606 w 826652"/>
                        <a:gd name="connsiteY8" fmla="*/ 450721 h 972533"/>
                        <a:gd name="connsiteX9" fmla="*/ 32004 w 826652"/>
                        <a:gd name="connsiteY9" fmla="*/ 389170 h 972533"/>
                        <a:gd name="connsiteX10" fmla="*/ 452262 w 826652"/>
                        <a:gd name="connsiteY10" fmla="*/ 53 h 972533"/>
                        <a:gd name="connsiteX11" fmla="*/ 826651 w 826652"/>
                        <a:gd name="connsiteY11" fmla="*/ 489187 h 972533"/>
                        <a:gd name="connsiteX12" fmla="*/ 573007 w 826652"/>
                        <a:gd name="connsiteY12" fmla="*/ 947927 h 972533"/>
                        <a:gd name="connsiteX0" fmla="*/ 501534 w 826652"/>
                        <a:gd name="connsiteY0" fmla="*/ 797130 h 972533"/>
                        <a:gd name="connsiteX1" fmla="*/ 268395 w 826652"/>
                        <a:gd name="connsiteY1" fmla="*/ 969217 h 972533"/>
                        <a:gd name="connsiteX2" fmla="*/ 109607 w 826652"/>
                        <a:gd name="connsiteY2" fmla="*/ 916737 h 972533"/>
                        <a:gd name="connsiteX3" fmla="*/ 247271 w 826652"/>
                        <a:gd name="connsiteY3" fmla="*/ 805714 h 972533"/>
                        <a:gd name="connsiteX4" fmla="*/ 66876 w 826652"/>
                        <a:gd name="connsiteY4" fmla="*/ 808987 h 972533"/>
                        <a:gd name="connsiteX5" fmla="*/ 68791 w 826652"/>
                        <a:gd name="connsiteY5" fmla="*/ 753033 h 972533"/>
                        <a:gd name="connsiteX6" fmla="*/ 0 w 826652"/>
                        <a:gd name="connsiteY6" fmla="*/ 722350 h 972533"/>
                        <a:gd name="connsiteX7" fmla="*/ 64561 w 826652"/>
                        <a:gd name="connsiteY7" fmla="*/ 584563 h 972533"/>
                        <a:gd name="connsiteX8" fmla="*/ 33606 w 826652"/>
                        <a:gd name="connsiteY8" fmla="*/ 450721 h 972533"/>
                        <a:gd name="connsiteX9" fmla="*/ 32004 w 826652"/>
                        <a:gd name="connsiteY9" fmla="*/ 389170 h 972533"/>
                        <a:gd name="connsiteX10" fmla="*/ 452262 w 826652"/>
                        <a:gd name="connsiteY10" fmla="*/ 53 h 972533"/>
                        <a:gd name="connsiteX11" fmla="*/ 826651 w 826652"/>
                        <a:gd name="connsiteY11" fmla="*/ 489187 h 972533"/>
                        <a:gd name="connsiteX12" fmla="*/ 573007 w 826652"/>
                        <a:gd name="connsiteY12" fmla="*/ 947927 h 972533"/>
                        <a:gd name="connsiteX0" fmla="*/ 501534 w 826652"/>
                        <a:gd name="connsiteY0" fmla="*/ 797130 h 972533"/>
                        <a:gd name="connsiteX1" fmla="*/ 268395 w 826652"/>
                        <a:gd name="connsiteY1" fmla="*/ 969217 h 972533"/>
                        <a:gd name="connsiteX2" fmla="*/ 109607 w 826652"/>
                        <a:gd name="connsiteY2" fmla="*/ 916737 h 972533"/>
                        <a:gd name="connsiteX3" fmla="*/ 247271 w 826652"/>
                        <a:gd name="connsiteY3" fmla="*/ 805714 h 972533"/>
                        <a:gd name="connsiteX4" fmla="*/ 66876 w 826652"/>
                        <a:gd name="connsiteY4" fmla="*/ 808987 h 972533"/>
                        <a:gd name="connsiteX5" fmla="*/ 64911 w 826652"/>
                        <a:gd name="connsiteY5" fmla="*/ 747202 h 972533"/>
                        <a:gd name="connsiteX6" fmla="*/ 0 w 826652"/>
                        <a:gd name="connsiteY6" fmla="*/ 722350 h 972533"/>
                        <a:gd name="connsiteX7" fmla="*/ 64561 w 826652"/>
                        <a:gd name="connsiteY7" fmla="*/ 584563 h 972533"/>
                        <a:gd name="connsiteX8" fmla="*/ 33606 w 826652"/>
                        <a:gd name="connsiteY8" fmla="*/ 450721 h 972533"/>
                        <a:gd name="connsiteX9" fmla="*/ 32004 w 826652"/>
                        <a:gd name="connsiteY9" fmla="*/ 389170 h 972533"/>
                        <a:gd name="connsiteX10" fmla="*/ 452262 w 826652"/>
                        <a:gd name="connsiteY10" fmla="*/ 53 h 972533"/>
                        <a:gd name="connsiteX11" fmla="*/ 826651 w 826652"/>
                        <a:gd name="connsiteY11" fmla="*/ 489187 h 972533"/>
                        <a:gd name="connsiteX12" fmla="*/ 573007 w 826652"/>
                        <a:gd name="connsiteY12" fmla="*/ 947927 h 972533"/>
                        <a:gd name="connsiteX0" fmla="*/ 501534 w 826652"/>
                        <a:gd name="connsiteY0" fmla="*/ 797130 h 972533"/>
                        <a:gd name="connsiteX1" fmla="*/ 268395 w 826652"/>
                        <a:gd name="connsiteY1" fmla="*/ 969217 h 972533"/>
                        <a:gd name="connsiteX2" fmla="*/ 109607 w 826652"/>
                        <a:gd name="connsiteY2" fmla="*/ 916737 h 972533"/>
                        <a:gd name="connsiteX3" fmla="*/ 247271 w 826652"/>
                        <a:gd name="connsiteY3" fmla="*/ 805714 h 972533"/>
                        <a:gd name="connsiteX4" fmla="*/ 62997 w 826652"/>
                        <a:gd name="connsiteY4" fmla="*/ 807043 h 972533"/>
                        <a:gd name="connsiteX5" fmla="*/ 64911 w 826652"/>
                        <a:gd name="connsiteY5" fmla="*/ 747202 h 972533"/>
                        <a:gd name="connsiteX6" fmla="*/ 0 w 826652"/>
                        <a:gd name="connsiteY6" fmla="*/ 722350 h 972533"/>
                        <a:gd name="connsiteX7" fmla="*/ 64561 w 826652"/>
                        <a:gd name="connsiteY7" fmla="*/ 584563 h 972533"/>
                        <a:gd name="connsiteX8" fmla="*/ 33606 w 826652"/>
                        <a:gd name="connsiteY8" fmla="*/ 450721 h 972533"/>
                        <a:gd name="connsiteX9" fmla="*/ 32004 w 826652"/>
                        <a:gd name="connsiteY9" fmla="*/ 389170 h 972533"/>
                        <a:gd name="connsiteX10" fmla="*/ 452262 w 826652"/>
                        <a:gd name="connsiteY10" fmla="*/ 53 h 972533"/>
                        <a:gd name="connsiteX11" fmla="*/ 826651 w 826652"/>
                        <a:gd name="connsiteY11" fmla="*/ 489187 h 972533"/>
                        <a:gd name="connsiteX12" fmla="*/ 573007 w 826652"/>
                        <a:gd name="connsiteY12" fmla="*/ 947927 h 972533"/>
                        <a:gd name="connsiteX0" fmla="*/ 501534 w 826652"/>
                        <a:gd name="connsiteY0" fmla="*/ 797130 h 972533"/>
                        <a:gd name="connsiteX1" fmla="*/ 268395 w 826652"/>
                        <a:gd name="connsiteY1" fmla="*/ 969217 h 972533"/>
                        <a:gd name="connsiteX2" fmla="*/ 109607 w 826652"/>
                        <a:gd name="connsiteY2" fmla="*/ 916737 h 972533"/>
                        <a:gd name="connsiteX3" fmla="*/ 247271 w 826652"/>
                        <a:gd name="connsiteY3" fmla="*/ 805714 h 972533"/>
                        <a:gd name="connsiteX4" fmla="*/ 62997 w 826652"/>
                        <a:gd name="connsiteY4" fmla="*/ 807043 h 972533"/>
                        <a:gd name="connsiteX5" fmla="*/ 64911 w 826652"/>
                        <a:gd name="connsiteY5" fmla="*/ 747202 h 972533"/>
                        <a:gd name="connsiteX6" fmla="*/ 0 w 826652"/>
                        <a:gd name="connsiteY6" fmla="*/ 722350 h 972533"/>
                        <a:gd name="connsiteX7" fmla="*/ 64561 w 826652"/>
                        <a:gd name="connsiteY7" fmla="*/ 584563 h 972533"/>
                        <a:gd name="connsiteX8" fmla="*/ 33606 w 826652"/>
                        <a:gd name="connsiteY8" fmla="*/ 450721 h 972533"/>
                        <a:gd name="connsiteX9" fmla="*/ 32004 w 826652"/>
                        <a:gd name="connsiteY9" fmla="*/ 389170 h 972533"/>
                        <a:gd name="connsiteX10" fmla="*/ 452262 w 826652"/>
                        <a:gd name="connsiteY10" fmla="*/ 53 h 972533"/>
                        <a:gd name="connsiteX11" fmla="*/ 826651 w 826652"/>
                        <a:gd name="connsiteY11" fmla="*/ 489187 h 972533"/>
                        <a:gd name="connsiteX12" fmla="*/ 573007 w 826652"/>
                        <a:gd name="connsiteY12" fmla="*/ 947927 h 9725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826652" h="972533">
                          <a:moveTo>
                            <a:pt x="501534" y="797130"/>
                          </a:moveTo>
                          <a:cubicBezTo>
                            <a:pt x="428654" y="934706"/>
                            <a:pt x="334879" y="953593"/>
                            <a:pt x="268395" y="969217"/>
                          </a:cubicBezTo>
                          <a:cubicBezTo>
                            <a:pt x="216650" y="981377"/>
                            <a:pt x="150274" y="959252"/>
                            <a:pt x="109607" y="916737"/>
                          </a:cubicBezTo>
                          <a:cubicBezTo>
                            <a:pt x="117997" y="901110"/>
                            <a:pt x="255039" y="823996"/>
                            <a:pt x="247271" y="805714"/>
                          </a:cubicBezTo>
                          <a:lnTo>
                            <a:pt x="62997" y="807043"/>
                          </a:lnTo>
                          <a:cubicBezTo>
                            <a:pt x="58438" y="792126"/>
                            <a:pt x="68108" y="765758"/>
                            <a:pt x="64911" y="747202"/>
                          </a:cubicBezTo>
                          <a:cubicBezTo>
                            <a:pt x="37792" y="735970"/>
                            <a:pt x="10963" y="749100"/>
                            <a:pt x="0" y="722350"/>
                          </a:cubicBezTo>
                          <a:cubicBezTo>
                            <a:pt x="2401" y="680473"/>
                            <a:pt x="58960" y="629834"/>
                            <a:pt x="64561" y="584563"/>
                          </a:cubicBezTo>
                          <a:cubicBezTo>
                            <a:pt x="70162" y="539292"/>
                            <a:pt x="37009" y="478320"/>
                            <a:pt x="33606" y="450721"/>
                          </a:cubicBezTo>
                          <a:cubicBezTo>
                            <a:pt x="28617" y="425916"/>
                            <a:pt x="32539" y="409687"/>
                            <a:pt x="32004" y="389170"/>
                          </a:cubicBezTo>
                          <a:cubicBezTo>
                            <a:pt x="37600" y="186627"/>
                            <a:pt x="211209" y="-3659"/>
                            <a:pt x="452262" y="53"/>
                          </a:cubicBezTo>
                          <a:cubicBezTo>
                            <a:pt x="693315" y="3765"/>
                            <a:pt x="827215" y="281967"/>
                            <a:pt x="826651" y="489187"/>
                          </a:cubicBezTo>
                          <a:cubicBezTo>
                            <a:pt x="826087" y="696407"/>
                            <a:pt x="574254" y="810347"/>
                            <a:pt x="573007" y="947927"/>
                          </a:cubicBezTo>
                        </a:path>
                      </a:pathLst>
                    </a:cu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 defTabSz="914400"/>
                      <a:endParaRPr lang="ja-JP" altLang="en-US" kern="0" dirty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05" name="四角形: 上の 2 つの角を丸める 404">
                      <a:extLst>
                        <a:ext uri="{FF2B5EF4-FFF2-40B4-BE49-F238E27FC236}">
                          <a16:creationId xmlns:a16="http://schemas.microsoft.com/office/drawing/2014/main" id="{D263204E-7893-46EE-A82A-13DF01A10DC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13973" y="5540474"/>
                      <a:ext cx="150180" cy="900900"/>
                    </a:xfrm>
                    <a:prstGeom prst="round2SameRect">
                      <a:avLst>
                        <a:gd name="adj1" fmla="val 40288"/>
                        <a:gd name="adj2" fmla="val 0"/>
                      </a:avLst>
                    </a:prstGeom>
                    <a:solidFill>
                      <a:srgbClr val="000000">
                        <a:alpha val="3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06" name="フリーフォーム: 図形 405">
                      <a:extLst>
                        <a:ext uri="{FF2B5EF4-FFF2-40B4-BE49-F238E27FC236}">
                          <a16:creationId xmlns:a16="http://schemas.microsoft.com/office/drawing/2014/main" id="{CED0CD03-0D48-4D91-B416-10DA7D46EEDC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1042318" y="5492730"/>
                      <a:ext cx="272132" cy="947738"/>
                    </a:xfrm>
                    <a:custGeom>
                      <a:avLst/>
                      <a:gdLst>
                        <a:gd name="connsiteX0" fmla="*/ 42070 w 328822"/>
                        <a:gd name="connsiteY0" fmla="*/ 0 h 947738"/>
                        <a:gd name="connsiteX1" fmla="*/ 286752 w 328822"/>
                        <a:gd name="connsiteY1" fmla="*/ 0 h 947738"/>
                        <a:gd name="connsiteX2" fmla="*/ 315902 w 328822"/>
                        <a:gd name="connsiteY2" fmla="*/ 43235 h 947738"/>
                        <a:gd name="connsiteX3" fmla="*/ 328822 w 328822"/>
                        <a:gd name="connsiteY3" fmla="*/ 107231 h 947738"/>
                        <a:gd name="connsiteX4" fmla="*/ 328822 w 328822"/>
                        <a:gd name="connsiteY4" fmla="*/ 947738 h 947738"/>
                        <a:gd name="connsiteX5" fmla="*/ 0 w 328822"/>
                        <a:gd name="connsiteY5" fmla="*/ 947738 h 947738"/>
                        <a:gd name="connsiteX6" fmla="*/ 0 w 328822"/>
                        <a:gd name="connsiteY6" fmla="*/ 107231 h 947738"/>
                        <a:gd name="connsiteX7" fmla="*/ 12920 w 328822"/>
                        <a:gd name="connsiteY7" fmla="*/ 43235 h 947738"/>
                        <a:gd name="connsiteX0" fmla="*/ 315902 w 407342"/>
                        <a:gd name="connsiteY0" fmla="*/ 43235 h 947738"/>
                        <a:gd name="connsiteX1" fmla="*/ 328822 w 407342"/>
                        <a:gd name="connsiteY1" fmla="*/ 107231 h 947738"/>
                        <a:gd name="connsiteX2" fmla="*/ 328822 w 407342"/>
                        <a:gd name="connsiteY2" fmla="*/ 947738 h 947738"/>
                        <a:gd name="connsiteX3" fmla="*/ 0 w 407342"/>
                        <a:gd name="connsiteY3" fmla="*/ 947738 h 947738"/>
                        <a:gd name="connsiteX4" fmla="*/ 0 w 407342"/>
                        <a:gd name="connsiteY4" fmla="*/ 107231 h 947738"/>
                        <a:gd name="connsiteX5" fmla="*/ 12920 w 407342"/>
                        <a:gd name="connsiteY5" fmla="*/ 43235 h 947738"/>
                        <a:gd name="connsiteX6" fmla="*/ 42070 w 407342"/>
                        <a:gd name="connsiteY6" fmla="*/ 0 h 947738"/>
                        <a:gd name="connsiteX7" fmla="*/ 286752 w 407342"/>
                        <a:gd name="connsiteY7" fmla="*/ 0 h 947738"/>
                        <a:gd name="connsiteX8" fmla="*/ 407342 w 407342"/>
                        <a:gd name="connsiteY8" fmla="*/ 134675 h 947738"/>
                        <a:gd name="connsiteX0" fmla="*/ 315902 w 328822"/>
                        <a:gd name="connsiteY0" fmla="*/ 43235 h 947738"/>
                        <a:gd name="connsiteX1" fmla="*/ 328822 w 328822"/>
                        <a:gd name="connsiteY1" fmla="*/ 107231 h 947738"/>
                        <a:gd name="connsiteX2" fmla="*/ 328822 w 328822"/>
                        <a:gd name="connsiteY2" fmla="*/ 947738 h 947738"/>
                        <a:gd name="connsiteX3" fmla="*/ 0 w 328822"/>
                        <a:gd name="connsiteY3" fmla="*/ 947738 h 947738"/>
                        <a:gd name="connsiteX4" fmla="*/ 0 w 328822"/>
                        <a:gd name="connsiteY4" fmla="*/ 107231 h 947738"/>
                        <a:gd name="connsiteX5" fmla="*/ 12920 w 328822"/>
                        <a:gd name="connsiteY5" fmla="*/ 43235 h 947738"/>
                        <a:gd name="connsiteX6" fmla="*/ 42070 w 328822"/>
                        <a:gd name="connsiteY6" fmla="*/ 0 h 947738"/>
                        <a:gd name="connsiteX7" fmla="*/ 286752 w 328822"/>
                        <a:gd name="connsiteY7" fmla="*/ 0 h 947738"/>
                        <a:gd name="connsiteX0" fmla="*/ 315902 w 328822"/>
                        <a:gd name="connsiteY0" fmla="*/ 43235 h 947738"/>
                        <a:gd name="connsiteX1" fmla="*/ 328822 w 328822"/>
                        <a:gd name="connsiteY1" fmla="*/ 107231 h 947738"/>
                        <a:gd name="connsiteX2" fmla="*/ 328822 w 328822"/>
                        <a:gd name="connsiteY2" fmla="*/ 947738 h 947738"/>
                        <a:gd name="connsiteX3" fmla="*/ 0 w 328822"/>
                        <a:gd name="connsiteY3" fmla="*/ 947738 h 947738"/>
                        <a:gd name="connsiteX4" fmla="*/ 0 w 328822"/>
                        <a:gd name="connsiteY4" fmla="*/ 107231 h 947738"/>
                        <a:gd name="connsiteX5" fmla="*/ 12920 w 328822"/>
                        <a:gd name="connsiteY5" fmla="*/ 43235 h 947738"/>
                        <a:gd name="connsiteX6" fmla="*/ 42070 w 328822"/>
                        <a:gd name="connsiteY6" fmla="*/ 0 h 94773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328822" h="947738">
                          <a:moveTo>
                            <a:pt x="315902" y="43235"/>
                          </a:moveTo>
                          <a:cubicBezTo>
                            <a:pt x="324222" y="62905"/>
                            <a:pt x="328822" y="84531"/>
                            <a:pt x="328822" y="107231"/>
                          </a:cubicBezTo>
                          <a:lnTo>
                            <a:pt x="328822" y="947738"/>
                          </a:lnTo>
                          <a:lnTo>
                            <a:pt x="0" y="947738"/>
                          </a:lnTo>
                          <a:lnTo>
                            <a:pt x="0" y="107231"/>
                          </a:lnTo>
                          <a:cubicBezTo>
                            <a:pt x="0" y="84531"/>
                            <a:pt x="4601" y="62905"/>
                            <a:pt x="12920" y="43235"/>
                          </a:cubicBezTo>
                          <a:lnTo>
                            <a:pt x="42070" y="0"/>
                          </a:lnTo>
                        </a:path>
                      </a:pathLst>
                    </a:custGeom>
                    <a:solidFill>
                      <a:schemeClr val="accent5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20" name="円/楕円 225">
                      <a:extLst>
                        <a:ext uri="{FF2B5EF4-FFF2-40B4-BE49-F238E27FC236}">
                          <a16:creationId xmlns:a16="http://schemas.microsoft.com/office/drawing/2014/main" id="{98BB5ACE-E228-48C5-A252-CBA6DA408C3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58873" y="4978033"/>
                      <a:ext cx="113112" cy="61378"/>
                    </a:xfrm>
                    <a:prstGeom prst="ellipse">
                      <a:avLst/>
                    </a:prstGeom>
                    <a:solidFill>
                      <a:srgbClr val="FF7C8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549" name="フリーフォーム: 図形 548">
                    <a:extLst>
                      <a:ext uri="{FF2B5EF4-FFF2-40B4-BE49-F238E27FC236}">
                        <a16:creationId xmlns:a16="http://schemas.microsoft.com/office/drawing/2014/main" id="{ADD4C8BE-156F-42F6-A4F2-30C438EEC9B4}"/>
                      </a:ext>
                    </a:extLst>
                  </p:cNvPr>
                  <p:cNvSpPr/>
                  <p:nvPr/>
                </p:nvSpPr>
                <p:spPr>
                  <a:xfrm>
                    <a:off x="825881" y="3851274"/>
                    <a:ext cx="888619" cy="908051"/>
                  </a:xfrm>
                  <a:custGeom>
                    <a:avLst/>
                    <a:gdLst>
                      <a:gd name="connsiteX0" fmla="*/ 395385 w 901320"/>
                      <a:gd name="connsiteY0" fmla="*/ 0 h 937493"/>
                      <a:gd name="connsiteX1" fmla="*/ 901320 w 901320"/>
                      <a:gd name="connsiteY1" fmla="*/ 541995 h 937493"/>
                      <a:gd name="connsiteX2" fmla="*/ 785789 w 901320"/>
                      <a:gd name="connsiteY2" fmla="*/ 886754 h 937493"/>
                      <a:gd name="connsiteX3" fmla="*/ 739543 w 901320"/>
                      <a:gd name="connsiteY3" fmla="*/ 937493 h 937493"/>
                      <a:gd name="connsiteX4" fmla="*/ 513283 w 901320"/>
                      <a:gd name="connsiteY4" fmla="*/ 937493 h 937493"/>
                      <a:gd name="connsiteX5" fmla="*/ 524759 w 901320"/>
                      <a:gd name="connsiteY5" fmla="*/ 906290 h 937493"/>
                      <a:gd name="connsiteX6" fmla="*/ 547505 w 901320"/>
                      <a:gd name="connsiteY6" fmla="*/ 745117 h 937493"/>
                      <a:gd name="connsiteX7" fmla="*/ 41571 w 901320"/>
                      <a:gd name="connsiteY7" fmla="*/ 203123 h 937493"/>
                      <a:gd name="connsiteX8" fmla="*/ 0 w 901320"/>
                      <a:gd name="connsiteY8" fmla="*/ 207612 h 937493"/>
                      <a:gd name="connsiteX9" fmla="*/ 37635 w 901320"/>
                      <a:gd name="connsiteY9" fmla="*/ 158747 h 937493"/>
                      <a:gd name="connsiteX10" fmla="*/ 395385 w 901320"/>
                      <a:gd name="connsiteY10" fmla="*/ 0 h 9374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901320" h="937493">
                        <a:moveTo>
                          <a:pt x="395385" y="0"/>
                        </a:moveTo>
                        <a:cubicBezTo>
                          <a:pt x="674805" y="0"/>
                          <a:pt x="901320" y="242659"/>
                          <a:pt x="901320" y="541995"/>
                        </a:cubicBezTo>
                        <a:cubicBezTo>
                          <a:pt x="901320" y="672954"/>
                          <a:pt x="857964" y="793065"/>
                          <a:pt x="785789" y="886754"/>
                        </a:cubicBezTo>
                        <a:lnTo>
                          <a:pt x="739543" y="937493"/>
                        </a:lnTo>
                        <a:lnTo>
                          <a:pt x="513283" y="937493"/>
                        </a:lnTo>
                        <a:lnTo>
                          <a:pt x="524759" y="906290"/>
                        </a:lnTo>
                        <a:cubicBezTo>
                          <a:pt x="539541" y="855376"/>
                          <a:pt x="547505" y="801243"/>
                          <a:pt x="547505" y="745117"/>
                        </a:cubicBezTo>
                        <a:cubicBezTo>
                          <a:pt x="547505" y="445782"/>
                          <a:pt x="320990" y="203123"/>
                          <a:pt x="41571" y="203123"/>
                        </a:cubicBezTo>
                        <a:lnTo>
                          <a:pt x="0" y="207612"/>
                        </a:lnTo>
                        <a:lnTo>
                          <a:pt x="37635" y="158747"/>
                        </a:lnTo>
                        <a:cubicBezTo>
                          <a:pt x="129192" y="60665"/>
                          <a:pt x="255675" y="0"/>
                          <a:pt x="395385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47" name="フリーフォーム: 図形 546">
                    <a:extLst>
                      <a:ext uri="{FF2B5EF4-FFF2-40B4-BE49-F238E27FC236}">
                        <a16:creationId xmlns:a16="http://schemas.microsoft.com/office/drawing/2014/main" id="{37B88C2A-4EFB-4015-846D-CEC72EBFAE3C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1276767" y="4374287"/>
                    <a:ext cx="226387" cy="410019"/>
                  </a:xfrm>
                  <a:custGeom>
                    <a:avLst/>
                    <a:gdLst>
                      <a:gd name="connsiteX0" fmla="*/ 109805 w 188990"/>
                      <a:gd name="connsiteY0" fmla="*/ 0 h 342286"/>
                      <a:gd name="connsiteX1" fmla="*/ 0 w 188990"/>
                      <a:gd name="connsiteY1" fmla="*/ 171143 h 342286"/>
                      <a:gd name="connsiteX2" fmla="*/ 109805 w 188990"/>
                      <a:gd name="connsiteY2" fmla="*/ 342286 h 342286"/>
                      <a:gd name="connsiteX3" fmla="*/ 111831 w 188990"/>
                      <a:gd name="connsiteY3" fmla="*/ 341648 h 342286"/>
                      <a:gd name="connsiteX4" fmla="*/ 188990 w 188990"/>
                      <a:gd name="connsiteY4" fmla="*/ 53688 h 342286"/>
                      <a:gd name="connsiteX5" fmla="*/ 187449 w 188990"/>
                      <a:gd name="connsiteY5" fmla="*/ 50126 h 342286"/>
                      <a:gd name="connsiteX6" fmla="*/ 109805 w 188990"/>
                      <a:gd name="connsiteY6" fmla="*/ 0 h 342286"/>
                      <a:gd name="connsiteX0" fmla="*/ 109805 w 188990"/>
                      <a:gd name="connsiteY0" fmla="*/ 0 h 342286"/>
                      <a:gd name="connsiteX1" fmla="*/ 0 w 188990"/>
                      <a:gd name="connsiteY1" fmla="*/ 171143 h 342286"/>
                      <a:gd name="connsiteX2" fmla="*/ 109805 w 188990"/>
                      <a:gd name="connsiteY2" fmla="*/ 342286 h 342286"/>
                      <a:gd name="connsiteX3" fmla="*/ 111831 w 188990"/>
                      <a:gd name="connsiteY3" fmla="*/ 341648 h 342286"/>
                      <a:gd name="connsiteX4" fmla="*/ 178321 w 188990"/>
                      <a:gd name="connsiteY4" fmla="*/ 93383 h 342286"/>
                      <a:gd name="connsiteX5" fmla="*/ 188990 w 188990"/>
                      <a:gd name="connsiteY5" fmla="*/ 53688 h 342286"/>
                      <a:gd name="connsiteX6" fmla="*/ 187449 w 188990"/>
                      <a:gd name="connsiteY6" fmla="*/ 50126 h 342286"/>
                      <a:gd name="connsiteX7" fmla="*/ 109805 w 188990"/>
                      <a:gd name="connsiteY7" fmla="*/ 0 h 342286"/>
                      <a:gd name="connsiteX0" fmla="*/ 178321 w 269761"/>
                      <a:gd name="connsiteY0" fmla="*/ 93383 h 342286"/>
                      <a:gd name="connsiteX1" fmla="*/ 188990 w 269761"/>
                      <a:gd name="connsiteY1" fmla="*/ 53688 h 342286"/>
                      <a:gd name="connsiteX2" fmla="*/ 187449 w 269761"/>
                      <a:gd name="connsiteY2" fmla="*/ 50126 h 342286"/>
                      <a:gd name="connsiteX3" fmla="*/ 109805 w 269761"/>
                      <a:gd name="connsiteY3" fmla="*/ 0 h 342286"/>
                      <a:gd name="connsiteX4" fmla="*/ 0 w 269761"/>
                      <a:gd name="connsiteY4" fmla="*/ 171143 h 342286"/>
                      <a:gd name="connsiteX5" fmla="*/ 109805 w 269761"/>
                      <a:gd name="connsiteY5" fmla="*/ 342286 h 342286"/>
                      <a:gd name="connsiteX6" fmla="*/ 111831 w 269761"/>
                      <a:gd name="connsiteY6" fmla="*/ 341648 h 342286"/>
                      <a:gd name="connsiteX7" fmla="*/ 269761 w 269761"/>
                      <a:gd name="connsiteY7" fmla="*/ 184823 h 342286"/>
                      <a:gd name="connsiteX0" fmla="*/ 188990 w 269761"/>
                      <a:gd name="connsiteY0" fmla="*/ 53688 h 342286"/>
                      <a:gd name="connsiteX1" fmla="*/ 187449 w 269761"/>
                      <a:gd name="connsiteY1" fmla="*/ 50126 h 342286"/>
                      <a:gd name="connsiteX2" fmla="*/ 109805 w 269761"/>
                      <a:gd name="connsiteY2" fmla="*/ 0 h 342286"/>
                      <a:gd name="connsiteX3" fmla="*/ 0 w 269761"/>
                      <a:gd name="connsiteY3" fmla="*/ 171143 h 342286"/>
                      <a:gd name="connsiteX4" fmla="*/ 109805 w 269761"/>
                      <a:gd name="connsiteY4" fmla="*/ 342286 h 342286"/>
                      <a:gd name="connsiteX5" fmla="*/ 111831 w 269761"/>
                      <a:gd name="connsiteY5" fmla="*/ 341648 h 342286"/>
                      <a:gd name="connsiteX6" fmla="*/ 269761 w 269761"/>
                      <a:gd name="connsiteY6" fmla="*/ 184823 h 342286"/>
                      <a:gd name="connsiteX0" fmla="*/ 188990 w 188990"/>
                      <a:gd name="connsiteY0" fmla="*/ 53688 h 342286"/>
                      <a:gd name="connsiteX1" fmla="*/ 187449 w 188990"/>
                      <a:gd name="connsiteY1" fmla="*/ 50126 h 342286"/>
                      <a:gd name="connsiteX2" fmla="*/ 109805 w 188990"/>
                      <a:gd name="connsiteY2" fmla="*/ 0 h 342286"/>
                      <a:gd name="connsiteX3" fmla="*/ 0 w 188990"/>
                      <a:gd name="connsiteY3" fmla="*/ 171143 h 342286"/>
                      <a:gd name="connsiteX4" fmla="*/ 109805 w 188990"/>
                      <a:gd name="connsiteY4" fmla="*/ 342286 h 342286"/>
                      <a:gd name="connsiteX5" fmla="*/ 111831 w 188990"/>
                      <a:gd name="connsiteY5" fmla="*/ 341648 h 3422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88990" h="342286">
                        <a:moveTo>
                          <a:pt x="188990" y="53688"/>
                        </a:moveTo>
                        <a:lnTo>
                          <a:pt x="187449" y="50126"/>
                        </a:lnTo>
                        <a:cubicBezTo>
                          <a:pt x="167578" y="19156"/>
                          <a:pt x="140127" y="0"/>
                          <a:pt x="109805" y="0"/>
                        </a:cubicBezTo>
                        <a:cubicBezTo>
                          <a:pt x="49161" y="0"/>
                          <a:pt x="0" y="76623"/>
                          <a:pt x="0" y="171143"/>
                        </a:cubicBezTo>
                        <a:cubicBezTo>
                          <a:pt x="0" y="265663"/>
                          <a:pt x="49161" y="342286"/>
                          <a:pt x="109805" y="342286"/>
                        </a:cubicBezTo>
                        <a:lnTo>
                          <a:pt x="111831" y="341648"/>
                        </a:lnTo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48" name="フリーフォーム: 図形 547">
                    <a:extLst>
                      <a:ext uri="{FF2B5EF4-FFF2-40B4-BE49-F238E27FC236}">
                        <a16:creationId xmlns:a16="http://schemas.microsoft.com/office/drawing/2014/main" id="{4FF228DF-F426-4853-8849-FEC6133E0BEB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1298571" y="4442364"/>
                    <a:ext cx="157406" cy="267063"/>
                  </a:xfrm>
                  <a:custGeom>
                    <a:avLst/>
                    <a:gdLst>
                      <a:gd name="connsiteX0" fmla="*/ 70049 w 131404"/>
                      <a:gd name="connsiteY0" fmla="*/ 0 h 222946"/>
                      <a:gd name="connsiteX1" fmla="*/ 0 w 131404"/>
                      <a:gd name="connsiteY1" fmla="*/ 111473 h 222946"/>
                      <a:gd name="connsiteX2" fmla="*/ 70049 w 131404"/>
                      <a:gd name="connsiteY2" fmla="*/ 222946 h 222946"/>
                      <a:gd name="connsiteX3" fmla="*/ 89572 w 131404"/>
                      <a:gd name="connsiteY3" fmla="*/ 216674 h 222946"/>
                      <a:gd name="connsiteX4" fmla="*/ 131404 w 131404"/>
                      <a:gd name="connsiteY4" fmla="*/ 60555 h 222946"/>
                      <a:gd name="connsiteX5" fmla="*/ 119581 w 131404"/>
                      <a:gd name="connsiteY5" fmla="*/ 32650 h 222946"/>
                      <a:gd name="connsiteX6" fmla="*/ 70049 w 131404"/>
                      <a:gd name="connsiteY6" fmla="*/ 0 h 2229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31404" h="222946">
                        <a:moveTo>
                          <a:pt x="70049" y="0"/>
                        </a:moveTo>
                        <a:cubicBezTo>
                          <a:pt x="31362" y="0"/>
                          <a:pt x="0" y="49908"/>
                          <a:pt x="0" y="111473"/>
                        </a:cubicBezTo>
                        <a:cubicBezTo>
                          <a:pt x="0" y="173038"/>
                          <a:pt x="31362" y="222946"/>
                          <a:pt x="70049" y="222946"/>
                        </a:cubicBezTo>
                        <a:lnTo>
                          <a:pt x="89572" y="216674"/>
                        </a:lnTo>
                        <a:lnTo>
                          <a:pt x="131404" y="60555"/>
                        </a:lnTo>
                        <a:lnTo>
                          <a:pt x="119581" y="32650"/>
                        </a:lnTo>
                        <a:cubicBezTo>
                          <a:pt x="106905" y="12477"/>
                          <a:pt x="89392" y="0"/>
                          <a:pt x="700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66" name="フリーフォーム: 図形 565">
                    <a:extLst>
                      <a:ext uri="{FF2B5EF4-FFF2-40B4-BE49-F238E27FC236}">
                        <a16:creationId xmlns:a16="http://schemas.microsoft.com/office/drawing/2014/main" id="{2F0FB24D-8393-42E0-BB75-C7251DF21C25}"/>
                      </a:ext>
                    </a:extLst>
                  </p:cNvPr>
                  <p:cNvSpPr/>
                  <p:nvPr/>
                </p:nvSpPr>
                <p:spPr>
                  <a:xfrm>
                    <a:off x="963203" y="5303539"/>
                    <a:ext cx="50517" cy="353084"/>
                  </a:xfrm>
                  <a:custGeom>
                    <a:avLst/>
                    <a:gdLst>
                      <a:gd name="connsiteX0" fmla="*/ 50517 w 50517"/>
                      <a:gd name="connsiteY0" fmla="*/ 0 h 353084"/>
                      <a:gd name="connsiteX1" fmla="*/ 50517 w 50517"/>
                      <a:gd name="connsiteY1" fmla="*/ 353084 h 353084"/>
                      <a:gd name="connsiteX2" fmla="*/ 0 w 50517"/>
                      <a:gd name="connsiteY2" fmla="*/ 353084 h 353084"/>
                      <a:gd name="connsiteX3" fmla="*/ 0 w 50517"/>
                      <a:gd name="connsiteY3" fmla="*/ 149444 h 353084"/>
                      <a:gd name="connsiteX4" fmla="*/ 42787 w 50517"/>
                      <a:gd name="connsiteY4" fmla="*/ 9369 h 3530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0517" h="353084">
                        <a:moveTo>
                          <a:pt x="50517" y="0"/>
                        </a:moveTo>
                        <a:lnTo>
                          <a:pt x="50517" y="353084"/>
                        </a:lnTo>
                        <a:lnTo>
                          <a:pt x="0" y="353084"/>
                        </a:lnTo>
                        <a:lnTo>
                          <a:pt x="0" y="149444"/>
                        </a:lnTo>
                        <a:cubicBezTo>
                          <a:pt x="0" y="97557"/>
                          <a:pt x="15774" y="49354"/>
                          <a:pt x="42787" y="9369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567" name="フリーフォーム: 図形 566">
                    <a:extLst>
                      <a:ext uri="{FF2B5EF4-FFF2-40B4-BE49-F238E27FC236}">
                        <a16:creationId xmlns:a16="http://schemas.microsoft.com/office/drawing/2014/main" id="{C7B5BE2D-114F-4DEE-856D-77E66665270F}"/>
                      </a:ext>
                    </a:extLst>
                  </p:cNvPr>
                  <p:cNvSpPr/>
                  <p:nvPr/>
                </p:nvSpPr>
                <p:spPr>
                  <a:xfrm>
                    <a:off x="997057" y="5196462"/>
                    <a:ext cx="369002" cy="226058"/>
                  </a:xfrm>
                  <a:custGeom>
                    <a:avLst/>
                    <a:gdLst>
                      <a:gd name="connsiteX0" fmla="*/ 203228 w 377117"/>
                      <a:gd name="connsiteY0" fmla="*/ 0 h 234359"/>
                      <a:gd name="connsiteX1" fmla="*/ 377117 w 377117"/>
                      <a:gd name="connsiteY1" fmla="*/ 0 h 234359"/>
                      <a:gd name="connsiteX2" fmla="*/ 250705 w 377117"/>
                      <a:gd name="connsiteY2" fmla="*/ 234359 h 234359"/>
                      <a:gd name="connsiteX3" fmla="*/ 0 w 377117"/>
                      <a:gd name="connsiteY3" fmla="*/ 67532 h 234359"/>
                      <a:gd name="connsiteX4" fmla="*/ 10496 w 377117"/>
                      <a:gd name="connsiteY4" fmla="*/ 58872 h 234359"/>
                      <a:gd name="connsiteX5" fmla="*/ 203228 w 377117"/>
                      <a:gd name="connsiteY5" fmla="*/ 0 h 234359"/>
                      <a:gd name="connsiteX0" fmla="*/ 203228 w 377117"/>
                      <a:gd name="connsiteY0" fmla="*/ 0 h 239121"/>
                      <a:gd name="connsiteX1" fmla="*/ 377117 w 377117"/>
                      <a:gd name="connsiteY1" fmla="*/ 0 h 239121"/>
                      <a:gd name="connsiteX2" fmla="*/ 188793 w 377117"/>
                      <a:gd name="connsiteY2" fmla="*/ 239121 h 239121"/>
                      <a:gd name="connsiteX3" fmla="*/ 0 w 377117"/>
                      <a:gd name="connsiteY3" fmla="*/ 67532 h 239121"/>
                      <a:gd name="connsiteX4" fmla="*/ 10496 w 377117"/>
                      <a:gd name="connsiteY4" fmla="*/ 58872 h 239121"/>
                      <a:gd name="connsiteX5" fmla="*/ 203228 w 377117"/>
                      <a:gd name="connsiteY5" fmla="*/ 0 h 239121"/>
                      <a:gd name="connsiteX0" fmla="*/ 203228 w 377117"/>
                      <a:gd name="connsiteY0" fmla="*/ 0 h 229596"/>
                      <a:gd name="connsiteX1" fmla="*/ 377117 w 377117"/>
                      <a:gd name="connsiteY1" fmla="*/ 0 h 229596"/>
                      <a:gd name="connsiteX2" fmla="*/ 43537 w 377117"/>
                      <a:gd name="connsiteY2" fmla="*/ 229596 h 229596"/>
                      <a:gd name="connsiteX3" fmla="*/ 0 w 377117"/>
                      <a:gd name="connsiteY3" fmla="*/ 67532 h 229596"/>
                      <a:gd name="connsiteX4" fmla="*/ 10496 w 377117"/>
                      <a:gd name="connsiteY4" fmla="*/ 58872 h 229596"/>
                      <a:gd name="connsiteX5" fmla="*/ 203228 w 377117"/>
                      <a:gd name="connsiteY5" fmla="*/ 0 h 229596"/>
                      <a:gd name="connsiteX0" fmla="*/ 192732 w 366621"/>
                      <a:gd name="connsiteY0" fmla="*/ 0 h 229596"/>
                      <a:gd name="connsiteX1" fmla="*/ 366621 w 366621"/>
                      <a:gd name="connsiteY1" fmla="*/ 0 h 229596"/>
                      <a:gd name="connsiteX2" fmla="*/ 33041 w 366621"/>
                      <a:gd name="connsiteY2" fmla="*/ 229596 h 229596"/>
                      <a:gd name="connsiteX3" fmla="*/ 0 w 366621"/>
                      <a:gd name="connsiteY3" fmla="*/ 58872 h 229596"/>
                      <a:gd name="connsiteX4" fmla="*/ 192732 w 366621"/>
                      <a:gd name="connsiteY4" fmla="*/ 0 h 229596"/>
                      <a:gd name="connsiteX0" fmla="*/ 195113 w 369002"/>
                      <a:gd name="connsiteY0" fmla="*/ 0 h 229596"/>
                      <a:gd name="connsiteX1" fmla="*/ 369002 w 369002"/>
                      <a:gd name="connsiteY1" fmla="*/ 0 h 229596"/>
                      <a:gd name="connsiteX2" fmla="*/ 35422 w 369002"/>
                      <a:gd name="connsiteY2" fmla="*/ 229596 h 229596"/>
                      <a:gd name="connsiteX3" fmla="*/ 0 w 369002"/>
                      <a:gd name="connsiteY3" fmla="*/ 85066 h 229596"/>
                      <a:gd name="connsiteX4" fmla="*/ 195113 w 369002"/>
                      <a:gd name="connsiteY4" fmla="*/ 0 h 229596"/>
                      <a:gd name="connsiteX0" fmla="*/ 195113 w 369002"/>
                      <a:gd name="connsiteY0" fmla="*/ 0 h 229596"/>
                      <a:gd name="connsiteX1" fmla="*/ 369002 w 369002"/>
                      <a:gd name="connsiteY1" fmla="*/ 0 h 229596"/>
                      <a:gd name="connsiteX2" fmla="*/ 35422 w 369002"/>
                      <a:gd name="connsiteY2" fmla="*/ 229596 h 229596"/>
                      <a:gd name="connsiteX3" fmla="*/ 0 w 369002"/>
                      <a:gd name="connsiteY3" fmla="*/ 85066 h 229596"/>
                      <a:gd name="connsiteX4" fmla="*/ 195113 w 369002"/>
                      <a:gd name="connsiteY4" fmla="*/ 0 h 229596"/>
                      <a:gd name="connsiteX0" fmla="*/ 195113 w 369002"/>
                      <a:gd name="connsiteY0" fmla="*/ 0 h 198639"/>
                      <a:gd name="connsiteX1" fmla="*/ 369002 w 369002"/>
                      <a:gd name="connsiteY1" fmla="*/ 0 h 198639"/>
                      <a:gd name="connsiteX2" fmla="*/ 18753 w 369002"/>
                      <a:gd name="connsiteY2" fmla="*/ 198639 h 198639"/>
                      <a:gd name="connsiteX3" fmla="*/ 0 w 369002"/>
                      <a:gd name="connsiteY3" fmla="*/ 85066 h 198639"/>
                      <a:gd name="connsiteX4" fmla="*/ 195113 w 369002"/>
                      <a:gd name="connsiteY4" fmla="*/ 0 h 198639"/>
                      <a:gd name="connsiteX0" fmla="*/ 195113 w 369002"/>
                      <a:gd name="connsiteY0" fmla="*/ 0 h 198639"/>
                      <a:gd name="connsiteX1" fmla="*/ 369002 w 369002"/>
                      <a:gd name="connsiteY1" fmla="*/ 0 h 198639"/>
                      <a:gd name="connsiteX2" fmla="*/ 18753 w 369002"/>
                      <a:gd name="connsiteY2" fmla="*/ 198639 h 198639"/>
                      <a:gd name="connsiteX3" fmla="*/ 0 w 369002"/>
                      <a:gd name="connsiteY3" fmla="*/ 94591 h 198639"/>
                      <a:gd name="connsiteX4" fmla="*/ 195113 w 369002"/>
                      <a:gd name="connsiteY4" fmla="*/ 0 h 198639"/>
                      <a:gd name="connsiteX0" fmla="*/ 195113 w 369002"/>
                      <a:gd name="connsiteY0" fmla="*/ 0 h 198639"/>
                      <a:gd name="connsiteX1" fmla="*/ 369002 w 369002"/>
                      <a:gd name="connsiteY1" fmla="*/ 0 h 198639"/>
                      <a:gd name="connsiteX2" fmla="*/ 18753 w 369002"/>
                      <a:gd name="connsiteY2" fmla="*/ 198639 h 198639"/>
                      <a:gd name="connsiteX3" fmla="*/ 0 w 369002"/>
                      <a:gd name="connsiteY3" fmla="*/ 94591 h 198639"/>
                      <a:gd name="connsiteX4" fmla="*/ 195113 w 369002"/>
                      <a:gd name="connsiteY4" fmla="*/ 0 h 198639"/>
                      <a:gd name="connsiteX0" fmla="*/ 195113 w 369002"/>
                      <a:gd name="connsiteY0" fmla="*/ 0 h 198639"/>
                      <a:gd name="connsiteX1" fmla="*/ 369002 w 369002"/>
                      <a:gd name="connsiteY1" fmla="*/ 0 h 198639"/>
                      <a:gd name="connsiteX2" fmla="*/ 18753 w 369002"/>
                      <a:gd name="connsiteY2" fmla="*/ 198639 h 198639"/>
                      <a:gd name="connsiteX3" fmla="*/ 0 w 369002"/>
                      <a:gd name="connsiteY3" fmla="*/ 94591 h 198639"/>
                      <a:gd name="connsiteX4" fmla="*/ 195113 w 369002"/>
                      <a:gd name="connsiteY4" fmla="*/ 0 h 198639"/>
                      <a:gd name="connsiteX0" fmla="*/ 195113 w 369002"/>
                      <a:gd name="connsiteY0" fmla="*/ 0 h 198639"/>
                      <a:gd name="connsiteX1" fmla="*/ 369002 w 369002"/>
                      <a:gd name="connsiteY1" fmla="*/ 0 h 198639"/>
                      <a:gd name="connsiteX2" fmla="*/ 18753 w 369002"/>
                      <a:gd name="connsiteY2" fmla="*/ 198639 h 198639"/>
                      <a:gd name="connsiteX3" fmla="*/ 0 w 369002"/>
                      <a:gd name="connsiteY3" fmla="*/ 94591 h 198639"/>
                      <a:gd name="connsiteX4" fmla="*/ 195113 w 369002"/>
                      <a:gd name="connsiteY4" fmla="*/ 0 h 198639"/>
                      <a:gd name="connsiteX0" fmla="*/ 195113 w 369002"/>
                      <a:gd name="connsiteY0" fmla="*/ 0 h 198639"/>
                      <a:gd name="connsiteX1" fmla="*/ 369002 w 369002"/>
                      <a:gd name="connsiteY1" fmla="*/ 0 h 198639"/>
                      <a:gd name="connsiteX2" fmla="*/ 18753 w 369002"/>
                      <a:gd name="connsiteY2" fmla="*/ 198639 h 198639"/>
                      <a:gd name="connsiteX3" fmla="*/ 0 w 369002"/>
                      <a:gd name="connsiteY3" fmla="*/ 94591 h 198639"/>
                      <a:gd name="connsiteX4" fmla="*/ 195113 w 369002"/>
                      <a:gd name="connsiteY4" fmla="*/ 0 h 198639"/>
                      <a:gd name="connsiteX0" fmla="*/ 195113 w 369002"/>
                      <a:gd name="connsiteY0" fmla="*/ 5292 h 203931"/>
                      <a:gd name="connsiteX1" fmla="*/ 369002 w 369002"/>
                      <a:gd name="connsiteY1" fmla="*/ 5292 h 203931"/>
                      <a:gd name="connsiteX2" fmla="*/ 18753 w 369002"/>
                      <a:gd name="connsiteY2" fmla="*/ 203931 h 203931"/>
                      <a:gd name="connsiteX3" fmla="*/ 0 w 369002"/>
                      <a:gd name="connsiteY3" fmla="*/ 99883 h 203931"/>
                      <a:gd name="connsiteX4" fmla="*/ 195113 w 369002"/>
                      <a:gd name="connsiteY4" fmla="*/ 5292 h 203931"/>
                      <a:gd name="connsiteX0" fmla="*/ 195113 w 369002"/>
                      <a:gd name="connsiteY0" fmla="*/ 3606 h 204627"/>
                      <a:gd name="connsiteX1" fmla="*/ 369002 w 369002"/>
                      <a:gd name="connsiteY1" fmla="*/ 5988 h 204627"/>
                      <a:gd name="connsiteX2" fmla="*/ 18753 w 369002"/>
                      <a:gd name="connsiteY2" fmla="*/ 204627 h 204627"/>
                      <a:gd name="connsiteX3" fmla="*/ 0 w 369002"/>
                      <a:gd name="connsiteY3" fmla="*/ 100579 h 204627"/>
                      <a:gd name="connsiteX4" fmla="*/ 195113 w 369002"/>
                      <a:gd name="connsiteY4" fmla="*/ 3606 h 204627"/>
                      <a:gd name="connsiteX0" fmla="*/ 195113 w 369002"/>
                      <a:gd name="connsiteY0" fmla="*/ 3606 h 204627"/>
                      <a:gd name="connsiteX1" fmla="*/ 369002 w 369002"/>
                      <a:gd name="connsiteY1" fmla="*/ 5988 h 204627"/>
                      <a:gd name="connsiteX2" fmla="*/ 18753 w 369002"/>
                      <a:gd name="connsiteY2" fmla="*/ 204627 h 204627"/>
                      <a:gd name="connsiteX3" fmla="*/ 0 w 369002"/>
                      <a:gd name="connsiteY3" fmla="*/ 100579 h 204627"/>
                      <a:gd name="connsiteX4" fmla="*/ 195113 w 369002"/>
                      <a:gd name="connsiteY4" fmla="*/ 3606 h 204627"/>
                      <a:gd name="connsiteX0" fmla="*/ 195113 w 369002"/>
                      <a:gd name="connsiteY0" fmla="*/ 3606 h 226058"/>
                      <a:gd name="connsiteX1" fmla="*/ 369002 w 369002"/>
                      <a:gd name="connsiteY1" fmla="*/ 5988 h 226058"/>
                      <a:gd name="connsiteX2" fmla="*/ 54472 w 369002"/>
                      <a:gd name="connsiteY2" fmla="*/ 226058 h 226058"/>
                      <a:gd name="connsiteX3" fmla="*/ 0 w 369002"/>
                      <a:gd name="connsiteY3" fmla="*/ 100579 h 226058"/>
                      <a:gd name="connsiteX4" fmla="*/ 195113 w 369002"/>
                      <a:gd name="connsiteY4" fmla="*/ 3606 h 226058"/>
                      <a:gd name="connsiteX0" fmla="*/ 195113 w 369002"/>
                      <a:gd name="connsiteY0" fmla="*/ 3606 h 226058"/>
                      <a:gd name="connsiteX1" fmla="*/ 369002 w 369002"/>
                      <a:gd name="connsiteY1" fmla="*/ 5988 h 226058"/>
                      <a:gd name="connsiteX2" fmla="*/ 54472 w 369002"/>
                      <a:gd name="connsiteY2" fmla="*/ 226058 h 226058"/>
                      <a:gd name="connsiteX3" fmla="*/ 0 w 369002"/>
                      <a:gd name="connsiteY3" fmla="*/ 100579 h 226058"/>
                      <a:gd name="connsiteX4" fmla="*/ 195113 w 369002"/>
                      <a:gd name="connsiteY4" fmla="*/ 3606 h 226058"/>
                      <a:gd name="connsiteX0" fmla="*/ 195113 w 369002"/>
                      <a:gd name="connsiteY0" fmla="*/ 3606 h 226058"/>
                      <a:gd name="connsiteX1" fmla="*/ 369002 w 369002"/>
                      <a:gd name="connsiteY1" fmla="*/ 5988 h 226058"/>
                      <a:gd name="connsiteX2" fmla="*/ 54472 w 369002"/>
                      <a:gd name="connsiteY2" fmla="*/ 226058 h 226058"/>
                      <a:gd name="connsiteX3" fmla="*/ 0 w 369002"/>
                      <a:gd name="connsiteY3" fmla="*/ 100579 h 226058"/>
                      <a:gd name="connsiteX4" fmla="*/ 195113 w 369002"/>
                      <a:gd name="connsiteY4" fmla="*/ 3606 h 226058"/>
                      <a:gd name="connsiteX0" fmla="*/ 195113 w 369002"/>
                      <a:gd name="connsiteY0" fmla="*/ 3606 h 226058"/>
                      <a:gd name="connsiteX1" fmla="*/ 369002 w 369002"/>
                      <a:gd name="connsiteY1" fmla="*/ 5988 h 226058"/>
                      <a:gd name="connsiteX2" fmla="*/ 54472 w 369002"/>
                      <a:gd name="connsiteY2" fmla="*/ 226058 h 226058"/>
                      <a:gd name="connsiteX3" fmla="*/ 0 w 369002"/>
                      <a:gd name="connsiteY3" fmla="*/ 100579 h 226058"/>
                      <a:gd name="connsiteX4" fmla="*/ 195113 w 369002"/>
                      <a:gd name="connsiteY4" fmla="*/ 3606 h 2260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69002" h="226058">
                        <a:moveTo>
                          <a:pt x="195113" y="3606"/>
                        </a:moveTo>
                        <a:cubicBezTo>
                          <a:pt x="253076" y="3606"/>
                          <a:pt x="327708" y="-5919"/>
                          <a:pt x="369002" y="5988"/>
                        </a:cubicBezTo>
                        <a:cubicBezTo>
                          <a:pt x="335596" y="31720"/>
                          <a:pt x="130741" y="69357"/>
                          <a:pt x="54472" y="226058"/>
                        </a:cubicBezTo>
                        <a:cubicBezTo>
                          <a:pt x="22027" y="169945"/>
                          <a:pt x="18157" y="142405"/>
                          <a:pt x="0" y="100579"/>
                        </a:cubicBezTo>
                        <a:cubicBezTo>
                          <a:pt x="52635" y="46741"/>
                          <a:pt x="118958" y="8369"/>
                          <a:pt x="195113" y="3606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71" name="楕円 570">
                    <a:extLst>
                      <a:ext uri="{FF2B5EF4-FFF2-40B4-BE49-F238E27FC236}">
                        <a16:creationId xmlns:a16="http://schemas.microsoft.com/office/drawing/2014/main" id="{B6425F79-6856-4B3E-97C7-886337767AE9}"/>
                      </a:ext>
                    </a:extLst>
                  </p:cNvPr>
                  <p:cNvSpPr/>
                  <p:nvPr/>
                </p:nvSpPr>
                <p:spPr>
                  <a:xfrm>
                    <a:off x="948967" y="5549502"/>
                    <a:ext cx="45719" cy="57242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3" name="楕円 572">
                    <a:extLst>
                      <a:ext uri="{FF2B5EF4-FFF2-40B4-BE49-F238E27FC236}">
                        <a16:creationId xmlns:a16="http://schemas.microsoft.com/office/drawing/2014/main" id="{6C7B62D2-5BC2-4042-B8FA-7ADB98860AF5}"/>
                      </a:ext>
                    </a:extLst>
                  </p:cNvPr>
                  <p:cNvSpPr/>
                  <p:nvPr/>
                </p:nvSpPr>
                <p:spPr>
                  <a:xfrm>
                    <a:off x="948967" y="5402802"/>
                    <a:ext cx="45719" cy="57242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9" name="月 578">
                    <a:extLst>
                      <a:ext uri="{FF2B5EF4-FFF2-40B4-BE49-F238E27FC236}">
                        <a16:creationId xmlns:a16="http://schemas.microsoft.com/office/drawing/2014/main" id="{079599BB-A93B-4BEF-A4E3-DBE2BE7FDD1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11934" y="4175091"/>
                    <a:ext cx="49791" cy="121819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73" name="フリーフォーム: 図形 272">
                  <a:extLst>
                    <a:ext uri="{FF2B5EF4-FFF2-40B4-BE49-F238E27FC236}">
                      <a16:creationId xmlns:a16="http://schemas.microsoft.com/office/drawing/2014/main" id="{5B3EF782-0F65-4237-ABF7-F5702506362D}"/>
                    </a:ext>
                  </a:extLst>
                </p:cNvPr>
                <p:cNvSpPr/>
                <p:nvPr/>
              </p:nvSpPr>
              <p:spPr>
                <a:xfrm>
                  <a:off x="1556075" y="4405313"/>
                  <a:ext cx="127470" cy="108134"/>
                </a:xfrm>
                <a:custGeom>
                  <a:avLst/>
                  <a:gdLst>
                    <a:gd name="connsiteX0" fmla="*/ 69871 w 139742"/>
                    <a:gd name="connsiteY0" fmla="*/ 0 h 116247"/>
                    <a:gd name="connsiteX1" fmla="*/ 139742 w 139742"/>
                    <a:gd name="connsiteY1" fmla="*/ 100994 h 116247"/>
                    <a:gd name="connsiteX2" fmla="*/ 137612 w 139742"/>
                    <a:gd name="connsiteY2" fmla="*/ 116247 h 116247"/>
                    <a:gd name="connsiteX3" fmla="*/ 127697 w 139742"/>
                    <a:gd name="connsiteY3" fmla="*/ 98086 h 116247"/>
                    <a:gd name="connsiteX4" fmla="*/ 69871 w 139742"/>
                    <a:gd name="connsiteY4" fmla="*/ 68505 h 116247"/>
                    <a:gd name="connsiteX5" fmla="*/ 12045 w 139742"/>
                    <a:gd name="connsiteY5" fmla="*/ 98086 h 116247"/>
                    <a:gd name="connsiteX6" fmla="*/ 2131 w 139742"/>
                    <a:gd name="connsiteY6" fmla="*/ 116247 h 116247"/>
                    <a:gd name="connsiteX7" fmla="*/ 0 w 139742"/>
                    <a:gd name="connsiteY7" fmla="*/ 100994 h 116247"/>
                    <a:gd name="connsiteX8" fmla="*/ 69871 w 139742"/>
                    <a:gd name="connsiteY8" fmla="*/ 0 h 1162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39742" h="116247">
                      <a:moveTo>
                        <a:pt x="69871" y="0"/>
                      </a:moveTo>
                      <a:cubicBezTo>
                        <a:pt x="108460" y="0"/>
                        <a:pt x="139742" y="45217"/>
                        <a:pt x="139742" y="100994"/>
                      </a:cubicBezTo>
                      <a:lnTo>
                        <a:pt x="137612" y="116247"/>
                      </a:lnTo>
                      <a:lnTo>
                        <a:pt x="127697" y="98086"/>
                      </a:lnTo>
                      <a:cubicBezTo>
                        <a:pt x="112898" y="79810"/>
                        <a:pt x="92454" y="68505"/>
                        <a:pt x="69871" y="68505"/>
                      </a:cubicBezTo>
                      <a:cubicBezTo>
                        <a:pt x="47289" y="68505"/>
                        <a:pt x="26844" y="79810"/>
                        <a:pt x="12045" y="98086"/>
                      </a:cubicBezTo>
                      <a:lnTo>
                        <a:pt x="2131" y="116247"/>
                      </a:lnTo>
                      <a:lnTo>
                        <a:pt x="0" y="100994"/>
                      </a:lnTo>
                      <a:cubicBezTo>
                        <a:pt x="0" y="45217"/>
                        <a:pt x="31282" y="0"/>
                        <a:pt x="69871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A81B50B1-5279-4012-A9A5-166A61364D32}"/>
                  </a:ext>
                </a:extLst>
              </p:cNvPr>
              <p:cNvGrpSpPr/>
              <p:nvPr/>
            </p:nvGrpSpPr>
            <p:grpSpPr>
              <a:xfrm>
                <a:off x="636583" y="4156785"/>
                <a:ext cx="976269" cy="2285198"/>
                <a:chOff x="1068044" y="4291874"/>
                <a:chExt cx="918557" cy="2150109"/>
              </a:xfrm>
            </p:grpSpPr>
            <p:grpSp>
              <p:nvGrpSpPr>
                <p:cNvPr id="352" name="グループ化 351">
                  <a:extLst>
                    <a:ext uri="{FF2B5EF4-FFF2-40B4-BE49-F238E27FC236}">
                      <a16:creationId xmlns:a16="http://schemas.microsoft.com/office/drawing/2014/main" id="{FCFC9F60-FC2B-4E50-A5C9-4B7B9F16A830}"/>
                    </a:ext>
                  </a:extLst>
                </p:cNvPr>
                <p:cNvGrpSpPr/>
                <p:nvPr/>
              </p:nvGrpSpPr>
              <p:grpSpPr>
                <a:xfrm flipH="1">
                  <a:off x="1068044" y="4291874"/>
                  <a:ext cx="918557" cy="2150109"/>
                  <a:chOff x="686654" y="4291874"/>
                  <a:chExt cx="918557" cy="2150109"/>
                </a:xfrm>
              </p:grpSpPr>
              <p:sp>
                <p:nvSpPr>
                  <p:cNvPr id="354" name="フリーフォーム: 図形 353">
                    <a:extLst>
                      <a:ext uri="{FF2B5EF4-FFF2-40B4-BE49-F238E27FC236}">
                        <a16:creationId xmlns:a16="http://schemas.microsoft.com/office/drawing/2014/main" id="{3892B713-E06A-4FF1-9CA5-8B6818C8641D}"/>
                      </a:ext>
                    </a:extLst>
                  </p:cNvPr>
                  <p:cNvSpPr/>
                  <p:nvPr/>
                </p:nvSpPr>
                <p:spPr>
                  <a:xfrm>
                    <a:off x="1080230" y="5098406"/>
                    <a:ext cx="177070" cy="395121"/>
                  </a:xfrm>
                  <a:custGeom>
                    <a:avLst/>
                    <a:gdLst>
                      <a:gd name="connsiteX0" fmla="*/ 22650 w 248020"/>
                      <a:gd name="connsiteY0" fmla="*/ 0 h 258102"/>
                      <a:gd name="connsiteX1" fmla="*/ 225369 w 248020"/>
                      <a:gd name="connsiteY1" fmla="*/ 0 h 258102"/>
                      <a:gd name="connsiteX2" fmla="*/ 248020 w 248020"/>
                      <a:gd name="connsiteY2" fmla="*/ 258102 h 258102"/>
                      <a:gd name="connsiteX3" fmla="*/ 0 w 248020"/>
                      <a:gd name="connsiteY3" fmla="*/ 258102 h 2581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48020" h="258102">
                        <a:moveTo>
                          <a:pt x="22650" y="0"/>
                        </a:moveTo>
                        <a:lnTo>
                          <a:pt x="225369" y="0"/>
                        </a:lnTo>
                        <a:lnTo>
                          <a:pt x="248020" y="258102"/>
                        </a:lnTo>
                        <a:lnTo>
                          <a:pt x="0" y="258102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55" name="フリーフォーム: 図形 354">
                    <a:extLst>
                      <a:ext uri="{FF2B5EF4-FFF2-40B4-BE49-F238E27FC236}">
                        <a16:creationId xmlns:a16="http://schemas.microsoft.com/office/drawing/2014/main" id="{C0173049-7E0E-467F-8C53-340E511E3065}"/>
                      </a:ext>
                    </a:extLst>
                  </p:cNvPr>
                  <p:cNvSpPr/>
                  <p:nvPr/>
                </p:nvSpPr>
                <p:spPr>
                  <a:xfrm>
                    <a:off x="1092994" y="5129117"/>
                    <a:ext cx="81882" cy="195549"/>
                  </a:xfrm>
                  <a:custGeom>
                    <a:avLst/>
                    <a:gdLst>
                      <a:gd name="connsiteX0" fmla="*/ 152408 w 161003"/>
                      <a:gd name="connsiteY0" fmla="*/ 0 h 223973"/>
                      <a:gd name="connsiteX1" fmla="*/ 9452 w 161003"/>
                      <a:gd name="connsiteY1" fmla="*/ 219737 h 223973"/>
                      <a:gd name="connsiteX2" fmla="*/ 0 w 161003"/>
                      <a:gd name="connsiteY2" fmla="*/ 223973 h 223973"/>
                      <a:gd name="connsiteX3" fmla="*/ 4657 w 161003"/>
                      <a:gd name="connsiteY3" fmla="*/ 149621 h 223973"/>
                      <a:gd name="connsiteX4" fmla="*/ 85033 w 161003"/>
                      <a:gd name="connsiteY4" fmla="*/ 89394 h 223973"/>
                      <a:gd name="connsiteX5" fmla="*/ 152408 w 161003"/>
                      <a:gd name="connsiteY5" fmla="*/ 0 h 223973"/>
                      <a:gd name="connsiteX0" fmla="*/ 152408 w 161003"/>
                      <a:gd name="connsiteY0" fmla="*/ 0 h 209686"/>
                      <a:gd name="connsiteX1" fmla="*/ 9452 w 161003"/>
                      <a:gd name="connsiteY1" fmla="*/ 205450 h 209686"/>
                      <a:gd name="connsiteX2" fmla="*/ 0 w 161003"/>
                      <a:gd name="connsiteY2" fmla="*/ 209686 h 209686"/>
                      <a:gd name="connsiteX3" fmla="*/ 4657 w 161003"/>
                      <a:gd name="connsiteY3" fmla="*/ 135334 h 209686"/>
                      <a:gd name="connsiteX4" fmla="*/ 85033 w 161003"/>
                      <a:gd name="connsiteY4" fmla="*/ 75107 h 209686"/>
                      <a:gd name="connsiteX5" fmla="*/ 152408 w 161003"/>
                      <a:gd name="connsiteY5" fmla="*/ 0 h 209686"/>
                      <a:gd name="connsiteX0" fmla="*/ 152408 w 161003"/>
                      <a:gd name="connsiteY0" fmla="*/ 0 h 209686"/>
                      <a:gd name="connsiteX1" fmla="*/ 9452 w 161003"/>
                      <a:gd name="connsiteY1" fmla="*/ 205450 h 209686"/>
                      <a:gd name="connsiteX2" fmla="*/ 0 w 161003"/>
                      <a:gd name="connsiteY2" fmla="*/ 209686 h 209686"/>
                      <a:gd name="connsiteX3" fmla="*/ 4657 w 161003"/>
                      <a:gd name="connsiteY3" fmla="*/ 135334 h 209686"/>
                      <a:gd name="connsiteX4" fmla="*/ 87857 w 161003"/>
                      <a:gd name="connsiteY4" fmla="*/ 82251 h 209686"/>
                      <a:gd name="connsiteX5" fmla="*/ 152408 w 161003"/>
                      <a:gd name="connsiteY5" fmla="*/ 0 h 209686"/>
                      <a:gd name="connsiteX0" fmla="*/ 147751 w 156346"/>
                      <a:gd name="connsiteY0" fmla="*/ 0 h 205450"/>
                      <a:gd name="connsiteX1" fmla="*/ 4795 w 156346"/>
                      <a:gd name="connsiteY1" fmla="*/ 205450 h 205450"/>
                      <a:gd name="connsiteX2" fmla="*/ 0 w 156346"/>
                      <a:gd name="connsiteY2" fmla="*/ 135334 h 205450"/>
                      <a:gd name="connsiteX3" fmla="*/ 83200 w 156346"/>
                      <a:gd name="connsiteY3" fmla="*/ 82251 h 205450"/>
                      <a:gd name="connsiteX4" fmla="*/ 147751 w 156346"/>
                      <a:gd name="connsiteY4" fmla="*/ 0 h 205450"/>
                      <a:gd name="connsiteX0" fmla="*/ 148605 w 156752"/>
                      <a:gd name="connsiteY0" fmla="*/ 0 h 188781"/>
                      <a:gd name="connsiteX1" fmla="*/ 0 w 156752"/>
                      <a:gd name="connsiteY1" fmla="*/ 188781 h 188781"/>
                      <a:gd name="connsiteX2" fmla="*/ 854 w 156752"/>
                      <a:gd name="connsiteY2" fmla="*/ 135334 h 188781"/>
                      <a:gd name="connsiteX3" fmla="*/ 84054 w 156752"/>
                      <a:gd name="connsiteY3" fmla="*/ 82251 h 188781"/>
                      <a:gd name="connsiteX4" fmla="*/ 148605 w 156752"/>
                      <a:gd name="connsiteY4" fmla="*/ 0 h 188781"/>
                      <a:gd name="connsiteX0" fmla="*/ 148605 w 148605"/>
                      <a:gd name="connsiteY0" fmla="*/ 0 h 188781"/>
                      <a:gd name="connsiteX1" fmla="*/ 0 w 148605"/>
                      <a:gd name="connsiteY1" fmla="*/ 188781 h 188781"/>
                      <a:gd name="connsiteX2" fmla="*/ 854 w 148605"/>
                      <a:gd name="connsiteY2" fmla="*/ 135334 h 188781"/>
                      <a:gd name="connsiteX3" fmla="*/ 84054 w 148605"/>
                      <a:gd name="connsiteY3" fmla="*/ 82251 h 188781"/>
                      <a:gd name="connsiteX4" fmla="*/ 148605 w 148605"/>
                      <a:gd name="connsiteY4" fmla="*/ 0 h 188781"/>
                      <a:gd name="connsiteX0" fmla="*/ 148605 w 148605"/>
                      <a:gd name="connsiteY0" fmla="*/ 0 h 188781"/>
                      <a:gd name="connsiteX1" fmla="*/ 0 w 148605"/>
                      <a:gd name="connsiteY1" fmla="*/ 188781 h 188781"/>
                      <a:gd name="connsiteX2" fmla="*/ 854 w 148605"/>
                      <a:gd name="connsiteY2" fmla="*/ 135334 h 188781"/>
                      <a:gd name="connsiteX3" fmla="*/ 84054 w 148605"/>
                      <a:gd name="connsiteY3" fmla="*/ 82251 h 188781"/>
                      <a:gd name="connsiteX4" fmla="*/ 148605 w 148605"/>
                      <a:gd name="connsiteY4" fmla="*/ 0 h 188781"/>
                      <a:gd name="connsiteX0" fmla="*/ 151429 w 151429"/>
                      <a:gd name="connsiteY0" fmla="*/ 0 h 186400"/>
                      <a:gd name="connsiteX1" fmla="*/ 0 w 151429"/>
                      <a:gd name="connsiteY1" fmla="*/ 186400 h 186400"/>
                      <a:gd name="connsiteX2" fmla="*/ 854 w 151429"/>
                      <a:gd name="connsiteY2" fmla="*/ 132953 h 186400"/>
                      <a:gd name="connsiteX3" fmla="*/ 84054 w 151429"/>
                      <a:gd name="connsiteY3" fmla="*/ 79870 h 186400"/>
                      <a:gd name="connsiteX4" fmla="*/ 151429 w 151429"/>
                      <a:gd name="connsiteY4" fmla="*/ 0 h 1864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1429" h="186400">
                        <a:moveTo>
                          <a:pt x="151429" y="0"/>
                        </a:moveTo>
                        <a:cubicBezTo>
                          <a:pt x="150345" y="78261"/>
                          <a:pt x="89168" y="133779"/>
                          <a:pt x="0" y="186400"/>
                        </a:cubicBezTo>
                        <a:cubicBezTo>
                          <a:pt x="285" y="168584"/>
                          <a:pt x="569" y="150769"/>
                          <a:pt x="854" y="132953"/>
                        </a:cubicBezTo>
                        <a:lnTo>
                          <a:pt x="84054" y="79870"/>
                        </a:lnTo>
                        <a:cubicBezTo>
                          <a:pt x="113633" y="51040"/>
                          <a:pt x="136893" y="29985"/>
                          <a:pt x="15142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356" name="四角形: 上の 2 つの角を丸める 355">
                    <a:extLst>
                      <a:ext uri="{FF2B5EF4-FFF2-40B4-BE49-F238E27FC236}">
                        <a16:creationId xmlns:a16="http://schemas.microsoft.com/office/drawing/2014/main" id="{3AFAD6F9-D269-4120-A064-F7D96592CD04}"/>
                      </a:ext>
                    </a:extLst>
                  </p:cNvPr>
                  <p:cNvSpPr/>
                  <p:nvPr/>
                </p:nvSpPr>
                <p:spPr>
                  <a:xfrm>
                    <a:off x="926529" y="5430206"/>
                    <a:ext cx="495078" cy="1011777"/>
                  </a:xfrm>
                  <a:prstGeom prst="round2SameRect">
                    <a:avLst>
                      <a:gd name="adj1" fmla="val 39323"/>
                      <a:gd name="adj2" fmla="val 0"/>
                    </a:avLst>
                  </a:prstGeom>
                  <a:solidFill>
                    <a:srgbClr val="FF6699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57" name="フリーフォーム: 図形 356">
                    <a:extLst>
                      <a:ext uri="{FF2B5EF4-FFF2-40B4-BE49-F238E27FC236}">
                        <a16:creationId xmlns:a16="http://schemas.microsoft.com/office/drawing/2014/main" id="{D2672E59-E111-405E-BCBE-763DFCE20090}"/>
                      </a:ext>
                    </a:extLst>
                  </p:cNvPr>
                  <p:cNvSpPr/>
                  <p:nvPr/>
                </p:nvSpPr>
                <p:spPr>
                  <a:xfrm>
                    <a:off x="686654" y="4398024"/>
                    <a:ext cx="831186" cy="930665"/>
                  </a:xfrm>
                  <a:custGeom>
                    <a:avLst/>
                    <a:gdLst>
                      <a:gd name="connsiteX0" fmla="*/ 444504 w 821661"/>
                      <a:gd name="connsiteY0" fmla="*/ 27 h 921045"/>
                      <a:gd name="connsiteX1" fmla="*/ 821479 w 821661"/>
                      <a:gd name="connsiteY1" fmla="*/ 445103 h 921045"/>
                      <a:gd name="connsiteX2" fmla="*/ 552319 w 821661"/>
                      <a:gd name="connsiteY2" fmla="*/ 898660 h 921045"/>
                      <a:gd name="connsiteX3" fmla="*/ 480846 w 821661"/>
                      <a:gd name="connsiteY3" fmla="*/ 747863 h 921045"/>
                      <a:gd name="connsiteX4" fmla="*/ 232191 w 821661"/>
                      <a:gd name="connsiteY4" fmla="*/ 919950 h 921045"/>
                      <a:gd name="connsiteX5" fmla="*/ 75343 w 821661"/>
                      <a:gd name="connsiteY5" fmla="*/ 842202 h 921045"/>
                      <a:gd name="connsiteX6" fmla="*/ 67533 w 821661"/>
                      <a:gd name="connsiteY6" fmla="*/ 822288 h 921045"/>
                      <a:gd name="connsiteX7" fmla="*/ 70485 w 821661"/>
                      <a:gd name="connsiteY7" fmla="*/ 821185 h 921045"/>
                      <a:gd name="connsiteX8" fmla="*/ 100514 w 821661"/>
                      <a:gd name="connsiteY8" fmla="*/ 795321 h 921045"/>
                      <a:gd name="connsiteX9" fmla="*/ 70485 w 821661"/>
                      <a:gd name="connsiteY9" fmla="*/ 800742 h 921045"/>
                      <a:gd name="connsiteX10" fmla="*/ 60233 w 821661"/>
                      <a:gd name="connsiteY10" fmla="*/ 803677 h 921045"/>
                      <a:gd name="connsiteX11" fmla="*/ 59765 w 821661"/>
                      <a:gd name="connsiteY11" fmla="*/ 802483 h 921045"/>
                      <a:gd name="connsiteX12" fmla="*/ 48103 w 821661"/>
                      <a:gd name="connsiteY12" fmla="*/ 752360 h 921045"/>
                      <a:gd name="connsiteX13" fmla="*/ 0 w 821661"/>
                      <a:gd name="connsiteY13" fmla="*/ 713901 h 921045"/>
                      <a:gd name="connsiteX14" fmla="*/ 41934 w 821661"/>
                      <a:gd name="connsiteY14" fmla="*/ 572226 h 921045"/>
                      <a:gd name="connsiteX15" fmla="*/ 12918 w 821661"/>
                      <a:gd name="connsiteY15" fmla="*/ 401454 h 921045"/>
                      <a:gd name="connsiteX16" fmla="*/ 11316 w 821661"/>
                      <a:gd name="connsiteY16" fmla="*/ 339903 h 921045"/>
                      <a:gd name="connsiteX17" fmla="*/ 444504 w 821661"/>
                      <a:gd name="connsiteY17" fmla="*/ 27 h 921045"/>
                      <a:gd name="connsiteX0" fmla="*/ 480846 w 821661"/>
                      <a:gd name="connsiteY0" fmla="*/ 747863 h 921045"/>
                      <a:gd name="connsiteX1" fmla="*/ 232191 w 821661"/>
                      <a:gd name="connsiteY1" fmla="*/ 919950 h 921045"/>
                      <a:gd name="connsiteX2" fmla="*/ 75343 w 821661"/>
                      <a:gd name="connsiteY2" fmla="*/ 842202 h 921045"/>
                      <a:gd name="connsiteX3" fmla="*/ 67533 w 821661"/>
                      <a:gd name="connsiteY3" fmla="*/ 822288 h 921045"/>
                      <a:gd name="connsiteX4" fmla="*/ 70485 w 821661"/>
                      <a:gd name="connsiteY4" fmla="*/ 821185 h 921045"/>
                      <a:gd name="connsiteX5" fmla="*/ 100514 w 821661"/>
                      <a:gd name="connsiteY5" fmla="*/ 795321 h 921045"/>
                      <a:gd name="connsiteX6" fmla="*/ 70485 w 821661"/>
                      <a:gd name="connsiteY6" fmla="*/ 800742 h 921045"/>
                      <a:gd name="connsiteX7" fmla="*/ 60233 w 821661"/>
                      <a:gd name="connsiteY7" fmla="*/ 803677 h 921045"/>
                      <a:gd name="connsiteX8" fmla="*/ 59765 w 821661"/>
                      <a:gd name="connsiteY8" fmla="*/ 802483 h 921045"/>
                      <a:gd name="connsiteX9" fmla="*/ 48103 w 821661"/>
                      <a:gd name="connsiteY9" fmla="*/ 752360 h 921045"/>
                      <a:gd name="connsiteX10" fmla="*/ 0 w 821661"/>
                      <a:gd name="connsiteY10" fmla="*/ 713901 h 921045"/>
                      <a:gd name="connsiteX11" fmla="*/ 41934 w 821661"/>
                      <a:gd name="connsiteY11" fmla="*/ 572226 h 921045"/>
                      <a:gd name="connsiteX12" fmla="*/ 12918 w 821661"/>
                      <a:gd name="connsiteY12" fmla="*/ 401454 h 921045"/>
                      <a:gd name="connsiteX13" fmla="*/ 11316 w 821661"/>
                      <a:gd name="connsiteY13" fmla="*/ 339903 h 921045"/>
                      <a:gd name="connsiteX14" fmla="*/ 444504 w 821661"/>
                      <a:gd name="connsiteY14" fmla="*/ 27 h 921045"/>
                      <a:gd name="connsiteX15" fmla="*/ 821479 w 821661"/>
                      <a:gd name="connsiteY15" fmla="*/ 445103 h 921045"/>
                      <a:gd name="connsiteX16" fmla="*/ 552319 w 821661"/>
                      <a:gd name="connsiteY16" fmla="*/ 898660 h 921045"/>
                      <a:gd name="connsiteX17" fmla="*/ 572286 w 821661"/>
                      <a:gd name="connsiteY17" fmla="*/ 839303 h 921045"/>
                      <a:gd name="connsiteX0" fmla="*/ 480846 w 821661"/>
                      <a:gd name="connsiteY0" fmla="*/ 747863 h 921045"/>
                      <a:gd name="connsiteX1" fmla="*/ 232191 w 821661"/>
                      <a:gd name="connsiteY1" fmla="*/ 919950 h 921045"/>
                      <a:gd name="connsiteX2" fmla="*/ 75343 w 821661"/>
                      <a:gd name="connsiteY2" fmla="*/ 842202 h 921045"/>
                      <a:gd name="connsiteX3" fmla="*/ 67533 w 821661"/>
                      <a:gd name="connsiteY3" fmla="*/ 822288 h 921045"/>
                      <a:gd name="connsiteX4" fmla="*/ 70485 w 821661"/>
                      <a:gd name="connsiteY4" fmla="*/ 821185 h 921045"/>
                      <a:gd name="connsiteX5" fmla="*/ 100514 w 821661"/>
                      <a:gd name="connsiteY5" fmla="*/ 795321 h 921045"/>
                      <a:gd name="connsiteX6" fmla="*/ 70485 w 821661"/>
                      <a:gd name="connsiteY6" fmla="*/ 800742 h 921045"/>
                      <a:gd name="connsiteX7" fmla="*/ 60233 w 821661"/>
                      <a:gd name="connsiteY7" fmla="*/ 803677 h 921045"/>
                      <a:gd name="connsiteX8" fmla="*/ 59765 w 821661"/>
                      <a:gd name="connsiteY8" fmla="*/ 802483 h 921045"/>
                      <a:gd name="connsiteX9" fmla="*/ 48103 w 821661"/>
                      <a:gd name="connsiteY9" fmla="*/ 752360 h 921045"/>
                      <a:gd name="connsiteX10" fmla="*/ 0 w 821661"/>
                      <a:gd name="connsiteY10" fmla="*/ 713901 h 921045"/>
                      <a:gd name="connsiteX11" fmla="*/ 41934 w 821661"/>
                      <a:gd name="connsiteY11" fmla="*/ 572226 h 921045"/>
                      <a:gd name="connsiteX12" fmla="*/ 12918 w 821661"/>
                      <a:gd name="connsiteY12" fmla="*/ 401454 h 921045"/>
                      <a:gd name="connsiteX13" fmla="*/ 11316 w 821661"/>
                      <a:gd name="connsiteY13" fmla="*/ 339903 h 921045"/>
                      <a:gd name="connsiteX14" fmla="*/ 444504 w 821661"/>
                      <a:gd name="connsiteY14" fmla="*/ 27 h 921045"/>
                      <a:gd name="connsiteX15" fmla="*/ 821479 w 821661"/>
                      <a:gd name="connsiteY15" fmla="*/ 445103 h 921045"/>
                      <a:gd name="connsiteX16" fmla="*/ 552319 w 821661"/>
                      <a:gd name="connsiteY16" fmla="*/ 898660 h 921045"/>
                      <a:gd name="connsiteX0" fmla="*/ 480846 w 821661"/>
                      <a:gd name="connsiteY0" fmla="*/ 747863 h 921045"/>
                      <a:gd name="connsiteX1" fmla="*/ 232191 w 821661"/>
                      <a:gd name="connsiteY1" fmla="*/ 919950 h 921045"/>
                      <a:gd name="connsiteX2" fmla="*/ 75343 w 821661"/>
                      <a:gd name="connsiteY2" fmla="*/ 842202 h 921045"/>
                      <a:gd name="connsiteX3" fmla="*/ 67533 w 821661"/>
                      <a:gd name="connsiteY3" fmla="*/ 822288 h 921045"/>
                      <a:gd name="connsiteX4" fmla="*/ 100514 w 821661"/>
                      <a:gd name="connsiteY4" fmla="*/ 795321 h 921045"/>
                      <a:gd name="connsiteX5" fmla="*/ 70485 w 821661"/>
                      <a:gd name="connsiteY5" fmla="*/ 800742 h 921045"/>
                      <a:gd name="connsiteX6" fmla="*/ 60233 w 821661"/>
                      <a:gd name="connsiteY6" fmla="*/ 803677 h 921045"/>
                      <a:gd name="connsiteX7" fmla="*/ 59765 w 821661"/>
                      <a:gd name="connsiteY7" fmla="*/ 802483 h 921045"/>
                      <a:gd name="connsiteX8" fmla="*/ 48103 w 821661"/>
                      <a:gd name="connsiteY8" fmla="*/ 752360 h 921045"/>
                      <a:gd name="connsiteX9" fmla="*/ 0 w 821661"/>
                      <a:gd name="connsiteY9" fmla="*/ 713901 h 921045"/>
                      <a:gd name="connsiteX10" fmla="*/ 41934 w 821661"/>
                      <a:gd name="connsiteY10" fmla="*/ 572226 h 921045"/>
                      <a:gd name="connsiteX11" fmla="*/ 12918 w 821661"/>
                      <a:gd name="connsiteY11" fmla="*/ 401454 h 921045"/>
                      <a:gd name="connsiteX12" fmla="*/ 11316 w 821661"/>
                      <a:gd name="connsiteY12" fmla="*/ 339903 h 921045"/>
                      <a:gd name="connsiteX13" fmla="*/ 444504 w 821661"/>
                      <a:gd name="connsiteY13" fmla="*/ 27 h 921045"/>
                      <a:gd name="connsiteX14" fmla="*/ 821479 w 821661"/>
                      <a:gd name="connsiteY14" fmla="*/ 445103 h 921045"/>
                      <a:gd name="connsiteX15" fmla="*/ 552319 w 821661"/>
                      <a:gd name="connsiteY15" fmla="*/ 898660 h 921045"/>
                      <a:gd name="connsiteX0" fmla="*/ 480846 w 821661"/>
                      <a:gd name="connsiteY0" fmla="*/ 747863 h 921045"/>
                      <a:gd name="connsiteX1" fmla="*/ 232191 w 821661"/>
                      <a:gd name="connsiteY1" fmla="*/ 919950 h 921045"/>
                      <a:gd name="connsiteX2" fmla="*/ 75343 w 821661"/>
                      <a:gd name="connsiteY2" fmla="*/ 842202 h 921045"/>
                      <a:gd name="connsiteX3" fmla="*/ 67533 w 821661"/>
                      <a:gd name="connsiteY3" fmla="*/ 822288 h 921045"/>
                      <a:gd name="connsiteX4" fmla="*/ 100514 w 821661"/>
                      <a:gd name="connsiteY4" fmla="*/ 795321 h 921045"/>
                      <a:gd name="connsiteX5" fmla="*/ 70485 w 821661"/>
                      <a:gd name="connsiteY5" fmla="*/ 800742 h 921045"/>
                      <a:gd name="connsiteX6" fmla="*/ 60233 w 821661"/>
                      <a:gd name="connsiteY6" fmla="*/ 803677 h 921045"/>
                      <a:gd name="connsiteX7" fmla="*/ 48103 w 821661"/>
                      <a:gd name="connsiteY7" fmla="*/ 752360 h 921045"/>
                      <a:gd name="connsiteX8" fmla="*/ 0 w 821661"/>
                      <a:gd name="connsiteY8" fmla="*/ 713901 h 921045"/>
                      <a:gd name="connsiteX9" fmla="*/ 41934 w 821661"/>
                      <a:gd name="connsiteY9" fmla="*/ 572226 h 921045"/>
                      <a:gd name="connsiteX10" fmla="*/ 12918 w 821661"/>
                      <a:gd name="connsiteY10" fmla="*/ 401454 h 921045"/>
                      <a:gd name="connsiteX11" fmla="*/ 11316 w 821661"/>
                      <a:gd name="connsiteY11" fmla="*/ 339903 h 921045"/>
                      <a:gd name="connsiteX12" fmla="*/ 444504 w 821661"/>
                      <a:gd name="connsiteY12" fmla="*/ 27 h 921045"/>
                      <a:gd name="connsiteX13" fmla="*/ 821479 w 821661"/>
                      <a:gd name="connsiteY13" fmla="*/ 445103 h 921045"/>
                      <a:gd name="connsiteX14" fmla="*/ 552319 w 821661"/>
                      <a:gd name="connsiteY14" fmla="*/ 898660 h 921045"/>
                      <a:gd name="connsiteX0" fmla="*/ 480846 w 821661"/>
                      <a:gd name="connsiteY0" fmla="*/ 747863 h 921045"/>
                      <a:gd name="connsiteX1" fmla="*/ 232191 w 821661"/>
                      <a:gd name="connsiteY1" fmla="*/ 919950 h 921045"/>
                      <a:gd name="connsiteX2" fmla="*/ 75343 w 821661"/>
                      <a:gd name="connsiteY2" fmla="*/ 842202 h 921045"/>
                      <a:gd name="connsiteX3" fmla="*/ 67533 w 821661"/>
                      <a:gd name="connsiteY3" fmla="*/ 822288 h 921045"/>
                      <a:gd name="connsiteX4" fmla="*/ 100514 w 821661"/>
                      <a:gd name="connsiteY4" fmla="*/ 795321 h 921045"/>
                      <a:gd name="connsiteX5" fmla="*/ 70485 w 821661"/>
                      <a:gd name="connsiteY5" fmla="*/ 800742 h 921045"/>
                      <a:gd name="connsiteX6" fmla="*/ 48103 w 821661"/>
                      <a:gd name="connsiteY6" fmla="*/ 752360 h 921045"/>
                      <a:gd name="connsiteX7" fmla="*/ 0 w 821661"/>
                      <a:gd name="connsiteY7" fmla="*/ 713901 h 921045"/>
                      <a:gd name="connsiteX8" fmla="*/ 41934 w 821661"/>
                      <a:gd name="connsiteY8" fmla="*/ 572226 h 921045"/>
                      <a:gd name="connsiteX9" fmla="*/ 12918 w 821661"/>
                      <a:gd name="connsiteY9" fmla="*/ 401454 h 921045"/>
                      <a:gd name="connsiteX10" fmla="*/ 11316 w 821661"/>
                      <a:gd name="connsiteY10" fmla="*/ 339903 h 921045"/>
                      <a:gd name="connsiteX11" fmla="*/ 444504 w 821661"/>
                      <a:gd name="connsiteY11" fmla="*/ 27 h 921045"/>
                      <a:gd name="connsiteX12" fmla="*/ 821479 w 821661"/>
                      <a:gd name="connsiteY12" fmla="*/ 445103 h 921045"/>
                      <a:gd name="connsiteX13" fmla="*/ 552319 w 821661"/>
                      <a:gd name="connsiteY13" fmla="*/ 898660 h 921045"/>
                      <a:gd name="connsiteX0" fmla="*/ 480846 w 821661"/>
                      <a:gd name="connsiteY0" fmla="*/ 747863 h 921045"/>
                      <a:gd name="connsiteX1" fmla="*/ 232191 w 821661"/>
                      <a:gd name="connsiteY1" fmla="*/ 919950 h 921045"/>
                      <a:gd name="connsiteX2" fmla="*/ 75343 w 821661"/>
                      <a:gd name="connsiteY2" fmla="*/ 842202 h 921045"/>
                      <a:gd name="connsiteX3" fmla="*/ 67533 w 821661"/>
                      <a:gd name="connsiteY3" fmla="*/ 822288 h 921045"/>
                      <a:gd name="connsiteX4" fmla="*/ 100514 w 821661"/>
                      <a:gd name="connsiteY4" fmla="*/ 795321 h 921045"/>
                      <a:gd name="connsiteX5" fmla="*/ 56198 w 821661"/>
                      <a:gd name="connsiteY5" fmla="*/ 807886 h 921045"/>
                      <a:gd name="connsiteX6" fmla="*/ 48103 w 821661"/>
                      <a:gd name="connsiteY6" fmla="*/ 752360 h 921045"/>
                      <a:gd name="connsiteX7" fmla="*/ 0 w 821661"/>
                      <a:gd name="connsiteY7" fmla="*/ 713901 h 921045"/>
                      <a:gd name="connsiteX8" fmla="*/ 41934 w 821661"/>
                      <a:gd name="connsiteY8" fmla="*/ 572226 h 921045"/>
                      <a:gd name="connsiteX9" fmla="*/ 12918 w 821661"/>
                      <a:gd name="connsiteY9" fmla="*/ 401454 h 921045"/>
                      <a:gd name="connsiteX10" fmla="*/ 11316 w 821661"/>
                      <a:gd name="connsiteY10" fmla="*/ 339903 h 921045"/>
                      <a:gd name="connsiteX11" fmla="*/ 444504 w 821661"/>
                      <a:gd name="connsiteY11" fmla="*/ 27 h 921045"/>
                      <a:gd name="connsiteX12" fmla="*/ 821479 w 821661"/>
                      <a:gd name="connsiteY12" fmla="*/ 445103 h 921045"/>
                      <a:gd name="connsiteX13" fmla="*/ 552319 w 821661"/>
                      <a:gd name="connsiteY13" fmla="*/ 898660 h 921045"/>
                      <a:gd name="connsiteX0" fmla="*/ 480846 w 821661"/>
                      <a:gd name="connsiteY0" fmla="*/ 747863 h 921045"/>
                      <a:gd name="connsiteX1" fmla="*/ 232191 w 821661"/>
                      <a:gd name="connsiteY1" fmla="*/ 919950 h 921045"/>
                      <a:gd name="connsiteX2" fmla="*/ 75343 w 821661"/>
                      <a:gd name="connsiteY2" fmla="*/ 842202 h 921045"/>
                      <a:gd name="connsiteX3" fmla="*/ 100514 w 821661"/>
                      <a:gd name="connsiteY3" fmla="*/ 795321 h 921045"/>
                      <a:gd name="connsiteX4" fmla="*/ 56198 w 821661"/>
                      <a:gd name="connsiteY4" fmla="*/ 807886 h 921045"/>
                      <a:gd name="connsiteX5" fmla="*/ 48103 w 821661"/>
                      <a:gd name="connsiteY5" fmla="*/ 752360 h 921045"/>
                      <a:gd name="connsiteX6" fmla="*/ 0 w 821661"/>
                      <a:gd name="connsiteY6" fmla="*/ 713901 h 921045"/>
                      <a:gd name="connsiteX7" fmla="*/ 41934 w 821661"/>
                      <a:gd name="connsiteY7" fmla="*/ 572226 h 921045"/>
                      <a:gd name="connsiteX8" fmla="*/ 12918 w 821661"/>
                      <a:gd name="connsiteY8" fmla="*/ 401454 h 921045"/>
                      <a:gd name="connsiteX9" fmla="*/ 11316 w 821661"/>
                      <a:gd name="connsiteY9" fmla="*/ 339903 h 921045"/>
                      <a:gd name="connsiteX10" fmla="*/ 444504 w 821661"/>
                      <a:gd name="connsiteY10" fmla="*/ 27 h 921045"/>
                      <a:gd name="connsiteX11" fmla="*/ 821479 w 821661"/>
                      <a:gd name="connsiteY11" fmla="*/ 445103 h 921045"/>
                      <a:gd name="connsiteX12" fmla="*/ 552319 w 821661"/>
                      <a:gd name="connsiteY12" fmla="*/ 898660 h 921045"/>
                      <a:gd name="connsiteX0" fmla="*/ 480846 w 821661"/>
                      <a:gd name="connsiteY0" fmla="*/ 747863 h 921045"/>
                      <a:gd name="connsiteX1" fmla="*/ 232191 w 821661"/>
                      <a:gd name="connsiteY1" fmla="*/ 919950 h 921045"/>
                      <a:gd name="connsiteX2" fmla="*/ 75343 w 821661"/>
                      <a:gd name="connsiteY2" fmla="*/ 842202 h 921045"/>
                      <a:gd name="connsiteX3" fmla="*/ 100514 w 821661"/>
                      <a:gd name="connsiteY3" fmla="*/ 795321 h 921045"/>
                      <a:gd name="connsiteX4" fmla="*/ 56198 w 821661"/>
                      <a:gd name="connsiteY4" fmla="*/ 807886 h 921045"/>
                      <a:gd name="connsiteX5" fmla="*/ 48103 w 821661"/>
                      <a:gd name="connsiteY5" fmla="*/ 752360 h 921045"/>
                      <a:gd name="connsiteX6" fmla="*/ 0 w 821661"/>
                      <a:gd name="connsiteY6" fmla="*/ 713901 h 921045"/>
                      <a:gd name="connsiteX7" fmla="*/ 41934 w 821661"/>
                      <a:gd name="connsiteY7" fmla="*/ 572226 h 921045"/>
                      <a:gd name="connsiteX8" fmla="*/ 12918 w 821661"/>
                      <a:gd name="connsiteY8" fmla="*/ 401454 h 921045"/>
                      <a:gd name="connsiteX9" fmla="*/ 11316 w 821661"/>
                      <a:gd name="connsiteY9" fmla="*/ 339903 h 921045"/>
                      <a:gd name="connsiteX10" fmla="*/ 444504 w 821661"/>
                      <a:gd name="connsiteY10" fmla="*/ 27 h 921045"/>
                      <a:gd name="connsiteX11" fmla="*/ 821479 w 821661"/>
                      <a:gd name="connsiteY11" fmla="*/ 445103 h 921045"/>
                      <a:gd name="connsiteX12" fmla="*/ 552319 w 821661"/>
                      <a:gd name="connsiteY12" fmla="*/ 898660 h 921045"/>
                      <a:gd name="connsiteX0" fmla="*/ 480846 w 821661"/>
                      <a:gd name="connsiteY0" fmla="*/ 747863 h 921045"/>
                      <a:gd name="connsiteX1" fmla="*/ 232191 w 821661"/>
                      <a:gd name="connsiteY1" fmla="*/ 919950 h 921045"/>
                      <a:gd name="connsiteX2" fmla="*/ 75343 w 821661"/>
                      <a:gd name="connsiteY2" fmla="*/ 842202 h 921045"/>
                      <a:gd name="connsiteX3" fmla="*/ 112421 w 821661"/>
                      <a:gd name="connsiteY3" fmla="*/ 809608 h 921045"/>
                      <a:gd name="connsiteX4" fmla="*/ 56198 w 821661"/>
                      <a:gd name="connsiteY4" fmla="*/ 807886 h 921045"/>
                      <a:gd name="connsiteX5" fmla="*/ 48103 w 821661"/>
                      <a:gd name="connsiteY5" fmla="*/ 752360 h 921045"/>
                      <a:gd name="connsiteX6" fmla="*/ 0 w 821661"/>
                      <a:gd name="connsiteY6" fmla="*/ 713901 h 921045"/>
                      <a:gd name="connsiteX7" fmla="*/ 41934 w 821661"/>
                      <a:gd name="connsiteY7" fmla="*/ 572226 h 921045"/>
                      <a:gd name="connsiteX8" fmla="*/ 12918 w 821661"/>
                      <a:gd name="connsiteY8" fmla="*/ 401454 h 921045"/>
                      <a:gd name="connsiteX9" fmla="*/ 11316 w 821661"/>
                      <a:gd name="connsiteY9" fmla="*/ 339903 h 921045"/>
                      <a:gd name="connsiteX10" fmla="*/ 444504 w 821661"/>
                      <a:gd name="connsiteY10" fmla="*/ 27 h 921045"/>
                      <a:gd name="connsiteX11" fmla="*/ 821479 w 821661"/>
                      <a:gd name="connsiteY11" fmla="*/ 445103 h 921045"/>
                      <a:gd name="connsiteX12" fmla="*/ 552319 w 821661"/>
                      <a:gd name="connsiteY12" fmla="*/ 898660 h 921045"/>
                      <a:gd name="connsiteX0" fmla="*/ 480846 w 821661"/>
                      <a:gd name="connsiteY0" fmla="*/ 747863 h 921045"/>
                      <a:gd name="connsiteX1" fmla="*/ 232191 w 821661"/>
                      <a:gd name="connsiteY1" fmla="*/ 919950 h 921045"/>
                      <a:gd name="connsiteX2" fmla="*/ 75343 w 821661"/>
                      <a:gd name="connsiteY2" fmla="*/ 842202 h 921045"/>
                      <a:gd name="connsiteX3" fmla="*/ 112421 w 821661"/>
                      <a:gd name="connsiteY3" fmla="*/ 809608 h 921045"/>
                      <a:gd name="connsiteX4" fmla="*/ 56198 w 821661"/>
                      <a:gd name="connsiteY4" fmla="*/ 807886 h 921045"/>
                      <a:gd name="connsiteX5" fmla="*/ 48103 w 821661"/>
                      <a:gd name="connsiteY5" fmla="*/ 752360 h 921045"/>
                      <a:gd name="connsiteX6" fmla="*/ 0 w 821661"/>
                      <a:gd name="connsiteY6" fmla="*/ 713901 h 921045"/>
                      <a:gd name="connsiteX7" fmla="*/ 41934 w 821661"/>
                      <a:gd name="connsiteY7" fmla="*/ 572226 h 921045"/>
                      <a:gd name="connsiteX8" fmla="*/ 12918 w 821661"/>
                      <a:gd name="connsiteY8" fmla="*/ 401454 h 921045"/>
                      <a:gd name="connsiteX9" fmla="*/ 11316 w 821661"/>
                      <a:gd name="connsiteY9" fmla="*/ 339903 h 921045"/>
                      <a:gd name="connsiteX10" fmla="*/ 444504 w 821661"/>
                      <a:gd name="connsiteY10" fmla="*/ 27 h 921045"/>
                      <a:gd name="connsiteX11" fmla="*/ 821479 w 821661"/>
                      <a:gd name="connsiteY11" fmla="*/ 445103 h 921045"/>
                      <a:gd name="connsiteX12" fmla="*/ 552319 w 821661"/>
                      <a:gd name="connsiteY12" fmla="*/ 898660 h 921045"/>
                      <a:gd name="connsiteX0" fmla="*/ 480846 w 821661"/>
                      <a:gd name="connsiteY0" fmla="*/ 747863 h 930224"/>
                      <a:gd name="connsiteX1" fmla="*/ 232191 w 821661"/>
                      <a:gd name="connsiteY1" fmla="*/ 919950 h 930224"/>
                      <a:gd name="connsiteX2" fmla="*/ 82487 w 821661"/>
                      <a:gd name="connsiteY2" fmla="*/ 866015 h 930224"/>
                      <a:gd name="connsiteX3" fmla="*/ 112421 w 821661"/>
                      <a:gd name="connsiteY3" fmla="*/ 809608 h 930224"/>
                      <a:gd name="connsiteX4" fmla="*/ 56198 w 821661"/>
                      <a:gd name="connsiteY4" fmla="*/ 807886 h 930224"/>
                      <a:gd name="connsiteX5" fmla="*/ 48103 w 821661"/>
                      <a:gd name="connsiteY5" fmla="*/ 752360 h 930224"/>
                      <a:gd name="connsiteX6" fmla="*/ 0 w 821661"/>
                      <a:gd name="connsiteY6" fmla="*/ 713901 h 930224"/>
                      <a:gd name="connsiteX7" fmla="*/ 41934 w 821661"/>
                      <a:gd name="connsiteY7" fmla="*/ 572226 h 930224"/>
                      <a:gd name="connsiteX8" fmla="*/ 12918 w 821661"/>
                      <a:gd name="connsiteY8" fmla="*/ 401454 h 930224"/>
                      <a:gd name="connsiteX9" fmla="*/ 11316 w 821661"/>
                      <a:gd name="connsiteY9" fmla="*/ 339903 h 930224"/>
                      <a:gd name="connsiteX10" fmla="*/ 444504 w 821661"/>
                      <a:gd name="connsiteY10" fmla="*/ 27 h 930224"/>
                      <a:gd name="connsiteX11" fmla="*/ 821479 w 821661"/>
                      <a:gd name="connsiteY11" fmla="*/ 445103 h 930224"/>
                      <a:gd name="connsiteX12" fmla="*/ 552319 w 821661"/>
                      <a:gd name="connsiteY12" fmla="*/ 898660 h 930224"/>
                      <a:gd name="connsiteX0" fmla="*/ 480846 w 821661"/>
                      <a:gd name="connsiteY0" fmla="*/ 747863 h 930224"/>
                      <a:gd name="connsiteX1" fmla="*/ 232191 w 821661"/>
                      <a:gd name="connsiteY1" fmla="*/ 919950 h 930224"/>
                      <a:gd name="connsiteX2" fmla="*/ 82487 w 821661"/>
                      <a:gd name="connsiteY2" fmla="*/ 866015 h 930224"/>
                      <a:gd name="connsiteX3" fmla="*/ 112421 w 821661"/>
                      <a:gd name="connsiteY3" fmla="*/ 809608 h 930224"/>
                      <a:gd name="connsiteX4" fmla="*/ 56198 w 821661"/>
                      <a:gd name="connsiteY4" fmla="*/ 807886 h 930224"/>
                      <a:gd name="connsiteX5" fmla="*/ 48103 w 821661"/>
                      <a:gd name="connsiteY5" fmla="*/ 752360 h 930224"/>
                      <a:gd name="connsiteX6" fmla="*/ 0 w 821661"/>
                      <a:gd name="connsiteY6" fmla="*/ 713901 h 930224"/>
                      <a:gd name="connsiteX7" fmla="*/ 41934 w 821661"/>
                      <a:gd name="connsiteY7" fmla="*/ 572226 h 930224"/>
                      <a:gd name="connsiteX8" fmla="*/ 12918 w 821661"/>
                      <a:gd name="connsiteY8" fmla="*/ 401454 h 930224"/>
                      <a:gd name="connsiteX9" fmla="*/ 11316 w 821661"/>
                      <a:gd name="connsiteY9" fmla="*/ 339903 h 930224"/>
                      <a:gd name="connsiteX10" fmla="*/ 444504 w 821661"/>
                      <a:gd name="connsiteY10" fmla="*/ 27 h 930224"/>
                      <a:gd name="connsiteX11" fmla="*/ 821479 w 821661"/>
                      <a:gd name="connsiteY11" fmla="*/ 445103 h 930224"/>
                      <a:gd name="connsiteX12" fmla="*/ 552319 w 821661"/>
                      <a:gd name="connsiteY12" fmla="*/ 898660 h 930224"/>
                      <a:gd name="connsiteX0" fmla="*/ 480846 w 821661"/>
                      <a:gd name="connsiteY0" fmla="*/ 747863 h 927638"/>
                      <a:gd name="connsiteX1" fmla="*/ 232191 w 821661"/>
                      <a:gd name="connsiteY1" fmla="*/ 919950 h 927638"/>
                      <a:gd name="connsiteX2" fmla="*/ 82487 w 821661"/>
                      <a:gd name="connsiteY2" fmla="*/ 866015 h 927638"/>
                      <a:gd name="connsiteX3" fmla="*/ 112421 w 821661"/>
                      <a:gd name="connsiteY3" fmla="*/ 809608 h 927638"/>
                      <a:gd name="connsiteX4" fmla="*/ 56198 w 821661"/>
                      <a:gd name="connsiteY4" fmla="*/ 807886 h 927638"/>
                      <a:gd name="connsiteX5" fmla="*/ 48103 w 821661"/>
                      <a:gd name="connsiteY5" fmla="*/ 752360 h 927638"/>
                      <a:gd name="connsiteX6" fmla="*/ 0 w 821661"/>
                      <a:gd name="connsiteY6" fmla="*/ 713901 h 927638"/>
                      <a:gd name="connsiteX7" fmla="*/ 41934 w 821661"/>
                      <a:gd name="connsiteY7" fmla="*/ 572226 h 927638"/>
                      <a:gd name="connsiteX8" fmla="*/ 12918 w 821661"/>
                      <a:gd name="connsiteY8" fmla="*/ 401454 h 927638"/>
                      <a:gd name="connsiteX9" fmla="*/ 11316 w 821661"/>
                      <a:gd name="connsiteY9" fmla="*/ 339903 h 927638"/>
                      <a:gd name="connsiteX10" fmla="*/ 444504 w 821661"/>
                      <a:gd name="connsiteY10" fmla="*/ 27 h 927638"/>
                      <a:gd name="connsiteX11" fmla="*/ 821479 w 821661"/>
                      <a:gd name="connsiteY11" fmla="*/ 445103 h 927638"/>
                      <a:gd name="connsiteX12" fmla="*/ 552319 w 821661"/>
                      <a:gd name="connsiteY12" fmla="*/ 898660 h 927638"/>
                      <a:gd name="connsiteX0" fmla="*/ 480846 w 821661"/>
                      <a:gd name="connsiteY0" fmla="*/ 747863 h 940025"/>
                      <a:gd name="connsiteX1" fmla="*/ 263148 w 821661"/>
                      <a:gd name="connsiteY1" fmla="*/ 934237 h 940025"/>
                      <a:gd name="connsiteX2" fmla="*/ 82487 w 821661"/>
                      <a:gd name="connsiteY2" fmla="*/ 866015 h 940025"/>
                      <a:gd name="connsiteX3" fmla="*/ 112421 w 821661"/>
                      <a:gd name="connsiteY3" fmla="*/ 809608 h 940025"/>
                      <a:gd name="connsiteX4" fmla="*/ 56198 w 821661"/>
                      <a:gd name="connsiteY4" fmla="*/ 807886 h 940025"/>
                      <a:gd name="connsiteX5" fmla="*/ 48103 w 821661"/>
                      <a:gd name="connsiteY5" fmla="*/ 752360 h 940025"/>
                      <a:gd name="connsiteX6" fmla="*/ 0 w 821661"/>
                      <a:gd name="connsiteY6" fmla="*/ 713901 h 940025"/>
                      <a:gd name="connsiteX7" fmla="*/ 41934 w 821661"/>
                      <a:gd name="connsiteY7" fmla="*/ 572226 h 940025"/>
                      <a:gd name="connsiteX8" fmla="*/ 12918 w 821661"/>
                      <a:gd name="connsiteY8" fmla="*/ 401454 h 940025"/>
                      <a:gd name="connsiteX9" fmla="*/ 11316 w 821661"/>
                      <a:gd name="connsiteY9" fmla="*/ 339903 h 940025"/>
                      <a:gd name="connsiteX10" fmla="*/ 444504 w 821661"/>
                      <a:gd name="connsiteY10" fmla="*/ 27 h 940025"/>
                      <a:gd name="connsiteX11" fmla="*/ 821479 w 821661"/>
                      <a:gd name="connsiteY11" fmla="*/ 445103 h 940025"/>
                      <a:gd name="connsiteX12" fmla="*/ 552319 w 821661"/>
                      <a:gd name="connsiteY12" fmla="*/ 898660 h 940025"/>
                      <a:gd name="connsiteX0" fmla="*/ 480846 w 821661"/>
                      <a:gd name="connsiteY0" fmla="*/ 747863 h 939121"/>
                      <a:gd name="connsiteX1" fmla="*/ 263148 w 821661"/>
                      <a:gd name="connsiteY1" fmla="*/ 934237 h 939121"/>
                      <a:gd name="connsiteX2" fmla="*/ 82487 w 821661"/>
                      <a:gd name="connsiteY2" fmla="*/ 866015 h 939121"/>
                      <a:gd name="connsiteX3" fmla="*/ 112421 w 821661"/>
                      <a:gd name="connsiteY3" fmla="*/ 809608 h 939121"/>
                      <a:gd name="connsiteX4" fmla="*/ 56198 w 821661"/>
                      <a:gd name="connsiteY4" fmla="*/ 807886 h 939121"/>
                      <a:gd name="connsiteX5" fmla="*/ 48103 w 821661"/>
                      <a:gd name="connsiteY5" fmla="*/ 752360 h 939121"/>
                      <a:gd name="connsiteX6" fmla="*/ 0 w 821661"/>
                      <a:gd name="connsiteY6" fmla="*/ 713901 h 939121"/>
                      <a:gd name="connsiteX7" fmla="*/ 41934 w 821661"/>
                      <a:gd name="connsiteY7" fmla="*/ 572226 h 939121"/>
                      <a:gd name="connsiteX8" fmla="*/ 12918 w 821661"/>
                      <a:gd name="connsiteY8" fmla="*/ 401454 h 939121"/>
                      <a:gd name="connsiteX9" fmla="*/ 11316 w 821661"/>
                      <a:gd name="connsiteY9" fmla="*/ 339903 h 939121"/>
                      <a:gd name="connsiteX10" fmla="*/ 444504 w 821661"/>
                      <a:gd name="connsiteY10" fmla="*/ 27 h 939121"/>
                      <a:gd name="connsiteX11" fmla="*/ 821479 w 821661"/>
                      <a:gd name="connsiteY11" fmla="*/ 445103 h 939121"/>
                      <a:gd name="connsiteX12" fmla="*/ 552319 w 821661"/>
                      <a:gd name="connsiteY12" fmla="*/ 898660 h 939121"/>
                      <a:gd name="connsiteX0" fmla="*/ 490371 w 831186"/>
                      <a:gd name="connsiteY0" fmla="*/ 747863 h 939121"/>
                      <a:gd name="connsiteX1" fmla="*/ 272673 w 831186"/>
                      <a:gd name="connsiteY1" fmla="*/ 934237 h 939121"/>
                      <a:gd name="connsiteX2" fmla="*/ 92012 w 831186"/>
                      <a:gd name="connsiteY2" fmla="*/ 866015 h 939121"/>
                      <a:gd name="connsiteX3" fmla="*/ 121946 w 831186"/>
                      <a:gd name="connsiteY3" fmla="*/ 809608 h 939121"/>
                      <a:gd name="connsiteX4" fmla="*/ 65723 w 831186"/>
                      <a:gd name="connsiteY4" fmla="*/ 807886 h 939121"/>
                      <a:gd name="connsiteX5" fmla="*/ 57628 w 831186"/>
                      <a:gd name="connsiteY5" fmla="*/ 752360 h 939121"/>
                      <a:gd name="connsiteX6" fmla="*/ 0 w 831186"/>
                      <a:gd name="connsiteY6" fmla="*/ 673420 h 939121"/>
                      <a:gd name="connsiteX7" fmla="*/ 51459 w 831186"/>
                      <a:gd name="connsiteY7" fmla="*/ 572226 h 939121"/>
                      <a:gd name="connsiteX8" fmla="*/ 22443 w 831186"/>
                      <a:gd name="connsiteY8" fmla="*/ 401454 h 939121"/>
                      <a:gd name="connsiteX9" fmla="*/ 20841 w 831186"/>
                      <a:gd name="connsiteY9" fmla="*/ 339903 h 939121"/>
                      <a:gd name="connsiteX10" fmla="*/ 454029 w 831186"/>
                      <a:gd name="connsiteY10" fmla="*/ 27 h 939121"/>
                      <a:gd name="connsiteX11" fmla="*/ 831004 w 831186"/>
                      <a:gd name="connsiteY11" fmla="*/ 445103 h 939121"/>
                      <a:gd name="connsiteX12" fmla="*/ 561844 w 831186"/>
                      <a:gd name="connsiteY12" fmla="*/ 898660 h 939121"/>
                      <a:gd name="connsiteX0" fmla="*/ 490371 w 831186"/>
                      <a:gd name="connsiteY0" fmla="*/ 747863 h 939121"/>
                      <a:gd name="connsiteX1" fmla="*/ 272673 w 831186"/>
                      <a:gd name="connsiteY1" fmla="*/ 934237 h 939121"/>
                      <a:gd name="connsiteX2" fmla="*/ 92012 w 831186"/>
                      <a:gd name="connsiteY2" fmla="*/ 866015 h 939121"/>
                      <a:gd name="connsiteX3" fmla="*/ 121946 w 831186"/>
                      <a:gd name="connsiteY3" fmla="*/ 809608 h 939121"/>
                      <a:gd name="connsiteX4" fmla="*/ 65723 w 831186"/>
                      <a:gd name="connsiteY4" fmla="*/ 807886 h 939121"/>
                      <a:gd name="connsiteX5" fmla="*/ 55247 w 831186"/>
                      <a:gd name="connsiteY5" fmla="*/ 702354 h 939121"/>
                      <a:gd name="connsiteX6" fmla="*/ 0 w 831186"/>
                      <a:gd name="connsiteY6" fmla="*/ 673420 h 939121"/>
                      <a:gd name="connsiteX7" fmla="*/ 51459 w 831186"/>
                      <a:gd name="connsiteY7" fmla="*/ 572226 h 939121"/>
                      <a:gd name="connsiteX8" fmla="*/ 22443 w 831186"/>
                      <a:gd name="connsiteY8" fmla="*/ 401454 h 939121"/>
                      <a:gd name="connsiteX9" fmla="*/ 20841 w 831186"/>
                      <a:gd name="connsiteY9" fmla="*/ 339903 h 939121"/>
                      <a:gd name="connsiteX10" fmla="*/ 454029 w 831186"/>
                      <a:gd name="connsiteY10" fmla="*/ 27 h 939121"/>
                      <a:gd name="connsiteX11" fmla="*/ 831004 w 831186"/>
                      <a:gd name="connsiteY11" fmla="*/ 445103 h 939121"/>
                      <a:gd name="connsiteX12" fmla="*/ 561844 w 831186"/>
                      <a:gd name="connsiteY12" fmla="*/ 898660 h 939121"/>
                      <a:gd name="connsiteX0" fmla="*/ 490371 w 831186"/>
                      <a:gd name="connsiteY0" fmla="*/ 747863 h 939121"/>
                      <a:gd name="connsiteX1" fmla="*/ 272673 w 831186"/>
                      <a:gd name="connsiteY1" fmla="*/ 934237 h 939121"/>
                      <a:gd name="connsiteX2" fmla="*/ 92012 w 831186"/>
                      <a:gd name="connsiteY2" fmla="*/ 866015 h 939121"/>
                      <a:gd name="connsiteX3" fmla="*/ 121946 w 831186"/>
                      <a:gd name="connsiteY3" fmla="*/ 809608 h 939121"/>
                      <a:gd name="connsiteX4" fmla="*/ 65723 w 831186"/>
                      <a:gd name="connsiteY4" fmla="*/ 807886 h 939121"/>
                      <a:gd name="connsiteX5" fmla="*/ 55247 w 831186"/>
                      <a:gd name="connsiteY5" fmla="*/ 702354 h 939121"/>
                      <a:gd name="connsiteX6" fmla="*/ 0 w 831186"/>
                      <a:gd name="connsiteY6" fmla="*/ 673420 h 939121"/>
                      <a:gd name="connsiteX7" fmla="*/ 51459 w 831186"/>
                      <a:gd name="connsiteY7" fmla="*/ 572226 h 939121"/>
                      <a:gd name="connsiteX8" fmla="*/ 22443 w 831186"/>
                      <a:gd name="connsiteY8" fmla="*/ 401454 h 939121"/>
                      <a:gd name="connsiteX9" fmla="*/ 20841 w 831186"/>
                      <a:gd name="connsiteY9" fmla="*/ 339903 h 939121"/>
                      <a:gd name="connsiteX10" fmla="*/ 454029 w 831186"/>
                      <a:gd name="connsiteY10" fmla="*/ 27 h 939121"/>
                      <a:gd name="connsiteX11" fmla="*/ 831004 w 831186"/>
                      <a:gd name="connsiteY11" fmla="*/ 445103 h 939121"/>
                      <a:gd name="connsiteX12" fmla="*/ 561844 w 831186"/>
                      <a:gd name="connsiteY12" fmla="*/ 898660 h 939121"/>
                      <a:gd name="connsiteX0" fmla="*/ 490371 w 831186"/>
                      <a:gd name="connsiteY0" fmla="*/ 747863 h 939121"/>
                      <a:gd name="connsiteX1" fmla="*/ 272673 w 831186"/>
                      <a:gd name="connsiteY1" fmla="*/ 934237 h 939121"/>
                      <a:gd name="connsiteX2" fmla="*/ 92012 w 831186"/>
                      <a:gd name="connsiteY2" fmla="*/ 866015 h 939121"/>
                      <a:gd name="connsiteX3" fmla="*/ 121946 w 831186"/>
                      <a:gd name="connsiteY3" fmla="*/ 809608 h 939121"/>
                      <a:gd name="connsiteX4" fmla="*/ 65723 w 831186"/>
                      <a:gd name="connsiteY4" fmla="*/ 807886 h 939121"/>
                      <a:gd name="connsiteX5" fmla="*/ 55247 w 831186"/>
                      <a:gd name="connsiteY5" fmla="*/ 702354 h 939121"/>
                      <a:gd name="connsiteX6" fmla="*/ 0 w 831186"/>
                      <a:gd name="connsiteY6" fmla="*/ 673420 h 939121"/>
                      <a:gd name="connsiteX7" fmla="*/ 51459 w 831186"/>
                      <a:gd name="connsiteY7" fmla="*/ 572226 h 939121"/>
                      <a:gd name="connsiteX8" fmla="*/ 22443 w 831186"/>
                      <a:gd name="connsiteY8" fmla="*/ 401454 h 939121"/>
                      <a:gd name="connsiteX9" fmla="*/ 20841 w 831186"/>
                      <a:gd name="connsiteY9" fmla="*/ 339903 h 939121"/>
                      <a:gd name="connsiteX10" fmla="*/ 454029 w 831186"/>
                      <a:gd name="connsiteY10" fmla="*/ 27 h 939121"/>
                      <a:gd name="connsiteX11" fmla="*/ 831004 w 831186"/>
                      <a:gd name="connsiteY11" fmla="*/ 445103 h 939121"/>
                      <a:gd name="connsiteX12" fmla="*/ 561844 w 831186"/>
                      <a:gd name="connsiteY12" fmla="*/ 898660 h 939121"/>
                      <a:gd name="connsiteX0" fmla="*/ 490371 w 831186"/>
                      <a:gd name="connsiteY0" fmla="*/ 747863 h 939121"/>
                      <a:gd name="connsiteX1" fmla="*/ 272673 w 831186"/>
                      <a:gd name="connsiteY1" fmla="*/ 934237 h 939121"/>
                      <a:gd name="connsiteX2" fmla="*/ 92012 w 831186"/>
                      <a:gd name="connsiteY2" fmla="*/ 866015 h 939121"/>
                      <a:gd name="connsiteX3" fmla="*/ 121946 w 831186"/>
                      <a:gd name="connsiteY3" fmla="*/ 809608 h 939121"/>
                      <a:gd name="connsiteX4" fmla="*/ 65723 w 831186"/>
                      <a:gd name="connsiteY4" fmla="*/ 807886 h 939121"/>
                      <a:gd name="connsiteX5" fmla="*/ 60010 w 831186"/>
                      <a:gd name="connsiteY5" fmla="*/ 714260 h 939121"/>
                      <a:gd name="connsiteX6" fmla="*/ 0 w 831186"/>
                      <a:gd name="connsiteY6" fmla="*/ 673420 h 939121"/>
                      <a:gd name="connsiteX7" fmla="*/ 51459 w 831186"/>
                      <a:gd name="connsiteY7" fmla="*/ 572226 h 939121"/>
                      <a:gd name="connsiteX8" fmla="*/ 22443 w 831186"/>
                      <a:gd name="connsiteY8" fmla="*/ 401454 h 939121"/>
                      <a:gd name="connsiteX9" fmla="*/ 20841 w 831186"/>
                      <a:gd name="connsiteY9" fmla="*/ 339903 h 939121"/>
                      <a:gd name="connsiteX10" fmla="*/ 454029 w 831186"/>
                      <a:gd name="connsiteY10" fmla="*/ 27 h 939121"/>
                      <a:gd name="connsiteX11" fmla="*/ 831004 w 831186"/>
                      <a:gd name="connsiteY11" fmla="*/ 445103 h 939121"/>
                      <a:gd name="connsiteX12" fmla="*/ 561844 w 831186"/>
                      <a:gd name="connsiteY12" fmla="*/ 898660 h 939121"/>
                      <a:gd name="connsiteX0" fmla="*/ 490371 w 831186"/>
                      <a:gd name="connsiteY0" fmla="*/ 747863 h 939121"/>
                      <a:gd name="connsiteX1" fmla="*/ 272673 w 831186"/>
                      <a:gd name="connsiteY1" fmla="*/ 934237 h 939121"/>
                      <a:gd name="connsiteX2" fmla="*/ 92012 w 831186"/>
                      <a:gd name="connsiteY2" fmla="*/ 866015 h 939121"/>
                      <a:gd name="connsiteX3" fmla="*/ 121946 w 831186"/>
                      <a:gd name="connsiteY3" fmla="*/ 809608 h 939121"/>
                      <a:gd name="connsiteX4" fmla="*/ 65723 w 831186"/>
                      <a:gd name="connsiteY4" fmla="*/ 807886 h 939121"/>
                      <a:gd name="connsiteX5" fmla="*/ 60010 w 831186"/>
                      <a:gd name="connsiteY5" fmla="*/ 714260 h 939121"/>
                      <a:gd name="connsiteX6" fmla="*/ 0 w 831186"/>
                      <a:gd name="connsiteY6" fmla="*/ 673420 h 939121"/>
                      <a:gd name="connsiteX7" fmla="*/ 51459 w 831186"/>
                      <a:gd name="connsiteY7" fmla="*/ 572226 h 939121"/>
                      <a:gd name="connsiteX8" fmla="*/ 22443 w 831186"/>
                      <a:gd name="connsiteY8" fmla="*/ 401454 h 939121"/>
                      <a:gd name="connsiteX9" fmla="*/ 20841 w 831186"/>
                      <a:gd name="connsiteY9" fmla="*/ 339903 h 939121"/>
                      <a:gd name="connsiteX10" fmla="*/ 454029 w 831186"/>
                      <a:gd name="connsiteY10" fmla="*/ 27 h 939121"/>
                      <a:gd name="connsiteX11" fmla="*/ 831004 w 831186"/>
                      <a:gd name="connsiteY11" fmla="*/ 445103 h 939121"/>
                      <a:gd name="connsiteX12" fmla="*/ 561844 w 831186"/>
                      <a:gd name="connsiteY12" fmla="*/ 898660 h 939121"/>
                      <a:gd name="connsiteX0" fmla="*/ 490371 w 831186"/>
                      <a:gd name="connsiteY0" fmla="*/ 747863 h 939121"/>
                      <a:gd name="connsiteX1" fmla="*/ 272673 w 831186"/>
                      <a:gd name="connsiteY1" fmla="*/ 934237 h 939121"/>
                      <a:gd name="connsiteX2" fmla="*/ 92012 w 831186"/>
                      <a:gd name="connsiteY2" fmla="*/ 866015 h 939121"/>
                      <a:gd name="connsiteX3" fmla="*/ 121946 w 831186"/>
                      <a:gd name="connsiteY3" fmla="*/ 809608 h 939121"/>
                      <a:gd name="connsiteX4" fmla="*/ 65723 w 831186"/>
                      <a:gd name="connsiteY4" fmla="*/ 807886 h 939121"/>
                      <a:gd name="connsiteX5" fmla="*/ 60010 w 831186"/>
                      <a:gd name="connsiteY5" fmla="*/ 714260 h 939121"/>
                      <a:gd name="connsiteX6" fmla="*/ 0 w 831186"/>
                      <a:gd name="connsiteY6" fmla="*/ 673420 h 939121"/>
                      <a:gd name="connsiteX7" fmla="*/ 51459 w 831186"/>
                      <a:gd name="connsiteY7" fmla="*/ 572226 h 939121"/>
                      <a:gd name="connsiteX8" fmla="*/ 22443 w 831186"/>
                      <a:gd name="connsiteY8" fmla="*/ 401454 h 939121"/>
                      <a:gd name="connsiteX9" fmla="*/ 20841 w 831186"/>
                      <a:gd name="connsiteY9" fmla="*/ 339903 h 939121"/>
                      <a:gd name="connsiteX10" fmla="*/ 454029 w 831186"/>
                      <a:gd name="connsiteY10" fmla="*/ 27 h 939121"/>
                      <a:gd name="connsiteX11" fmla="*/ 831004 w 831186"/>
                      <a:gd name="connsiteY11" fmla="*/ 445103 h 939121"/>
                      <a:gd name="connsiteX12" fmla="*/ 561844 w 831186"/>
                      <a:gd name="connsiteY12" fmla="*/ 898660 h 939121"/>
                      <a:gd name="connsiteX0" fmla="*/ 490371 w 831186"/>
                      <a:gd name="connsiteY0" fmla="*/ 747863 h 939121"/>
                      <a:gd name="connsiteX1" fmla="*/ 272673 w 831186"/>
                      <a:gd name="connsiteY1" fmla="*/ 934237 h 939121"/>
                      <a:gd name="connsiteX2" fmla="*/ 92012 w 831186"/>
                      <a:gd name="connsiteY2" fmla="*/ 866015 h 939121"/>
                      <a:gd name="connsiteX3" fmla="*/ 121946 w 831186"/>
                      <a:gd name="connsiteY3" fmla="*/ 809608 h 939121"/>
                      <a:gd name="connsiteX4" fmla="*/ 65723 w 831186"/>
                      <a:gd name="connsiteY4" fmla="*/ 807886 h 939121"/>
                      <a:gd name="connsiteX5" fmla="*/ 60010 w 831186"/>
                      <a:gd name="connsiteY5" fmla="*/ 702353 h 939121"/>
                      <a:gd name="connsiteX6" fmla="*/ 0 w 831186"/>
                      <a:gd name="connsiteY6" fmla="*/ 673420 h 939121"/>
                      <a:gd name="connsiteX7" fmla="*/ 51459 w 831186"/>
                      <a:gd name="connsiteY7" fmla="*/ 572226 h 939121"/>
                      <a:gd name="connsiteX8" fmla="*/ 22443 w 831186"/>
                      <a:gd name="connsiteY8" fmla="*/ 401454 h 939121"/>
                      <a:gd name="connsiteX9" fmla="*/ 20841 w 831186"/>
                      <a:gd name="connsiteY9" fmla="*/ 339903 h 939121"/>
                      <a:gd name="connsiteX10" fmla="*/ 454029 w 831186"/>
                      <a:gd name="connsiteY10" fmla="*/ 27 h 939121"/>
                      <a:gd name="connsiteX11" fmla="*/ 831004 w 831186"/>
                      <a:gd name="connsiteY11" fmla="*/ 445103 h 939121"/>
                      <a:gd name="connsiteX12" fmla="*/ 561844 w 831186"/>
                      <a:gd name="connsiteY12" fmla="*/ 898660 h 939121"/>
                      <a:gd name="connsiteX0" fmla="*/ 490371 w 831186"/>
                      <a:gd name="connsiteY0" fmla="*/ 747863 h 939121"/>
                      <a:gd name="connsiteX1" fmla="*/ 272673 w 831186"/>
                      <a:gd name="connsiteY1" fmla="*/ 934237 h 939121"/>
                      <a:gd name="connsiteX2" fmla="*/ 92012 w 831186"/>
                      <a:gd name="connsiteY2" fmla="*/ 866015 h 939121"/>
                      <a:gd name="connsiteX3" fmla="*/ 121946 w 831186"/>
                      <a:gd name="connsiteY3" fmla="*/ 809608 h 939121"/>
                      <a:gd name="connsiteX4" fmla="*/ 51435 w 831186"/>
                      <a:gd name="connsiteY4" fmla="*/ 757879 h 939121"/>
                      <a:gd name="connsiteX5" fmla="*/ 60010 w 831186"/>
                      <a:gd name="connsiteY5" fmla="*/ 702353 h 939121"/>
                      <a:gd name="connsiteX6" fmla="*/ 0 w 831186"/>
                      <a:gd name="connsiteY6" fmla="*/ 673420 h 939121"/>
                      <a:gd name="connsiteX7" fmla="*/ 51459 w 831186"/>
                      <a:gd name="connsiteY7" fmla="*/ 572226 h 939121"/>
                      <a:gd name="connsiteX8" fmla="*/ 22443 w 831186"/>
                      <a:gd name="connsiteY8" fmla="*/ 401454 h 939121"/>
                      <a:gd name="connsiteX9" fmla="*/ 20841 w 831186"/>
                      <a:gd name="connsiteY9" fmla="*/ 339903 h 939121"/>
                      <a:gd name="connsiteX10" fmla="*/ 454029 w 831186"/>
                      <a:gd name="connsiteY10" fmla="*/ 27 h 939121"/>
                      <a:gd name="connsiteX11" fmla="*/ 831004 w 831186"/>
                      <a:gd name="connsiteY11" fmla="*/ 445103 h 939121"/>
                      <a:gd name="connsiteX12" fmla="*/ 561844 w 831186"/>
                      <a:gd name="connsiteY12" fmla="*/ 898660 h 939121"/>
                      <a:gd name="connsiteX0" fmla="*/ 490371 w 831186"/>
                      <a:gd name="connsiteY0" fmla="*/ 747863 h 939121"/>
                      <a:gd name="connsiteX1" fmla="*/ 272673 w 831186"/>
                      <a:gd name="connsiteY1" fmla="*/ 934237 h 939121"/>
                      <a:gd name="connsiteX2" fmla="*/ 92012 w 831186"/>
                      <a:gd name="connsiteY2" fmla="*/ 866015 h 939121"/>
                      <a:gd name="connsiteX3" fmla="*/ 231483 w 831186"/>
                      <a:gd name="connsiteY3" fmla="*/ 747696 h 939121"/>
                      <a:gd name="connsiteX4" fmla="*/ 51435 w 831186"/>
                      <a:gd name="connsiteY4" fmla="*/ 757879 h 939121"/>
                      <a:gd name="connsiteX5" fmla="*/ 60010 w 831186"/>
                      <a:gd name="connsiteY5" fmla="*/ 702353 h 939121"/>
                      <a:gd name="connsiteX6" fmla="*/ 0 w 831186"/>
                      <a:gd name="connsiteY6" fmla="*/ 673420 h 939121"/>
                      <a:gd name="connsiteX7" fmla="*/ 51459 w 831186"/>
                      <a:gd name="connsiteY7" fmla="*/ 572226 h 939121"/>
                      <a:gd name="connsiteX8" fmla="*/ 22443 w 831186"/>
                      <a:gd name="connsiteY8" fmla="*/ 401454 h 939121"/>
                      <a:gd name="connsiteX9" fmla="*/ 20841 w 831186"/>
                      <a:gd name="connsiteY9" fmla="*/ 339903 h 939121"/>
                      <a:gd name="connsiteX10" fmla="*/ 454029 w 831186"/>
                      <a:gd name="connsiteY10" fmla="*/ 27 h 939121"/>
                      <a:gd name="connsiteX11" fmla="*/ 831004 w 831186"/>
                      <a:gd name="connsiteY11" fmla="*/ 445103 h 939121"/>
                      <a:gd name="connsiteX12" fmla="*/ 561844 w 831186"/>
                      <a:gd name="connsiteY12" fmla="*/ 898660 h 939121"/>
                      <a:gd name="connsiteX0" fmla="*/ 490371 w 831186"/>
                      <a:gd name="connsiteY0" fmla="*/ 747863 h 956520"/>
                      <a:gd name="connsiteX1" fmla="*/ 272673 w 831186"/>
                      <a:gd name="connsiteY1" fmla="*/ 934237 h 956520"/>
                      <a:gd name="connsiteX2" fmla="*/ 139637 w 831186"/>
                      <a:gd name="connsiteY2" fmla="*/ 916021 h 956520"/>
                      <a:gd name="connsiteX3" fmla="*/ 231483 w 831186"/>
                      <a:gd name="connsiteY3" fmla="*/ 747696 h 956520"/>
                      <a:gd name="connsiteX4" fmla="*/ 51435 w 831186"/>
                      <a:gd name="connsiteY4" fmla="*/ 757879 h 956520"/>
                      <a:gd name="connsiteX5" fmla="*/ 60010 w 831186"/>
                      <a:gd name="connsiteY5" fmla="*/ 702353 h 956520"/>
                      <a:gd name="connsiteX6" fmla="*/ 0 w 831186"/>
                      <a:gd name="connsiteY6" fmla="*/ 673420 h 956520"/>
                      <a:gd name="connsiteX7" fmla="*/ 51459 w 831186"/>
                      <a:gd name="connsiteY7" fmla="*/ 572226 h 956520"/>
                      <a:gd name="connsiteX8" fmla="*/ 22443 w 831186"/>
                      <a:gd name="connsiteY8" fmla="*/ 401454 h 956520"/>
                      <a:gd name="connsiteX9" fmla="*/ 20841 w 831186"/>
                      <a:gd name="connsiteY9" fmla="*/ 339903 h 956520"/>
                      <a:gd name="connsiteX10" fmla="*/ 454029 w 831186"/>
                      <a:gd name="connsiteY10" fmla="*/ 27 h 956520"/>
                      <a:gd name="connsiteX11" fmla="*/ 831004 w 831186"/>
                      <a:gd name="connsiteY11" fmla="*/ 445103 h 956520"/>
                      <a:gd name="connsiteX12" fmla="*/ 561844 w 831186"/>
                      <a:gd name="connsiteY12" fmla="*/ 898660 h 956520"/>
                      <a:gd name="connsiteX0" fmla="*/ 490371 w 831186"/>
                      <a:gd name="connsiteY0" fmla="*/ 747863 h 916021"/>
                      <a:gd name="connsiteX1" fmla="*/ 139637 w 831186"/>
                      <a:gd name="connsiteY1" fmla="*/ 916021 h 916021"/>
                      <a:gd name="connsiteX2" fmla="*/ 231483 w 831186"/>
                      <a:gd name="connsiteY2" fmla="*/ 747696 h 916021"/>
                      <a:gd name="connsiteX3" fmla="*/ 51435 w 831186"/>
                      <a:gd name="connsiteY3" fmla="*/ 757879 h 916021"/>
                      <a:gd name="connsiteX4" fmla="*/ 60010 w 831186"/>
                      <a:gd name="connsiteY4" fmla="*/ 702353 h 916021"/>
                      <a:gd name="connsiteX5" fmla="*/ 0 w 831186"/>
                      <a:gd name="connsiteY5" fmla="*/ 673420 h 916021"/>
                      <a:gd name="connsiteX6" fmla="*/ 51459 w 831186"/>
                      <a:gd name="connsiteY6" fmla="*/ 572226 h 916021"/>
                      <a:gd name="connsiteX7" fmla="*/ 22443 w 831186"/>
                      <a:gd name="connsiteY7" fmla="*/ 401454 h 916021"/>
                      <a:gd name="connsiteX8" fmla="*/ 20841 w 831186"/>
                      <a:gd name="connsiteY8" fmla="*/ 339903 h 916021"/>
                      <a:gd name="connsiteX9" fmla="*/ 454029 w 831186"/>
                      <a:gd name="connsiteY9" fmla="*/ 27 h 916021"/>
                      <a:gd name="connsiteX10" fmla="*/ 831004 w 831186"/>
                      <a:gd name="connsiteY10" fmla="*/ 445103 h 916021"/>
                      <a:gd name="connsiteX11" fmla="*/ 561844 w 831186"/>
                      <a:gd name="connsiteY11" fmla="*/ 898660 h 916021"/>
                      <a:gd name="connsiteX0" fmla="*/ 490371 w 831186"/>
                      <a:gd name="connsiteY0" fmla="*/ 747863 h 924619"/>
                      <a:gd name="connsiteX1" fmla="*/ 139637 w 831186"/>
                      <a:gd name="connsiteY1" fmla="*/ 916021 h 924619"/>
                      <a:gd name="connsiteX2" fmla="*/ 231483 w 831186"/>
                      <a:gd name="connsiteY2" fmla="*/ 747696 h 924619"/>
                      <a:gd name="connsiteX3" fmla="*/ 51435 w 831186"/>
                      <a:gd name="connsiteY3" fmla="*/ 757879 h 924619"/>
                      <a:gd name="connsiteX4" fmla="*/ 60010 w 831186"/>
                      <a:gd name="connsiteY4" fmla="*/ 702353 h 924619"/>
                      <a:gd name="connsiteX5" fmla="*/ 0 w 831186"/>
                      <a:gd name="connsiteY5" fmla="*/ 673420 h 924619"/>
                      <a:gd name="connsiteX6" fmla="*/ 51459 w 831186"/>
                      <a:gd name="connsiteY6" fmla="*/ 572226 h 924619"/>
                      <a:gd name="connsiteX7" fmla="*/ 22443 w 831186"/>
                      <a:gd name="connsiteY7" fmla="*/ 401454 h 924619"/>
                      <a:gd name="connsiteX8" fmla="*/ 20841 w 831186"/>
                      <a:gd name="connsiteY8" fmla="*/ 339903 h 924619"/>
                      <a:gd name="connsiteX9" fmla="*/ 454029 w 831186"/>
                      <a:gd name="connsiteY9" fmla="*/ 27 h 924619"/>
                      <a:gd name="connsiteX10" fmla="*/ 831004 w 831186"/>
                      <a:gd name="connsiteY10" fmla="*/ 445103 h 924619"/>
                      <a:gd name="connsiteX11" fmla="*/ 561844 w 831186"/>
                      <a:gd name="connsiteY11" fmla="*/ 898660 h 924619"/>
                      <a:gd name="connsiteX0" fmla="*/ 490371 w 831186"/>
                      <a:gd name="connsiteY0" fmla="*/ 747863 h 932735"/>
                      <a:gd name="connsiteX1" fmla="*/ 139637 w 831186"/>
                      <a:gd name="connsiteY1" fmla="*/ 916021 h 932735"/>
                      <a:gd name="connsiteX2" fmla="*/ 231483 w 831186"/>
                      <a:gd name="connsiteY2" fmla="*/ 747696 h 932735"/>
                      <a:gd name="connsiteX3" fmla="*/ 51435 w 831186"/>
                      <a:gd name="connsiteY3" fmla="*/ 757879 h 932735"/>
                      <a:gd name="connsiteX4" fmla="*/ 60010 w 831186"/>
                      <a:gd name="connsiteY4" fmla="*/ 702353 h 932735"/>
                      <a:gd name="connsiteX5" fmla="*/ 0 w 831186"/>
                      <a:gd name="connsiteY5" fmla="*/ 673420 h 932735"/>
                      <a:gd name="connsiteX6" fmla="*/ 51459 w 831186"/>
                      <a:gd name="connsiteY6" fmla="*/ 572226 h 932735"/>
                      <a:gd name="connsiteX7" fmla="*/ 22443 w 831186"/>
                      <a:gd name="connsiteY7" fmla="*/ 401454 h 932735"/>
                      <a:gd name="connsiteX8" fmla="*/ 20841 w 831186"/>
                      <a:gd name="connsiteY8" fmla="*/ 339903 h 932735"/>
                      <a:gd name="connsiteX9" fmla="*/ 454029 w 831186"/>
                      <a:gd name="connsiteY9" fmla="*/ 27 h 932735"/>
                      <a:gd name="connsiteX10" fmla="*/ 831004 w 831186"/>
                      <a:gd name="connsiteY10" fmla="*/ 445103 h 932735"/>
                      <a:gd name="connsiteX11" fmla="*/ 561844 w 831186"/>
                      <a:gd name="connsiteY11" fmla="*/ 898660 h 932735"/>
                      <a:gd name="connsiteX0" fmla="*/ 490371 w 831186"/>
                      <a:gd name="connsiteY0" fmla="*/ 747863 h 930665"/>
                      <a:gd name="connsiteX1" fmla="*/ 175356 w 831186"/>
                      <a:gd name="connsiteY1" fmla="*/ 913640 h 930665"/>
                      <a:gd name="connsiteX2" fmla="*/ 231483 w 831186"/>
                      <a:gd name="connsiteY2" fmla="*/ 747696 h 930665"/>
                      <a:gd name="connsiteX3" fmla="*/ 51435 w 831186"/>
                      <a:gd name="connsiteY3" fmla="*/ 757879 h 930665"/>
                      <a:gd name="connsiteX4" fmla="*/ 60010 w 831186"/>
                      <a:gd name="connsiteY4" fmla="*/ 702353 h 930665"/>
                      <a:gd name="connsiteX5" fmla="*/ 0 w 831186"/>
                      <a:gd name="connsiteY5" fmla="*/ 673420 h 930665"/>
                      <a:gd name="connsiteX6" fmla="*/ 51459 w 831186"/>
                      <a:gd name="connsiteY6" fmla="*/ 572226 h 930665"/>
                      <a:gd name="connsiteX7" fmla="*/ 22443 w 831186"/>
                      <a:gd name="connsiteY7" fmla="*/ 401454 h 930665"/>
                      <a:gd name="connsiteX8" fmla="*/ 20841 w 831186"/>
                      <a:gd name="connsiteY8" fmla="*/ 339903 h 930665"/>
                      <a:gd name="connsiteX9" fmla="*/ 454029 w 831186"/>
                      <a:gd name="connsiteY9" fmla="*/ 27 h 930665"/>
                      <a:gd name="connsiteX10" fmla="*/ 831004 w 831186"/>
                      <a:gd name="connsiteY10" fmla="*/ 445103 h 930665"/>
                      <a:gd name="connsiteX11" fmla="*/ 561844 w 831186"/>
                      <a:gd name="connsiteY11" fmla="*/ 898660 h 930665"/>
                      <a:gd name="connsiteX0" fmla="*/ 490371 w 831186"/>
                      <a:gd name="connsiteY0" fmla="*/ 747863 h 930665"/>
                      <a:gd name="connsiteX1" fmla="*/ 163450 w 831186"/>
                      <a:gd name="connsiteY1" fmla="*/ 913640 h 930665"/>
                      <a:gd name="connsiteX2" fmla="*/ 231483 w 831186"/>
                      <a:gd name="connsiteY2" fmla="*/ 747696 h 930665"/>
                      <a:gd name="connsiteX3" fmla="*/ 51435 w 831186"/>
                      <a:gd name="connsiteY3" fmla="*/ 757879 h 930665"/>
                      <a:gd name="connsiteX4" fmla="*/ 60010 w 831186"/>
                      <a:gd name="connsiteY4" fmla="*/ 702353 h 930665"/>
                      <a:gd name="connsiteX5" fmla="*/ 0 w 831186"/>
                      <a:gd name="connsiteY5" fmla="*/ 673420 h 930665"/>
                      <a:gd name="connsiteX6" fmla="*/ 51459 w 831186"/>
                      <a:gd name="connsiteY6" fmla="*/ 572226 h 930665"/>
                      <a:gd name="connsiteX7" fmla="*/ 22443 w 831186"/>
                      <a:gd name="connsiteY7" fmla="*/ 401454 h 930665"/>
                      <a:gd name="connsiteX8" fmla="*/ 20841 w 831186"/>
                      <a:gd name="connsiteY8" fmla="*/ 339903 h 930665"/>
                      <a:gd name="connsiteX9" fmla="*/ 454029 w 831186"/>
                      <a:gd name="connsiteY9" fmla="*/ 27 h 930665"/>
                      <a:gd name="connsiteX10" fmla="*/ 831004 w 831186"/>
                      <a:gd name="connsiteY10" fmla="*/ 445103 h 930665"/>
                      <a:gd name="connsiteX11" fmla="*/ 561844 w 831186"/>
                      <a:gd name="connsiteY11" fmla="*/ 898660 h 930665"/>
                      <a:gd name="connsiteX0" fmla="*/ 490371 w 831186"/>
                      <a:gd name="connsiteY0" fmla="*/ 747863 h 930665"/>
                      <a:gd name="connsiteX1" fmla="*/ 163450 w 831186"/>
                      <a:gd name="connsiteY1" fmla="*/ 913640 h 930665"/>
                      <a:gd name="connsiteX2" fmla="*/ 231483 w 831186"/>
                      <a:gd name="connsiteY2" fmla="*/ 747696 h 930665"/>
                      <a:gd name="connsiteX3" fmla="*/ 51435 w 831186"/>
                      <a:gd name="connsiteY3" fmla="*/ 757879 h 930665"/>
                      <a:gd name="connsiteX4" fmla="*/ 60010 w 831186"/>
                      <a:gd name="connsiteY4" fmla="*/ 702353 h 930665"/>
                      <a:gd name="connsiteX5" fmla="*/ 0 w 831186"/>
                      <a:gd name="connsiteY5" fmla="*/ 673420 h 930665"/>
                      <a:gd name="connsiteX6" fmla="*/ 51459 w 831186"/>
                      <a:gd name="connsiteY6" fmla="*/ 572226 h 930665"/>
                      <a:gd name="connsiteX7" fmla="*/ 22443 w 831186"/>
                      <a:gd name="connsiteY7" fmla="*/ 401454 h 930665"/>
                      <a:gd name="connsiteX8" fmla="*/ 20841 w 831186"/>
                      <a:gd name="connsiteY8" fmla="*/ 339903 h 930665"/>
                      <a:gd name="connsiteX9" fmla="*/ 454029 w 831186"/>
                      <a:gd name="connsiteY9" fmla="*/ 27 h 930665"/>
                      <a:gd name="connsiteX10" fmla="*/ 831004 w 831186"/>
                      <a:gd name="connsiteY10" fmla="*/ 445103 h 930665"/>
                      <a:gd name="connsiteX11" fmla="*/ 561844 w 831186"/>
                      <a:gd name="connsiteY11" fmla="*/ 898660 h 930665"/>
                      <a:gd name="connsiteX0" fmla="*/ 490371 w 831186"/>
                      <a:gd name="connsiteY0" fmla="*/ 747863 h 930665"/>
                      <a:gd name="connsiteX1" fmla="*/ 163450 w 831186"/>
                      <a:gd name="connsiteY1" fmla="*/ 913640 h 930665"/>
                      <a:gd name="connsiteX2" fmla="*/ 231483 w 831186"/>
                      <a:gd name="connsiteY2" fmla="*/ 747696 h 930665"/>
                      <a:gd name="connsiteX3" fmla="*/ 51435 w 831186"/>
                      <a:gd name="connsiteY3" fmla="*/ 757879 h 930665"/>
                      <a:gd name="connsiteX4" fmla="*/ 60010 w 831186"/>
                      <a:gd name="connsiteY4" fmla="*/ 702353 h 930665"/>
                      <a:gd name="connsiteX5" fmla="*/ 0 w 831186"/>
                      <a:gd name="connsiteY5" fmla="*/ 673420 h 930665"/>
                      <a:gd name="connsiteX6" fmla="*/ 51459 w 831186"/>
                      <a:gd name="connsiteY6" fmla="*/ 572226 h 930665"/>
                      <a:gd name="connsiteX7" fmla="*/ 22443 w 831186"/>
                      <a:gd name="connsiteY7" fmla="*/ 401454 h 930665"/>
                      <a:gd name="connsiteX8" fmla="*/ 20841 w 831186"/>
                      <a:gd name="connsiteY8" fmla="*/ 339903 h 930665"/>
                      <a:gd name="connsiteX9" fmla="*/ 454029 w 831186"/>
                      <a:gd name="connsiteY9" fmla="*/ 27 h 930665"/>
                      <a:gd name="connsiteX10" fmla="*/ 831004 w 831186"/>
                      <a:gd name="connsiteY10" fmla="*/ 445103 h 930665"/>
                      <a:gd name="connsiteX11" fmla="*/ 561844 w 831186"/>
                      <a:gd name="connsiteY11" fmla="*/ 898660 h 930665"/>
                      <a:gd name="connsiteX0" fmla="*/ 490371 w 831186"/>
                      <a:gd name="connsiteY0" fmla="*/ 747863 h 930665"/>
                      <a:gd name="connsiteX1" fmla="*/ 163450 w 831186"/>
                      <a:gd name="connsiteY1" fmla="*/ 913640 h 930665"/>
                      <a:gd name="connsiteX2" fmla="*/ 231483 w 831186"/>
                      <a:gd name="connsiteY2" fmla="*/ 747696 h 930665"/>
                      <a:gd name="connsiteX3" fmla="*/ 51435 w 831186"/>
                      <a:gd name="connsiteY3" fmla="*/ 757879 h 930665"/>
                      <a:gd name="connsiteX4" fmla="*/ 60010 w 831186"/>
                      <a:gd name="connsiteY4" fmla="*/ 702353 h 930665"/>
                      <a:gd name="connsiteX5" fmla="*/ 0 w 831186"/>
                      <a:gd name="connsiteY5" fmla="*/ 673420 h 930665"/>
                      <a:gd name="connsiteX6" fmla="*/ 51459 w 831186"/>
                      <a:gd name="connsiteY6" fmla="*/ 572226 h 930665"/>
                      <a:gd name="connsiteX7" fmla="*/ 22443 w 831186"/>
                      <a:gd name="connsiteY7" fmla="*/ 401454 h 930665"/>
                      <a:gd name="connsiteX8" fmla="*/ 20841 w 831186"/>
                      <a:gd name="connsiteY8" fmla="*/ 339903 h 930665"/>
                      <a:gd name="connsiteX9" fmla="*/ 454029 w 831186"/>
                      <a:gd name="connsiteY9" fmla="*/ 27 h 930665"/>
                      <a:gd name="connsiteX10" fmla="*/ 831004 w 831186"/>
                      <a:gd name="connsiteY10" fmla="*/ 445103 h 930665"/>
                      <a:gd name="connsiteX11" fmla="*/ 561844 w 831186"/>
                      <a:gd name="connsiteY11" fmla="*/ 898660 h 9306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831186" h="930665">
                        <a:moveTo>
                          <a:pt x="490371" y="747863"/>
                        </a:moveTo>
                        <a:cubicBezTo>
                          <a:pt x="431590" y="901958"/>
                          <a:pt x="304230" y="963674"/>
                          <a:pt x="163450" y="913640"/>
                        </a:cubicBezTo>
                        <a:cubicBezTo>
                          <a:pt x="196502" y="868369"/>
                          <a:pt x="250152" y="773656"/>
                          <a:pt x="231483" y="747696"/>
                        </a:cubicBezTo>
                        <a:cubicBezTo>
                          <a:pt x="212814" y="721736"/>
                          <a:pt x="69988" y="751612"/>
                          <a:pt x="51435" y="757879"/>
                        </a:cubicBezTo>
                        <a:lnTo>
                          <a:pt x="60010" y="702353"/>
                        </a:lnTo>
                        <a:cubicBezTo>
                          <a:pt x="32009" y="685046"/>
                          <a:pt x="10963" y="700170"/>
                          <a:pt x="0" y="673420"/>
                        </a:cubicBezTo>
                        <a:cubicBezTo>
                          <a:pt x="2401" y="631543"/>
                          <a:pt x="47719" y="617554"/>
                          <a:pt x="51459" y="572226"/>
                        </a:cubicBezTo>
                        <a:cubicBezTo>
                          <a:pt x="55200" y="526898"/>
                          <a:pt x="25846" y="429053"/>
                          <a:pt x="22443" y="401454"/>
                        </a:cubicBezTo>
                        <a:cubicBezTo>
                          <a:pt x="17454" y="376649"/>
                          <a:pt x="21376" y="360420"/>
                          <a:pt x="20841" y="339903"/>
                        </a:cubicBezTo>
                        <a:cubicBezTo>
                          <a:pt x="26437" y="137360"/>
                          <a:pt x="174244" y="-2260"/>
                          <a:pt x="454029" y="27"/>
                        </a:cubicBezTo>
                        <a:cubicBezTo>
                          <a:pt x="733814" y="2314"/>
                          <a:pt x="836137" y="192373"/>
                          <a:pt x="831004" y="445103"/>
                        </a:cubicBezTo>
                        <a:cubicBezTo>
                          <a:pt x="825871" y="697833"/>
                          <a:pt x="563091" y="761080"/>
                          <a:pt x="561844" y="898660"/>
                        </a:cubicBez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58" name="四角形: 上の 2 つの角を丸める 357">
                    <a:extLst>
                      <a:ext uri="{FF2B5EF4-FFF2-40B4-BE49-F238E27FC236}">
                        <a16:creationId xmlns:a16="http://schemas.microsoft.com/office/drawing/2014/main" id="{08A57F51-F918-4B29-8A59-F90455066395}"/>
                      </a:ext>
                    </a:extLst>
                  </p:cNvPr>
                  <p:cNvSpPr/>
                  <p:nvPr/>
                </p:nvSpPr>
                <p:spPr>
                  <a:xfrm>
                    <a:off x="1013973" y="5540474"/>
                    <a:ext cx="150180" cy="900900"/>
                  </a:xfrm>
                  <a:prstGeom prst="round2SameRect">
                    <a:avLst>
                      <a:gd name="adj1" fmla="val 40288"/>
                      <a:gd name="adj2" fmla="val 0"/>
                    </a:avLst>
                  </a:prstGeom>
                  <a:solidFill>
                    <a:srgbClr val="000000">
                      <a:alpha val="3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0" name="フリーフォーム: 図形 359">
                    <a:extLst>
                      <a:ext uri="{FF2B5EF4-FFF2-40B4-BE49-F238E27FC236}">
                        <a16:creationId xmlns:a16="http://schemas.microsoft.com/office/drawing/2014/main" id="{B7323C83-A913-4B9D-9401-530822C197CD}"/>
                      </a:ext>
                    </a:extLst>
                  </p:cNvPr>
                  <p:cNvSpPr/>
                  <p:nvPr/>
                </p:nvSpPr>
                <p:spPr>
                  <a:xfrm flipH="1">
                    <a:off x="1042318" y="5492730"/>
                    <a:ext cx="272132" cy="947738"/>
                  </a:xfrm>
                  <a:custGeom>
                    <a:avLst/>
                    <a:gdLst>
                      <a:gd name="connsiteX0" fmla="*/ 42070 w 328822"/>
                      <a:gd name="connsiteY0" fmla="*/ 0 h 947738"/>
                      <a:gd name="connsiteX1" fmla="*/ 286752 w 328822"/>
                      <a:gd name="connsiteY1" fmla="*/ 0 h 947738"/>
                      <a:gd name="connsiteX2" fmla="*/ 315902 w 328822"/>
                      <a:gd name="connsiteY2" fmla="*/ 43235 h 947738"/>
                      <a:gd name="connsiteX3" fmla="*/ 328822 w 328822"/>
                      <a:gd name="connsiteY3" fmla="*/ 107231 h 947738"/>
                      <a:gd name="connsiteX4" fmla="*/ 328822 w 328822"/>
                      <a:gd name="connsiteY4" fmla="*/ 947738 h 947738"/>
                      <a:gd name="connsiteX5" fmla="*/ 0 w 328822"/>
                      <a:gd name="connsiteY5" fmla="*/ 947738 h 947738"/>
                      <a:gd name="connsiteX6" fmla="*/ 0 w 328822"/>
                      <a:gd name="connsiteY6" fmla="*/ 107231 h 947738"/>
                      <a:gd name="connsiteX7" fmla="*/ 12920 w 328822"/>
                      <a:gd name="connsiteY7" fmla="*/ 43235 h 947738"/>
                      <a:gd name="connsiteX0" fmla="*/ 315902 w 407342"/>
                      <a:gd name="connsiteY0" fmla="*/ 43235 h 947738"/>
                      <a:gd name="connsiteX1" fmla="*/ 328822 w 407342"/>
                      <a:gd name="connsiteY1" fmla="*/ 107231 h 947738"/>
                      <a:gd name="connsiteX2" fmla="*/ 328822 w 407342"/>
                      <a:gd name="connsiteY2" fmla="*/ 947738 h 947738"/>
                      <a:gd name="connsiteX3" fmla="*/ 0 w 407342"/>
                      <a:gd name="connsiteY3" fmla="*/ 947738 h 947738"/>
                      <a:gd name="connsiteX4" fmla="*/ 0 w 407342"/>
                      <a:gd name="connsiteY4" fmla="*/ 107231 h 947738"/>
                      <a:gd name="connsiteX5" fmla="*/ 12920 w 407342"/>
                      <a:gd name="connsiteY5" fmla="*/ 43235 h 947738"/>
                      <a:gd name="connsiteX6" fmla="*/ 42070 w 407342"/>
                      <a:gd name="connsiteY6" fmla="*/ 0 h 947738"/>
                      <a:gd name="connsiteX7" fmla="*/ 286752 w 407342"/>
                      <a:gd name="connsiteY7" fmla="*/ 0 h 947738"/>
                      <a:gd name="connsiteX8" fmla="*/ 407342 w 407342"/>
                      <a:gd name="connsiteY8" fmla="*/ 134675 h 947738"/>
                      <a:gd name="connsiteX0" fmla="*/ 315902 w 328822"/>
                      <a:gd name="connsiteY0" fmla="*/ 43235 h 947738"/>
                      <a:gd name="connsiteX1" fmla="*/ 328822 w 328822"/>
                      <a:gd name="connsiteY1" fmla="*/ 107231 h 947738"/>
                      <a:gd name="connsiteX2" fmla="*/ 328822 w 328822"/>
                      <a:gd name="connsiteY2" fmla="*/ 947738 h 947738"/>
                      <a:gd name="connsiteX3" fmla="*/ 0 w 328822"/>
                      <a:gd name="connsiteY3" fmla="*/ 947738 h 947738"/>
                      <a:gd name="connsiteX4" fmla="*/ 0 w 328822"/>
                      <a:gd name="connsiteY4" fmla="*/ 107231 h 947738"/>
                      <a:gd name="connsiteX5" fmla="*/ 12920 w 328822"/>
                      <a:gd name="connsiteY5" fmla="*/ 43235 h 947738"/>
                      <a:gd name="connsiteX6" fmla="*/ 42070 w 328822"/>
                      <a:gd name="connsiteY6" fmla="*/ 0 h 947738"/>
                      <a:gd name="connsiteX7" fmla="*/ 286752 w 328822"/>
                      <a:gd name="connsiteY7" fmla="*/ 0 h 947738"/>
                      <a:gd name="connsiteX0" fmla="*/ 315902 w 328822"/>
                      <a:gd name="connsiteY0" fmla="*/ 43235 h 947738"/>
                      <a:gd name="connsiteX1" fmla="*/ 328822 w 328822"/>
                      <a:gd name="connsiteY1" fmla="*/ 107231 h 947738"/>
                      <a:gd name="connsiteX2" fmla="*/ 328822 w 328822"/>
                      <a:gd name="connsiteY2" fmla="*/ 947738 h 947738"/>
                      <a:gd name="connsiteX3" fmla="*/ 0 w 328822"/>
                      <a:gd name="connsiteY3" fmla="*/ 947738 h 947738"/>
                      <a:gd name="connsiteX4" fmla="*/ 0 w 328822"/>
                      <a:gd name="connsiteY4" fmla="*/ 107231 h 947738"/>
                      <a:gd name="connsiteX5" fmla="*/ 12920 w 328822"/>
                      <a:gd name="connsiteY5" fmla="*/ 43235 h 947738"/>
                      <a:gd name="connsiteX6" fmla="*/ 42070 w 328822"/>
                      <a:gd name="connsiteY6" fmla="*/ 0 h 947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28822" h="947738">
                        <a:moveTo>
                          <a:pt x="315902" y="43235"/>
                        </a:moveTo>
                        <a:cubicBezTo>
                          <a:pt x="324222" y="62905"/>
                          <a:pt x="328822" y="84531"/>
                          <a:pt x="328822" y="107231"/>
                        </a:cubicBezTo>
                        <a:lnTo>
                          <a:pt x="328822" y="947738"/>
                        </a:lnTo>
                        <a:lnTo>
                          <a:pt x="0" y="947738"/>
                        </a:lnTo>
                        <a:lnTo>
                          <a:pt x="0" y="107231"/>
                        </a:lnTo>
                        <a:cubicBezTo>
                          <a:pt x="0" y="84531"/>
                          <a:pt x="4601" y="62905"/>
                          <a:pt x="12920" y="43235"/>
                        </a:cubicBezTo>
                        <a:lnTo>
                          <a:pt x="42070" y="0"/>
                        </a:lnTo>
                      </a:path>
                    </a:pathLst>
                  </a:custGeom>
                  <a:solidFill>
                    <a:srgbClr val="FF6699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61" name="楕円 360">
                    <a:extLst>
                      <a:ext uri="{FF2B5EF4-FFF2-40B4-BE49-F238E27FC236}">
                        <a16:creationId xmlns:a16="http://schemas.microsoft.com/office/drawing/2014/main" id="{F2D09E69-12AD-4328-82DD-D84F05D36690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894703" y="5475302"/>
                    <a:ext cx="207697" cy="53153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362" name="グループ化 361">
                    <a:extLst>
                      <a:ext uri="{FF2B5EF4-FFF2-40B4-BE49-F238E27FC236}">
                        <a16:creationId xmlns:a16="http://schemas.microsoft.com/office/drawing/2014/main" id="{B66C9FEC-5693-4C25-BA02-17318EA15F1B}"/>
                      </a:ext>
                    </a:extLst>
                  </p:cNvPr>
                  <p:cNvGrpSpPr/>
                  <p:nvPr/>
                </p:nvGrpSpPr>
                <p:grpSpPr>
                  <a:xfrm>
                    <a:off x="1275807" y="5133762"/>
                    <a:ext cx="225050" cy="860409"/>
                    <a:chOff x="5123221" y="2236561"/>
                    <a:chExt cx="268036" cy="1024753"/>
                  </a:xfrm>
                </p:grpSpPr>
                <p:sp>
                  <p:nvSpPr>
                    <p:cNvPr id="375" name="フリーフォーム: 図形 374">
                      <a:extLst>
                        <a:ext uri="{FF2B5EF4-FFF2-40B4-BE49-F238E27FC236}">
                          <a16:creationId xmlns:a16="http://schemas.microsoft.com/office/drawing/2014/main" id="{7F33ACDE-55E7-496C-9267-9ED0BF92B37C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5185961" y="2236561"/>
                      <a:ext cx="142556" cy="1024753"/>
                    </a:xfrm>
                    <a:custGeom>
                      <a:avLst/>
                      <a:gdLst>
                        <a:gd name="connsiteX0" fmla="*/ 71278 w 142556"/>
                        <a:gd name="connsiteY0" fmla="*/ 0 h 1024753"/>
                        <a:gd name="connsiteX1" fmla="*/ 0 w 142556"/>
                        <a:gd name="connsiteY1" fmla="*/ 93504 h 1024753"/>
                        <a:gd name="connsiteX2" fmla="*/ 38880 w 142556"/>
                        <a:gd name="connsiteY2" fmla="*/ 175544 h 1024753"/>
                        <a:gd name="connsiteX3" fmla="*/ 0 w 142556"/>
                        <a:gd name="connsiteY3" fmla="*/ 257583 h 1024753"/>
                        <a:gd name="connsiteX4" fmla="*/ 38879 w 142556"/>
                        <a:gd name="connsiteY4" fmla="*/ 339623 h 1024753"/>
                        <a:gd name="connsiteX5" fmla="*/ 0 w 142556"/>
                        <a:gd name="connsiteY5" fmla="*/ 421661 h 1024753"/>
                        <a:gd name="connsiteX6" fmla="*/ 20877 w 142556"/>
                        <a:gd name="connsiteY6" fmla="*/ 487778 h 1024753"/>
                        <a:gd name="connsiteX7" fmla="*/ 66146 w 142556"/>
                        <a:gd name="connsiteY7" fmla="*/ 512377 h 1024753"/>
                        <a:gd name="connsiteX8" fmla="*/ 20877 w 142556"/>
                        <a:gd name="connsiteY8" fmla="*/ 536975 h 1024753"/>
                        <a:gd name="connsiteX9" fmla="*/ 0 w 142556"/>
                        <a:gd name="connsiteY9" fmla="*/ 603092 h 1024753"/>
                        <a:gd name="connsiteX10" fmla="*/ 38880 w 142556"/>
                        <a:gd name="connsiteY10" fmla="*/ 685132 h 1024753"/>
                        <a:gd name="connsiteX11" fmla="*/ 0 w 142556"/>
                        <a:gd name="connsiteY11" fmla="*/ 767171 h 1024753"/>
                        <a:gd name="connsiteX12" fmla="*/ 38879 w 142556"/>
                        <a:gd name="connsiteY12" fmla="*/ 849211 h 1024753"/>
                        <a:gd name="connsiteX13" fmla="*/ 0 w 142556"/>
                        <a:gd name="connsiteY13" fmla="*/ 931249 h 1024753"/>
                        <a:gd name="connsiteX14" fmla="*/ 71278 w 142556"/>
                        <a:gd name="connsiteY14" fmla="*/ 1024753 h 1024753"/>
                        <a:gd name="connsiteX15" fmla="*/ 142556 w 142556"/>
                        <a:gd name="connsiteY15" fmla="*/ 931249 h 1024753"/>
                        <a:gd name="connsiteX16" fmla="*/ 103679 w 142556"/>
                        <a:gd name="connsiteY16" fmla="*/ 849211 h 1024753"/>
                        <a:gd name="connsiteX17" fmla="*/ 142556 w 142556"/>
                        <a:gd name="connsiteY17" fmla="*/ 767171 h 1024753"/>
                        <a:gd name="connsiteX18" fmla="*/ 103678 w 142556"/>
                        <a:gd name="connsiteY18" fmla="*/ 685132 h 1024753"/>
                        <a:gd name="connsiteX19" fmla="*/ 142556 w 142556"/>
                        <a:gd name="connsiteY19" fmla="*/ 603092 h 1024753"/>
                        <a:gd name="connsiteX20" fmla="*/ 121679 w 142556"/>
                        <a:gd name="connsiteY20" fmla="*/ 536975 h 1024753"/>
                        <a:gd name="connsiteX21" fmla="*/ 76410 w 142556"/>
                        <a:gd name="connsiteY21" fmla="*/ 512377 h 1024753"/>
                        <a:gd name="connsiteX22" fmla="*/ 121679 w 142556"/>
                        <a:gd name="connsiteY22" fmla="*/ 487778 h 1024753"/>
                        <a:gd name="connsiteX23" fmla="*/ 142556 w 142556"/>
                        <a:gd name="connsiteY23" fmla="*/ 421661 h 1024753"/>
                        <a:gd name="connsiteX24" fmla="*/ 103679 w 142556"/>
                        <a:gd name="connsiteY24" fmla="*/ 339623 h 1024753"/>
                        <a:gd name="connsiteX25" fmla="*/ 142556 w 142556"/>
                        <a:gd name="connsiteY25" fmla="*/ 257583 h 1024753"/>
                        <a:gd name="connsiteX26" fmla="*/ 103678 w 142556"/>
                        <a:gd name="connsiteY26" fmla="*/ 175544 h 1024753"/>
                        <a:gd name="connsiteX27" fmla="*/ 142556 w 142556"/>
                        <a:gd name="connsiteY27" fmla="*/ 93504 h 1024753"/>
                        <a:gd name="connsiteX28" fmla="*/ 71278 w 142556"/>
                        <a:gd name="connsiteY28" fmla="*/ 0 h 102475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</a:cxnLst>
                      <a:rect l="l" t="t" r="r" b="b"/>
                      <a:pathLst>
                        <a:path w="142556" h="1024753">
                          <a:moveTo>
                            <a:pt x="71278" y="0"/>
                          </a:moveTo>
                          <a:cubicBezTo>
                            <a:pt x="31913" y="0"/>
                            <a:pt x="0" y="41863"/>
                            <a:pt x="0" y="93504"/>
                          </a:cubicBezTo>
                          <a:cubicBezTo>
                            <a:pt x="0" y="129622"/>
                            <a:pt x="15611" y="160958"/>
                            <a:pt x="38880" y="175544"/>
                          </a:cubicBezTo>
                          <a:cubicBezTo>
                            <a:pt x="15611" y="190131"/>
                            <a:pt x="0" y="221465"/>
                            <a:pt x="0" y="257583"/>
                          </a:cubicBezTo>
                          <a:cubicBezTo>
                            <a:pt x="0" y="293701"/>
                            <a:pt x="15610" y="325035"/>
                            <a:pt x="38879" y="339623"/>
                          </a:cubicBezTo>
                          <a:cubicBezTo>
                            <a:pt x="15610" y="354209"/>
                            <a:pt x="0" y="385544"/>
                            <a:pt x="0" y="421661"/>
                          </a:cubicBezTo>
                          <a:cubicBezTo>
                            <a:pt x="0" y="447481"/>
                            <a:pt x="7978" y="470857"/>
                            <a:pt x="20877" y="487778"/>
                          </a:cubicBezTo>
                          <a:lnTo>
                            <a:pt x="66146" y="512377"/>
                          </a:lnTo>
                          <a:lnTo>
                            <a:pt x="20877" y="536975"/>
                          </a:lnTo>
                          <a:cubicBezTo>
                            <a:pt x="7978" y="553896"/>
                            <a:pt x="0" y="577272"/>
                            <a:pt x="0" y="603092"/>
                          </a:cubicBezTo>
                          <a:cubicBezTo>
                            <a:pt x="0" y="639211"/>
                            <a:pt x="15611" y="670546"/>
                            <a:pt x="38880" y="685132"/>
                          </a:cubicBezTo>
                          <a:cubicBezTo>
                            <a:pt x="15611" y="699719"/>
                            <a:pt x="0" y="731053"/>
                            <a:pt x="0" y="767171"/>
                          </a:cubicBezTo>
                          <a:cubicBezTo>
                            <a:pt x="0" y="803290"/>
                            <a:pt x="15610" y="834623"/>
                            <a:pt x="38879" y="849211"/>
                          </a:cubicBezTo>
                          <a:cubicBezTo>
                            <a:pt x="15610" y="863797"/>
                            <a:pt x="0" y="895132"/>
                            <a:pt x="0" y="931249"/>
                          </a:cubicBezTo>
                          <a:cubicBezTo>
                            <a:pt x="0" y="982890"/>
                            <a:pt x="31913" y="1024753"/>
                            <a:pt x="71278" y="1024753"/>
                          </a:cubicBezTo>
                          <a:cubicBezTo>
                            <a:pt x="110643" y="1024753"/>
                            <a:pt x="142556" y="982890"/>
                            <a:pt x="142556" y="931249"/>
                          </a:cubicBezTo>
                          <a:cubicBezTo>
                            <a:pt x="142556" y="895132"/>
                            <a:pt x="126946" y="863797"/>
                            <a:pt x="103679" y="849211"/>
                          </a:cubicBezTo>
                          <a:cubicBezTo>
                            <a:pt x="126946" y="834623"/>
                            <a:pt x="142556" y="803290"/>
                            <a:pt x="142556" y="767171"/>
                          </a:cubicBezTo>
                          <a:cubicBezTo>
                            <a:pt x="142556" y="731053"/>
                            <a:pt x="126946" y="699719"/>
                            <a:pt x="103678" y="685132"/>
                          </a:cubicBezTo>
                          <a:cubicBezTo>
                            <a:pt x="126946" y="670546"/>
                            <a:pt x="142556" y="639211"/>
                            <a:pt x="142556" y="603092"/>
                          </a:cubicBezTo>
                          <a:cubicBezTo>
                            <a:pt x="142556" y="577272"/>
                            <a:pt x="134578" y="553896"/>
                            <a:pt x="121679" y="536975"/>
                          </a:cubicBezTo>
                          <a:lnTo>
                            <a:pt x="76410" y="512377"/>
                          </a:lnTo>
                          <a:lnTo>
                            <a:pt x="121679" y="487778"/>
                          </a:lnTo>
                          <a:cubicBezTo>
                            <a:pt x="134578" y="470857"/>
                            <a:pt x="142556" y="447481"/>
                            <a:pt x="142556" y="421661"/>
                          </a:cubicBezTo>
                          <a:cubicBezTo>
                            <a:pt x="142556" y="385544"/>
                            <a:pt x="126946" y="354209"/>
                            <a:pt x="103679" y="339623"/>
                          </a:cubicBezTo>
                          <a:cubicBezTo>
                            <a:pt x="126946" y="325035"/>
                            <a:pt x="142556" y="293701"/>
                            <a:pt x="142556" y="257583"/>
                          </a:cubicBezTo>
                          <a:cubicBezTo>
                            <a:pt x="142556" y="221465"/>
                            <a:pt x="126946" y="190131"/>
                            <a:pt x="103678" y="175544"/>
                          </a:cubicBezTo>
                          <a:cubicBezTo>
                            <a:pt x="126946" y="160958"/>
                            <a:pt x="142556" y="129622"/>
                            <a:pt x="142556" y="93504"/>
                          </a:cubicBezTo>
                          <a:cubicBezTo>
                            <a:pt x="142556" y="41863"/>
                            <a:pt x="110643" y="0"/>
                            <a:pt x="71278" y="0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76" name="フリーフォーム: 図形 375">
                      <a:extLst>
                        <a:ext uri="{FF2B5EF4-FFF2-40B4-BE49-F238E27FC236}">
                          <a16:creationId xmlns:a16="http://schemas.microsoft.com/office/drawing/2014/main" id="{A0AFADAD-EB15-4C60-86BE-373774C79294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5123221" y="2998471"/>
                      <a:ext cx="268036" cy="177818"/>
                    </a:xfrm>
                    <a:custGeom>
                      <a:avLst/>
                      <a:gdLst>
                        <a:gd name="connsiteX0" fmla="*/ 839768 w 901231"/>
                        <a:gd name="connsiteY0" fmla="*/ 0 h 366713"/>
                        <a:gd name="connsiteX1" fmla="*/ 827380 w 901231"/>
                        <a:gd name="connsiteY1" fmla="*/ 3721 h 366713"/>
                        <a:gd name="connsiteX2" fmla="*/ 825512 w 901231"/>
                        <a:gd name="connsiteY2" fmla="*/ 5449 h 366713"/>
                        <a:gd name="connsiteX3" fmla="*/ 450616 w 901231"/>
                        <a:gd name="connsiteY3" fmla="*/ 141947 h 366713"/>
                        <a:gd name="connsiteX4" fmla="*/ 75720 w 901231"/>
                        <a:gd name="connsiteY4" fmla="*/ 5449 h 366713"/>
                        <a:gd name="connsiteX5" fmla="*/ 73851 w 901231"/>
                        <a:gd name="connsiteY5" fmla="*/ 3721 h 366713"/>
                        <a:gd name="connsiteX6" fmla="*/ 61464 w 901231"/>
                        <a:gd name="connsiteY6" fmla="*/ 0 h 366713"/>
                        <a:gd name="connsiteX7" fmla="*/ 0 w 901231"/>
                        <a:gd name="connsiteY7" fmla="*/ 183147 h 366713"/>
                        <a:gd name="connsiteX8" fmla="*/ 61464 w 901231"/>
                        <a:gd name="connsiteY8" fmla="*/ 366294 h 366713"/>
                        <a:gd name="connsiteX9" fmla="*/ 66779 w 901231"/>
                        <a:gd name="connsiteY9" fmla="*/ 364697 h 366713"/>
                        <a:gd name="connsiteX10" fmla="*/ 66779 w 901231"/>
                        <a:gd name="connsiteY10" fmla="*/ 366713 h 366713"/>
                        <a:gd name="connsiteX11" fmla="*/ 450616 w 901231"/>
                        <a:gd name="connsiteY11" fmla="*/ 226961 h 366713"/>
                        <a:gd name="connsiteX12" fmla="*/ 834452 w 901231"/>
                        <a:gd name="connsiteY12" fmla="*/ 366713 h 366713"/>
                        <a:gd name="connsiteX13" fmla="*/ 834452 w 901231"/>
                        <a:gd name="connsiteY13" fmla="*/ 364697 h 366713"/>
                        <a:gd name="connsiteX14" fmla="*/ 839768 w 901231"/>
                        <a:gd name="connsiteY14" fmla="*/ 366294 h 366713"/>
                        <a:gd name="connsiteX15" fmla="*/ 901231 w 901231"/>
                        <a:gd name="connsiteY15" fmla="*/ 183147 h 366713"/>
                        <a:gd name="connsiteX16" fmla="*/ 839768 w 901231"/>
                        <a:gd name="connsiteY16" fmla="*/ 0 h 36671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901231" h="366713">
                          <a:moveTo>
                            <a:pt x="839768" y="0"/>
                          </a:moveTo>
                          <a:cubicBezTo>
                            <a:pt x="835524" y="0"/>
                            <a:pt x="831382" y="1281"/>
                            <a:pt x="827380" y="3721"/>
                          </a:cubicBezTo>
                          <a:lnTo>
                            <a:pt x="825512" y="5449"/>
                          </a:lnTo>
                          <a:lnTo>
                            <a:pt x="450616" y="141947"/>
                          </a:lnTo>
                          <a:lnTo>
                            <a:pt x="75720" y="5449"/>
                          </a:lnTo>
                          <a:lnTo>
                            <a:pt x="73851" y="3721"/>
                          </a:lnTo>
                          <a:cubicBezTo>
                            <a:pt x="69850" y="1281"/>
                            <a:pt x="65707" y="0"/>
                            <a:pt x="61464" y="0"/>
                          </a:cubicBezTo>
                          <a:cubicBezTo>
                            <a:pt x="27518" y="0"/>
                            <a:pt x="0" y="81998"/>
                            <a:pt x="0" y="183147"/>
                          </a:cubicBezTo>
                          <a:cubicBezTo>
                            <a:pt x="0" y="284296"/>
                            <a:pt x="27518" y="366294"/>
                            <a:pt x="61464" y="366294"/>
                          </a:cubicBezTo>
                          <a:lnTo>
                            <a:pt x="66779" y="364697"/>
                          </a:lnTo>
                          <a:lnTo>
                            <a:pt x="66779" y="366713"/>
                          </a:lnTo>
                          <a:lnTo>
                            <a:pt x="450616" y="226961"/>
                          </a:lnTo>
                          <a:lnTo>
                            <a:pt x="834452" y="366713"/>
                          </a:lnTo>
                          <a:lnTo>
                            <a:pt x="834452" y="364697"/>
                          </a:lnTo>
                          <a:lnTo>
                            <a:pt x="839768" y="366294"/>
                          </a:lnTo>
                          <a:cubicBezTo>
                            <a:pt x="873713" y="366294"/>
                            <a:pt x="901231" y="284296"/>
                            <a:pt x="901231" y="183147"/>
                          </a:cubicBezTo>
                          <a:cubicBezTo>
                            <a:pt x="901231" y="81998"/>
                            <a:pt x="873713" y="0"/>
                            <a:pt x="839768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77" name="楕円 376">
                      <a:extLst>
                        <a:ext uri="{FF2B5EF4-FFF2-40B4-BE49-F238E27FC236}">
                          <a16:creationId xmlns:a16="http://schemas.microsoft.com/office/drawing/2014/main" id="{52BD6D85-BB80-477F-AB0C-6C4BF9C3BEC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222287" y="3036570"/>
                      <a:ext cx="74794" cy="110566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63" name="フリーフォーム: 図形 362">
                    <a:extLst>
                      <a:ext uri="{FF2B5EF4-FFF2-40B4-BE49-F238E27FC236}">
                        <a16:creationId xmlns:a16="http://schemas.microsoft.com/office/drawing/2014/main" id="{7159E5CB-2419-41F2-83EB-414331F0A941}"/>
                      </a:ext>
                    </a:extLst>
                  </p:cNvPr>
                  <p:cNvSpPr/>
                  <p:nvPr/>
                </p:nvSpPr>
                <p:spPr>
                  <a:xfrm>
                    <a:off x="739310" y="4291874"/>
                    <a:ext cx="865901" cy="902040"/>
                  </a:xfrm>
                  <a:custGeom>
                    <a:avLst/>
                    <a:gdLst>
                      <a:gd name="connsiteX0" fmla="*/ 406548 w 843420"/>
                      <a:gd name="connsiteY0" fmla="*/ 0 h 935230"/>
                      <a:gd name="connsiteX1" fmla="*/ 843420 w 843420"/>
                      <a:gd name="connsiteY1" fmla="*/ 471268 h 935230"/>
                      <a:gd name="connsiteX2" fmla="*/ 494593 w 843420"/>
                      <a:gd name="connsiteY2" fmla="*/ 932962 h 935230"/>
                      <a:gd name="connsiteX3" fmla="*/ 473737 w 843420"/>
                      <a:gd name="connsiteY3" fmla="*/ 935230 h 935230"/>
                      <a:gd name="connsiteX4" fmla="*/ 493155 w 843420"/>
                      <a:gd name="connsiteY4" fmla="*/ 898340 h 935230"/>
                      <a:gd name="connsiteX5" fmla="*/ 546566 w 843420"/>
                      <a:gd name="connsiteY5" fmla="*/ 624269 h 935230"/>
                      <a:gd name="connsiteX6" fmla="*/ 233828 w 843420"/>
                      <a:gd name="connsiteY6" fmla="*/ 134077 h 935230"/>
                      <a:gd name="connsiteX7" fmla="*/ 12689 w 843420"/>
                      <a:gd name="connsiteY7" fmla="*/ 277651 h 935230"/>
                      <a:gd name="connsiteX8" fmla="*/ 0 w 843420"/>
                      <a:gd name="connsiteY8" fmla="*/ 301757 h 935230"/>
                      <a:gd name="connsiteX9" fmla="*/ 4008 w 843420"/>
                      <a:gd name="connsiteY9" fmla="*/ 287830 h 935230"/>
                      <a:gd name="connsiteX10" fmla="*/ 406548 w 843420"/>
                      <a:gd name="connsiteY10" fmla="*/ 0 h 935230"/>
                      <a:gd name="connsiteX0" fmla="*/ 406548 w 843420"/>
                      <a:gd name="connsiteY0" fmla="*/ 0 h 935230"/>
                      <a:gd name="connsiteX1" fmla="*/ 843420 w 843420"/>
                      <a:gd name="connsiteY1" fmla="*/ 471268 h 935230"/>
                      <a:gd name="connsiteX2" fmla="*/ 494593 w 843420"/>
                      <a:gd name="connsiteY2" fmla="*/ 932962 h 935230"/>
                      <a:gd name="connsiteX3" fmla="*/ 473737 w 843420"/>
                      <a:gd name="connsiteY3" fmla="*/ 935230 h 935230"/>
                      <a:gd name="connsiteX4" fmla="*/ 493155 w 843420"/>
                      <a:gd name="connsiteY4" fmla="*/ 898340 h 935230"/>
                      <a:gd name="connsiteX5" fmla="*/ 546566 w 843420"/>
                      <a:gd name="connsiteY5" fmla="*/ 624269 h 935230"/>
                      <a:gd name="connsiteX6" fmla="*/ 243353 w 843420"/>
                      <a:gd name="connsiteY6" fmla="*/ 197577 h 935230"/>
                      <a:gd name="connsiteX7" fmla="*/ 12689 w 843420"/>
                      <a:gd name="connsiteY7" fmla="*/ 277651 h 935230"/>
                      <a:gd name="connsiteX8" fmla="*/ 0 w 843420"/>
                      <a:gd name="connsiteY8" fmla="*/ 301757 h 935230"/>
                      <a:gd name="connsiteX9" fmla="*/ 4008 w 843420"/>
                      <a:gd name="connsiteY9" fmla="*/ 287830 h 935230"/>
                      <a:gd name="connsiteX10" fmla="*/ 406548 w 843420"/>
                      <a:gd name="connsiteY10" fmla="*/ 0 h 935230"/>
                      <a:gd name="connsiteX0" fmla="*/ 406548 w 843420"/>
                      <a:gd name="connsiteY0" fmla="*/ 0 h 935230"/>
                      <a:gd name="connsiteX1" fmla="*/ 843420 w 843420"/>
                      <a:gd name="connsiteY1" fmla="*/ 471268 h 935230"/>
                      <a:gd name="connsiteX2" fmla="*/ 494593 w 843420"/>
                      <a:gd name="connsiteY2" fmla="*/ 932962 h 935230"/>
                      <a:gd name="connsiteX3" fmla="*/ 473737 w 843420"/>
                      <a:gd name="connsiteY3" fmla="*/ 935230 h 935230"/>
                      <a:gd name="connsiteX4" fmla="*/ 493155 w 843420"/>
                      <a:gd name="connsiteY4" fmla="*/ 898340 h 935230"/>
                      <a:gd name="connsiteX5" fmla="*/ 505291 w 843420"/>
                      <a:gd name="connsiteY5" fmla="*/ 570294 h 935230"/>
                      <a:gd name="connsiteX6" fmla="*/ 243353 w 843420"/>
                      <a:gd name="connsiteY6" fmla="*/ 197577 h 935230"/>
                      <a:gd name="connsiteX7" fmla="*/ 12689 w 843420"/>
                      <a:gd name="connsiteY7" fmla="*/ 277651 h 935230"/>
                      <a:gd name="connsiteX8" fmla="*/ 0 w 843420"/>
                      <a:gd name="connsiteY8" fmla="*/ 301757 h 935230"/>
                      <a:gd name="connsiteX9" fmla="*/ 4008 w 843420"/>
                      <a:gd name="connsiteY9" fmla="*/ 287830 h 935230"/>
                      <a:gd name="connsiteX10" fmla="*/ 406548 w 843420"/>
                      <a:gd name="connsiteY10" fmla="*/ 0 h 935230"/>
                      <a:gd name="connsiteX0" fmla="*/ 406548 w 843420"/>
                      <a:gd name="connsiteY0" fmla="*/ 0 h 935230"/>
                      <a:gd name="connsiteX1" fmla="*/ 843420 w 843420"/>
                      <a:gd name="connsiteY1" fmla="*/ 471268 h 935230"/>
                      <a:gd name="connsiteX2" fmla="*/ 494593 w 843420"/>
                      <a:gd name="connsiteY2" fmla="*/ 932962 h 935230"/>
                      <a:gd name="connsiteX3" fmla="*/ 473737 w 843420"/>
                      <a:gd name="connsiteY3" fmla="*/ 935230 h 935230"/>
                      <a:gd name="connsiteX4" fmla="*/ 493155 w 843420"/>
                      <a:gd name="connsiteY4" fmla="*/ 898340 h 935230"/>
                      <a:gd name="connsiteX5" fmla="*/ 505291 w 843420"/>
                      <a:gd name="connsiteY5" fmla="*/ 570294 h 935230"/>
                      <a:gd name="connsiteX6" fmla="*/ 243353 w 843420"/>
                      <a:gd name="connsiteY6" fmla="*/ 197577 h 935230"/>
                      <a:gd name="connsiteX7" fmla="*/ 12689 w 843420"/>
                      <a:gd name="connsiteY7" fmla="*/ 277651 h 935230"/>
                      <a:gd name="connsiteX8" fmla="*/ 0 w 843420"/>
                      <a:gd name="connsiteY8" fmla="*/ 301757 h 935230"/>
                      <a:gd name="connsiteX9" fmla="*/ 4008 w 843420"/>
                      <a:gd name="connsiteY9" fmla="*/ 287830 h 935230"/>
                      <a:gd name="connsiteX10" fmla="*/ 406548 w 843420"/>
                      <a:gd name="connsiteY10" fmla="*/ 0 h 935230"/>
                      <a:gd name="connsiteX0" fmla="*/ 406548 w 843420"/>
                      <a:gd name="connsiteY0" fmla="*/ 0 h 935230"/>
                      <a:gd name="connsiteX1" fmla="*/ 843420 w 843420"/>
                      <a:gd name="connsiteY1" fmla="*/ 471268 h 935230"/>
                      <a:gd name="connsiteX2" fmla="*/ 494593 w 843420"/>
                      <a:gd name="connsiteY2" fmla="*/ 932962 h 935230"/>
                      <a:gd name="connsiteX3" fmla="*/ 473737 w 843420"/>
                      <a:gd name="connsiteY3" fmla="*/ 935230 h 935230"/>
                      <a:gd name="connsiteX4" fmla="*/ 493155 w 843420"/>
                      <a:gd name="connsiteY4" fmla="*/ 898340 h 935230"/>
                      <a:gd name="connsiteX5" fmla="*/ 505291 w 843420"/>
                      <a:gd name="connsiteY5" fmla="*/ 570294 h 935230"/>
                      <a:gd name="connsiteX6" fmla="*/ 243353 w 843420"/>
                      <a:gd name="connsiteY6" fmla="*/ 197577 h 935230"/>
                      <a:gd name="connsiteX7" fmla="*/ 12689 w 843420"/>
                      <a:gd name="connsiteY7" fmla="*/ 277651 h 935230"/>
                      <a:gd name="connsiteX8" fmla="*/ 0 w 843420"/>
                      <a:gd name="connsiteY8" fmla="*/ 301757 h 935230"/>
                      <a:gd name="connsiteX9" fmla="*/ 4008 w 843420"/>
                      <a:gd name="connsiteY9" fmla="*/ 287830 h 935230"/>
                      <a:gd name="connsiteX10" fmla="*/ 406548 w 843420"/>
                      <a:gd name="connsiteY10" fmla="*/ 0 h 935230"/>
                      <a:gd name="connsiteX0" fmla="*/ 406548 w 843420"/>
                      <a:gd name="connsiteY0" fmla="*/ 0 h 932962"/>
                      <a:gd name="connsiteX1" fmla="*/ 843420 w 843420"/>
                      <a:gd name="connsiteY1" fmla="*/ 471268 h 932962"/>
                      <a:gd name="connsiteX2" fmla="*/ 494593 w 843420"/>
                      <a:gd name="connsiteY2" fmla="*/ 932962 h 932962"/>
                      <a:gd name="connsiteX3" fmla="*/ 493155 w 843420"/>
                      <a:gd name="connsiteY3" fmla="*/ 898340 h 932962"/>
                      <a:gd name="connsiteX4" fmla="*/ 505291 w 843420"/>
                      <a:gd name="connsiteY4" fmla="*/ 570294 h 932962"/>
                      <a:gd name="connsiteX5" fmla="*/ 243353 w 843420"/>
                      <a:gd name="connsiteY5" fmla="*/ 197577 h 932962"/>
                      <a:gd name="connsiteX6" fmla="*/ 12689 w 843420"/>
                      <a:gd name="connsiteY6" fmla="*/ 277651 h 932962"/>
                      <a:gd name="connsiteX7" fmla="*/ 0 w 843420"/>
                      <a:gd name="connsiteY7" fmla="*/ 301757 h 932962"/>
                      <a:gd name="connsiteX8" fmla="*/ 4008 w 843420"/>
                      <a:gd name="connsiteY8" fmla="*/ 287830 h 932962"/>
                      <a:gd name="connsiteX9" fmla="*/ 406548 w 843420"/>
                      <a:gd name="connsiteY9" fmla="*/ 0 h 932962"/>
                      <a:gd name="connsiteX0" fmla="*/ 406548 w 844981"/>
                      <a:gd name="connsiteY0" fmla="*/ 0 h 948837"/>
                      <a:gd name="connsiteX1" fmla="*/ 843420 w 844981"/>
                      <a:gd name="connsiteY1" fmla="*/ 471268 h 948837"/>
                      <a:gd name="connsiteX2" fmla="*/ 516818 w 844981"/>
                      <a:gd name="connsiteY2" fmla="*/ 948837 h 948837"/>
                      <a:gd name="connsiteX3" fmla="*/ 493155 w 844981"/>
                      <a:gd name="connsiteY3" fmla="*/ 898340 h 948837"/>
                      <a:gd name="connsiteX4" fmla="*/ 505291 w 844981"/>
                      <a:gd name="connsiteY4" fmla="*/ 570294 h 948837"/>
                      <a:gd name="connsiteX5" fmla="*/ 243353 w 844981"/>
                      <a:gd name="connsiteY5" fmla="*/ 197577 h 948837"/>
                      <a:gd name="connsiteX6" fmla="*/ 12689 w 844981"/>
                      <a:gd name="connsiteY6" fmla="*/ 277651 h 948837"/>
                      <a:gd name="connsiteX7" fmla="*/ 0 w 844981"/>
                      <a:gd name="connsiteY7" fmla="*/ 301757 h 948837"/>
                      <a:gd name="connsiteX8" fmla="*/ 4008 w 844981"/>
                      <a:gd name="connsiteY8" fmla="*/ 287830 h 948837"/>
                      <a:gd name="connsiteX9" fmla="*/ 406548 w 844981"/>
                      <a:gd name="connsiteY9" fmla="*/ 0 h 948837"/>
                      <a:gd name="connsiteX0" fmla="*/ 406548 w 843783"/>
                      <a:gd name="connsiteY0" fmla="*/ 0 h 948837"/>
                      <a:gd name="connsiteX1" fmla="*/ 843420 w 843783"/>
                      <a:gd name="connsiteY1" fmla="*/ 471268 h 948837"/>
                      <a:gd name="connsiteX2" fmla="*/ 516818 w 843783"/>
                      <a:gd name="connsiteY2" fmla="*/ 948837 h 948837"/>
                      <a:gd name="connsiteX3" fmla="*/ 493155 w 843783"/>
                      <a:gd name="connsiteY3" fmla="*/ 898340 h 948837"/>
                      <a:gd name="connsiteX4" fmla="*/ 505291 w 843783"/>
                      <a:gd name="connsiteY4" fmla="*/ 570294 h 948837"/>
                      <a:gd name="connsiteX5" fmla="*/ 243353 w 843783"/>
                      <a:gd name="connsiteY5" fmla="*/ 197577 h 948837"/>
                      <a:gd name="connsiteX6" fmla="*/ 12689 w 843783"/>
                      <a:gd name="connsiteY6" fmla="*/ 277651 h 948837"/>
                      <a:gd name="connsiteX7" fmla="*/ 0 w 843783"/>
                      <a:gd name="connsiteY7" fmla="*/ 301757 h 948837"/>
                      <a:gd name="connsiteX8" fmla="*/ 4008 w 843783"/>
                      <a:gd name="connsiteY8" fmla="*/ 287830 h 948837"/>
                      <a:gd name="connsiteX9" fmla="*/ 406548 w 843783"/>
                      <a:gd name="connsiteY9" fmla="*/ 0 h 948837"/>
                      <a:gd name="connsiteX0" fmla="*/ 406548 w 843783"/>
                      <a:gd name="connsiteY0" fmla="*/ 0 h 948837"/>
                      <a:gd name="connsiteX1" fmla="*/ 843420 w 843783"/>
                      <a:gd name="connsiteY1" fmla="*/ 471268 h 948837"/>
                      <a:gd name="connsiteX2" fmla="*/ 516818 w 843783"/>
                      <a:gd name="connsiteY2" fmla="*/ 948837 h 948837"/>
                      <a:gd name="connsiteX3" fmla="*/ 493155 w 843783"/>
                      <a:gd name="connsiteY3" fmla="*/ 898340 h 948837"/>
                      <a:gd name="connsiteX4" fmla="*/ 505291 w 843783"/>
                      <a:gd name="connsiteY4" fmla="*/ 570294 h 948837"/>
                      <a:gd name="connsiteX5" fmla="*/ 243353 w 843783"/>
                      <a:gd name="connsiteY5" fmla="*/ 197577 h 948837"/>
                      <a:gd name="connsiteX6" fmla="*/ 12689 w 843783"/>
                      <a:gd name="connsiteY6" fmla="*/ 277651 h 948837"/>
                      <a:gd name="connsiteX7" fmla="*/ 0 w 843783"/>
                      <a:gd name="connsiteY7" fmla="*/ 301757 h 948837"/>
                      <a:gd name="connsiteX8" fmla="*/ 4008 w 843783"/>
                      <a:gd name="connsiteY8" fmla="*/ 287830 h 948837"/>
                      <a:gd name="connsiteX9" fmla="*/ 406548 w 843783"/>
                      <a:gd name="connsiteY9" fmla="*/ 0 h 948837"/>
                      <a:gd name="connsiteX0" fmla="*/ 406548 w 847163"/>
                      <a:gd name="connsiteY0" fmla="*/ 0 h 926612"/>
                      <a:gd name="connsiteX1" fmla="*/ 843420 w 847163"/>
                      <a:gd name="connsiteY1" fmla="*/ 471268 h 926612"/>
                      <a:gd name="connsiteX2" fmla="*/ 561268 w 847163"/>
                      <a:gd name="connsiteY2" fmla="*/ 926612 h 926612"/>
                      <a:gd name="connsiteX3" fmla="*/ 493155 w 847163"/>
                      <a:gd name="connsiteY3" fmla="*/ 898340 h 926612"/>
                      <a:gd name="connsiteX4" fmla="*/ 505291 w 847163"/>
                      <a:gd name="connsiteY4" fmla="*/ 570294 h 926612"/>
                      <a:gd name="connsiteX5" fmla="*/ 243353 w 847163"/>
                      <a:gd name="connsiteY5" fmla="*/ 197577 h 926612"/>
                      <a:gd name="connsiteX6" fmla="*/ 12689 w 847163"/>
                      <a:gd name="connsiteY6" fmla="*/ 277651 h 926612"/>
                      <a:gd name="connsiteX7" fmla="*/ 0 w 847163"/>
                      <a:gd name="connsiteY7" fmla="*/ 301757 h 926612"/>
                      <a:gd name="connsiteX8" fmla="*/ 4008 w 847163"/>
                      <a:gd name="connsiteY8" fmla="*/ 287830 h 926612"/>
                      <a:gd name="connsiteX9" fmla="*/ 406548 w 847163"/>
                      <a:gd name="connsiteY9" fmla="*/ 0 h 926612"/>
                      <a:gd name="connsiteX0" fmla="*/ 406548 w 851594"/>
                      <a:gd name="connsiteY0" fmla="*/ 0 h 902040"/>
                      <a:gd name="connsiteX1" fmla="*/ 843420 w 851594"/>
                      <a:gd name="connsiteY1" fmla="*/ 471268 h 902040"/>
                      <a:gd name="connsiteX2" fmla="*/ 608893 w 851594"/>
                      <a:gd name="connsiteY2" fmla="*/ 901212 h 902040"/>
                      <a:gd name="connsiteX3" fmla="*/ 493155 w 851594"/>
                      <a:gd name="connsiteY3" fmla="*/ 898340 h 902040"/>
                      <a:gd name="connsiteX4" fmla="*/ 505291 w 851594"/>
                      <a:gd name="connsiteY4" fmla="*/ 570294 h 902040"/>
                      <a:gd name="connsiteX5" fmla="*/ 243353 w 851594"/>
                      <a:gd name="connsiteY5" fmla="*/ 197577 h 902040"/>
                      <a:gd name="connsiteX6" fmla="*/ 12689 w 851594"/>
                      <a:gd name="connsiteY6" fmla="*/ 277651 h 902040"/>
                      <a:gd name="connsiteX7" fmla="*/ 0 w 851594"/>
                      <a:gd name="connsiteY7" fmla="*/ 301757 h 902040"/>
                      <a:gd name="connsiteX8" fmla="*/ 4008 w 851594"/>
                      <a:gd name="connsiteY8" fmla="*/ 287830 h 902040"/>
                      <a:gd name="connsiteX9" fmla="*/ 406548 w 851594"/>
                      <a:gd name="connsiteY9" fmla="*/ 0 h 902040"/>
                      <a:gd name="connsiteX0" fmla="*/ 406548 w 843490"/>
                      <a:gd name="connsiteY0" fmla="*/ 0 h 902040"/>
                      <a:gd name="connsiteX1" fmla="*/ 843420 w 843490"/>
                      <a:gd name="connsiteY1" fmla="*/ 471268 h 902040"/>
                      <a:gd name="connsiteX2" fmla="*/ 608893 w 843490"/>
                      <a:gd name="connsiteY2" fmla="*/ 901212 h 902040"/>
                      <a:gd name="connsiteX3" fmla="*/ 493155 w 843490"/>
                      <a:gd name="connsiteY3" fmla="*/ 898340 h 902040"/>
                      <a:gd name="connsiteX4" fmla="*/ 505291 w 843490"/>
                      <a:gd name="connsiteY4" fmla="*/ 570294 h 902040"/>
                      <a:gd name="connsiteX5" fmla="*/ 243353 w 843490"/>
                      <a:gd name="connsiteY5" fmla="*/ 197577 h 902040"/>
                      <a:gd name="connsiteX6" fmla="*/ 12689 w 843490"/>
                      <a:gd name="connsiteY6" fmla="*/ 277651 h 902040"/>
                      <a:gd name="connsiteX7" fmla="*/ 0 w 843490"/>
                      <a:gd name="connsiteY7" fmla="*/ 301757 h 902040"/>
                      <a:gd name="connsiteX8" fmla="*/ 4008 w 843490"/>
                      <a:gd name="connsiteY8" fmla="*/ 287830 h 902040"/>
                      <a:gd name="connsiteX9" fmla="*/ 406548 w 843490"/>
                      <a:gd name="connsiteY9" fmla="*/ 0 h 902040"/>
                      <a:gd name="connsiteX0" fmla="*/ 406548 w 843490"/>
                      <a:gd name="connsiteY0" fmla="*/ 0 h 902040"/>
                      <a:gd name="connsiteX1" fmla="*/ 843420 w 843490"/>
                      <a:gd name="connsiteY1" fmla="*/ 449043 h 902040"/>
                      <a:gd name="connsiteX2" fmla="*/ 608893 w 843490"/>
                      <a:gd name="connsiteY2" fmla="*/ 901212 h 902040"/>
                      <a:gd name="connsiteX3" fmla="*/ 493155 w 843490"/>
                      <a:gd name="connsiteY3" fmla="*/ 898340 h 902040"/>
                      <a:gd name="connsiteX4" fmla="*/ 505291 w 843490"/>
                      <a:gd name="connsiteY4" fmla="*/ 570294 h 902040"/>
                      <a:gd name="connsiteX5" fmla="*/ 243353 w 843490"/>
                      <a:gd name="connsiteY5" fmla="*/ 197577 h 902040"/>
                      <a:gd name="connsiteX6" fmla="*/ 12689 w 843490"/>
                      <a:gd name="connsiteY6" fmla="*/ 277651 h 902040"/>
                      <a:gd name="connsiteX7" fmla="*/ 0 w 843490"/>
                      <a:gd name="connsiteY7" fmla="*/ 301757 h 902040"/>
                      <a:gd name="connsiteX8" fmla="*/ 4008 w 843490"/>
                      <a:gd name="connsiteY8" fmla="*/ 287830 h 902040"/>
                      <a:gd name="connsiteX9" fmla="*/ 406548 w 843490"/>
                      <a:gd name="connsiteY9" fmla="*/ 0 h 902040"/>
                      <a:gd name="connsiteX0" fmla="*/ 406548 w 843836"/>
                      <a:gd name="connsiteY0" fmla="*/ 0 h 902040"/>
                      <a:gd name="connsiteX1" fmla="*/ 843420 w 843836"/>
                      <a:gd name="connsiteY1" fmla="*/ 449043 h 902040"/>
                      <a:gd name="connsiteX2" fmla="*/ 608893 w 843836"/>
                      <a:gd name="connsiteY2" fmla="*/ 901212 h 902040"/>
                      <a:gd name="connsiteX3" fmla="*/ 493155 w 843836"/>
                      <a:gd name="connsiteY3" fmla="*/ 898340 h 902040"/>
                      <a:gd name="connsiteX4" fmla="*/ 505291 w 843836"/>
                      <a:gd name="connsiteY4" fmla="*/ 570294 h 902040"/>
                      <a:gd name="connsiteX5" fmla="*/ 243353 w 843836"/>
                      <a:gd name="connsiteY5" fmla="*/ 197577 h 902040"/>
                      <a:gd name="connsiteX6" fmla="*/ 12689 w 843836"/>
                      <a:gd name="connsiteY6" fmla="*/ 277651 h 902040"/>
                      <a:gd name="connsiteX7" fmla="*/ 0 w 843836"/>
                      <a:gd name="connsiteY7" fmla="*/ 301757 h 902040"/>
                      <a:gd name="connsiteX8" fmla="*/ 4008 w 843836"/>
                      <a:gd name="connsiteY8" fmla="*/ 287830 h 902040"/>
                      <a:gd name="connsiteX9" fmla="*/ 406548 w 843836"/>
                      <a:gd name="connsiteY9" fmla="*/ 0 h 902040"/>
                      <a:gd name="connsiteX0" fmla="*/ 406548 w 843540"/>
                      <a:gd name="connsiteY0" fmla="*/ 0 h 902040"/>
                      <a:gd name="connsiteX1" fmla="*/ 843420 w 843540"/>
                      <a:gd name="connsiteY1" fmla="*/ 449043 h 902040"/>
                      <a:gd name="connsiteX2" fmla="*/ 608893 w 843540"/>
                      <a:gd name="connsiteY2" fmla="*/ 901212 h 902040"/>
                      <a:gd name="connsiteX3" fmla="*/ 493155 w 843540"/>
                      <a:gd name="connsiteY3" fmla="*/ 898340 h 902040"/>
                      <a:gd name="connsiteX4" fmla="*/ 505291 w 843540"/>
                      <a:gd name="connsiteY4" fmla="*/ 570294 h 902040"/>
                      <a:gd name="connsiteX5" fmla="*/ 243353 w 843540"/>
                      <a:gd name="connsiteY5" fmla="*/ 197577 h 902040"/>
                      <a:gd name="connsiteX6" fmla="*/ 12689 w 843540"/>
                      <a:gd name="connsiteY6" fmla="*/ 277651 h 902040"/>
                      <a:gd name="connsiteX7" fmla="*/ 0 w 843540"/>
                      <a:gd name="connsiteY7" fmla="*/ 301757 h 902040"/>
                      <a:gd name="connsiteX8" fmla="*/ 4008 w 843540"/>
                      <a:gd name="connsiteY8" fmla="*/ 287830 h 902040"/>
                      <a:gd name="connsiteX9" fmla="*/ 406548 w 843540"/>
                      <a:gd name="connsiteY9" fmla="*/ 0 h 902040"/>
                      <a:gd name="connsiteX0" fmla="*/ 406548 w 843540"/>
                      <a:gd name="connsiteY0" fmla="*/ 0 h 902040"/>
                      <a:gd name="connsiteX1" fmla="*/ 843420 w 843540"/>
                      <a:gd name="connsiteY1" fmla="*/ 449043 h 902040"/>
                      <a:gd name="connsiteX2" fmla="*/ 608893 w 843540"/>
                      <a:gd name="connsiteY2" fmla="*/ 901212 h 902040"/>
                      <a:gd name="connsiteX3" fmla="*/ 493155 w 843540"/>
                      <a:gd name="connsiteY3" fmla="*/ 898340 h 902040"/>
                      <a:gd name="connsiteX4" fmla="*/ 505291 w 843540"/>
                      <a:gd name="connsiteY4" fmla="*/ 570294 h 902040"/>
                      <a:gd name="connsiteX5" fmla="*/ 243353 w 843540"/>
                      <a:gd name="connsiteY5" fmla="*/ 197577 h 902040"/>
                      <a:gd name="connsiteX6" fmla="*/ 12689 w 843540"/>
                      <a:gd name="connsiteY6" fmla="*/ 277651 h 902040"/>
                      <a:gd name="connsiteX7" fmla="*/ 0 w 843540"/>
                      <a:gd name="connsiteY7" fmla="*/ 301757 h 902040"/>
                      <a:gd name="connsiteX8" fmla="*/ 4008 w 843540"/>
                      <a:gd name="connsiteY8" fmla="*/ 287830 h 902040"/>
                      <a:gd name="connsiteX9" fmla="*/ 406548 w 843540"/>
                      <a:gd name="connsiteY9" fmla="*/ 0 h 902040"/>
                      <a:gd name="connsiteX0" fmla="*/ 406548 w 843540"/>
                      <a:gd name="connsiteY0" fmla="*/ 0 h 902040"/>
                      <a:gd name="connsiteX1" fmla="*/ 843420 w 843540"/>
                      <a:gd name="connsiteY1" fmla="*/ 449043 h 902040"/>
                      <a:gd name="connsiteX2" fmla="*/ 608893 w 843540"/>
                      <a:gd name="connsiteY2" fmla="*/ 901212 h 902040"/>
                      <a:gd name="connsiteX3" fmla="*/ 493155 w 843540"/>
                      <a:gd name="connsiteY3" fmla="*/ 898340 h 902040"/>
                      <a:gd name="connsiteX4" fmla="*/ 505291 w 843540"/>
                      <a:gd name="connsiteY4" fmla="*/ 570294 h 902040"/>
                      <a:gd name="connsiteX5" fmla="*/ 243353 w 843540"/>
                      <a:gd name="connsiteY5" fmla="*/ 197577 h 902040"/>
                      <a:gd name="connsiteX6" fmla="*/ 12689 w 843540"/>
                      <a:gd name="connsiteY6" fmla="*/ 277651 h 902040"/>
                      <a:gd name="connsiteX7" fmla="*/ 0 w 843540"/>
                      <a:gd name="connsiteY7" fmla="*/ 301757 h 902040"/>
                      <a:gd name="connsiteX8" fmla="*/ 4008 w 843540"/>
                      <a:gd name="connsiteY8" fmla="*/ 287830 h 902040"/>
                      <a:gd name="connsiteX9" fmla="*/ 406548 w 843540"/>
                      <a:gd name="connsiteY9" fmla="*/ 0 h 902040"/>
                      <a:gd name="connsiteX0" fmla="*/ 406548 w 843540"/>
                      <a:gd name="connsiteY0" fmla="*/ 0 h 902040"/>
                      <a:gd name="connsiteX1" fmla="*/ 843420 w 843540"/>
                      <a:gd name="connsiteY1" fmla="*/ 449043 h 902040"/>
                      <a:gd name="connsiteX2" fmla="*/ 608893 w 843540"/>
                      <a:gd name="connsiteY2" fmla="*/ 901212 h 902040"/>
                      <a:gd name="connsiteX3" fmla="*/ 493155 w 843540"/>
                      <a:gd name="connsiteY3" fmla="*/ 898340 h 902040"/>
                      <a:gd name="connsiteX4" fmla="*/ 505291 w 843540"/>
                      <a:gd name="connsiteY4" fmla="*/ 570294 h 902040"/>
                      <a:gd name="connsiteX5" fmla="*/ 243353 w 843540"/>
                      <a:gd name="connsiteY5" fmla="*/ 197577 h 902040"/>
                      <a:gd name="connsiteX6" fmla="*/ 12689 w 843540"/>
                      <a:gd name="connsiteY6" fmla="*/ 277651 h 902040"/>
                      <a:gd name="connsiteX7" fmla="*/ 0 w 843540"/>
                      <a:gd name="connsiteY7" fmla="*/ 301757 h 902040"/>
                      <a:gd name="connsiteX8" fmla="*/ 4008 w 843540"/>
                      <a:gd name="connsiteY8" fmla="*/ 287830 h 902040"/>
                      <a:gd name="connsiteX9" fmla="*/ 406548 w 843540"/>
                      <a:gd name="connsiteY9" fmla="*/ 0 h 902040"/>
                      <a:gd name="connsiteX0" fmla="*/ 406548 w 843540"/>
                      <a:gd name="connsiteY0" fmla="*/ 0 h 902040"/>
                      <a:gd name="connsiteX1" fmla="*/ 843420 w 843540"/>
                      <a:gd name="connsiteY1" fmla="*/ 449043 h 902040"/>
                      <a:gd name="connsiteX2" fmla="*/ 608893 w 843540"/>
                      <a:gd name="connsiteY2" fmla="*/ 901212 h 902040"/>
                      <a:gd name="connsiteX3" fmla="*/ 493155 w 843540"/>
                      <a:gd name="connsiteY3" fmla="*/ 898340 h 902040"/>
                      <a:gd name="connsiteX4" fmla="*/ 505291 w 843540"/>
                      <a:gd name="connsiteY4" fmla="*/ 570294 h 902040"/>
                      <a:gd name="connsiteX5" fmla="*/ 243353 w 843540"/>
                      <a:gd name="connsiteY5" fmla="*/ 197577 h 902040"/>
                      <a:gd name="connsiteX6" fmla="*/ 12689 w 843540"/>
                      <a:gd name="connsiteY6" fmla="*/ 277651 h 902040"/>
                      <a:gd name="connsiteX7" fmla="*/ 0 w 843540"/>
                      <a:gd name="connsiteY7" fmla="*/ 301757 h 902040"/>
                      <a:gd name="connsiteX8" fmla="*/ 4008 w 843540"/>
                      <a:gd name="connsiteY8" fmla="*/ 287830 h 902040"/>
                      <a:gd name="connsiteX9" fmla="*/ 406548 w 843540"/>
                      <a:gd name="connsiteY9" fmla="*/ 0 h 902040"/>
                      <a:gd name="connsiteX0" fmla="*/ 406548 w 843540"/>
                      <a:gd name="connsiteY0" fmla="*/ 0 h 902040"/>
                      <a:gd name="connsiteX1" fmla="*/ 843420 w 843540"/>
                      <a:gd name="connsiteY1" fmla="*/ 449043 h 902040"/>
                      <a:gd name="connsiteX2" fmla="*/ 608893 w 843540"/>
                      <a:gd name="connsiteY2" fmla="*/ 901212 h 902040"/>
                      <a:gd name="connsiteX3" fmla="*/ 493155 w 843540"/>
                      <a:gd name="connsiteY3" fmla="*/ 898340 h 902040"/>
                      <a:gd name="connsiteX4" fmla="*/ 505291 w 843540"/>
                      <a:gd name="connsiteY4" fmla="*/ 570294 h 902040"/>
                      <a:gd name="connsiteX5" fmla="*/ 243353 w 843540"/>
                      <a:gd name="connsiteY5" fmla="*/ 197577 h 902040"/>
                      <a:gd name="connsiteX6" fmla="*/ 12689 w 843540"/>
                      <a:gd name="connsiteY6" fmla="*/ 277651 h 902040"/>
                      <a:gd name="connsiteX7" fmla="*/ 0 w 843540"/>
                      <a:gd name="connsiteY7" fmla="*/ 301757 h 902040"/>
                      <a:gd name="connsiteX8" fmla="*/ 4008 w 843540"/>
                      <a:gd name="connsiteY8" fmla="*/ 287830 h 902040"/>
                      <a:gd name="connsiteX9" fmla="*/ 406548 w 843540"/>
                      <a:gd name="connsiteY9" fmla="*/ 0 h 9020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43540" h="902040">
                        <a:moveTo>
                          <a:pt x="406548" y="0"/>
                        </a:moveTo>
                        <a:cubicBezTo>
                          <a:pt x="647826" y="0"/>
                          <a:pt x="838271" y="219466"/>
                          <a:pt x="843420" y="449043"/>
                        </a:cubicBezTo>
                        <a:cubicBezTo>
                          <a:pt x="848569" y="678620"/>
                          <a:pt x="687318" y="866793"/>
                          <a:pt x="608893" y="901212"/>
                        </a:cubicBezTo>
                        <a:cubicBezTo>
                          <a:pt x="608414" y="889671"/>
                          <a:pt x="493634" y="909881"/>
                          <a:pt x="493155" y="898340"/>
                        </a:cubicBezTo>
                        <a:cubicBezTo>
                          <a:pt x="526876" y="820105"/>
                          <a:pt x="546925" y="687088"/>
                          <a:pt x="505291" y="570294"/>
                        </a:cubicBezTo>
                        <a:cubicBezTo>
                          <a:pt x="463657" y="453500"/>
                          <a:pt x="338948" y="220951"/>
                          <a:pt x="243353" y="197577"/>
                        </a:cubicBezTo>
                        <a:cubicBezTo>
                          <a:pt x="147758" y="174203"/>
                          <a:pt x="69284" y="188944"/>
                          <a:pt x="12689" y="277651"/>
                        </a:cubicBezTo>
                        <a:lnTo>
                          <a:pt x="0" y="301757"/>
                        </a:lnTo>
                        <a:lnTo>
                          <a:pt x="4008" y="287830"/>
                        </a:lnTo>
                        <a:cubicBezTo>
                          <a:pt x="70328" y="118684"/>
                          <a:pt x="225590" y="0"/>
                          <a:pt x="406548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364" name="グループ化 363">
                    <a:extLst>
                      <a:ext uri="{FF2B5EF4-FFF2-40B4-BE49-F238E27FC236}">
                        <a16:creationId xmlns:a16="http://schemas.microsoft.com/office/drawing/2014/main" id="{5B065484-B446-4301-9E08-6DCBDBEC9D84}"/>
                      </a:ext>
                    </a:extLst>
                  </p:cNvPr>
                  <p:cNvGrpSpPr/>
                  <p:nvPr/>
                </p:nvGrpSpPr>
                <p:grpSpPr>
                  <a:xfrm>
                    <a:off x="1170090" y="4754212"/>
                    <a:ext cx="184790" cy="334681"/>
                    <a:chOff x="1368308" y="1783038"/>
                    <a:chExt cx="188990" cy="342286"/>
                  </a:xfrm>
                </p:grpSpPr>
                <p:sp>
                  <p:nvSpPr>
                    <p:cNvPr id="372" name="フリーフォーム: 図形 371">
                      <a:extLst>
                        <a:ext uri="{FF2B5EF4-FFF2-40B4-BE49-F238E27FC236}">
                          <a16:creationId xmlns:a16="http://schemas.microsoft.com/office/drawing/2014/main" id="{7CF5F591-E636-4C1F-800E-CFE8788E7F8F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1368308" y="1783038"/>
                      <a:ext cx="188990" cy="342286"/>
                    </a:xfrm>
                    <a:custGeom>
                      <a:avLst/>
                      <a:gdLst>
                        <a:gd name="connsiteX0" fmla="*/ 109805 w 188990"/>
                        <a:gd name="connsiteY0" fmla="*/ 0 h 342286"/>
                        <a:gd name="connsiteX1" fmla="*/ 0 w 188990"/>
                        <a:gd name="connsiteY1" fmla="*/ 171143 h 342286"/>
                        <a:gd name="connsiteX2" fmla="*/ 109805 w 188990"/>
                        <a:gd name="connsiteY2" fmla="*/ 342286 h 342286"/>
                        <a:gd name="connsiteX3" fmla="*/ 111831 w 188990"/>
                        <a:gd name="connsiteY3" fmla="*/ 341648 h 342286"/>
                        <a:gd name="connsiteX4" fmla="*/ 188990 w 188990"/>
                        <a:gd name="connsiteY4" fmla="*/ 53688 h 342286"/>
                        <a:gd name="connsiteX5" fmla="*/ 187449 w 188990"/>
                        <a:gd name="connsiteY5" fmla="*/ 50126 h 342286"/>
                        <a:gd name="connsiteX6" fmla="*/ 109805 w 188990"/>
                        <a:gd name="connsiteY6" fmla="*/ 0 h 342286"/>
                        <a:gd name="connsiteX0" fmla="*/ 109805 w 188990"/>
                        <a:gd name="connsiteY0" fmla="*/ 0 h 342286"/>
                        <a:gd name="connsiteX1" fmla="*/ 0 w 188990"/>
                        <a:gd name="connsiteY1" fmla="*/ 171143 h 342286"/>
                        <a:gd name="connsiteX2" fmla="*/ 109805 w 188990"/>
                        <a:gd name="connsiteY2" fmla="*/ 342286 h 342286"/>
                        <a:gd name="connsiteX3" fmla="*/ 111831 w 188990"/>
                        <a:gd name="connsiteY3" fmla="*/ 341648 h 342286"/>
                        <a:gd name="connsiteX4" fmla="*/ 178321 w 188990"/>
                        <a:gd name="connsiteY4" fmla="*/ 93383 h 342286"/>
                        <a:gd name="connsiteX5" fmla="*/ 188990 w 188990"/>
                        <a:gd name="connsiteY5" fmla="*/ 53688 h 342286"/>
                        <a:gd name="connsiteX6" fmla="*/ 187449 w 188990"/>
                        <a:gd name="connsiteY6" fmla="*/ 50126 h 342286"/>
                        <a:gd name="connsiteX7" fmla="*/ 109805 w 188990"/>
                        <a:gd name="connsiteY7" fmla="*/ 0 h 342286"/>
                        <a:gd name="connsiteX0" fmla="*/ 178321 w 269761"/>
                        <a:gd name="connsiteY0" fmla="*/ 93383 h 342286"/>
                        <a:gd name="connsiteX1" fmla="*/ 188990 w 269761"/>
                        <a:gd name="connsiteY1" fmla="*/ 53688 h 342286"/>
                        <a:gd name="connsiteX2" fmla="*/ 187449 w 269761"/>
                        <a:gd name="connsiteY2" fmla="*/ 50126 h 342286"/>
                        <a:gd name="connsiteX3" fmla="*/ 109805 w 269761"/>
                        <a:gd name="connsiteY3" fmla="*/ 0 h 342286"/>
                        <a:gd name="connsiteX4" fmla="*/ 0 w 269761"/>
                        <a:gd name="connsiteY4" fmla="*/ 171143 h 342286"/>
                        <a:gd name="connsiteX5" fmla="*/ 109805 w 269761"/>
                        <a:gd name="connsiteY5" fmla="*/ 342286 h 342286"/>
                        <a:gd name="connsiteX6" fmla="*/ 111831 w 269761"/>
                        <a:gd name="connsiteY6" fmla="*/ 341648 h 342286"/>
                        <a:gd name="connsiteX7" fmla="*/ 269761 w 269761"/>
                        <a:gd name="connsiteY7" fmla="*/ 184823 h 342286"/>
                        <a:gd name="connsiteX0" fmla="*/ 188990 w 269761"/>
                        <a:gd name="connsiteY0" fmla="*/ 53688 h 342286"/>
                        <a:gd name="connsiteX1" fmla="*/ 187449 w 269761"/>
                        <a:gd name="connsiteY1" fmla="*/ 50126 h 342286"/>
                        <a:gd name="connsiteX2" fmla="*/ 109805 w 269761"/>
                        <a:gd name="connsiteY2" fmla="*/ 0 h 342286"/>
                        <a:gd name="connsiteX3" fmla="*/ 0 w 269761"/>
                        <a:gd name="connsiteY3" fmla="*/ 171143 h 342286"/>
                        <a:gd name="connsiteX4" fmla="*/ 109805 w 269761"/>
                        <a:gd name="connsiteY4" fmla="*/ 342286 h 342286"/>
                        <a:gd name="connsiteX5" fmla="*/ 111831 w 269761"/>
                        <a:gd name="connsiteY5" fmla="*/ 341648 h 342286"/>
                        <a:gd name="connsiteX6" fmla="*/ 269761 w 269761"/>
                        <a:gd name="connsiteY6" fmla="*/ 184823 h 342286"/>
                        <a:gd name="connsiteX0" fmla="*/ 188990 w 188990"/>
                        <a:gd name="connsiteY0" fmla="*/ 53688 h 342286"/>
                        <a:gd name="connsiteX1" fmla="*/ 187449 w 188990"/>
                        <a:gd name="connsiteY1" fmla="*/ 50126 h 342286"/>
                        <a:gd name="connsiteX2" fmla="*/ 109805 w 188990"/>
                        <a:gd name="connsiteY2" fmla="*/ 0 h 342286"/>
                        <a:gd name="connsiteX3" fmla="*/ 0 w 188990"/>
                        <a:gd name="connsiteY3" fmla="*/ 171143 h 342286"/>
                        <a:gd name="connsiteX4" fmla="*/ 109805 w 188990"/>
                        <a:gd name="connsiteY4" fmla="*/ 342286 h 342286"/>
                        <a:gd name="connsiteX5" fmla="*/ 111831 w 188990"/>
                        <a:gd name="connsiteY5" fmla="*/ 341648 h 3422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88990" h="342286">
                          <a:moveTo>
                            <a:pt x="188990" y="53688"/>
                          </a:moveTo>
                          <a:lnTo>
                            <a:pt x="187449" y="50126"/>
                          </a:lnTo>
                          <a:cubicBezTo>
                            <a:pt x="167578" y="19156"/>
                            <a:pt x="140127" y="0"/>
                            <a:pt x="109805" y="0"/>
                          </a:cubicBezTo>
                          <a:cubicBezTo>
                            <a:pt x="49161" y="0"/>
                            <a:pt x="0" y="76623"/>
                            <a:pt x="0" y="171143"/>
                          </a:cubicBezTo>
                          <a:cubicBezTo>
                            <a:pt x="0" y="265663"/>
                            <a:pt x="49161" y="342286"/>
                            <a:pt x="109805" y="342286"/>
                          </a:cubicBezTo>
                          <a:lnTo>
                            <a:pt x="111831" y="341648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74" name="フリーフォーム: 図形 373">
                      <a:extLst>
                        <a:ext uri="{FF2B5EF4-FFF2-40B4-BE49-F238E27FC236}">
                          <a16:creationId xmlns:a16="http://schemas.microsoft.com/office/drawing/2014/main" id="{525B8AE5-1C4B-4A4C-A4BA-0037CDE3E1C7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1386510" y="1839869"/>
                      <a:ext cx="131404" cy="222946"/>
                    </a:xfrm>
                    <a:custGeom>
                      <a:avLst/>
                      <a:gdLst>
                        <a:gd name="connsiteX0" fmla="*/ 70049 w 131404"/>
                        <a:gd name="connsiteY0" fmla="*/ 0 h 222946"/>
                        <a:gd name="connsiteX1" fmla="*/ 0 w 131404"/>
                        <a:gd name="connsiteY1" fmla="*/ 111473 h 222946"/>
                        <a:gd name="connsiteX2" fmla="*/ 70049 w 131404"/>
                        <a:gd name="connsiteY2" fmla="*/ 222946 h 222946"/>
                        <a:gd name="connsiteX3" fmla="*/ 89572 w 131404"/>
                        <a:gd name="connsiteY3" fmla="*/ 216674 h 222946"/>
                        <a:gd name="connsiteX4" fmla="*/ 131404 w 131404"/>
                        <a:gd name="connsiteY4" fmla="*/ 60555 h 222946"/>
                        <a:gd name="connsiteX5" fmla="*/ 119581 w 131404"/>
                        <a:gd name="connsiteY5" fmla="*/ 32650 h 222946"/>
                        <a:gd name="connsiteX6" fmla="*/ 70049 w 131404"/>
                        <a:gd name="connsiteY6" fmla="*/ 0 h 2229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31404" h="222946">
                          <a:moveTo>
                            <a:pt x="70049" y="0"/>
                          </a:moveTo>
                          <a:cubicBezTo>
                            <a:pt x="31362" y="0"/>
                            <a:pt x="0" y="49908"/>
                            <a:pt x="0" y="111473"/>
                          </a:cubicBezTo>
                          <a:cubicBezTo>
                            <a:pt x="0" y="173038"/>
                            <a:pt x="31362" y="222946"/>
                            <a:pt x="70049" y="222946"/>
                          </a:cubicBezTo>
                          <a:lnTo>
                            <a:pt x="89572" y="216674"/>
                          </a:lnTo>
                          <a:lnTo>
                            <a:pt x="131404" y="60555"/>
                          </a:lnTo>
                          <a:lnTo>
                            <a:pt x="119581" y="32650"/>
                          </a:lnTo>
                          <a:cubicBezTo>
                            <a:pt x="106905" y="12477"/>
                            <a:pt x="89392" y="0"/>
                            <a:pt x="70049" y="0"/>
                          </a:cubicBezTo>
                          <a:close/>
                        </a:path>
                      </a:pathLst>
                    </a:cu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70" name="円/楕円 27">
                    <a:extLst>
                      <a:ext uri="{FF2B5EF4-FFF2-40B4-BE49-F238E27FC236}">
                        <a16:creationId xmlns:a16="http://schemas.microsoft.com/office/drawing/2014/main" id="{29853947-26D4-48D0-8F52-935760F7E1F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34092" y="4615114"/>
                    <a:ext cx="205056" cy="36341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71" name="円/楕円 225">
                    <a:extLst>
                      <a:ext uri="{FF2B5EF4-FFF2-40B4-BE49-F238E27FC236}">
                        <a16:creationId xmlns:a16="http://schemas.microsoft.com/office/drawing/2014/main" id="{06CC5B42-6A54-4617-B2E8-4CED92DD89DE}"/>
                      </a:ext>
                    </a:extLst>
                  </p:cNvPr>
                  <p:cNvSpPr/>
                  <p:nvPr/>
                </p:nvSpPr>
                <p:spPr>
                  <a:xfrm>
                    <a:off x="958873" y="4978033"/>
                    <a:ext cx="113112" cy="61378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53" name="フリーフォーム: 図形 352">
                  <a:extLst>
                    <a:ext uri="{FF2B5EF4-FFF2-40B4-BE49-F238E27FC236}">
                      <a16:creationId xmlns:a16="http://schemas.microsoft.com/office/drawing/2014/main" id="{C783E8E1-EFF3-42FD-9A5D-1E2FF6D9F7F4}"/>
                    </a:ext>
                  </a:extLst>
                </p:cNvPr>
                <p:cNvSpPr/>
                <p:nvPr/>
              </p:nvSpPr>
              <p:spPr>
                <a:xfrm flipH="1">
                  <a:off x="1798230" y="4758577"/>
                  <a:ext cx="119188" cy="94747"/>
                </a:xfrm>
                <a:custGeom>
                  <a:avLst/>
                  <a:gdLst>
                    <a:gd name="connsiteX0" fmla="*/ 45907 w 91847"/>
                    <a:gd name="connsiteY0" fmla="*/ 0 h 86681"/>
                    <a:gd name="connsiteX1" fmla="*/ 83406 w 91847"/>
                    <a:gd name="connsiteY1" fmla="*/ 37496 h 86681"/>
                    <a:gd name="connsiteX2" fmla="*/ 91847 w 91847"/>
                    <a:gd name="connsiteY2" fmla="*/ 86681 h 86681"/>
                    <a:gd name="connsiteX3" fmla="*/ 78528 w 91847"/>
                    <a:gd name="connsiteY3" fmla="*/ 72998 h 86681"/>
                    <a:gd name="connsiteX4" fmla="*/ 45829 w 91847"/>
                    <a:gd name="connsiteY4" fmla="*/ 62937 h 86681"/>
                    <a:gd name="connsiteX5" fmla="*/ 13130 w 91847"/>
                    <a:gd name="connsiteY5" fmla="*/ 72998 h 86681"/>
                    <a:gd name="connsiteX6" fmla="*/ 0 w 91847"/>
                    <a:gd name="connsiteY6" fmla="*/ 86488 h 86681"/>
                    <a:gd name="connsiteX7" fmla="*/ 8407 w 91847"/>
                    <a:gd name="connsiteY7" fmla="*/ 37496 h 86681"/>
                    <a:gd name="connsiteX8" fmla="*/ 45907 w 91847"/>
                    <a:gd name="connsiteY8" fmla="*/ 0 h 866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1847" h="86681">
                      <a:moveTo>
                        <a:pt x="45907" y="0"/>
                      </a:moveTo>
                      <a:cubicBezTo>
                        <a:pt x="60551" y="0"/>
                        <a:pt x="73809" y="14329"/>
                        <a:pt x="83406" y="37496"/>
                      </a:cubicBezTo>
                      <a:lnTo>
                        <a:pt x="91847" y="86681"/>
                      </a:lnTo>
                      <a:lnTo>
                        <a:pt x="78528" y="72998"/>
                      </a:lnTo>
                      <a:cubicBezTo>
                        <a:pt x="68478" y="66519"/>
                        <a:pt x="57428" y="62937"/>
                        <a:pt x="45829" y="62937"/>
                      </a:cubicBezTo>
                      <a:cubicBezTo>
                        <a:pt x="34230" y="62937"/>
                        <a:pt x="23181" y="66519"/>
                        <a:pt x="13130" y="72998"/>
                      </a:cubicBezTo>
                      <a:lnTo>
                        <a:pt x="0" y="86488"/>
                      </a:lnTo>
                      <a:lnTo>
                        <a:pt x="8407" y="37496"/>
                      </a:lnTo>
                      <a:cubicBezTo>
                        <a:pt x="18005" y="14329"/>
                        <a:pt x="31262" y="0"/>
                        <a:pt x="45907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685" name="グループ化 684">
              <a:extLst>
                <a:ext uri="{FF2B5EF4-FFF2-40B4-BE49-F238E27FC236}">
                  <a16:creationId xmlns:a16="http://schemas.microsoft.com/office/drawing/2014/main" id="{8207A60A-CCA0-4998-BD0A-9651DD515113}"/>
                </a:ext>
              </a:extLst>
            </p:cNvPr>
            <p:cNvGrpSpPr/>
            <p:nvPr/>
          </p:nvGrpSpPr>
          <p:grpSpPr>
            <a:xfrm>
              <a:off x="1853256" y="5061151"/>
              <a:ext cx="517256" cy="325063"/>
              <a:chOff x="1821834" y="2152930"/>
              <a:chExt cx="674136" cy="423655"/>
            </a:xfrm>
            <a:solidFill>
              <a:srgbClr val="00B0F0">
                <a:alpha val="50000"/>
              </a:srgbClr>
            </a:solidFill>
          </p:grpSpPr>
          <p:sp>
            <p:nvSpPr>
              <p:cNvPr id="686" name="楕円 8">
                <a:extLst>
                  <a:ext uri="{FF2B5EF4-FFF2-40B4-BE49-F238E27FC236}">
                    <a16:creationId xmlns:a16="http://schemas.microsoft.com/office/drawing/2014/main" id="{8CC4D508-ACBC-4DF1-A8FF-A2C6602BAE06}"/>
                  </a:ext>
                </a:extLst>
              </p:cNvPr>
              <p:cNvSpPr/>
              <p:nvPr/>
            </p:nvSpPr>
            <p:spPr>
              <a:xfrm rot="5400000">
                <a:off x="2250297" y="2141249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7" name="楕円 8">
                <a:extLst>
                  <a:ext uri="{FF2B5EF4-FFF2-40B4-BE49-F238E27FC236}">
                    <a16:creationId xmlns:a16="http://schemas.microsoft.com/office/drawing/2014/main" id="{CD8AE5A6-6D9A-4E94-BBDA-F912004BDE86}"/>
                  </a:ext>
                </a:extLst>
              </p:cNvPr>
              <p:cNvSpPr/>
              <p:nvPr/>
            </p:nvSpPr>
            <p:spPr>
              <a:xfrm rot="4500000">
                <a:off x="2150069" y="2258808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8" name="楕円 8">
                <a:extLst>
                  <a:ext uri="{FF2B5EF4-FFF2-40B4-BE49-F238E27FC236}">
                    <a16:creationId xmlns:a16="http://schemas.microsoft.com/office/drawing/2014/main" id="{3AF61572-8320-4934-A841-4840028EC8DD}"/>
                  </a:ext>
                </a:extLst>
              </p:cNvPr>
              <p:cNvSpPr/>
              <p:nvPr/>
            </p:nvSpPr>
            <p:spPr>
              <a:xfrm rot="2700000">
                <a:off x="2303257" y="2346404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9" name="楕円 8">
                <a:extLst>
                  <a:ext uri="{FF2B5EF4-FFF2-40B4-BE49-F238E27FC236}">
                    <a16:creationId xmlns:a16="http://schemas.microsoft.com/office/drawing/2014/main" id="{A501BA6A-E361-4275-B44A-BD49C0807138}"/>
                  </a:ext>
                </a:extLst>
              </p:cNvPr>
              <p:cNvSpPr/>
              <p:nvPr/>
            </p:nvSpPr>
            <p:spPr>
              <a:xfrm rot="5400000">
                <a:off x="2414874" y="2203151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0" name="楕円 8">
                <a:extLst>
                  <a:ext uri="{FF2B5EF4-FFF2-40B4-BE49-F238E27FC236}">
                    <a16:creationId xmlns:a16="http://schemas.microsoft.com/office/drawing/2014/main" id="{51920074-FBB8-4CC3-BF0B-91A4CDE721F5}"/>
                  </a:ext>
                </a:extLst>
              </p:cNvPr>
              <p:cNvSpPr/>
              <p:nvPr/>
            </p:nvSpPr>
            <p:spPr>
              <a:xfrm rot="4500000">
                <a:off x="1996804" y="2178253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1" name="楕円 8">
                <a:extLst>
                  <a:ext uri="{FF2B5EF4-FFF2-40B4-BE49-F238E27FC236}">
                    <a16:creationId xmlns:a16="http://schemas.microsoft.com/office/drawing/2014/main" id="{204F4297-9827-4631-9363-2C70DFE8091C}"/>
                  </a:ext>
                </a:extLst>
              </p:cNvPr>
              <p:cNvSpPr/>
              <p:nvPr/>
            </p:nvSpPr>
            <p:spPr>
              <a:xfrm rot="2700000">
                <a:off x="2087935" y="2442178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2" name="楕円 8">
                <a:extLst>
                  <a:ext uri="{FF2B5EF4-FFF2-40B4-BE49-F238E27FC236}">
                    <a16:creationId xmlns:a16="http://schemas.microsoft.com/office/drawing/2014/main" id="{B5748E8A-05EE-4BDF-8089-CC70FA8083B4}"/>
                  </a:ext>
                </a:extLst>
              </p:cNvPr>
              <p:cNvSpPr/>
              <p:nvPr/>
            </p:nvSpPr>
            <p:spPr>
              <a:xfrm rot="900000">
                <a:off x="2450250" y="2405087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3" name="楕円 8">
                <a:extLst>
                  <a:ext uri="{FF2B5EF4-FFF2-40B4-BE49-F238E27FC236}">
                    <a16:creationId xmlns:a16="http://schemas.microsoft.com/office/drawing/2014/main" id="{D11DA265-1273-48FD-B833-F191CB1226A0}"/>
                  </a:ext>
                </a:extLst>
              </p:cNvPr>
              <p:cNvSpPr/>
              <p:nvPr/>
            </p:nvSpPr>
            <p:spPr>
              <a:xfrm rot="2700000">
                <a:off x="1881871" y="2431885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4" name="楕円 8">
                <a:extLst>
                  <a:ext uri="{FF2B5EF4-FFF2-40B4-BE49-F238E27FC236}">
                    <a16:creationId xmlns:a16="http://schemas.microsoft.com/office/drawing/2014/main" id="{25D4E457-66EC-44C6-9831-E8FBD1747100}"/>
                  </a:ext>
                </a:extLst>
              </p:cNvPr>
              <p:cNvSpPr/>
              <p:nvPr/>
            </p:nvSpPr>
            <p:spPr>
              <a:xfrm rot="900000">
                <a:off x="2282663" y="2507504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5" name="楕円 8">
                <a:extLst>
                  <a:ext uri="{FF2B5EF4-FFF2-40B4-BE49-F238E27FC236}">
                    <a16:creationId xmlns:a16="http://schemas.microsoft.com/office/drawing/2014/main" id="{6C777FA3-8B34-4C01-A203-B413DD726AE6}"/>
                  </a:ext>
                </a:extLst>
              </p:cNvPr>
              <p:cNvSpPr/>
              <p:nvPr/>
            </p:nvSpPr>
            <p:spPr>
              <a:xfrm rot="4500000">
                <a:off x="1833515" y="2271223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96" name="グループ化 695">
              <a:extLst>
                <a:ext uri="{FF2B5EF4-FFF2-40B4-BE49-F238E27FC236}">
                  <a16:creationId xmlns:a16="http://schemas.microsoft.com/office/drawing/2014/main" id="{CD69C287-82FC-47C7-80D5-B11408845658}"/>
                </a:ext>
              </a:extLst>
            </p:cNvPr>
            <p:cNvGrpSpPr/>
            <p:nvPr/>
          </p:nvGrpSpPr>
          <p:grpSpPr>
            <a:xfrm flipH="1">
              <a:off x="1614140" y="5261231"/>
              <a:ext cx="517256" cy="325063"/>
              <a:chOff x="1821834" y="2152930"/>
              <a:chExt cx="674136" cy="423655"/>
            </a:xfrm>
            <a:solidFill>
              <a:srgbClr val="00B0F0">
                <a:alpha val="50000"/>
              </a:srgbClr>
            </a:solidFill>
          </p:grpSpPr>
          <p:sp>
            <p:nvSpPr>
              <p:cNvPr id="697" name="楕円 8">
                <a:extLst>
                  <a:ext uri="{FF2B5EF4-FFF2-40B4-BE49-F238E27FC236}">
                    <a16:creationId xmlns:a16="http://schemas.microsoft.com/office/drawing/2014/main" id="{11267C54-4052-47CB-A0EA-17EA73A44F7C}"/>
                  </a:ext>
                </a:extLst>
              </p:cNvPr>
              <p:cNvSpPr/>
              <p:nvPr/>
            </p:nvSpPr>
            <p:spPr>
              <a:xfrm rot="5400000">
                <a:off x="2250297" y="2141249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8" name="楕円 8">
                <a:extLst>
                  <a:ext uri="{FF2B5EF4-FFF2-40B4-BE49-F238E27FC236}">
                    <a16:creationId xmlns:a16="http://schemas.microsoft.com/office/drawing/2014/main" id="{656A9340-AAA1-47FB-98A9-21C66B6E0282}"/>
                  </a:ext>
                </a:extLst>
              </p:cNvPr>
              <p:cNvSpPr/>
              <p:nvPr/>
            </p:nvSpPr>
            <p:spPr>
              <a:xfrm rot="4500000">
                <a:off x="2150069" y="2258808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9" name="楕円 8">
                <a:extLst>
                  <a:ext uri="{FF2B5EF4-FFF2-40B4-BE49-F238E27FC236}">
                    <a16:creationId xmlns:a16="http://schemas.microsoft.com/office/drawing/2014/main" id="{B5CDC1E5-EB99-49E6-80B1-E6C9C141A2F8}"/>
                  </a:ext>
                </a:extLst>
              </p:cNvPr>
              <p:cNvSpPr/>
              <p:nvPr/>
            </p:nvSpPr>
            <p:spPr>
              <a:xfrm rot="2700000">
                <a:off x="2303257" y="2346404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0" name="楕円 8">
                <a:extLst>
                  <a:ext uri="{FF2B5EF4-FFF2-40B4-BE49-F238E27FC236}">
                    <a16:creationId xmlns:a16="http://schemas.microsoft.com/office/drawing/2014/main" id="{C4C91F93-F000-4E61-9E7B-2E605D060670}"/>
                  </a:ext>
                </a:extLst>
              </p:cNvPr>
              <p:cNvSpPr/>
              <p:nvPr/>
            </p:nvSpPr>
            <p:spPr>
              <a:xfrm rot="5400000">
                <a:off x="2414874" y="2203151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1" name="楕円 8">
                <a:extLst>
                  <a:ext uri="{FF2B5EF4-FFF2-40B4-BE49-F238E27FC236}">
                    <a16:creationId xmlns:a16="http://schemas.microsoft.com/office/drawing/2014/main" id="{6940F180-8C0B-43BD-98CF-B22F598C5741}"/>
                  </a:ext>
                </a:extLst>
              </p:cNvPr>
              <p:cNvSpPr/>
              <p:nvPr/>
            </p:nvSpPr>
            <p:spPr>
              <a:xfrm rot="4500000">
                <a:off x="1996804" y="2178253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2" name="楕円 8">
                <a:extLst>
                  <a:ext uri="{FF2B5EF4-FFF2-40B4-BE49-F238E27FC236}">
                    <a16:creationId xmlns:a16="http://schemas.microsoft.com/office/drawing/2014/main" id="{BFD5FEF7-2AB1-4A78-BE01-C44B0EEF0782}"/>
                  </a:ext>
                </a:extLst>
              </p:cNvPr>
              <p:cNvSpPr/>
              <p:nvPr/>
            </p:nvSpPr>
            <p:spPr>
              <a:xfrm rot="2700000">
                <a:off x="2087935" y="2442178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3" name="楕円 8">
                <a:extLst>
                  <a:ext uri="{FF2B5EF4-FFF2-40B4-BE49-F238E27FC236}">
                    <a16:creationId xmlns:a16="http://schemas.microsoft.com/office/drawing/2014/main" id="{0BC1631F-AC3B-4883-B941-11E4072699E8}"/>
                  </a:ext>
                </a:extLst>
              </p:cNvPr>
              <p:cNvSpPr/>
              <p:nvPr/>
            </p:nvSpPr>
            <p:spPr>
              <a:xfrm rot="900000">
                <a:off x="2450250" y="2405087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4" name="楕円 8">
                <a:extLst>
                  <a:ext uri="{FF2B5EF4-FFF2-40B4-BE49-F238E27FC236}">
                    <a16:creationId xmlns:a16="http://schemas.microsoft.com/office/drawing/2014/main" id="{5C3DF334-D2FC-4C0C-8FEE-4E9098BFEF0A}"/>
                  </a:ext>
                </a:extLst>
              </p:cNvPr>
              <p:cNvSpPr/>
              <p:nvPr/>
            </p:nvSpPr>
            <p:spPr>
              <a:xfrm rot="2700000">
                <a:off x="1881871" y="2431885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5" name="楕円 8">
                <a:extLst>
                  <a:ext uri="{FF2B5EF4-FFF2-40B4-BE49-F238E27FC236}">
                    <a16:creationId xmlns:a16="http://schemas.microsoft.com/office/drawing/2014/main" id="{2FA0E154-EB90-43E8-8DCE-B91B118FE147}"/>
                  </a:ext>
                </a:extLst>
              </p:cNvPr>
              <p:cNvSpPr/>
              <p:nvPr/>
            </p:nvSpPr>
            <p:spPr>
              <a:xfrm rot="900000">
                <a:off x="2282663" y="2507504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6" name="楕円 8">
                <a:extLst>
                  <a:ext uri="{FF2B5EF4-FFF2-40B4-BE49-F238E27FC236}">
                    <a16:creationId xmlns:a16="http://schemas.microsoft.com/office/drawing/2014/main" id="{C6B40358-5BD3-4E12-9037-AF680756CFFC}"/>
                  </a:ext>
                </a:extLst>
              </p:cNvPr>
              <p:cNvSpPr/>
              <p:nvPr/>
            </p:nvSpPr>
            <p:spPr>
              <a:xfrm rot="4500000">
                <a:off x="1833515" y="2271223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F46256E8-6932-4387-BB85-001ED1CC75B1}"/>
              </a:ext>
            </a:extLst>
          </p:cNvPr>
          <p:cNvGrpSpPr/>
          <p:nvPr/>
        </p:nvGrpSpPr>
        <p:grpSpPr>
          <a:xfrm>
            <a:off x="3786996" y="4502524"/>
            <a:ext cx="2395683" cy="1967550"/>
            <a:chOff x="3786996" y="4502524"/>
            <a:chExt cx="2395683" cy="1967550"/>
          </a:xfrm>
        </p:grpSpPr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67223566-2B55-46A6-AA85-153239D21845}"/>
                </a:ext>
              </a:extLst>
            </p:cNvPr>
            <p:cNvGrpSpPr/>
            <p:nvPr/>
          </p:nvGrpSpPr>
          <p:grpSpPr>
            <a:xfrm>
              <a:off x="3786996" y="4502524"/>
              <a:ext cx="2395683" cy="1967550"/>
              <a:chOff x="3712326" y="4229183"/>
              <a:chExt cx="2728502" cy="2240891"/>
            </a:xfrm>
          </p:grpSpPr>
          <p:grpSp>
            <p:nvGrpSpPr>
              <p:cNvPr id="488" name="グループ化 487">
                <a:extLst>
                  <a:ext uri="{FF2B5EF4-FFF2-40B4-BE49-F238E27FC236}">
                    <a16:creationId xmlns:a16="http://schemas.microsoft.com/office/drawing/2014/main" id="{6B6A1380-ED7A-4F7A-A2E4-FF836C11B13F}"/>
                  </a:ext>
                </a:extLst>
              </p:cNvPr>
              <p:cNvGrpSpPr/>
              <p:nvPr/>
            </p:nvGrpSpPr>
            <p:grpSpPr>
              <a:xfrm>
                <a:off x="3712326" y="4263943"/>
                <a:ext cx="1000370" cy="2206131"/>
                <a:chOff x="4146804" y="4252693"/>
                <a:chExt cx="1000370" cy="2206131"/>
              </a:xfrm>
            </p:grpSpPr>
            <p:sp>
              <p:nvSpPr>
                <p:cNvPr id="489" name="フリーフォーム: 図形 488">
                  <a:extLst>
                    <a:ext uri="{FF2B5EF4-FFF2-40B4-BE49-F238E27FC236}">
                      <a16:creationId xmlns:a16="http://schemas.microsoft.com/office/drawing/2014/main" id="{766703BA-CD66-4742-930A-70F598105EF3}"/>
                    </a:ext>
                  </a:extLst>
                </p:cNvPr>
                <p:cNvSpPr/>
                <p:nvPr/>
              </p:nvSpPr>
              <p:spPr>
                <a:xfrm flipH="1">
                  <a:off x="4506128" y="5098406"/>
                  <a:ext cx="177070" cy="395121"/>
                </a:xfrm>
                <a:custGeom>
                  <a:avLst/>
                  <a:gdLst>
                    <a:gd name="connsiteX0" fmla="*/ 22650 w 248020"/>
                    <a:gd name="connsiteY0" fmla="*/ 0 h 258102"/>
                    <a:gd name="connsiteX1" fmla="*/ 225369 w 248020"/>
                    <a:gd name="connsiteY1" fmla="*/ 0 h 258102"/>
                    <a:gd name="connsiteX2" fmla="*/ 248020 w 248020"/>
                    <a:gd name="connsiteY2" fmla="*/ 258102 h 258102"/>
                    <a:gd name="connsiteX3" fmla="*/ 0 w 248020"/>
                    <a:gd name="connsiteY3" fmla="*/ 258102 h 258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020" h="258102">
                      <a:moveTo>
                        <a:pt x="22650" y="0"/>
                      </a:moveTo>
                      <a:lnTo>
                        <a:pt x="225369" y="0"/>
                      </a:lnTo>
                      <a:lnTo>
                        <a:pt x="248020" y="258102"/>
                      </a:lnTo>
                      <a:lnTo>
                        <a:pt x="0" y="25810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0" name="フリーフォーム: 図形 489">
                  <a:extLst>
                    <a:ext uri="{FF2B5EF4-FFF2-40B4-BE49-F238E27FC236}">
                      <a16:creationId xmlns:a16="http://schemas.microsoft.com/office/drawing/2014/main" id="{6470D662-517E-4FC5-97DE-D6BF2C0943C9}"/>
                    </a:ext>
                  </a:extLst>
                </p:cNvPr>
                <p:cNvSpPr/>
                <p:nvPr/>
              </p:nvSpPr>
              <p:spPr>
                <a:xfrm flipH="1">
                  <a:off x="4588552" y="5129117"/>
                  <a:ext cx="81882" cy="195549"/>
                </a:xfrm>
                <a:custGeom>
                  <a:avLst/>
                  <a:gdLst>
                    <a:gd name="connsiteX0" fmla="*/ 152408 w 161003"/>
                    <a:gd name="connsiteY0" fmla="*/ 0 h 223973"/>
                    <a:gd name="connsiteX1" fmla="*/ 9452 w 161003"/>
                    <a:gd name="connsiteY1" fmla="*/ 219737 h 223973"/>
                    <a:gd name="connsiteX2" fmla="*/ 0 w 161003"/>
                    <a:gd name="connsiteY2" fmla="*/ 223973 h 223973"/>
                    <a:gd name="connsiteX3" fmla="*/ 4657 w 161003"/>
                    <a:gd name="connsiteY3" fmla="*/ 149621 h 223973"/>
                    <a:gd name="connsiteX4" fmla="*/ 85033 w 161003"/>
                    <a:gd name="connsiteY4" fmla="*/ 89394 h 223973"/>
                    <a:gd name="connsiteX5" fmla="*/ 152408 w 161003"/>
                    <a:gd name="connsiteY5" fmla="*/ 0 h 223973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5033 w 161003"/>
                    <a:gd name="connsiteY4" fmla="*/ 75107 h 209686"/>
                    <a:gd name="connsiteX5" fmla="*/ 152408 w 161003"/>
                    <a:gd name="connsiteY5" fmla="*/ 0 h 209686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7857 w 161003"/>
                    <a:gd name="connsiteY4" fmla="*/ 82251 h 209686"/>
                    <a:gd name="connsiteX5" fmla="*/ 152408 w 161003"/>
                    <a:gd name="connsiteY5" fmla="*/ 0 h 209686"/>
                    <a:gd name="connsiteX0" fmla="*/ 147751 w 156346"/>
                    <a:gd name="connsiteY0" fmla="*/ 0 h 205450"/>
                    <a:gd name="connsiteX1" fmla="*/ 4795 w 156346"/>
                    <a:gd name="connsiteY1" fmla="*/ 205450 h 205450"/>
                    <a:gd name="connsiteX2" fmla="*/ 0 w 156346"/>
                    <a:gd name="connsiteY2" fmla="*/ 135334 h 205450"/>
                    <a:gd name="connsiteX3" fmla="*/ 83200 w 156346"/>
                    <a:gd name="connsiteY3" fmla="*/ 82251 h 205450"/>
                    <a:gd name="connsiteX4" fmla="*/ 147751 w 156346"/>
                    <a:gd name="connsiteY4" fmla="*/ 0 h 205450"/>
                    <a:gd name="connsiteX0" fmla="*/ 148605 w 156752"/>
                    <a:gd name="connsiteY0" fmla="*/ 0 h 188781"/>
                    <a:gd name="connsiteX1" fmla="*/ 0 w 156752"/>
                    <a:gd name="connsiteY1" fmla="*/ 188781 h 188781"/>
                    <a:gd name="connsiteX2" fmla="*/ 854 w 156752"/>
                    <a:gd name="connsiteY2" fmla="*/ 135334 h 188781"/>
                    <a:gd name="connsiteX3" fmla="*/ 84054 w 156752"/>
                    <a:gd name="connsiteY3" fmla="*/ 82251 h 188781"/>
                    <a:gd name="connsiteX4" fmla="*/ 148605 w 156752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51429 w 151429"/>
                    <a:gd name="connsiteY0" fmla="*/ 0 h 186400"/>
                    <a:gd name="connsiteX1" fmla="*/ 0 w 151429"/>
                    <a:gd name="connsiteY1" fmla="*/ 186400 h 186400"/>
                    <a:gd name="connsiteX2" fmla="*/ 854 w 151429"/>
                    <a:gd name="connsiteY2" fmla="*/ 132953 h 186400"/>
                    <a:gd name="connsiteX3" fmla="*/ 84054 w 151429"/>
                    <a:gd name="connsiteY3" fmla="*/ 79870 h 186400"/>
                    <a:gd name="connsiteX4" fmla="*/ 151429 w 151429"/>
                    <a:gd name="connsiteY4" fmla="*/ 0 h 18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1429" h="186400">
                      <a:moveTo>
                        <a:pt x="151429" y="0"/>
                      </a:moveTo>
                      <a:cubicBezTo>
                        <a:pt x="150345" y="78261"/>
                        <a:pt x="89168" y="133779"/>
                        <a:pt x="0" y="186400"/>
                      </a:cubicBezTo>
                      <a:cubicBezTo>
                        <a:pt x="285" y="168584"/>
                        <a:pt x="569" y="150769"/>
                        <a:pt x="854" y="132953"/>
                      </a:cubicBezTo>
                      <a:lnTo>
                        <a:pt x="84054" y="79870"/>
                      </a:lnTo>
                      <a:cubicBezTo>
                        <a:pt x="113633" y="51040"/>
                        <a:pt x="136893" y="29985"/>
                        <a:pt x="15142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491" name="四角形: 上の 2 つの角を丸める 490">
                  <a:extLst>
                    <a:ext uri="{FF2B5EF4-FFF2-40B4-BE49-F238E27FC236}">
                      <a16:creationId xmlns:a16="http://schemas.microsoft.com/office/drawing/2014/main" id="{4CC6C810-D545-404B-B10C-C97397DC7FFA}"/>
                    </a:ext>
                  </a:extLst>
                </p:cNvPr>
                <p:cNvSpPr/>
                <p:nvPr/>
              </p:nvSpPr>
              <p:spPr>
                <a:xfrm flipH="1">
                  <a:off x="4537128" y="4332509"/>
                  <a:ext cx="610046" cy="80125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2" name="フリーフォーム: 図形 491">
                  <a:extLst>
                    <a:ext uri="{FF2B5EF4-FFF2-40B4-BE49-F238E27FC236}">
                      <a16:creationId xmlns:a16="http://schemas.microsoft.com/office/drawing/2014/main" id="{F1DFDAEC-A2E8-447E-A5E4-67C860741932}"/>
                    </a:ext>
                  </a:extLst>
                </p:cNvPr>
                <p:cNvSpPr/>
                <p:nvPr/>
              </p:nvSpPr>
              <p:spPr>
                <a:xfrm flipH="1">
                  <a:off x="4243262" y="4398024"/>
                  <a:ext cx="831186" cy="930665"/>
                </a:xfrm>
                <a:custGeom>
                  <a:avLst/>
                  <a:gdLst>
                    <a:gd name="connsiteX0" fmla="*/ 444504 w 821661"/>
                    <a:gd name="connsiteY0" fmla="*/ 27 h 921045"/>
                    <a:gd name="connsiteX1" fmla="*/ 821479 w 821661"/>
                    <a:gd name="connsiteY1" fmla="*/ 445103 h 921045"/>
                    <a:gd name="connsiteX2" fmla="*/ 552319 w 821661"/>
                    <a:gd name="connsiteY2" fmla="*/ 898660 h 921045"/>
                    <a:gd name="connsiteX3" fmla="*/ 480846 w 821661"/>
                    <a:gd name="connsiteY3" fmla="*/ 747863 h 921045"/>
                    <a:gd name="connsiteX4" fmla="*/ 232191 w 821661"/>
                    <a:gd name="connsiteY4" fmla="*/ 919950 h 921045"/>
                    <a:gd name="connsiteX5" fmla="*/ 75343 w 821661"/>
                    <a:gd name="connsiteY5" fmla="*/ 842202 h 921045"/>
                    <a:gd name="connsiteX6" fmla="*/ 67533 w 821661"/>
                    <a:gd name="connsiteY6" fmla="*/ 822288 h 921045"/>
                    <a:gd name="connsiteX7" fmla="*/ 70485 w 821661"/>
                    <a:gd name="connsiteY7" fmla="*/ 821185 h 921045"/>
                    <a:gd name="connsiteX8" fmla="*/ 100514 w 821661"/>
                    <a:gd name="connsiteY8" fmla="*/ 795321 h 921045"/>
                    <a:gd name="connsiteX9" fmla="*/ 70485 w 821661"/>
                    <a:gd name="connsiteY9" fmla="*/ 800742 h 921045"/>
                    <a:gd name="connsiteX10" fmla="*/ 60233 w 821661"/>
                    <a:gd name="connsiteY10" fmla="*/ 803677 h 921045"/>
                    <a:gd name="connsiteX11" fmla="*/ 59765 w 821661"/>
                    <a:gd name="connsiteY11" fmla="*/ 802483 h 921045"/>
                    <a:gd name="connsiteX12" fmla="*/ 48103 w 821661"/>
                    <a:gd name="connsiteY12" fmla="*/ 752360 h 921045"/>
                    <a:gd name="connsiteX13" fmla="*/ 0 w 821661"/>
                    <a:gd name="connsiteY13" fmla="*/ 713901 h 921045"/>
                    <a:gd name="connsiteX14" fmla="*/ 41934 w 821661"/>
                    <a:gd name="connsiteY14" fmla="*/ 572226 h 921045"/>
                    <a:gd name="connsiteX15" fmla="*/ 12918 w 821661"/>
                    <a:gd name="connsiteY15" fmla="*/ 401454 h 921045"/>
                    <a:gd name="connsiteX16" fmla="*/ 11316 w 821661"/>
                    <a:gd name="connsiteY16" fmla="*/ 339903 h 921045"/>
                    <a:gd name="connsiteX17" fmla="*/ 444504 w 821661"/>
                    <a:gd name="connsiteY17" fmla="*/ 27 h 921045"/>
                    <a:gd name="connsiteX0" fmla="*/ 480846 w 821661"/>
                    <a:gd name="connsiteY0" fmla="*/ 747863 h 921045"/>
                    <a:gd name="connsiteX1" fmla="*/ 232191 w 821661"/>
                    <a:gd name="connsiteY1" fmla="*/ 919950 h 921045"/>
                    <a:gd name="connsiteX2" fmla="*/ 75343 w 821661"/>
                    <a:gd name="connsiteY2" fmla="*/ 842202 h 921045"/>
                    <a:gd name="connsiteX3" fmla="*/ 67533 w 821661"/>
                    <a:gd name="connsiteY3" fmla="*/ 822288 h 921045"/>
                    <a:gd name="connsiteX4" fmla="*/ 70485 w 821661"/>
                    <a:gd name="connsiteY4" fmla="*/ 821185 h 921045"/>
                    <a:gd name="connsiteX5" fmla="*/ 100514 w 821661"/>
                    <a:gd name="connsiteY5" fmla="*/ 795321 h 921045"/>
                    <a:gd name="connsiteX6" fmla="*/ 70485 w 821661"/>
                    <a:gd name="connsiteY6" fmla="*/ 800742 h 921045"/>
                    <a:gd name="connsiteX7" fmla="*/ 60233 w 821661"/>
                    <a:gd name="connsiteY7" fmla="*/ 803677 h 921045"/>
                    <a:gd name="connsiteX8" fmla="*/ 59765 w 821661"/>
                    <a:gd name="connsiteY8" fmla="*/ 802483 h 921045"/>
                    <a:gd name="connsiteX9" fmla="*/ 48103 w 821661"/>
                    <a:gd name="connsiteY9" fmla="*/ 752360 h 921045"/>
                    <a:gd name="connsiteX10" fmla="*/ 0 w 821661"/>
                    <a:gd name="connsiteY10" fmla="*/ 713901 h 921045"/>
                    <a:gd name="connsiteX11" fmla="*/ 41934 w 821661"/>
                    <a:gd name="connsiteY11" fmla="*/ 572226 h 921045"/>
                    <a:gd name="connsiteX12" fmla="*/ 12918 w 821661"/>
                    <a:gd name="connsiteY12" fmla="*/ 401454 h 921045"/>
                    <a:gd name="connsiteX13" fmla="*/ 11316 w 821661"/>
                    <a:gd name="connsiteY13" fmla="*/ 339903 h 921045"/>
                    <a:gd name="connsiteX14" fmla="*/ 444504 w 821661"/>
                    <a:gd name="connsiteY14" fmla="*/ 27 h 921045"/>
                    <a:gd name="connsiteX15" fmla="*/ 821479 w 821661"/>
                    <a:gd name="connsiteY15" fmla="*/ 445103 h 921045"/>
                    <a:gd name="connsiteX16" fmla="*/ 552319 w 821661"/>
                    <a:gd name="connsiteY16" fmla="*/ 898660 h 921045"/>
                    <a:gd name="connsiteX17" fmla="*/ 572286 w 821661"/>
                    <a:gd name="connsiteY17" fmla="*/ 839303 h 921045"/>
                    <a:gd name="connsiteX0" fmla="*/ 480846 w 821661"/>
                    <a:gd name="connsiteY0" fmla="*/ 747863 h 921045"/>
                    <a:gd name="connsiteX1" fmla="*/ 232191 w 821661"/>
                    <a:gd name="connsiteY1" fmla="*/ 919950 h 921045"/>
                    <a:gd name="connsiteX2" fmla="*/ 75343 w 821661"/>
                    <a:gd name="connsiteY2" fmla="*/ 842202 h 921045"/>
                    <a:gd name="connsiteX3" fmla="*/ 67533 w 821661"/>
                    <a:gd name="connsiteY3" fmla="*/ 822288 h 921045"/>
                    <a:gd name="connsiteX4" fmla="*/ 70485 w 821661"/>
                    <a:gd name="connsiteY4" fmla="*/ 821185 h 921045"/>
                    <a:gd name="connsiteX5" fmla="*/ 100514 w 821661"/>
                    <a:gd name="connsiteY5" fmla="*/ 795321 h 921045"/>
                    <a:gd name="connsiteX6" fmla="*/ 70485 w 821661"/>
                    <a:gd name="connsiteY6" fmla="*/ 800742 h 921045"/>
                    <a:gd name="connsiteX7" fmla="*/ 60233 w 821661"/>
                    <a:gd name="connsiteY7" fmla="*/ 803677 h 921045"/>
                    <a:gd name="connsiteX8" fmla="*/ 59765 w 821661"/>
                    <a:gd name="connsiteY8" fmla="*/ 802483 h 921045"/>
                    <a:gd name="connsiteX9" fmla="*/ 48103 w 821661"/>
                    <a:gd name="connsiteY9" fmla="*/ 752360 h 921045"/>
                    <a:gd name="connsiteX10" fmla="*/ 0 w 821661"/>
                    <a:gd name="connsiteY10" fmla="*/ 713901 h 921045"/>
                    <a:gd name="connsiteX11" fmla="*/ 41934 w 821661"/>
                    <a:gd name="connsiteY11" fmla="*/ 572226 h 921045"/>
                    <a:gd name="connsiteX12" fmla="*/ 12918 w 821661"/>
                    <a:gd name="connsiteY12" fmla="*/ 401454 h 921045"/>
                    <a:gd name="connsiteX13" fmla="*/ 11316 w 821661"/>
                    <a:gd name="connsiteY13" fmla="*/ 339903 h 921045"/>
                    <a:gd name="connsiteX14" fmla="*/ 444504 w 821661"/>
                    <a:gd name="connsiteY14" fmla="*/ 27 h 921045"/>
                    <a:gd name="connsiteX15" fmla="*/ 821479 w 821661"/>
                    <a:gd name="connsiteY15" fmla="*/ 445103 h 921045"/>
                    <a:gd name="connsiteX16" fmla="*/ 552319 w 821661"/>
                    <a:gd name="connsiteY16" fmla="*/ 898660 h 921045"/>
                    <a:gd name="connsiteX0" fmla="*/ 480846 w 821661"/>
                    <a:gd name="connsiteY0" fmla="*/ 747863 h 921045"/>
                    <a:gd name="connsiteX1" fmla="*/ 232191 w 821661"/>
                    <a:gd name="connsiteY1" fmla="*/ 919950 h 921045"/>
                    <a:gd name="connsiteX2" fmla="*/ 75343 w 821661"/>
                    <a:gd name="connsiteY2" fmla="*/ 842202 h 921045"/>
                    <a:gd name="connsiteX3" fmla="*/ 67533 w 821661"/>
                    <a:gd name="connsiteY3" fmla="*/ 822288 h 921045"/>
                    <a:gd name="connsiteX4" fmla="*/ 100514 w 821661"/>
                    <a:gd name="connsiteY4" fmla="*/ 795321 h 921045"/>
                    <a:gd name="connsiteX5" fmla="*/ 70485 w 821661"/>
                    <a:gd name="connsiteY5" fmla="*/ 800742 h 921045"/>
                    <a:gd name="connsiteX6" fmla="*/ 60233 w 821661"/>
                    <a:gd name="connsiteY6" fmla="*/ 803677 h 921045"/>
                    <a:gd name="connsiteX7" fmla="*/ 59765 w 821661"/>
                    <a:gd name="connsiteY7" fmla="*/ 802483 h 921045"/>
                    <a:gd name="connsiteX8" fmla="*/ 48103 w 821661"/>
                    <a:gd name="connsiteY8" fmla="*/ 752360 h 921045"/>
                    <a:gd name="connsiteX9" fmla="*/ 0 w 821661"/>
                    <a:gd name="connsiteY9" fmla="*/ 713901 h 921045"/>
                    <a:gd name="connsiteX10" fmla="*/ 41934 w 821661"/>
                    <a:gd name="connsiteY10" fmla="*/ 572226 h 921045"/>
                    <a:gd name="connsiteX11" fmla="*/ 12918 w 821661"/>
                    <a:gd name="connsiteY11" fmla="*/ 401454 h 921045"/>
                    <a:gd name="connsiteX12" fmla="*/ 11316 w 821661"/>
                    <a:gd name="connsiteY12" fmla="*/ 339903 h 921045"/>
                    <a:gd name="connsiteX13" fmla="*/ 444504 w 821661"/>
                    <a:gd name="connsiteY13" fmla="*/ 27 h 921045"/>
                    <a:gd name="connsiteX14" fmla="*/ 821479 w 821661"/>
                    <a:gd name="connsiteY14" fmla="*/ 445103 h 921045"/>
                    <a:gd name="connsiteX15" fmla="*/ 552319 w 821661"/>
                    <a:gd name="connsiteY15" fmla="*/ 898660 h 921045"/>
                    <a:gd name="connsiteX0" fmla="*/ 480846 w 821661"/>
                    <a:gd name="connsiteY0" fmla="*/ 747863 h 921045"/>
                    <a:gd name="connsiteX1" fmla="*/ 232191 w 821661"/>
                    <a:gd name="connsiteY1" fmla="*/ 919950 h 921045"/>
                    <a:gd name="connsiteX2" fmla="*/ 75343 w 821661"/>
                    <a:gd name="connsiteY2" fmla="*/ 842202 h 921045"/>
                    <a:gd name="connsiteX3" fmla="*/ 67533 w 821661"/>
                    <a:gd name="connsiteY3" fmla="*/ 822288 h 921045"/>
                    <a:gd name="connsiteX4" fmla="*/ 100514 w 821661"/>
                    <a:gd name="connsiteY4" fmla="*/ 795321 h 921045"/>
                    <a:gd name="connsiteX5" fmla="*/ 70485 w 821661"/>
                    <a:gd name="connsiteY5" fmla="*/ 800742 h 921045"/>
                    <a:gd name="connsiteX6" fmla="*/ 60233 w 821661"/>
                    <a:gd name="connsiteY6" fmla="*/ 803677 h 921045"/>
                    <a:gd name="connsiteX7" fmla="*/ 48103 w 821661"/>
                    <a:gd name="connsiteY7" fmla="*/ 752360 h 921045"/>
                    <a:gd name="connsiteX8" fmla="*/ 0 w 821661"/>
                    <a:gd name="connsiteY8" fmla="*/ 713901 h 921045"/>
                    <a:gd name="connsiteX9" fmla="*/ 41934 w 821661"/>
                    <a:gd name="connsiteY9" fmla="*/ 572226 h 921045"/>
                    <a:gd name="connsiteX10" fmla="*/ 12918 w 821661"/>
                    <a:gd name="connsiteY10" fmla="*/ 401454 h 921045"/>
                    <a:gd name="connsiteX11" fmla="*/ 11316 w 821661"/>
                    <a:gd name="connsiteY11" fmla="*/ 339903 h 921045"/>
                    <a:gd name="connsiteX12" fmla="*/ 444504 w 821661"/>
                    <a:gd name="connsiteY12" fmla="*/ 27 h 921045"/>
                    <a:gd name="connsiteX13" fmla="*/ 821479 w 821661"/>
                    <a:gd name="connsiteY13" fmla="*/ 445103 h 921045"/>
                    <a:gd name="connsiteX14" fmla="*/ 552319 w 821661"/>
                    <a:gd name="connsiteY14" fmla="*/ 898660 h 921045"/>
                    <a:gd name="connsiteX0" fmla="*/ 480846 w 821661"/>
                    <a:gd name="connsiteY0" fmla="*/ 747863 h 921045"/>
                    <a:gd name="connsiteX1" fmla="*/ 232191 w 821661"/>
                    <a:gd name="connsiteY1" fmla="*/ 919950 h 921045"/>
                    <a:gd name="connsiteX2" fmla="*/ 75343 w 821661"/>
                    <a:gd name="connsiteY2" fmla="*/ 842202 h 921045"/>
                    <a:gd name="connsiteX3" fmla="*/ 67533 w 821661"/>
                    <a:gd name="connsiteY3" fmla="*/ 822288 h 921045"/>
                    <a:gd name="connsiteX4" fmla="*/ 100514 w 821661"/>
                    <a:gd name="connsiteY4" fmla="*/ 795321 h 921045"/>
                    <a:gd name="connsiteX5" fmla="*/ 70485 w 821661"/>
                    <a:gd name="connsiteY5" fmla="*/ 800742 h 921045"/>
                    <a:gd name="connsiteX6" fmla="*/ 48103 w 821661"/>
                    <a:gd name="connsiteY6" fmla="*/ 752360 h 921045"/>
                    <a:gd name="connsiteX7" fmla="*/ 0 w 821661"/>
                    <a:gd name="connsiteY7" fmla="*/ 713901 h 921045"/>
                    <a:gd name="connsiteX8" fmla="*/ 41934 w 821661"/>
                    <a:gd name="connsiteY8" fmla="*/ 572226 h 921045"/>
                    <a:gd name="connsiteX9" fmla="*/ 12918 w 821661"/>
                    <a:gd name="connsiteY9" fmla="*/ 401454 h 921045"/>
                    <a:gd name="connsiteX10" fmla="*/ 11316 w 821661"/>
                    <a:gd name="connsiteY10" fmla="*/ 339903 h 921045"/>
                    <a:gd name="connsiteX11" fmla="*/ 444504 w 821661"/>
                    <a:gd name="connsiteY11" fmla="*/ 27 h 921045"/>
                    <a:gd name="connsiteX12" fmla="*/ 821479 w 821661"/>
                    <a:gd name="connsiteY12" fmla="*/ 445103 h 921045"/>
                    <a:gd name="connsiteX13" fmla="*/ 552319 w 821661"/>
                    <a:gd name="connsiteY13" fmla="*/ 898660 h 921045"/>
                    <a:gd name="connsiteX0" fmla="*/ 480846 w 821661"/>
                    <a:gd name="connsiteY0" fmla="*/ 747863 h 921045"/>
                    <a:gd name="connsiteX1" fmla="*/ 232191 w 821661"/>
                    <a:gd name="connsiteY1" fmla="*/ 919950 h 921045"/>
                    <a:gd name="connsiteX2" fmla="*/ 75343 w 821661"/>
                    <a:gd name="connsiteY2" fmla="*/ 842202 h 921045"/>
                    <a:gd name="connsiteX3" fmla="*/ 67533 w 821661"/>
                    <a:gd name="connsiteY3" fmla="*/ 822288 h 921045"/>
                    <a:gd name="connsiteX4" fmla="*/ 100514 w 821661"/>
                    <a:gd name="connsiteY4" fmla="*/ 795321 h 921045"/>
                    <a:gd name="connsiteX5" fmla="*/ 56198 w 821661"/>
                    <a:gd name="connsiteY5" fmla="*/ 807886 h 921045"/>
                    <a:gd name="connsiteX6" fmla="*/ 48103 w 821661"/>
                    <a:gd name="connsiteY6" fmla="*/ 752360 h 921045"/>
                    <a:gd name="connsiteX7" fmla="*/ 0 w 821661"/>
                    <a:gd name="connsiteY7" fmla="*/ 713901 h 921045"/>
                    <a:gd name="connsiteX8" fmla="*/ 41934 w 821661"/>
                    <a:gd name="connsiteY8" fmla="*/ 572226 h 921045"/>
                    <a:gd name="connsiteX9" fmla="*/ 12918 w 821661"/>
                    <a:gd name="connsiteY9" fmla="*/ 401454 h 921045"/>
                    <a:gd name="connsiteX10" fmla="*/ 11316 w 821661"/>
                    <a:gd name="connsiteY10" fmla="*/ 339903 h 921045"/>
                    <a:gd name="connsiteX11" fmla="*/ 444504 w 821661"/>
                    <a:gd name="connsiteY11" fmla="*/ 27 h 921045"/>
                    <a:gd name="connsiteX12" fmla="*/ 821479 w 821661"/>
                    <a:gd name="connsiteY12" fmla="*/ 445103 h 921045"/>
                    <a:gd name="connsiteX13" fmla="*/ 552319 w 821661"/>
                    <a:gd name="connsiteY13" fmla="*/ 898660 h 921045"/>
                    <a:gd name="connsiteX0" fmla="*/ 480846 w 821661"/>
                    <a:gd name="connsiteY0" fmla="*/ 747863 h 921045"/>
                    <a:gd name="connsiteX1" fmla="*/ 232191 w 821661"/>
                    <a:gd name="connsiteY1" fmla="*/ 919950 h 921045"/>
                    <a:gd name="connsiteX2" fmla="*/ 75343 w 821661"/>
                    <a:gd name="connsiteY2" fmla="*/ 842202 h 921045"/>
                    <a:gd name="connsiteX3" fmla="*/ 100514 w 821661"/>
                    <a:gd name="connsiteY3" fmla="*/ 795321 h 921045"/>
                    <a:gd name="connsiteX4" fmla="*/ 56198 w 821661"/>
                    <a:gd name="connsiteY4" fmla="*/ 807886 h 921045"/>
                    <a:gd name="connsiteX5" fmla="*/ 48103 w 821661"/>
                    <a:gd name="connsiteY5" fmla="*/ 752360 h 921045"/>
                    <a:gd name="connsiteX6" fmla="*/ 0 w 821661"/>
                    <a:gd name="connsiteY6" fmla="*/ 713901 h 921045"/>
                    <a:gd name="connsiteX7" fmla="*/ 41934 w 821661"/>
                    <a:gd name="connsiteY7" fmla="*/ 572226 h 921045"/>
                    <a:gd name="connsiteX8" fmla="*/ 12918 w 821661"/>
                    <a:gd name="connsiteY8" fmla="*/ 401454 h 921045"/>
                    <a:gd name="connsiteX9" fmla="*/ 11316 w 821661"/>
                    <a:gd name="connsiteY9" fmla="*/ 339903 h 921045"/>
                    <a:gd name="connsiteX10" fmla="*/ 444504 w 821661"/>
                    <a:gd name="connsiteY10" fmla="*/ 27 h 921045"/>
                    <a:gd name="connsiteX11" fmla="*/ 821479 w 821661"/>
                    <a:gd name="connsiteY11" fmla="*/ 445103 h 921045"/>
                    <a:gd name="connsiteX12" fmla="*/ 552319 w 821661"/>
                    <a:gd name="connsiteY12" fmla="*/ 898660 h 921045"/>
                    <a:gd name="connsiteX0" fmla="*/ 480846 w 821661"/>
                    <a:gd name="connsiteY0" fmla="*/ 747863 h 921045"/>
                    <a:gd name="connsiteX1" fmla="*/ 232191 w 821661"/>
                    <a:gd name="connsiteY1" fmla="*/ 919950 h 921045"/>
                    <a:gd name="connsiteX2" fmla="*/ 75343 w 821661"/>
                    <a:gd name="connsiteY2" fmla="*/ 842202 h 921045"/>
                    <a:gd name="connsiteX3" fmla="*/ 100514 w 821661"/>
                    <a:gd name="connsiteY3" fmla="*/ 795321 h 921045"/>
                    <a:gd name="connsiteX4" fmla="*/ 56198 w 821661"/>
                    <a:gd name="connsiteY4" fmla="*/ 807886 h 921045"/>
                    <a:gd name="connsiteX5" fmla="*/ 48103 w 821661"/>
                    <a:gd name="connsiteY5" fmla="*/ 752360 h 921045"/>
                    <a:gd name="connsiteX6" fmla="*/ 0 w 821661"/>
                    <a:gd name="connsiteY6" fmla="*/ 713901 h 921045"/>
                    <a:gd name="connsiteX7" fmla="*/ 41934 w 821661"/>
                    <a:gd name="connsiteY7" fmla="*/ 572226 h 921045"/>
                    <a:gd name="connsiteX8" fmla="*/ 12918 w 821661"/>
                    <a:gd name="connsiteY8" fmla="*/ 401454 h 921045"/>
                    <a:gd name="connsiteX9" fmla="*/ 11316 w 821661"/>
                    <a:gd name="connsiteY9" fmla="*/ 339903 h 921045"/>
                    <a:gd name="connsiteX10" fmla="*/ 444504 w 821661"/>
                    <a:gd name="connsiteY10" fmla="*/ 27 h 921045"/>
                    <a:gd name="connsiteX11" fmla="*/ 821479 w 821661"/>
                    <a:gd name="connsiteY11" fmla="*/ 445103 h 921045"/>
                    <a:gd name="connsiteX12" fmla="*/ 552319 w 821661"/>
                    <a:gd name="connsiteY12" fmla="*/ 898660 h 921045"/>
                    <a:gd name="connsiteX0" fmla="*/ 480846 w 821661"/>
                    <a:gd name="connsiteY0" fmla="*/ 747863 h 921045"/>
                    <a:gd name="connsiteX1" fmla="*/ 232191 w 821661"/>
                    <a:gd name="connsiteY1" fmla="*/ 919950 h 921045"/>
                    <a:gd name="connsiteX2" fmla="*/ 75343 w 821661"/>
                    <a:gd name="connsiteY2" fmla="*/ 842202 h 921045"/>
                    <a:gd name="connsiteX3" fmla="*/ 112421 w 821661"/>
                    <a:gd name="connsiteY3" fmla="*/ 809608 h 921045"/>
                    <a:gd name="connsiteX4" fmla="*/ 56198 w 821661"/>
                    <a:gd name="connsiteY4" fmla="*/ 807886 h 921045"/>
                    <a:gd name="connsiteX5" fmla="*/ 48103 w 821661"/>
                    <a:gd name="connsiteY5" fmla="*/ 752360 h 921045"/>
                    <a:gd name="connsiteX6" fmla="*/ 0 w 821661"/>
                    <a:gd name="connsiteY6" fmla="*/ 713901 h 921045"/>
                    <a:gd name="connsiteX7" fmla="*/ 41934 w 821661"/>
                    <a:gd name="connsiteY7" fmla="*/ 572226 h 921045"/>
                    <a:gd name="connsiteX8" fmla="*/ 12918 w 821661"/>
                    <a:gd name="connsiteY8" fmla="*/ 401454 h 921045"/>
                    <a:gd name="connsiteX9" fmla="*/ 11316 w 821661"/>
                    <a:gd name="connsiteY9" fmla="*/ 339903 h 921045"/>
                    <a:gd name="connsiteX10" fmla="*/ 444504 w 821661"/>
                    <a:gd name="connsiteY10" fmla="*/ 27 h 921045"/>
                    <a:gd name="connsiteX11" fmla="*/ 821479 w 821661"/>
                    <a:gd name="connsiteY11" fmla="*/ 445103 h 921045"/>
                    <a:gd name="connsiteX12" fmla="*/ 552319 w 821661"/>
                    <a:gd name="connsiteY12" fmla="*/ 898660 h 921045"/>
                    <a:gd name="connsiteX0" fmla="*/ 480846 w 821661"/>
                    <a:gd name="connsiteY0" fmla="*/ 747863 h 921045"/>
                    <a:gd name="connsiteX1" fmla="*/ 232191 w 821661"/>
                    <a:gd name="connsiteY1" fmla="*/ 919950 h 921045"/>
                    <a:gd name="connsiteX2" fmla="*/ 75343 w 821661"/>
                    <a:gd name="connsiteY2" fmla="*/ 842202 h 921045"/>
                    <a:gd name="connsiteX3" fmla="*/ 112421 w 821661"/>
                    <a:gd name="connsiteY3" fmla="*/ 809608 h 921045"/>
                    <a:gd name="connsiteX4" fmla="*/ 56198 w 821661"/>
                    <a:gd name="connsiteY4" fmla="*/ 807886 h 921045"/>
                    <a:gd name="connsiteX5" fmla="*/ 48103 w 821661"/>
                    <a:gd name="connsiteY5" fmla="*/ 752360 h 921045"/>
                    <a:gd name="connsiteX6" fmla="*/ 0 w 821661"/>
                    <a:gd name="connsiteY6" fmla="*/ 713901 h 921045"/>
                    <a:gd name="connsiteX7" fmla="*/ 41934 w 821661"/>
                    <a:gd name="connsiteY7" fmla="*/ 572226 h 921045"/>
                    <a:gd name="connsiteX8" fmla="*/ 12918 w 821661"/>
                    <a:gd name="connsiteY8" fmla="*/ 401454 h 921045"/>
                    <a:gd name="connsiteX9" fmla="*/ 11316 w 821661"/>
                    <a:gd name="connsiteY9" fmla="*/ 339903 h 921045"/>
                    <a:gd name="connsiteX10" fmla="*/ 444504 w 821661"/>
                    <a:gd name="connsiteY10" fmla="*/ 27 h 921045"/>
                    <a:gd name="connsiteX11" fmla="*/ 821479 w 821661"/>
                    <a:gd name="connsiteY11" fmla="*/ 445103 h 921045"/>
                    <a:gd name="connsiteX12" fmla="*/ 552319 w 821661"/>
                    <a:gd name="connsiteY12" fmla="*/ 898660 h 921045"/>
                    <a:gd name="connsiteX0" fmla="*/ 480846 w 821661"/>
                    <a:gd name="connsiteY0" fmla="*/ 747863 h 930224"/>
                    <a:gd name="connsiteX1" fmla="*/ 232191 w 821661"/>
                    <a:gd name="connsiteY1" fmla="*/ 919950 h 930224"/>
                    <a:gd name="connsiteX2" fmla="*/ 82487 w 821661"/>
                    <a:gd name="connsiteY2" fmla="*/ 866015 h 930224"/>
                    <a:gd name="connsiteX3" fmla="*/ 112421 w 821661"/>
                    <a:gd name="connsiteY3" fmla="*/ 809608 h 930224"/>
                    <a:gd name="connsiteX4" fmla="*/ 56198 w 821661"/>
                    <a:gd name="connsiteY4" fmla="*/ 807886 h 930224"/>
                    <a:gd name="connsiteX5" fmla="*/ 48103 w 821661"/>
                    <a:gd name="connsiteY5" fmla="*/ 752360 h 930224"/>
                    <a:gd name="connsiteX6" fmla="*/ 0 w 821661"/>
                    <a:gd name="connsiteY6" fmla="*/ 713901 h 930224"/>
                    <a:gd name="connsiteX7" fmla="*/ 41934 w 821661"/>
                    <a:gd name="connsiteY7" fmla="*/ 572226 h 930224"/>
                    <a:gd name="connsiteX8" fmla="*/ 12918 w 821661"/>
                    <a:gd name="connsiteY8" fmla="*/ 401454 h 930224"/>
                    <a:gd name="connsiteX9" fmla="*/ 11316 w 821661"/>
                    <a:gd name="connsiteY9" fmla="*/ 339903 h 930224"/>
                    <a:gd name="connsiteX10" fmla="*/ 444504 w 821661"/>
                    <a:gd name="connsiteY10" fmla="*/ 27 h 930224"/>
                    <a:gd name="connsiteX11" fmla="*/ 821479 w 821661"/>
                    <a:gd name="connsiteY11" fmla="*/ 445103 h 930224"/>
                    <a:gd name="connsiteX12" fmla="*/ 552319 w 821661"/>
                    <a:gd name="connsiteY12" fmla="*/ 898660 h 930224"/>
                    <a:gd name="connsiteX0" fmla="*/ 480846 w 821661"/>
                    <a:gd name="connsiteY0" fmla="*/ 747863 h 930224"/>
                    <a:gd name="connsiteX1" fmla="*/ 232191 w 821661"/>
                    <a:gd name="connsiteY1" fmla="*/ 919950 h 930224"/>
                    <a:gd name="connsiteX2" fmla="*/ 82487 w 821661"/>
                    <a:gd name="connsiteY2" fmla="*/ 866015 h 930224"/>
                    <a:gd name="connsiteX3" fmla="*/ 112421 w 821661"/>
                    <a:gd name="connsiteY3" fmla="*/ 809608 h 930224"/>
                    <a:gd name="connsiteX4" fmla="*/ 56198 w 821661"/>
                    <a:gd name="connsiteY4" fmla="*/ 807886 h 930224"/>
                    <a:gd name="connsiteX5" fmla="*/ 48103 w 821661"/>
                    <a:gd name="connsiteY5" fmla="*/ 752360 h 930224"/>
                    <a:gd name="connsiteX6" fmla="*/ 0 w 821661"/>
                    <a:gd name="connsiteY6" fmla="*/ 713901 h 930224"/>
                    <a:gd name="connsiteX7" fmla="*/ 41934 w 821661"/>
                    <a:gd name="connsiteY7" fmla="*/ 572226 h 930224"/>
                    <a:gd name="connsiteX8" fmla="*/ 12918 w 821661"/>
                    <a:gd name="connsiteY8" fmla="*/ 401454 h 930224"/>
                    <a:gd name="connsiteX9" fmla="*/ 11316 w 821661"/>
                    <a:gd name="connsiteY9" fmla="*/ 339903 h 930224"/>
                    <a:gd name="connsiteX10" fmla="*/ 444504 w 821661"/>
                    <a:gd name="connsiteY10" fmla="*/ 27 h 930224"/>
                    <a:gd name="connsiteX11" fmla="*/ 821479 w 821661"/>
                    <a:gd name="connsiteY11" fmla="*/ 445103 h 930224"/>
                    <a:gd name="connsiteX12" fmla="*/ 552319 w 821661"/>
                    <a:gd name="connsiteY12" fmla="*/ 898660 h 930224"/>
                    <a:gd name="connsiteX0" fmla="*/ 480846 w 821661"/>
                    <a:gd name="connsiteY0" fmla="*/ 747863 h 927638"/>
                    <a:gd name="connsiteX1" fmla="*/ 232191 w 821661"/>
                    <a:gd name="connsiteY1" fmla="*/ 919950 h 927638"/>
                    <a:gd name="connsiteX2" fmla="*/ 82487 w 821661"/>
                    <a:gd name="connsiteY2" fmla="*/ 866015 h 927638"/>
                    <a:gd name="connsiteX3" fmla="*/ 112421 w 821661"/>
                    <a:gd name="connsiteY3" fmla="*/ 809608 h 927638"/>
                    <a:gd name="connsiteX4" fmla="*/ 56198 w 821661"/>
                    <a:gd name="connsiteY4" fmla="*/ 807886 h 927638"/>
                    <a:gd name="connsiteX5" fmla="*/ 48103 w 821661"/>
                    <a:gd name="connsiteY5" fmla="*/ 752360 h 927638"/>
                    <a:gd name="connsiteX6" fmla="*/ 0 w 821661"/>
                    <a:gd name="connsiteY6" fmla="*/ 713901 h 927638"/>
                    <a:gd name="connsiteX7" fmla="*/ 41934 w 821661"/>
                    <a:gd name="connsiteY7" fmla="*/ 572226 h 927638"/>
                    <a:gd name="connsiteX8" fmla="*/ 12918 w 821661"/>
                    <a:gd name="connsiteY8" fmla="*/ 401454 h 927638"/>
                    <a:gd name="connsiteX9" fmla="*/ 11316 w 821661"/>
                    <a:gd name="connsiteY9" fmla="*/ 339903 h 927638"/>
                    <a:gd name="connsiteX10" fmla="*/ 444504 w 821661"/>
                    <a:gd name="connsiteY10" fmla="*/ 27 h 927638"/>
                    <a:gd name="connsiteX11" fmla="*/ 821479 w 821661"/>
                    <a:gd name="connsiteY11" fmla="*/ 445103 h 927638"/>
                    <a:gd name="connsiteX12" fmla="*/ 552319 w 821661"/>
                    <a:gd name="connsiteY12" fmla="*/ 898660 h 927638"/>
                    <a:gd name="connsiteX0" fmla="*/ 480846 w 821661"/>
                    <a:gd name="connsiteY0" fmla="*/ 747863 h 940025"/>
                    <a:gd name="connsiteX1" fmla="*/ 263148 w 821661"/>
                    <a:gd name="connsiteY1" fmla="*/ 934237 h 940025"/>
                    <a:gd name="connsiteX2" fmla="*/ 82487 w 821661"/>
                    <a:gd name="connsiteY2" fmla="*/ 866015 h 940025"/>
                    <a:gd name="connsiteX3" fmla="*/ 112421 w 821661"/>
                    <a:gd name="connsiteY3" fmla="*/ 809608 h 940025"/>
                    <a:gd name="connsiteX4" fmla="*/ 56198 w 821661"/>
                    <a:gd name="connsiteY4" fmla="*/ 807886 h 940025"/>
                    <a:gd name="connsiteX5" fmla="*/ 48103 w 821661"/>
                    <a:gd name="connsiteY5" fmla="*/ 752360 h 940025"/>
                    <a:gd name="connsiteX6" fmla="*/ 0 w 821661"/>
                    <a:gd name="connsiteY6" fmla="*/ 713901 h 940025"/>
                    <a:gd name="connsiteX7" fmla="*/ 41934 w 821661"/>
                    <a:gd name="connsiteY7" fmla="*/ 572226 h 940025"/>
                    <a:gd name="connsiteX8" fmla="*/ 12918 w 821661"/>
                    <a:gd name="connsiteY8" fmla="*/ 401454 h 940025"/>
                    <a:gd name="connsiteX9" fmla="*/ 11316 w 821661"/>
                    <a:gd name="connsiteY9" fmla="*/ 339903 h 940025"/>
                    <a:gd name="connsiteX10" fmla="*/ 444504 w 821661"/>
                    <a:gd name="connsiteY10" fmla="*/ 27 h 940025"/>
                    <a:gd name="connsiteX11" fmla="*/ 821479 w 821661"/>
                    <a:gd name="connsiteY11" fmla="*/ 445103 h 940025"/>
                    <a:gd name="connsiteX12" fmla="*/ 552319 w 821661"/>
                    <a:gd name="connsiteY12" fmla="*/ 898660 h 940025"/>
                    <a:gd name="connsiteX0" fmla="*/ 480846 w 821661"/>
                    <a:gd name="connsiteY0" fmla="*/ 747863 h 939121"/>
                    <a:gd name="connsiteX1" fmla="*/ 263148 w 821661"/>
                    <a:gd name="connsiteY1" fmla="*/ 934237 h 939121"/>
                    <a:gd name="connsiteX2" fmla="*/ 82487 w 821661"/>
                    <a:gd name="connsiteY2" fmla="*/ 866015 h 939121"/>
                    <a:gd name="connsiteX3" fmla="*/ 112421 w 821661"/>
                    <a:gd name="connsiteY3" fmla="*/ 809608 h 939121"/>
                    <a:gd name="connsiteX4" fmla="*/ 56198 w 821661"/>
                    <a:gd name="connsiteY4" fmla="*/ 807886 h 939121"/>
                    <a:gd name="connsiteX5" fmla="*/ 48103 w 821661"/>
                    <a:gd name="connsiteY5" fmla="*/ 752360 h 939121"/>
                    <a:gd name="connsiteX6" fmla="*/ 0 w 821661"/>
                    <a:gd name="connsiteY6" fmla="*/ 713901 h 939121"/>
                    <a:gd name="connsiteX7" fmla="*/ 41934 w 821661"/>
                    <a:gd name="connsiteY7" fmla="*/ 572226 h 939121"/>
                    <a:gd name="connsiteX8" fmla="*/ 12918 w 821661"/>
                    <a:gd name="connsiteY8" fmla="*/ 401454 h 939121"/>
                    <a:gd name="connsiteX9" fmla="*/ 11316 w 821661"/>
                    <a:gd name="connsiteY9" fmla="*/ 339903 h 939121"/>
                    <a:gd name="connsiteX10" fmla="*/ 444504 w 821661"/>
                    <a:gd name="connsiteY10" fmla="*/ 27 h 939121"/>
                    <a:gd name="connsiteX11" fmla="*/ 821479 w 821661"/>
                    <a:gd name="connsiteY11" fmla="*/ 445103 h 939121"/>
                    <a:gd name="connsiteX12" fmla="*/ 552319 w 821661"/>
                    <a:gd name="connsiteY12" fmla="*/ 898660 h 939121"/>
                    <a:gd name="connsiteX0" fmla="*/ 490371 w 831186"/>
                    <a:gd name="connsiteY0" fmla="*/ 747863 h 939121"/>
                    <a:gd name="connsiteX1" fmla="*/ 272673 w 831186"/>
                    <a:gd name="connsiteY1" fmla="*/ 934237 h 939121"/>
                    <a:gd name="connsiteX2" fmla="*/ 92012 w 831186"/>
                    <a:gd name="connsiteY2" fmla="*/ 866015 h 939121"/>
                    <a:gd name="connsiteX3" fmla="*/ 121946 w 831186"/>
                    <a:gd name="connsiteY3" fmla="*/ 809608 h 939121"/>
                    <a:gd name="connsiteX4" fmla="*/ 65723 w 831186"/>
                    <a:gd name="connsiteY4" fmla="*/ 807886 h 939121"/>
                    <a:gd name="connsiteX5" fmla="*/ 57628 w 831186"/>
                    <a:gd name="connsiteY5" fmla="*/ 752360 h 939121"/>
                    <a:gd name="connsiteX6" fmla="*/ 0 w 831186"/>
                    <a:gd name="connsiteY6" fmla="*/ 673420 h 939121"/>
                    <a:gd name="connsiteX7" fmla="*/ 51459 w 831186"/>
                    <a:gd name="connsiteY7" fmla="*/ 572226 h 939121"/>
                    <a:gd name="connsiteX8" fmla="*/ 22443 w 831186"/>
                    <a:gd name="connsiteY8" fmla="*/ 401454 h 939121"/>
                    <a:gd name="connsiteX9" fmla="*/ 20841 w 831186"/>
                    <a:gd name="connsiteY9" fmla="*/ 339903 h 939121"/>
                    <a:gd name="connsiteX10" fmla="*/ 454029 w 831186"/>
                    <a:gd name="connsiteY10" fmla="*/ 27 h 939121"/>
                    <a:gd name="connsiteX11" fmla="*/ 831004 w 831186"/>
                    <a:gd name="connsiteY11" fmla="*/ 445103 h 939121"/>
                    <a:gd name="connsiteX12" fmla="*/ 561844 w 831186"/>
                    <a:gd name="connsiteY12" fmla="*/ 898660 h 939121"/>
                    <a:gd name="connsiteX0" fmla="*/ 490371 w 831186"/>
                    <a:gd name="connsiteY0" fmla="*/ 747863 h 939121"/>
                    <a:gd name="connsiteX1" fmla="*/ 272673 w 831186"/>
                    <a:gd name="connsiteY1" fmla="*/ 934237 h 939121"/>
                    <a:gd name="connsiteX2" fmla="*/ 92012 w 831186"/>
                    <a:gd name="connsiteY2" fmla="*/ 866015 h 939121"/>
                    <a:gd name="connsiteX3" fmla="*/ 121946 w 831186"/>
                    <a:gd name="connsiteY3" fmla="*/ 809608 h 939121"/>
                    <a:gd name="connsiteX4" fmla="*/ 65723 w 831186"/>
                    <a:gd name="connsiteY4" fmla="*/ 807886 h 939121"/>
                    <a:gd name="connsiteX5" fmla="*/ 55247 w 831186"/>
                    <a:gd name="connsiteY5" fmla="*/ 702354 h 939121"/>
                    <a:gd name="connsiteX6" fmla="*/ 0 w 831186"/>
                    <a:gd name="connsiteY6" fmla="*/ 673420 h 939121"/>
                    <a:gd name="connsiteX7" fmla="*/ 51459 w 831186"/>
                    <a:gd name="connsiteY7" fmla="*/ 572226 h 939121"/>
                    <a:gd name="connsiteX8" fmla="*/ 22443 w 831186"/>
                    <a:gd name="connsiteY8" fmla="*/ 401454 h 939121"/>
                    <a:gd name="connsiteX9" fmla="*/ 20841 w 831186"/>
                    <a:gd name="connsiteY9" fmla="*/ 339903 h 939121"/>
                    <a:gd name="connsiteX10" fmla="*/ 454029 w 831186"/>
                    <a:gd name="connsiteY10" fmla="*/ 27 h 939121"/>
                    <a:gd name="connsiteX11" fmla="*/ 831004 w 831186"/>
                    <a:gd name="connsiteY11" fmla="*/ 445103 h 939121"/>
                    <a:gd name="connsiteX12" fmla="*/ 561844 w 831186"/>
                    <a:gd name="connsiteY12" fmla="*/ 898660 h 939121"/>
                    <a:gd name="connsiteX0" fmla="*/ 490371 w 831186"/>
                    <a:gd name="connsiteY0" fmla="*/ 747863 h 939121"/>
                    <a:gd name="connsiteX1" fmla="*/ 272673 w 831186"/>
                    <a:gd name="connsiteY1" fmla="*/ 934237 h 939121"/>
                    <a:gd name="connsiteX2" fmla="*/ 92012 w 831186"/>
                    <a:gd name="connsiteY2" fmla="*/ 866015 h 939121"/>
                    <a:gd name="connsiteX3" fmla="*/ 121946 w 831186"/>
                    <a:gd name="connsiteY3" fmla="*/ 809608 h 939121"/>
                    <a:gd name="connsiteX4" fmla="*/ 65723 w 831186"/>
                    <a:gd name="connsiteY4" fmla="*/ 807886 h 939121"/>
                    <a:gd name="connsiteX5" fmla="*/ 55247 w 831186"/>
                    <a:gd name="connsiteY5" fmla="*/ 702354 h 939121"/>
                    <a:gd name="connsiteX6" fmla="*/ 0 w 831186"/>
                    <a:gd name="connsiteY6" fmla="*/ 673420 h 939121"/>
                    <a:gd name="connsiteX7" fmla="*/ 51459 w 831186"/>
                    <a:gd name="connsiteY7" fmla="*/ 572226 h 939121"/>
                    <a:gd name="connsiteX8" fmla="*/ 22443 w 831186"/>
                    <a:gd name="connsiteY8" fmla="*/ 401454 h 939121"/>
                    <a:gd name="connsiteX9" fmla="*/ 20841 w 831186"/>
                    <a:gd name="connsiteY9" fmla="*/ 339903 h 939121"/>
                    <a:gd name="connsiteX10" fmla="*/ 454029 w 831186"/>
                    <a:gd name="connsiteY10" fmla="*/ 27 h 939121"/>
                    <a:gd name="connsiteX11" fmla="*/ 831004 w 831186"/>
                    <a:gd name="connsiteY11" fmla="*/ 445103 h 939121"/>
                    <a:gd name="connsiteX12" fmla="*/ 561844 w 831186"/>
                    <a:gd name="connsiteY12" fmla="*/ 898660 h 939121"/>
                    <a:gd name="connsiteX0" fmla="*/ 490371 w 831186"/>
                    <a:gd name="connsiteY0" fmla="*/ 747863 h 939121"/>
                    <a:gd name="connsiteX1" fmla="*/ 272673 w 831186"/>
                    <a:gd name="connsiteY1" fmla="*/ 934237 h 939121"/>
                    <a:gd name="connsiteX2" fmla="*/ 92012 w 831186"/>
                    <a:gd name="connsiteY2" fmla="*/ 866015 h 939121"/>
                    <a:gd name="connsiteX3" fmla="*/ 121946 w 831186"/>
                    <a:gd name="connsiteY3" fmla="*/ 809608 h 939121"/>
                    <a:gd name="connsiteX4" fmla="*/ 65723 w 831186"/>
                    <a:gd name="connsiteY4" fmla="*/ 807886 h 939121"/>
                    <a:gd name="connsiteX5" fmla="*/ 55247 w 831186"/>
                    <a:gd name="connsiteY5" fmla="*/ 702354 h 939121"/>
                    <a:gd name="connsiteX6" fmla="*/ 0 w 831186"/>
                    <a:gd name="connsiteY6" fmla="*/ 673420 h 939121"/>
                    <a:gd name="connsiteX7" fmla="*/ 51459 w 831186"/>
                    <a:gd name="connsiteY7" fmla="*/ 572226 h 939121"/>
                    <a:gd name="connsiteX8" fmla="*/ 22443 w 831186"/>
                    <a:gd name="connsiteY8" fmla="*/ 401454 h 939121"/>
                    <a:gd name="connsiteX9" fmla="*/ 20841 w 831186"/>
                    <a:gd name="connsiteY9" fmla="*/ 339903 h 939121"/>
                    <a:gd name="connsiteX10" fmla="*/ 454029 w 831186"/>
                    <a:gd name="connsiteY10" fmla="*/ 27 h 939121"/>
                    <a:gd name="connsiteX11" fmla="*/ 831004 w 831186"/>
                    <a:gd name="connsiteY11" fmla="*/ 445103 h 939121"/>
                    <a:gd name="connsiteX12" fmla="*/ 561844 w 831186"/>
                    <a:gd name="connsiteY12" fmla="*/ 898660 h 939121"/>
                    <a:gd name="connsiteX0" fmla="*/ 490371 w 831186"/>
                    <a:gd name="connsiteY0" fmla="*/ 747863 h 939121"/>
                    <a:gd name="connsiteX1" fmla="*/ 272673 w 831186"/>
                    <a:gd name="connsiteY1" fmla="*/ 934237 h 939121"/>
                    <a:gd name="connsiteX2" fmla="*/ 92012 w 831186"/>
                    <a:gd name="connsiteY2" fmla="*/ 866015 h 939121"/>
                    <a:gd name="connsiteX3" fmla="*/ 121946 w 831186"/>
                    <a:gd name="connsiteY3" fmla="*/ 809608 h 939121"/>
                    <a:gd name="connsiteX4" fmla="*/ 65723 w 831186"/>
                    <a:gd name="connsiteY4" fmla="*/ 807886 h 939121"/>
                    <a:gd name="connsiteX5" fmla="*/ 60010 w 831186"/>
                    <a:gd name="connsiteY5" fmla="*/ 714260 h 939121"/>
                    <a:gd name="connsiteX6" fmla="*/ 0 w 831186"/>
                    <a:gd name="connsiteY6" fmla="*/ 673420 h 939121"/>
                    <a:gd name="connsiteX7" fmla="*/ 51459 w 831186"/>
                    <a:gd name="connsiteY7" fmla="*/ 572226 h 939121"/>
                    <a:gd name="connsiteX8" fmla="*/ 22443 w 831186"/>
                    <a:gd name="connsiteY8" fmla="*/ 401454 h 939121"/>
                    <a:gd name="connsiteX9" fmla="*/ 20841 w 831186"/>
                    <a:gd name="connsiteY9" fmla="*/ 339903 h 939121"/>
                    <a:gd name="connsiteX10" fmla="*/ 454029 w 831186"/>
                    <a:gd name="connsiteY10" fmla="*/ 27 h 939121"/>
                    <a:gd name="connsiteX11" fmla="*/ 831004 w 831186"/>
                    <a:gd name="connsiteY11" fmla="*/ 445103 h 939121"/>
                    <a:gd name="connsiteX12" fmla="*/ 561844 w 831186"/>
                    <a:gd name="connsiteY12" fmla="*/ 898660 h 939121"/>
                    <a:gd name="connsiteX0" fmla="*/ 490371 w 831186"/>
                    <a:gd name="connsiteY0" fmla="*/ 747863 h 939121"/>
                    <a:gd name="connsiteX1" fmla="*/ 272673 w 831186"/>
                    <a:gd name="connsiteY1" fmla="*/ 934237 h 939121"/>
                    <a:gd name="connsiteX2" fmla="*/ 92012 w 831186"/>
                    <a:gd name="connsiteY2" fmla="*/ 866015 h 939121"/>
                    <a:gd name="connsiteX3" fmla="*/ 121946 w 831186"/>
                    <a:gd name="connsiteY3" fmla="*/ 809608 h 939121"/>
                    <a:gd name="connsiteX4" fmla="*/ 65723 w 831186"/>
                    <a:gd name="connsiteY4" fmla="*/ 807886 h 939121"/>
                    <a:gd name="connsiteX5" fmla="*/ 60010 w 831186"/>
                    <a:gd name="connsiteY5" fmla="*/ 714260 h 939121"/>
                    <a:gd name="connsiteX6" fmla="*/ 0 w 831186"/>
                    <a:gd name="connsiteY6" fmla="*/ 673420 h 939121"/>
                    <a:gd name="connsiteX7" fmla="*/ 51459 w 831186"/>
                    <a:gd name="connsiteY7" fmla="*/ 572226 h 939121"/>
                    <a:gd name="connsiteX8" fmla="*/ 22443 w 831186"/>
                    <a:gd name="connsiteY8" fmla="*/ 401454 h 939121"/>
                    <a:gd name="connsiteX9" fmla="*/ 20841 w 831186"/>
                    <a:gd name="connsiteY9" fmla="*/ 339903 h 939121"/>
                    <a:gd name="connsiteX10" fmla="*/ 454029 w 831186"/>
                    <a:gd name="connsiteY10" fmla="*/ 27 h 939121"/>
                    <a:gd name="connsiteX11" fmla="*/ 831004 w 831186"/>
                    <a:gd name="connsiteY11" fmla="*/ 445103 h 939121"/>
                    <a:gd name="connsiteX12" fmla="*/ 561844 w 831186"/>
                    <a:gd name="connsiteY12" fmla="*/ 898660 h 939121"/>
                    <a:gd name="connsiteX0" fmla="*/ 490371 w 831186"/>
                    <a:gd name="connsiteY0" fmla="*/ 747863 h 939121"/>
                    <a:gd name="connsiteX1" fmla="*/ 272673 w 831186"/>
                    <a:gd name="connsiteY1" fmla="*/ 934237 h 939121"/>
                    <a:gd name="connsiteX2" fmla="*/ 92012 w 831186"/>
                    <a:gd name="connsiteY2" fmla="*/ 866015 h 939121"/>
                    <a:gd name="connsiteX3" fmla="*/ 121946 w 831186"/>
                    <a:gd name="connsiteY3" fmla="*/ 809608 h 939121"/>
                    <a:gd name="connsiteX4" fmla="*/ 65723 w 831186"/>
                    <a:gd name="connsiteY4" fmla="*/ 807886 h 939121"/>
                    <a:gd name="connsiteX5" fmla="*/ 60010 w 831186"/>
                    <a:gd name="connsiteY5" fmla="*/ 714260 h 939121"/>
                    <a:gd name="connsiteX6" fmla="*/ 0 w 831186"/>
                    <a:gd name="connsiteY6" fmla="*/ 673420 h 939121"/>
                    <a:gd name="connsiteX7" fmla="*/ 51459 w 831186"/>
                    <a:gd name="connsiteY7" fmla="*/ 572226 h 939121"/>
                    <a:gd name="connsiteX8" fmla="*/ 22443 w 831186"/>
                    <a:gd name="connsiteY8" fmla="*/ 401454 h 939121"/>
                    <a:gd name="connsiteX9" fmla="*/ 20841 w 831186"/>
                    <a:gd name="connsiteY9" fmla="*/ 339903 h 939121"/>
                    <a:gd name="connsiteX10" fmla="*/ 454029 w 831186"/>
                    <a:gd name="connsiteY10" fmla="*/ 27 h 939121"/>
                    <a:gd name="connsiteX11" fmla="*/ 831004 w 831186"/>
                    <a:gd name="connsiteY11" fmla="*/ 445103 h 939121"/>
                    <a:gd name="connsiteX12" fmla="*/ 561844 w 831186"/>
                    <a:gd name="connsiteY12" fmla="*/ 898660 h 939121"/>
                    <a:gd name="connsiteX0" fmla="*/ 490371 w 831186"/>
                    <a:gd name="connsiteY0" fmla="*/ 747863 h 939121"/>
                    <a:gd name="connsiteX1" fmla="*/ 272673 w 831186"/>
                    <a:gd name="connsiteY1" fmla="*/ 934237 h 939121"/>
                    <a:gd name="connsiteX2" fmla="*/ 92012 w 831186"/>
                    <a:gd name="connsiteY2" fmla="*/ 866015 h 939121"/>
                    <a:gd name="connsiteX3" fmla="*/ 121946 w 831186"/>
                    <a:gd name="connsiteY3" fmla="*/ 809608 h 939121"/>
                    <a:gd name="connsiteX4" fmla="*/ 65723 w 831186"/>
                    <a:gd name="connsiteY4" fmla="*/ 807886 h 939121"/>
                    <a:gd name="connsiteX5" fmla="*/ 60010 w 831186"/>
                    <a:gd name="connsiteY5" fmla="*/ 702353 h 939121"/>
                    <a:gd name="connsiteX6" fmla="*/ 0 w 831186"/>
                    <a:gd name="connsiteY6" fmla="*/ 673420 h 939121"/>
                    <a:gd name="connsiteX7" fmla="*/ 51459 w 831186"/>
                    <a:gd name="connsiteY7" fmla="*/ 572226 h 939121"/>
                    <a:gd name="connsiteX8" fmla="*/ 22443 w 831186"/>
                    <a:gd name="connsiteY8" fmla="*/ 401454 h 939121"/>
                    <a:gd name="connsiteX9" fmla="*/ 20841 w 831186"/>
                    <a:gd name="connsiteY9" fmla="*/ 339903 h 939121"/>
                    <a:gd name="connsiteX10" fmla="*/ 454029 w 831186"/>
                    <a:gd name="connsiteY10" fmla="*/ 27 h 939121"/>
                    <a:gd name="connsiteX11" fmla="*/ 831004 w 831186"/>
                    <a:gd name="connsiteY11" fmla="*/ 445103 h 939121"/>
                    <a:gd name="connsiteX12" fmla="*/ 561844 w 831186"/>
                    <a:gd name="connsiteY12" fmla="*/ 898660 h 939121"/>
                    <a:gd name="connsiteX0" fmla="*/ 490371 w 831186"/>
                    <a:gd name="connsiteY0" fmla="*/ 747863 h 939121"/>
                    <a:gd name="connsiteX1" fmla="*/ 272673 w 831186"/>
                    <a:gd name="connsiteY1" fmla="*/ 934237 h 939121"/>
                    <a:gd name="connsiteX2" fmla="*/ 92012 w 831186"/>
                    <a:gd name="connsiteY2" fmla="*/ 866015 h 939121"/>
                    <a:gd name="connsiteX3" fmla="*/ 121946 w 831186"/>
                    <a:gd name="connsiteY3" fmla="*/ 809608 h 939121"/>
                    <a:gd name="connsiteX4" fmla="*/ 51435 w 831186"/>
                    <a:gd name="connsiteY4" fmla="*/ 757879 h 939121"/>
                    <a:gd name="connsiteX5" fmla="*/ 60010 w 831186"/>
                    <a:gd name="connsiteY5" fmla="*/ 702353 h 939121"/>
                    <a:gd name="connsiteX6" fmla="*/ 0 w 831186"/>
                    <a:gd name="connsiteY6" fmla="*/ 673420 h 939121"/>
                    <a:gd name="connsiteX7" fmla="*/ 51459 w 831186"/>
                    <a:gd name="connsiteY7" fmla="*/ 572226 h 939121"/>
                    <a:gd name="connsiteX8" fmla="*/ 22443 w 831186"/>
                    <a:gd name="connsiteY8" fmla="*/ 401454 h 939121"/>
                    <a:gd name="connsiteX9" fmla="*/ 20841 w 831186"/>
                    <a:gd name="connsiteY9" fmla="*/ 339903 h 939121"/>
                    <a:gd name="connsiteX10" fmla="*/ 454029 w 831186"/>
                    <a:gd name="connsiteY10" fmla="*/ 27 h 939121"/>
                    <a:gd name="connsiteX11" fmla="*/ 831004 w 831186"/>
                    <a:gd name="connsiteY11" fmla="*/ 445103 h 939121"/>
                    <a:gd name="connsiteX12" fmla="*/ 561844 w 831186"/>
                    <a:gd name="connsiteY12" fmla="*/ 898660 h 939121"/>
                    <a:gd name="connsiteX0" fmla="*/ 490371 w 831186"/>
                    <a:gd name="connsiteY0" fmla="*/ 747863 h 939121"/>
                    <a:gd name="connsiteX1" fmla="*/ 272673 w 831186"/>
                    <a:gd name="connsiteY1" fmla="*/ 934237 h 939121"/>
                    <a:gd name="connsiteX2" fmla="*/ 92012 w 831186"/>
                    <a:gd name="connsiteY2" fmla="*/ 866015 h 939121"/>
                    <a:gd name="connsiteX3" fmla="*/ 231483 w 831186"/>
                    <a:gd name="connsiteY3" fmla="*/ 747696 h 939121"/>
                    <a:gd name="connsiteX4" fmla="*/ 51435 w 831186"/>
                    <a:gd name="connsiteY4" fmla="*/ 757879 h 939121"/>
                    <a:gd name="connsiteX5" fmla="*/ 60010 w 831186"/>
                    <a:gd name="connsiteY5" fmla="*/ 702353 h 939121"/>
                    <a:gd name="connsiteX6" fmla="*/ 0 w 831186"/>
                    <a:gd name="connsiteY6" fmla="*/ 673420 h 939121"/>
                    <a:gd name="connsiteX7" fmla="*/ 51459 w 831186"/>
                    <a:gd name="connsiteY7" fmla="*/ 572226 h 939121"/>
                    <a:gd name="connsiteX8" fmla="*/ 22443 w 831186"/>
                    <a:gd name="connsiteY8" fmla="*/ 401454 h 939121"/>
                    <a:gd name="connsiteX9" fmla="*/ 20841 w 831186"/>
                    <a:gd name="connsiteY9" fmla="*/ 339903 h 939121"/>
                    <a:gd name="connsiteX10" fmla="*/ 454029 w 831186"/>
                    <a:gd name="connsiteY10" fmla="*/ 27 h 939121"/>
                    <a:gd name="connsiteX11" fmla="*/ 831004 w 831186"/>
                    <a:gd name="connsiteY11" fmla="*/ 445103 h 939121"/>
                    <a:gd name="connsiteX12" fmla="*/ 561844 w 831186"/>
                    <a:gd name="connsiteY12" fmla="*/ 898660 h 939121"/>
                    <a:gd name="connsiteX0" fmla="*/ 490371 w 831186"/>
                    <a:gd name="connsiteY0" fmla="*/ 747863 h 956520"/>
                    <a:gd name="connsiteX1" fmla="*/ 272673 w 831186"/>
                    <a:gd name="connsiteY1" fmla="*/ 934237 h 956520"/>
                    <a:gd name="connsiteX2" fmla="*/ 139637 w 831186"/>
                    <a:gd name="connsiteY2" fmla="*/ 916021 h 956520"/>
                    <a:gd name="connsiteX3" fmla="*/ 231483 w 831186"/>
                    <a:gd name="connsiteY3" fmla="*/ 747696 h 956520"/>
                    <a:gd name="connsiteX4" fmla="*/ 51435 w 831186"/>
                    <a:gd name="connsiteY4" fmla="*/ 757879 h 956520"/>
                    <a:gd name="connsiteX5" fmla="*/ 60010 w 831186"/>
                    <a:gd name="connsiteY5" fmla="*/ 702353 h 956520"/>
                    <a:gd name="connsiteX6" fmla="*/ 0 w 831186"/>
                    <a:gd name="connsiteY6" fmla="*/ 673420 h 956520"/>
                    <a:gd name="connsiteX7" fmla="*/ 51459 w 831186"/>
                    <a:gd name="connsiteY7" fmla="*/ 572226 h 956520"/>
                    <a:gd name="connsiteX8" fmla="*/ 22443 w 831186"/>
                    <a:gd name="connsiteY8" fmla="*/ 401454 h 956520"/>
                    <a:gd name="connsiteX9" fmla="*/ 20841 w 831186"/>
                    <a:gd name="connsiteY9" fmla="*/ 339903 h 956520"/>
                    <a:gd name="connsiteX10" fmla="*/ 454029 w 831186"/>
                    <a:gd name="connsiteY10" fmla="*/ 27 h 956520"/>
                    <a:gd name="connsiteX11" fmla="*/ 831004 w 831186"/>
                    <a:gd name="connsiteY11" fmla="*/ 445103 h 956520"/>
                    <a:gd name="connsiteX12" fmla="*/ 561844 w 831186"/>
                    <a:gd name="connsiteY12" fmla="*/ 898660 h 956520"/>
                    <a:gd name="connsiteX0" fmla="*/ 490371 w 831186"/>
                    <a:gd name="connsiteY0" fmla="*/ 747863 h 916021"/>
                    <a:gd name="connsiteX1" fmla="*/ 139637 w 831186"/>
                    <a:gd name="connsiteY1" fmla="*/ 916021 h 916021"/>
                    <a:gd name="connsiteX2" fmla="*/ 231483 w 831186"/>
                    <a:gd name="connsiteY2" fmla="*/ 747696 h 916021"/>
                    <a:gd name="connsiteX3" fmla="*/ 51435 w 831186"/>
                    <a:gd name="connsiteY3" fmla="*/ 757879 h 916021"/>
                    <a:gd name="connsiteX4" fmla="*/ 60010 w 831186"/>
                    <a:gd name="connsiteY4" fmla="*/ 702353 h 916021"/>
                    <a:gd name="connsiteX5" fmla="*/ 0 w 831186"/>
                    <a:gd name="connsiteY5" fmla="*/ 673420 h 916021"/>
                    <a:gd name="connsiteX6" fmla="*/ 51459 w 831186"/>
                    <a:gd name="connsiteY6" fmla="*/ 572226 h 916021"/>
                    <a:gd name="connsiteX7" fmla="*/ 22443 w 831186"/>
                    <a:gd name="connsiteY7" fmla="*/ 401454 h 916021"/>
                    <a:gd name="connsiteX8" fmla="*/ 20841 w 831186"/>
                    <a:gd name="connsiteY8" fmla="*/ 339903 h 916021"/>
                    <a:gd name="connsiteX9" fmla="*/ 454029 w 831186"/>
                    <a:gd name="connsiteY9" fmla="*/ 27 h 916021"/>
                    <a:gd name="connsiteX10" fmla="*/ 831004 w 831186"/>
                    <a:gd name="connsiteY10" fmla="*/ 445103 h 916021"/>
                    <a:gd name="connsiteX11" fmla="*/ 561844 w 831186"/>
                    <a:gd name="connsiteY11" fmla="*/ 898660 h 916021"/>
                    <a:gd name="connsiteX0" fmla="*/ 490371 w 831186"/>
                    <a:gd name="connsiteY0" fmla="*/ 747863 h 924619"/>
                    <a:gd name="connsiteX1" fmla="*/ 139637 w 831186"/>
                    <a:gd name="connsiteY1" fmla="*/ 916021 h 924619"/>
                    <a:gd name="connsiteX2" fmla="*/ 231483 w 831186"/>
                    <a:gd name="connsiteY2" fmla="*/ 747696 h 924619"/>
                    <a:gd name="connsiteX3" fmla="*/ 51435 w 831186"/>
                    <a:gd name="connsiteY3" fmla="*/ 757879 h 924619"/>
                    <a:gd name="connsiteX4" fmla="*/ 60010 w 831186"/>
                    <a:gd name="connsiteY4" fmla="*/ 702353 h 924619"/>
                    <a:gd name="connsiteX5" fmla="*/ 0 w 831186"/>
                    <a:gd name="connsiteY5" fmla="*/ 673420 h 924619"/>
                    <a:gd name="connsiteX6" fmla="*/ 51459 w 831186"/>
                    <a:gd name="connsiteY6" fmla="*/ 572226 h 924619"/>
                    <a:gd name="connsiteX7" fmla="*/ 22443 w 831186"/>
                    <a:gd name="connsiteY7" fmla="*/ 401454 h 924619"/>
                    <a:gd name="connsiteX8" fmla="*/ 20841 w 831186"/>
                    <a:gd name="connsiteY8" fmla="*/ 339903 h 924619"/>
                    <a:gd name="connsiteX9" fmla="*/ 454029 w 831186"/>
                    <a:gd name="connsiteY9" fmla="*/ 27 h 924619"/>
                    <a:gd name="connsiteX10" fmla="*/ 831004 w 831186"/>
                    <a:gd name="connsiteY10" fmla="*/ 445103 h 924619"/>
                    <a:gd name="connsiteX11" fmla="*/ 561844 w 831186"/>
                    <a:gd name="connsiteY11" fmla="*/ 898660 h 924619"/>
                    <a:gd name="connsiteX0" fmla="*/ 490371 w 831186"/>
                    <a:gd name="connsiteY0" fmla="*/ 747863 h 932735"/>
                    <a:gd name="connsiteX1" fmla="*/ 139637 w 831186"/>
                    <a:gd name="connsiteY1" fmla="*/ 916021 h 932735"/>
                    <a:gd name="connsiteX2" fmla="*/ 231483 w 831186"/>
                    <a:gd name="connsiteY2" fmla="*/ 747696 h 932735"/>
                    <a:gd name="connsiteX3" fmla="*/ 51435 w 831186"/>
                    <a:gd name="connsiteY3" fmla="*/ 757879 h 932735"/>
                    <a:gd name="connsiteX4" fmla="*/ 60010 w 831186"/>
                    <a:gd name="connsiteY4" fmla="*/ 702353 h 932735"/>
                    <a:gd name="connsiteX5" fmla="*/ 0 w 831186"/>
                    <a:gd name="connsiteY5" fmla="*/ 673420 h 932735"/>
                    <a:gd name="connsiteX6" fmla="*/ 51459 w 831186"/>
                    <a:gd name="connsiteY6" fmla="*/ 572226 h 932735"/>
                    <a:gd name="connsiteX7" fmla="*/ 22443 w 831186"/>
                    <a:gd name="connsiteY7" fmla="*/ 401454 h 932735"/>
                    <a:gd name="connsiteX8" fmla="*/ 20841 w 831186"/>
                    <a:gd name="connsiteY8" fmla="*/ 339903 h 932735"/>
                    <a:gd name="connsiteX9" fmla="*/ 454029 w 831186"/>
                    <a:gd name="connsiteY9" fmla="*/ 27 h 932735"/>
                    <a:gd name="connsiteX10" fmla="*/ 831004 w 831186"/>
                    <a:gd name="connsiteY10" fmla="*/ 445103 h 932735"/>
                    <a:gd name="connsiteX11" fmla="*/ 561844 w 831186"/>
                    <a:gd name="connsiteY11" fmla="*/ 898660 h 932735"/>
                    <a:gd name="connsiteX0" fmla="*/ 490371 w 831186"/>
                    <a:gd name="connsiteY0" fmla="*/ 747863 h 930665"/>
                    <a:gd name="connsiteX1" fmla="*/ 175356 w 831186"/>
                    <a:gd name="connsiteY1" fmla="*/ 913640 h 930665"/>
                    <a:gd name="connsiteX2" fmla="*/ 231483 w 831186"/>
                    <a:gd name="connsiteY2" fmla="*/ 747696 h 930665"/>
                    <a:gd name="connsiteX3" fmla="*/ 51435 w 831186"/>
                    <a:gd name="connsiteY3" fmla="*/ 757879 h 930665"/>
                    <a:gd name="connsiteX4" fmla="*/ 60010 w 831186"/>
                    <a:gd name="connsiteY4" fmla="*/ 702353 h 930665"/>
                    <a:gd name="connsiteX5" fmla="*/ 0 w 831186"/>
                    <a:gd name="connsiteY5" fmla="*/ 673420 h 930665"/>
                    <a:gd name="connsiteX6" fmla="*/ 51459 w 831186"/>
                    <a:gd name="connsiteY6" fmla="*/ 572226 h 930665"/>
                    <a:gd name="connsiteX7" fmla="*/ 22443 w 831186"/>
                    <a:gd name="connsiteY7" fmla="*/ 401454 h 930665"/>
                    <a:gd name="connsiteX8" fmla="*/ 20841 w 831186"/>
                    <a:gd name="connsiteY8" fmla="*/ 339903 h 930665"/>
                    <a:gd name="connsiteX9" fmla="*/ 454029 w 831186"/>
                    <a:gd name="connsiteY9" fmla="*/ 27 h 930665"/>
                    <a:gd name="connsiteX10" fmla="*/ 831004 w 831186"/>
                    <a:gd name="connsiteY10" fmla="*/ 445103 h 930665"/>
                    <a:gd name="connsiteX11" fmla="*/ 561844 w 831186"/>
                    <a:gd name="connsiteY11" fmla="*/ 898660 h 930665"/>
                    <a:gd name="connsiteX0" fmla="*/ 490371 w 831186"/>
                    <a:gd name="connsiteY0" fmla="*/ 747863 h 930665"/>
                    <a:gd name="connsiteX1" fmla="*/ 163450 w 831186"/>
                    <a:gd name="connsiteY1" fmla="*/ 913640 h 930665"/>
                    <a:gd name="connsiteX2" fmla="*/ 231483 w 831186"/>
                    <a:gd name="connsiteY2" fmla="*/ 747696 h 930665"/>
                    <a:gd name="connsiteX3" fmla="*/ 51435 w 831186"/>
                    <a:gd name="connsiteY3" fmla="*/ 757879 h 930665"/>
                    <a:gd name="connsiteX4" fmla="*/ 60010 w 831186"/>
                    <a:gd name="connsiteY4" fmla="*/ 702353 h 930665"/>
                    <a:gd name="connsiteX5" fmla="*/ 0 w 831186"/>
                    <a:gd name="connsiteY5" fmla="*/ 673420 h 930665"/>
                    <a:gd name="connsiteX6" fmla="*/ 51459 w 831186"/>
                    <a:gd name="connsiteY6" fmla="*/ 572226 h 930665"/>
                    <a:gd name="connsiteX7" fmla="*/ 22443 w 831186"/>
                    <a:gd name="connsiteY7" fmla="*/ 401454 h 930665"/>
                    <a:gd name="connsiteX8" fmla="*/ 20841 w 831186"/>
                    <a:gd name="connsiteY8" fmla="*/ 339903 h 930665"/>
                    <a:gd name="connsiteX9" fmla="*/ 454029 w 831186"/>
                    <a:gd name="connsiteY9" fmla="*/ 27 h 930665"/>
                    <a:gd name="connsiteX10" fmla="*/ 831004 w 831186"/>
                    <a:gd name="connsiteY10" fmla="*/ 445103 h 930665"/>
                    <a:gd name="connsiteX11" fmla="*/ 561844 w 831186"/>
                    <a:gd name="connsiteY11" fmla="*/ 898660 h 930665"/>
                    <a:gd name="connsiteX0" fmla="*/ 490371 w 831186"/>
                    <a:gd name="connsiteY0" fmla="*/ 747863 h 930665"/>
                    <a:gd name="connsiteX1" fmla="*/ 163450 w 831186"/>
                    <a:gd name="connsiteY1" fmla="*/ 913640 h 930665"/>
                    <a:gd name="connsiteX2" fmla="*/ 231483 w 831186"/>
                    <a:gd name="connsiteY2" fmla="*/ 747696 h 930665"/>
                    <a:gd name="connsiteX3" fmla="*/ 51435 w 831186"/>
                    <a:gd name="connsiteY3" fmla="*/ 757879 h 930665"/>
                    <a:gd name="connsiteX4" fmla="*/ 60010 w 831186"/>
                    <a:gd name="connsiteY4" fmla="*/ 702353 h 930665"/>
                    <a:gd name="connsiteX5" fmla="*/ 0 w 831186"/>
                    <a:gd name="connsiteY5" fmla="*/ 673420 h 930665"/>
                    <a:gd name="connsiteX6" fmla="*/ 51459 w 831186"/>
                    <a:gd name="connsiteY6" fmla="*/ 572226 h 930665"/>
                    <a:gd name="connsiteX7" fmla="*/ 22443 w 831186"/>
                    <a:gd name="connsiteY7" fmla="*/ 401454 h 930665"/>
                    <a:gd name="connsiteX8" fmla="*/ 20841 w 831186"/>
                    <a:gd name="connsiteY8" fmla="*/ 339903 h 930665"/>
                    <a:gd name="connsiteX9" fmla="*/ 454029 w 831186"/>
                    <a:gd name="connsiteY9" fmla="*/ 27 h 930665"/>
                    <a:gd name="connsiteX10" fmla="*/ 831004 w 831186"/>
                    <a:gd name="connsiteY10" fmla="*/ 445103 h 930665"/>
                    <a:gd name="connsiteX11" fmla="*/ 561844 w 831186"/>
                    <a:gd name="connsiteY11" fmla="*/ 898660 h 930665"/>
                    <a:gd name="connsiteX0" fmla="*/ 490371 w 831186"/>
                    <a:gd name="connsiteY0" fmla="*/ 747863 h 930665"/>
                    <a:gd name="connsiteX1" fmla="*/ 163450 w 831186"/>
                    <a:gd name="connsiteY1" fmla="*/ 913640 h 930665"/>
                    <a:gd name="connsiteX2" fmla="*/ 231483 w 831186"/>
                    <a:gd name="connsiteY2" fmla="*/ 747696 h 930665"/>
                    <a:gd name="connsiteX3" fmla="*/ 51435 w 831186"/>
                    <a:gd name="connsiteY3" fmla="*/ 757879 h 930665"/>
                    <a:gd name="connsiteX4" fmla="*/ 60010 w 831186"/>
                    <a:gd name="connsiteY4" fmla="*/ 702353 h 930665"/>
                    <a:gd name="connsiteX5" fmla="*/ 0 w 831186"/>
                    <a:gd name="connsiteY5" fmla="*/ 673420 h 930665"/>
                    <a:gd name="connsiteX6" fmla="*/ 51459 w 831186"/>
                    <a:gd name="connsiteY6" fmla="*/ 572226 h 930665"/>
                    <a:gd name="connsiteX7" fmla="*/ 22443 w 831186"/>
                    <a:gd name="connsiteY7" fmla="*/ 401454 h 930665"/>
                    <a:gd name="connsiteX8" fmla="*/ 20841 w 831186"/>
                    <a:gd name="connsiteY8" fmla="*/ 339903 h 930665"/>
                    <a:gd name="connsiteX9" fmla="*/ 454029 w 831186"/>
                    <a:gd name="connsiteY9" fmla="*/ 27 h 930665"/>
                    <a:gd name="connsiteX10" fmla="*/ 831004 w 831186"/>
                    <a:gd name="connsiteY10" fmla="*/ 445103 h 930665"/>
                    <a:gd name="connsiteX11" fmla="*/ 561844 w 831186"/>
                    <a:gd name="connsiteY11" fmla="*/ 898660 h 930665"/>
                    <a:gd name="connsiteX0" fmla="*/ 490371 w 831186"/>
                    <a:gd name="connsiteY0" fmla="*/ 747863 h 930665"/>
                    <a:gd name="connsiteX1" fmla="*/ 163450 w 831186"/>
                    <a:gd name="connsiteY1" fmla="*/ 913640 h 930665"/>
                    <a:gd name="connsiteX2" fmla="*/ 231483 w 831186"/>
                    <a:gd name="connsiteY2" fmla="*/ 747696 h 930665"/>
                    <a:gd name="connsiteX3" fmla="*/ 51435 w 831186"/>
                    <a:gd name="connsiteY3" fmla="*/ 757879 h 930665"/>
                    <a:gd name="connsiteX4" fmla="*/ 60010 w 831186"/>
                    <a:gd name="connsiteY4" fmla="*/ 702353 h 930665"/>
                    <a:gd name="connsiteX5" fmla="*/ 0 w 831186"/>
                    <a:gd name="connsiteY5" fmla="*/ 673420 h 930665"/>
                    <a:gd name="connsiteX6" fmla="*/ 51459 w 831186"/>
                    <a:gd name="connsiteY6" fmla="*/ 572226 h 930665"/>
                    <a:gd name="connsiteX7" fmla="*/ 22443 w 831186"/>
                    <a:gd name="connsiteY7" fmla="*/ 401454 h 930665"/>
                    <a:gd name="connsiteX8" fmla="*/ 20841 w 831186"/>
                    <a:gd name="connsiteY8" fmla="*/ 339903 h 930665"/>
                    <a:gd name="connsiteX9" fmla="*/ 454029 w 831186"/>
                    <a:gd name="connsiteY9" fmla="*/ 27 h 930665"/>
                    <a:gd name="connsiteX10" fmla="*/ 831004 w 831186"/>
                    <a:gd name="connsiteY10" fmla="*/ 445103 h 930665"/>
                    <a:gd name="connsiteX11" fmla="*/ 561844 w 831186"/>
                    <a:gd name="connsiteY11" fmla="*/ 898660 h 9306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31186" h="930665">
                      <a:moveTo>
                        <a:pt x="490371" y="747863"/>
                      </a:moveTo>
                      <a:cubicBezTo>
                        <a:pt x="431590" y="901958"/>
                        <a:pt x="304230" y="963674"/>
                        <a:pt x="163450" y="913640"/>
                      </a:cubicBezTo>
                      <a:cubicBezTo>
                        <a:pt x="196502" y="868369"/>
                        <a:pt x="250152" y="773656"/>
                        <a:pt x="231483" y="747696"/>
                      </a:cubicBezTo>
                      <a:cubicBezTo>
                        <a:pt x="212814" y="721736"/>
                        <a:pt x="69988" y="751612"/>
                        <a:pt x="51435" y="757879"/>
                      </a:cubicBezTo>
                      <a:lnTo>
                        <a:pt x="60010" y="702353"/>
                      </a:lnTo>
                      <a:cubicBezTo>
                        <a:pt x="32009" y="685046"/>
                        <a:pt x="10963" y="700170"/>
                        <a:pt x="0" y="673420"/>
                      </a:cubicBezTo>
                      <a:cubicBezTo>
                        <a:pt x="2401" y="631543"/>
                        <a:pt x="47719" y="617554"/>
                        <a:pt x="51459" y="572226"/>
                      </a:cubicBezTo>
                      <a:cubicBezTo>
                        <a:pt x="55200" y="526898"/>
                        <a:pt x="25846" y="429053"/>
                        <a:pt x="22443" y="401454"/>
                      </a:cubicBezTo>
                      <a:cubicBezTo>
                        <a:pt x="17454" y="376649"/>
                        <a:pt x="21376" y="360420"/>
                        <a:pt x="20841" y="339903"/>
                      </a:cubicBezTo>
                      <a:cubicBezTo>
                        <a:pt x="26437" y="137360"/>
                        <a:pt x="174244" y="-2260"/>
                        <a:pt x="454029" y="27"/>
                      </a:cubicBezTo>
                      <a:cubicBezTo>
                        <a:pt x="733814" y="2314"/>
                        <a:pt x="836137" y="192373"/>
                        <a:pt x="831004" y="445103"/>
                      </a:cubicBezTo>
                      <a:cubicBezTo>
                        <a:pt x="825871" y="697833"/>
                        <a:pt x="563091" y="761080"/>
                        <a:pt x="561844" y="898660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3" name="四角形: 上の 2 つの角を丸める 492">
                  <a:extLst>
                    <a:ext uri="{FF2B5EF4-FFF2-40B4-BE49-F238E27FC236}">
                      <a16:creationId xmlns:a16="http://schemas.microsoft.com/office/drawing/2014/main" id="{79CDD840-4DFB-458E-8467-7B99BA07A681}"/>
                    </a:ext>
                  </a:extLst>
                </p:cNvPr>
                <p:cNvSpPr/>
                <p:nvPr/>
              </p:nvSpPr>
              <p:spPr>
                <a:xfrm flipH="1">
                  <a:off x="4341821" y="5403094"/>
                  <a:ext cx="495078" cy="1038890"/>
                </a:xfrm>
                <a:prstGeom prst="round2SameRect">
                  <a:avLst>
                    <a:gd name="adj1" fmla="val 39323"/>
                    <a:gd name="adj2" fmla="val 0"/>
                  </a:avLst>
                </a:prstGeom>
                <a:pattFill prst="plaid">
                  <a:fgClr>
                    <a:srgbClr val="FF6699"/>
                  </a:fgClr>
                  <a:bgClr>
                    <a:srgbClr val="FF9900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4" name="四角形: 角を丸くする 493">
                  <a:extLst>
                    <a:ext uri="{FF2B5EF4-FFF2-40B4-BE49-F238E27FC236}">
                      <a16:creationId xmlns:a16="http://schemas.microsoft.com/office/drawing/2014/main" id="{2370072B-E5B1-4A92-88FB-1556AFDDD9E2}"/>
                    </a:ext>
                  </a:extLst>
                </p:cNvPr>
                <p:cNvSpPr/>
                <p:nvPr/>
              </p:nvSpPr>
              <p:spPr>
                <a:xfrm rot="19843887" flipH="1">
                  <a:off x="4555970" y="5373402"/>
                  <a:ext cx="45719" cy="83349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08" name="グループ化 507">
                  <a:extLst>
                    <a:ext uri="{FF2B5EF4-FFF2-40B4-BE49-F238E27FC236}">
                      <a16:creationId xmlns:a16="http://schemas.microsoft.com/office/drawing/2014/main" id="{E1C4C8B7-C52D-4175-ACA3-6BF53E7F2F7A}"/>
                    </a:ext>
                  </a:extLst>
                </p:cNvPr>
                <p:cNvGrpSpPr/>
                <p:nvPr/>
              </p:nvGrpSpPr>
              <p:grpSpPr>
                <a:xfrm flipH="1">
                  <a:off x="4739758" y="6134214"/>
                  <a:ext cx="251862" cy="324610"/>
                  <a:chOff x="3900192" y="6134214"/>
                  <a:chExt cx="251862" cy="324610"/>
                </a:xfrm>
              </p:grpSpPr>
              <p:grpSp>
                <p:nvGrpSpPr>
                  <p:cNvPr id="525" name="グループ化 524">
                    <a:extLst>
                      <a:ext uri="{FF2B5EF4-FFF2-40B4-BE49-F238E27FC236}">
                        <a16:creationId xmlns:a16="http://schemas.microsoft.com/office/drawing/2014/main" id="{E339BA50-EEFF-436B-85F0-F40C1DA13213}"/>
                      </a:ext>
                    </a:extLst>
                  </p:cNvPr>
                  <p:cNvGrpSpPr/>
                  <p:nvPr/>
                </p:nvGrpSpPr>
                <p:grpSpPr>
                  <a:xfrm>
                    <a:off x="3900192" y="6134214"/>
                    <a:ext cx="247154" cy="324610"/>
                    <a:chOff x="3830955" y="6134214"/>
                    <a:chExt cx="314755" cy="324610"/>
                  </a:xfrm>
                </p:grpSpPr>
                <p:sp>
                  <p:nvSpPr>
                    <p:cNvPr id="528" name="フローチャート: 論理積ゲート 527">
                      <a:extLst>
                        <a:ext uri="{FF2B5EF4-FFF2-40B4-BE49-F238E27FC236}">
                          <a16:creationId xmlns:a16="http://schemas.microsoft.com/office/drawing/2014/main" id="{337C3BA3-FBF1-4654-B0C3-352EB60A4C00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830956" y="6144070"/>
                      <a:ext cx="314754" cy="314754"/>
                    </a:xfrm>
                    <a:prstGeom prst="flowChartDelay">
                      <a:avLst/>
                    </a:prstGeom>
                    <a:solidFill>
                      <a:srgbClr val="FF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30" name="フローチャート: 論理積ゲート 529">
                      <a:extLst>
                        <a:ext uri="{FF2B5EF4-FFF2-40B4-BE49-F238E27FC236}">
                          <a16:creationId xmlns:a16="http://schemas.microsoft.com/office/drawing/2014/main" id="{35FE6467-FDC6-4D9C-AC29-264174BCCDC7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818599" y="6146570"/>
                      <a:ext cx="264660" cy="239947"/>
                    </a:xfrm>
                    <a:prstGeom prst="flowChartDelay">
                      <a:avLst/>
                    </a:prstGeom>
                    <a:solidFill>
                      <a:srgbClr val="FF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31" name="楕円 530">
                      <a:extLst>
                        <a:ext uri="{FF2B5EF4-FFF2-40B4-BE49-F238E27FC236}">
                          <a16:creationId xmlns:a16="http://schemas.microsoft.com/office/drawing/2014/main" id="{7FF8CEC6-C787-49C6-9A3D-011AEC120CE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04567" y="6298587"/>
                      <a:ext cx="62854" cy="62855"/>
                    </a:xfrm>
                    <a:prstGeom prst="ellipse">
                      <a:avLst/>
                    </a:prstGeom>
                    <a:solidFill>
                      <a:srgbClr val="FFFF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526" name="フリーフォーム: 図形 525">
                    <a:extLst>
                      <a:ext uri="{FF2B5EF4-FFF2-40B4-BE49-F238E27FC236}">
                        <a16:creationId xmlns:a16="http://schemas.microsoft.com/office/drawing/2014/main" id="{CB0E0BB7-5543-43E2-BC2E-62D8B165B5A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955508" y="6252754"/>
                    <a:ext cx="315085" cy="78006"/>
                  </a:xfrm>
                  <a:custGeom>
                    <a:avLst/>
                    <a:gdLst>
                      <a:gd name="connsiteX0" fmla="*/ 0 w 324610"/>
                      <a:gd name="connsiteY0" fmla="*/ 247153 h 247154"/>
                      <a:gd name="connsiteX1" fmla="*/ 0 w 324610"/>
                      <a:gd name="connsiteY1" fmla="*/ 0 h 247154"/>
                      <a:gd name="connsiteX2" fmla="*/ 9856 w 324610"/>
                      <a:gd name="connsiteY2" fmla="*/ 0 h 247154"/>
                      <a:gd name="connsiteX3" fmla="*/ 132330 w 324610"/>
                      <a:gd name="connsiteY3" fmla="*/ 0 h 247154"/>
                      <a:gd name="connsiteX4" fmla="*/ 167233 w 324610"/>
                      <a:gd name="connsiteY4" fmla="*/ 0 h 247154"/>
                      <a:gd name="connsiteX5" fmla="*/ 324610 w 324610"/>
                      <a:gd name="connsiteY5" fmla="*/ 123577 h 247154"/>
                      <a:gd name="connsiteX6" fmla="*/ 167233 w 324610"/>
                      <a:gd name="connsiteY6" fmla="*/ 247154 h 247154"/>
                      <a:gd name="connsiteX7" fmla="*/ 132331 w 324610"/>
                      <a:gd name="connsiteY7" fmla="*/ 247154 h 247154"/>
                      <a:gd name="connsiteX8" fmla="*/ 132330 w 324610"/>
                      <a:gd name="connsiteY8" fmla="*/ 247154 h 247154"/>
                      <a:gd name="connsiteX0" fmla="*/ 0 w 315085"/>
                      <a:gd name="connsiteY0" fmla="*/ 247153 h 305403"/>
                      <a:gd name="connsiteX1" fmla="*/ 0 w 315085"/>
                      <a:gd name="connsiteY1" fmla="*/ 0 h 305403"/>
                      <a:gd name="connsiteX2" fmla="*/ 9856 w 315085"/>
                      <a:gd name="connsiteY2" fmla="*/ 0 h 305403"/>
                      <a:gd name="connsiteX3" fmla="*/ 132330 w 315085"/>
                      <a:gd name="connsiteY3" fmla="*/ 0 h 305403"/>
                      <a:gd name="connsiteX4" fmla="*/ 167233 w 315085"/>
                      <a:gd name="connsiteY4" fmla="*/ 0 h 305403"/>
                      <a:gd name="connsiteX5" fmla="*/ 315085 w 315085"/>
                      <a:gd name="connsiteY5" fmla="*/ 282065 h 305403"/>
                      <a:gd name="connsiteX6" fmla="*/ 167233 w 315085"/>
                      <a:gd name="connsiteY6" fmla="*/ 247154 h 305403"/>
                      <a:gd name="connsiteX7" fmla="*/ 132331 w 315085"/>
                      <a:gd name="connsiteY7" fmla="*/ 247154 h 305403"/>
                      <a:gd name="connsiteX8" fmla="*/ 132330 w 315085"/>
                      <a:gd name="connsiteY8" fmla="*/ 247154 h 305403"/>
                      <a:gd name="connsiteX9" fmla="*/ 0 w 315085"/>
                      <a:gd name="connsiteY9" fmla="*/ 247153 h 3054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315085" h="305403">
                        <a:moveTo>
                          <a:pt x="0" y="247153"/>
                        </a:moveTo>
                        <a:lnTo>
                          <a:pt x="0" y="0"/>
                        </a:lnTo>
                        <a:lnTo>
                          <a:pt x="9856" y="0"/>
                        </a:lnTo>
                        <a:lnTo>
                          <a:pt x="132330" y="0"/>
                        </a:lnTo>
                        <a:lnTo>
                          <a:pt x="167233" y="0"/>
                        </a:lnTo>
                        <a:cubicBezTo>
                          <a:pt x="254150" y="0"/>
                          <a:pt x="315085" y="213815"/>
                          <a:pt x="315085" y="282065"/>
                        </a:cubicBezTo>
                        <a:cubicBezTo>
                          <a:pt x="315085" y="350315"/>
                          <a:pt x="254150" y="247154"/>
                          <a:pt x="167233" y="247154"/>
                        </a:cubicBezTo>
                        <a:lnTo>
                          <a:pt x="132331" y="247154"/>
                        </a:lnTo>
                        <a:lnTo>
                          <a:pt x="132330" y="247154"/>
                        </a:lnTo>
                        <a:lnTo>
                          <a:pt x="0" y="247153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10" name="四角形: 上の 2 つの角を丸める 509">
                  <a:extLst>
                    <a:ext uri="{FF2B5EF4-FFF2-40B4-BE49-F238E27FC236}">
                      <a16:creationId xmlns:a16="http://schemas.microsoft.com/office/drawing/2014/main" id="{444C7A8E-FB1B-4483-96D2-7C96BDDE2866}"/>
                    </a:ext>
                  </a:extLst>
                </p:cNvPr>
                <p:cNvSpPr/>
                <p:nvPr/>
              </p:nvSpPr>
              <p:spPr>
                <a:xfrm flipH="1">
                  <a:off x="4599275" y="5540474"/>
                  <a:ext cx="150180" cy="900900"/>
                </a:xfrm>
                <a:prstGeom prst="round2SameRect">
                  <a:avLst>
                    <a:gd name="adj1" fmla="val 40288"/>
                    <a:gd name="adj2" fmla="val 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1" name="フリーフォーム: 図形 510">
                  <a:extLst>
                    <a:ext uri="{FF2B5EF4-FFF2-40B4-BE49-F238E27FC236}">
                      <a16:creationId xmlns:a16="http://schemas.microsoft.com/office/drawing/2014/main" id="{E4AAB355-33E6-4970-968D-0F17373AE08B}"/>
                    </a:ext>
                  </a:extLst>
                </p:cNvPr>
                <p:cNvSpPr/>
                <p:nvPr/>
              </p:nvSpPr>
              <p:spPr>
                <a:xfrm>
                  <a:off x="4448978" y="5492730"/>
                  <a:ext cx="272132" cy="947738"/>
                </a:xfrm>
                <a:custGeom>
                  <a:avLst/>
                  <a:gdLst>
                    <a:gd name="connsiteX0" fmla="*/ 42070 w 328822"/>
                    <a:gd name="connsiteY0" fmla="*/ 0 h 947738"/>
                    <a:gd name="connsiteX1" fmla="*/ 286752 w 328822"/>
                    <a:gd name="connsiteY1" fmla="*/ 0 h 947738"/>
                    <a:gd name="connsiteX2" fmla="*/ 315902 w 328822"/>
                    <a:gd name="connsiteY2" fmla="*/ 43235 h 947738"/>
                    <a:gd name="connsiteX3" fmla="*/ 328822 w 328822"/>
                    <a:gd name="connsiteY3" fmla="*/ 107231 h 947738"/>
                    <a:gd name="connsiteX4" fmla="*/ 328822 w 328822"/>
                    <a:gd name="connsiteY4" fmla="*/ 947738 h 947738"/>
                    <a:gd name="connsiteX5" fmla="*/ 0 w 328822"/>
                    <a:gd name="connsiteY5" fmla="*/ 947738 h 947738"/>
                    <a:gd name="connsiteX6" fmla="*/ 0 w 328822"/>
                    <a:gd name="connsiteY6" fmla="*/ 107231 h 947738"/>
                    <a:gd name="connsiteX7" fmla="*/ 12920 w 328822"/>
                    <a:gd name="connsiteY7" fmla="*/ 43235 h 947738"/>
                    <a:gd name="connsiteX0" fmla="*/ 315902 w 407342"/>
                    <a:gd name="connsiteY0" fmla="*/ 43235 h 947738"/>
                    <a:gd name="connsiteX1" fmla="*/ 328822 w 407342"/>
                    <a:gd name="connsiteY1" fmla="*/ 107231 h 947738"/>
                    <a:gd name="connsiteX2" fmla="*/ 328822 w 407342"/>
                    <a:gd name="connsiteY2" fmla="*/ 947738 h 947738"/>
                    <a:gd name="connsiteX3" fmla="*/ 0 w 407342"/>
                    <a:gd name="connsiteY3" fmla="*/ 947738 h 947738"/>
                    <a:gd name="connsiteX4" fmla="*/ 0 w 407342"/>
                    <a:gd name="connsiteY4" fmla="*/ 107231 h 947738"/>
                    <a:gd name="connsiteX5" fmla="*/ 12920 w 407342"/>
                    <a:gd name="connsiteY5" fmla="*/ 43235 h 947738"/>
                    <a:gd name="connsiteX6" fmla="*/ 42070 w 407342"/>
                    <a:gd name="connsiteY6" fmla="*/ 0 h 947738"/>
                    <a:gd name="connsiteX7" fmla="*/ 286752 w 407342"/>
                    <a:gd name="connsiteY7" fmla="*/ 0 h 947738"/>
                    <a:gd name="connsiteX8" fmla="*/ 407342 w 407342"/>
                    <a:gd name="connsiteY8" fmla="*/ 134675 h 947738"/>
                    <a:gd name="connsiteX0" fmla="*/ 315902 w 328822"/>
                    <a:gd name="connsiteY0" fmla="*/ 43235 h 947738"/>
                    <a:gd name="connsiteX1" fmla="*/ 328822 w 328822"/>
                    <a:gd name="connsiteY1" fmla="*/ 107231 h 947738"/>
                    <a:gd name="connsiteX2" fmla="*/ 328822 w 328822"/>
                    <a:gd name="connsiteY2" fmla="*/ 947738 h 947738"/>
                    <a:gd name="connsiteX3" fmla="*/ 0 w 328822"/>
                    <a:gd name="connsiteY3" fmla="*/ 947738 h 947738"/>
                    <a:gd name="connsiteX4" fmla="*/ 0 w 328822"/>
                    <a:gd name="connsiteY4" fmla="*/ 107231 h 947738"/>
                    <a:gd name="connsiteX5" fmla="*/ 12920 w 328822"/>
                    <a:gd name="connsiteY5" fmla="*/ 43235 h 947738"/>
                    <a:gd name="connsiteX6" fmla="*/ 42070 w 328822"/>
                    <a:gd name="connsiteY6" fmla="*/ 0 h 947738"/>
                    <a:gd name="connsiteX7" fmla="*/ 286752 w 328822"/>
                    <a:gd name="connsiteY7" fmla="*/ 0 h 947738"/>
                    <a:gd name="connsiteX0" fmla="*/ 315902 w 328822"/>
                    <a:gd name="connsiteY0" fmla="*/ 43235 h 947738"/>
                    <a:gd name="connsiteX1" fmla="*/ 328822 w 328822"/>
                    <a:gd name="connsiteY1" fmla="*/ 107231 h 947738"/>
                    <a:gd name="connsiteX2" fmla="*/ 328822 w 328822"/>
                    <a:gd name="connsiteY2" fmla="*/ 947738 h 947738"/>
                    <a:gd name="connsiteX3" fmla="*/ 0 w 328822"/>
                    <a:gd name="connsiteY3" fmla="*/ 947738 h 947738"/>
                    <a:gd name="connsiteX4" fmla="*/ 0 w 328822"/>
                    <a:gd name="connsiteY4" fmla="*/ 107231 h 947738"/>
                    <a:gd name="connsiteX5" fmla="*/ 12920 w 328822"/>
                    <a:gd name="connsiteY5" fmla="*/ 43235 h 947738"/>
                    <a:gd name="connsiteX6" fmla="*/ 42070 w 328822"/>
                    <a:gd name="connsiteY6" fmla="*/ 0 h 947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28822" h="947738">
                      <a:moveTo>
                        <a:pt x="315902" y="43235"/>
                      </a:moveTo>
                      <a:cubicBezTo>
                        <a:pt x="324222" y="62905"/>
                        <a:pt x="328822" y="84531"/>
                        <a:pt x="328822" y="107231"/>
                      </a:cubicBezTo>
                      <a:lnTo>
                        <a:pt x="328822" y="947738"/>
                      </a:lnTo>
                      <a:lnTo>
                        <a:pt x="0" y="947738"/>
                      </a:lnTo>
                      <a:lnTo>
                        <a:pt x="0" y="107231"/>
                      </a:lnTo>
                      <a:cubicBezTo>
                        <a:pt x="0" y="84531"/>
                        <a:pt x="4601" y="62905"/>
                        <a:pt x="12920" y="43235"/>
                      </a:cubicBezTo>
                      <a:lnTo>
                        <a:pt x="42070" y="0"/>
                      </a:lnTo>
                    </a:path>
                  </a:pathLst>
                </a:custGeom>
                <a:pattFill prst="plaid">
                  <a:fgClr>
                    <a:srgbClr val="FF6699"/>
                  </a:fgClr>
                  <a:bgClr>
                    <a:srgbClr val="FF9900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12" name="円/楕円 27">
                  <a:extLst>
                    <a:ext uri="{FF2B5EF4-FFF2-40B4-BE49-F238E27FC236}">
                      <a16:creationId xmlns:a16="http://schemas.microsoft.com/office/drawing/2014/main" id="{81DC369E-B939-416B-A8C4-F4C90F06509A}"/>
                    </a:ext>
                  </a:extLst>
                </p:cNvPr>
                <p:cNvSpPr/>
                <p:nvPr/>
              </p:nvSpPr>
              <p:spPr>
                <a:xfrm rot="10800000" flipH="1">
                  <a:off x="4819888" y="4677460"/>
                  <a:ext cx="215486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13" name="フリーフォーム: 図形 512">
                  <a:extLst>
                    <a:ext uri="{FF2B5EF4-FFF2-40B4-BE49-F238E27FC236}">
                      <a16:creationId xmlns:a16="http://schemas.microsoft.com/office/drawing/2014/main" id="{53220DEC-C197-4039-AD2A-4E4A4510F94C}"/>
                    </a:ext>
                  </a:extLst>
                </p:cNvPr>
                <p:cNvSpPr/>
                <p:nvPr/>
              </p:nvSpPr>
              <p:spPr>
                <a:xfrm flipH="1">
                  <a:off x="4146804" y="4252693"/>
                  <a:ext cx="950817" cy="987758"/>
                </a:xfrm>
                <a:custGeom>
                  <a:avLst/>
                  <a:gdLst>
                    <a:gd name="connsiteX0" fmla="*/ 413218 w 950817"/>
                    <a:gd name="connsiteY0" fmla="*/ 0 h 987758"/>
                    <a:gd name="connsiteX1" fmla="*/ 456938 w 950817"/>
                    <a:gd name="connsiteY1" fmla="*/ 0 h 987758"/>
                    <a:gd name="connsiteX2" fmla="*/ 950817 w 950817"/>
                    <a:gd name="connsiteY2" fmla="*/ 493879 h 987758"/>
                    <a:gd name="connsiteX3" fmla="*/ 950817 w 950817"/>
                    <a:gd name="connsiteY3" fmla="*/ 987758 h 987758"/>
                    <a:gd name="connsiteX4" fmla="*/ 560292 w 950817"/>
                    <a:gd name="connsiteY4" fmla="*/ 987758 h 987758"/>
                    <a:gd name="connsiteX5" fmla="*/ 560292 w 950817"/>
                    <a:gd name="connsiteY5" fmla="*/ 716129 h 987758"/>
                    <a:gd name="connsiteX6" fmla="*/ 66413 w 950817"/>
                    <a:gd name="connsiteY6" fmla="*/ 222250 h 987758"/>
                    <a:gd name="connsiteX7" fmla="*/ 22693 w 950817"/>
                    <a:gd name="connsiteY7" fmla="*/ 222250 h 987758"/>
                    <a:gd name="connsiteX8" fmla="*/ 0 w 950817"/>
                    <a:gd name="connsiteY8" fmla="*/ 224538 h 987758"/>
                    <a:gd name="connsiteX9" fmla="*/ 3686 w 950817"/>
                    <a:gd name="connsiteY9" fmla="*/ 217747 h 987758"/>
                    <a:gd name="connsiteX10" fmla="*/ 413218 w 950817"/>
                    <a:gd name="connsiteY10" fmla="*/ 0 h 9877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50817" h="987758">
                      <a:moveTo>
                        <a:pt x="413218" y="0"/>
                      </a:moveTo>
                      <a:lnTo>
                        <a:pt x="456938" y="0"/>
                      </a:lnTo>
                      <a:cubicBezTo>
                        <a:pt x="729700" y="0"/>
                        <a:pt x="950817" y="221117"/>
                        <a:pt x="950817" y="493879"/>
                      </a:cubicBezTo>
                      <a:lnTo>
                        <a:pt x="950817" y="987758"/>
                      </a:lnTo>
                      <a:lnTo>
                        <a:pt x="560292" y="987758"/>
                      </a:lnTo>
                      <a:lnTo>
                        <a:pt x="560292" y="716129"/>
                      </a:lnTo>
                      <a:cubicBezTo>
                        <a:pt x="560292" y="443367"/>
                        <a:pt x="339175" y="222250"/>
                        <a:pt x="66413" y="222250"/>
                      </a:cubicBezTo>
                      <a:lnTo>
                        <a:pt x="22693" y="222250"/>
                      </a:lnTo>
                      <a:lnTo>
                        <a:pt x="0" y="224538"/>
                      </a:lnTo>
                      <a:lnTo>
                        <a:pt x="3686" y="217747"/>
                      </a:lnTo>
                      <a:cubicBezTo>
                        <a:pt x="92439" y="86374"/>
                        <a:pt x="242742" y="0"/>
                        <a:pt x="413218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17" name="四角形: 角を丸くする 516">
                  <a:extLst>
                    <a:ext uri="{FF2B5EF4-FFF2-40B4-BE49-F238E27FC236}">
                      <a16:creationId xmlns:a16="http://schemas.microsoft.com/office/drawing/2014/main" id="{C5F12DAB-F4C9-4F11-B28F-28899BD0F758}"/>
                    </a:ext>
                  </a:extLst>
                </p:cNvPr>
                <p:cNvSpPr/>
                <p:nvPr/>
              </p:nvSpPr>
              <p:spPr>
                <a:xfrm rot="1800000" flipH="1">
                  <a:off x="4478700" y="4667810"/>
                  <a:ext cx="162255" cy="7256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18" name="円/楕円 189">
                  <a:extLst>
                    <a:ext uri="{FF2B5EF4-FFF2-40B4-BE49-F238E27FC236}">
                      <a16:creationId xmlns:a16="http://schemas.microsoft.com/office/drawing/2014/main" id="{7B27D7CE-F424-489D-A1DA-B425BF84E41C}"/>
                    </a:ext>
                  </a:extLst>
                </p:cNvPr>
                <p:cNvSpPr/>
                <p:nvPr/>
              </p:nvSpPr>
              <p:spPr>
                <a:xfrm flipH="1">
                  <a:off x="4719515" y="4986208"/>
                  <a:ext cx="118865" cy="64499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19" name="フリーフォーム: 図形 518">
                  <a:extLst>
                    <a:ext uri="{FF2B5EF4-FFF2-40B4-BE49-F238E27FC236}">
                      <a16:creationId xmlns:a16="http://schemas.microsoft.com/office/drawing/2014/main" id="{C8E86B21-18C6-4A4A-9703-6E4E9D647159}"/>
                    </a:ext>
                  </a:extLst>
                </p:cNvPr>
                <p:cNvSpPr/>
                <p:nvPr/>
              </p:nvSpPr>
              <p:spPr>
                <a:xfrm flipH="1">
                  <a:off x="4937939" y="4790608"/>
                  <a:ext cx="101838" cy="82434"/>
                </a:xfrm>
                <a:custGeom>
                  <a:avLst/>
                  <a:gdLst>
                    <a:gd name="connsiteX0" fmla="*/ 0 w 101838"/>
                    <a:gd name="connsiteY0" fmla="*/ 0 h 82434"/>
                    <a:gd name="connsiteX1" fmla="*/ 35279 w 101838"/>
                    <a:gd name="connsiteY1" fmla="*/ 23797 h 82434"/>
                    <a:gd name="connsiteX2" fmla="*/ 35358 w 101838"/>
                    <a:gd name="connsiteY2" fmla="*/ 23500 h 82434"/>
                    <a:gd name="connsiteX3" fmla="*/ 62895 w 101838"/>
                    <a:gd name="connsiteY3" fmla="*/ 5690 h 82434"/>
                    <a:gd name="connsiteX4" fmla="*/ 101838 w 101838"/>
                    <a:gd name="connsiteY4" fmla="*/ 66496 h 82434"/>
                    <a:gd name="connsiteX5" fmla="*/ 97610 w 101838"/>
                    <a:gd name="connsiteY5" fmla="*/ 82434 h 82434"/>
                    <a:gd name="connsiteX6" fmla="*/ 90427 w 101838"/>
                    <a:gd name="connsiteY6" fmla="*/ 55357 h 82434"/>
                    <a:gd name="connsiteX7" fmla="*/ 62890 w 101838"/>
                    <a:gd name="connsiteY7" fmla="*/ 37547 h 82434"/>
                    <a:gd name="connsiteX8" fmla="*/ 35353 w 101838"/>
                    <a:gd name="connsiteY8" fmla="*/ 55357 h 82434"/>
                    <a:gd name="connsiteX9" fmla="*/ 28175 w 101838"/>
                    <a:gd name="connsiteY9" fmla="*/ 82415 h 82434"/>
                    <a:gd name="connsiteX10" fmla="*/ 23952 w 101838"/>
                    <a:gd name="connsiteY10" fmla="*/ 66496 h 82434"/>
                    <a:gd name="connsiteX11" fmla="*/ 29734 w 101838"/>
                    <a:gd name="connsiteY11" fmla="*/ 44702 h 824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1838" h="82434">
                      <a:moveTo>
                        <a:pt x="0" y="0"/>
                      </a:moveTo>
                      <a:lnTo>
                        <a:pt x="35279" y="23797"/>
                      </a:lnTo>
                      <a:lnTo>
                        <a:pt x="35358" y="23500"/>
                      </a:lnTo>
                      <a:cubicBezTo>
                        <a:pt x="42406" y="12496"/>
                        <a:pt x="52141" y="5690"/>
                        <a:pt x="62895" y="5690"/>
                      </a:cubicBezTo>
                      <a:cubicBezTo>
                        <a:pt x="84403" y="5690"/>
                        <a:pt x="101838" y="32914"/>
                        <a:pt x="101838" y="66496"/>
                      </a:cubicBezTo>
                      <a:lnTo>
                        <a:pt x="97610" y="82434"/>
                      </a:lnTo>
                      <a:lnTo>
                        <a:pt x="90427" y="55357"/>
                      </a:lnTo>
                      <a:cubicBezTo>
                        <a:pt x="83380" y="44353"/>
                        <a:pt x="73644" y="37547"/>
                        <a:pt x="62890" y="37547"/>
                      </a:cubicBezTo>
                      <a:cubicBezTo>
                        <a:pt x="52136" y="37547"/>
                        <a:pt x="42401" y="44353"/>
                        <a:pt x="35353" y="55357"/>
                      </a:cubicBezTo>
                      <a:lnTo>
                        <a:pt x="28175" y="82415"/>
                      </a:lnTo>
                      <a:lnTo>
                        <a:pt x="23952" y="66496"/>
                      </a:lnTo>
                      <a:lnTo>
                        <a:pt x="29734" y="44702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20" name="四角形: 上の 2 つの角を丸める 519">
                  <a:extLst>
                    <a:ext uri="{FF2B5EF4-FFF2-40B4-BE49-F238E27FC236}">
                      <a16:creationId xmlns:a16="http://schemas.microsoft.com/office/drawing/2014/main" id="{CC38726E-B47C-4EBB-9C17-61268D53A539}"/>
                    </a:ext>
                  </a:extLst>
                </p:cNvPr>
                <p:cNvSpPr/>
                <p:nvPr/>
              </p:nvSpPr>
              <p:spPr>
                <a:xfrm rot="16200000" flipH="1">
                  <a:off x="4673762" y="4425203"/>
                  <a:ext cx="29324" cy="78248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1" name="四角形: 角を丸くする 520">
                  <a:extLst>
                    <a:ext uri="{FF2B5EF4-FFF2-40B4-BE49-F238E27FC236}">
                      <a16:creationId xmlns:a16="http://schemas.microsoft.com/office/drawing/2014/main" id="{36BE27FC-AC74-4DEE-BDFB-190D35C368C8}"/>
                    </a:ext>
                  </a:extLst>
                </p:cNvPr>
                <p:cNvSpPr/>
                <p:nvPr/>
              </p:nvSpPr>
              <p:spPr>
                <a:xfrm flipH="1">
                  <a:off x="5068284" y="4663409"/>
                  <a:ext cx="29499" cy="339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22" name="グループ化 521">
                  <a:extLst>
                    <a:ext uri="{FF2B5EF4-FFF2-40B4-BE49-F238E27FC236}">
                      <a16:creationId xmlns:a16="http://schemas.microsoft.com/office/drawing/2014/main" id="{FC9F3C71-17C1-4C2D-BABE-BBBCD06EFD6B}"/>
                    </a:ext>
                  </a:extLst>
                </p:cNvPr>
                <p:cNvGrpSpPr/>
                <p:nvPr/>
              </p:nvGrpSpPr>
              <p:grpSpPr>
                <a:xfrm flipH="1">
                  <a:off x="4401353" y="4803775"/>
                  <a:ext cx="213882" cy="331853"/>
                  <a:chOff x="1368308" y="1783038"/>
                  <a:chExt cx="188990" cy="342286"/>
                </a:xfrm>
              </p:grpSpPr>
              <p:sp>
                <p:nvSpPr>
                  <p:cNvPr id="523" name="フリーフォーム: 図形 522">
                    <a:extLst>
                      <a:ext uri="{FF2B5EF4-FFF2-40B4-BE49-F238E27FC236}">
                        <a16:creationId xmlns:a16="http://schemas.microsoft.com/office/drawing/2014/main" id="{5CE94566-786F-4A04-9160-AF4E45AF3A71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1368308" y="1783038"/>
                    <a:ext cx="188990" cy="342286"/>
                  </a:xfrm>
                  <a:custGeom>
                    <a:avLst/>
                    <a:gdLst>
                      <a:gd name="connsiteX0" fmla="*/ 109805 w 188990"/>
                      <a:gd name="connsiteY0" fmla="*/ 0 h 342286"/>
                      <a:gd name="connsiteX1" fmla="*/ 0 w 188990"/>
                      <a:gd name="connsiteY1" fmla="*/ 171143 h 342286"/>
                      <a:gd name="connsiteX2" fmla="*/ 109805 w 188990"/>
                      <a:gd name="connsiteY2" fmla="*/ 342286 h 342286"/>
                      <a:gd name="connsiteX3" fmla="*/ 111831 w 188990"/>
                      <a:gd name="connsiteY3" fmla="*/ 341648 h 342286"/>
                      <a:gd name="connsiteX4" fmla="*/ 188990 w 188990"/>
                      <a:gd name="connsiteY4" fmla="*/ 53688 h 342286"/>
                      <a:gd name="connsiteX5" fmla="*/ 187449 w 188990"/>
                      <a:gd name="connsiteY5" fmla="*/ 50126 h 342286"/>
                      <a:gd name="connsiteX6" fmla="*/ 109805 w 188990"/>
                      <a:gd name="connsiteY6" fmla="*/ 0 h 342286"/>
                      <a:gd name="connsiteX0" fmla="*/ 109805 w 188990"/>
                      <a:gd name="connsiteY0" fmla="*/ 0 h 342286"/>
                      <a:gd name="connsiteX1" fmla="*/ 0 w 188990"/>
                      <a:gd name="connsiteY1" fmla="*/ 171143 h 342286"/>
                      <a:gd name="connsiteX2" fmla="*/ 109805 w 188990"/>
                      <a:gd name="connsiteY2" fmla="*/ 342286 h 342286"/>
                      <a:gd name="connsiteX3" fmla="*/ 111831 w 188990"/>
                      <a:gd name="connsiteY3" fmla="*/ 341648 h 342286"/>
                      <a:gd name="connsiteX4" fmla="*/ 178321 w 188990"/>
                      <a:gd name="connsiteY4" fmla="*/ 93383 h 342286"/>
                      <a:gd name="connsiteX5" fmla="*/ 188990 w 188990"/>
                      <a:gd name="connsiteY5" fmla="*/ 53688 h 342286"/>
                      <a:gd name="connsiteX6" fmla="*/ 187449 w 188990"/>
                      <a:gd name="connsiteY6" fmla="*/ 50126 h 342286"/>
                      <a:gd name="connsiteX7" fmla="*/ 109805 w 188990"/>
                      <a:gd name="connsiteY7" fmla="*/ 0 h 342286"/>
                      <a:gd name="connsiteX0" fmla="*/ 178321 w 269761"/>
                      <a:gd name="connsiteY0" fmla="*/ 93383 h 342286"/>
                      <a:gd name="connsiteX1" fmla="*/ 188990 w 269761"/>
                      <a:gd name="connsiteY1" fmla="*/ 53688 h 342286"/>
                      <a:gd name="connsiteX2" fmla="*/ 187449 w 269761"/>
                      <a:gd name="connsiteY2" fmla="*/ 50126 h 342286"/>
                      <a:gd name="connsiteX3" fmla="*/ 109805 w 269761"/>
                      <a:gd name="connsiteY3" fmla="*/ 0 h 342286"/>
                      <a:gd name="connsiteX4" fmla="*/ 0 w 269761"/>
                      <a:gd name="connsiteY4" fmla="*/ 171143 h 342286"/>
                      <a:gd name="connsiteX5" fmla="*/ 109805 w 269761"/>
                      <a:gd name="connsiteY5" fmla="*/ 342286 h 342286"/>
                      <a:gd name="connsiteX6" fmla="*/ 111831 w 269761"/>
                      <a:gd name="connsiteY6" fmla="*/ 341648 h 342286"/>
                      <a:gd name="connsiteX7" fmla="*/ 269761 w 269761"/>
                      <a:gd name="connsiteY7" fmla="*/ 184823 h 342286"/>
                      <a:gd name="connsiteX0" fmla="*/ 188990 w 269761"/>
                      <a:gd name="connsiteY0" fmla="*/ 53688 h 342286"/>
                      <a:gd name="connsiteX1" fmla="*/ 187449 w 269761"/>
                      <a:gd name="connsiteY1" fmla="*/ 50126 h 342286"/>
                      <a:gd name="connsiteX2" fmla="*/ 109805 w 269761"/>
                      <a:gd name="connsiteY2" fmla="*/ 0 h 342286"/>
                      <a:gd name="connsiteX3" fmla="*/ 0 w 269761"/>
                      <a:gd name="connsiteY3" fmla="*/ 171143 h 342286"/>
                      <a:gd name="connsiteX4" fmla="*/ 109805 w 269761"/>
                      <a:gd name="connsiteY4" fmla="*/ 342286 h 342286"/>
                      <a:gd name="connsiteX5" fmla="*/ 111831 w 269761"/>
                      <a:gd name="connsiteY5" fmla="*/ 341648 h 342286"/>
                      <a:gd name="connsiteX6" fmla="*/ 269761 w 269761"/>
                      <a:gd name="connsiteY6" fmla="*/ 184823 h 342286"/>
                      <a:gd name="connsiteX0" fmla="*/ 188990 w 188990"/>
                      <a:gd name="connsiteY0" fmla="*/ 53688 h 342286"/>
                      <a:gd name="connsiteX1" fmla="*/ 187449 w 188990"/>
                      <a:gd name="connsiteY1" fmla="*/ 50126 h 342286"/>
                      <a:gd name="connsiteX2" fmla="*/ 109805 w 188990"/>
                      <a:gd name="connsiteY2" fmla="*/ 0 h 342286"/>
                      <a:gd name="connsiteX3" fmla="*/ 0 w 188990"/>
                      <a:gd name="connsiteY3" fmla="*/ 171143 h 342286"/>
                      <a:gd name="connsiteX4" fmla="*/ 109805 w 188990"/>
                      <a:gd name="connsiteY4" fmla="*/ 342286 h 342286"/>
                      <a:gd name="connsiteX5" fmla="*/ 111831 w 188990"/>
                      <a:gd name="connsiteY5" fmla="*/ 341648 h 3422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88990" h="342286">
                        <a:moveTo>
                          <a:pt x="188990" y="53688"/>
                        </a:moveTo>
                        <a:lnTo>
                          <a:pt x="187449" y="50126"/>
                        </a:lnTo>
                        <a:cubicBezTo>
                          <a:pt x="167578" y="19156"/>
                          <a:pt x="140127" y="0"/>
                          <a:pt x="109805" y="0"/>
                        </a:cubicBezTo>
                        <a:cubicBezTo>
                          <a:pt x="49161" y="0"/>
                          <a:pt x="0" y="76623"/>
                          <a:pt x="0" y="171143"/>
                        </a:cubicBezTo>
                        <a:cubicBezTo>
                          <a:pt x="0" y="265663"/>
                          <a:pt x="49161" y="342286"/>
                          <a:pt x="109805" y="342286"/>
                        </a:cubicBezTo>
                        <a:lnTo>
                          <a:pt x="111831" y="341648"/>
                        </a:ln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24" name="フリーフォーム: 図形 523">
                    <a:extLst>
                      <a:ext uri="{FF2B5EF4-FFF2-40B4-BE49-F238E27FC236}">
                        <a16:creationId xmlns:a16="http://schemas.microsoft.com/office/drawing/2014/main" id="{C1A2C84E-35F9-47A6-99A7-1CB489A8088E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1386510" y="1839869"/>
                    <a:ext cx="131404" cy="222946"/>
                  </a:xfrm>
                  <a:custGeom>
                    <a:avLst/>
                    <a:gdLst>
                      <a:gd name="connsiteX0" fmla="*/ 70049 w 131404"/>
                      <a:gd name="connsiteY0" fmla="*/ 0 h 222946"/>
                      <a:gd name="connsiteX1" fmla="*/ 0 w 131404"/>
                      <a:gd name="connsiteY1" fmla="*/ 111473 h 222946"/>
                      <a:gd name="connsiteX2" fmla="*/ 70049 w 131404"/>
                      <a:gd name="connsiteY2" fmla="*/ 222946 h 222946"/>
                      <a:gd name="connsiteX3" fmla="*/ 89572 w 131404"/>
                      <a:gd name="connsiteY3" fmla="*/ 216674 h 222946"/>
                      <a:gd name="connsiteX4" fmla="*/ 131404 w 131404"/>
                      <a:gd name="connsiteY4" fmla="*/ 60555 h 222946"/>
                      <a:gd name="connsiteX5" fmla="*/ 119581 w 131404"/>
                      <a:gd name="connsiteY5" fmla="*/ 32650 h 222946"/>
                      <a:gd name="connsiteX6" fmla="*/ 70049 w 131404"/>
                      <a:gd name="connsiteY6" fmla="*/ 0 h 2229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31404" h="222946">
                        <a:moveTo>
                          <a:pt x="70049" y="0"/>
                        </a:moveTo>
                        <a:cubicBezTo>
                          <a:pt x="31362" y="0"/>
                          <a:pt x="0" y="49908"/>
                          <a:pt x="0" y="111473"/>
                        </a:cubicBezTo>
                        <a:cubicBezTo>
                          <a:pt x="0" y="173038"/>
                          <a:pt x="31362" y="222946"/>
                          <a:pt x="70049" y="222946"/>
                        </a:cubicBezTo>
                        <a:lnTo>
                          <a:pt x="89572" y="216674"/>
                        </a:lnTo>
                        <a:lnTo>
                          <a:pt x="131404" y="60555"/>
                        </a:lnTo>
                        <a:lnTo>
                          <a:pt x="119581" y="32650"/>
                        </a:lnTo>
                        <a:cubicBezTo>
                          <a:pt x="106905" y="12477"/>
                          <a:pt x="89392" y="0"/>
                          <a:pt x="70049" y="0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534" name="グループ化 533">
                <a:extLst>
                  <a:ext uri="{FF2B5EF4-FFF2-40B4-BE49-F238E27FC236}">
                    <a16:creationId xmlns:a16="http://schemas.microsoft.com/office/drawing/2014/main" id="{B54A97DC-76C3-4F45-99F4-D0694FE65285}"/>
                  </a:ext>
                </a:extLst>
              </p:cNvPr>
              <p:cNvGrpSpPr/>
              <p:nvPr/>
            </p:nvGrpSpPr>
            <p:grpSpPr>
              <a:xfrm>
                <a:off x="4985117" y="4229183"/>
                <a:ext cx="1455711" cy="2224050"/>
                <a:chOff x="7087844" y="4217933"/>
                <a:chExt cx="1455711" cy="2224050"/>
              </a:xfrm>
            </p:grpSpPr>
            <p:sp>
              <p:nvSpPr>
                <p:cNvPr id="536" name="フリーフォーム: 図形 535">
                  <a:extLst>
                    <a:ext uri="{FF2B5EF4-FFF2-40B4-BE49-F238E27FC236}">
                      <a16:creationId xmlns:a16="http://schemas.microsoft.com/office/drawing/2014/main" id="{084AACF2-94E5-4222-B566-C591D7A1B66D}"/>
                    </a:ext>
                  </a:extLst>
                </p:cNvPr>
                <p:cNvSpPr/>
                <p:nvPr/>
              </p:nvSpPr>
              <p:spPr>
                <a:xfrm>
                  <a:off x="7955483" y="5098406"/>
                  <a:ext cx="177070" cy="395121"/>
                </a:xfrm>
                <a:custGeom>
                  <a:avLst/>
                  <a:gdLst>
                    <a:gd name="connsiteX0" fmla="*/ 22650 w 248020"/>
                    <a:gd name="connsiteY0" fmla="*/ 0 h 258102"/>
                    <a:gd name="connsiteX1" fmla="*/ 225369 w 248020"/>
                    <a:gd name="connsiteY1" fmla="*/ 0 h 258102"/>
                    <a:gd name="connsiteX2" fmla="*/ 248020 w 248020"/>
                    <a:gd name="connsiteY2" fmla="*/ 258102 h 258102"/>
                    <a:gd name="connsiteX3" fmla="*/ 0 w 248020"/>
                    <a:gd name="connsiteY3" fmla="*/ 258102 h 258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020" h="258102">
                      <a:moveTo>
                        <a:pt x="22650" y="0"/>
                      </a:moveTo>
                      <a:lnTo>
                        <a:pt x="225369" y="0"/>
                      </a:lnTo>
                      <a:lnTo>
                        <a:pt x="248020" y="258102"/>
                      </a:lnTo>
                      <a:lnTo>
                        <a:pt x="0" y="25810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8" name="フリーフォーム: 図形 537">
                  <a:extLst>
                    <a:ext uri="{FF2B5EF4-FFF2-40B4-BE49-F238E27FC236}">
                      <a16:creationId xmlns:a16="http://schemas.microsoft.com/office/drawing/2014/main" id="{FAC85527-5F48-4042-BF4A-76DE70408FB9}"/>
                    </a:ext>
                  </a:extLst>
                </p:cNvPr>
                <p:cNvSpPr/>
                <p:nvPr/>
              </p:nvSpPr>
              <p:spPr>
                <a:xfrm>
                  <a:off x="7968247" y="5129117"/>
                  <a:ext cx="81882" cy="195549"/>
                </a:xfrm>
                <a:custGeom>
                  <a:avLst/>
                  <a:gdLst>
                    <a:gd name="connsiteX0" fmla="*/ 152408 w 161003"/>
                    <a:gd name="connsiteY0" fmla="*/ 0 h 223973"/>
                    <a:gd name="connsiteX1" fmla="*/ 9452 w 161003"/>
                    <a:gd name="connsiteY1" fmla="*/ 219737 h 223973"/>
                    <a:gd name="connsiteX2" fmla="*/ 0 w 161003"/>
                    <a:gd name="connsiteY2" fmla="*/ 223973 h 223973"/>
                    <a:gd name="connsiteX3" fmla="*/ 4657 w 161003"/>
                    <a:gd name="connsiteY3" fmla="*/ 149621 h 223973"/>
                    <a:gd name="connsiteX4" fmla="*/ 85033 w 161003"/>
                    <a:gd name="connsiteY4" fmla="*/ 89394 h 223973"/>
                    <a:gd name="connsiteX5" fmla="*/ 152408 w 161003"/>
                    <a:gd name="connsiteY5" fmla="*/ 0 h 223973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5033 w 161003"/>
                    <a:gd name="connsiteY4" fmla="*/ 75107 h 209686"/>
                    <a:gd name="connsiteX5" fmla="*/ 152408 w 161003"/>
                    <a:gd name="connsiteY5" fmla="*/ 0 h 209686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7857 w 161003"/>
                    <a:gd name="connsiteY4" fmla="*/ 82251 h 209686"/>
                    <a:gd name="connsiteX5" fmla="*/ 152408 w 161003"/>
                    <a:gd name="connsiteY5" fmla="*/ 0 h 209686"/>
                    <a:gd name="connsiteX0" fmla="*/ 147751 w 156346"/>
                    <a:gd name="connsiteY0" fmla="*/ 0 h 205450"/>
                    <a:gd name="connsiteX1" fmla="*/ 4795 w 156346"/>
                    <a:gd name="connsiteY1" fmla="*/ 205450 h 205450"/>
                    <a:gd name="connsiteX2" fmla="*/ 0 w 156346"/>
                    <a:gd name="connsiteY2" fmla="*/ 135334 h 205450"/>
                    <a:gd name="connsiteX3" fmla="*/ 83200 w 156346"/>
                    <a:gd name="connsiteY3" fmla="*/ 82251 h 205450"/>
                    <a:gd name="connsiteX4" fmla="*/ 147751 w 156346"/>
                    <a:gd name="connsiteY4" fmla="*/ 0 h 205450"/>
                    <a:gd name="connsiteX0" fmla="*/ 148605 w 156752"/>
                    <a:gd name="connsiteY0" fmla="*/ 0 h 188781"/>
                    <a:gd name="connsiteX1" fmla="*/ 0 w 156752"/>
                    <a:gd name="connsiteY1" fmla="*/ 188781 h 188781"/>
                    <a:gd name="connsiteX2" fmla="*/ 854 w 156752"/>
                    <a:gd name="connsiteY2" fmla="*/ 135334 h 188781"/>
                    <a:gd name="connsiteX3" fmla="*/ 84054 w 156752"/>
                    <a:gd name="connsiteY3" fmla="*/ 82251 h 188781"/>
                    <a:gd name="connsiteX4" fmla="*/ 148605 w 156752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51429 w 151429"/>
                    <a:gd name="connsiteY0" fmla="*/ 0 h 186400"/>
                    <a:gd name="connsiteX1" fmla="*/ 0 w 151429"/>
                    <a:gd name="connsiteY1" fmla="*/ 186400 h 186400"/>
                    <a:gd name="connsiteX2" fmla="*/ 854 w 151429"/>
                    <a:gd name="connsiteY2" fmla="*/ 132953 h 186400"/>
                    <a:gd name="connsiteX3" fmla="*/ 84054 w 151429"/>
                    <a:gd name="connsiteY3" fmla="*/ 79870 h 186400"/>
                    <a:gd name="connsiteX4" fmla="*/ 151429 w 151429"/>
                    <a:gd name="connsiteY4" fmla="*/ 0 h 18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1429" h="186400">
                      <a:moveTo>
                        <a:pt x="151429" y="0"/>
                      </a:moveTo>
                      <a:cubicBezTo>
                        <a:pt x="150345" y="78261"/>
                        <a:pt x="89168" y="133779"/>
                        <a:pt x="0" y="186400"/>
                      </a:cubicBezTo>
                      <a:cubicBezTo>
                        <a:pt x="285" y="168584"/>
                        <a:pt x="569" y="150769"/>
                        <a:pt x="854" y="132953"/>
                      </a:cubicBezTo>
                      <a:lnTo>
                        <a:pt x="84054" y="79870"/>
                      </a:lnTo>
                      <a:cubicBezTo>
                        <a:pt x="113633" y="51040"/>
                        <a:pt x="136893" y="29985"/>
                        <a:pt x="15142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540" name="フリーフォーム: 図形 539">
                  <a:extLst>
                    <a:ext uri="{FF2B5EF4-FFF2-40B4-BE49-F238E27FC236}">
                      <a16:creationId xmlns:a16="http://schemas.microsoft.com/office/drawing/2014/main" id="{82F9C61C-62C7-478D-9E1F-A5016E53F250}"/>
                    </a:ext>
                  </a:extLst>
                </p:cNvPr>
                <p:cNvSpPr/>
                <p:nvPr/>
              </p:nvSpPr>
              <p:spPr>
                <a:xfrm>
                  <a:off x="7463034" y="4252694"/>
                  <a:ext cx="1080521" cy="1715623"/>
                </a:xfrm>
                <a:custGeom>
                  <a:avLst/>
                  <a:gdLst>
                    <a:gd name="connsiteX0" fmla="*/ 425344 w 1080521"/>
                    <a:gd name="connsiteY0" fmla="*/ 0 h 1715623"/>
                    <a:gd name="connsiteX1" fmla="*/ 511737 w 1080521"/>
                    <a:gd name="connsiteY1" fmla="*/ 9937 h 1715623"/>
                    <a:gd name="connsiteX2" fmla="*/ 538598 w 1080521"/>
                    <a:gd name="connsiteY2" fmla="*/ 19450 h 1715623"/>
                    <a:gd name="connsiteX3" fmla="*/ 565460 w 1080521"/>
                    <a:gd name="connsiteY3" fmla="*/ 9937 h 1715623"/>
                    <a:gd name="connsiteX4" fmla="*/ 651851 w 1080521"/>
                    <a:gd name="connsiteY4" fmla="*/ 0 h 1715623"/>
                    <a:gd name="connsiteX5" fmla="*/ 738243 w 1080521"/>
                    <a:gd name="connsiteY5" fmla="*/ 9937 h 1715623"/>
                    <a:gd name="connsiteX6" fmla="*/ 779823 w 1080521"/>
                    <a:gd name="connsiteY6" fmla="*/ 24663 h 1715623"/>
                    <a:gd name="connsiteX7" fmla="*/ 827416 w 1080521"/>
                    <a:gd name="connsiteY7" fmla="*/ 45369 h 1715623"/>
                    <a:gd name="connsiteX8" fmla="*/ 906343 w 1080521"/>
                    <a:gd name="connsiteY8" fmla="*/ 97567 h 1715623"/>
                    <a:gd name="connsiteX9" fmla="*/ 927382 w 1080521"/>
                    <a:gd name="connsiteY9" fmla="*/ 118005 h 1715623"/>
                    <a:gd name="connsiteX10" fmla="*/ 928424 w 1080521"/>
                    <a:gd name="connsiteY10" fmla="*/ 118265 h 1715623"/>
                    <a:gd name="connsiteX11" fmla="*/ 954967 w 1080521"/>
                    <a:gd name="connsiteY11" fmla="*/ 143251 h 1715623"/>
                    <a:gd name="connsiteX12" fmla="*/ 1080521 w 1080521"/>
                    <a:gd name="connsiteY12" fmla="*/ 489087 h 1715623"/>
                    <a:gd name="connsiteX13" fmla="*/ 1007311 w 1080521"/>
                    <a:gd name="connsiteY13" fmla="*/ 762540 h 1715623"/>
                    <a:gd name="connsiteX14" fmla="*/ 974109 w 1080521"/>
                    <a:gd name="connsiteY14" fmla="*/ 808453 h 1715623"/>
                    <a:gd name="connsiteX15" fmla="*/ 940494 w 1080521"/>
                    <a:gd name="connsiteY15" fmla="*/ 904758 h 1715623"/>
                    <a:gd name="connsiteX16" fmla="*/ 979044 w 1080521"/>
                    <a:gd name="connsiteY16" fmla="*/ 1702751 h 1715623"/>
                    <a:gd name="connsiteX17" fmla="*/ 979044 w 1080521"/>
                    <a:gd name="connsiteY17" fmla="*/ 1702752 h 1715623"/>
                    <a:gd name="connsiteX18" fmla="*/ 737923 w 1080521"/>
                    <a:gd name="connsiteY18" fmla="*/ 1625179 h 1715623"/>
                    <a:gd name="connsiteX19" fmla="*/ 725407 w 1080521"/>
                    <a:gd name="connsiteY19" fmla="*/ 1614302 h 1715623"/>
                    <a:gd name="connsiteX20" fmla="*/ 698304 w 1080521"/>
                    <a:gd name="connsiteY20" fmla="*/ 1660570 h 1715623"/>
                    <a:gd name="connsiteX21" fmla="*/ 659547 w 1080521"/>
                    <a:gd name="connsiteY21" fmla="*/ 1706662 h 1715623"/>
                    <a:gd name="connsiteX22" fmla="*/ 648555 w 1080521"/>
                    <a:gd name="connsiteY22" fmla="*/ 1715623 h 1715623"/>
                    <a:gd name="connsiteX23" fmla="*/ 648555 w 1080521"/>
                    <a:gd name="connsiteY23" fmla="*/ 781880 h 1715623"/>
                    <a:gd name="connsiteX24" fmla="*/ 239142 w 1080521"/>
                    <a:gd name="connsiteY24" fmla="*/ 781880 h 1715623"/>
                    <a:gd name="connsiteX25" fmla="*/ 241723 w 1080521"/>
                    <a:gd name="connsiteY25" fmla="*/ 761359 h 1715623"/>
                    <a:gd name="connsiteX26" fmla="*/ 242526 w 1080521"/>
                    <a:gd name="connsiteY26" fmla="*/ 759286 h 1715623"/>
                    <a:gd name="connsiteX27" fmla="*/ 231066 w 1080521"/>
                    <a:gd name="connsiteY27" fmla="*/ 754301 h 1715623"/>
                    <a:gd name="connsiteX28" fmla="*/ 223 w 1080521"/>
                    <a:gd name="connsiteY28" fmla="*/ 454280 h 1715623"/>
                    <a:gd name="connsiteX29" fmla="*/ 0 w 1080521"/>
                    <a:gd name="connsiteY29" fmla="*/ 451447 h 1715623"/>
                    <a:gd name="connsiteX30" fmla="*/ 5383 w 1080521"/>
                    <a:gd name="connsiteY30" fmla="*/ 390519 h 1715623"/>
                    <a:gd name="connsiteX31" fmla="*/ 425344 w 1080521"/>
                    <a:gd name="connsiteY31" fmla="*/ 0 h 17156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1080521" h="1715623">
                      <a:moveTo>
                        <a:pt x="425344" y="0"/>
                      </a:moveTo>
                      <a:cubicBezTo>
                        <a:pt x="454938" y="0"/>
                        <a:pt x="483831" y="3422"/>
                        <a:pt x="511737" y="9937"/>
                      </a:cubicBezTo>
                      <a:lnTo>
                        <a:pt x="538598" y="19450"/>
                      </a:lnTo>
                      <a:lnTo>
                        <a:pt x="565460" y="9937"/>
                      </a:lnTo>
                      <a:cubicBezTo>
                        <a:pt x="593364" y="3422"/>
                        <a:pt x="622257" y="0"/>
                        <a:pt x="651851" y="0"/>
                      </a:cubicBezTo>
                      <a:cubicBezTo>
                        <a:pt x="681445" y="0"/>
                        <a:pt x="710338" y="3422"/>
                        <a:pt x="738243" y="9937"/>
                      </a:cubicBezTo>
                      <a:lnTo>
                        <a:pt x="779823" y="24663"/>
                      </a:lnTo>
                      <a:lnTo>
                        <a:pt x="827416" y="45369"/>
                      </a:lnTo>
                      <a:cubicBezTo>
                        <a:pt x="855788" y="60733"/>
                        <a:pt x="882216" y="78228"/>
                        <a:pt x="906343" y="97567"/>
                      </a:cubicBezTo>
                      <a:lnTo>
                        <a:pt x="927382" y="118005"/>
                      </a:lnTo>
                      <a:lnTo>
                        <a:pt x="928424" y="118265"/>
                      </a:lnTo>
                      <a:lnTo>
                        <a:pt x="954967" y="143251"/>
                      </a:lnTo>
                      <a:cubicBezTo>
                        <a:pt x="1032541" y="231758"/>
                        <a:pt x="1080521" y="354030"/>
                        <a:pt x="1080521" y="489087"/>
                      </a:cubicBezTo>
                      <a:cubicBezTo>
                        <a:pt x="1080521" y="590380"/>
                        <a:pt x="1053532" y="684481"/>
                        <a:pt x="1007311" y="762540"/>
                      </a:cubicBezTo>
                      <a:lnTo>
                        <a:pt x="974109" y="808453"/>
                      </a:lnTo>
                      <a:lnTo>
                        <a:pt x="940494" y="904758"/>
                      </a:lnTo>
                      <a:cubicBezTo>
                        <a:pt x="863394" y="1165916"/>
                        <a:pt x="876244" y="1448852"/>
                        <a:pt x="979044" y="1702751"/>
                      </a:cubicBezTo>
                      <a:lnTo>
                        <a:pt x="979044" y="1702752"/>
                      </a:lnTo>
                      <a:cubicBezTo>
                        <a:pt x="889727" y="1702752"/>
                        <a:pt x="806752" y="1674155"/>
                        <a:pt x="737923" y="1625179"/>
                      </a:cubicBezTo>
                      <a:lnTo>
                        <a:pt x="725407" y="1614302"/>
                      </a:lnTo>
                      <a:lnTo>
                        <a:pt x="698304" y="1660570"/>
                      </a:lnTo>
                      <a:cubicBezTo>
                        <a:pt x="685989" y="1677785"/>
                        <a:pt x="673041" y="1693209"/>
                        <a:pt x="659547" y="1706662"/>
                      </a:cubicBezTo>
                      <a:lnTo>
                        <a:pt x="648555" y="1715623"/>
                      </a:lnTo>
                      <a:lnTo>
                        <a:pt x="648555" y="781880"/>
                      </a:lnTo>
                      <a:lnTo>
                        <a:pt x="239142" y="781880"/>
                      </a:lnTo>
                      <a:lnTo>
                        <a:pt x="241723" y="761359"/>
                      </a:lnTo>
                      <a:lnTo>
                        <a:pt x="242526" y="759286"/>
                      </a:lnTo>
                      <a:lnTo>
                        <a:pt x="231066" y="754301"/>
                      </a:lnTo>
                      <a:cubicBezTo>
                        <a:pt x="106940" y="687084"/>
                        <a:pt x="20015" y="579080"/>
                        <a:pt x="223" y="454280"/>
                      </a:cubicBezTo>
                      <a:lnTo>
                        <a:pt x="0" y="451447"/>
                      </a:lnTo>
                      <a:lnTo>
                        <a:pt x="5383" y="390519"/>
                      </a:lnTo>
                      <a:cubicBezTo>
                        <a:pt x="45355" y="167651"/>
                        <a:pt x="218190" y="0"/>
                        <a:pt x="42534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1" name="フリーフォーム: 図形 540">
                  <a:extLst>
                    <a:ext uri="{FF2B5EF4-FFF2-40B4-BE49-F238E27FC236}">
                      <a16:creationId xmlns:a16="http://schemas.microsoft.com/office/drawing/2014/main" id="{23317631-6F2B-4C40-9A6E-995D5B66C635}"/>
                    </a:ext>
                  </a:extLst>
                </p:cNvPr>
                <p:cNvSpPr/>
                <p:nvPr/>
              </p:nvSpPr>
              <p:spPr>
                <a:xfrm>
                  <a:off x="7549400" y="4398024"/>
                  <a:ext cx="831186" cy="930665"/>
                </a:xfrm>
                <a:custGeom>
                  <a:avLst/>
                  <a:gdLst>
                    <a:gd name="connsiteX0" fmla="*/ 444504 w 821661"/>
                    <a:gd name="connsiteY0" fmla="*/ 27 h 921045"/>
                    <a:gd name="connsiteX1" fmla="*/ 821479 w 821661"/>
                    <a:gd name="connsiteY1" fmla="*/ 445103 h 921045"/>
                    <a:gd name="connsiteX2" fmla="*/ 552319 w 821661"/>
                    <a:gd name="connsiteY2" fmla="*/ 898660 h 921045"/>
                    <a:gd name="connsiteX3" fmla="*/ 480846 w 821661"/>
                    <a:gd name="connsiteY3" fmla="*/ 747863 h 921045"/>
                    <a:gd name="connsiteX4" fmla="*/ 232191 w 821661"/>
                    <a:gd name="connsiteY4" fmla="*/ 919950 h 921045"/>
                    <a:gd name="connsiteX5" fmla="*/ 75343 w 821661"/>
                    <a:gd name="connsiteY5" fmla="*/ 842202 h 921045"/>
                    <a:gd name="connsiteX6" fmla="*/ 67533 w 821661"/>
                    <a:gd name="connsiteY6" fmla="*/ 822288 h 921045"/>
                    <a:gd name="connsiteX7" fmla="*/ 70485 w 821661"/>
                    <a:gd name="connsiteY7" fmla="*/ 821185 h 921045"/>
                    <a:gd name="connsiteX8" fmla="*/ 100514 w 821661"/>
                    <a:gd name="connsiteY8" fmla="*/ 795321 h 921045"/>
                    <a:gd name="connsiteX9" fmla="*/ 70485 w 821661"/>
                    <a:gd name="connsiteY9" fmla="*/ 800742 h 921045"/>
                    <a:gd name="connsiteX10" fmla="*/ 60233 w 821661"/>
                    <a:gd name="connsiteY10" fmla="*/ 803677 h 921045"/>
                    <a:gd name="connsiteX11" fmla="*/ 59765 w 821661"/>
                    <a:gd name="connsiteY11" fmla="*/ 802483 h 921045"/>
                    <a:gd name="connsiteX12" fmla="*/ 48103 w 821661"/>
                    <a:gd name="connsiteY12" fmla="*/ 752360 h 921045"/>
                    <a:gd name="connsiteX13" fmla="*/ 0 w 821661"/>
                    <a:gd name="connsiteY13" fmla="*/ 713901 h 921045"/>
                    <a:gd name="connsiteX14" fmla="*/ 41934 w 821661"/>
                    <a:gd name="connsiteY14" fmla="*/ 572226 h 921045"/>
                    <a:gd name="connsiteX15" fmla="*/ 12918 w 821661"/>
                    <a:gd name="connsiteY15" fmla="*/ 401454 h 921045"/>
                    <a:gd name="connsiteX16" fmla="*/ 11316 w 821661"/>
                    <a:gd name="connsiteY16" fmla="*/ 339903 h 921045"/>
                    <a:gd name="connsiteX17" fmla="*/ 444504 w 821661"/>
                    <a:gd name="connsiteY17" fmla="*/ 27 h 921045"/>
                    <a:gd name="connsiteX0" fmla="*/ 480846 w 821661"/>
                    <a:gd name="connsiteY0" fmla="*/ 747863 h 921045"/>
                    <a:gd name="connsiteX1" fmla="*/ 232191 w 821661"/>
                    <a:gd name="connsiteY1" fmla="*/ 919950 h 921045"/>
                    <a:gd name="connsiteX2" fmla="*/ 75343 w 821661"/>
                    <a:gd name="connsiteY2" fmla="*/ 842202 h 921045"/>
                    <a:gd name="connsiteX3" fmla="*/ 67533 w 821661"/>
                    <a:gd name="connsiteY3" fmla="*/ 822288 h 921045"/>
                    <a:gd name="connsiteX4" fmla="*/ 70485 w 821661"/>
                    <a:gd name="connsiteY4" fmla="*/ 821185 h 921045"/>
                    <a:gd name="connsiteX5" fmla="*/ 100514 w 821661"/>
                    <a:gd name="connsiteY5" fmla="*/ 795321 h 921045"/>
                    <a:gd name="connsiteX6" fmla="*/ 70485 w 821661"/>
                    <a:gd name="connsiteY6" fmla="*/ 800742 h 921045"/>
                    <a:gd name="connsiteX7" fmla="*/ 60233 w 821661"/>
                    <a:gd name="connsiteY7" fmla="*/ 803677 h 921045"/>
                    <a:gd name="connsiteX8" fmla="*/ 59765 w 821661"/>
                    <a:gd name="connsiteY8" fmla="*/ 802483 h 921045"/>
                    <a:gd name="connsiteX9" fmla="*/ 48103 w 821661"/>
                    <a:gd name="connsiteY9" fmla="*/ 752360 h 921045"/>
                    <a:gd name="connsiteX10" fmla="*/ 0 w 821661"/>
                    <a:gd name="connsiteY10" fmla="*/ 713901 h 921045"/>
                    <a:gd name="connsiteX11" fmla="*/ 41934 w 821661"/>
                    <a:gd name="connsiteY11" fmla="*/ 572226 h 921045"/>
                    <a:gd name="connsiteX12" fmla="*/ 12918 w 821661"/>
                    <a:gd name="connsiteY12" fmla="*/ 401454 h 921045"/>
                    <a:gd name="connsiteX13" fmla="*/ 11316 w 821661"/>
                    <a:gd name="connsiteY13" fmla="*/ 339903 h 921045"/>
                    <a:gd name="connsiteX14" fmla="*/ 444504 w 821661"/>
                    <a:gd name="connsiteY14" fmla="*/ 27 h 921045"/>
                    <a:gd name="connsiteX15" fmla="*/ 821479 w 821661"/>
                    <a:gd name="connsiteY15" fmla="*/ 445103 h 921045"/>
                    <a:gd name="connsiteX16" fmla="*/ 552319 w 821661"/>
                    <a:gd name="connsiteY16" fmla="*/ 898660 h 921045"/>
                    <a:gd name="connsiteX17" fmla="*/ 572286 w 821661"/>
                    <a:gd name="connsiteY17" fmla="*/ 839303 h 921045"/>
                    <a:gd name="connsiteX0" fmla="*/ 480846 w 821661"/>
                    <a:gd name="connsiteY0" fmla="*/ 747863 h 921045"/>
                    <a:gd name="connsiteX1" fmla="*/ 232191 w 821661"/>
                    <a:gd name="connsiteY1" fmla="*/ 919950 h 921045"/>
                    <a:gd name="connsiteX2" fmla="*/ 75343 w 821661"/>
                    <a:gd name="connsiteY2" fmla="*/ 842202 h 921045"/>
                    <a:gd name="connsiteX3" fmla="*/ 67533 w 821661"/>
                    <a:gd name="connsiteY3" fmla="*/ 822288 h 921045"/>
                    <a:gd name="connsiteX4" fmla="*/ 70485 w 821661"/>
                    <a:gd name="connsiteY4" fmla="*/ 821185 h 921045"/>
                    <a:gd name="connsiteX5" fmla="*/ 100514 w 821661"/>
                    <a:gd name="connsiteY5" fmla="*/ 795321 h 921045"/>
                    <a:gd name="connsiteX6" fmla="*/ 70485 w 821661"/>
                    <a:gd name="connsiteY6" fmla="*/ 800742 h 921045"/>
                    <a:gd name="connsiteX7" fmla="*/ 60233 w 821661"/>
                    <a:gd name="connsiteY7" fmla="*/ 803677 h 921045"/>
                    <a:gd name="connsiteX8" fmla="*/ 59765 w 821661"/>
                    <a:gd name="connsiteY8" fmla="*/ 802483 h 921045"/>
                    <a:gd name="connsiteX9" fmla="*/ 48103 w 821661"/>
                    <a:gd name="connsiteY9" fmla="*/ 752360 h 921045"/>
                    <a:gd name="connsiteX10" fmla="*/ 0 w 821661"/>
                    <a:gd name="connsiteY10" fmla="*/ 713901 h 921045"/>
                    <a:gd name="connsiteX11" fmla="*/ 41934 w 821661"/>
                    <a:gd name="connsiteY11" fmla="*/ 572226 h 921045"/>
                    <a:gd name="connsiteX12" fmla="*/ 12918 w 821661"/>
                    <a:gd name="connsiteY12" fmla="*/ 401454 h 921045"/>
                    <a:gd name="connsiteX13" fmla="*/ 11316 w 821661"/>
                    <a:gd name="connsiteY13" fmla="*/ 339903 h 921045"/>
                    <a:gd name="connsiteX14" fmla="*/ 444504 w 821661"/>
                    <a:gd name="connsiteY14" fmla="*/ 27 h 921045"/>
                    <a:gd name="connsiteX15" fmla="*/ 821479 w 821661"/>
                    <a:gd name="connsiteY15" fmla="*/ 445103 h 921045"/>
                    <a:gd name="connsiteX16" fmla="*/ 552319 w 821661"/>
                    <a:gd name="connsiteY16" fmla="*/ 898660 h 921045"/>
                    <a:gd name="connsiteX0" fmla="*/ 480846 w 821661"/>
                    <a:gd name="connsiteY0" fmla="*/ 747863 h 921045"/>
                    <a:gd name="connsiteX1" fmla="*/ 232191 w 821661"/>
                    <a:gd name="connsiteY1" fmla="*/ 919950 h 921045"/>
                    <a:gd name="connsiteX2" fmla="*/ 75343 w 821661"/>
                    <a:gd name="connsiteY2" fmla="*/ 842202 h 921045"/>
                    <a:gd name="connsiteX3" fmla="*/ 67533 w 821661"/>
                    <a:gd name="connsiteY3" fmla="*/ 822288 h 921045"/>
                    <a:gd name="connsiteX4" fmla="*/ 100514 w 821661"/>
                    <a:gd name="connsiteY4" fmla="*/ 795321 h 921045"/>
                    <a:gd name="connsiteX5" fmla="*/ 70485 w 821661"/>
                    <a:gd name="connsiteY5" fmla="*/ 800742 h 921045"/>
                    <a:gd name="connsiteX6" fmla="*/ 60233 w 821661"/>
                    <a:gd name="connsiteY6" fmla="*/ 803677 h 921045"/>
                    <a:gd name="connsiteX7" fmla="*/ 59765 w 821661"/>
                    <a:gd name="connsiteY7" fmla="*/ 802483 h 921045"/>
                    <a:gd name="connsiteX8" fmla="*/ 48103 w 821661"/>
                    <a:gd name="connsiteY8" fmla="*/ 752360 h 921045"/>
                    <a:gd name="connsiteX9" fmla="*/ 0 w 821661"/>
                    <a:gd name="connsiteY9" fmla="*/ 713901 h 921045"/>
                    <a:gd name="connsiteX10" fmla="*/ 41934 w 821661"/>
                    <a:gd name="connsiteY10" fmla="*/ 572226 h 921045"/>
                    <a:gd name="connsiteX11" fmla="*/ 12918 w 821661"/>
                    <a:gd name="connsiteY11" fmla="*/ 401454 h 921045"/>
                    <a:gd name="connsiteX12" fmla="*/ 11316 w 821661"/>
                    <a:gd name="connsiteY12" fmla="*/ 339903 h 921045"/>
                    <a:gd name="connsiteX13" fmla="*/ 444504 w 821661"/>
                    <a:gd name="connsiteY13" fmla="*/ 27 h 921045"/>
                    <a:gd name="connsiteX14" fmla="*/ 821479 w 821661"/>
                    <a:gd name="connsiteY14" fmla="*/ 445103 h 921045"/>
                    <a:gd name="connsiteX15" fmla="*/ 552319 w 821661"/>
                    <a:gd name="connsiteY15" fmla="*/ 898660 h 921045"/>
                    <a:gd name="connsiteX0" fmla="*/ 480846 w 821661"/>
                    <a:gd name="connsiteY0" fmla="*/ 747863 h 921045"/>
                    <a:gd name="connsiteX1" fmla="*/ 232191 w 821661"/>
                    <a:gd name="connsiteY1" fmla="*/ 919950 h 921045"/>
                    <a:gd name="connsiteX2" fmla="*/ 75343 w 821661"/>
                    <a:gd name="connsiteY2" fmla="*/ 842202 h 921045"/>
                    <a:gd name="connsiteX3" fmla="*/ 67533 w 821661"/>
                    <a:gd name="connsiteY3" fmla="*/ 822288 h 921045"/>
                    <a:gd name="connsiteX4" fmla="*/ 100514 w 821661"/>
                    <a:gd name="connsiteY4" fmla="*/ 795321 h 921045"/>
                    <a:gd name="connsiteX5" fmla="*/ 70485 w 821661"/>
                    <a:gd name="connsiteY5" fmla="*/ 800742 h 921045"/>
                    <a:gd name="connsiteX6" fmla="*/ 60233 w 821661"/>
                    <a:gd name="connsiteY6" fmla="*/ 803677 h 921045"/>
                    <a:gd name="connsiteX7" fmla="*/ 48103 w 821661"/>
                    <a:gd name="connsiteY7" fmla="*/ 752360 h 921045"/>
                    <a:gd name="connsiteX8" fmla="*/ 0 w 821661"/>
                    <a:gd name="connsiteY8" fmla="*/ 713901 h 921045"/>
                    <a:gd name="connsiteX9" fmla="*/ 41934 w 821661"/>
                    <a:gd name="connsiteY9" fmla="*/ 572226 h 921045"/>
                    <a:gd name="connsiteX10" fmla="*/ 12918 w 821661"/>
                    <a:gd name="connsiteY10" fmla="*/ 401454 h 921045"/>
                    <a:gd name="connsiteX11" fmla="*/ 11316 w 821661"/>
                    <a:gd name="connsiteY11" fmla="*/ 339903 h 921045"/>
                    <a:gd name="connsiteX12" fmla="*/ 444504 w 821661"/>
                    <a:gd name="connsiteY12" fmla="*/ 27 h 921045"/>
                    <a:gd name="connsiteX13" fmla="*/ 821479 w 821661"/>
                    <a:gd name="connsiteY13" fmla="*/ 445103 h 921045"/>
                    <a:gd name="connsiteX14" fmla="*/ 552319 w 821661"/>
                    <a:gd name="connsiteY14" fmla="*/ 898660 h 921045"/>
                    <a:gd name="connsiteX0" fmla="*/ 480846 w 821661"/>
                    <a:gd name="connsiteY0" fmla="*/ 747863 h 921045"/>
                    <a:gd name="connsiteX1" fmla="*/ 232191 w 821661"/>
                    <a:gd name="connsiteY1" fmla="*/ 919950 h 921045"/>
                    <a:gd name="connsiteX2" fmla="*/ 75343 w 821661"/>
                    <a:gd name="connsiteY2" fmla="*/ 842202 h 921045"/>
                    <a:gd name="connsiteX3" fmla="*/ 67533 w 821661"/>
                    <a:gd name="connsiteY3" fmla="*/ 822288 h 921045"/>
                    <a:gd name="connsiteX4" fmla="*/ 100514 w 821661"/>
                    <a:gd name="connsiteY4" fmla="*/ 795321 h 921045"/>
                    <a:gd name="connsiteX5" fmla="*/ 70485 w 821661"/>
                    <a:gd name="connsiteY5" fmla="*/ 800742 h 921045"/>
                    <a:gd name="connsiteX6" fmla="*/ 48103 w 821661"/>
                    <a:gd name="connsiteY6" fmla="*/ 752360 h 921045"/>
                    <a:gd name="connsiteX7" fmla="*/ 0 w 821661"/>
                    <a:gd name="connsiteY7" fmla="*/ 713901 h 921045"/>
                    <a:gd name="connsiteX8" fmla="*/ 41934 w 821661"/>
                    <a:gd name="connsiteY8" fmla="*/ 572226 h 921045"/>
                    <a:gd name="connsiteX9" fmla="*/ 12918 w 821661"/>
                    <a:gd name="connsiteY9" fmla="*/ 401454 h 921045"/>
                    <a:gd name="connsiteX10" fmla="*/ 11316 w 821661"/>
                    <a:gd name="connsiteY10" fmla="*/ 339903 h 921045"/>
                    <a:gd name="connsiteX11" fmla="*/ 444504 w 821661"/>
                    <a:gd name="connsiteY11" fmla="*/ 27 h 921045"/>
                    <a:gd name="connsiteX12" fmla="*/ 821479 w 821661"/>
                    <a:gd name="connsiteY12" fmla="*/ 445103 h 921045"/>
                    <a:gd name="connsiteX13" fmla="*/ 552319 w 821661"/>
                    <a:gd name="connsiteY13" fmla="*/ 898660 h 921045"/>
                    <a:gd name="connsiteX0" fmla="*/ 480846 w 821661"/>
                    <a:gd name="connsiteY0" fmla="*/ 747863 h 921045"/>
                    <a:gd name="connsiteX1" fmla="*/ 232191 w 821661"/>
                    <a:gd name="connsiteY1" fmla="*/ 919950 h 921045"/>
                    <a:gd name="connsiteX2" fmla="*/ 75343 w 821661"/>
                    <a:gd name="connsiteY2" fmla="*/ 842202 h 921045"/>
                    <a:gd name="connsiteX3" fmla="*/ 67533 w 821661"/>
                    <a:gd name="connsiteY3" fmla="*/ 822288 h 921045"/>
                    <a:gd name="connsiteX4" fmla="*/ 100514 w 821661"/>
                    <a:gd name="connsiteY4" fmla="*/ 795321 h 921045"/>
                    <a:gd name="connsiteX5" fmla="*/ 56198 w 821661"/>
                    <a:gd name="connsiteY5" fmla="*/ 807886 h 921045"/>
                    <a:gd name="connsiteX6" fmla="*/ 48103 w 821661"/>
                    <a:gd name="connsiteY6" fmla="*/ 752360 h 921045"/>
                    <a:gd name="connsiteX7" fmla="*/ 0 w 821661"/>
                    <a:gd name="connsiteY7" fmla="*/ 713901 h 921045"/>
                    <a:gd name="connsiteX8" fmla="*/ 41934 w 821661"/>
                    <a:gd name="connsiteY8" fmla="*/ 572226 h 921045"/>
                    <a:gd name="connsiteX9" fmla="*/ 12918 w 821661"/>
                    <a:gd name="connsiteY9" fmla="*/ 401454 h 921045"/>
                    <a:gd name="connsiteX10" fmla="*/ 11316 w 821661"/>
                    <a:gd name="connsiteY10" fmla="*/ 339903 h 921045"/>
                    <a:gd name="connsiteX11" fmla="*/ 444504 w 821661"/>
                    <a:gd name="connsiteY11" fmla="*/ 27 h 921045"/>
                    <a:gd name="connsiteX12" fmla="*/ 821479 w 821661"/>
                    <a:gd name="connsiteY12" fmla="*/ 445103 h 921045"/>
                    <a:gd name="connsiteX13" fmla="*/ 552319 w 821661"/>
                    <a:gd name="connsiteY13" fmla="*/ 898660 h 921045"/>
                    <a:gd name="connsiteX0" fmla="*/ 480846 w 821661"/>
                    <a:gd name="connsiteY0" fmla="*/ 747863 h 921045"/>
                    <a:gd name="connsiteX1" fmla="*/ 232191 w 821661"/>
                    <a:gd name="connsiteY1" fmla="*/ 919950 h 921045"/>
                    <a:gd name="connsiteX2" fmla="*/ 75343 w 821661"/>
                    <a:gd name="connsiteY2" fmla="*/ 842202 h 921045"/>
                    <a:gd name="connsiteX3" fmla="*/ 100514 w 821661"/>
                    <a:gd name="connsiteY3" fmla="*/ 795321 h 921045"/>
                    <a:gd name="connsiteX4" fmla="*/ 56198 w 821661"/>
                    <a:gd name="connsiteY4" fmla="*/ 807886 h 921045"/>
                    <a:gd name="connsiteX5" fmla="*/ 48103 w 821661"/>
                    <a:gd name="connsiteY5" fmla="*/ 752360 h 921045"/>
                    <a:gd name="connsiteX6" fmla="*/ 0 w 821661"/>
                    <a:gd name="connsiteY6" fmla="*/ 713901 h 921045"/>
                    <a:gd name="connsiteX7" fmla="*/ 41934 w 821661"/>
                    <a:gd name="connsiteY7" fmla="*/ 572226 h 921045"/>
                    <a:gd name="connsiteX8" fmla="*/ 12918 w 821661"/>
                    <a:gd name="connsiteY8" fmla="*/ 401454 h 921045"/>
                    <a:gd name="connsiteX9" fmla="*/ 11316 w 821661"/>
                    <a:gd name="connsiteY9" fmla="*/ 339903 h 921045"/>
                    <a:gd name="connsiteX10" fmla="*/ 444504 w 821661"/>
                    <a:gd name="connsiteY10" fmla="*/ 27 h 921045"/>
                    <a:gd name="connsiteX11" fmla="*/ 821479 w 821661"/>
                    <a:gd name="connsiteY11" fmla="*/ 445103 h 921045"/>
                    <a:gd name="connsiteX12" fmla="*/ 552319 w 821661"/>
                    <a:gd name="connsiteY12" fmla="*/ 898660 h 921045"/>
                    <a:gd name="connsiteX0" fmla="*/ 480846 w 821661"/>
                    <a:gd name="connsiteY0" fmla="*/ 747863 h 921045"/>
                    <a:gd name="connsiteX1" fmla="*/ 232191 w 821661"/>
                    <a:gd name="connsiteY1" fmla="*/ 919950 h 921045"/>
                    <a:gd name="connsiteX2" fmla="*/ 75343 w 821661"/>
                    <a:gd name="connsiteY2" fmla="*/ 842202 h 921045"/>
                    <a:gd name="connsiteX3" fmla="*/ 100514 w 821661"/>
                    <a:gd name="connsiteY3" fmla="*/ 795321 h 921045"/>
                    <a:gd name="connsiteX4" fmla="*/ 56198 w 821661"/>
                    <a:gd name="connsiteY4" fmla="*/ 807886 h 921045"/>
                    <a:gd name="connsiteX5" fmla="*/ 48103 w 821661"/>
                    <a:gd name="connsiteY5" fmla="*/ 752360 h 921045"/>
                    <a:gd name="connsiteX6" fmla="*/ 0 w 821661"/>
                    <a:gd name="connsiteY6" fmla="*/ 713901 h 921045"/>
                    <a:gd name="connsiteX7" fmla="*/ 41934 w 821661"/>
                    <a:gd name="connsiteY7" fmla="*/ 572226 h 921045"/>
                    <a:gd name="connsiteX8" fmla="*/ 12918 w 821661"/>
                    <a:gd name="connsiteY8" fmla="*/ 401454 h 921045"/>
                    <a:gd name="connsiteX9" fmla="*/ 11316 w 821661"/>
                    <a:gd name="connsiteY9" fmla="*/ 339903 h 921045"/>
                    <a:gd name="connsiteX10" fmla="*/ 444504 w 821661"/>
                    <a:gd name="connsiteY10" fmla="*/ 27 h 921045"/>
                    <a:gd name="connsiteX11" fmla="*/ 821479 w 821661"/>
                    <a:gd name="connsiteY11" fmla="*/ 445103 h 921045"/>
                    <a:gd name="connsiteX12" fmla="*/ 552319 w 821661"/>
                    <a:gd name="connsiteY12" fmla="*/ 898660 h 921045"/>
                    <a:gd name="connsiteX0" fmla="*/ 480846 w 821661"/>
                    <a:gd name="connsiteY0" fmla="*/ 747863 h 921045"/>
                    <a:gd name="connsiteX1" fmla="*/ 232191 w 821661"/>
                    <a:gd name="connsiteY1" fmla="*/ 919950 h 921045"/>
                    <a:gd name="connsiteX2" fmla="*/ 75343 w 821661"/>
                    <a:gd name="connsiteY2" fmla="*/ 842202 h 921045"/>
                    <a:gd name="connsiteX3" fmla="*/ 112421 w 821661"/>
                    <a:gd name="connsiteY3" fmla="*/ 809608 h 921045"/>
                    <a:gd name="connsiteX4" fmla="*/ 56198 w 821661"/>
                    <a:gd name="connsiteY4" fmla="*/ 807886 h 921045"/>
                    <a:gd name="connsiteX5" fmla="*/ 48103 w 821661"/>
                    <a:gd name="connsiteY5" fmla="*/ 752360 h 921045"/>
                    <a:gd name="connsiteX6" fmla="*/ 0 w 821661"/>
                    <a:gd name="connsiteY6" fmla="*/ 713901 h 921045"/>
                    <a:gd name="connsiteX7" fmla="*/ 41934 w 821661"/>
                    <a:gd name="connsiteY7" fmla="*/ 572226 h 921045"/>
                    <a:gd name="connsiteX8" fmla="*/ 12918 w 821661"/>
                    <a:gd name="connsiteY8" fmla="*/ 401454 h 921045"/>
                    <a:gd name="connsiteX9" fmla="*/ 11316 w 821661"/>
                    <a:gd name="connsiteY9" fmla="*/ 339903 h 921045"/>
                    <a:gd name="connsiteX10" fmla="*/ 444504 w 821661"/>
                    <a:gd name="connsiteY10" fmla="*/ 27 h 921045"/>
                    <a:gd name="connsiteX11" fmla="*/ 821479 w 821661"/>
                    <a:gd name="connsiteY11" fmla="*/ 445103 h 921045"/>
                    <a:gd name="connsiteX12" fmla="*/ 552319 w 821661"/>
                    <a:gd name="connsiteY12" fmla="*/ 898660 h 921045"/>
                    <a:gd name="connsiteX0" fmla="*/ 480846 w 821661"/>
                    <a:gd name="connsiteY0" fmla="*/ 747863 h 921045"/>
                    <a:gd name="connsiteX1" fmla="*/ 232191 w 821661"/>
                    <a:gd name="connsiteY1" fmla="*/ 919950 h 921045"/>
                    <a:gd name="connsiteX2" fmla="*/ 75343 w 821661"/>
                    <a:gd name="connsiteY2" fmla="*/ 842202 h 921045"/>
                    <a:gd name="connsiteX3" fmla="*/ 112421 w 821661"/>
                    <a:gd name="connsiteY3" fmla="*/ 809608 h 921045"/>
                    <a:gd name="connsiteX4" fmla="*/ 56198 w 821661"/>
                    <a:gd name="connsiteY4" fmla="*/ 807886 h 921045"/>
                    <a:gd name="connsiteX5" fmla="*/ 48103 w 821661"/>
                    <a:gd name="connsiteY5" fmla="*/ 752360 h 921045"/>
                    <a:gd name="connsiteX6" fmla="*/ 0 w 821661"/>
                    <a:gd name="connsiteY6" fmla="*/ 713901 h 921045"/>
                    <a:gd name="connsiteX7" fmla="*/ 41934 w 821661"/>
                    <a:gd name="connsiteY7" fmla="*/ 572226 h 921045"/>
                    <a:gd name="connsiteX8" fmla="*/ 12918 w 821661"/>
                    <a:gd name="connsiteY8" fmla="*/ 401454 h 921045"/>
                    <a:gd name="connsiteX9" fmla="*/ 11316 w 821661"/>
                    <a:gd name="connsiteY9" fmla="*/ 339903 h 921045"/>
                    <a:gd name="connsiteX10" fmla="*/ 444504 w 821661"/>
                    <a:gd name="connsiteY10" fmla="*/ 27 h 921045"/>
                    <a:gd name="connsiteX11" fmla="*/ 821479 w 821661"/>
                    <a:gd name="connsiteY11" fmla="*/ 445103 h 921045"/>
                    <a:gd name="connsiteX12" fmla="*/ 552319 w 821661"/>
                    <a:gd name="connsiteY12" fmla="*/ 898660 h 921045"/>
                    <a:gd name="connsiteX0" fmla="*/ 480846 w 821661"/>
                    <a:gd name="connsiteY0" fmla="*/ 747863 h 930224"/>
                    <a:gd name="connsiteX1" fmla="*/ 232191 w 821661"/>
                    <a:gd name="connsiteY1" fmla="*/ 919950 h 930224"/>
                    <a:gd name="connsiteX2" fmla="*/ 82487 w 821661"/>
                    <a:gd name="connsiteY2" fmla="*/ 866015 h 930224"/>
                    <a:gd name="connsiteX3" fmla="*/ 112421 w 821661"/>
                    <a:gd name="connsiteY3" fmla="*/ 809608 h 930224"/>
                    <a:gd name="connsiteX4" fmla="*/ 56198 w 821661"/>
                    <a:gd name="connsiteY4" fmla="*/ 807886 h 930224"/>
                    <a:gd name="connsiteX5" fmla="*/ 48103 w 821661"/>
                    <a:gd name="connsiteY5" fmla="*/ 752360 h 930224"/>
                    <a:gd name="connsiteX6" fmla="*/ 0 w 821661"/>
                    <a:gd name="connsiteY6" fmla="*/ 713901 h 930224"/>
                    <a:gd name="connsiteX7" fmla="*/ 41934 w 821661"/>
                    <a:gd name="connsiteY7" fmla="*/ 572226 h 930224"/>
                    <a:gd name="connsiteX8" fmla="*/ 12918 w 821661"/>
                    <a:gd name="connsiteY8" fmla="*/ 401454 h 930224"/>
                    <a:gd name="connsiteX9" fmla="*/ 11316 w 821661"/>
                    <a:gd name="connsiteY9" fmla="*/ 339903 h 930224"/>
                    <a:gd name="connsiteX10" fmla="*/ 444504 w 821661"/>
                    <a:gd name="connsiteY10" fmla="*/ 27 h 930224"/>
                    <a:gd name="connsiteX11" fmla="*/ 821479 w 821661"/>
                    <a:gd name="connsiteY11" fmla="*/ 445103 h 930224"/>
                    <a:gd name="connsiteX12" fmla="*/ 552319 w 821661"/>
                    <a:gd name="connsiteY12" fmla="*/ 898660 h 930224"/>
                    <a:gd name="connsiteX0" fmla="*/ 480846 w 821661"/>
                    <a:gd name="connsiteY0" fmla="*/ 747863 h 930224"/>
                    <a:gd name="connsiteX1" fmla="*/ 232191 w 821661"/>
                    <a:gd name="connsiteY1" fmla="*/ 919950 h 930224"/>
                    <a:gd name="connsiteX2" fmla="*/ 82487 w 821661"/>
                    <a:gd name="connsiteY2" fmla="*/ 866015 h 930224"/>
                    <a:gd name="connsiteX3" fmla="*/ 112421 w 821661"/>
                    <a:gd name="connsiteY3" fmla="*/ 809608 h 930224"/>
                    <a:gd name="connsiteX4" fmla="*/ 56198 w 821661"/>
                    <a:gd name="connsiteY4" fmla="*/ 807886 h 930224"/>
                    <a:gd name="connsiteX5" fmla="*/ 48103 w 821661"/>
                    <a:gd name="connsiteY5" fmla="*/ 752360 h 930224"/>
                    <a:gd name="connsiteX6" fmla="*/ 0 w 821661"/>
                    <a:gd name="connsiteY6" fmla="*/ 713901 h 930224"/>
                    <a:gd name="connsiteX7" fmla="*/ 41934 w 821661"/>
                    <a:gd name="connsiteY7" fmla="*/ 572226 h 930224"/>
                    <a:gd name="connsiteX8" fmla="*/ 12918 w 821661"/>
                    <a:gd name="connsiteY8" fmla="*/ 401454 h 930224"/>
                    <a:gd name="connsiteX9" fmla="*/ 11316 w 821661"/>
                    <a:gd name="connsiteY9" fmla="*/ 339903 h 930224"/>
                    <a:gd name="connsiteX10" fmla="*/ 444504 w 821661"/>
                    <a:gd name="connsiteY10" fmla="*/ 27 h 930224"/>
                    <a:gd name="connsiteX11" fmla="*/ 821479 w 821661"/>
                    <a:gd name="connsiteY11" fmla="*/ 445103 h 930224"/>
                    <a:gd name="connsiteX12" fmla="*/ 552319 w 821661"/>
                    <a:gd name="connsiteY12" fmla="*/ 898660 h 930224"/>
                    <a:gd name="connsiteX0" fmla="*/ 480846 w 821661"/>
                    <a:gd name="connsiteY0" fmla="*/ 747863 h 927638"/>
                    <a:gd name="connsiteX1" fmla="*/ 232191 w 821661"/>
                    <a:gd name="connsiteY1" fmla="*/ 919950 h 927638"/>
                    <a:gd name="connsiteX2" fmla="*/ 82487 w 821661"/>
                    <a:gd name="connsiteY2" fmla="*/ 866015 h 927638"/>
                    <a:gd name="connsiteX3" fmla="*/ 112421 w 821661"/>
                    <a:gd name="connsiteY3" fmla="*/ 809608 h 927638"/>
                    <a:gd name="connsiteX4" fmla="*/ 56198 w 821661"/>
                    <a:gd name="connsiteY4" fmla="*/ 807886 h 927638"/>
                    <a:gd name="connsiteX5" fmla="*/ 48103 w 821661"/>
                    <a:gd name="connsiteY5" fmla="*/ 752360 h 927638"/>
                    <a:gd name="connsiteX6" fmla="*/ 0 w 821661"/>
                    <a:gd name="connsiteY6" fmla="*/ 713901 h 927638"/>
                    <a:gd name="connsiteX7" fmla="*/ 41934 w 821661"/>
                    <a:gd name="connsiteY7" fmla="*/ 572226 h 927638"/>
                    <a:gd name="connsiteX8" fmla="*/ 12918 w 821661"/>
                    <a:gd name="connsiteY8" fmla="*/ 401454 h 927638"/>
                    <a:gd name="connsiteX9" fmla="*/ 11316 w 821661"/>
                    <a:gd name="connsiteY9" fmla="*/ 339903 h 927638"/>
                    <a:gd name="connsiteX10" fmla="*/ 444504 w 821661"/>
                    <a:gd name="connsiteY10" fmla="*/ 27 h 927638"/>
                    <a:gd name="connsiteX11" fmla="*/ 821479 w 821661"/>
                    <a:gd name="connsiteY11" fmla="*/ 445103 h 927638"/>
                    <a:gd name="connsiteX12" fmla="*/ 552319 w 821661"/>
                    <a:gd name="connsiteY12" fmla="*/ 898660 h 927638"/>
                    <a:gd name="connsiteX0" fmla="*/ 480846 w 821661"/>
                    <a:gd name="connsiteY0" fmla="*/ 747863 h 940025"/>
                    <a:gd name="connsiteX1" fmla="*/ 263148 w 821661"/>
                    <a:gd name="connsiteY1" fmla="*/ 934237 h 940025"/>
                    <a:gd name="connsiteX2" fmla="*/ 82487 w 821661"/>
                    <a:gd name="connsiteY2" fmla="*/ 866015 h 940025"/>
                    <a:gd name="connsiteX3" fmla="*/ 112421 w 821661"/>
                    <a:gd name="connsiteY3" fmla="*/ 809608 h 940025"/>
                    <a:gd name="connsiteX4" fmla="*/ 56198 w 821661"/>
                    <a:gd name="connsiteY4" fmla="*/ 807886 h 940025"/>
                    <a:gd name="connsiteX5" fmla="*/ 48103 w 821661"/>
                    <a:gd name="connsiteY5" fmla="*/ 752360 h 940025"/>
                    <a:gd name="connsiteX6" fmla="*/ 0 w 821661"/>
                    <a:gd name="connsiteY6" fmla="*/ 713901 h 940025"/>
                    <a:gd name="connsiteX7" fmla="*/ 41934 w 821661"/>
                    <a:gd name="connsiteY7" fmla="*/ 572226 h 940025"/>
                    <a:gd name="connsiteX8" fmla="*/ 12918 w 821661"/>
                    <a:gd name="connsiteY8" fmla="*/ 401454 h 940025"/>
                    <a:gd name="connsiteX9" fmla="*/ 11316 w 821661"/>
                    <a:gd name="connsiteY9" fmla="*/ 339903 h 940025"/>
                    <a:gd name="connsiteX10" fmla="*/ 444504 w 821661"/>
                    <a:gd name="connsiteY10" fmla="*/ 27 h 940025"/>
                    <a:gd name="connsiteX11" fmla="*/ 821479 w 821661"/>
                    <a:gd name="connsiteY11" fmla="*/ 445103 h 940025"/>
                    <a:gd name="connsiteX12" fmla="*/ 552319 w 821661"/>
                    <a:gd name="connsiteY12" fmla="*/ 898660 h 940025"/>
                    <a:gd name="connsiteX0" fmla="*/ 480846 w 821661"/>
                    <a:gd name="connsiteY0" fmla="*/ 747863 h 939121"/>
                    <a:gd name="connsiteX1" fmla="*/ 263148 w 821661"/>
                    <a:gd name="connsiteY1" fmla="*/ 934237 h 939121"/>
                    <a:gd name="connsiteX2" fmla="*/ 82487 w 821661"/>
                    <a:gd name="connsiteY2" fmla="*/ 866015 h 939121"/>
                    <a:gd name="connsiteX3" fmla="*/ 112421 w 821661"/>
                    <a:gd name="connsiteY3" fmla="*/ 809608 h 939121"/>
                    <a:gd name="connsiteX4" fmla="*/ 56198 w 821661"/>
                    <a:gd name="connsiteY4" fmla="*/ 807886 h 939121"/>
                    <a:gd name="connsiteX5" fmla="*/ 48103 w 821661"/>
                    <a:gd name="connsiteY5" fmla="*/ 752360 h 939121"/>
                    <a:gd name="connsiteX6" fmla="*/ 0 w 821661"/>
                    <a:gd name="connsiteY6" fmla="*/ 713901 h 939121"/>
                    <a:gd name="connsiteX7" fmla="*/ 41934 w 821661"/>
                    <a:gd name="connsiteY7" fmla="*/ 572226 h 939121"/>
                    <a:gd name="connsiteX8" fmla="*/ 12918 w 821661"/>
                    <a:gd name="connsiteY8" fmla="*/ 401454 h 939121"/>
                    <a:gd name="connsiteX9" fmla="*/ 11316 w 821661"/>
                    <a:gd name="connsiteY9" fmla="*/ 339903 h 939121"/>
                    <a:gd name="connsiteX10" fmla="*/ 444504 w 821661"/>
                    <a:gd name="connsiteY10" fmla="*/ 27 h 939121"/>
                    <a:gd name="connsiteX11" fmla="*/ 821479 w 821661"/>
                    <a:gd name="connsiteY11" fmla="*/ 445103 h 939121"/>
                    <a:gd name="connsiteX12" fmla="*/ 552319 w 821661"/>
                    <a:gd name="connsiteY12" fmla="*/ 898660 h 939121"/>
                    <a:gd name="connsiteX0" fmla="*/ 490371 w 831186"/>
                    <a:gd name="connsiteY0" fmla="*/ 747863 h 939121"/>
                    <a:gd name="connsiteX1" fmla="*/ 272673 w 831186"/>
                    <a:gd name="connsiteY1" fmla="*/ 934237 h 939121"/>
                    <a:gd name="connsiteX2" fmla="*/ 92012 w 831186"/>
                    <a:gd name="connsiteY2" fmla="*/ 866015 h 939121"/>
                    <a:gd name="connsiteX3" fmla="*/ 121946 w 831186"/>
                    <a:gd name="connsiteY3" fmla="*/ 809608 h 939121"/>
                    <a:gd name="connsiteX4" fmla="*/ 65723 w 831186"/>
                    <a:gd name="connsiteY4" fmla="*/ 807886 h 939121"/>
                    <a:gd name="connsiteX5" fmla="*/ 57628 w 831186"/>
                    <a:gd name="connsiteY5" fmla="*/ 752360 h 939121"/>
                    <a:gd name="connsiteX6" fmla="*/ 0 w 831186"/>
                    <a:gd name="connsiteY6" fmla="*/ 673420 h 939121"/>
                    <a:gd name="connsiteX7" fmla="*/ 51459 w 831186"/>
                    <a:gd name="connsiteY7" fmla="*/ 572226 h 939121"/>
                    <a:gd name="connsiteX8" fmla="*/ 22443 w 831186"/>
                    <a:gd name="connsiteY8" fmla="*/ 401454 h 939121"/>
                    <a:gd name="connsiteX9" fmla="*/ 20841 w 831186"/>
                    <a:gd name="connsiteY9" fmla="*/ 339903 h 939121"/>
                    <a:gd name="connsiteX10" fmla="*/ 454029 w 831186"/>
                    <a:gd name="connsiteY10" fmla="*/ 27 h 939121"/>
                    <a:gd name="connsiteX11" fmla="*/ 831004 w 831186"/>
                    <a:gd name="connsiteY11" fmla="*/ 445103 h 939121"/>
                    <a:gd name="connsiteX12" fmla="*/ 561844 w 831186"/>
                    <a:gd name="connsiteY12" fmla="*/ 898660 h 939121"/>
                    <a:gd name="connsiteX0" fmla="*/ 490371 w 831186"/>
                    <a:gd name="connsiteY0" fmla="*/ 747863 h 939121"/>
                    <a:gd name="connsiteX1" fmla="*/ 272673 w 831186"/>
                    <a:gd name="connsiteY1" fmla="*/ 934237 h 939121"/>
                    <a:gd name="connsiteX2" fmla="*/ 92012 w 831186"/>
                    <a:gd name="connsiteY2" fmla="*/ 866015 h 939121"/>
                    <a:gd name="connsiteX3" fmla="*/ 121946 w 831186"/>
                    <a:gd name="connsiteY3" fmla="*/ 809608 h 939121"/>
                    <a:gd name="connsiteX4" fmla="*/ 65723 w 831186"/>
                    <a:gd name="connsiteY4" fmla="*/ 807886 h 939121"/>
                    <a:gd name="connsiteX5" fmla="*/ 55247 w 831186"/>
                    <a:gd name="connsiteY5" fmla="*/ 702354 h 939121"/>
                    <a:gd name="connsiteX6" fmla="*/ 0 w 831186"/>
                    <a:gd name="connsiteY6" fmla="*/ 673420 h 939121"/>
                    <a:gd name="connsiteX7" fmla="*/ 51459 w 831186"/>
                    <a:gd name="connsiteY7" fmla="*/ 572226 h 939121"/>
                    <a:gd name="connsiteX8" fmla="*/ 22443 w 831186"/>
                    <a:gd name="connsiteY8" fmla="*/ 401454 h 939121"/>
                    <a:gd name="connsiteX9" fmla="*/ 20841 w 831186"/>
                    <a:gd name="connsiteY9" fmla="*/ 339903 h 939121"/>
                    <a:gd name="connsiteX10" fmla="*/ 454029 w 831186"/>
                    <a:gd name="connsiteY10" fmla="*/ 27 h 939121"/>
                    <a:gd name="connsiteX11" fmla="*/ 831004 w 831186"/>
                    <a:gd name="connsiteY11" fmla="*/ 445103 h 939121"/>
                    <a:gd name="connsiteX12" fmla="*/ 561844 w 831186"/>
                    <a:gd name="connsiteY12" fmla="*/ 898660 h 939121"/>
                    <a:gd name="connsiteX0" fmla="*/ 490371 w 831186"/>
                    <a:gd name="connsiteY0" fmla="*/ 747863 h 939121"/>
                    <a:gd name="connsiteX1" fmla="*/ 272673 w 831186"/>
                    <a:gd name="connsiteY1" fmla="*/ 934237 h 939121"/>
                    <a:gd name="connsiteX2" fmla="*/ 92012 w 831186"/>
                    <a:gd name="connsiteY2" fmla="*/ 866015 h 939121"/>
                    <a:gd name="connsiteX3" fmla="*/ 121946 w 831186"/>
                    <a:gd name="connsiteY3" fmla="*/ 809608 h 939121"/>
                    <a:gd name="connsiteX4" fmla="*/ 65723 w 831186"/>
                    <a:gd name="connsiteY4" fmla="*/ 807886 h 939121"/>
                    <a:gd name="connsiteX5" fmla="*/ 55247 w 831186"/>
                    <a:gd name="connsiteY5" fmla="*/ 702354 h 939121"/>
                    <a:gd name="connsiteX6" fmla="*/ 0 w 831186"/>
                    <a:gd name="connsiteY6" fmla="*/ 673420 h 939121"/>
                    <a:gd name="connsiteX7" fmla="*/ 51459 w 831186"/>
                    <a:gd name="connsiteY7" fmla="*/ 572226 h 939121"/>
                    <a:gd name="connsiteX8" fmla="*/ 22443 w 831186"/>
                    <a:gd name="connsiteY8" fmla="*/ 401454 h 939121"/>
                    <a:gd name="connsiteX9" fmla="*/ 20841 w 831186"/>
                    <a:gd name="connsiteY9" fmla="*/ 339903 h 939121"/>
                    <a:gd name="connsiteX10" fmla="*/ 454029 w 831186"/>
                    <a:gd name="connsiteY10" fmla="*/ 27 h 939121"/>
                    <a:gd name="connsiteX11" fmla="*/ 831004 w 831186"/>
                    <a:gd name="connsiteY11" fmla="*/ 445103 h 939121"/>
                    <a:gd name="connsiteX12" fmla="*/ 561844 w 831186"/>
                    <a:gd name="connsiteY12" fmla="*/ 898660 h 939121"/>
                    <a:gd name="connsiteX0" fmla="*/ 490371 w 831186"/>
                    <a:gd name="connsiteY0" fmla="*/ 747863 h 939121"/>
                    <a:gd name="connsiteX1" fmla="*/ 272673 w 831186"/>
                    <a:gd name="connsiteY1" fmla="*/ 934237 h 939121"/>
                    <a:gd name="connsiteX2" fmla="*/ 92012 w 831186"/>
                    <a:gd name="connsiteY2" fmla="*/ 866015 h 939121"/>
                    <a:gd name="connsiteX3" fmla="*/ 121946 w 831186"/>
                    <a:gd name="connsiteY3" fmla="*/ 809608 h 939121"/>
                    <a:gd name="connsiteX4" fmla="*/ 65723 w 831186"/>
                    <a:gd name="connsiteY4" fmla="*/ 807886 h 939121"/>
                    <a:gd name="connsiteX5" fmla="*/ 55247 w 831186"/>
                    <a:gd name="connsiteY5" fmla="*/ 702354 h 939121"/>
                    <a:gd name="connsiteX6" fmla="*/ 0 w 831186"/>
                    <a:gd name="connsiteY6" fmla="*/ 673420 h 939121"/>
                    <a:gd name="connsiteX7" fmla="*/ 51459 w 831186"/>
                    <a:gd name="connsiteY7" fmla="*/ 572226 h 939121"/>
                    <a:gd name="connsiteX8" fmla="*/ 22443 w 831186"/>
                    <a:gd name="connsiteY8" fmla="*/ 401454 h 939121"/>
                    <a:gd name="connsiteX9" fmla="*/ 20841 w 831186"/>
                    <a:gd name="connsiteY9" fmla="*/ 339903 h 939121"/>
                    <a:gd name="connsiteX10" fmla="*/ 454029 w 831186"/>
                    <a:gd name="connsiteY10" fmla="*/ 27 h 939121"/>
                    <a:gd name="connsiteX11" fmla="*/ 831004 w 831186"/>
                    <a:gd name="connsiteY11" fmla="*/ 445103 h 939121"/>
                    <a:gd name="connsiteX12" fmla="*/ 561844 w 831186"/>
                    <a:gd name="connsiteY12" fmla="*/ 898660 h 939121"/>
                    <a:gd name="connsiteX0" fmla="*/ 490371 w 831186"/>
                    <a:gd name="connsiteY0" fmla="*/ 747863 h 939121"/>
                    <a:gd name="connsiteX1" fmla="*/ 272673 w 831186"/>
                    <a:gd name="connsiteY1" fmla="*/ 934237 h 939121"/>
                    <a:gd name="connsiteX2" fmla="*/ 92012 w 831186"/>
                    <a:gd name="connsiteY2" fmla="*/ 866015 h 939121"/>
                    <a:gd name="connsiteX3" fmla="*/ 121946 w 831186"/>
                    <a:gd name="connsiteY3" fmla="*/ 809608 h 939121"/>
                    <a:gd name="connsiteX4" fmla="*/ 65723 w 831186"/>
                    <a:gd name="connsiteY4" fmla="*/ 807886 h 939121"/>
                    <a:gd name="connsiteX5" fmla="*/ 60010 w 831186"/>
                    <a:gd name="connsiteY5" fmla="*/ 714260 h 939121"/>
                    <a:gd name="connsiteX6" fmla="*/ 0 w 831186"/>
                    <a:gd name="connsiteY6" fmla="*/ 673420 h 939121"/>
                    <a:gd name="connsiteX7" fmla="*/ 51459 w 831186"/>
                    <a:gd name="connsiteY7" fmla="*/ 572226 h 939121"/>
                    <a:gd name="connsiteX8" fmla="*/ 22443 w 831186"/>
                    <a:gd name="connsiteY8" fmla="*/ 401454 h 939121"/>
                    <a:gd name="connsiteX9" fmla="*/ 20841 w 831186"/>
                    <a:gd name="connsiteY9" fmla="*/ 339903 h 939121"/>
                    <a:gd name="connsiteX10" fmla="*/ 454029 w 831186"/>
                    <a:gd name="connsiteY10" fmla="*/ 27 h 939121"/>
                    <a:gd name="connsiteX11" fmla="*/ 831004 w 831186"/>
                    <a:gd name="connsiteY11" fmla="*/ 445103 h 939121"/>
                    <a:gd name="connsiteX12" fmla="*/ 561844 w 831186"/>
                    <a:gd name="connsiteY12" fmla="*/ 898660 h 939121"/>
                    <a:gd name="connsiteX0" fmla="*/ 490371 w 831186"/>
                    <a:gd name="connsiteY0" fmla="*/ 747863 h 939121"/>
                    <a:gd name="connsiteX1" fmla="*/ 272673 w 831186"/>
                    <a:gd name="connsiteY1" fmla="*/ 934237 h 939121"/>
                    <a:gd name="connsiteX2" fmla="*/ 92012 w 831186"/>
                    <a:gd name="connsiteY2" fmla="*/ 866015 h 939121"/>
                    <a:gd name="connsiteX3" fmla="*/ 121946 w 831186"/>
                    <a:gd name="connsiteY3" fmla="*/ 809608 h 939121"/>
                    <a:gd name="connsiteX4" fmla="*/ 65723 w 831186"/>
                    <a:gd name="connsiteY4" fmla="*/ 807886 h 939121"/>
                    <a:gd name="connsiteX5" fmla="*/ 60010 w 831186"/>
                    <a:gd name="connsiteY5" fmla="*/ 714260 h 939121"/>
                    <a:gd name="connsiteX6" fmla="*/ 0 w 831186"/>
                    <a:gd name="connsiteY6" fmla="*/ 673420 h 939121"/>
                    <a:gd name="connsiteX7" fmla="*/ 51459 w 831186"/>
                    <a:gd name="connsiteY7" fmla="*/ 572226 h 939121"/>
                    <a:gd name="connsiteX8" fmla="*/ 22443 w 831186"/>
                    <a:gd name="connsiteY8" fmla="*/ 401454 h 939121"/>
                    <a:gd name="connsiteX9" fmla="*/ 20841 w 831186"/>
                    <a:gd name="connsiteY9" fmla="*/ 339903 h 939121"/>
                    <a:gd name="connsiteX10" fmla="*/ 454029 w 831186"/>
                    <a:gd name="connsiteY10" fmla="*/ 27 h 939121"/>
                    <a:gd name="connsiteX11" fmla="*/ 831004 w 831186"/>
                    <a:gd name="connsiteY11" fmla="*/ 445103 h 939121"/>
                    <a:gd name="connsiteX12" fmla="*/ 561844 w 831186"/>
                    <a:gd name="connsiteY12" fmla="*/ 898660 h 939121"/>
                    <a:gd name="connsiteX0" fmla="*/ 490371 w 831186"/>
                    <a:gd name="connsiteY0" fmla="*/ 747863 h 939121"/>
                    <a:gd name="connsiteX1" fmla="*/ 272673 w 831186"/>
                    <a:gd name="connsiteY1" fmla="*/ 934237 h 939121"/>
                    <a:gd name="connsiteX2" fmla="*/ 92012 w 831186"/>
                    <a:gd name="connsiteY2" fmla="*/ 866015 h 939121"/>
                    <a:gd name="connsiteX3" fmla="*/ 121946 w 831186"/>
                    <a:gd name="connsiteY3" fmla="*/ 809608 h 939121"/>
                    <a:gd name="connsiteX4" fmla="*/ 65723 w 831186"/>
                    <a:gd name="connsiteY4" fmla="*/ 807886 h 939121"/>
                    <a:gd name="connsiteX5" fmla="*/ 60010 w 831186"/>
                    <a:gd name="connsiteY5" fmla="*/ 714260 h 939121"/>
                    <a:gd name="connsiteX6" fmla="*/ 0 w 831186"/>
                    <a:gd name="connsiteY6" fmla="*/ 673420 h 939121"/>
                    <a:gd name="connsiteX7" fmla="*/ 51459 w 831186"/>
                    <a:gd name="connsiteY7" fmla="*/ 572226 h 939121"/>
                    <a:gd name="connsiteX8" fmla="*/ 22443 w 831186"/>
                    <a:gd name="connsiteY8" fmla="*/ 401454 h 939121"/>
                    <a:gd name="connsiteX9" fmla="*/ 20841 w 831186"/>
                    <a:gd name="connsiteY9" fmla="*/ 339903 h 939121"/>
                    <a:gd name="connsiteX10" fmla="*/ 454029 w 831186"/>
                    <a:gd name="connsiteY10" fmla="*/ 27 h 939121"/>
                    <a:gd name="connsiteX11" fmla="*/ 831004 w 831186"/>
                    <a:gd name="connsiteY11" fmla="*/ 445103 h 939121"/>
                    <a:gd name="connsiteX12" fmla="*/ 561844 w 831186"/>
                    <a:gd name="connsiteY12" fmla="*/ 898660 h 939121"/>
                    <a:gd name="connsiteX0" fmla="*/ 490371 w 831186"/>
                    <a:gd name="connsiteY0" fmla="*/ 747863 h 939121"/>
                    <a:gd name="connsiteX1" fmla="*/ 272673 w 831186"/>
                    <a:gd name="connsiteY1" fmla="*/ 934237 h 939121"/>
                    <a:gd name="connsiteX2" fmla="*/ 92012 w 831186"/>
                    <a:gd name="connsiteY2" fmla="*/ 866015 h 939121"/>
                    <a:gd name="connsiteX3" fmla="*/ 121946 w 831186"/>
                    <a:gd name="connsiteY3" fmla="*/ 809608 h 939121"/>
                    <a:gd name="connsiteX4" fmla="*/ 65723 w 831186"/>
                    <a:gd name="connsiteY4" fmla="*/ 807886 h 939121"/>
                    <a:gd name="connsiteX5" fmla="*/ 60010 w 831186"/>
                    <a:gd name="connsiteY5" fmla="*/ 702353 h 939121"/>
                    <a:gd name="connsiteX6" fmla="*/ 0 w 831186"/>
                    <a:gd name="connsiteY6" fmla="*/ 673420 h 939121"/>
                    <a:gd name="connsiteX7" fmla="*/ 51459 w 831186"/>
                    <a:gd name="connsiteY7" fmla="*/ 572226 h 939121"/>
                    <a:gd name="connsiteX8" fmla="*/ 22443 w 831186"/>
                    <a:gd name="connsiteY8" fmla="*/ 401454 h 939121"/>
                    <a:gd name="connsiteX9" fmla="*/ 20841 w 831186"/>
                    <a:gd name="connsiteY9" fmla="*/ 339903 h 939121"/>
                    <a:gd name="connsiteX10" fmla="*/ 454029 w 831186"/>
                    <a:gd name="connsiteY10" fmla="*/ 27 h 939121"/>
                    <a:gd name="connsiteX11" fmla="*/ 831004 w 831186"/>
                    <a:gd name="connsiteY11" fmla="*/ 445103 h 939121"/>
                    <a:gd name="connsiteX12" fmla="*/ 561844 w 831186"/>
                    <a:gd name="connsiteY12" fmla="*/ 898660 h 939121"/>
                    <a:gd name="connsiteX0" fmla="*/ 490371 w 831186"/>
                    <a:gd name="connsiteY0" fmla="*/ 747863 h 939121"/>
                    <a:gd name="connsiteX1" fmla="*/ 272673 w 831186"/>
                    <a:gd name="connsiteY1" fmla="*/ 934237 h 939121"/>
                    <a:gd name="connsiteX2" fmla="*/ 92012 w 831186"/>
                    <a:gd name="connsiteY2" fmla="*/ 866015 h 939121"/>
                    <a:gd name="connsiteX3" fmla="*/ 121946 w 831186"/>
                    <a:gd name="connsiteY3" fmla="*/ 809608 h 939121"/>
                    <a:gd name="connsiteX4" fmla="*/ 51435 w 831186"/>
                    <a:gd name="connsiteY4" fmla="*/ 757879 h 939121"/>
                    <a:gd name="connsiteX5" fmla="*/ 60010 w 831186"/>
                    <a:gd name="connsiteY5" fmla="*/ 702353 h 939121"/>
                    <a:gd name="connsiteX6" fmla="*/ 0 w 831186"/>
                    <a:gd name="connsiteY6" fmla="*/ 673420 h 939121"/>
                    <a:gd name="connsiteX7" fmla="*/ 51459 w 831186"/>
                    <a:gd name="connsiteY7" fmla="*/ 572226 h 939121"/>
                    <a:gd name="connsiteX8" fmla="*/ 22443 w 831186"/>
                    <a:gd name="connsiteY8" fmla="*/ 401454 h 939121"/>
                    <a:gd name="connsiteX9" fmla="*/ 20841 w 831186"/>
                    <a:gd name="connsiteY9" fmla="*/ 339903 h 939121"/>
                    <a:gd name="connsiteX10" fmla="*/ 454029 w 831186"/>
                    <a:gd name="connsiteY10" fmla="*/ 27 h 939121"/>
                    <a:gd name="connsiteX11" fmla="*/ 831004 w 831186"/>
                    <a:gd name="connsiteY11" fmla="*/ 445103 h 939121"/>
                    <a:gd name="connsiteX12" fmla="*/ 561844 w 831186"/>
                    <a:gd name="connsiteY12" fmla="*/ 898660 h 939121"/>
                    <a:gd name="connsiteX0" fmla="*/ 490371 w 831186"/>
                    <a:gd name="connsiteY0" fmla="*/ 747863 h 939121"/>
                    <a:gd name="connsiteX1" fmla="*/ 272673 w 831186"/>
                    <a:gd name="connsiteY1" fmla="*/ 934237 h 939121"/>
                    <a:gd name="connsiteX2" fmla="*/ 92012 w 831186"/>
                    <a:gd name="connsiteY2" fmla="*/ 866015 h 939121"/>
                    <a:gd name="connsiteX3" fmla="*/ 231483 w 831186"/>
                    <a:gd name="connsiteY3" fmla="*/ 747696 h 939121"/>
                    <a:gd name="connsiteX4" fmla="*/ 51435 w 831186"/>
                    <a:gd name="connsiteY4" fmla="*/ 757879 h 939121"/>
                    <a:gd name="connsiteX5" fmla="*/ 60010 w 831186"/>
                    <a:gd name="connsiteY5" fmla="*/ 702353 h 939121"/>
                    <a:gd name="connsiteX6" fmla="*/ 0 w 831186"/>
                    <a:gd name="connsiteY6" fmla="*/ 673420 h 939121"/>
                    <a:gd name="connsiteX7" fmla="*/ 51459 w 831186"/>
                    <a:gd name="connsiteY7" fmla="*/ 572226 h 939121"/>
                    <a:gd name="connsiteX8" fmla="*/ 22443 w 831186"/>
                    <a:gd name="connsiteY8" fmla="*/ 401454 h 939121"/>
                    <a:gd name="connsiteX9" fmla="*/ 20841 w 831186"/>
                    <a:gd name="connsiteY9" fmla="*/ 339903 h 939121"/>
                    <a:gd name="connsiteX10" fmla="*/ 454029 w 831186"/>
                    <a:gd name="connsiteY10" fmla="*/ 27 h 939121"/>
                    <a:gd name="connsiteX11" fmla="*/ 831004 w 831186"/>
                    <a:gd name="connsiteY11" fmla="*/ 445103 h 939121"/>
                    <a:gd name="connsiteX12" fmla="*/ 561844 w 831186"/>
                    <a:gd name="connsiteY12" fmla="*/ 898660 h 939121"/>
                    <a:gd name="connsiteX0" fmla="*/ 490371 w 831186"/>
                    <a:gd name="connsiteY0" fmla="*/ 747863 h 956520"/>
                    <a:gd name="connsiteX1" fmla="*/ 272673 w 831186"/>
                    <a:gd name="connsiteY1" fmla="*/ 934237 h 956520"/>
                    <a:gd name="connsiteX2" fmla="*/ 139637 w 831186"/>
                    <a:gd name="connsiteY2" fmla="*/ 916021 h 956520"/>
                    <a:gd name="connsiteX3" fmla="*/ 231483 w 831186"/>
                    <a:gd name="connsiteY3" fmla="*/ 747696 h 956520"/>
                    <a:gd name="connsiteX4" fmla="*/ 51435 w 831186"/>
                    <a:gd name="connsiteY4" fmla="*/ 757879 h 956520"/>
                    <a:gd name="connsiteX5" fmla="*/ 60010 w 831186"/>
                    <a:gd name="connsiteY5" fmla="*/ 702353 h 956520"/>
                    <a:gd name="connsiteX6" fmla="*/ 0 w 831186"/>
                    <a:gd name="connsiteY6" fmla="*/ 673420 h 956520"/>
                    <a:gd name="connsiteX7" fmla="*/ 51459 w 831186"/>
                    <a:gd name="connsiteY7" fmla="*/ 572226 h 956520"/>
                    <a:gd name="connsiteX8" fmla="*/ 22443 w 831186"/>
                    <a:gd name="connsiteY8" fmla="*/ 401454 h 956520"/>
                    <a:gd name="connsiteX9" fmla="*/ 20841 w 831186"/>
                    <a:gd name="connsiteY9" fmla="*/ 339903 h 956520"/>
                    <a:gd name="connsiteX10" fmla="*/ 454029 w 831186"/>
                    <a:gd name="connsiteY10" fmla="*/ 27 h 956520"/>
                    <a:gd name="connsiteX11" fmla="*/ 831004 w 831186"/>
                    <a:gd name="connsiteY11" fmla="*/ 445103 h 956520"/>
                    <a:gd name="connsiteX12" fmla="*/ 561844 w 831186"/>
                    <a:gd name="connsiteY12" fmla="*/ 898660 h 956520"/>
                    <a:gd name="connsiteX0" fmla="*/ 490371 w 831186"/>
                    <a:gd name="connsiteY0" fmla="*/ 747863 h 916021"/>
                    <a:gd name="connsiteX1" fmla="*/ 139637 w 831186"/>
                    <a:gd name="connsiteY1" fmla="*/ 916021 h 916021"/>
                    <a:gd name="connsiteX2" fmla="*/ 231483 w 831186"/>
                    <a:gd name="connsiteY2" fmla="*/ 747696 h 916021"/>
                    <a:gd name="connsiteX3" fmla="*/ 51435 w 831186"/>
                    <a:gd name="connsiteY3" fmla="*/ 757879 h 916021"/>
                    <a:gd name="connsiteX4" fmla="*/ 60010 w 831186"/>
                    <a:gd name="connsiteY4" fmla="*/ 702353 h 916021"/>
                    <a:gd name="connsiteX5" fmla="*/ 0 w 831186"/>
                    <a:gd name="connsiteY5" fmla="*/ 673420 h 916021"/>
                    <a:gd name="connsiteX6" fmla="*/ 51459 w 831186"/>
                    <a:gd name="connsiteY6" fmla="*/ 572226 h 916021"/>
                    <a:gd name="connsiteX7" fmla="*/ 22443 w 831186"/>
                    <a:gd name="connsiteY7" fmla="*/ 401454 h 916021"/>
                    <a:gd name="connsiteX8" fmla="*/ 20841 w 831186"/>
                    <a:gd name="connsiteY8" fmla="*/ 339903 h 916021"/>
                    <a:gd name="connsiteX9" fmla="*/ 454029 w 831186"/>
                    <a:gd name="connsiteY9" fmla="*/ 27 h 916021"/>
                    <a:gd name="connsiteX10" fmla="*/ 831004 w 831186"/>
                    <a:gd name="connsiteY10" fmla="*/ 445103 h 916021"/>
                    <a:gd name="connsiteX11" fmla="*/ 561844 w 831186"/>
                    <a:gd name="connsiteY11" fmla="*/ 898660 h 916021"/>
                    <a:gd name="connsiteX0" fmla="*/ 490371 w 831186"/>
                    <a:gd name="connsiteY0" fmla="*/ 747863 h 924619"/>
                    <a:gd name="connsiteX1" fmla="*/ 139637 w 831186"/>
                    <a:gd name="connsiteY1" fmla="*/ 916021 h 924619"/>
                    <a:gd name="connsiteX2" fmla="*/ 231483 w 831186"/>
                    <a:gd name="connsiteY2" fmla="*/ 747696 h 924619"/>
                    <a:gd name="connsiteX3" fmla="*/ 51435 w 831186"/>
                    <a:gd name="connsiteY3" fmla="*/ 757879 h 924619"/>
                    <a:gd name="connsiteX4" fmla="*/ 60010 w 831186"/>
                    <a:gd name="connsiteY4" fmla="*/ 702353 h 924619"/>
                    <a:gd name="connsiteX5" fmla="*/ 0 w 831186"/>
                    <a:gd name="connsiteY5" fmla="*/ 673420 h 924619"/>
                    <a:gd name="connsiteX6" fmla="*/ 51459 w 831186"/>
                    <a:gd name="connsiteY6" fmla="*/ 572226 h 924619"/>
                    <a:gd name="connsiteX7" fmla="*/ 22443 w 831186"/>
                    <a:gd name="connsiteY7" fmla="*/ 401454 h 924619"/>
                    <a:gd name="connsiteX8" fmla="*/ 20841 w 831186"/>
                    <a:gd name="connsiteY8" fmla="*/ 339903 h 924619"/>
                    <a:gd name="connsiteX9" fmla="*/ 454029 w 831186"/>
                    <a:gd name="connsiteY9" fmla="*/ 27 h 924619"/>
                    <a:gd name="connsiteX10" fmla="*/ 831004 w 831186"/>
                    <a:gd name="connsiteY10" fmla="*/ 445103 h 924619"/>
                    <a:gd name="connsiteX11" fmla="*/ 561844 w 831186"/>
                    <a:gd name="connsiteY11" fmla="*/ 898660 h 924619"/>
                    <a:gd name="connsiteX0" fmla="*/ 490371 w 831186"/>
                    <a:gd name="connsiteY0" fmla="*/ 747863 h 932735"/>
                    <a:gd name="connsiteX1" fmla="*/ 139637 w 831186"/>
                    <a:gd name="connsiteY1" fmla="*/ 916021 h 932735"/>
                    <a:gd name="connsiteX2" fmla="*/ 231483 w 831186"/>
                    <a:gd name="connsiteY2" fmla="*/ 747696 h 932735"/>
                    <a:gd name="connsiteX3" fmla="*/ 51435 w 831186"/>
                    <a:gd name="connsiteY3" fmla="*/ 757879 h 932735"/>
                    <a:gd name="connsiteX4" fmla="*/ 60010 w 831186"/>
                    <a:gd name="connsiteY4" fmla="*/ 702353 h 932735"/>
                    <a:gd name="connsiteX5" fmla="*/ 0 w 831186"/>
                    <a:gd name="connsiteY5" fmla="*/ 673420 h 932735"/>
                    <a:gd name="connsiteX6" fmla="*/ 51459 w 831186"/>
                    <a:gd name="connsiteY6" fmla="*/ 572226 h 932735"/>
                    <a:gd name="connsiteX7" fmla="*/ 22443 w 831186"/>
                    <a:gd name="connsiteY7" fmla="*/ 401454 h 932735"/>
                    <a:gd name="connsiteX8" fmla="*/ 20841 w 831186"/>
                    <a:gd name="connsiteY8" fmla="*/ 339903 h 932735"/>
                    <a:gd name="connsiteX9" fmla="*/ 454029 w 831186"/>
                    <a:gd name="connsiteY9" fmla="*/ 27 h 932735"/>
                    <a:gd name="connsiteX10" fmla="*/ 831004 w 831186"/>
                    <a:gd name="connsiteY10" fmla="*/ 445103 h 932735"/>
                    <a:gd name="connsiteX11" fmla="*/ 561844 w 831186"/>
                    <a:gd name="connsiteY11" fmla="*/ 898660 h 932735"/>
                    <a:gd name="connsiteX0" fmla="*/ 490371 w 831186"/>
                    <a:gd name="connsiteY0" fmla="*/ 747863 h 930665"/>
                    <a:gd name="connsiteX1" fmla="*/ 175356 w 831186"/>
                    <a:gd name="connsiteY1" fmla="*/ 913640 h 930665"/>
                    <a:gd name="connsiteX2" fmla="*/ 231483 w 831186"/>
                    <a:gd name="connsiteY2" fmla="*/ 747696 h 930665"/>
                    <a:gd name="connsiteX3" fmla="*/ 51435 w 831186"/>
                    <a:gd name="connsiteY3" fmla="*/ 757879 h 930665"/>
                    <a:gd name="connsiteX4" fmla="*/ 60010 w 831186"/>
                    <a:gd name="connsiteY4" fmla="*/ 702353 h 930665"/>
                    <a:gd name="connsiteX5" fmla="*/ 0 w 831186"/>
                    <a:gd name="connsiteY5" fmla="*/ 673420 h 930665"/>
                    <a:gd name="connsiteX6" fmla="*/ 51459 w 831186"/>
                    <a:gd name="connsiteY6" fmla="*/ 572226 h 930665"/>
                    <a:gd name="connsiteX7" fmla="*/ 22443 w 831186"/>
                    <a:gd name="connsiteY7" fmla="*/ 401454 h 930665"/>
                    <a:gd name="connsiteX8" fmla="*/ 20841 w 831186"/>
                    <a:gd name="connsiteY8" fmla="*/ 339903 h 930665"/>
                    <a:gd name="connsiteX9" fmla="*/ 454029 w 831186"/>
                    <a:gd name="connsiteY9" fmla="*/ 27 h 930665"/>
                    <a:gd name="connsiteX10" fmla="*/ 831004 w 831186"/>
                    <a:gd name="connsiteY10" fmla="*/ 445103 h 930665"/>
                    <a:gd name="connsiteX11" fmla="*/ 561844 w 831186"/>
                    <a:gd name="connsiteY11" fmla="*/ 898660 h 930665"/>
                    <a:gd name="connsiteX0" fmla="*/ 490371 w 831186"/>
                    <a:gd name="connsiteY0" fmla="*/ 747863 h 930665"/>
                    <a:gd name="connsiteX1" fmla="*/ 163450 w 831186"/>
                    <a:gd name="connsiteY1" fmla="*/ 913640 h 930665"/>
                    <a:gd name="connsiteX2" fmla="*/ 231483 w 831186"/>
                    <a:gd name="connsiteY2" fmla="*/ 747696 h 930665"/>
                    <a:gd name="connsiteX3" fmla="*/ 51435 w 831186"/>
                    <a:gd name="connsiteY3" fmla="*/ 757879 h 930665"/>
                    <a:gd name="connsiteX4" fmla="*/ 60010 w 831186"/>
                    <a:gd name="connsiteY4" fmla="*/ 702353 h 930665"/>
                    <a:gd name="connsiteX5" fmla="*/ 0 w 831186"/>
                    <a:gd name="connsiteY5" fmla="*/ 673420 h 930665"/>
                    <a:gd name="connsiteX6" fmla="*/ 51459 w 831186"/>
                    <a:gd name="connsiteY6" fmla="*/ 572226 h 930665"/>
                    <a:gd name="connsiteX7" fmla="*/ 22443 w 831186"/>
                    <a:gd name="connsiteY7" fmla="*/ 401454 h 930665"/>
                    <a:gd name="connsiteX8" fmla="*/ 20841 w 831186"/>
                    <a:gd name="connsiteY8" fmla="*/ 339903 h 930665"/>
                    <a:gd name="connsiteX9" fmla="*/ 454029 w 831186"/>
                    <a:gd name="connsiteY9" fmla="*/ 27 h 930665"/>
                    <a:gd name="connsiteX10" fmla="*/ 831004 w 831186"/>
                    <a:gd name="connsiteY10" fmla="*/ 445103 h 930665"/>
                    <a:gd name="connsiteX11" fmla="*/ 561844 w 831186"/>
                    <a:gd name="connsiteY11" fmla="*/ 898660 h 930665"/>
                    <a:gd name="connsiteX0" fmla="*/ 490371 w 831186"/>
                    <a:gd name="connsiteY0" fmla="*/ 747863 h 930665"/>
                    <a:gd name="connsiteX1" fmla="*/ 163450 w 831186"/>
                    <a:gd name="connsiteY1" fmla="*/ 913640 h 930665"/>
                    <a:gd name="connsiteX2" fmla="*/ 231483 w 831186"/>
                    <a:gd name="connsiteY2" fmla="*/ 747696 h 930665"/>
                    <a:gd name="connsiteX3" fmla="*/ 51435 w 831186"/>
                    <a:gd name="connsiteY3" fmla="*/ 757879 h 930665"/>
                    <a:gd name="connsiteX4" fmla="*/ 60010 w 831186"/>
                    <a:gd name="connsiteY4" fmla="*/ 702353 h 930665"/>
                    <a:gd name="connsiteX5" fmla="*/ 0 w 831186"/>
                    <a:gd name="connsiteY5" fmla="*/ 673420 h 930665"/>
                    <a:gd name="connsiteX6" fmla="*/ 51459 w 831186"/>
                    <a:gd name="connsiteY6" fmla="*/ 572226 h 930665"/>
                    <a:gd name="connsiteX7" fmla="*/ 22443 w 831186"/>
                    <a:gd name="connsiteY7" fmla="*/ 401454 h 930665"/>
                    <a:gd name="connsiteX8" fmla="*/ 20841 w 831186"/>
                    <a:gd name="connsiteY8" fmla="*/ 339903 h 930665"/>
                    <a:gd name="connsiteX9" fmla="*/ 454029 w 831186"/>
                    <a:gd name="connsiteY9" fmla="*/ 27 h 930665"/>
                    <a:gd name="connsiteX10" fmla="*/ 831004 w 831186"/>
                    <a:gd name="connsiteY10" fmla="*/ 445103 h 930665"/>
                    <a:gd name="connsiteX11" fmla="*/ 561844 w 831186"/>
                    <a:gd name="connsiteY11" fmla="*/ 898660 h 930665"/>
                    <a:gd name="connsiteX0" fmla="*/ 490371 w 831186"/>
                    <a:gd name="connsiteY0" fmla="*/ 747863 h 930665"/>
                    <a:gd name="connsiteX1" fmla="*/ 163450 w 831186"/>
                    <a:gd name="connsiteY1" fmla="*/ 913640 h 930665"/>
                    <a:gd name="connsiteX2" fmla="*/ 231483 w 831186"/>
                    <a:gd name="connsiteY2" fmla="*/ 747696 h 930665"/>
                    <a:gd name="connsiteX3" fmla="*/ 51435 w 831186"/>
                    <a:gd name="connsiteY3" fmla="*/ 757879 h 930665"/>
                    <a:gd name="connsiteX4" fmla="*/ 60010 w 831186"/>
                    <a:gd name="connsiteY4" fmla="*/ 702353 h 930665"/>
                    <a:gd name="connsiteX5" fmla="*/ 0 w 831186"/>
                    <a:gd name="connsiteY5" fmla="*/ 673420 h 930665"/>
                    <a:gd name="connsiteX6" fmla="*/ 51459 w 831186"/>
                    <a:gd name="connsiteY6" fmla="*/ 572226 h 930665"/>
                    <a:gd name="connsiteX7" fmla="*/ 22443 w 831186"/>
                    <a:gd name="connsiteY7" fmla="*/ 401454 h 930665"/>
                    <a:gd name="connsiteX8" fmla="*/ 20841 w 831186"/>
                    <a:gd name="connsiteY8" fmla="*/ 339903 h 930665"/>
                    <a:gd name="connsiteX9" fmla="*/ 454029 w 831186"/>
                    <a:gd name="connsiteY9" fmla="*/ 27 h 930665"/>
                    <a:gd name="connsiteX10" fmla="*/ 831004 w 831186"/>
                    <a:gd name="connsiteY10" fmla="*/ 445103 h 930665"/>
                    <a:gd name="connsiteX11" fmla="*/ 561844 w 831186"/>
                    <a:gd name="connsiteY11" fmla="*/ 898660 h 930665"/>
                    <a:gd name="connsiteX0" fmla="*/ 490371 w 831186"/>
                    <a:gd name="connsiteY0" fmla="*/ 747863 h 930665"/>
                    <a:gd name="connsiteX1" fmla="*/ 163450 w 831186"/>
                    <a:gd name="connsiteY1" fmla="*/ 913640 h 930665"/>
                    <a:gd name="connsiteX2" fmla="*/ 231483 w 831186"/>
                    <a:gd name="connsiteY2" fmla="*/ 747696 h 930665"/>
                    <a:gd name="connsiteX3" fmla="*/ 51435 w 831186"/>
                    <a:gd name="connsiteY3" fmla="*/ 757879 h 930665"/>
                    <a:gd name="connsiteX4" fmla="*/ 60010 w 831186"/>
                    <a:gd name="connsiteY4" fmla="*/ 702353 h 930665"/>
                    <a:gd name="connsiteX5" fmla="*/ 0 w 831186"/>
                    <a:gd name="connsiteY5" fmla="*/ 673420 h 930665"/>
                    <a:gd name="connsiteX6" fmla="*/ 51459 w 831186"/>
                    <a:gd name="connsiteY6" fmla="*/ 572226 h 930665"/>
                    <a:gd name="connsiteX7" fmla="*/ 22443 w 831186"/>
                    <a:gd name="connsiteY7" fmla="*/ 401454 h 930665"/>
                    <a:gd name="connsiteX8" fmla="*/ 20841 w 831186"/>
                    <a:gd name="connsiteY8" fmla="*/ 339903 h 930665"/>
                    <a:gd name="connsiteX9" fmla="*/ 454029 w 831186"/>
                    <a:gd name="connsiteY9" fmla="*/ 27 h 930665"/>
                    <a:gd name="connsiteX10" fmla="*/ 831004 w 831186"/>
                    <a:gd name="connsiteY10" fmla="*/ 445103 h 930665"/>
                    <a:gd name="connsiteX11" fmla="*/ 561844 w 831186"/>
                    <a:gd name="connsiteY11" fmla="*/ 898660 h 9306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31186" h="930665">
                      <a:moveTo>
                        <a:pt x="490371" y="747863"/>
                      </a:moveTo>
                      <a:cubicBezTo>
                        <a:pt x="431590" y="901958"/>
                        <a:pt x="304230" y="963674"/>
                        <a:pt x="163450" y="913640"/>
                      </a:cubicBezTo>
                      <a:cubicBezTo>
                        <a:pt x="196502" y="868369"/>
                        <a:pt x="250152" y="773656"/>
                        <a:pt x="231483" y="747696"/>
                      </a:cubicBezTo>
                      <a:cubicBezTo>
                        <a:pt x="212814" y="721736"/>
                        <a:pt x="69988" y="751612"/>
                        <a:pt x="51435" y="757879"/>
                      </a:cubicBezTo>
                      <a:lnTo>
                        <a:pt x="60010" y="702353"/>
                      </a:lnTo>
                      <a:cubicBezTo>
                        <a:pt x="32009" y="685046"/>
                        <a:pt x="10963" y="700170"/>
                        <a:pt x="0" y="673420"/>
                      </a:cubicBezTo>
                      <a:cubicBezTo>
                        <a:pt x="2401" y="631543"/>
                        <a:pt x="47719" y="617554"/>
                        <a:pt x="51459" y="572226"/>
                      </a:cubicBezTo>
                      <a:cubicBezTo>
                        <a:pt x="55200" y="526898"/>
                        <a:pt x="25846" y="429053"/>
                        <a:pt x="22443" y="401454"/>
                      </a:cubicBezTo>
                      <a:cubicBezTo>
                        <a:pt x="17454" y="376649"/>
                        <a:pt x="21376" y="360420"/>
                        <a:pt x="20841" y="339903"/>
                      </a:cubicBezTo>
                      <a:cubicBezTo>
                        <a:pt x="26437" y="137360"/>
                        <a:pt x="174244" y="-2260"/>
                        <a:pt x="454029" y="27"/>
                      </a:cubicBezTo>
                      <a:cubicBezTo>
                        <a:pt x="733814" y="2314"/>
                        <a:pt x="836137" y="192373"/>
                        <a:pt x="831004" y="445103"/>
                      </a:cubicBezTo>
                      <a:cubicBezTo>
                        <a:pt x="825871" y="697833"/>
                        <a:pt x="563091" y="761080"/>
                        <a:pt x="561844" y="898660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42" name="グループ化 541">
                  <a:extLst>
                    <a:ext uri="{FF2B5EF4-FFF2-40B4-BE49-F238E27FC236}">
                      <a16:creationId xmlns:a16="http://schemas.microsoft.com/office/drawing/2014/main" id="{45882054-19DC-462E-8B8C-69D551BE5190}"/>
                    </a:ext>
                  </a:extLst>
                </p:cNvPr>
                <p:cNvGrpSpPr/>
                <p:nvPr/>
              </p:nvGrpSpPr>
              <p:grpSpPr>
                <a:xfrm>
                  <a:off x="7087844" y="5731645"/>
                  <a:ext cx="859080" cy="571931"/>
                  <a:chOff x="444652" y="5006060"/>
                  <a:chExt cx="1399600" cy="931780"/>
                </a:xfrm>
              </p:grpSpPr>
              <p:sp>
                <p:nvSpPr>
                  <p:cNvPr id="569" name="フリーフォーム: 図形 568">
                    <a:extLst>
                      <a:ext uri="{FF2B5EF4-FFF2-40B4-BE49-F238E27FC236}">
                        <a16:creationId xmlns:a16="http://schemas.microsoft.com/office/drawing/2014/main" id="{EC932DA2-206D-499D-A950-E175FD7C6618}"/>
                      </a:ext>
                    </a:extLst>
                  </p:cNvPr>
                  <p:cNvSpPr/>
                  <p:nvPr/>
                </p:nvSpPr>
                <p:spPr>
                  <a:xfrm>
                    <a:off x="678753" y="5039307"/>
                    <a:ext cx="1165499" cy="898533"/>
                  </a:xfrm>
                  <a:custGeom>
                    <a:avLst/>
                    <a:gdLst>
                      <a:gd name="connsiteX0" fmla="*/ 46656 w 1165499"/>
                      <a:gd name="connsiteY0" fmla="*/ 403 h 898533"/>
                      <a:gd name="connsiteX1" fmla="*/ 99330 w 1165499"/>
                      <a:gd name="connsiteY1" fmla="*/ 26622 h 898533"/>
                      <a:gd name="connsiteX2" fmla="*/ 180581 w 1165499"/>
                      <a:gd name="connsiteY2" fmla="*/ 167352 h 898533"/>
                      <a:gd name="connsiteX3" fmla="*/ 299427 w 1165499"/>
                      <a:gd name="connsiteY3" fmla="*/ 199196 h 898533"/>
                      <a:gd name="connsiteX4" fmla="*/ 387635 w 1165499"/>
                      <a:gd name="connsiteY4" fmla="*/ 266881 h 898533"/>
                      <a:gd name="connsiteX5" fmla="*/ 403273 w 1165499"/>
                      <a:gd name="connsiteY5" fmla="*/ 312322 h 898533"/>
                      <a:gd name="connsiteX6" fmla="*/ 1119162 w 1165499"/>
                      <a:gd name="connsiteY6" fmla="*/ 725642 h 898533"/>
                      <a:gd name="connsiteX7" fmla="*/ 1153073 w 1165499"/>
                      <a:gd name="connsiteY7" fmla="*/ 852196 h 898533"/>
                      <a:gd name="connsiteX8" fmla="*/ 1026519 w 1165499"/>
                      <a:gd name="connsiteY8" fmla="*/ 886106 h 898533"/>
                      <a:gd name="connsiteX9" fmla="*/ 311430 w 1165499"/>
                      <a:gd name="connsiteY9" fmla="*/ 473249 h 898533"/>
                      <a:gd name="connsiteX10" fmla="*/ 281803 w 1165499"/>
                      <a:gd name="connsiteY10" fmla="*/ 483444 h 898533"/>
                      <a:gd name="connsiteX11" fmla="*/ 224229 w 1165499"/>
                      <a:gd name="connsiteY11" fmla="*/ 479836 h 898533"/>
                      <a:gd name="connsiteX12" fmla="*/ 61742 w 1165499"/>
                      <a:gd name="connsiteY12" fmla="*/ 436297 h 898533"/>
                      <a:gd name="connsiteX13" fmla="*/ 14135 w 1165499"/>
                      <a:gd name="connsiteY13" fmla="*/ 353839 h 898533"/>
                      <a:gd name="connsiteX14" fmla="*/ 54481 w 1165499"/>
                      <a:gd name="connsiteY14" fmla="*/ 203265 h 898533"/>
                      <a:gd name="connsiteX15" fmla="*/ 65539 w 1165499"/>
                      <a:gd name="connsiteY15" fmla="*/ 181002 h 898533"/>
                      <a:gd name="connsiteX16" fmla="*/ 7139 w 1165499"/>
                      <a:gd name="connsiteY16" fmla="*/ 79849 h 898533"/>
                      <a:gd name="connsiteX17" fmla="*/ 26621 w 1165499"/>
                      <a:gd name="connsiteY17" fmla="*/ 7140 h 898533"/>
                      <a:gd name="connsiteX18" fmla="*/ 46656 w 1165499"/>
                      <a:gd name="connsiteY18" fmla="*/ 403 h 8985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165499" h="898533">
                        <a:moveTo>
                          <a:pt x="46656" y="403"/>
                        </a:moveTo>
                        <a:cubicBezTo>
                          <a:pt x="67239" y="-2151"/>
                          <a:pt x="88307" y="7529"/>
                          <a:pt x="99330" y="26622"/>
                        </a:cubicBezTo>
                        <a:lnTo>
                          <a:pt x="180581" y="167352"/>
                        </a:lnTo>
                        <a:lnTo>
                          <a:pt x="299427" y="199196"/>
                        </a:lnTo>
                        <a:cubicBezTo>
                          <a:pt x="338175" y="209580"/>
                          <a:pt x="369046" y="234684"/>
                          <a:pt x="387635" y="266881"/>
                        </a:cubicBezTo>
                        <a:lnTo>
                          <a:pt x="403273" y="312322"/>
                        </a:lnTo>
                        <a:lnTo>
                          <a:pt x="1119162" y="725642"/>
                        </a:lnTo>
                        <a:cubicBezTo>
                          <a:pt x="1163473" y="751225"/>
                          <a:pt x="1178655" y="807885"/>
                          <a:pt x="1153073" y="852196"/>
                        </a:cubicBezTo>
                        <a:cubicBezTo>
                          <a:pt x="1127490" y="896507"/>
                          <a:pt x="1070830" y="911689"/>
                          <a:pt x="1026519" y="886106"/>
                        </a:cubicBezTo>
                        <a:lnTo>
                          <a:pt x="311430" y="473249"/>
                        </a:lnTo>
                        <a:lnTo>
                          <a:pt x="281803" y="483444"/>
                        </a:lnTo>
                        <a:cubicBezTo>
                          <a:pt x="263113" y="486046"/>
                          <a:pt x="243603" y="485026"/>
                          <a:pt x="224229" y="479836"/>
                        </a:cubicBezTo>
                        <a:lnTo>
                          <a:pt x="61742" y="436297"/>
                        </a:lnTo>
                        <a:cubicBezTo>
                          <a:pt x="25826" y="426673"/>
                          <a:pt x="4512" y="389755"/>
                          <a:pt x="14135" y="353839"/>
                        </a:cubicBezTo>
                        <a:lnTo>
                          <a:pt x="54481" y="203265"/>
                        </a:lnTo>
                        <a:lnTo>
                          <a:pt x="65539" y="181002"/>
                        </a:lnTo>
                        <a:lnTo>
                          <a:pt x="7139" y="79849"/>
                        </a:lnTo>
                        <a:cubicBezTo>
                          <a:pt x="-7559" y="54392"/>
                          <a:pt x="1163" y="21838"/>
                          <a:pt x="26621" y="7140"/>
                        </a:cubicBezTo>
                        <a:cubicBezTo>
                          <a:pt x="32985" y="3465"/>
                          <a:pt x="39794" y="1254"/>
                          <a:pt x="46656" y="403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570" name="グループ化 569">
                    <a:extLst>
                      <a:ext uri="{FF2B5EF4-FFF2-40B4-BE49-F238E27FC236}">
                        <a16:creationId xmlns:a16="http://schemas.microsoft.com/office/drawing/2014/main" id="{ABE7D635-167C-49C0-AD39-05E5B401E778}"/>
                      </a:ext>
                    </a:extLst>
                  </p:cNvPr>
                  <p:cNvGrpSpPr/>
                  <p:nvPr/>
                </p:nvGrpSpPr>
                <p:grpSpPr>
                  <a:xfrm>
                    <a:off x="444652" y="5006060"/>
                    <a:ext cx="483321" cy="425271"/>
                    <a:chOff x="458025" y="3477713"/>
                    <a:chExt cx="1521155" cy="1338455"/>
                  </a:xfrm>
                </p:grpSpPr>
                <p:grpSp>
                  <p:nvGrpSpPr>
                    <p:cNvPr id="572" name="グループ化 571">
                      <a:extLst>
                        <a:ext uri="{FF2B5EF4-FFF2-40B4-BE49-F238E27FC236}">
                          <a16:creationId xmlns:a16="http://schemas.microsoft.com/office/drawing/2014/main" id="{C9F9AD69-DF55-497D-B5D6-52AC610097C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826495" y="3477713"/>
                      <a:ext cx="1152685" cy="1166747"/>
                      <a:chOff x="798968" y="2934075"/>
                      <a:chExt cx="975141" cy="987038"/>
                    </a:xfrm>
                  </p:grpSpPr>
                  <p:sp>
                    <p:nvSpPr>
                      <p:cNvPr id="591" name="フリーフォーム: 図形 590">
                        <a:extLst>
                          <a:ext uri="{FF2B5EF4-FFF2-40B4-BE49-F238E27FC236}">
                            <a16:creationId xmlns:a16="http://schemas.microsoft.com/office/drawing/2014/main" id="{4B516BB9-CE32-41A3-BB74-438C6ED1DBB6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798968" y="2934075"/>
                        <a:ext cx="385384" cy="829654"/>
                      </a:xfrm>
                      <a:custGeom>
                        <a:avLst/>
                        <a:gdLst>
                          <a:gd name="connsiteX0" fmla="*/ 148419 w 415210"/>
                          <a:gd name="connsiteY0" fmla="*/ 8395 h 899070"/>
                          <a:gd name="connsiteX1" fmla="*/ 213668 w 415210"/>
                          <a:gd name="connsiteY1" fmla="*/ 106834 h 899070"/>
                          <a:gd name="connsiteX2" fmla="*/ 213668 w 415210"/>
                          <a:gd name="connsiteY2" fmla="*/ 439191 h 899070"/>
                          <a:gd name="connsiteX3" fmla="*/ 415210 w 415210"/>
                          <a:gd name="connsiteY3" fmla="*/ 788271 h 899070"/>
                          <a:gd name="connsiteX4" fmla="*/ 223302 w 415210"/>
                          <a:gd name="connsiteY4" fmla="*/ 899070 h 899070"/>
                          <a:gd name="connsiteX5" fmla="*/ 19208 w 415210"/>
                          <a:gd name="connsiteY5" fmla="*/ 545569 h 899070"/>
                          <a:gd name="connsiteX6" fmla="*/ 13837 w 415210"/>
                          <a:gd name="connsiteY6" fmla="*/ 529597 h 899070"/>
                          <a:gd name="connsiteX7" fmla="*/ 8396 w 415210"/>
                          <a:gd name="connsiteY7" fmla="*/ 521526 h 899070"/>
                          <a:gd name="connsiteX8" fmla="*/ 0 w 415210"/>
                          <a:gd name="connsiteY8" fmla="*/ 479941 h 899070"/>
                          <a:gd name="connsiteX9" fmla="*/ 0 w 415210"/>
                          <a:gd name="connsiteY9" fmla="*/ 106834 h 899070"/>
                          <a:gd name="connsiteX10" fmla="*/ 106834 w 415210"/>
                          <a:gd name="connsiteY10" fmla="*/ 0 h 899070"/>
                          <a:gd name="connsiteX11" fmla="*/ 148419 w 415210"/>
                          <a:gd name="connsiteY11" fmla="*/ 8395 h 899070"/>
                          <a:gd name="connsiteX0" fmla="*/ 415210 w 506650"/>
                          <a:gd name="connsiteY0" fmla="*/ 788271 h 899070"/>
                          <a:gd name="connsiteX1" fmla="*/ 223302 w 506650"/>
                          <a:gd name="connsiteY1" fmla="*/ 899070 h 899070"/>
                          <a:gd name="connsiteX2" fmla="*/ 19208 w 506650"/>
                          <a:gd name="connsiteY2" fmla="*/ 545569 h 899070"/>
                          <a:gd name="connsiteX3" fmla="*/ 13837 w 506650"/>
                          <a:gd name="connsiteY3" fmla="*/ 529597 h 899070"/>
                          <a:gd name="connsiteX4" fmla="*/ 8396 w 506650"/>
                          <a:gd name="connsiteY4" fmla="*/ 521526 h 899070"/>
                          <a:gd name="connsiteX5" fmla="*/ 0 w 506650"/>
                          <a:gd name="connsiteY5" fmla="*/ 479941 h 899070"/>
                          <a:gd name="connsiteX6" fmla="*/ 0 w 506650"/>
                          <a:gd name="connsiteY6" fmla="*/ 106834 h 899070"/>
                          <a:gd name="connsiteX7" fmla="*/ 106834 w 506650"/>
                          <a:gd name="connsiteY7" fmla="*/ 0 h 899070"/>
                          <a:gd name="connsiteX8" fmla="*/ 148419 w 506650"/>
                          <a:gd name="connsiteY8" fmla="*/ 8395 h 899070"/>
                          <a:gd name="connsiteX9" fmla="*/ 213668 w 506650"/>
                          <a:gd name="connsiteY9" fmla="*/ 106834 h 899070"/>
                          <a:gd name="connsiteX10" fmla="*/ 213668 w 506650"/>
                          <a:gd name="connsiteY10" fmla="*/ 439191 h 899070"/>
                          <a:gd name="connsiteX11" fmla="*/ 506650 w 506650"/>
                          <a:gd name="connsiteY11" fmla="*/ 879711 h 899070"/>
                          <a:gd name="connsiteX0" fmla="*/ 223302 w 506650"/>
                          <a:gd name="connsiteY0" fmla="*/ 899070 h 899070"/>
                          <a:gd name="connsiteX1" fmla="*/ 19208 w 506650"/>
                          <a:gd name="connsiteY1" fmla="*/ 545569 h 899070"/>
                          <a:gd name="connsiteX2" fmla="*/ 13837 w 506650"/>
                          <a:gd name="connsiteY2" fmla="*/ 529597 h 899070"/>
                          <a:gd name="connsiteX3" fmla="*/ 8396 w 506650"/>
                          <a:gd name="connsiteY3" fmla="*/ 521526 h 899070"/>
                          <a:gd name="connsiteX4" fmla="*/ 0 w 506650"/>
                          <a:gd name="connsiteY4" fmla="*/ 479941 h 899070"/>
                          <a:gd name="connsiteX5" fmla="*/ 0 w 506650"/>
                          <a:gd name="connsiteY5" fmla="*/ 106834 h 899070"/>
                          <a:gd name="connsiteX6" fmla="*/ 106834 w 506650"/>
                          <a:gd name="connsiteY6" fmla="*/ 0 h 899070"/>
                          <a:gd name="connsiteX7" fmla="*/ 148419 w 506650"/>
                          <a:gd name="connsiteY7" fmla="*/ 8395 h 899070"/>
                          <a:gd name="connsiteX8" fmla="*/ 213668 w 506650"/>
                          <a:gd name="connsiteY8" fmla="*/ 106834 h 899070"/>
                          <a:gd name="connsiteX9" fmla="*/ 213668 w 506650"/>
                          <a:gd name="connsiteY9" fmla="*/ 439191 h 899070"/>
                          <a:gd name="connsiteX10" fmla="*/ 506650 w 506650"/>
                          <a:gd name="connsiteY10" fmla="*/ 879711 h 899070"/>
                          <a:gd name="connsiteX0" fmla="*/ 223302 w 405256"/>
                          <a:gd name="connsiteY0" fmla="*/ 899070 h 899070"/>
                          <a:gd name="connsiteX1" fmla="*/ 19208 w 405256"/>
                          <a:gd name="connsiteY1" fmla="*/ 545569 h 899070"/>
                          <a:gd name="connsiteX2" fmla="*/ 13837 w 405256"/>
                          <a:gd name="connsiteY2" fmla="*/ 529597 h 899070"/>
                          <a:gd name="connsiteX3" fmla="*/ 8396 w 405256"/>
                          <a:gd name="connsiteY3" fmla="*/ 521526 h 899070"/>
                          <a:gd name="connsiteX4" fmla="*/ 0 w 405256"/>
                          <a:gd name="connsiteY4" fmla="*/ 479941 h 899070"/>
                          <a:gd name="connsiteX5" fmla="*/ 0 w 405256"/>
                          <a:gd name="connsiteY5" fmla="*/ 106834 h 899070"/>
                          <a:gd name="connsiteX6" fmla="*/ 106834 w 405256"/>
                          <a:gd name="connsiteY6" fmla="*/ 0 h 899070"/>
                          <a:gd name="connsiteX7" fmla="*/ 148419 w 405256"/>
                          <a:gd name="connsiteY7" fmla="*/ 8395 h 899070"/>
                          <a:gd name="connsiteX8" fmla="*/ 213668 w 405256"/>
                          <a:gd name="connsiteY8" fmla="*/ 106834 h 899070"/>
                          <a:gd name="connsiteX9" fmla="*/ 213668 w 405256"/>
                          <a:gd name="connsiteY9" fmla="*/ 439191 h 899070"/>
                          <a:gd name="connsiteX10" fmla="*/ 405256 w 405256"/>
                          <a:gd name="connsiteY10" fmla="*/ 744181 h 899070"/>
                          <a:gd name="connsiteX0" fmla="*/ 223302 w 394682"/>
                          <a:gd name="connsiteY0" fmla="*/ 899070 h 899070"/>
                          <a:gd name="connsiteX1" fmla="*/ 19208 w 394682"/>
                          <a:gd name="connsiteY1" fmla="*/ 545569 h 899070"/>
                          <a:gd name="connsiteX2" fmla="*/ 13837 w 394682"/>
                          <a:gd name="connsiteY2" fmla="*/ 529597 h 899070"/>
                          <a:gd name="connsiteX3" fmla="*/ 8396 w 394682"/>
                          <a:gd name="connsiteY3" fmla="*/ 521526 h 899070"/>
                          <a:gd name="connsiteX4" fmla="*/ 0 w 394682"/>
                          <a:gd name="connsiteY4" fmla="*/ 479941 h 899070"/>
                          <a:gd name="connsiteX5" fmla="*/ 0 w 394682"/>
                          <a:gd name="connsiteY5" fmla="*/ 106834 h 899070"/>
                          <a:gd name="connsiteX6" fmla="*/ 106834 w 394682"/>
                          <a:gd name="connsiteY6" fmla="*/ 0 h 899070"/>
                          <a:gd name="connsiteX7" fmla="*/ 148419 w 394682"/>
                          <a:gd name="connsiteY7" fmla="*/ 8395 h 899070"/>
                          <a:gd name="connsiteX8" fmla="*/ 213668 w 394682"/>
                          <a:gd name="connsiteY8" fmla="*/ 106834 h 899070"/>
                          <a:gd name="connsiteX9" fmla="*/ 213668 w 394682"/>
                          <a:gd name="connsiteY9" fmla="*/ 439191 h 899070"/>
                          <a:gd name="connsiteX10" fmla="*/ 394682 w 394682"/>
                          <a:gd name="connsiteY10" fmla="*/ 730745 h 899070"/>
                          <a:gd name="connsiteX0" fmla="*/ 223302 w 385384"/>
                          <a:gd name="connsiteY0" fmla="*/ 899070 h 899070"/>
                          <a:gd name="connsiteX1" fmla="*/ 19208 w 385384"/>
                          <a:gd name="connsiteY1" fmla="*/ 545569 h 899070"/>
                          <a:gd name="connsiteX2" fmla="*/ 13837 w 385384"/>
                          <a:gd name="connsiteY2" fmla="*/ 529597 h 899070"/>
                          <a:gd name="connsiteX3" fmla="*/ 8396 w 385384"/>
                          <a:gd name="connsiteY3" fmla="*/ 521526 h 899070"/>
                          <a:gd name="connsiteX4" fmla="*/ 0 w 385384"/>
                          <a:gd name="connsiteY4" fmla="*/ 479941 h 899070"/>
                          <a:gd name="connsiteX5" fmla="*/ 0 w 385384"/>
                          <a:gd name="connsiteY5" fmla="*/ 106834 h 899070"/>
                          <a:gd name="connsiteX6" fmla="*/ 106834 w 385384"/>
                          <a:gd name="connsiteY6" fmla="*/ 0 h 899070"/>
                          <a:gd name="connsiteX7" fmla="*/ 148419 w 385384"/>
                          <a:gd name="connsiteY7" fmla="*/ 8395 h 899070"/>
                          <a:gd name="connsiteX8" fmla="*/ 213668 w 385384"/>
                          <a:gd name="connsiteY8" fmla="*/ 106834 h 899070"/>
                          <a:gd name="connsiteX9" fmla="*/ 213668 w 385384"/>
                          <a:gd name="connsiteY9" fmla="*/ 439191 h 899070"/>
                          <a:gd name="connsiteX10" fmla="*/ 385384 w 385384"/>
                          <a:gd name="connsiteY10" fmla="*/ 696048 h 899070"/>
                          <a:gd name="connsiteX0" fmla="*/ 222221 w 385384"/>
                          <a:gd name="connsiteY0" fmla="*/ 810457 h 810457"/>
                          <a:gd name="connsiteX1" fmla="*/ 19208 w 385384"/>
                          <a:gd name="connsiteY1" fmla="*/ 545569 h 810457"/>
                          <a:gd name="connsiteX2" fmla="*/ 13837 w 385384"/>
                          <a:gd name="connsiteY2" fmla="*/ 529597 h 810457"/>
                          <a:gd name="connsiteX3" fmla="*/ 8396 w 385384"/>
                          <a:gd name="connsiteY3" fmla="*/ 521526 h 810457"/>
                          <a:gd name="connsiteX4" fmla="*/ 0 w 385384"/>
                          <a:gd name="connsiteY4" fmla="*/ 479941 h 810457"/>
                          <a:gd name="connsiteX5" fmla="*/ 0 w 385384"/>
                          <a:gd name="connsiteY5" fmla="*/ 106834 h 810457"/>
                          <a:gd name="connsiteX6" fmla="*/ 106834 w 385384"/>
                          <a:gd name="connsiteY6" fmla="*/ 0 h 810457"/>
                          <a:gd name="connsiteX7" fmla="*/ 148419 w 385384"/>
                          <a:gd name="connsiteY7" fmla="*/ 8395 h 810457"/>
                          <a:gd name="connsiteX8" fmla="*/ 213668 w 385384"/>
                          <a:gd name="connsiteY8" fmla="*/ 106834 h 810457"/>
                          <a:gd name="connsiteX9" fmla="*/ 213668 w 385384"/>
                          <a:gd name="connsiteY9" fmla="*/ 439191 h 810457"/>
                          <a:gd name="connsiteX10" fmla="*/ 385384 w 385384"/>
                          <a:gd name="connsiteY10" fmla="*/ 696048 h 810457"/>
                          <a:gd name="connsiteX0" fmla="*/ 222136 w 385384"/>
                          <a:gd name="connsiteY0" fmla="*/ 829654 h 829654"/>
                          <a:gd name="connsiteX1" fmla="*/ 19208 w 385384"/>
                          <a:gd name="connsiteY1" fmla="*/ 545569 h 829654"/>
                          <a:gd name="connsiteX2" fmla="*/ 13837 w 385384"/>
                          <a:gd name="connsiteY2" fmla="*/ 529597 h 829654"/>
                          <a:gd name="connsiteX3" fmla="*/ 8396 w 385384"/>
                          <a:gd name="connsiteY3" fmla="*/ 521526 h 829654"/>
                          <a:gd name="connsiteX4" fmla="*/ 0 w 385384"/>
                          <a:gd name="connsiteY4" fmla="*/ 479941 h 829654"/>
                          <a:gd name="connsiteX5" fmla="*/ 0 w 385384"/>
                          <a:gd name="connsiteY5" fmla="*/ 106834 h 829654"/>
                          <a:gd name="connsiteX6" fmla="*/ 106834 w 385384"/>
                          <a:gd name="connsiteY6" fmla="*/ 0 h 829654"/>
                          <a:gd name="connsiteX7" fmla="*/ 148419 w 385384"/>
                          <a:gd name="connsiteY7" fmla="*/ 8395 h 829654"/>
                          <a:gd name="connsiteX8" fmla="*/ 213668 w 385384"/>
                          <a:gd name="connsiteY8" fmla="*/ 106834 h 829654"/>
                          <a:gd name="connsiteX9" fmla="*/ 213668 w 385384"/>
                          <a:gd name="connsiteY9" fmla="*/ 439191 h 829654"/>
                          <a:gd name="connsiteX10" fmla="*/ 385384 w 385384"/>
                          <a:gd name="connsiteY10" fmla="*/ 696048 h 8296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385384" h="829654">
                            <a:moveTo>
                              <a:pt x="222136" y="829654"/>
                            </a:moveTo>
                            <a:lnTo>
                              <a:pt x="19208" y="545569"/>
                            </a:lnTo>
                            <a:lnTo>
                              <a:pt x="13837" y="529597"/>
                            </a:lnTo>
                            <a:lnTo>
                              <a:pt x="8396" y="521526"/>
                            </a:lnTo>
                            <a:cubicBezTo>
                              <a:pt x="2989" y="508744"/>
                              <a:pt x="0" y="494692"/>
                              <a:pt x="0" y="479941"/>
                            </a:cubicBezTo>
                            <a:lnTo>
                              <a:pt x="0" y="106834"/>
                            </a:lnTo>
                            <a:cubicBezTo>
                              <a:pt x="0" y="47831"/>
                              <a:pt x="47831" y="0"/>
                              <a:pt x="106834" y="0"/>
                            </a:cubicBezTo>
                            <a:cubicBezTo>
                              <a:pt x="121585" y="0"/>
                              <a:pt x="135637" y="2989"/>
                              <a:pt x="148419" y="8395"/>
                            </a:cubicBezTo>
                            <a:cubicBezTo>
                              <a:pt x="186763" y="24614"/>
                              <a:pt x="213668" y="62582"/>
                              <a:pt x="213668" y="106834"/>
                            </a:cubicBezTo>
                            <a:lnTo>
                              <a:pt x="213668" y="439191"/>
                            </a:lnTo>
                            <a:cubicBezTo>
                              <a:pt x="280849" y="555551"/>
                              <a:pt x="385384" y="696048"/>
                              <a:pt x="385384" y="696048"/>
                            </a:cubicBezTo>
                          </a:path>
                        </a:pathLst>
                      </a:custGeom>
                      <a:solidFill>
                        <a:srgbClr val="FFCC99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592" name="フリーフォーム: 図形 591">
                        <a:extLst>
                          <a:ext uri="{FF2B5EF4-FFF2-40B4-BE49-F238E27FC236}">
                            <a16:creationId xmlns:a16="http://schemas.microsoft.com/office/drawing/2014/main" id="{F83E796F-91F1-4DFF-B919-23D199F1CDDD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1326636" y="3000278"/>
                        <a:ext cx="79843" cy="387065"/>
                      </a:xfrm>
                      <a:custGeom>
                        <a:avLst/>
                        <a:gdLst>
                          <a:gd name="connsiteX0" fmla="*/ 22876 w 88125"/>
                          <a:gd name="connsiteY0" fmla="*/ 4618 h 438031"/>
                          <a:gd name="connsiteX1" fmla="*/ 88125 w 88125"/>
                          <a:gd name="connsiteY1" fmla="*/ 103057 h 438031"/>
                          <a:gd name="connsiteX2" fmla="*/ 88125 w 88125"/>
                          <a:gd name="connsiteY2" fmla="*/ 425062 h 438031"/>
                          <a:gd name="connsiteX3" fmla="*/ 51446 w 88125"/>
                          <a:gd name="connsiteY3" fmla="*/ 438031 h 438031"/>
                          <a:gd name="connsiteX4" fmla="*/ 49728 w 88125"/>
                          <a:gd name="connsiteY4" fmla="*/ 435242 h 438031"/>
                          <a:gd name="connsiteX5" fmla="*/ 53619 w 88125"/>
                          <a:gd name="connsiteY5" fmla="*/ 91383 h 438031"/>
                          <a:gd name="connsiteX6" fmla="*/ 14742 w 88125"/>
                          <a:gd name="connsiteY6" fmla="*/ 8944 h 438031"/>
                          <a:gd name="connsiteX7" fmla="*/ 0 w 88125"/>
                          <a:gd name="connsiteY7" fmla="*/ 0 h 4380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88125" h="438031">
                            <a:moveTo>
                              <a:pt x="22876" y="4618"/>
                            </a:moveTo>
                            <a:cubicBezTo>
                              <a:pt x="61220" y="20837"/>
                              <a:pt x="88125" y="58805"/>
                              <a:pt x="88125" y="103057"/>
                            </a:cubicBezTo>
                            <a:lnTo>
                              <a:pt x="88125" y="425062"/>
                            </a:lnTo>
                            <a:lnTo>
                              <a:pt x="51446" y="438031"/>
                            </a:lnTo>
                            <a:lnTo>
                              <a:pt x="49728" y="435242"/>
                            </a:lnTo>
                            <a:lnTo>
                              <a:pt x="53619" y="91383"/>
                            </a:lnTo>
                            <a:cubicBezTo>
                              <a:pt x="53619" y="58194"/>
                              <a:pt x="38485" y="28539"/>
                              <a:pt x="14742" y="8944"/>
                            </a:cubicBez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FFFFFF">
                          <a:alpha val="4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593" name="フリーフォーム: 図形 592">
                        <a:extLst>
                          <a:ext uri="{FF2B5EF4-FFF2-40B4-BE49-F238E27FC236}">
                            <a16:creationId xmlns:a16="http://schemas.microsoft.com/office/drawing/2014/main" id="{3AEF3BD9-55C7-42DF-89C7-309CA928C68D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819431" y="2995516"/>
                        <a:ext cx="79843" cy="387065"/>
                      </a:xfrm>
                      <a:custGeom>
                        <a:avLst/>
                        <a:gdLst>
                          <a:gd name="connsiteX0" fmla="*/ 22876 w 88125"/>
                          <a:gd name="connsiteY0" fmla="*/ 4618 h 438031"/>
                          <a:gd name="connsiteX1" fmla="*/ 88125 w 88125"/>
                          <a:gd name="connsiteY1" fmla="*/ 103057 h 438031"/>
                          <a:gd name="connsiteX2" fmla="*/ 88125 w 88125"/>
                          <a:gd name="connsiteY2" fmla="*/ 425062 h 438031"/>
                          <a:gd name="connsiteX3" fmla="*/ 51446 w 88125"/>
                          <a:gd name="connsiteY3" fmla="*/ 438031 h 438031"/>
                          <a:gd name="connsiteX4" fmla="*/ 49728 w 88125"/>
                          <a:gd name="connsiteY4" fmla="*/ 435242 h 438031"/>
                          <a:gd name="connsiteX5" fmla="*/ 53619 w 88125"/>
                          <a:gd name="connsiteY5" fmla="*/ 91383 h 438031"/>
                          <a:gd name="connsiteX6" fmla="*/ 14742 w 88125"/>
                          <a:gd name="connsiteY6" fmla="*/ 8944 h 438031"/>
                          <a:gd name="connsiteX7" fmla="*/ 0 w 88125"/>
                          <a:gd name="connsiteY7" fmla="*/ 0 h 4380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88125" h="438031">
                            <a:moveTo>
                              <a:pt x="22876" y="4618"/>
                            </a:moveTo>
                            <a:cubicBezTo>
                              <a:pt x="61220" y="20837"/>
                              <a:pt x="88125" y="58805"/>
                              <a:pt x="88125" y="103057"/>
                            </a:cubicBezTo>
                            <a:lnTo>
                              <a:pt x="88125" y="425062"/>
                            </a:lnTo>
                            <a:lnTo>
                              <a:pt x="51446" y="438031"/>
                            </a:lnTo>
                            <a:lnTo>
                              <a:pt x="49728" y="435242"/>
                            </a:lnTo>
                            <a:lnTo>
                              <a:pt x="53619" y="91383"/>
                            </a:lnTo>
                            <a:cubicBezTo>
                              <a:pt x="53619" y="58194"/>
                              <a:pt x="38485" y="28539"/>
                              <a:pt x="14742" y="8944"/>
                            </a:cubicBez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FFFFFF">
                          <a:alpha val="4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594" name="月 593">
                        <a:extLst>
                          <a:ext uri="{FF2B5EF4-FFF2-40B4-BE49-F238E27FC236}">
                            <a16:creationId xmlns:a16="http://schemas.microsoft.com/office/drawing/2014/main" id="{4C610A6F-57D9-4B78-A1F8-76C05F2B0E8F}"/>
                          </a:ext>
                        </a:extLst>
                      </p:cNvPr>
                      <p:cNvSpPr/>
                      <p:nvPr/>
                    </p:nvSpPr>
                    <p:spPr>
                      <a:xfrm rot="4500000">
                        <a:off x="1478625" y="3625630"/>
                        <a:ext cx="105561" cy="485406"/>
                      </a:xfrm>
                      <a:prstGeom prst="moon">
                        <a:avLst>
                          <a:gd name="adj" fmla="val 38709"/>
                        </a:avLst>
                      </a:prstGeom>
                      <a:solidFill>
                        <a:srgbClr val="000000">
                          <a:alpha val="2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574" name="四角形: 角を丸くする 573">
                      <a:extLst>
                        <a:ext uri="{FF2B5EF4-FFF2-40B4-BE49-F238E27FC236}">
                          <a16:creationId xmlns:a16="http://schemas.microsoft.com/office/drawing/2014/main" id="{9E7B1CE8-0EEC-4904-A318-211F06A49474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1303782" y="4152514"/>
                      <a:ext cx="100880" cy="642819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endParaRPr>
                    </a:p>
                  </p:txBody>
                </p:sp>
                <p:sp>
                  <p:nvSpPr>
                    <p:cNvPr id="575" name="四角形: 上の 2 つの角を丸める 109">
                      <a:extLst>
                        <a:ext uri="{FF2B5EF4-FFF2-40B4-BE49-F238E27FC236}">
                          <a16:creationId xmlns:a16="http://schemas.microsoft.com/office/drawing/2014/main" id="{7B5D3D6E-DC96-413D-886F-A2A9535B0409}"/>
                        </a:ext>
                      </a:extLst>
                    </p:cNvPr>
                    <p:cNvSpPr/>
                    <p:nvPr/>
                  </p:nvSpPr>
                  <p:spPr>
                    <a:xfrm rot="12177584">
                      <a:off x="797146" y="4137286"/>
                      <a:ext cx="604156" cy="75574"/>
                    </a:xfrm>
                    <a:custGeom>
                      <a:avLst/>
                      <a:gdLst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473274 w 473274"/>
                        <a:gd name="connsiteY4" fmla="*/ 79078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91305"/>
                        <a:gd name="connsiteX1" fmla="*/ 433735 w 473274"/>
                        <a:gd name="connsiteY1" fmla="*/ 0 h 91305"/>
                        <a:gd name="connsiteX2" fmla="*/ 473274 w 473274"/>
                        <a:gd name="connsiteY2" fmla="*/ 39539 h 91305"/>
                        <a:gd name="connsiteX3" fmla="*/ 473274 w 473274"/>
                        <a:gd name="connsiteY3" fmla="*/ 79078 h 91305"/>
                        <a:gd name="connsiteX4" fmla="*/ 306045 w 473274"/>
                        <a:gd name="connsiteY4" fmla="*/ 91305 h 91305"/>
                        <a:gd name="connsiteX5" fmla="*/ 0 w 473274"/>
                        <a:gd name="connsiteY5" fmla="*/ 79078 h 91305"/>
                        <a:gd name="connsiteX6" fmla="*/ 0 w 473274"/>
                        <a:gd name="connsiteY6" fmla="*/ 79078 h 91305"/>
                        <a:gd name="connsiteX7" fmla="*/ 0 w 473274"/>
                        <a:gd name="connsiteY7" fmla="*/ 39539 h 91305"/>
                        <a:gd name="connsiteX8" fmla="*/ 39539 w 473274"/>
                        <a:gd name="connsiteY8" fmla="*/ 0 h 91305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26519 w 473274"/>
                        <a:gd name="connsiteY4" fmla="*/ 66377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65805 w 499540"/>
                        <a:gd name="connsiteY0" fmla="*/ 0 h 79078"/>
                        <a:gd name="connsiteX1" fmla="*/ 460001 w 499540"/>
                        <a:gd name="connsiteY1" fmla="*/ 0 h 79078"/>
                        <a:gd name="connsiteX2" fmla="*/ 499540 w 499540"/>
                        <a:gd name="connsiteY2" fmla="*/ 39539 h 79078"/>
                        <a:gd name="connsiteX3" fmla="*/ 499540 w 499540"/>
                        <a:gd name="connsiteY3" fmla="*/ 79078 h 79078"/>
                        <a:gd name="connsiteX4" fmla="*/ 252785 w 499540"/>
                        <a:gd name="connsiteY4" fmla="*/ 66377 h 79078"/>
                        <a:gd name="connsiteX5" fmla="*/ 26266 w 499540"/>
                        <a:gd name="connsiteY5" fmla="*/ 79078 h 79078"/>
                        <a:gd name="connsiteX6" fmla="*/ 26266 w 499540"/>
                        <a:gd name="connsiteY6" fmla="*/ 79078 h 79078"/>
                        <a:gd name="connsiteX7" fmla="*/ 0 w 499540"/>
                        <a:gd name="connsiteY7" fmla="*/ 31857 h 79078"/>
                        <a:gd name="connsiteX8" fmla="*/ 65805 w 499540"/>
                        <a:gd name="connsiteY8" fmla="*/ 0 h 79078"/>
                        <a:gd name="connsiteX0" fmla="*/ 69239 w 502974"/>
                        <a:gd name="connsiteY0" fmla="*/ 0 h 79078"/>
                        <a:gd name="connsiteX1" fmla="*/ 463435 w 502974"/>
                        <a:gd name="connsiteY1" fmla="*/ 0 h 79078"/>
                        <a:gd name="connsiteX2" fmla="*/ 502974 w 502974"/>
                        <a:gd name="connsiteY2" fmla="*/ 39539 h 79078"/>
                        <a:gd name="connsiteX3" fmla="*/ 502974 w 502974"/>
                        <a:gd name="connsiteY3" fmla="*/ 79078 h 79078"/>
                        <a:gd name="connsiteX4" fmla="*/ 256219 w 502974"/>
                        <a:gd name="connsiteY4" fmla="*/ 66377 h 79078"/>
                        <a:gd name="connsiteX5" fmla="*/ 29700 w 502974"/>
                        <a:gd name="connsiteY5" fmla="*/ 79078 h 79078"/>
                        <a:gd name="connsiteX6" fmla="*/ 29700 w 502974"/>
                        <a:gd name="connsiteY6" fmla="*/ 79078 h 79078"/>
                        <a:gd name="connsiteX7" fmla="*/ 0 w 502974"/>
                        <a:gd name="connsiteY7" fmla="*/ 47255 h 79078"/>
                        <a:gd name="connsiteX8" fmla="*/ 69239 w 502974"/>
                        <a:gd name="connsiteY8" fmla="*/ 0 h 79078"/>
                        <a:gd name="connsiteX0" fmla="*/ 69239 w 502974"/>
                        <a:gd name="connsiteY0" fmla="*/ 0 h 79078"/>
                        <a:gd name="connsiteX1" fmla="*/ 463435 w 502974"/>
                        <a:gd name="connsiteY1" fmla="*/ 0 h 79078"/>
                        <a:gd name="connsiteX2" fmla="*/ 502974 w 502974"/>
                        <a:gd name="connsiteY2" fmla="*/ 39539 h 79078"/>
                        <a:gd name="connsiteX3" fmla="*/ 502974 w 502974"/>
                        <a:gd name="connsiteY3" fmla="*/ 79078 h 79078"/>
                        <a:gd name="connsiteX4" fmla="*/ 256219 w 502974"/>
                        <a:gd name="connsiteY4" fmla="*/ 66377 h 79078"/>
                        <a:gd name="connsiteX5" fmla="*/ 29700 w 502974"/>
                        <a:gd name="connsiteY5" fmla="*/ 79078 h 79078"/>
                        <a:gd name="connsiteX6" fmla="*/ 0 w 502974"/>
                        <a:gd name="connsiteY6" fmla="*/ 47255 h 79078"/>
                        <a:gd name="connsiteX7" fmla="*/ 69239 w 502974"/>
                        <a:gd name="connsiteY7" fmla="*/ 0 h 79078"/>
                        <a:gd name="connsiteX0" fmla="*/ 69239 w 502974"/>
                        <a:gd name="connsiteY0" fmla="*/ 0 h 79278"/>
                        <a:gd name="connsiteX1" fmla="*/ 463435 w 502974"/>
                        <a:gd name="connsiteY1" fmla="*/ 0 h 79278"/>
                        <a:gd name="connsiteX2" fmla="*/ 502974 w 502974"/>
                        <a:gd name="connsiteY2" fmla="*/ 39539 h 79278"/>
                        <a:gd name="connsiteX3" fmla="*/ 502974 w 502974"/>
                        <a:gd name="connsiteY3" fmla="*/ 79078 h 79278"/>
                        <a:gd name="connsiteX4" fmla="*/ 256219 w 502974"/>
                        <a:gd name="connsiteY4" fmla="*/ 66377 h 79278"/>
                        <a:gd name="connsiteX5" fmla="*/ 29700 w 502974"/>
                        <a:gd name="connsiteY5" fmla="*/ 79078 h 79278"/>
                        <a:gd name="connsiteX6" fmla="*/ 0 w 502974"/>
                        <a:gd name="connsiteY6" fmla="*/ 47255 h 79278"/>
                        <a:gd name="connsiteX7" fmla="*/ 69239 w 502974"/>
                        <a:gd name="connsiteY7" fmla="*/ 0 h 7927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02974" h="79278">
                          <a:moveTo>
                            <a:pt x="69239" y="0"/>
                          </a:moveTo>
                          <a:lnTo>
                            <a:pt x="463435" y="0"/>
                          </a:lnTo>
                          <a:cubicBezTo>
                            <a:pt x="485272" y="0"/>
                            <a:pt x="502974" y="17702"/>
                            <a:pt x="502974" y="39539"/>
                          </a:cubicBezTo>
                          <a:lnTo>
                            <a:pt x="502974" y="79078"/>
                          </a:lnTo>
                          <a:cubicBezTo>
                            <a:pt x="424357" y="69856"/>
                            <a:pt x="424546" y="64197"/>
                            <a:pt x="256219" y="66377"/>
                          </a:cubicBezTo>
                          <a:cubicBezTo>
                            <a:pt x="87892" y="68557"/>
                            <a:pt x="71127" y="80995"/>
                            <a:pt x="29700" y="79078"/>
                          </a:cubicBezTo>
                          <a:cubicBezTo>
                            <a:pt x="-11727" y="77161"/>
                            <a:pt x="9900" y="57863"/>
                            <a:pt x="0" y="47255"/>
                          </a:cubicBezTo>
                          <a:cubicBezTo>
                            <a:pt x="0" y="25418"/>
                            <a:pt x="47402" y="0"/>
                            <a:pt x="69239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76" name="フリーフォーム: 図形 575">
                      <a:extLst>
                        <a:ext uri="{FF2B5EF4-FFF2-40B4-BE49-F238E27FC236}">
                          <a16:creationId xmlns:a16="http://schemas.microsoft.com/office/drawing/2014/main" id="{73F68A25-0421-47A3-AFE0-CA953BE95554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615624" y="3482004"/>
                      <a:ext cx="605299" cy="1198185"/>
                    </a:xfrm>
                    <a:custGeom>
                      <a:avLst/>
                      <a:gdLst>
                        <a:gd name="connsiteX0" fmla="*/ 153926 w 525860"/>
                        <a:gd name="connsiteY0" fmla="*/ 8707 h 1084373"/>
                        <a:gd name="connsiteX1" fmla="*/ 221596 w 525860"/>
                        <a:gd name="connsiteY1" fmla="*/ 110798 h 1084373"/>
                        <a:gd name="connsiteX2" fmla="*/ 221596 w 525860"/>
                        <a:gd name="connsiteY2" fmla="*/ 446574 h 1084373"/>
                        <a:gd name="connsiteX3" fmla="*/ 525860 w 525860"/>
                        <a:gd name="connsiteY3" fmla="*/ 973575 h 1084373"/>
                        <a:gd name="connsiteX4" fmla="*/ 333952 w 525860"/>
                        <a:gd name="connsiteY4" fmla="*/ 1084373 h 1084373"/>
                        <a:gd name="connsiteX5" fmla="*/ 24707 w 525860"/>
                        <a:gd name="connsiteY5" fmla="*/ 548745 h 1084373"/>
                        <a:gd name="connsiteX6" fmla="*/ 20743 w 525860"/>
                        <a:gd name="connsiteY6" fmla="*/ 536956 h 1084373"/>
                        <a:gd name="connsiteX7" fmla="*/ 8707 w 525860"/>
                        <a:gd name="connsiteY7" fmla="*/ 519105 h 1084373"/>
                        <a:gd name="connsiteX8" fmla="*/ 0 w 525860"/>
                        <a:gd name="connsiteY8" fmla="*/ 475977 h 1084373"/>
                        <a:gd name="connsiteX9" fmla="*/ 0 w 525860"/>
                        <a:gd name="connsiteY9" fmla="*/ 110798 h 1084373"/>
                        <a:gd name="connsiteX10" fmla="*/ 110798 w 525860"/>
                        <a:gd name="connsiteY10" fmla="*/ 0 h 1084373"/>
                        <a:gd name="connsiteX11" fmla="*/ 153926 w 525860"/>
                        <a:gd name="connsiteY11" fmla="*/ 8707 h 1084373"/>
                        <a:gd name="connsiteX0" fmla="*/ 525860 w 617300"/>
                        <a:gd name="connsiteY0" fmla="*/ 973575 h 1084373"/>
                        <a:gd name="connsiteX1" fmla="*/ 333952 w 617300"/>
                        <a:gd name="connsiteY1" fmla="*/ 1084373 h 1084373"/>
                        <a:gd name="connsiteX2" fmla="*/ 24707 w 617300"/>
                        <a:gd name="connsiteY2" fmla="*/ 548745 h 1084373"/>
                        <a:gd name="connsiteX3" fmla="*/ 20743 w 617300"/>
                        <a:gd name="connsiteY3" fmla="*/ 536956 h 1084373"/>
                        <a:gd name="connsiteX4" fmla="*/ 8707 w 617300"/>
                        <a:gd name="connsiteY4" fmla="*/ 519105 h 1084373"/>
                        <a:gd name="connsiteX5" fmla="*/ 0 w 617300"/>
                        <a:gd name="connsiteY5" fmla="*/ 475977 h 1084373"/>
                        <a:gd name="connsiteX6" fmla="*/ 0 w 617300"/>
                        <a:gd name="connsiteY6" fmla="*/ 110798 h 1084373"/>
                        <a:gd name="connsiteX7" fmla="*/ 110798 w 617300"/>
                        <a:gd name="connsiteY7" fmla="*/ 0 h 1084373"/>
                        <a:gd name="connsiteX8" fmla="*/ 153926 w 617300"/>
                        <a:gd name="connsiteY8" fmla="*/ 8707 h 1084373"/>
                        <a:gd name="connsiteX9" fmla="*/ 221596 w 617300"/>
                        <a:gd name="connsiteY9" fmla="*/ 110798 h 1084373"/>
                        <a:gd name="connsiteX10" fmla="*/ 221596 w 617300"/>
                        <a:gd name="connsiteY10" fmla="*/ 446574 h 1084373"/>
                        <a:gd name="connsiteX11" fmla="*/ 617300 w 617300"/>
                        <a:gd name="connsiteY11" fmla="*/ 1065015 h 1084373"/>
                        <a:gd name="connsiteX0" fmla="*/ 333952 w 617300"/>
                        <a:gd name="connsiteY0" fmla="*/ 1084373 h 1084373"/>
                        <a:gd name="connsiteX1" fmla="*/ 24707 w 617300"/>
                        <a:gd name="connsiteY1" fmla="*/ 548745 h 1084373"/>
                        <a:gd name="connsiteX2" fmla="*/ 20743 w 617300"/>
                        <a:gd name="connsiteY2" fmla="*/ 536956 h 1084373"/>
                        <a:gd name="connsiteX3" fmla="*/ 8707 w 617300"/>
                        <a:gd name="connsiteY3" fmla="*/ 519105 h 1084373"/>
                        <a:gd name="connsiteX4" fmla="*/ 0 w 617300"/>
                        <a:gd name="connsiteY4" fmla="*/ 475977 h 1084373"/>
                        <a:gd name="connsiteX5" fmla="*/ 0 w 617300"/>
                        <a:gd name="connsiteY5" fmla="*/ 110798 h 1084373"/>
                        <a:gd name="connsiteX6" fmla="*/ 110798 w 617300"/>
                        <a:gd name="connsiteY6" fmla="*/ 0 h 1084373"/>
                        <a:gd name="connsiteX7" fmla="*/ 153926 w 617300"/>
                        <a:gd name="connsiteY7" fmla="*/ 8707 h 1084373"/>
                        <a:gd name="connsiteX8" fmla="*/ 221596 w 617300"/>
                        <a:gd name="connsiteY8" fmla="*/ 110798 h 1084373"/>
                        <a:gd name="connsiteX9" fmla="*/ 221596 w 617300"/>
                        <a:gd name="connsiteY9" fmla="*/ 446574 h 1084373"/>
                        <a:gd name="connsiteX10" fmla="*/ 617300 w 617300"/>
                        <a:gd name="connsiteY10" fmla="*/ 1065015 h 1084373"/>
                        <a:gd name="connsiteX0" fmla="*/ 333952 w 523729"/>
                        <a:gd name="connsiteY0" fmla="*/ 1084373 h 1084373"/>
                        <a:gd name="connsiteX1" fmla="*/ 24707 w 523729"/>
                        <a:gd name="connsiteY1" fmla="*/ 548745 h 1084373"/>
                        <a:gd name="connsiteX2" fmla="*/ 20743 w 523729"/>
                        <a:gd name="connsiteY2" fmla="*/ 536956 h 1084373"/>
                        <a:gd name="connsiteX3" fmla="*/ 8707 w 523729"/>
                        <a:gd name="connsiteY3" fmla="*/ 519105 h 1084373"/>
                        <a:gd name="connsiteX4" fmla="*/ 0 w 523729"/>
                        <a:gd name="connsiteY4" fmla="*/ 475977 h 1084373"/>
                        <a:gd name="connsiteX5" fmla="*/ 0 w 523729"/>
                        <a:gd name="connsiteY5" fmla="*/ 110798 h 1084373"/>
                        <a:gd name="connsiteX6" fmla="*/ 110798 w 523729"/>
                        <a:gd name="connsiteY6" fmla="*/ 0 h 1084373"/>
                        <a:gd name="connsiteX7" fmla="*/ 153926 w 523729"/>
                        <a:gd name="connsiteY7" fmla="*/ 8707 h 1084373"/>
                        <a:gd name="connsiteX8" fmla="*/ 221596 w 523729"/>
                        <a:gd name="connsiteY8" fmla="*/ 110798 h 1084373"/>
                        <a:gd name="connsiteX9" fmla="*/ 221596 w 523729"/>
                        <a:gd name="connsiteY9" fmla="*/ 446574 h 1084373"/>
                        <a:gd name="connsiteX10" fmla="*/ 523729 w 523729"/>
                        <a:gd name="connsiteY10" fmla="*/ 941335 h 1084373"/>
                        <a:gd name="connsiteX0" fmla="*/ 353313 w 523729"/>
                        <a:gd name="connsiteY0" fmla="*/ 1069888 h 1069888"/>
                        <a:gd name="connsiteX1" fmla="*/ 24707 w 523729"/>
                        <a:gd name="connsiteY1" fmla="*/ 548745 h 1069888"/>
                        <a:gd name="connsiteX2" fmla="*/ 20743 w 523729"/>
                        <a:gd name="connsiteY2" fmla="*/ 536956 h 1069888"/>
                        <a:gd name="connsiteX3" fmla="*/ 8707 w 523729"/>
                        <a:gd name="connsiteY3" fmla="*/ 519105 h 1069888"/>
                        <a:gd name="connsiteX4" fmla="*/ 0 w 523729"/>
                        <a:gd name="connsiteY4" fmla="*/ 475977 h 1069888"/>
                        <a:gd name="connsiteX5" fmla="*/ 0 w 523729"/>
                        <a:gd name="connsiteY5" fmla="*/ 110798 h 1069888"/>
                        <a:gd name="connsiteX6" fmla="*/ 110798 w 523729"/>
                        <a:gd name="connsiteY6" fmla="*/ 0 h 1069888"/>
                        <a:gd name="connsiteX7" fmla="*/ 153926 w 523729"/>
                        <a:gd name="connsiteY7" fmla="*/ 8707 h 1069888"/>
                        <a:gd name="connsiteX8" fmla="*/ 221596 w 523729"/>
                        <a:gd name="connsiteY8" fmla="*/ 110798 h 1069888"/>
                        <a:gd name="connsiteX9" fmla="*/ 221596 w 523729"/>
                        <a:gd name="connsiteY9" fmla="*/ 446574 h 1069888"/>
                        <a:gd name="connsiteX10" fmla="*/ 523729 w 523729"/>
                        <a:gd name="connsiteY10" fmla="*/ 941335 h 1069888"/>
                        <a:gd name="connsiteX0" fmla="*/ 353313 w 531241"/>
                        <a:gd name="connsiteY0" fmla="*/ 1069888 h 1069888"/>
                        <a:gd name="connsiteX1" fmla="*/ 24707 w 531241"/>
                        <a:gd name="connsiteY1" fmla="*/ 548745 h 1069888"/>
                        <a:gd name="connsiteX2" fmla="*/ 20743 w 531241"/>
                        <a:gd name="connsiteY2" fmla="*/ 536956 h 1069888"/>
                        <a:gd name="connsiteX3" fmla="*/ 8707 w 531241"/>
                        <a:gd name="connsiteY3" fmla="*/ 519105 h 1069888"/>
                        <a:gd name="connsiteX4" fmla="*/ 0 w 531241"/>
                        <a:gd name="connsiteY4" fmla="*/ 475977 h 1069888"/>
                        <a:gd name="connsiteX5" fmla="*/ 0 w 531241"/>
                        <a:gd name="connsiteY5" fmla="*/ 110798 h 1069888"/>
                        <a:gd name="connsiteX6" fmla="*/ 110798 w 531241"/>
                        <a:gd name="connsiteY6" fmla="*/ 0 h 1069888"/>
                        <a:gd name="connsiteX7" fmla="*/ 153926 w 531241"/>
                        <a:gd name="connsiteY7" fmla="*/ 8707 h 1069888"/>
                        <a:gd name="connsiteX8" fmla="*/ 221596 w 531241"/>
                        <a:gd name="connsiteY8" fmla="*/ 110798 h 1069888"/>
                        <a:gd name="connsiteX9" fmla="*/ 221596 w 531241"/>
                        <a:gd name="connsiteY9" fmla="*/ 446574 h 1069888"/>
                        <a:gd name="connsiteX10" fmla="*/ 531241 w 531241"/>
                        <a:gd name="connsiteY10" fmla="*/ 934674 h 1069888"/>
                        <a:gd name="connsiteX0" fmla="*/ 353313 w 512067"/>
                        <a:gd name="connsiteY0" fmla="*/ 1069888 h 1069888"/>
                        <a:gd name="connsiteX1" fmla="*/ 24707 w 512067"/>
                        <a:gd name="connsiteY1" fmla="*/ 548745 h 1069888"/>
                        <a:gd name="connsiteX2" fmla="*/ 20743 w 512067"/>
                        <a:gd name="connsiteY2" fmla="*/ 536956 h 1069888"/>
                        <a:gd name="connsiteX3" fmla="*/ 8707 w 512067"/>
                        <a:gd name="connsiteY3" fmla="*/ 519105 h 1069888"/>
                        <a:gd name="connsiteX4" fmla="*/ 0 w 512067"/>
                        <a:gd name="connsiteY4" fmla="*/ 475977 h 1069888"/>
                        <a:gd name="connsiteX5" fmla="*/ 0 w 512067"/>
                        <a:gd name="connsiteY5" fmla="*/ 110798 h 1069888"/>
                        <a:gd name="connsiteX6" fmla="*/ 110798 w 512067"/>
                        <a:gd name="connsiteY6" fmla="*/ 0 h 1069888"/>
                        <a:gd name="connsiteX7" fmla="*/ 153926 w 512067"/>
                        <a:gd name="connsiteY7" fmla="*/ 8707 h 1069888"/>
                        <a:gd name="connsiteX8" fmla="*/ 221596 w 512067"/>
                        <a:gd name="connsiteY8" fmla="*/ 110798 h 1069888"/>
                        <a:gd name="connsiteX9" fmla="*/ 221596 w 512067"/>
                        <a:gd name="connsiteY9" fmla="*/ 446574 h 1069888"/>
                        <a:gd name="connsiteX10" fmla="*/ 512067 w 512067"/>
                        <a:gd name="connsiteY10" fmla="*/ 863111 h 1069888"/>
                        <a:gd name="connsiteX0" fmla="*/ 314068 w 512067"/>
                        <a:gd name="connsiteY0" fmla="*/ 994987 h 994987"/>
                        <a:gd name="connsiteX1" fmla="*/ 24707 w 512067"/>
                        <a:gd name="connsiteY1" fmla="*/ 548745 h 994987"/>
                        <a:gd name="connsiteX2" fmla="*/ 20743 w 512067"/>
                        <a:gd name="connsiteY2" fmla="*/ 536956 h 994987"/>
                        <a:gd name="connsiteX3" fmla="*/ 8707 w 512067"/>
                        <a:gd name="connsiteY3" fmla="*/ 519105 h 994987"/>
                        <a:gd name="connsiteX4" fmla="*/ 0 w 512067"/>
                        <a:gd name="connsiteY4" fmla="*/ 475977 h 994987"/>
                        <a:gd name="connsiteX5" fmla="*/ 0 w 512067"/>
                        <a:gd name="connsiteY5" fmla="*/ 110798 h 994987"/>
                        <a:gd name="connsiteX6" fmla="*/ 110798 w 512067"/>
                        <a:gd name="connsiteY6" fmla="*/ 0 h 994987"/>
                        <a:gd name="connsiteX7" fmla="*/ 153926 w 512067"/>
                        <a:gd name="connsiteY7" fmla="*/ 8707 h 994987"/>
                        <a:gd name="connsiteX8" fmla="*/ 221596 w 512067"/>
                        <a:gd name="connsiteY8" fmla="*/ 110798 h 994987"/>
                        <a:gd name="connsiteX9" fmla="*/ 221596 w 512067"/>
                        <a:gd name="connsiteY9" fmla="*/ 446574 h 994987"/>
                        <a:gd name="connsiteX10" fmla="*/ 512067 w 512067"/>
                        <a:gd name="connsiteY10" fmla="*/ 863111 h 994987"/>
                        <a:gd name="connsiteX0" fmla="*/ 322551 w 512067"/>
                        <a:gd name="connsiteY0" fmla="*/ 1013633 h 1013633"/>
                        <a:gd name="connsiteX1" fmla="*/ 24707 w 512067"/>
                        <a:gd name="connsiteY1" fmla="*/ 548745 h 1013633"/>
                        <a:gd name="connsiteX2" fmla="*/ 20743 w 512067"/>
                        <a:gd name="connsiteY2" fmla="*/ 536956 h 1013633"/>
                        <a:gd name="connsiteX3" fmla="*/ 8707 w 512067"/>
                        <a:gd name="connsiteY3" fmla="*/ 519105 h 1013633"/>
                        <a:gd name="connsiteX4" fmla="*/ 0 w 512067"/>
                        <a:gd name="connsiteY4" fmla="*/ 475977 h 1013633"/>
                        <a:gd name="connsiteX5" fmla="*/ 0 w 512067"/>
                        <a:gd name="connsiteY5" fmla="*/ 110798 h 1013633"/>
                        <a:gd name="connsiteX6" fmla="*/ 110798 w 512067"/>
                        <a:gd name="connsiteY6" fmla="*/ 0 h 1013633"/>
                        <a:gd name="connsiteX7" fmla="*/ 153926 w 512067"/>
                        <a:gd name="connsiteY7" fmla="*/ 8707 h 1013633"/>
                        <a:gd name="connsiteX8" fmla="*/ 221596 w 512067"/>
                        <a:gd name="connsiteY8" fmla="*/ 110798 h 1013633"/>
                        <a:gd name="connsiteX9" fmla="*/ 221596 w 512067"/>
                        <a:gd name="connsiteY9" fmla="*/ 446574 h 1013633"/>
                        <a:gd name="connsiteX10" fmla="*/ 512067 w 512067"/>
                        <a:gd name="connsiteY10" fmla="*/ 863111 h 1013633"/>
                        <a:gd name="connsiteX0" fmla="*/ 322551 w 512067"/>
                        <a:gd name="connsiteY0" fmla="*/ 1013633 h 1013633"/>
                        <a:gd name="connsiteX1" fmla="*/ 24707 w 512067"/>
                        <a:gd name="connsiteY1" fmla="*/ 548745 h 1013633"/>
                        <a:gd name="connsiteX2" fmla="*/ 20743 w 512067"/>
                        <a:gd name="connsiteY2" fmla="*/ 536956 h 1013633"/>
                        <a:gd name="connsiteX3" fmla="*/ 8707 w 512067"/>
                        <a:gd name="connsiteY3" fmla="*/ 519105 h 1013633"/>
                        <a:gd name="connsiteX4" fmla="*/ 0 w 512067"/>
                        <a:gd name="connsiteY4" fmla="*/ 475977 h 1013633"/>
                        <a:gd name="connsiteX5" fmla="*/ 0 w 512067"/>
                        <a:gd name="connsiteY5" fmla="*/ 110798 h 1013633"/>
                        <a:gd name="connsiteX6" fmla="*/ 110798 w 512067"/>
                        <a:gd name="connsiteY6" fmla="*/ 0 h 1013633"/>
                        <a:gd name="connsiteX7" fmla="*/ 153926 w 512067"/>
                        <a:gd name="connsiteY7" fmla="*/ 8707 h 1013633"/>
                        <a:gd name="connsiteX8" fmla="*/ 221596 w 512067"/>
                        <a:gd name="connsiteY8" fmla="*/ 110798 h 1013633"/>
                        <a:gd name="connsiteX9" fmla="*/ 221596 w 512067"/>
                        <a:gd name="connsiteY9" fmla="*/ 446574 h 1013633"/>
                        <a:gd name="connsiteX10" fmla="*/ 512067 w 512067"/>
                        <a:gd name="connsiteY10" fmla="*/ 863111 h 10136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512067" h="1013633">
                          <a:moveTo>
                            <a:pt x="322551" y="1013633"/>
                          </a:moveTo>
                          <a:lnTo>
                            <a:pt x="24707" y="548745"/>
                          </a:lnTo>
                          <a:lnTo>
                            <a:pt x="20743" y="536956"/>
                          </a:lnTo>
                          <a:lnTo>
                            <a:pt x="8707" y="519105"/>
                          </a:lnTo>
                          <a:cubicBezTo>
                            <a:pt x="3100" y="505849"/>
                            <a:pt x="0" y="491275"/>
                            <a:pt x="0" y="475977"/>
                          </a:cubicBezTo>
                          <a:lnTo>
                            <a:pt x="0" y="110798"/>
                          </a:lnTo>
                          <a:cubicBezTo>
                            <a:pt x="0" y="49606"/>
                            <a:pt x="49606" y="0"/>
                            <a:pt x="110798" y="0"/>
                          </a:cubicBezTo>
                          <a:cubicBezTo>
                            <a:pt x="126096" y="0"/>
                            <a:pt x="140670" y="3100"/>
                            <a:pt x="153926" y="8707"/>
                          </a:cubicBezTo>
                          <a:cubicBezTo>
                            <a:pt x="193693" y="25527"/>
                            <a:pt x="221596" y="64904"/>
                            <a:pt x="221596" y="110798"/>
                          </a:cubicBezTo>
                          <a:lnTo>
                            <a:pt x="221596" y="446574"/>
                          </a:lnTo>
                          <a:cubicBezTo>
                            <a:pt x="274906" y="596789"/>
                            <a:pt x="512067" y="863111"/>
                            <a:pt x="512067" y="863111"/>
                          </a:cubicBezTo>
                        </a:path>
                      </a:pathLst>
                    </a:custGeom>
                    <a:solidFill>
                      <a:srgbClr val="FFCC99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77" name="フリーフォーム: 図形 576">
                      <a:extLst>
                        <a:ext uri="{FF2B5EF4-FFF2-40B4-BE49-F238E27FC236}">
                          <a16:creationId xmlns:a16="http://schemas.microsoft.com/office/drawing/2014/main" id="{18DBFA0A-906E-4741-8406-40E850C8E1FE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600166" y="3601008"/>
                      <a:ext cx="94380" cy="457538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78" name="四角形: 上の 2 つの角を丸める 109">
                      <a:extLst>
                        <a:ext uri="{FF2B5EF4-FFF2-40B4-BE49-F238E27FC236}">
                          <a16:creationId xmlns:a16="http://schemas.microsoft.com/office/drawing/2014/main" id="{2692A4B6-7EAF-4086-82DF-0916EC9EA049}"/>
                        </a:ext>
                      </a:extLst>
                    </p:cNvPr>
                    <p:cNvSpPr/>
                    <p:nvPr/>
                  </p:nvSpPr>
                  <p:spPr>
                    <a:xfrm rot="12177584">
                      <a:off x="806525" y="4318275"/>
                      <a:ext cx="535643" cy="79176"/>
                    </a:xfrm>
                    <a:custGeom>
                      <a:avLst/>
                      <a:gdLst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473274 w 473274"/>
                        <a:gd name="connsiteY4" fmla="*/ 79078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91305"/>
                        <a:gd name="connsiteX1" fmla="*/ 433735 w 473274"/>
                        <a:gd name="connsiteY1" fmla="*/ 0 h 91305"/>
                        <a:gd name="connsiteX2" fmla="*/ 473274 w 473274"/>
                        <a:gd name="connsiteY2" fmla="*/ 39539 h 91305"/>
                        <a:gd name="connsiteX3" fmla="*/ 473274 w 473274"/>
                        <a:gd name="connsiteY3" fmla="*/ 79078 h 91305"/>
                        <a:gd name="connsiteX4" fmla="*/ 306045 w 473274"/>
                        <a:gd name="connsiteY4" fmla="*/ 91305 h 91305"/>
                        <a:gd name="connsiteX5" fmla="*/ 0 w 473274"/>
                        <a:gd name="connsiteY5" fmla="*/ 79078 h 91305"/>
                        <a:gd name="connsiteX6" fmla="*/ 0 w 473274"/>
                        <a:gd name="connsiteY6" fmla="*/ 79078 h 91305"/>
                        <a:gd name="connsiteX7" fmla="*/ 0 w 473274"/>
                        <a:gd name="connsiteY7" fmla="*/ 39539 h 91305"/>
                        <a:gd name="connsiteX8" fmla="*/ 39539 w 473274"/>
                        <a:gd name="connsiteY8" fmla="*/ 0 h 91305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26519 w 473274"/>
                        <a:gd name="connsiteY4" fmla="*/ 66377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51272 w 485007"/>
                        <a:gd name="connsiteY0" fmla="*/ 0 h 79078"/>
                        <a:gd name="connsiteX1" fmla="*/ 445468 w 485007"/>
                        <a:gd name="connsiteY1" fmla="*/ 0 h 79078"/>
                        <a:gd name="connsiteX2" fmla="*/ 485007 w 485007"/>
                        <a:gd name="connsiteY2" fmla="*/ 39539 h 79078"/>
                        <a:gd name="connsiteX3" fmla="*/ 485007 w 485007"/>
                        <a:gd name="connsiteY3" fmla="*/ 79078 h 79078"/>
                        <a:gd name="connsiteX4" fmla="*/ 238252 w 485007"/>
                        <a:gd name="connsiteY4" fmla="*/ 66377 h 79078"/>
                        <a:gd name="connsiteX5" fmla="*/ 11733 w 485007"/>
                        <a:gd name="connsiteY5" fmla="*/ 79078 h 79078"/>
                        <a:gd name="connsiteX6" fmla="*/ 11733 w 485007"/>
                        <a:gd name="connsiteY6" fmla="*/ 79078 h 79078"/>
                        <a:gd name="connsiteX7" fmla="*/ 0 w 485007"/>
                        <a:gd name="connsiteY7" fmla="*/ 39808 h 79078"/>
                        <a:gd name="connsiteX8" fmla="*/ 51272 w 485007"/>
                        <a:gd name="connsiteY8" fmla="*/ 0 h 79078"/>
                        <a:gd name="connsiteX0" fmla="*/ 51272 w 485007"/>
                        <a:gd name="connsiteY0" fmla="*/ 0 h 79078"/>
                        <a:gd name="connsiteX1" fmla="*/ 445468 w 485007"/>
                        <a:gd name="connsiteY1" fmla="*/ 0 h 79078"/>
                        <a:gd name="connsiteX2" fmla="*/ 485007 w 485007"/>
                        <a:gd name="connsiteY2" fmla="*/ 39539 h 79078"/>
                        <a:gd name="connsiteX3" fmla="*/ 485007 w 485007"/>
                        <a:gd name="connsiteY3" fmla="*/ 79078 h 79078"/>
                        <a:gd name="connsiteX4" fmla="*/ 238252 w 485007"/>
                        <a:gd name="connsiteY4" fmla="*/ 66377 h 79078"/>
                        <a:gd name="connsiteX5" fmla="*/ 11733 w 485007"/>
                        <a:gd name="connsiteY5" fmla="*/ 79078 h 79078"/>
                        <a:gd name="connsiteX6" fmla="*/ 0 w 485007"/>
                        <a:gd name="connsiteY6" fmla="*/ 39808 h 79078"/>
                        <a:gd name="connsiteX7" fmla="*/ 51272 w 485007"/>
                        <a:gd name="connsiteY7" fmla="*/ 0 h 79078"/>
                        <a:gd name="connsiteX0" fmla="*/ 56437 w 490172"/>
                        <a:gd name="connsiteY0" fmla="*/ 0 h 82055"/>
                        <a:gd name="connsiteX1" fmla="*/ 450633 w 490172"/>
                        <a:gd name="connsiteY1" fmla="*/ 0 h 82055"/>
                        <a:gd name="connsiteX2" fmla="*/ 490172 w 490172"/>
                        <a:gd name="connsiteY2" fmla="*/ 39539 h 82055"/>
                        <a:gd name="connsiteX3" fmla="*/ 490172 w 490172"/>
                        <a:gd name="connsiteY3" fmla="*/ 79078 h 82055"/>
                        <a:gd name="connsiteX4" fmla="*/ 243417 w 490172"/>
                        <a:gd name="connsiteY4" fmla="*/ 66377 h 82055"/>
                        <a:gd name="connsiteX5" fmla="*/ 16898 w 490172"/>
                        <a:gd name="connsiteY5" fmla="*/ 79078 h 82055"/>
                        <a:gd name="connsiteX6" fmla="*/ 5165 w 490172"/>
                        <a:gd name="connsiteY6" fmla="*/ 39808 h 82055"/>
                        <a:gd name="connsiteX7" fmla="*/ 56437 w 490172"/>
                        <a:gd name="connsiteY7" fmla="*/ 0 h 8205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90172" h="82055">
                          <a:moveTo>
                            <a:pt x="56437" y="0"/>
                          </a:moveTo>
                          <a:lnTo>
                            <a:pt x="450633" y="0"/>
                          </a:lnTo>
                          <a:cubicBezTo>
                            <a:pt x="472470" y="0"/>
                            <a:pt x="490172" y="17702"/>
                            <a:pt x="490172" y="39539"/>
                          </a:cubicBezTo>
                          <a:lnTo>
                            <a:pt x="490172" y="79078"/>
                          </a:lnTo>
                          <a:cubicBezTo>
                            <a:pt x="411555" y="69856"/>
                            <a:pt x="411744" y="64197"/>
                            <a:pt x="243417" y="66377"/>
                          </a:cubicBezTo>
                          <a:cubicBezTo>
                            <a:pt x="75090" y="68557"/>
                            <a:pt x="49040" y="89726"/>
                            <a:pt x="16898" y="79078"/>
                          </a:cubicBezTo>
                          <a:cubicBezTo>
                            <a:pt x="-15244" y="68430"/>
                            <a:pt x="9076" y="52898"/>
                            <a:pt x="5165" y="39808"/>
                          </a:cubicBezTo>
                          <a:cubicBezTo>
                            <a:pt x="5165" y="17971"/>
                            <a:pt x="34600" y="0"/>
                            <a:pt x="56437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85" name="フリーフォーム: 図形 584">
                      <a:extLst>
                        <a:ext uri="{FF2B5EF4-FFF2-40B4-BE49-F238E27FC236}">
                          <a16:creationId xmlns:a16="http://schemas.microsoft.com/office/drawing/2014/main" id="{D8331176-5757-4411-96F1-DF411747C278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613503" y="3714073"/>
                      <a:ext cx="558484" cy="1102095"/>
                    </a:xfrm>
                    <a:custGeom>
                      <a:avLst/>
                      <a:gdLst>
                        <a:gd name="connsiteX0" fmla="*/ 153926 w 525860"/>
                        <a:gd name="connsiteY0" fmla="*/ 8707 h 1084373"/>
                        <a:gd name="connsiteX1" fmla="*/ 221596 w 525860"/>
                        <a:gd name="connsiteY1" fmla="*/ 110798 h 1084373"/>
                        <a:gd name="connsiteX2" fmla="*/ 221596 w 525860"/>
                        <a:gd name="connsiteY2" fmla="*/ 446574 h 1084373"/>
                        <a:gd name="connsiteX3" fmla="*/ 525860 w 525860"/>
                        <a:gd name="connsiteY3" fmla="*/ 973575 h 1084373"/>
                        <a:gd name="connsiteX4" fmla="*/ 333952 w 525860"/>
                        <a:gd name="connsiteY4" fmla="*/ 1084373 h 1084373"/>
                        <a:gd name="connsiteX5" fmla="*/ 24707 w 525860"/>
                        <a:gd name="connsiteY5" fmla="*/ 548745 h 1084373"/>
                        <a:gd name="connsiteX6" fmla="*/ 20743 w 525860"/>
                        <a:gd name="connsiteY6" fmla="*/ 536956 h 1084373"/>
                        <a:gd name="connsiteX7" fmla="*/ 8707 w 525860"/>
                        <a:gd name="connsiteY7" fmla="*/ 519105 h 1084373"/>
                        <a:gd name="connsiteX8" fmla="*/ 0 w 525860"/>
                        <a:gd name="connsiteY8" fmla="*/ 475977 h 1084373"/>
                        <a:gd name="connsiteX9" fmla="*/ 0 w 525860"/>
                        <a:gd name="connsiteY9" fmla="*/ 110798 h 1084373"/>
                        <a:gd name="connsiteX10" fmla="*/ 110798 w 525860"/>
                        <a:gd name="connsiteY10" fmla="*/ 0 h 1084373"/>
                        <a:gd name="connsiteX11" fmla="*/ 153926 w 525860"/>
                        <a:gd name="connsiteY11" fmla="*/ 8707 h 1084373"/>
                        <a:gd name="connsiteX0" fmla="*/ 525860 w 617300"/>
                        <a:gd name="connsiteY0" fmla="*/ 973575 h 1084373"/>
                        <a:gd name="connsiteX1" fmla="*/ 333952 w 617300"/>
                        <a:gd name="connsiteY1" fmla="*/ 1084373 h 1084373"/>
                        <a:gd name="connsiteX2" fmla="*/ 24707 w 617300"/>
                        <a:gd name="connsiteY2" fmla="*/ 548745 h 1084373"/>
                        <a:gd name="connsiteX3" fmla="*/ 20743 w 617300"/>
                        <a:gd name="connsiteY3" fmla="*/ 536956 h 1084373"/>
                        <a:gd name="connsiteX4" fmla="*/ 8707 w 617300"/>
                        <a:gd name="connsiteY4" fmla="*/ 519105 h 1084373"/>
                        <a:gd name="connsiteX5" fmla="*/ 0 w 617300"/>
                        <a:gd name="connsiteY5" fmla="*/ 475977 h 1084373"/>
                        <a:gd name="connsiteX6" fmla="*/ 0 w 617300"/>
                        <a:gd name="connsiteY6" fmla="*/ 110798 h 1084373"/>
                        <a:gd name="connsiteX7" fmla="*/ 110798 w 617300"/>
                        <a:gd name="connsiteY7" fmla="*/ 0 h 1084373"/>
                        <a:gd name="connsiteX8" fmla="*/ 153926 w 617300"/>
                        <a:gd name="connsiteY8" fmla="*/ 8707 h 1084373"/>
                        <a:gd name="connsiteX9" fmla="*/ 221596 w 617300"/>
                        <a:gd name="connsiteY9" fmla="*/ 110798 h 1084373"/>
                        <a:gd name="connsiteX10" fmla="*/ 221596 w 617300"/>
                        <a:gd name="connsiteY10" fmla="*/ 446574 h 1084373"/>
                        <a:gd name="connsiteX11" fmla="*/ 617300 w 617300"/>
                        <a:gd name="connsiteY11" fmla="*/ 1065015 h 1084373"/>
                        <a:gd name="connsiteX0" fmla="*/ 333952 w 617300"/>
                        <a:gd name="connsiteY0" fmla="*/ 1084373 h 1084373"/>
                        <a:gd name="connsiteX1" fmla="*/ 24707 w 617300"/>
                        <a:gd name="connsiteY1" fmla="*/ 548745 h 1084373"/>
                        <a:gd name="connsiteX2" fmla="*/ 20743 w 617300"/>
                        <a:gd name="connsiteY2" fmla="*/ 536956 h 1084373"/>
                        <a:gd name="connsiteX3" fmla="*/ 8707 w 617300"/>
                        <a:gd name="connsiteY3" fmla="*/ 519105 h 1084373"/>
                        <a:gd name="connsiteX4" fmla="*/ 0 w 617300"/>
                        <a:gd name="connsiteY4" fmla="*/ 475977 h 1084373"/>
                        <a:gd name="connsiteX5" fmla="*/ 0 w 617300"/>
                        <a:gd name="connsiteY5" fmla="*/ 110798 h 1084373"/>
                        <a:gd name="connsiteX6" fmla="*/ 110798 w 617300"/>
                        <a:gd name="connsiteY6" fmla="*/ 0 h 1084373"/>
                        <a:gd name="connsiteX7" fmla="*/ 153926 w 617300"/>
                        <a:gd name="connsiteY7" fmla="*/ 8707 h 1084373"/>
                        <a:gd name="connsiteX8" fmla="*/ 221596 w 617300"/>
                        <a:gd name="connsiteY8" fmla="*/ 110798 h 1084373"/>
                        <a:gd name="connsiteX9" fmla="*/ 221596 w 617300"/>
                        <a:gd name="connsiteY9" fmla="*/ 446574 h 1084373"/>
                        <a:gd name="connsiteX10" fmla="*/ 617300 w 617300"/>
                        <a:gd name="connsiteY10" fmla="*/ 1065015 h 1084373"/>
                        <a:gd name="connsiteX0" fmla="*/ 333952 w 490650"/>
                        <a:gd name="connsiteY0" fmla="*/ 1084373 h 1084373"/>
                        <a:gd name="connsiteX1" fmla="*/ 24707 w 490650"/>
                        <a:gd name="connsiteY1" fmla="*/ 548745 h 1084373"/>
                        <a:gd name="connsiteX2" fmla="*/ 20743 w 490650"/>
                        <a:gd name="connsiteY2" fmla="*/ 536956 h 1084373"/>
                        <a:gd name="connsiteX3" fmla="*/ 8707 w 490650"/>
                        <a:gd name="connsiteY3" fmla="*/ 519105 h 1084373"/>
                        <a:gd name="connsiteX4" fmla="*/ 0 w 490650"/>
                        <a:gd name="connsiteY4" fmla="*/ 475977 h 1084373"/>
                        <a:gd name="connsiteX5" fmla="*/ 0 w 490650"/>
                        <a:gd name="connsiteY5" fmla="*/ 110798 h 1084373"/>
                        <a:gd name="connsiteX6" fmla="*/ 110798 w 490650"/>
                        <a:gd name="connsiteY6" fmla="*/ 0 h 1084373"/>
                        <a:gd name="connsiteX7" fmla="*/ 153926 w 490650"/>
                        <a:gd name="connsiteY7" fmla="*/ 8707 h 1084373"/>
                        <a:gd name="connsiteX8" fmla="*/ 221596 w 490650"/>
                        <a:gd name="connsiteY8" fmla="*/ 110798 h 1084373"/>
                        <a:gd name="connsiteX9" fmla="*/ 221596 w 490650"/>
                        <a:gd name="connsiteY9" fmla="*/ 446574 h 1084373"/>
                        <a:gd name="connsiteX10" fmla="*/ 490650 w 490650"/>
                        <a:gd name="connsiteY10" fmla="*/ 852579 h 1084373"/>
                        <a:gd name="connsiteX0" fmla="*/ 347730 w 490650"/>
                        <a:gd name="connsiteY0" fmla="*/ 997008 h 997008"/>
                        <a:gd name="connsiteX1" fmla="*/ 24707 w 490650"/>
                        <a:gd name="connsiteY1" fmla="*/ 548745 h 997008"/>
                        <a:gd name="connsiteX2" fmla="*/ 20743 w 490650"/>
                        <a:gd name="connsiteY2" fmla="*/ 536956 h 997008"/>
                        <a:gd name="connsiteX3" fmla="*/ 8707 w 490650"/>
                        <a:gd name="connsiteY3" fmla="*/ 519105 h 997008"/>
                        <a:gd name="connsiteX4" fmla="*/ 0 w 490650"/>
                        <a:gd name="connsiteY4" fmla="*/ 475977 h 997008"/>
                        <a:gd name="connsiteX5" fmla="*/ 0 w 490650"/>
                        <a:gd name="connsiteY5" fmla="*/ 110798 h 997008"/>
                        <a:gd name="connsiteX6" fmla="*/ 110798 w 490650"/>
                        <a:gd name="connsiteY6" fmla="*/ 0 h 997008"/>
                        <a:gd name="connsiteX7" fmla="*/ 153926 w 490650"/>
                        <a:gd name="connsiteY7" fmla="*/ 8707 h 997008"/>
                        <a:gd name="connsiteX8" fmla="*/ 221596 w 490650"/>
                        <a:gd name="connsiteY8" fmla="*/ 110798 h 997008"/>
                        <a:gd name="connsiteX9" fmla="*/ 221596 w 490650"/>
                        <a:gd name="connsiteY9" fmla="*/ 446574 h 997008"/>
                        <a:gd name="connsiteX10" fmla="*/ 490650 w 490650"/>
                        <a:gd name="connsiteY10" fmla="*/ 852579 h 997008"/>
                        <a:gd name="connsiteX0" fmla="*/ 347730 w 490650"/>
                        <a:gd name="connsiteY0" fmla="*/ 997008 h 997008"/>
                        <a:gd name="connsiteX1" fmla="*/ 24707 w 490650"/>
                        <a:gd name="connsiteY1" fmla="*/ 548745 h 997008"/>
                        <a:gd name="connsiteX2" fmla="*/ 20743 w 490650"/>
                        <a:gd name="connsiteY2" fmla="*/ 536956 h 997008"/>
                        <a:gd name="connsiteX3" fmla="*/ 8707 w 490650"/>
                        <a:gd name="connsiteY3" fmla="*/ 519105 h 997008"/>
                        <a:gd name="connsiteX4" fmla="*/ 0 w 490650"/>
                        <a:gd name="connsiteY4" fmla="*/ 475977 h 997008"/>
                        <a:gd name="connsiteX5" fmla="*/ 0 w 490650"/>
                        <a:gd name="connsiteY5" fmla="*/ 110798 h 997008"/>
                        <a:gd name="connsiteX6" fmla="*/ 110798 w 490650"/>
                        <a:gd name="connsiteY6" fmla="*/ 0 h 997008"/>
                        <a:gd name="connsiteX7" fmla="*/ 153926 w 490650"/>
                        <a:gd name="connsiteY7" fmla="*/ 8707 h 997008"/>
                        <a:gd name="connsiteX8" fmla="*/ 206146 w 490650"/>
                        <a:gd name="connsiteY8" fmla="*/ 131207 h 997008"/>
                        <a:gd name="connsiteX9" fmla="*/ 221596 w 490650"/>
                        <a:gd name="connsiteY9" fmla="*/ 446574 h 997008"/>
                        <a:gd name="connsiteX10" fmla="*/ 490650 w 490650"/>
                        <a:gd name="connsiteY10" fmla="*/ 852579 h 997008"/>
                        <a:gd name="connsiteX0" fmla="*/ 347730 w 465288"/>
                        <a:gd name="connsiteY0" fmla="*/ 997008 h 997008"/>
                        <a:gd name="connsiteX1" fmla="*/ 24707 w 465288"/>
                        <a:gd name="connsiteY1" fmla="*/ 548745 h 997008"/>
                        <a:gd name="connsiteX2" fmla="*/ 20743 w 465288"/>
                        <a:gd name="connsiteY2" fmla="*/ 536956 h 997008"/>
                        <a:gd name="connsiteX3" fmla="*/ 8707 w 465288"/>
                        <a:gd name="connsiteY3" fmla="*/ 519105 h 997008"/>
                        <a:gd name="connsiteX4" fmla="*/ 0 w 465288"/>
                        <a:gd name="connsiteY4" fmla="*/ 475977 h 997008"/>
                        <a:gd name="connsiteX5" fmla="*/ 0 w 465288"/>
                        <a:gd name="connsiteY5" fmla="*/ 110798 h 997008"/>
                        <a:gd name="connsiteX6" fmla="*/ 110798 w 465288"/>
                        <a:gd name="connsiteY6" fmla="*/ 0 h 997008"/>
                        <a:gd name="connsiteX7" fmla="*/ 153926 w 465288"/>
                        <a:gd name="connsiteY7" fmla="*/ 8707 h 997008"/>
                        <a:gd name="connsiteX8" fmla="*/ 206146 w 465288"/>
                        <a:gd name="connsiteY8" fmla="*/ 131207 h 997008"/>
                        <a:gd name="connsiteX9" fmla="*/ 221596 w 465288"/>
                        <a:gd name="connsiteY9" fmla="*/ 446574 h 997008"/>
                        <a:gd name="connsiteX10" fmla="*/ 465288 w 465288"/>
                        <a:gd name="connsiteY10" fmla="*/ 777445 h 997008"/>
                        <a:gd name="connsiteX0" fmla="*/ 347730 w 465288"/>
                        <a:gd name="connsiteY0" fmla="*/ 997008 h 997008"/>
                        <a:gd name="connsiteX1" fmla="*/ 285827 w 465288"/>
                        <a:gd name="connsiteY1" fmla="*/ 880043 h 997008"/>
                        <a:gd name="connsiteX2" fmla="*/ 24707 w 465288"/>
                        <a:gd name="connsiteY2" fmla="*/ 548745 h 997008"/>
                        <a:gd name="connsiteX3" fmla="*/ 20743 w 465288"/>
                        <a:gd name="connsiteY3" fmla="*/ 536956 h 997008"/>
                        <a:gd name="connsiteX4" fmla="*/ 8707 w 465288"/>
                        <a:gd name="connsiteY4" fmla="*/ 519105 h 997008"/>
                        <a:gd name="connsiteX5" fmla="*/ 0 w 465288"/>
                        <a:gd name="connsiteY5" fmla="*/ 475977 h 997008"/>
                        <a:gd name="connsiteX6" fmla="*/ 0 w 465288"/>
                        <a:gd name="connsiteY6" fmla="*/ 110798 h 997008"/>
                        <a:gd name="connsiteX7" fmla="*/ 110798 w 465288"/>
                        <a:gd name="connsiteY7" fmla="*/ 0 h 997008"/>
                        <a:gd name="connsiteX8" fmla="*/ 153926 w 465288"/>
                        <a:gd name="connsiteY8" fmla="*/ 8707 h 997008"/>
                        <a:gd name="connsiteX9" fmla="*/ 206146 w 465288"/>
                        <a:gd name="connsiteY9" fmla="*/ 131207 h 997008"/>
                        <a:gd name="connsiteX10" fmla="*/ 221596 w 465288"/>
                        <a:gd name="connsiteY10" fmla="*/ 446574 h 997008"/>
                        <a:gd name="connsiteX11" fmla="*/ 465288 w 465288"/>
                        <a:gd name="connsiteY11" fmla="*/ 777445 h 997008"/>
                        <a:gd name="connsiteX0" fmla="*/ 285827 w 465288"/>
                        <a:gd name="connsiteY0" fmla="*/ 880043 h 880043"/>
                        <a:gd name="connsiteX1" fmla="*/ 24707 w 465288"/>
                        <a:gd name="connsiteY1" fmla="*/ 548745 h 880043"/>
                        <a:gd name="connsiteX2" fmla="*/ 20743 w 465288"/>
                        <a:gd name="connsiteY2" fmla="*/ 536956 h 880043"/>
                        <a:gd name="connsiteX3" fmla="*/ 8707 w 465288"/>
                        <a:gd name="connsiteY3" fmla="*/ 519105 h 880043"/>
                        <a:gd name="connsiteX4" fmla="*/ 0 w 465288"/>
                        <a:gd name="connsiteY4" fmla="*/ 475977 h 880043"/>
                        <a:gd name="connsiteX5" fmla="*/ 0 w 465288"/>
                        <a:gd name="connsiteY5" fmla="*/ 110798 h 880043"/>
                        <a:gd name="connsiteX6" fmla="*/ 110798 w 465288"/>
                        <a:gd name="connsiteY6" fmla="*/ 0 h 880043"/>
                        <a:gd name="connsiteX7" fmla="*/ 153926 w 465288"/>
                        <a:gd name="connsiteY7" fmla="*/ 8707 h 880043"/>
                        <a:gd name="connsiteX8" fmla="*/ 206146 w 465288"/>
                        <a:gd name="connsiteY8" fmla="*/ 131207 h 880043"/>
                        <a:gd name="connsiteX9" fmla="*/ 221596 w 465288"/>
                        <a:gd name="connsiteY9" fmla="*/ 446574 h 880043"/>
                        <a:gd name="connsiteX10" fmla="*/ 465288 w 465288"/>
                        <a:gd name="connsiteY10" fmla="*/ 777445 h 880043"/>
                        <a:gd name="connsiteX0" fmla="*/ 323096 w 465288"/>
                        <a:gd name="connsiteY0" fmla="*/ 934556 h 934556"/>
                        <a:gd name="connsiteX1" fmla="*/ 24707 w 465288"/>
                        <a:gd name="connsiteY1" fmla="*/ 548745 h 934556"/>
                        <a:gd name="connsiteX2" fmla="*/ 20743 w 465288"/>
                        <a:gd name="connsiteY2" fmla="*/ 536956 h 934556"/>
                        <a:gd name="connsiteX3" fmla="*/ 8707 w 465288"/>
                        <a:gd name="connsiteY3" fmla="*/ 519105 h 934556"/>
                        <a:gd name="connsiteX4" fmla="*/ 0 w 465288"/>
                        <a:gd name="connsiteY4" fmla="*/ 475977 h 934556"/>
                        <a:gd name="connsiteX5" fmla="*/ 0 w 465288"/>
                        <a:gd name="connsiteY5" fmla="*/ 110798 h 934556"/>
                        <a:gd name="connsiteX6" fmla="*/ 110798 w 465288"/>
                        <a:gd name="connsiteY6" fmla="*/ 0 h 934556"/>
                        <a:gd name="connsiteX7" fmla="*/ 153926 w 465288"/>
                        <a:gd name="connsiteY7" fmla="*/ 8707 h 934556"/>
                        <a:gd name="connsiteX8" fmla="*/ 206146 w 465288"/>
                        <a:gd name="connsiteY8" fmla="*/ 131207 h 934556"/>
                        <a:gd name="connsiteX9" fmla="*/ 221596 w 465288"/>
                        <a:gd name="connsiteY9" fmla="*/ 446574 h 934556"/>
                        <a:gd name="connsiteX10" fmla="*/ 465288 w 465288"/>
                        <a:gd name="connsiteY10" fmla="*/ 777445 h 934556"/>
                        <a:gd name="connsiteX0" fmla="*/ 299949 w 465288"/>
                        <a:gd name="connsiteY0" fmla="*/ 914214 h 914214"/>
                        <a:gd name="connsiteX1" fmla="*/ 24707 w 465288"/>
                        <a:gd name="connsiteY1" fmla="*/ 548745 h 914214"/>
                        <a:gd name="connsiteX2" fmla="*/ 20743 w 465288"/>
                        <a:gd name="connsiteY2" fmla="*/ 536956 h 914214"/>
                        <a:gd name="connsiteX3" fmla="*/ 8707 w 465288"/>
                        <a:gd name="connsiteY3" fmla="*/ 519105 h 914214"/>
                        <a:gd name="connsiteX4" fmla="*/ 0 w 465288"/>
                        <a:gd name="connsiteY4" fmla="*/ 475977 h 914214"/>
                        <a:gd name="connsiteX5" fmla="*/ 0 w 465288"/>
                        <a:gd name="connsiteY5" fmla="*/ 110798 h 914214"/>
                        <a:gd name="connsiteX6" fmla="*/ 110798 w 465288"/>
                        <a:gd name="connsiteY6" fmla="*/ 0 h 914214"/>
                        <a:gd name="connsiteX7" fmla="*/ 153926 w 465288"/>
                        <a:gd name="connsiteY7" fmla="*/ 8707 h 914214"/>
                        <a:gd name="connsiteX8" fmla="*/ 206146 w 465288"/>
                        <a:gd name="connsiteY8" fmla="*/ 131207 h 914214"/>
                        <a:gd name="connsiteX9" fmla="*/ 221596 w 465288"/>
                        <a:gd name="connsiteY9" fmla="*/ 446574 h 914214"/>
                        <a:gd name="connsiteX10" fmla="*/ 465288 w 465288"/>
                        <a:gd name="connsiteY10" fmla="*/ 777445 h 914214"/>
                        <a:gd name="connsiteX0" fmla="*/ 331351 w 465288"/>
                        <a:gd name="connsiteY0" fmla="*/ 932344 h 932344"/>
                        <a:gd name="connsiteX1" fmla="*/ 24707 w 465288"/>
                        <a:gd name="connsiteY1" fmla="*/ 548745 h 932344"/>
                        <a:gd name="connsiteX2" fmla="*/ 20743 w 465288"/>
                        <a:gd name="connsiteY2" fmla="*/ 536956 h 932344"/>
                        <a:gd name="connsiteX3" fmla="*/ 8707 w 465288"/>
                        <a:gd name="connsiteY3" fmla="*/ 519105 h 932344"/>
                        <a:gd name="connsiteX4" fmla="*/ 0 w 465288"/>
                        <a:gd name="connsiteY4" fmla="*/ 475977 h 932344"/>
                        <a:gd name="connsiteX5" fmla="*/ 0 w 465288"/>
                        <a:gd name="connsiteY5" fmla="*/ 110798 h 932344"/>
                        <a:gd name="connsiteX6" fmla="*/ 110798 w 465288"/>
                        <a:gd name="connsiteY6" fmla="*/ 0 h 932344"/>
                        <a:gd name="connsiteX7" fmla="*/ 153926 w 465288"/>
                        <a:gd name="connsiteY7" fmla="*/ 8707 h 932344"/>
                        <a:gd name="connsiteX8" fmla="*/ 206146 w 465288"/>
                        <a:gd name="connsiteY8" fmla="*/ 131207 h 932344"/>
                        <a:gd name="connsiteX9" fmla="*/ 221596 w 465288"/>
                        <a:gd name="connsiteY9" fmla="*/ 446574 h 932344"/>
                        <a:gd name="connsiteX10" fmla="*/ 465288 w 465288"/>
                        <a:gd name="connsiteY10" fmla="*/ 777445 h 932344"/>
                        <a:gd name="connsiteX0" fmla="*/ 331351 w 465288"/>
                        <a:gd name="connsiteY0" fmla="*/ 932344 h 932344"/>
                        <a:gd name="connsiteX1" fmla="*/ 24707 w 465288"/>
                        <a:gd name="connsiteY1" fmla="*/ 548745 h 932344"/>
                        <a:gd name="connsiteX2" fmla="*/ 20743 w 465288"/>
                        <a:gd name="connsiteY2" fmla="*/ 536956 h 932344"/>
                        <a:gd name="connsiteX3" fmla="*/ 8707 w 465288"/>
                        <a:gd name="connsiteY3" fmla="*/ 519105 h 932344"/>
                        <a:gd name="connsiteX4" fmla="*/ 0 w 465288"/>
                        <a:gd name="connsiteY4" fmla="*/ 475977 h 932344"/>
                        <a:gd name="connsiteX5" fmla="*/ 0 w 465288"/>
                        <a:gd name="connsiteY5" fmla="*/ 110798 h 932344"/>
                        <a:gd name="connsiteX6" fmla="*/ 110798 w 465288"/>
                        <a:gd name="connsiteY6" fmla="*/ 0 h 932344"/>
                        <a:gd name="connsiteX7" fmla="*/ 153926 w 465288"/>
                        <a:gd name="connsiteY7" fmla="*/ 8707 h 932344"/>
                        <a:gd name="connsiteX8" fmla="*/ 206146 w 465288"/>
                        <a:gd name="connsiteY8" fmla="*/ 131207 h 932344"/>
                        <a:gd name="connsiteX9" fmla="*/ 221596 w 465288"/>
                        <a:gd name="connsiteY9" fmla="*/ 446574 h 932344"/>
                        <a:gd name="connsiteX10" fmla="*/ 465288 w 465288"/>
                        <a:gd name="connsiteY10" fmla="*/ 777445 h 932344"/>
                        <a:gd name="connsiteX0" fmla="*/ 331351 w 465288"/>
                        <a:gd name="connsiteY0" fmla="*/ 932344 h 932344"/>
                        <a:gd name="connsiteX1" fmla="*/ 20743 w 465288"/>
                        <a:gd name="connsiteY1" fmla="*/ 536956 h 932344"/>
                        <a:gd name="connsiteX2" fmla="*/ 8707 w 465288"/>
                        <a:gd name="connsiteY2" fmla="*/ 519105 h 932344"/>
                        <a:gd name="connsiteX3" fmla="*/ 0 w 465288"/>
                        <a:gd name="connsiteY3" fmla="*/ 475977 h 932344"/>
                        <a:gd name="connsiteX4" fmla="*/ 0 w 465288"/>
                        <a:gd name="connsiteY4" fmla="*/ 110798 h 932344"/>
                        <a:gd name="connsiteX5" fmla="*/ 110798 w 465288"/>
                        <a:gd name="connsiteY5" fmla="*/ 0 h 932344"/>
                        <a:gd name="connsiteX6" fmla="*/ 153926 w 465288"/>
                        <a:gd name="connsiteY6" fmla="*/ 8707 h 932344"/>
                        <a:gd name="connsiteX7" fmla="*/ 206146 w 465288"/>
                        <a:gd name="connsiteY7" fmla="*/ 131207 h 932344"/>
                        <a:gd name="connsiteX8" fmla="*/ 221596 w 465288"/>
                        <a:gd name="connsiteY8" fmla="*/ 446574 h 932344"/>
                        <a:gd name="connsiteX9" fmla="*/ 465288 w 465288"/>
                        <a:gd name="connsiteY9" fmla="*/ 777445 h 932344"/>
                        <a:gd name="connsiteX0" fmla="*/ 331351 w 465288"/>
                        <a:gd name="connsiteY0" fmla="*/ 932344 h 932344"/>
                        <a:gd name="connsiteX1" fmla="*/ 8707 w 465288"/>
                        <a:gd name="connsiteY1" fmla="*/ 519105 h 932344"/>
                        <a:gd name="connsiteX2" fmla="*/ 0 w 465288"/>
                        <a:gd name="connsiteY2" fmla="*/ 475977 h 932344"/>
                        <a:gd name="connsiteX3" fmla="*/ 0 w 465288"/>
                        <a:gd name="connsiteY3" fmla="*/ 110798 h 932344"/>
                        <a:gd name="connsiteX4" fmla="*/ 110798 w 465288"/>
                        <a:gd name="connsiteY4" fmla="*/ 0 h 932344"/>
                        <a:gd name="connsiteX5" fmla="*/ 153926 w 465288"/>
                        <a:gd name="connsiteY5" fmla="*/ 8707 h 932344"/>
                        <a:gd name="connsiteX6" fmla="*/ 206146 w 465288"/>
                        <a:gd name="connsiteY6" fmla="*/ 131207 h 932344"/>
                        <a:gd name="connsiteX7" fmla="*/ 221596 w 465288"/>
                        <a:gd name="connsiteY7" fmla="*/ 446574 h 932344"/>
                        <a:gd name="connsiteX8" fmla="*/ 465288 w 465288"/>
                        <a:gd name="connsiteY8" fmla="*/ 777445 h 932344"/>
                        <a:gd name="connsiteX0" fmla="*/ 331351 w 465288"/>
                        <a:gd name="connsiteY0" fmla="*/ 932344 h 932344"/>
                        <a:gd name="connsiteX1" fmla="*/ 8707 w 465288"/>
                        <a:gd name="connsiteY1" fmla="*/ 519105 h 932344"/>
                        <a:gd name="connsiteX2" fmla="*/ 0 w 465288"/>
                        <a:gd name="connsiteY2" fmla="*/ 475977 h 932344"/>
                        <a:gd name="connsiteX3" fmla="*/ 0 w 465288"/>
                        <a:gd name="connsiteY3" fmla="*/ 110798 h 932344"/>
                        <a:gd name="connsiteX4" fmla="*/ 110798 w 465288"/>
                        <a:gd name="connsiteY4" fmla="*/ 0 h 932344"/>
                        <a:gd name="connsiteX5" fmla="*/ 153926 w 465288"/>
                        <a:gd name="connsiteY5" fmla="*/ 8707 h 932344"/>
                        <a:gd name="connsiteX6" fmla="*/ 206146 w 465288"/>
                        <a:gd name="connsiteY6" fmla="*/ 131207 h 932344"/>
                        <a:gd name="connsiteX7" fmla="*/ 221596 w 465288"/>
                        <a:gd name="connsiteY7" fmla="*/ 446574 h 932344"/>
                        <a:gd name="connsiteX8" fmla="*/ 465288 w 465288"/>
                        <a:gd name="connsiteY8" fmla="*/ 777445 h 932344"/>
                        <a:gd name="connsiteX0" fmla="*/ 331351 w 465288"/>
                        <a:gd name="connsiteY0" fmla="*/ 932344 h 932344"/>
                        <a:gd name="connsiteX1" fmla="*/ 8707 w 465288"/>
                        <a:gd name="connsiteY1" fmla="*/ 519105 h 932344"/>
                        <a:gd name="connsiteX2" fmla="*/ 0 w 465288"/>
                        <a:gd name="connsiteY2" fmla="*/ 475977 h 932344"/>
                        <a:gd name="connsiteX3" fmla="*/ 0 w 465288"/>
                        <a:gd name="connsiteY3" fmla="*/ 110798 h 932344"/>
                        <a:gd name="connsiteX4" fmla="*/ 110798 w 465288"/>
                        <a:gd name="connsiteY4" fmla="*/ 0 h 932344"/>
                        <a:gd name="connsiteX5" fmla="*/ 153926 w 465288"/>
                        <a:gd name="connsiteY5" fmla="*/ 8707 h 932344"/>
                        <a:gd name="connsiteX6" fmla="*/ 206146 w 465288"/>
                        <a:gd name="connsiteY6" fmla="*/ 131207 h 932344"/>
                        <a:gd name="connsiteX7" fmla="*/ 221596 w 465288"/>
                        <a:gd name="connsiteY7" fmla="*/ 446574 h 932344"/>
                        <a:gd name="connsiteX8" fmla="*/ 465288 w 465288"/>
                        <a:gd name="connsiteY8" fmla="*/ 777445 h 932344"/>
                        <a:gd name="connsiteX0" fmla="*/ 331351 w 472463"/>
                        <a:gd name="connsiteY0" fmla="*/ 932344 h 932344"/>
                        <a:gd name="connsiteX1" fmla="*/ 8707 w 472463"/>
                        <a:gd name="connsiteY1" fmla="*/ 519105 h 932344"/>
                        <a:gd name="connsiteX2" fmla="*/ 0 w 472463"/>
                        <a:gd name="connsiteY2" fmla="*/ 475977 h 932344"/>
                        <a:gd name="connsiteX3" fmla="*/ 0 w 472463"/>
                        <a:gd name="connsiteY3" fmla="*/ 110798 h 932344"/>
                        <a:gd name="connsiteX4" fmla="*/ 110798 w 472463"/>
                        <a:gd name="connsiteY4" fmla="*/ 0 h 932344"/>
                        <a:gd name="connsiteX5" fmla="*/ 153926 w 472463"/>
                        <a:gd name="connsiteY5" fmla="*/ 8707 h 932344"/>
                        <a:gd name="connsiteX6" fmla="*/ 206146 w 472463"/>
                        <a:gd name="connsiteY6" fmla="*/ 131207 h 932344"/>
                        <a:gd name="connsiteX7" fmla="*/ 221596 w 472463"/>
                        <a:gd name="connsiteY7" fmla="*/ 446574 h 932344"/>
                        <a:gd name="connsiteX8" fmla="*/ 472463 w 472463"/>
                        <a:gd name="connsiteY8" fmla="*/ 793220 h 932344"/>
                        <a:gd name="connsiteX0" fmla="*/ 331351 w 472463"/>
                        <a:gd name="connsiteY0" fmla="*/ 932344 h 932344"/>
                        <a:gd name="connsiteX1" fmla="*/ 8707 w 472463"/>
                        <a:gd name="connsiteY1" fmla="*/ 519105 h 932344"/>
                        <a:gd name="connsiteX2" fmla="*/ 0 w 472463"/>
                        <a:gd name="connsiteY2" fmla="*/ 475977 h 932344"/>
                        <a:gd name="connsiteX3" fmla="*/ 0 w 472463"/>
                        <a:gd name="connsiteY3" fmla="*/ 110798 h 932344"/>
                        <a:gd name="connsiteX4" fmla="*/ 110798 w 472463"/>
                        <a:gd name="connsiteY4" fmla="*/ 0 h 932344"/>
                        <a:gd name="connsiteX5" fmla="*/ 153926 w 472463"/>
                        <a:gd name="connsiteY5" fmla="*/ 8707 h 932344"/>
                        <a:gd name="connsiteX6" fmla="*/ 206146 w 472463"/>
                        <a:gd name="connsiteY6" fmla="*/ 131207 h 932344"/>
                        <a:gd name="connsiteX7" fmla="*/ 221596 w 472463"/>
                        <a:gd name="connsiteY7" fmla="*/ 446574 h 932344"/>
                        <a:gd name="connsiteX8" fmla="*/ 472463 w 472463"/>
                        <a:gd name="connsiteY8" fmla="*/ 793220 h 93234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72463" h="932344">
                          <a:moveTo>
                            <a:pt x="331351" y="932344"/>
                          </a:moveTo>
                          <a:cubicBezTo>
                            <a:pt x="198497" y="810228"/>
                            <a:pt x="90067" y="702211"/>
                            <a:pt x="8707" y="519105"/>
                          </a:cubicBezTo>
                          <a:cubicBezTo>
                            <a:pt x="3100" y="505849"/>
                            <a:pt x="0" y="491275"/>
                            <a:pt x="0" y="475977"/>
                          </a:cubicBezTo>
                          <a:lnTo>
                            <a:pt x="0" y="110798"/>
                          </a:lnTo>
                          <a:cubicBezTo>
                            <a:pt x="0" y="49606"/>
                            <a:pt x="49606" y="0"/>
                            <a:pt x="110798" y="0"/>
                          </a:cubicBezTo>
                          <a:cubicBezTo>
                            <a:pt x="126096" y="0"/>
                            <a:pt x="140670" y="3100"/>
                            <a:pt x="153926" y="8707"/>
                          </a:cubicBezTo>
                          <a:cubicBezTo>
                            <a:pt x="193693" y="25527"/>
                            <a:pt x="206146" y="85313"/>
                            <a:pt x="206146" y="131207"/>
                          </a:cubicBezTo>
                          <a:lnTo>
                            <a:pt x="221596" y="446574"/>
                          </a:lnTo>
                          <a:cubicBezTo>
                            <a:pt x="296776" y="623373"/>
                            <a:pt x="472463" y="793220"/>
                            <a:pt x="472463" y="793220"/>
                          </a:cubicBezTo>
                        </a:path>
                      </a:pathLst>
                    </a:custGeom>
                    <a:solidFill>
                      <a:srgbClr val="FFCC99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86" name="フリーフォーム: 図形 585">
                      <a:extLst>
                        <a:ext uri="{FF2B5EF4-FFF2-40B4-BE49-F238E27FC236}">
                          <a16:creationId xmlns:a16="http://schemas.microsoft.com/office/drawing/2014/main" id="{47CA4B8E-044B-4ADB-A039-05EDE4162E6F}"/>
                        </a:ext>
                      </a:extLst>
                    </p:cNvPr>
                    <p:cNvSpPr/>
                    <p:nvPr/>
                  </p:nvSpPr>
                  <p:spPr>
                    <a:xfrm rot="19623778">
                      <a:off x="605797" y="3814934"/>
                      <a:ext cx="94380" cy="457538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88" name="四角形: 上の 2 つの角を丸める 109">
                      <a:extLst>
                        <a:ext uri="{FF2B5EF4-FFF2-40B4-BE49-F238E27FC236}">
                          <a16:creationId xmlns:a16="http://schemas.microsoft.com/office/drawing/2014/main" id="{F4452970-D7DD-4A07-A00E-63C8C3833A65}"/>
                        </a:ext>
                      </a:extLst>
                    </p:cNvPr>
                    <p:cNvSpPr/>
                    <p:nvPr/>
                  </p:nvSpPr>
                  <p:spPr>
                    <a:xfrm rot="12177584">
                      <a:off x="733744" y="4498753"/>
                      <a:ext cx="564378" cy="110868"/>
                    </a:xfrm>
                    <a:custGeom>
                      <a:avLst/>
                      <a:gdLst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473274 w 473274"/>
                        <a:gd name="connsiteY4" fmla="*/ 79078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91305"/>
                        <a:gd name="connsiteX1" fmla="*/ 433735 w 473274"/>
                        <a:gd name="connsiteY1" fmla="*/ 0 h 91305"/>
                        <a:gd name="connsiteX2" fmla="*/ 473274 w 473274"/>
                        <a:gd name="connsiteY2" fmla="*/ 39539 h 91305"/>
                        <a:gd name="connsiteX3" fmla="*/ 473274 w 473274"/>
                        <a:gd name="connsiteY3" fmla="*/ 79078 h 91305"/>
                        <a:gd name="connsiteX4" fmla="*/ 306045 w 473274"/>
                        <a:gd name="connsiteY4" fmla="*/ 91305 h 91305"/>
                        <a:gd name="connsiteX5" fmla="*/ 0 w 473274"/>
                        <a:gd name="connsiteY5" fmla="*/ 79078 h 91305"/>
                        <a:gd name="connsiteX6" fmla="*/ 0 w 473274"/>
                        <a:gd name="connsiteY6" fmla="*/ 79078 h 91305"/>
                        <a:gd name="connsiteX7" fmla="*/ 0 w 473274"/>
                        <a:gd name="connsiteY7" fmla="*/ 39539 h 91305"/>
                        <a:gd name="connsiteX8" fmla="*/ 39539 w 473274"/>
                        <a:gd name="connsiteY8" fmla="*/ 0 h 91305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26519 w 473274"/>
                        <a:gd name="connsiteY4" fmla="*/ 66377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585176"/>
                        <a:gd name="connsiteY0" fmla="*/ 0 h 116264"/>
                        <a:gd name="connsiteX1" fmla="*/ 433735 w 585176"/>
                        <a:gd name="connsiteY1" fmla="*/ 0 h 116264"/>
                        <a:gd name="connsiteX2" fmla="*/ 473274 w 585176"/>
                        <a:gd name="connsiteY2" fmla="*/ 39539 h 116264"/>
                        <a:gd name="connsiteX3" fmla="*/ 585176 w 585176"/>
                        <a:gd name="connsiteY3" fmla="*/ 116264 h 116264"/>
                        <a:gd name="connsiteX4" fmla="*/ 226519 w 585176"/>
                        <a:gd name="connsiteY4" fmla="*/ 66377 h 116264"/>
                        <a:gd name="connsiteX5" fmla="*/ 0 w 585176"/>
                        <a:gd name="connsiteY5" fmla="*/ 79078 h 116264"/>
                        <a:gd name="connsiteX6" fmla="*/ 0 w 585176"/>
                        <a:gd name="connsiteY6" fmla="*/ 79078 h 116264"/>
                        <a:gd name="connsiteX7" fmla="*/ 0 w 585176"/>
                        <a:gd name="connsiteY7" fmla="*/ 39539 h 116264"/>
                        <a:gd name="connsiteX8" fmla="*/ 39539 w 585176"/>
                        <a:gd name="connsiteY8" fmla="*/ 0 h 116264"/>
                        <a:gd name="connsiteX0" fmla="*/ 39539 w 585176"/>
                        <a:gd name="connsiteY0" fmla="*/ 0 h 116264"/>
                        <a:gd name="connsiteX1" fmla="*/ 433735 w 585176"/>
                        <a:gd name="connsiteY1" fmla="*/ 0 h 116264"/>
                        <a:gd name="connsiteX2" fmla="*/ 473274 w 585176"/>
                        <a:gd name="connsiteY2" fmla="*/ 39539 h 116264"/>
                        <a:gd name="connsiteX3" fmla="*/ 585176 w 585176"/>
                        <a:gd name="connsiteY3" fmla="*/ 116264 h 116264"/>
                        <a:gd name="connsiteX4" fmla="*/ 226519 w 585176"/>
                        <a:gd name="connsiteY4" fmla="*/ 66377 h 116264"/>
                        <a:gd name="connsiteX5" fmla="*/ 0 w 585176"/>
                        <a:gd name="connsiteY5" fmla="*/ 79078 h 116264"/>
                        <a:gd name="connsiteX6" fmla="*/ 0 w 585176"/>
                        <a:gd name="connsiteY6" fmla="*/ 79078 h 116264"/>
                        <a:gd name="connsiteX7" fmla="*/ 0 w 585176"/>
                        <a:gd name="connsiteY7" fmla="*/ 39539 h 116264"/>
                        <a:gd name="connsiteX8" fmla="*/ 39539 w 585176"/>
                        <a:gd name="connsiteY8" fmla="*/ 0 h 116264"/>
                        <a:gd name="connsiteX0" fmla="*/ 39539 w 585176"/>
                        <a:gd name="connsiteY0" fmla="*/ 0 h 116264"/>
                        <a:gd name="connsiteX1" fmla="*/ 433735 w 585176"/>
                        <a:gd name="connsiteY1" fmla="*/ 0 h 116264"/>
                        <a:gd name="connsiteX2" fmla="*/ 473274 w 585176"/>
                        <a:gd name="connsiteY2" fmla="*/ 39539 h 116264"/>
                        <a:gd name="connsiteX3" fmla="*/ 585176 w 585176"/>
                        <a:gd name="connsiteY3" fmla="*/ 116264 h 116264"/>
                        <a:gd name="connsiteX4" fmla="*/ 226519 w 585176"/>
                        <a:gd name="connsiteY4" fmla="*/ 66377 h 116264"/>
                        <a:gd name="connsiteX5" fmla="*/ 0 w 585176"/>
                        <a:gd name="connsiteY5" fmla="*/ 79078 h 116264"/>
                        <a:gd name="connsiteX6" fmla="*/ 0 w 585176"/>
                        <a:gd name="connsiteY6" fmla="*/ 79078 h 116264"/>
                        <a:gd name="connsiteX7" fmla="*/ 0 w 585176"/>
                        <a:gd name="connsiteY7" fmla="*/ 39539 h 116264"/>
                        <a:gd name="connsiteX8" fmla="*/ 39539 w 585176"/>
                        <a:gd name="connsiteY8" fmla="*/ 0 h 116264"/>
                        <a:gd name="connsiteX0" fmla="*/ 39539 w 585176"/>
                        <a:gd name="connsiteY0" fmla="*/ 0 h 116264"/>
                        <a:gd name="connsiteX1" fmla="*/ 433735 w 585176"/>
                        <a:gd name="connsiteY1" fmla="*/ 0 h 116264"/>
                        <a:gd name="connsiteX2" fmla="*/ 473274 w 585176"/>
                        <a:gd name="connsiteY2" fmla="*/ 39539 h 116264"/>
                        <a:gd name="connsiteX3" fmla="*/ 585176 w 585176"/>
                        <a:gd name="connsiteY3" fmla="*/ 116264 h 116264"/>
                        <a:gd name="connsiteX4" fmla="*/ 229910 w 585176"/>
                        <a:gd name="connsiteY4" fmla="*/ 48684 h 116264"/>
                        <a:gd name="connsiteX5" fmla="*/ 0 w 585176"/>
                        <a:gd name="connsiteY5" fmla="*/ 79078 h 116264"/>
                        <a:gd name="connsiteX6" fmla="*/ 0 w 585176"/>
                        <a:gd name="connsiteY6" fmla="*/ 79078 h 116264"/>
                        <a:gd name="connsiteX7" fmla="*/ 0 w 585176"/>
                        <a:gd name="connsiteY7" fmla="*/ 39539 h 116264"/>
                        <a:gd name="connsiteX8" fmla="*/ 39539 w 58517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13240 w 598416"/>
                        <a:gd name="connsiteY6" fmla="*/ 79078 h 116264"/>
                        <a:gd name="connsiteX7" fmla="*/ 0 w 598416"/>
                        <a:gd name="connsiteY7" fmla="*/ 34239 h 116264"/>
                        <a:gd name="connsiteX8" fmla="*/ 52779 w 59841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23170 w 598416"/>
                        <a:gd name="connsiteY6" fmla="*/ 83054 h 116264"/>
                        <a:gd name="connsiteX7" fmla="*/ 0 w 598416"/>
                        <a:gd name="connsiteY7" fmla="*/ 34239 h 116264"/>
                        <a:gd name="connsiteX8" fmla="*/ 52779 w 59841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63322 w 598416"/>
                        <a:gd name="connsiteY6" fmla="*/ 74365 h 116264"/>
                        <a:gd name="connsiteX7" fmla="*/ 0 w 598416"/>
                        <a:gd name="connsiteY7" fmla="*/ 34239 h 116264"/>
                        <a:gd name="connsiteX8" fmla="*/ 52779 w 59841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63322 w 598416"/>
                        <a:gd name="connsiteY6" fmla="*/ 74365 h 116264"/>
                        <a:gd name="connsiteX7" fmla="*/ 0 w 598416"/>
                        <a:gd name="connsiteY7" fmla="*/ 34239 h 116264"/>
                        <a:gd name="connsiteX8" fmla="*/ 52779 w 59841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0 w 598416"/>
                        <a:gd name="connsiteY6" fmla="*/ 34239 h 116264"/>
                        <a:gd name="connsiteX7" fmla="*/ 52779 w 598416"/>
                        <a:gd name="connsiteY7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0 w 598416"/>
                        <a:gd name="connsiteY6" fmla="*/ 34239 h 116264"/>
                        <a:gd name="connsiteX7" fmla="*/ 52779 w 598416"/>
                        <a:gd name="connsiteY7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28174 w 598416"/>
                        <a:gd name="connsiteY5" fmla="*/ 75531 h 116264"/>
                        <a:gd name="connsiteX6" fmla="*/ 0 w 598416"/>
                        <a:gd name="connsiteY6" fmla="*/ 34239 h 116264"/>
                        <a:gd name="connsiteX7" fmla="*/ 52779 w 598416"/>
                        <a:gd name="connsiteY7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28174 w 598416"/>
                        <a:gd name="connsiteY5" fmla="*/ 75531 h 116264"/>
                        <a:gd name="connsiteX6" fmla="*/ 0 w 598416"/>
                        <a:gd name="connsiteY6" fmla="*/ 34239 h 116264"/>
                        <a:gd name="connsiteX7" fmla="*/ 52779 w 598416"/>
                        <a:gd name="connsiteY7" fmla="*/ 0 h 1162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98416" h="116264">
                          <a:moveTo>
                            <a:pt x="52779" y="0"/>
                          </a:moveTo>
                          <a:lnTo>
                            <a:pt x="446975" y="0"/>
                          </a:lnTo>
                          <a:cubicBezTo>
                            <a:pt x="468812" y="0"/>
                            <a:pt x="486514" y="17702"/>
                            <a:pt x="486514" y="39539"/>
                          </a:cubicBezTo>
                          <a:lnTo>
                            <a:pt x="598416" y="116264"/>
                          </a:lnTo>
                          <a:cubicBezTo>
                            <a:pt x="519799" y="107042"/>
                            <a:pt x="338190" y="55473"/>
                            <a:pt x="243150" y="48684"/>
                          </a:cubicBezTo>
                          <a:cubicBezTo>
                            <a:pt x="148110" y="41895"/>
                            <a:pt x="107315" y="66309"/>
                            <a:pt x="28174" y="75531"/>
                          </a:cubicBezTo>
                          <a:cubicBezTo>
                            <a:pt x="-6106" y="67677"/>
                            <a:pt x="4413" y="49185"/>
                            <a:pt x="0" y="34239"/>
                          </a:cubicBezTo>
                          <a:cubicBezTo>
                            <a:pt x="0" y="12402"/>
                            <a:pt x="30942" y="0"/>
                            <a:pt x="52779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89" name="フリーフォーム: 図形 588">
                      <a:extLst>
                        <a:ext uri="{FF2B5EF4-FFF2-40B4-BE49-F238E27FC236}">
                          <a16:creationId xmlns:a16="http://schemas.microsoft.com/office/drawing/2014/main" id="{1E5ED21A-3BFD-482A-BE47-89174DCE1C1A}"/>
                        </a:ext>
                      </a:extLst>
                    </p:cNvPr>
                    <p:cNvSpPr/>
                    <p:nvPr/>
                  </p:nvSpPr>
                  <p:spPr>
                    <a:xfrm rot="17497709">
                      <a:off x="765675" y="4070511"/>
                      <a:ext cx="422053" cy="1037353"/>
                    </a:xfrm>
                    <a:custGeom>
                      <a:avLst/>
                      <a:gdLst>
                        <a:gd name="connsiteX0" fmla="*/ 315192 w 334508"/>
                        <a:gd name="connsiteY0" fmla="*/ 37879 h 991241"/>
                        <a:gd name="connsiteX1" fmla="*/ 321704 w 334508"/>
                        <a:gd name="connsiteY1" fmla="*/ 143203 h 991241"/>
                        <a:gd name="connsiteX2" fmla="*/ 189158 w 334508"/>
                        <a:gd name="connsiteY2" fmla="*/ 372778 h 991241"/>
                        <a:gd name="connsiteX3" fmla="*/ 189158 w 334508"/>
                        <a:gd name="connsiteY3" fmla="*/ 897301 h 991241"/>
                        <a:gd name="connsiteX4" fmla="*/ 95218 w 334508"/>
                        <a:gd name="connsiteY4" fmla="*/ 991241 h 991241"/>
                        <a:gd name="connsiteX5" fmla="*/ 1278 w 334508"/>
                        <a:gd name="connsiteY5" fmla="*/ 897301 h 991241"/>
                        <a:gd name="connsiteX6" fmla="*/ 1278 w 334508"/>
                        <a:gd name="connsiteY6" fmla="*/ 355893 h 991241"/>
                        <a:gd name="connsiteX7" fmla="*/ 1484 w 334508"/>
                        <a:gd name="connsiteY7" fmla="*/ 354871 h 991241"/>
                        <a:gd name="connsiteX8" fmla="*/ 0 w 334508"/>
                        <a:gd name="connsiteY8" fmla="*/ 333581 h 991241"/>
                        <a:gd name="connsiteX9" fmla="*/ 12082 w 334508"/>
                        <a:gd name="connsiteY9" fmla="*/ 297652 h 991241"/>
                        <a:gd name="connsiteX10" fmla="*/ 156366 w 334508"/>
                        <a:gd name="connsiteY10" fmla="*/ 47745 h 991241"/>
                        <a:gd name="connsiteX11" fmla="*/ 286764 w 334508"/>
                        <a:gd name="connsiteY11" fmla="*/ 12805 h 991241"/>
                        <a:gd name="connsiteX12" fmla="*/ 315192 w 334508"/>
                        <a:gd name="connsiteY12" fmla="*/ 37879 h 991241"/>
                        <a:gd name="connsiteX0" fmla="*/ 95218 w 334508"/>
                        <a:gd name="connsiteY0" fmla="*/ 991241 h 1082681"/>
                        <a:gd name="connsiteX1" fmla="*/ 1278 w 334508"/>
                        <a:gd name="connsiteY1" fmla="*/ 897301 h 1082681"/>
                        <a:gd name="connsiteX2" fmla="*/ 1278 w 334508"/>
                        <a:gd name="connsiteY2" fmla="*/ 355893 h 1082681"/>
                        <a:gd name="connsiteX3" fmla="*/ 1484 w 334508"/>
                        <a:gd name="connsiteY3" fmla="*/ 354871 h 1082681"/>
                        <a:gd name="connsiteX4" fmla="*/ 0 w 334508"/>
                        <a:gd name="connsiteY4" fmla="*/ 333581 h 1082681"/>
                        <a:gd name="connsiteX5" fmla="*/ 12082 w 334508"/>
                        <a:gd name="connsiteY5" fmla="*/ 297652 h 1082681"/>
                        <a:gd name="connsiteX6" fmla="*/ 156366 w 334508"/>
                        <a:gd name="connsiteY6" fmla="*/ 47745 h 1082681"/>
                        <a:gd name="connsiteX7" fmla="*/ 286764 w 334508"/>
                        <a:gd name="connsiteY7" fmla="*/ 12805 h 1082681"/>
                        <a:gd name="connsiteX8" fmla="*/ 315192 w 334508"/>
                        <a:gd name="connsiteY8" fmla="*/ 37879 h 1082681"/>
                        <a:gd name="connsiteX9" fmla="*/ 321704 w 334508"/>
                        <a:gd name="connsiteY9" fmla="*/ 143203 h 1082681"/>
                        <a:gd name="connsiteX10" fmla="*/ 189158 w 334508"/>
                        <a:gd name="connsiteY10" fmla="*/ 372778 h 1082681"/>
                        <a:gd name="connsiteX11" fmla="*/ 189158 w 334508"/>
                        <a:gd name="connsiteY11" fmla="*/ 897301 h 1082681"/>
                        <a:gd name="connsiteX12" fmla="*/ 186658 w 334508"/>
                        <a:gd name="connsiteY12" fmla="*/ 1082681 h 1082681"/>
                        <a:gd name="connsiteX0" fmla="*/ 95218 w 334508"/>
                        <a:gd name="connsiteY0" fmla="*/ 991241 h 991241"/>
                        <a:gd name="connsiteX1" fmla="*/ 1278 w 334508"/>
                        <a:gd name="connsiteY1" fmla="*/ 897301 h 991241"/>
                        <a:gd name="connsiteX2" fmla="*/ 1278 w 334508"/>
                        <a:gd name="connsiteY2" fmla="*/ 355893 h 991241"/>
                        <a:gd name="connsiteX3" fmla="*/ 1484 w 334508"/>
                        <a:gd name="connsiteY3" fmla="*/ 354871 h 991241"/>
                        <a:gd name="connsiteX4" fmla="*/ 0 w 334508"/>
                        <a:gd name="connsiteY4" fmla="*/ 333581 h 991241"/>
                        <a:gd name="connsiteX5" fmla="*/ 12082 w 334508"/>
                        <a:gd name="connsiteY5" fmla="*/ 297652 h 991241"/>
                        <a:gd name="connsiteX6" fmla="*/ 156366 w 334508"/>
                        <a:gd name="connsiteY6" fmla="*/ 47745 h 991241"/>
                        <a:gd name="connsiteX7" fmla="*/ 286764 w 334508"/>
                        <a:gd name="connsiteY7" fmla="*/ 12805 h 991241"/>
                        <a:gd name="connsiteX8" fmla="*/ 315192 w 334508"/>
                        <a:gd name="connsiteY8" fmla="*/ 37879 h 991241"/>
                        <a:gd name="connsiteX9" fmla="*/ 321704 w 334508"/>
                        <a:gd name="connsiteY9" fmla="*/ 143203 h 991241"/>
                        <a:gd name="connsiteX10" fmla="*/ 189158 w 334508"/>
                        <a:gd name="connsiteY10" fmla="*/ 372778 h 991241"/>
                        <a:gd name="connsiteX11" fmla="*/ 189158 w 334508"/>
                        <a:gd name="connsiteY11" fmla="*/ 897301 h 991241"/>
                        <a:gd name="connsiteX0" fmla="*/ 1278 w 334508"/>
                        <a:gd name="connsiteY0" fmla="*/ 897301 h 897301"/>
                        <a:gd name="connsiteX1" fmla="*/ 1278 w 334508"/>
                        <a:gd name="connsiteY1" fmla="*/ 355893 h 897301"/>
                        <a:gd name="connsiteX2" fmla="*/ 1484 w 334508"/>
                        <a:gd name="connsiteY2" fmla="*/ 354871 h 897301"/>
                        <a:gd name="connsiteX3" fmla="*/ 0 w 334508"/>
                        <a:gd name="connsiteY3" fmla="*/ 333581 h 897301"/>
                        <a:gd name="connsiteX4" fmla="*/ 12082 w 334508"/>
                        <a:gd name="connsiteY4" fmla="*/ 297652 h 897301"/>
                        <a:gd name="connsiteX5" fmla="*/ 156366 w 334508"/>
                        <a:gd name="connsiteY5" fmla="*/ 47745 h 897301"/>
                        <a:gd name="connsiteX6" fmla="*/ 286764 w 334508"/>
                        <a:gd name="connsiteY6" fmla="*/ 12805 h 897301"/>
                        <a:gd name="connsiteX7" fmla="*/ 315192 w 334508"/>
                        <a:gd name="connsiteY7" fmla="*/ 37879 h 897301"/>
                        <a:gd name="connsiteX8" fmla="*/ 321704 w 334508"/>
                        <a:gd name="connsiteY8" fmla="*/ 143203 h 897301"/>
                        <a:gd name="connsiteX9" fmla="*/ 189158 w 334508"/>
                        <a:gd name="connsiteY9" fmla="*/ 372778 h 897301"/>
                        <a:gd name="connsiteX10" fmla="*/ 189158 w 334508"/>
                        <a:gd name="connsiteY10" fmla="*/ 897301 h 897301"/>
                        <a:gd name="connsiteX0" fmla="*/ 0 w 408583"/>
                        <a:gd name="connsiteY0" fmla="*/ 664187 h 897301"/>
                        <a:gd name="connsiteX1" fmla="*/ 75353 w 408583"/>
                        <a:gd name="connsiteY1" fmla="*/ 355893 h 897301"/>
                        <a:gd name="connsiteX2" fmla="*/ 75559 w 408583"/>
                        <a:gd name="connsiteY2" fmla="*/ 354871 h 897301"/>
                        <a:gd name="connsiteX3" fmla="*/ 74075 w 408583"/>
                        <a:gd name="connsiteY3" fmla="*/ 333581 h 897301"/>
                        <a:gd name="connsiteX4" fmla="*/ 86157 w 408583"/>
                        <a:gd name="connsiteY4" fmla="*/ 297652 h 897301"/>
                        <a:gd name="connsiteX5" fmla="*/ 230441 w 408583"/>
                        <a:gd name="connsiteY5" fmla="*/ 47745 h 897301"/>
                        <a:gd name="connsiteX6" fmla="*/ 360839 w 408583"/>
                        <a:gd name="connsiteY6" fmla="*/ 12805 h 897301"/>
                        <a:gd name="connsiteX7" fmla="*/ 389267 w 408583"/>
                        <a:gd name="connsiteY7" fmla="*/ 37879 h 897301"/>
                        <a:gd name="connsiteX8" fmla="*/ 395779 w 408583"/>
                        <a:gd name="connsiteY8" fmla="*/ 143203 h 897301"/>
                        <a:gd name="connsiteX9" fmla="*/ 263233 w 408583"/>
                        <a:gd name="connsiteY9" fmla="*/ 372778 h 897301"/>
                        <a:gd name="connsiteX10" fmla="*/ 263233 w 408583"/>
                        <a:gd name="connsiteY10" fmla="*/ 897301 h 897301"/>
                        <a:gd name="connsiteX0" fmla="*/ 5451 w 334508"/>
                        <a:gd name="connsiteY0" fmla="*/ 881985 h 897301"/>
                        <a:gd name="connsiteX1" fmla="*/ 1278 w 334508"/>
                        <a:gd name="connsiteY1" fmla="*/ 355893 h 897301"/>
                        <a:gd name="connsiteX2" fmla="*/ 1484 w 334508"/>
                        <a:gd name="connsiteY2" fmla="*/ 354871 h 897301"/>
                        <a:gd name="connsiteX3" fmla="*/ 0 w 334508"/>
                        <a:gd name="connsiteY3" fmla="*/ 333581 h 897301"/>
                        <a:gd name="connsiteX4" fmla="*/ 12082 w 334508"/>
                        <a:gd name="connsiteY4" fmla="*/ 297652 h 897301"/>
                        <a:gd name="connsiteX5" fmla="*/ 156366 w 334508"/>
                        <a:gd name="connsiteY5" fmla="*/ 47745 h 897301"/>
                        <a:gd name="connsiteX6" fmla="*/ 286764 w 334508"/>
                        <a:gd name="connsiteY6" fmla="*/ 12805 h 897301"/>
                        <a:gd name="connsiteX7" fmla="*/ 315192 w 334508"/>
                        <a:gd name="connsiteY7" fmla="*/ 37879 h 897301"/>
                        <a:gd name="connsiteX8" fmla="*/ 321704 w 334508"/>
                        <a:gd name="connsiteY8" fmla="*/ 143203 h 897301"/>
                        <a:gd name="connsiteX9" fmla="*/ 189158 w 334508"/>
                        <a:gd name="connsiteY9" fmla="*/ 372778 h 897301"/>
                        <a:gd name="connsiteX10" fmla="*/ 189158 w 334508"/>
                        <a:gd name="connsiteY10" fmla="*/ 897301 h 897301"/>
                        <a:gd name="connsiteX0" fmla="*/ 5451 w 334508"/>
                        <a:gd name="connsiteY0" fmla="*/ 881985 h 881985"/>
                        <a:gd name="connsiteX1" fmla="*/ 1278 w 334508"/>
                        <a:gd name="connsiteY1" fmla="*/ 355893 h 881985"/>
                        <a:gd name="connsiteX2" fmla="*/ 1484 w 334508"/>
                        <a:gd name="connsiteY2" fmla="*/ 354871 h 881985"/>
                        <a:gd name="connsiteX3" fmla="*/ 0 w 334508"/>
                        <a:gd name="connsiteY3" fmla="*/ 333581 h 881985"/>
                        <a:gd name="connsiteX4" fmla="*/ 12082 w 334508"/>
                        <a:gd name="connsiteY4" fmla="*/ 297652 h 881985"/>
                        <a:gd name="connsiteX5" fmla="*/ 156366 w 334508"/>
                        <a:gd name="connsiteY5" fmla="*/ 47745 h 881985"/>
                        <a:gd name="connsiteX6" fmla="*/ 286764 w 334508"/>
                        <a:gd name="connsiteY6" fmla="*/ 12805 h 881985"/>
                        <a:gd name="connsiteX7" fmla="*/ 315192 w 334508"/>
                        <a:gd name="connsiteY7" fmla="*/ 37879 h 881985"/>
                        <a:gd name="connsiteX8" fmla="*/ 321704 w 334508"/>
                        <a:gd name="connsiteY8" fmla="*/ 143203 h 881985"/>
                        <a:gd name="connsiteX9" fmla="*/ 189158 w 334508"/>
                        <a:gd name="connsiteY9" fmla="*/ 372778 h 881985"/>
                        <a:gd name="connsiteX10" fmla="*/ 194708 w 334508"/>
                        <a:gd name="connsiteY10" fmla="*/ 816544 h 881985"/>
                        <a:gd name="connsiteX0" fmla="*/ 4173 w 333230"/>
                        <a:gd name="connsiteY0" fmla="*/ 881985 h 881985"/>
                        <a:gd name="connsiteX1" fmla="*/ 0 w 333230"/>
                        <a:gd name="connsiteY1" fmla="*/ 355893 h 881985"/>
                        <a:gd name="connsiteX2" fmla="*/ 206 w 333230"/>
                        <a:gd name="connsiteY2" fmla="*/ 354871 h 881985"/>
                        <a:gd name="connsiteX3" fmla="*/ 10804 w 333230"/>
                        <a:gd name="connsiteY3" fmla="*/ 297652 h 881985"/>
                        <a:gd name="connsiteX4" fmla="*/ 155088 w 333230"/>
                        <a:gd name="connsiteY4" fmla="*/ 47745 h 881985"/>
                        <a:gd name="connsiteX5" fmla="*/ 285486 w 333230"/>
                        <a:gd name="connsiteY5" fmla="*/ 12805 h 881985"/>
                        <a:gd name="connsiteX6" fmla="*/ 313914 w 333230"/>
                        <a:gd name="connsiteY6" fmla="*/ 37879 h 881985"/>
                        <a:gd name="connsiteX7" fmla="*/ 320426 w 333230"/>
                        <a:gd name="connsiteY7" fmla="*/ 143203 h 881985"/>
                        <a:gd name="connsiteX8" fmla="*/ 187880 w 333230"/>
                        <a:gd name="connsiteY8" fmla="*/ 372778 h 881985"/>
                        <a:gd name="connsiteX9" fmla="*/ 193430 w 333230"/>
                        <a:gd name="connsiteY9" fmla="*/ 816544 h 881985"/>
                        <a:gd name="connsiteX0" fmla="*/ 4173 w 333230"/>
                        <a:gd name="connsiteY0" fmla="*/ 881985 h 881985"/>
                        <a:gd name="connsiteX1" fmla="*/ 0 w 333230"/>
                        <a:gd name="connsiteY1" fmla="*/ 355893 h 881985"/>
                        <a:gd name="connsiteX2" fmla="*/ 38936 w 333230"/>
                        <a:gd name="connsiteY2" fmla="*/ 219973 h 881985"/>
                        <a:gd name="connsiteX3" fmla="*/ 10804 w 333230"/>
                        <a:gd name="connsiteY3" fmla="*/ 297652 h 881985"/>
                        <a:gd name="connsiteX4" fmla="*/ 155088 w 333230"/>
                        <a:gd name="connsiteY4" fmla="*/ 47745 h 881985"/>
                        <a:gd name="connsiteX5" fmla="*/ 285486 w 333230"/>
                        <a:gd name="connsiteY5" fmla="*/ 12805 h 881985"/>
                        <a:gd name="connsiteX6" fmla="*/ 313914 w 333230"/>
                        <a:gd name="connsiteY6" fmla="*/ 37879 h 881985"/>
                        <a:gd name="connsiteX7" fmla="*/ 320426 w 333230"/>
                        <a:gd name="connsiteY7" fmla="*/ 143203 h 881985"/>
                        <a:gd name="connsiteX8" fmla="*/ 187880 w 333230"/>
                        <a:gd name="connsiteY8" fmla="*/ 372778 h 881985"/>
                        <a:gd name="connsiteX9" fmla="*/ 193430 w 333230"/>
                        <a:gd name="connsiteY9" fmla="*/ 816544 h 881985"/>
                        <a:gd name="connsiteX0" fmla="*/ 8149 w 337206"/>
                        <a:gd name="connsiteY0" fmla="*/ 881985 h 881985"/>
                        <a:gd name="connsiteX1" fmla="*/ 3976 w 337206"/>
                        <a:gd name="connsiteY1" fmla="*/ 355893 h 881985"/>
                        <a:gd name="connsiteX2" fmla="*/ 14780 w 337206"/>
                        <a:gd name="connsiteY2" fmla="*/ 297652 h 881985"/>
                        <a:gd name="connsiteX3" fmla="*/ 159064 w 337206"/>
                        <a:gd name="connsiteY3" fmla="*/ 47745 h 881985"/>
                        <a:gd name="connsiteX4" fmla="*/ 289462 w 337206"/>
                        <a:gd name="connsiteY4" fmla="*/ 12805 h 881985"/>
                        <a:gd name="connsiteX5" fmla="*/ 317890 w 337206"/>
                        <a:gd name="connsiteY5" fmla="*/ 37879 h 881985"/>
                        <a:gd name="connsiteX6" fmla="*/ 324402 w 337206"/>
                        <a:gd name="connsiteY6" fmla="*/ 143203 h 881985"/>
                        <a:gd name="connsiteX7" fmla="*/ 191856 w 337206"/>
                        <a:gd name="connsiteY7" fmla="*/ 372778 h 881985"/>
                        <a:gd name="connsiteX8" fmla="*/ 197406 w 337206"/>
                        <a:gd name="connsiteY8" fmla="*/ 816544 h 881985"/>
                        <a:gd name="connsiteX0" fmla="*/ 4173 w 333230"/>
                        <a:gd name="connsiteY0" fmla="*/ 881985 h 881985"/>
                        <a:gd name="connsiteX1" fmla="*/ 0 w 333230"/>
                        <a:gd name="connsiteY1" fmla="*/ 355893 h 881985"/>
                        <a:gd name="connsiteX2" fmla="*/ 29175 w 333230"/>
                        <a:gd name="connsiteY2" fmla="*/ 266459 h 881985"/>
                        <a:gd name="connsiteX3" fmla="*/ 155088 w 333230"/>
                        <a:gd name="connsiteY3" fmla="*/ 47745 h 881985"/>
                        <a:gd name="connsiteX4" fmla="*/ 285486 w 333230"/>
                        <a:gd name="connsiteY4" fmla="*/ 12805 h 881985"/>
                        <a:gd name="connsiteX5" fmla="*/ 313914 w 333230"/>
                        <a:gd name="connsiteY5" fmla="*/ 37879 h 881985"/>
                        <a:gd name="connsiteX6" fmla="*/ 320426 w 333230"/>
                        <a:gd name="connsiteY6" fmla="*/ 143203 h 881985"/>
                        <a:gd name="connsiteX7" fmla="*/ 187880 w 333230"/>
                        <a:gd name="connsiteY7" fmla="*/ 372778 h 881985"/>
                        <a:gd name="connsiteX8" fmla="*/ 193430 w 333230"/>
                        <a:gd name="connsiteY8" fmla="*/ 816544 h 881985"/>
                        <a:gd name="connsiteX0" fmla="*/ 10790 w 339847"/>
                        <a:gd name="connsiteY0" fmla="*/ 881985 h 881985"/>
                        <a:gd name="connsiteX1" fmla="*/ 0 w 339847"/>
                        <a:gd name="connsiteY1" fmla="*/ 399502 h 881985"/>
                        <a:gd name="connsiteX2" fmla="*/ 35792 w 339847"/>
                        <a:gd name="connsiteY2" fmla="*/ 266459 h 881985"/>
                        <a:gd name="connsiteX3" fmla="*/ 161705 w 339847"/>
                        <a:gd name="connsiteY3" fmla="*/ 47745 h 881985"/>
                        <a:gd name="connsiteX4" fmla="*/ 292103 w 339847"/>
                        <a:gd name="connsiteY4" fmla="*/ 12805 h 881985"/>
                        <a:gd name="connsiteX5" fmla="*/ 320531 w 339847"/>
                        <a:gd name="connsiteY5" fmla="*/ 37879 h 881985"/>
                        <a:gd name="connsiteX6" fmla="*/ 327043 w 339847"/>
                        <a:gd name="connsiteY6" fmla="*/ 143203 h 881985"/>
                        <a:gd name="connsiteX7" fmla="*/ 194497 w 339847"/>
                        <a:gd name="connsiteY7" fmla="*/ 372778 h 881985"/>
                        <a:gd name="connsiteX8" fmla="*/ 200047 w 339847"/>
                        <a:gd name="connsiteY8" fmla="*/ 816544 h 881985"/>
                        <a:gd name="connsiteX0" fmla="*/ 11117 w 340174"/>
                        <a:gd name="connsiteY0" fmla="*/ 881985 h 881985"/>
                        <a:gd name="connsiteX1" fmla="*/ 327 w 340174"/>
                        <a:gd name="connsiteY1" fmla="*/ 399502 h 881985"/>
                        <a:gd name="connsiteX2" fmla="*/ 36119 w 340174"/>
                        <a:gd name="connsiteY2" fmla="*/ 266459 h 881985"/>
                        <a:gd name="connsiteX3" fmla="*/ 162032 w 340174"/>
                        <a:gd name="connsiteY3" fmla="*/ 47745 h 881985"/>
                        <a:gd name="connsiteX4" fmla="*/ 292430 w 340174"/>
                        <a:gd name="connsiteY4" fmla="*/ 12805 h 881985"/>
                        <a:gd name="connsiteX5" fmla="*/ 320858 w 340174"/>
                        <a:gd name="connsiteY5" fmla="*/ 37879 h 881985"/>
                        <a:gd name="connsiteX6" fmla="*/ 327370 w 340174"/>
                        <a:gd name="connsiteY6" fmla="*/ 143203 h 881985"/>
                        <a:gd name="connsiteX7" fmla="*/ 194824 w 340174"/>
                        <a:gd name="connsiteY7" fmla="*/ 372778 h 881985"/>
                        <a:gd name="connsiteX8" fmla="*/ 200374 w 340174"/>
                        <a:gd name="connsiteY8" fmla="*/ 816544 h 881985"/>
                        <a:gd name="connsiteX0" fmla="*/ 13668 w 342725"/>
                        <a:gd name="connsiteY0" fmla="*/ 881985 h 881985"/>
                        <a:gd name="connsiteX1" fmla="*/ 280 w 342725"/>
                        <a:gd name="connsiteY1" fmla="*/ 479088 h 881985"/>
                        <a:gd name="connsiteX2" fmla="*/ 38670 w 342725"/>
                        <a:gd name="connsiteY2" fmla="*/ 266459 h 881985"/>
                        <a:gd name="connsiteX3" fmla="*/ 164583 w 342725"/>
                        <a:gd name="connsiteY3" fmla="*/ 47745 h 881985"/>
                        <a:gd name="connsiteX4" fmla="*/ 294981 w 342725"/>
                        <a:gd name="connsiteY4" fmla="*/ 12805 h 881985"/>
                        <a:gd name="connsiteX5" fmla="*/ 323409 w 342725"/>
                        <a:gd name="connsiteY5" fmla="*/ 37879 h 881985"/>
                        <a:gd name="connsiteX6" fmla="*/ 329921 w 342725"/>
                        <a:gd name="connsiteY6" fmla="*/ 143203 h 881985"/>
                        <a:gd name="connsiteX7" fmla="*/ 197375 w 342725"/>
                        <a:gd name="connsiteY7" fmla="*/ 372778 h 881985"/>
                        <a:gd name="connsiteX8" fmla="*/ 202925 w 342725"/>
                        <a:gd name="connsiteY8" fmla="*/ 816544 h 881985"/>
                        <a:gd name="connsiteX0" fmla="*/ 25969 w 355026"/>
                        <a:gd name="connsiteY0" fmla="*/ 881985 h 881985"/>
                        <a:gd name="connsiteX1" fmla="*/ 165 w 355026"/>
                        <a:gd name="connsiteY1" fmla="*/ 490842 h 881985"/>
                        <a:gd name="connsiteX2" fmla="*/ 50971 w 355026"/>
                        <a:gd name="connsiteY2" fmla="*/ 266459 h 881985"/>
                        <a:gd name="connsiteX3" fmla="*/ 176884 w 355026"/>
                        <a:gd name="connsiteY3" fmla="*/ 47745 h 881985"/>
                        <a:gd name="connsiteX4" fmla="*/ 307282 w 355026"/>
                        <a:gd name="connsiteY4" fmla="*/ 12805 h 881985"/>
                        <a:gd name="connsiteX5" fmla="*/ 335710 w 355026"/>
                        <a:gd name="connsiteY5" fmla="*/ 37879 h 881985"/>
                        <a:gd name="connsiteX6" fmla="*/ 342222 w 355026"/>
                        <a:gd name="connsiteY6" fmla="*/ 143203 h 881985"/>
                        <a:gd name="connsiteX7" fmla="*/ 209676 w 355026"/>
                        <a:gd name="connsiteY7" fmla="*/ 372778 h 881985"/>
                        <a:gd name="connsiteX8" fmla="*/ 215226 w 355026"/>
                        <a:gd name="connsiteY8" fmla="*/ 816544 h 881985"/>
                        <a:gd name="connsiteX0" fmla="*/ 25969 w 355026"/>
                        <a:gd name="connsiteY0" fmla="*/ 881985 h 881985"/>
                        <a:gd name="connsiteX1" fmla="*/ 165 w 355026"/>
                        <a:gd name="connsiteY1" fmla="*/ 490842 h 881985"/>
                        <a:gd name="connsiteX2" fmla="*/ 50971 w 355026"/>
                        <a:gd name="connsiteY2" fmla="*/ 266459 h 881985"/>
                        <a:gd name="connsiteX3" fmla="*/ 176884 w 355026"/>
                        <a:gd name="connsiteY3" fmla="*/ 47745 h 881985"/>
                        <a:gd name="connsiteX4" fmla="*/ 307282 w 355026"/>
                        <a:gd name="connsiteY4" fmla="*/ 12805 h 881985"/>
                        <a:gd name="connsiteX5" fmla="*/ 335710 w 355026"/>
                        <a:gd name="connsiteY5" fmla="*/ 37879 h 881985"/>
                        <a:gd name="connsiteX6" fmla="*/ 342222 w 355026"/>
                        <a:gd name="connsiteY6" fmla="*/ 143203 h 881985"/>
                        <a:gd name="connsiteX7" fmla="*/ 209676 w 355026"/>
                        <a:gd name="connsiteY7" fmla="*/ 372778 h 881985"/>
                        <a:gd name="connsiteX8" fmla="*/ 215226 w 355026"/>
                        <a:gd name="connsiteY8" fmla="*/ 816544 h 881985"/>
                        <a:gd name="connsiteX0" fmla="*/ 27264 w 356321"/>
                        <a:gd name="connsiteY0" fmla="*/ 881985 h 881985"/>
                        <a:gd name="connsiteX1" fmla="*/ 1460 w 356321"/>
                        <a:gd name="connsiteY1" fmla="*/ 490842 h 881985"/>
                        <a:gd name="connsiteX2" fmla="*/ 52266 w 356321"/>
                        <a:gd name="connsiteY2" fmla="*/ 266459 h 881985"/>
                        <a:gd name="connsiteX3" fmla="*/ 178179 w 356321"/>
                        <a:gd name="connsiteY3" fmla="*/ 47745 h 881985"/>
                        <a:gd name="connsiteX4" fmla="*/ 308577 w 356321"/>
                        <a:gd name="connsiteY4" fmla="*/ 12805 h 881985"/>
                        <a:gd name="connsiteX5" fmla="*/ 337005 w 356321"/>
                        <a:gd name="connsiteY5" fmla="*/ 37879 h 881985"/>
                        <a:gd name="connsiteX6" fmla="*/ 343517 w 356321"/>
                        <a:gd name="connsiteY6" fmla="*/ 143203 h 881985"/>
                        <a:gd name="connsiteX7" fmla="*/ 210971 w 356321"/>
                        <a:gd name="connsiteY7" fmla="*/ 372778 h 881985"/>
                        <a:gd name="connsiteX8" fmla="*/ 216521 w 356321"/>
                        <a:gd name="connsiteY8" fmla="*/ 816544 h 881985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7246 w 357046"/>
                        <a:gd name="connsiteY8" fmla="*/ 816544 h 881374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7246 w 357046"/>
                        <a:gd name="connsiteY8" fmla="*/ 816544 h 881374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7246 w 357046"/>
                        <a:gd name="connsiteY8" fmla="*/ 816544 h 881374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7246 w 357046"/>
                        <a:gd name="connsiteY8" fmla="*/ 816544 h 881374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4450 w 357046"/>
                        <a:gd name="connsiteY8" fmla="*/ 766421 h 881374"/>
                        <a:gd name="connsiteX0" fmla="*/ 20916 w 357046"/>
                        <a:gd name="connsiteY0" fmla="*/ 881281 h 881281"/>
                        <a:gd name="connsiteX1" fmla="*/ 2185 w 357046"/>
                        <a:gd name="connsiteY1" fmla="*/ 490749 h 881281"/>
                        <a:gd name="connsiteX2" fmla="*/ 52991 w 357046"/>
                        <a:gd name="connsiteY2" fmla="*/ 266366 h 881281"/>
                        <a:gd name="connsiteX3" fmla="*/ 178904 w 357046"/>
                        <a:gd name="connsiteY3" fmla="*/ 47652 h 881281"/>
                        <a:gd name="connsiteX4" fmla="*/ 309302 w 357046"/>
                        <a:gd name="connsiteY4" fmla="*/ 12712 h 881281"/>
                        <a:gd name="connsiteX5" fmla="*/ 337730 w 357046"/>
                        <a:gd name="connsiteY5" fmla="*/ 37786 h 881281"/>
                        <a:gd name="connsiteX6" fmla="*/ 344242 w 357046"/>
                        <a:gd name="connsiteY6" fmla="*/ 143110 h 881281"/>
                        <a:gd name="connsiteX7" fmla="*/ 211696 w 357046"/>
                        <a:gd name="connsiteY7" fmla="*/ 372685 h 881281"/>
                        <a:gd name="connsiteX8" fmla="*/ 214450 w 357046"/>
                        <a:gd name="connsiteY8" fmla="*/ 766328 h 881281"/>
                        <a:gd name="connsiteX0" fmla="*/ 20916 w 357046"/>
                        <a:gd name="connsiteY0" fmla="*/ 879964 h 879964"/>
                        <a:gd name="connsiteX1" fmla="*/ 2185 w 357046"/>
                        <a:gd name="connsiteY1" fmla="*/ 489432 h 879964"/>
                        <a:gd name="connsiteX2" fmla="*/ 52991 w 357046"/>
                        <a:gd name="connsiteY2" fmla="*/ 265049 h 879964"/>
                        <a:gd name="connsiteX3" fmla="*/ 178904 w 357046"/>
                        <a:gd name="connsiteY3" fmla="*/ 46335 h 879964"/>
                        <a:gd name="connsiteX4" fmla="*/ 309302 w 357046"/>
                        <a:gd name="connsiteY4" fmla="*/ 11395 h 879964"/>
                        <a:gd name="connsiteX5" fmla="*/ 337730 w 357046"/>
                        <a:gd name="connsiteY5" fmla="*/ 36469 h 879964"/>
                        <a:gd name="connsiteX6" fmla="*/ 344242 w 357046"/>
                        <a:gd name="connsiteY6" fmla="*/ 141793 h 879964"/>
                        <a:gd name="connsiteX7" fmla="*/ 211696 w 357046"/>
                        <a:gd name="connsiteY7" fmla="*/ 371368 h 879964"/>
                        <a:gd name="connsiteX8" fmla="*/ 214450 w 357046"/>
                        <a:gd name="connsiteY8" fmla="*/ 765011 h 879964"/>
                        <a:gd name="connsiteX0" fmla="*/ 20916 w 357046"/>
                        <a:gd name="connsiteY0" fmla="*/ 877573 h 877573"/>
                        <a:gd name="connsiteX1" fmla="*/ 2185 w 357046"/>
                        <a:gd name="connsiteY1" fmla="*/ 487041 h 877573"/>
                        <a:gd name="connsiteX2" fmla="*/ 52991 w 357046"/>
                        <a:gd name="connsiteY2" fmla="*/ 262658 h 877573"/>
                        <a:gd name="connsiteX3" fmla="*/ 187706 w 357046"/>
                        <a:gd name="connsiteY3" fmla="*/ 57530 h 877573"/>
                        <a:gd name="connsiteX4" fmla="*/ 309302 w 357046"/>
                        <a:gd name="connsiteY4" fmla="*/ 9004 h 877573"/>
                        <a:gd name="connsiteX5" fmla="*/ 337730 w 357046"/>
                        <a:gd name="connsiteY5" fmla="*/ 34078 h 877573"/>
                        <a:gd name="connsiteX6" fmla="*/ 344242 w 357046"/>
                        <a:gd name="connsiteY6" fmla="*/ 139402 h 877573"/>
                        <a:gd name="connsiteX7" fmla="*/ 211696 w 357046"/>
                        <a:gd name="connsiteY7" fmla="*/ 368977 h 877573"/>
                        <a:gd name="connsiteX8" fmla="*/ 214450 w 357046"/>
                        <a:gd name="connsiteY8" fmla="*/ 762620 h 877573"/>
                        <a:gd name="connsiteX0" fmla="*/ 20916 w 357046"/>
                        <a:gd name="connsiteY0" fmla="*/ 877573 h 877573"/>
                        <a:gd name="connsiteX1" fmla="*/ 2185 w 357046"/>
                        <a:gd name="connsiteY1" fmla="*/ 487041 h 877573"/>
                        <a:gd name="connsiteX2" fmla="*/ 52991 w 357046"/>
                        <a:gd name="connsiteY2" fmla="*/ 262658 h 877573"/>
                        <a:gd name="connsiteX3" fmla="*/ 187706 w 357046"/>
                        <a:gd name="connsiteY3" fmla="*/ 57530 h 877573"/>
                        <a:gd name="connsiteX4" fmla="*/ 309302 w 357046"/>
                        <a:gd name="connsiteY4" fmla="*/ 9004 h 877573"/>
                        <a:gd name="connsiteX5" fmla="*/ 337730 w 357046"/>
                        <a:gd name="connsiteY5" fmla="*/ 34078 h 877573"/>
                        <a:gd name="connsiteX6" fmla="*/ 344242 w 357046"/>
                        <a:gd name="connsiteY6" fmla="*/ 139402 h 877573"/>
                        <a:gd name="connsiteX7" fmla="*/ 211696 w 357046"/>
                        <a:gd name="connsiteY7" fmla="*/ 368977 h 877573"/>
                        <a:gd name="connsiteX8" fmla="*/ 206248 w 357046"/>
                        <a:gd name="connsiteY8" fmla="*/ 696709 h 877573"/>
                        <a:gd name="connsiteX0" fmla="*/ 20916 w 357046"/>
                        <a:gd name="connsiteY0" fmla="*/ 877573 h 877573"/>
                        <a:gd name="connsiteX1" fmla="*/ 2185 w 357046"/>
                        <a:gd name="connsiteY1" fmla="*/ 487041 h 877573"/>
                        <a:gd name="connsiteX2" fmla="*/ 52991 w 357046"/>
                        <a:gd name="connsiteY2" fmla="*/ 262658 h 877573"/>
                        <a:gd name="connsiteX3" fmla="*/ 187706 w 357046"/>
                        <a:gd name="connsiteY3" fmla="*/ 57530 h 877573"/>
                        <a:gd name="connsiteX4" fmla="*/ 309302 w 357046"/>
                        <a:gd name="connsiteY4" fmla="*/ 9004 h 877573"/>
                        <a:gd name="connsiteX5" fmla="*/ 337730 w 357046"/>
                        <a:gd name="connsiteY5" fmla="*/ 34078 h 877573"/>
                        <a:gd name="connsiteX6" fmla="*/ 344242 w 357046"/>
                        <a:gd name="connsiteY6" fmla="*/ 139402 h 877573"/>
                        <a:gd name="connsiteX7" fmla="*/ 211696 w 357046"/>
                        <a:gd name="connsiteY7" fmla="*/ 368977 h 877573"/>
                        <a:gd name="connsiteX8" fmla="*/ 210140 w 357046"/>
                        <a:gd name="connsiteY8" fmla="*/ 725905 h 87757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57046" h="877573">
                          <a:moveTo>
                            <a:pt x="20916" y="877573"/>
                          </a:moveTo>
                          <a:cubicBezTo>
                            <a:pt x="2901" y="740678"/>
                            <a:pt x="-3920" y="606175"/>
                            <a:pt x="2185" y="487041"/>
                          </a:cubicBezTo>
                          <a:cubicBezTo>
                            <a:pt x="-375" y="432092"/>
                            <a:pt x="27143" y="314016"/>
                            <a:pt x="52991" y="262658"/>
                          </a:cubicBezTo>
                          <a:cubicBezTo>
                            <a:pt x="94962" y="189753"/>
                            <a:pt x="145838" y="96239"/>
                            <a:pt x="187706" y="57530"/>
                          </a:cubicBezTo>
                          <a:cubicBezTo>
                            <a:pt x="229574" y="18821"/>
                            <a:pt x="263645" y="-17357"/>
                            <a:pt x="309302" y="9004"/>
                          </a:cubicBezTo>
                          <a:cubicBezTo>
                            <a:pt x="320716" y="15594"/>
                            <a:pt x="330254" y="24185"/>
                            <a:pt x="337730" y="34078"/>
                          </a:cubicBezTo>
                          <a:cubicBezTo>
                            <a:pt x="360155" y="63759"/>
                            <a:pt x="364012" y="105159"/>
                            <a:pt x="344242" y="139402"/>
                          </a:cubicBezTo>
                          <a:lnTo>
                            <a:pt x="211696" y="368977"/>
                          </a:lnTo>
                          <a:cubicBezTo>
                            <a:pt x="172837" y="526209"/>
                            <a:pt x="200399" y="652836"/>
                            <a:pt x="210140" y="725905"/>
                          </a:cubicBezTo>
                        </a:path>
                      </a:pathLst>
                    </a:custGeom>
                    <a:solidFill>
                      <a:srgbClr val="FFCC99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90" name="フリーフォーム: 図形 589">
                      <a:extLst>
                        <a:ext uri="{FF2B5EF4-FFF2-40B4-BE49-F238E27FC236}">
                          <a16:creationId xmlns:a16="http://schemas.microsoft.com/office/drawing/2014/main" id="{1A6F728F-6A7F-4493-B43E-829F8B083A71}"/>
                        </a:ext>
                      </a:extLst>
                    </p:cNvPr>
                    <p:cNvSpPr/>
                    <p:nvPr/>
                  </p:nvSpPr>
                  <p:spPr>
                    <a:xfrm rot="19623778">
                      <a:off x="641794" y="4198085"/>
                      <a:ext cx="119166" cy="369492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  <a:gd name="connsiteX0" fmla="*/ 22876 w 111268"/>
                        <a:gd name="connsiteY0" fmla="*/ 4618 h 438031"/>
                        <a:gd name="connsiteX1" fmla="*/ 88125 w 111268"/>
                        <a:gd name="connsiteY1" fmla="*/ 103057 h 438031"/>
                        <a:gd name="connsiteX2" fmla="*/ 111268 w 111268"/>
                        <a:gd name="connsiteY2" fmla="*/ 353740 h 438031"/>
                        <a:gd name="connsiteX3" fmla="*/ 51446 w 111268"/>
                        <a:gd name="connsiteY3" fmla="*/ 438031 h 438031"/>
                        <a:gd name="connsiteX4" fmla="*/ 49728 w 111268"/>
                        <a:gd name="connsiteY4" fmla="*/ 435242 h 438031"/>
                        <a:gd name="connsiteX5" fmla="*/ 53619 w 111268"/>
                        <a:gd name="connsiteY5" fmla="*/ 91383 h 438031"/>
                        <a:gd name="connsiteX6" fmla="*/ 14742 w 111268"/>
                        <a:gd name="connsiteY6" fmla="*/ 8944 h 438031"/>
                        <a:gd name="connsiteX7" fmla="*/ 0 w 111268"/>
                        <a:gd name="connsiteY7" fmla="*/ 0 h 438031"/>
                        <a:gd name="connsiteX8" fmla="*/ 22876 w 111268"/>
                        <a:gd name="connsiteY8" fmla="*/ 4618 h 438031"/>
                        <a:gd name="connsiteX0" fmla="*/ 22876 w 111268"/>
                        <a:gd name="connsiteY0" fmla="*/ 4618 h 438031"/>
                        <a:gd name="connsiteX1" fmla="*/ 88125 w 111268"/>
                        <a:gd name="connsiteY1" fmla="*/ 103057 h 438031"/>
                        <a:gd name="connsiteX2" fmla="*/ 111268 w 111268"/>
                        <a:gd name="connsiteY2" fmla="*/ 353740 h 438031"/>
                        <a:gd name="connsiteX3" fmla="*/ 51446 w 111268"/>
                        <a:gd name="connsiteY3" fmla="*/ 438031 h 438031"/>
                        <a:gd name="connsiteX4" fmla="*/ 88063 w 111268"/>
                        <a:gd name="connsiteY4" fmla="*/ 354747 h 438031"/>
                        <a:gd name="connsiteX5" fmla="*/ 53619 w 111268"/>
                        <a:gd name="connsiteY5" fmla="*/ 91383 h 438031"/>
                        <a:gd name="connsiteX6" fmla="*/ 14742 w 111268"/>
                        <a:gd name="connsiteY6" fmla="*/ 8944 h 438031"/>
                        <a:gd name="connsiteX7" fmla="*/ 0 w 111268"/>
                        <a:gd name="connsiteY7" fmla="*/ 0 h 438031"/>
                        <a:gd name="connsiteX8" fmla="*/ 22876 w 111268"/>
                        <a:gd name="connsiteY8" fmla="*/ 4618 h 438031"/>
                        <a:gd name="connsiteX0" fmla="*/ 22876 w 111268"/>
                        <a:gd name="connsiteY0" fmla="*/ 4618 h 354747"/>
                        <a:gd name="connsiteX1" fmla="*/ 88125 w 111268"/>
                        <a:gd name="connsiteY1" fmla="*/ 103057 h 354747"/>
                        <a:gd name="connsiteX2" fmla="*/ 111268 w 111268"/>
                        <a:gd name="connsiteY2" fmla="*/ 353740 h 354747"/>
                        <a:gd name="connsiteX3" fmla="*/ 88063 w 111268"/>
                        <a:gd name="connsiteY3" fmla="*/ 354747 h 354747"/>
                        <a:gd name="connsiteX4" fmla="*/ 53619 w 111268"/>
                        <a:gd name="connsiteY4" fmla="*/ 91383 h 354747"/>
                        <a:gd name="connsiteX5" fmla="*/ 14742 w 111268"/>
                        <a:gd name="connsiteY5" fmla="*/ 8944 h 354747"/>
                        <a:gd name="connsiteX6" fmla="*/ 0 w 111268"/>
                        <a:gd name="connsiteY6" fmla="*/ 0 h 354747"/>
                        <a:gd name="connsiteX7" fmla="*/ 22876 w 111268"/>
                        <a:gd name="connsiteY7" fmla="*/ 4618 h 354747"/>
                        <a:gd name="connsiteX0" fmla="*/ 22876 w 111268"/>
                        <a:gd name="connsiteY0" fmla="*/ 4618 h 353740"/>
                        <a:gd name="connsiteX1" fmla="*/ 88125 w 111268"/>
                        <a:gd name="connsiteY1" fmla="*/ 103057 h 353740"/>
                        <a:gd name="connsiteX2" fmla="*/ 111268 w 111268"/>
                        <a:gd name="connsiteY2" fmla="*/ 353740 h 353740"/>
                        <a:gd name="connsiteX3" fmla="*/ 82099 w 111268"/>
                        <a:gd name="connsiteY3" fmla="*/ 344363 h 353740"/>
                        <a:gd name="connsiteX4" fmla="*/ 53619 w 111268"/>
                        <a:gd name="connsiteY4" fmla="*/ 91383 h 353740"/>
                        <a:gd name="connsiteX5" fmla="*/ 14742 w 111268"/>
                        <a:gd name="connsiteY5" fmla="*/ 8944 h 353740"/>
                        <a:gd name="connsiteX6" fmla="*/ 0 w 111268"/>
                        <a:gd name="connsiteY6" fmla="*/ 0 h 353740"/>
                        <a:gd name="connsiteX7" fmla="*/ 22876 w 111268"/>
                        <a:gd name="connsiteY7" fmla="*/ 4618 h 35374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1268" h="353740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111268" y="353740"/>
                          </a:lnTo>
                          <a:lnTo>
                            <a:pt x="82099" y="344363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lnTo>
                            <a:pt x="22876" y="4618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543" name="グループ化 542">
                  <a:extLst>
                    <a:ext uri="{FF2B5EF4-FFF2-40B4-BE49-F238E27FC236}">
                      <a16:creationId xmlns:a16="http://schemas.microsoft.com/office/drawing/2014/main" id="{CD87690A-A0E0-4898-BDE9-59607386001A}"/>
                    </a:ext>
                  </a:extLst>
                </p:cNvPr>
                <p:cNvGrpSpPr/>
                <p:nvPr/>
              </p:nvGrpSpPr>
              <p:grpSpPr>
                <a:xfrm>
                  <a:off x="7619738" y="4217933"/>
                  <a:ext cx="891687" cy="2224050"/>
                  <a:chOff x="6826108" y="4217933"/>
                  <a:chExt cx="891687" cy="2224050"/>
                </a:xfrm>
              </p:grpSpPr>
              <p:sp>
                <p:nvSpPr>
                  <p:cNvPr id="545" name="四角形: 上の 2 つの角を丸める 544">
                    <a:extLst>
                      <a:ext uri="{FF2B5EF4-FFF2-40B4-BE49-F238E27FC236}">
                        <a16:creationId xmlns:a16="http://schemas.microsoft.com/office/drawing/2014/main" id="{94E36BE7-6EB6-44A5-979F-D77FBDAA6764}"/>
                      </a:ext>
                    </a:extLst>
                  </p:cNvPr>
                  <p:cNvSpPr/>
                  <p:nvPr/>
                </p:nvSpPr>
                <p:spPr>
                  <a:xfrm>
                    <a:off x="7008152" y="5430206"/>
                    <a:ext cx="495078" cy="1011777"/>
                  </a:xfrm>
                  <a:prstGeom prst="round2SameRect">
                    <a:avLst>
                      <a:gd name="adj1" fmla="val 39323"/>
                      <a:gd name="adj2" fmla="val 0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46" name="四角形: 上の 2 つの角を丸める 545">
                    <a:extLst>
                      <a:ext uri="{FF2B5EF4-FFF2-40B4-BE49-F238E27FC236}">
                        <a16:creationId xmlns:a16="http://schemas.microsoft.com/office/drawing/2014/main" id="{AE0532E2-0D38-40F0-8C79-A8DAE9CBC31B}"/>
                      </a:ext>
                    </a:extLst>
                  </p:cNvPr>
                  <p:cNvSpPr/>
                  <p:nvPr/>
                </p:nvSpPr>
                <p:spPr>
                  <a:xfrm>
                    <a:off x="7143319" y="5540474"/>
                    <a:ext cx="150180" cy="900900"/>
                  </a:xfrm>
                  <a:prstGeom prst="round2SameRect">
                    <a:avLst>
                      <a:gd name="adj1" fmla="val 40288"/>
                      <a:gd name="adj2" fmla="val 0"/>
                    </a:avLst>
                  </a:prstGeom>
                  <a:solidFill>
                    <a:srgbClr val="000000">
                      <a:alpha val="3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0" name="フリーフォーム: 図形 549">
                    <a:extLst>
                      <a:ext uri="{FF2B5EF4-FFF2-40B4-BE49-F238E27FC236}">
                        <a16:creationId xmlns:a16="http://schemas.microsoft.com/office/drawing/2014/main" id="{267BF938-B93B-4B00-92AB-78B51E2ADB14}"/>
                      </a:ext>
                    </a:extLst>
                  </p:cNvPr>
                  <p:cNvSpPr/>
                  <p:nvPr/>
                </p:nvSpPr>
                <p:spPr>
                  <a:xfrm>
                    <a:off x="7171363" y="5603795"/>
                    <a:ext cx="183230" cy="837399"/>
                  </a:xfrm>
                  <a:custGeom>
                    <a:avLst/>
                    <a:gdLst>
                      <a:gd name="connsiteX0" fmla="*/ 58241 w 183230"/>
                      <a:gd name="connsiteY0" fmla="*/ 0 h 837399"/>
                      <a:gd name="connsiteX1" fmla="*/ 183230 w 183230"/>
                      <a:gd name="connsiteY1" fmla="*/ 0 h 837399"/>
                      <a:gd name="connsiteX2" fmla="*/ 183230 w 183230"/>
                      <a:gd name="connsiteY2" fmla="*/ 837399 h 837399"/>
                      <a:gd name="connsiteX3" fmla="*/ 0 w 183230"/>
                      <a:gd name="connsiteY3" fmla="*/ 837399 h 837399"/>
                      <a:gd name="connsiteX4" fmla="*/ 0 w 183230"/>
                      <a:gd name="connsiteY4" fmla="*/ 58241 h 837399"/>
                      <a:gd name="connsiteX5" fmla="*/ 58241 w 183230"/>
                      <a:gd name="connsiteY5" fmla="*/ 0 h 8373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83230" h="837399">
                        <a:moveTo>
                          <a:pt x="58241" y="0"/>
                        </a:moveTo>
                        <a:lnTo>
                          <a:pt x="183230" y="0"/>
                        </a:lnTo>
                        <a:lnTo>
                          <a:pt x="183230" y="837399"/>
                        </a:lnTo>
                        <a:lnTo>
                          <a:pt x="0" y="837399"/>
                        </a:lnTo>
                        <a:lnTo>
                          <a:pt x="0" y="58241"/>
                        </a:lnTo>
                        <a:cubicBezTo>
                          <a:pt x="0" y="26075"/>
                          <a:pt x="26075" y="0"/>
                          <a:pt x="5824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551" name="グループ化 550">
                    <a:extLst>
                      <a:ext uri="{FF2B5EF4-FFF2-40B4-BE49-F238E27FC236}">
                        <a16:creationId xmlns:a16="http://schemas.microsoft.com/office/drawing/2014/main" id="{927BF979-6D77-4D2B-A61E-908B6F1911F9}"/>
                      </a:ext>
                    </a:extLst>
                  </p:cNvPr>
                  <p:cNvGrpSpPr/>
                  <p:nvPr/>
                </p:nvGrpSpPr>
                <p:grpSpPr>
                  <a:xfrm>
                    <a:off x="7041055" y="5401404"/>
                    <a:ext cx="426294" cy="515952"/>
                    <a:chOff x="7041055" y="5401404"/>
                    <a:chExt cx="426294" cy="515952"/>
                  </a:xfrm>
                </p:grpSpPr>
                <p:grpSp>
                  <p:nvGrpSpPr>
                    <p:cNvPr id="563" name="グループ化 562">
                      <a:extLst>
                        <a:ext uri="{FF2B5EF4-FFF2-40B4-BE49-F238E27FC236}">
                          <a16:creationId xmlns:a16="http://schemas.microsoft.com/office/drawing/2014/main" id="{ABA324F3-5956-412F-95E5-7B021597760C}"/>
                        </a:ext>
                      </a:extLst>
                    </p:cNvPr>
                    <p:cNvGrpSpPr/>
                    <p:nvPr/>
                  </p:nvGrpSpPr>
                  <p:grpSpPr>
                    <a:xfrm rot="900000">
                      <a:off x="7129611" y="5736264"/>
                      <a:ext cx="256111" cy="181092"/>
                      <a:chOff x="7986968" y="5736264"/>
                      <a:chExt cx="256111" cy="181092"/>
                    </a:xfrm>
                  </p:grpSpPr>
                  <p:sp>
                    <p:nvSpPr>
                      <p:cNvPr id="565" name="台形 564">
                        <a:extLst>
                          <a:ext uri="{FF2B5EF4-FFF2-40B4-BE49-F238E27FC236}">
                            <a16:creationId xmlns:a16="http://schemas.microsoft.com/office/drawing/2014/main" id="{E9DD31F9-E51F-4CB0-8D10-172A31CAD306}"/>
                          </a:ext>
                        </a:extLst>
                      </p:cNvPr>
                      <p:cNvSpPr/>
                      <p:nvPr/>
                    </p:nvSpPr>
                    <p:spPr>
                      <a:xfrm rot="20700000" flipH="1">
                        <a:off x="7986968" y="5736264"/>
                        <a:ext cx="256111" cy="154327"/>
                      </a:xfrm>
                      <a:prstGeom prst="trapezoid">
                        <a:avLst/>
                      </a:prstGeom>
                      <a:solidFill>
                        <a:srgbClr val="FF5050"/>
                      </a:solidFill>
                      <a:ln w="1270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568" name="台形 567">
                        <a:extLst>
                          <a:ext uri="{FF2B5EF4-FFF2-40B4-BE49-F238E27FC236}">
                            <a16:creationId xmlns:a16="http://schemas.microsoft.com/office/drawing/2014/main" id="{64E5BCB1-5CA3-4F90-8206-65DB4C6CC625}"/>
                          </a:ext>
                        </a:extLst>
                      </p:cNvPr>
                      <p:cNvSpPr/>
                      <p:nvPr/>
                    </p:nvSpPr>
                    <p:spPr>
                      <a:xfrm rot="20700000" flipH="1">
                        <a:off x="8021192" y="5763029"/>
                        <a:ext cx="187662" cy="154327"/>
                      </a:xfrm>
                      <a:prstGeom prst="trapezoid">
                        <a:avLst/>
                      </a:prstGeom>
                      <a:solidFill>
                        <a:srgbClr val="FF5050"/>
                      </a:solidFill>
                      <a:ln w="1270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564" name="楕円 563">
                      <a:extLst>
                        <a:ext uri="{FF2B5EF4-FFF2-40B4-BE49-F238E27FC236}">
                          <a16:creationId xmlns:a16="http://schemas.microsoft.com/office/drawing/2014/main" id="{101E7783-3F7B-4591-8305-EA4E040C098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41055" y="5401404"/>
                      <a:ext cx="426294" cy="426294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552" name="楕円 551">
                    <a:extLst>
                      <a:ext uri="{FF2B5EF4-FFF2-40B4-BE49-F238E27FC236}">
                        <a16:creationId xmlns:a16="http://schemas.microsoft.com/office/drawing/2014/main" id="{1FA9516E-73F0-410D-AE5F-E31D0E49E5DC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6826108" y="4404696"/>
                    <a:ext cx="652513" cy="304624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53" name="フリーフォーム: 図形 552">
                    <a:extLst>
                      <a:ext uri="{FF2B5EF4-FFF2-40B4-BE49-F238E27FC236}">
                        <a16:creationId xmlns:a16="http://schemas.microsoft.com/office/drawing/2014/main" id="{D5279431-2985-4A40-9EB3-2C9BF415BD2B}"/>
                      </a:ext>
                    </a:extLst>
                  </p:cNvPr>
                  <p:cNvSpPr/>
                  <p:nvPr/>
                </p:nvSpPr>
                <p:spPr>
                  <a:xfrm rot="9000000">
                    <a:off x="7080265" y="4217933"/>
                    <a:ext cx="637530" cy="1120617"/>
                  </a:xfrm>
                  <a:custGeom>
                    <a:avLst/>
                    <a:gdLst>
                      <a:gd name="connsiteX0" fmla="*/ 234255 w 637530"/>
                      <a:gd name="connsiteY0" fmla="*/ 1039012 h 1120617"/>
                      <a:gd name="connsiteX1" fmla="*/ 0 w 637530"/>
                      <a:gd name="connsiteY1" fmla="*/ 642795 h 1120617"/>
                      <a:gd name="connsiteX2" fmla="*/ 424242 w 637530"/>
                      <a:gd name="connsiteY2" fmla="*/ 174681 h 1120617"/>
                      <a:gd name="connsiteX3" fmla="*/ 525367 w 637530"/>
                      <a:gd name="connsiteY3" fmla="*/ 165513 h 1120617"/>
                      <a:gd name="connsiteX4" fmla="*/ 528677 w 637530"/>
                      <a:gd name="connsiteY4" fmla="*/ 159525 h 1120617"/>
                      <a:gd name="connsiteX5" fmla="*/ 589315 w 637530"/>
                      <a:gd name="connsiteY5" fmla="*/ 2 h 1120617"/>
                      <a:gd name="connsiteX6" fmla="*/ 589316 w 637530"/>
                      <a:gd name="connsiteY6" fmla="*/ 0 h 1120617"/>
                      <a:gd name="connsiteX7" fmla="*/ 544345 w 637530"/>
                      <a:gd name="connsiteY7" fmla="*/ 383961 h 1120617"/>
                      <a:gd name="connsiteX8" fmla="*/ 459951 w 637530"/>
                      <a:gd name="connsiteY8" fmla="*/ 490349 h 1120617"/>
                      <a:gd name="connsiteX9" fmla="*/ 388168 w 637530"/>
                      <a:gd name="connsiteY9" fmla="*/ 548372 h 1120617"/>
                      <a:gd name="connsiteX10" fmla="*/ 381011 w 637530"/>
                      <a:gd name="connsiteY10" fmla="*/ 642795 h 1120617"/>
                      <a:gd name="connsiteX11" fmla="*/ 531322 w 637530"/>
                      <a:gd name="connsiteY11" fmla="*/ 1120616 h 1120617"/>
                      <a:gd name="connsiteX12" fmla="*/ 531322 w 637530"/>
                      <a:gd name="connsiteY12" fmla="*/ 1120617 h 1120617"/>
                      <a:gd name="connsiteX13" fmla="*/ 234255 w 637530"/>
                      <a:gd name="connsiteY13" fmla="*/ 1039012 h 11206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637530" h="1120617">
                        <a:moveTo>
                          <a:pt x="234255" y="1039012"/>
                        </a:moveTo>
                        <a:cubicBezTo>
                          <a:pt x="92922" y="953145"/>
                          <a:pt x="0" y="807729"/>
                          <a:pt x="0" y="642795"/>
                        </a:cubicBezTo>
                        <a:cubicBezTo>
                          <a:pt x="0" y="411888"/>
                          <a:pt x="182128" y="219236"/>
                          <a:pt x="424242" y="174681"/>
                        </a:cubicBezTo>
                        <a:lnTo>
                          <a:pt x="525367" y="165513"/>
                        </a:lnTo>
                        <a:lnTo>
                          <a:pt x="528677" y="159525"/>
                        </a:lnTo>
                        <a:cubicBezTo>
                          <a:pt x="553582" y="106095"/>
                          <a:pt x="574026" y="52425"/>
                          <a:pt x="589315" y="2"/>
                        </a:cubicBezTo>
                        <a:lnTo>
                          <a:pt x="589316" y="0"/>
                        </a:lnTo>
                        <a:cubicBezTo>
                          <a:pt x="668280" y="50842"/>
                          <a:pt x="648146" y="222746"/>
                          <a:pt x="544345" y="383961"/>
                        </a:cubicBezTo>
                        <a:cubicBezTo>
                          <a:pt x="518395" y="424264"/>
                          <a:pt x="489673" y="460084"/>
                          <a:pt x="459951" y="490349"/>
                        </a:cubicBezTo>
                        <a:lnTo>
                          <a:pt x="388168" y="548372"/>
                        </a:lnTo>
                        <a:lnTo>
                          <a:pt x="381011" y="642795"/>
                        </a:lnTo>
                        <a:cubicBezTo>
                          <a:pt x="381011" y="808442"/>
                          <a:pt x="431115" y="974089"/>
                          <a:pt x="531322" y="1120616"/>
                        </a:cubicBezTo>
                        <a:lnTo>
                          <a:pt x="531322" y="1120617"/>
                        </a:lnTo>
                        <a:cubicBezTo>
                          <a:pt x="421282" y="1120617"/>
                          <a:pt x="319055" y="1090533"/>
                          <a:pt x="234255" y="1039012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554" name="グループ化 553">
                    <a:extLst>
                      <a:ext uri="{FF2B5EF4-FFF2-40B4-BE49-F238E27FC236}">
                        <a16:creationId xmlns:a16="http://schemas.microsoft.com/office/drawing/2014/main" id="{E2ED345F-F67C-410C-82CC-476D460F4257}"/>
                      </a:ext>
                    </a:extLst>
                  </p:cNvPr>
                  <p:cNvGrpSpPr/>
                  <p:nvPr/>
                </p:nvGrpSpPr>
                <p:grpSpPr>
                  <a:xfrm>
                    <a:off x="7249872" y="4742810"/>
                    <a:ext cx="184790" cy="334681"/>
                    <a:chOff x="1368308" y="1783038"/>
                    <a:chExt cx="188990" cy="342286"/>
                  </a:xfrm>
                </p:grpSpPr>
                <p:sp>
                  <p:nvSpPr>
                    <p:cNvPr id="561" name="フリーフォーム: 図形 560">
                      <a:extLst>
                        <a:ext uri="{FF2B5EF4-FFF2-40B4-BE49-F238E27FC236}">
                          <a16:creationId xmlns:a16="http://schemas.microsoft.com/office/drawing/2014/main" id="{63E3BBC5-8BB8-4319-BE72-FCD888F2C8F3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1368308" y="1783038"/>
                      <a:ext cx="188990" cy="342286"/>
                    </a:xfrm>
                    <a:custGeom>
                      <a:avLst/>
                      <a:gdLst>
                        <a:gd name="connsiteX0" fmla="*/ 109805 w 188990"/>
                        <a:gd name="connsiteY0" fmla="*/ 0 h 342286"/>
                        <a:gd name="connsiteX1" fmla="*/ 0 w 188990"/>
                        <a:gd name="connsiteY1" fmla="*/ 171143 h 342286"/>
                        <a:gd name="connsiteX2" fmla="*/ 109805 w 188990"/>
                        <a:gd name="connsiteY2" fmla="*/ 342286 h 342286"/>
                        <a:gd name="connsiteX3" fmla="*/ 111831 w 188990"/>
                        <a:gd name="connsiteY3" fmla="*/ 341648 h 342286"/>
                        <a:gd name="connsiteX4" fmla="*/ 188990 w 188990"/>
                        <a:gd name="connsiteY4" fmla="*/ 53688 h 342286"/>
                        <a:gd name="connsiteX5" fmla="*/ 187449 w 188990"/>
                        <a:gd name="connsiteY5" fmla="*/ 50126 h 342286"/>
                        <a:gd name="connsiteX6" fmla="*/ 109805 w 188990"/>
                        <a:gd name="connsiteY6" fmla="*/ 0 h 342286"/>
                        <a:gd name="connsiteX0" fmla="*/ 109805 w 188990"/>
                        <a:gd name="connsiteY0" fmla="*/ 0 h 342286"/>
                        <a:gd name="connsiteX1" fmla="*/ 0 w 188990"/>
                        <a:gd name="connsiteY1" fmla="*/ 171143 h 342286"/>
                        <a:gd name="connsiteX2" fmla="*/ 109805 w 188990"/>
                        <a:gd name="connsiteY2" fmla="*/ 342286 h 342286"/>
                        <a:gd name="connsiteX3" fmla="*/ 111831 w 188990"/>
                        <a:gd name="connsiteY3" fmla="*/ 341648 h 342286"/>
                        <a:gd name="connsiteX4" fmla="*/ 178321 w 188990"/>
                        <a:gd name="connsiteY4" fmla="*/ 93383 h 342286"/>
                        <a:gd name="connsiteX5" fmla="*/ 188990 w 188990"/>
                        <a:gd name="connsiteY5" fmla="*/ 53688 h 342286"/>
                        <a:gd name="connsiteX6" fmla="*/ 187449 w 188990"/>
                        <a:gd name="connsiteY6" fmla="*/ 50126 h 342286"/>
                        <a:gd name="connsiteX7" fmla="*/ 109805 w 188990"/>
                        <a:gd name="connsiteY7" fmla="*/ 0 h 342286"/>
                        <a:gd name="connsiteX0" fmla="*/ 178321 w 269761"/>
                        <a:gd name="connsiteY0" fmla="*/ 93383 h 342286"/>
                        <a:gd name="connsiteX1" fmla="*/ 188990 w 269761"/>
                        <a:gd name="connsiteY1" fmla="*/ 53688 h 342286"/>
                        <a:gd name="connsiteX2" fmla="*/ 187449 w 269761"/>
                        <a:gd name="connsiteY2" fmla="*/ 50126 h 342286"/>
                        <a:gd name="connsiteX3" fmla="*/ 109805 w 269761"/>
                        <a:gd name="connsiteY3" fmla="*/ 0 h 342286"/>
                        <a:gd name="connsiteX4" fmla="*/ 0 w 269761"/>
                        <a:gd name="connsiteY4" fmla="*/ 171143 h 342286"/>
                        <a:gd name="connsiteX5" fmla="*/ 109805 w 269761"/>
                        <a:gd name="connsiteY5" fmla="*/ 342286 h 342286"/>
                        <a:gd name="connsiteX6" fmla="*/ 111831 w 269761"/>
                        <a:gd name="connsiteY6" fmla="*/ 341648 h 342286"/>
                        <a:gd name="connsiteX7" fmla="*/ 269761 w 269761"/>
                        <a:gd name="connsiteY7" fmla="*/ 184823 h 342286"/>
                        <a:gd name="connsiteX0" fmla="*/ 188990 w 269761"/>
                        <a:gd name="connsiteY0" fmla="*/ 53688 h 342286"/>
                        <a:gd name="connsiteX1" fmla="*/ 187449 w 269761"/>
                        <a:gd name="connsiteY1" fmla="*/ 50126 h 342286"/>
                        <a:gd name="connsiteX2" fmla="*/ 109805 w 269761"/>
                        <a:gd name="connsiteY2" fmla="*/ 0 h 342286"/>
                        <a:gd name="connsiteX3" fmla="*/ 0 w 269761"/>
                        <a:gd name="connsiteY3" fmla="*/ 171143 h 342286"/>
                        <a:gd name="connsiteX4" fmla="*/ 109805 w 269761"/>
                        <a:gd name="connsiteY4" fmla="*/ 342286 h 342286"/>
                        <a:gd name="connsiteX5" fmla="*/ 111831 w 269761"/>
                        <a:gd name="connsiteY5" fmla="*/ 341648 h 342286"/>
                        <a:gd name="connsiteX6" fmla="*/ 269761 w 269761"/>
                        <a:gd name="connsiteY6" fmla="*/ 184823 h 342286"/>
                        <a:gd name="connsiteX0" fmla="*/ 188990 w 188990"/>
                        <a:gd name="connsiteY0" fmla="*/ 53688 h 342286"/>
                        <a:gd name="connsiteX1" fmla="*/ 187449 w 188990"/>
                        <a:gd name="connsiteY1" fmla="*/ 50126 h 342286"/>
                        <a:gd name="connsiteX2" fmla="*/ 109805 w 188990"/>
                        <a:gd name="connsiteY2" fmla="*/ 0 h 342286"/>
                        <a:gd name="connsiteX3" fmla="*/ 0 w 188990"/>
                        <a:gd name="connsiteY3" fmla="*/ 171143 h 342286"/>
                        <a:gd name="connsiteX4" fmla="*/ 109805 w 188990"/>
                        <a:gd name="connsiteY4" fmla="*/ 342286 h 342286"/>
                        <a:gd name="connsiteX5" fmla="*/ 111831 w 188990"/>
                        <a:gd name="connsiteY5" fmla="*/ 341648 h 3422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88990" h="342286">
                          <a:moveTo>
                            <a:pt x="188990" y="53688"/>
                          </a:moveTo>
                          <a:lnTo>
                            <a:pt x="187449" y="50126"/>
                          </a:lnTo>
                          <a:cubicBezTo>
                            <a:pt x="167578" y="19156"/>
                            <a:pt x="140127" y="0"/>
                            <a:pt x="109805" y="0"/>
                          </a:cubicBezTo>
                          <a:cubicBezTo>
                            <a:pt x="49161" y="0"/>
                            <a:pt x="0" y="76623"/>
                            <a:pt x="0" y="171143"/>
                          </a:cubicBezTo>
                          <a:cubicBezTo>
                            <a:pt x="0" y="265663"/>
                            <a:pt x="49161" y="342286"/>
                            <a:pt x="109805" y="342286"/>
                          </a:cubicBezTo>
                          <a:lnTo>
                            <a:pt x="111831" y="341648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62" name="フリーフォーム: 図形 561">
                      <a:extLst>
                        <a:ext uri="{FF2B5EF4-FFF2-40B4-BE49-F238E27FC236}">
                          <a16:creationId xmlns:a16="http://schemas.microsoft.com/office/drawing/2014/main" id="{BCBD6F4F-19B4-4A35-8220-F4A956D3DFC2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1386510" y="1839869"/>
                      <a:ext cx="131404" cy="222946"/>
                    </a:xfrm>
                    <a:custGeom>
                      <a:avLst/>
                      <a:gdLst>
                        <a:gd name="connsiteX0" fmla="*/ 70049 w 131404"/>
                        <a:gd name="connsiteY0" fmla="*/ 0 h 222946"/>
                        <a:gd name="connsiteX1" fmla="*/ 0 w 131404"/>
                        <a:gd name="connsiteY1" fmla="*/ 111473 h 222946"/>
                        <a:gd name="connsiteX2" fmla="*/ 70049 w 131404"/>
                        <a:gd name="connsiteY2" fmla="*/ 222946 h 222946"/>
                        <a:gd name="connsiteX3" fmla="*/ 89572 w 131404"/>
                        <a:gd name="connsiteY3" fmla="*/ 216674 h 222946"/>
                        <a:gd name="connsiteX4" fmla="*/ 131404 w 131404"/>
                        <a:gd name="connsiteY4" fmla="*/ 60555 h 222946"/>
                        <a:gd name="connsiteX5" fmla="*/ 119581 w 131404"/>
                        <a:gd name="connsiteY5" fmla="*/ 32650 h 222946"/>
                        <a:gd name="connsiteX6" fmla="*/ 70049 w 131404"/>
                        <a:gd name="connsiteY6" fmla="*/ 0 h 2229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31404" h="222946">
                          <a:moveTo>
                            <a:pt x="70049" y="0"/>
                          </a:moveTo>
                          <a:cubicBezTo>
                            <a:pt x="31362" y="0"/>
                            <a:pt x="0" y="49908"/>
                            <a:pt x="0" y="111473"/>
                          </a:cubicBezTo>
                          <a:cubicBezTo>
                            <a:pt x="0" y="173038"/>
                            <a:pt x="31362" y="222946"/>
                            <a:pt x="70049" y="222946"/>
                          </a:cubicBezTo>
                          <a:lnTo>
                            <a:pt x="89572" y="216674"/>
                          </a:lnTo>
                          <a:lnTo>
                            <a:pt x="131404" y="60555"/>
                          </a:lnTo>
                          <a:lnTo>
                            <a:pt x="119581" y="32650"/>
                          </a:lnTo>
                          <a:cubicBezTo>
                            <a:pt x="106905" y="12477"/>
                            <a:pt x="89392" y="0"/>
                            <a:pt x="70049" y="0"/>
                          </a:cubicBezTo>
                          <a:close/>
                        </a:path>
                      </a:pathLst>
                    </a:cu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555" name="グループ化 554">
                    <a:extLst>
                      <a:ext uri="{FF2B5EF4-FFF2-40B4-BE49-F238E27FC236}">
                        <a16:creationId xmlns:a16="http://schemas.microsoft.com/office/drawing/2014/main" id="{CCE00F8D-4349-43F6-820A-E3429409DB51}"/>
                      </a:ext>
                    </a:extLst>
                  </p:cNvPr>
                  <p:cNvGrpSpPr/>
                  <p:nvPr/>
                </p:nvGrpSpPr>
                <p:grpSpPr>
                  <a:xfrm>
                    <a:off x="7221188" y="4255033"/>
                    <a:ext cx="325519" cy="271429"/>
                    <a:chOff x="8797576" y="4250271"/>
                    <a:chExt cx="325519" cy="271429"/>
                  </a:xfrm>
                </p:grpSpPr>
                <p:sp>
                  <p:nvSpPr>
                    <p:cNvPr id="558" name="台形 557">
                      <a:extLst>
                        <a:ext uri="{FF2B5EF4-FFF2-40B4-BE49-F238E27FC236}">
                          <a16:creationId xmlns:a16="http://schemas.microsoft.com/office/drawing/2014/main" id="{6C417B87-B803-4B99-A1A6-46C1B1F67199}"/>
                        </a:ext>
                      </a:extLst>
                    </p:cNvPr>
                    <p:cNvSpPr/>
                    <p:nvPr/>
                  </p:nvSpPr>
                  <p:spPr>
                    <a:xfrm rot="8100000">
                      <a:off x="8797576" y="4250271"/>
                      <a:ext cx="197711" cy="143620"/>
                    </a:xfrm>
                    <a:prstGeom prst="trapezoid">
                      <a:avLst>
                        <a:gd name="adj" fmla="val 35145"/>
                      </a:avLst>
                    </a:prstGeom>
                    <a:solidFill>
                      <a:srgbClr val="FF000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59" name="台形 558">
                      <a:extLst>
                        <a:ext uri="{FF2B5EF4-FFF2-40B4-BE49-F238E27FC236}">
                          <a16:creationId xmlns:a16="http://schemas.microsoft.com/office/drawing/2014/main" id="{776CE71E-8EAA-4988-BA54-38B82FD59D5A}"/>
                        </a:ext>
                      </a:extLst>
                    </p:cNvPr>
                    <p:cNvSpPr/>
                    <p:nvPr/>
                  </p:nvSpPr>
                  <p:spPr>
                    <a:xfrm rot="18900000" flipH="1">
                      <a:off x="8925384" y="4378080"/>
                      <a:ext cx="197711" cy="143620"/>
                    </a:xfrm>
                    <a:prstGeom prst="trapezoid">
                      <a:avLst>
                        <a:gd name="adj" fmla="val 35145"/>
                      </a:avLst>
                    </a:prstGeom>
                    <a:solidFill>
                      <a:srgbClr val="FF000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60" name="楕円 559">
                      <a:extLst>
                        <a:ext uri="{FF2B5EF4-FFF2-40B4-BE49-F238E27FC236}">
                          <a16:creationId xmlns:a16="http://schemas.microsoft.com/office/drawing/2014/main" id="{D089BB93-EEC4-41D1-A8D6-ED1E9A2272FE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8909960" y="4324820"/>
                      <a:ext cx="100752" cy="12233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556" name="円/楕円 190">
                    <a:extLst>
                      <a:ext uri="{FF2B5EF4-FFF2-40B4-BE49-F238E27FC236}">
                        <a16:creationId xmlns:a16="http://schemas.microsoft.com/office/drawing/2014/main" id="{7DE66CA6-4DB1-49ED-ADEF-7206FB8F40BF}"/>
                      </a:ext>
                    </a:extLst>
                  </p:cNvPr>
                  <p:cNvSpPr/>
                  <p:nvPr/>
                </p:nvSpPr>
                <p:spPr>
                  <a:xfrm>
                    <a:off x="7042988" y="4969420"/>
                    <a:ext cx="118865" cy="64499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57" name="円/楕円 27">
                    <a:extLst>
                      <a:ext uri="{FF2B5EF4-FFF2-40B4-BE49-F238E27FC236}">
                        <a16:creationId xmlns:a16="http://schemas.microsoft.com/office/drawing/2014/main" id="{C8871E8E-A969-4FE8-BE0C-4786AB1ECA2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6839725" y="4639533"/>
                    <a:ext cx="163445" cy="38190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44" name="フリーフォーム: 図形 543">
                  <a:extLst>
                    <a:ext uri="{FF2B5EF4-FFF2-40B4-BE49-F238E27FC236}">
                      <a16:creationId xmlns:a16="http://schemas.microsoft.com/office/drawing/2014/main" id="{7D46E349-226F-48B7-87D1-24ED1F70EC97}"/>
                    </a:ext>
                  </a:extLst>
                </p:cNvPr>
                <p:cNvSpPr/>
                <p:nvPr/>
              </p:nvSpPr>
              <p:spPr>
                <a:xfrm>
                  <a:off x="7609994" y="4752273"/>
                  <a:ext cx="168550" cy="119581"/>
                </a:xfrm>
                <a:custGeom>
                  <a:avLst/>
                  <a:gdLst>
                    <a:gd name="connsiteX0" fmla="*/ 0 w 168550"/>
                    <a:gd name="connsiteY0" fmla="*/ 0 h 119581"/>
                    <a:gd name="connsiteX1" fmla="*/ 62951 w 168550"/>
                    <a:gd name="connsiteY1" fmla="*/ 41830 h 119581"/>
                    <a:gd name="connsiteX2" fmla="*/ 66119 w 168550"/>
                    <a:gd name="connsiteY2" fmla="*/ 34689 h 119581"/>
                    <a:gd name="connsiteX3" fmla="*/ 108547 w 168550"/>
                    <a:gd name="connsiteY3" fmla="*/ 7979 h 119581"/>
                    <a:gd name="connsiteX4" fmla="*/ 168550 w 168550"/>
                    <a:gd name="connsiteY4" fmla="*/ 99172 h 119581"/>
                    <a:gd name="connsiteX5" fmla="*/ 165842 w 168550"/>
                    <a:gd name="connsiteY5" fmla="*/ 119558 h 119581"/>
                    <a:gd name="connsiteX6" fmla="*/ 163838 w 168550"/>
                    <a:gd name="connsiteY6" fmla="*/ 104471 h 119581"/>
                    <a:gd name="connsiteX7" fmla="*/ 108550 w 168550"/>
                    <a:gd name="connsiteY7" fmla="*/ 48774 h 119581"/>
                    <a:gd name="connsiteX8" fmla="*/ 53263 w 168550"/>
                    <a:gd name="connsiteY8" fmla="*/ 104471 h 119581"/>
                    <a:gd name="connsiteX9" fmla="*/ 51255 w 168550"/>
                    <a:gd name="connsiteY9" fmla="*/ 119581 h 119581"/>
                    <a:gd name="connsiteX10" fmla="*/ 48544 w 168550"/>
                    <a:gd name="connsiteY10" fmla="*/ 99172 h 119581"/>
                    <a:gd name="connsiteX11" fmla="*/ 51314 w 168550"/>
                    <a:gd name="connsiteY11" fmla="*/ 78323 h 1195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68550" h="119581">
                      <a:moveTo>
                        <a:pt x="0" y="0"/>
                      </a:moveTo>
                      <a:lnTo>
                        <a:pt x="62951" y="41830"/>
                      </a:lnTo>
                      <a:lnTo>
                        <a:pt x="66119" y="34689"/>
                      </a:lnTo>
                      <a:cubicBezTo>
                        <a:pt x="76977" y="18186"/>
                        <a:pt x="91978" y="7979"/>
                        <a:pt x="108547" y="7979"/>
                      </a:cubicBezTo>
                      <a:cubicBezTo>
                        <a:pt x="141686" y="7979"/>
                        <a:pt x="168550" y="48807"/>
                        <a:pt x="168550" y="99172"/>
                      </a:cubicBezTo>
                      <a:lnTo>
                        <a:pt x="165842" y="119558"/>
                      </a:lnTo>
                      <a:lnTo>
                        <a:pt x="163838" y="104471"/>
                      </a:lnTo>
                      <a:cubicBezTo>
                        <a:pt x="154729" y="71740"/>
                        <a:pt x="133404" y="48774"/>
                        <a:pt x="108550" y="48774"/>
                      </a:cubicBezTo>
                      <a:cubicBezTo>
                        <a:pt x="83696" y="48774"/>
                        <a:pt x="62371" y="71740"/>
                        <a:pt x="53263" y="104471"/>
                      </a:cubicBezTo>
                      <a:lnTo>
                        <a:pt x="51255" y="119581"/>
                      </a:lnTo>
                      <a:lnTo>
                        <a:pt x="48544" y="99172"/>
                      </a:lnTo>
                      <a:lnTo>
                        <a:pt x="51314" y="78323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707" name="グループ化 706">
              <a:extLst>
                <a:ext uri="{FF2B5EF4-FFF2-40B4-BE49-F238E27FC236}">
                  <a16:creationId xmlns:a16="http://schemas.microsoft.com/office/drawing/2014/main" id="{8627ACC5-96EB-4CDA-A770-92B30E8C8510}"/>
                </a:ext>
              </a:extLst>
            </p:cNvPr>
            <p:cNvGrpSpPr/>
            <p:nvPr/>
          </p:nvGrpSpPr>
          <p:grpSpPr>
            <a:xfrm>
              <a:off x="4857504" y="5340512"/>
              <a:ext cx="517256" cy="325063"/>
              <a:chOff x="1821834" y="2152930"/>
              <a:chExt cx="674136" cy="423655"/>
            </a:xfrm>
            <a:solidFill>
              <a:srgbClr val="00B0F0">
                <a:alpha val="50000"/>
              </a:srgbClr>
            </a:solidFill>
          </p:grpSpPr>
          <p:sp>
            <p:nvSpPr>
              <p:cNvPr id="708" name="楕円 8">
                <a:extLst>
                  <a:ext uri="{FF2B5EF4-FFF2-40B4-BE49-F238E27FC236}">
                    <a16:creationId xmlns:a16="http://schemas.microsoft.com/office/drawing/2014/main" id="{947F4BC8-1267-4699-8FF3-BFA4CE221261}"/>
                  </a:ext>
                </a:extLst>
              </p:cNvPr>
              <p:cNvSpPr/>
              <p:nvPr/>
            </p:nvSpPr>
            <p:spPr>
              <a:xfrm rot="5400000">
                <a:off x="2250297" y="2141249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9" name="楕円 8">
                <a:extLst>
                  <a:ext uri="{FF2B5EF4-FFF2-40B4-BE49-F238E27FC236}">
                    <a16:creationId xmlns:a16="http://schemas.microsoft.com/office/drawing/2014/main" id="{9CCD4BBD-4EC3-44FB-AA14-4DBA2F52F41B}"/>
                  </a:ext>
                </a:extLst>
              </p:cNvPr>
              <p:cNvSpPr/>
              <p:nvPr/>
            </p:nvSpPr>
            <p:spPr>
              <a:xfrm rot="4500000">
                <a:off x="2150069" y="2258808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0" name="楕円 8">
                <a:extLst>
                  <a:ext uri="{FF2B5EF4-FFF2-40B4-BE49-F238E27FC236}">
                    <a16:creationId xmlns:a16="http://schemas.microsoft.com/office/drawing/2014/main" id="{4417D590-FCC2-41DE-82E5-9574BBBCA1DF}"/>
                  </a:ext>
                </a:extLst>
              </p:cNvPr>
              <p:cNvSpPr/>
              <p:nvPr/>
            </p:nvSpPr>
            <p:spPr>
              <a:xfrm rot="2700000">
                <a:off x="2303257" y="2346404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1" name="楕円 8">
                <a:extLst>
                  <a:ext uri="{FF2B5EF4-FFF2-40B4-BE49-F238E27FC236}">
                    <a16:creationId xmlns:a16="http://schemas.microsoft.com/office/drawing/2014/main" id="{DC9EB4A7-D22F-46B5-92D2-97DDBF88BAEB}"/>
                  </a:ext>
                </a:extLst>
              </p:cNvPr>
              <p:cNvSpPr/>
              <p:nvPr/>
            </p:nvSpPr>
            <p:spPr>
              <a:xfrm rot="5400000">
                <a:off x="2414874" y="2203151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2" name="楕円 8">
                <a:extLst>
                  <a:ext uri="{FF2B5EF4-FFF2-40B4-BE49-F238E27FC236}">
                    <a16:creationId xmlns:a16="http://schemas.microsoft.com/office/drawing/2014/main" id="{5323EB0C-E814-487B-81B5-AB86BFE43512}"/>
                  </a:ext>
                </a:extLst>
              </p:cNvPr>
              <p:cNvSpPr/>
              <p:nvPr/>
            </p:nvSpPr>
            <p:spPr>
              <a:xfrm rot="4500000">
                <a:off x="1996804" y="2178253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3" name="楕円 8">
                <a:extLst>
                  <a:ext uri="{FF2B5EF4-FFF2-40B4-BE49-F238E27FC236}">
                    <a16:creationId xmlns:a16="http://schemas.microsoft.com/office/drawing/2014/main" id="{32015E9C-9995-4E6B-8EC9-4B9374F71679}"/>
                  </a:ext>
                </a:extLst>
              </p:cNvPr>
              <p:cNvSpPr/>
              <p:nvPr/>
            </p:nvSpPr>
            <p:spPr>
              <a:xfrm rot="2700000">
                <a:off x="2087935" y="2442178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4" name="楕円 8">
                <a:extLst>
                  <a:ext uri="{FF2B5EF4-FFF2-40B4-BE49-F238E27FC236}">
                    <a16:creationId xmlns:a16="http://schemas.microsoft.com/office/drawing/2014/main" id="{D1658509-291E-4DDF-B5C9-87B834709FBB}"/>
                  </a:ext>
                </a:extLst>
              </p:cNvPr>
              <p:cNvSpPr/>
              <p:nvPr/>
            </p:nvSpPr>
            <p:spPr>
              <a:xfrm rot="900000">
                <a:off x="2450250" y="2405087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5" name="楕円 8">
                <a:extLst>
                  <a:ext uri="{FF2B5EF4-FFF2-40B4-BE49-F238E27FC236}">
                    <a16:creationId xmlns:a16="http://schemas.microsoft.com/office/drawing/2014/main" id="{6DD7D93B-AB73-4C69-96C9-A9DADFF13F39}"/>
                  </a:ext>
                </a:extLst>
              </p:cNvPr>
              <p:cNvSpPr/>
              <p:nvPr/>
            </p:nvSpPr>
            <p:spPr>
              <a:xfrm rot="2700000">
                <a:off x="1881871" y="2431885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6" name="楕円 8">
                <a:extLst>
                  <a:ext uri="{FF2B5EF4-FFF2-40B4-BE49-F238E27FC236}">
                    <a16:creationId xmlns:a16="http://schemas.microsoft.com/office/drawing/2014/main" id="{6F523454-7796-41DC-A0F9-69E869A5B20F}"/>
                  </a:ext>
                </a:extLst>
              </p:cNvPr>
              <p:cNvSpPr/>
              <p:nvPr/>
            </p:nvSpPr>
            <p:spPr>
              <a:xfrm rot="900000">
                <a:off x="2282663" y="2507504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7" name="楕円 8">
                <a:extLst>
                  <a:ext uri="{FF2B5EF4-FFF2-40B4-BE49-F238E27FC236}">
                    <a16:creationId xmlns:a16="http://schemas.microsoft.com/office/drawing/2014/main" id="{B7009698-64A0-445E-A47B-90C93E06F9D3}"/>
                  </a:ext>
                </a:extLst>
              </p:cNvPr>
              <p:cNvSpPr/>
              <p:nvPr/>
            </p:nvSpPr>
            <p:spPr>
              <a:xfrm rot="4500000">
                <a:off x="1833515" y="2271223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18" name="グループ化 717">
              <a:extLst>
                <a:ext uri="{FF2B5EF4-FFF2-40B4-BE49-F238E27FC236}">
                  <a16:creationId xmlns:a16="http://schemas.microsoft.com/office/drawing/2014/main" id="{152E1DDB-A96B-4769-B74F-947BE12B1A51}"/>
                </a:ext>
              </a:extLst>
            </p:cNvPr>
            <p:cNvGrpSpPr/>
            <p:nvPr/>
          </p:nvGrpSpPr>
          <p:grpSpPr>
            <a:xfrm flipH="1">
              <a:off x="4560540" y="5318381"/>
              <a:ext cx="517256" cy="325063"/>
              <a:chOff x="1821834" y="2152930"/>
              <a:chExt cx="674136" cy="423655"/>
            </a:xfrm>
            <a:solidFill>
              <a:srgbClr val="00B0F0">
                <a:alpha val="50000"/>
              </a:srgbClr>
            </a:solidFill>
          </p:grpSpPr>
          <p:sp>
            <p:nvSpPr>
              <p:cNvPr id="719" name="楕円 8">
                <a:extLst>
                  <a:ext uri="{FF2B5EF4-FFF2-40B4-BE49-F238E27FC236}">
                    <a16:creationId xmlns:a16="http://schemas.microsoft.com/office/drawing/2014/main" id="{CE686092-5055-4C52-AC9C-478745448CC8}"/>
                  </a:ext>
                </a:extLst>
              </p:cNvPr>
              <p:cNvSpPr/>
              <p:nvPr/>
            </p:nvSpPr>
            <p:spPr>
              <a:xfrm rot="5400000">
                <a:off x="2250297" y="2141249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0" name="楕円 8">
                <a:extLst>
                  <a:ext uri="{FF2B5EF4-FFF2-40B4-BE49-F238E27FC236}">
                    <a16:creationId xmlns:a16="http://schemas.microsoft.com/office/drawing/2014/main" id="{5C5E13C8-ED0B-46FB-90F4-DCE97D7D4519}"/>
                  </a:ext>
                </a:extLst>
              </p:cNvPr>
              <p:cNvSpPr/>
              <p:nvPr/>
            </p:nvSpPr>
            <p:spPr>
              <a:xfrm rot="4500000">
                <a:off x="2150069" y="2258808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1" name="楕円 8">
                <a:extLst>
                  <a:ext uri="{FF2B5EF4-FFF2-40B4-BE49-F238E27FC236}">
                    <a16:creationId xmlns:a16="http://schemas.microsoft.com/office/drawing/2014/main" id="{8281F822-BC0F-43BE-AD73-4D58324CAF0D}"/>
                  </a:ext>
                </a:extLst>
              </p:cNvPr>
              <p:cNvSpPr/>
              <p:nvPr/>
            </p:nvSpPr>
            <p:spPr>
              <a:xfrm rot="2700000">
                <a:off x="2303257" y="2346404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2" name="楕円 8">
                <a:extLst>
                  <a:ext uri="{FF2B5EF4-FFF2-40B4-BE49-F238E27FC236}">
                    <a16:creationId xmlns:a16="http://schemas.microsoft.com/office/drawing/2014/main" id="{7E3BA052-B83D-49E3-9C3D-A913F916625B}"/>
                  </a:ext>
                </a:extLst>
              </p:cNvPr>
              <p:cNvSpPr/>
              <p:nvPr/>
            </p:nvSpPr>
            <p:spPr>
              <a:xfrm rot="5400000">
                <a:off x="2414874" y="2203151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3" name="楕円 8">
                <a:extLst>
                  <a:ext uri="{FF2B5EF4-FFF2-40B4-BE49-F238E27FC236}">
                    <a16:creationId xmlns:a16="http://schemas.microsoft.com/office/drawing/2014/main" id="{0AB64F59-918A-4CEA-961E-B60B9C574C08}"/>
                  </a:ext>
                </a:extLst>
              </p:cNvPr>
              <p:cNvSpPr/>
              <p:nvPr/>
            </p:nvSpPr>
            <p:spPr>
              <a:xfrm rot="4500000">
                <a:off x="1996804" y="2178253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4" name="楕円 8">
                <a:extLst>
                  <a:ext uri="{FF2B5EF4-FFF2-40B4-BE49-F238E27FC236}">
                    <a16:creationId xmlns:a16="http://schemas.microsoft.com/office/drawing/2014/main" id="{09D378A9-7C0E-480D-8138-F3ACEC5993C8}"/>
                  </a:ext>
                </a:extLst>
              </p:cNvPr>
              <p:cNvSpPr/>
              <p:nvPr/>
            </p:nvSpPr>
            <p:spPr>
              <a:xfrm rot="2700000">
                <a:off x="2087935" y="2442178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5" name="楕円 8">
                <a:extLst>
                  <a:ext uri="{FF2B5EF4-FFF2-40B4-BE49-F238E27FC236}">
                    <a16:creationId xmlns:a16="http://schemas.microsoft.com/office/drawing/2014/main" id="{2E872205-3FC8-458A-8597-5854266D91F7}"/>
                  </a:ext>
                </a:extLst>
              </p:cNvPr>
              <p:cNvSpPr/>
              <p:nvPr/>
            </p:nvSpPr>
            <p:spPr>
              <a:xfrm rot="900000">
                <a:off x="2450250" y="2405087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6" name="楕円 8">
                <a:extLst>
                  <a:ext uri="{FF2B5EF4-FFF2-40B4-BE49-F238E27FC236}">
                    <a16:creationId xmlns:a16="http://schemas.microsoft.com/office/drawing/2014/main" id="{EACFD4EE-C8E4-482C-AC11-B99DDB45F983}"/>
                  </a:ext>
                </a:extLst>
              </p:cNvPr>
              <p:cNvSpPr/>
              <p:nvPr/>
            </p:nvSpPr>
            <p:spPr>
              <a:xfrm rot="2700000">
                <a:off x="1881871" y="2431885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7" name="楕円 8">
                <a:extLst>
                  <a:ext uri="{FF2B5EF4-FFF2-40B4-BE49-F238E27FC236}">
                    <a16:creationId xmlns:a16="http://schemas.microsoft.com/office/drawing/2014/main" id="{328AB9CC-4F9B-464B-BBFC-E7FAD7879F56}"/>
                  </a:ext>
                </a:extLst>
              </p:cNvPr>
              <p:cNvSpPr/>
              <p:nvPr/>
            </p:nvSpPr>
            <p:spPr>
              <a:xfrm rot="900000">
                <a:off x="2282663" y="2507504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8" name="楕円 8">
                <a:extLst>
                  <a:ext uri="{FF2B5EF4-FFF2-40B4-BE49-F238E27FC236}">
                    <a16:creationId xmlns:a16="http://schemas.microsoft.com/office/drawing/2014/main" id="{9FC55706-A8DF-4CBD-85F7-1924547A7C73}"/>
                  </a:ext>
                </a:extLst>
              </p:cNvPr>
              <p:cNvSpPr/>
              <p:nvPr/>
            </p:nvSpPr>
            <p:spPr>
              <a:xfrm rot="4500000">
                <a:off x="1833515" y="2271223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E85F34D0-D7C1-453A-9A8A-03E2BA683A11}"/>
              </a:ext>
            </a:extLst>
          </p:cNvPr>
          <p:cNvGrpSpPr/>
          <p:nvPr/>
        </p:nvGrpSpPr>
        <p:grpSpPr>
          <a:xfrm>
            <a:off x="6728105" y="4334842"/>
            <a:ext cx="2381109" cy="2113394"/>
            <a:chOff x="6728105" y="4334842"/>
            <a:chExt cx="2381109" cy="2113394"/>
          </a:xfrm>
        </p:grpSpPr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BCA93AA4-C370-4ECD-98B4-31F8985A26F0}"/>
                </a:ext>
              </a:extLst>
            </p:cNvPr>
            <p:cNvGrpSpPr/>
            <p:nvPr/>
          </p:nvGrpSpPr>
          <p:grpSpPr>
            <a:xfrm>
              <a:off x="6728105" y="4334842"/>
              <a:ext cx="2381109" cy="2113394"/>
              <a:chOff x="6412689" y="3817619"/>
              <a:chExt cx="2963851" cy="2630617"/>
            </a:xfrm>
          </p:grpSpPr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3CD813A5-DF2E-4707-B369-0878B8EBFA34}"/>
                  </a:ext>
                </a:extLst>
              </p:cNvPr>
              <p:cNvGrpSpPr/>
              <p:nvPr/>
            </p:nvGrpSpPr>
            <p:grpSpPr>
              <a:xfrm>
                <a:off x="7673315" y="3829320"/>
                <a:ext cx="1703225" cy="2612661"/>
                <a:chOff x="3826129" y="3829320"/>
                <a:chExt cx="1703225" cy="2612661"/>
              </a:xfrm>
            </p:grpSpPr>
            <p:grpSp>
              <p:nvGrpSpPr>
                <p:cNvPr id="246" name="グループ化 245">
                  <a:extLst>
                    <a:ext uri="{FF2B5EF4-FFF2-40B4-BE49-F238E27FC236}">
                      <a16:creationId xmlns:a16="http://schemas.microsoft.com/office/drawing/2014/main" id="{0D6A12AE-4C9B-467F-B1C3-4A43B61F0893}"/>
                    </a:ext>
                  </a:extLst>
                </p:cNvPr>
                <p:cNvGrpSpPr/>
                <p:nvPr/>
              </p:nvGrpSpPr>
              <p:grpSpPr>
                <a:xfrm>
                  <a:off x="3826129" y="5460044"/>
                  <a:ext cx="1138176" cy="683722"/>
                  <a:chOff x="1068044" y="5731645"/>
                  <a:chExt cx="952081" cy="571931"/>
                </a:xfrm>
              </p:grpSpPr>
              <p:grpSp>
                <p:nvGrpSpPr>
                  <p:cNvPr id="247" name="グループ化 246">
                    <a:extLst>
                      <a:ext uri="{FF2B5EF4-FFF2-40B4-BE49-F238E27FC236}">
                        <a16:creationId xmlns:a16="http://schemas.microsoft.com/office/drawing/2014/main" id="{DBA8C651-0617-439D-A819-A33E54BDAD29}"/>
                      </a:ext>
                    </a:extLst>
                  </p:cNvPr>
                  <p:cNvGrpSpPr/>
                  <p:nvPr/>
                </p:nvGrpSpPr>
                <p:grpSpPr>
                  <a:xfrm>
                    <a:off x="1068044" y="5731645"/>
                    <a:ext cx="859080" cy="571931"/>
                    <a:chOff x="444652" y="5006060"/>
                    <a:chExt cx="1399600" cy="931780"/>
                  </a:xfrm>
                </p:grpSpPr>
                <p:sp>
                  <p:nvSpPr>
                    <p:cNvPr id="249" name="フリーフォーム: 図形 248">
                      <a:extLst>
                        <a:ext uri="{FF2B5EF4-FFF2-40B4-BE49-F238E27FC236}">
                          <a16:creationId xmlns:a16="http://schemas.microsoft.com/office/drawing/2014/main" id="{E0E61DC9-1AB8-4432-9C8D-3DDF20D3CEC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8753" y="5039307"/>
                      <a:ext cx="1165499" cy="898533"/>
                    </a:xfrm>
                    <a:custGeom>
                      <a:avLst/>
                      <a:gdLst>
                        <a:gd name="connsiteX0" fmla="*/ 46656 w 1165499"/>
                        <a:gd name="connsiteY0" fmla="*/ 403 h 898533"/>
                        <a:gd name="connsiteX1" fmla="*/ 99330 w 1165499"/>
                        <a:gd name="connsiteY1" fmla="*/ 26622 h 898533"/>
                        <a:gd name="connsiteX2" fmla="*/ 180581 w 1165499"/>
                        <a:gd name="connsiteY2" fmla="*/ 167352 h 898533"/>
                        <a:gd name="connsiteX3" fmla="*/ 299427 w 1165499"/>
                        <a:gd name="connsiteY3" fmla="*/ 199196 h 898533"/>
                        <a:gd name="connsiteX4" fmla="*/ 387635 w 1165499"/>
                        <a:gd name="connsiteY4" fmla="*/ 266881 h 898533"/>
                        <a:gd name="connsiteX5" fmla="*/ 403273 w 1165499"/>
                        <a:gd name="connsiteY5" fmla="*/ 312322 h 898533"/>
                        <a:gd name="connsiteX6" fmla="*/ 1119162 w 1165499"/>
                        <a:gd name="connsiteY6" fmla="*/ 725642 h 898533"/>
                        <a:gd name="connsiteX7" fmla="*/ 1153073 w 1165499"/>
                        <a:gd name="connsiteY7" fmla="*/ 852196 h 898533"/>
                        <a:gd name="connsiteX8" fmla="*/ 1026519 w 1165499"/>
                        <a:gd name="connsiteY8" fmla="*/ 886106 h 898533"/>
                        <a:gd name="connsiteX9" fmla="*/ 311430 w 1165499"/>
                        <a:gd name="connsiteY9" fmla="*/ 473249 h 898533"/>
                        <a:gd name="connsiteX10" fmla="*/ 281803 w 1165499"/>
                        <a:gd name="connsiteY10" fmla="*/ 483444 h 898533"/>
                        <a:gd name="connsiteX11" fmla="*/ 224229 w 1165499"/>
                        <a:gd name="connsiteY11" fmla="*/ 479836 h 898533"/>
                        <a:gd name="connsiteX12" fmla="*/ 61742 w 1165499"/>
                        <a:gd name="connsiteY12" fmla="*/ 436297 h 898533"/>
                        <a:gd name="connsiteX13" fmla="*/ 14135 w 1165499"/>
                        <a:gd name="connsiteY13" fmla="*/ 353839 h 898533"/>
                        <a:gd name="connsiteX14" fmla="*/ 54481 w 1165499"/>
                        <a:gd name="connsiteY14" fmla="*/ 203265 h 898533"/>
                        <a:gd name="connsiteX15" fmla="*/ 65539 w 1165499"/>
                        <a:gd name="connsiteY15" fmla="*/ 181002 h 898533"/>
                        <a:gd name="connsiteX16" fmla="*/ 7139 w 1165499"/>
                        <a:gd name="connsiteY16" fmla="*/ 79849 h 898533"/>
                        <a:gd name="connsiteX17" fmla="*/ 26621 w 1165499"/>
                        <a:gd name="connsiteY17" fmla="*/ 7140 h 898533"/>
                        <a:gd name="connsiteX18" fmla="*/ 46656 w 1165499"/>
                        <a:gd name="connsiteY18" fmla="*/ 403 h 8985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</a:cxnLst>
                      <a:rect l="l" t="t" r="r" b="b"/>
                      <a:pathLst>
                        <a:path w="1165499" h="898533">
                          <a:moveTo>
                            <a:pt x="46656" y="403"/>
                          </a:moveTo>
                          <a:cubicBezTo>
                            <a:pt x="67239" y="-2151"/>
                            <a:pt x="88307" y="7529"/>
                            <a:pt x="99330" y="26622"/>
                          </a:cubicBezTo>
                          <a:lnTo>
                            <a:pt x="180581" y="167352"/>
                          </a:lnTo>
                          <a:lnTo>
                            <a:pt x="299427" y="199196"/>
                          </a:lnTo>
                          <a:cubicBezTo>
                            <a:pt x="338175" y="209580"/>
                            <a:pt x="369046" y="234684"/>
                            <a:pt x="387635" y="266881"/>
                          </a:cubicBezTo>
                          <a:lnTo>
                            <a:pt x="403273" y="312322"/>
                          </a:lnTo>
                          <a:lnTo>
                            <a:pt x="1119162" y="725642"/>
                          </a:lnTo>
                          <a:cubicBezTo>
                            <a:pt x="1163473" y="751225"/>
                            <a:pt x="1178655" y="807885"/>
                            <a:pt x="1153073" y="852196"/>
                          </a:cubicBezTo>
                          <a:cubicBezTo>
                            <a:pt x="1127490" y="896507"/>
                            <a:pt x="1070830" y="911689"/>
                            <a:pt x="1026519" y="886106"/>
                          </a:cubicBezTo>
                          <a:lnTo>
                            <a:pt x="311430" y="473249"/>
                          </a:lnTo>
                          <a:lnTo>
                            <a:pt x="281803" y="483444"/>
                          </a:lnTo>
                          <a:cubicBezTo>
                            <a:pt x="263113" y="486046"/>
                            <a:pt x="243603" y="485026"/>
                            <a:pt x="224229" y="479836"/>
                          </a:cubicBezTo>
                          <a:lnTo>
                            <a:pt x="61742" y="436297"/>
                          </a:lnTo>
                          <a:cubicBezTo>
                            <a:pt x="25826" y="426673"/>
                            <a:pt x="4512" y="389755"/>
                            <a:pt x="14135" y="353839"/>
                          </a:cubicBezTo>
                          <a:lnTo>
                            <a:pt x="54481" y="203265"/>
                          </a:lnTo>
                          <a:lnTo>
                            <a:pt x="65539" y="181002"/>
                          </a:lnTo>
                          <a:lnTo>
                            <a:pt x="7139" y="79849"/>
                          </a:lnTo>
                          <a:cubicBezTo>
                            <a:pt x="-7559" y="54392"/>
                            <a:pt x="1163" y="21838"/>
                            <a:pt x="26621" y="7140"/>
                          </a:cubicBezTo>
                          <a:cubicBezTo>
                            <a:pt x="32985" y="3465"/>
                            <a:pt x="39794" y="1254"/>
                            <a:pt x="46656" y="4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250" name="グループ化 249">
                      <a:extLst>
                        <a:ext uri="{FF2B5EF4-FFF2-40B4-BE49-F238E27FC236}">
                          <a16:creationId xmlns:a16="http://schemas.microsoft.com/office/drawing/2014/main" id="{761DF0C0-B5D1-430E-8124-983C52D8229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44652" y="5006060"/>
                      <a:ext cx="483321" cy="425271"/>
                      <a:chOff x="458025" y="3477713"/>
                      <a:chExt cx="1521155" cy="1338455"/>
                    </a:xfrm>
                  </p:grpSpPr>
                  <p:grpSp>
                    <p:nvGrpSpPr>
                      <p:cNvPr id="251" name="グループ化 250">
                        <a:extLst>
                          <a:ext uri="{FF2B5EF4-FFF2-40B4-BE49-F238E27FC236}">
                            <a16:creationId xmlns:a16="http://schemas.microsoft.com/office/drawing/2014/main" id="{28C7B017-6954-400E-8075-B90D4EC360C7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826495" y="3477713"/>
                        <a:ext cx="1152685" cy="1166747"/>
                        <a:chOff x="798968" y="2934075"/>
                        <a:chExt cx="975141" cy="987038"/>
                      </a:xfrm>
                    </p:grpSpPr>
                    <p:sp>
                      <p:nvSpPr>
                        <p:cNvPr id="262" name="フリーフォーム: 図形 261">
                          <a:extLst>
                            <a:ext uri="{FF2B5EF4-FFF2-40B4-BE49-F238E27FC236}">
                              <a16:creationId xmlns:a16="http://schemas.microsoft.com/office/drawing/2014/main" id="{A6705072-4130-4123-A81D-BC0E32D631B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9800000">
                          <a:off x="798968" y="2934075"/>
                          <a:ext cx="385384" cy="829654"/>
                        </a:xfrm>
                        <a:custGeom>
                          <a:avLst/>
                          <a:gdLst>
                            <a:gd name="connsiteX0" fmla="*/ 148419 w 415210"/>
                            <a:gd name="connsiteY0" fmla="*/ 8395 h 899070"/>
                            <a:gd name="connsiteX1" fmla="*/ 213668 w 415210"/>
                            <a:gd name="connsiteY1" fmla="*/ 106834 h 899070"/>
                            <a:gd name="connsiteX2" fmla="*/ 213668 w 415210"/>
                            <a:gd name="connsiteY2" fmla="*/ 439191 h 899070"/>
                            <a:gd name="connsiteX3" fmla="*/ 415210 w 415210"/>
                            <a:gd name="connsiteY3" fmla="*/ 788271 h 899070"/>
                            <a:gd name="connsiteX4" fmla="*/ 223302 w 415210"/>
                            <a:gd name="connsiteY4" fmla="*/ 899070 h 899070"/>
                            <a:gd name="connsiteX5" fmla="*/ 19208 w 415210"/>
                            <a:gd name="connsiteY5" fmla="*/ 545569 h 899070"/>
                            <a:gd name="connsiteX6" fmla="*/ 13837 w 415210"/>
                            <a:gd name="connsiteY6" fmla="*/ 529597 h 899070"/>
                            <a:gd name="connsiteX7" fmla="*/ 8396 w 415210"/>
                            <a:gd name="connsiteY7" fmla="*/ 521526 h 899070"/>
                            <a:gd name="connsiteX8" fmla="*/ 0 w 415210"/>
                            <a:gd name="connsiteY8" fmla="*/ 479941 h 899070"/>
                            <a:gd name="connsiteX9" fmla="*/ 0 w 415210"/>
                            <a:gd name="connsiteY9" fmla="*/ 106834 h 899070"/>
                            <a:gd name="connsiteX10" fmla="*/ 106834 w 415210"/>
                            <a:gd name="connsiteY10" fmla="*/ 0 h 899070"/>
                            <a:gd name="connsiteX11" fmla="*/ 148419 w 415210"/>
                            <a:gd name="connsiteY11" fmla="*/ 8395 h 899070"/>
                            <a:gd name="connsiteX0" fmla="*/ 415210 w 506650"/>
                            <a:gd name="connsiteY0" fmla="*/ 788271 h 899070"/>
                            <a:gd name="connsiteX1" fmla="*/ 223302 w 506650"/>
                            <a:gd name="connsiteY1" fmla="*/ 899070 h 899070"/>
                            <a:gd name="connsiteX2" fmla="*/ 19208 w 506650"/>
                            <a:gd name="connsiteY2" fmla="*/ 545569 h 899070"/>
                            <a:gd name="connsiteX3" fmla="*/ 13837 w 506650"/>
                            <a:gd name="connsiteY3" fmla="*/ 529597 h 899070"/>
                            <a:gd name="connsiteX4" fmla="*/ 8396 w 506650"/>
                            <a:gd name="connsiteY4" fmla="*/ 521526 h 899070"/>
                            <a:gd name="connsiteX5" fmla="*/ 0 w 506650"/>
                            <a:gd name="connsiteY5" fmla="*/ 479941 h 899070"/>
                            <a:gd name="connsiteX6" fmla="*/ 0 w 506650"/>
                            <a:gd name="connsiteY6" fmla="*/ 106834 h 899070"/>
                            <a:gd name="connsiteX7" fmla="*/ 106834 w 506650"/>
                            <a:gd name="connsiteY7" fmla="*/ 0 h 899070"/>
                            <a:gd name="connsiteX8" fmla="*/ 148419 w 506650"/>
                            <a:gd name="connsiteY8" fmla="*/ 8395 h 899070"/>
                            <a:gd name="connsiteX9" fmla="*/ 213668 w 506650"/>
                            <a:gd name="connsiteY9" fmla="*/ 106834 h 899070"/>
                            <a:gd name="connsiteX10" fmla="*/ 213668 w 506650"/>
                            <a:gd name="connsiteY10" fmla="*/ 439191 h 899070"/>
                            <a:gd name="connsiteX11" fmla="*/ 506650 w 506650"/>
                            <a:gd name="connsiteY11" fmla="*/ 879711 h 899070"/>
                            <a:gd name="connsiteX0" fmla="*/ 223302 w 506650"/>
                            <a:gd name="connsiteY0" fmla="*/ 899070 h 899070"/>
                            <a:gd name="connsiteX1" fmla="*/ 19208 w 506650"/>
                            <a:gd name="connsiteY1" fmla="*/ 545569 h 899070"/>
                            <a:gd name="connsiteX2" fmla="*/ 13837 w 506650"/>
                            <a:gd name="connsiteY2" fmla="*/ 529597 h 899070"/>
                            <a:gd name="connsiteX3" fmla="*/ 8396 w 506650"/>
                            <a:gd name="connsiteY3" fmla="*/ 521526 h 899070"/>
                            <a:gd name="connsiteX4" fmla="*/ 0 w 506650"/>
                            <a:gd name="connsiteY4" fmla="*/ 479941 h 899070"/>
                            <a:gd name="connsiteX5" fmla="*/ 0 w 506650"/>
                            <a:gd name="connsiteY5" fmla="*/ 106834 h 899070"/>
                            <a:gd name="connsiteX6" fmla="*/ 106834 w 506650"/>
                            <a:gd name="connsiteY6" fmla="*/ 0 h 899070"/>
                            <a:gd name="connsiteX7" fmla="*/ 148419 w 506650"/>
                            <a:gd name="connsiteY7" fmla="*/ 8395 h 899070"/>
                            <a:gd name="connsiteX8" fmla="*/ 213668 w 506650"/>
                            <a:gd name="connsiteY8" fmla="*/ 106834 h 899070"/>
                            <a:gd name="connsiteX9" fmla="*/ 213668 w 506650"/>
                            <a:gd name="connsiteY9" fmla="*/ 439191 h 899070"/>
                            <a:gd name="connsiteX10" fmla="*/ 506650 w 506650"/>
                            <a:gd name="connsiteY10" fmla="*/ 879711 h 899070"/>
                            <a:gd name="connsiteX0" fmla="*/ 223302 w 405256"/>
                            <a:gd name="connsiteY0" fmla="*/ 899070 h 899070"/>
                            <a:gd name="connsiteX1" fmla="*/ 19208 w 405256"/>
                            <a:gd name="connsiteY1" fmla="*/ 545569 h 899070"/>
                            <a:gd name="connsiteX2" fmla="*/ 13837 w 405256"/>
                            <a:gd name="connsiteY2" fmla="*/ 529597 h 899070"/>
                            <a:gd name="connsiteX3" fmla="*/ 8396 w 405256"/>
                            <a:gd name="connsiteY3" fmla="*/ 521526 h 899070"/>
                            <a:gd name="connsiteX4" fmla="*/ 0 w 405256"/>
                            <a:gd name="connsiteY4" fmla="*/ 479941 h 899070"/>
                            <a:gd name="connsiteX5" fmla="*/ 0 w 405256"/>
                            <a:gd name="connsiteY5" fmla="*/ 106834 h 899070"/>
                            <a:gd name="connsiteX6" fmla="*/ 106834 w 405256"/>
                            <a:gd name="connsiteY6" fmla="*/ 0 h 899070"/>
                            <a:gd name="connsiteX7" fmla="*/ 148419 w 405256"/>
                            <a:gd name="connsiteY7" fmla="*/ 8395 h 899070"/>
                            <a:gd name="connsiteX8" fmla="*/ 213668 w 405256"/>
                            <a:gd name="connsiteY8" fmla="*/ 106834 h 899070"/>
                            <a:gd name="connsiteX9" fmla="*/ 213668 w 405256"/>
                            <a:gd name="connsiteY9" fmla="*/ 439191 h 899070"/>
                            <a:gd name="connsiteX10" fmla="*/ 405256 w 405256"/>
                            <a:gd name="connsiteY10" fmla="*/ 744181 h 899070"/>
                            <a:gd name="connsiteX0" fmla="*/ 223302 w 394682"/>
                            <a:gd name="connsiteY0" fmla="*/ 899070 h 899070"/>
                            <a:gd name="connsiteX1" fmla="*/ 19208 w 394682"/>
                            <a:gd name="connsiteY1" fmla="*/ 545569 h 899070"/>
                            <a:gd name="connsiteX2" fmla="*/ 13837 w 394682"/>
                            <a:gd name="connsiteY2" fmla="*/ 529597 h 899070"/>
                            <a:gd name="connsiteX3" fmla="*/ 8396 w 394682"/>
                            <a:gd name="connsiteY3" fmla="*/ 521526 h 899070"/>
                            <a:gd name="connsiteX4" fmla="*/ 0 w 394682"/>
                            <a:gd name="connsiteY4" fmla="*/ 479941 h 899070"/>
                            <a:gd name="connsiteX5" fmla="*/ 0 w 394682"/>
                            <a:gd name="connsiteY5" fmla="*/ 106834 h 899070"/>
                            <a:gd name="connsiteX6" fmla="*/ 106834 w 394682"/>
                            <a:gd name="connsiteY6" fmla="*/ 0 h 899070"/>
                            <a:gd name="connsiteX7" fmla="*/ 148419 w 394682"/>
                            <a:gd name="connsiteY7" fmla="*/ 8395 h 899070"/>
                            <a:gd name="connsiteX8" fmla="*/ 213668 w 394682"/>
                            <a:gd name="connsiteY8" fmla="*/ 106834 h 899070"/>
                            <a:gd name="connsiteX9" fmla="*/ 213668 w 394682"/>
                            <a:gd name="connsiteY9" fmla="*/ 439191 h 899070"/>
                            <a:gd name="connsiteX10" fmla="*/ 394682 w 394682"/>
                            <a:gd name="connsiteY10" fmla="*/ 730745 h 899070"/>
                            <a:gd name="connsiteX0" fmla="*/ 223302 w 385384"/>
                            <a:gd name="connsiteY0" fmla="*/ 899070 h 899070"/>
                            <a:gd name="connsiteX1" fmla="*/ 19208 w 385384"/>
                            <a:gd name="connsiteY1" fmla="*/ 545569 h 899070"/>
                            <a:gd name="connsiteX2" fmla="*/ 13837 w 385384"/>
                            <a:gd name="connsiteY2" fmla="*/ 529597 h 899070"/>
                            <a:gd name="connsiteX3" fmla="*/ 8396 w 385384"/>
                            <a:gd name="connsiteY3" fmla="*/ 521526 h 899070"/>
                            <a:gd name="connsiteX4" fmla="*/ 0 w 385384"/>
                            <a:gd name="connsiteY4" fmla="*/ 479941 h 899070"/>
                            <a:gd name="connsiteX5" fmla="*/ 0 w 385384"/>
                            <a:gd name="connsiteY5" fmla="*/ 106834 h 899070"/>
                            <a:gd name="connsiteX6" fmla="*/ 106834 w 385384"/>
                            <a:gd name="connsiteY6" fmla="*/ 0 h 899070"/>
                            <a:gd name="connsiteX7" fmla="*/ 148419 w 385384"/>
                            <a:gd name="connsiteY7" fmla="*/ 8395 h 899070"/>
                            <a:gd name="connsiteX8" fmla="*/ 213668 w 385384"/>
                            <a:gd name="connsiteY8" fmla="*/ 106834 h 899070"/>
                            <a:gd name="connsiteX9" fmla="*/ 213668 w 385384"/>
                            <a:gd name="connsiteY9" fmla="*/ 439191 h 899070"/>
                            <a:gd name="connsiteX10" fmla="*/ 385384 w 385384"/>
                            <a:gd name="connsiteY10" fmla="*/ 696048 h 899070"/>
                            <a:gd name="connsiteX0" fmla="*/ 222221 w 385384"/>
                            <a:gd name="connsiteY0" fmla="*/ 810457 h 810457"/>
                            <a:gd name="connsiteX1" fmla="*/ 19208 w 385384"/>
                            <a:gd name="connsiteY1" fmla="*/ 545569 h 810457"/>
                            <a:gd name="connsiteX2" fmla="*/ 13837 w 385384"/>
                            <a:gd name="connsiteY2" fmla="*/ 529597 h 810457"/>
                            <a:gd name="connsiteX3" fmla="*/ 8396 w 385384"/>
                            <a:gd name="connsiteY3" fmla="*/ 521526 h 810457"/>
                            <a:gd name="connsiteX4" fmla="*/ 0 w 385384"/>
                            <a:gd name="connsiteY4" fmla="*/ 479941 h 810457"/>
                            <a:gd name="connsiteX5" fmla="*/ 0 w 385384"/>
                            <a:gd name="connsiteY5" fmla="*/ 106834 h 810457"/>
                            <a:gd name="connsiteX6" fmla="*/ 106834 w 385384"/>
                            <a:gd name="connsiteY6" fmla="*/ 0 h 810457"/>
                            <a:gd name="connsiteX7" fmla="*/ 148419 w 385384"/>
                            <a:gd name="connsiteY7" fmla="*/ 8395 h 810457"/>
                            <a:gd name="connsiteX8" fmla="*/ 213668 w 385384"/>
                            <a:gd name="connsiteY8" fmla="*/ 106834 h 810457"/>
                            <a:gd name="connsiteX9" fmla="*/ 213668 w 385384"/>
                            <a:gd name="connsiteY9" fmla="*/ 439191 h 810457"/>
                            <a:gd name="connsiteX10" fmla="*/ 385384 w 385384"/>
                            <a:gd name="connsiteY10" fmla="*/ 696048 h 810457"/>
                            <a:gd name="connsiteX0" fmla="*/ 222136 w 385384"/>
                            <a:gd name="connsiteY0" fmla="*/ 829654 h 829654"/>
                            <a:gd name="connsiteX1" fmla="*/ 19208 w 385384"/>
                            <a:gd name="connsiteY1" fmla="*/ 545569 h 829654"/>
                            <a:gd name="connsiteX2" fmla="*/ 13837 w 385384"/>
                            <a:gd name="connsiteY2" fmla="*/ 529597 h 829654"/>
                            <a:gd name="connsiteX3" fmla="*/ 8396 w 385384"/>
                            <a:gd name="connsiteY3" fmla="*/ 521526 h 829654"/>
                            <a:gd name="connsiteX4" fmla="*/ 0 w 385384"/>
                            <a:gd name="connsiteY4" fmla="*/ 479941 h 829654"/>
                            <a:gd name="connsiteX5" fmla="*/ 0 w 385384"/>
                            <a:gd name="connsiteY5" fmla="*/ 106834 h 829654"/>
                            <a:gd name="connsiteX6" fmla="*/ 106834 w 385384"/>
                            <a:gd name="connsiteY6" fmla="*/ 0 h 829654"/>
                            <a:gd name="connsiteX7" fmla="*/ 148419 w 385384"/>
                            <a:gd name="connsiteY7" fmla="*/ 8395 h 829654"/>
                            <a:gd name="connsiteX8" fmla="*/ 213668 w 385384"/>
                            <a:gd name="connsiteY8" fmla="*/ 106834 h 829654"/>
                            <a:gd name="connsiteX9" fmla="*/ 213668 w 385384"/>
                            <a:gd name="connsiteY9" fmla="*/ 439191 h 829654"/>
                            <a:gd name="connsiteX10" fmla="*/ 385384 w 385384"/>
                            <a:gd name="connsiteY10" fmla="*/ 696048 h 8296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</a:cxnLst>
                          <a:rect l="l" t="t" r="r" b="b"/>
                          <a:pathLst>
                            <a:path w="385384" h="829654">
                              <a:moveTo>
                                <a:pt x="222136" y="829654"/>
                              </a:moveTo>
                              <a:lnTo>
                                <a:pt x="19208" y="545569"/>
                              </a:lnTo>
                              <a:lnTo>
                                <a:pt x="13837" y="529597"/>
                              </a:lnTo>
                              <a:lnTo>
                                <a:pt x="8396" y="521526"/>
                              </a:lnTo>
                              <a:cubicBezTo>
                                <a:pt x="2989" y="508744"/>
                                <a:pt x="0" y="494692"/>
                                <a:pt x="0" y="479941"/>
                              </a:cubicBezTo>
                              <a:lnTo>
                                <a:pt x="0" y="106834"/>
                              </a:lnTo>
                              <a:cubicBezTo>
                                <a:pt x="0" y="47831"/>
                                <a:pt x="47831" y="0"/>
                                <a:pt x="106834" y="0"/>
                              </a:cubicBezTo>
                              <a:cubicBezTo>
                                <a:pt x="121585" y="0"/>
                                <a:pt x="135637" y="2989"/>
                                <a:pt x="148419" y="8395"/>
                              </a:cubicBezTo>
                              <a:cubicBezTo>
                                <a:pt x="186763" y="24614"/>
                                <a:pt x="213668" y="62582"/>
                                <a:pt x="213668" y="106834"/>
                              </a:cubicBezTo>
                              <a:lnTo>
                                <a:pt x="213668" y="439191"/>
                              </a:lnTo>
                              <a:cubicBezTo>
                                <a:pt x="280849" y="555551"/>
                                <a:pt x="385384" y="696048"/>
                                <a:pt x="385384" y="696048"/>
                              </a:cubicBezTo>
                            </a:path>
                          </a:pathLst>
                        </a:custGeom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63" name="フリーフォーム: 図形 262">
                          <a:extLst>
                            <a:ext uri="{FF2B5EF4-FFF2-40B4-BE49-F238E27FC236}">
                              <a16:creationId xmlns:a16="http://schemas.microsoft.com/office/drawing/2014/main" id="{537D8445-4CDA-4719-BBD5-A1B5D8B9737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9800000">
                          <a:off x="1326636" y="3000278"/>
                          <a:ext cx="79843" cy="387065"/>
                        </a:xfrm>
                        <a:custGeom>
                          <a:avLst/>
                          <a:gdLst>
                            <a:gd name="connsiteX0" fmla="*/ 22876 w 88125"/>
                            <a:gd name="connsiteY0" fmla="*/ 4618 h 438031"/>
                            <a:gd name="connsiteX1" fmla="*/ 88125 w 88125"/>
                            <a:gd name="connsiteY1" fmla="*/ 103057 h 438031"/>
                            <a:gd name="connsiteX2" fmla="*/ 88125 w 88125"/>
                            <a:gd name="connsiteY2" fmla="*/ 425062 h 438031"/>
                            <a:gd name="connsiteX3" fmla="*/ 51446 w 88125"/>
                            <a:gd name="connsiteY3" fmla="*/ 438031 h 438031"/>
                            <a:gd name="connsiteX4" fmla="*/ 49728 w 88125"/>
                            <a:gd name="connsiteY4" fmla="*/ 435242 h 438031"/>
                            <a:gd name="connsiteX5" fmla="*/ 53619 w 88125"/>
                            <a:gd name="connsiteY5" fmla="*/ 91383 h 438031"/>
                            <a:gd name="connsiteX6" fmla="*/ 14742 w 88125"/>
                            <a:gd name="connsiteY6" fmla="*/ 8944 h 438031"/>
                            <a:gd name="connsiteX7" fmla="*/ 0 w 88125"/>
                            <a:gd name="connsiteY7" fmla="*/ 0 h 43803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88125" h="438031">
                              <a:moveTo>
                                <a:pt x="22876" y="4618"/>
                              </a:moveTo>
                              <a:cubicBezTo>
                                <a:pt x="61220" y="20837"/>
                                <a:pt x="88125" y="58805"/>
                                <a:pt x="88125" y="103057"/>
                              </a:cubicBezTo>
                              <a:lnTo>
                                <a:pt x="88125" y="425062"/>
                              </a:lnTo>
                              <a:lnTo>
                                <a:pt x="51446" y="438031"/>
                              </a:lnTo>
                              <a:lnTo>
                                <a:pt x="49728" y="435242"/>
                              </a:lnTo>
                              <a:lnTo>
                                <a:pt x="53619" y="91383"/>
                              </a:lnTo>
                              <a:cubicBezTo>
                                <a:pt x="53619" y="58194"/>
                                <a:pt x="38485" y="28539"/>
                                <a:pt x="14742" y="8944"/>
                              </a:cubicBezTo>
                              <a:lnTo>
                                <a:pt x="0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FFFFFF">
                            <a:alpha val="40000"/>
                          </a:srgbClr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68" name="フリーフォーム: 図形 267">
                          <a:extLst>
                            <a:ext uri="{FF2B5EF4-FFF2-40B4-BE49-F238E27FC236}">
                              <a16:creationId xmlns:a16="http://schemas.microsoft.com/office/drawing/2014/main" id="{E7D68D63-858C-4F95-B105-177EC786E5D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9800000">
                          <a:off x="819431" y="2995516"/>
                          <a:ext cx="79843" cy="387065"/>
                        </a:xfrm>
                        <a:custGeom>
                          <a:avLst/>
                          <a:gdLst>
                            <a:gd name="connsiteX0" fmla="*/ 22876 w 88125"/>
                            <a:gd name="connsiteY0" fmla="*/ 4618 h 438031"/>
                            <a:gd name="connsiteX1" fmla="*/ 88125 w 88125"/>
                            <a:gd name="connsiteY1" fmla="*/ 103057 h 438031"/>
                            <a:gd name="connsiteX2" fmla="*/ 88125 w 88125"/>
                            <a:gd name="connsiteY2" fmla="*/ 425062 h 438031"/>
                            <a:gd name="connsiteX3" fmla="*/ 51446 w 88125"/>
                            <a:gd name="connsiteY3" fmla="*/ 438031 h 438031"/>
                            <a:gd name="connsiteX4" fmla="*/ 49728 w 88125"/>
                            <a:gd name="connsiteY4" fmla="*/ 435242 h 438031"/>
                            <a:gd name="connsiteX5" fmla="*/ 53619 w 88125"/>
                            <a:gd name="connsiteY5" fmla="*/ 91383 h 438031"/>
                            <a:gd name="connsiteX6" fmla="*/ 14742 w 88125"/>
                            <a:gd name="connsiteY6" fmla="*/ 8944 h 438031"/>
                            <a:gd name="connsiteX7" fmla="*/ 0 w 88125"/>
                            <a:gd name="connsiteY7" fmla="*/ 0 h 43803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88125" h="438031">
                              <a:moveTo>
                                <a:pt x="22876" y="4618"/>
                              </a:moveTo>
                              <a:cubicBezTo>
                                <a:pt x="61220" y="20837"/>
                                <a:pt x="88125" y="58805"/>
                                <a:pt x="88125" y="103057"/>
                              </a:cubicBezTo>
                              <a:lnTo>
                                <a:pt x="88125" y="425062"/>
                              </a:lnTo>
                              <a:lnTo>
                                <a:pt x="51446" y="438031"/>
                              </a:lnTo>
                              <a:lnTo>
                                <a:pt x="49728" y="435242"/>
                              </a:lnTo>
                              <a:lnTo>
                                <a:pt x="53619" y="91383"/>
                              </a:lnTo>
                              <a:cubicBezTo>
                                <a:pt x="53619" y="58194"/>
                                <a:pt x="38485" y="28539"/>
                                <a:pt x="14742" y="8944"/>
                              </a:cubicBezTo>
                              <a:lnTo>
                                <a:pt x="0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FFFFFF">
                            <a:alpha val="40000"/>
                          </a:srgbClr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69" name="月 268">
                          <a:extLst>
                            <a:ext uri="{FF2B5EF4-FFF2-40B4-BE49-F238E27FC236}">
                              <a16:creationId xmlns:a16="http://schemas.microsoft.com/office/drawing/2014/main" id="{F9CFEB33-6248-4440-B669-111F8AC065E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4500000">
                          <a:off x="1478625" y="3625630"/>
                          <a:ext cx="105561" cy="485406"/>
                        </a:xfrm>
                        <a:prstGeom prst="moon">
                          <a:avLst>
                            <a:gd name="adj" fmla="val 38709"/>
                          </a:avLst>
                        </a:prstGeom>
                        <a:solidFill>
                          <a:srgbClr val="000000">
                            <a:alpha val="20000"/>
                          </a:srgbClr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sp>
                    <p:nvSpPr>
                      <p:cNvPr id="252" name="四角形: 角を丸くする 251">
                        <a:extLst>
                          <a:ext uri="{FF2B5EF4-FFF2-40B4-BE49-F238E27FC236}">
                            <a16:creationId xmlns:a16="http://schemas.microsoft.com/office/drawing/2014/main" id="{372FFE84-3117-442F-B044-C0493FC786B1}"/>
                          </a:ext>
                        </a:extLst>
                      </p:cNvPr>
                      <p:cNvSpPr/>
                      <p:nvPr/>
                    </p:nvSpPr>
                    <p:spPr>
                      <a:xfrm rot="900000">
                        <a:off x="1303782" y="4152514"/>
                        <a:ext cx="100880" cy="642819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</a:endParaRPr>
                      </a:p>
                    </p:txBody>
                  </p:sp>
                  <p:sp>
                    <p:nvSpPr>
                      <p:cNvPr id="253" name="四角形: 上の 2 つの角を丸める 109">
                        <a:extLst>
                          <a:ext uri="{FF2B5EF4-FFF2-40B4-BE49-F238E27FC236}">
                            <a16:creationId xmlns:a16="http://schemas.microsoft.com/office/drawing/2014/main" id="{D79AB787-C479-4D1E-8D81-D2D1A40E06A5}"/>
                          </a:ext>
                        </a:extLst>
                      </p:cNvPr>
                      <p:cNvSpPr/>
                      <p:nvPr/>
                    </p:nvSpPr>
                    <p:spPr>
                      <a:xfrm rot="12177584">
                        <a:off x="797146" y="4137286"/>
                        <a:ext cx="604156" cy="75574"/>
                      </a:xfrm>
                      <a:custGeom>
                        <a:avLst/>
                        <a:gdLst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473274 w 473274"/>
                          <a:gd name="connsiteY4" fmla="*/ 79078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91305"/>
                          <a:gd name="connsiteX1" fmla="*/ 433735 w 473274"/>
                          <a:gd name="connsiteY1" fmla="*/ 0 h 91305"/>
                          <a:gd name="connsiteX2" fmla="*/ 473274 w 473274"/>
                          <a:gd name="connsiteY2" fmla="*/ 39539 h 91305"/>
                          <a:gd name="connsiteX3" fmla="*/ 473274 w 473274"/>
                          <a:gd name="connsiteY3" fmla="*/ 79078 h 91305"/>
                          <a:gd name="connsiteX4" fmla="*/ 306045 w 473274"/>
                          <a:gd name="connsiteY4" fmla="*/ 91305 h 91305"/>
                          <a:gd name="connsiteX5" fmla="*/ 0 w 473274"/>
                          <a:gd name="connsiteY5" fmla="*/ 79078 h 91305"/>
                          <a:gd name="connsiteX6" fmla="*/ 0 w 473274"/>
                          <a:gd name="connsiteY6" fmla="*/ 79078 h 91305"/>
                          <a:gd name="connsiteX7" fmla="*/ 0 w 473274"/>
                          <a:gd name="connsiteY7" fmla="*/ 39539 h 91305"/>
                          <a:gd name="connsiteX8" fmla="*/ 39539 w 473274"/>
                          <a:gd name="connsiteY8" fmla="*/ 0 h 91305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7422 w 473274"/>
                          <a:gd name="connsiteY4" fmla="*/ 51413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7422 w 473274"/>
                          <a:gd name="connsiteY4" fmla="*/ 51413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5290 w 473274"/>
                          <a:gd name="connsiteY4" fmla="*/ 62661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5290 w 473274"/>
                          <a:gd name="connsiteY4" fmla="*/ 62661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26519 w 473274"/>
                          <a:gd name="connsiteY4" fmla="*/ 66377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65805 w 499540"/>
                          <a:gd name="connsiteY0" fmla="*/ 0 h 79078"/>
                          <a:gd name="connsiteX1" fmla="*/ 460001 w 499540"/>
                          <a:gd name="connsiteY1" fmla="*/ 0 h 79078"/>
                          <a:gd name="connsiteX2" fmla="*/ 499540 w 499540"/>
                          <a:gd name="connsiteY2" fmla="*/ 39539 h 79078"/>
                          <a:gd name="connsiteX3" fmla="*/ 499540 w 499540"/>
                          <a:gd name="connsiteY3" fmla="*/ 79078 h 79078"/>
                          <a:gd name="connsiteX4" fmla="*/ 252785 w 499540"/>
                          <a:gd name="connsiteY4" fmla="*/ 66377 h 79078"/>
                          <a:gd name="connsiteX5" fmla="*/ 26266 w 499540"/>
                          <a:gd name="connsiteY5" fmla="*/ 79078 h 79078"/>
                          <a:gd name="connsiteX6" fmla="*/ 26266 w 499540"/>
                          <a:gd name="connsiteY6" fmla="*/ 79078 h 79078"/>
                          <a:gd name="connsiteX7" fmla="*/ 0 w 499540"/>
                          <a:gd name="connsiteY7" fmla="*/ 31857 h 79078"/>
                          <a:gd name="connsiteX8" fmla="*/ 65805 w 499540"/>
                          <a:gd name="connsiteY8" fmla="*/ 0 h 79078"/>
                          <a:gd name="connsiteX0" fmla="*/ 69239 w 502974"/>
                          <a:gd name="connsiteY0" fmla="*/ 0 h 79078"/>
                          <a:gd name="connsiteX1" fmla="*/ 463435 w 502974"/>
                          <a:gd name="connsiteY1" fmla="*/ 0 h 79078"/>
                          <a:gd name="connsiteX2" fmla="*/ 502974 w 502974"/>
                          <a:gd name="connsiteY2" fmla="*/ 39539 h 79078"/>
                          <a:gd name="connsiteX3" fmla="*/ 502974 w 502974"/>
                          <a:gd name="connsiteY3" fmla="*/ 79078 h 79078"/>
                          <a:gd name="connsiteX4" fmla="*/ 256219 w 502974"/>
                          <a:gd name="connsiteY4" fmla="*/ 66377 h 79078"/>
                          <a:gd name="connsiteX5" fmla="*/ 29700 w 502974"/>
                          <a:gd name="connsiteY5" fmla="*/ 79078 h 79078"/>
                          <a:gd name="connsiteX6" fmla="*/ 29700 w 502974"/>
                          <a:gd name="connsiteY6" fmla="*/ 79078 h 79078"/>
                          <a:gd name="connsiteX7" fmla="*/ 0 w 502974"/>
                          <a:gd name="connsiteY7" fmla="*/ 47255 h 79078"/>
                          <a:gd name="connsiteX8" fmla="*/ 69239 w 502974"/>
                          <a:gd name="connsiteY8" fmla="*/ 0 h 79078"/>
                          <a:gd name="connsiteX0" fmla="*/ 69239 w 502974"/>
                          <a:gd name="connsiteY0" fmla="*/ 0 h 79078"/>
                          <a:gd name="connsiteX1" fmla="*/ 463435 w 502974"/>
                          <a:gd name="connsiteY1" fmla="*/ 0 h 79078"/>
                          <a:gd name="connsiteX2" fmla="*/ 502974 w 502974"/>
                          <a:gd name="connsiteY2" fmla="*/ 39539 h 79078"/>
                          <a:gd name="connsiteX3" fmla="*/ 502974 w 502974"/>
                          <a:gd name="connsiteY3" fmla="*/ 79078 h 79078"/>
                          <a:gd name="connsiteX4" fmla="*/ 256219 w 502974"/>
                          <a:gd name="connsiteY4" fmla="*/ 66377 h 79078"/>
                          <a:gd name="connsiteX5" fmla="*/ 29700 w 502974"/>
                          <a:gd name="connsiteY5" fmla="*/ 79078 h 79078"/>
                          <a:gd name="connsiteX6" fmla="*/ 0 w 502974"/>
                          <a:gd name="connsiteY6" fmla="*/ 47255 h 79078"/>
                          <a:gd name="connsiteX7" fmla="*/ 69239 w 502974"/>
                          <a:gd name="connsiteY7" fmla="*/ 0 h 79078"/>
                          <a:gd name="connsiteX0" fmla="*/ 69239 w 502974"/>
                          <a:gd name="connsiteY0" fmla="*/ 0 h 79278"/>
                          <a:gd name="connsiteX1" fmla="*/ 463435 w 502974"/>
                          <a:gd name="connsiteY1" fmla="*/ 0 h 79278"/>
                          <a:gd name="connsiteX2" fmla="*/ 502974 w 502974"/>
                          <a:gd name="connsiteY2" fmla="*/ 39539 h 79278"/>
                          <a:gd name="connsiteX3" fmla="*/ 502974 w 502974"/>
                          <a:gd name="connsiteY3" fmla="*/ 79078 h 79278"/>
                          <a:gd name="connsiteX4" fmla="*/ 256219 w 502974"/>
                          <a:gd name="connsiteY4" fmla="*/ 66377 h 79278"/>
                          <a:gd name="connsiteX5" fmla="*/ 29700 w 502974"/>
                          <a:gd name="connsiteY5" fmla="*/ 79078 h 79278"/>
                          <a:gd name="connsiteX6" fmla="*/ 0 w 502974"/>
                          <a:gd name="connsiteY6" fmla="*/ 47255 h 79278"/>
                          <a:gd name="connsiteX7" fmla="*/ 69239 w 502974"/>
                          <a:gd name="connsiteY7" fmla="*/ 0 h 7927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502974" h="79278">
                            <a:moveTo>
                              <a:pt x="69239" y="0"/>
                            </a:moveTo>
                            <a:lnTo>
                              <a:pt x="463435" y="0"/>
                            </a:lnTo>
                            <a:cubicBezTo>
                              <a:pt x="485272" y="0"/>
                              <a:pt x="502974" y="17702"/>
                              <a:pt x="502974" y="39539"/>
                            </a:cubicBezTo>
                            <a:lnTo>
                              <a:pt x="502974" y="79078"/>
                            </a:lnTo>
                            <a:cubicBezTo>
                              <a:pt x="424357" y="69856"/>
                              <a:pt x="424546" y="64197"/>
                              <a:pt x="256219" y="66377"/>
                            </a:cubicBezTo>
                            <a:cubicBezTo>
                              <a:pt x="87892" y="68557"/>
                              <a:pt x="71127" y="80995"/>
                              <a:pt x="29700" y="79078"/>
                            </a:cubicBezTo>
                            <a:cubicBezTo>
                              <a:pt x="-11727" y="77161"/>
                              <a:pt x="9900" y="57863"/>
                              <a:pt x="0" y="47255"/>
                            </a:cubicBezTo>
                            <a:cubicBezTo>
                              <a:pt x="0" y="25418"/>
                              <a:pt x="47402" y="0"/>
                              <a:pt x="69239" y="0"/>
                            </a:cubicBezTo>
                            <a:close/>
                          </a:path>
                        </a:pathLst>
                      </a:custGeom>
                      <a:solidFill>
                        <a:srgbClr val="000000">
                          <a:alpha val="2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54" name="フリーフォーム: 図形 253">
                        <a:extLst>
                          <a:ext uri="{FF2B5EF4-FFF2-40B4-BE49-F238E27FC236}">
                            <a16:creationId xmlns:a16="http://schemas.microsoft.com/office/drawing/2014/main" id="{6D10B6D1-7277-44ED-A924-CC5ABAAD3205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615624" y="3482004"/>
                        <a:ext cx="605299" cy="1198185"/>
                      </a:xfrm>
                      <a:custGeom>
                        <a:avLst/>
                        <a:gdLst>
                          <a:gd name="connsiteX0" fmla="*/ 153926 w 525860"/>
                          <a:gd name="connsiteY0" fmla="*/ 8707 h 1084373"/>
                          <a:gd name="connsiteX1" fmla="*/ 221596 w 525860"/>
                          <a:gd name="connsiteY1" fmla="*/ 110798 h 1084373"/>
                          <a:gd name="connsiteX2" fmla="*/ 221596 w 525860"/>
                          <a:gd name="connsiteY2" fmla="*/ 446574 h 1084373"/>
                          <a:gd name="connsiteX3" fmla="*/ 525860 w 525860"/>
                          <a:gd name="connsiteY3" fmla="*/ 973575 h 1084373"/>
                          <a:gd name="connsiteX4" fmla="*/ 333952 w 525860"/>
                          <a:gd name="connsiteY4" fmla="*/ 1084373 h 1084373"/>
                          <a:gd name="connsiteX5" fmla="*/ 24707 w 525860"/>
                          <a:gd name="connsiteY5" fmla="*/ 548745 h 1084373"/>
                          <a:gd name="connsiteX6" fmla="*/ 20743 w 525860"/>
                          <a:gd name="connsiteY6" fmla="*/ 536956 h 1084373"/>
                          <a:gd name="connsiteX7" fmla="*/ 8707 w 525860"/>
                          <a:gd name="connsiteY7" fmla="*/ 519105 h 1084373"/>
                          <a:gd name="connsiteX8" fmla="*/ 0 w 525860"/>
                          <a:gd name="connsiteY8" fmla="*/ 475977 h 1084373"/>
                          <a:gd name="connsiteX9" fmla="*/ 0 w 525860"/>
                          <a:gd name="connsiteY9" fmla="*/ 110798 h 1084373"/>
                          <a:gd name="connsiteX10" fmla="*/ 110798 w 525860"/>
                          <a:gd name="connsiteY10" fmla="*/ 0 h 1084373"/>
                          <a:gd name="connsiteX11" fmla="*/ 153926 w 525860"/>
                          <a:gd name="connsiteY11" fmla="*/ 8707 h 1084373"/>
                          <a:gd name="connsiteX0" fmla="*/ 525860 w 617300"/>
                          <a:gd name="connsiteY0" fmla="*/ 973575 h 1084373"/>
                          <a:gd name="connsiteX1" fmla="*/ 333952 w 617300"/>
                          <a:gd name="connsiteY1" fmla="*/ 1084373 h 1084373"/>
                          <a:gd name="connsiteX2" fmla="*/ 24707 w 617300"/>
                          <a:gd name="connsiteY2" fmla="*/ 548745 h 1084373"/>
                          <a:gd name="connsiteX3" fmla="*/ 20743 w 617300"/>
                          <a:gd name="connsiteY3" fmla="*/ 536956 h 1084373"/>
                          <a:gd name="connsiteX4" fmla="*/ 8707 w 617300"/>
                          <a:gd name="connsiteY4" fmla="*/ 519105 h 1084373"/>
                          <a:gd name="connsiteX5" fmla="*/ 0 w 617300"/>
                          <a:gd name="connsiteY5" fmla="*/ 475977 h 1084373"/>
                          <a:gd name="connsiteX6" fmla="*/ 0 w 617300"/>
                          <a:gd name="connsiteY6" fmla="*/ 110798 h 1084373"/>
                          <a:gd name="connsiteX7" fmla="*/ 110798 w 617300"/>
                          <a:gd name="connsiteY7" fmla="*/ 0 h 1084373"/>
                          <a:gd name="connsiteX8" fmla="*/ 153926 w 617300"/>
                          <a:gd name="connsiteY8" fmla="*/ 8707 h 1084373"/>
                          <a:gd name="connsiteX9" fmla="*/ 221596 w 617300"/>
                          <a:gd name="connsiteY9" fmla="*/ 110798 h 1084373"/>
                          <a:gd name="connsiteX10" fmla="*/ 221596 w 617300"/>
                          <a:gd name="connsiteY10" fmla="*/ 446574 h 1084373"/>
                          <a:gd name="connsiteX11" fmla="*/ 617300 w 617300"/>
                          <a:gd name="connsiteY11" fmla="*/ 1065015 h 1084373"/>
                          <a:gd name="connsiteX0" fmla="*/ 333952 w 617300"/>
                          <a:gd name="connsiteY0" fmla="*/ 1084373 h 1084373"/>
                          <a:gd name="connsiteX1" fmla="*/ 24707 w 617300"/>
                          <a:gd name="connsiteY1" fmla="*/ 548745 h 1084373"/>
                          <a:gd name="connsiteX2" fmla="*/ 20743 w 617300"/>
                          <a:gd name="connsiteY2" fmla="*/ 536956 h 1084373"/>
                          <a:gd name="connsiteX3" fmla="*/ 8707 w 617300"/>
                          <a:gd name="connsiteY3" fmla="*/ 519105 h 1084373"/>
                          <a:gd name="connsiteX4" fmla="*/ 0 w 617300"/>
                          <a:gd name="connsiteY4" fmla="*/ 475977 h 1084373"/>
                          <a:gd name="connsiteX5" fmla="*/ 0 w 617300"/>
                          <a:gd name="connsiteY5" fmla="*/ 110798 h 1084373"/>
                          <a:gd name="connsiteX6" fmla="*/ 110798 w 617300"/>
                          <a:gd name="connsiteY6" fmla="*/ 0 h 1084373"/>
                          <a:gd name="connsiteX7" fmla="*/ 153926 w 617300"/>
                          <a:gd name="connsiteY7" fmla="*/ 8707 h 1084373"/>
                          <a:gd name="connsiteX8" fmla="*/ 221596 w 617300"/>
                          <a:gd name="connsiteY8" fmla="*/ 110798 h 1084373"/>
                          <a:gd name="connsiteX9" fmla="*/ 221596 w 617300"/>
                          <a:gd name="connsiteY9" fmla="*/ 446574 h 1084373"/>
                          <a:gd name="connsiteX10" fmla="*/ 617300 w 617300"/>
                          <a:gd name="connsiteY10" fmla="*/ 1065015 h 1084373"/>
                          <a:gd name="connsiteX0" fmla="*/ 333952 w 523729"/>
                          <a:gd name="connsiteY0" fmla="*/ 1084373 h 1084373"/>
                          <a:gd name="connsiteX1" fmla="*/ 24707 w 523729"/>
                          <a:gd name="connsiteY1" fmla="*/ 548745 h 1084373"/>
                          <a:gd name="connsiteX2" fmla="*/ 20743 w 523729"/>
                          <a:gd name="connsiteY2" fmla="*/ 536956 h 1084373"/>
                          <a:gd name="connsiteX3" fmla="*/ 8707 w 523729"/>
                          <a:gd name="connsiteY3" fmla="*/ 519105 h 1084373"/>
                          <a:gd name="connsiteX4" fmla="*/ 0 w 523729"/>
                          <a:gd name="connsiteY4" fmla="*/ 475977 h 1084373"/>
                          <a:gd name="connsiteX5" fmla="*/ 0 w 523729"/>
                          <a:gd name="connsiteY5" fmla="*/ 110798 h 1084373"/>
                          <a:gd name="connsiteX6" fmla="*/ 110798 w 523729"/>
                          <a:gd name="connsiteY6" fmla="*/ 0 h 1084373"/>
                          <a:gd name="connsiteX7" fmla="*/ 153926 w 523729"/>
                          <a:gd name="connsiteY7" fmla="*/ 8707 h 1084373"/>
                          <a:gd name="connsiteX8" fmla="*/ 221596 w 523729"/>
                          <a:gd name="connsiteY8" fmla="*/ 110798 h 1084373"/>
                          <a:gd name="connsiteX9" fmla="*/ 221596 w 523729"/>
                          <a:gd name="connsiteY9" fmla="*/ 446574 h 1084373"/>
                          <a:gd name="connsiteX10" fmla="*/ 523729 w 523729"/>
                          <a:gd name="connsiteY10" fmla="*/ 941335 h 1084373"/>
                          <a:gd name="connsiteX0" fmla="*/ 353313 w 523729"/>
                          <a:gd name="connsiteY0" fmla="*/ 1069888 h 1069888"/>
                          <a:gd name="connsiteX1" fmla="*/ 24707 w 523729"/>
                          <a:gd name="connsiteY1" fmla="*/ 548745 h 1069888"/>
                          <a:gd name="connsiteX2" fmla="*/ 20743 w 523729"/>
                          <a:gd name="connsiteY2" fmla="*/ 536956 h 1069888"/>
                          <a:gd name="connsiteX3" fmla="*/ 8707 w 523729"/>
                          <a:gd name="connsiteY3" fmla="*/ 519105 h 1069888"/>
                          <a:gd name="connsiteX4" fmla="*/ 0 w 523729"/>
                          <a:gd name="connsiteY4" fmla="*/ 475977 h 1069888"/>
                          <a:gd name="connsiteX5" fmla="*/ 0 w 523729"/>
                          <a:gd name="connsiteY5" fmla="*/ 110798 h 1069888"/>
                          <a:gd name="connsiteX6" fmla="*/ 110798 w 523729"/>
                          <a:gd name="connsiteY6" fmla="*/ 0 h 1069888"/>
                          <a:gd name="connsiteX7" fmla="*/ 153926 w 523729"/>
                          <a:gd name="connsiteY7" fmla="*/ 8707 h 1069888"/>
                          <a:gd name="connsiteX8" fmla="*/ 221596 w 523729"/>
                          <a:gd name="connsiteY8" fmla="*/ 110798 h 1069888"/>
                          <a:gd name="connsiteX9" fmla="*/ 221596 w 523729"/>
                          <a:gd name="connsiteY9" fmla="*/ 446574 h 1069888"/>
                          <a:gd name="connsiteX10" fmla="*/ 523729 w 523729"/>
                          <a:gd name="connsiteY10" fmla="*/ 941335 h 1069888"/>
                          <a:gd name="connsiteX0" fmla="*/ 353313 w 531241"/>
                          <a:gd name="connsiteY0" fmla="*/ 1069888 h 1069888"/>
                          <a:gd name="connsiteX1" fmla="*/ 24707 w 531241"/>
                          <a:gd name="connsiteY1" fmla="*/ 548745 h 1069888"/>
                          <a:gd name="connsiteX2" fmla="*/ 20743 w 531241"/>
                          <a:gd name="connsiteY2" fmla="*/ 536956 h 1069888"/>
                          <a:gd name="connsiteX3" fmla="*/ 8707 w 531241"/>
                          <a:gd name="connsiteY3" fmla="*/ 519105 h 1069888"/>
                          <a:gd name="connsiteX4" fmla="*/ 0 w 531241"/>
                          <a:gd name="connsiteY4" fmla="*/ 475977 h 1069888"/>
                          <a:gd name="connsiteX5" fmla="*/ 0 w 531241"/>
                          <a:gd name="connsiteY5" fmla="*/ 110798 h 1069888"/>
                          <a:gd name="connsiteX6" fmla="*/ 110798 w 531241"/>
                          <a:gd name="connsiteY6" fmla="*/ 0 h 1069888"/>
                          <a:gd name="connsiteX7" fmla="*/ 153926 w 531241"/>
                          <a:gd name="connsiteY7" fmla="*/ 8707 h 1069888"/>
                          <a:gd name="connsiteX8" fmla="*/ 221596 w 531241"/>
                          <a:gd name="connsiteY8" fmla="*/ 110798 h 1069888"/>
                          <a:gd name="connsiteX9" fmla="*/ 221596 w 531241"/>
                          <a:gd name="connsiteY9" fmla="*/ 446574 h 1069888"/>
                          <a:gd name="connsiteX10" fmla="*/ 531241 w 531241"/>
                          <a:gd name="connsiteY10" fmla="*/ 934674 h 1069888"/>
                          <a:gd name="connsiteX0" fmla="*/ 353313 w 512067"/>
                          <a:gd name="connsiteY0" fmla="*/ 1069888 h 1069888"/>
                          <a:gd name="connsiteX1" fmla="*/ 24707 w 512067"/>
                          <a:gd name="connsiteY1" fmla="*/ 548745 h 1069888"/>
                          <a:gd name="connsiteX2" fmla="*/ 20743 w 512067"/>
                          <a:gd name="connsiteY2" fmla="*/ 536956 h 1069888"/>
                          <a:gd name="connsiteX3" fmla="*/ 8707 w 512067"/>
                          <a:gd name="connsiteY3" fmla="*/ 519105 h 1069888"/>
                          <a:gd name="connsiteX4" fmla="*/ 0 w 512067"/>
                          <a:gd name="connsiteY4" fmla="*/ 475977 h 1069888"/>
                          <a:gd name="connsiteX5" fmla="*/ 0 w 512067"/>
                          <a:gd name="connsiteY5" fmla="*/ 110798 h 1069888"/>
                          <a:gd name="connsiteX6" fmla="*/ 110798 w 512067"/>
                          <a:gd name="connsiteY6" fmla="*/ 0 h 1069888"/>
                          <a:gd name="connsiteX7" fmla="*/ 153926 w 512067"/>
                          <a:gd name="connsiteY7" fmla="*/ 8707 h 1069888"/>
                          <a:gd name="connsiteX8" fmla="*/ 221596 w 512067"/>
                          <a:gd name="connsiteY8" fmla="*/ 110798 h 1069888"/>
                          <a:gd name="connsiteX9" fmla="*/ 221596 w 512067"/>
                          <a:gd name="connsiteY9" fmla="*/ 446574 h 1069888"/>
                          <a:gd name="connsiteX10" fmla="*/ 512067 w 512067"/>
                          <a:gd name="connsiteY10" fmla="*/ 863111 h 1069888"/>
                          <a:gd name="connsiteX0" fmla="*/ 314068 w 512067"/>
                          <a:gd name="connsiteY0" fmla="*/ 994987 h 994987"/>
                          <a:gd name="connsiteX1" fmla="*/ 24707 w 512067"/>
                          <a:gd name="connsiteY1" fmla="*/ 548745 h 994987"/>
                          <a:gd name="connsiteX2" fmla="*/ 20743 w 512067"/>
                          <a:gd name="connsiteY2" fmla="*/ 536956 h 994987"/>
                          <a:gd name="connsiteX3" fmla="*/ 8707 w 512067"/>
                          <a:gd name="connsiteY3" fmla="*/ 519105 h 994987"/>
                          <a:gd name="connsiteX4" fmla="*/ 0 w 512067"/>
                          <a:gd name="connsiteY4" fmla="*/ 475977 h 994987"/>
                          <a:gd name="connsiteX5" fmla="*/ 0 w 512067"/>
                          <a:gd name="connsiteY5" fmla="*/ 110798 h 994987"/>
                          <a:gd name="connsiteX6" fmla="*/ 110798 w 512067"/>
                          <a:gd name="connsiteY6" fmla="*/ 0 h 994987"/>
                          <a:gd name="connsiteX7" fmla="*/ 153926 w 512067"/>
                          <a:gd name="connsiteY7" fmla="*/ 8707 h 994987"/>
                          <a:gd name="connsiteX8" fmla="*/ 221596 w 512067"/>
                          <a:gd name="connsiteY8" fmla="*/ 110798 h 994987"/>
                          <a:gd name="connsiteX9" fmla="*/ 221596 w 512067"/>
                          <a:gd name="connsiteY9" fmla="*/ 446574 h 994987"/>
                          <a:gd name="connsiteX10" fmla="*/ 512067 w 512067"/>
                          <a:gd name="connsiteY10" fmla="*/ 863111 h 994987"/>
                          <a:gd name="connsiteX0" fmla="*/ 322551 w 512067"/>
                          <a:gd name="connsiteY0" fmla="*/ 1013633 h 1013633"/>
                          <a:gd name="connsiteX1" fmla="*/ 24707 w 512067"/>
                          <a:gd name="connsiteY1" fmla="*/ 548745 h 1013633"/>
                          <a:gd name="connsiteX2" fmla="*/ 20743 w 512067"/>
                          <a:gd name="connsiteY2" fmla="*/ 536956 h 1013633"/>
                          <a:gd name="connsiteX3" fmla="*/ 8707 w 512067"/>
                          <a:gd name="connsiteY3" fmla="*/ 519105 h 1013633"/>
                          <a:gd name="connsiteX4" fmla="*/ 0 w 512067"/>
                          <a:gd name="connsiteY4" fmla="*/ 475977 h 1013633"/>
                          <a:gd name="connsiteX5" fmla="*/ 0 w 512067"/>
                          <a:gd name="connsiteY5" fmla="*/ 110798 h 1013633"/>
                          <a:gd name="connsiteX6" fmla="*/ 110798 w 512067"/>
                          <a:gd name="connsiteY6" fmla="*/ 0 h 1013633"/>
                          <a:gd name="connsiteX7" fmla="*/ 153926 w 512067"/>
                          <a:gd name="connsiteY7" fmla="*/ 8707 h 1013633"/>
                          <a:gd name="connsiteX8" fmla="*/ 221596 w 512067"/>
                          <a:gd name="connsiteY8" fmla="*/ 110798 h 1013633"/>
                          <a:gd name="connsiteX9" fmla="*/ 221596 w 512067"/>
                          <a:gd name="connsiteY9" fmla="*/ 446574 h 1013633"/>
                          <a:gd name="connsiteX10" fmla="*/ 512067 w 512067"/>
                          <a:gd name="connsiteY10" fmla="*/ 863111 h 1013633"/>
                          <a:gd name="connsiteX0" fmla="*/ 322551 w 512067"/>
                          <a:gd name="connsiteY0" fmla="*/ 1013633 h 1013633"/>
                          <a:gd name="connsiteX1" fmla="*/ 24707 w 512067"/>
                          <a:gd name="connsiteY1" fmla="*/ 548745 h 1013633"/>
                          <a:gd name="connsiteX2" fmla="*/ 20743 w 512067"/>
                          <a:gd name="connsiteY2" fmla="*/ 536956 h 1013633"/>
                          <a:gd name="connsiteX3" fmla="*/ 8707 w 512067"/>
                          <a:gd name="connsiteY3" fmla="*/ 519105 h 1013633"/>
                          <a:gd name="connsiteX4" fmla="*/ 0 w 512067"/>
                          <a:gd name="connsiteY4" fmla="*/ 475977 h 1013633"/>
                          <a:gd name="connsiteX5" fmla="*/ 0 w 512067"/>
                          <a:gd name="connsiteY5" fmla="*/ 110798 h 1013633"/>
                          <a:gd name="connsiteX6" fmla="*/ 110798 w 512067"/>
                          <a:gd name="connsiteY6" fmla="*/ 0 h 1013633"/>
                          <a:gd name="connsiteX7" fmla="*/ 153926 w 512067"/>
                          <a:gd name="connsiteY7" fmla="*/ 8707 h 1013633"/>
                          <a:gd name="connsiteX8" fmla="*/ 221596 w 512067"/>
                          <a:gd name="connsiteY8" fmla="*/ 110798 h 1013633"/>
                          <a:gd name="connsiteX9" fmla="*/ 221596 w 512067"/>
                          <a:gd name="connsiteY9" fmla="*/ 446574 h 1013633"/>
                          <a:gd name="connsiteX10" fmla="*/ 512067 w 512067"/>
                          <a:gd name="connsiteY10" fmla="*/ 863111 h 101363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512067" h="1013633">
                            <a:moveTo>
                              <a:pt x="322551" y="1013633"/>
                            </a:moveTo>
                            <a:lnTo>
                              <a:pt x="24707" y="548745"/>
                            </a:lnTo>
                            <a:lnTo>
                              <a:pt x="20743" y="536956"/>
                            </a:lnTo>
                            <a:lnTo>
                              <a:pt x="8707" y="519105"/>
                            </a:lnTo>
                            <a:cubicBezTo>
                              <a:pt x="3100" y="505849"/>
                              <a:pt x="0" y="491275"/>
                              <a:pt x="0" y="475977"/>
                            </a:cubicBezTo>
                            <a:lnTo>
                              <a:pt x="0" y="110798"/>
                            </a:lnTo>
                            <a:cubicBezTo>
                              <a:pt x="0" y="49606"/>
                              <a:pt x="49606" y="0"/>
                              <a:pt x="110798" y="0"/>
                            </a:cubicBezTo>
                            <a:cubicBezTo>
                              <a:pt x="126096" y="0"/>
                              <a:pt x="140670" y="3100"/>
                              <a:pt x="153926" y="8707"/>
                            </a:cubicBezTo>
                            <a:cubicBezTo>
                              <a:pt x="193693" y="25527"/>
                              <a:pt x="221596" y="64904"/>
                              <a:pt x="221596" y="110798"/>
                            </a:cubicBezTo>
                            <a:lnTo>
                              <a:pt x="221596" y="446574"/>
                            </a:lnTo>
                            <a:cubicBezTo>
                              <a:pt x="274906" y="596789"/>
                              <a:pt x="512067" y="863111"/>
                              <a:pt x="512067" y="863111"/>
                            </a:cubicBezTo>
                          </a:path>
                        </a:pathLst>
                      </a:cu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55" name="フリーフォーム: 図形 254">
                        <a:extLst>
                          <a:ext uri="{FF2B5EF4-FFF2-40B4-BE49-F238E27FC236}">
                            <a16:creationId xmlns:a16="http://schemas.microsoft.com/office/drawing/2014/main" id="{A0F1D7E3-0AFE-4C7E-B628-CB8C9C1A8966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600166" y="3601008"/>
                        <a:ext cx="94380" cy="457538"/>
                      </a:xfrm>
                      <a:custGeom>
                        <a:avLst/>
                        <a:gdLst>
                          <a:gd name="connsiteX0" fmla="*/ 22876 w 88125"/>
                          <a:gd name="connsiteY0" fmla="*/ 4618 h 438031"/>
                          <a:gd name="connsiteX1" fmla="*/ 88125 w 88125"/>
                          <a:gd name="connsiteY1" fmla="*/ 103057 h 438031"/>
                          <a:gd name="connsiteX2" fmla="*/ 88125 w 88125"/>
                          <a:gd name="connsiteY2" fmla="*/ 425062 h 438031"/>
                          <a:gd name="connsiteX3" fmla="*/ 51446 w 88125"/>
                          <a:gd name="connsiteY3" fmla="*/ 438031 h 438031"/>
                          <a:gd name="connsiteX4" fmla="*/ 49728 w 88125"/>
                          <a:gd name="connsiteY4" fmla="*/ 435242 h 438031"/>
                          <a:gd name="connsiteX5" fmla="*/ 53619 w 88125"/>
                          <a:gd name="connsiteY5" fmla="*/ 91383 h 438031"/>
                          <a:gd name="connsiteX6" fmla="*/ 14742 w 88125"/>
                          <a:gd name="connsiteY6" fmla="*/ 8944 h 438031"/>
                          <a:gd name="connsiteX7" fmla="*/ 0 w 88125"/>
                          <a:gd name="connsiteY7" fmla="*/ 0 h 4380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88125" h="438031">
                            <a:moveTo>
                              <a:pt x="22876" y="4618"/>
                            </a:moveTo>
                            <a:cubicBezTo>
                              <a:pt x="61220" y="20837"/>
                              <a:pt x="88125" y="58805"/>
                              <a:pt x="88125" y="103057"/>
                            </a:cubicBezTo>
                            <a:lnTo>
                              <a:pt x="88125" y="425062"/>
                            </a:lnTo>
                            <a:lnTo>
                              <a:pt x="51446" y="438031"/>
                            </a:lnTo>
                            <a:lnTo>
                              <a:pt x="49728" y="435242"/>
                            </a:lnTo>
                            <a:lnTo>
                              <a:pt x="53619" y="91383"/>
                            </a:lnTo>
                            <a:cubicBezTo>
                              <a:pt x="53619" y="58194"/>
                              <a:pt x="38485" y="28539"/>
                              <a:pt x="14742" y="8944"/>
                            </a:cubicBez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FFFFFF">
                          <a:alpha val="4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56" name="四角形: 上の 2 つの角を丸める 109">
                        <a:extLst>
                          <a:ext uri="{FF2B5EF4-FFF2-40B4-BE49-F238E27FC236}">
                            <a16:creationId xmlns:a16="http://schemas.microsoft.com/office/drawing/2014/main" id="{15DB6C3D-92E9-4F94-B916-6F3E861C1732}"/>
                          </a:ext>
                        </a:extLst>
                      </p:cNvPr>
                      <p:cNvSpPr/>
                      <p:nvPr/>
                    </p:nvSpPr>
                    <p:spPr>
                      <a:xfrm rot="12177584">
                        <a:off x="806525" y="4318275"/>
                        <a:ext cx="535643" cy="79176"/>
                      </a:xfrm>
                      <a:custGeom>
                        <a:avLst/>
                        <a:gdLst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473274 w 473274"/>
                          <a:gd name="connsiteY4" fmla="*/ 79078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91305"/>
                          <a:gd name="connsiteX1" fmla="*/ 433735 w 473274"/>
                          <a:gd name="connsiteY1" fmla="*/ 0 h 91305"/>
                          <a:gd name="connsiteX2" fmla="*/ 473274 w 473274"/>
                          <a:gd name="connsiteY2" fmla="*/ 39539 h 91305"/>
                          <a:gd name="connsiteX3" fmla="*/ 473274 w 473274"/>
                          <a:gd name="connsiteY3" fmla="*/ 79078 h 91305"/>
                          <a:gd name="connsiteX4" fmla="*/ 306045 w 473274"/>
                          <a:gd name="connsiteY4" fmla="*/ 91305 h 91305"/>
                          <a:gd name="connsiteX5" fmla="*/ 0 w 473274"/>
                          <a:gd name="connsiteY5" fmla="*/ 79078 h 91305"/>
                          <a:gd name="connsiteX6" fmla="*/ 0 w 473274"/>
                          <a:gd name="connsiteY6" fmla="*/ 79078 h 91305"/>
                          <a:gd name="connsiteX7" fmla="*/ 0 w 473274"/>
                          <a:gd name="connsiteY7" fmla="*/ 39539 h 91305"/>
                          <a:gd name="connsiteX8" fmla="*/ 39539 w 473274"/>
                          <a:gd name="connsiteY8" fmla="*/ 0 h 91305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7422 w 473274"/>
                          <a:gd name="connsiteY4" fmla="*/ 51413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7422 w 473274"/>
                          <a:gd name="connsiteY4" fmla="*/ 51413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5290 w 473274"/>
                          <a:gd name="connsiteY4" fmla="*/ 62661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5290 w 473274"/>
                          <a:gd name="connsiteY4" fmla="*/ 62661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26519 w 473274"/>
                          <a:gd name="connsiteY4" fmla="*/ 66377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51272 w 485007"/>
                          <a:gd name="connsiteY0" fmla="*/ 0 h 79078"/>
                          <a:gd name="connsiteX1" fmla="*/ 445468 w 485007"/>
                          <a:gd name="connsiteY1" fmla="*/ 0 h 79078"/>
                          <a:gd name="connsiteX2" fmla="*/ 485007 w 485007"/>
                          <a:gd name="connsiteY2" fmla="*/ 39539 h 79078"/>
                          <a:gd name="connsiteX3" fmla="*/ 485007 w 485007"/>
                          <a:gd name="connsiteY3" fmla="*/ 79078 h 79078"/>
                          <a:gd name="connsiteX4" fmla="*/ 238252 w 485007"/>
                          <a:gd name="connsiteY4" fmla="*/ 66377 h 79078"/>
                          <a:gd name="connsiteX5" fmla="*/ 11733 w 485007"/>
                          <a:gd name="connsiteY5" fmla="*/ 79078 h 79078"/>
                          <a:gd name="connsiteX6" fmla="*/ 11733 w 485007"/>
                          <a:gd name="connsiteY6" fmla="*/ 79078 h 79078"/>
                          <a:gd name="connsiteX7" fmla="*/ 0 w 485007"/>
                          <a:gd name="connsiteY7" fmla="*/ 39808 h 79078"/>
                          <a:gd name="connsiteX8" fmla="*/ 51272 w 485007"/>
                          <a:gd name="connsiteY8" fmla="*/ 0 h 79078"/>
                          <a:gd name="connsiteX0" fmla="*/ 51272 w 485007"/>
                          <a:gd name="connsiteY0" fmla="*/ 0 h 79078"/>
                          <a:gd name="connsiteX1" fmla="*/ 445468 w 485007"/>
                          <a:gd name="connsiteY1" fmla="*/ 0 h 79078"/>
                          <a:gd name="connsiteX2" fmla="*/ 485007 w 485007"/>
                          <a:gd name="connsiteY2" fmla="*/ 39539 h 79078"/>
                          <a:gd name="connsiteX3" fmla="*/ 485007 w 485007"/>
                          <a:gd name="connsiteY3" fmla="*/ 79078 h 79078"/>
                          <a:gd name="connsiteX4" fmla="*/ 238252 w 485007"/>
                          <a:gd name="connsiteY4" fmla="*/ 66377 h 79078"/>
                          <a:gd name="connsiteX5" fmla="*/ 11733 w 485007"/>
                          <a:gd name="connsiteY5" fmla="*/ 79078 h 79078"/>
                          <a:gd name="connsiteX6" fmla="*/ 0 w 485007"/>
                          <a:gd name="connsiteY6" fmla="*/ 39808 h 79078"/>
                          <a:gd name="connsiteX7" fmla="*/ 51272 w 485007"/>
                          <a:gd name="connsiteY7" fmla="*/ 0 h 79078"/>
                          <a:gd name="connsiteX0" fmla="*/ 56437 w 490172"/>
                          <a:gd name="connsiteY0" fmla="*/ 0 h 82055"/>
                          <a:gd name="connsiteX1" fmla="*/ 450633 w 490172"/>
                          <a:gd name="connsiteY1" fmla="*/ 0 h 82055"/>
                          <a:gd name="connsiteX2" fmla="*/ 490172 w 490172"/>
                          <a:gd name="connsiteY2" fmla="*/ 39539 h 82055"/>
                          <a:gd name="connsiteX3" fmla="*/ 490172 w 490172"/>
                          <a:gd name="connsiteY3" fmla="*/ 79078 h 82055"/>
                          <a:gd name="connsiteX4" fmla="*/ 243417 w 490172"/>
                          <a:gd name="connsiteY4" fmla="*/ 66377 h 82055"/>
                          <a:gd name="connsiteX5" fmla="*/ 16898 w 490172"/>
                          <a:gd name="connsiteY5" fmla="*/ 79078 h 82055"/>
                          <a:gd name="connsiteX6" fmla="*/ 5165 w 490172"/>
                          <a:gd name="connsiteY6" fmla="*/ 39808 h 82055"/>
                          <a:gd name="connsiteX7" fmla="*/ 56437 w 490172"/>
                          <a:gd name="connsiteY7" fmla="*/ 0 h 8205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490172" h="82055">
                            <a:moveTo>
                              <a:pt x="56437" y="0"/>
                            </a:moveTo>
                            <a:lnTo>
                              <a:pt x="450633" y="0"/>
                            </a:lnTo>
                            <a:cubicBezTo>
                              <a:pt x="472470" y="0"/>
                              <a:pt x="490172" y="17702"/>
                              <a:pt x="490172" y="39539"/>
                            </a:cubicBezTo>
                            <a:lnTo>
                              <a:pt x="490172" y="79078"/>
                            </a:lnTo>
                            <a:cubicBezTo>
                              <a:pt x="411555" y="69856"/>
                              <a:pt x="411744" y="64197"/>
                              <a:pt x="243417" y="66377"/>
                            </a:cubicBezTo>
                            <a:cubicBezTo>
                              <a:pt x="75090" y="68557"/>
                              <a:pt x="49040" y="89726"/>
                              <a:pt x="16898" y="79078"/>
                            </a:cubicBezTo>
                            <a:cubicBezTo>
                              <a:pt x="-15244" y="68430"/>
                              <a:pt x="9076" y="52898"/>
                              <a:pt x="5165" y="39808"/>
                            </a:cubicBezTo>
                            <a:cubicBezTo>
                              <a:pt x="5165" y="17971"/>
                              <a:pt x="34600" y="0"/>
                              <a:pt x="56437" y="0"/>
                            </a:cubicBezTo>
                            <a:close/>
                          </a:path>
                        </a:pathLst>
                      </a:custGeom>
                      <a:solidFill>
                        <a:srgbClr val="000000">
                          <a:alpha val="2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57" name="フリーフォーム: 図形 256">
                        <a:extLst>
                          <a:ext uri="{FF2B5EF4-FFF2-40B4-BE49-F238E27FC236}">
                            <a16:creationId xmlns:a16="http://schemas.microsoft.com/office/drawing/2014/main" id="{7973F8D4-D391-4342-813D-B5A741225F23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613503" y="3714073"/>
                        <a:ext cx="558484" cy="1102095"/>
                      </a:xfrm>
                      <a:custGeom>
                        <a:avLst/>
                        <a:gdLst>
                          <a:gd name="connsiteX0" fmla="*/ 153926 w 525860"/>
                          <a:gd name="connsiteY0" fmla="*/ 8707 h 1084373"/>
                          <a:gd name="connsiteX1" fmla="*/ 221596 w 525860"/>
                          <a:gd name="connsiteY1" fmla="*/ 110798 h 1084373"/>
                          <a:gd name="connsiteX2" fmla="*/ 221596 w 525860"/>
                          <a:gd name="connsiteY2" fmla="*/ 446574 h 1084373"/>
                          <a:gd name="connsiteX3" fmla="*/ 525860 w 525860"/>
                          <a:gd name="connsiteY3" fmla="*/ 973575 h 1084373"/>
                          <a:gd name="connsiteX4" fmla="*/ 333952 w 525860"/>
                          <a:gd name="connsiteY4" fmla="*/ 1084373 h 1084373"/>
                          <a:gd name="connsiteX5" fmla="*/ 24707 w 525860"/>
                          <a:gd name="connsiteY5" fmla="*/ 548745 h 1084373"/>
                          <a:gd name="connsiteX6" fmla="*/ 20743 w 525860"/>
                          <a:gd name="connsiteY6" fmla="*/ 536956 h 1084373"/>
                          <a:gd name="connsiteX7" fmla="*/ 8707 w 525860"/>
                          <a:gd name="connsiteY7" fmla="*/ 519105 h 1084373"/>
                          <a:gd name="connsiteX8" fmla="*/ 0 w 525860"/>
                          <a:gd name="connsiteY8" fmla="*/ 475977 h 1084373"/>
                          <a:gd name="connsiteX9" fmla="*/ 0 w 525860"/>
                          <a:gd name="connsiteY9" fmla="*/ 110798 h 1084373"/>
                          <a:gd name="connsiteX10" fmla="*/ 110798 w 525860"/>
                          <a:gd name="connsiteY10" fmla="*/ 0 h 1084373"/>
                          <a:gd name="connsiteX11" fmla="*/ 153926 w 525860"/>
                          <a:gd name="connsiteY11" fmla="*/ 8707 h 1084373"/>
                          <a:gd name="connsiteX0" fmla="*/ 525860 w 617300"/>
                          <a:gd name="connsiteY0" fmla="*/ 973575 h 1084373"/>
                          <a:gd name="connsiteX1" fmla="*/ 333952 w 617300"/>
                          <a:gd name="connsiteY1" fmla="*/ 1084373 h 1084373"/>
                          <a:gd name="connsiteX2" fmla="*/ 24707 w 617300"/>
                          <a:gd name="connsiteY2" fmla="*/ 548745 h 1084373"/>
                          <a:gd name="connsiteX3" fmla="*/ 20743 w 617300"/>
                          <a:gd name="connsiteY3" fmla="*/ 536956 h 1084373"/>
                          <a:gd name="connsiteX4" fmla="*/ 8707 w 617300"/>
                          <a:gd name="connsiteY4" fmla="*/ 519105 h 1084373"/>
                          <a:gd name="connsiteX5" fmla="*/ 0 w 617300"/>
                          <a:gd name="connsiteY5" fmla="*/ 475977 h 1084373"/>
                          <a:gd name="connsiteX6" fmla="*/ 0 w 617300"/>
                          <a:gd name="connsiteY6" fmla="*/ 110798 h 1084373"/>
                          <a:gd name="connsiteX7" fmla="*/ 110798 w 617300"/>
                          <a:gd name="connsiteY7" fmla="*/ 0 h 1084373"/>
                          <a:gd name="connsiteX8" fmla="*/ 153926 w 617300"/>
                          <a:gd name="connsiteY8" fmla="*/ 8707 h 1084373"/>
                          <a:gd name="connsiteX9" fmla="*/ 221596 w 617300"/>
                          <a:gd name="connsiteY9" fmla="*/ 110798 h 1084373"/>
                          <a:gd name="connsiteX10" fmla="*/ 221596 w 617300"/>
                          <a:gd name="connsiteY10" fmla="*/ 446574 h 1084373"/>
                          <a:gd name="connsiteX11" fmla="*/ 617300 w 617300"/>
                          <a:gd name="connsiteY11" fmla="*/ 1065015 h 1084373"/>
                          <a:gd name="connsiteX0" fmla="*/ 333952 w 617300"/>
                          <a:gd name="connsiteY0" fmla="*/ 1084373 h 1084373"/>
                          <a:gd name="connsiteX1" fmla="*/ 24707 w 617300"/>
                          <a:gd name="connsiteY1" fmla="*/ 548745 h 1084373"/>
                          <a:gd name="connsiteX2" fmla="*/ 20743 w 617300"/>
                          <a:gd name="connsiteY2" fmla="*/ 536956 h 1084373"/>
                          <a:gd name="connsiteX3" fmla="*/ 8707 w 617300"/>
                          <a:gd name="connsiteY3" fmla="*/ 519105 h 1084373"/>
                          <a:gd name="connsiteX4" fmla="*/ 0 w 617300"/>
                          <a:gd name="connsiteY4" fmla="*/ 475977 h 1084373"/>
                          <a:gd name="connsiteX5" fmla="*/ 0 w 617300"/>
                          <a:gd name="connsiteY5" fmla="*/ 110798 h 1084373"/>
                          <a:gd name="connsiteX6" fmla="*/ 110798 w 617300"/>
                          <a:gd name="connsiteY6" fmla="*/ 0 h 1084373"/>
                          <a:gd name="connsiteX7" fmla="*/ 153926 w 617300"/>
                          <a:gd name="connsiteY7" fmla="*/ 8707 h 1084373"/>
                          <a:gd name="connsiteX8" fmla="*/ 221596 w 617300"/>
                          <a:gd name="connsiteY8" fmla="*/ 110798 h 1084373"/>
                          <a:gd name="connsiteX9" fmla="*/ 221596 w 617300"/>
                          <a:gd name="connsiteY9" fmla="*/ 446574 h 1084373"/>
                          <a:gd name="connsiteX10" fmla="*/ 617300 w 617300"/>
                          <a:gd name="connsiteY10" fmla="*/ 1065015 h 1084373"/>
                          <a:gd name="connsiteX0" fmla="*/ 333952 w 490650"/>
                          <a:gd name="connsiteY0" fmla="*/ 1084373 h 1084373"/>
                          <a:gd name="connsiteX1" fmla="*/ 24707 w 490650"/>
                          <a:gd name="connsiteY1" fmla="*/ 548745 h 1084373"/>
                          <a:gd name="connsiteX2" fmla="*/ 20743 w 490650"/>
                          <a:gd name="connsiteY2" fmla="*/ 536956 h 1084373"/>
                          <a:gd name="connsiteX3" fmla="*/ 8707 w 490650"/>
                          <a:gd name="connsiteY3" fmla="*/ 519105 h 1084373"/>
                          <a:gd name="connsiteX4" fmla="*/ 0 w 490650"/>
                          <a:gd name="connsiteY4" fmla="*/ 475977 h 1084373"/>
                          <a:gd name="connsiteX5" fmla="*/ 0 w 490650"/>
                          <a:gd name="connsiteY5" fmla="*/ 110798 h 1084373"/>
                          <a:gd name="connsiteX6" fmla="*/ 110798 w 490650"/>
                          <a:gd name="connsiteY6" fmla="*/ 0 h 1084373"/>
                          <a:gd name="connsiteX7" fmla="*/ 153926 w 490650"/>
                          <a:gd name="connsiteY7" fmla="*/ 8707 h 1084373"/>
                          <a:gd name="connsiteX8" fmla="*/ 221596 w 490650"/>
                          <a:gd name="connsiteY8" fmla="*/ 110798 h 1084373"/>
                          <a:gd name="connsiteX9" fmla="*/ 221596 w 490650"/>
                          <a:gd name="connsiteY9" fmla="*/ 446574 h 1084373"/>
                          <a:gd name="connsiteX10" fmla="*/ 490650 w 490650"/>
                          <a:gd name="connsiteY10" fmla="*/ 852579 h 1084373"/>
                          <a:gd name="connsiteX0" fmla="*/ 347730 w 490650"/>
                          <a:gd name="connsiteY0" fmla="*/ 997008 h 997008"/>
                          <a:gd name="connsiteX1" fmla="*/ 24707 w 490650"/>
                          <a:gd name="connsiteY1" fmla="*/ 548745 h 997008"/>
                          <a:gd name="connsiteX2" fmla="*/ 20743 w 490650"/>
                          <a:gd name="connsiteY2" fmla="*/ 536956 h 997008"/>
                          <a:gd name="connsiteX3" fmla="*/ 8707 w 490650"/>
                          <a:gd name="connsiteY3" fmla="*/ 519105 h 997008"/>
                          <a:gd name="connsiteX4" fmla="*/ 0 w 490650"/>
                          <a:gd name="connsiteY4" fmla="*/ 475977 h 997008"/>
                          <a:gd name="connsiteX5" fmla="*/ 0 w 490650"/>
                          <a:gd name="connsiteY5" fmla="*/ 110798 h 997008"/>
                          <a:gd name="connsiteX6" fmla="*/ 110798 w 490650"/>
                          <a:gd name="connsiteY6" fmla="*/ 0 h 997008"/>
                          <a:gd name="connsiteX7" fmla="*/ 153926 w 490650"/>
                          <a:gd name="connsiteY7" fmla="*/ 8707 h 997008"/>
                          <a:gd name="connsiteX8" fmla="*/ 221596 w 490650"/>
                          <a:gd name="connsiteY8" fmla="*/ 110798 h 997008"/>
                          <a:gd name="connsiteX9" fmla="*/ 221596 w 490650"/>
                          <a:gd name="connsiteY9" fmla="*/ 446574 h 997008"/>
                          <a:gd name="connsiteX10" fmla="*/ 490650 w 490650"/>
                          <a:gd name="connsiteY10" fmla="*/ 852579 h 997008"/>
                          <a:gd name="connsiteX0" fmla="*/ 347730 w 490650"/>
                          <a:gd name="connsiteY0" fmla="*/ 997008 h 997008"/>
                          <a:gd name="connsiteX1" fmla="*/ 24707 w 490650"/>
                          <a:gd name="connsiteY1" fmla="*/ 548745 h 997008"/>
                          <a:gd name="connsiteX2" fmla="*/ 20743 w 490650"/>
                          <a:gd name="connsiteY2" fmla="*/ 536956 h 997008"/>
                          <a:gd name="connsiteX3" fmla="*/ 8707 w 490650"/>
                          <a:gd name="connsiteY3" fmla="*/ 519105 h 997008"/>
                          <a:gd name="connsiteX4" fmla="*/ 0 w 490650"/>
                          <a:gd name="connsiteY4" fmla="*/ 475977 h 997008"/>
                          <a:gd name="connsiteX5" fmla="*/ 0 w 490650"/>
                          <a:gd name="connsiteY5" fmla="*/ 110798 h 997008"/>
                          <a:gd name="connsiteX6" fmla="*/ 110798 w 490650"/>
                          <a:gd name="connsiteY6" fmla="*/ 0 h 997008"/>
                          <a:gd name="connsiteX7" fmla="*/ 153926 w 490650"/>
                          <a:gd name="connsiteY7" fmla="*/ 8707 h 997008"/>
                          <a:gd name="connsiteX8" fmla="*/ 206146 w 490650"/>
                          <a:gd name="connsiteY8" fmla="*/ 131207 h 997008"/>
                          <a:gd name="connsiteX9" fmla="*/ 221596 w 490650"/>
                          <a:gd name="connsiteY9" fmla="*/ 446574 h 997008"/>
                          <a:gd name="connsiteX10" fmla="*/ 490650 w 490650"/>
                          <a:gd name="connsiteY10" fmla="*/ 852579 h 997008"/>
                          <a:gd name="connsiteX0" fmla="*/ 347730 w 465288"/>
                          <a:gd name="connsiteY0" fmla="*/ 997008 h 997008"/>
                          <a:gd name="connsiteX1" fmla="*/ 24707 w 465288"/>
                          <a:gd name="connsiteY1" fmla="*/ 548745 h 997008"/>
                          <a:gd name="connsiteX2" fmla="*/ 20743 w 465288"/>
                          <a:gd name="connsiteY2" fmla="*/ 536956 h 997008"/>
                          <a:gd name="connsiteX3" fmla="*/ 8707 w 465288"/>
                          <a:gd name="connsiteY3" fmla="*/ 519105 h 997008"/>
                          <a:gd name="connsiteX4" fmla="*/ 0 w 465288"/>
                          <a:gd name="connsiteY4" fmla="*/ 475977 h 997008"/>
                          <a:gd name="connsiteX5" fmla="*/ 0 w 465288"/>
                          <a:gd name="connsiteY5" fmla="*/ 110798 h 997008"/>
                          <a:gd name="connsiteX6" fmla="*/ 110798 w 465288"/>
                          <a:gd name="connsiteY6" fmla="*/ 0 h 997008"/>
                          <a:gd name="connsiteX7" fmla="*/ 153926 w 465288"/>
                          <a:gd name="connsiteY7" fmla="*/ 8707 h 997008"/>
                          <a:gd name="connsiteX8" fmla="*/ 206146 w 465288"/>
                          <a:gd name="connsiteY8" fmla="*/ 131207 h 997008"/>
                          <a:gd name="connsiteX9" fmla="*/ 221596 w 465288"/>
                          <a:gd name="connsiteY9" fmla="*/ 446574 h 997008"/>
                          <a:gd name="connsiteX10" fmla="*/ 465288 w 465288"/>
                          <a:gd name="connsiteY10" fmla="*/ 777445 h 997008"/>
                          <a:gd name="connsiteX0" fmla="*/ 347730 w 465288"/>
                          <a:gd name="connsiteY0" fmla="*/ 997008 h 997008"/>
                          <a:gd name="connsiteX1" fmla="*/ 285827 w 465288"/>
                          <a:gd name="connsiteY1" fmla="*/ 880043 h 997008"/>
                          <a:gd name="connsiteX2" fmla="*/ 24707 w 465288"/>
                          <a:gd name="connsiteY2" fmla="*/ 548745 h 997008"/>
                          <a:gd name="connsiteX3" fmla="*/ 20743 w 465288"/>
                          <a:gd name="connsiteY3" fmla="*/ 536956 h 997008"/>
                          <a:gd name="connsiteX4" fmla="*/ 8707 w 465288"/>
                          <a:gd name="connsiteY4" fmla="*/ 519105 h 997008"/>
                          <a:gd name="connsiteX5" fmla="*/ 0 w 465288"/>
                          <a:gd name="connsiteY5" fmla="*/ 475977 h 997008"/>
                          <a:gd name="connsiteX6" fmla="*/ 0 w 465288"/>
                          <a:gd name="connsiteY6" fmla="*/ 110798 h 997008"/>
                          <a:gd name="connsiteX7" fmla="*/ 110798 w 465288"/>
                          <a:gd name="connsiteY7" fmla="*/ 0 h 997008"/>
                          <a:gd name="connsiteX8" fmla="*/ 153926 w 465288"/>
                          <a:gd name="connsiteY8" fmla="*/ 8707 h 997008"/>
                          <a:gd name="connsiteX9" fmla="*/ 206146 w 465288"/>
                          <a:gd name="connsiteY9" fmla="*/ 131207 h 997008"/>
                          <a:gd name="connsiteX10" fmla="*/ 221596 w 465288"/>
                          <a:gd name="connsiteY10" fmla="*/ 446574 h 997008"/>
                          <a:gd name="connsiteX11" fmla="*/ 465288 w 465288"/>
                          <a:gd name="connsiteY11" fmla="*/ 777445 h 997008"/>
                          <a:gd name="connsiteX0" fmla="*/ 285827 w 465288"/>
                          <a:gd name="connsiteY0" fmla="*/ 880043 h 880043"/>
                          <a:gd name="connsiteX1" fmla="*/ 24707 w 465288"/>
                          <a:gd name="connsiteY1" fmla="*/ 548745 h 880043"/>
                          <a:gd name="connsiteX2" fmla="*/ 20743 w 465288"/>
                          <a:gd name="connsiteY2" fmla="*/ 536956 h 880043"/>
                          <a:gd name="connsiteX3" fmla="*/ 8707 w 465288"/>
                          <a:gd name="connsiteY3" fmla="*/ 519105 h 880043"/>
                          <a:gd name="connsiteX4" fmla="*/ 0 w 465288"/>
                          <a:gd name="connsiteY4" fmla="*/ 475977 h 880043"/>
                          <a:gd name="connsiteX5" fmla="*/ 0 w 465288"/>
                          <a:gd name="connsiteY5" fmla="*/ 110798 h 880043"/>
                          <a:gd name="connsiteX6" fmla="*/ 110798 w 465288"/>
                          <a:gd name="connsiteY6" fmla="*/ 0 h 880043"/>
                          <a:gd name="connsiteX7" fmla="*/ 153926 w 465288"/>
                          <a:gd name="connsiteY7" fmla="*/ 8707 h 880043"/>
                          <a:gd name="connsiteX8" fmla="*/ 206146 w 465288"/>
                          <a:gd name="connsiteY8" fmla="*/ 131207 h 880043"/>
                          <a:gd name="connsiteX9" fmla="*/ 221596 w 465288"/>
                          <a:gd name="connsiteY9" fmla="*/ 446574 h 880043"/>
                          <a:gd name="connsiteX10" fmla="*/ 465288 w 465288"/>
                          <a:gd name="connsiteY10" fmla="*/ 777445 h 880043"/>
                          <a:gd name="connsiteX0" fmla="*/ 323096 w 465288"/>
                          <a:gd name="connsiteY0" fmla="*/ 934556 h 934556"/>
                          <a:gd name="connsiteX1" fmla="*/ 24707 w 465288"/>
                          <a:gd name="connsiteY1" fmla="*/ 548745 h 934556"/>
                          <a:gd name="connsiteX2" fmla="*/ 20743 w 465288"/>
                          <a:gd name="connsiteY2" fmla="*/ 536956 h 934556"/>
                          <a:gd name="connsiteX3" fmla="*/ 8707 w 465288"/>
                          <a:gd name="connsiteY3" fmla="*/ 519105 h 934556"/>
                          <a:gd name="connsiteX4" fmla="*/ 0 w 465288"/>
                          <a:gd name="connsiteY4" fmla="*/ 475977 h 934556"/>
                          <a:gd name="connsiteX5" fmla="*/ 0 w 465288"/>
                          <a:gd name="connsiteY5" fmla="*/ 110798 h 934556"/>
                          <a:gd name="connsiteX6" fmla="*/ 110798 w 465288"/>
                          <a:gd name="connsiteY6" fmla="*/ 0 h 934556"/>
                          <a:gd name="connsiteX7" fmla="*/ 153926 w 465288"/>
                          <a:gd name="connsiteY7" fmla="*/ 8707 h 934556"/>
                          <a:gd name="connsiteX8" fmla="*/ 206146 w 465288"/>
                          <a:gd name="connsiteY8" fmla="*/ 131207 h 934556"/>
                          <a:gd name="connsiteX9" fmla="*/ 221596 w 465288"/>
                          <a:gd name="connsiteY9" fmla="*/ 446574 h 934556"/>
                          <a:gd name="connsiteX10" fmla="*/ 465288 w 465288"/>
                          <a:gd name="connsiteY10" fmla="*/ 777445 h 934556"/>
                          <a:gd name="connsiteX0" fmla="*/ 299949 w 465288"/>
                          <a:gd name="connsiteY0" fmla="*/ 914214 h 914214"/>
                          <a:gd name="connsiteX1" fmla="*/ 24707 w 465288"/>
                          <a:gd name="connsiteY1" fmla="*/ 548745 h 914214"/>
                          <a:gd name="connsiteX2" fmla="*/ 20743 w 465288"/>
                          <a:gd name="connsiteY2" fmla="*/ 536956 h 914214"/>
                          <a:gd name="connsiteX3" fmla="*/ 8707 w 465288"/>
                          <a:gd name="connsiteY3" fmla="*/ 519105 h 914214"/>
                          <a:gd name="connsiteX4" fmla="*/ 0 w 465288"/>
                          <a:gd name="connsiteY4" fmla="*/ 475977 h 914214"/>
                          <a:gd name="connsiteX5" fmla="*/ 0 w 465288"/>
                          <a:gd name="connsiteY5" fmla="*/ 110798 h 914214"/>
                          <a:gd name="connsiteX6" fmla="*/ 110798 w 465288"/>
                          <a:gd name="connsiteY6" fmla="*/ 0 h 914214"/>
                          <a:gd name="connsiteX7" fmla="*/ 153926 w 465288"/>
                          <a:gd name="connsiteY7" fmla="*/ 8707 h 914214"/>
                          <a:gd name="connsiteX8" fmla="*/ 206146 w 465288"/>
                          <a:gd name="connsiteY8" fmla="*/ 131207 h 914214"/>
                          <a:gd name="connsiteX9" fmla="*/ 221596 w 465288"/>
                          <a:gd name="connsiteY9" fmla="*/ 446574 h 914214"/>
                          <a:gd name="connsiteX10" fmla="*/ 465288 w 465288"/>
                          <a:gd name="connsiteY10" fmla="*/ 777445 h 914214"/>
                          <a:gd name="connsiteX0" fmla="*/ 331351 w 465288"/>
                          <a:gd name="connsiteY0" fmla="*/ 932344 h 932344"/>
                          <a:gd name="connsiteX1" fmla="*/ 24707 w 465288"/>
                          <a:gd name="connsiteY1" fmla="*/ 548745 h 932344"/>
                          <a:gd name="connsiteX2" fmla="*/ 20743 w 465288"/>
                          <a:gd name="connsiteY2" fmla="*/ 536956 h 932344"/>
                          <a:gd name="connsiteX3" fmla="*/ 8707 w 465288"/>
                          <a:gd name="connsiteY3" fmla="*/ 519105 h 932344"/>
                          <a:gd name="connsiteX4" fmla="*/ 0 w 465288"/>
                          <a:gd name="connsiteY4" fmla="*/ 475977 h 932344"/>
                          <a:gd name="connsiteX5" fmla="*/ 0 w 465288"/>
                          <a:gd name="connsiteY5" fmla="*/ 110798 h 932344"/>
                          <a:gd name="connsiteX6" fmla="*/ 110798 w 465288"/>
                          <a:gd name="connsiteY6" fmla="*/ 0 h 932344"/>
                          <a:gd name="connsiteX7" fmla="*/ 153926 w 465288"/>
                          <a:gd name="connsiteY7" fmla="*/ 8707 h 932344"/>
                          <a:gd name="connsiteX8" fmla="*/ 206146 w 465288"/>
                          <a:gd name="connsiteY8" fmla="*/ 131207 h 932344"/>
                          <a:gd name="connsiteX9" fmla="*/ 221596 w 465288"/>
                          <a:gd name="connsiteY9" fmla="*/ 446574 h 932344"/>
                          <a:gd name="connsiteX10" fmla="*/ 465288 w 465288"/>
                          <a:gd name="connsiteY10" fmla="*/ 777445 h 932344"/>
                          <a:gd name="connsiteX0" fmla="*/ 331351 w 465288"/>
                          <a:gd name="connsiteY0" fmla="*/ 932344 h 932344"/>
                          <a:gd name="connsiteX1" fmla="*/ 24707 w 465288"/>
                          <a:gd name="connsiteY1" fmla="*/ 548745 h 932344"/>
                          <a:gd name="connsiteX2" fmla="*/ 20743 w 465288"/>
                          <a:gd name="connsiteY2" fmla="*/ 536956 h 932344"/>
                          <a:gd name="connsiteX3" fmla="*/ 8707 w 465288"/>
                          <a:gd name="connsiteY3" fmla="*/ 519105 h 932344"/>
                          <a:gd name="connsiteX4" fmla="*/ 0 w 465288"/>
                          <a:gd name="connsiteY4" fmla="*/ 475977 h 932344"/>
                          <a:gd name="connsiteX5" fmla="*/ 0 w 465288"/>
                          <a:gd name="connsiteY5" fmla="*/ 110798 h 932344"/>
                          <a:gd name="connsiteX6" fmla="*/ 110798 w 465288"/>
                          <a:gd name="connsiteY6" fmla="*/ 0 h 932344"/>
                          <a:gd name="connsiteX7" fmla="*/ 153926 w 465288"/>
                          <a:gd name="connsiteY7" fmla="*/ 8707 h 932344"/>
                          <a:gd name="connsiteX8" fmla="*/ 206146 w 465288"/>
                          <a:gd name="connsiteY8" fmla="*/ 131207 h 932344"/>
                          <a:gd name="connsiteX9" fmla="*/ 221596 w 465288"/>
                          <a:gd name="connsiteY9" fmla="*/ 446574 h 932344"/>
                          <a:gd name="connsiteX10" fmla="*/ 465288 w 465288"/>
                          <a:gd name="connsiteY10" fmla="*/ 777445 h 932344"/>
                          <a:gd name="connsiteX0" fmla="*/ 331351 w 465288"/>
                          <a:gd name="connsiteY0" fmla="*/ 932344 h 932344"/>
                          <a:gd name="connsiteX1" fmla="*/ 20743 w 465288"/>
                          <a:gd name="connsiteY1" fmla="*/ 536956 h 932344"/>
                          <a:gd name="connsiteX2" fmla="*/ 8707 w 465288"/>
                          <a:gd name="connsiteY2" fmla="*/ 519105 h 932344"/>
                          <a:gd name="connsiteX3" fmla="*/ 0 w 465288"/>
                          <a:gd name="connsiteY3" fmla="*/ 475977 h 932344"/>
                          <a:gd name="connsiteX4" fmla="*/ 0 w 465288"/>
                          <a:gd name="connsiteY4" fmla="*/ 110798 h 932344"/>
                          <a:gd name="connsiteX5" fmla="*/ 110798 w 465288"/>
                          <a:gd name="connsiteY5" fmla="*/ 0 h 932344"/>
                          <a:gd name="connsiteX6" fmla="*/ 153926 w 465288"/>
                          <a:gd name="connsiteY6" fmla="*/ 8707 h 932344"/>
                          <a:gd name="connsiteX7" fmla="*/ 206146 w 465288"/>
                          <a:gd name="connsiteY7" fmla="*/ 131207 h 932344"/>
                          <a:gd name="connsiteX8" fmla="*/ 221596 w 465288"/>
                          <a:gd name="connsiteY8" fmla="*/ 446574 h 932344"/>
                          <a:gd name="connsiteX9" fmla="*/ 465288 w 465288"/>
                          <a:gd name="connsiteY9" fmla="*/ 777445 h 932344"/>
                          <a:gd name="connsiteX0" fmla="*/ 331351 w 465288"/>
                          <a:gd name="connsiteY0" fmla="*/ 932344 h 932344"/>
                          <a:gd name="connsiteX1" fmla="*/ 8707 w 465288"/>
                          <a:gd name="connsiteY1" fmla="*/ 519105 h 932344"/>
                          <a:gd name="connsiteX2" fmla="*/ 0 w 465288"/>
                          <a:gd name="connsiteY2" fmla="*/ 475977 h 932344"/>
                          <a:gd name="connsiteX3" fmla="*/ 0 w 465288"/>
                          <a:gd name="connsiteY3" fmla="*/ 110798 h 932344"/>
                          <a:gd name="connsiteX4" fmla="*/ 110798 w 465288"/>
                          <a:gd name="connsiteY4" fmla="*/ 0 h 932344"/>
                          <a:gd name="connsiteX5" fmla="*/ 153926 w 465288"/>
                          <a:gd name="connsiteY5" fmla="*/ 8707 h 932344"/>
                          <a:gd name="connsiteX6" fmla="*/ 206146 w 465288"/>
                          <a:gd name="connsiteY6" fmla="*/ 131207 h 932344"/>
                          <a:gd name="connsiteX7" fmla="*/ 221596 w 465288"/>
                          <a:gd name="connsiteY7" fmla="*/ 446574 h 932344"/>
                          <a:gd name="connsiteX8" fmla="*/ 465288 w 465288"/>
                          <a:gd name="connsiteY8" fmla="*/ 777445 h 932344"/>
                          <a:gd name="connsiteX0" fmla="*/ 331351 w 465288"/>
                          <a:gd name="connsiteY0" fmla="*/ 932344 h 932344"/>
                          <a:gd name="connsiteX1" fmla="*/ 8707 w 465288"/>
                          <a:gd name="connsiteY1" fmla="*/ 519105 h 932344"/>
                          <a:gd name="connsiteX2" fmla="*/ 0 w 465288"/>
                          <a:gd name="connsiteY2" fmla="*/ 475977 h 932344"/>
                          <a:gd name="connsiteX3" fmla="*/ 0 w 465288"/>
                          <a:gd name="connsiteY3" fmla="*/ 110798 h 932344"/>
                          <a:gd name="connsiteX4" fmla="*/ 110798 w 465288"/>
                          <a:gd name="connsiteY4" fmla="*/ 0 h 932344"/>
                          <a:gd name="connsiteX5" fmla="*/ 153926 w 465288"/>
                          <a:gd name="connsiteY5" fmla="*/ 8707 h 932344"/>
                          <a:gd name="connsiteX6" fmla="*/ 206146 w 465288"/>
                          <a:gd name="connsiteY6" fmla="*/ 131207 h 932344"/>
                          <a:gd name="connsiteX7" fmla="*/ 221596 w 465288"/>
                          <a:gd name="connsiteY7" fmla="*/ 446574 h 932344"/>
                          <a:gd name="connsiteX8" fmla="*/ 465288 w 465288"/>
                          <a:gd name="connsiteY8" fmla="*/ 777445 h 932344"/>
                          <a:gd name="connsiteX0" fmla="*/ 331351 w 465288"/>
                          <a:gd name="connsiteY0" fmla="*/ 932344 h 932344"/>
                          <a:gd name="connsiteX1" fmla="*/ 8707 w 465288"/>
                          <a:gd name="connsiteY1" fmla="*/ 519105 h 932344"/>
                          <a:gd name="connsiteX2" fmla="*/ 0 w 465288"/>
                          <a:gd name="connsiteY2" fmla="*/ 475977 h 932344"/>
                          <a:gd name="connsiteX3" fmla="*/ 0 w 465288"/>
                          <a:gd name="connsiteY3" fmla="*/ 110798 h 932344"/>
                          <a:gd name="connsiteX4" fmla="*/ 110798 w 465288"/>
                          <a:gd name="connsiteY4" fmla="*/ 0 h 932344"/>
                          <a:gd name="connsiteX5" fmla="*/ 153926 w 465288"/>
                          <a:gd name="connsiteY5" fmla="*/ 8707 h 932344"/>
                          <a:gd name="connsiteX6" fmla="*/ 206146 w 465288"/>
                          <a:gd name="connsiteY6" fmla="*/ 131207 h 932344"/>
                          <a:gd name="connsiteX7" fmla="*/ 221596 w 465288"/>
                          <a:gd name="connsiteY7" fmla="*/ 446574 h 932344"/>
                          <a:gd name="connsiteX8" fmla="*/ 465288 w 465288"/>
                          <a:gd name="connsiteY8" fmla="*/ 777445 h 932344"/>
                          <a:gd name="connsiteX0" fmla="*/ 331351 w 472463"/>
                          <a:gd name="connsiteY0" fmla="*/ 932344 h 932344"/>
                          <a:gd name="connsiteX1" fmla="*/ 8707 w 472463"/>
                          <a:gd name="connsiteY1" fmla="*/ 519105 h 932344"/>
                          <a:gd name="connsiteX2" fmla="*/ 0 w 472463"/>
                          <a:gd name="connsiteY2" fmla="*/ 475977 h 932344"/>
                          <a:gd name="connsiteX3" fmla="*/ 0 w 472463"/>
                          <a:gd name="connsiteY3" fmla="*/ 110798 h 932344"/>
                          <a:gd name="connsiteX4" fmla="*/ 110798 w 472463"/>
                          <a:gd name="connsiteY4" fmla="*/ 0 h 932344"/>
                          <a:gd name="connsiteX5" fmla="*/ 153926 w 472463"/>
                          <a:gd name="connsiteY5" fmla="*/ 8707 h 932344"/>
                          <a:gd name="connsiteX6" fmla="*/ 206146 w 472463"/>
                          <a:gd name="connsiteY6" fmla="*/ 131207 h 932344"/>
                          <a:gd name="connsiteX7" fmla="*/ 221596 w 472463"/>
                          <a:gd name="connsiteY7" fmla="*/ 446574 h 932344"/>
                          <a:gd name="connsiteX8" fmla="*/ 472463 w 472463"/>
                          <a:gd name="connsiteY8" fmla="*/ 793220 h 932344"/>
                          <a:gd name="connsiteX0" fmla="*/ 331351 w 472463"/>
                          <a:gd name="connsiteY0" fmla="*/ 932344 h 932344"/>
                          <a:gd name="connsiteX1" fmla="*/ 8707 w 472463"/>
                          <a:gd name="connsiteY1" fmla="*/ 519105 h 932344"/>
                          <a:gd name="connsiteX2" fmla="*/ 0 w 472463"/>
                          <a:gd name="connsiteY2" fmla="*/ 475977 h 932344"/>
                          <a:gd name="connsiteX3" fmla="*/ 0 w 472463"/>
                          <a:gd name="connsiteY3" fmla="*/ 110798 h 932344"/>
                          <a:gd name="connsiteX4" fmla="*/ 110798 w 472463"/>
                          <a:gd name="connsiteY4" fmla="*/ 0 h 932344"/>
                          <a:gd name="connsiteX5" fmla="*/ 153926 w 472463"/>
                          <a:gd name="connsiteY5" fmla="*/ 8707 h 932344"/>
                          <a:gd name="connsiteX6" fmla="*/ 206146 w 472463"/>
                          <a:gd name="connsiteY6" fmla="*/ 131207 h 932344"/>
                          <a:gd name="connsiteX7" fmla="*/ 221596 w 472463"/>
                          <a:gd name="connsiteY7" fmla="*/ 446574 h 932344"/>
                          <a:gd name="connsiteX8" fmla="*/ 472463 w 472463"/>
                          <a:gd name="connsiteY8" fmla="*/ 793220 h 93234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472463" h="932344">
                            <a:moveTo>
                              <a:pt x="331351" y="932344"/>
                            </a:moveTo>
                            <a:cubicBezTo>
                              <a:pt x="198497" y="810228"/>
                              <a:pt x="90067" y="702211"/>
                              <a:pt x="8707" y="519105"/>
                            </a:cubicBezTo>
                            <a:cubicBezTo>
                              <a:pt x="3100" y="505849"/>
                              <a:pt x="0" y="491275"/>
                              <a:pt x="0" y="475977"/>
                            </a:cubicBezTo>
                            <a:lnTo>
                              <a:pt x="0" y="110798"/>
                            </a:lnTo>
                            <a:cubicBezTo>
                              <a:pt x="0" y="49606"/>
                              <a:pt x="49606" y="0"/>
                              <a:pt x="110798" y="0"/>
                            </a:cubicBezTo>
                            <a:cubicBezTo>
                              <a:pt x="126096" y="0"/>
                              <a:pt x="140670" y="3100"/>
                              <a:pt x="153926" y="8707"/>
                            </a:cubicBezTo>
                            <a:cubicBezTo>
                              <a:pt x="193693" y="25527"/>
                              <a:pt x="206146" y="85313"/>
                              <a:pt x="206146" y="131207"/>
                            </a:cubicBezTo>
                            <a:lnTo>
                              <a:pt x="221596" y="446574"/>
                            </a:lnTo>
                            <a:cubicBezTo>
                              <a:pt x="296776" y="623373"/>
                              <a:pt x="472463" y="793220"/>
                              <a:pt x="472463" y="793220"/>
                            </a:cubicBezTo>
                          </a:path>
                        </a:pathLst>
                      </a:cu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58" name="フリーフォーム: 図形 257">
                        <a:extLst>
                          <a:ext uri="{FF2B5EF4-FFF2-40B4-BE49-F238E27FC236}">
                            <a16:creationId xmlns:a16="http://schemas.microsoft.com/office/drawing/2014/main" id="{6AE29DF9-FF67-4EFF-A780-42BB4246B3B8}"/>
                          </a:ext>
                        </a:extLst>
                      </p:cNvPr>
                      <p:cNvSpPr/>
                      <p:nvPr/>
                    </p:nvSpPr>
                    <p:spPr>
                      <a:xfrm rot="19623778">
                        <a:off x="605797" y="3814934"/>
                        <a:ext cx="94380" cy="457538"/>
                      </a:xfrm>
                      <a:custGeom>
                        <a:avLst/>
                        <a:gdLst>
                          <a:gd name="connsiteX0" fmla="*/ 22876 w 88125"/>
                          <a:gd name="connsiteY0" fmla="*/ 4618 h 438031"/>
                          <a:gd name="connsiteX1" fmla="*/ 88125 w 88125"/>
                          <a:gd name="connsiteY1" fmla="*/ 103057 h 438031"/>
                          <a:gd name="connsiteX2" fmla="*/ 88125 w 88125"/>
                          <a:gd name="connsiteY2" fmla="*/ 425062 h 438031"/>
                          <a:gd name="connsiteX3" fmla="*/ 51446 w 88125"/>
                          <a:gd name="connsiteY3" fmla="*/ 438031 h 438031"/>
                          <a:gd name="connsiteX4" fmla="*/ 49728 w 88125"/>
                          <a:gd name="connsiteY4" fmla="*/ 435242 h 438031"/>
                          <a:gd name="connsiteX5" fmla="*/ 53619 w 88125"/>
                          <a:gd name="connsiteY5" fmla="*/ 91383 h 438031"/>
                          <a:gd name="connsiteX6" fmla="*/ 14742 w 88125"/>
                          <a:gd name="connsiteY6" fmla="*/ 8944 h 438031"/>
                          <a:gd name="connsiteX7" fmla="*/ 0 w 88125"/>
                          <a:gd name="connsiteY7" fmla="*/ 0 h 4380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88125" h="438031">
                            <a:moveTo>
                              <a:pt x="22876" y="4618"/>
                            </a:moveTo>
                            <a:cubicBezTo>
                              <a:pt x="61220" y="20837"/>
                              <a:pt x="88125" y="58805"/>
                              <a:pt x="88125" y="103057"/>
                            </a:cubicBezTo>
                            <a:lnTo>
                              <a:pt x="88125" y="425062"/>
                            </a:lnTo>
                            <a:lnTo>
                              <a:pt x="51446" y="438031"/>
                            </a:lnTo>
                            <a:lnTo>
                              <a:pt x="49728" y="435242"/>
                            </a:lnTo>
                            <a:lnTo>
                              <a:pt x="53619" y="91383"/>
                            </a:lnTo>
                            <a:cubicBezTo>
                              <a:pt x="53619" y="58194"/>
                              <a:pt x="38485" y="28539"/>
                              <a:pt x="14742" y="8944"/>
                            </a:cubicBez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FFFFFF">
                          <a:alpha val="4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59" name="四角形: 上の 2 つの角を丸める 109">
                        <a:extLst>
                          <a:ext uri="{FF2B5EF4-FFF2-40B4-BE49-F238E27FC236}">
                            <a16:creationId xmlns:a16="http://schemas.microsoft.com/office/drawing/2014/main" id="{564EF439-804C-47EE-95B8-B09BD5008DF2}"/>
                          </a:ext>
                        </a:extLst>
                      </p:cNvPr>
                      <p:cNvSpPr/>
                      <p:nvPr/>
                    </p:nvSpPr>
                    <p:spPr>
                      <a:xfrm rot="12177584">
                        <a:off x="733744" y="4498753"/>
                        <a:ext cx="564378" cy="110868"/>
                      </a:xfrm>
                      <a:custGeom>
                        <a:avLst/>
                        <a:gdLst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473274 w 473274"/>
                          <a:gd name="connsiteY4" fmla="*/ 79078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91305"/>
                          <a:gd name="connsiteX1" fmla="*/ 433735 w 473274"/>
                          <a:gd name="connsiteY1" fmla="*/ 0 h 91305"/>
                          <a:gd name="connsiteX2" fmla="*/ 473274 w 473274"/>
                          <a:gd name="connsiteY2" fmla="*/ 39539 h 91305"/>
                          <a:gd name="connsiteX3" fmla="*/ 473274 w 473274"/>
                          <a:gd name="connsiteY3" fmla="*/ 79078 h 91305"/>
                          <a:gd name="connsiteX4" fmla="*/ 306045 w 473274"/>
                          <a:gd name="connsiteY4" fmla="*/ 91305 h 91305"/>
                          <a:gd name="connsiteX5" fmla="*/ 0 w 473274"/>
                          <a:gd name="connsiteY5" fmla="*/ 79078 h 91305"/>
                          <a:gd name="connsiteX6" fmla="*/ 0 w 473274"/>
                          <a:gd name="connsiteY6" fmla="*/ 79078 h 91305"/>
                          <a:gd name="connsiteX7" fmla="*/ 0 w 473274"/>
                          <a:gd name="connsiteY7" fmla="*/ 39539 h 91305"/>
                          <a:gd name="connsiteX8" fmla="*/ 39539 w 473274"/>
                          <a:gd name="connsiteY8" fmla="*/ 0 h 91305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7422 w 473274"/>
                          <a:gd name="connsiteY4" fmla="*/ 51413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7422 w 473274"/>
                          <a:gd name="connsiteY4" fmla="*/ 51413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5290 w 473274"/>
                          <a:gd name="connsiteY4" fmla="*/ 62661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5290 w 473274"/>
                          <a:gd name="connsiteY4" fmla="*/ 62661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26519 w 473274"/>
                          <a:gd name="connsiteY4" fmla="*/ 66377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585176"/>
                          <a:gd name="connsiteY0" fmla="*/ 0 h 116264"/>
                          <a:gd name="connsiteX1" fmla="*/ 433735 w 585176"/>
                          <a:gd name="connsiteY1" fmla="*/ 0 h 116264"/>
                          <a:gd name="connsiteX2" fmla="*/ 473274 w 585176"/>
                          <a:gd name="connsiteY2" fmla="*/ 39539 h 116264"/>
                          <a:gd name="connsiteX3" fmla="*/ 585176 w 585176"/>
                          <a:gd name="connsiteY3" fmla="*/ 116264 h 116264"/>
                          <a:gd name="connsiteX4" fmla="*/ 226519 w 585176"/>
                          <a:gd name="connsiteY4" fmla="*/ 66377 h 116264"/>
                          <a:gd name="connsiteX5" fmla="*/ 0 w 585176"/>
                          <a:gd name="connsiteY5" fmla="*/ 79078 h 116264"/>
                          <a:gd name="connsiteX6" fmla="*/ 0 w 585176"/>
                          <a:gd name="connsiteY6" fmla="*/ 79078 h 116264"/>
                          <a:gd name="connsiteX7" fmla="*/ 0 w 585176"/>
                          <a:gd name="connsiteY7" fmla="*/ 39539 h 116264"/>
                          <a:gd name="connsiteX8" fmla="*/ 39539 w 585176"/>
                          <a:gd name="connsiteY8" fmla="*/ 0 h 116264"/>
                          <a:gd name="connsiteX0" fmla="*/ 39539 w 585176"/>
                          <a:gd name="connsiteY0" fmla="*/ 0 h 116264"/>
                          <a:gd name="connsiteX1" fmla="*/ 433735 w 585176"/>
                          <a:gd name="connsiteY1" fmla="*/ 0 h 116264"/>
                          <a:gd name="connsiteX2" fmla="*/ 473274 w 585176"/>
                          <a:gd name="connsiteY2" fmla="*/ 39539 h 116264"/>
                          <a:gd name="connsiteX3" fmla="*/ 585176 w 585176"/>
                          <a:gd name="connsiteY3" fmla="*/ 116264 h 116264"/>
                          <a:gd name="connsiteX4" fmla="*/ 226519 w 585176"/>
                          <a:gd name="connsiteY4" fmla="*/ 66377 h 116264"/>
                          <a:gd name="connsiteX5" fmla="*/ 0 w 585176"/>
                          <a:gd name="connsiteY5" fmla="*/ 79078 h 116264"/>
                          <a:gd name="connsiteX6" fmla="*/ 0 w 585176"/>
                          <a:gd name="connsiteY6" fmla="*/ 79078 h 116264"/>
                          <a:gd name="connsiteX7" fmla="*/ 0 w 585176"/>
                          <a:gd name="connsiteY7" fmla="*/ 39539 h 116264"/>
                          <a:gd name="connsiteX8" fmla="*/ 39539 w 585176"/>
                          <a:gd name="connsiteY8" fmla="*/ 0 h 116264"/>
                          <a:gd name="connsiteX0" fmla="*/ 39539 w 585176"/>
                          <a:gd name="connsiteY0" fmla="*/ 0 h 116264"/>
                          <a:gd name="connsiteX1" fmla="*/ 433735 w 585176"/>
                          <a:gd name="connsiteY1" fmla="*/ 0 h 116264"/>
                          <a:gd name="connsiteX2" fmla="*/ 473274 w 585176"/>
                          <a:gd name="connsiteY2" fmla="*/ 39539 h 116264"/>
                          <a:gd name="connsiteX3" fmla="*/ 585176 w 585176"/>
                          <a:gd name="connsiteY3" fmla="*/ 116264 h 116264"/>
                          <a:gd name="connsiteX4" fmla="*/ 226519 w 585176"/>
                          <a:gd name="connsiteY4" fmla="*/ 66377 h 116264"/>
                          <a:gd name="connsiteX5" fmla="*/ 0 w 585176"/>
                          <a:gd name="connsiteY5" fmla="*/ 79078 h 116264"/>
                          <a:gd name="connsiteX6" fmla="*/ 0 w 585176"/>
                          <a:gd name="connsiteY6" fmla="*/ 79078 h 116264"/>
                          <a:gd name="connsiteX7" fmla="*/ 0 w 585176"/>
                          <a:gd name="connsiteY7" fmla="*/ 39539 h 116264"/>
                          <a:gd name="connsiteX8" fmla="*/ 39539 w 585176"/>
                          <a:gd name="connsiteY8" fmla="*/ 0 h 116264"/>
                          <a:gd name="connsiteX0" fmla="*/ 39539 w 585176"/>
                          <a:gd name="connsiteY0" fmla="*/ 0 h 116264"/>
                          <a:gd name="connsiteX1" fmla="*/ 433735 w 585176"/>
                          <a:gd name="connsiteY1" fmla="*/ 0 h 116264"/>
                          <a:gd name="connsiteX2" fmla="*/ 473274 w 585176"/>
                          <a:gd name="connsiteY2" fmla="*/ 39539 h 116264"/>
                          <a:gd name="connsiteX3" fmla="*/ 585176 w 585176"/>
                          <a:gd name="connsiteY3" fmla="*/ 116264 h 116264"/>
                          <a:gd name="connsiteX4" fmla="*/ 229910 w 585176"/>
                          <a:gd name="connsiteY4" fmla="*/ 48684 h 116264"/>
                          <a:gd name="connsiteX5" fmla="*/ 0 w 585176"/>
                          <a:gd name="connsiteY5" fmla="*/ 79078 h 116264"/>
                          <a:gd name="connsiteX6" fmla="*/ 0 w 585176"/>
                          <a:gd name="connsiteY6" fmla="*/ 79078 h 116264"/>
                          <a:gd name="connsiteX7" fmla="*/ 0 w 585176"/>
                          <a:gd name="connsiteY7" fmla="*/ 39539 h 116264"/>
                          <a:gd name="connsiteX8" fmla="*/ 39539 w 585176"/>
                          <a:gd name="connsiteY8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13240 w 598416"/>
                          <a:gd name="connsiteY5" fmla="*/ 79078 h 116264"/>
                          <a:gd name="connsiteX6" fmla="*/ 13240 w 598416"/>
                          <a:gd name="connsiteY6" fmla="*/ 79078 h 116264"/>
                          <a:gd name="connsiteX7" fmla="*/ 0 w 598416"/>
                          <a:gd name="connsiteY7" fmla="*/ 34239 h 116264"/>
                          <a:gd name="connsiteX8" fmla="*/ 52779 w 598416"/>
                          <a:gd name="connsiteY8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13240 w 598416"/>
                          <a:gd name="connsiteY5" fmla="*/ 79078 h 116264"/>
                          <a:gd name="connsiteX6" fmla="*/ 23170 w 598416"/>
                          <a:gd name="connsiteY6" fmla="*/ 83054 h 116264"/>
                          <a:gd name="connsiteX7" fmla="*/ 0 w 598416"/>
                          <a:gd name="connsiteY7" fmla="*/ 34239 h 116264"/>
                          <a:gd name="connsiteX8" fmla="*/ 52779 w 598416"/>
                          <a:gd name="connsiteY8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13240 w 598416"/>
                          <a:gd name="connsiteY5" fmla="*/ 79078 h 116264"/>
                          <a:gd name="connsiteX6" fmla="*/ 63322 w 598416"/>
                          <a:gd name="connsiteY6" fmla="*/ 74365 h 116264"/>
                          <a:gd name="connsiteX7" fmla="*/ 0 w 598416"/>
                          <a:gd name="connsiteY7" fmla="*/ 34239 h 116264"/>
                          <a:gd name="connsiteX8" fmla="*/ 52779 w 598416"/>
                          <a:gd name="connsiteY8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13240 w 598416"/>
                          <a:gd name="connsiteY5" fmla="*/ 79078 h 116264"/>
                          <a:gd name="connsiteX6" fmla="*/ 63322 w 598416"/>
                          <a:gd name="connsiteY6" fmla="*/ 74365 h 116264"/>
                          <a:gd name="connsiteX7" fmla="*/ 0 w 598416"/>
                          <a:gd name="connsiteY7" fmla="*/ 34239 h 116264"/>
                          <a:gd name="connsiteX8" fmla="*/ 52779 w 598416"/>
                          <a:gd name="connsiteY8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13240 w 598416"/>
                          <a:gd name="connsiteY5" fmla="*/ 79078 h 116264"/>
                          <a:gd name="connsiteX6" fmla="*/ 0 w 598416"/>
                          <a:gd name="connsiteY6" fmla="*/ 34239 h 116264"/>
                          <a:gd name="connsiteX7" fmla="*/ 52779 w 598416"/>
                          <a:gd name="connsiteY7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13240 w 598416"/>
                          <a:gd name="connsiteY5" fmla="*/ 79078 h 116264"/>
                          <a:gd name="connsiteX6" fmla="*/ 0 w 598416"/>
                          <a:gd name="connsiteY6" fmla="*/ 34239 h 116264"/>
                          <a:gd name="connsiteX7" fmla="*/ 52779 w 598416"/>
                          <a:gd name="connsiteY7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28174 w 598416"/>
                          <a:gd name="connsiteY5" fmla="*/ 75531 h 116264"/>
                          <a:gd name="connsiteX6" fmla="*/ 0 w 598416"/>
                          <a:gd name="connsiteY6" fmla="*/ 34239 h 116264"/>
                          <a:gd name="connsiteX7" fmla="*/ 52779 w 598416"/>
                          <a:gd name="connsiteY7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28174 w 598416"/>
                          <a:gd name="connsiteY5" fmla="*/ 75531 h 116264"/>
                          <a:gd name="connsiteX6" fmla="*/ 0 w 598416"/>
                          <a:gd name="connsiteY6" fmla="*/ 34239 h 116264"/>
                          <a:gd name="connsiteX7" fmla="*/ 52779 w 598416"/>
                          <a:gd name="connsiteY7" fmla="*/ 0 h 11626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598416" h="116264">
                            <a:moveTo>
                              <a:pt x="52779" y="0"/>
                            </a:moveTo>
                            <a:lnTo>
                              <a:pt x="446975" y="0"/>
                            </a:lnTo>
                            <a:cubicBezTo>
                              <a:pt x="468812" y="0"/>
                              <a:pt x="486514" y="17702"/>
                              <a:pt x="486514" y="39539"/>
                            </a:cubicBezTo>
                            <a:lnTo>
                              <a:pt x="598416" y="116264"/>
                            </a:lnTo>
                            <a:cubicBezTo>
                              <a:pt x="519799" y="107042"/>
                              <a:pt x="338190" y="55473"/>
                              <a:pt x="243150" y="48684"/>
                            </a:cubicBezTo>
                            <a:cubicBezTo>
                              <a:pt x="148110" y="41895"/>
                              <a:pt x="107315" y="66309"/>
                              <a:pt x="28174" y="75531"/>
                            </a:cubicBezTo>
                            <a:cubicBezTo>
                              <a:pt x="-6106" y="67677"/>
                              <a:pt x="4413" y="49185"/>
                              <a:pt x="0" y="34239"/>
                            </a:cubicBezTo>
                            <a:cubicBezTo>
                              <a:pt x="0" y="12402"/>
                              <a:pt x="30942" y="0"/>
                              <a:pt x="52779" y="0"/>
                            </a:cubicBezTo>
                            <a:close/>
                          </a:path>
                        </a:pathLst>
                      </a:custGeom>
                      <a:solidFill>
                        <a:srgbClr val="000000">
                          <a:alpha val="2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60" name="フリーフォーム: 図形 259">
                        <a:extLst>
                          <a:ext uri="{FF2B5EF4-FFF2-40B4-BE49-F238E27FC236}">
                            <a16:creationId xmlns:a16="http://schemas.microsoft.com/office/drawing/2014/main" id="{B8C3944E-DDA8-43A4-A757-7B36C5790A88}"/>
                          </a:ext>
                        </a:extLst>
                      </p:cNvPr>
                      <p:cNvSpPr/>
                      <p:nvPr/>
                    </p:nvSpPr>
                    <p:spPr>
                      <a:xfrm rot="17497709">
                        <a:off x="765675" y="4070511"/>
                        <a:ext cx="422053" cy="1037353"/>
                      </a:xfrm>
                      <a:custGeom>
                        <a:avLst/>
                        <a:gdLst>
                          <a:gd name="connsiteX0" fmla="*/ 315192 w 334508"/>
                          <a:gd name="connsiteY0" fmla="*/ 37879 h 991241"/>
                          <a:gd name="connsiteX1" fmla="*/ 321704 w 334508"/>
                          <a:gd name="connsiteY1" fmla="*/ 143203 h 991241"/>
                          <a:gd name="connsiteX2" fmla="*/ 189158 w 334508"/>
                          <a:gd name="connsiteY2" fmla="*/ 372778 h 991241"/>
                          <a:gd name="connsiteX3" fmla="*/ 189158 w 334508"/>
                          <a:gd name="connsiteY3" fmla="*/ 897301 h 991241"/>
                          <a:gd name="connsiteX4" fmla="*/ 95218 w 334508"/>
                          <a:gd name="connsiteY4" fmla="*/ 991241 h 991241"/>
                          <a:gd name="connsiteX5" fmla="*/ 1278 w 334508"/>
                          <a:gd name="connsiteY5" fmla="*/ 897301 h 991241"/>
                          <a:gd name="connsiteX6" fmla="*/ 1278 w 334508"/>
                          <a:gd name="connsiteY6" fmla="*/ 355893 h 991241"/>
                          <a:gd name="connsiteX7" fmla="*/ 1484 w 334508"/>
                          <a:gd name="connsiteY7" fmla="*/ 354871 h 991241"/>
                          <a:gd name="connsiteX8" fmla="*/ 0 w 334508"/>
                          <a:gd name="connsiteY8" fmla="*/ 333581 h 991241"/>
                          <a:gd name="connsiteX9" fmla="*/ 12082 w 334508"/>
                          <a:gd name="connsiteY9" fmla="*/ 297652 h 991241"/>
                          <a:gd name="connsiteX10" fmla="*/ 156366 w 334508"/>
                          <a:gd name="connsiteY10" fmla="*/ 47745 h 991241"/>
                          <a:gd name="connsiteX11" fmla="*/ 286764 w 334508"/>
                          <a:gd name="connsiteY11" fmla="*/ 12805 h 991241"/>
                          <a:gd name="connsiteX12" fmla="*/ 315192 w 334508"/>
                          <a:gd name="connsiteY12" fmla="*/ 37879 h 991241"/>
                          <a:gd name="connsiteX0" fmla="*/ 95218 w 334508"/>
                          <a:gd name="connsiteY0" fmla="*/ 991241 h 1082681"/>
                          <a:gd name="connsiteX1" fmla="*/ 1278 w 334508"/>
                          <a:gd name="connsiteY1" fmla="*/ 897301 h 1082681"/>
                          <a:gd name="connsiteX2" fmla="*/ 1278 w 334508"/>
                          <a:gd name="connsiteY2" fmla="*/ 355893 h 1082681"/>
                          <a:gd name="connsiteX3" fmla="*/ 1484 w 334508"/>
                          <a:gd name="connsiteY3" fmla="*/ 354871 h 1082681"/>
                          <a:gd name="connsiteX4" fmla="*/ 0 w 334508"/>
                          <a:gd name="connsiteY4" fmla="*/ 333581 h 1082681"/>
                          <a:gd name="connsiteX5" fmla="*/ 12082 w 334508"/>
                          <a:gd name="connsiteY5" fmla="*/ 297652 h 1082681"/>
                          <a:gd name="connsiteX6" fmla="*/ 156366 w 334508"/>
                          <a:gd name="connsiteY6" fmla="*/ 47745 h 1082681"/>
                          <a:gd name="connsiteX7" fmla="*/ 286764 w 334508"/>
                          <a:gd name="connsiteY7" fmla="*/ 12805 h 1082681"/>
                          <a:gd name="connsiteX8" fmla="*/ 315192 w 334508"/>
                          <a:gd name="connsiteY8" fmla="*/ 37879 h 1082681"/>
                          <a:gd name="connsiteX9" fmla="*/ 321704 w 334508"/>
                          <a:gd name="connsiteY9" fmla="*/ 143203 h 1082681"/>
                          <a:gd name="connsiteX10" fmla="*/ 189158 w 334508"/>
                          <a:gd name="connsiteY10" fmla="*/ 372778 h 1082681"/>
                          <a:gd name="connsiteX11" fmla="*/ 189158 w 334508"/>
                          <a:gd name="connsiteY11" fmla="*/ 897301 h 1082681"/>
                          <a:gd name="connsiteX12" fmla="*/ 186658 w 334508"/>
                          <a:gd name="connsiteY12" fmla="*/ 1082681 h 1082681"/>
                          <a:gd name="connsiteX0" fmla="*/ 95218 w 334508"/>
                          <a:gd name="connsiteY0" fmla="*/ 991241 h 991241"/>
                          <a:gd name="connsiteX1" fmla="*/ 1278 w 334508"/>
                          <a:gd name="connsiteY1" fmla="*/ 897301 h 991241"/>
                          <a:gd name="connsiteX2" fmla="*/ 1278 w 334508"/>
                          <a:gd name="connsiteY2" fmla="*/ 355893 h 991241"/>
                          <a:gd name="connsiteX3" fmla="*/ 1484 w 334508"/>
                          <a:gd name="connsiteY3" fmla="*/ 354871 h 991241"/>
                          <a:gd name="connsiteX4" fmla="*/ 0 w 334508"/>
                          <a:gd name="connsiteY4" fmla="*/ 333581 h 991241"/>
                          <a:gd name="connsiteX5" fmla="*/ 12082 w 334508"/>
                          <a:gd name="connsiteY5" fmla="*/ 297652 h 991241"/>
                          <a:gd name="connsiteX6" fmla="*/ 156366 w 334508"/>
                          <a:gd name="connsiteY6" fmla="*/ 47745 h 991241"/>
                          <a:gd name="connsiteX7" fmla="*/ 286764 w 334508"/>
                          <a:gd name="connsiteY7" fmla="*/ 12805 h 991241"/>
                          <a:gd name="connsiteX8" fmla="*/ 315192 w 334508"/>
                          <a:gd name="connsiteY8" fmla="*/ 37879 h 991241"/>
                          <a:gd name="connsiteX9" fmla="*/ 321704 w 334508"/>
                          <a:gd name="connsiteY9" fmla="*/ 143203 h 991241"/>
                          <a:gd name="connsiteX10" fmla="*/ 189158 w 334508"/>
                          <a:gd name="connsiteY10" fmla="*/ 372778 h 991241"/>
                          <a:gd name="connsiteX11" fmla="*/ 189158 w 334508"/>
                          <a:gd name="connsiteY11" fmla="*/ 897301 h 991241"/>
                          <a:gd name="connsiteX0" fmla="*/ 1278 w 334508"/>
                          <a:gd name="connsiteY0" fmla="*/ 897301 h 897301"/>
                          <a:gd name="connsiteX1" fmla="*/ 1278 w 334508"/>
                          <a:gd name="connsiteY1" fmla="*/ 355893 h 897301"/>
                          <a:gd name="connsiteX2" fmla="*/ 1484 w 334508"/>
                          <a:gd name="connsiteY2" fmla="*/ 354871 h 897301"/>
                          <a:gd name="connsiteX3" fmla="*/ 0 w 334508"/>
                          <a:gd name="connsiteY3" fmla="*/ 333581 h 897301"/>
                          <a:gd name="connsiteX4" fmla="*/ 12082 w 334508"/>
                          <a:gd name="connsiteY4" fmla="*/ 297652 h 897301"/>
                          <a:gd name="connsiteX5" fmla="*/ 156366 w 334508"/>
                          <a:gd name="connsiteY5" fmla="*/ 47745 h 897301"/>
                          <a:gd name="connsiteX6" fmla="*/ 286764 w 334508"/>
                          <a:gd name="connsiteY6" fmla="*/ 12805 h 897301"/>
                          <a:gd name="connsiteX7" fmla="*/ 315192 w 334508"/>
                          <a:gd name="connsiteY7" fmla="*/ 37879 h 897301"/>
                          <a:gd name="connsiteX8" fmla="*/ 321704 w 334508"/>
                          <a:gd name="connsiteY8" fmla="*/ 143203 h 897301"/>
                          <a:gd name="connsiteX9" fmla="*/ 189158 w 334508"/>
                          <a:gd name="connsiteY9" fmla="*/ 372778 h 897301"/>
                          <a:gd name="connsiteX10" fmla="*/ 189158 w 334508"/>
                          <a:gd name="connsiteY10" fmla="*/ 897301 h 897301"/>
                          <a:gd name="connsiteX0" fmla="*/ 0 w 408583"/>
                          <a:gd name="connsiteY0" fmla="*/ 664187 h 897301"/>
                          <a:gd name="connsiteX1" fmla="*/ 75353 w 408583"/>
                          <a:gd name="connsiteY1" fmla="*/ 355893 h 897301"/>
                          <a:gd name="connsiteX2" fmla="*/ 75559 w 408583"/>
                          <a:gd name="connsiteY2" fmla="*/ 354871 h 897301"/>
                          <a:gd name="connsiteX3" fmla="*/ 74075 w 408583"/>
                          <a:gd name="connsiteY3" fmla="*/ 333581 h 897301"/>
                          <a:gd name="connsiteX4" fmla="*/ 86157 w 408583"/>
                          <a:gd name="connsiteY4" fmla="*/ 297652 h 897301"/>
                          <a:gd name="connsiteX5" fmla="*/ 230441 w 408583"/>
                          <a:gd name="connsiteY5" fmla="*/ 47745 h 897301"/>
                          <a:gd name="connsiteX6" fmla="*/ 360839 w 408583"/>
                          <a:gd name="connsiteY6" fmla="*/ 12805 h 897301"/>
                          <a:gd name="connsiteX7" fmla="*/ 389267 w 408583"/>
                          <a:gd name="connsiteY7" fmla="*/ 37879 h 897301"/>
                          <a:gd name="connsiteX8" fmla="*/ 395779 w 408583"/>
                          <a:gd name="connsiteY8" fmla="*/ 143203 h 897301"/>
                          <a:gd name="connsiteX9" fmla="*/ 263233 w 408583"/>
                          <a:gd name="connsiteY9" fmla="*/ 372778 h 897301"/>
                          <a:gd name="connsiteX10" fmla="*/ 263233 w 408583"/>
                          <a:gd name="connsiteY10" fmla="*/ 897301 h 897301"/>
                          <a:gd name="connsiteX0" fmla="*/ 5451 w 334508"/>
                          <a:gd name="connsiteY0" fmla="*/ 881985 h 897301"/>
                          <a:gd name="connsiteX1" fmla="*/ 1278 w 334508"/>
                          <a:gd name="connsiteY1" fmla="*/ 355893 h 897301"/>
                          <a:gd name="connsiteX2" fmla="*/ 1484 w 334508"/>
                          <a:gd name="connsiteY2" fmla="*/ 354871 h 897301"/>
                          <a:gd name="connsiteX3" fmla="*/ 0 w 334508"/>
                          <a:gd name="connsiteY3" fmla="*/ 333581 h 897301"/>
                          <a:gd name="connsiteX4" fmla="*/ 12082 w 334508"/>
                          <a:gd name="connsiteY4" fmla="*/ 297652 h 897301"/>
                          <a:gd name="connsiteX5" fmla="*/ 156366 w 334508"/>
                          <a:gd name="connsiteY5" fmla="*/ 47745 h 897301"/>
                          <a:gd name="connsiteX6" fmla="*/ 286764 w 334508"/>
                          <a:gd name="connsiteY6" fmla="*/ 12805 h 897301"/>
                          <a:gd name="connsiteX7" fmla="*/ 315192 w 334508"/>
                          <a:gd name="connsiteY7" fmla="*/ 37879 h 897301"/>
                          <a:gd name="connsiteX8" fmla="*/ 321704 w 334508"/>
                          <a:gd name="connsiteY8" fmla="*/ 143203 h 897301"/>
                          <a:gd name="connsiteX9" fmla="*/ 189158 w 334508"/>
                          <a:gd name="connsiteY9" fmla="*/ 372778 h 897301"/>
                          <a:gd name="connsiteX10" fmla="*/ 189158 w 334508"/>
                          <a:gd name="connsiteY10" fmla="*/ 897301 h 897301"/>
                          <a:gd name="connsiteX0" fmla="*/ 5451 w 334508"/>
                          <a:gd name="connsiteY0" fmla="*/ 881985 h 881985"/>
                          <a:gd name="connsiteX1" fmla="*/ 1278 w 334508"/>
                          <a:gd name="connsiteY1" fmla="*/ 355893 h 881985"/>
                          <a:gd name="connsiteX2" fmla="*/ 1484 w 334508"/>
                          <a:gd name="connsiteY2" fmla="*/ 354871 h 881985"/>
                          <a:gd name="connsiteX3" fmla="*/ 0 w 334508"/>
                          <a:gd name="connsiteY3" fmla="*/ 333581 h 881985"/>
                          <a:gd name="connsiteX4" fmla="*/ 12082 w 334508"/>
                          <a:gd name="connsiteY4" fmla="*/ 297652 h 881985"/>
                          <a:gd name="connsiteX5" fmla="*/ 156366 w 334508"/>
                          <a:gd name="connsiteY5" fmla="*/ 47745 h 881985"/>
                          <a:gd name="connsiteX6" fmla="*/ 286764 w 334508"/>
                          <a:gd name="connsiteY6" fmla="*/ 12805 h 881985"/>
                          <a:gd name="connsiteX7" fmla="*/ 315192 w 334508"/>
                          <a:gd name="connsiteY7" fmla="*/ 37879 h 881985"/>
                          <a:gd name="connsiteX8" fmla="*/ 321704 w 334508"/>
                          <a:gd name="connsiteY8" fmla="*/ 143203 h 881985"/>
                          <a:gd name="connsiteX9" fmla="*/ 189158 w 334508"/>
                          <a:gd name="connsiteY9" fmla="*/ 372778 h 881985"/>
                          <a:gd name="connsiteX10" fmla="*/ 194708 w 334508"/>
                          <a:gd name="connsiteY10" fmla="*/ 816544 h 881985"/>
                          <a:gd name="connsiteX0" fmla="*/ 4173 w 333230"/>
                          <a:gd name="connsiteY0" fmla="*/ 881985 h 881985"/>
                          <a:gd name="connsiteX1" fmla="*/ 0 w 333230"/>
                          <a:gd name="connsiteY1" fmla="*/ 355893 h 881985"/>
                          <a:gd name="connsiteX2" fmla="*/ 206 w 333230"/>
                          <a:gd name="connsiteY2" fmla="*/ 354871 h 881985"/>
                          <a:gd name="connsiteX3" fmla="*/ 10804 w 333230"/>
                          <a:gd name="connsiteY3" fmla="*/ 297652 h 881985"/>
                          <a:gd name="connsiteX4" fmla="*/ 155088 w 333230"/>
                          <a:gd name="connsiteY4" fmla="*/ 47745 h 881985"/>
                          <a:gd name="connsiteX5" fmla="*/ 285486 w 333230"/>
                          <a:gd name="connsiteY5" fmla="*/ 12805 h 881985"/>
                          <a:gd name="connsiteX6" fmla="*/ 313914 w 333230"/>
                          <a:gd name="connsiteY6" fmla="*/ 37879 h 881985"/>
                          <a:gd name="connsiteX7" fmla="*/ 320426 w 333230"/>
                          <a:gd name="connsiteY7" fmla="*/ 143203 h 881985"/>
                          <a:gd name="connsiteX8" fmla="*/ 187880 w 333230"/>
                          <a:gd name="connsiteY8" fmla="*/ 372778 h 881985"/>
                          <a:gd name="connsiteX9" fmla="*/ 193430 w 333230"/>
                          <a:gd name="connsiteY9" fmla="*/ 816544 h 881985"/>
                          <a:gd name="connsiteX0" fmla="*/ 4173 w 333230"/>
                          <a:gd name="connsiteY0" fmla="*/ 881985 h 881985"/>
                          <a:gd name="connsiteX1" fmla="*/ 0 w 333230"/>
                          <a:gd name="connsiteY1" fmla="*/ 355893 h 881985"/>
                          <a:gd name="connsiteX2" fmla="*/ 38936 w 333230"/>
                          <a:gd name="connsiteY2" fmla="*/ 219973 h 881985"/>
                          <a:gd name="connsiteX3" fmla="*/ 10804 w 333230"/>
                          <a:gd name="connsiteY3" fmla="*/ 297652 h 881985"/>
                          <a:gd name="connsiteX4" fmla="*/ 155088 w 333230"/>
                          <a:gd name="connsiteY4" fmla="*/ 47745 h 881985"/>
                          <a:gd name="connsiteX5" fmla="*/ 285486 w 333230"/>
                          <a:gd name="connsiteY5" fmla="*/ 12805 h 881985"/>
                          <a:gd name="connsiteX6" fmla="*/ 313914 w 333230"/>
                          <a:gd name="connsiteY6" fmla="*/ 37879 h 881985"/>
                          <a:gd name="connsiteX7" fmla="*/ 320426 w 333230"/>
                          <a:gd name="connsiteY7" fmla="*/ 143203 h 881985"/>
                          <a:gd name="connsiteX8" fmla="*/ 187880 w 333230"/>
                          <a:gd name="connsiteY8" fmla="*/ 372778 h 881985"/>
                          <a:gd name="connsiteX9" fmla="*/ 193430 w 333230"/>
                          <a:gd name="connsiteY9" fmla="*/ 816544 h 881985"/>
                          <a:gd name="connsiteX0" fmla="*/ 8149 w 337206"/>
                          <a:gd name="connsiteY0" fmla="*/ 881985 h 881985"/>
                          <a:gd name="connsiteX1" fmla="*/ 3976 w 337206"/>
                          <a:gd name="connsiteY1" fmla="*/ 355893 h 881985"/>
                          <a:gd name="connsiteX2" fmla="*/ 14780 w 337206"/>
                          <a:gd name="connsiteY2" fmla="*/ 297652 h 881985"/>
                          <a:gd name="connsiteX3" fmla="*/ 159064 w 337206"/>
                          <a:gd name="connsiteY3" fmla="*/ 47745 h 881985"/>
                          <a:gd name="connsiteX4" fmla="*/ 289462 w 337206"/>
                          <a:gd name="connsiteY4" fmla="*/ 12805 h 881985"/>
                          <a:gd name="connsiteX5" fmla="*/ 317890 w 337206"/>
                          <a:gd name="connsiteY5" fmla="*/ 37879 h 881985"/>
                          <a:gd name="connsiteX6" fmla="*/ 324402 w 337206"/>
                          <a:gd name="connsiteY6" fmla="*/ 143203 h 881985"/>
                          <a:gd name="connsiteX7" fmla="*/ 191856 w 337206"/>
                          <a:gd name="connsiteY7" fmla="*/ 372778 h 881985"/>
                          <a:gd name="connsiteX8" fmla="*/ 197406 w 337206"/>
                          <a:gd name="connsiteY8" fmla="*/ 816544 h 881985"/>
                          <a:gd name="connsiteX0" fmla="*/ 4173 w 333230"/>
                          <a:gd name="connsiteY0" fmla="*/ 881985 h 881985"/>
                          <a:gd name="connsiteX1" fmla="*/ 0 w 333230"/>
                          <a:gd name="connsiteY1" fmla="*/ 355893 h 881985"/>
                          <a:gd name="connsiteX2" fmla="*/ 29175 w 333230"/>
                          <a:gd name="connsiteY2" fmla="*/ 266459 h 881985"/>
                          <a:gd name="connsiteX3" fmla="*/ 155088 w 333230"/>
                          <a:gd name="connsiteY3" fmla="*/ 47745 h 881985"/>
                          <a:gd name="connsiteX4" fmla="*/ 285486 w 333230"/>
                          <a:gd name="connsiteY4" fmla="*/ 12805 h 881985"/>
                          <a:gd name="connsiteX5" fmla="*/ 313914 w 333230"/>
                          <a:gd name="connsiteY5" fmla="*/ 37879 h 881985"/>
                          <a:gd name="connsiteX6" fmla="*/ 320426 w 333230"/>
                          <a:gd name="connsiteY6" fmla="*/ 143203 h 881985"/>
                          <a:gd name="connsiteX7" fmla="*/ 187880 w 333230"/>
                          <a:gd name="connsiteY7" fmla="*/ 372778 h 881985"/>
                          <a:gd name="connsiteX8" fmla="*/ 193430 w 333230"/>
                          <a:gd name="connsiteY8" fmla="*/ 816544 h 881985"/>
                          <a:gd name="connsiteX0" fmla="*/ 10790 w 339847"/>
                          <a:gd name="connsiteY0" fmla="*/ 881985 h 881985"/>
                          <a:gd name="connsiteX1" fmla="*/ 0 w 339847"/>
                          <a:gd name="connsiteY1" fmla="*/ 399502 h 881985"/>
                          <a:gd name="connsiteX2" fmla="*/ 35792 w 339847"/>
                          <a:gd name="connsiteY2" fmla="*/ 266459 h 881985"/>
                          <a:gd name="connsiteX3" fmla="*/ 161705 w 339847"/>
                          <a:gd name="connsiteY3" fmla="*/ 47745 h 881985"/>
                          <a:gd name="connsiteX4" fmla="*/ 292103 w 339847"/>
                          <a:gd name="connsiteY4" fmla="*/ 12805 h 881985"/>
                          <a:gd name="connsiteX5" fmla="*/ 320531 w 339847"/>
                          <a:gd name="connsiteY5" fmla="*/ 37879 h 881985"/>
                          <a:gd name="connsiteX6" fmla="*/ 327043 w 339847"/>
                          <a:gd name="connsiteY6" fmla="*/ 143203 h 881985"/>
                          <a:gd name="connsiteX7" fmla="*/ 194497 w 339847"/>
                          <a:gd name="connsiteY7" fmla="*/ 372778 h 881985"/>
                          <a:gd name="connsiteX8" fmla="*/ 200047 w 339847"/>
                          <a:gd name="connsiteY8" fmla="*/ 816544 h 881985"/>
                          <a:gd name="connsiteX0" fmla="*/ 11117 w 340174"/>
                          <a:gd name="connsiteY0" fmla="*/ 881985 h 881985"/>
                          <a:gd name="connsiteX1" fmla="*/ 327 w 340174"/>
                          <a:gd name="connsiteY1" fmla="*/ 399502 h 881985"/>
                          <a:gd name="connsiteX2" fmla="*/ 36119 w 340174"/>
                          <a:gd name="connsiteY2" fmla="*/ 266459 h 881985"/>
                          <a:gd name="connsiteX3" fmla="*/ 162032 w 340174"/>
                          <a:gd name="connsiteY3" fmla="*/ 47745 h 881985"/>
                          <a:gd name="connsiteX4" fmla="*/ 292430 w 340174"/>
                          <a:gd name="connsiteY4" fmla="*/ 12805 h 881985"/>
                          <a:gd name="connsiteX5" fmla="*/ 320858 w 340174"/>
                          <a:gd name="connsiteY5" fmla="*/ 37879 h 881985"/>
                          <a:gd name="connsiteX6" fmla="*/ 327370 w 340174"/>
                          <a:gd name="connsiteY6" fmla="*/ 143203 h 881985"/>
                          <a:gd name="connsiteX7" fmla="*/ 194824 w 340174"/>
                          <a:gd name="connsiteY7" fmla="*/ 372778 h 881985"/>
                          <a:gd name="connsiteX8" fmla="*/ 200374 w 340174"/>
                          <a:gd name="connsiteY8" fmla="*/ 816544 h 881985"/>
                          <a:gd name="connsiteX0" fmla="*/ 13668 w 342725"/>
                          <a:gd name="connsiteY0" fmla="*/ 881985 h 881985"/>
                          <a:gd name="connsiteX1" fmla="*/ 280 w 342725"/>
                          <a:gd name="connsiteY1" fmla="*/ 479088 h 881985"/>
                          <a:gd name="connsiteX2" fmla="*/ 38670 w 342725"/>
                          <a:gd name="connsiteY2" fmla="*/ 266459 h 881985"/>
                          <a:gd name="connsiteX3" fmla="*/ 164583 w 342725"/>
                          <a:gd name="connsiteY3" fmla="*/ 47745 h 881985"/>
                          <a:gd name="connsiteX4" fmla="*/ 294981 w 342725"/>
                          <a:gd name="connsiteY4" fmla="*/ 12805 h 881985"/>
                          <a:gd name="connsiteX5" fmla="*/ 323409 w 342725"/>
                          <a:gd name="connsiteY5" fmla="*/ 37879 h 881985"/>
                          <a:gd name="connsiteX6" fmla="*/ 329921 w 342725"/>
                          <a:gd name="connsiteY6" fmla="*/ 143203 h 881985"/>
                          <a:gd name="connsiteX7" fmla="*/ 197375 w 342725"/>
                          <a:gd name="connsiteY7" fmla="*/ 372778 h 881985"/>
                          <a:gd name="connsiteX8" fmla="*/ 202925 w 342725"/>
                          <a:gd name="connsiteY8" fmla="*/ 816544 h 881985"/>
                          <a:gd name="connsiteX0" fmla="*/ 25969 w 355026"/>
                          <a:gd name="connsiteY0" fmla="*/ 881985 h 881985"/>
                          <a:gd name="connsiteX1" fmla="*/ 165 w 355026"/>
                          <a:gd name="connsiteY1" fmla="*/ 490842 h 881985"/>
                          <a:gd name="connsiteX2" fmla="*/ 50971 w 355026"/>
                          <a:gd name="connsiteY2" fmla="*/ 266459 h 881985"/>
                          <a:gd name="connsiteX3" fmla="*/ 176884 w 355026"/>
                          <a:gd name="connsiteY3" fmla="*/ 47745 h 881985"/>
                          <a:gd name="connsiteX4" fmla="*/ 307282 w 355026"/>
                          <a:gd name="connsiteY4" fmla="*/ 12805 h 881985"/>
                          <a:gd name="connsiteX5" fmla="*/ 335710 w 355026"/>
                          <a:gd name="connsiteY5" fmla="*/ 37879 h 881985"/>
                          <a:gd name="connsiteX6" fmla="*/ 342222 w 355026"/>
                          <a:gd name="connsiteY6" fmla="*/ 143203 h 881985"/>
                          <a:gd name="connsiteX7" fmla="*/ 209676 w 355026"/>
                          <a:gd name="connsiteY7" fmla="*/ 372778 h 881985"/>
                          <a:gd name="connsiteX8" fmla="*/ 215226 w 355026"/>
                          <a:gd name="connsiteY8" fmla="*/ 816544 h 881985"/>
                          <a:gd name="connsiteX0" fmla="*/ 25969 w 355026"/>
                          <a:gd name="connsiteY0" fmla="*/ 881985 h 881985"/>
                          <a:gd name="connsiteX1" fmla="*/ 165 w 355026"/>
                          <a:gd name="connsiteY1" fmla="*/ 490842 h 881985"/>
                          <a:gd name="connsiteX2" fmla="*/ 50971 w 355026"/>
                          <a:gd name="connsiteY2" fmla="*/ 266459 h 881985"/>
                          <a:gd name="connsiteX3" fmla="*/ 176884 w 355026"/>
                          <a:gd name="connsiteY3" fmla="*/ 47745 h 881985"/>
                          <a:gd name="connsiteX4" fmla="*/ 307282 w 355026"/>
                          <a:gd name="connsiteY4" fmla="*/ 12805 h 881985"/>
                          <a:gd name="connsiteX5" fmla="*/ 335710 w 355026"/>
                          <a:gd name="connsiteY5" fmla="*/ 37879 h 881985"/>
                          <a:gd name="connsiteX6" fmla="*/ 342222 w 355026"/>
                          <a:gd name="connsiteY6" fmla="*/ 143203 h 881985"/>
                          <a:gd name="connsiteX7" fmla="*/ 209676 w 355026"/>
                          <a:gd name="connsiteY7" fmla="*/ 372778 h 881985"/>
                          <a:gd name="connsiteX8" fmla="*/ 215226 w 355026"/>
                          <a:gd name="connsiteY8" fmla="*/ 816544 h 881985"/>
                          <a:gd name="connsiteX0" fmla="*/ 27264 w 356321"/>
                          <a:gd name="connsiteY0" fmla="*/ 881985 h 881985"/>
                          <a:gd name="connsiteX1" fmla="*/ 1460 w 356321"/>
                          <a:gd name="connsiteY1" fmla="*/ 490842 h 881985"/>
                          <a:gd name="connsiteX2" fmla="*/ 52266 w 356321"/>
                          <a:gd name="connsiteY2" fmla="*/ 266459 h 881985"/>
                          <a:gd name="connsiteX3" fmla="*/ 178179 w 356321"/>
                          <a:gd name="connsiteY3" fmla="*/ 47745 h 881985"/>
                          <a:gd name="connsiteX4" fmla="*/ 308577 w 356321"/>
                          <a:gd name="connsiteY4" fmla="*/ 12805 h 881985"/>
                          <a:gd name="connsiteX5" fmla="*/ 337005 w 356321"/>
                          <a:gd name="connsiteY5" fmla="*/ 37879 h 881985"/>
                          <a:gd name="connsiteX6" fmla="*/ 343517 w 356321"/>
                          <a:gd name="connsiteY6" fmla="*/ 143203 h 881985"/>
                          <a:gd name="connsiteX7" fmla="*/ 210971 w 356321"/>
                          <a:gd name="connsiteY7" fmla="*/ 372778 h 881985"/>
                          <a:gd name="connsiteX8" fmla="*/ 216521 w 356321"/>
                          <a:gd name="connsiteY8" fmla="*/ 816544 h 881985"/>
                          <a:gd name="connsiteX0" fmla="*/ 20916 w 357046"/>
                          <a:gd name="connsiteY0" fmla="*/ 881374 h 881374"/>
                          <a:gd name="connsiteX1" fmla="*/ 2185 w 357046"/>
                          <a:gd name="connsiteY1" fmla="*/ 490842 h 881374"/>
                          <a:gd name="connsiteX2" fmla="*/ 52991 w 357046"/>
                          <a:gd name="connsiteY2" fmla="*/ 266459 h 881374"/>
                          <a:gd name="connsiteX3" fmla="*/ 178904 w 357046"/>
                          <a:gd name="connsiteY3" fmla="*/ 47745 h 881374"/>
                          <a:gd name="connsiteX4" fmla="*/ 309302 w 357046"/>
                          <a:gd name="connsiteY4" fmla="*/ 12805 h 881374"/>
                          <a:gd name="connsiteX5" fmla="*/ 337730 w 357046"/>
                          <a:gd name="connsiteY5" fmla="*/ 37879 h 881374"/>
                          <a:gd name="connsiteX6" fmla="*/ 344242 w 357046"/>
                          <a:gd name="connsiteY6" fmla="*/ 143203 h 881374"/>
                          <a:gd name="connsiteX7" fmla="*/ 211696 w 357046"/>
                          <a:gd name="connsiteY7" fmla="*/ 372778 h 881374"/>
                          <a:gd name="connsiteX8" fmla="*/ 217246 w 357046"/>
                          <a:gd name="connsiteY8" fmla="*/ 816544 h 881374"/>
                          <a:gd name="connsiteX0" fmla="*/ 20916 w 357046"/>
                          <a:gd name="connsiteY0" fmla="*/ 881374 h 881374"/>
                          <a:gd name="connsiteX1" fmla="*/ 2185 w 357046"/>
                          <a:gd name="connsiteY1" fmla="*/ 490842 h 881374"/>
                          <a:gd name="connsiteX2" fmla="*/ 52991 w 357046"/>
                          <a:gd name="connsiteY2" fmla="*/ 266459 h 881374"/>
                          <a:gd name="connsiteX3" fmla="*/ 178904 w 357046"/>
                          <a:gd name="connsiteY3" fmla="*/ 47745 h 881374"/>
                          <a:gd name="connsiteX4" fmla="*/ 309302 w 357046"/>
                          <a:gd name="connsiteY4" fmla="*/ 12805 h 881374"/>
                          <a:gd name="connsiteX5" fmla="*/ 337730 w 357046"/>
                          <a:gd name="connsiteY5" fmla="*/ 37879 h 881374"/>
                          <a:gd name="connsiteX6" fmla="*/ 344242 w 357046"/>
                          <a:gd name="connsiteY6" fmla="*/ 143203 h 881374"/>
                          <a:gd name="connsiteX7" fmla="*/ 211696 w 357046"/>
                          <a:gd name="connsiteY7" fmla="*/ 372778 h 881374"/>
                          <a:gd name="connsiteX8" fmla="*/ 217246 w 357046"/>
                          <a:gd name="connsiteY8" fmla="*/ 816544 h 881374"/>
                          <a:gd name="connsiteX0" fmla="*/ 20916 w 357046"/>
                          <a:gd name="connsiteY0" fmla="*/ 881374 h 881374"/>
                          <a:gd name="connsiteX1" fmla="*/ 2185 w 357046"/>
                          <a:gd name="connsiteY1" fmla="*/ 490842 h 881374"/>
                          <a:gd name="connsiteX2" fmla="*/ 52991 w 357046"/>
                          <a:gd name="connsiteY2" fmla="*/ 266459 h 881374"/>
                          <a:gd name="connsiteX3" fmla="*/ 178904 w 357046"/>
                          <a:gd name="connsiteY3" fmla="*/ 47745 h 881374"/>
                          <a:gd name="connsiteX4" fmla="*/ 309302 w 357046"/>
                          <a:gd name="connsiteY4" fmla="*/ 12805 h 881374"/>
                          <a:gd name="connsiteX5" fmla="*/ 337730 w 357046"/>
                          <a:gd name="connsiteY5" fmla="*/ 37879 h 881374"/>
                          <a:gd name="connsiteX6" fmla="*/ 344242 w 357046"/>
                          <a:gd name="connsiteY6" fmla="*/ 143203 h 881374"/>
                          <a:gd name="connsiteX7" fmla="*/ 211696 w 357046"/>
                          <a:gd name="connsiteY7" fmla="*/ 372778 h 881374"/>
                          <a:gd name="connsiteX8" fmla="*/ 217246 w 357046"/>
                          <a:gd name="connsiteY8" fmla="*/ 816544 h 881374"/>
                          <a:gd name="connsiteX0" fmla="*/ 20916 w 357046"/>
                          <a:gd name="connsiteY0" fmla="*/ 881374 h 881374"/>
                          <a:gd name="connsiteX1" fmla="*/ 2185 w 357046"/>
                          <a:gd name="connsiteY1" fmla="*/ 490842 h 881374"/>
                          <a:gd name="connsiteX2" fmla="*/ 52991 w 357046"/>
                          <a:gd name="connsiteY2" fmla="*/ 266459 h 881374"/>
                          <a:gd name="connsiteX3" fmla="*/ 178904 w 357046"/>
                          <a:gd name="connsiteY3" fmla="*/ 47745 h 881374"/>
                          <a:gd name="connsiteX4" fmla="*/ 309302 w 357046"/>
                          <a:gd name="connsiteY4" fmla="*/ 12805 h 881374"/>
                          <a:gd name="connsiteX5" fmla="*/ 337730 w 357046"/>
                          <a:gd name="connsiteY5" fmla="*/ 37879 h 881374"/>
                          <a:gd name="connsiteX6" fmla="*/ 344242 w 357046"/>
                          <a:gd name="connsiteY6" fmla="*/ 143203 h 881374"/>
                          <a:gd name="connsiteX7" fmla="*/ 211696 w 357046"/>
                          <a:gd name="connsiteY7" fmla="*/ 372778 h 881374"/>
                          <a:gd name="connsiteX8" fmla="*/ 217246 w 357046"/>
                          <a:gd name="connsiteY8" fmla="*/ 816544 h 881374"/>
                          <a:gd name="connsiteX0" fmla="*/ 20916 w 357046"/>
                          <a:gd name="connsiteY0" fmla="*/ 881374 h 881374"/>
                          <a:gd name="connsiteX1" fmla="*/ 2185 w 357046"/>
                          <a:gd name="connsiteY1" fmla="*/ 490842 h 881374"/>
                          <a:gd name="connsiteX2" fmla="*/ 52991 w 357046"/>
                          <a:gd name="connsiteY2" fmla="*/ 266459 h 881374"/>
                          <a:gd name="connsiteX3" fmla="*/ 178904 w 357046"/>
                          <a:gd name="connsiteY3" fmla="*/ 47745 h 881374"/>
                          <a:gd name="connsiteX4" fmla="*/ 309302 w 357046"/>
                          <a:gd name="connsiteY4" fmla="*/ 12805 h 881374"/>
                          <a:gd name="connsiteX5" fmla="*/ 337730 w 357046"/>
                          <a:gd name="connsiteY5" fmla="*/ 37879 h 881374"/>
                          <a:gd name="connsiteX6" fmla="*/ 344242 w 357046"/>
                          <a:gd name="connsiteY6" fmla="*/ 143203 h 881374"/>
                          <a:gd name="connsiteX7" fmla="*/ 211696 w 357046"/>
                          <a:gd name="connsiteY7" fmla="*/ 372778 h 881374"/>
                          <a:gd name="connsiteX8" fmla="*/ 214450 w 357046"/>
                          <a:gd name="connsiteY8" fmla="*/ 766421 h 881374"/>
                          <a:gd name="connsiteX0" fmla="*/ 20916 w 357046"/>
                          <a:gd name="connsiteY0" fmla="*/ 881281 h 881281"/>
                          <a:gd name="connsiteX1" fmla="*/ 2185 w 357046"/>
                          <a:gd name="connsiteY1" fmla="*/ 490749 h 881281"/>
                          <a:gd name="connsiteX2" fmla="*/ 52991 w 357046"/>
                          <a:gd name="connsiteY2" fmla="*/ 266366 h 881281"/>
                          <a:gd name="connsiteX3" fmla="*/ 178904 w 357046"/>
                          <a:gd name="connsiteY3" fmla="*/ 47652 h 881281"/>
                          <a:gd name="connsiteX4" fmla="*/ 309302 w 357046"/>
                          <a:gd name="connsiteY4" fmla="*/ 12712 h 881281"/>
                          <a:gd name="connsiteX5" fmla="*/ 337730 w 357046"/>
                          <a:gd name="connsiteY5" fmla="*/ 37786 h 881281"/>
                          <a:gd name="connsiteX6" fmla="*/ 344242 w 357046"/>
                          <a:gd name="connsiteY6" fmla="*/ 143110 h 881281"/>
                          <a:gd name="connsiteX7" fmla="*/ 211696 w 357046"/>
                          <a:gd name="connsiteY7" fmla="*/ 372685 h 881281"/>
                          <a:gd name="connsiteX8" fmla="*/ 214450 w 357046"/>
                          <a:gd name="connsiteY8" fmla="*/ 766328 h 881281"/>
                          <a:gd name="connsiteX0" fmla="*/ 20916 w 357046"/>
                          <a:gd name="connsiteY0" fmla="*/ 879964 h 879964"/>
                          <a:gd name="connsiteX1" fmla="*/ 2185 w 357046"/>
                          <a:gd name="connsiteY1" fmla="*/ 489432 h 879964"/>
                          <a:gd name="connsiteX2" fmla="*/ 52991 w 357046"/>
                          <a:gd name="connsiteY2" fmla="*/ 265049 h 879964"/>
                          <a:gd name="connsiteX3" fmla="*/ 178904 w 357046"/>
                          <a:gd name="connsiteY3" fmla="*/ 46335 h 879964"/>
                          <a:gd name="connsiteX4" fmla="*/ 309302 w 357046"/>
                          <a:gd name="connsiteY4" fmla="*/ 11395 h 879964"/>
                          <a:gd name="connsiteX5" fmla="*/ 337730 w 357046"/>
                          <a:gd name="connsiteY5" fmla="*/ 36469 h 879964"/>
                          <a:gd name="connsiteX6" fmla="*/ 344242 w 357046"/>
                          <a:gd name="connsiteY6" fmla="*/ 141793 h 879964"/>
                          <a:gd name="connsiteX7" fmla="*/ 211696 w 357046"/>
                          <a:gd name="connsiteY7" fmla="*/ 371368 h 879964"/>
                          <a:gd name="connsiteX8" fmla="*/ 214450 w 357046"/>
                          <a:gd name="connsiteY8" fmla="*/ 765011 h 879964"/>
                          <a:gd name="connsiteX0" fmla="*/ 20916 w 357046"/>
                          <a:gd name="connsiteY0" fmla="*/ 877573 h 877573"/>
                          <a:gd name="connsiteX1" fmla="*/ 2185 w 357046"/>
                          <a:gd name="connsiteY1" fmla="*/ 487041 h 877573"/>
                          <a:gd name="connsiteX2" fmla="*/ 52991 w 357046"/>
                          <a:gd name="connsiteY2" fmla="*/ 262658 h 877573"/>
                          <a:gd name="connsiteX3" fmla="*/ 187706 w 357046"/>
                          <a:gd name="connsiteY3" fmla="*/ 57530 h 877573"/>
                          <a:gd name="connsiteX4" fmla="*/ 309302 w 357046"/>
                          <a:gd name="connsiteY4" fmla="*/ 9004 h 877573"/>
                          <a:gd name="connsiteX5" fmla="*/ 337730 w 357046"/>
                          <a:gd name="connsiteY5" fmla="*/ 34078 h 877573"/>
                          <a:gd name="connsiteX6" fmla="*/ 344242 w 357046"/>
                          <a:gd name="connsiteY6" fmla="*/ 139402 h 877573"/>
                          <a:gd name="connsiteX7" fmla="*/ 211696 w 357046"/>
                          <a:gd name="connsiteY7" fmla="*/ 368977 h 877573"/>
                          <a:gd name="connsiteX8" fmla="*/ 214450 w 357046"/>
                          <a:gd name="connsiteY8" fmla="*/ 762620 h 877573"/>
                          <a:gd name="connsiteX0" fmla="*/ 20916 w 357046"/>
                          <a:gd name="connsiteY0" fmla="*/ 877573 h 877573"/>
                          <a:gd name="connsiteX1" fmla="*/ 2185 w 357046"/>
                          <a:gd name="connsiteY1" fmla="*/ 487041 h 877573"/>
                          <a:gd name="connsiteX2" fmla="*/ 52991 w 357046"/>
                          <a:gd name="connsiteY2" fmla="*/ 262658 h 877573"/>
                          <a:gd name="connsiteX3" fmla="*/ 187706 w 357046"/>
                          <a:gd name="connsiteY3" fmla="*/ 57530 h 877573"/>
                          <a:gd name="connsiteX4" fmla="*/ 309302 w 357046"/>
                          <a:gd name="connsiteY4" fmla="*/ 9004 h 877573"/>
                          <a:gd name="connsiteX5" fmla="*/ 337730 w 357046"/>
                          <a:gd name="connsiteY5" fmla="*/ 34078 h 877573"/>
                          <a:gd name="connsiteX6" fmla="*/ 344242 w 357046"/>
                          <a:gd name="connsiteY6" fmla="*/ 139402 h 877573"/>
                          <a:gd name="connsiteX7" fmla="*/ 211696 w 357046"/>
                          <a:gd name="connsiteY7" fmla="*/ 368977 h 877573"/>
                          <a:gd name="connsiteX8" fmla="*/ 206248 w 357046"/>
                          <a:gd name="connsiteY8" fmla="*/ 696709 h 877573"/>
                          <a:gd name="connsiteX0" fmla="*/ 20916 w 357046"/>
                          <a:gd name="connsiteY0" fmla="*/ 877573 h 877573"/>
                          <a:gd name="connsiteX1" fmla="*/ 2185 w 357046"/>
                          <a:gd name="connsiteY1" fmla="*/ 487041 h 877573"/>
                          <a:gd name="connsiteX2" fmla="*/ 52991 w 357046"/>
                          <a:gd name="connsiteY2" fmla="*/ 262658 h 877573"/>
                          <a:gd name="connsiteX3" fmla="*/ 187706 w 357046"/>
                          <a:gd name="connsiteY3" fmla="*/ 57530 h 877573"/>
                          <a:gd name="connsiteX4" fmla="*/ 309302 w 357046"/>
                          <a:gd name="connsiteY4" fmla="*/ 9004 h 877573"/>
                          <a:gd name="connsiteX5" fmla="*/ 337730 w 357046"/>
                          <a:gd name="connsiteY5" fmla="*/ 34078 h 877573"/>
                          <a:gd name="connsiteX6" fmla="*/ 344242 w 357046"/>
                          <a:gd name="connsiteY6" fmla="*/ 139402 h 877573"/>
                          <a:gd name="connsiteX7" fmla="*/ 211696 w 357046"/>
                          <a:gd name="connsiteY7" fmla="*/ 368977 h 877573"/>
                          <a:gd name="connsiteX8" fmla="*/ 210140 w 357046"/>
                          <a:gd name="connsiteY8" fmla="*/ 725905 h 87757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357046" h="877573">
                            <a:moveTo>
                              <a:pt x="20916" y="877573"/>
                            </a:moveTo>
                            <a:cubicBezTo>
                              <a:pt x="2901" y="740678"/>
                              <a:pt x="-3920" y="606175"/>
                              <a:pt x="2185" y="487041"/>
                            </a:cubicBezTo>
                            <a:cubicBezTo>
                              <a:pt x="-375" y="432092"/>
                              <a:pt x="27143" y="314016"/>
                              <a:pt x="52991" y="262658"/>
                            </a:cubicBezTo>
                            <a:cubicBezTo>
                              <a:pt x="94962" y="189753"/>
                              <a:pt x="145838" y="96239"/>
                              <a:pt x="187706" y="57530"/>
                            </a:cubicBezTo>
                            <a:cubicBezTo>
                              <a:pt x="229574" y="18821"/>
                              <a:pt x="263645" y="-17357"/>
                              <a:pt x="309302" y="9004"/>
                            </a:cubicBezTo>
                            <a:cubicBezTo>
                              <a:pt x="320716" y="15594"/>
                              <a:pt x="330254" y="24185"/>
                              <a:pt x="337730" y="34078"/>
                            </a:cubicBezTo>
                            <a:cubicBezTo>
                              <a:pt x="360155" y="63759"/>
                              <a:pt x="364012" y="105159"/>
                              <a:pt x="344242" y="139402"/>
                            </a:cubicBezTo>
                            <a:lnTo>
                              <a:pt x="211696" y="368977"/>
                            </a:lnTo>
                            <a:cubicBezTo>
                              <a:pt x="172837" y="526209"/>
                              <a:pt x="200399" y="652836"/>
                              <a:pt x="210140" y="725905"/>
                            </a:cubicBezTo>
                          </a:path>
                        </a:pathLst>
                      </a:cu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61" name="フリーフォーム: 図形 260">
                        <a:extLst>
                          <a:ext uri="{FF2B5EF4-FFF2-40B4-BE49-F238E27FC236}">
                            <a16:creationId xmlns:a16="http://schemas.microsoft.com/office/drawing/2014/main" id="{CF908B08-F4A6-463E-8185-7B7951FC3C8C}"/>
                          </a:ext>
                        </a:extLst>
                      </p:cNvPr>
                      <p:cNvSpPr/>
                      <p:nvPr/>
                    </p:nvSpPr>
                    <p:spPr>
                      <a:xfrm rot="19623778">
                        <a:off x="641794" y="4198085"/>
                        <a:ext cx="119166" cy="369492"/>
                      </a:xfrm>
                      <a:custGeom>
                        <a:avLst/>
                        <a:gdLst>
                          <a:gd name="connsiteX0" fmla="*/ 22876 w 88125"/>
                          <a:gd name="connsiteY0" fmla="*/ 4618 h 438031"/>
                          <a:gd name="connsiteX1" fmla="*/ 88125 w 88125"/>
                          <a:gd name="connsiteY1" fmla="*/ 103057 h 438031"/>
                          <a:gd name="connsiteX2" fmla="*/ 88125 w 88125"/>
                          <a:gd name="connsiteY2" fmla="*/ 425062 h 438031"/>
                          <a:gd name="connsiteX3" fmla="*/ 51446 w 88125"/>
                          <a:gd name="connsiteY3" fmla="*/ 438031 h 438031"/>
                          <a:gd name="connsiteX4" fmla="*/ 49728 w 88125"/>
                          <a:gd name="connsiteY4" fmla="*/ 435242 h 438031"/>
                          <a:gd name="connsiteX5" fmla="*/ 53619 w 88125"/>
                          <a:gd name="connsiteY5" fmla="*/ 91383 h 438031"/>
                          <a:gd name="connsiteX6" fmla="*/ 14742 w 88125"/>
                          <a:gd name="connsiteY6" fmla="*/ 8944 h 438031"/>
                          <a:gd name="connsiteX7" fmla="*/ 0 w 88125"/>
                          <a:gd name="connsiteY7" fmla="*/ 0 h 438031"/>
                          <a:gd name="connsiteX0" fmla="*/ 22876 w 111268"/>
                          <a:gd name="connsiteY0" fmla="*/ 4618 h 438031"/>
                          <a:gd name="connsiteX1" fmla="*/ 88125 w 111268"/>
                          <a:gd name="connsiteY1" fmla="*/ 103057 h 438031"/>
                          <a:gd name="connsiteX2" fmla="*/ 111268 w 111268"/>
                          <a:gd name="connsiteY2" fmla="*/ 353740 h 438031"/>
                          <a:gd name="connsiteX3" fmla="*/ 51446 w 111268"/>
                          <a:gd name="connsiteY3" fmla="*/ 438031 h 438031"/>
                          <a:gd name="connsiteX4" fmla="*/ 49728 w 111268"/>
                          <a:gd name="connsiteY4" fmla="*/ 435242 h 438031"/>
                          <a:gd name="connsiteX5" fmla="*/ 53619 w 111268"/>
                          <a:gd name="connsiteY5" fmla="*/ 91383 h 438031"/>
                          <a:gd name="connsiteX6" fmla="*/ 14742 w 111268"/>
                          <a:gd name="connsiteY6" fmla="*/ 8944 h 438031"/>
                          <a:gd name="connsiteX7" fmla="*/ 0 w 111268"/>
                          <a:gd name="connsiteY7" fmla="*/ 0 h 438031"/>
                          <a:gd name="connsiteX8" fmla="*/ 22876 w 111268"/>
                          <a:gd name="connsiteY8" fmla="*/ 4618 h 438031"/>
                          <a:gd name="connsiteX0" fmla="*/ 22876 w 111268"/>
                          <a:gd name="connsiteY0" fmla="*/ 4618 h 438031"/>
                          <a:gd name="connsiteX1" fmla="*/ 88125 w 111268"/>
                          <a:gd name="connsiteY1" fmla="*/ 103057 h 438031"/>
                          <a:gd name="connsiteX2" fmla="*/ 111268 w 111268"/>
                          <a:gd name="connsiteY2" fmla="*/ 353740 h 438031"/>
                          <a:gd name="connsiteX3" fmla="*/ 51446 w 111268"/>
                          <a:gd name="connsiteY3" fmla="*/ 438031 h 438031"/>
                          <a:gd name="connsiteX4" fmla="*/ 88063 w 111268"/>
                          <a:gd name="connsiteY4" fmla="*/ 354747 h 438031"/>
                          <a:gd name="connsiteX5" fmla="*/ 53619 w 111268"/>
                          <a:gd name="connsiteY5" fmla="*/ 91383 h 438031"/>
                          <a:gd name="connsiteX6" fmla="*/ 14742 w 111268"/>
                          <a:gd name="connsiteY6" fmla="*/ 8944 h 438031"/>
                          <a:gd name="connsiteX7" fmla="*/ 0 w 111268"/>
                          <a:gd name="connsiteY7" fmla="*/ 0 h 438031"/>
                          <a:gd name="connsiteX8" fmla="*/ 22876 w 111268"/>
                          <a:gd name="connsiteY8" fmla="*/ 4618 h 438031"/>
                          <a:gd name="connsiteX0" fmla="*/ 22876 w 111268"/>
                          <a:gd name="connsiteY0" fmla="*/ 4618 h 354747"/>
                          <a:gd name="connsiteX1" fmla="*/ 88125 w 111268"/>
                          <a:gd name="connsiteY1" fmla="*/ 103057 h 354747"/>
                          <a:gd name="connsiteX2" fmla="*/ 111268 w 111268"/>
                          <a:gd name="connsiteY2" fmla="*/ 353740 h 354747"/>
                          <a:gd name="connsiteX3" fmla="*/ 88063 w 111268"/>
                          <a:gd name="connsiteY3" fmla="*/ 354747 h 354747"/>
                          <a:gd name="connsiteX4" fmla="*/ 53619 w 111268"/>
                          <a:gd name="connsiteY4" fmla="*/ 91383 h 354747"/>
                          <a:gd name="connsiteX5" fmla="*/ 14742 w 111268"/>
                          <a:gd name="connsiteY5" fmla="*/ 8944 h 354747"/>
                          <a:gd name="connsiteX6" fmla="*/ 0 w 111268"/>
                          <a:gd name="connsiteY6" fmla="*/ 0 h 354747"/>
                          <a:gd name="connsiteX7" fmla="*/ 22876 w 111268"/>
                          <a:gd name="connsiteY7" fmla="*/ 4618 h 354747"/>
                          <a:gd name="connsiteX0" fmla="*/ 22876 w 111268"/>
                          <a:gd name="connsiteY0" fmla="*/ 4618 h 353740"/>
                          <a:gd name="connsiteX1" fmla="*/ 88125 w 111268"/>
                          <a:gd name="connsiteY1" fmla="*/ 103057 h 353740"/>
                          <a:gd name="connsiteX2" fmla="*/ 111268 w 111268"/>
                          <a:gd name="connsiteY2" fmla="*/ 353740 h 353740"/>
                          <a:gd name="connsiteX3" fmla="*/ 82099 w 111268"/>
                          <a:gd name="connsiteY3" fmla="*/ 344363 h 353740"/>
                          <a:gd name="connsiteX4" fmla="*/ 53619 w 111268"/>
                          <a:gd name="connsiteY4" fmla="*/ 91383 h 353740"/>
                          <a:gd name="connsiteX5" fmla="*/ 14742 w 111268"/>
                          <a:gd name="connsiteY5" fmla="*/ 8944 h 353740"/>
                          <a:gd name="connsiteX6" fmla="*/ 0 w 111268"/>
                          <a:gd name="connsiteY6" fmla="*/ 0 h 353740"/>
                          <a:gd name="connsiteX7" fmla="*/ 22876 w 111268"/>
                          <a:gd name="connsiteY7" fmla="*/ 4618 h 35374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111268" h="353740">
                            <a:moveTo>
                              <a:pt x="22876" y="4618"/>
                            </a:moveTo>
                            <a:cubicBezTo>
                              <a:pt x="61220" y="20837"/>
                              <a:pt x="88125" y="58805"/>
                              <a:pt x="88125" y="103057"/>
                            </a:cubicBezTo>
                            <a:lnTo>
                              <a:pt x="111268" y="353740"/>
                            </a:lnTo>
                            <a:lnTo>
                              <a:pt x="82099" y="344363"/>
                            </a:lnTo>
                            <a:lnTo>
                              <a:pt x="53619" y="91383"/>
                            </a:lnTo>
                            <a:cubicBezTo>
                              <a:pt x="53619" y="58194"/>
                              <a:pt x="38485" y="28539"/>
                              <a:pt x="14742" y="8944"/>
                            </a:cubicBezTo>
                            <a:lnTo>
                              <a:pt x="0" y="0"/>
                            </a:lnTo>
                            <a:lnTo>
                              <a:pt x="22876" y="4618"/>
                            </a:lnTo>
                            <a:close/>
                          </a:path>
                        </a:pathLst>
                      </a:custGeom>
                      <a:solidFill>
                        <a:srgbClr val="FFFFFF">
                          <a:alpha val="4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sp>
                <p:nvSpPr>
                  <p:cNvPr id="248" name="四角形: 上の 2 つの角を丸める 247">
                    <a:extLst>
                      <a:ext uri="{FF2B5EF4-FFF2-40B4-BE49-F238E27FC236}">
                        <a16:creationId xmlns:a16="http://schemas.microsoft.com/office/drawing/2014/main" id="{5D602685-E1C7-4859-B9D4-1C2C40812E39}"/>
                      </a:ext>
                    </a:extLst>
                  </p:cNvPr>
                  <p:cNvSpPr/>
                  <p:nvPr/>
                </p:nvSpPr>
                <p:spPr>
                  <a:xfrm rot="7200000">
                    <a:off x="1613197" y="5879550"/>
                    <a:ext cx="193276" cy="62058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71" name="グループ化 70">
                  <a:extLst>
                    <a:ext uri="{FF2B5EF4-FFF2-40B4-BE49-F238E27FC236}">
                      <a16:creationId xmlns:a16="http://schemas.microsoft.com/office/drawing/2014/main" id="{90376EAC-8FFA-4F4D-9927-3EE452B9A2CF}"/>
                    </a:ext>
                  </a:extLst>
                </p:cNvPr>
                <p:cNvGrpSpPr/>
                <p:nvPr/>
              </p:nvGrpSpPr>
              <p:grpSpPr>
                <a:xfrm>
                  <a:off x="4391727" y="3829320"/>
                  <a:ext cx="1137627" cy="2612661"/>
                  <a:chOff x="3615349" y="3829320"/>
                  <a:chExt cx="1137627" cy="2612661"/>
                </a:xfrm>
              </p:grpSpPr>
              <p:grpSp>
                <p:nvGrpSpPr>
                  <p:cNvPr id="580" name="グループ化 579">
                    <a:extLst>
                      <a:ext uri="{FF2B5EF4-FFF2-40B4-BE49-F238E27FC236}">
                        <a16:creationId xmlns:a16="http://schemas.microsoft.com/office/drawing/2014/main" id="{982AC9B6-FC86-4710-A19E-2D583BD97922}"/>
                      </a:ext>
                    </a:extLst>
                  </p:cNvPr>
                  <p:cNvGrpSpPr/>
                  <p:nvPr/>
                </p:nvGrpSpPr>
                <p:grpSpPr>
                  <a:xfrm>
                    <a:off x="3615349" y="3877623"/>
                    <a:ext cx="1029210" cy="2564358"/>
                    <a:chOff x="663783" y="4348807"/>
                    <a:chExt cx="840101" cy="2093176"/>
                  </a:xfrm>
                </p:grpSpPr>
                <p:sp>
                  <p:nvSpPr>
                    <p:cNvPr id="581" name="フリーフォーム: 図形 580">
                      <a:extLst>
                        <a:ext uri="{FF2B5EF4-FFF2-40B4-BE49-F238E27FC236}">
                          <a16:creationId xmlns:a16="http://schemas.microsoft.com/office/drawing/2014/main" id="{3B6F08D9-35A8-4A22-AF68-E034BA1CDEB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74482" y="5113856"/>
                      <a:ext cx="184679" cy="379671"/>
                    </a:xfrm>
                    <a:custGeom>
                      <a:avLst/>
                      <a:gdLst>
                        <a:gd name="connsiteX0" fmla="*/ 22650 w 248020"/>
                        <a:gd name="connsiteY0" fmla="*/ 0 h 258102"/>
                        <a:gd name="connsiteX1" fmla="*/ 225369 w 248020"/>
                        <a:gd name="connsiteY1" fmla="*/ 0 h 258102"/>
                        <a:gd name="connsiteX2" fmla="*/ 248020 w 248020"/>
                        <a:gd name="connsiteY2" fmla="*/ 258102 h 258102"/>
                        <a:gd name="connsiteX3" fmla="*/ 0 w 248020"/>
                        <a:gd name="connsiteY3" fmla="*/ 258102 h 25810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48020" h="258102">
                          <a:moveTo>
                            <a:pt x="22650" y="0"/>
                          </a:moveTo>
                          <a:lnTo>
                            <a:pt x="225369" y="0"/>
                          </a:lnTo>
                          <a:lnTo>
                            <a:pt x="248020" y="258102"/>
                          </a:lnTo>
                          <a:lnTo>
                            <a:pt x="0" y="258102"/>
                          </a:lnTo>
                          <a:close/>
                        </a:path>
                      </a:pathLst>
                    </a:cu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82" name="フリーフォーム: 図形 581">
                      <a:extLst>
                        <a:ext uri="{FF2B5EF4-FFF2-40B4-BE49-F238E27FC236}">
                          <a16:creationId xmlns:a16="http://schemas.microsoft.com/office/drawing/2014/main" id="{376F1715-DC0D-42F3-BCFA-DC1F0AEA325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92994" y="5129117"/>
                      <a:ext cx="81882" cy="195549"/>
                    </a:xfrm>
                    <a:custGeom>
                      <a:avLst/>
                      <a:gdLst>
                        <a:gd name="connsiteX0" fmla="*/ 152408 w 161003"/>
                        <a:gd name="connsiteY0" fmla="*/ 0 h 223973"/>
                        <a:gd name="connsiteX1" fmla="*/ 9452 w 161003"/>
                        <a:gd name="connsiteY1" fmla="*/ 219737 h 223973"/>
                        <a:gd name="connsiteX2" fmla="*/ 0 w 161003"/>
                        <a:gd name="connsiteY2" fmla="*/ 223973 h 223973"/>
                        <a:gd name="connsiteX3" fmla="*/ 4657 w 161003"/>
                        <a:gd name="connsiteY3" fmla="*/ 149621 h 223973"/>
                        <a:gd name="connsiteX4" fmla="*/ 85033 w 161003"/>
                        <a:gd name="connsiteY4" fmla="*/ 89394 h 223973"/>
                        <a:gd name="connsiteX5" fmla="*/ 152408 w 161003"/>
                        <a:gd name="connsiteY5" fmla="*/ 0 h 223973"/>
                        <a:gd name="connsiteX0" fmla="*/ 152408 w 161003"/>
                        <a:gd name="connsiteY0" fmla="*/ 0 h 209686"/>
                        <a:gd name="connsiteX1" fmla="*/ 9452 w 161003"/>
                        <a:gd name="connsiteY1" fmla="*/ 205450 h 209686"/>
                        <a:gd name="connsiteX2" fmla="*/ 0 w 161003"/>
                        <a:gd name="connsiteY2" fmla="*/ 209686 h 209686"/>
                        <a:gd name="connsiteX3" fmla="*/ 4657 w 161003"/>
                        <a:gd name="connsiteY3" fmla="*/ 135334 h 209686"/>
                        <a:gd name="connsiteX4" fmla="*/ 85033 w 161003"/>
                        <a:gd name="connsiteY4" fmla="*/ 75107 h 209686"/>
                        <a:gd name="connsiteX5" fmla="*/ 152408 w 161003"/>
                        <a:gd name="connsiteY5" fmla="*/ 0 h 209686"/>
                        <a:gd name="connsiteX0" fmla="*/ 152408 w 161003"/>
                        <a:gd name="connsiteY0" fmla="*/ 0 h 209686"/>
                        <a:gd name="connsiteX1" fmla="*/ 9452 w 161003"/>
                        <a:gd name="connsiteY1" fmla="*/ 205450 h 209686"/>
                        <a:gd name="connsiteX2" fmla="*/ 0 w 161003"/>
                        <a:gd name="connsiteY2" fmla="*/ 209686 h 209686"/>
                        <a:gd name="connsiteX3" fmla="*/ 4657 w 161003"/>
                        <a:gd name="connsiteY3" fmla="*/ 135334 h 209686"/>
                        <a:gd name="connsiteX4" fmla="*/ 87857 w 161003"/>
                        <a:gd name="connsiteY4" fmla="*/ 82251 h 209686"/>
                        <a:gd name="connsiteX5" fmla="*/ 152408 w 161003"/>
                        <a:gd name="connsiteY5" fmla="*/ 0 h 209686"/>
                        <a:gd name="connsiteX0" fmla="*/ 147751 w 156346"/>
                        <a:gd name="connsiteY0" fmla="*/ 0 h 205450"/>
                        <a:gd name="connsiteX1" fmla="*/ 4795 w 156346"/>
                        <a:gd name="connsiteY1" fmla="*/ 205450 h 205450"/>
                        <a:gd name="connsiteX2" fmla="*/ 0 w 156346"/>
                        <a:gd name="connsiteY2" fmla="*/ 135334 h 205450"/>
                        <a:gd name="connsiteX3" fmla="*/ 83200 w 156346"/>
                        <a:gd name="connsiteY3" fmla="*/ 82251 h 205450"/>
                        <a:gd name="connsiteX4" fmla="*/ 147751 w 156346"/>
                        <a:gd name="connsiteY4" fmla="*/ 0 h 205450"/>
                        <a:gd name="connsiteX0" fmla="*/ 148605 w 156752"/>
                        <a:gd name="connsiteY0" fmla="*/ 0 h 188781"/>
                        <a:gd name="connsiteX1" fmla="*/ 0 w 156752"/>
                        <a:gd name="connsiteY1" fmla="*/ 188781 h 188781"/>
                        <a:gd name="connsiteX2" fmla="*/ 854 w 156752"/>
                        <a:gd name="connsiteY2" fmla="*/ 135334 h 188781"/>
                        <a:gd name="connsiteX3" fmla="*/ 84054 w 156752"/>
                        <a:gd name="connsiteY3" fmla="*/ 82251 h 188781"/>
                        <a:gd name="connsiteX4" fmla="*/ 148605 w 156752"/>
                        <a:gd name="connsiteY4" fmla="*/ 0 h 188781"/>
                        <a:gd name="connsiteX0" fmla="*/ 148605 w 148605"/>
                        <a:gd name="connsiteY0" fmla="*/ 0 h 188781"/>
                        <a:gd name="connsiteX1" fmla="*/ 0 w 148605"/>
                        <a:gd name="connsiteY1" fmla="*/ 188781 h 188781"/>
                        <a:gd name="connsiteX2" fmla="*/ 854 w 148605"/>
                        <a:gd name="connsiteY2" fmla="*/ 135334 h 188781"/>
                        <a:gd name="connsiteX3" fmla="*/ 84054 w 148605"/>
                        <a:gd name="connsiteY3" fmla="*/ 82251 h 188781"/>
                        <a:gd name="connsiteX4" fmla="*/ 148605 w 148605"/>
                        <a:gd name="connsiteY4" fmla="*/ 0 h 188781"/>
                        <a:gd name="connsiteX0" fmla="*/ 148605 w 148605"/>
                        <a:gd name="connsiteY0" fmla="*/ 0 h 188781"/>
                        <a:gd name="connsiteX1" fmla="*/ 0 w 148605"/>
                        <a:gd name="connsiteY1" fmla="*/ 188781 h 188781"/>
                        <a:gd name="connsiteX2" fmla="*/ 854 w 148605"/>
                        <a:gd name="connsiteY2" fmla="*/ 135334 h 188781"/>
                        <a:gd name="connsiteX3" fmla="*/ 84054 w 148605"/>
                        <a:gd name="connsiteY3" fmla="*/ 82251 h 188781"/>
                        <a:gd name="connsiteX4" fmla="*/ 148605 w 148605"/>
                        <a:gd name="connsiteY4" fmla="*/ 0 h 188781"/>
                        <a:gd name="connsiteX0" fmla="*/ 151429 w 151429"/>
                        <a:gd name="connsiteY0" fmla="*/ 0 h 186400"/>
                        <a:gd name="connsiteX1" fmla="*/ 0 w 151429"/>
                        <a:gd name="connsiteY1" fmla="*/ 186400 h 186400"/>
                        <a:gd name="connsiteX2" fmla="*/ 854 w 151429"/>
                        <a:gd name="connsiteY2" fmla="*/ 132953 h 186400"/>
                        <a:gd name="connsiteX3" fmla="*/ 84054 w 151429"/>
                        <a:gd name="connsiteY3" fmla="*/ 79870 h 186400"/>
                        <a:gd name="connsiteX4" fmla="*/ 151429 w 151429"/>
                        <a:gd name="connsiteY4" fmla="*/ 0 h 1864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1429" h="186400">
                          <a:moveTo>
                            <a:pt x="151429" y="0"/>
                          </a:moveTo>
                          <a:cubicBezTo>
                            <a:pt x="150345" y="78261"/>
                            <a:pt x="89168" y="133779"/>
                            <a:pt x="0" y="186400"/>
                          </a:cubicBezTo>
                          <a:cubicBezTo>
                            <a:pt x="285" y="168584"/>
                            <a:pt x="569" y="150769"/>
                            <a:pt x="854" y="132953"/>
                          </a:cubicBezTo>
                          <a:lnTo>
                            <a:pt x="84054" y="79870"/>
                          </a:lnTo>
                          <a:cubicBezTo>
                            <a:pt x="113633" y="51040"/>
                            <a:pt x="136893" y="29985"/>
                            <a:pt x="151429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lt1"/>
                        </a:solidFill>
                      </a:endParaRPr>
                    </a:p>
                  </p:txBody>
                </p:sp>
                <p:sp>
                  <p:nvSpPr>
                    <p:cNvPr id="583" name="四角形: 上の 2 つの角を丸める 582">
                      <a:extLst>
                        <a:ext uri="{FF2B5EF4-FFF2-40B4-BE49-F238E27FC236}">
                          <a16:creationId xmlns:a16="http://schemas.microsoft.com/office/drawing/2014/main" id="{13A6E83E-0A4B-4ABF-A5DF-D1B485CCF41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14043" y="5430206"/>
                      <a:ext cx="520051" cy="1011777"/>
                    </a:xfrm>
                    <a:prstGeom prst="round2SameRect">
                      <a:avLst>
                        <a:gd name="adj1" fmla="val 39323"/>
                        <a:gd name="adj2" fmla="val 0"/>
                      </a:avLst>
                    </a:prstGeom>
                    <a:solidFill>
                      <a:schemeClr val="accent5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84" name="フリーフォーム: 図形 583">
                      <a:extLst>
                        <a:ext uri="{FF2B5EF4-FFF2-40B4-BE49-F238E27FC236}">
                          <a16:creationId xmlns:a16="http://schemas.microsoft.com/office/drawing/2014/main" id="{B4FCE406-BE88-4C51-AF41-730A2E1B224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3783" y="4348807"/>
                      <a:ext cx="840101" cy="978768"/>
                    </a:xfrm>
                    <a:custGeom>
                      <a:avLst/>
                      <a:gdLst>
                        <a:gd name="connsiteX0" fmla="*/ 444504 w 821661"/>
                        <a:gd name="connsiteY0" fmla="*/ 27 h 921045"/>
                        <a:gd name="connsiteX1" fmla="*/ 821479 w 821661"/>
                        <a:gd name="connsiteY1" fmla="*/ 445103 h 921045"/>
                        <a:gd name="connsiteX2" fmla="*/ 552319 w 821661"/>
                        <a:gd name="connsiteY2" fmla="*/ 898660 h 921045"/>
                        <a:gd name="connsiteX3" fmla="*/ 480846 w 821661"/>
                        <a:gd name="connsiteY3" fmla="*/ 747863 h 921045"/>
                        <a:gd name="connsiteX4" fmla="*/ 232191 w 821661"/>
                        <a:gd name="connsiteY4" fmla="*/ 919950 h 921045"/>
                        <a:gd name="connsiteX5" fmla="*/ 75343 w 821661"/>
                        <a:gd name="connsiteY5" fmla="*/ 842202 h 921045"/>
                        <a:gd name="connsiteX6" fmla="*/ 67533 w 821661"/>
                        <a:gd name="connsiteY6" fmla="*/ 822288 h 921045"/>
                        <a:gd name="connsiteX7" fmla="*/ 70485 w 821661"/>
                        <a:gd name="connsiteY7" fmla="*/ 821185 h 921045"/>
                        <a:gd name="connsiteX8" fmla="*/ 100514 w 821661"/>
                        <a:gd name="connsiteY8" fmla="*/ 795321 h 921045"/>
                        <a:gd name="connsiteX9" fmla="*/ 70485 w 821661"/>
                        <a:gd name="connsiteY9" fmla="*/ 800742 h 921045"/>
                        <a:gd name="connsiteX10" fmla="*/ 60233 w 821661"/>
                        <a:gd name="connsiteY10" fmla="*/ 803677 h 921045"/>
                        <a:gd name="connsiteX11" fmla="*/ 59765 w 821661"/>
                        <a:gd name="connsiteY11" fmla="*/ 802483 h 921045"/>
                        <a:gd name="connsiteX12" fmla="*/ 48103 w 821661"/>
                        <a:gd name="connsiteY12" fmla="*/ 752360 h 921045"/>
                        <a:gd name="connsiteX13" fmla="*/ 0 w 821661"/>
                        <a:gd name="connsiteY13" fmla="*/ 713901 h 921045"/>
                        <a:gd name="connsiteX14" fmla="*/ 41934 w 821661"/>
                        <a:gd name="connsiteY14" fmla="*/ 572226 h 921045"/>
                        <a:gd name="connsiteX15" fmla="*/ 12918 w 821661"/>
                        <a:gd name="connsiteY15" fmla="*/ 401454 h 921045"/>
                        <a:gd name="connsiteX16" fmla="*/ 11316 w 821661"/>
                        <a:gd name="connsiteY16" fmla="*/ 339903 h 921045"/>
                        <a:gd name="connsiteX17" fmla="*/ 444504 w 821661"/>
                        <a:gd name="connsiteY17" fmla="*/ 27 h 921045"/>
                        <a:gd name="connsiteX0" fmla="*/ 480846 w 821661"/>
                        <a:gd name="connsiteY0" fmla="*/ 747863 h 921045"/>
                        <a:gd name="connsiteX1" fmla="*/ 232191 w 821661"/>
                        <a:gd name="connsiteY1" fmla="*/ 919950 h 921045"/>
                        <a:gd name="connsiteX2" fmla="*/ 75343 w 821661"/>
                        <a:gd name="connsiteY2" fmla="*/ 842202 h 921045"/>
                        <a:gd name="connsiteX3" fmla="*/ 67533 w 821661"/>
                        <a:gd name="connsiteY3" fmla="*/ 822288 h 921045"/>
                        <a:gd name="connsiteX4" fmla="*/ 70485 w 821661"/>
                        <a:gd name="connsiteY4" fmla="*/ 821185 h 921045"/>
                        <a:gd name="connsiteX5" fmla="*/ 100514 w 821661"/>
                        <a:gd name="connsiteY5" fmla="*/ 795321 h 921045"/>
                        <a:gd name="connsiteX6" fmla="*/ 70485 w 821661"/>
                        <a:gd name="connsiteY6" fmla="*/ 800742 h 921045"/>
                        <a:gd name="connsiteX7" fmla="*/ 60233 w 821661"/>
                        <a:gd name="connsiteY7" fmla="*/ 803677 h 921045"/>
                        <a:gd name="connsiteX8" fmla="*/ 59765 w 821661"/>
                        <a:gd name="connsiteY8" fmla="*/ 802483 h 921045"/>
                        <a:gd name="connsiteX9" fmla="*/ 48103 w 821661"/>
                        <a:gd name="connsiteY9" fmla="*/ 752360 h 921045"/>
                        <a:gd name="connsiteX10" fmla="*/ 0 w 821661"/>
                        <a:gd name="connsiteY10" fmla="*/ 713901 h 921045"/>
                        <a:gd name="connsiteX11" fmla="*/ 41934 w 821661"/>
                        <a:gd name="connsiteY11" fmla="*/ 572226 h 921045"/>
                        <a:gd name="connsiteX12" fmla="*/ 12918 w 821661"/>
                        <a:gd name="connsiteY12" fmla="*/ 401454 h 921045"/>
                        <a:gd name="connsiteX13" fmla="*/ 11316 w 821661"/>
                        <a:gd name="connsiteY13" fmla="*/ 339903 h 921045"/>
                        <a:gd name="connsiteX14" fmla="*/ 444504 w 821661"/>
                        <a:gd name="connsiteY14" fmla="*/ 27 h 921045"/>
                        <a:gd name="connsiteX15" fmla="*/ 821479 w 821661"/>
                        <a:gd name="connsiteY15" fmla="*/ 445103 h 921045"/>
                        <a:gd name="connsiteX16" fmla="*/ 552319 w 821661"/>
                        <a:gd name="connsiteY16" fmla="*/ 898660 h 921045"/>
                        <a:gd name="connsiteX17" fmla="*/ 572286 w 821661"/>
                        <a:gd name="connsiteY17" fmla="*/ 839303 h 921045"/>
                        <a:gd name="connsiteX0" fmla="*/ 480846 w 821661"/>
                        <a:gd name="connsiteY0" fmla="*/ 747863 h 921045"/>
                        <a:gd name="connsiteX1" fmla="*/ 232191 w 821661"/>
                        <a:gd name="connsiteY1" fmla="*/ 919950 h 921045"/>
                        <a:gd name="connsiteX2" fmla="*/ 75343 w 821661"/>
                        <a:gd name="connsiteY2" fmla="*/ 842202 h 921045"/>
                        <a:gd name="connsiteX3" fmla="*/ 67533 w 821661"/>
                        <a:gd name="connsiteY3" fmla="*/ 822288 h 921045"/>
                        <a:gd name="connsiteX4" fmla="*/ 70485 w 821661"/>
                        <a:gd name="connsiteY4" fmla="*/ 821185 h 921045"/>
                        <a:gd name="connsiteX5" fmla="*/ 100514 w 821661"/>
                        <a:gd name="connsiteY5" fmla="*/ 795321 h 921045"/>
                        <a:gd name="connsiteX6" fmla="*/ 70485 w 821661"/>
                        <a:gd name="connsiteY6" fmla="*/ 800742 h 921045"/>
                        <a:gd name="connsiteX7" fmla="*/ 60233 w 821661"/>
                        <a:gd name="connsiteY7" fmla="*/ 803677 h 921045"/>
                        <a:gd name="connsiteX8" fmla="*/ 59765 w 821661"/>
                        <a:gd name="connsiteY8" fmla="*/ 802483 h 921045"/>
                        <a:gd name="connsiteX9" fmla="*/ 48103 w 821661"/>
                        <a:gd name="connsiteY9" fmla="*/ 752360 h 921045"/>
                        <a:gd name="connsiteX10" fmla="*/ 0 w 821661"/>
                        <a:gd name="connsiteY10" fmla="*/ 713901 h 921045"/>
                        <a:gd name="connsiteX11" fmla="*/ 41934 w 821661"/>
                        <a:gd name="connsiteY11" fmla="*/ 572226 h 921045"/>
                        <a:gd name="connsiteX12" fmla="*/ 12918 w 821661"/>
                        <a:gd name="connsiteY12" fmla="*/ 401454 h 921045"/>
                        <a:gd name="connsiteX13" fmla="*/ 11316 w 821661"/>
                        <a:gd name="connsiteY13" fmla="*/ 339903 h 921045"/>
                        <a:gd name="connsiteX14" fmla="*/ 444504 w 821661"/>
                        <a:gd name="connsiteY14" fmla="*/ 27 h 921045"/>
                        <a:gd name="connsiteX15" fmla="*/ 821479 w 821661"/>
                        <a:gd name="connsiteY15" fmla="*/ 445103 h 921045"/>
                        <a:gd name="connsiteX16" fmla="*/ 552319 w 821661"/>
                        <a:gd name="connsiteY16" fmla="*/ 898660 h 921045"/>
                        <a:gd name="connsiteX0" fmla="*/ 480846 w 821661"/>
                        <a:gd name="connsiteY0" fmla="*/ 747863 h 921045"/>
                        <a:gd name="connsiteX1" fmla="*/ 232191 w 821661"/>
                        <a:gd name="connsiteY1" fmla="*/ 919950 h 921045"/>
                        <a:gd name="connsiteX2" fmla="*/ 75343 w 821661"/>
                        <a:gd name="connsiteY2" fmla="*/ 842202 h 921045"/>
                        <a:gd name="connsiteX3" fmla="*/ 67533 w 821661"/>
                        <a:gd name="connsiteY3" fmla="*/ 822288 h 921045"/>
                        <a:gd name="connsiteX4" fmla="*/ 100514 w 821661"/>
                        <a:gd name="connsiteY4" fmla="*/ 795321 h 921045"/>
                        <a:gd name="connsiteX5" fmla="*/ 70485 w 821661"/>
                        <a:gd name="connsiteY5" fmla="*/ 800742 h 921045"/>
                        <a:gd name="connsiteX6" fmla="*/ 60233 w 821661"/>
                        <a:gd name="connsiteY6" fmla="*/ 803677 h 921045"/>
                        <a:gd name="connsiteX7" fmla="*/ 59765 w 821661"/>
                        <a:gd name="connsiteY7" fmla="*/ 802483 h 921045"/>
                        <a:gd name="connsiteX8" fmla="*/ 48103 w 821661"/>
                        <a:gd name="connsiteY8" fmla="*/ 752360 h 921045"/>
                        <a:gd name="connsiteX9" fmla="*/ 0 w 821661"/>
                        <a:gd name="connsiteY9" fmla="*/ 713901 h 921045"/>
                        <a:gd name="connsiteX10" fmla="*/ 41934 w 821661"/>
                        <a:gd name="connsiteY10" fmla="*/ 572226 h 921045"/>
                        <a:gd name="connsiteX11" fmla="*/ 12918 w 821661"/>
                        <a:gd name="connsiteY11" fmla="*/ 401454 h 921045"/>
                        <a:gd name="connsiteX12" fmla="*/ 11316 w 821661"/>
                        <a:gd name="connsiteY12" fmla="*/ 339903 h 921045"/>
                        <a:gd name="connsiteX13" fmla="*/ 444504 w 821661"/>
                        <a:gd name="connsiteY13" fmla="*/ 27 h 921045"/>
                        <a:gd name="connsiteX14" fmla="*/ 821479 w 821661"/>
                        <a:gd name="connsiteY14" fmla="*/ 445103 h 921045"/>
                        <a:gd name="connsiteX15" fmla="*/ 552319 w 821661"/>
                        <a:gd name="connsiteY15" fmla="*/ 898660 h 921045"/>
                        <a:gd name="connsiteX0" fmla="*/ 480846 w 822486"/>
                        <a:gd name="connsiteY0" fmla="*/ 784141 h 957323"/>
                        <a:gd name="connsiteX1" fmla="*/ 232191 w 822486"/>
                        <a:gd name="connsiteY1" fmla="*/ 956228 h 957323"/>
                        <a:gd name="connsiteX2" fmla="*/ 75343 w 822486"/>
                        <a:gd name="connsiteY2" fmla="*/ 878480 h 957323"/>
                        <a:gd name="connsiteX3" fmla="*/ 67533 w 822486"/>
                        <a:gd name="connsiteY3" fmla="*/ 858566 h 957323"/>
                        <a:gd name="connsiteX4" fmla="*/ 100514 w 822486"/>
                        <a:gd name="connsiteY4" fmla="*/ 831599 h 957323"/>
                        <a:gd name="connsiteX5" fmla="*/ 70485 w 822486"/>
                        <a:gd name="connsiteY5" fmla="*/ 837020 h 957323"/>
                        <a:gd name="connsiteX6" fmla="*/ 60233 w 822486"/>
                        <a:gd name="connsiteY6" fmla="*/ 839955 h 957323"/>
                        <a:gd name="connsiteX7" fmla="*/ 59765 w 822486"/>
                        <a:gd name="connsiteY7" fmla="*/ 838761 h 957323"/>
                        <a:gd name="connsiteX8" fmla="*/ 48103 w 822486"/>
                        <a:gd name="connsiteY8" fmla="*/ 788638 h 957323"/>
                        <a:gd name="connsiteX9" fmla="*/ 0 w 822486"/>
                        <a:gd name="connsiteY9" fmla="*/ 750179 h 957323"/>
                        <a:gd name="connsiteX10" fmla="*/ 41934 w 822486"/>
                        <a:gd name="connsiteY10" fmla="*/ 608504 h 957323"/>
                        <a:gd name="connsiteX11" fmla="*/ 12918 w 822486"/>
                        <a:gd name="connsiteY11" fmla="*/ 437732 h 957323"/>
                        <a:gd name="connsiteX12" fmla="*/ 11316 w 822486"/>
                        <a:gd name="connsiteY12" fmla="*/ 376181 h 957323"/>
                        <a:gd name="connsiteX13" fmla="*/ 431574 w 822486"/>
                        <a:gd name="connsiteY13" fmla="*/ 22 h 957323"/>
                        <a:gd name="connsiteX14" fmla="*/ 821479 w 822486"/>
                        <a:gd name="connsiteY14" fmla="*/ 481381 h 957323"/>
                        <a:gd name="connsiteX15" fmla="*/ 552319 w 822486"/>
                        <a:gd name="connsiteY15" fmla="*/ 934938 h 957323"/>
                        <a:gd name="connsiteX0" fmla="*/ 480846 w 822153"/>
                        <a:gd name="connsiteY0" fmla="*/ 784141 h 957323"/>
                        <a:gd name="connsiteX1" fmla="*/ 232191 w 822153"/>
                        <a:gd name="connsiteY1" fmla="*/ 956228 h 957323"/>
                        <a:gd name="connsiteX2" fmla="*/ 75343 w 822153"/>
                        <a:gd name="connsiteY2" fmla="*/ 878480 h 957323"/>
                        <a:gd name="connsiteX3" fmla="*/ 67533 w 822153"/>
                        <a:gd name="connsiteY3" fmla="*/ 858566 h 957323"/>
                        <a:gd name="connsiteX4" fmla="*/ 100514 w 822153"/>
                        <a:gd name="connsiteY4" fmla="*/ 831599 h 957323"/>
                        <a:gd name="connsiteX5" fmla="*/ 70485 w 822153"/>
                        <a:gd name="connsiteY5" fmla="*/ 837020 h 957323"/>
                        <a:gd name="connsiteX6" fmla="*/ 60233 w 822153"/>
                        <a:gd name="connsiteY6" fmla="*/ 839955 h 957323"/>
                        <a:gd name="connsiteX7" fmla="*/ 59765 w 822153"/>
                        <a:gd name="connsiteY7" fmla="*/ 838761 h 957323"/>
                        <a:gd name="connsiteX8" fmla="*/ 48103 w 822153"/>
                        <a:gd name="connsiteY8" fmla="*/ 788638 h 957323"/>
                        <a:gd name="connsiteX9" fmla="*/ 0 w 822153"/>
                        <a:gd name="connsiteY9" fmla="*/ 750179 h 957323"/>
                        <a:gd name="connsiteX10" fmla="*/ 41934 w 822153"/>
                        <a:gd name="connsiteY10" fmla="*/ 608504 h 957323"/>
                        <a:gd name="connsiteX11" fmla="*/ 12918 w 822153"/>
                        <a:gd name="connsiteY11" fmla="*/ 437732 h 957323"/>
                        <a:gd name="connsiteX12" fmla="*/ 11316 w 822153"/>
                        <a:gd name="connsiteY12" fmla="*/ 376181 h 957323"/>
                        <a:gd name="connsiteX13" fmla="*/ 431574 w 822153"/>
                        <a:gd name="connsiteY13" fmla="*/ 22 h 957323"/>
                        <a:gd name="connsiteX14" fmla="*/ 821479 w 822153"/>
                        <a:gd name="connsiteY14" fmla="*/ 481381 h 957323"/>
                        <a:gd name="connsiteX15" fmla="*/ 552319 w 822153"/>
                        <a:gd name="connsiteY15" fmla="*/ 934938 h 957323"/>
                        <a:gd name="connsiteX0" fmla="*/ 480846 w 806304"/>
                        <a:gd name="connsiteY0" fmla="*/ 785139 h 958321"/>
                        <a:gd name="connsiteX1" fmla="*/ 232191 w 806304"/>
                        <a:gd name="connsiteY1" fmla="*/ 957226 h 958321"/>
                        <a:gd name="connsiteX2" fmla="*/ 75343 w 806304"/>
                        <a:gd name="connsiteY2" fmla="*/ 879478 h 958321"/>
                        <a:gd name="connsiteX3" fmla="*/ 67533 w 806304"/>
                        <a:gd name="connsiteY3" fmla="*/ 859564 h 958321"/>
                        <a:gd name="connsiteX4" fmla="*/ 100514 w 806304"/>
                        <a:gd name="connsiteY4" fmla="*/ 832597 h 958321"/>
                        <a:gd name="connsiteX5" fmla="*/ 70485 w 806304"/>
                        <a:gd name="connsiteY5" fmla="*/ 838018 h 958321"/>
                        <a:gd name="connsiteX6" fmla="*/ 60233 w 806304"/>
                        <a:gd name="connsiteY6" fmla="*/ 840953 h 958321"/>
                        <a:gd name="connsiteX7" fmla="*/ 59765 w 806304"/>
                        <a:gd name="connsiteY7" fmla="*/ 839759 h 958321"/>
                        <a:gd name="connsiteX8" fmla="*/ 48103 w 806304"/>
                        <a:gd name="connsiteY8" fmla="*/ 789636 h 958321"/>
                        <a:gd name="connsiteX9" fmla="*/ 0 w 806304"/>
                        <a:gd name="connsiteY9" fmla="*/ 751177 h 958321"/>
                        <a:gd name="connsiteX10" fmla="*/ 41934 w 806304"/>
                        <a:gd name="connsiteY10" fmla="*/ 609502 h 958321"/>
                        <a:gd name="connsiteX11" fmla="*/ 12918 w 806304"/>
                        <a:gd name="connsiteY11" fmla="*/ 438730 h 958321"/>
                        <a:gd name="connsiteX12" fmla="*/ 11316 w 806304"/>
                        <a:gd name="connsiteY12" fmla="*/ 377179 h 958321"/>
                        <a:gd name="connsiteX13" fmla="*/ 431574 w 806304"/>
                        <a:gd name="connsiteY13" fmla="*/ 1020 h 958321"/>
                        <a:gd name="connsiteX14" fmla="*/ 805963 w 806304"/>
                        <a:gd name="connsiteY14" fmla="*/ 477196 h 958321"/>
                        <a:gd name="connsiteX15" fmla="*/ 552319 w 806304"/>
                        <a:gd name="connsiteY15" fmla="*/ 935936 h 958321"/>
                        <a:gd name="connsiteX0" fmla="*/ 480846 w 806382"/>
                        <a:gd name="connsiteY0" fmla="*/ 784125 h 957307"/>
                        <a:gd name="connsiteX1" fmla="*/ 232191 w 806382"/>
                        <a:gd name="connsiteY1" fmla="*/ 956212 h 957307"/>
                        <a:gd name="connsiteX2" fmla="*/ 75343 w 806382"/>
                        <a:gd name="connsiteY2" fmla="*/ 878464 h 957307"/>
                        <a:gd name="connsiteX3" fmla="*/ 67533 w 806382"/>
                        <a:gd name="connsiteY3" fmla="*/ 858550 h 957307"/>
                        <a:gd name="connsiteX4" fmla="*/ 100514 w 806382"/>
                        <a:gd name="connsiteY4" fmla="*/ 831583 h 957307"/>
                        <a:gd name="connsiteX5" fmla="*/ 70485 w 806382"/>
                        <a:gd name="connsiteY5" fmla="*/ 837004 h 957307"/>
                        <a:gd name="connsiteX6" fmla="*/ 60233 w 806382"/>
                        <a:gd name="connsiteY6" fmla="*/ 839939 h 957307"/>
                        <a:gd name="connsiteX7" fmla="*/ 59765 w 806382"/>
                        <a:gd name="connsiteY7" fmla="*/ 838745 h 957307"/>
                        <a:gd name="connsiteX8" fmla="*/ 48103 w 806382"/>
                        <a:gd name="connsiteY8" fmla="*/ 788622 h 957307"/>
                        <a:gd name="connsiteX9" fmla="*/ 0 w 806382"/>
                        <a:gd name="connsiteY9" fmla="*/ 750163 h 957307"/>
                        <a:gd name="connsiteX10" fmla="*/ 41934 w 806382"/>
                        <a:gd name="connsiteY10" fmla="*/ 608488 h 957307"/>
                        <a:gd name="connsiteX11" fmla="*/ 12918 w 806382"/>
                        <a:gd name="connsiteY11" fmla="*/ 437716 h 957307"/>
                        <a:gd name="connsiteX12" fmla="*/ 11316 w 806382"/>
                        <a:gd name="connsiteY12" fmla="*/ 376165 h 957307"/>
                        <a:gd name="connsiteX13" fmla="*/ 431574 w 806382"/>
                        <a:gd name="connsiteY13" fmla="*/ 6 h 957307"/>
                        <a:gd name="connsiteX14" fmla="*/ 805963 w 806382"/>
                        <a:gd name="connsiteY14" fmla="*/ 476182 h 957307"/>
                        <a:gd name="connsiteX15" fmla="*/ 552319 w 806382"/>
                        <a:gd name="connsiteY15" fmla="*/ 934922 h 957307"/>
                        <a:gd name="connsiteX0" fmla="*/ 480846 w 806466"/>
                        <a:gd name="connsiteY0" fmla="*/ 784125 h 957307"/>
                        <a:gd name="connsiteX1" fmla="*/ 232191 w 806466"/>
                        <a:gd name="connsiteY1" fmla="*/ 956212 h 957307"/>
                        <a:gd name="connsiteX2" fmla="*/ 75343 w 806466"/>
                        <a:gd name="connsiteY2" fmla="*/ 878464 h 957307"/>
                        <a:gd name="connsiteX3" fmla="*/ 67533 w 806466"/>
                        <a:gd name="connsiteY3" fmla="*/ 858550 h 957307"/>
                        <a:gd name="connsiteX4" fmla="*/ 100514 w 806466"/>
                        <a:gd name="connsiteY4" fmla="*/ 831583 h 957307"/>
                        <a:gd name="connsiteX5" fmla="*/ 70485 w 806466"/>
                        <a:gd name="connsiteY5" fmla="*/ 837004 h 957307"/>
                        <a:gd name="connsiteX6" fmla="*/ 60233 w 806466"/>
                        <a:gd name="connsiteY6" fmla="*/ 839939 h 957307"/>
                        <a:gd name="connsiteX7" fmla="*/ 59765 w 806466"/>
                        <a:gd name="connsiteY7" fmla="*/ 838745 h 957307"/>
                        <a:gd name="connsiteX8" fmla="*/ 48103 w 806466"/>
                        <a:gd name="connsiteY8" fmla="*/ 788622 h 957307"/>
                        <a:gd name="connsiteX9" fmla="*/ 0 w 806466"/>
                        <a:gd name="connsiteY9" fmla="*/ 750163 h 957307"/>
                        <a:gd name="connsiteX10" fmla="*/ 41934 w 806466"/>
                        <a:gd name="connsiteY10" fmla="*/ 608488 h 957307"/>
                        <a:gd name="connsiteX11" fmla="*/ 12918 w 806466"/>
                        <a:gd name="connsiteY11" fmla="*/ 437716 h 957307"/>
                        <a:gd name="connsiteX12" fmla="*/ 11316 w 806466"/>
                        <a:gd name="connsiteY12" fmla="*/ 376165 h 957307"/>
                        <a:gd name="connsiteX13" fmla="*/ 431574 w 806466"/>
                        <a:gd name="connsiteY13" fmla="*/ 6 h 957307"/>
                        <a:gd name="connsiteX14" fmla="*/ 805963 w 806466"/>
                        <a:gd name="connsiteY14" fmla="*/ 476182 h 957307"/>
                        <a:gd name="connsiteX15" fmla="*/ 552319 w 806466"/>
                        <a:gd name="connsiteY15" fmla="*/ 934922 h 957307"/>
                        <a:gd name="connsiteX0" fmla="*/ 480846 w 807025"/>
                        <a:gd name="connsiteY0" fmla="*/ 797081 h 970263"/>
                        <a:gd name="connsiteX1" fmla="*/ 232191 w 807025"/>
                        <a:gd name="connsiteY1" fmla="*/ 969168 h 970263"/>
                        <a:gd name="connsiteX2" fmla="*/ 75343 w 807025"/>
                        <a:gd name="connsiteY2" fmla="*/ 891420 h 970263"/>
                        <a:gd name="connsiteX3" fmla="*/ 67533 w 807025"/>
                        <a:gd name="connsiteY3" fmla="*/ 871506 h 970263"/>
                        <a:gd name="connsiteX4" fmla="*/ 100514 w 807025"/>
                        <a:gd name="connsiteY4" fmla="*/ 844539 h 970263"/>
                        <a:gd name="connsiteX5" fmla="*/ 70485 w 807025"/>
                        <a:gd name="connsiteY5" fmla="*/ 849960 h 970263"/>
                        <a:gd name="connsiteX6" fmla="*/ 60233 w 807025"/>
                        <a:gd name="connsiteY6" fmla="*/ 852895 h 970263"/>
                        <a:gd name="connsiteX7" fmla="*/ 59765 w 807025"/>
                        <a:gd name="connsiteY7" fmla="*/ 851701 h 970263"/>
                        <a:gd name="connsiteX8" fmla="*/ 48103 w 807025"/>
                        <a:gd name="connsiteY8" fmla="*/ 801578 h 970263"/>
                        <a:gd name="connsiteX9" fmla="*/ 0 w 807025"/>
                        <a:gd name="connsiteY9" fmla="*/ 763119 h 970263"/>
                        <a:gd name="connsiteX10" fmla="*/ 41934 w 807025"/>
                        <a:gd name="connsiteY10" fmla="*/ 621444 h 970263"/>
                        <a:gd name="connsiteX11" fmla="*/ 12918 w 807025"/>
                        <a:gd name="connsiteY11" fmla="*/ 450672 h 970263"/>
                        <a:gd name="connsiteX12" fmla="*/ 11316 w 807025"/>
                        <a:gd name="connsiteY12" fmla="*/ 389121 h 970263"/>
                        <a:gd name="connsiteX13" fmla="*/ 431574 w 807025"/>
                        <a:gd name="connsiteY13" fmla="*/ 4 h 970263"/>
                        <a:gd name="connsiteX14" fmla="*/ 805963 w 807025"/>
                        <a:gd name="connsiteY14" fmla="*/ 489138 h 970263"/>
                        <a:gd name="connsiteX15" fmla="*/ 552319 w 807025"/>
                        <a:gd name="connsiteY15" fmla="*/ 947878 h 970263"/>
                        <a:gd name="connsiteX0" fmla="*/ 480846 w 807025"/>
                        <a:gd name="connsiteY0" fmla="*/ 797130 h 970312"/>
                        <a:gd name="connsiteX1" fmla="*/ 232191 w 807025"/>
                        <a:gd name="connsiteY1" fmla="*/ 969217 h 970312"/>
                        <a:gd name="connsiteX2" fmla="*/ 75343 w 807025"/>
                        <a:gd name="connsiteY2" fmla="*/ 891469 h 970312"/>
                        <a:gd name="connsiteX3" fmla="*/ 67533 w 807025"/>
                        <a:gd name="connsiteY3" fmla="*/ 871555 h 970312"/>
                        <a:gd name="connsiteX4" fmla="*/ 100514 w 807025"/>
                        <a:gd name="connsiteY4" fmla="*/ 844588 h 970312"/>
                        <a:gd name="connsiteX5" fmla="*/ 70485 w 807025"/>
                        <a:gd name="connsiteY5" fmla="*/ 850009 h 970312"/>
                        <a:gd name="connsiteX6" fmla="*/ 60233 w 807025"/>
                        <a:gd name="connsiteY6" fmla="*/ 852944 h 970312"/>
                        <a:gd name="connsiteX7" fmla="*/ 59765 w 807025"/>
                        <a:gd name="connsiteY7" fmla="*/ 851750 h 970312"/>
                        <a:gd name="connsiteX8" fmla="*/ 48103 w 807025"/>
                        <a:gd name="connsiteY8" fmla="*/ 801627 h 970312"/>
                        <a:gd name="connsiteX9" fmla="*/ 0 w 807025"/>
                        <a:gd name="connsiteY9" fmla="*/ 763168 h 970312"/>
                        <a:gd name="connsiteX10" fmla="*/ 41934 w 807025"/>
                        <a:gd name="connsiteY10" fmla="*/ 621493 h 970312"/>
                        <a:gd name="connsiteX11" fmla="*/ 12918 w 807025"/>
                        <a:gd name="connsiteY11" fmla="*/ 450721 h 970312"/>
                        <a:gd name="connsiteX12" fmla="*/ 11316 w 807025"/>
                        <a:gd name="connsiteY12" fmla="*/ 389170 h 970312"/>
                        <a:gd name="connsiteX13" fmla="*/ 431574 w 807025"/>
                        <a:gd name="connsiteY13" fmla="*/ 53 h 970312"/>
                        <a:gd name="connsiteX14" fmla="*/ 805963 w 807025"/>
                        <a:gd name="connsiteY14" fmla="*/ 489187 h 970312"/>
                        <a:gd name="connsiteX15" fmla="*/ 552319 w 807025"/>
                        <a:gd name="connsiteY15" fmla="*/ 947927 h 970312"/>
                        <a:gd name="connsiteX0" fmla="*/ 480846 w 805964"/>
                        <a:gd name="connsiteY0" fmla="*/ 797130 h 970312"/>
                        <a:gd name="connsiteX1" fmla="*/ 232191 w 805964"/>
                        <a:gd name="connsiteY1" fmla="*/ 969217 h 970312"/>
                        <a:gd name="connsiteX2" fmla="*/ 75343 w 805964"/>
                        <a:gd name="connsiteY2" fmla="*/ 891469 h 970312"/>
                        <a:gd name="connsiteX3" fmla="*/ 67533 w 805964"/>
                        <a:gd name="connsiteY3" fmla="*/ 871555 h 970312"/>
                        <a:gd name="connsiteX4" fmla="*/ 100514 w 805964"/>
                        <a:gd name="connsiteY4" fmla="*/ 844588 h 970312"/>
                        <a:gd name="connsiteX5" fmla="*/ 70485 w 805964"/>
                        <a:gd name="connsiteY5" fmla="*/ 850009 h 970312"/>
                        <a:gd name="connsiteX6" fmla="*/ 60233 w 805964"/>
                        <a:gd name="connsiteY6" fmla="*/ 852944 h 970312"/>
                        <a:gd name="connsiteX7" fmla="*/ 59765 w 805964"/>
                        <a:gd name="connsiteY7" fmla="*/ 851750 h 970312"/>
                        <a:gd name="connsiteX8" fmla="*/ 48103 w 805964"/>
                        <a:gd name="connsiteY8" fmla="*/ 801627 h 970312"/>
                        <a:gd name="connsiteX9" fmla="*/ 0 w 805964"/>
                        <a:gd name="connsiteY9" fmla="*/ 763168 h 970312"/>
                        <a:gd name="connsiteX10" fmla="*/ 41934 w 805964"/>
                        <a:gd name="connsiteY10" fmla="*/ 621493 h 970312"/>
                        <a:gd name="connsiteX11" fmla="*/ 12918 w 805964"/>
                        <a:gd name="connsiteY11" fmla="*/ 450721 h 970312"/>
                        <a:gd name="connsiteX12" fmla="*/ 11316 w 805964"/>
                        <a:gd name="connsiteY12" fmla="*/ 389170 h 970312"/>
                        <a:gd name="connsiteX13" fmla="*/ 431574 w 805964"/>
                        <a:gd name="connsiteY13" fmla="*/ 53 h 970312"/>
                        <a:gd name="connsiteX14" fmla="*/ 805963 w 805964"/>
                        <a:gd name="connsiteY14" fmla="*/ 489187 h 970312"/>
                        <a:gd name="connsiteX15" fmla="*/ 552319 w 805964"/>
                        <a:gd name="connsiteY15" fmla="*/ 947927 h 970312"/>
                        <a:gd name="connsiteX0" fmla="*/ 501534 w 826652"/>
                        <a:gd name="connsiteY0" fmla="*/ 797130 h 970312"/>
                        <a:gd name="connsiteX1" fmla="*/ 252879 w 826652"/>
                        <a:gd name="connsiteY1" fmla="*/ 969217 h 970312"/>
                        <a:gd name="connsiteX2" fmla="*/ 96031 w 826652"/>
                        <a:gd name="connsiteY2" fmla="*/ 891469 h 970312"/>
                        <a:gd name="connsiteX3" fmla="*/ 88221 w 826652"/>
                        <a:gd name="connsiteY3" fmla="*/ 871555 h 970312"/>
                        <a:gd name="connsiteX4" fmla="*/ 121202 w 826652"/>
                        <a:gd name="connsiteY4" fmla="*/ 844588 h 970312"/>
                        <a:gd name="connsiteX5" fmla="*/ 91173 w 826652"/>
                        <a:gd name="connsiteY5" fmla="*/ 850009 h 970312"/>
                        <a:gd name="connsiteX6" fmla="*/ 80921 w 826652"/>
                        <a:gd name="connsiteY6" fmla="*/ 852944 h 970312"/>
                        <a:gd name="connsiteX7" fmla="*/ 80453 w 826652"/>
                        <a:gd name="connsiteY7" fmla="*/ 851750 h 970312"/>
                        <a:gd name="connsiteX8" fmla="*/ 68791 w 826652"/>
                        <a:gd name="connsiteY8" fmla="*/ 801627 h 970312"/>
                        <a:gd name="connsiteX9" fmla="*/ 0 w 826652"/>
                        <a:gd name="connsiteY9" fmla="*/ 763168 h 970312"/>
                        <a:gd name="connsiteX10" fmla="*/ 62622 w 826652"/>
                        <a:gd name="connsiteY10" fmla="*/ 621493 h 970312"/>
                        <a:gd name="connsiteX11" fmla="*/ 33606 w 826652"/>
                        <a:gd name="connsiteY11" fmla="*/ 450721 h 970312"/>
                        <a:gd name="connsiteX12" fmla="*/ 32004 w 826652"/>
                        <a:gd name="connsiteY12" fmla="*/ 389170 h 970312"/>
                        <a:gd name="connsiteX13" fmla="*/ 452262 w 826652"/>
                        <a:gd name="connsiteY13" fmla="*/ 53 h 970312"/>
                        <a:gd name="connsiteX14" fmla="*/ 826651 w 826652"/>
                        <a:gd name="connsiteY14" fmla="*/ 489187 h 970312"/>
                        <a:gd name="connsiteX15" fmla="*/ 573007 w 826652"/>
                        <a:gd name="connsiteY15" fmla="*/ 947927 h 970312"/>
                        <a:gd name="connsiteX0" fmla="*/ 501534 w 826653"/>
                        <a:gd name="connsiteY0" fmla="*/ 797078 h 970260"/>
                        <a:gd name="connsiteX1" fmla="*/ 252879 w 826653"/>
                        <a:gd name="connsiteY1" fmla="*/ 969165 h 970260"/>
                        <a:gd name="connsiteX2" fmla="*/ 96031 w 826653"/>
                        <a:gd name="connsiteY2" fmla="*/ 891417 h 970260"/>
                        <a:gd name="connsiteX3" fmla="*/ 88221 w 826653"/>
                        <a:gd name="connsiteY3" fmla="*/ 871503 h 970260"/>
                        <a:gd name="connsiteX4" fmla="*/ 121202 w 826653"/>
                        <a:gd name="connsiteY4" fmla="*/ 844536 h 970260"/>
                        <a:gd name="connsiteX5" fmla="*/ 91173 w 826653"/>
                        <a:gd name="connsiteY5" fmla="*/ 849957 h 970260"/>
                        <a:gd name="connsiteX6" fmla="*/ 80921 w 826653"/>
                        <a:gd name="connsiteY6" fmla="*/ 852892 h 970260"/>
                        <a:gd name="connsiteX7" fmla="*/ 80453 w 826653"/>
                        <a:gd name="connsiteY7" fmla="*/ 851698 h 970260"/>
                        <a:gd name="connsiteX8" fmla="*/ 68791 w 826653"/>
                        <a:gd name="connsiteY8" fmla="*/ 801575 h 970260"/>
                        <a:gd name="connsiteX9" fmla="*/ 0 w 826653"/>
                        <a:gd name="connsiteY9" fmla="*/ 763116 h 970260"/>
                        <a:gd name="connsiteX10" fmla="*/ 62622 w 826653"/>
                        <a:gd name="connsiteY10" fmla="*/ 621441 h 970260"/>
                        <a:gd name="connsiteX11" fmla="*/ 33606 w 826653"/>
                        <a:gd name="connsiteY11" fmla="*/ 450669 h 970260"/>
                        <a:gd name="connsiteX12" fmla="*/ 32004 w 826653"/>
                        <a:gd name="connsiteY12" fmla="*/ 389118 h 970260"/>
                        <a:gd name="connsiteX13" fmla="*/ 452262 w 826653"/>
                        <a:gd name="connsiteY13" fmla="*/ 1 h 970260"/>
                        <a:gd name="connsiteX14" fmla="*/ 826651 w 826653"/>
                        <a:gd name="connsiteY14" fmla="*/ 489135 h 970260"/>
                        <a:gd name="connsiteX15" fmla="*/ 573007 w 826653"/>
                        <a:gd name="connsiteY15" fmla="*/ 947875 h 970260"/>
                        <a:gd name="connsiteX0" fmla="*/ 501534 w 826653"/>
                        <a:gd name="connsiteY0" fmla="*/ 797078 h 970260"/>
                        <a:gd name="connsiteX1" fmla="*/ 252879 w 826653"/>
                        <a:gd name="connsiteY1" fmla="*/ 969165 h 970260"/>
                        <a:gd name="connsiteX2" fmla="*/ 96031 w 826653"/>
                        <a:gd name="connsiteY2" fmla="*/ 891417 h 970260"/>
                        <a:gd name="connsiteX3" fmla="*/ 88221 w 826653"/>
                        <a:gd name="connsiteY3" fmla="*/ 871503 h 970260"/>
                        <a:gd name="connsiteX4" fmla="*/ 121202 w 826653"/>
                        <a:gd name="connsiteY4" fmla="*/ 844536 h 970260"/>
                        <a:gd name="connsiteX5" fmla="*/ 91173 w 826653"/>
                        <a:gd name="connsiteY5" fmla="*/ 849957 h 970260"/>
                        <a:gd name="connsiteX6" fmla="*/ 80921 w 826653"/>
                        <a:gd name="connsiteY6" fmla="*/ 852892 h 970260"/>
                        <a:gd name="connsiteX7" fmla="*/ 80453 w 826653"/>
                        <a:gd name="connsiteY7" fmla="*/ 851698 h 970260"/>
                        <a:gd name="connsiteX8" fmla="*/ 68791 w 826653"/>
                        <a:gd name="connsiteY8" fmla="*/ 801575 h 970260"/>
                        <a:gd name="connsiteX9" fmla="*/ 0 w 826653"/>
                        <a:gd name="connsiteY9" fmla="*/ 763116 h 970260"/>
                        <a:gd name="connsiteX10" fmla="*/ 62622 w 826653"/>
                        <a:gd name="connsiteY10" fmla="*/ 621441 h 970260"/>
                        <a:gd name="connsiteX11" fmla="*/ 33606 w 826653"/>
                        <a:gd name="connsiteY11" fmla="*/ 450669 h 970260"/>
                        <a:gd name="connsiteX12" fmla="*/ 32004 w 826653"/>
                        <a:gd name="connsiteY12" fmla="*/ 389118 h 970260"/>
                        <a:gd name="connsiteX13" fmla="*/ 452262 w 826653"/>
                        <a:gd name="connsiteY13" fmla="*/ 1 h 970260"/>
                        <a:gd name="connsiteX14" fmla="*/ 826651 w 826653"/>
                        <a:gd name="connsiteY14" fmla="*/ 489135 h 970260"/>
                        <a:gd name="connsiteX15" fmla="*/ 573007 w 826653"/>
                        <a:gd name="connsiteY15" fmla="*/ 947875 h 970260"/>
                        <a:gd name="connsiteX0" fmla="*/ 501534 w 826653"/>
                        <a:gd name="connsiteY0" fmla="*/ 797078 h 970260"/>
                        <a:gd name="connsiteX1" fmla="*/ 252879 w 826653"/>
                        <a:gd name="connsiteY1" fmla="*/ 969165 h 970260"/>
                        <a:gd name="connsiteX2" fmla="*/ 96031 w 826653"/>
                        <a:gd name="connsiteY2" fmla="*/ 891417 h 970260"/>
                        <a:gd name="connsiteX3" fmla="*/ 88221 w 826653"/>
                        <a:gd name="connsiteY3" fmla="*/ 871503 h 970260"/>
                        <a:gd name="connsiteX4" fmla="*/ 121202 w 826653"/>
                        <a:gd name="connsiteY4" fmla="*/ 844536 h 970260"/>
                        <a:gd name="connsiteX5" fmla="*/ 91173 w 826653"/>
                        <a:gd name="connsiteY5" fmla="*/ 849957 h 970260"/>
                        <a:gd name="connsiteX6" fmla="*/ 80921 w 826653"/>
                        <a:gd name="connsiteY6" fmla="*/ 852892 h 970260"/>
                        <a:gd name="connsiteX7" fmla="*/ 66876 w 826653"/>
                        <a:gd name="connsiteY7" fmla="*/ 845866 h 970260"/>
                        <a:gd name="connsiteX8" fmla="*/ 68791 w 826653"/>
                        <a:gd name="connsiteY8" fmla="*/ 801575 h 970260"/>
                        <a:gd name="connsiteX9" fmla="*/ 0 w 826653"/>
                        <a:gd name="connsiteY9" fmla="*/ 763116 h 970260"/>
                        <a:gd name="connsiteX10" fmla="*/ 62622 w 826653"/>
                        <a:gd name="connsiteY10" fmla="*/ 621441 h 970260"/>
                        <a:gd name="connsiteX11" fmla="*/ 33606 w 826653"/>
                        <a:gd name="connsiteY11" fmla="*/ 450669 h 970260"/>
                        <a:gd name="connsiteX12" fmla="*/ 32004 w 826653"/>
                        <a:gd name="connsiteY12" fmla="*/ 389118 h 970260"/>
                        <a:gd name="connsiteX13" fmla="*/ 452262 w 826653"/>
                        <a:gd name="connsiteY13" fmla="*/ 1 h 970260"/>
                        <a:gd name="connsiteX14" fmla="*/ 826651 w 826653"/>
                        <a:gd name="connsiteY14" fmla="*/ 489135 h 970260"/>
                        <a:gd name="connsiteX15" fmla="*/ 573007 w 826653"/>
                        <a:gd name="connsiteY15" fmla="*/ 947875 h 970260"/>
                        <a:gd name="connsiteX0" fmla="*/ 501534 w 826653"/>
                        <a:gd name="connsiteY0" fmla="*/ 797078 h 970260"/>
                        <a:gd name="connsiteX1" fmla="*/ 252879 w 826653"/>
                        <a:gd name="connsiteY1" fmla="*/ 969165 h 970260"/>
                        <a:gd name="connsiteX2" fmla="*/ 96031 w 826653"/>
                        <a:gd name="connsiteY2" fmla="*/ 891417 h 970260"/>
                        <a:gd name="connsiteX3" fmla="*/ 88221 w 826653"/>
                        <a:gd name="connsiteY3" fmla="*/ 871503 h 970260"/>
                        <a:gd name="connsiteX4" fmla="*/ 121202 w 826653"/>
                        <a:gd name="connsiteY4" fmla="*/ 844536 h 970260"/>
                        <a:gd name="connsiteX5" fmla="*/ 91173 w 826653"/>
                        <a:gd name="connsiteY5" fmla="*/ 849957 h 970260"/>
                        <a:gd name="connsiteX6" fmla="*/ 66876 w 826653"/>
                        <a:gd name="connsiteY6" fmla="*/ 845866 h 970260"/>
                        <a:gd name="connsiteX7" fmla="*/ 68791 w 826653"/>
                        <a:gd name="connsiteY7" fmla="*/ 801575 h 970260"/>
                        <a:gd name="connsiteX8" fmla="*/ 0 w 826653"/>
                        <a:gd name="connsiteY8" fmla="*/ 763116 h 970260"/>
                        <a:gd name="connsiteX9" fmla="*/ 62622 w 826653"/>
                        <a:gd name="connsiteY9" fmla="*/ 621441 h 970260"/>
                        <a:gd name="connsiteX10" fmla="*/ 33606 w 826653"/>
                        <a:gd name="connsiteY10" fmla="*/ 450669 h 970260"/>
                        <a:gd name="connsiteX11" fmla="*/ 32004 w 826653"/>
                        <a:gd name="connsiteY11" fmla="*/ 389118 h 970260"/>
                        <a:gd name="connsiteX12" fmla="*/ 452262 w 826653"/>
                        <a:gd name="connsiteY12" fmla="*/ 1 h 970260"/>
                        <a:gd name="connsiteX13" fmla="*/ 826651 w 826653"/>
                        <a:gd name="connsiteY13" fmla="*/ 489135 h 970260"/>
                        <a:gd name="connsiteX14" fmla="*/ 573007 w 826653"/>
                        <a:gd name="connsiteY14" fmla="*/ 947875 h 970260"/>
                        <a:gd name="connsiteX0" fmla="*/ 501534 w 826653"/>
                        <a:gd name="connsiteY0" fmla="*/ 797078 h 984329"/>
                        <a:gd name="connsiteX1" fmla="*/ 252879 w 826653"/>
                        <a:gd name="connsiteY1" fmla="*/ 969165 h 984329"/>
                        <a:gd name="connsiteX2" fmla="*/ 115426 w 826653"/>
                        <a:gd name="connsiteY2" fmla="*/ 928348 h 984329"/>
                        <a:gd name="connsiteX3" fmla="*/ 88221 w 826653"/>
                        <a:gd name="connsiteY3" fmla="*/ 871503 h 984329"/>
                        <a:gd name="connsiteX4" fmla="*/ 121202 w 826653"/>
                        <a:gd name="connsiteY4" fmla="*/ 844536 h 984329"/>
                        <a:gd name="connsiteX5" fmla="*/ 91173 w 826653"/>
                        <a:gd name="connsiteY5" fmla="*/ 849957 h 984329"/>
                        <a:gd name="connsiteX6" fmla="*/ 66876 w 826653"/>
                        <a:gd name="connsiteY6" fmla="*/ 845866 h 984329"/>
                        <a:gd name="connsiteX7" fmla="*/ 68791 w 826653"/>
                        <a:gd name="connsiteY7" fmla="*/ 801575 h 984329"/>
                        <a:gd name="connsiteX8" fmla="*/ 0 w 826653"/>
                        <a:gd name="connsiteY8" fmla="*/ 763116 h 984329"/>
                        <a:gd name="connsiteX9" fmla="*/ 62622 w 826653"/>
                        <a:gd name="connsiteY9" fmla="*/ 621441 h 984329"/>
                        <a:gd name="connsiteX10" fmla="*/ 33606 w 826653"/>
                        <a:gd name="connsiteY10" fmla="*/ 450669 h 984329"/>
                        <a:gd name="connsiteX11" fmla="*/ 32004 w 826653"/>
                        <a:gd name="connsiteY11" fmla="*/ 389118 h 984329"/>
                        <a:gd name="connsiteX12" fmla="*/ 452262 w 826653"/>
                        <a:gd name="connsiteY12" fmla="*/ 1 h 984329"/>
                        <a:gd name="connsiteX13" fmla="*/ 826651 w 826653"/>
                        <a:gd name="connsiteY13" fmla="*/ 489135 h 984329"/>
                        <a:gd name="connsiteX14" fmla="*/ 573007 w 826653"/>
                        <a:gd name="connsiteY14" fmla="*/ 947875 h 984329"/>
                        <a:gd name="connsiteX0" fmla="*/ 501534 w 826653"/>
                        <a:gd name="connsiteY0" fmla="*/ 797078 h 978768"/>
                        <a:gd name="connsiteX1" fmla="*/ 252879 w 826653"/>
                        <a:gd name="connsiteY1" fmla="*/ 969165 h 978768"/>
                        <a:gd name="connsiteX2" fmla="*/ 115426 w 826653"/>
                        <a:gd name="connsiteY2" fmla="*/ 928348 h 978768"/>
                        <a:gd name="connsiteX3" fmla="*/ 88221 w 826653"/>
                        <a:gd name="connsiteY3" fmla="*/ 871503 h 978768"/>
                        <a:gd name="connsiteX4" fmla="*/ 121202 w 826653"/>
                        <a:gd name="connsiteY4" fmla="*/ 844536 h 978768"/>
                        <a:gd name="connsiteX5" fmla="*/ 91173 w 826653"/>
                        <a:gd name="connsiteY5" fmla="*/ 849957 h 978768"/>
                        <a:gd name="connsiteX6" fmla="*/ 66876 w 826653"/>
                        <a:gd name="connsiteY6" fmla="*/ 845866 h 978768"/>
                        <a:gd name="connsiteX7" fmla="*/ 68791 w 826653"/>
                        <a:gd name="connsiteY7" fmla="*/ 801575 h 978768"/>
                        <a:gd name="connsiteX8" fmla="*/ 0 w 826653"/>
                        <a:gd name="connsiteY8" fmla="*/ 763116 h 978768"/>
                        <a:gd name="connsiteX9" fmla="*/ 62622 w 826653"/>
                        <a:gd name="connsiteY9" fmla="*/ 621441 h 978768"/>
                        <a:gd name="connsiteX10" fmla="*/ 33606 w 826653"/>
                        <a:gd name="connsiteY10" fmla="*/ 450669 h 978768"/>
                        <a:gd name="connsiteX11" fmla="*/ 32004 w 826653"/>
                        <a:gd name="connsiteY11" fmla="*/ 389118 h 978768"/>
                        <a:gd name="connsiteX12" fmla="*/ 452262 w 826653"/>
                        <a:gd name="connsiteY12" fmla="*/ 1 h 978768"/>
                        <a:gd name="connsiteX13" fmla="*/ 826651 w 826653"/>
                        <a:gd name="connsiteY13" fmla="*/ 489135 h 978768"/>
                        <a:gd name="connsiteX14" fmla="*/ 573007 w 826653"/>
                        <a:gd name="connsiteY14" fmla="*/ 947875 h 978768"/>
                        <a:gd name="connsiteX0" fmla="*/ 501534 w 826653"/>
                        <a:gd name="connsiteY0" fmla="*/ 797078 h 978768"/>
                        <a:gd name="connsiteX1" fmla="*/ 252879 w 826653"/>
                        <a:gd name="connsiteY1" fmla="*/ 969165 h 978768"/>
                        <a:gd name="connsiteX2" fmla="*/ 115426 w 826653"/>
                        <a:gd name="connsiteY2" fmla="*/ 928348 h 978768"/>
                        <a:gd name="connsiteX3" fmla="*/ 92099 w 826653"/>
                        <a:gd name="connsiteY3" fmla="*/ 908433 h 978768"/>
                        <a:gd name="connsiteX4" fmla="*/ 121202 w 826653"/>
                        <a:gd name="connsiteY4" fmla="*/ 844536 h 978768"/>
                        <a:gd name="connsiteX5" fmla="*/ 91173 w 826653"/>
                        <a:gd name="connsiteY5" fmla="*/ 849957 h 978768"/>
                        <a:gd name="connsiteX6" fmla="*/ 66876 w 826653"/>
                        <a:gd name="connsiteY6" fmla="*/ 845866 h 978768"/>
                        <a:gd name="connsiteX7" fmla="*/ 68791 w 826653"/>
                        <a:gd name="connsiteY7" fmla="*/ 801575 h 978768"/>
                        <a:gd name="connsiteX8" fmla="*/ 0 w 826653"/>
                        <a:gd name="connsiteY8" fmla="*/ 763116 h 978768"/>
                        <a:gd name="connsiteX9" fmla="*/ 62622 w 826653"/>
                        <a:gd name="connsiteY9" fmla="*/ 621441 h 978768"/>
                        <a:gd name="connsiteX10" fmla="*/ 33606 w 826653"/>
                        <a:gd name="connsiteY10" fmla="*/ 450669 h 978768"/>
                        <a:gd name="connsiteX11" fmla="*/ 32004 w 826653"/>
                        <a:gd name="connsiteY11" fmla="*/ 389118 h 978768"/>
                        <a:gd name="connsiteX12" fmla="*/ 452262 w 826653"/>
                        <a:gd name="connsiteY12" fmla="*/ 1 h 978768"/>
                        <a:gd name="connsiteX13" fmla="*/ 826651 w 826653"/>
                        <a:gd name="connsiteY13" fmla="*/ 489135 h 978768"/>
                        <a:gd name="connsiteX14" fmla="*/ 573007 w 826653"/>
                        <a:gd name="connsiteY14" fmla="*/ 947875 h 978768"/>
                        <a:gd name="connsiteX0" fmla="*/ 501534 w 826653"/>
                        <a:gd name="connsiteY0" fmla="*/ 797078 h 978768"/>
                        <a:gd name="connsiteX1" fmla="*/ 252879 w 826653"/>
                        <a:gd name="connsiteY1" fmla="*/ 969165 h 978768"/>
                        <a:gd name="connsiteX2" fmla="*/ 115426 w 826653"/>
                        <a:gd name="connsiteY2" fmla="*/ 928348 h 978768"/>
                        <a:gd name="connsiteX3" fmla="*/ 92099 w 826653"/>
                        <a:gd name="connsiteY3" fmla="*/ 908433 h 978768"/>
                        <a:gd name="connsiteX4" fmla="*/ 121202 w 826653"/>
                        <a:gd name="connsiteY4" fmla="*/ 844536 h 978768"/>
                        <a:gd name="connsiteX5" fmla="*/ 66876 w 826653"/>
                        <a:gd name="connsiteY5" fmla="*/ 845866 h 978768"/>
                        <a:gd name="connsiteX6" fmla="*/ 68791 w 826653"/>
                        <a:gd name="connsiteY6" fmla="*/ 801575 h 978768"/>
                        <a:gd name="connsiteX7" fmla="*/ 0 w 826653"/>
                        <a:gd name="connsiteY7" fmla="*/ 763116 h 978768"/>
                        <a:gd name="connsiteX8" fmla="*/ 62622 w 826653"/>
                        <a:gd name="connsiteY8" fmla="*/ 621441 h 978768"/>
                        <a:gd name="connsiteX9" fmla="*/ 33606 w 826653"/>
                        <a:gd name="connsiteY9" fmla="*/ 450669 h 978768"/>
                        <a:gd name="connsiteX10" fmla="*/ 32004 w 826653"/>
                        <a:gd name="connsiteY10" fmla="*/ 389118 h 978768"/>
                        <a:gd name="connsiteX11" fmla="*/ 452262 w 826653"/>
                        <a:gd name="connsiteY11" fmla="*/ 1 h 978768"/>
                        <a:gd name="connsiteX12" fmla="*/ 826651 w 826653"/>
                        <a:gd name="connsiteY12" fmla="*/ 489135 h 978768"/>
                        <a:gd name="connsiteX13" fmla="*/ 573007 w 826653"/>
                        <a:gd name="connsiteY13" fmla="*/ 947875 h 978768"/>
                        <a:gd name="connsiteX0" fmla="*/ 501534 w 826653"/>
                        <a:gd name="connsiteY0" fmla="*/ 797078 h 978768"/>
                        <a:gd name="connsiteX1" fmla="*/ 252879 w 826653"/>
                        <a:gd name="connsiteY1" fmla="*/ 969165 h 978768"/>
                        <a:gd name="connsiteX2" fmla="*/ 115426 w 826653"/>
                        <a:gd name="connsiteY2" fmla="*/ 928348 h 978768"/>
                        <a:gd name="connsiteX3" fmla="*/ 92099 w 826653"/>
                        <a:gd name="connsiteY3" fmla="*/ 908433 h 978768"/>
                        <a:gd name="connsiteX4" fmla="*/ 121202 w 826653"/>
                        <a:gd name="connsiteY4" fmla="*/ 844536 h 978768"/>
                        <a:gd name="connsiteX5" fmla="*/ 66876 w 826653"/>
                        <a:gd name="connsiteY5" fmla="*/ 845866 h 978768"/>
                        <a:gd name="connsiteX6" fmla="*/ 68791 w 826653"/>
                        <a:gd name="connsiteY6" fmla="*/ 801575 h 978768"/>
                        <a:gd name="connsiteX7" fmla="*/ 0 w 826653"/>
                        <a:gd name="connsiteY7" fmla="*/ 763116 h 978768"/>
                        <a:gd name="connsiteX8" fmla="*/ 62622 w 826653"/>
                        <a:gd name="connsiteY8" fmla="*/ 621441 h 978768"/>
                        <a:gd name="connsiteX9" fmla="*/ 33606 w 826653"/>
                        <a:gd name="connsiteY9" fmla="*/ 450669 h 978768"/>
                        <a:gd name="connsiteX10" fmla="*/ 32004 w 826653"/>
                        <a:gd name="connsiteY10" fmla="*/ 389118 h 978768"/>
                        <a:gd name="connsiteX11" fmla="*/ 452262 w 826653"/>
                        <a:gd name="connsiteY11" fmla="*/ 1 h 978768"/>
                        <a:gd name="connsiteX12" fmla="*/ 826651 w 826653"/>
                        <a:gd name="connsiteY12" fmla="*/ 489135 h 978768"/>
                        <a:gd name="connsiteX13" fmla="*/ 573007 w 826653"/>
                        <a:gd name="connsiteY13" fmla="*/ 947875 h 978768"/>
                        <a:gd name="connsiteX0" fmla="*/ 501534 w 826653"/>
                        <a:gd name="connsiteY0" fmla="*/ 797078 h 978768"/>
                        <a:gd name="connsiteX1" fmla="*/ 252879 w 826653"/>
                        <a:gd name="connsiteY1" fmla="*/ 969165 h 978768"/>
                        <a:gd name="connsiteX2" fmla="*/ 115426 w 826653"/>
                        <a:gd name="connsiteY2" fmla="*/ 928348 h 978768"/>
                        <a:gd name="connsiteX3" fmla="*/ 92099 w 826653"/>
                        <a:gd name="connsiteY3" fmla="*/ 908433 h 978768"/>
                        <a:gd name="connsiteX4" fmla="*/ 123142 w 826653"/>
                        <a:gd name="connsiteY4" fmla="*/ 854254 h 978768"/>
                        <a:gd name="connsiteX5" fmla="*/ 66876 w 826653"/>
                        <a:gd name="connsiteY5" fmla="*/ 845866 h 978768"/>
                        <a:gd name="connsiteX6" fmla="*/ 68791 w 826653"/>
                        <a:gd name="connsiteY6" fmla="*/ 801575 h 978768"/>
                        <a:gd name="connsiteX7" fmla="*/ 0 w 826653"/>
                        <a:gd name="connsiteY7" fmla="*/ 763116 h 978768"/>
                        <a:gd name="connsiteX8" fmla="*/ 62622 w 826653"/>
                        <a:gd name="connsiteY8" fmla="*/ 621441 h 978768"/>
                        <a:gd name="connsiteX9" fmla="*/ 33606 w 826653"/>
                        <a:gd name="connsiteY9" fmla="*/ 450669 h 978768"/>
                        <a:gd name="connsiteX10" fmla="*/ 32004 w 826653"/>
                        <a:gd name="connsiteY10" fmla="*/ 389118 h 978768"/>
                        <a:gd name="connsiteX11" fmla="*/ 452262 w 826653"/>
                        <a:gd name="connsiteY11" fmla="*/ 1 h 978768"/>
                        <a:gd name="connsiteX12" fmla="*/ 826651 w 826653"/>
                        <a:gd name="connsiteY12" fmla="*/ 489135 h 978768"/>
                        <a:gd name="connsiteX13" fmla="*/ 573007 w 826653"/>
                        <a:gd name="connsiteY13" fmla="*/ 947875 h 978768"/>
                        <a:gd name="connsiteX0" fmla="*/ 501534 w 826653"/>
                        <a:gd name="connsiteY0" fmla="*/ 797078 h 978768"/>
                        <a:gd name="connsiteX1" fmla="*/ 252879 w 826653"/>
                        <a:gd name="connsiteY1" fmla="*/ 969165 h 978768"/>
                        <a:gd name="connsiteX2" fmla="*/ 115426 w 826653"/>
                        <a:gd name="connsiteY2" fmla="*/ 928348 h 978768"/>
                        <a:gd name="connsiteX3" fmla="*/ 92099 w 826653"/>
                        <a:gd name="connsiteY3" fmla="*/ 908433 h 978768"/>
                        <a:gd name="connsiteX4" fmla="*/ 123142 w 826653"/>
                        <a:gd name="connsiteY4" fmla="*/ 854254 h 978768"/>
                        <a:gd name="connsiteX5" fmla="*/ 74634 w 826653"/>
                        <a:gd name="connsiteY5" fmla="*/ 853641 h 978768"/>
                        <a:gd name="connsiteX6" fmla="*/ 68791 w 826653"/>
                        <a:gd name="connsiteY6" fmla="*/ 801575 h 978768"/>
                        <a:gd name="connsiteX7" fmla="*/ 0 w 826653"/>
                        <a:gd name="connsiteY7" fmla="*/ 763116 h 978768"/>
                        <a:gd name="connsiteX8" fmla="*/ 62622 w 826653"/>
                        <a:gd name="connsiteY8" fmla="*/ 621441 h 978768"/>
                        <a:gd name="connsiteX9" fmla="*/ 33606 w 826653"/>
                        <a:gd name="connsiteY9" fmla="*/ 450669 h 978768"/>
                        <a:gd name="connsiteX10" fmla="*/ 32004 w 826653"/>
                        <a:gd name="connsiteY10" fmla="*/ 389118 h 978768"/>
                        <a:gd name="connsiteX11" fmla="*/ 452262 w 826653"/>
                        <a:gd name="connsiteY11" fmla="*/ 1 h 978768"/>
                        <a:gd name="connsiteX12" fmla="*/ 826651 w 826653"/>
                        <a:gd name="connsiteY12" fmla="*/ 489135 h 978768"/>
                        <a:gd name="connsiteX13" fmla="*/ 573007 w 826653"/>
                        <a:gd name="connsiteY13" fmla="*/ 947875 h 978768"/>
                        <a:gd name="connsiteX0" fmla="*/ 513171 w 838290"/>
                        <a:gd name="connsiteY0" fmla="*/ 797078 h 978768"/>
                        <a:gd name="connsiteX1" fmla="*/ 264516 w 838290"/>
                        <a:gd name="connsiteY1" fmla="*/ 969165 h 978768"/>
                        <a:gd name="connsiteX2" fmla="*/ 127063 w 838290"/>
                        <a:gd name="connsiteY2" fmla="*/ 928348 h 978768"/>
                        <a:gd name="connsiteX3" fmla="*/ 103736 w 838290"/>
                        <a:gd name="connsiteY3" fmla="*/ 908433 h 978768"/>
                        <a:gd name="connsiteX4" fmla="*/ 134779 w 838290"/>
                        <a:gd name="connsiteY4" fmla="*/ 854254 h 978768"/>
                        <a:gd name="connsiteX5" fmla="*/ 86271 w 838290"/>
                        <a:gd name="connsiteY5" fmla="*/ 853641 h 978768"/>
                        <a:gd name="connsiteX6" fmla="*/ 80428 w 838290"/>
                        <a:gd name="connsiteY6" fmla="*/ 801575 h 978768"/>
                        <a:gd name="connsiteX7" fmla="*/ 0 w 838290"/>
                        <a:gd name="connsiteY7" fmla="*/ 724242 h 978768"/>
                        <a:gd name="connsiteX8" fmla="*/ 74259 w 838290"/>
                        <a:gd name="connsiteY8" fmla="*/ 621441 h 978768"/>
                        <a:gd name="connsiteX9" fmla="*/ 45243 w 838290"/>
                        <a:gd name="connsiteY9" fmla="*/ 450669 h 978768"/>
                        <a:gd name="connsiteX10" fmla="*/ 43641 w 838290"/>
                        <a:gd name="connsiteY10" fmla="*/ 389118 h 978768"/>
                        <a:gd name="connsiteX11" fmla="*/ 463899 w 838290"/>
                        <a:gd name="connsiteY11" fmla="*/ 1 h 978768"/>
                        <a:gd name="connsiteX12" fmla="*/ 838288 w 838290"/>
                        <a:gd name="connsiteY12" fmla="*/ 489135 h 978768"/>
                        <a:gd name="connsiteX13" fmla="*/ 584644 w 838290"/>
                        <a:gd name="connsiteY13" fmla="*/ 947875 h 978768"/>
                        <a:gd name="connsiteX0" fmla="*/ 513171 w 838290"/>
                        <a:gd name="connsiteY0" fmla="*/ 797078 h 978768"/>
                        <a:gd name="connsiteX1" fmla="*/ 264516 w 838290"/>
                        <a:gd name="connsiteY1" fmla="*/ 969165 h 978768"/>
                        <a:gd name="connsiteX2" fmla="*/ 127063 w 838290"/>
                        <a:gd name="connsiteY2" fmla="*/ 928348 h 978768"/>
                        <a:gd name="connsiteX3" fmla="*/ 103736 w 838290"/>
                        <a:gd name="connsiteY3" fmla="*/ 908433 h 978768"/>
                        <a:gd name="connsiteX4" fmla="*/ 134779 w 838290"/>
                        <a:gd name="connsiteY4" fmla="*/ 854254 h 978768"/>
                        <a:gd name="connsiteX5" fmla="*/ 86271 w 838290"/>
                        <a:gd name="connsiteY5" fmla="*/ 853641 h 978768"/>
                        <a:gd name="connsiteX6" fmla="*/ 80428 w 838290"/>
                        <a:gd name="connsiteY6" fmla="*/ 801575 h 978768"/>
                        <a:gd name="connsiteX7" fmla="*/ 0 w 838290"/>
                        <a:gd name="connsiteY7" fmla="*/ 724242 h 978768"/>
                        <a:gd name="connsiteX8" fmla="*/ 78138 w 838290"/>
                        <a:gd name="connsiteY8" fmla="*/ 592286 h 978768"/>
                        <a:gd name="connsiteX9" fmla="*/ 45243 w 838290"/>
                        <a:gd name="connsiteY9" fmla="*/ 450669 h 978768"/>
                        <a:gd name="connsiteX10" fmla="*/ 43641 w 838290"/>
                        <a:gd name="connsiteY10" fmla="*/ 389118 h 978768"/>
                        <a:gd name="connsiteX11" fmla="*/ 463899 w 838290"/>
                        <a:gd name="connsiteY11" fmla="*/ 1 h 978768"/>
                        <a:gd name="connsiteX12" fmla="*/ 838288 w 838290"/>
                        <a:gd name="connsiteY12" fmla="*/ 489135 h 978768"/>
                        <a:gd name="connsiteX13" fmla="*/ 584644 w 838290"/>
                        <a:gd name="connsiteY13" fmla="*/ 947875 h 978768"/>
                        <a:gd name="connsiteX0" fmla="*/ 513171 w 838290"/>
                        <a:gd name="connsiteY0" fmla="*/ 797078 h 978768"/>
                        <a:gd name="connsiteX1" fmla="*/ 264516 w 838290"/>
                        <a:gd name="connsiteY1" fmla="*/ 969165 h 978768"/>
                        <a:gd name="connsiteX2" fmla="*/ 127063 w 838290"/>
                        <a:gd name="connsiteY2" fmla="*/ 928348 h 978768"/>
                        <a:gd name="connsiteX3" fmla="*/ 103736 w 838290"/>
                        <a:gd name="connsiteY3" fmla="*/ 908433 h 978768"/>
                        <a:gd name="connsiteX4" fmla="*/ 134779 w 838290"/>
                        <a:gd name="connsiteY4" fmla="*/ 854254 h 978768"/>
                        <a:gd name="connsiteX5" fmla="*/ 86271 w 838290"/>
                        <a:gd name="connsiteY5" fmla="*/ 853641 h 978768"/>
                        <a:gd name="connsiteX6" fmla="*/ 80428 w 838290"/>
                        <a:gd name="connsiteY6" fmla="*/ 801575 h 978768"/>
                        <a:gd name="connsiteX7" fmla="*/ 0 w 838290"/>
                        <a:gd name="connsiteY7" fmla="*/ 724242 h 978768"/>
                        <a:gd name="connsiteX8" fmla="*/ 78138 w 838290"/>
                        <a:gd name="connsiteY8" fmla="*/ 592286 h 978768"/>
                        <a:gd name="connsiteX9" fmla="*/ 45243 w 838290"/>
                        <a:gd name="connsiteY9" fmla="*/ 450669 h 978768"/>
                        <a:gd name="connsiteX10" fmla="*/ 43641 w 838290"/>
                        <a:gd name="connsiteY10" fmla="*/ 389118 h 978768"/>
                        <a:gd name="connsiteX11" fmla="*/ 463899 w 838290"/>
                        <a:gd name="connsiteY11" fmla="*/ 1 h 978768"/>
                        <a:gd name="connsiteX12" fmla="*/ 838288 w 838290"/>
                        <a:gd name="connsiteY12" fmla="*/ 489135 h 978768"/>
                        <a:gd name="connsiteX13" fmla="*/ 584644 w 838290"/>
                        <a:gd name="connsiteY13" fmla="*/ 947875 h 978768"/>
                        <a:gd name="connsiteX0" fmla="*/ 513171 w 838290"/>
                        <a:gd name="connsiteY0" fmla="*/ 797078 h 978768"/>
                        <a:gd name="connsiteX1" fmla="*/ 264516 w 838290"/>
                        <a:gd name="connsiteY1" fmla="*/ 969165 h 978768"/>
                        <a:gd name="connsiteX2" fmla="*/ 127063 w 838290"/>
                        <a:gd name="connsiteY2" fmla="*/ 928348 h 978768"/>
                        <a:gd name="connsiteX3" fmla="*/ 103736 w 838290"/>
                        <a:gd name="connsiteY3" fmla="*/ 908433 h 978768"/>
                        <a:gd name="connsiteX4" fmla="*/ 134779 w 838290"/>
                        <a:gd name="connsiteY4" fmla="*/ 854254 h 978768"/>
                        <a:gd name="connsiteX5" fmla="*/ 86271 w 838290"/>
                        <a:gd name="connsiteY5" fmla="*/ 853641 h 978768"/>
                        <a:gd name="connsiteX6" fmla="*/ 76548 w 838290"/>
                        <a:gd name="connsiteY6" fmla="*/ 766588 h 978768"/>
                        <a:gd name="connsiteX7" fmla="*/ 0 w 838290"/>
                        <a:gd name="connsiteY7" fmla="*/ 724242 h 978768"/>
                        <a:gd name="connsiteX8" fmla="*/ 78138 w 838290"/>
                        <a:gd name="connsiteY8" fmla="*/ 592286 h 978768"/>
                        <a:gd name="connsiteX9" fmla="*/ 45243 w 838290"/>
                        <a:gd name="connsiteY9" fmla="*/ 450669 h 978768"/>
                        <a:gd name="connsiteX10" fmla="*/ 43641 w 838290"/>
                        <a:gd name="connsiteY10" fmla="*/ 389118 h 978768"/>
                        <a:gd name="connsiteX11" fmla="*/ 463899 w 838290"/>
                        <a:gd name="connsiteY11" fmla="*/ 1 h 978768"/>
                        <a:gd name="connsiteX12" fmla="*/ 838288 w 838290"/>
                        <a:gd name="connsiteY12" fmla="*/ 489135 h 978768"/>
                        <a:gd name="connsiteX13" fmla="*/ 584644 w 838290"/>
                        <a:gd name="connsiteY13" fmla="*/ 947875 h 978768"/>
                        <a:gd name="connsiteX0" fmla="*/ 513171 w 838290"/>
                        <a:gd name="connsiteY0" fmla="*/ 797078 h 978768"/>
                        <a:gd name="connsiteX1" fmla="*/ 264516 w 838290"/>
                        <a:gd name="connsiteY1" fmla="*/ 969165 h 978768"/>
                        <a:gd name="connsiteX2" fmla="*/ 127063 w 838290"/>
                        <a:gd name="connsiteY2" fmla="*/ 928348 h 978768"/>
                        <a:gd name="connsiteX3" fmla="*/ 103736 w 838290"/>
                        <a:gd name="connsiteY3" fmla="*/ 908433 h 978768"/>
                        <a:gd name="connsiteX4" fmla="*/ 134779 w 838290"/>
                        <a:gd name="connsiteY4" fmla="*/ 854254 h 978768"/>
                        <a:gd name="connsiteX5" fmla="*/ 86271 w 838290"/>
                        <a:gd name="connsiteY5" fmla="*/ 853641 h 978768"/>
                        <a:gd name="connsiteX6" fmla="*/ 76548 w 838290"/>
                        <a:gd name="connsiteY6" fmla="*/ 766588 h 978768"/>
                        <a:gd name="connsiteX7" fmla="*/ 0 w 838290"/>
                        <a:gd name="connsiteY7" fmla="*/ 724242 h 978768"/>
                        <a:gd name="connsiteX8" fmla="*/ 78138 w 838290"/>
                        <a:gd name="connsiteY8" fmla="*/ 592286 h 978768"/>
                        <a:gd name="connsiteX9" fmla="*/ 45243 w 838290"/>
                        <a:gd name="connsiteY9" fmla="*/ 450669 h 978768"/>
                        <a:gd name="connsiteX10" fmla="*/ 43641 w 838290"/>
                        <a:gd name="connsiteY10" fmla="*/ 389118 h 978768"/>
                        <a:gd name="connsiteX11" fmla="*/ 463899 w 838290"/>
                        <a:gd name="connsiteY11" fmla="*/ 1 h 978768"/>
                        <a:gd name="connsiteX12" fmla="*/ 838288 w 838290"/>
                        <a:gd name="connsiteY12" fmla="*/ 489135 h 978768"/>
                        <a:gd name="connsiteX13" fmla="*/ 584644 w 838290"/>
                        <a:gd name="connsiteY13" fmla="*/ 947875 h 978768"/>
                        <a:gd name="connsiteX0" fmla="*/ 513171 w 838290"/>
                        <a:gd name="connsiteY0" fmla="*/ 797078 h 978768"/>
                        <a:gd name="connsiteX1" fmla="*/ 264516 w 838290"/>
                        <a:gd name="connsiteY1" fmla="*/ 969165 h 978768"/>
                        <a:gd name="connsiteX2" fmla="*/ 127063 w 838290"/>
                        <a:gd name="connsiteY2" fmla="*/ 928348 h 978768"/>
                        <a:gd name="connsiteX3" fmla="*/ 103736 w 838290"/>
                        <a:gd name="connsiteY3" fmla="*/ 908433 h 978768"/>
                        <a:gd name="connsiteX4" fmla="*/ 134779 w 838290"/>
                        <a:gd name="connsiteY4" fmla="*/ 854254 h 978768"/>
                        <a:gd name="connsiteX5" fmla="*/ 78513 w 838290"/>
                        <a:gd name="connsiteY5" fmla="*/ 830317 h 978768"/>
                        <a:gd name="connsiteX6" fmla="*/ 76548 w 838290"/>
                        <a:gd name="connsiteY6" fmla="*/ 766588 h 978768"/>
                        <a:gd name="connsiteX7" fmla="*/ 0 w 838290"/>
                        <a:gd name="connsiteY7" fmla="*/ 724242 h 978768"/>
                        <a:gd name="connsiteX8" fmla="*/ 78138 w 838290"/>
                        <a:gd name="connsiteY8" fmla="*/ 592286 h 978768"/>
                        <a:gd name="connsiteX9" fmla="*/ 45243 w 838290"/>
                        <a:gd name="connsiteY9" fmla="*/ 450669 h 978768"/>
                        <a:gd name="connsiteX10" fmla="*/ 43641 w 838290"/>
                        <a:gd name="connsiteY10" fmla="*/ 389118 h 978768"/>
                        <a:gd name="connsiteX11" fmla="*/ 463899 w 838290"/>
                        <a:gd name="connsiteY11" fmla="*/ 1 h 978768"/>
                        <a:gd name="connsiteX12" fmla="*/ 838288 w 838290"/>
                        <a:gd name="connsiteY12" fmla="*/ 489135 h 978768"/>
                        <a:gd name="connsiteX13" fmla="*/ 584644 w 838290"/>
                        <a:gd name="connsiteY13" fmla="*/ 947875 h 978768"/>
                        <a:gd name="connsiteX0" fmla="*/ 513171 w 838290"/>
                        <a:gd name="connsiteY0" fmla="*/ 797078 h 978768"/>
                        <a:gd name="connsiteX1" fmla="*/ 264516 w 838290"/>
                        <a:gd name="connsiteY1" fmla="*/ 969165 h 978768"/>
                        <a:gd name="connsiteX2" fmla="*/ 127063 w 838290"/>
                        <a:gd name="connsiteY2" fmla="*/ 928348 h 978768"/>
                        <a:gd name="connsiteX3" fmla="*/ 103736 w 838290"/>
                        <a:gd name="connsiteY3" fmla="*/ 908433 h 978768"/>
                        <a:gd name="connsiteX4" fmla="*/ 255030 w 838290"/>
                        <a:gd name="connsiteY4" fmla="*/ 830930 h 978768"/>
                        <a:gd name="connsiteX5" fmla="*/ 78513 w 838290"/>
                        <a:gd name="connsiteY5" fmla="*/ 830317 h 978768"/>
                        <a:gd name="connsiteX6" fmla="*/ 76548 w 838290"/>
                        <a:gd name="connsiteY6" fmla="*/ 766588 h 978768"/>
                        <a:gd name="connsiteX7" fmla="*/ 0 w 838290"/>
                        <a:gd name="connsiteY7" fmla="*/ 724242 h 978768"/>
                        <a:gd name="connsiteX8" fmla="*/ 78138 w 838290"/>
                        <a:gd name="connsiteY8" fmla="*/ 592286 h 978768"/>
                        <a:gd name="connsiteX9" fmla="*/ 45243 w 838290"/>
                        <a:gd name="connsiteY9" fmla="*/ 450669 h 978768"/>
                        <a:gd name="connsiteX10" fmla="*/ 43641 w 838290"/>
                        <a:gd name="connsiteY10" fmla="*/ 389118 h 978768"/>
                        <a:gd name="connsiteX11" fmla="*/ 463899 w 838290"/>
                        <a:gd name="connsiteY11" fmla="*/ 1 h 978768"/>
                        <a:gd name="connsiteX12" fmla="*/ 838288 w 838290"/>
                        <a:gd name="connsiteY12" fmla="*/ 489135 h 978768"/>
                        <a:gd name="connsiteX13" fmla="*/ 584644 w 838290"/>
                        <a:gd name="connsiteY13" fmla="*/ 947875 h 978768"/>
                        <a:gd name="connsiteX0" fmla="*/ 513171 w 838290"/>
                        <a:gd name="connsiteY0" fmla="*/ 797078 h 978768"/>
                        <a:gd name="connsiteX1" fmla="*/ 264516 w 838290"/>
                        <a:gd name="connsiteY1" fmla="*/ 969165 h 978768"/>
                        <a:gd name="connsiteX2" fmla="*/ 127063 w 838290"/>
                        <a:gd name="connsiteY2" fmla="*/ 928348 h 978768"/>
                        <a:gd name="connsiteX3" fmla="*/ 103736 w 838290"/>
                        <a:gd name="connsiteY3" fmla="*/ 908433 h 978768"/>
                        <a:gd name="connsiteX4" fmla="*/ 255030 w 838290"/>
                        <a:gd name="connsiteY4" fmla="*/ 830930 h 978768"/>
                        <a:gd name="connsiteX5" fmla="*/ 72694 w 838290"/>
                        <a:gd name="connsiteY5" fmla="*/ 820598 h 978768"/>
                        <a:gd name="connsiteX6" fmla="*/ 76548 w 838290"/>
                        <a:gd name="connsiteY6" fmla="*/ 766588 h 978768"/>
                        <a:gd name="connsiteX7" fmla="*/ 0 w 838290"/>
                        <a:gd name="connsiteY7" fmla="*/ 724242 h 978768"/>
                        <a:gd name="connsiteX8" fmla="*/ 78138 w 838290"/>
                        <a:gd name="connsiteY8" fmla="*/ 592286 h 978768"/>
                        <a:gd name="connsiteX9" fmla="*/ 45243 w 838290"/>
                        <a:gd name="connsiteY9" fmla="*/ 450669 h 978768"/>
                        <a:gd name="connsiteX10" fmla="*/ 43641 w 838290"/>
                        <a:gd name="connsiteY10" fmla="*/ 389118 h 978768"/>
                        <a:gd name="connsiteX11" fmla="*/ 463899 w 838290"/>
                        <a:gd name="connsiteY11" fmla="*/ 1 h 978768"/>
                        <a:gd name="connsiteX12" fmla="*/ 838288 w 838290"/>
                        <a:gd name="connsiteY12" fmla="*/ 489135 h 978768"/>
                        <a:gd name="connsiteX13" fmla="*/ 584644 w 838290"/>
                        <a:gd name="connsiteY13" fmla="*/ 947875 h 978768"/>
                        <a:gd name="connsiteX0" fmla="*/ 513171 w 838290"/>
                        <a:gd name="connsiteY0" fmla="*/ 797078 h 978768"/>
                        <a:gd name="connsiteX1" fmla="*/ 264516 w 838290"/>
                        <a:gd name="connsiteY1" fmla="*/ 969165 h 978768"/>
                        <a:gd name="connsiteX2" fmla="*/ 127063 w 838290"/>
                        <a:gd name="connsiteY2" fmla="*/ 928348 h 978768"/>
                        <a:gd name="connsiteX3" fmla="*/ 255030 w 838290"/>
                        <a:gd name="connsiteY3" fmla="*/ 830930 h 978768"/>
                        <a:gd name="connsiteX4" fmla="*/ 72694 w 838290"/>
                        <a:gd name="connsiteY4" fmla="*/ 820598 h 978768"/>
                        <a:gd name="connsiteX5" fmla="*/ 76548 w 838290"/>
                        <a:gd name="connsiteY5" fmla="*/ 766588 h 978768"/>
                        <a:gd name="connsiteX6" fmla="*/ 0 w 838290"/>
                        <a:gd name="connsiteY6" fmla="*/ 724242 h 978768"/>
                        <a:gd name="connsiteX7" fmla="*/ 78138 w 838290"/>
                        <a:gd name="connsiteY7" fmla="*/ 592286 h 978768"/>
                        <a:gd name="connsiteX8" fmla="*/ 45243 w 838290"/>
                        <a:gd name="connsiteY8" fmla="*/ 450669 h 978768"/>
                        <a:gd name="connsiteX9" fmla="*/ 43641 w 838290"/>
                        <a:gd name="connsiteY9" fmla="*/ 389118 h 978768"/>
                        <a:gd name="connsiteX10" fmla="*/ 463899 w 838290"/>
                        <a:gd name="connsiteY10" fmla="*/ 1 h 978768"/>
                        <a:gd name="connsiteX11" fmla="*/ 838288 w 838290"/>
                        <a:gd name="connsiteY11" fmla="*/ 489135 h 978768"/>
                        <a:gd name="connsiteX12" fmla="*/ 584644 w 838290"/>
                        <a:gd name="connsiteY12" fmla="*/ 947875 h 978768"/>
                        <a:gd name="connsiteX0" fmla="*/ 513171 w 838290"/>
                        <a:gd name="connsiteY0" fmla="*/ 797078 h 978768"/>
                        <a:gd name="connsiteX1" fmla="*/ 264516 w 838290"/>
                        <a:gd name="connsiteY1" fmla="*/ 969165 h 978768"/>
                        <a:gd name="connsiteX2" fmla="*/ 127063 w 838290"/>
                        <a:gd name="connsiteY2" fmla="*/ 928348 h 978768"/>
                        <a:gd name="connsiteX3" fmla="*/ 262788 w 838290"/>
                        <a:gd name="connsiteY3" fmla="*/ 823155 h 978768"/>
                        <a:gd name="connsiteX4" fmla="*/ 72694 w 838290"/>
                        <a:gd name="connsiteY4" fmla="*/ 820598 h 978768"/>
                        <a:gd name="connsiteX5" fmla="*/ 76548 w 838290"/>
                        <a:gd name="connsiteY5" fmla="*/ 766588 h 978768"/>
                        <a:gd name="connsiteX6" fmla="*/ 0 w 838290"/>
                        <a:gd name="connsiteY6" fmla="*/ 724242 h 978768"/>
                        <a:gd name="connsiteX7" fmla="*/ 78138 w 838290"/>
                        <a:gd name="connsiteY7" fmla="*/ 592286 h 978768"/>
                        <a:gd name="connsiteX8" fmla="*/ 45243 w 838290"/>
                        <a:gd name="connsiteY8" fmla="*/ 450669 h 978768"/>
                        <a:gd name="connsiteX9" fmla="*/ 43641 w 838290"/>
                        <a:gd name="connsiteY9" fmla="*/ 389118 h 978768"/>
                        <a:gd name="connsiteX10" fmla="*/ 463899 w 838290"/>
                        <a:gd name="connsiteY10" fmla="*/ 1 h 978768"/>
                        <a:gd name="connsiteX11" fmla="*/ 838288 w 838290"/>
                        <a:gd name="connsiteY11" fmla="*/ 489135 h 978768"/>
                        <a:gd name="connsiteX12" fmla="*/ 584644 w 838290"/>
                        <a:gd name="connsiteY12" fmla="*/ 947875 h 978768"/>
                        <a:gd name="connsiteX0" fmla="*/ 513171 w 838290"/>
                        <a:gd name="connsiteY0" fmla="*/ 797078 h 978768"/>
                        <a:gd name="connsiteX1" fmla="*/ 264516 w 838290"/>
                        <a:gd name="connsiteY1" fmla="*/ 969165 h 978768"/>
                        <a:gd name="connsiteX2" fmla="*/ 127063 w 838290"/>
                        <a:gd name="connsiteY2" fmla="*/ 928348 h 978768"/>
                        <a:gd name="connsiteX3" fmla="*/ 262788 w 838290"/>
                        <a:gd name="connsiteY3" fmla="*/ 823155 h 978768"/>
                        <a:gd name="connsiteX4" fmla="*/ 72694 w 838290"/>
                        <a:gd name="connsiteY4" fmla="*/ 820598 h 978768"/>
                        <a:gd name="connsiteX5" fmla="*/ 76548 w 838290"/>
                        <a:gd name="connsiteY5" fmla="*/ 766588 h 978768"/>
                        <a:gd name="connsiteX6" fmla="*/ 0 w 838290"/>
                        <a:gd name="connsiteY6" fmla="*/ 724242 h 978768"/>
                        <a:gd name="connsiteX7" fmla="*/ 78138 w 838290"/>
                        <a:gd name="connsiteY7" fmla="*/ 592286 h 978768"/>
                        <a:gd name="connsiteX8" fmla="*/ 45243 w 838290"/>
                        <a:gd name="connsiteY8" fmla="*/ 450669 h 978768"/>
                        <a:gd name="connsiteX9" fmla="*/ 43641 w 838290"/>
                        <a:gd name="connsiteY9" fmla="*/ 389118 h 978768"/>
                        <a:gd name="connsiteX10" fmla="*/ 463899 w 838290"/>
                        <a:gd name="connsiteY10" fmla="*/ 1 h 978768"/>
                        <a:gd name="connsiteX11" fmla="*/ 838288 w 838290"/>
                        <a:gd name="connsiteY11" fmla="*/ 489135 h 978768"/>
                        <a:gd name="connsiteX12" fmla="*/ 584644 w 838290"/>
                        <a:gd name="connsiteY12" fmla="*/ 947875 h 9787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838290" h="978768">
                          <a:moveTo>
                            <a:pt x="513171" y="797078"/>
                          </a:moveTo>
                          <a:cubicBezTo>
                            <a:pt x="440291" y="934654"/>
                            <a:pt x="328867" y="947287"/>
                            <a:pt x="264516" y="969165"/>
                          </a:cubicBezTo>
                          <a:cubicBezTo>
                            <a:pt x="200165" y="991043"/>
                            <a:pt x="169670" y="974749"/>
                            <a:pt x="127063" y="928348"/>
                          </a:cubicBezTo>
                          <a:cubicBezTo>
                            <a:pt x="172305" y="893284"/>
                            <a:pt x="254397" y="850444"/>
                            <a:pt x="262788" y="823155"/>
                          </a:cubicBezTo>
                          <a:cubicBezTo>
                            <a:pt x="271179" y="795866"/>
                            <a:pt x="81429" y="827758"/>
                            <a:pt x="72694" y="820598"/>
                          </a:cubicBezTo>
                          <a:cubicBezTo>
                            <a:pt x="68135" y="805681"/>
                            <a:pt x="79745" y="785144"/>
                            <a:pt x="76548" y="766588"/>
                          </a:cubicBezTo>
                          <a:cubicBezTo>
                            <a:pt x="41671" y="749525"/>
                            <a:pt x="10963" y="750992"/>
                            <a:pt x="0" y="724242"/>
                          </a:cubicBezTo>
                          <a:cubicBezTo>
                            <a:pt x="2401" y="682365"/>
                            <a:pt x="72538" y="661205"/>
                            <a:pt x="78138" y="592286"/>
                          </a:cubicBezTo>
                          <a:cubicBezTo>
                            <a:pt x="83738" y="523367"/>
                            <a:pt x="48646" y="478268"/>
                            <a:pt x="45243" y="450669"/>
                          </a:cubicBezTo>
                          <a:cubicBezTo>
                            <a:pt x="40254" y="425864"/>
                            <a:pt x="44176" y="409635"/>
                            <a:pt x="43641" y="389118"/>
                          </a:cubicBezTo>
                          <a:cubicBezTo>
                            <a:pt x="49237" y="186575"/>
                            <a:pt x="172418" y="176"/>
                            <a:pt x="463899" y="1"/>
                          </a:cubicBezTo>
                          <a:cubicBezTo>
                            <a:pt x="755380" y="-174"/>
                            <a:pt x="838852" y="231379"/>
                            <a:pt x="838288" y="489135"/>
                          </a:cubicBezTo>
                          <a:cubicBezTo>
                            <a:pt x="837724" y="746891"/>
                            <a:pt x="585891" y="810295"/>
                            <a:pt x="584644" y="947875"/>
                          </a:cubicBezTo>
                        </a:path>
                      </a:pathLst>
                    </a:cu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 defTabSz="914400"/>
                      <a:endParaRPr lang="ja-JP" altLang="en-US" kern="0" dirty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87" name="円/楕円 225">
                      <a:extLst>
                        <a:ext uri="{FF2B5EF4-FFF2-40B4-BE49-F238E27FC236}">
                          <a16:creationId xmlns:a16="http://schemas.microsoft.com/office/drawing/2014/main" id="{38AAD049-8D0B-4470-84E8-3E4E5DDCAD0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58873" y="4978033"/>
                      <a:ext cx="113112" cy="61378"/>
                    </a:xfrm>
                    <a:prstGeom prst="ellipse">
                      <a:avLst/>
                    </a:prstGeom>
                    <a:solidFill>
                      <a:srgbClr val="FF7C8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605" name="正方形/長方形 604">
                    <a:extLst>
                      <a:ext uri="{FF2B5EF4-FFF2-40B4-BE49-F238E27FC236}">
                        <a16:creationId xmlns:a16="http://schemas.microsoft.com/office/drawing/2014/main" id="{FC86E9AF-64E2-4495-B269-226D0A6A8053}"/>
                      </a:ext>
                    </a:extLst>
                  </p:cNvPr>
                  <p:cNvSpPr/>
                  <p:nvPr/>
                </p:nvSpPr>
                <p:spPr>
                  <a:xfrm>
                    <a:off x="3919402" y="5709860"/>
                    <a:ext cx="637116" cy="379723"/>
                  </a:xfrm>
                  <a:prstGeom prst="rect">
                    <a:avLst/>
                  </a:prstGeom>
                  <a:solidFill>
                    <a:srgbClr val="0070C0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6" name="四角形: 上の 2 つの角を丸める 605">
                    <a:extLst>
                      <a:ext uri="{FF2B5EF4-FFF2-40B4-BE49-F238E27FC236}">
                        <a16:creationId xmlns:a16="http://schemas.microsoft.com/office/drawing/2014/main" id="{BE0D9DBC-B15D-4DEB-9F53-A6CBDDDF34E1}"/>
                      </a:ext>
                    </a:extLst>
                  </p:cNvPr>
                  <p:cNvSpPr/>
                  <p:nvPr/>
                </p:nvSpPr>
                <p:spPr>
                  <a:xfrm>
                    <a:off x="4044368" y="5337540"/>
                    <a:ext cx="183986" cy="1103696"/>
                  </a:xfrm>
                  <a:prstGeom prst="round2SameRect">
                    <a:avLst>
                      <a:gd name="adj1" fmla="val 40288"/>
                      <a:gd name="adj2" fmla="val 0"/>
                    </a:avLst>
                  </a:prstGeom>
                  <a:solidFill>
                    <a:srgbClr val="000000">
                      <a:alpha val="3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7" name="フリーフォーム: 図形 606">
                    <a:extLst>
                      <a:ext uri="{FF2B5EF4-FFF2-40B4-BE49-F238E27FC236}">
                        <a16:creationId xmlns:a16="http://schemas.microsoft.com/office/drawing/2014/main" id="{C5F17F73-0679-4F3C-98E4-D7D5977922CA}"/>
                      </a:ext>
                    </a:extLst>
                  </p:cNvPr>
                  <p:cNvSpPr/>
                  <p:nvPr/>
                </p:nvSpPr>
                <p:spPr>
                  <a:xfrm flipH="1">
                    <a:off x="4079093" y="5279048"/>
                    <a:ext cx="333390" cy="1161078"/>
                  </a:xfrm>
                  <a:custGeom>
                    <a:avLst/>
                    <a:gdLst>
                      <a:gd name="connsiteX0" fmla="*/ 42070 w 328822"/>
                      <a:gd name="connsiteY0" fmla="*/ 0 h 947738"/>
                      <a:gd name="connsiteX1" fmla="*/ 286752 w 328822"/>
                      <a:gd name="connsiteY1" fmla="*/ 0 h 947738"/>
                      <a:gd name="connsiteX2" fmla="*/ 315902 w 328822"/>
                      <a:gd name="connsiteY2" fmla="*/ 43235 h 947738"/>
                      <a:gd name="connsiteX3" fmla="*/ 328822 w 328822"/>
                      <a:gd name="connsiteY3" fmla="*/ 107231 h 947738"/>
                      <a:gd name="connsiteX4" fmla="*/ 328822 w 328822"/>
                      <a:gd name="connsiteY4" fmla="*/ 947738 h 947738"/>
                      <a:gd name="connsiteX5" fmla="*/ 0 w 328822"/>
                      <a:gd name="connsiteY5" fmla="*/ 947738 h 947738"/>
                      <a:gd name="connsiteX6" fmla="*/ 0 w 328822"/>
                      <a:gd name="connsiteY6" fmla="*/ 107231 h 947738"/>
                      <a:gd name="connsiteX7" fmla="*/ 12920 w 328822"/>
                      <a:gd name="connsiteY7" fmla="*/ 43235 h 947738"/>
                      <a:gd name="connsiteX0" fmla="*/ 315902 w 407342"/>
                      <a:gd name="connsiteY0" fmla="*/ 43235 h 947738"/>
                      <a:gd name="connsiteX1" fmla="*/ 328822 w 407342"/>
                      <a:gd name="connsiteY1" fmla="*/ 107231 h 947738"/>
                      <a:gd name="connsiteX2" fmla="*/ 328822 w 407342"/>
                      <a:gd name="connsiteY2" fmla="*/ 947738 h 947738"/>
                      <a:gd name="connsiteX3" fmla="*/ 0 w 407342"/>
                      <a:gd name="connsiteY3" fmla="*/ 947738 h 947738"/>
                      <a:gd name="connsiteX4" fmla="*/ 0 w 407342"/>
                      <a:gd name="connsiteY4" fmla="*/ 107231 h 947738"/>
                      <a:gd name="connsiteX5" fmla="*/ 12920 w 407342"/>
                      <a:gd name="connsiteY5" fmla="*/ 43235 h 947738"/>
                      <a:gd name="connsiteX6" fmla="*/ 42070 w 407342"/>
                      <a:gd name="connsiteY6" fmla="*/ 0 h 947738"/>
                      <a:gd name="connsiteX7" fmla="*/ 286752 w 407342"/>
                      <a:gd name="connsiteY7" fmla="*/ 0 h 947738"/>
                      <a:gd name="connsiteX8" fmla="*/ 407342 w 407342"/>
                      <a:gd name="connsiteY8" fmla="*/ 134675 h 947738"/>
                      <a:gd name="connsiteX0" fmla="*/ 315902 w 328822"/>
                      <a:gd name="connsiteY0" fmla="*/ 43235 h 947738"/>
                      <a:gd name="connsiteX1" fmla="*/ 328822 w 328822"/>
                      <a:gd name="connsiteY1" fmla="*/ 107231 h 947738"/>
                      <a:gd name="connsiteX2" fmla="*/ 328822 w 328822"/>
                      <a:gd name="connsiteY2" fmla="*/ 947738 h 947738"/>
                      <a:gd name="connsiteX3" fmla="*/ 0 w 328822"/>
                      <a:gd name="connsiteY3" fmla="*/ 947738 h 947738"/>
                      <a:gd name="connsiteX4" fmla="*/ 0 w 328822"/>
                      <a:gd name="connsiteY4" fmla="*/ 107231 h 947738"/>
                      <a:gd name="connsiteX5" fmla="*/ 12920 w 328822"/>
                      <a:gd name="connsiteY5" fmla="*/ 43235 h 947738"/>
                      <a:gd name="connsiteX6" fmla="*/ 42070 w 328822"/>
                      <a:gd name="connsiteY6" fmla="*/ 0 h 947738"/>
                      <a:gd name="connsiteX7" fmla="*/ 286752 w 328822"/>
                      <a:gd name="connsiteY7" fmla="*/ 0 h 947738"/>
                      <a:gd name="connsiteX0" fmla="*/ 315902 w 328822"/>
                      <a:gd name="connsiteY0" fmla="*/ 43235 h 947738"/>
                      <a:gd name="connsiteX1" fmla="*/ 328822 w 328822"/>
                      <a:gd name="connsiteY1" fmla="*/ 107231 h 947738"/>
                      <a:gd name="connsiteX2" fmla="*/ 328822 w 328822"/>
                      <a:gd name="connsiteY2" fmla="*/ 947738 h 947738"/>
                      <a:gd name="connsiteX3" fmla="*/ 0 w 328822"/>
                      <a:gd name="connsiteY3" fmla="*/ 947738 h 947738"/>
                      <a:gd name="connsiteX4" fmla="*/ 0 w 328822"/>
                      <a:gd name="connsiteY4" fmla="*/ 107231 h 947738"/>
                      <a:gd name="connsiteX5" fmla="*/ 12920 w 328822"/>
                      <a:gd name="connsiteY5" fmla="*/ 43235 h 947738"/>
                      <a:gd name="connsiteX6" fmla="*/ 42070 w 328822"/>
                      <a:gd name="connsiteY6" fmla="*/ 0 h 947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28822" h="947738">
                        <a:moveTo>
                          <a:pt x="315902" y="43235"/>
                        </a:moveTo>
                        <a:cubicBezTo>
                          <a:pt x="324222" y="62905"/>
                          <a:pt x="328822" y="84531"/>
                          <a:pt x="328822" y="107231"/>
                        </a:cubicBezTo>
                        <a:lnTo>
                          <a:pt x="328822" y="947738"/>
                        </a:lnTo>
                        <a:lnTo>
                          <a:pt x="0" y="947738"/>
                        </a:lnTo>
                        <a:lnTo>
                          <a:pt x="0" y="107231"/>
                        </a:lnTo>
                        <a:cubicBezTo>
                          <a:pt x="0" y="84531"/>
                          <a:pt x="4601" y="62905"/>
                          <a:pt x="12920" y="43235"/>
                        </a:cubicBezTo>
                        <a:lnTo>
                          <a:pt x="42070" y="0"/>
                        </a:lnTo>
                      </a:path>
                    </a:pathLst>
                  </a:custGeom>
                  <a:solidFill>
                    <a:schemeClr val="accent5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15" name="フリーフォーム: 図形 614">
                    <a:extLst>
                      <a:ext uri="{FF2B5EF4-FFF2-40B4-BE49-F238E27FC236}">
                        <a16:creationId xmlns:a16="http://schemas.microsoft.com/office/drawing/2014/main" id="{D253F96F-D272-4D50-BBAA-273E497E20CA}"/>
                      </a:ext>
                    </a:extLst>
                  </p:cNvPr>
                  <p:cNvSpPr/>
                  <p:nvPr/>
                </p:nvSpPr>
                <p:spPr>
                  <a:xfrm>
                    <a:off x="3720800" y="4295495"/>
                    <a:ext cx="214607" cy="51189"/>
                  </a:xfrm>
                  <a:custGeom>
                    <a:avLst/>
                    <a:gdLst>
                      <a:gd name="connsiteX0" fmla="*/ 157550 w 315100"/>
                      <a:gd name="connsiteY0" fmla="*/ 0 h 85026"/>
                      <a:gd name="connsiteX1" fmla="*/ 311306 w 315100"/>
                      <a:gd name="connsiteY1" fmla="*/ 71789 h 85026"/>
                      <a:gd name="connsiteX2" fmla="*/ 315100 w 315100"/>
                      <a:gd name="connsiteY2" fmla="*/ 85026 h 85026"/>
                      <a:gd name="connsiteX3" fmla="*/ 260724 w 315100"/>
                      <a:gd name="connsiteY3" fmla="*/ 68769 h 85026"/>
                      <a:gd name="connsiteX4" fmla="*/ 157550 w 315100"/>
                      <a:gd name="connsiteY4" fmla="*/ 59532 h 85026"/>
                      <a:gd name="connsiteX5" fmla="*/ 54376 w 315100"/>
                      <a:gd name="connsiteY5" fmla="*/ 68769 h 85026"/>
                      <a:gd name="connsiteX6" fmla="*/ 0 w 315100"/>
                      <a:gd name="connsiteY6" fmla="*/ 85026 h 85026"/>
                      <a:gd name="connsiteX7" fmla="*/ 3794 w 315100"/>
                      <a:gd name="connsiteY7" fmla="*/ 71789 h 85026"/>
                      <a:gd name="connsiteX8" fmla="*/ 157550 w 315100"/>
                      <a:gd name="connsiteY8" fmla="*/ 0 h 850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15100" h="85026">
                        <a:moveTo>
                          <a:pt x="157550" y="0"/>
                        </a:moveTo>
                        <a:cubicBezTo>
                          <a:pt x="226669" y="0"/>
                          <a:pt x="285973" y="29602"/>
                          <a:pt x="311306" y="71789"/>
                        </a:cubicBezTo>
                        <a:lnTo>
                          <a:pt x="315100" y="85026"/>
                        </a:lnTo>
                        <a:lnTo>
                          <a:pt x="260724" y="68769"/>
                        </a:lnTo>
                        <a:cubicBezTo>
                          <a:pt x="229012" y="62821"/>
                          <a:pt x="194147" y="59532"/>
                          <a:pt x="157550" y="59532"/>
                        </a:cubicBezTo>
                        <a:cubicBezTo>
                          <a:pt x="120953" y="59532"/>
                          <a:pt x="86088" y="62821"/>
                          <a:pt x="54376" y="68769"/>
                        </a:cubicBezTo>
                        <a:lnTo>
                          <a:pt x="0" y="85026"/>
                        </a:lnTo>
                        <a:lnTo>
                          <a:pt x="3794" y="71789"/>
                        </a:lnTo>
                        <a:cubicBezTo>
                          <a:pt x="29127" y="29602"/>
                          <a:pt x="88431" y="0"/>
                          <a:pt x="15755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53" name="円/楕円 50">
                    <a:extLst>
                      <a:ext uri="{FF2B5EF4-FFF2-40B4-BE49-F238E27FC236}">
                        <a16:creationId xmlns:a16="http://schemas.microsoft.com/office/drawing/2014/main" id="{FF329A41-0430-4D23-B8DA-5CE69760499D}"/>
                      </a:ext>
                    </a:extLst>
                  </p:cNvPr>
                  <p:cNvSpPr/>
                  <p:nvPr/>
                </p:nvSpPr>
                <p:spPr>
                  <a:xfrm>
                    <a:off x="3653748" y="3933082"/>
                    <a:ext cx="790846" cy="43373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17208" h="288310">
                        <a:moveTo>
                          <a:pt x="306540" y="0"/>
                        </a:moveTo>
                        <a:cubicBezTo>
                          <a:pt x="469326" y="0"/>
                          <a:pt x="601290" y="44625"/>
                          <a:pt x="601290" y="99673"/>
                        </a:cubicBezTo>
                        <a:lnTo>
                          <a:pt x="601154" y="100130"/>
                        </a:lnTo>
                        <a:cubicBezTo>
                          <a:pt x="626273" y="136691"/>
                          <a:pt x="621686" y="186815"/>
                          <a:pt x="589012" y="219488"/>
                        </a:cubicBezTo>
                        <a:lnTo>
                          <a:pt x="520191" y="288310"/>
                        </a:lnTo>
                        <a:lnTo>
                          <a:pt x="451370" y="219488"/>
                        </a:lnTo>
                        <a:lnTo>
                          <a:pt x="448184" y="214690"/>
                        </a:lnTo>
                        <a:cubicBezTo>
                          <a:pt x="447656" y="216752"/>
                          <a:pt x="446351" y="218135"/>
                          <a:pt x="444997" y="219488"/>
                        </a:cubicBezTo>
                        <a:lnTo>
                          <a:pt x="376176" y="288310"/>
                        </a:lnTo>
                        <a:lnTo>
                          <a:pt x="310859" y="222992"/>
                        </a:lnTo>
                        <a:lnTo>
                          <a:pt x="245541" y="288310"/>
                        </a:lnTo>
                        <a:lnTo>
                          <a:pt x="176720" y="219488"/>
                        </a:lnTo>
                        <a:lnTo>
                          <a:pt x="171280" y="211297"/>
                        </a:lnTo>
                        <a:cubicBezTo>
                          <a:pt x="170367" y="214728"/>
                          <a:pt x="168176" y="217153"/>
                          <a:pt x="165840" y="219488"/>
                        </a:cubicBezTo>
                        <a:lnTo>
                          <a:pt x="97019" y="288310"/>
                        </a:lnTo>
                        <a:lnTo>
                          <a:pt x="28198" y="219488"/>
                        </a:lnTo>
                        <a:cubicBezTo>
                          <a:pt x="-3184" y="188108"/>
                          <a:pt x="-8656" y="140630"/>
                          <a:pt x="13206" y="104422"/>
                        </a:cubicBezTo>
                        <a:cubicBezTo>
                          <a:pt x="11908" y="102951"/>
                          <a:pt x="11790" y="101317"/>
                          <a:pt x="11790" y="99673"/>
                        </a:cubicBezTo>
                        <a:cubicBezTo>
                          <a:pt x="11790" y="44625"/>
                          <a:pt x="143754" y="0"/>
                          <a:pt x="30654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60" name="フリーフォーム: 図形 659">
                    <a:extLst>
                      <a:ext uri="{FF2B5EF4-FFF2-40B4-BE49-F238E27FC236}">
                        <a16:creationId xmlns:a16="http://schemas.microsoft.com/office/drawing/2014/main" id="{78D0C084-7FB3-44D4-B1C7-D68D51C675F1}"/>
                      </a:ext>
                    </a:extLst>
                  </p:cNvPr>
                  <p:cNvSpPr/>
                  <p:nvPr/>
                </p:nvSpPr>
                <p:spPr>
                  <a:xfrm>
                    <a:off x="3648437" y="3829320"/>
                    <a:ext cx="1104539" cy="1056673"/>
                  </a:xfrm>
                  <a:custGeom>
                    <a:avLst/>
                    <a:gdLst>
                      <a:gd name="connsiteX0" fmla="*/ 515694 w 1104539"/>
                      <a:gd name="connsiteY0" fmla="*/ 288 h 1056673"/>
                      <a:gd name="connsiteX1" fmla="*/ 577155 w 1104539"/>
                      <a:gd name="connsiteY1" fmla="*/ 6708 h 1056673"/>
                      <a:gd name="connsiteX2" fmla="*/ 598350 w 1104539"/>
                      <a:gd name="connsiteY2" fmla="*/ 12467 h 1056673"/>
                      <a:gd name="connsiteX3" fmla="*/ 651442 w 1104539"/>
                      <a:gd name="connsiteY3" fmla="*/ 6245 h 1056673"/>
                      <a:gd name="connsiteX4" fmla="*/ 1104539 w 1104539"/>
                      <a:gd name="connsiteY4" fmla="*/ 532957 h 1056673"/>
                      <a:gd name="connsiteX5" fmla="*/ 742757 w 1104539"/>
                      <a:gd name="connsiteY5" fmla="*/ 1048967 h 1056673"/>
                      <a:gd name="connsiteX6" fmla="*/ 677001 w 1104539"/>
                      <a:gd name="connsiteY6" fmla="*/ 1056673 h 1056673"/>
                      <a:gd name="connsiteX7" fmla="*/ 685070 w 1104539"/>
                      <a:gd name="connsiteY7" fmla="*/ 1030681 h 1056673"/>
                      <a:gd name="connsiteX8" fmla="*/ 691253 w 1104539"/>
                      <a:gd name="connsiteY8" fmla="*/ 969342 h 1056673"/>
                      <a:gd name="connsiteX9" fmla="*/ 691253 w 1104539"/>
                      <a:gd name="connsiteY9" fmla="*/ 618414 h 1056673"/>
                      <a:gd name="connsiteX10" fmla="*/ 602109 w 1104539"/>
                      <a:gd name="connsiteY10" fmla="*/ 403201 h 1056673"/>
                      <a:gd name="connsiteX11" fmla="*/ 561199 w 1104539"/>
                      <a:gd name="connsiteY11" fmla="*/ 369447 h 1056673"/>
                      <a:gd name="connsiteX12" fmla="*/ 504089 w 1104539"/>
                      <a:gd name="connsiteY12" fmla="*/ 399645 h 1056673"/>
                      <a:gd name="connsiteX13" fmla="*/ 432536 w 1104539"/>
                      <a:gd name="connsiteY13" fmla="*/ 427697 h 1056673"/>
                      <a:gd name="connsiteX14" fmla="*/ 5869 w 1104539"/>
                      <a:gd name="connsiteY14" fmla="*/ 349824 h 1056673"/>
                      <a:gd name="connsiteX15" fmla="*/ 302407 w 1104539"/>
                      <a:gd name="connsiteY15" fmla="*/ 33321 h 1056673"/>
                      <a:gd name="connsiteX16" fmla="*/ 515694 w 1104539"/>
                      <a:gd name="connsiteY16" fmla="*/ 288 h 10566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104539" h="1056673">
                        <a:moveTo>
                          <a:pt x="515694" y="288"/>
                        </a:moveTo>
                        <a:cubicBezTo>
                          <a:pt x="537269" y="1027"/>
                          <a:pt x="557852" y="3185"/>
                          <a:pt x="577155" y="6708"/>
                        </a:cubicBezTo>
                        <a:lnTo>
                          <a:pt x="598350" y="12467"/>
                        </a:lnTo>
                        <a:lnTo>
                          <a:pt x="651442" y="6245"/>
                        </a:lnTo>
                        <a:cubicBezTo>
                          <a:pt x="901680" y="6245"/>
                          <a:pt x="1104539" y="242063"/>
                          <a:pt x="1104539" y="532957"/>
                        </a:cubicBezTo>
                        <a:cubicBezTo>
                          <a:pt x="1104539" y="787489"/>
                          <a:pt x="949225" y="999853"/>
                          <a:pt x="742757" y="1048967"/>
                        </a:cubicBezTo>
                        <a:lnTo>
                          <a:pt x="677001" y="1056673"/>
                        </a:lnTo>
                        <a:lnTo>
                          <a:pt x="685070" y="1030681"/>
                        </a:lnTo>
                        <a:cubicBezTo>
                          <a:pt x="689124" y="1010868"/>
                          <a:pt x="691253" y="990354"/>
                          <a:pt x="691253" y="969342"/>
                        </a:cubicBezTo>
                        <a:lnTo>
                          <a:pt x="691253" y="618414"/>
                        </a:lnTo>
                        <a:cubicBezTo>
                          <a:pt x="691253" y="534368"/>
                          <a:pt x="657187" y="458279"/>
                          <a:pt x="602109" y="403201"/>
                        </a:cubicBezTo>
                        <a:lnTo>
                          <a:pt x="561199" y="369447"/>
                        </a:lnTo>
                        <a:lnTo>
                          <a:pt x="504089" y="399645"/>
                        </a:lnTo>
                        <a:cubicBezTo>
                          <a:pt x="481417" y="410039"/>
                          <a:pt x="457499" y="419460"/>
                          <a:pt x="432536" y="427697"/>
                        </a:cubicBezTo>
                        <a:cubicBezTo>
                          <a:pt x="232828" y="493593"/>
                          <a:pt x="41803" y="458728"/>
                          <a:pt x="5869" y="349824"/>
                        </a:cubicBezTo>
                        <a:cubicBezTo>
                          <a:pt x="-30065" y="240920"/>
                          <a:pt x="102699" y="99217"/>
                          <a:pt x="302407" y="33321"/>
                        </a:cubicBezTo>
                        <a:cubicBezTo>
                          <a:pt x="377297" y="8610"/>
                          <a:pt x="450966" y="-1931"/>
                          <a:pt x="515694" y="28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57" name="フリーフォーム: 図形 656">
                    <a:extLst>
                      <a:ext uri="{FF2B5EF4-FFF2-40B4-BE49-F238E27FC236}">
                        <a16:creationId xmlns:a16="http://schemas.microsoft.com/office/drawing/2014/main" id="{379EFD51-22F6-4A89-84EA-C551346AA995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4235627" y="4374287"/>
                    <a:ext cx="226387" cy="410019"/>
                  </a:xfrm>
                  <a:custGeom>
                    <a:avLst/>
                    <a:gdLst>
                      <a:gd name="connsiteX0" fmla="*/ 109805 w 188990"/>
                      <a:gd name="connsiteY0" fmla="*/ 0 h 342286"/>
                      <a:gd name="connsiteX1" fmla="*/ 0 w 188990"/>
                      <a:gd name="connsiteY1" fmla="*/ 171143 h 342286"/>
                      <a:gd name="connsiteX2" fmla="*/ 109805 w 188990"/>
                      <a:gd name="connsiteY2" fmla="*/ 342286 h 342286"/>
                      <a:gd name="connsiteX3" fmla="*/ 111831 w 188990"/>
                      <a:gd name="connsiteY3" fmla="*/ 341648 h 342286"/>
                      <a:gd name="connsiteX4" fmla="*/ 188990 w 188990"/>
                      <a:gd name="connsiteY4" fmla="*/ 53688 h 342286"/>
                      <a:gd name="connsiteX5" fmla="*/ 187449 w 188990"/>
                      <a:gd name="connsiteY5" fmla="*/ 50126 h 342286"/>
                      <a:gd name="connsiteX6" fmla="*/ 109805 w 188990"/>
                      <a:gd name="connsiteY6" fmla="*/ 0 h 342286"/>
                      <a:gd name="connsiteX0" fmla="*/ 109805 w 188990"/>
                      <a:gd name="connsiteY0" fmla="*/ 0 h 342286"/>
                      <a:gd name="connsiteX1" fmla="*/ 0 w 188990"/>
                      <a:gd name="connsiteY1" fmla="*/ 171143 h 342286"/>
                      <a:gd name="connsiteX2" fmla="*/ 109805 w 188990"/>
                      <a:gd name="connsiteY2" fmla="*/ 342286 h 342286"/>
                      <a:gd name="connsiteX3" fmla="*/ 111831 w 188990"/>
                      <a:gd name="connsiteY3" fmla="*/ 341648 h 342286"/>
                      <a:gd name="connsiteX4" fmla="*/ 178321 w 188990"/>
                      <a:gd name="connsiteY4" fmla="*/ 93383 h 342286"/>
                      <a:gd name="connsiteX5" fmla="*/ 188990 w 188990"/>
                      <a:gd name="connsiteY5" fmla="*/ 53688 h 342286"/>
                      <a:gd name="connsiteX6" fmla="*/ 187449 w 188990"/>
                      <a:gd name="connsiteY6" fmla="*/ 50126 h 342286"/>
                      <a:gd name="connsiteX7" fmla="*/ 109805 w 188990"/>
                      <a:gd name="connsiteY7" fmla="*/ 0 h 342286"/>
                      <a:gd name="connsiteX0" fmla="*/ 178321 w 269761"/>
                      <a:gd name="connsiteY0" fmla="*/ 93383 h 342286"/>
                      <a:gd name="connsiteX1" fmla="*/ 188990 w 269761"/>
                      <a:gd name="connsiteY1" fmla="*/ 53688 h 342286"/>
                      <a:gd name="connsiteX2" fmla="*/ 187449 w 269761"/>
                      <a:gd name="connsiteY2" fmla="*/ 50126 h 342286"/>
                      <a:gd name="connsiteX3" fmla="*/ 109805 w 269761"/>
                      <a:gd name="connsiteY3" fmla="*/ 0 h 342286"/>
                      <a:gd name="connsiteX4" fmla="*/ 0 w 269761"/>
                      <a:gd name="connsiteY4" fmla="*/ 171143 h 342286"/>
                      <a:gd name="connsiteX5" fmla="*/ 109805 w 269761"/>
                      <a:gd name="connsiteY5" fmla="*/ 342286 h 342286"/>
                      <a:gd name="connsiteX6" fmla="*/ 111831 w 269761"/>
                      <a:gd name="connsiteY6" fmla="*/ 341648 h 342286"/>
                      <a:gd name="connsiteX7" fmla="*/ 269761 w 269761"/>
                      <a:gd name="connsiteY7" fmla="*/ 184823 h 342286"/>
                      <a:gd name="connsiteX0" fmla="*/ 188990 w 269761"/>
                      <a:gd name="connsiteY0" fmla="*/ 53688 h 342286"/>
                      <a:gd name="connsiteX1" fmla="*/ 187449 w 269761"/>
                      <a:gd name="connsiteY1" fmla="*/ 50126 h 342286"/>
                      <a:gd name="connsiteX2" fmla="*/ 109805 w 269761"/>
                      <a:gd name="connsiteY2" fmla="*/ 0 h 342286"/>
                      <a:gd name="connsiteX3" fmla="*/ 0 w 269761"/>
                      <a:gd name="connsiteY3" fmla="*/ 171143 h 342286"/>
                      <a:gd name="connsiteX4" fmla="*/ 109805 w 269761"/>
                      <a:gd name="connsiteY4" fmla="*/ 342286 h 342286"/>
                      <a:gd name="connsiteX5" fmla="*/ 111831 w 269761"/>
                      <a:gd name="connsiteY5" fmla="*/ 341648 h 342286"/>
                      <a:gd name="connsiteX6" fmla="*/ 269761 w 269761"/>
                      <a:gd name="connsiteY6" fmla="*/ 184823 h 342286"/>
                      <a:gd name="connsiteX0" fmla="*/ 188990 w 188990"/>
                      <a:gd name="connsiteY0" fmla="*/ 53688 h 342286"/>
                      <a:gd name="connsiteX1" fmla="*/ 187449 w 188990"/>
                      <a:gd name="connsiteY1" fmla="*/ 50126 h 342286"/>
                      <a:gd name="connsiteX2" fmla="*/ 109805 w 188990"/>
                      <a:gd name="connsiteY2" fmla="*/ 0 h 342286"/>
                      <a:gd name="connsiteX3" fmla="*/ 0 w 188990"/>
                      <a:gd name="connsiteY3" fmla="*/ 171143 h 342286"/>
                      <a:gd name="connsiteX4" fmla="*/ 109805 w 188990"/>
                      <a:gd name="connsiteY4" fmla="*/ 342286 h 342286"/>
                      <a:gd name="connsiteX5" fmla="*/ 111831 w 188990"/>
                      <a:gd name="connsiteY5" fmla="*/ 341648 h 3422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88990" h="342286">
                        <a:moveTo>
                          <a:pt x="188990" y="53688"/>
                        </a:moveTo>
                        <a:lnTo>
                          <a:pt x="187449" y="50126"/>
                        </a:lnTo>
                        <a:cubicBezTo>
                          <a:pt x="167578" y="19156"/>
                          <a:pt x="140127" y="0"/>
                          <a:pt x="109805" y="0"/>
                        </a:cubicBezTo>
                        <a:cubicBezTo>
                          <a:pt x="49161" y="0"/>
                          <a:pt x="0" y="76623"/>
                          <a:pt x="0" y="171143"/>
                        </a:cubicBezTo>
                        <a:cubicBezTo>
                          <a:pt x="0" y="265663"/>
                          <a:pt x="49161" y="342286"/>
                          <a:pt x="109805" y="342286"/>
                        </a:cubicBezTo>
                        <a:lnTo>
                          <a:pt x="111831" y="341648"/>
                        </a:lnTo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58" name="フリーフォーム: 図形 657">
                    <a:extLst>
                      <a:ext uri="{FF2B5EF4-FFF2-40B4-BE49-F238E27FC236}">
                        <a16:creationId xmlns:a16="http://schemas.microsoft.com/office/drawing/2014/main" id="{F45873AD-DED9-4A27-8006-357189F79D32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4257431" y="4442364"/>
                    <a:ext cx="157406" cy="267063"/>
                  </a:xfrm>
                  <a:custGeom>
                    <a:avLst/>
                    <a:gdLst>
                      <a:gd name="connsiteX0" fmla="*/ 70049 w 131404"/>
                      <a:gd name="connsiteY0" fmla="*/ 0 h 222946"/>
                      <a:gd name="connsiteX1" fmla="*/ 0 w 131404"/>
                      <a:gd name="connsiteY1" fmla="*/ 111473 h 222946"/>
                      <a:gd name="connsiteX2" fmla="*/ 70049 w 131404"/>
                      <a:gd name="connsiteY2" fmla="*/ 222946 h 222946"/>
                      <a:gd name="connsiteX3" fmla="*/ 89572 w 131404"/>
                      <a:gd name="connsiteY3" fmla="*/ 216674 h 222946"/>
                      <a:gd name="connsiteX4" fmla="*/ 131404 w 131404"/>
                      <a:gd name="connsiteY4" fmla="*/ 60555 h 222946"/>
                      <a:gd name="connsiteX5" fmla="*/ 119581 w 131404"/>
                      <a:gd name="connsiteY5" fmla="*/ 32650 h 222946"/>
                      <a:gd name="connsiteX6" fmla="*/ 70049 w 131404"/>
                      <a:gd name="connsiteY6" fmla="*/ 0 h 2229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31404" h="222946">
                        <a:moveTo>
                          <a:pt x="70049" y="0"/>
                        </a:moveTo>
                        <a:cubicBezTo>
                          <a:pt x="31362" y="0"/>
                          <a:pt x="0" y="49908"/>
                          <a:pt x="0" y="111473"/>
                        </a:cubicBezTo>
                        <a:cubicBezTo>
                          <a:pt x="0" y="173038"/>
                          <a:pt x="31362" y="222946"/>
                          <a:pt x="70049" y="222946"/>
                        </a:cubicBezTo>
                        <a:lnTo>
                          <a:pt x="89572" y="216674"/>
                        </a:lnTo>
                        <a:lnTo>
                          <a:pt x="131404" y="60555"/>
                        </a:lnTo>
                        <a:lnTo>
                          <a:pt x="119581" y="32650"/>
                        </a:lnTo>
                        <a:cubicBezTo>
                          <a:pt x="106905" y="12477"/>
                          <a:pt x="89392" y="0"/>
                          <a:pt x="700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79" name="フリーフォーム: 図形 278">
                  <a:extLst>
                    <a:ext uri="{FF2B5EF4-FFF2-40B4-BE49-F238E27FC236}">
                      <a16:creationId xmlns:a16="http://schemas.microsoft.com/office/drawing/2014/main" id="{E8C78E72-BA09-4359-97C5-CA121C54E9F8}"/>
                    </a:ext>
                  </a:extLst>
                </p:cNvPr>
                <p:cNvSpPr/>
                <p:nvPr/>
              </p:nvSpPr>
              <p:spPr>
                <a:xfrm>
                  <a:off x="4523623" y="4485311"/>
                  <a:ext cx="159136" cy="72416"/>
                </a:xfrm>
                <a:custGeom>
                  <a:avLst/>
                  <a:gdLst>
                    <a:gd name="connsiteX0" fmla="*/ 69871 w 139742"/>
                    <a:gd name="connsiteY0" fmla="*/ 0 h 116247"/>
                    <a:gd name="connsiteX1" fmla="*/ 139742 w 139742"/>
                    <a:gd name="connsiteY1" fmla="*/ 100994 h 116247"/>
                    <a:gd name="connsiteX2" fmla="*/ 137612 w 139742"/>
                    <a:gd name="connsiteY2" fmla="*/ 116247 h 116247"/>
                    <a:gd name="connsiteX3" fmla="*/ 127697 w 139742"/>
                    <a:gd name="connsiteY3" fmla="*/ 98086 h 116247"/>
                    <a:gd name="connsiteX4" fmla="*/ 69871 w 139742"/>
                    <a:gd name="connsiteY4" fmla="*/ 68505 h 116247"/>
                    <a:gd name="connsiteX5" fmla="*/ 12045 w 139742"/>
                    <a:gd name="connsiteY5" fmla="*/ 98086 h 116247"/>
                    <a:gd name="connsiteX6" fmla="*/ 2131 w 139742"/>
                    <a:gd name="connsiteY6" fmla="*/ 116247 h 116247"/>
                    <a:gd name="connsiteX7" fmla="*/ 0 w 139742"/>
                    <a:gd name="connsiteY7" fmla="*/ 100994 h 116247"/>
                    <a:gd name="connsiteX8" fmla="*/ 69871 w 139742"/>
                    <a:gd name="connsiteY8" fmla="*/ 0 h 1162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39742" h="116247">
                      <a:moveTo>
                        <a:pt x="69871" y="0"/>
                      </a:moveTo>
                      <a:cubicBezTo>
                        <a:pt x="108460" y="0"/>
                        <a:pt x="139742" y="45217"/>
                        <a:pt x="139742" y="100994"/>
                      </a:cubicBezTo>
                      <a:lnTo>
                        <a:pt x="137612" y="116247"/>
                      </a:lnTo>
                      <a:lnTo>
                        <a:pt x="127697" y="98086"/>
                      </a:lnTo>
                      <a:cubicBezTo>
                        <a:pt x="112898" y="79810"/>
                        <a:pt x="92454" y="68505"/>
                        <a:pt x="69871" y="68505"/>
                      </a:cubicBezTo>
                      <a:cubicBezTo>
                        <a:pt x="47289" y="68505"/>
                        <a:pt x="26844" y="79810"/>
                        <a:pt x="12045" y="98086"/>
                      </a:cubicBezTo>
                      <a:lnTo>
                        <a:pt x="2131" y="116247"/>
                      </a:lnTo>
                      <a:lnTo>
                        <a:pt x="0" y="100994"/>
                      </a:lnTo>
                      <a:cubicBezTo>
                        <a:pt x="0" y="45217"/>
                        <a:pt x="31282" y="0"/>
                        <a:pt x="69871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60B9F068-C6B9-409B-B812-E1DE0987B831}"/>
                  </a:ext>
                </a:extLst>
              </p:cNvPr>
              <p:cNvGrpSpPr/>
              <p:nvPr/>
            </p:nvGrpSpPr>
            <p:grpSpPr>
              <a:xfrm flipH="1">
                <a:off x="6412689" y="3817619"/>
                <a:ext cx="1219961" cy="2630617"/>
                <a:chOff x="7395581" y="3817619"/>
                <a:chExt cx="1219961" cy="2630617"/>
              </a:xfrm>
            </p:grpSpPr>
            <p:grpSp>
              <p:nvGrpSpPr>
                <p:cNvPr id="73" name="グループ化 72">
                  <a:extLst>
                    <a:ext uri="{FF2B5EF4-FFF2-40B4-BE49-F238E27FC236}">
                      <a16:creationId xmlns:a16="http://schemas.microsoft.com/office/drawing/2014/main" id="{8D49EFE5-F0D8-4D74-8FB7-787A9CD9861A}"/>
                    </a:ext>
                  </a:extLst>
                </p:cNvPr>
                <p:cNvGrpSpPr/>
                <p:nvPr/>
              </p:nvGrpSpPr>
              <p:grpSpPr>
                <a:xfrm>
                  <a:off x="7395581" y="3817619"/>
                  <a:ext cx="1219961" cy="2630617"/>
                  <a:chOff x="7395581" y="3817619"/>
                  <a:chExt cx="1219961" cy="2630617"/>
                </a:xfrm>
              </p:grpSpPr>
              <p:sp>
                <p:nvSpPr>
                  <p:cNvPr id="646" name="フリーフォーム: 図形 645">
                    <a:extLst>
                      <a:ext uri="{FF2B5EF4-FFF2-40B4-BE49-F238E27FC236}">
                        <a16:creationId xmlns:a16="http://schemas.microsoft.com/office/drawing/2014/main" id="{4C09F87B-9989-4254-A5DA-691AB22C9145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7430902" y="3817619"/>
                    <a:ext cx="1184640" cy="804606"/>
                  </a:xfrm>
                  <a:custGeom>
                    <a:avLst/>
                    <a:gdLst>
                      <a:gd name="connsiteX0" fmla="*/ 592320 w 1184640"/>
                      <a:gd name="connsiteY0" fmla="*/ 0 h 746442"/>
                      <a:gd name="connsiteX1" fmla="*/ 665324 w 1184640"/>
                      <a:gd name="connsiteY1" fmla="*/ 37815 h 746442"/>
                      <a:gd name="connsiteX2" fmla="*/ 745624 w 1184640"/>
                      <a:gd name="connsiteY2" fmla="*/ 20183 h 746442"/>
                      <a:gd name="connsiteX3" fmla="*/ 806350 w 1184640"/>
                      <a:gd name="connsiteY3" fmla="*/ 75601 h 746442"/>
                      <a:gd name="connsiteX4" fmla="*/ 888480 w 1184640"/>
                      <a:gd name="connsiteY4" fmla="*/ 79356 h 746442"/>
                      <a:gd name="connsiteX5" fmla="*/ 932795 w 1184640"/>
                      <a:gd name="connsiteY5" fmla="*/ 148605 h 746442"/>
                      <a:gd name="connsiteX6" fmla="*/ 1011153 w 1184640"/>
                      <a:gd name="connsiteY6" fmla="*/ 173486 h 746442"/>
                      <a:gd name="connsiteX7" fmla="*/ 1036034 w 1184640"/>
                      <a:gd name="connsiteY7" fmla="*/ 251845 h 746442"/>
                      <a:gd name="connsiteX8" fmla="*/ 1105284 w 1184640"/>
                      <a:gd name="connsiteY8" fmla="*/ 296160 h 746442"/>
                      <a:gd name="connsiteX9" fmla="*/ 1109039 w 1184640"/>
                      <a:gd name="connsiteY9" fmla="*/ 378289 h 746442"/>
                      <a:gd name="connsiteX10" fmla="*/ 1164457 w 1184640"/>
                      <a:gd name="connsiteY10" fmla="*/ 439016 h 746442"/>
                      <a:gd name="connsiteX11" fmla="*/ 1146825 w 1184640"/>
                      <a:gd name="connsiteY11" fmla="*/ 519315 h 746442"/>
                      <a:gd name="connsiteX12" fmla="*/ 1184640 w 1184640"/>
                      <a:gd name="connsiteY12" fmla="*/ 592319 h 746442"/>
                      <a:gd name="connsiteX13" fmla="*/ 1146825 w 1184640"/>
                      <a:gd name="connsiteY13" fmla="*/ 665323 h 746442"/>
                      <a:gd name="connsiteX14" fmla="*/ 1164457 w 1184640"/>
                      <a:gd name="connsiteY14" fmla="*/ 745622 h 746442"/>
                      <a:gd name="connsiteX15" fmla="*/ 1163709 w 1184640"/>
                      <a:gd name="connsiteY15" fmla="*/ 746442 h 746442"/>
                      <a:gd name="connsiteX16" fmla="*/ 20932 w 1184640"/>
                      <a:gd name="connsiteY16" fmla="*/ 746442 h 746442"/>
                      <a:gd name="connsiteX17" fmla="*/ 20183 w 1184640"/>
                      <a:gd name="connsiteY17" fmla="*/ 745622 h 746442"/>
                      <a:gd name="connsiteX18" fmla="*/ 37815 w 1184640"/>
                      <a:gd name="connsiteY18" fmla="*/ 665323 h 746442"/>
                      <a:gd name="connsiteX19" fmla="*/ 0 w 1184640"/>
                      <a:gd name="connsiteY19" fmla="*/ 592319 h 746442"/>
                      <a:gd name="connsiteX20" fmla="*/ 37815 w 1184640"/>
                      <a:gd name="connsiteY20" fmla="*/ 519315 h 746442"/>
                      <a:gd name="connsiteX21" fmla="*/ 20183 w 1184640"/>
                      <a:gd name="connsiteY21" fmla="*/ 439016 h 746442"/>
                      <a:gd name="connsiteX22" fmla="*/ 75601 w 1184640"/>
                      <a:gd name="connsiteY22" fmla="*/ 378289 h 746442"/>
                      <a:gd name="connsiteX23" fmla="*/ 79356 w 1184640"/>
                      <a:gd name="connsiteY23" fmla="*/ 296160 h 746442"/>
                      <a:gd name="connsiteX24" fmla="*/ 148606 w 1184640"/>
                      <a:gd name="connsiteY24" fmla="*/ 251845 h 746442"/>
                      <a:gd name="connsiteX25" fmla="*/ 173487 w 1184640"/>
                      <a:gd name="connsiteY25" fmla="*/ 173486 h 746442"/>
                      <a:gd name="connsiteX26" fmla="*/ 251845 w 1184640"/>
                      <a:gd name="connsiteY26" fmla="*/ 148605 h 746442"/>
                      <a:gd name="connsiteX27" fmla="*/ 296160 w 1184640"/>
                      <a:gd name="connsiteY27" fmla="*/ 79356 h 746442"/>
                      <a:gd name="connsiteX28" fmla="*/ 378290 w 1184640"/>
                      <a:gd name="connsiteY28" fmla="*/ 75601 h 746442"/>
                      <a:gd name="connsiteX29" fmla="*/ 439016 w 1184640"/>
                      <a:gd name="connsiteY29" fmla="*/ 20183 h 746442"/>
                      <a:gd name="connsiteX30" fmla="*/ 519316 w 1184640"/>
                      <a:gd name="connsiteY30" fmla="*/ 37815 h 746442"/>
                      <a:gd name="connsiteX0" fmla="*/ 592320 w 1184640"/>
                      <a:gd name="connsiteY0" fmla="*/ 0 h 752436"/>
                      <a:gd name="connsiteX1" fmla="*/ 665324 w 1184640"/>
                      <a:gd name="connsiteY1" fmla="*/ 37815 h 752436"/>
                      <a:gd name="connsiteX2" fmla="*/ 745624 w 1184640"/>
                      <a:gd name="connsiteY2" fmla="*/ 20183 h 752436"/>
                      <a:gd name="connsiteX3" fmla="*/ 806350 w 1184640"/>
                      <a:gd name="connsiteY3" fmla="*/ 75601 h 752436"/>
                      <a:gd name="connsiteX4" fmla="*/ 888480 w 1184640"/>
                      <a:gd name="connsiteY4" fmla="*/ 79356 h 752436"/>
                      <a:gd name="connsiteX5" fmla="*/ 932795 w 1184640"/>
                      <a:gd name="connsiteY5" fmla="*/ 148605 h 752436"/>
                      <a:gd name="connsiteX6" fmla="*/ 1011153 w 1184640"/>
                      <a:gd name="connsiteY6" fmla="*/ 173486 h 752436"/>
                      <a:gd name="connsiteX7" fmla="*/ 1036034 w 1184640"/>
                      <a:gd name="connsiteY7" fmla="*/ 251845 h 752436"/>
                      <a:gd name="connsiteX8" fmla="*/ 1105284 w 1184640"/>
                      <a:gd name="connsiteY8" fmla="*/ 296160 h 752436"/>
                      <a:gd name="connsiteX9" fmla="*/ 1109039 w 1184640"/>
                      <a:gd name="connsiteY9" fmla="*/ 378289 h 752436"/>
                      <a:gd name="connsiteX10" fmla="*/ 1164457 w 1184640"/>
                      <a:gd name="connsiteY10" fmla="*/ 439016 h 752436"/>
                      <a:gd name="connsiteX11" fmla="*/ 1146825 w 1184640"/>
                      <a:gd name="connsiteY11" fmla="*/ 519315 h 752436"/>
                      <a:gd name="connsiteX12" fmla="*/ 1184640 w 1184640"/>
                      <a:gd name="connsiteY12" fmla="*/ 592319 h 752436"/>
                      <a:gd name="connsiteX13" fmla="*/ 1146825 w 1184640"/>
                      <a:gd name="connsiteY13" fmla="*/ 665323 h 752436"/>
                      <a:gd name="connsiteX14" fmla="*/ 1164457 w 1184640"/>
                      <a:gd name="connsiteY14" fmla="*/ 745622 h 752436"/>
                      <a:gd name="connsiteX15" fmla="*/ 1163709 w 1184640"/>
                      <a:gd name="connsiteY15" fmla="*/ 746442 h 752436"/>
                      <a:gd name="connsiteX16" fmla="*/ 109002 w 1184640"/>
                      <a:gd name="connsiteY16" fmla="*/ 752436 h 752436"/>
                      <a:gd name="connsiteX17" fmla="*/ 20932 w 1184640"/>
                      <a:gd name="connsiteY17" fmla="*/ 746442 h 752436"/>
                      <a:gd name="connsiteX18" fmla="*/ 20183 w 1184640"/>
                      <a:gd name="connsiteY18" fmla="*/ 745622 h 752436"/>
                      <a:gd name="connsiteX19" fmla="*/ 37815 w 1184640"/>
                      <a:gd name="connsiteY19" fmla="*/ 665323 h 752436"/>
                      <a:gd name="connsiteX20" fmla="*/ 0 w 1184640"/>
                      <a:gd name="connsiteY20" fmla="*/ 592319 h 752436"/>
                      <a:gd name="connsiteX21" fmla="*/ 37815 w 1184640"/>
                      <a:gd name="connsiteY21" fmla="*/ 519315 h 752436"/>
                      <a:gd name="connsiteX22" fmla="*/ 20183 w 1184640"/>
                      <a:gd name="connsiteY22" fmla="*/ 439016 h 752436"/>
                      <a:gd name="connsiteX23" fmla="*/ 75601 w 1184640"/>
                      <a:gd name="connsiteY23" fmla="*/ 378289 h 752436"/>
                      <a:gd name="connsiteX24" fmla="*/ 79356 w 1184640"/>
                      <a:gd name="connsiteY24" fmla="*/ 296160 h 752436"/>
                      <a:gd name="connsiteX25" fmla="*/ 148606 w 1184640"/>
                      <a:gd name="connsiteY25" fmla="*/ 251845 h 752436"/>
                      <a:gd name="connsiteX26" fmla="*/ 173487 w 1184640"/>
                      <a:gd name="connsiteY26" fmla="*/ 173486 h 752436"/>
                      <a:gd name="connsiteX27" fmla="*/ 251845 w 1184640"/>
                      <a:gd name="connsiteY27" fmla="*/ 148605 h 752436"/>
                      <a:gd name="connsiteX28" fmla="*/ 296160 w 1184640"/>
                      <a:gd name="connsiteY28" fmla="*/ 79356 h 752436"/>
                      <a:gd name="connsiteX29" fmla="*/ 378290 w 1184640"/>
                      <a:gd name="connsiteY29" fmla="*/ 75601 h 752436"/>
                      <a:gd name="connsiteX30" fmla="*/ 439016 w 1184640"/>
                      <a:gd name="connsiteY30" fmla="*/ 20183 h 752436"/>
                      <a:gd name="connsiteX31" fmla="*/ 519316 w 1184640"/>
                      <a:gd name="connsiteY31" fmla="*/ 37815 h 752436"/>
                      <a:gd name="connsiteX32" fmla="*/ 592320 w 1184640"/>
                      <a:gd name="connsiteY32" fmla="*/ 0 h 752436"/>
                      <a:gd name="connsiteX0" fmla="*/ 592320 w 1184640"/>
                      <a:gd name="connsiteY0" fmla="*/ 0 h 804606"/>
                      <a:gd name="connsiteX1" fmla="*/ 665324 w 1184640"/>
                      <a:gd name="connsiteY1" fmla="*/ 37815 h 804606"/>
                      <a:gd name="connsiteX2" fmla="*/ 745624 w 1184640"/>
                      <a:gd name="connsiteY2" fmla="*/ 20183 h 804606"/>
                      <a:gd name="connsiteX3" fmla="*/ 806350 w 1184640"/>
                      <a:gd name="connsiteY3" fmla="*/ 75601 h 804606"/>
                      <a:gd name="connsiteX4" fmla="*/ 888480 w 1184640"/>
                      <a:gd name="connsiteY4" fmla="*/ 79356 h 804606"/>
                      <a:gd name="connsiteX5" fmla="*/ 932795 w 1184640"/>
                      <a:gd name="connsiteY5" fmla="*/ 148605 h 804606"/>
                      <a:gd name="connsiteX6" fmla="*/ 1011153 w 1184640"/>
                      <a:gd name="connsiteY6" fmla="*/ 173486 h 804606"/>
                      <a:gd name="connsiteX7" fmla="*/ 1036034 w 1184640"/>
                      <a:gd name="connsiteY7" fmla="*/ 251845 h 804606"/>
                      <a:gd name="connsiteX8" fmla="*/ 1105284 w 1184640"/>
                      <a:gd name="connsiteY8" fmla="*/ 296160 h 804606"/>
                      <a:gd name="connsiteX9" fmla="*/ 1109039 w 1184640"/>
                      <a:gd name="connsiteY9" fmla="*/ 378289 h 804606"/>
                      <a:gd name="connsiteX10" fmla="*/ 1164457 w 1184640"/>
                      <a:gd name="connsiteY10" fmla="*/ 439016 h 804606"/>
                      <a:gd name="connsiteX11" fmla="*/ 1146825 w 1184640"/>
                      <a:gd name="connsiteY11" fmla="*/ 519315 h 804606"/>
                      <a:gd name="connsiteX12" fmla="*/ 1184640 w 1184640"/>
                      <a:gd name="connsiteY12" fmla="*/ 592319 h 804606"/>
                      <a:gd name="connsiteX13" fmla="*/ 1146825 w 1184640"/>
                      <a:gd name="connsiteY13" fmla="*/ 665323 h 804606"/>
                      <a:gd name="connsiteX14" fmla="*/ 1164457 w 1184640"/>
                      <a:gd name="connsiteY14" fmla="*/ 745622 h 804606"/>
                      <a:gd name="connsiteX15" fmla="*/ 1163709 w 1184640"/>
                      <a:gd name="connsiteY15" fmla="*/ 746442 h 804606"/>
                      <a:gd name="connsiteX16" fmla="*/ 199614 w 1184640"/>
                      <a:gd name="connsiteY16" fmla="*/ 804606 h 804606"/>
                      <a:gd name="connsiteX17" fmla="*/ 20932 w 1184640"/>
                      <a:gd name="connsiteY17" fmla="*/ 746442 h 804606"/>
                      <a:gd name="connsiteX18" fmla="*/ 20183 w 1184640"/>
                      <a:gd name="connsiteY18" fmla="*/ 745622 h 804606"/>
                      <a:gd name="connsiteX19" fmla="*/ 37815 w 1184640"/>
                      <a:gd name="connsiteY19" fmla="*/ 665323 h 804606"/>
                      <a:gd name="connsiteX20" fmla="*/ 0 w 1184640"/>
                      <a:gd name="connsiteY20" fmla="*/ 592319 h 804606"/>
                      <a:gd name="connsiteX21" fmla="*/ 37815 w 1184640"/>
                      <a:gd name="connsiteY21" fmla="*/ 519315 h 804606"/>
                      <a:gd name="connsiteX22" fmla="*/ 20183 w 1184640"/>
                      <a:gd name="connsiteY22" fmla="*/ 439016 h 804606"/>
                      <a:gd name="connsiteX23" fmla="*/ 75601 w 1184640"/>
                      <a:gd name="connsiteY23" fmla="*/ 378289 h 804606"/>
                      <a:gd name="connsiteX24" fmla="*/ 79356 w 1184640"/>
                      <a:gd name="connsiteY24" fmla="*/ 296160 h 804606"/>
                      <a:gd name="connsiteX25" fmla="*/ 148606 w 1184640"/>
                      <a:gd name="connsiteY25" fmla="*/ 251845 h 804606"/>
                      <a:gd name="connsiteX26" fmla="*/ 173487 w 1184640"/>
                      <a:gd name="connsiteY26" fmla="*/ 173486 h 804606"/>
                      <a:gd name="connsiteX27" fmla="*/ 251845 w 1184640"/>
                      <a:gd name="connsiteY27" fmla="*/ 148605 h 804606"/>
                      <a:gd name="connsiteX28" fmla="*/ 296160 w 1184640"/>
                      <a:gd name="connsiteY28" fmla="*/ 79356 h 804606"/>
                      <a:gd name="connsiteX29" fmla="*/ 378290 w 1184640"/>
                      <a:gd name="connsiteY29" fmla="*/ 75601 h 804606"/>
                      <a:gd name="connsiteX30" fmla="*/ 439016 w 1184640"/>
                      <a:gd name="connsiteY30" fmla="*/ 20183 h 804606"/>
                      <a:gd name="connsiteX31" fmla="*/ 519316 w 1184640"/>
                      <a:gd name="connsiteY31" fmla="*/ 37815 h 804606"/>
                      <a:gd name="connsiteX32" fmla="*/ 592320 w 1184640"/>
                      <a:gd name="connsiteY32" fmla="*/ 0 h 8046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184640" h="804606">
                        <a:moveTo>
                          <a:pt x="592320" y="0"/>
                        </a:moveTo>
                        <a:lnTo>
                          <a:pt x="665324" y="37815"/>
                        </a:lnTo>
                        <a:lnTo>
                          <a:pt x="745624" y="20183"/>
                        </a:lnTo>
                        <a:lnTo>
                          <a:pt x="806350" y="75601"/>
                        </a:lnTo>
                        <a:lnTo>
                          <a:pt x="888480" y="79356"/>
                        </a:lnTo>
                        <a:lnTo>
                          <a:pt x="932795" y="148605"/>
                        </a:lnTo>
                        <a:lnTo>
                          <a:pt x="1011153" y="173486"/>
                        </a:lnTo>
                        <a:lnTo>
                          <a:pt x="1036034" y="251845"/>
                        </a:lnTo>
                        <a:lnTo>
                          <a:pt x="1105284" y="296160"/>
                        </a:lnTo>
                        <a:lnTo>
                          <a:pt x="1109039" y="378289"/>
                        </a:lnTo>
                        <a:lnTo>
                          <a:pt x="1164457" y="439016"/>
                        </a:lnTo>
                        <a:lnTo>
                          <a:pt x="1146825" y="519315"/>
                        </a:lnTo>
                        <a:lnTo>
                          <a:pt x="1184640" y="592319"/>
                        </a:lnTo>
                        <a:lnTo>
                          <a:pt x="1146825" y="665323"/>
                        </a:lnTo>
                        <a:lnTo>
                          <a:pt x="1164457" y="745622"/>
                        </a:lnTo>
                        <a:lnTo>
                          <a:pt x="1163709" y="746442"/>
                        </a:lnTo>
                        <a:lnTo>
                          <a:pt x="199614" y="804606"/>
                        </a:lnTo>
                        <a:lnTo>
                          <a:pt x="20932" y="746442"/>
                        </a:lnTo>
                        <a:lnTo>
                          <a:pt x="20183" y="745622"/>
                        </a:lnTo>
                        <a:lnTo>
                          <a:pt x="37815" y="665323"/>
                        </a:lnTo>
                        <a:lnTo>
                          <a:pt x="0" y="592319"/>
                        </a:lnTo>
                        <a:lnTo>
                          <a:pt x="37815" y="519315"/>
                        </a:lnTo>
                        <a:lnTo>
                          <a:pt x="20183" y="439016"/>
                        </a:lnTo>
                        <a:lnTo>
                          <a:pt x="75601" y="378289"/>
                        </a:lnTo>
                        <a:lnTo>
                          <a:pt x="79356" y="296160"/>
                        </a:lnTo>
                        <a:lnTo>
                          <a:pt x="148606" y="251845"/>
                        </a:lnTo>
                        <a:lnTo>
                          <a:pt x="173487" y="173486"/>
                        </a:lnTo>
                        <a:lnTo>
                          <a:pt x="251845" y="148605"/>
                        </a:lnTo>
                        <a:lnTo>
                          <a:pt x="296160" y="79356"/>
                        </a:lnTo>
                        <a:lnTo>
                          <a:pt x="378290" y="75601"/>
                        </a:lnTo>
                        <a:lnTo>
                          <a:pt x="439016" y="20183"/>
                        </a:lnTo>
                        <a:lnTo>
                          <a:pt x="519316" y="37815"/>
                        </a:lnTo>
                        <a:lnTo>
                          <a:pt x="592320" y="0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72" name="グループ化 71">
                    <a:extLst>
                      <a:ext uri="{FF2B5EF4-FFF2-40B4-BE49-F238E27FC236}">
                        <a16:creationId xmlns:a16="http://schemas.microsoft.com/office/drawing/2014/main" id="{09DD6D10-DC82-43C0-B33B-C5EB3EC3D7FF}"/>
                      </a:ext>
                    </a:extLst>
                  </p:cNvPr>
                  <p:cNvGrpSpPr/>
                  <p:nvPr/>
                </p:nvGrpSpPr>
                <p:grpSpPr>
                  <a:xfrm>
                    <a:off x="7395581" y="3854776"/>
                    <a:ext cx="1192903" cy="2593460"/>
                    <a:chOff x="6619203" y="3854776"/>
                    <a:chExt cx="1192903" cy="2593460"/>
                  </a:xfrm>
                </p:grpSpPr>
                <p:grpSp>
                  <p:nvGrpSpPr>
                    <p:cNvPr id="620" name="グループ化 619">
                      <a:extLst>
                        <a:ext uri="{FF2B5EF4-FFF2-40B4-BE49-F238E27FC236}">
                          <a16:creationId xmlns:a16="http://schemas.microsoft.com/office/drawing/2014/main" id="{B469A9AA-CE0E-4997-8734-1A219C85704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619203" y="3877575"/>
                      <a:ext cx="1014923" cy="2564409"/>
                      <a:chOff x="675445" y="4348766"/>
                      <a:chExt cx="828439" cy="2093217"/>
                    </a:xfrm>
                    <a:solidFill>
                      <a:schemeClr val="accent2">
                        <a:lumMod val="60000"/>
                        <a:lumOff val="40000"/>
                      </a:schemeClr>
                    </a:solidFill>
                  </p:grpSpPr>
                  <p:sp>
                    <p:nvSpPr>
                      <p:cNvPr id="621" name="フリーフォーム: 図形 620">
                        <a:extLst>
                          <a:ext uri="{FF2B5EF4-FFF2-40B4-BE49-F238E27FC236}">
                            <a16:creationId xmlns:a16="http://schemas.microsoft.com/office/drawing/2014/main" id="{A21678F5-AB28-45A3-B53C-526FB2CEA31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74482" y="5113856"/>
                        <a:ext cx="184679" cy="379671"/>
                      </a:xfrm>
                      <a:custGeom>
                        <a:avLst/>
                        <a:gdLst>
                          <a:gd name="connsiteX0" fmla="*/ 22650 w 248020"/>
                          <a:gd name="connsiteY0" fmla="*/ 0 h 258102"/>
                          <a:gd name="connsiteX1" fmla="*/ 225369 w 248020"/>
                          <a:gd name="connsiteY1" fmla="*/ 0 h 258102"/>
                          <a:gd name="connsiteX2" fmla="*/ 248020 w 248020"/>
                          <a:gd name="connsiteY2" fmla="*/ 258102 h 258102"/>
                          <a:gd name="connsiteX3" fmla="*/ 0 w 248020"/>
                          <a:gd name="connsiteY3" fmla="*/ 258102 h 25810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48020" h="258102">
                            <a:moveTo>
                              <a:pt x="22650" y="0"/>
                            </a:moveTo>
                            <a:lnTo>
                              <a:pt x="225369" y="0"/>
                            </a:lnTo>
                            <a:lnTo>
                              <a:pt x="248020" y="258102"/>
                            </a:lnTo>
                            <a:lnTo>
                              <a:pt x="0" y="258102"/>
                            </a:lnTo>
                            <a:close/>
                          </a:path>
                        </a:pathLst>
                      </a:cu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622" name="フリーフォーム: 図形 621">
                        <a:extLst>
                          <a:ext uri="{FF2B5EF4-FFF2-40B4-BE49-F238E27FC236}">
                            <a16:creationId xmlns:a16="http://schemas.microsoft.com/office/drawing/2014/main" id="{5E3A48DE-BF4A-4911-85EB-5B1DE71165A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92994" y="5129117"/>
                        <a:ext cx="81882" cy="195549"/>
                      </a:xfrm>
                      <a:custGeom>
                        <a:avLst/>
                        <a:gdLst>
                          <a:gd name="connsiteX0" fmla="*/ 152408 w 161003"/>
                          <a:gd name="connsiteY0" fmla="*/ 0 h 223973"/>
                          <a:gd name="connsiteX1" fmla="*/ 9452 w 161003"/>
                          <a:gd name="connsiteY1" fmla="*/ 219737 h 223973"/>
                          <a:gd name="connsiteX2" fmla="*/ 0 w 161003"/>
                          <a:gd name="connsiteY2" fmla="*/ 223973 h 223973"/>
                          <a:gd name="connsiteX3" fmla="*/ 4657 w 161003"/>
                          <a:gd name="connsiteY3" fmla="*/ 149621 h 223973"/>
                          <a:gd name="connsiteX4" fmla="*/ 85033 w 161003"/>
                          <a:gd name="connsiteY4" fmla="*/ 89394 h 223973"/>
                          <a:gd name="connsiteX5" fmla="*/ 152408 w 161003"/>
                          <a:gd name="connsiteY5" fmla="*/ 0 h 223973"/>
                          <a:gd name="connsiteX0" fmla="*/ 152408 w 161003"/>
                          <a:gd name="connsiteY0" fmla="*/ 0 h 209686"/>
                          <a:gd name="connsiteX1" fmla="*/ 9452 w 161003"/>
                          <a:gd name="connsiteY1" fmla="*/ 205450 h 209686"/>
                          <a:gd name="connsiteX2" fmla="*/ 0 w 161003"/>
                          <a:gd name="connsiteY2" fmla="*/ 209686 h 209686"/>
                          <a:gd name="connsiteX3" fmla="*/ 4657 w 161003"/>
                          <a:gd name="connsiteY3" fmla="*/ 135334 h 209686"/>
                          <a:gd name="connsiteX4" fmla="*/ 85033 w 161003"/>
                          <a:gd name="connsiteY4" fmla="*/ 75107 h 209686"/>
                          <a:gd name="connsiteX5" fmla="*/ 152408 w 161003"/>
                          <a:gd name="connsiteY5" fmla="*/ 0 h 209686"/>
                          <a:gd name="connsiteX0" fmla="*/ 152408 w 161003"/>
                          <a:gd name="connsiteY0" fmla="*/ 0 h 209686"/>
                          <a:gd name="connsiteX1" fmla="*/ 9452 w 161003"/>
                          <a:gd name="connsiteY1" fmla="*/ 205450 h 209686"/>
                          <a:gd name="connsiteX2" fmla="*/ 0 w 161003"/>
                          <a:gd name="connsiteY2" fmla="*/ 209686 h 209686"/>
                          <a:gd name="connsiteX3" fmla="*/ 4657 w 161003"/>
                          <a:gd name="connsiteY3" fmla="*/ 135334 h 209686"/>
                          <a:gd name="connsiteX4" fmla="*/ 87857 w 161003"/>
                          <a:gd name="connsiteY4" fmla="*/ 82251 h 209686"/>
                          <a:gd name="connsiteX5" fmla="*/ 152408 w 161003"/>
                          <a:gd name="connsiteY5" fmla="*/ 0 h 209686"/>
                          <a:gd name="connsiteX0" fmla="*/ 147751 w 156346"/>
                          <a:gd name="connsiteY0" fmla="*/ 0 h 205450"/>
                          <a:gd name="connsiteX1" fmla="*/ 4795 w 156346"/>
                          <a:gd name="connsiteY1" fmla="*/ 205450 h 205450"/>
                          <a:gd name="connsiteX2" fmla="*/ 0 w 156346"/>
                          <a:gd name="connsiteY2" fmla="*/ 135334 h 205450"/>
                          <a:gd name="connsiteX3" fmla="*/ 83200 w 156346"/>
                          <a:gd name="connsiteY3" fmla="*/ 82251 h 205450"/>
                          <a:gd name="connsiteX4" fmla="*/ 147751 w 156346"/>
                          <a:gd name="connsiteY4" fmla="*/ 0 h 205450"/>
                          <a:gd name="connsiteX0" fmla="*/ 148605 w 156752"/>
                          <a:gd name="connsiteY0" fmla="*/ 0 h 188781"/>
                          <a:gd name="connsiteX1" fmla="*/ 0 w 156752"/>
                          <a:gd name="connsiteY1" fmla="*/ 188781 h 188781"/>
                          <a:gd name="connsiteX2" fmla="*/ 854 w 156752"/>
                          <a:gd name="connsiteY2" fmla="*/ 135334 h 188781"/>
                          <a:gd name="connsiteX3" fmla="*/ 84054 w 156752"/>
                          <a:gd name="connsiteY3" fmla="*/ 82251 h 188781"/>
                          <a:gd name="connsiteX4" fmla="*/ 148605 w 156752"/>
                          <a:gd name="connsiteY4" fmla="*/ 0 h 188781"/>
                          <a:gd name="connsiteX0" fmla="*/ 148605 w 148605"/>
                          <a:gd name="connsiteY0" fmla="*/ 0 h 188781"/>
                          <a:gd name="connsiteX1" fmla="*/ 0 w 148605"/>
                          <a:gd name="connsiteY1" fmla="*/ 188781 h 188781"/>
                          <a:gd name="connsiteX2" fmla="*/ 854 w 148605"/>
                          <a:gd name="connsiteY2" fmla="*/ 135334 h 188781"/>
                          <a:gd name="connsiteX3" fmla="*/ 84054 w 148605"/>
                          <a:gd name="connsiteY3" fmla="*/ 82251 h 188781"/>
                          <a:gd name="connsiteX4" fmla="*/ 148605 w 148605"/>
                          <a:gd name="connsiteY4" fmla="*/ 0 h 188781"/>
                          <a:gd name="connsiteX0" fmla="*/ 148605 w 148605"/>
                          <a:gd name="connsiteY0" fmla="*/ 0 h 188781"/>
                          <a:gd name="connsiteX1" fmla="*/ 0 w 148605"/>
                          <a:gd name="connsiteY1" fmla="*/ 188781 h 188781"/>
                          <a:gd name="connsiteX2" fmla="*/ 854 w 148605"/>
                          <a:gd name="connsiteY2" fmla="*/ 135334 h 188781"/>
                          <a:gd name="connsiteX3" fmla="*/ 84054 w 148605"/>
                          <a:gd name="connsiteY3" fmla="*/ 82251 h 188781"/>
                          <a:gd name="connsiteX4" fmla="*/ 148605 w 148605"/>
                          <a:gd name="connsiteY4" fmla="*/ 0 h 188781"/>
                          <a:gd name="connsiteX0" fmla="*/ 151429 w 151429"/>
                          <a:gd name="connsiteY0" fmla="*/ 0 h 186400"/>
                          <a:gd name="connsiteX1" fmla="*/ 0 w 151429"/>
                          <a:gd name="connsiteY1" fmla="*/ 186400 h 186400"/>
                          <a:gd name="connsiteX2" fmla="*/ 854 w 151429"/>
                          <a:gd name="connsiteY2" fmla="*/ 132953 h 186400"/>
                          <a:gd name="connsiteX3" fmla="*/ 84054 w 151429"/>
                          <a:gd name="connsiteY3" fmla="*/ 79870 h 186400"/>
                          <a:gd name="connsiteX4" fmla="*/ 151429 w 151429"/>
                          <a:gd name="connsiteY4" fmla="*/ 0 h 18640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51429" h="186400">
                            <a:moveTo>
                              <a:pt x="151429" y="0"/>
                            </a:moveTo>
                            <a:cubicBezTo>
                              <a:pt x="150345" y="78261"/>
                              <a:pt x="89168" y="133779"/>
                              <a:pt x="0" y="186400"/>
                            </a:cubicBezTo>
                            <a:cubicBezTo>
                              <a:pt x="285" y="168584"/>
                              <a:pt x="569" y="150769"/>
                              <a:pt x="854" y="132953"/>
                            </a:cubicBezTo>
                            <a:lnTo>
                              <a:pt x="84054" y="79870"/>
                            </a:lnTo>
                            <a:cubicBezTo>
                              <a:pt x="113633" y="51040"/>
                              <a:pt x="136893" y="29985"/>
                              <a:pt x="151429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>
                          <a:lumMod val="7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 dirty="0">
                          <a:solidFill>
                            <a:schemeClr val="lt1"/>
                          </a:solidFill>
                        </a:endParaRPr>
                      </a:p>
                    </p:txBody>
                  </p:sp>
                  <p:sp>
                    <p:nvSpPr>
                      <p:cNvPr id="623" name="四角形: 上の 2 つの角を丸める 622">
                        <a:extLst>
                          <a:ext uri="{FF2B5EF4-FFF2-40B4-BE49-F238E27FC236}">
                            <a16:creationId xmlns:a16="http://schemas.microsoft.com/office/drawing/2014/main" id="{92AB56E9-6A4F-46D5-8B55-A806021C4DA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14043" y="5430206"/>
                        <a:ext cx="520051" cy="1011777"/>
                      </a:xfrm>
                      <a:prstGeom prst="round2SameRect">
                        <a:avLst>
                          <a:gd name="adj1" fmla="val 39323"/>
                          <a:gd name="adj2" fmla="val 0"/>
                        </a:avLst>
                      </a:prstGeom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ln w="1270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624" name="フリーフォーム: 図形 623">
                        <a:extLst>
                          <a:ext uri="{FF2B5EF4-FFF2-40B4-BE49-F238E27FC236}">
                            <a16:creationId xmlns:a16="http://schemas.microsoft.com/office/drawing/2014/main" id="{3D1A2D8E-91DA-483D-8B30-96A183F0FE2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75445" y="4348766"/>
                        <a:ext cx="828439" cy="985591"/>
                      </a:xfrm>
                      <a:custGeom>
                        <a:avLst/>
                        <a:gdLst>
                          <a:gd name="connsiteX0" fmla="*/ 444504 w 821661"/>
                          <a:gd name="connsiteY0" fmla="*/ 27 h 921045"/>
                          <a:gd name="connsiteX1" fmla="*/ 821479 w 821661"/>
                          <a:gd name="connsiteY1" fmla="*/ 445103 h 921045"/>
                          <a:gd name="connsiteX2" fmla="*/ 552319 w 821661"/>
                          <a:gd name="connsiteY2" fmla="*/ 898660 h 921045"/>
                          <a:gd name="connsiteX3" fmla="*/ 480846 w 821661"/>
                          <a:gd name="connsiteY3" fmla="*/ 747863 h 921045"/>
                          <a:gd name="connsiteX4" fmla="*/ 232191 w 821661"/>
                          <a:gd name="connsiteY4" fmla="*/ 919950 h 921045"/>
                          <a:gd name="connsiteX5" fmla="*/ 75343 w 821661"/>
                          <a:gd name="connsiteY5" fmla="*/ 842202 h 921045"/>
                          <a:gd name="connsiteX6" fmla="*/ 67533 w 821661"/>
                          <a:gd name="connsiteY6" fmla="*/ 822288 h 921045"/>
                          <a:gd name="connsiteX7" fmla="*/ 70485 w 821661"/>
                          <a:gd name="connsiteY7" fmla="*/ 821185 h 921045"/>
                          <a:gd name="connsiteX8" fmla="*/ 100514 w 821661"/>
                          <a:gd name="connsiteY8" fmla="*/ 795321 h 921045"/>
                          <a:gd name="connsiteX9" fmla="*/ 70485 w 821661"/>
                          <a:gd name="connsiteY9" fmla="*/ 800742 h 921045"/>
                          <a:gd name="connsiteX10" fmla="*/ 60233 w 821661"/>
                          <a:gd name="connsiteY10" fmla="*/ 803677 h 921045"/>
                          <a:gd name="connsiteX11" fmla="*/ 59765 w 821661"/>
                          <a:gd name="connsiteY11" fmla="*/ 802483 h 921045"/>
                          <a:gd name="connsiteX12" fmla="*/ 48103 w 821661"/>
                          <a:gd name="connsiteY12" fmla="*/ 752360 h 921045"/>
                          <a:gd name="connsiteX13" fmla="*/ 0 w 821661"/>
                          <a:gd name="connsiteY13" fmla="*/ 713901 h 921045"/>
                          <a:gd name="connsiteX14" fmla="*/ 41934 w 821661"/>
                          <a:gd name="connsiteY14" fmla="*/ 572226 h 921045"/>
                          <a:gd name="connsiteX15" fmla="*/ 12918 w 821661"/>
                          <a:gd name="connsiteY15" fmla="*/ 401454 h 921045"/>
                          <a:gd name="connsiteX16" fmla="*/ 11316 w 821661"/>
                          <a:gd name="connsiteY16" fmla="*/ 339903 h 921045"/>
                          <a:gd name="connsiteX17" fmla="*/ 444504 w 821661"/>
                          <a:gd name="connsiteY17" fmla="*/ 27 h 921045"/>
                          <a:gd name="connsiteX0" fmla="*/ 480846 w 821661"/>
                          <a:gd name="connsiteY0" fmla="*/ 747863 h 921045"/>
                          <a:gd name="connsiteX1" fmla="*/ 232191 w 821661"/>
                          <a:gd name="connsiteY1" fmla="*/ 919950 h 921045"/>
                          <a:gd name="connsiteX2" fmla="*/ 75343 w 821661"/>
                          <a:gd name="connsiteY2" fmla="*/ 842202 h 921045"/>
                          <a:gd name="connsiteX3" fmla="*/ 67533 w 821661"/>
                          <a:gd name="connsiteY3" fmla="*/ 822288 h 921045"/>
                          <a:gd name="connsiteX4" fmla="*/ 70485 w 821661"/>
                          <a:gd name="connsiteY4" fmla="*/ 821185 h 921045"/>
                          <a:gd name="connsiteX5" fmla="*/ 100514 w 821661"/>
                          <a:gd name="connsiteY5" fmla="*/ 795321 h 921045"/>
                          <a:gd name="connsiteX6" fmla="*/ 70485 w 821661"/>
                          <a:gd name="connsiteY6" fmla="*/ 800742 h 921045"/>
                          <a:gd name="connsiteX7" fmla="*/ 60233 w 821661"/>
                          <a:gd name="connsiteY7" fmla="*/ 803677 h 921045"/>
                          <a:gd name="connsiteX8" fmla="*/ 59765 w 821661"/>
                          <a:gd name="connsiteY8" fmla="*/ 802483 h 921045"/>
                          <a:gd name="connsiteX9" fmla="*/ 48103 w 821661"/>
                          <a:gd name="connsiteY9" fmla="*/ 752360 h 921045"/>
                          <a:gd name="connsiteX10" fmla="*/ 0 w 821661"/>
                          <a:gd name="connsiteY10" fmla="*/ 713901 h 921045"/>
                          <a:gd name="connsiteX11" fmla="*/ 41934 w 821661"/>
                          <a:gd name="connsiteY11" fmla="*/ 572226 h 921045"/>
                          <a:gd name="connsiteX12" fmla="*/ 12918 w 821661"/>
                          <a:gd name="connsiteY12" fmla="*/ 401454 h 921045"/>
                          <a:gd name="connsiteX13" fmla="*/ 11316 w 821661"/>
                          <a:gd name="connsiteY13" fmla="*/ 339903 h 921045"/>
                          <a:gd name="connsiteX14" fmla="*/ 444504 w 821661"/>
                          <a:gd name="connsiteY14" fmla="*/ 27 h 921045"/>
                          <a:gd name="connsiteX15" fmla="*/ 821479 w 821661"/>
                          <a:gd name="connsiteY15" fmla="*/ 445103 h 921045"/>
                          <a:gd name="connsiteX16" fmla="*/ 552319 w 821661"/>
                          <a:gd name="connsiteY16" fmla="*/ 898660 h 921045"/>
                          <a:gd name="connsiteX17" fmla="*/ 572286 w 821661"/>
                          <a:gd name="connsiteY17" fmla="*/ 839303 h 921045"/>
                          <a:gd name="connsiteX0" fmla="*/ 480846 w 821661"/>
                          <a:gd name="connsiteY0" fmla="*/ 747863 h 921045"/>
                          <a:gd name="connsiteX1" fmla="*/ 232191 w 821661"/>
                          <a:gd name="connsiteY1" fmla="*/ 919950 h 921045"/>
                          <a:gd name="connsiteX2" fmla="*/ 75343 w 821661"/>
                          <a:gd name="connsiteY2" fmla="*/ 842202 h 921045"/>
                          <a:gd name="connsiteX3" fmla="*/ 67533 w 821661"/>
                          <a:gd name="connsiteY3" fmla="*/ 822288 h 921045"/>
                          <a:gd name="connsiteX4" fmla="*/ 70485 w 821661"/>
                          <a:gd name="connsiteY4" fmla="*/ 821185 h 921045"/>
                          <a:gd name="connsiteX5" fmla="*/ 100514 w 821661"/>
                          <a:gd name="connsiteY5" fmla="*/ 795321 h 921045"/>
                          <a:gd name="connsiteX6" fmla="*/ 70485 w 821661"/>
                          <a:gd name="connsiteY6" fmla="*/ 800742 h 921045"/>
                          <a:gd name="connsiteX7" fmla="*/ 60233 w 821661"/>
                          <a:gd name="connsiteY7" fmla="*/ 803677 h 921045"/>
                          <a:gd name="connsiteX8" fmla="*/ 59765 w 821661"/>
                          <a:gd name="connsiteY8" fmla="*/ 802483 h 921045"/>
                          <a:gd name="connsiteX9" fmla="*/ 48103 w 821661"/>
                          <a:gd name="connsiteY9" fmla="*/ 752360 h 921045"/>
                          <a:gd name="connsiteX10" fmla="*/ 0 w 821661"/>
                          <a:gd name="connsiteY10" fmla="*/ 713901 h 921045"/>
                          <a:gd name="connsiteX11" fmla="*/ 41934 w 821661"/>
                          <a:gd name="connsiteY11" fmla="*/ 572226 h 921045"/>
                          <a:gd name="connsiteX12" fmla="*/ 12918 w 821661"/>
                          <a:gd name="connsiteY12" fmla="*/ 401454 h 921045"/>
                          <a:gd name="connsiteX13" fmla="*/ 11316 w 821661"/>
                          <a:gd name="connsiteY13" fmla="*/ 339903 h 921045"/>
                          <a:gd name="connsiteX14" fmla="*/ 444504 w 821661"/>
                          <a:gd name="connsiteY14" fmla="*/ 27 h 921045"/>
                          <a:gd name="connsiteX15" fmla="*/ 821479 w 821661"/>
                          <a:gd name="connsiteY15" fmla="*/ 445103 h 921045"/>
                          <a:gd name="connsiteX16" fmla="*/ 552319 w 821661"/>
                          <a:gd name="connsiteY16" fmla="*/ 898660 h 921045"/>
                          <a:gd name="connsiteX0" fmla="*/ 480846 w 821661"/>
                          <a:gd name="connsiteY0" fmla="*/ 747863 h 921045"/>
                          <a:gd name="connsiteX1" fmla="*/ 232191 w 821661"/>
                          <a:gd name="connsiteY1" fmla="*/ 919950 h 921045"/>
                          <a:gd name="connsiteX2" fmla="*/ 75343 w 821661"/>
                          <a:gd name="connsiteY2" fmla="*/ 842202 h 921045"/>
                          <a:gd name="connsiteX3" fmla="*/ 67533 w 821661"/>
                          <a:gd name="connsiteY3" fmla="*/ 822288 h 921045"/>
                          <a:gd name="connsiteX4" fmla="*/ 100514 w 821661"/>
                          <a:gd name="connsiteY4" fmla="*/ 795321 h 921045"/>
                          <a:gd name="connsiteX5" fmla="*/ 70485 w 821661"/>
                          <a:gd name="connsiteY5" fmla="*/ 800742 h 921045"/>
                          <a:gd name="connsiteX6" fmla="*/ 60233 w 821661"/>
                          <a:gd name="connsiteY6" fmla="*/ 803677 h 921045"/>
                          <a:gd name="connsiteX7" fmla="*/ 59765 w 821661"/>
                          <a:gd name="connsiteY7" fmla="*/ 802483 h 921045"/>
                          <a:gd name="connsiteX8" fmla="*/ 48103 w 821661"/>
                          <a:gd name="connsiteY8" fmla="*/ 752360 h 921045"/>
                          <a:gd name="connsiteX9" fmla="*/ 0 w 821661"/>
                          <a:gd name="connsiteY9" fmla="*/ 713901 h 921045"/>
                          <a:gd name="connsiteX10" fmla="*/ 41934 w 821661"/>
                          <a:gd name="connsiteY10" fmla="*/ 572226 h 921045"/>
                          <a:gd name="connsiteX11" fmla="*/ 12918 w 821661"/>
                          <a:gd name="connsiteY11" fmla="*/ 401454 h 921045"/>
                          <a:gd name="connsiteX12" fmla="*/ 11316 w 821661"/>
                          <a:gd name="connsiteY12" fmla="*/ 339903 h 921045"/>
                          <a:gd name="connsiteX13" fmla="*/ 444504 w 821661"/>
                          <a:gd name="connsiteY13" fmla="*/ 27 h 921045"/>
                          <a:gd name="connsiteX14" fmla="*/ 821479 w 821661"/>
                          <a:gd name="connsiteY14" fmla="*/ 445103 h 921045"/>
                          <a:gd name="connsiteX15" fmla="*/ 552319 w 821661"/>
                          <a:gd name="connsiteY15" fmla="*/ 898660 h 921045"/>
                          <a:gd name="connsiteX0" fmla="*/ 480846 w 822486"/>
                          <a:gd name="connsiteY0" fmla="*/ 784141 h 957323"/>
                          <a:gd name="connsiteX1" fmla="*/ 232191 w 822486"/>
                          <a:gd name="connsiteY1" fmla="*/ 956228 h 957323"/>
                          <a:gd name="connsiteX2" fmla="*/ 75343 w 822486"/>
                          <a:gd name="connsiteY2" fmla="*/ 878480 h 957323"/>
                          <a:gd name="connsiteX3" fmla="*/ 67533 w 822486"/>
                          <a:gd name="connsiteY3" fmla="*/ 858566 h 957323"/>
                          <a:gd name="connsiteX4" fmla="*/ 100514 w 822486"/>
                          <a:gd name="connsiteY4" fmla="*/ 831599 h 957323"/>
                          <a:gd name="connsiteX5" fmla="*/ 70485 w 822486"/>
                          <a:gd name="connsiteY5" fmla="*/ 837020 h 957323"/>
                          <a:gd name="connsiteX6" fmla="*/ 60233 w 822486"/>
                          <a:gd name="connsiteY6" fmla="*/ 839955 h 957323"/>
                          <a:gd name="connsiteX7" fmla="*/ 59765 w 822486"/>
                          <a:gd name="connsiteY7" fmla="*/ 838761 h 957323"/>
                          <a:gd name="connsiteX8" fmla="*/ 48103 w 822486"/>
                          <a:gd name="connsiteY8" fmla="*/ 788638 h 957323"/>
                          <a:gd name="connsiteX9" fmla="*/ 0 w 822486"/>
                          <a:gd name="connsiteY9" fmla="*/ 750179 h 957323"/>
                          <a:gd name="connsiteX10" fmla="*/ 41934 w 822486"/>
                          <a:gd name="connsiteY10" fmla="*/ 608504 h 957323"/>
                          <a:gd name="connsiteX11" fmla="*/ 12918 w 822486"/>
                          <a:gd name="connsiteY11" fmla="*/ 437732 h 957323"/>
                          <a:gd name="connsiteX12" fmla="*/ 11316 w 822486"/>
                          <a:gd name="connsiteY12" fmla="*/ 376181 h 957323"/>
                          <a:gd name="connsiteX13" fmla="*/ 431574 w 822486"/>
                          <a:gd name="connsiteY13" fmla="*/ 22 h 957323"/>
                          <a:gd name="connsiteX14" fmla="*/ 821479 w 822486"/>
                          <a:gd name="connsiteY14" fmla="*/ 481381 h 957323"/>
                          <a:gd name="connsiteX15" fmla="*/ 552319 w 822486"/>
                          <a:gd name="connsiteY15" fmla="*/ 934938 h 957323"/>
                          <a:gd name="connsiteX0" fmla="*/ 480846 w 822153"/>
                          <a:gd name="connsiteY0" fmla="*/ 784141 h 957323"/>
                          <a:gd name="connsiteX1" fmla="*/ 232191 w 822153"/>
                          <a:gd name="connsiteY1" fmla="*/ 956228 h 957323"/>
                          <a:gd name="connsiteX2" fmla="*/ 75343 w 822153"/>
                          <a:gd name="connsiteY2" fmla="*/ 878480 h 957323"/>
                          <a:gd name="connsiteX3" fmla="*/ 67533 w 822153"/>
                          <a:gd name="connsiteY3" fmla="*/ 858566 h 957323"/>
                          <a:gd name="connsiteX4" fmla="*/ 100514 w 822153"/>
                          <a:gd name="connsiteY4" fmla="*/ 831599 h 957323"/>
                          <a:gd name="connsiteX5" fmla="*/ 70485 w 822153"/>
                          <a:gd name="connsiteY5" fmla="*/ 837020 h 957323"/>
                          <a:gd name="connsiteX6" fmla="*/ 60233 w 822153"/>
                          <a:gd name="connsiteY6" fmla="*/ 839955 h 957323"/>
                          <a:gd name="connsiteX7" fmla="*/ 59765 w 822153"/>
                          <a:gd name="connsiteY7" fmla="*/ 838761 h 957323"/>
                          <a:gd name="connsiteX8" fmla="*/ 48103 w 822153"/>
                          <a:gd name="connsiteY8" fmla="*/ 788638 h 957323"/>
                          <a:gd name="connsiteX9" fmla="*/ 0 w 822153"/>
                          <a:gd name="connsiteY9" fmla="*/ 750179 h 957323"/>
                          <a:gd name="connsiteX10" fmla="*/ 41934 w 822153"/>
                          <a:gd name="connsiteY10" fmla="*/ 608504 h 957323"/>
                          <a:gd name="connsiteX11" fmla="*/ 12918 w 822153"/>
                          <a:gd name="connsiteY11" fmla="*/ 437732 h 957323"/>
                          <a:gd name="connsiteX12" fmla="*/ 11316 w 822153"/>
                          <a:gd name="connsiteY12" fmla="*/ 376181 h 957323"/>
                          <a:gd name="connsiteX13" fmla="*/ 431574 w 822153"/>
                          <a:gd name="connsiteY13" fmla="*/ 22 h 957323"/>
                          <a:gd name="connsiteX14" fmla="*/ 821479 w 822153"/>
                          <a:gd name="connsiteY14" fmla="*/ 481381 h 957323"/>
                          <a:gd name="connsiteX15" fmla="*/ 552319 w 822153"/>
                          <a:gd name="connsiteY15" fmla="*/ 934938 h 957323"/>
                          <a:gd name="connsiteX0" fmla="*/ 480846 w 806304"/>
                          <a:gd name="connsiteY0" fmla="*/ 785139 h 958321"/>
                          <a:gd name="connsiteX1" fmla="*/ 232191 w 806304"/>
                          <a:gd name="connsiteY1" fmla="*/ 957226 h 958321"/>
                          <a:gd name="connsiteX2" fmla="*/ 75343 w 806304"/>
                          <a:gd name="connsiteY2" fmla="*/ 879478 h 958321"/>
                          <a:gd name="connsiteX3" fmla="*/ 67533 w 806304"/>
                          <a:gd name="connsiteY3" fmla="*/ 859564 h 958321"/>
                          <a:gd name="connsiteX4" fmla="*/ 100514 w 806304"/>
                          <a:gd name="connsiteY4" fmla="*/ 832597 h 958321"/>
                          <a:gd name="connsiteX5" fmla="*/ 70485 w 806304"/>
                          <a:gd name="connsiteY5" fmla="*/ 838018 h 958321"/>
                          <a:gd name="connsiteX6" fmla="*/ 60233 w 806304"/>
                          <a:gd name="connsiteY6" fmla="*/ 840953 h 958321"/>
                          <a:gd name="connsiteX7" fmla="*/ 59765 w 806304"/>
                          <a:gd name="connsiteY7" fmla="*/ 839759 h 958321"/>
                          <a:gd name="connsiteX8" fmla="*/ 48103 w 806304"/>
                          <a:gd name="connsiteY8" fmla="*/ 789636 h 958321"/>
                          <a:gd name="connsiteX9" fmla="*/ 0 w 806304"/>
                          <a:gd name="connsiteY9" fmla="*/ 751177 h 958321"/>
                          <a:gd name="connsiteX10" fmla="*/ 41934 w 806304"/>
                          <a:gd name="connsiteY10" fmla="*/ 609502 h 958321"/>
                          <a:gd name="connsiteX11" fmla="*/ 12918 w 806304"/>
                          <a:gd name="connsiteY11" fmla="*/ 438730 h 958321"/>
                          <a:gd name="connsiteX12" fmla="*/ 11316 w 806304"/>
                          <a:gd name="connsiteY12" fmla="*/ 377179 h 958321"/>
                          <a:gd name="connsiteX13" fmla="*/ 431574 w 806304"/>
                          <a:gd name="connsiteY13" fmla="*/ 1020 h 958321"/>
                          <a:gd name="connsiteX14" fmla="*/ 805963 w 806304"/>
                          <a:gd name="connsiteY14" fmla="*/ 477196 h 958321"/>
                          <a:gd name="connsiteX15" fmla="*/ 552319 w 806304"/>
                          <a:gd name="connsiteY15" fmla="*/ 935936 h 958321"/>
                          <a:gd name="connsiteX0" fmla="*/ 480846 w 806382"/>
                          <a:gd name="connsiteY0" fmla="*/ 784125 h 957307"/>
                          <a:gd name="connsiteX1" fmla="*/ 232191 w 806382"/>
                          <a:gd name="connsiteY1" fmla="*/ 956212 h 957307"/>
                          <a:gd name="connsiteX2" fmla="*/ 75343 w 806382"/>
                          <a:gd name="connsiteY2" fmla="*/ 878464 h 957307"/>
                          <a:gd name="connsiteX3" fmla="*/ 67533 w 806382"/>
                          <a:gd name="connsiteY3" fmla="*/ 858550 h 957307"/>
                          <a:gd name="connsiteX4" fmla="*/ 100514 w 806382"/>
                          <a:gd name="connsiteY4" fmla="*/ 831583 h 957307"/>
                          <a:gd name="connsiteX5" fmla="*/ 70485 w 806382"/>
                          <a:gd name="connsiteY5" fmla="*/ 837004 h 957307"/>
                          <a:gd name="connsiteX6" fmla="*/ 60233 w 806382"/>
                          <a:gd name="connsiteY6" fmla="*/ 839939 h 957307"/>
                          <a:gd name="connsiteX7" fmla="*/ 59765 w 806382"/>
                          <a:gd name="connsiteY7" fmla="*/ 838745 h 957307"/>
                          <a:gd name="connsiteX8" fmla="*/ 48103 w 806382"/>
                          <a:gd name="connsiteY8" fmla="*/ 788622 h 957307"/>
                          <a:gd name="connsiteX9" fmla="*/ 0 w 806382"/>
                          <a:gd name="connsiteY9" fmla="*/ 750163 h 957307"/>
                          <a:gd name="connsiteX10" fmla="*/ 41934 w 806382"/>
                          <a:gd name="connsiteY10" fmla="*/ 608488 h 957307"/>
                          <a:gd name="connsiteX11" fmla="*/ 12918 w 806382"/>
                          <a:gd name="connsiteY11" fmla="*/ 437716 h 957307"/>
                          <a:gd name="connsiteX12" fmla="*/ 11316 w 806382"/>
                          <a:gd name="connsiteY12" fmla="*/ 376165 h 957307"/>
                          <a:gd name="connsiteX13" fmla="*/ 431574 w 806382"/>
                          <a:gd name="connsiteY13" fmla="*/ 6 h 957307"/>
                          <a:gd name="connsiteX14" fmla="*/ 805963 w 806382"/>
                          <a:gd name="connsiteY14" fmla="*/ 476182 h 957307"/>
                          <a:gd name="connsiteX15" fmla="*/ 552319 w 806382"/>
                          <a:gd name="connsiteY15" fmla="*/ 934922 h 957307"/>
                          <a:gd name="connsiteX0" fmla="*/ 480846 w 806466"/>
                          <a:gd name="connsiteY0" fmla="*/ 784125 h 957307"/>
                          <a:gd name="connsiteX1" fmla="*/ 232191 w 806466"/>
                          <a:gd name="connsiteY1" fmla="*/ 956212 h 957307"/>
                          <a:gd name="connsiteX2" fmla="*/ 75343 w 806466"/>
                          <a:gd name="connsiteY2" fmla="*/ 878464 h 957307"/>
                          <a:gd name="connsiteX3" fmla="*/ 67533 w 806466"/>
                          <a:gd name="connsiteY3" fmla="*/ 858550 h 957307"/>
                          <a:gd name="connsiteX4" fmla="*/ 100514 w 806466"/>
                          <a:gd name="connsiteY4" fmla="*/ 831583 h 957307"/>
                          <a:gd name="connsiteX5" fmla="*/ 70485 w 806466"/>
                          <a:gd name="connsiteY5" fmla="*/ 837004 h 957307"/>
                          <a:gd name="connsiteX6" fmla="*/ 60233 w 806466"/>
                          <a:gd name="connsiteY6" fmla="*/ 839939 h 957307"/>
                          <a:gd name="connsiteX7" fmla="*/ 59765 w 806466"/>
                          <a:gd name="connsiteY7" fmla="*/ 838745 h 957307"/>
                          <a:gd name="connsiteX8" fmla="*/ 48103 w 806466"/>
                          <a:gd name="connsiteY8" fmla="*/ 788622 h 957307"/>
                          <a:gd name="connsiteX9" fmla="*/ 0 w 806466"/>
                          <a:gd name="connsiteY9" fmla="*/ 750163 h 957307"/>
                          <a:gd name="connsiteX10" fmla="*/ 41934 w 806466"/>
                          <a:gd name="connsiteY10" fmla="*/ 608488 h 957307"/>
                          <a:gd name="connsiteX11" fmla="*/ 12918 w 806466"/>
                          <a:gd name="connsiteY11" fmla="*/ 437716 h 957307"/>
                          <a:gd name="connsiteX12" fmla="*/ 11316 w 806466"/>
                          <a:gd name="connsiteY12" fmla="*/ 376165 h 957307"/>
                          <a:gd name="connsiteX13" fmla="*/ 431574 w 806466"/>
                          <a:gd name="connsiteY13" fmla="*/ 6 h 957307"/>
                          <a:gd name="connsiteX14" fmla="*/ 805963 w 806466"/>
                          <a:gd name="connsiteY14" fmla="*/ 476182 h 957307"/>
                          <a:gd name="connsiteX15" fmla="*/ 552319 w 806466"/>
                          <a:gd name="connsiteY15" fmla="*/ 934922 h 957307"/>
                          <a:gd name="connsiteX0" fmla="*/ 480846 w 807025"/>
                          <a:gd name="connsiteY0" fmla="*/ 797081 h 970263"/>
                          <a:gd name="connsiteX1" fmla="*/ 232191 w 807025"/>
                          <a:gd name="connsiteY1" fmla="*/ 969168 h 970263"/>
                          <a:gd name="connsiteX2" fmla="*/ 75343 w 807025"/>
                          <a:gd name="connsiteY2" fmla="*/ 891420 h 970263"/>
                          <a:gd name="connsiteX3" fmla="*/ 67533 w 807025"/>
                          <a:gd name="connsiteY3" fmla="*/ 871506 h 970263"/>
                          <a:gd name="connsiteX4" fmla="*/ 100514 w 807025"/>
                          <a:gd name="connsiteY4" fmla="*/ 844539 h 970263"/>
                          <a:gd name="connsiteX5" fmla="*/ 70485 w 807025"/>
                          <a:gd name="connsiteY5" fmla="*/ 849960 h 970263"/>
                          <a:gd name="connsiteX6" fmla="*/ 60233 w 807025"/>
                          <a:gd name="connsiteY6" fmla="*/ 852895 h 970263"/>
                          <a:gd name="connsiteX7" fmla="*/ 59765 w 807025"/>
                          <a:gd name="connsiteY7" fmla="*/ 851701 h 970263"/>
                          <a:gd name="connsiteX8" fmla="*/ 48103 w 807025"/>
                          <a:gd name="connsiteY8" fmla="*/ 801578 h 970263"/>
                          <a:gd name="connsiteX9" fmla="*/ 0 w 807025"/>
                          <a:gd name="connsiteY9" fmla="*/ 763119 h 970263"/>
                          <a:gd name="connsiteX10" fmla="*/ 41934 w 807025"/>
                          <a:gd name="connsiteY10" fmla="*/ 621444 h 970263"/>
                          <a:gd name="connsiteX11" fmla="*/ 12918 w 807025"/>
                          <a:gd name="connsiteY11" fmla="*/ 450672 h 970263"/>
                          <a:gd name="connsiteX12" fmla="*/ 11316 w 807025"/>
                          <a:gd name="connsiteY12" fmla="*/ 389121 h 970263"/>
                          <a:gd name="connsiteX13" fmla="*/ 431574 w 807025"/>
                          <a:gd name="connsiteY13" fmla="*/ 4 h 970263"/>
                          <a:gd name="connsiteX14" fmla="*/ 805963 w 807025"/>
                          <a:gd name="connsiteY14" fmla="*/ 489138 h 970263"/>
                          <a:gd name="connsiteX15" fmla="*/ 552319 w 807025"/>
                          <a:gd name="connsiteY15" fmla="*/ 947878 h 970263"/>
                          <a:gd name="connsiteX0" fmla="*/ 480846 w 807025"/>
                          <a:gd name="connsiteY0" fmla="*/ 797130 h 970312"/>
                          <a:gd name="connsiteX1" fmla="*/ 232191 w 807025"/>
                          <a:gd name="connsiteY1" fmla="*/ 969217 h 970312"/>
                          <a:gd name="connsiteX2" fmla="*/ 75343 w 807025"/>
                          <a:gd name="connsiteY2" fmla="*/ 891469 h 970312"/>
                          <a:gd name="connsiteX3" fmla="*/ 67533 w 807025"/>
                          <a:gd name="connsiteY3" fmla="*/ 871555 h 970312"/>
                          <a:gd name="connsiteX4" fmla="*/ 100514 w 807025"/>
                          <a:gd name="connsiteY4" fmla="*/ 844588 h 970312"/>
                          <a:gd name="connsiteX5" fmla="*/ 70485 w 807025"/>
                          <a:gd name="connsiteY5" fmla="*/ 850009 h 970312"/>
                          <a:gd name="connsiteX6" fmla="*/ 60233 w 807025"/>
                          <a:gd name="connsiteY6" fmla="*/ 852944 h 970312"/>
                          <a:gd name="connsiteX7" fmla="*/ 59765 w 807025"/>
                          <a:gd name="connsiteY7" fmla="*/ 851750 h 970312"/>
                          <a:gd name="connsiteX8" fmla="*/ 48103 w 807025"/>
                          <a:gd name="connsiteY8" fmla="*/ 801627 h 970312"/>
                          <a:gd name="connsiteX9" fmla="*/ 0 w 807025"/>
                          <a:gd name="connsiteY9" fmla="*/ 763168 h 970312"/>
                          <a:gd name="connsiteX10" fmla="*/ 41934 w 807025"/>
                          <a:gd name="connsiteY10" fmla="*/ 621493 h 970312"/>
                          <a:gd name="connsiteX11" fmla="*/ 12918 w 807025"/>
                          <a:gd name="connsiteY11" fmla="*/ 450721 h 970312"/>
                          <a:gd name="connsiteX12" fmla="*/ 11316 w 807025"/>
                          <a:gd name="connsiteY12" fmla="*/ 389170 h 970312"/>
                          <a:gd name="connsiteX13" fmla="*/ 431574 w 807025"/>
                          <a:gd name="connsiteY13" fmla="*/ 53 h 970312"/>
                          <a:gd name="connsiteX14" fmla="*/ 805963 w 807025"/>
                          <a:gd name="connsiteY14" fmla="*/ 489187 h 970312"/>
                          <a:gd name="connsiteX15" fmla="*/ 552319 w 807025"/>
                          <a:gd name="connsiteY15" fmla="*/ 947927 h 970312"/>
                          <a:gd name="connsiteX0" fmla="*/ 480846 w 805964"/>
                          <a:gd name="connsiteY0" fmla="*/ 797130 h 970312"/>
                          <a:gd name="connsiteX1" fmla="*/ 232191 w 805964"/>
                          <a:gd name="connsiteY1" fmla="*/ 969217 h 970312"/>
                          <a:gd name="connsiteX2" fmla="*/ 75343 w 805964"/>
                          <a:gd name="connsiteY2" fmla="*/ 891469 h 970312"/>
                          <a:gd name="connsiteX3" fmla="*/ 67533 w 805964"/>
                          <a:gd name="connsiteY3" fmla="*/ 871555 h 970312"/>
                          <a:gd name="connsiteX4" fmla="*/ 100514 w 805964"/>
                          <a:gd name="connsiteY4" fmla="*/ 844588 h 970312"/>
                          <a:gd name="connsiteX5" fmla="*/ 70485 w 805964"/>
                          <a:gd name="connsiteY5" fmla="*/ 850009 h 970312"/>
                          <a:gd name="connsiteX6" fmla="*/ 60233 w 805964"/>
                          <a:gd name="connsiteY6" fmla="*/ 852944 h 970312"/>
                          <a:gd name="connsiteX7" fmla="*/ 59765 w 805964"/>
                          <a:gd name="connsiteY7" fmla="*/ 851750 h 970312"/>
                          <a:gd name="connsiteX8" fmla="*/ 48103 w 805964"/>
                          <a:gd name="connsiteY8" fmla="*/ 801627 h 970312"/>
                          <a:gd name="connsiteX9" fmla="*/ 0 w 805964"/>
                          <a:gd name="connsiteY9" fmla="*/ 763168 h 970312"/>
                          <a:gd name="connsiteX10" fmla="*/ 41934 w 805964"/>
                          <a:gd name="connsiteY10" fmla="*/ 621493 h 970312"/>
                          <a:gd name="connsiteX11" fmla="*/ 12918 w 805964"/>
                          <a:gd name="connsiteY11" fmla="*/ 450721 h 970312"/>
                          <a:gd name="connsiteX12" fmla="*/ 11316 w 805964"/>
                          <a:gd name="connsiteY12" fmla="*/ 389170 h 970312"/>
                          <a:gd name="connsiteX13" fmla="*/ 431574 w 805964"/>
                          <a:gd name="connsiteY13" fmla="*/ 53 h 970312"/>
                          <a:gd name="connsiteX14" fmla="*/ 805963 w 805964"/>
                          <a:gd name="connsiteY14" fmla="*/ 489187 h 970312"/>
                          <a:gd name="connsiteX15" fmla="*/ 552319 w 805964"/>
                          <a:gd name="connsiteY15" fmla="*/ 947927 h 970312"/>
                          <a:gd name="connsiteX0" fmla="*/ 501534 w 826652"/>
                          <a:gd name="connsiteY0" fmla="*/ 797130 h 970312"/>
                          <a:gd name="connsiteX1" fmla="*/ 252879 w 826652"/>
                          <a:gd name="connsiteY1" fmla="*/ 969217 h 970312"/>
                          <a:gd name="connsiteX2" fmla="*/ 96031 w 826652"/>
                          <a:gd name="connsiteY2" fmla="*/ 891469 h 970312"/>
                          <a:gd name="connsiteX3" fmla="*/ 88221 w 826652"/>
                          <a:gd name="connsiteY3" fmla="*/ 871555 h 970312"/>
                          <a:gd name="connsiteX4" fmla="*/ 121202 w 826652"/>
                          <a:gd name="connsiteY4" fmla="*/ 844588 h 970312"/>
                          <a:gd name="connsiteX5" fmla="*/ 91173 w 826652"/>
                          <a:gd name="connsiteY5" fmla="*/ 850009 h 970312"/>
                          <a:gd name="connsiteX6" fmla="*/ 80921 w 826652"/>
                          <a:gd name="connsiteY6" fmla="*/ 852944 h 970312"/>
                          <a:gd name="connsiteX7" fmla="*/ 80453 w 826652"/>
                          <a:gd name="connsiteY7" fmla="*/ 851750 h 970312"/>
                          <a:gd name="connsiteX8" fmla="*/ 68791 w 826652"/>
                          <a:gd name="connsiteY8" fmla="*/ 801627 h 970312"/>
                          <a:gd name="connsiteX9" fmla="*/ 0 w 826652"/>
                          <a:gd name="connsiteY9" fmla="*/ 763168 h 970312"/>
                          <a:gd name="connsiteX10" fmla="*/ 62622 w 826652"/>
                          <a:gd name="connsiteY10" fmla="*/ 621493 h 970312"/>
                          <a:gd name="connsiteX11" fmla="*/ 33606 w 826652"/>
                          <a:gd name="connsiteY11" fmla="*/ 450721 h 970312"/>
                          <a:gd name="connsiteX12" fmla="*/ 32004 w 826652"/>
                          <a:gd name="connsiteY12" fmla="*/ 389170 h 970312"/>
                          <a:gd name="connsiteX13" fmla="*/ 452262 w 826652"/>
                          <a:gd name="connsiteY13" fmla="*/ 53 h 970312"/>
                          <a:gd name="connsiteX14" fmla="*/ 826651 w 826652"/>
                          <a:gd name="connsiteY14" fmla="*/ 489187 h 970312"/>
                          <a:gd name="connsiteX15" fmla="*/ 573007 w 826652"/>
                          <a:gd name="connsiteY15" fmla="*/ 947927 h 970312"/>
                          <a:gd name="connsiteX0" fmla="*/ 501534 w 826653"/>
                          <a:gd name="connsiteY0" fmla="*/ 797120 h 970302"/>
                          <a:gd name="connsiteX1" fmla="*/ 252879 w 826653"/>
                          <a:gd name="connsiteY1" fmla="*/ 969207 h 970302"/>
                          <a:gd name="connsiteX2" fmla="*/ 96031 w 826653"/>
                          <a:gd name="connsiteY2" fmla="*/ 891459 h 970302"/>
                          <a:gd name="connsiteX3" fmla="*/ 88221 w 826653"/>
                          <a:gd name="connsiteY3" fmla="*/ 871545 h 970302"/>
                          <a:gd name="connsiteX4" fmla="*/ 121202 w 826653"/>
                          <a:gd name="connsiteY4" fmla="*/ 844578 h 970302"/>
                          <a:gd name="connsiteX5" fmla="*/ 91173 w 826653"/>
                          <a:gd name="connsiteY5" fmla="*/ 849999 h 970302"/>
                          <a:gd name="connsiteX6" fmla="*/ 80921 w 826653"/>
                          <a:gd name="connsiteY6" fmla="*/ 852934 h 970302"/>
                          <a:gd name="connsiteX7" fmla="*/ 80453 w 826653"/>
                          <a:gd name="connsiteY7" fmla="*/ 851740 h 970302"/>
                          <a:gd name="connsiteX8" fmla="*/ 68791 w 826653"/>
                          <a:gd name="connsiteY8" fmla="*/ 801617 h 970302"/>
                          <a:gd name="connsiteX9" fmla="*/ 0 w 826653"/>
                          <a:gd name="connsiteY9" fmla="*/ 763158 h 970302"/>
                          <a:gd name="connsiteX10" fmla="*/ 62622 w 826653"/>
                          <a:gd name="connsiteY10" fmla="*/ 621483 h 970302"/>
                          <a:gd name="connsiteX11" fmla="*/ 33606 w 826653"/>
                          <a:gd name="connsiteY11" fmla="*/ 450711 h 970302"/>
                          <a:gd name="connsiteX12" fmla="*/ 32004 w 826653"/>
                          <a:gd name="connsiteY12" fmla="*/ 389160 h 970302"/>
                          <a:gd name="connsiteX13" fmla="*/ 452262 w 826653"/>
                          <a:gd name="connsiteY13" fmla="*/ 43 h 970302"/>
                          <a:gd name="connsiteX14" fmla="*/ 826651 w 826653"/>
                          <a:gd name="connsiteY14" fmla="*/ 489177 h 970302"/>
                          <a:gd name="connsiteX15" fmla="*/ 573007 w 826653"/>
                          <a:gd name="connsiteY15" fmla="*/ 947917 h 970302"/>
                          <a:gd name="connsiteX0" fmla="*/ 501534 w 826653"/>
                          <a:gd name="connsiteY0" fmla="*/ 797120 h 970302"/>
                          <a:gd name="connsiteX1" fmla="*/ 252879 w 826653"/>
                          <a:gd name="connsiteY1" fmla="*/ 969207 h 970302"/>
                          <a:gd name="connsiteX2" fmla="*/ 96031 w 826653"/>
                          <a:gd name="connsiteY2" fmla="*/ 891459 h 970302"/>
                          <a:gd name="connsiteX3" fmla="*/ 88221 w 826653"/>
                          <a:gd name="connsiteY3" fmla="*/ 871545 h 970302"/>
                          <a:gd name="connsiteX4" fmla="*/ 121202 w 826653"/>
                          <a:gd name="connsiteY4" fmla="*/ 844578 h 970302"/>
                          <a:gd name="connsiteX5" fmla="*/ 91173 w 826653"/>
                          <a:gd name="connsiteY5" fmla="*/ 849999 h 970302"/>
                          <a:gd name="connsiteX6" fmla="*/ 80921 w 826653"/>
                          <a:gd name="connsiteY6" fmla="*/ 852934 h 970302"/>
                          <a:gd name="connsiteX7" fmla="*/ 72695 w 826653"/>
                          <a:gd name="connsiteY7" fmla="*/ 847853 h 970302"/>
                          <a:gd name="connsiteX8" fmla="*/ 68791 w 826653"/>
                          <a:gd name="connsiteY8" fmla="*/ 801617 h 970302"/>
                          <a:gd name="connsiteX9" fmla="*/ 0 w 826653"/>
                          <a:gd name="connsiteY9" fmla="*/ 763158 h 970302"/>
                          <a:gd name="connsiteX10" fmla="*/ 62622 w 826653"/>
                          <a:gd name="connsiteY10" fmla="*/ 621483 h 970302"/>
                          <a:gd name="connsiteX11" fmla="*/ 33606 w 826653"/>
                          <a:gd name="connsiteY11" fmla="*/ 450711 h 970302"/>
                          <a:gd name="connsiteX12" fmla="*/ 32004 w 826653"/>
                          <a:gd name="connsiteY12" fmla="*/ 389160 h 970302"/>
                          <a:gd name="connsiteX13" fmla="*/ 452262 w 826653"/>
                          <a:gd name="connsiteY13" fmla="*/ 43 h 970302"/>
                          <a:gd name="connsiteX14" fmla="*/ 826651 w 826653"/>
                          <a:gd name="connsiteY14" fmla="*/ 489177 h 970302"/>
                          <a:gd name="connsiteX15" fmla="*/ 573007 w 826653"/>
                          <a:gd name="connsiteY15" fmla="*/ 947917 h 970302"/>
                          <a:gd name="connsiteX0" fmla="*/ 501534 w 826653"/>
                          <a:gd name="connsiteY0" fmla="*/ 797120 h 970302"/>
                          <a:gd name="connsiteX1" fmla="*/ 252879 w 826653"/>
                          <a:gd name="connsiteY1" fmla="*/ 969207 h 970302"/>
                          <a:gd name="connsiteX2" fmla="*/ 96031 w 826653"/>
                          <a:gd name="connsiteY2" fmla="*/ 891459 h 970302"/>
                          <a:gd name="connsiteX3" fmla="*/ 88221 w 826653"/>
                          <a:gd name="connsiteY3" fmla="*/ 871545 h 970302"/>
                          <a:gd name="connsiteX4" fmla="*/ 121202 w 826653"/>
                          <a:gd name="connsiteY4" fmla="*/ 844578 h 970302"/>
                          <a:gd name="connsiteX5" fmla="*/ 91173 w 826653"/>
                          <a:gd name="connsiteY5" fmla="*/ 849999 h 970302"/>
                          <a:gd name="connsiteX6" fmla="*/ 80921 w 826653"/>
                          <a:gd name="connsiteY6" fmla="*/ 852934 h 970302"/>
                          <a:gd name="connsiteX7" fmla="*/ 72695 w 826653"/>
                          <a:gd name="connsiteY7" fmla="*/ 847853 h 970302"/>
                          <a:gd name="connsiteX8" fmla="*/ 61033 w 826653"/>
                          <a:gd name="connsiteY8" fmla="*/ 789954 h 970302"/>
                          <a:gd name="connsiteX9" fmla="*/ 0 w 826653"/>
                          <a:gd name="connsiteY9" fmla="*/ 763158 h 970302"/>
                          <a:gd name="connsiteX10" fmla="*/ 62622 w 826653"/>
                          <a:gd name="connsiteY10" fmla="*/ 621483 h 970302"/>
                          <a:gd name="connsiteX11" fmla="*/ 33606 w 826653"/>
                          <a:gd name="connsiteY11" fmla="*/ 450711 h 970302"/>
                          <a:gd name="connsiteX12" fmla="*/ 32004 w 826653"/>
                          <a:gd name="connsiteY12" fmla="*/ 389160 h 970302"/>
                          <a:gd name="connsiteX13" fmla="*/ 452262 w 826653"/>
                          <a:gd name="connsiteY13" fmla="*/ 43 h 970302"/>
                          <a:gd name="connsiteX14" fmla="*/ 826651 w 826653"/>
                          <a:gd name="connsiteY14" fmla="*/ 489177 h 970302"/>
                          <a:gd name="connsiteX15" fmla="*/ 573007 w 826653"/>
                          <a:gd name="connsiteY15" fmla="*/ 947917 h 970302"/>
                          <a:gd name="connsiteX0" fmla="*/ 501534 w 826653"/>
                          <a:gd name="connsiteY0" fmla="*/ 797120 h 970302"/>
                          <a:gd name="connsiteX1" fmla="*/ 252879 w 826653"/>
                          <a:gd name="connsiteY1" fmla="*/ 969207 h 970302"/>
                          <a:gd name="connsiteX2" fmla="*/ 96031 w 826653"/>
                          <a:gd name="connsiteY2" fmla="*/ 891459 h 970302"/>
                          <a:gd name="connsiteX3" fmla="*/ 88221 w 826653"/>
                          <a:gd name="connsiteY3" fmla="*/ 871545 h 970302"/>
                          <a:gd name="connsiteX4" fmla="*/ 121202 w 826653"/>
                          <a:gd name="connsiteY4" fmla="*/ 844578 h 970302"/>
                          <a:gd name="connsiteX5" fmla="*/ 91173 w 826653"/>
                          <a:gd name="connsiteY5" fmla="*/ 849999 h 970302"/>
                          <a:gd name="connsiteX6" fmla="*/ 80921 w 826653"/>
                          <a:gd name="connsiteY6" fmla="*/ 852934 h 970302"/>
                          <a:gd name="connsiteX7" fmla="*/ 64937 w 826653"/>
                          <a:gd name="connsiteY7" fmla="*/ 843965 h 970302"/>
                          <a:gd name="connsiteX8" fmla="*/ 61033 w 826653"/>
                          <a:gd name="connsiteY8" fmla="*/ 789954 h 970302"/>
                          <a:gd name="connsiteX9" fmla="*/ 0 w 826653"/>
                          <a:gd name="connsiteY9" fmla="*/ 763158 h 970302"/>
                          <a:gd name="connsiteX10" fmla="*/ 62622 w 826653"/>
                          <a:gd name="connsiteY10" fmla="*/ 621483 h 970302"/>
                          <a:gd name="connsiteX11" fmla="*/ 33606 w 826653"/>
                          <a:gd name="connsiteY11" fmla="*/ 450711 h 970302"/>
                          <a:gd name="connsiteX12" fmla="*/ 32004 w 826653"/>
                          <a:gd name="connsiteY12" fmla="*/ 389160 h 970302"/>
                          <a:gd name="connsiteX13" fmla="*/ 452262 w 826653"/>
                          <a:gd name="connsiteY13" fmla="*/ 43 h 970302"/>
                          <a:gd name="connsiteX14" fmla="*/ 826651 w 826653"/>
                          <a:gd name="connsiteY14" fmla="*/ 489177 h 970302"/>
                          <a:gd name="connsiteX15" fmla="*/ 573007 w 826653"/>
                          <a:gd name="connsiteY15" fmla="*/ 947917 h 970302"/>
                          <a:gd name="connsiteX0" fmla="*/ 501534 w 826653"/>
                          <a:gd name="connsiteY0" fmla="*/ 797120 h 970302"/>
                          <a:gd name="connsiteX1" fmla="*/ 252879 w 826653"/>
                          <a:gd name="connsiteY1" fmla="*/ 969207 h 970302"/>
                          <a:gd name="connsiteX2" fmla="*/ 96031 w 826653"/>
                          <a:gd name="connsiteY2" fmla="*/ 891459 h 970302"/>
                          <a:gd name="connsiteX3" fmla="*/ 88221 w 826653"/>
                          <a:gd name="connsiteY3" fmla="*/ 871545 h 970302"/>
                          <a:gd name="connsiteX4" fmla="*/ 121202 w 826653"/>
                          <a:gd name="connsiteY4" fmla="*/ 844578 h 970302"/>
                          <a:gd name="connsiteX5" fmla="*/ 80921 w 826653"/>
                          <a:gd name="connsiteY5" fmla="*/ 852934 h 970302"/>
                          <a:gd name="connsiteX6" fmla="*/ 64937 w 826653"/>
                          <a:gd name="connsiteY6" fmla="*/ 843965 h 970302"/>
                          <a:gd name="connsiteX7" fmla="*/ 61033 w 826653"/>
                          <a:gd name="connsiteY7" fmla="*/ 789954 h 970302"/>
                          <a:gd name="connsiteX8" fmla="*/ 0 w 826653"/>
                          <a:gd name="connsiteY8" fmla="*/ 763158 h 970302"/>
                          <a:gd name="connsiteX9" fmla="*/ 62622 w 826653"/>
                          <a:gd name="connsiteY9" fmla="*/ 621483 h 970302"/>
                          <a:gd name="connsiteX10" fmla="*/ 33606 w 826653"/>
                          <a:gd name="connsiteY10" fmla="*/ 450711 h 970302"/>
                          <a:gd name="connsiteX11" fmla="*/ 32004 w 826653"/>
                          <a:gd name="connsiteY11" fmla="*/ 389160 h 970302"/>
                          <a:gd name="connsiteX12" fmla="*/ 452262 w 826653"/>
                          <a:gd name="connsiteY12" fmla="*/ 43 h 970302"/>
                          <a:gd name="connsiteX13" fmla="*/ 826651 w 826653"/>
                          <a:gd name="connsiteY13" fmla="*/ 489177 h 970302"/>
                          <a:gd name="connsiteX14" fmla="*/ 573007 w 826653"/>
                          <a:gd name="connsiteY14" fmla="*/ 947917 h 970302"/>
                          <a:gd name="connsiteX0" fmla="*/ 501534 w 826653"/>
                          <a:gd name="connsiteY0" fmla="*/ 797120 h 982026"/>
                          <a:gd name="connsiteX1" fmla="*/ 252879 w 826653"/>
                          <a:gd name="connsiteY1" fmla="*/ 969207 h 982026"/>
                          <a:gd name="connsiteX2" fmla="*/ 119305 w 826653"/>
                          <a:gd name="connsiteY2" fmla="*/ 922558 h 982026"/>
                          <a:gd name="connsiteX3" fmla="*/ 88221 w 826653"/>
                          <a:gd name="connsiteY3" fmla="*/ 871545 h 982026"/>
                          <a:gd name="connsiteX4" fmla="*/ 121202 w 826653"/>
                          <a:gd name="connsiteY4" fmla="*/ 844578 h 982026"/>
                          <a:gd name="connsiteX5" fmla="*/ 80921 w 826653"/>
                          <a:gd name="connsiteY5" fmla="*/ 852934 h 982026"/>
                          <a:gd name="connsiteX6" fmla="*/ 64937 w 826653"/>
                          <a:gd name="connsiteY6" fmla="*/ 843965 h 982026"/>
                          <a:gd name="connsiteX7" fmla="*/ 61033 w 826653"/>
                          <a:gd name="connsiteY7" fmla="*/ 789954 h 982026"/>
                          <a:gd name="connsiteX8" fmla="*/ 0 w 826653"/>
                          <a:gd name="connsiteY8" fmla="*/ 763158 h 982026"/>
                          <a:gd name="connsiteX9" fmla="*/ 62622 w 826653"/>
                          <a:gd name="connsiteY9" fmla="*/ 621483 h 982026"/>
                          <a:gd name="connsiteX10" fmla="*/ 33606 w 826653"/>
                          <a:gd name="connsiteY10" fmla="*/ 450711 h 982026"/>
                          <a:gd name="connsiteX11" fmla="*/ 32004 w 826653"/>
                          <a:gd name="connsiteY11" fmla="*/ 389160 h 982026"/>
                          <a:gd name="connsiteX12" fmla="*/ 452262 w 826653"/>
                          <a:gd name="connsiteY12" fmla="*/ 43 h 982026"/>
                          <a:gd name="connsiteX13" fmla="*/ 826651 w 826653"/>
                          <a:gd name="connsiteY13" fmla="*/ 489177 h 982026"/>
                          <a:gd name="connsiteX14" fmla="*/ 573007 w 826653"/>
                          <a:gd name="connsiteY14" fmla="*/ 947917 h 982026"/>
                          <a:gd name="connsiteX0" fmla="*/ 501534 w 826653"/>
                          <a:gd name="connsiteY0" fmla="*/ 797120 h 977280"/>
                          <a:gd name="connsiteX1" fmla="*/ 252879 w 826653"/>
                          <a:gd name="connsiteY1" fmla="*/ 969207 h 977280"/>
                          <a:gd name="connsiteX2" fmla="*/ 119305 w 826653"/>
                          <a:gd name="connsiteY2" fmla="*/ 922558 h 977280"/>
                          <a:gd name="connsiteX3" fmla="*/ 88221 w 826653"/>
                          <a:gd name="connsiteY3" fmla="*/ 871545 h 977280"/>
                          <a:gd name="connsiteX4" fmla="*/ 121202 w 826653"/>
                          <a:gd name="connsiteY4" fmla="*/ 844578 h 977280"/>
                          <a:gd name="connsiteX5" fmla="*/ 80921 w 826653"/>
                          <a:gd name="connsiteY5" fmla="*/ 852934 h 977280"/>
                          <a:gd name="connsiteX6" fmla="*/ 64937 w 826653"/>
                          <a:gd name="connsiteY6" fmla="*/ 843965 h 977280"/>
                          <a:gd name="connsiteX7" fmla="*/ 61033 w 826653"/>
                          <a:gd name="connsiteY7" fmla="*/ 789954 h 977280"/>
                          <a:gd name="connsiteX8" fmla="*/ 0 w 826653"/>
                          <a:gd name="connsiteY8" fmla="*/ 763158 h 977280"/>
                          <a:gd name="connsiteX9" fmla="*/ 62622 w 826653"/>
                          <a:gd name="connsiteY9" fmla="*/ 621483 h 977280"/>
                          <a:gd name="connsiteX10" fmla="*/ 33606 w 826653"/>
                          <a:gd name="connsiteY10" fmla="*/ 450711 h 977280"/>
                          <a:gd name="connsiteX11" fmla="*/ 32004 w 826653"/>
                          <a:gd name="connsiteY11" fmla="*/ 389160 h 977280"/>
                          <a:gd name="connsiteX12" fmla="*/ 452262 w 826653"/>
                          <a:gd name="connsiteY12" fmla="*/ 43 h 977280"/>
                          <a:gd name="connsiteX13" fmla="*/ 826651 w 826653"/>
                          <a:gd name="connsiteY13" fmla="*/ 489177 h 977280"/>
                          <a:gd name="connsiteX14" fmla="*/ 573007 w 826653"/>
                          <a:gd name="connsiteY14" fmla="*/ 947917 h 977280"/>
                          <a:gd name="connsiteX0" fmla="*/ 501534 w 826653"/>
                          <a:gd name="connsiteY0" fmla="*/ 797120 h 985591"/>
                          <a:gd name="connsiteX1" fmla="*/ 274213 w 826653"/>
                          <a:gd name="connsiteY1" fmla="*/ 978926 h 985591"/>
                          <a:gd name="connsiteX2" fmla="*/ 119305 w 826653"/>
                          <a:gd name="connsiteY2" fmla="*/ 922558 h 985591"/>
                          <a:gd name="connsiteX3" fmla="*/ 88221 w 826653"/>
                          <a:gd name="connsiteY3" fmla="*/ 871545 h 985591"/>
                          <a:gd name="connsiteX4" fmla="*/ 121202 w 826653"/>
                          <a:gd name="connsiteY4" fmla="*/ 844578 h 985591"/>
                          <a:gd name="connsiteX5" fmla="*/ 80921 w 826653"/>
                          <a:gd name="connsiteY5" fmla="*/ 852934 h 985591"/>
                          <a:gd name="connsiteX6" fmla="*/ 64937 w 826653"/>
                          <a:gd name="connsiteY6" fmla="*/ 843965 h 985591"/>
                          <a:gd name="connsiteX7" fmla="*/ 61033 w 826653"/>
                          <a:gd name="connsiteY7" fmla="*/ 789954 h 985591"/>
                          <a:gd name="connsiteX8" fmla="*/ 0 w 826653"/>
                          <a:gd name="connsiteY8" fmla="*/ 763158 h 985591"/>
                          <a:gd name="connsiteX9" fmla="*/ 62622 w 826653"/>
                          <a:gd name="connsiteY9" fmla="*/ 621483 h 985591"/>
                          <a:gd name="connsiteX10" fmla="*/ 33606 w 826653"/>
                          <a:gd name="connsiteY10" fmla="*/ 450711 h 985591"/>
                          <a:gd name="connsiteX11" fmla="*/ 32004 w 826653"/>
                          <a:gd name="connsiteY11" fmla="*/ 389160 h 985591"/>
                          <a:gd name="connsiteX12" fmla="*/ 452262 w 826653"/>
                          <a:gd name="connsiteY12" fmla="*/ 43 h 985591"/>
                          <a:gd name="connsiteX13" fmla="*/ 826651 w 826653"/>
                          <a:gd name="connsiteY13" fmla="*/ 489177 h 985591"/>
                          <a:gd name="connsiteX14" fmla="*/ 573007 w 826653"/>
                          <a:gd name="connsiteY14" fmla="*/ 947917 h 985591"/>
                          <a:gd name="connsiteX0" fmla="*/ 501534 w 826653"/>
                          <a:gd name="connsiteY0" fmla="*/ 797120 h 985591"/>
                          <a:gd name="connsiteX1" fmla="*/ 274213 w 826653"/>
                          <a:gd name="connsiteY1" fmla="*/ 978926 h 985591"/>
                          <a:gd name="connsiteX2" fmla="*/ 119305 w 826653"/>
                          <a:gd name="connsiteY2" fmla="*/ 922558 h 985591"/>
                          <a:gd name="connsiteX3" fmla="*/ 97919 w 826653"/>
                          <a:gd name="connsiteY3" fmla="*/ 904588 h 985591"/>
                          <a:gd name="connsiteX4" fmla="*/ 121202 w 826653"/>
                          <a:gd name="connsiteY4" fmla="*/ 844578 h 985591"/>
                          <a:gd name="connsiteX5" fmla="*/ 80921 w 826653"/>
                          <a:gd name="connsiteY5" fmla="*/ 852934 h 985591"/>
                          <a:gd name="connsiteX6" fmla="*/ 64937 w 826653"/>
                          <a:gd name="connsiteY6" fmla="*/ 843965 h 985591"/>
                          <a:gd name="connsiteX7" fmla="*/ 61033 w 826653"/>
                          <a:gd name="connsiteY7" fmla="*/ 789954 h 985591"/>
                          <a:gd name="connsiteX8" fmla="*/ 0 w 826653"/>
                          <a:gd name="connsiteY8" fmla="*/ 763158 h 985591"/>
                          <a:gd name="connsiteX9" fmla="*/ 62622 w 826653"/>
                          <a:gd name="connsiteY9" fmla="*/ 621483 h 985591"/>
                          <a:gd name="connsiteX10" fmla="*/ 33606 w 826653"/>
                          <a:gd name="connsiteY10" fmla="*/ 450711 h 985591"/>
                          <a:gd name="connsiteX11" fmla="*/ 32004 w 826653"/>
                          <a:gd name="connsiteY11" fmla="*/ 389160 h 985591"/>
                          <a:gd name="connsiteX12" fmla="*/ 452262 w 826653"/>
                          <a:gd name="connsiteY12" fmla="*/ 43 h 985591"/>
                          <a:gd name="connsiteX13" fmla="*/ 826651 w 826653"/>
                          <a:gd name="connsiteY13" fmla="*/ 489177 h 985591"/>
                          <a:gd name="connsiteX14" fmla="*/ 573007 w 826653"/>
                          <a:gd name="connsiteY14" fmla="*/ 947917 h 985591"/>
                          <a:gd name="connsiteX0" fmla="*/ 501534 w 826653"/>
                          <a:gd name="connsiteY0" fmla="*/ 797120 h 985591"/>
                          <a:gd name="connsiteX1" fmla="*/ 274213 w 826653"/>
                          <a:gd name="connsiteY1" fmla="*/ 978926 h 985591"/>
                          <a:gd name="connsiteX2" fmla="*/ 119305 w 826653"/>
                          <a:gd name="connsiteY2" fmla="*/ 922558 h 985591"/>
                          <a:gd name="connsiteX3" fmla="*/ 97919 w 826653"/>
                          <a:gd name="connsiteY3" fmla="*/ 904588 h 985591"/>
                          <a:gd name="connsiteX4" fmla="*/ 132839 w 826653"/>
                          <a:gd name="connsiteY4" fmla="*/ 852353 h 985591"/>
                          <a:gd name="connsiteX5" fmla="*/ 80921 w 826653"/>
                          <a:gd name="connsiteY5" fmla="*/ 852934 h 985591"/>
                          <a:gd name="connsiteX6" fmla="*/ 64937 w 826653"/>
                          <a:gd name="connsiteY6" fmla="*/ 843965 h 985591"/>
                          <a:gd name="connsiteX7" fmla="*/ 61033 w 826653"/>
                          <a:gd name="connsiteY7" fmla="*/ 789954 h 985591"/>
                          <a:gd name="connsiteX8" fmla="*/ 0 w 826653"/>
                          <a:gd name="connsiteY8" fmla="*/ 763158 h 985591"/>
                          <a:gd name="connsiteX9" fmla="*/ 62622 w 826653"/>
                          <a:gd name="connsiteY9" fmla="*/ 621483 h 985591"/>
                          <a:gd name="connsiteX10" fmla="*/ 33606 w 826653"/>
                          <a:gd name="connsiteY10" fmla="*/ 450711 h 985591"/>
                          <a:gd name="connsiteX11" fmla="*/ 32004 w 826653"/>
                          <a:gd name="connsiteY11" fmla="*/ 389160 h 985591"/>
                          <a:gd name="connsiteX12" fmla="*/ 452262 w 826653"/>
                          <a:gd name="connsiteY12" fmla="*/ 43 h 985591"/>
                          <a:gd name="connsiteX13" fmla="*/ 826651 w 826653"/>
                          <a:gd name="connsiteY13" fmla="*/ 489177 h 985591"/>
                          <a:gd name="connsiteX14" fmla="*/ 573007 w 826653"/>
                          <a:gd name="connsiteY14" fmla="*/ 947917 h 985591"/>
                          <a:gd name="connsiteX0" fmla="*/ 501534 w 826653"/>
                          <a:gd name="connsiteY0" fmla="*/ 797120 h 985591"/>
                          <a:gd name="connsiteX1" fmla="*/ 274213 w 826653"/>
                          <a:gd name="connsiteY1" fmla="*/ 978926 h 985591"/>
                          <a:gd name="connsiteX2" fmla="*/ 119305 w 826653"/>
                          <a:gd name="connsiteY2" fmla="*/ 922558 h 985591"/>
                          <a:gd name="connsiteX3" fmla="*/ 88222 w 826653"/>
                          <a:gd name="connsiteY3" fmla="*/ 904588 h 985591"/>
                          <a:gd name="connsiteX4" fmla="*/ 132839 w 826653"/>
                          <a:gd name="connsiteY4" fmla="*/ 852353 h 985591"/>
                          <a:gd name="connsiteX5" fmla="*/ 80921 w 826653"/>
                          <a:gd name="connsiteY5" fmla="*/ 852934 h 985591"/>
                          <a:gd name="connsiteX6" fmla="*/ 64937 w 826653"/>
                          <a:gd name="connsiteY6" fmla="*/ 843965 h 985591"/>
                          <a:gd name="connsiteX7" fmla="*/ 61033 w 826653"/>
                          <a:gd name="connsiteY7" fmla="*/ 789954 h 985591"/>
                          <a:gd name="connsiteX8" fmla="*/ 0 w 826653"/>
                          <a:gd name="connsiteY8" fmla="*/ 763158 h 985591"/>
                          <a:gd name="connsiteX9" fmla="*/ 62622 w 826653"/>
                          <a:gd name="connsiteY9" fmla="*/ 621483 h 985591"/>
                          <a:gd name="connsiteX10" fmla="*/ 33606 w 826653"/>
                          <a:gd name="connsiteY10" fmla="*/ 450711 h 985591"/>
                          <a:gd name="connsiteX11" fmla="*/ 32004 w 826653"/>
                          <a:gd name="connsiteY11" fmla="*/ 389160 h 985591"/>
                          <a:gd name="connsiteX12" fmla="*/ 452262 w 826653"/>
                          <a:gd name="connsiteY12" fmla="*/ 43 h 985591"/>
                          <a:gd name="connsiteX13" fmla="*/ 826651 w 826653"/>
                          <a:gd name="connsiteY13" fmla="*/ 489177 h 985591"/>
                          <a:gd name="connsiteX14" fmla="*/ 573007 w 826653"/>
                          <a:gd name="connsiteY14" fmla="*/ 947917 h 985591"/>
                          <a:gd name="connsiteX0" fmla="*/ 501534 w 826653"/>
                          <a:gd name="connsiteY0" fmla="*/ 797120 h 985591"/>
                          <a:gd name="connsiteX1" fmla="*/ 274213 w 826653"/>
                          <a:gd name="connsiteY1" fmla="*/ 978926 h 985591"/>
                          <a:gd name="connsiteX2" fmla="*/ 119305 w 826653"/>
                          <a:gd name="connsiteY2" fmla="*/ 922558 h 985591"/>
                          <a:gd name="connsiteX3" fmla="*/ 88222 w 826653"/>
                          <a:gd name="connsiteY3" fmla="*/ 904588 h 985591"/>
                          <a:gd name="connsiteX4" fmla="*/ 132839 w 826653"/>
                          <a:gd name="connsiteY4" fmla="*/ 852353 h 985591"/>
                          <a:gd name="connsiteX5" fmla="*/ 64937 w 826653"/>
                          <a:gd name="connsiteY5" fmla="*/ 843965 h 985591"/>
                          <a:gd name="connsiteX6" fmla="*/ 61033 w 826653"/>
                          <a:gd name="connsiteY6" fmla="*/ 789954 h 985591"/>
                          <a:gd name="connsiteX7" fmla="*/ 0 w 826653"/>
                          <a:gd name="connsiteY7" fmla="*/ 763158 h 985591"/>
                          <a:gd name="connsiteX8" fmla="*/ 62622 w 826653"/>
                          <a:gd name="connsiteY8" fmla="*/ 621483 h 985591"/>
                          <a:gd name="connsiteX9" fmla="*/ 33606 w 826653"/>
                          <a:gd name="connsiteY9" fmla="*/ 450711 h 985591"/>
                          <a:gd name="connsiteX10" fmla="*/ 32004 w 826653"/>
                          <a:gd name="connsiteY10" fmla="*/ 389160 h 985591"/>
                          <a:gd name="connsiteX11" fmla="*/ 452262 w 826653"/>
                          <a:gd name="connsiteY11" fmla="*/ 43 h 985591"/>
                          <a:gd name="connsiteX12" fmla="*/ 826651 w 826653"/>
                          <a:gd name="connsiteY12" fmla="*/ 489177 h 985591"/>
                          <a:gd name="connsiteX13" fmla="*/ 573007 w 826653"/>
                          <a:gd name="connsiteY13" fmla="*/ 947917 h 985591"/>
                          <a:gd name="connsiteX0" fmla="*/ 501534 w 826653"/>
                          <a:gd name="connsiteY0" fmla="*/ 797120 h 985591"/>
                          <a:gd name="connsiteX1" fmla="*/ 274213 w 826653"/>
                          <a:gd name="connsiteY1" fmla="*/ 978926 h 985591"/>
                          <a:gd name="connsiteX2" fmla="*/ 119305 w 826653"/>
                          <a:gd name="connsiteY2" fmla="*/ 922558 h 985591"/>
                          <a:gd name="connsiteX3" fmla="*/ 88222 w 826653"/>
                          <a:gd name="connsiteY3" fmla="*/ 904588 h 985591"/>
                          <a:gd name="connsiteX4" fmla="*/ 132839 w 826653"/>
                          <a:gd name="connsiteY4" fmla="*/ 852353 h 985591"/>
                          <a:gd name="connsiteX5" fmla="*/ 62997 w 826653"/>
                          <a:gd name="connsiteY5" fmla="*/ 857571 h 985591"/>
                          <a:gd name="connsiteX6" fmla="*/ 61033 w 826653"/>
                          <a:gd name="connsiteY6" fmla="*/ 789954 h 985591"/>
                          <a:gd name="connsiteX7" fmla="*/ 0 w 826653"/>
                          <a:gd name="connsiteY7" fmla="*/ 763158 h 985591"/>
                          <a:gd name="connsiteX8" fmla="*/ 62622 w 826653"/>
                          <a:gd name="connsiteY8" fmla="*/ 621483 h 985591"/>
                          <a:gd name="connsiteX9" fmla="*/ 33606 w 826653"/>
                          <a:gd name="connsiteY9" fmla="*/ 450711 h 985591"/>
                          <a:gd name="connsiteX10" fmla="*/ 32004 w 826653"/>
                          <a:gd name="connsiteY10" fmla="*/ 389160 h 985591"/>
                          <a:gd name="connsiteX11" fmla="*/ 452262 w 826653"/>
                          <a:gd name="connsiteY11" fmla="*/ 43 h 985591"/>
                          <a:gd name="connsiteX12" fmla="*/ 826651 w 826653"/>
                          <a:gd name="connsiteY12" fmla="*/ 489177 h 985591"/>
                          <a:gd name="connsiteX13" fmla="*/ 573007 w 826653"/>
                          <a:gd name="connsiteY13" fmla="*/ 947917 h 985591"/>
                          <a:gd name="connsiteX0" fmla="*/ 501534 w 826653"/>
                          <a:gd name="connsiteY0" fmla="*/ 797120 h 985591"/>
                          <a:gd name="connsiteX1" fmla="*/ 274213 w 826653"/>
                          <a:gd name="connsiteY1" fmla="*/ 978926 h 985591"/>
                          <a:gd name="connsiteX2" fmla="*/ 119305 w 826653"/>
                          <a:gd name="connsiteY2" fmla="*/ 922558 h 985591"/>
                          <a:gd name="connsiteX3" fmla="*/ 88222 w 826653"/>
                          <a:gd name="connsiteY3" fmla="*/ 904588 h 985591"/>
                          <a:gd name="connsiteX4" fmla="*/ 140597 w 826653"/>
                          <a:gd name="connsiteY4" fmla="*/ 848466 h 985591"/>
                          <a:gd name="connsiteX5" fmla="*/ 62997 w 826653"/>
                          <a:gd name="connsiteY5" fmla="*/ 857571 h 985591"/>
                          <a:gd name="connsiteX6" fmla="*/ 61033 w 826653"/>
                          <a:gd name="connsiteY6" fmla="*/ 789954 h 985591"/>
                          <a:gd name="connsiteX7" fmla="*/ 0 w 826653"/>
                          <a:gd name="connsiteY7" fmla="*/ 763158 h 985591"/>
                          <a:gd name="connsiteX8" fmla="*/ 62622 w 826653"/>
                          <a:gd name="connsiteY8" fmla="*/ 621483 h 985591"/>
                          <a:gd name="connsiteX9" fmla="*/ 33606 w 826653"/>
                          <a:gd name="connsiteY9" fmla="*/ 450711 h 985591"/>
                          <a:gd name="connsiteX10" fmla="*/ 32004 w 826653"/>
                          <a:gd name="connsiteY10" fmla="*/ 389160 h 985591"/>
                          <a:gd name="connsiteX11" fmla="*/ 452262 w 826653"/>
                          <a:gd name="connsiteY11" fmla="*/ 43 h 985591"/>
                          <a:gd name="connsiteX12" fmla="*/ 826651 w 826653"/>
                          <a:gd name="connsiteY12" fmla="*/ 489177 h 985591"/>
                          <a:gd name="connsiteX13" fmla="*/ 573007 w 826653"/>
                          <a:gd name="connsiteY13" fmla="*/ 947917 h 985591"/>
                          <a:gd name="connsiteX0" fmla="*/ 501534 w 826653"/>
                          <a:gd name="connsiteY0" fmla="*/ 797120 h 985591"/>
                          <a:gd name="connsiteX1" fmla="*/ 274213 w 826653"/>
                          <a:gd name="connsiteY1" fmla="*/ 978926 h 985591"/>
                          <a:gd name="connsiteX2" fmla="*/ 119305 w 826653"/>
                          <a:gd name="connsiteY2" fmla="*/ 922558 h 985591"/>
                          <a:gd name="connsiteX3" fmla="*/ 88222 w 826653"/>
                          <a:gd name="connsiteY3" fmla="*/ 904588 h 985591"/>
                          <a:gd name="connsiteX4" fmla="*/ 140597 w 826653"/>
                          <a:gd name="connsiteY4" fmla="*/ 848466 h 985591"/>
                          <a:gd name="connsiteX5" fmla="*/ 62997 w 826653"/>
                          <a:gd name="connsiteY5" fmla="*/ 857571 h 985591"/>
                          <a:gd name="connsiteX6" fmla="*/ 61033 w 826653"/>
                          <a:gd name="connsiteY6" fmla="*/ 789954 h 985591"/>
                          <a:gd name="connsiteX7" fmla="*/ 0 w 826653"/>
                          <a:gd name="connsiteY7" fmla="*/ 763158 h 985591"/>
                          <a:gd name="connsiteX8" fmla="*/ 62622 w 826653"/>
                          <a:gd name="connsiteY8" fmla="*/ 621483 h 985591"/>
                          <a:gd name="connsiteX9" fmla="*/ 33606 w 826653"/>
                          <a:gd name="connsiteY9" fmla="*/ 450711 h 985591"/>
                          <a:gd name="connsiteX10" fmla="*/ 32004 w 826653"/>
                          <a:gd name="connsiteY10" fmla="*/ 389160 h 985591"/>
                          <a:gd name="connsiteX11" fmla="*/ 452262 w 826653"/>
                          <a:gd name="connsiteY11" fmla="*/ 43 h 985591"/>
                          <a:gd name="connsiteX12" fmla="*/ 826651 w 826653"/>
                          <a:gd name="connsiteY12" fmla="*/ 489177 h 985591"/>
                          <a:gd name="connsiteX13" fmla="*/ 573007 w 826653"/>
                          <a:gd name="connsiteY13" fmla="*/ 947917 h 985591"/>
                          <a:gd name="connsiteX0" fmla="*/ 501534 w 826653"/>
                          <a:gd name="connsiteY0" fmla="*/ 797120 h 985591"/>
                          <a:gd name="connsiteX1" fmla="*/ 274213 w 826653"/>
                          <a:gd name="connsiteY1" fmla="*/ 978926 h 985591"/>
                          <a:gd name="connsiteX2" fmla="*/ 119305 w 826653"/>
                          <a:gd name="connsiteY2" fmla="*/ 922558 h 985591"/>
                          <a:gd name="connsiteX3" fmla="*/ 88222 w 826653"/>
                          <a:gd name="connsiteY3" fmla="*/ 904588 h 985591"/>
                          <a:gd name="connsiteX4" fmla="*/ 140597 w 826653"/>
                          <a:gd name="connsiteY4" fmla="*/ 848466 h 985591"/>
                          <a:gd name="connsiteX5" fmla="*/ 62997 w 826653"/>
                          <a:gd name="connsiteY5" fmla="*/ 847853 h 985591"/>
                          <a:gd name="connsiteX6" fmla="*/ 61033 w 826653"/>
                          <a:gd name="connsiteY6" fmla="*/ 789954 h 985591"/>
                          <a:gd name="connsiteX7" fmla="*/ 0 w 826653"/>
                          <a:gd name="connsiteY7" fmla="*/ 763158 h 985591"/>
                          <a:gd name="connsiteX8" fmla="*/ 62622 w 826653"/>
                          <a:gd name="connsiteY8" fmla="*/ 621483 h 985591"/>
                          <a:gd name="connsiteX9" fmla="*/ 33606 w 826653"/>
                          <a:gd name="connsiteY9" fmla="*/ 450711 h 985591"/>
                          <a:gd name="connsiteX10" fmla="*/ 32004 w 826653"/>
                          <a:gd name="connsiteY10" fmla="*/ 389160 h 985591"/>
                          <a:gd name="connsiteX11" fmla="*/ 452262 w 826653"/>
                          <a:gd name="connsiteY11" fmla="*/ 43 h 985591"/>
                          <a:gd name="connsiteX12" fmla="*/ 826651 w 826653"/>
                          <a:gd name="connsiteY12" fmla="*/ 489177 h 985591"/>
                          <a:gd name="connsiteX13" fmla="*/ 573007 w 826653"/>
                          <a:gd name="connsiteY13" fmla="*/ 947917 h 985591"/>
                          <a:gd name="connsiteX0" fmla="*/ 501534 w 826653"/>
                          <a:gd name="connsiteY0" fmla="*/ 797120 h 985591"/>
                          <a:gd name="connsiteX1" fmla="*/ 274213 w 826653"/>
                          <a:gd name="connsiteY1" fmla="*/ 978926 h 985591"/>
                          <a:gd name="connsiteX2" fmla="*/ 119305 w 826653"/>
                          <a:gd name="connsiteY2" fmla="*/ 922558 h 985591"/>
                          <a:gd name="connsiteX3" fmla="*/ 88222 w 826653"/>
                          <a:gd name="connsiteY3" fmla="*/ 904588 h 985591"/>
                          <a:gd name="connsiteX4" fmla="*/ 140597 w 826653"/>
                          <a:gd name="connsiteY4" fmla="*/ 848466 h 985591"/>
                          <a:gd name="connsiteX5" fmla="*/ 62997 w 826653"/>
                          <a:gd name="connsiteY5" fmla="*/ 847853 h 985591"/>
                          <a:gd name="connsiteX6" fmla="*/ 61033 w 826653"/>
                          <a:gd name="connsiteY6" fmla="*/ 789954 h 985591"/>
                          <a:gd name="connsiteX7" fmla="*/ 0 w 826653"/>
                          <a:gd name="connsiteY7" fmla="*/ 763158 h 985591"/>
                          <a:gd name="connsiteX8" fmla="*/ 62622 w 826653"/>
                          <a:gd name="connsiteY8" fmla="*/ 621483 h 985591"/>
                          <a:gd name="connsiteX9" fmla="*/ 33606 w 826653"/>
                          <a:gd name="connsiteY9" fmla="*/ 450711 h 985591"/>
                          <a:gd name="connsiteX10" fmla="*/ 32004 w 826653"/>
                          <a:gd name="connsiteY10" fmla="*/ 389160 h 985591"/>
                          <a:gd name="connsiteX11" fmla="*/ 452262 w 826653"/>
                          <a:gd name="connsiteY11" fmla="*/ 43 h 985591"/>
                          <a:gd name="connsiteX12" fmla="*/ 826651 w 826653"/>
                          <a:gd name="connsiteY12" fmla="*/ 489177 h 985591"/>
                          <a:gd name="connsiteX13" fmla="*/ 573007 w 826653"/>
                          <a:gd name="connsiteY13" fmla="*/ 947917 h 985591"/>
                          <a:gd name="connsiteX0" fmla="*/ 501534 w 826653"/>
                          <a:gd name="connsiteY0" fmla="*/ 797120 h 985591"/>
                          <a:gd name="connsiteX1" fmla="*/ 274213 w 826653"/>
                          <a:gd name="connsiteY1" fmla="*/ 978926 h 985591"/>
                          <a:gd name="connsiteX2" fmla="*/ 119305 w 826653"/>
                          <a:gd name="connsiteY2" fmla="*/ 922558 h 985591"/>
                          <a:gd name="connsiteX3" fmla="*/ 101799 w 826653"/>
                          <a:gd name="connsiteY3" fmla="*/ 912363 h 985591"/>
                          <a:gd name="connsiteX4" fmla="*/ 140597 w 826653"/>
                          <a:gd name="connsiteY4" fmla="*/ 848466 h 985591"/>
                          <a:gd name="connsiteX5" fmla="*/ 62997 w 826653"/>
                          <a:gd name="connsiteY5" fmla="*/ 847853 h 985591"/>
                          <a:gd name="connsiteX6" fmla="*/ 61033 w 826653"/>
                          <a:gd name="connsiteY6" fmla="*/ 789954 h 985591"/>
                          <a:gd name="connsiteX7" fmla="*/ 0 w 826653"/>
                          <a:gd name="connsiteY7" fmla="*/ 763158 h 985591"/>
                          <a:gd name="connsiteX8" fmla="*/ 62622 w 826653"/>
                          <a:gd name="connsiteY8" fmla="*/ 621483 h 985591"/>
                          <a:gd name="connsiteX9" fmla="*/ 33606 w 826653"/>
                          <a:gd name="connsiteY9" fmla="*/ 450711 h 985591"/>
                          <a:gd name="connsiteX10" fmla="*/ 32004 w 826653"/>
                          <a:gd name="connsiteY10" fmla="*/ 389160 h 985591"/>
                          <a:gd name="connsiteX11" fmla="*/ 452262 w 826653"/>
                          <a:gd name="connsiteY11" fmla="*/ 43 h 985591"/>
                          <a:gd name="connsiteX12" fmla="*/ 826651 w 826653"/>
                          <a:gd name="connsiteY12" fmla="*/ 489177 h 985591"/>
                          <a:gd name="connsiteX13" fmla="*/ 573007 w 826653"/>
                          <a:gd name="connsiteY13" fmla="*/ 947917 h 98559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</a:cxnLst>
                        <a:rect l="l" t="t" r="r" b="b"/>
                        <a:pathLst>
                          <a:path w="826653" h="985591">
                            <a:moveTo>
                              <a:pt x="501534" y="797120"/>
                            </a:moveTo>
                            <a:cubicBezTo>
                              <a:pt x="428654" y="934696"/>
                              <a:pt x="337918" y="958020"/>
                              <a:pt x="274213" y="978926"/>
                            </a:cubicBezTo>
                            <a:cubicBezTo>
                              <a:pt x="210508" y="999832"/>
                              <a:pt x="154154" y="968959"/>
                              <a:pt x="119305" y="922558"/>
                            </a:cubicBezTo>
                            <a:cubicBezTo>
                              <a:pt x="108944" y="916568"/>
                              <a:pt x="100522" y="922240"/>
                              <a:pt x="101799" y="912363"/>
                            </a:cubicBezTo>
                            <a:cubicBezTo>
                              <a:pt x="109560" y="892360"/>
                              <a:pt x="147064" y="859218"/>
                              <a:pt x="140597" y="848466"/>
                            </a:cubicBezTo>
                            <a:cubicBezTo>
                              <a:pt x="134130" y="837714"/>
                              <a:pt x="74965" y="858253"/>
                              <a:pt x="62997" y="847853"/>
                            </a:cubicBezTo>
                            <a:cubicBezTo>
                              <a:pt x="58438" y="832936"/>
                              <a:pt x="64230" y="808510"/>
                              <a:pt x="61033" y="789954"/>
                            </a:cubicBezTo>
                            <a:cubicBezTo>
                              <a:pt x="37793" y="784553"/>
                              <a:pt x="10963" y="789908"/>
                              <a:pt x="0" y="763158"/>
                            </a:cubicBezTo>
                            <a:cubicBezTo>
                              <a:pt x="2401" y="721281"/>
                              <a:pt x="57021" y="673557"/>
                              <a:pt x="62622" y="621483"/>
                            </a:cubicBezTo>
                            <a:cubicBezTo>
                              <a:pt x="68223" y="569409"/>
                              <a:pt x="37009" y="478310"/>
                              <a:pt x="33606" y="450711"/>
                            </a:cubicBezTo>
                            <a:cubicBezTo>
                              <a:pt x="28617" y="425906"/>
                              <a:pt x="32539" y="409677"/>
                              <a:pt x="32004" y="389160"/>
                            </a:cubicBezTo>
                            <a:cubicBezTo>
                              <a:pt x="37600" y="186617"/>
                              <a:pt x="160781" y="4105"/>
                              <a:pt x="452262" y="43"/>
                            </a:cubicBezTo>
                            <a:cubicBezTo>
                              <a:pt x="743743" y="-4019"/>
                              <a:pt x="827215" y="281957"/>
                              <a:pt x="826651" y="489177"/>
                            </a:cubicBezTo>
                            <a:cubicBezTo>
                              <a:pt x="826087" y="696397"/>
                              <a:pt x="574254" y="810337"/>
                              <a:pt x="573007" y="947917"/>
                            </a:cubicBezTo>
                          </a:path>
                        </a:pathLst>
                      </a:cu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 defTabSz="914400"/>
                        <a:endParaRPr lang="ja-JP" altLang="en-US" kern="0" dirty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625" name="円/楕円 225">
                        <a:extLst>
                          <a:ext uri="{FF2B5EF4-FFF2-40B4-BE49-F238E27FC236}">
                            <a16:creationId xmlns:a16="http://schemas.microsoft.com/office/drawing/2014/main" id="{3215A886-D432-4577-93EE-665ABECADB3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58873" y="4978033"/>
                        <a:ext cx="113112" cy="61378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635" name="四角形: 上の 2 つの角を丸める 634">
                      <a:extLst>
                        <a:ext uri="{FF2B5EF4-FFF2-40B4-BE49-F238E27FC236}">
                          <a16:creationId xmlns:a16="http://schemas.microsoft.com/office/drawing/2014/main" id="{632CCC7D-DF69-4308-B0AF-14409C98752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45038" y="5917325"/>
                      <a:ext cx="189844" cy="530911"/>
                    </a:xfrm>
                    <a:prstGeom prst="round2SameRect">
                      <a:avLst>
                        <a:gd name="adj1" fmla="val 40288"/>
                        <a:gd name="adj2" fmla="val 0"/>
                      </a:avLst>
                    </a:prstGeom>
                    <a:solidFill>
                      <a:srgbClr val="000000">
                        <a:alpha val="3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36" name="四角形: 上の 2 つの角を丸める 635">
                      <a:extLst>
                        <a:ext uri="{FF2B5EF4-FFF2-40B4-BE49-F238E27FC236}">
                          <a16:creationId xmlns:a16="http://schemas.microsoft.com/office/drawing/2014/main" id="{E176614B-7F61-4C9F-893E-ECA3A5D3529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56138" y="5305382"/>
                      <a:ext cx="284498" cy="65707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000000">
                        <a:alpha val="3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37" name="フリーフォーム: 図形 636">
                      <a:extLst>
                        <a:ext uri="{FF2B5EF4-FFF2-40B4-BE49-F238E27FC236}">
                          <a16:creationId xmlns:a16="http://schemas.microsoft.com/office/drawing/2014/main" id="{71367680-5363-4188-9AFA-677B2C8FB40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77060" y="5891967"/>
                      <a:ext cx="189917" cy="551021"/>
                    </a:xfrm>
                    <a:custGeom>
                      <a:avLst/>
                      <a:gdLst>
                        <a:gd name="connsiteX0" fmla="*/ 0 w 205505"/>
                        <a:gd name="connsiteY0" fmla="*/ 0 h 485500"/>
                        <a:gd name="connsiteX1" fmla="*/ 205505 w 205505"/>
                        <a:gd name="connsiteY1" fmla="*/ 0 h 485500"/>
                        <a:gd name="connsiteX2" fmla="*/ 205505 w 205505"/>
                        <a:gd name="connsiteY2" fmla="*/ 485500 h 485500"/>
                        <a:gd name="connsiteX3" fmla="*/ 0 w 205505"/>
                        <a:gd name="connsiteY3" fmla="*/ 485500 h 485500"/>
                        <a:gd name="connsiteX4" fmla="*/ 0 w 205505"/>
                        <a:gd name="connsiteY4" fmla="*/ 0 h 4855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05505" h="485500">
                          <a:moveTo>
                            <a:pt x="0" y="0"/>
                          </a:moveTo>
                          <a:lnTo>
                            <a:pt x="205505" y="0"/>
                          </a:lnTo>
                          <a:lnTo>
                            <a:pt x="205505" y="485500"/>
                          </a:lnTo>
                          <a:lnTo>
                            <a:pt x="0" y="48550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 dirty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38" name="四角形: 上の 2 つの角を丸める 637">
                      <a:extLst>
                        <a:ext uri="{FF2B5EF4-FFF2-40B4-BE49-F238E27FC236}">
                          <a16:creationId xmlns:a16="http://schemas.microsoft.com/office/drawing/2014/main" id="{8E478A74-D9A3-43BA-A842-AF4CEA3D697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83883" y="5269860"/>
                      <a:ext cx="352400" cy="66348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accent4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42" name="円/楕円 503">
                      <a:extLst>
                        <a:ext uri="{FF2B5EF4-FFF2-40B4-BE49-F238E27FC236}">
                          <a16:creationId xmlns:a16="http://schemas.microsoft.com/office/drawing/2014/main" id="{75AC17F0-BA34-4CDC-BDA2-216EB1B58FB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44236" y="4463715"/>
                      <a:ext cx="116621" cy="171563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44" name="月 643">
                      <a:extLst>
                        <a:ext uri="{FF2B5EF4-FFF2-40B4-BE49-F238E27FC236}">
                          <a16:creationId xmlns:a16="http://schemas.microsoft.com/office/drawing/2014/main" id="{D4CD346C-38B7-4C27-812E-1D7FD8EB620D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6796279" y="4293080"/>
                      <a:ext cx="75732" cy="193733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1" name="月 20">
                      <a:extLst>
                        <a:ext uri="{FF2B5EF4-FFF2-40B4-BE49-F238E27FC236}">
                          <a16:creationId xmlns:a16="http://schemas.microsoft.com/office/drawing/2014/main" id="{B4B6EE2F-5548-4CD8-8AEB-884CD50445B9}"/>
                        </a:ext>
                      </a:extLst>
                    </p:cNvPr>
                    <p:cNvSpPr/>
                    <p:nvPr/>
                  </p:nvSpPr>
                  <p:spPr>
                    <a:xfrm rot="7200000">
                      <a:off x="7017249" y="3635225"/>
                      <a:ext cx="519012" cy="1070702"/>
                    </a:xfrm>
                    <a:prstGeom prst="moon">
                      <a:avLst>
                        <a:gd name="adj" fmla="val 20082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48" name="フリーフォーム: 図形 647">
                      <a:extLst>
                        <a:ext uri="{FF2B5EF4-FFF2-40B4-BE49-F238E27FC236}">
                          <a16:creationId xmlns:a16="http://schemas.microsoft.com/office/drawing/2014/main" id="{C29DF948-6947-43AA-8C33-379245B6501E}"/>
                        </a:ext>
                      </a:extLst>
                    </p:cNvPr>
                    <p:cNvSpPr/>
                    <p:nvPr/>
                  </p:nvSpPr>
                  <p:spPr>
                    <a:xfrm rot="9900000">
                      <a:off x="7080445" y="3854776"/>
                      <a:ext cx="563320" cy="886584"/>
                    </a:xfrm>
                    <a:custGeom>
                      <a:avLst/>
                      <a:gdLst>
                        <a:gd name="connsiteX0" fmla="*/ 414413 w 519012"/>
                        <a:gd name="connsiteY0" fmla="*/ 875707 h 886584"/>
                        <a:gd name="connsiteX1" fmla="*/ 0 w 519012"/>
                        <a:gd name="connsiteY1" fmla="*/ 351233 h 886584"/>
                        <a:gd name="connsiteX2" fmla="*/ 88639 w 519012"/>
                        <a:gd name="connsiteY2" fmla="*/ 51913 h 886584"/>
                        <a:gd name="connsiteX3" fmla="*/ 130164 w 519012"/>
                        <a:gd name="connsiteY3" fmla="*/ 0 h 886584"/>
                        <a:gd name="connsiteX4" fmla="*/ 394905 w 519012"/>
                        <a:gd name="connsiteY4" fmla="*/ 70937 h 886584"/>
                        <a:gd name="connsiteX5" fmla="*/ 394013 w 519012"/>
                        <a:gd name="connsiteY5" fmla="*/ 73207 h 886584"/>
                        <a:gd name="connsiteX6" fmla="*/ 519012 w 519012"/>
                        <a:gd name="connsiteY6" fmla="*/ 886584 h 886584"/>
                        <a:gd name="connsiteX7" fmla="*/ 414413 w 519012"/>
                        <a:gd name="connsiteY7" fmla="*/ 875707 h 88658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19012" h="886584">
                          <a:moveTo>
                            <a:pt x="414413" y="875707"/>
                          </a:moveTo>
                          <a:cubicBezTo>
                            <a:pt x="177908" y="825788"/>
                            <a:pt x="0" y="609941"/>
                            <a:pt x="0" y="351233"/>
                          </a:cubicBezTo>
                          <a:cubicBezTo>
                            <a:pt x="0" y="240358"/>
                            <a:pt x="32677" y="137356"/>
                            <a:pt x="88639" y="51913"/>
                          </a:cubicBezTo>
                          <a:lnTo>
                            <a:pt x="130164" y="0"/>
                          </a:lnTo>
                          <a:lnTo>
                            <a:pt x="394905" y="70937"/>
                          </a:lnTo>
                          <a:lnTo>
                            <a:pt x="394013" y="73207"/>
                          </a:lnTo>
                          <a:cubicBezTo>
                            <a:pt x="310681" y="344332"/>
                            <a:pt x="352347" y="646510"/>
                            <a:pt x="519012" y="886584"/>
                          </a:cubicBezTo>
                          <a:cubicBezTo>
                            <a:pt x="483182" y="886584"/>
                            <a:pt x="448199" y="882839"/>
                            <a:pt x="414413" y="875707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49" name="フリーフォーム: 図形 648">
                      <a:extLst>
                        <a:ext uri="{FF2B5EF4-FFF2-40B4-BE49-F238E27FC236}">
                          <a16:creationId xmlns:a16="http://schemas.microsoft.com/office/drawing/2014/main" id="{740742DC-97A3-436B-AB7B-F7A06BF2BAE7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7225194" y="4374287"/>
                      <a:ext cx="226387" cy="410019"/>
                    </a:xfrm>
                    <a:custGeom>
                      <a:avLst/>
                      <a:gdLst>
                        <a:gd name="connsiteX0" fmla="*/ 109805 w 188990"/>
                        <a:gd name="connsiteY0" fmla="*/ 0 h 342286"/>
                        <a:gd name="connsiteX1" fmla="*/ 0 w 188990"/>
                        <a:gd name="connsiteY1" fmla="*/ 171143 h 342286"/>
                        <a:gd name="connsiteX2" fmla="*/ 109805 w 188990"/>
                        <a:gd name="connsiteY2" fmla="*/ 342286 h 342286"/>
                        <a:gd name="connsiteX3" fmla="*/ 111831 w 188990"/>
                        <a:gd name="connsiteY3" fmla="*/ 341648 h 342286"/>
                        <a:gd name="connsiteX4" fmla="*/ 188990 w 188990"/>
                        <a:gd name="connsiteY4" fmla="*/ 53688 h 342286"/>
                        <a:gd name="connsiteX5" fmla="*/ 187449 w 188990"/>
                        <a:gd name="connsiteY5" fmla="*/ 50126 h 342286"/>
                        <a:gd name="connsiteX6" fmla="*/ 109805 w 188990"/>
                        <a:gd name="connsiteY6" fmla="*/ 0 h 342286"/>
                        <a:gd name="connsiteX0" fmla="*/ 109805 w 188990"/>
                        <a:gd name="connsiteY0" fmla="*/ 0 h 342286"/>
                        <a:gd name="connsiteX1" fmla="*/ 0 w 188990"/>
                        <a:gd name="connsiteY1" fmla="*/ 171143 h 342286"/>
                        <a:gd name="connsiteX2" fmla="*/ 109805 w 188990"/>
                        <a:gd name="connsiteY2" fmla="*/ 342286 h 342286"/>
                        <a:gd name="connsiteX3" fmla="*/ 111831 w 188990"/>
                        <a:gd name="connsiteY3" fmla="*/ 341648 h 342286"/>
                        <a:gd name="connsiteX4" fmla="*/ 178321 w 188990"/>
                        <a:gd name="connsiteY4" fmla="*/ 93383 h 342286"/>
                        <a:gd name="connsiteX5" fmla="*/ 188990 w 188990"/>
                        <a:gd name="connsiteY5" fmla="*/ 53688 h 342286"/>
                        <a:gd name="connsiteX6" fmla="*/ 187449 w 188990"/>
                        <a:gd name="connsiteY6" fmla="*/ 50126 h 342286"/>
                        <a:gd name="connsiteX7" fmla="*/ 109805 w 188990"/>
                        <a:gd name="connsiteY7" fmla="*/ 0 h 342286"/>
                        <a:gd name="connsiteX0" fmla="*/ 178321 w 269761"/>
                        <a:gd name="connsiteY0" fmla="*/ 93383 h 342286"/>
                        <a:gd name="connsiteX1" fmla="*/ 188990 w 269761"/>
                        <a:gd name="connsiteY1" fmla="*/ 53688 h 342286"/>
                        <a:gd name="connsiteX2" fmla="*/ 187449 w 269761"/>
                        <a:gd name="connsiteY2" fmla="*/ 50126 h 342286"/>
                        <a:gd name="connsiteX3" fmla="*/ 109805 w 269761"/>
                        <a:gd name="connsiteY3" fmla="*/ 0 h 342286"/>
                        <a:gd name="connsiteX4" fmla="*/ 0 w 269761"/>
                        <a:gd name="connsiteY4" fmla="*/ 171143 h 342286"/>
                        <a:gd name="connsiteX5" fmla="*/ 109805 w 269761"/>
                        <a:gd name="connsiteY5" fmla="*/ 342286 h 342286"/>
                        <a:gd name="connsiteX6" fmla="*/ 111831 w 269761"/>
                        <a:gd name="connsiteY6" fmla="*/ 341648 h 342286"/>
                        <a:gd name="connsiteX7" fmla="*/ 269761 w 269761"/>
                        <a:gd name="connsiteY7" fmla="*/ 184823 h 342286"/>
                        <a:gd name="connsiteX0" fmla="*/ 188990 w 269761"/>
                        <a:gd name="connsiteY0" fmla="*/ 53688 h 342286"/>
                        <a:gd name="connsiteX1" fmla="*/ 187449 w 269761"/>
                        <a:gd name="connsiteY1" fmla="*/ 50126 h 342286"/>
                        <a:gd name="connsiteX2" fmla="*/ 109805 w 269761"/>
                        <a:gd name="connsiteY2" fmla="*/ 0 h 342286"/>
                        <a:gd name="connsiteX3" fmla="*/ 0 w 269761"/>
                        <a:gd name="connsiteY3" fmla="*/ 171143 h 342286"/>
                        <a:gd name="connsiteX4" fmla="*/ 109805 w 269761"/>
                        <a:gd name="connsiteY4" fmla="*/ 342286 h 342286"/>
                        <a:gd name="connsiteX5" fmla="*/ 111831 w 269761"/>
                        <a:gd name="connsiteY5" fmla="*/ 341648 h 342286"/>
                        <a:gd name="connsiteX6" fmla="*/ 269761 w 269761"/>
                        <a:gd name="connsiteY6" fmla="*/ 184823 h 342286"/>
                        <a:gd name="connsiteX0" fmla="*/ 188990 w 188990"/>
                        <a:gd name="connsiteY0" fmla="*/ 53688 h 342286"/>
                        <a:gd name="connsiteX1" fmla="*/ 187449 w 188990"/>
                        <a:gd name="connsiteY1" fmla="*/ 50126 h 342286"/>
                        <a:gd name="connsiteX2" fmla="*/ 109805 w 188990"/>
                        <a:gd name="connsiteY2" fmla="*/ 0 h 342286"/>
                        <a:gd name="connsiteX3" fmla="*/ 0 w 188990"/>
                        <a:gd name="connsiteY3" fmla="*/ 171143 h 342286"/>
                        <a:gd name="connsiteX4" fmla="*/ 109805 w 188990"/>
                        <a:gd name="connsiteY4" fmla="*/ 342286 h 342286"/>
                        <a:gd name="connsiteX5" fmla="*/ 111831 w 188990"/>
                        <a:gd name="connsiteY5" fmla="*/ 341648 h 3422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88990" h="342286">
                          <a:moveTo>
                            <a:pt x="188990" y="53688"/>
                          </a:moveTo>
                          <a:lnTo>
                            <a:pt x="187449" y="50126"/>
                          </a:lnTo>
                          <a:cubicBezTo>
                            <a:pt x="167578" y="19156"/>
                            <a:pt x="140127" y="0"/>
                            <a:pt x="109805" y="0"/>
                          </a:cubicBezTo>
                          <a:cubicBezTo>
                            <a:pt x="49161" y="0"/>
                            <a:pt x="0" y="76623"/>
                            <a:pt x="0" y="171143"/>
                          </a:cubicBezTo>
                          <a:cubicBezTo>
                            <a:pt x="0" y="265663"/>
                            <a:pt x="49161" y="342286"/>
                            <a:pt x="109805" y="342286"/>
                          </a:cubicBezTo>
                          <a:lnTo>
                            <a:pt x="111831" y="341648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50" name="フリーフォーム: 図形 649">
                      <a:extLst>
                        <a:ext uri="{FF2B5EF4-FFF2-40B4-BE49-F238E27FC236}">
                          <a16:creationId xmlns:a16="http://schemas.microsoft.com/office/drawing/2014/main" id="{CF75F637-A8E7-4680-AAB4-92DF2E3B59D6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7246998" y="4442364"/>
                      <a:ext cx="157406" cy="267063"/>
                    </a:xfrm>
                    <a:custGeom>
                      <a:avLst/>
                      <a:gdLst>
                        <a:gd name="connsiteX0" fmla="*/ 70049 w 131404"/>
                        <a:gd name="connsiteY0" fmla="*/ 0 h 222946"/>
                        <a:gd name="connsiteX1" fmla="*/ 0 w 131404"/>
                        <a:gd name="connsiteY1" fmla="*/ 111473 h 222946"/>
                        <a:gd name="connsiteX2" fmla="*/ 70049 w 131404"/>
                        <a:gd name="connsiteY2" fmla="*/ 222946 h 222946"/>
                        <a:gd name="connsiteX3" fmla="*/ 89572 w 131404"/>
                        <a:gd name="connsiteY3" fmla="*/ 216674 h 222946"/>
                        <a:gd name="connsiteX4" fmla="*/ 131404 w 131404"/>
                        <a:gd name="connsiteY4" fmla="*/ 60555 h 222946"/>
                        <a:gd name="connsiteX5" fmla="*/ 119581 w 131404"/>
                        <a:gd name="connsiteY5" fmla="*/ 32650 h 222946"/>
                        <a:gd name="connsiteX6" fmla="*/ 70049 w 131404"/>
                        <a:gd name="connsiteY6" fmla="*/ 0 h 2229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31404" h="222946">
                          <a:moveTo>
                            <a:pt x="70049" y="0"/>
                          </a:moveTo>
                          <a:cubicBezTo>
                            <a:pt x="31362" y="0"/>
                            <a:pt x="0" y="49908"/>
                            <a:pt x="0" y="111473"/>
                          </a:cubicBezTo>
                          <a:cubicBezTo>
                            <a:pt x="0" y="173038"/>
                            <a:pt x="31362" y="222946"/>
                            <a:pt x="70049" y="222946"/>
                          </a:cubicBezTo>
                          <a:lnTo>
                            <a:pt x="89572" y="216674"/>
                          </a:lnTo>
                          <a:lnTo>
                            <a:pt x="131404" y="60555"/>
                          </a:lnTo>
                          <a:lnTo>
                            <a:pt x="119581" y="32650"/>
                          </a:lnTo>
                          <a:cubicBezTo>
                            <a:pt x="106905" y="12477"/>
                            <a:pt x="89392" y="0"/>
                            <a:pt x="70049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284" name="フリーフォーム: 図形 283">
                  <a:extLst>
                    <a:ext uri="{FF2B5EF4-FFF2-40B4-BE49-F238E27FC236}">
                      <a16:creationId xmlns:a16="http://schemas.microsoft.com/office/drawing/2014/main" id="{4D2BE0A8-53D6-4707-81B1-9428A2399549}"/>
                    </a:ext>
                  </a:extLst>
                </p:cNvPr>
                <p:cNvSpPr/>
                <p:nvPr/>
              </p:nvSpPr>
              <p:spPr>
                <a:xfrm>
                  <a:off x="7525961" y="4512007"/>
                  <a:ext cx="100469" cy="45719"/>
                </a:xfrm>
                <a:custGeom>
                  <a:avLst/>
                  <a:gdLst>
                    <a:gd name="connsiteX0" fmla="*/ 69871 w 139742"/>
                    <a:gd name="connsiteY0" fmla="*/ 0 h 116247"/>
                    <a:gd name="connsiteX1" fmla="*/ 139742 w 139742"/>
                    <a:gd name="connsiteY1" fmla="*/ 100994 h 116247"/>
                    <a:gd name="connsiteX2" fmla="*/ 137612 w 139742"/>
                    <a:gd name="connsiteY2" fmla="*/ 116247 h 116247"/>
                    <a:gd name="connsiteX3" fmla="*/ 127697 w 139742"/>
                    <a:gd name="connsiteY3" fmla="*/ 98086 h 116247"/>
                    <a:gd name="connsiteX4" fmla="*/ 69871 w 139742"/>
                    <a:gd name="connsiteY4" fmla="*/ 68505 h 116247"/>
                    <a:gd name="connsiteX5" fmla="*/ 12045 w 139742"/>
                    <a:gd name="connsiteY5" fmla="*/ 98086 h 116247"/>
                    <a:gd name="connsiteX6" fmla="*/ 2131 w 139742"/>
                    <a:gd name="connsiteY6" fmla="*/ 116247 h 116247"/>
                    <a:gd name="connsiteX7" fmla="*/ 0 w 139742"/>
                    <a:gd name="connsiteY7" fmla="*/ 100994 h 116247"/>
                    <a:gd name="connsiteX8" fmla="*/ 69871 w 139742"/>
                    <a:gd name="connsiteY8" fmla="*/ 0 h 1162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39742" h="116247">
                      <a:moveTo>
                        <a:pt x="69871" y="0"/>
                      </a:moveTo>
                      <a:cubicBezTo>
                        <a:pt x="108460" y="0"/>
                        <a:pt x="139742" y="45217"/>
                        <a:pt x="139742" y="100994"/>
                      </a:cubicBezTo>
                      <a:lnTo>
                        <a:pt x="137612" y="116247"/>
                      </a:lnTo>
                      <a:lnTo>
                        <a:pt x="127697" y="98086"/>
                      </a:lnTo>
                      <a:cubicBezTo>
                        <a:pt x="112898" y="79810"/>
                        <a:pt x="92454" y="68505"/>
                        <a:pt x="69871" y="68505"/>
                      </a:cubicBezTo>
                      <a:cubicBezTo>
                        <a:pt x="47289" y="68505"/>
                        <a:pt x="26844" y="79810"/>
                        <a:pt x="12045" y="98086"/>
                      </a:cubicBezTo>
                      <a:lnTo>
                        <a:pt x="2131" y="116247"/>
                      </a:lnTo>
                      <a:lnTo>
                        <a:pt x="0" y="100994"/>
                      </a:lnTo>
                      <a:cubicBezTo>
                        <a:pt x="0" y="45217"/>
                        <a:pt x="31282" y="0"/>
                        <a:pt x="69871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729" name="グループ化 728">
              <a:extLst>
                <a:ext uri="{FF2B5EF4-FFF2-40B4-BE49-F238E27FC236}">
                  <a16:creationId xmlns:a16="http://schemas.microsoft.com/office/drawing/2014/main" id="{BE3E5FF8-E7F8-4C36-B5AE-F09895DF3143}"/>
                </a:ext>
              </a:extLst>
            </p:cNvPr>
            <p:cNvGrpSpPr/>
            <p:nvPr/>
          </p:nvGrpSpPr>
          <p:grpSpPr>
            <a:xfrm>
              <a:off x="7818850" y="5175412"/>
              <a:ext cx="517256" cy="325063"/>
              <a:chOff x="1821834" y="2152930"/>
              <a:chExt cx="674136" cy="423655"/>
            </a:xfrm>
            <a:solidFill>
              <a:srgbClr val="00B0F0">
                <a:alpha val="50000"/>
              </a:srgbClr>
            </a:solidFill>
          </p:grpSpPr>
          <p:sp>
            <p:nvSpPr>
              <p:cNvPr id="730" name="楕円 8">
                <a:extLst>
                  <a:ext uri="{FF2B5EF4-FFF2-40B4-BE49-F238E27FC236}">
                    <a16:creationId xmlns:a16="http://schemas.microsoft.com/office/drawing/2014/main" id="{9C4179AA-96DE-4FB2-9148-BCC3149B1B3A}"/>
                  </a:ext>
                </a:extLst>
              </p:cNvPr>
              <p:cNvSpPr/>
              <p:nvPr/>
            </p:nvSpPr>
            <p:spPr>
              <a:xfrm rot="5400000">
                <a:off x="2250297" y="2141249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1" name="楕円 8">
                <a:extLst>
                  <a:ext uri="{FF2B5EF4-FFF2-40B4-BE49-F238E27FC236}">
                    <a16:creationId xmlns:a16="http://schemas.microsoft.com/office/drawing/2014/main" id="{D8AAE1B4-7B80-497A-85EF-3719C20F3765}"/>
                  </a:ext>
                </a:extLst>
              </p:cNvPr>
              <p:cNvSpPr/>
              <p:nvPr/>
            </p:nvSpPr>
            <p:spPr>
              <a:xfrm rot="4500000">
                <a:off x="2150069" y="2258808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2" name="楕円 8">
                <a:extLst>
                  <a:ext uri="{FF2B5EF4-FFF2-40B4-BE49-F238E27FC236}">
                    <a16:creationId xmlns:a16="http://schemas.microsoft.com/office/drawing/2014/main" id="{32FA7C51-4B16-47B8-8D73-0D9EF6FF5073}"/>
                  </a:ext>
                </a:extLst>
              </p:cNvPr>
              <p:cNvSpPr/>
              <p:nvPr/>
            </p:nvSpPr>
            <p:spPr>
              <a:xfrm rot="2700000">
                <a:off x="2303257" y="2346404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3" name="楕円 8">
                <a:extLst>
                  <a:ext uri="{FF2B5EF4-FFF2-40B4-BE49-F238E27FC236}">
                    <a16:creationId xmlns:a16="http://schemas.microsoft.com/office/drawing/2014/main" id="{7BFA97EC-D928-44B8-8332-434D8B808CAF}"/>
                  </a:ext>
                </a:extLst>
              </p:cNvPr>
              <p:cNvSpPr/>
              <p:nvPr/>
            </p:nvSpPr>
            <p:spPr>
              <a:xfrm rot="5400000">
                <a:off x="2414874" y="2203151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4" name="楕円 8">
                <a:extLst>
                  <a:ext uri="{FF2B5EF4-FFF2-40B4-BE49-F238E27FC236}">
                    <a16:creationId xmlns:a16="http://schemas.microsoft.com/office/drawing/2014/main" id="{C8C26DDF-C369-4FC5-BE03-C6C94E8341F1}"/>
                  </a:ext>
                </a:extLst>
              </p:cNvPr>
              <p:cNvSpPr/>
              <p:nvPr/>
            </p:nvSpPr>
            <p:spPr>
              <a:xfrm rot="4500000">
                <a:off x="1996804" y="2178253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5" name="楕円 8">
                <a:extLst>
                  <a:ext uri="{FF2B5EF4-FFF2-40B4-BE49-F238E27FC236}">
                    <a16:creationId xmlns:a16="http://schemas.microsoft.com/office/drawing/2014/main" id="{34186578-7ADC-4BEB-948F-24A3D75958D8}"/>
                  </a:ext>
                </a:extLst>
              </p:cNvPr>
              <p:cNvSpPr/>
              <p:nvPr/>
            </p:nvSpPr>
            <p:spPr>
              <a:xfrm rot="2700000">
                <a:off x="2087935" y="2442178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6" name="楕円 8">
                <a:extLst>
                  <a:ext uri="{FF2B5EF4-FFF2-40B4-BE49-F238E27FC236}">
                    <a16:creationId xmlns:a16="http://schemas.microsoft.com/office/drawing/2014/main" id="{51807932-73BB-46DE-9443-0A2C2B7F90C8}"/>
                  </a:ext>
                </a:extLst>
              </p:cNvPr>
              <p:cNvSpPr/>
              <p:nvPr/>
            </p:nvSpPr>
            <p:spPr>
              <a:xfrm rot="900000">
                <a:off x="2450250" y="2405087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7" name="楕円 8">
                <a:extLst>
                  <a:ext uri="{FF2B5EF4-FFF2-40B4-BE49-F238E27FC236}">
                    <a16:creationId xmlns:a16="http://schemas.microsoft.com/office/drawing/2014/main" id="{958CD873-83BA-4B01-8173-CCAD7FBE2743}"/>
                  </a:ext>
                </a:extLst>
              </p:cNvPr>
              <p:cNvSpPr/>
              <p:nvPr/>
            </p:nvSpPr>
            <p:spPr>
              <a:xfrm rot="2700000">
                <a:off x="1881871" y="2431885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8" name="楕円 8">
                <a:extLst>
                  <a:ext uri="{FF2B5EF4-FFF2-40B4-BE49-F238E27FC236}">
                    <a16:creationId xmlns:a16="http://schemas.microsoft.com/office/drawing/2014/main" id="{711C8590-169F-424A-9082-C29F86E95904}"/>
                  </a:ext>
                </a:extLst>
              </p:cNvPr>
              <p:cNvSpPr/>
              <p:nvPr/>
            </p:nvSpPr>
            <p:spPr>
              <a:xfrm rot="900000">
                <a:off x="2282663" y="2507504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9" name="楕円 8">
                <a:extLst>
                  <a:ext uri="{FF2B5EF4-FFF2-40B4-BE49-F238E27FC236}">
                    <a16:creationId xmlns:a16="http://schemas.microsoft.com/office/drawing/2014/main" id="{68103EEC-A08A-4A9F-B0EF-D0BB29ACCECD}"/>
                  </a:ext>
                </a:extLst>
              </p:cNvPr>
              <p:cNvSpPr/>
              <p:nvPr/>
            </p:nvSpPr>
            <p:spPr>
              <a:xfrm rot="4500000">
                <a:off x="1833515" y="2271223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40" name="グループ化 739">
              <a:extLst>
                <a:ext uri="{FF2B5EF4-FFF2-40B4-BE49-F238E27FC236}">
                  <a16:creationId xmlns:a16="http://schemas.microsoft.com/office/drawing/2014/main" id="{380779C0-2C0A-4090-9DEB-0C4063C7BE67}"/>
                </a:ext>
              </a:extLst>
            </p:cNvPr>
            <p:cNvGrpSpPr/>
            <p:nvPr/>
          </p:nvGrpSpPr>
          <p:grpSpPr>
            <a:xfrm flipH="1">
              <a:off x="7672040" y="5153281"/>
              <a:ext cx="517256" cy="325063"/>
              <a:chOff x="1821834" y="2152930"/>
              <a:chExt cx="674136" cy="423655"/>
            </a:xfrm>
            <a:solidFill>
              <a:srgbClr val="00B0F0">
                <a:alpha val="50000"/>
              </a:srgbClr>
            </a:solidFill>
          </p:grpSpPr>
          <p:sp>
            <p:nvSpPr>
              <p:cNvPr id="741" name="楕円 8">
                <a:extLst>
                  <a:ext uri="{FF2B5EF4-FFF2-40B4-BE49-F238E27FC236}">
                    <a16:creationId xmlns:a16="http://schemas.microsoft.com/office/drawing/2014/main" id="{620DEDC2-9869-4123-AAC1-EF3095FB2E3E}"/>
                  </a:ext>
                </a:extLst>
              </p:cNvPr>
              <p:cNvSpPr/>
              <p:nvPr/>
            </p:nvSpPr>
            <p:spPr>
              <a:xfrm rot="5400000">
                <a:off x="2250297" y="2141249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2" name="楕円 8">
                <a:extLst>
                  <a:ext uri="{FF2B5EF4-FFF2-40B4-BE49-F238E27FC236}">
                    <a16:creationId xmlns:a16="http://schemas.microsoft.com/office/drawing/2014/main" id="{B2B68D7E-59B7-4044-AB7C-B9551BC713AF}"/>
                  </a:ext>
                </a:extLst>
              </p:cNvPr>
              <p:cNvSpPr/>
              <p:nvPr/>
            </p:nvSpPr>
            <p:spPr>
              <a:xfrm rot="4500000">
                <a:off x="2150069" y="2258808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3" name="楕円 8">
                <a:extLst>
                  <a:ext uri="{FF2B5EF4-FFF2-40B4-BE49-F238E27FC236}">
                    <a16:creationId xmlns:a16="http://schemas.microsoft.com/office/drawing/2014/main" id="{0C092E35-933C-42F3-A06A-BF3ACAB20B63}"/>
                  </a:ext>
                </a:extLst>
              </p:cNvPr>
              <p:cNvSpPr/>
              <p:nvPr/>
            </p:nvSpPr>
            <p:spPr>
              <a:xfrm rot="2700000">
                <a:off x="2303257" y="2346404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4" name="楕円 8">
                <a:extLst>
                  <a:ext uri="{FF2B5EF4-FFF2-40B4-BE49-F238E27FC236}">
                    <a16:creationId xmlns:a16="http://schemas.microsoft.com/office/drawing/2014/main" id="{E8B66DAB-8F2A-4262-8E72-B53FC5218035}"/>
                  </a:ext>
                </a:extLst>
              </p:cNvPr>
              <p:cNvSpPr/>
              <p:nvPr/>
            </p:nvSpPr>
            <p:spPr>
              <a:xfrm rot="5400000">
                <a:off x="2414874" y="2203151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5" name="楕円 8">
                <a:extLst>
                  <a:ext uri="{FF2B5EF4-FFF2-40B4-BE49-F238E27FC236}">
                    <a16:creationId xmlns:a16="http://schemas.microsoft.com/office/drawing/2014/main" id="{9BFAD062-E836-42A1-A79A-46A3E84E3E80}"/>
                  </a:ext>
                </a:extLst>
              </p:cNvPr>
              <p:cNvSpPr/>
              <p:nvPr/>
            </p:nvSpPr>
            <p:spPr>
              <a:xfrm rot="4500000">
                <a:off x="1996804" y="2178253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6" name="楕円 8">
                <a:extLst>
                  <a:ext uri="{FF2B5EF4-FFF2-40B4-BE49-F238E27FC236}">
                    <a16:creationId xmlns:a16="http://schemas.microsoft.com/office/drawing/2014/main" id="{0A29EF3F-B28A-4CEF-AAE8-01A995AB5D99}"/>
                  </a:ext>
                </a:extLst>
              </p:cNvPr>
              <p:cNvSpPr/>
              <p:nvPr/>
            </p:nvSpPr>
            <p:spPr>
              <a:xfrm rot="2700000">
                <a:off x="2087935" y="2442178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7" name="楕円 8">
                <a:extLst>
                  <a:ext uri="{FF2B5EF4-FFF2-40B4-BE49-F238E27FC236}">
                    <a16:creationId xmlns:a16="http://schemas.microsoft.com/office/drawing/2014/main" id="{B31D1E56-2814-4335-B8BD-D999B3EA8D4B}"/>
                  </a:ext>
                </a:extLst>
              </p:cNvPr>
              <p:cNvSpPr/>
              <p:nvPr/>
            </p:nvSpPr>
            <p:spPr>
              <a:xfrm rot="900000">
                <a:off x="2450250" y="2405087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8" name="楕円 8">
                <a:extLst>
                  <a:ext uri="{FF2B5EF4-FFF2-40B4-BE49-F238E27FC236}">
                    <a16:creationId xmlns:a16="http://schemas.microsoft.com/office/drawing/2014/main" id="{55F18E6D-8989-478F-859F-1C0EBA48C71F}"/>
                  </a:ext>
                </a:extLst>
              </p:cNvPr>
              <p:cNvSpPr/>
              <p:nvPr/>
            </p:nvSpPr>
            <p:spPr>
              <a:xfrm rot="2700000">
                <a:off x="1881871" y="2431885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9" name="楕円 8">
                <a:extLst>
                  <a:ext uri="{FF2B5EF4-FFF2-40B4-BE49-F238E27FC236}">
                    <a16:creationId xmlns:a16="http://schemas.microsoft.com/office/drawing/2014/main" id="{563E6A31-6387-410F-8185-871CB6D9C323}"/>
                  </a:ext>
                </a:extLst>
              </p:cNvPr>
              <p:cNvSpPr/>
              <p:nvPr/>
            </p:nvSpPr>
            <p:spPr>
              <a:xfrm rot="900000">
                <a:off x="2282663" y="2507504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0" name="楕円 8">
                <a:extLst>
                  <a:ext uri="{FF2B5EF4-FFF2-40B4-BE49-F238E27FC236}">
                    <a16:creationId xmlns:a16="http://schemas.microsoft.com/office/drawing/2014/main" id="{3541BAB3-2510-4B92-8E14-F1752F4AD1D6}"/>
                  </a:ext>
                </a:extLst>
              </p:cNvPr>
              <p:cNvSpPr/>
              <p:nvPr/>
            </p:nvSpPr>
            <p:spPr>
              <a:xfrm rot="4500000">
                <a:off x="1833515" y="2271223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396507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98080F89-8D8E-4CBA-901F-DA46DBD008FB}"/>
              </a:ext>
            </a:extLst>
          </p:cNvPr>
          <p:cNvGrpSpPr/>
          <p:nvPr/>
        </p:nvGrpSpPr>
        <p:grpSpPr>
          <a:xfrm>
            <a:off x="595222" y="1310650"/>
            <a:ext cx="2804803" cy="2229751"/>
            <a:chOff x="595222" y="1310650"/>
            <a:chExt cx="2804803" cy="2229751"/>
          </a:xfrm>
        </p:grpSpPr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00E0D99C-6612-4A84-ACB5-00B96113C6D4}"/>
                </a:ext>
              </a:extLst>
            </p:cNvPr>
            <p:cNvGrpSpPr/>
            <p:nvPr/>
          </p:nvGrpSpPr>
          <p:grpSpPr>
            <a:xfrm>
              <a:off x="595222" y="1310650"/>
              <a:ext cx="2804803" cy="2229751"/>
              <a:chOff x="115822" y="764952"/>
              <a:chExt cx="3491238" cy="2775450"/>
            </a:xfrm>
          </p:grpSpPr>
          <p:grpSp>
            <p:nvGrpSpPr>
              <p:cNvPr id="3" name="グループ化 2">
                <a:extLst>
                  <a:ext uri="{FF2B5EF4-FFF2-40B4-BE49-F238E27FC236}">
                    <a16:creationId xmlns:a16="http://schemas.microsoft.com/office/drawing/2014/main" id="{679889C5-73AD-456E-BE84-AA1923D017FC}"/>
                  </a:ext>
                </a:extLst>
              </p:cNvPr>
              <p:cNvGrpSpPr/>
              <p:nvPr/>
            </p:nvGrpSpPr>
            <p:grpSpPr>
              <a:xfrm>
                <a:off x="1695187" y="764952"/>
                <a:ext cx="1911873" cy="2774359"/>
                <a:chOff x="720293" y="764952"/>
                <a:chExt cx="1911873" cy="2774359"/>
              </a:xfrm>
            </p:grpSpPr>
            <p:grpSp>
              <p:nvGrpSpPr>
                <p:cNvPr id="183" name="グループ化 182">
                  <a:extLst>
                    <a:ext uri="{FF2B5EF4-FFF2-40B4-BE49-F238E27FC236}">
                      <a16:creationId xmlns:a16="http://schemas.microsoft.com/office/drawing/2014/main" id="{892C9770-9F01-4D3E-84CE-832AEDEBC194}"/>
                    </a:ext>
                  </a:extLst>
                </p:cNvPr>
                <p:cNvGrpSpPr/>
                <p:nvPr/>
              </p:nvGrpSpPr>
              <p:grpSpPr>
                <a:xfrm>
                  <a:off x="720293" y="2434071"/>
                  <a:ext cx="1212664" cy="1105240"/>
                  <a:chOff x="6440320" y="2194334"/>
                  <a:chExt cx="1441449" cy="1313759"/>
                </a:xfrm>
              </p:grpSpPr>
              <p:grpSp>
                <p:nvGrpSpPr>
                  <p:cNvPr id="184" name="グループ化 183">
                    <a:extLst>
                      <a:ext uri="{FF2B5EF4-FFF2-40B4-BE49-F238E27FC236}">
                        <a16:creationId xmlns:a16="http://schemas.microsoft.com/office/drawing/2014/main" id="{8886127B-FFA5-450A-A93D-5DA36705B436}"/>
                      </a:ext>
                    </a:extLst>
                  </p:cNvPr>
                  <p:cNvGrpSpPr/>
                  <p:nvPr/>
                </p:nvGrpSpPr>
                <p:grpSpPr>
                  <a:xfrm>
                    <a:off x="6440320" y="2194334"/>
                    <a:ext cx="1441449" cy="1004014"/>
                    <a:chOff x="444652" y="3858749"/>
                    <a:chExt cx="1441449" cy="1004014"/>
                  </a:xfrm>
                </p:grpSpPr>
                <p:sp>
                  <p:nvSpPr>
                    <p:cNvPr id="188" name="フリーフォーム: 図形 187">
                      <a:extLst>
                        <a:ext uri="{FF2B5EF4-FFF2-40B4-BE49-F238E27FC236}">
                          <a16:creationId xmlns:a16="http://schemas.microsoft.com/office/drawing/2014/main" id="{C5958B07-537D-4BF4-9D33-5D6C3CBE0D0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0958" y="3896569"/>
                      <a:ext cx="1175143" cy="966194"/>
                    </a:xfrm>
                    <a:custGeom>
                      <a:avLst/>
                      <a:gdLst>
                        <a:gd name="connsiteX0" fmla="*/ 53074 w 1175143"/>
                        <a:gd name="connsiteY0" fmla="*/ 458 h 966194"/>
                        <a:gd name="connsiteX1" fmla="*/ 112996 w 1175143"/>
                        <a:gd name="connsiteY1" fmla="*/ 30284 h 966194"/>
                        <a:gd name="connsiteX2" fmla="*/ 205424 w 1175143"/>
                        <a:gd name="connsiteY2" fmla="*/ 190374 h 966194"/>
                        <a:gd name="connsiteX3" fmla="*/ 340620 w 1175143"/>
                        <a:gd name="connsiteY3" fmla="*/ 226600 h 966194"/>
                        <a:gd name="connsiteX4" fmla="*/ 461577 w 1175143"/>
                        <a:gd name="connsiteY4" fmla="*/ 363500 h 966194"/>
                        <a:gd name="connsiteX5" fmla="*/ 461470 w 1175143"/>
                        <a:gd name="connsiteY5" fmla="*/ 365212 h 966194"/>
                        <a:gd name="connsiteX6" fmla="*/ 1102333 w 1175143"/>
                        <a:gd name="connsiteY6" fmla="*/ 694530 h 966194"/>
                        <a:gd name="connsiteX7" fmla="*/ 1155617 w 1175143"/>
                        <a:gd name="connsiteY7" fmla="*/ 893384 h 966194"/>
                        <a:gd name="connsiteX8" fmla="*/ 956763 w 1175143"/>
                        <a:gd name="connsiteY8" fmla="*/ 946667 h 966194"/>
                        <a:gd name="connsiteX9" fmla="*/ 334052 w 1175143"/>
                        <a:gd name="connsiteY9" fmla="*/ 545312 h 966194"/>
                        <a:gd name="connsiteX10" fmla="*/ 320572 w 1175143"/>
                        <a:gd name="connsiteY10" fmla="*/ 549951 h 966194"/>
                        <a:gd name="connsiteX11" fmla="*/ 255077 w 1175143"/>
                        <a:gd name="connsiteY11" fmla="*/ 545846 h 966194"/>
                        <a:gd name="connsiteX12" fmla="*/ 70236 w 1175143"/>
                        <a:gd name="connsiteY12" fmla="*/ 496318 h 966194"/>
                        <a:gd name="connsiteX13" fmla="*/ 16080 w 1175143"/>
                        <a:gd name="connsiteY13" fmla="*/ 402516 h 966194"/>
                        <a:gd name="connsiteX14" fmla="*/ 61977 w 1175143"/>
                        <a:gd name="connsiteY14" fmla="*/ 231228 h 966194"/>
                        <a:gd name="connsiteX15" fmla="*/ 74556 w 1175143"/>
                        <a:gd name="connsiteY15" fmla="*/ 205902 h 966194"/>
                        <a:gd name="connsiteX16" fmla="*/ 8122 w 1175143"/>
                        <a:gd name="connsiteY16" fmla="*/ 90834 h 966194"/>
                        <a:gd name="connsiteX17" fmla="*/ 30284 w 1175143"/>
                        <a:gd name="connsiteY17" fmla="*/ 8121 h 966194"/>
                        <a:gd name="connsiteX18" fmla="*/ 53074 w 1175143"/>
                        <a:gd name="connsiteY18" fmla="*/ 458 h 96619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</a:cxnLst>
                      <a:rect l="l" t="t" r="r" b="b"/>
                      <a:pathLst>
                        <a:path w="1175143" h="966194">
                          <a:moveTo>
                            <a:pt x="53074" y="458"/>
                          </a:moveTo>
                          <a:cubicBezTo>
                            <a:pt x="76490" y="-2448"/>
                            <a:pt x="100456" y="8564"/>
                            <a:pt x="112996" y="30284"/>
                          </a:cubicBezTo>
                          <a:lnTo>
                            <a:pt x="205424" y="190374"/>
                          </a:lnTo>
                          <a:lnTo>
                            <a:pt x="340620" y="226600"/>
                          </a:lnTo>
                          <a:cubicBezTo>
                            <a:pt x="406738" y="244316"/>
                            <a:pt x="452697" y="299716"/>
                            <a:pt x="461577" y="363500"/>
                          </a:cubicBezTo>
                          <a:lnTo>
                            <a:pt x="461470" y="365212"/>
                          </a:lnTo>
                          <a:lnTo>
                            <a:pt x="1102333" y="694530"/>
                          </a:lnTo>
                          <a:cubicBezTo>
                            <a:pt x="1171960" y="734729"/>
                            <a:pt x="1195815" y="823758"/>
                            <a:pt x="1155617" y="893384"/>
                          </a:cubicBezTo>
                          <a:cubicBezTo>
                            <a:pt x="1115418" y="963010"/>
                            <a:pt x="1026389" y="986865"/>
                            <a:pt x="956763" y="946667"/>
                          </a:cubicBezTo>
                          <a:lnTo>
                            <a:pt x="334052" y="545312"/>
                          </a:lnTo>
                          <a:lnTo>
                            <a:pt x="320572" y="549951"/>
                          </a:lnTo>
                          <a:cubicBezTo>
                            <a:pt x="299310" y="552911"/>
                            <a:pt x="277117" y="551751"/>
                            <a:pt x="255077" y="545846"/>
                          </a:cubicBezTo>
                          <a:lnTo>
                            <a:pt x="70236" y="496318"/>
                          </a:lnTo>
                          <a:cubicBezTo>
                            <a:pt x="29379" y="485370"/>
                            <a:pt x="5132" y="443374"/>
                            <a:pt x="16080" y="402516"/>
                          </a:cubicBezTo>
                          <a:lnTo>
                            <a:pt x="61977" y="231228"/>
                          </a:lnTo>
                          <a:lnTo>
                            <a:pt x="74556" y="205902"/>
                          </a:lnTo>
                          <a:lnTo>
                            <a:pt x="8122" y="90834"/>
                          </a:lnTo>
                          <a:cubicBezTo>
                            <a:pt x="-8599" y="61873"/>
                            <a:pt x="1324" y="24842"/>
                            <a:pt x="30284" y="8121"/>
                          </a:cubicBezTo>
                          <a:cubicBezTo>
                            <a:pt x="37524" y="3941"/>
                            <a:pt x="45268" y="1426"/>
                            <a:pt x="53074" y="458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189" name="グループ化 188">
                      <a:extLst>
                        <a:ext uri="{FF2B5EF4-FFF2-40B4-BE49-F238E27FC236}">
                          <a16:creationId xmlns:a16="http://schemas.microsoft.com/office/drawing/2014/main" id="{6D075722-619D-4799-89AC-50CFFD2FD91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44652" y="3858749"/>
                      <a:ext cx="549812" cy="483777"/>
                      <a:chOff x="458025" y="3477713"/>
                      <a:chExt cx="1521156" cy="1338455"/>
                    </a:xfrm>
                  </p:grpSpPr>
                  <p:grpSp>
                    <p:nvGrpSpPr>
                      <p:cNvPr id="190" name="グループ化 189">
                        <a:extLst>
                          <a:ext uri="{FF2B5EF4-FFF2-40B4-BE49-F238E27FC236}">
                            <a16:creationId xmlns:a16="http://schemas.microsoft.com/office/drawing/2014/main" id="{295457C6-EB42-496E-B965-837261286507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826495" y="3477713"/>
                        <a:ext cx="1152686" cy="1166748"/>
                        <a:chOff x="798968" y="2934075"/>
                        <a:chExt cx="975141" cy="987038"/>
                      </a:xfrm>
                    </p:grpSpPr>
                    <p:sp>
                      <p:nvSpPr>
                        <p:cNvPr id="201" name="フリーフォーム: 図形 200">
                          <a:extLst>
                            <a:ext uri="{FF2B5EF4-FFF2-40B4-BE49-F238E27FC236}">
                              <a16:creationId xmlns:a16="http://schemas.microsoft.com/office/drawing/2014/main" id="{1EE8CD2C-1EE3-44C8-BCB3-4EAC0860357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9800000">
                          <a:off x="798968" y="2934075"/>
                          <a:ext cx="385384" cy="829654"/>
                        </a:xfrm>
                        <a:custGeom>
                          <a:avLst/>
                          <a:gdLst>
                            <a:gd name="connsiteX0" fmla="*/ 148419 w 415210"/>
                            <a:gd name="connsiteY0" fmla="*/ 8395 h 899070"/>
                            <a:gd name="connsiteX1" fmla="*/ 213668 w 415210"/>
                            <a:gd name="connsiteY1" fmla="*/ 106834 h 899070"/>
                            <a:gd name="connsiteX2" fmla="*/ 213668 w 415210"/>
                            <a:gd name="connsiteY2" fmla="*/ 439191 h 899070"/>
                            <a:gd name="connsiteX3" fmla="*/ 415210 w 415210"/>
                            <a:gd name="connsiteY3" fmla="*/ 788271 h 899070"/>
                            <a:gd name="connsiteX4" fmla="*/ 223302 w 415210"/>
                            <a:gd name="connsiteY4" fmla="*/ 899070 h 899070"/>
                            <a:gd name="connsiteX5" fmla="*/ 19208 w 415210"/>
                            <a:gd name="connsiteY5" fmla="*/ 545569 h 899070"/>
                            <a:gd name="connsiteX6" fmla="*/ 13837 w 415210"/>
                            <a:gd name="connsiteY6" fmla="*/ 529597 h 899070"/>
                            <a:gd name="connsiteX7" fmla="*/ 8396 w 415210"/>
                            <a:gd name="connsiteY7" fmla="*/ 521526 h 899070"/>
                            <a:gd name="connsiteX8" fmla="*/ 0 w 415210"/>
                            <a:gd name="connsiteY8" fmla="*/ 479941 h 899070"/>
                            <a:gd name="connsiteX9" fmla="*/ 0 w 415210"/>
                            <a:gd name="connsiteY9" fmla="*/ 106834 h 899070"/>
                            <a:gd name="connsiteX10" fmla="*/ 106834 w 415210"/>
                            <a:gd name="connsiteY10" fmla="*/ 0 h 899070"/>
                            <a:gd name="connsiteX11" fmla="*/ 148419 w 415210"/>
                            <a:gd name="connsiteY11" fmla="*/ 8395 h 899070"/>
                            <a:gd name="connsiteX0" fmla="*/ 415210 w 506650"/>
                            <a:gd name="connsiteY0" fmla="*/ 788271 h 899070"/>
                            <a:gd name="connsiteX1" fmla="*/ 223302 w 506650"/>
                            <a:gd name="connsiteY1" fmla="*/ 899070 h 899070"/>
                            <a:gd name="connsiteX2" fmla="*/ 19208 w 506650"/>
                            <a:gd name="connsiteY2" fmla="*/ 545569 h 899070"/>
                            <a:gd name="connsiteX3" fmla="*/ 13837 w 506650"/>
                            <a:gd name="connsiteY3" fmla="*/ 529597 h 899070"/>
                            <a:gd name="connsiteX4" fmla="*/ 8396 w 506650"/>
                            <a:gd name="connsiteY4" fmla="*/ 521526 h 899070"/>
                            <a:gd name="connsiteX5" fmla="*/ 0 w 506650"/>
                            <a:gd name="connsiteY5" fmla="*/ 479941 h 899070"/>
                            <a:gd name="connsiteX6" fmla="*/ 0 w 506650"/>
                            <a:gd name="connsiteY6" fmla="*/ 106834 h 899070"/>
                            <a:gd name="connsiteX7" fmla="*/ 106834 w 506650"/>
                            <a:gd name="connsiteY7" fmla="*/ 0 h 899070"/>
                            <a:gd name="connsiteX8" fmla="*/ 148419 w 506650"/>
                            <a:gd name="connsiteY8" fmla="*/ 8395 h 899070"/>
                            <a:gd name="connsiteX9" fmla="*/ 213668 w 506650"/>
                            <a:gd name="connsiteY9" fmla="*/ 106834 h 899070"/>
                            <a:gd name="connsiteX10" fmla="*/ 213668 w 506650"/>
                            <a:gd name="connsiteY10" fmla="*/ 439191 h 899070"/>
                            <a:gd name="connsiteX11" fmla="*/ 506650 w 506650"/>
                            <a:gd name="connsiteY11" fmla="*/ 879711 h 899070"/>
                            <a:gd name="connsiteX0" fmla="*/ 223302 w 506650"/>
                            <a:gd name="connsiteY0" fmla="*/ 899070 h 899070"/>
                            <a:gd name="connsiteX1" fmla="*/ 19208 w 506650"/>
                            <a:gd name="connsiteY1" fmla="*/ 545569 h 899070"/>
                            <a:gd name="connsiteX2" fmla="*/ 13837 w 506650"/>
                            <a:gd name="connsiteY2" fmla="*/ 529597 h 899070"/>
                            <a:gd name="connsiteX3" fmla="*/ 8396 w 506650"/>
                            <a:gd name="connsiteY3" fmla="*/ 521526 h 899070"/>
                            <a:gd name="connsiteX4" fmla="*/ 0 w 506650"/>
                            <a:gd name="connsiteY4" fmla="*/ 479941 h 899070"/>
                            <a:gd name="connsiteX5" fmla="*/ 0 w 506650"/>
                            <a:gd name="connsiteY5" fmla="*/ 106834 h 899070"/>
                            <a:gd name="connsiteX6" fmla="*/ 106834 w 506650"/>
                            <a:gd name="connsiteY6" fmla="*/ 0 h 899070"/>
                            <a:gd name="connsiteX7" fmla="*/ 148419 w 506650"/>
                            <a:gd name="connsiteY7" fmla="*/ 8395 h 899070"/>
                            <a:gd name="connsiteX8" fmla="*/ 213668 w 506650"/>
                            <a:gd name="connsiteY8" fmla="*/ 106834 h 899070"/>
                            <a:gd name="connsiteX9" fmla="*/ 213668 w 506650"/>
                            <a:gd name="connsiteY9" fmla="*/ 439191 h 899070"/>
                            <a:gd name="connsiteX10" fmla="*/ 506650 w 506650"/>
                            <a:gd name="connsiteY10" fmla="*/ 879711 h 899070"/>
                            <a:gd name="connsiteX0" fmla="*/ 223302 w 405256"/>
                            <a:gd name="connsiteY0" fmla="*/ 899070 h 899070"/>
                            <a:gd name="connsiteX1" fmla="*/ 19208 w 405256"/>
                            <a:gd name="connsiteY1" fmla="*/ 545569 h 899070"/>
                            <a:gd name="connsiteX2" fmla="*/ 13837 w 405256"/>
                            <a:gd name="connsiteY2" fmla="*/ 529597 h 899070"/>
                            <a:gd name="connsiteX3" fmla="*/ 8396 w 405256"/>
                            <a:gd name="connsiteY3" fmla="*/ 521526 h 899070"/>
                            <a:gd name="connsiteX4" fmla="*/ 0 w 405256"/>
                            <a:gd name="connsiteY4" fmla="*/ 479941 h 899070"/>
                            <a:gd name="connsiteX5" fmla="*/ 0 w 405256"/>
                            <a:gd name="connsiteY5" fmla="*/ 106834 h 899070"/>
                            <a:gd name="connsiteX6" fmla="*/ 106834 w 405256"/>
                            <a:gd name="connsiteY6" fmla="*/ 0 h 899070"/>
                            <a:gd name="connsiteX7" fmla="*/ 148419 w 405256"/>
                            <a:gd name="connsiteY7" fmla="*/ 8395 h 899070"/>
                            <a:gd name="connsiteX8" fmla="*/ 213668 w 405256"/>
                            <a:gd name="connsiteY8" fmla="*/ 106834 h 899070"/>
                            <a:gd name="connsiteX9" fmla="*/ 213668 w 405256"/>
                            <a:gd name="connsiteY9" fmla="*/ 439191 h 899070"/>
                            <a:gd name="connsiteX10" fmla="*/ 405256 w 405256"/>
                            <a:gd name="connsiteY10" fmla="*/ 744181 h 899070"/>
                            <a:gd name="connsiteX0" fmla="*/ 223302 w 394682"/>
                            <a:gd name="connsiteY0" fmla="*/ 899070 h 899070"/>
                            <a:gd name="connsiteX1" fmla="*/ 19208 w 394682"/>
                            <a:gd name="connsiteY1" fmla="*/ 545569 h 899070"/>
                            <a:gd name="connsiteX2" fmla="*/ 13837 w 394682"/>
                            <a:gd name="connsiteY2" fmla="*/ 529597 h 899070"/>
                            <a:gd name="connsiteX3" fmla="*/ 8396 w 394682"/>
                            <a:gd name="connsiteY3" fmla="*/ 521526 h 899070"/>
                            <a:gd name="connsiteX4" fmla="*/ 0 w 394682"/>
                            <a:gd name="connsiteY4" fmla="*/ 479941 h 899070"/>
                            <a:gd name="connsiteX5" fmla="*/ 0 w 394682"/>
                            <a:gd name="connsiteY5" fmla="*/ 106834 h 899070"/>
                            <a:gd name="connsiteX6" fmla="*/ 106834 w 394682"/>
                            <a:gd name="connsiteY6" fmla="*/ 0 h 899070"/>
                            <a:gd name="connsiteX7" fmla="*/ 148419 w 394682"/>
                            <a:gd name="connsiteY7" fmla="*/ 8395 h 899070"/>
                            <a:gd name="connsiteX8" fmla="*/ 213668 w 394682"/>
                            <a:gd name="connsiteY8" fmla="*/ 106834 h 899070"/>
                            <a:gd name="connsiteX9" fmla="*/ 213668 w 394682"/>
                            <a:gd name="connsiteY9" fmla="*/ 439191 h 899070"/>
                            <a:gd name="connsiteX10" fmla="*/ 394682 w 394682"/>
                            <a:gd name="connsiteY10" fmla="*/ 730745 h 899070"/>
                            <a:gd name="connsiteX0" fmla="*/ 223302 w 385384"/>
                            <a:gd name="connsiteY0" fmla="*/ 899070 h 899070"/>
                            <a:gd name="connsiteX1" fmla="*/ 19208 w 385384"/>
                            <a:gd name="connsiteY1" fmla="*/ 545569 h 899070"/>
                            <a:gd name="connsiteX2" fmla="*/ 13837 w 385384"/>
                            <a:gd name="connsiteY2" fmla="*/ 529597 h 899070"/>
                            <a:gd name="connsiteX3" fmla="*/ 8396 w 385384"/>
                            <a:gd name="connsiteY3" fmla="*/ 521526 h 899070"/>
                            <a:gd name="connsiteX4" fmla="*/ 0 w 385384"/>
                            <a:gd name="connsiteY4" fmla="*/ 479941 h 899070"/>
                            <a:gd name="connsiteX5" fmla="*/ 0 w 385384"/>
                            <a:gd name="connsiteY5" fmla="*/ 106834 h 899070"/>
                            <a:gd name="connsiteX6" fmla="*/ 106834 w 385384"/>
                            <a:gd name="connsiteY6" fmla="*/ 0 h 899070"/>
                            <a:gd name="connsiteX7" fmla="*/ 148419 w 385384"/>
                            <a:gd name="connsiteY7" fmla="*/ 8395 h 899070"/>
                            <a:gd name="connsiteX8" fmla="*/ 213668 w 385384"/>
                            <a:gd name="connsiteY8" fmla="*/ 106834 h 899070"/>
                            <a:gd name="connsiteX9" fmla="*/ 213668 w 385384"/>
                            <a:gd name="connsiteY9" fmla="*/ 439191 h 899070"/>
                            <a:gd name="connsiteX10" fmla="*/ 385384 w 385384"/>
                            <a:gd name="connsiteY10" fmla="*/ 696048 h 899070"/>
                            <a:gd name="connsiteX0" fmla="*/ 222221 w 385384"/>
                            <a:gd name="connsiteY0" fmla="*/ 810457 h 810457"/>
                            <a:gd name="connsiteX1" fmla="*/ 19208 w 385384"/>
                            <a:gd name="connsiteY1" fmla="*/ 545569 h 810457"/>
                            <a:gd name="connsiteX2" fmla="*/ 13837 w 385384"/>
                            <a:gd name="connsiteY2" fmla="*/ 529597 h 810457"/>
                            <a:gd name="connsiteX3" fmla="*/ 8396 w 385384"/>
                            <a:gd name="connsiteY3" fmla="*/ 521526 h 810457"/>
                            <a:gd name="connsiteX4" fmla="*/ 0 w 385384"/>
                            <a:gd name="connsiteY4" fmla="*/ 479941 h 810457"/>
                            <a:gd name="connsiteX5" fmla="*/ 0 w 385384"/>
                            <a:gd name="connsiteY5" fmla="*/ 106834 h 810457"/>
                            <a:gd name="connsiteX6" fmla="*/ 106834 w 385384"/>
                            <a:gd name="connsiteY6" fmla="*/ 0 h 810457"/>
                            <a:gd name="connsiteX7" fmla="*/ 148419 w 385384"/>
                            <a:gd name="connsiteY7" fmla="*/ 8395 h 810457"/>
                            <a:gd name="connsiteX8" fmla="*/ 213668 w 385384"/>
                            <a:gd name="connsiteY8" fmla="*/ 106834 h 810457"/>
                            <a:gd name="connsiteX9" fmla="*/ 213668 w 385384"/>
                            <a:gd name="connsiteY9" fmla="*/ 439191 h 810457"/>
                            <a:gd name="connsiteX10" fmla="*/ 385384 w 385384"/>
                            <a:gd name="connsiteY10" fmla="*/ 696048 h 810457"/>
                            <a:gd name="connsiteX0" fmla="*/ 222136 w 385384"/>
                            <a:gd name="connsiteY0" fmla="*/ 829654 h 829654"/>
                            <a:gd name="connsiteX1" fmla="*/ 19208 w 385384"/>
                            <a:gd name="connsiteY1" fmla="*/ 545569 h 829654"/>
                            <a:gd name="connsiteX2" fmla="*/ 13837 w 385384"/>
                            <a:gd name="connsiteY2" fmla="*/ 529597 h 829654"/>
                            <a:gd name="connsiteX3" fmla="*/ 8396 w 385384"/>
                            <a:gd name="connsiteY3" fmla="*/ 521526 h 829654"/>
                            <a:gd name="connsiteX4" fmla="*/ 0 w 385384"/>
                            <a:gd name="connsiteY4" fmla="*/ 479941 h 829654"/>
                            <a:gd name="connsiteX5" fmla="*/ 0 w 385384"/>
                            <a:gd name="connsiteY5" fmla="*/ 106834 h 829654"/>
                            <a:gd name="connsiteX6" fmla="*/ 106834 w 385384"/>
                            <a:gd name="connsiteY6" fmla="*/ 0 h 829654"/>
                            <a:gd name="connsiteX7" fmla="*/ 148419 w 385384"/>
                            <a:gd name="connsiteY7" fmla="*/ 8395 h 829654"/>
                            <a:gd name="connsiteX8" fmla="*/ 213668 w 385384"/>
                            <a:gd name="connsiteY8" fmla="*/ 106834 h 829654"/>
                            <a:gd name="connsiteX9" fmla="*/ 213668 w 385384"/>
                            <a:gd name="connsiteY9" fmla="*/ 439191 h 829654"/>
                            <a:gd name="connsiteX10" fmla="*/ 385384 w 385384"/>
                            <a:gd name="connsiteY10" fmla="*/ 696048 h 8296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</a:cxnLst>
                          <a:rect l="l" t="t" r="r" b="b"/>
                          <a:pathLst>
                            <a:path w="385384" h="829654">
                              <a:moveTo>
                                <a:pt x="222136" y="829654"/>
                              </a:moveTo>
                              <a:lnTo>
                                <a:pt x="19208" y="545569"/>
                              </a:lnTo>
                              <a:lnTo>
                                <a:pt x="13837" y="529597"/>
                              </a:lnTo>
                              <a:lnTo>
                                <a:pt x="8396" y="521526"/>
                              </a:lnTo>
                              <a:cubicBezTo>
                                <a:pt x="2989" y="508744"/>
                                <a:pt x="0" y="494692"/>
                                <a:pt x="0" y="479941"/>
                              </a:cubicBezTo>
                              <a:lnTo>
                                <a:pt x="0" y="106834"/>
                              </a:lnTo>
                              <a:cubicBezTo>
                                <a:pt x="0" y="47831"/>
                                <a:pt x="47831" y="0"/>
                                <a:pt x="106834" y="0"/>
                              </a:cubicBezTo>
                              <a:cubicBezTo>
                                <a:pt x="121585" y="0"/>
                                <a:pt x="135637" y="2989"/>
                                <a:pt x="148419" y="8395"/>
                              </a:cubicBezTo>
                              <a:cubicBezTo>
                                <a:pt x="186763" y="24614"/>
                                <a:pt x="213668" y="62582"/>
                                <a:pt x="213668" y="106834"/>
                              </a:cubicBezTo>
                              <a:lnTo>
                                <a:pt x="213668" y="439191"/>
                              </a:lnTo>
                              <a:cubicBezTo>
                                <a:pt x="280849" y="555551"/>
                                <a:pt x="385384" y="696048"/>
                                <a:pt x="385384" y="696048"/>
                              </a:cubicBezTo>
                            </a:path>
                          </a:pathLst>
                        </a:custGeom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02" name="フリーフォーム: 図形 201">
                          <a:extLst>
                            <a:ext uri="{FF2B5EF4-FFF2-40B4-BE49-F238E27FC236}">
                              <a16:creationId xmlns:a16="http://schemas.microsoft.com/office/drawing/2014/main" id="{BA9B208C-5861-4A57-AAAD-F4DA7CB45AB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9800000">
                          <a:off x="1326636" y="3000278"/>
                          <a:ext cx="79843" cy="387065"/>
                        </a:xfrm>
                        <a:custGeom>
                          <a:avLst/>
                          <a:gdLst>
                            <a:gd name="connsiteX0" fmla="*/ 22876 w 88125"/>
                            <a:gd name="connsiteY0" fmla="*/ 4618 h 438031"/>
                            <a:gd name="connsiteX1" fmla="*/ 88125 w 88125"/>
                            <a:gd name="connsiteY1" fmla="*/ 103057 h 438031"/>
                            <a:gd name="connsiteX2" fmla="*/ 88125 w 88125"/>
                            <a:gd name="connsiteY2" fmla="*/ 425062 h 438031"/>
                            <a:gd name="connsiteX3" fmla="*/ 51446 w 88125"/>
                            <a:gd name="connsiteY3" fmla="*/ 438031 h 438031"/>
                            <a:gd name="connsiteX4" fmla="*/ 49728 w 88125"/>
                            <a:gd name="connsiteY4" fmla="*/ 435242 h 438031"/>
                            <a:gd name="connsiteX5" fmla="*/ 53619 w 88125"/>
                            <a:gd name="connsiteY5" fmla="*/ 91383 h 438031"/>
                            <a:gd name="connsiteX6" fmla="*/ 14742 w 88125"/>
                            <a:gd name="connsiteY6" fmla="*/ 8944 h 438031"/>
                            <a:gd name="connsiteX7" fmla="*/ 0 w 88125"/>
                            <a:gd name="connsiteY7" fmla="*/ 0 h 43803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88125" h="438031">
                              <a:moveTo>
                                <a:pt x="22876" y="4618"/>
                              </a:moveTo>
                              <a:cubicBezTo>
                                <a:pt x="61220" y="20837"/>
                                <a:pt x="88125" y="58805"/>
                                <a:pt x="88125" y="103057"/>
                              </a:cubicBezTo>
                              <a:lnTo>
                                <a:pt x="88125" y="425062"/>
                              </a:lnTo>
                              <a:lnTo>
                                <a:pt x="51446" y="438031"/>
                              </a:lnTo>
                              <a:lnTo>
                                <a:pt x="49728" y="435242"/>
                              </a:lnTo>
                              <a:lnTo>
                                <a:pt x="53619" y="91383"/>
                              </a:lnTo>
                              <a:cubicBezTo>
                                <a:pt x="53619" y="58194"/>
                                <a:pt x="38485" y="28539"/>
                                <a:pt x="14742" y="8944"/>
                              </a:cubicBezTo>
                              <a:lnTo>
                                <a:pt x="0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FFFFFF">
                            <a:alpha val="40000"/>
                          </a:srgbClr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03" name="フリーフォーム: 図形 202">
                          <a:extLst>
                            <a:ext uri="{FF2B5EF4-FFF2-40B4-BE49-F238E27FC236}">
                              <a16:creationId xmlns:a16="http://schemas.microsoft.com/office/drawing/2014/main" id="{30442F0E-3E6A-4D30-8251-19F5E10491F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9800000">
                          <a:off x="819431" y="2995516"/>
                          <a:ext cx="79843" cy="387065"/>
                        </a:xfrm>
                        <a:custGeom>
                          <a:avLst/>
                          <a:gdLst>
                            <a:gd name="connsiteX0" fmla="*/ 22876 w 88125"/>
                            <a:gd name="connsiteY0" fmla="*/ 4618 h 438031"/>
                            <a:gd name="connsiteX1" fmla="*/ 88125 w 88125"/>
                            <a:gd name="connsiteY1" fmla="*/ 103057 h 438031"/>
                            <a:gd name="connsiteX2" fmla="*/ 88125 w 88125"/>
                            <a:gd name="connsiteY2" fmla="*/ 425062 h 438031"/>
                            <a:gd name="connsiteX3" fmla="*/ 51446 w 88125"/>
                            <a:gd name="connsiteY3" fmla="*/ 438031 h 438031"/>
                            <a:gd name="connsiteX4" fmla="*/ 49728 w 88125"/>
                            <a:gd name="connsiteY4" fmla="*/ 435242 h 438031"/>
                            <a:gd name="connsiteX5" fmla="*/ 53619 w 88125"/>
                            <a:gd name="connsiteY5" fmla="*/ 91383 h 438031"/>
                            <a:gd name="connsiteX6" fmla="*/ 14742 w 88125"/>
                            <a:gd name="connsiteY6" fmla="*/ 8944 h 438031"/>
                            <a:gd name="connsiteX7" fmla="*/ 0 w 88125"/>
                            <a:gd name="connsiteY7" fmla="*/ 0 h 43803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88125" h="438031">
                              <a:moveTo>
                                <a:pt x="22876" y="4618"/>
                              </a:moveTo>
                              <a:cubicBezTo>
                                <a:pt x="61220" y="20837"/>
                                <a:pt x="88125" y="58805"/>
                                <a:pt x="88125" y="103057"/>
                              </a:cubicBezTo>
                              <a:lnTo>
                                <a:pt x="88125" y="425062"/>
                              </a:lnTo>
                              <a:lnTo>
                                <a:pt x="51446" y="438031"/>
                              </a:lnTo>
                              <a:lnTo>
                                <a:pt x="49728" y="435242"/>
                              </a:lnTo>
                              <a:lnTo>
                                <a:pt x="53619" y="91383"/>
                              </a:lnTo>
                              <a:cubicBezTo>
                                <a:pt x="53619" y="58194"/>
                                <a:pt x="38485" y="28539"/>
                                <a:pt x="14742" y="8944"/>
                              </a:cubicBezTo>
                              <a:lnTo>
                                <a:pt x="0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FFFFFF">
                            <a:alpha val="40000"/>
                          </a:srgbClr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04" name="月 203">
                          <a:extLst>
                            <a:ext uri="{FF2B5EF4-FFF2-40B4-BE49-F238E27FC236}">
                              <a16:creationId xmlns:a16="http://schemas.microsoft.com/office/drawing/2014/main" id="{7DD96C89-33B4-422E-8F61-2A382A9C911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4500000">
                          <a:off x="1478625" y="3625630"/>
                          <a:ext cx="105561" cy="485406"/>
                        </a:xfrm>
                        <a:prstGeom prst="moon">
                          <a:avLst>
                            <a:gd name="adj" fmla="val 38709"/>
                          </a:avLst>
                        </a:prstGeom>
                        <a:solidFill>
                          <a:srgbClr val="000000">
                            <a:alpha val="20000"/>
                          </a:srgbClr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sp>
                    <p:nvSpPr>
                      <p:cNvPr id="191" name="四角形: 角を丸くする 190">
                        <a:extLst>
                          <a:ext uri="{FF2B5EF4-FFF2-40B4-BE49-F238E27FC236}">
                            <a16:creationId xmlns:a16="http://schemas.microsoft.com/office/drawing/2014/main" id="{29A786CE-6635-477A-98C8-3611DD1AD12C}"/>
                          </a:ext>
                        </a:extLst>
                      </p:cNvPr>
                      <p:cNvSpPr/>
                      <p:nvPr/>
                    </p:nvSpPr>
                    <p:spPr>
                      <a:xfrm rot="900000">
                        <a:off x="1303782" y="4152514"/>
                        <a:ext cx="100880" cy="642819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</a:endParaRPr>
                      </a:p>
                    </p:txBody>
                  </p:sp>
                  <p:sp>
                    <p:nvSpPr>
                      <p:cNvPr id="192" name="四角形: 上の 2 つの角を丸める 109">
                        <a:extLst>
                          <a:ext uri="{FF2B5EF4-FFF2-40B4-BE49-F238E27FC236}">
                            <a16:creationId xmlns:a16="http://schemas.microsoft.com/office/drawing/2014/main" id="{8A974BA1-C9B9-4BEC-B677-A57463DB33B6}"/>
                          </a:ext>
                        </a:extLst>
                      </p:cNvPr>
                      <p:cNvSpPr/>
                      <p:nvPr/>
                    </p:nvSpPr>
                    <p:spPr>
                      <a:xfrm rot="12177584">
                        <a:off x="797146" y="4137286"/>
                        <a:ext cx="604156" cy="75574"/>
                      </a:xfrm>
                      <a:custGeom>
                        <a:avLst/>
                        <a:gdLst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473274 w 473274"/>
                          <a:gd name="connsiteY4" fmla="*/ 79078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91305"/>
                          <a:gd name="connsiteX1" fmla="*/ 433735 w 473274"/>
                          <a:gd name="connsiteY1" fmla="*/ 0 h 91305"/>
                          <a:gd name="connsiteX2" fmla="*/ 473274 w 473274"/>
                          <a:gd name="connsiteY2" fmla="*/ 39539 h 91305"/>
                          <a:gd name="connsiteX3" fmla="*/ 473274 w 473274"/>
                          <a:gd name="connsiteY3" fmla="*/ 79078 h 91305"/>
                          <a:gd name="connsiteX4" fmla="*/ 306045 w 473274"/>
                          <a:gd name="connsiteY4" fmla="*/ 91305 h 91305"/>
                          <a:gd name="connsiteX5" fmla="*/ 0 w 473274"/>
                          <a:gd name="connsiteY5" fmla="*/ 79078 h 91305"/>
                          <a:gd name="connsiteX6" fmla="*/ 0 w 473274"/>
                          <a:gd name="connsiteY6" fmla="*/ 79078 h 91305"/>
                          <a:gd name="connsiteX7" fmla="*/ 0 w 473274"/>
                          <a:gd name="connsiteY7" fmla="*/ 39539 h 91305"/>
                          <a:gd name="connsiteX8" fmla="*/ 39539 w 473274"/>
                          <a:gd name="connsiteY8" fmla="*/ 0 h 91305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7422 w 473274"/>
                          <a:gd name="connsiteY4" fmla="*/ 51413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7422 w 473274"/>
                          <a:gd name="connsiteY4" fmla="*/ 51413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5290 w 473274"/>
                          <a:gd name="connsiteY4" fmla="*/ 62661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5290 w 473274"/>
                          <a:gd name="connsiteY4" fmla="*/ 62661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26519 w 473274"/>
                          <a:gd name="connsiteY4" fmla="*/ 66377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65805 w 499540"/>
                          <a:gd name="connsiteY0" fmla="*/ 0 h 79078"/>
                          <a:gd name="connsiteX1" fmla="*/ 460001 w 499540"/>
                          <a:gd name="connsiteY1" fmla="*/ 0 h 79078"/>
                          <a:gd name="connsiteX2" fmla="*/ 499540 w 499540"/>
                          <a:gd name="connsiteY2" fmla="*/ 39539 h 79078"/>
                          <a:gd name="connsiteX3" fmla="*/ 499540 w 499540"/>
                          <a:gd name="connsiteY3" fmla="*/ 79078 h 79078"/>
                          <a:gd name="connsiteX4" fmla="*/ 252785 w 499540"/>
                          <a:gd name="connsiteY4" fmla="*/ 66377 h 79078"/>
                          <a:gd name="connsiteX5" fmla="*/ 26266 w 499540"/>
                          <a:gd name="connsiteY5" fmla="*/ 79078 h 79078"/>
                          <a:gd name="connsiteX6" fmla="*/ 26266 w 499540"/>
                          <a:gd name="connsiteY6" fmla="*/ 79078 h 79078"/>
                          <a:gd name="connsiteX7" fmla="*/ 0 w 499540"/>
                          <a:gd name="connsiteY7" fmla="*/ 31857 h 79078"/>
                          <a:gd name="connsiteX8" fmla="*/ 65805 w 499540"/>
                          <a:gd name="connsiteY8" fmla="*/ 0 h 79078"/>
                          <a:gd name="connsiteX0" fmla="*/ 69239 w 502974"/>
                          <a:gd name="connsiteY0" fmla="*/ 0 h 79078"/>
                          <a:gd name="connsiteX1" fmla="*/ 463435 w 502974"/>
                          <a:gd name="connsiteY1" fmla="*/ 0 h 79078"/>
                          <a:gd name="connsiteX2" fmla="*/ 502974 w 502974"/>
                          <a:gd name="connsiteY2" fmla="*/ 39539 h 79078"/>
                          <a:gd name="connsiteX3" fmla="*/ 502974 w 502974"/>
                          <a:gd name="connsiteY3" fmla="*/ 79078 h 79078"/>
                          <a:gd name="connsiteX4" fmla="*/ 256219 w 502974"/>
                          <a:gd name="connsiteY4" fmla="*/ 66377 h 79078"/>
                          <a:gd name="connsiteX5" fmla="*/ 29700 w 502974"/>
                          <a:gd name="connsiteY5" fmla="*/ 79078 h 79078"/>
                          <a:gd name="connsiteX6" fmla="*/ 29700 w 502974"/>
                          <a:gd name="connsiteY6" fmla="*/ 79078 h 79078"/>
                          <a:gd name="connsiteX7" fmla="*/ 0 w 502974"/>
                          <a:gd name="connsiteY7" fmla="*/ 47255 h 79078"/>
                          <a:gd name="connsiteX8" fmla="*/ 69239 w 502974"/>
                          <a:gd name="connsiteY8" fmla="*/ 0 h 79078"/>
                          <a:gd name="connsiteX0" fmla="*/ 69239 w 502974"/>
                          <a:gd name="connsiteY0" fmla="*/ 0 h 79078"/>
                          <a:gd name="connsiteX1" fmla="*/ 463435 w 502974"/>
                          <a:gd name="connsiteY1" fmla="*/ 0 h 79078"/>
                          <a:gd name="connsiteX2" fmla="*/ 502974 w 502974"/>
                          <a:gd name="connsiteY2" fmla="*/ 39539 h 79078"/>
                          <a:gd name="connsiteX3" fmla="*/ 502974 w 502974"/>
                          <a:gd name="connsiteY3" fmla="*/ 79078 h 79078"/>
                          <a:gd name="connsiteX4" fmla="*/ 256219 w 502974"/>
                          <a:gd name="connsiteY4" fmla="*/ 66377 h 79078"/>
                          <a:gd name="connsiteX5" fmla="*/ 29700 w 502974"/>
                          <a:gd name="connsiteY5" fmla="*/ 79078 h 79078"/>
                          <a:gd name="connsiteX6" fmla="*/ 0 w 502974"/>
                          <a:gd name="connsiteY6" fmla="*/ 47255 h 79078"/>
                          <a:gd name="connsiteX7" fmla="*/ 69239 w 502974"/>
                          <a:gd name="connsiteY7" fmla="*/ 0 h 79078"/>
                          <a:gd name="connsiteX0" fmla="*/ 69239 w 502974"/>
                          <a:gd name="connsiteY0" fmla="*/ 0 h 79278"/>
                          <a:gd name="connsiteX1" fmla="*/ 463435 w 502974"/>
                          <a:gd name="connsiteY1" fmla="*/ 0 h 79278"/>
                          <a:gd name="connsiteX2" fmla="*/ 502974 w 502974"/>
                          <a:gd name="connsiteY2" fmla="*/ 39539 h 79278"/>
                          <a:gd name="connsiteX3" fmla="*/ 502974 w 502974"/>
                          <a:gd name="connsiteY3" fmla="*/ 79078 h 79278"/>
                          <a:gd name="connsiteX4" fmla="*/ 256219 w 502974"/>
                          <a:gd name="connsiteY4" fmla="*/ 66377 h 79278"/>
                          <a:gd name="connsiteX5" fmla="*/ 29700 w 502974"/>
                          <a:gd name="connsiteY5" fmla="*/ 79078 h 79278"/>
                          <a:gd name="connsiteX6" fmla="*/ 0 w 502974"/>
                          <a:gd name="connsiteY6" fmla="*/ 47255 h 79278"/>
                          <a:gd name="connsiteX7" fmla="*/ 69239 w 502974"/>
                          <a:gd name="connsiteY7" fmla="*/ 0 h 7927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502974" h="79278">
                            <a:moveTo>
                              <a:pt x="69239" y="0"/>
                            </a:moveTo>
                            <a:lnTo>
                              <a:pt x="463435" y="0"/>
                            </a:lnTo>
                            <a:cubicBezTo>
                              <a:pt x="485272" y="0"/>
                              <a:pt x="502974" y="17702"/>
                              <a:pt x="502974" y="39539"/>
                            </a:cubicBezTo>
                            <a:lnTo>
                              <a:pt x="502974" y="79078"/>
                            </a:lnTo>
                            <a:cubicBezTo>
                              <a:pt x="424357" y="69856"/>
                              <a:pt x="424546" y="64197"/>
                              <a:pt x="256219" y="66377"/>
                            </a:cubicBezTo>
                            <a:cubicBezTo>
                              <a:pt x="87892" y="68557"/>
                              <a:pt x="71127" y="80995"/>
                              <a:pt x="29700" y="79078"/>
                            </a:cubicBezTo>
                            <a:cubicBezTo>
                              <a:pt x="-11727" y="77161"/>
                              <a:pt x="9900" y="57863"/>
                              <a:pt x="0" y="47255"/>
                            </a:cubicBezTo>
                            <a:cubicBezTo>
                              <a:pt x="0" y="25418"/>
                              <a:pt x="47402" y="0"/>
                              <a:pt x="69239" y="0"/>
                            </a:cubicBezTo>
                            <a:close/>
                          </a:path>
                        </a:pathLst>
                      </a:custGeom>
                      <a:solidFill>
                        <a:srgbClr val="000000">
                          <a:alpha val="2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93" name="フリーフォーム: 図形 192">
                        <a:extLst>
                          <a:ext uri="{FF2B5EF4-FFF2-40B4-BE49-F238E27FC236}">
                            <a16:creationId xmlns:a16="http://schemas.microsoft.com/office/drawing/2014/main" id="{E23D8DB6-CE36-4824-B282-A453A9F80DBC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615624" y="3482004"/>
                        <a:ext cx="605299" cy="1198185"/>
                      </a:xfrm>
                      <a:custGeom>
                        <a:avLst/>
                        <a:gdLst>
                          <a:gd name="connsiteX0" fmla="*/ 153926 w 525860"/>
                          <a:gd name="connsiteY0" fmla="*/ 8707 h 1084373"/>
                          <a:gd name="connsiteX1" fmla="*/ 221596 w 525860"/>
                          <a:gd name="connsiteY1" fmla="*/ 110798 h 1084373"/>
                          <a:gd name="connsiteX2" fmla="*/ 221596 w 525860"/>
                          <a:gd name="connsiteY2" fmla="*/ 446574 h 1084373"/>
                          <a:gd name="connsiteX3" fmla="*/ 525860 w 525860"/>
                          <a:gd name="connsiteY3" fmla="*/ 973575 h 1084373"/>
                          <a:gd name="connsiteX4" fmla="*/ 333952 w 525860"/>
                          <a:gd name="connsiteY4" fmla="*/ 1084373 h 1084373"/>
                          <a:gd name="connsiteX5" fmla="*/ 24707 w 525860"/>
                          <a:gd name="connsiteY5" fmla="*/ 548745 h 1084373"/>
                          <a:gd name="connsiteX6" fmla="*/ 20743 w 525860"/>
                          <a:gd name="connsiteY6" fmla="*/ 536956 h 1084373"/>
                          <a:gd name="connsiteX7" fmla="*/ 8707 w 525860"/>
                          <a:gd name="connsiteY7" fmla="*/ 519105 h 1084373"/>
                          <a:gd name="connsiteX8" fmla="*/ 0 w 525860"/>
                          <a:gd name="connsiteY8" fmla="*/ 475977 h 1084373"/>
                          <a:gd name="connsiteX9" fmla="*/ 0 w 525860"/>
                          <a:gd name="connsiteY9" fmla="*/ 110798 h 1084373"/>
                          <a:gd name="connsiteX10" fmla="*/ 110798 w 525860"/>
                          <a:gd name="connsiteY10" fmla="*/ 0 h 1084373"/>
                          <a:gd name="connsiteX11" fmla="*/ 153926 w 525860"/>
                          <a:gd name="connsiteY11" fmla="*/ 8707 h 1084373"/>
                          <a:gd name="connsiteX0" fmla="*/ 525860 w 617300"/>
                          <a:gd name="connsiteY0" fmla="*/ 973575 h 1084373"/>
                          <a:gd name="connsiteX1" fmla="*/ 333952 w 617300"/>
                          <a:gd name="connsiteY1" fmla="*/ 1084373 h 1084373"/>
                          <a:gd name="connsiteX2" fmla="*/ 24707 w 617300"/>
                          <a:gd name="connsiteY2" fmla="*/ 548745 h 1084373"/>
                          <a:gd name="connsiteX3" fmla="*/ 20743 w 617300"/>
                          <a:gd name="connsiteY3" fmla="*/ 536956 h 1084373"/>
                          <a:gd name="connsiteX4" fmla="*/ 8707 w 617300"/>
                          <a:gd name="connsiteY4" fmla="*/ 519105 h 1084373"/>
                          <a:gd name="connsiteX5" fmla="*/ 0 w 617300"/>
                          <a:gd name="connsiteY5" fmla="*/ 475977 h 1084373"/>
                          <a:gd name="connsiteX6" fmla="*/ 0 w 617300"/>
                          <a:gd name="connsiteY6" fmla="*/ 110798 h 1084373"/>
                          <a:gd name="connsiteX7" fmla="*/ 110798 w 617300"/>
                          <a:gd name="connsiteY7" fmla="*/ 0 h 1084373"/>
                          <a:gd name="connsiteX8" fmla="*/ 153926 w 617300"/>
                          <a:gd name="connsiteY8" fmla="*/ 8707 h 1084373"/>
                          <a:gd name="connsiteX9" fmla="*/ 221596 w 617300"/>
                          <a:gd name="connsiteY9" fmla="*/ 110798 h 1084373"/>
                          <a:gd name="connsiteX10" fmla="*/ 221596 w 617300"/>
                          <a:gd name="connsiteY10" fmla="*/ 446574 h 1084373"/>
                          <a:gd name="connsiteX11" fmla="*/ 617300 w 617300"/>
                          <a:gd name="connsiteY11" fmla="*/ 1065015 h 1084373"/>
                          <a:gd name="connsiteX0" fmla="*/ 333952 w 617300"/>
                          <a:gd name="connsiteY0" fmla="*/ 1084373 h 1084373"/>
                          <a:gd name="connsiteX1" fmla="*/ 24707 w 617300"/>
                          <a:gd name="connsiteY1" fmla="*/ 548745 h 1084373"/>
                          <a:gd name="connsiteX2" fmla="*/ 20743 w 617300"/>
                          <a:gd name="connsiteY2" fmla="*/ 536956 h 1084373"/>
                          <a:gd name="connsiteX3" fmla="*/ 8707 w 617300"/>
                          <a:gd name="connsiteY3" fmla="*/ 519105 h 1084373"/>
                          <a:gd name="connsiteX4" fmla="*/ 0 w 617300"/>
                          <a:gd name="connsiteY4" fmla="*/ 475977 h 1084373"/>
                          <a:gd name="connsiteX5" fmla="*/ 0 w 617300"/>
                          <a:gd name="connsiteY5" fmla="*/ 110798 h 1084373"/>
                          <a:gd name="connsiteX6" fmla="*/ 110798 w 617300"/>
                          <a:gd name="connsiteY6" fmla="*/ 0 h 1084373"/>
                          <a:gd name="connsiteX7" fmla="*/ 153926 w 617300"/>
                          <a:gd name="connsiteY7" fmla="*/ 8707 h 1084373"/>
                          <a:gd name="connsiteX8" fmla="*/ 221596 w 617300"/>
                          <a:gd name="connsiteY8" fmla="*/ 110798 h 1084373"/>
                          <a:gd name="connsiteX9" fmla="*/ 221596 w 617300"/>
                          <a:gd name="connsiteY9" fmla="*/ 446574 h 1084373"/>
                          <a:gd name="connsiteX10" fmla="*/ 617300 w 617300"/>
                          <a:gd name="connsiteY10" fmla="*/ 1065015 h 1084373"/>
                          <a:gd name="connsiteX0" fmla="*/ 333952 w 523729"/>
                          <a:gd name="connsiteY0" fmla="*/ 1084373 h 1084373"/>
                          <a:gd name="connsiteX1" fmla="*/ 24707 w 523729"/>
                          <a:gd name="connsiteY1" fmla="*/ 548745 h 1084373"/>
                          <a:gd name="connsiteX2" fmla="*/ 20743 w 523729"/>
                          <a:gd name="connsiteY2" fmla="*/ 536956 h 1084373"/>
                          <a:gd name="connsiteX3" fmla="*/ 8707 w 523729"/>
                          <a:gd name="connsiteY3" fmla="*/ 519105 h 1084373"/>
                          <a:gd name="connsiteX4" fmla="*/ 0 w 523729"/>
                          <a:gd name="connsiteY4" fmla="*/ 475977 h 1084373"/>
                          <a:gd name="connsiteX5" fmla="*/ 0 w 523729"/>
                          <a:gd name="connsiteY5" fmla="*/ 110798 h 1084373"/>
                          <a:gd name="connsiteX6" fmla="*/ 110798 w 523729"/>
                          <a:gd name="connsiteY6" fmla="*/ 0 h 1084373"/>
                          <a:gd name="connsiteX7" fmla="*/ 153926 w 523729"/>
                          <a:gd name="connsiteY7" fmla="*/ 8707 h 1084373"/>
                          <a:gd name="connsiteX8" fmla="*/ 221596 w 523729"/>
                          <a:gd name="connsiteY8" fmla="*/ 110798 h 1084373"/>
                          <a:gd name="connsiteX9" fmla="*/ 221596 w 523729"/>
                          <a:gd name="connsiteY9" fmla="*/ 446574 h 1084373"/>
                          <a:gd name="connsiteX10" fmla="*/ 523729 w 523729"/>
                          <a:gd name="connsiteY10" fmla="*/ 941335 h 1084373"/>
                          <a:gd name="connsiteX0" fmla="*/ 353313 w 523729"/>
                          <a:gd name="connsiteY0" fmla="*/ 1069888 h 1069888"/>
                          <a:gd name="connsiteX1" fmla="*/ 24707 w 523729"/>
                          <a:gd name="connsiteY1" fmla="*/ 548745 h 1069888"/>
                          <a:gd name="connsiteX2" fmla="*/ 20743 w 523729"/>
                          <a:gd name="connsiteY2" fmla="*/ 536956 h 1069888"/>
                          <a:gd name="connsiteX3" fmla="*/ 8707 w 523729"/>
                          <a:gd name="connsiteY3" fmla="*/ 519105 h 1069888"/>
                          <a:gd name="connsiteX4" fmla="*/ 0 w 523729"/>
                          <a:gd name="connsiteY4" fmla="*/ 475977 h 1069888"/>
                          <a:gd name="connsiteX5" fmla="*/ 0 w 523729"/>
                          <a:gd name="connsiteY5" fmla="*/ 110798 h 1069888"/>
                          <a:gd name="connsiteX6" fmla="*/ 110798 w 523729"/>
                          <a:gd name="connsiteY6" fmla="*/ 0 h 1069888"/>
                          <a:gd name="connsiteX7" fmla="*/ 153926 w 523729"/>
                          <a:gd name="connsiteY7" fmla="*/ 8707 h 1069888"/>
                          <a:gd name="connsiteX8" fmla="*/ 221596 w 523729"/>
                          <a:gd name="connsiteY8" fmla="*/ 110798 h 1069888"/>
                          <a:gd name="connsiteX9" fmla="*/ 221596 w 523729"/>
                          <a:gd name="connsiteY9" fmla="*/ 446574 h 1069888"/>
                          <a:gd name="connsiteX10" fmla="*/ 523729 w 523729"/>
                          <a:gd name="connsiteY10" fmla="*/ 941335 h 1069888"/>
                          <a:gd name="connsiteX0" fmla="*/ 353313 w 531241"/>
                          <a:gd name="connsiteY0" fmla="*/ 1069888 h 1069888"/>
                          <a:gd name="connsiteX1" fmla="*/ 24707 w 531241"/>
                          <a:gd name="connsiteY1" fmla="*/ 548745 h 1069888"/>
                          <a:gd name="connsiteX2" fmla="*/ 20743 w 531241"/>
                          <a:gd name="connsiteY2" fmla="*/ 536956 h 1069888"/>
                          <a:gd name="connsiteX3" fmla="*/ 8707 w 531241"/>
                          <a:gd name="connsiteY3" fmla="*/ 519105 h 1069888"/>
                          <a:gd name="connsiteX4" fmla="*/ 0 w 531241"/>
                          <a:gd name="connsiteY4" fmla="*/ 475977 h 1069888"/>
                          <a:gd name="connsiteX5" fmla="*/ 0 w 531241"/>
                          <a:gd name="connsiteY5" fmla="*/ 110798 h 1069888"/>
                          <a:gd name="connsiteX6" fmla="*/ 110798 w 531241"/>
                          <a:gd name="connsiteY6" fmla="*/ 0 h 1069888"/>
                          <a:gd name="connsiteX7" fmla="*/ 153926 w 531241"/>
                          <a:gd name="connsiteY7" fmla="*/ 8707 h 1069888"/>
                          <a:gd name="connsiteX8" fmla="*/ 221596 w 531241"/>
                          <a:gd name="connsiteY8" fmla="*/ 110798 h 1069888"/>
                          <a:gd name="connsiteX9" fmla="*/ 221596 w 531241"/>
                          <a:gd name="connsiteY9" fmla="*/ 446574 h 1069888"/>
                          <a:gd name="connsiteX10" fmla="*/ 531241 w 531241"/>
                          <a:gd name="connsiteY10" fmla="*/ 934674 h 1069888"/>
                          <a:gd name="connsiteX0" fmla="*/ 353313 w 512067"/>
                          <a:gd name="connsiteY0" fmla="*/ 1069888 h 1069888"/>
                          <a:gd name="connsiteX1" fmla="*/ 24707 w 512067"/>
                          <a:gd name="connsiteY1" fmla="*/ 548745 h 1069888"/>
                          <a:gd name="connsiteX2" fmla="*/ 20743 w 512067"/>
                          <a:gd name="connsiteY2" fmla="*/ 536956 h 1069888"/>
                          <a:gd name="connsiteX3" fmla="*/ 8707 w 512067"/>
                          <a:gd name="connsiteY3" fmla="*/ 519105 h 1069888"/>
                          <a:gd name="connsiteX4" fmla="*/ 0 w 512067"/>
                          <a:gd name="connsiteY4" fmla="*/ 475977 h 1069888"/>
                          <a:gd name="connsiteX5" fmla="*/ 0 w 512067"/>
                          <a:gd name="connsiteY5" fmla="*/ 110798 h 1069888"/>
                          <a:gd name="connsiteX6" fmla="*/ 110798 w 512067"/>
                          <a:gd name="connsiteY6" fmla="*/ 0 h 1069888"/>
                          <a:gd name="connsiteX7" fmla="*/ 153926 w 512067"/>
                          <a:gd name="connsiteY7" fmla="*/ 8707 h 1069888"/>
                          <a:gd name="connsiteX8" fmla="*/ 221596 w 512067"/>
                          <a:gd name="connsiteY8" fmla="*/ 110798 h 1069888"/>
                          <a:gd name="connsiteX9" fmla="*/ 221596 w 512067"/>
                          <a:gd name="connsiteY9" fmla="*/ 446574 h 1069888"/>
                          <a:gd name="connsiteX10" fmla="*/ 512067 w 512067"/>
                          <a:gd name="connsiteY10" fmla="*/ 863111 h 1069888"/>
                          <a:gd name="connsiteX0" fmla="*/ 314068 w 512067"/>
                          <a:gd name="connsiteY0" fmla="*/ 994987 h 994987"/>
                          <a:gd name="connsiteX1" fmla="*/ 24707 w 512067"/>
                          <a:gd name="connsiteY1" fmla="*/ 548745 h 994987"/>
                          <a:gd name="connsiteX2" fmla="*/ 20743 w 512067"/>
                          <a:gd name="connsiteY2" fmla="*/ 536956 h 994987"/>
                          <a:gd name="connsiteX3" fmla="*/ 8707 w 512067"/>
                          <a:gd name="connsiteY3" fmla="*/ 519105 h 994987"/>
                          <a:gd name="connsiteX4" fmla="*/ 0 w 512067"/>
                          <a:gd name="connsiteY4" fmla="*/ 475977 h 994987"/>
                          <a:gd name="connsiteX5" fmla="*/ 0 w 512067"/>
                          <a:gd name="connsiteY5" fmla="*/ 110798 h 994987"/>
                          <a:gd name="connsiteX6" fmla="*/ 110798 w 512067"/>
                          <a:gd name="connsiteY6" fmla="*/ 0 h 994987"/>
                          <a:gd name="connsiteX7" fmla="*/ 153926 w 512067"/>
                          <a:gd name="connsiteY7" fmla="*/ 8707 h 994987"/>
                          <a:gd name="connsiteX8" fmla="*/ 221596 w 512067"/>
                          <a:gd name="connsiteY8" fmla="*/ 110798 h 994987"/>
                          <a:gd name="connsiteX9" fmla="*/ 221596 w 512067"/>
                          <a:gd name="connsiteY9" fmla="*/ 446574 h 994987"/>
                          <a:gd name="connsiteX10" fmla="*/ 512067 w 512067"/>
                          <a:gd name="connsiteY10" fmla="*/ 863111 h 994987"/>
                          <a:gd name="connsiteX0" fmla="*/ 322551 w 512067"/>
                          <a:gd name="connsiteY0" fmla="*/ 1013633 h 1013633"/>
                          <a:gd name="connsiteX1" fmla="*/ 24707 w 512067"/>
                          <a:gd name="connsiteY1" fmla="*/ 548745 h 1013633"/>
                          <a:gd name="connsiteX2" fmla="*/ 20743 w 512067"/>
                          <a:gd name="connsiteY2" fmla="*/ 536956 h 1013633"/>
                          <a:gd name="connsiteX3" fmla="*/ 8707 w 512067"/>
                          <a:gd name="connsiteY3" fmla="*/ 519105 h 1013633"/>
                          <a:gd name="connsiteX4" fmla="*/ 0 w 512067"/>
                          <a:gd name="connsiteY4" fmla="*/ 475977 h 1013633"/>
                          <a:gd name="connsiteX5" fmla="*/ 0 w 512067"/>
                          <a:gd name="connsiteY5" fmla="*/ 110798 h 1013633"/>
                          <a:gd name="connsiteX6" fmla="*/ 110798 w 512067"/>
                          <a:gd name="connsiteY6" fmla="*/ 0 h 1013633"/>
                          <a:gd name="connsiteX7" fmla="*/ 153926 w 512067"/>
                          <a:gd name="connsiteY7" fmla="*/ 8707 h 1013633"/>
                          <a:gd name="connsiteX8" fmla="*/ 221596 w 512067"/>
                          <a:gd name="connsiteY8" fmla="*/ 110798 h 1013633"/>
                          <a:gd name="connsiteX9" fmla="*/ 221596 w 512067"/>
                          <a:gd name="connsiteY9" fmla="*/ 446574 h 1013633"/>
                          <a:gd name="connsiteX10" fmla="*/ 512067 w 512067"/>
                          <a:gd name="connsiteY10" fmla="*/ 863111 h 1013633"/>
                          <a:gd name="connsiteX0" fmla="*/ 322551 w 512067"/>
                          <a:gd name="connsiteY0" fmla="*/ 1013633 h 1013633"/>
                          <a:gd name="connsiteX1" fmla="*/ 24707 w 512067"/>
                          <a:gd name="connsiteY1" fmla="*/ 548745 h 1013633"/>
                          <a:gd name="connsiteX2" fmla="*/ 20743 w 512067"/>
                          <a:gd name="connsiteY2" fmla="*/ 536956 h 1013633"/>
                          <a:gd name="connsiteX3" fmla="*/ 8707 w 512067"/>
                          <a:gd name="connsiteY3" fmla="*/ 519105 h 1013633"/>
                          <a:gd name="connsiteX4" fmla="*/ 0 w 512067"/>
                          <a:gd name="connsiteY4" fmla="*/ 475977 h 1013633"/>
                          <a:gd name="connsiteX5" fmla="*/ 0 w 512067"/>
                          <a:gd name="connsiteY5" fmla="*/ 110798 h 1013633"/>
                          <a:gd name="connsiteX6" fmla="*/ 110798 w 512067"/>
                          <a:gd name="connsiteY6" fmla="*/ 0 h 1013633"/>
                          <a:gd name="connsiteX7" fmla="*/ 153926 w 512067"/>
                          <a:gd name="connsiteY7" fmla="*/ 8707 h 1013633"/>
                          <a:gd name="connsiteX8" fmla="*/ 221596 w 512067"/>
                          <a:gd name="connsiteY8" fmla="*/ 110798 h 1013633"/>
                          <a:gd name="connsiteX9" fmla="*/ 221596 w 512067"/>
                          <a:gd name="connsiteY9" fmla="*/ 446574 h 1013633"/>
                          <a:gd name="connsiteX10" fmla="*/ 512067 w 512067"/>
                          <a:gd name="connsiteY10" fmla="*/ 863111 h 101363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512067" h="1013633">
                            <a:moveTo>
                              <a:pt x="322551" y="1013633"/>
                            </a:moveTo>
                            <a:lnTo>
                              <a:pt x="24707" y="548745"/>
                            </a:lnTo>
                            <a:lnTo>
                              <a:pt x="20743" y="536956"/>
                            </a:lnTo>
                            <a:lnTo>
                              <a:pt x="8707" y="519105"/>
                            </a:lnTo>
                            <a:cubicBezTo>
                              <a:pt x="3100" y="505849"/>
                              <a:pt x="0" y="491275"/>
                              <a:pt x="0" y="475977"/>
                            </a:cubicBezTo>
                            <a:lnTo>
                              <a:pt x="0" y="110798"/>
                            </a:lnTo>
                            <a:cubicBezTo>
                              <a:pt x="0" y="49606"/>
                              <a:pt x="49606" y="0"/>
                              <a:pt x="110798" y="0"/>
                            </a:cubicBezTo>
                            <a:cubicBezTo>
                              <a:pt x="126096" y="0"/>
                              <a:pt x="140670" y="3100"/>
                              <a:pt x="153926" y="8707"/>
                            </a:cubicBezTo>
                            <a:cubicBezTo>
                              <a:pt x="193693" y="25527"/>
                              <a:pt x="221596" y="64904"/>
                              <a:pt x="221596" y="110798"/>
                            </a:cubicBezTo>
                            <a:lnTo>
                              <a:pt x="221596" y="446574"/>
                            </a:lnTo>
                            <a:cubicBezTo>
                              <a:pt x="274906" y="596789"/>
                              <a:pt x="512067" y="863111"/>
                              <a:pt x="512067" y="863111"/>
                            </a:cubicBezTo>
                          </a:path>
                        </a:pathLst>
                      </a:cu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94" name="フリーフォーム: 図形 193">
                        <a:extLst>
                          <a:ext uri="{FF2B5EF4-FFF2-40B4-BE49-F238E27FC236}">
                            <a16:creationId xmlns:a16="http://schemas.microsoft.com/office/drawing/2014/main" id="{1F030BD7-48A2-4681-8AB7-A02AE78D5A94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600166" y="3601008"/>
                        <a:ext cx="94380" cy="457538"/>
                      </a:xfrm>
                      <a:custGeom>
                        <a:avLst/>
                        <a:gdLst>
                          <a:gd name="connsiteX0" fmla="*/ 22876 w 88125"/>
                          <a:gd name="connsiteY0" fmla="*/ 4618 h 438031"/>
                          <a:gd name="connsiteX1" fmla="*/ 88125 w 88125"/>
                          <a:gd name="connsiteY1" fmla="*/ 103057 h 438031"/>
                          <a:gd name="connsiteX2" fmla="*/ 88125 w 88125"/>
                          <a:gd name="connsiteY2" fmla="*/ 425062 h 438031"/>
                          <a:gd name="connsiteX3" fmla="*/ 51446 w 88125"/>
                          <a:gd name="connsiteY3" fmla="*/ 438031 h 438031"/>
                          <a:gd name="connsiteX4" fmla="*/ 49728 w 88125"/>
                          <a:gd name="connsiteY4" fmla="*/ 435242 h 438031"/>
                          <a:gd name="connsiteX5" fmla="*/ 53619 w 88125"/>
                          <a:gd name="connsiteY5" fmla="*/ 91383 h 438031"/>
                          <a:gd name="connsiteX6" fmla="*/ 14742 w 88125"/>
                          <a:gd name="connsiteY6" fmla="*/ 8944 h 438031"/>
                          <a:gd name="connsiteX7" fmla="*/ 0 w 88125"/>
                          <a:gd name="connsiteY7" fmla="*/ 0 h 4380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88125" h="438031">
                            <a:moveTo>
                              <a:pt x="22876" y="4618"/>
                            </a:moveTo>
                            <a:cubicBezTo>
                              <a:pt x="61220" y="20837"/>
                              <a:pt x="88125" y="58805"/>
                              <a:pt x="88125" y="103057"/>
                            </a:cubicBezTo>
                            <a:lnTo>
                              <a:pt x="88125" y="425062"/>
                            </a:lnTo>
                            <a:lnTo>
                              <a:pt x="51446" y="438031"/>
                            </a:lnTo>
                            <a:lnTo>
                              <a:pt x="49728" y="435242"/>
                            </a:lnTo>
                            <a:lnTo>
                              <a:pt x="53619" y="91383"/>
                            </a:lnTo>
                            <a:cubicBezTo>
                              <a:pt x="53619" y="58194"/>
                              <a:pt x="38485" y="28539"/>
                              <a:pt x="14742" y="8944"/>
                            </a:cubicBez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FFFFFF">
                          <a:alpha val="4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95" name="四角形: 上の 2 つの角を丸める 109">
                        <a:extLst>
                          <a:ext uri="{FF2B5EF4-FFF2-40B4-BE49-F238E27FC236}">
                            <a16:creationId xmlns:a16="http://schemas.microsoft.com/office/drawing/2014/main" id="{F1A64098-0D78-411C-9499-43A68EDE6673}"/>
                          </a:ext>
                        </a:extLst>
                      </p:cNvPr>
                      <p:cNvSpPr/>
                      <p:nvPr/>
                    </p:nvSpPr>
                    <p:spPr>
                      <a:xfrm rot="12177584">
                        <a:off x="806525" y="4318275"/>
                        <a:ext cx="535643" cy="79176"/>
                      </a:xfrm>
                      <a:custGeom>
                        <a:avLst/>
                        <a:gdLst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473274 w 473274"/>
                          <a:gd name="connsiteY4" fmla="*/ 79078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91305"/>
                          <a:gd name="connsiteX1" fmla="*/ 433735 w 473274"/>
                          <a:gd name="connsiteY1" fmla="*/ 0 h 91305"/>
                          <a:gd name="connsiteX2" fmla="*/ 473274 w 473274"/>
                          <a:gd name="connsiteY2" fmla="*/ 39539 h 91305"/>
                          <a:gd name="connsiteX3" fmla="*/ 473274 w 473274"/>
                          <a:gd name="connsiteY3" fmla="*/ 79078 h 91305"/>
                          <a:gd name="connsiteX4" fmla="*/ 306045 w 473274"/>
                          <a:gd name="connsiteY4" fmla="*/ 91305 h 91305"/>
                          <a:gd name="connsiteX5" fmla="*/ 0 w 473274"/>
                          <a:gd name="connsiteY5" fmla="*/ 79078 h 91305"/>
                          <a:gd name="connsiteX6" fmla="*/ 0 w 473274"/>
                          <a:gd name="connsiteY6" fmla="*/ 79078 h 91305"/>
                          <a:gd name="connsiteX7" fmla="*/ 0 w 473274"/>
                          <a:gd name="connsiteY7" fmla="*/ 39539 h 91305"/>
                          <a:gd name="connsiteX8" fmla="*/ 39539 w 473274"/>
                          <a:gd name="connsiteY8" fmla="*/ 0 h 91305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7422 w 473274"/>
                          <a:gd name="connsiteY4" fmla="*/ 51413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7422 w 473274"/>
                          <a:gd name="connsiteY4" fmla="*/ 51413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5290 w 473274"/>
                          <a:gd name="connsiteY4" fmla="*/ 62661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5290 w 473274"/>
                          <a:gd name="connsiteY4" fmla="*/ 62661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26519 w 473274"/>
                          <a:gd name="connsiteY4" fmla="*/ 66377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51272 w 485007"/>
                          <a:gd name="connsiteY0" fmla="*/ 0 h 79078"/>
                          <a:gd name="connsiteX1" fmla="*/ 445468 w 485007"/>
                          <a:gd name="connsiteY1" fmla="*/ 0 h 79078"/>
                          <a:gd name="connsiteX2" fmla="*/ 485007 w 485007"/>
                          <a:gd name="connsiteY2" fmla="*/ 39539 h 79078"/>
                          <a:gd name="connsiteX3" fmla="*/ 485007 w 485007"/>
                          <a:gd name="connsiteY3" fmla="*/ 79078 h 79078"/>
                          <a:gd name="connsiteX4" fmla="*/ 238252 w 485007"/>
                          <a:gd name="connsiteY4" fmla="*/ 66377 h 79078"/>
                          <a:gd name="connsiteX5" fmla="*/ 11733 w 485007"/>
                          <a:gd name="connsiteY5" fmla="*/ 79078 h 79078"/>
                          <a:gd name="connsiteX6" fmla="*/ 11733 w 485007"/>
                          <a:gd name="connsiteY6" fmla="*/ 79078 h 79078"/>
                          <a:gd name="connsiteX7" fmla="*/ 0 w 485007"/>
                          <a:gd name="connsiteY7" fmla="*/ 39808 h 79078"/>
                          <a:gd name="connsiteX8" fmla="*/ 51272 w 485007"/>
                          <a:gd name="connsiteY8" fmla="*/ 0 h 79078"/>
                          <a:gd name="connsiteX0" fmla="*/ 51272 w 485007"/>
                          <a:gd name="connsiteY0" fmla="*/ 0 h 79078"/>
                          <a:gd name="connsiteX1" fmla="*/ 445468 w 485007"/>
                          <a:gd name="connsiteY1" fmla="*/ 0 h 79078"/>
                          <a:gd name="connsiteX2" fmla="*/ 485007 w 485007"/>
                          <a:gd name="connsiteY2" fmla="*/ 39539 h 79078"/>
                          <a:gd name="connsiteX3" fmla="*/ 485007 w 485007"/>
                          <a:gd name="connsiteY3" fmla="*/ 79078 h 79078"/>
                          <a:gd name="connsiteX4" fmla="*/ 238252 w 485007"/>
                          <a:gd name="connsiteY4" fmla="*/ 66377 h 79078"/>
                          <a:gd name="connsiteX5" fmla="*/ 11733 w 485007"/>
                          <a:gd name="connsiteY5" fmla="*/ 79078 h 79078"/>
                          <a:gd name="connsiteX6" fmla="*/ 0 w 485007"/>
                          <a:gd name="connsiteY6" fmla="*/ 39808 h 79078"/>
                          <a:gd name="connsiteX7" fmla="*/ 51272 w 485007"/>
                          <a:gd name="connsiteY7" fmla="*/ 0 h 79078"/>
                          <a:gd name="connsiteX0" fmla="*/ 56437 w 490172"/>
                          <a:gd name="connsiteY0" fmla="*/ 0 h 82055"/>
                          <a:gd name="connsiteX1" fmla="*/ 450633 w 490172"/>
                          <a:gd name="connsiteY1" fmla="*/ 0 h 82055"/>
                          <a:gd name="connsiteX2" fmla="*/ 490172 w 490172"/>
                          <a:gd name="connsiteY2" fmla="*/ 39539 h 82055"/>
                          <a:gd name="connsiteX3" fmla="*/ 490172 w 490172"/>
                          <a:gd name="connsiteY3" fmla="*/ 79078 h 82055"/>
                          <a:gd name="connsiteX4" fmla="*/ 243417 w 490172"/>
                          <a:gd name="connsiteY4" fmla="*/ 66377 h 82055"/>
                          <a:gd name="connsiteX5" fmla="*/ 16898 w 490172"/>
                          <a:gd name="connsiteY5" fmla="*/ 79078 h 82055"/>
                          <a:gd name="connsiteX6" fmla="*/ 5165 w 490172"/>
                          <a:gd name="connsiteY6" fmla="*/ 39808 h 82055"/>
                          <a:gd name="connsiteX7" fmla="*/ 56437 w 490172"/>
                          <a:gd name="connsiteY7" fmla="*/ 0 h 8205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490172" h="82055">
                            <a:moveTo>
                              <a:pt x="56437" y="0"/>
                            </a:moveTo>
                            <a:lnTo>
                              <a:pt x="450633" y="0"/>
                            </a:lnTo>
                            <a:cubicBezTo>
                              <a:pt x="472470" y="0"/>
                              <a:pt x="490172" y="17702"/>
                              <a:pt x="490172" y="39539"/>
                            </a:cubicBezTo>
                            <a:lnTo>
                              <a:pt x="490172" y="79078"/>
                            </a:lnTo>
                            <a:cubicBezTo>
                              <a:pt x="411555" y="69856"/>
                              <a:pt x="411744" y="64197"/>
                              <a:pt x="243417" y="66377"/>
                            </a:cubicBezTo>
                            <a:cubicBezTo>
                              <a:pt x="75090" y="68557"/>
                              <a:pt x="49040" y="89726"/>
                              <a:pt x="16898" y="79078"/>
                            </a:cubicBezTo>
                            <a:cubicBezTo>
                              <a:pt x="-15244" y="68430"/>
                              <a:pt x="9076" y="52898"/>
                              <a:pt x="5165" y="39808"/>
                            </a:cubicBezTo>
                            <a:cubicBezTo>
                              <a:pt x="5165" y="17971"/>
                              <a:pt x="34600" y="0"/>
                              <a:pt x="56437" y="0"/>
                            </a:cubicBezTo>
                            <a:close/>
                          </a:path>
                        </a:pathLst>
                      </a:custGeom>
                      <a:solidFill>
                        <a:srgbClr val="000000">
                          <a:alpha val="2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96" name="フリーフォーム: 図形 195">
                        <a:extLst>
                          <a:ext uri="{FF2B5EF4-FFF2-40B4-BE49-F238E27FC236}">
                            <a16:creationId xmlns:a16="http://schemas.microsoft.com/office/drawing/2014/main" id="{E8E79ABB-C99B-430D-A55E-78D7D195A53A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613503" y="3714073"/>
                        <a:ext cx="558484" cy="1102095"/>
                      </a:xfrm>
                      <a:custGeom>
                        <a:avLst/>
                        <a:gdLst>
                          <a:gd name="connsiteX0" fmla="*/ 153926 w 525860"/>
                          <a:gd name="connsiteY0" fmla="*/ 8707 h 1084373"/>
                          <a:gd name="connsiteX1" fmla="*/ 221596 w 525860"/>
                          <a:gd name="connsiteY1" fmla="*/ 110798 h 1084373"/>
                          <a:gd name="connsiteX2" fmla="*/ 221596 w 525860"/>
                          <a:gd name="connsiteY2" fmla="*/ 446574 h 1084373"/>
                          <a:gd name="connsiteX3" fmla="*/ 525860 w 525860"/>
                          <a:gd name="connsiteY3" fmla="*/ 973575 h 1084373"/>
                          <a:gd name="connsiteX4" fmla="*/ 333952 w 525860"/>
                          <a:gd name="connsiteY4" fmla="*/ 1084373 h 1084373"/>
                          <a:gd name="connsiteX5" fmla="*/ 24707 w 525860"/>
                          <a:gd name="connsiteY5" fmla="*/ 548745 h 1084373"/>
                          <a:gd name="connsiteX6" fmla="*/ 20743 w 525860"/>
                          <a:gd name="connsiteY6" fmla="*/ 536956 h 1084373"/>
                          <a:gd name="connsiteX7" fmla="*/ 8707 w 525860"/>
                          <a:gd name="connsiteY7" fmla="*/ 519105 h 1084373"/>
                          <a:gd name="connsiteX8" fmla="*/ 0 w 525860"/>
                          <a:gd name="connsiteY8" fmla="*/ 475977 h 1084373"/>
                          <a:gd name="connsiteX9" fmla="*/ 0 w 525860"/>
                          <a:gd name="connsiteY9" fmla="*/ 110798 h 1084373"/>
                          <a:gd name="connsiteX10" fmla="*/ 110798 w 525860"/>
                          <a:gd name="connsiteY10" fmla="*/ 0 h 1084373"/>
                          <a:gd name="connsiteX11" fmla="*/ 153926 w 525860"/>
                          <a:gd name="connsiteY11" fmla="*/ 8707 h 1084373"/>
                          <a:gd name="connsiteX0" fmla="*/ 525860 w 617300"/>
                          <a:gd name="connsiteY0" fmla="*/ 973575 h 1084373"/>
                          <a:gd name="connsiteX1" fmla="*/ 333952 w 617300"/>
                          <a:gd name="connsiteY1" fmla="*/ 1084373 h 1084373"/>
                          <a:gd name="connsiteX2" fmla="*/ 24707 w 617300"/>
                          <a:gd name="connsiteY2" fmla="*/ 548745 h 1084373"/>
                          <a:gd name="connsiteX3" fmla="*/ 20743 w 617300"/>
                          <a:gd name="connsiteY3" fmla="*/ 536956 h 1084373"/>
                          <a:gd name="connsiteX4" fmla="*/ 8707 w 617300"/>
                          <a:gd name="connsiteY4" fmla="*/ 519105 h 1084373"/>
                          <a:gd name="connsiteX5" fmla="*/ 0 w 617300"/>
                          <a:gd name="connsiteY5" fmla="*/ 475977 h 1084373"/>
                          <a:gd name="connsiteX6" fmla="*/ 0 w 617300"/>
                          <a:gd name="connsiteY6" fmla="*/ 110798 h 1084373"/>
                          <a:gd name="connsiteX7" fmla="*/ 110798 w 617300"/>
                          <a:gd name="connsiteY7" fmla="*/ 0 h 1084373"/>
                          <a:gd name="connsiteX8" fmla="*/ 153926 w 617300"/>
                          <a:gd name="connsiteY8" fmla="*/ 8707 h 1084373"/>
                          <a:gd name="connsiteX9" fmla="*/ 221596 w 617300"/>
                          <a:gd name="connsiteY9" fmla="*/ 110798 h 1084373"/>
                          <a:gd name="connsiteX10" fmla="*/ 221596 w 617300"/>
                          <a:gd name="connsiteY10" fmla="*/ 446574 h 1084373"/>
                          <a:gd name="connsiteX11" fmla="*/ 617300 w 617300"/>
                          <a:gd name="connsiteY11" fmla="*/ 1065015 h 1084373"/>
                          <a:gd name="connsiteX0" fmla="*/ 333952 w 617300"/>
                          <a:gd name="connsiteY0" fmla="*/ 1084373 h 1084373"/>
                          <a:gd name="connsiteX1" fmla="*/ 24707 w 617300"/>
                          <a:gd name="connsiteY1" fmla="*/ 548745 h 1084373"/>
                          <a:gd name="connsiteX2" fmla="*/ 20743 w 617300"/>
                          <a:gd name="connsiteY2" fmla="*/ 536956 h 1084373"/>
                          <a:gd name="connsiteX3" fmla="*/ 8707 w 617300"/>
                          <a:gd name="connsiteY3" fmla="*/ 519105 h 1084373"/>
                          <a:gd name="connsiteX4" fmla="*/ 0 w 617300"/>
                          <a:gd name="connsiteY4" fmla="*/ 475977 h 1084373"/>
                          <a:gd name="connsiteX5" fmla="*/ 0 w 617300"/>
                          <a:gd name="connsiteY5" fmla="*/ 110798 h 1084373"/>
                          <a:gd name="connsiteX6" fmla="*/ 110798 w 617300"/>
                          <a:gd name="connsiteY6" fmla="*/ 0 h 1084373"/>
                          <a:gd name="connsiteX7" fmla="*/ 153926 w 617300"/>
                          <a:gd name="connsiteY7" fmla="*/ 8707 h 1084373"/>
                          <a:gd name="connsiteX8" fmla="*/ 221596 w 617300"/>
                          <a:gd name="connsiteY8" fmla="*/ 110798 h 1084373"/>
                          <a:gd name="connsiteX9" fmla="*/ 221596 w 617300"/>
                          <a:gd name="connsiteY9" fmla="*/ 446574 h 1084373"/>
                          <a:gd name="connsiteX10" fmla="*/ 617300 w 617300"/>
                          <a:gd name="connsiteY10" fmla="*/ 1065015 h 1084373"/>
                          <a:gd name="connsiteX0" fmla="*/ 333952 w 490650"/>
                          <a:gd name="connsiteY0" fmla="*/ 1084373 h 1084373"/>
                          <a:gd name="connsiteX1" fmla="*/ 24707 w 490650"/>
                          <a:gd name="connsiteY1" fmla="*/ 548745 h 1084373"/>
                          <a:gd name="connsiteX2" fmla="*/ 20743 w 490650"/>
                          <a:gd name="connsiteY2" fmla="*/ 536956 h 1084373"/>
                          <a:gd name="connsiteX3" fmla="*/ 8707 w 490650"/>
                          <a:gd name="connsiteY3" fmla="*/ 519105 h 1084373"/>
                          <a:gd name="connsiteX4" fmla="*/ 0 w 490650"/>
                          <a:gd name="connsiteY4" fmla="*/ 475977 h 1084373"/>
                          <a:gd name="connsiteX5" fmla="*/ 0 w 490650"/>
                          <a:gd name="connsiteY5" fmla="*/ 110798 h 1084373"/>
                          <a:gd name="connsiteX6" fmla="*/ 110798 w 490650"/>
                          <a:gd name="connsiteY6" fmla="*/ 0 h 1084373"/>
                          <a:gd name="connsiteX7" fmla="*/ 153926 w 490650"/>
                          <a:gd name="connsiteY7" fmla="*/ 8707 h 1084373"/>
                          <a:gd name="connsiteX8" fmla="*/ 221596 w 490650"/>
                          <a:gd name="connsiteY8" fmla="*/ 110798 h 1084373"/>
                          <a:gd name="connsiteX9" fmla="*/ 221596 w 490650"/>
                          <a:gd name="connsiteY9" fmla="*/ 446574 h 1084373"/>
                          <a:gd name="connsiteX10" fmla="*/ 490650 w 490650"/>
                          <a:gd name="connsiteY10" fmla="*/ 852579 h 1084373"/>
                          <a:gd name="connsiteX0" fmla="*/ 347730 w 490650"/>
                          <a:gd name="connsiteY0" fmla="*/ 997008 h 997008"/>
                          <a:gd name="connsiteX1" fmla="*/ 24707 w 490650"/>
                          <a:gd name="connsiteY1" fmla="*/ 548745 h 997008"/>
                          <a:gd name="connsiteX2" fmla="*/ 20743 w 490650"/>
                          <a:gd name="connsiteY2" fmla="*/ 536956 h 997008"/>
                          <a:gd name="connsiteX3" fmla="*/ 8707 w 490650"/>
                          <a:gd name="connsiteY3" fmla="*/ 519105 h 997008"/>
                          <a:gd name="connsiteX4" fmla="*/ 0 w 490650"/>
                          <a:gd name="connsiteY4" fmla="*/ 475977 h 997008"/>
                          <a:gd name="connsiteX5" fmla="*/ 0 w 490650"/>
                          <a:gd name="connsiteY5" fmla="*/ 110798 h 997008"/>
                          <a:gd name="connsiteX6" fmla="*/ 110798 w 490650"/>
                          <a:gd name="connsiteY6" fmla="*/ 0 h 997008"/>
                          <a:gd name="connsiteX7" fmla="*/ 153926 w 490650"/>
                          <a:gd name="connsiteY7" fmla="*/ 8707 h 997008"/>
                          <a:gd name="connsiteX8" fmla="*/ 221596 w 490650"/>
                          <a:gd name="connsiteY8" fmla="*/ 110798 h 997008"/>
                          <a:gd name="connsiteX9" fmla="*/ 221596 w 490650"/>
                          <a:gd name="connsiteY9" fmla="*/ 446574 h 997008"/>
                          <a:gd name="connsiteX10" fmla="*/ 490650 w 490650"/>
                          <a:gd name="connsiteY10" fmla="*/ 852579 h 997008"/>
                          <a:gd name="connsiteX0" fmla="*/ 347730 w 490650"/>
                          <a:gd name="connsiteY0" fmla="*/ 997008 h 997008"/>
                          <a:gd name="connsiteX1" fmla="*/ 24707 w 490650"/>
                          <a:gd name="connsiteY1" fmla="*/ 548745 h 997008"/>
                          <a:gd name="connsiteX2" fmla="*/ 20743 w 490650"/>
                          <a:gd name="connsiteY2" fmla="*/ 536956 h 997008"/>
                          <a:gd name="connsiteX3" fmla="*/ 8707 w 490650"/>
                          <a:gd name="connsiteY3" fmla="*/ 519105 h 997008"/>
                          <a:gd name="connsiteX4" fmla="*/ 0 w 490650"/>
                          <a:gd name="connsiteY4" fmla="*/ 475977 h 997008"/>
                          <a:gd name="connsiteX5" fmla="*/ 0 w 490650"/>
                          <a:gd name="connsiteY5" fmla="*/ 110798 h 997008"/>
                          <a:gd name="connsiteX6" fmla="*/ 110798 w 490650"/>
                          <a:gd name="connsiteY6" fmla="*/ 0 h 997008"/>
                          <a:gd name="connsiteX7" fmla="*/ 153926 w 490650"/>
                          <a:gd name="connsiteY7" fmla="*/ 8707 h 997008"/>
                          <a:gd name="connsiteX8" fmla="*/ 206146 w 490650"/>
                          <a:gd name="connsiteY8" fmla="*/ 131207 h 997008"/>
                          <a:gd name="connsiteX9" fmla="*/ 221596 w 490650"/>
                          <a:gd name="connsiteY9" fmla="*/ 446574 h 997008"/>
                          <a:gd name="connsiteX10" fmla="*/ 490650 w 490650"/>
                          <a:gd name="connsiteY10" fmla="*/ 852579 h 997008"/>
                          <a:gd name="connsiteX0" fmla="*/ 347730 w 465288"/>
                          <a:gd name="connsiteY0" fmla="*/ 997008 h 997008"/>
                          <a:gd name="connsiteX1" fmla="*/ 24707 w 465288"/>
                          <a:gd name="connsiteY1" fmla="*/ 548745 h 997008"/>
                          <a:gd name="connsiteX2" fmla="*/ 20743 w 465288"/>
                          <a:gd name="connsiteY2" fmla="*/ 536956 h 997008"/>
                          <a:gd name="connsiteX3" fmla="*/ 8707 w 465288"/>
                          <a:gd name="connsiteY3" fmla="*/ 519105 h 997008"/>
                          <a:gd name="connsiteX4" fmla="*/ 0 w 465288"/>
                          <a:gd name="connsiteY4" fmla="*/ 475977 h 997008"/>
                          <a:gd name="connsiteX5" fmla="*/ 0 w 465288"/>
                          <a:gd name="connsiteY5" fmla="*/ 110798 h 997008"/>
                          <a:gd name="connsiteX6" fmla="*/ 110798 w 465288"/>
                          <a:gd name="connsiteY6" fmla="*/ 0 h 997008"/>
                          <a:gd name="connsiteX7" fmla="*/ 153926 w 465288"/>
                          <a:gd name="connsiteY7" fmla="*/ 8707 h 997008"/>
                          <a:gd name="connsiteX8" fmla="*/ 206146 w 465288"/>
                          <a:gd name="connsiteY8" fmla="*/ 131207 h 997008"/>
                          <a:gd name="connsiteX9" fmla="*/ 221596 w 465288"/>
                          <a:gd name="connsiteY9" fmla="*/ 446574 h 997008"/>
                          <a:gd name="connsiteX10" fmla="*/ 465288 w 465288"/>
                          <a:gd name="connsiteY10" fmla="*/ 777445 h 997008"/>
                          <a:gd name="connsiteX0" fmla="*/ 347730 w 465288"/>
                          <a:gd name="connsiteY0" fmla="*/ 997008 h 997008"/>
                          <a:gd name="connsiteX1" fmla="*/ 285827 w 465288"/>
                          <a:gd name="connsiteY1" fmla="*/ 880043 h 997008"/>
                          <a:gd name="connsiteX2" fmla="*/ 24707 w 465288"/>
                          <a:gd name="connsiteY2" fmla="*/ 548745 h 997008"/>
                          <a:gd name="connsiteX3" fmla="*/ 20743 w 465288"/>
                          <a:gd name="connsiteY3" fmla="*/ 536956 h 997008"/>
                          <a:gd name="connsiteX4" fmla="*/ 8707 w 465288"/>
                          <a:gd name="connsiteY4" fmla="*/ 519105 h 997008"/>
                          <a:gd name="connsiteX5" fmla="*/ 0 w 465288"/>
                          <a:gd name="connsiteY5" fmla="*/ 475977 h 997008"/>
                          <a:gd name="connsiteX6" fmla="*/ 0 w 465288"/>
                          <a:gd name="connsiteY6" fmla="*/ 110798 h 997008"/>
                          <a:gd name="connsiteX7" fmla="*/ 110798 w 465288"/>
                          <a:gd name="connsiteY7" fmla="*/ 0 h 997008"/>
                          <a:gd name="connsiteX8" fmla="*/ 153926 w 465288"/>
                          <a:gd name="connsiteY8" fmla="*/ 8707 h 997008"/>
                          <a:gd name="connsiteX9" fmla="*/ 206146 w 465288"/>
                          <a:gd name="connsiteY9" fmla="*/ 131207 h 997008"/>
                          <a:gd name="connsiteX10" fmla="*/ 221596 w 465288"/>
                          <a:gd name="connsiteY10" fmla="*/ 446574 h 997008"/>
                          <a:gd name="connsiteX11" fmla="*/ 465288 w 465288"/>
                          <a:gd name="connsiteY11" fmla="*/ 777445 h 997008"/>
                          <a:gd name="connsiteX0" fmla="*/ 285827 w 465288"/>
                          <a:gd name="connsiteY0" fmla="*/ 880043 h 880043"/>
                          <a:gd name="connsiteX1" fmla="*/ 24707 w 465288"/>
                          <a:gd name="connsiteY1" fmla="*/ 548745 h 880043"/>
                          <a:gd name="connsiteX2" fmla="*/ 20743 w 465288"/>
                          <a:gd name="connsiteY2" fmla="*/ 536956 h 880043"/>
                          <a:gd name="connsiteX3" fmla="*/ 8707 w 465288"/>
                          <a:gd name="connsiteY3" fmla="*/ 519105 h 880043"/>
                          <a:gd name="connsiteX4" fmla="*/ 0 w 465288"/>
                          <a:gd name="connsiteY4" fmla="*/ 475977 h 880043"/>
                          <a:gd name="connsiteX5" fmla="*/ 0 w 465288"/>
                          <a:gd name="connsiteY5" fmla="*/ 110798 h 880043"/>
                          <a:gd name="connsiteX6" fmla="*/ 110798 w 465288"/>
                          <a:gd name="connsiteY6" fmla="*/ 0 h 880043"/>
                          <a:gd name="connsiteX7" fmla="*/ 153926 w 465288"/>
                          <a:gd name="connsiteY7" fmla="*/ 8707 h 880043"/>
                          <a:gd name="connsiteX8" fmla="*/ 206146 w 465288"/>
                          <a:gd name="connsiteY8" fmla="*/ 131207 h 880043"/>
                          <a:gd name="connsiteX9" fmla="*/ 221596 w 465288"/>
                          <a:gd name="connsiteY9" fmla="*/ 446574 h 880043"/>
                          <a:gd name="connsiteX10" fmla="*/ 465288 w 465288"/>
                          <a:gd name="connsiteY10" fmla="*/ 777445 h 880043"/>
                          <a:gd name="connsiteX0" fmla="*/ 323096 w 465288"/>
                          <a:gd name="connsiteY0" fmla="*/ 934556 h 934556"/>
                          <a:gd name="connsiteX1" fmla="*/ 24707 w 465288"/>
                          <a:gd name="connsiteY1" fmla="*/ 548745 h 934556"/>
                          <a:gd name="connsiteX2" fmla="*/ 20743 w 465288"/>
                          <a:gd name="connsiteY2" fmla="*/ 536956 h 934556"/>
                          <a:gd name="connsiteX3" fmla="*/ 8707 w 465288"/>
                          <a:gd name="connsiteY3" fmla="*/ 519105 h 934556"/>
                          <a:gd name="connsiteX4" fmla="*/ 0 w 465288"/>
                          <a:gd name="connsiteY4" fmla="*/ 475977 h 934556"/>
                          <a:gd name="connsiteX5" fmla="*/ 0 w 465288"/>
                          <a:gd name="connsiteY5" fmla="*/ 110798 h 934556"/>
                          <a:gd name="connsiteX6" fmla="*/ 110798 w 465288"/>
                          <a:gd name="connsiteY6" fmla="*/ 0 h 934556"/>
                          <a:gd name="connsiteX7" fmla="*/ 153926 w 465288"/>
                          <a:gd name="connsiteY7" fmla="*/ 8707 h 934556"/>
                          <a:gd name="connsiteX8" fmla="*/ 206146 w 465288"/>
                          <a:gd name="connsiteY8" fmla="*/ 131207 h 934556"/>
                          <a:gd name="connsiteX9" fmla="*/ 221596 w 465288"/>
                          <a:gd name="connsiteY9" fmla="*/ 446574 h 934556"/>
                          <a:gd name="connsiteX10" fmla="*/ 465288 w 465288"/>
                          <a:gd name="connsiteY10" fmla="*/ 777445 h 934556"/>
                          <a:gd name="connsiteX0" fmla="*/ 299949 w 465288"/>
                          <a:gd name="connsiteY0" fmla="*/ 914214 h 914214"/>
                          <a:gd name="connsiteX1" fmla="*/ 24707 w 465288"/>
                          <a:gd name="connsiteY1" fmla="*/ 548745 h 914214"/>
                          <a:gd name="connsiteX2" fmla="*/ 20743 w 465288"/>
                          <a:gd name="connsiteY2" fmla="*/ 536956 h 914214"/>
                          <a:gd name="connsiteX3" fmla="*/ 8707 w 465288"/>
                          <a:gd name="connsiteY3" fmla="*/ 519105 h 914214"/>
                          <a:gd name="connsiteX4" fmla="*/ 0 w 465288"/>
                          <a:gd name="connsiteY4" fmla="*/ 475977 h 914214"/>
                          <a:gd name="connsiteX5" fmla="*/ 0 w 465288"/>
                          <a:gd name="connsiteY5" fmla="*/ 110798 h 914214"/>
                          <a:gd name="connsiteX6" fmla="*/ 110798 w 465288"/>
                          <a:gd name="connsiteY6" fmla="*/ 0 h 914214"/>
                          <a:gd name="connsiteX7" fmla="*/ 153926 w 465288"/>
                          <a:gd name="connsiteY7" fmla="*/ 8707 h 914214"/>
                          <a:gd name="connsiteX8" fmla="*/ 206146 w 465288"/>
                          <a:gd name="connsiteY8" fmla="*/ 131207 h 914214"/>
                          <a:gd name="connsiteX9" fmla="*/ 221596 w 465288"/>
                          <a:gd name="connsiteY9" fmla="*/ 446574 h 914214"/>
                          <a:gd name="connsiteX10" fmla="*/ 465288 w 465288"/>
                          <a:gd name="connsiteY10" fmla="*/ 777445 h 914214"/>
                          <a:gd name="connsiteX0" fmla="*/ 331351 w 465288"/>
                          <a:gd name="connsiteY0" fmla="*/ 932344 h 932344"/>
                          <a:gd name="connsiteX1" fmla="*/ 24707 w 465288"/>
                          <a:gd name="connsiteY1" fmla="*/ 548745 h 932344"/>
                          <a:gd name="connsiteX2" fmla="*/ 20743 w 465288"/>
                          <a:gd name="connsiteY2" fmla="*/ 536956 h 932344"/>
                          <a:gd name="connsiteX3" fmla="*/ 8707 w 465288"/>
                          <a:gd name="connsiteY3" fmla="*/ 519105 h 932344"/>
                          <a:gd name="connsiteX4" fmla="*/ 0 w 465288"/>
                          <a:gd name="connsiteY4" fmla="*/ 475977 h 932344"/>
                          <a:gd name="connsiteX5" fmla="*/ 0 w 465288"/>
                          <a:gd name="connsiteY5" fmla="*/ 110798 h 932344"/>
                          <a:gd name="connsiteX6" fmla="*/ 110798 w 465288"/>
                          <a:gd name="connsiteY6" fmla="*/ 0 h 932344"/>
                          <a:gd name="connsiteX7" fmla="*/ 153926 w 465288"/>
                          <a:gd name="connsiteY7" fmla="*/ 8707 h 932344"/>
                          <a:gd name="connsiteX8" fmla="*/ 206146 w 465288"/>
                          <a:gd name="connsiteY8" fmla="*/ 131207 h 932344"/>
                          <a:gd name="connsiteX9" fmla="*/ 221596 w 465288"/>
                          <a:gd name="connsiteY9" fmla="*/ 446574 h 932344"/>
                          <a:gd name="connsiteX10" fmla="*/ 465288 w 465288"/>
                          <a:gd name="connsiteY10" fmla="*/ 777445 h 932344"/>
                          <a:gd name="connsiteX0" fmla="*/ 331351 w 465288"/>
                          <a:gd name="connsiteY0" fmla="*/ 932344 h 932344"/>
                          <a:gd name="connsiteX1" fmla="*/ 24707 w 465288"/>
                          <a:gd name="connsiteY1" fmla="*/ 548745 h 932344"/>
                          <a:gd name="connsiteX2" fmla="*/ 20743 w 465288"/>
                          <a:gd name="connsiteY2" fmla="*/ 536956 h 932344"/>
                          <a:gd name="connsiteX3" fmla="*/ 8707 w 465288"/>
                          <a:gd name="connsiteY3" fmla="*/ 519105 h 932344"/>
                          <a:gd name="connsiteX4" fmla="*/ 0 w 465288"/>
                          <a:gd name="connsiteY4" fmla="*/ 475977 h 932344"/>
                          <a:gd name="connsiteX5" fmla="*/ 0 w 465288"/>
                          <a:gd name="connsiteY5" fmla="*/ 110798 h 932344"/>
                          <a:gd name="connsiteX6" fmla="*/ 110798 w 465288"/>
                          <a:gd name="connsiteY6" fmla="*/ 0 h 932344"/>
                          <a:gd name="connsiteX7" fmla="*/ 153926 w 465288"/>
                          <a:gd name="connsiteY7" fmla="*/ 8707 h 932344"/>
                          <a:gd name="connsiteX8" fmla="*/ 206146 w 465288"/>
                          <a:gd name="connsiteY8" fmla="*/ 131207 h 932344"/>
                          <a:gd name="connsiteX9" fmla="*/ 221596 w 465288"/>
                          <a:gd name="connsiteY9" fmla="*/ 446574 h 932344"/>
                          <a:gd name="connsiteX10" fmla="*/ 465288 w 465288"/>
                          <a:gd name="connsiteY10" fmla="*/ 777445 h 932344"/>
                          <a:gd name="connsiteX0" fmla="*/ 331351 w 465288"/>
                          <a:gd name="connsiteY0" fmla="*/ 932344 h 932344"/>
                          <a:gd name="connsiteX1" fmla="*/ 20743 w 465288"/>
                          <a:gd name="connsiteY1" fmla="*/ 536956 h 932344"/>
                          <a:gd name="connsiteX2" fmla="*/ 8707 w 465288"/>
                          <a:gd name="connsiteY2" fmla="*/ 519105 h 932344"/>
                          <a:gd name="connsiteX3" fmla="*/ 0 w 465288"/>
                          <a:gd name="connsiteY3" fmla="*/ 475977 h 932344"/>
                          <a:gd name="connsiteX4" fmla="*/ 0 w 465288"/>
                          <a:gd name="connsiteY4" fmla="*/ 110798 h 932344"/>
                          <a:gd name="connsiteX5" fmla="*/ 110798 w 465288"/>
                          <a:gd name="connsiteY5" fmla="*/ 0 h 932344"/>
                          <a:gd name="connsiteX6" fmla="*/ 153926 w 465288"/>
                          <a:gd name="connsiteY6" fmla="*/ 8707 h 932344"/>
                          <a:gd name="connsiteX7" fmla="*/ 206146 w 465288"/>
                          <a:gd name="connsiteY7" fmla="*/ 131207 h 932344"/>
                          <a:gd name="connsiteX8" fmla="*/ 221596 w 465288"/>
                          <a:gd name="connsiteY8" fmla="*/ 446574 h 932344"/>
                          <a:gd name="connsiteX9" fmla="*/ 465288 w 465288"/>
                          <a:gd name="connsiteY9" fmla="*/ 777445 h 932344"/>
                          <a:gd name="connsiteX0" fmla="*/ 331351 w 465288"/>
                          <a:gd name="connsiteY0" fmla="*/ 932344 h 932344"/>
                          <a:gd name="connsiteX1" fmla="*/ 8707 w 465288"/>
                          <a:gd name="connsiteY1" fmla="*/ 519105 h 932344"/>
                          <a:gd name="connsiteX2" fmla="*/ 0 w 465288"/>
                          <a:gd name="connsiteY2" fmla="*/ 475977 h 932344"/>
                          <a:gd name="connsiteX3" fmla="*/ 0 w 465288"/>
                          <a:gd name="connsiteY3" fmla="*/ 110798 h 932344"/>
                          <a:gd name="connsiteX4" fmla="*/ 110798 w 465288"/>
                          <a:gd name="connsiteY4" fmla="*/ 0 h 932344"/>
                          <a:gd name="connsiteX5" fmla="*/ 153926 w 465288"/>
                          <a:gd name="connsiteY5" fmla="*/ 8707 h 932344"/>
                          <a:gd name="connsiteX6" fmla="*/ 206146 w 465288"/>
                          <a:gd name="connsiteY6" fmla="*/ 131207 h 932344"/>
                          <a:gd name="connsiteX7" fmla="*/ 221596 w 465288"/>
                          <a:gd name="connsiteY7" fmla="*/ 446574 h 932344"/>
                          <a:gd name="connsiteX8" fmla="*/ 465288 w 465288"/>
                          <a:gd name="connsiteY8" fmla="*/ 777445 h 932344"/>
                          <a:gd name="connsiteX0" fmla="*/ 331351 w 465288"/>
                          <a:gd name="connsiteY0" fmla="*/ 932344 h 932344"/>
                          <a:gd name="connsiteX1" fmla="*/ 8707 w 465288"/>
                          <a:gd name="connsiteY1" fmla="*/ 519105 h 932344"/>
                          <a:gd name="connsiteX2" fmla="*/ 0 w 465288"/>
                          <a:gd name="connsiteY2" fmla="*/ 475977 h 932344"/>
                          <a:gd name="connsiteX3" fmla="*/ 0 w 465288"/>
                          <a:gd name="connsiteY3" fmla="*/ 110798 h 932344"/>
                          <a:gd name="connsiteX4" fmla="*/ 110798 w 465288"/>
                          <a:gd name="connsiteY4" fmla="*/ 0 h 932344"/>
                          <a:gd name="connsiteX5" fmla="*/ 153926 w 465288"/>
                          <a:gd name="connsiteY5" fmla="*/ 8707 h 932344"/>
                          <a:gd name="connsiteX6" fmla="*/ 206146 w 465288"/>
                          <a:gd name="connsiteY6" fmla="*/ 131207 h 932344"/>
                          <a:gd name="connsiteX7" fmla="*/ 221596 w 465288"/>
                          <a:gd name="connsiteY7" fmla="*/ 446574 h 932344"/>
                          <a:gd name="connsiteX8" fmla="*/ 465288 w 465288"/>
                          <a:gd name="connsiteY8" fmla="*/ 777445 h 932344"/>
                          <a:gd name="connsiteX0" fmla="*/ 331351 w 465288"/>
                          <a:gd name="connsiteY0" fmla="*/ 932344 h 932344"/>
                          <a:gd name="connsiteX1" fmla="*/ 8707 w 465288"/>
                          <a:gd name="connsiteY1" fmla="*/ 519105 h 932344"/>
                          <a:gd name="connsiteX2" fmla="*/ 0 w 465288"/>
                          <a:gd name="connsiteY2" fmla="*/ 475977 h 932344"/>
                          <a:gd name="connsiteX3" fmla="*/ 0 w 465288"/>
                          <a:gd name="connsiteY3" fmla="*/ 110798 h 932344"/>
                          <a:gd name="connsiteX4" fmla="*/ 110798 w 465288"/>
                          <a:gd name="connsiteY4" fmla="*/ 0 h 932344"/>
                          <a:gd name="connsiteX5" fmla="*/ 153926 w 465288"/>
                          <a:gd name="connsiteY5" fmla="*/ 8707 h 932344"/>
                          <a:gd name="connsiteX6" fmla="*/ 206146 w 465288"/>
                          <a:gd name="connsiteY6" fmla="*/ 131207 h 932344"/>
                          <a:gd name="connsiteX7" fmla="*/ 221596 w 465288"/>
                          <a:gd name="connsiteY7" fmla="*/ 446574 h 932344"/>
                          <a:gd name="connsiteX8" fmla="*/ 465288 w 465288"/>
                          <a:gd name="connsiteY8" fmla="*/ 777445 h 932344"/>
                          <a:gd name="connsiteX0" fmla="*/ 331351 w 472463"/>
                          <a:gd name="connsiteY0" fmla="*/ 932344 h 932344"/>
                          <a:gd name="connsiteX1" fmla="*/ 8707 w 472463"/>
                          <a:gd name="connsiteY1" fmla="*/ 519105 h 932344"/>
                          <a:gd name="connsiteX2" fmla="*/ 0 w 472463"/>
                          <a:gd name="connsiteY2" fmla="*/ 475977 h 932344"/>
                          <a:gd name="connsiteX3" fmla="*/ 0 w 472463"/>
                          <a:gd name="connsiteY3" fmla="*/ 110798 h 932344"/>
                          <a:gd name="connsiteX4" fmla="*/ 110798 w 472463"/>
                          <a:gd name="connsiteY4" fmla="*/ 0 h 932344"/>
                          <a:gd name="connsiteX5" fmla="*/ 153926 w 472463"/>
                          <a:gd name="connsiteY5" fmla="*/ 8707 h 932344"/>
                          <a:gd name="connsiteX6" fmla="*/ 206146 w 472463"/>
                          <a:gd name="connsiteY6" fmla="*/ 131207 h 932344"/>
                          <a:gd name="connsiteX7" fmla="*/ 221596 w 472463"/>
                          <a:gd name="connsiteY7" fmla="*/ 446574 h 932344"/>
                          <a:gd name="connsiteX8" fmla="*/ 472463 w 472463"/>
                          <a:gd name="connsiteY8" fmla="*/ 793220 h 932344"/>
                          <a:gd name="connsiteX0" fmla="*/ 331351 w 472463"/>
                          <a:gd name="connsiteY0" fmla="*/ 932344 h 932344"/>
                          <a:gd name="connsiteX1" fmla="*/ 8707 w 472463"/>
                          <a:gd name="connsiteY1" fmla="*/ 519105 h 932344"/>
                          <a:gd name="connsiteX2" fmla="*/ 0 w 472463"/>
                          <a:gd name="connsiteY2" fmla="*/ 475977 h 932344"/>
                          <a:gd name="connsiteX3" fmla="*/ 0 w 472463"/>
                          <a:gd name="connsiteY3" fmla="*/ 110798 h 932344"/>
                          <a:gd name="connsiteX4" fmla="*/ 110798 w 472463"/>
                          <a:gd name="connsiteY4" fmla="*/ 0 h 932344"/>
                          <a:gd name="connsiteX5" fmla="*/ 153926 w 472463"/>
                          <a:gd name="connsiteY5" fmla="*/ 8707 h 932344"/>
                          <a:gd name="connsiteX6" fmla="*/ 206146 w 472463"/>
                          <a:gd name="connsiteY6" fmla="*/ 131207 h 932344"/>
                          <a:gd name="connsiteX7" fmla="*/ 221596 w 472463"/>
                          <a:gd name="connsiteY7" fmla="*/ 446574 h 932344"/>
                          <a:gd name="connsiteX8" fmla="*/ 472463 w 472463"/>
                          <a:gd name="connsiteY8" fmla="*/ 793220 h 93234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472463" h="932344">
                            <a:moveTo>
                              <a:pt x="331351" y="932344"/>
                            </a:moveTo>
                            <a:cubicBezTo>
                              <a:pt x="198497" y="810228"/>
                              <a:pt x="90067" y="702211"/>
                              <a:pt x="8707" y="519105"/>
                            </a:cubicBezTo>
                            <a:cubicBezTo>
                              <a:pt x="3100" y="505849"/>
                              <a:pt x="0" y="491275"/>
                              <a:pt x="0" y="475977"/>
                            </a:cubicBezTo>
                            <a:lnTo>
                              <a:pt x="0" y="110798"/>
                            </a:lnTo>
                            <a:cubicBezTo>
                              <a:pt x="0" y="49606"/>
                              <a:pt x="49606" y="0"/>
                              <a:pt x="110798" y="0"/>
                            </a:cubicBezTo>
                            <a:cubicBezTo>
                              <a:pt x="126096" y="0"/>
                              <a:pt x="140670" y="3100"/>
                              <a:pt x="153926" y="8707"/>
                            </a:cubicBezTo>
                            <a:cubicBezTo>
                              <a:pt x="193693" y="25527"/>
                              <a:pt x="206146" y="85313"/>
                              <a:pt x="206146" y="131207"/>
                            </a:cubicBezTo>
                            <a:lnTo>
                              <a:pt x="221596" y="446574"/>
                            </a:lnTo>
                            <a:cubicBezTo>
                              <a:pt x="296776" y="623373"/>
                              <a:pt x="472463" y="793220"/>
                              <a:pt x="472463" y="793220"/>
                            </a:cubicBezTo>
                          </a:path>
                        </a:pathLst>
                      </a:cu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97" name="フリーフォーム: 図形 196">
                        <a:extLst>
                          <a:ext uri="{FF2B5EF4-FFF2-40B4-BE49-F238E27FC236}">
                            <a16:creationId xmlns:a16="http://schemas.microsoft.com/office/drawing/2014/main" id="{D2D2A284-4101-4D32-964B-D054F6F60BFE}"/>
                          </a:ext>
                        </a:extLst>
                      </p:cNvPr>
                      <p:cNvSpPr/>
                      <p:nvPr/>
                    </p:nvSpPr>
                    <p:spPr>
                      <a:xfrm rot="19623778">
                        <a:off x="605797" y="3814934"/>
                        <a:ext cx="94380" cy="457538"/>
                      </a:xfrm>
                      <a:custGeom>
                        <a:avLst/>
                        <a:gdLst>
                          <a:gd name="connsiteX0" fmla="*/ 22876 w 88125"/>
                          <a:gd name="connsiteY0" fmla="*/ 4618 h 438031"/>
                          <a:gd name="connsiteX1" fmla="*/ 88125 w 88125"/>
                          <a:gd name="connsiteY1" fmla="*/ 103057 h 438031"/>
                          <a:gd name="connsiteX2" fmla="*/ 88125 w 88125"/>
                          <a:gd name="connsiteY2" fmla="*/ 425062 h 438031"/>
                          <a:gd name="connsiteX3" fmla="*/ 51446 w 88125"/>
                          <a:gd name="connsiteY3" fmla="*/ 438031 h 438031"/>
                          <a:gd name="connsiteX4" fmla="*/ 49728 w 88125"/>
                          <a:gd name="connsiteY4" fmla="*/ 435242 h 438031"/>
                          <a:gd name="connsiteX5" fmla="*/ 53619 w 88125"/>
                          <a:gd name="connsiteY5" fmla="*/ 91383 h 438031"/>
                          <a:gd name="connsiteX6" fmla="*/ 14742 w 88125"/>
                          <a:gd name="connsiteY6" fmla="*/ 8944 h 438031"/>
                          <a:gd name="connsiteX7" fmla="*/ 0 w 88125"/>
                          <a:gd name="connsiteY7" fmla="*/ 0 h 4380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88125" h="438031">
                            <a:moveTo>
                              <a:pt x="22876" y="4618"/>
                            </a:moveTo>
                            <a:cubicBezTo>
                              <a:pt x="61220" y="20837"/>
                              <a:pt x="88125" y="58805"/>
                              <a:pt x="88125" y="103057"/>
                            </a:cubicBezTo>
                            <a:lnTo>
                              <a:pt x="88125" y="425062"/>
                            </a:lnTo>
                            <a:lnTo>
                              <a:pt x="51446" y="438031"/>
                            </a:lnTo>
                            <a:lnTo>
                              <a:pt x="49728" y="435242"/>
                            </a:lnTo>
                            <a:lnTo>
                              <a:pt x="53619" y="91383"/>
                            </a:lnTo>
                            <a:cubicBezTo>
                              <a:pt x="53619" y="58194"/>
                              <a:pt x="38485" y="28539"/>
                              <a:pt x="14742" y="8944"/>
                            </a:cubicBez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FFFFFF">
                          <a:alpha val="4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98" name="四角形: 上の 2 つの角を丸める 109">
                        <a:extLst>
                          <a:ext uri="{FF2B5EF4-FFF2-40B4-BE49-F238E27FC236}">
                            <a16:creationId xmlns:a16="http://schemas.microsoft.com/office/drawing/2014/main" id="{82F1AB7B-32BB-4658-8468-AC420AAA9A5D}"/>
                          </a:ext>
                        </a:extLst>
                      </p:cNvPr>
                      <p:cNvSpPr/>
                      <p:nvPr/>
                    </p:nvSpPr>
                    <p:spPr>
                      <a:xfrm rot="12177584">
                        <a:off x="733744" y="4498753"/>
                        <a:ext cx="564378" cy="110868"/>
                      </a:xfrm>
                      <a:custGeom>
                        <a:avLst/>
                        <a:gdLst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473274 w 473274"/>
                          <a:gd name="connsiteY4" fmla="*/ 79078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91305"/>
                          <a:gd name="connsiteX1" fmla="*/ 433735 w 473274"/>
                          <a:gd name="connsiteY1" fmla="*/ 0 h 91305"/>
                          <a:gd name="connsiteX2" fmla="*/ 473274 w 473274"/>
                          <a:gd name="connsiteY2" fmla="*/ 39539 h 91305"/>
                          <a:gd name="connsiteX3" fmla="*/ 473274 w 473274"/>
                          <a:gd name="connsiteY3" fmla="*/ 79078 h 91305"/>
                          <a:gd name="connsiteX4" fmla="*/ 306045 w 473274"/>
                          <a:gd name="connsiteY4" fmla="*/ 91305 h 91305"/>
                          <a:gd name="connsiteX5" fmla="*/ 0 w 473274"/>
                          <a:gd name="connsiteY5" fmla="*/ 79078 h 91305"/>
                          <a:gd name="connsiteX6" fmla="*/ 0 w 473274"/>
                          <a:gd name="connsiteY6" fmla="*/ 79078 h 91305"/>
                          <a:gd name="connsiteX7" fmla="*/ 0 w 473274"/>
                          <a:gd name="connsiteY7" fmla="*/ 39539 h 91305"/>
                          <a:gd name="connsiteX8" fmla="*/ 39539 w 473274"/>
                          <a:gd name="connsiteY8" fmla="*/ 0 h 91305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7422 w 473274"/>
                          <a:gd name="connsiteY4" fmla="*/ 51413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7422 w 473274"/>
                          <a:gd name="connsiteY4" fmla="*/ 51413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5290 w 473274"/>
                          <a:gd name="connsiteY4" fmla="*/ 62661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5290 w 473274"/>
                          <a:gd name="connsiteY4" fmla="*/ 62661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26519 w 473274"/>
                          <a:gd name="connsiteY4" fmla="*/ 66377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585176"/>
                          <a:gd name="connsiteY0" fmla="*/ 0 h 116264"/>
                          <a:gd name="connsiteX1" fmla="*/ 433735 w 585176"/>
                          <a:gd name="connsiteY1" fmla="*/ 0 h 116264"/>
                          <a:gd name="connsiteX2" fmla="*/ 473274 w 585176"/>
                          <a:gd name="connsiteY2" fmla="*/ 39539 h 116264"/>
                          <a:gd name="connsiteX3" fmla="*/ 585176 w 585176"/>
                          <a:gd name="connsiteY3" fmla="*/ 116264 h 116264"/>
                          <a:gd name="connsiteX4" fmla="*/ 226519 w 585176"/>
                          <a:gd name="connsiteY4" fmla="*/ 66377 h 116264"/>
                          <a:gd name="connsiteX5" fmla="*/ 0 w 585176"/>
                          <a:gd name="connsiteY5" fmla="*/ 79078 h 116264"/>
                          <a:gd name="connsiteX6" fmla="*/ 0 w 585176"/>
                          <a:gd name="connsiteY6" fmla="*/ 79078 h 116264"/>
                          <a:gd name="connsiteX7" fmla="*/ 0 w 585176"/>
                          <a:gd name="connsiteY7" fmla="*/ 39539 h 116264"/>
                          <a:gd name="connsiteX8" fmla="*/ 39539 w 585176"/>
                          <a:gd name="connsiteY8" fmla="*/ 0 h 116264"/>
                          <a:gd name="connsiteX0" fmla="*/ 39539 w 585176"/>
                          <a:gd name="connsiteY0" fmla="*/ 0 h 116264"/>
                          <a:gd name="connsiteX1" fmla="*/ 433735 w 585176"/>
                          <a:gd name="connsiteY1" fmla="*/ 0 h 116264"/>
                          <a:gd name="connsiteX2" fmla="*/ 473274 w 585176"/>
                          <a:gd name="connsiteY2" fmla="*/ 39539 h 116264"/>
                          <a:gd name="connsiteX3" fmla="*/ 585176 w 585176"/>
                          <a:gd name="connsiteY3" fmla="*/ 116264 h 116264"/>
                          <a:gd name="connsiteX4" fmla="*/ 226519 w 585176"/>
                          <a:gd name="connsiteY4" fmla="*/ 66377 h 116264"/>
                          <a:gd name="connsiteX5" fmla="*/ 0 w 585176"/>
                          <a:gd name="connsiteY5" fmla="*/ 79078 h 116264"/>
                          <a:gd name="connsiteX6" fmla="*/ 0 w 585176"/>
                          <a:gd name="connsiteY6" fmla="*/ 79078 h 116264"/>
                          <a:gd name="connsiteX7" fmla="*/ 0 w 585176"/>
                          <a:gd name="connsiteY7" fmla="*/ 39539 h 116264"/>
                          <a:gd name="connsiteX8" fmla="*/ 39539 w 585176"/>
                          <a:gd name="connsiteY8" fmla="*/ 0 h 116264"/>
                          <a:gd name="connsiteX0" fmla="*/ 39539 w 585176"/>
                          <a:gd name="connsiteY0" fmla="*/ 0 h 116264"/>
                          <a:gd name="connsiteX1" fmla="*/ 433735 w 585176"/>
                          <a:gd name="connsiteY1" fmla="*/ 0 h 116264"/>
                          <a:gd name="connsiteX2" fmla="*/ 473274 w 585176"/>
                          <a:gd name="connsiteY2" fmla="*/ 39539 h 116264"/>
                          <a:gd name="connsiteX3" fmla="*/ 585176 w 585176"/>
                          <a:gd name="connsiteY3" fmla="*/ 116264 h 116264"/>
                          <a:gd name="connsiteX4" fmla="*/ 226519 w 585176"/>
                          <a:gd name="connsiteY4" fmla="*/ 66377 h 116264"/>
                          <a:gd name="connsiteX5" fmla="*/ 0 w 585176"/>
                          <a:gd name="connsiteY5" fmla="*/ 79078 h 116264"/>
                          <a:gd name="connsiteX6" fmla="*/ 0 w 585176"/>
                          <a:gd name="connsiteY6" fmla="*/ 79078 h 116264"/>
                          <a:gd name="connsiteX7" fmla="*/ 0 w 585176"/>
                          <a:gd name="connsiteY7" fmla="*/ 39539 h 116264"/>
                          <a:gd name="connsiteX8" fmla="*/ 39539 w 585176"/>
                          <a:gd name="connsiteY8" fmla="*/ 0 h 116264"/>
                          <a:gd name="connsiteX0" fmla="*/ 39539 w 585176"/>
                          <a:gd name="connsiteY0" fmla="*/ 0 h 116264"/>
                          <a:gd name="connsiteX1" fmla="*/ 433735 w 585176"/>
                          <a:gd name="connsiteY1" fmla="*/ 0 h 116264"/>
                          <a:gd name="connsiteX2" fmla="*/ 473274 w 585176"/>
                          <a:gd name="connsiteY2" fmla="*/ 39539 h 116264"/>
                          <a:gd name="connsiteX3" fmla="*/ 585176 w 585176"/>
                          <a:gd name="connsiteY3" fmla="*/ 116264 h 116264"/>
                          <a:gd name="connsiteX4" fmla="*/ 229910 w 585176"/>
                          <a:gd name="connsiteY4" fmla="*/ 48684 h 116264"/>
                          <a:gd name="connsiteX5" fmla="*/ 0 w 585176"/>
                          <a:gd name="connsiteY5" fmla="*/ 79078 h 116264"/>
                          <a:gd name="connsiteX6" fmla="*/ 0 w 585176"/>
                          <a:gd name="connsiteY6" fmla="*/ 79078 h 116264"/>
                          <a:gd name="connsiteX7" fmla="*/ 0 w 585176"/>
                          <a:gd name="connsiteY7" fmla="*/ 39539 h 116264"/>
                          <a:gd name="connsiteX8" fmla="*/ 39539 w 585176"/>
                          <a:gd name="connsiteY8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13240 w 598416"/>
                          <a:gd name="connsiteY5" fmla="*/ 79078 h 116264"/>
                          <a:gd name="connsiteX6" fmla="*/ 13240 w 598416"/>
                          <a:gd name="connsiteY6" fmla="*/ 79078 h 116264"/>
                          <a:gd name="connsiteX7" fmla="*/ 0 w 598416"/>
                          <a:gd name="connsiteY7" fmla="*/ 34239 h 116264"/>
                          <a:gd name="connsiteX8" fmla="*/ 52779 w 598416"/>
                          <a:gd name="connsiteY8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13240 w 598416"/>
                          <a:gd name="connsiteY5" fmla="*/ 79078 h 116264"/>
                          <a:gd name="connsiteX6" fmla="*/ 23170 w 598416"/>
                          <a:gd name="connsiteY6" fmla="*/ 83054 h 116264"/>
                          <a:gd name="connsiteX7" fmla="*/ 0 w 598416"/>
                          <a:gd name="connsiteY7" fmla="*/ 34239 h 116264"/>
                          <a:gd name="connsiteX8" fmla="*/ 52779 w 598416"/>
                          <a:gd name="connsiteY8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13240 w 598416"/>
                          <a:gd name="connsiteY5" fmla="*/ 79078 h 116264"/>
                          <a:gd name="connsiteX6" fmla="*/ 63322 w 598416"/>
                          <a:gd name="connsiteY6" fmla="*/ 74365 h 116264"/>
                          <a:gd name="connsiteX7" fmla="*/ 0 w 598416"/>
                          <a:gd name="connsiteY7" fmla="*/ 34239 h 116264"/>
                          <a:gd name="connsiteX8" fmla="*/ 52779 w 598416"/>
                          <a:gd name="connsiteY8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13240 w 598416"/>
                          <a:gd name="connsiteY5" fmla="*/ 79078 h 116264"/>
                          <a:gd name="connsiteX6" fmla="*/ 63322 w 598416"/>
                          <a:gd name="connsiteY6" fmla="*/ 74365 h 116264"/>
                          <a:gd name="connsiteX7" fmla="*/ 0 w 598416"/>
                          <a:gd name="connsiteY7" fmla="*/ 34239 h 116264"/>
                          <a:gd name="connsiteX8" fmla="*/ 52779 w 598416"/>
                          <a:gd name="connsiteY8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13240 w 598416"/>
                          <a:gd name="connsiteY5" fmla="*/ 79078 h 116264"/>
                          <a:gd name="connsiteX6" fmla="*/ 0 w 598416"/>
                          <a:gd name="connsiteY6" fmla="*/ 34239 h 116264"/>
                          <a:gd name="connsiteX7" fmla="*/ 52779 w 598416"/>
                          <a:gd name="connsiteY7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13240 w 598416"/>
                          <a:gd name="connsiteY5" fmla="*/ 79078 h 116264"/>
                          <a:gd name="connsiteX6" fmla="*/ 0 w 598416"/>
                          <a:gd name="connsiteY6" fmla="*/ 34239 h 116264"/>
                          <a:gd name="connsiteX7" fmla="*/ 52779 w 598416"/>
                          <a:gd name="connsiteY7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28174 w 598416"/>
                          <a:gd name="connsiteY5" fmla="*/ 75531 h 116264"/>
                          <a:gd name="connsiteX6" fmla="*/ 0 w 598416"/>
                          <a:gd name="connsiteY6" fmla="*/ 34239 h 116264"/>
                          <a:gd name="connsiteX7" fmla="*/ 52779 w 598416"/>
                          <a:gd name="connsiteY7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28174 w 598416"/>
                          <a:gd name="connsiteY5" fmla="*/ 75531 h 116264"/>
                          <a:gd name="connsiteX6" fmla="*/ 0 w 598416"/>
                          <a:gd name="connsiteY6" fmla="*/ 34239 h 116264"/>
                          <a:gd name="connsiteX7" fmla="*/ 52779 w 598416"/>
                          <a:gd name="connsiteY7" fmla="*/ 0 h 11626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598416" h="116264">
                            <a:moveTo>
                              <a:pt x="52779" y="0"/>
                            </a:moveTo>
                            <a:lnTo>
                              <a:pt x="446975" y="0"/>
                            </a:lnTo>
                            <a:cubicBezTo>
                              <a:pt x="468812" y="0"/>
                              <a:pt x="486514" y="17702"/>
                              <a:pt x="486514" y="39539"/>
                            </a:cubicBezTo>
                            <a:lnTo>
                              <a:pt x="598416" y="116264"/>
                            </a:lnTo>
                            <a:cubicBezTo>
                              <a:pt x="519799" y="107042"/>
                              <a:pt x="338190" y="55473"/>
                              <a:pt x="243150" y="48684"/>
                            </a:cubicBezTo>
                            <a:cubicBezTo>
                              <a:pt x="148110" y="41895"/>
                              <a:pt x="107315" y="66309"/>
                              <a:pt x="28174" y="75531"/>
                            </a:cubicBezTo>
                            <a:cubicBezTo>
                              <a:pt x="-6106" y="67677"/>
                              <a:pt x="4413" y="49185"/>
                              <a:pt x="0" y="34239"/>
                            </a:cubicBezTo>
                            <a:cubicBezTo>
                              <a:pt x="0" y="12402"/>
                              <a:pt x="30942" y="0"/>
                              <a:pt x="52779" y="0"/>
                            </a:cubicBezTo>
                            <a:close/>
                          </a:path>
                        </a:pathLst>
                      </a:custGeom>
                      <a:solidFill>
                        <a:srgbClr val="000000">
                          <a:alpha val="2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99" name="フリーフォーム: 図形 198">
                        <a:extLst>
                          <a:ext uri="{FF2B5EF4-FFF2-40B4-BE49-F238E27FC236}">
                            <a16:creationId xmlns:a16="http://schemas.microsoft.com/office/drawing/2014/main" id="{51B34BBD-042A-4045-A59B-447E34B673D9}"/>
                          </a:ext>
                        </a:extLst>
                      </p:cNvPr>
                      <p:cNvSpPr/>
                      <p:nvPr/>
                    </p:nvSpPr>
                    <p:spPr>
                      <a:xfrm rot="17497709">
                        <a:off x="765675" y="4070511"/>
                        <a:ext cx="422053" cy="1037353"/>
                      </a:xfrm>
                      <a:custGeom>
                        <a:avLst/>
                        <a:gdLst>
                          <a:gd name="connsiteX0" fmla="*/ 315192 w 334508"/>
                          <a:gd name="connsiteY0" fmla="*/ 37879 h 991241"/>
                          <a:gd name="connsiteX1" fmla="*/ 321704 w 334508"/>
                          <a:gd name="connsiteY1" fmla="*/ 143203 h 991241"/>
                          <a:gd name="connsiteX2" fmla="*/ 189158 w 334508"/>
                          <a:gd name="connsiteY2" fmla="*/ 372778 h 991241"/>
                          <a:gd name="connsiteX3" fmla="*/ 189158 w 334508"/>
                          <a:gd name="connsiteY3" fmla="*/ 897301 h 991241"/>
                          <a:gd name="connsiteX4" fmla="*/ 95218 w 334508"/>
                          <a:gd name="connsiteY4" fmla="*/ 991241 h 991241"/>
                          <a:gd name="connsiteX5" fmla="*/ 1278 w 334508"/>
                          <a:gd name="connsiteY5" fmla="*/ 897301 h 991241"/>
                          <a:gd name="connsiteX6" fmla="*/ 1278 w 334508"/>
                          <a:gd name="connsiteY6" fmla="*/ 355893 h 991241"/>
                          <a:gd name="connsiteX7" fmla="*/ 1484 w 334508"/>
                          <a:gd name="connsiteY7" fmla="*/ 354871 h 991241"/>
                          <a:gd name="connsiteX8" fmla="*/ 0 w 334508"/>
                          <a:gd name="connsiteY8" fmla="*/ 333581 h 991241"/>
                          <a:gd name="connsiteX9" fmla="*/ 12082 w 334508"/>
                          <a:gd name="connsiteY9" fmla="*/ 297652 h 991241"/>
                          <a:gd name="connsiteX10" fmla="*/ 156366 w 334508"/>
                          <a:gd name="connsiteY10" fmla="*/ 47745 h 991241"/>
                          <a:gd name="connsiteX11" fmla="*/ 286764 w 334508"/>
                          <a:gd name="connsiteY11" fmla="*/ 12805 h 991241"/>
                          <a:gd name="connsiteX12" fmla="*/ 315192 w 334508"/>
                          <a:gd name="connsiteY12" fmla="*/ 37879 h 991241"/>
                          <a:gd name="connsiteX0" fmla="*/ 95218 w 334508"/>
                          <a:gd name="connsiteY0" fmla="*/ 991241 h 1082681"/>
                          <a:gd name="connsiteX1" fmla="*/ 1278 w 334508"/>
                          <a:gd name="connsiteY1" fmla="*/ 897301 h 1082681"/>
                          <a:gd name="connsiteX2" fmla="*/ 1278 w 334508"/>
                          <a:gd name="connsiteY2" fmla="*/ 355893 h 1082681"/>
                          <a:gd name="connsiteX3" fmla="*/ 1484 w 334508"/>
                          <a:gd name="connsiteY3" fmla="*/ 354871 h 1082681"/>
                          <a:gd name="connsiteX4" fmla="*/ 0 w 334508"/>
                          <a:gd name="connsiteY4" fmla="*/ 333581 h 1082681"/>
                          <a:gd name="connsiteX5" fmla="*/ 12082 w 334508"/>
                          <a:gd name="connsiteY5" fmla="*/ 297652 h 1082681"/>
                          <a:gd name="connsiteX6" fmla="*/ 156366 w 334508"/>
                          <a:gd name="connsiteY6" fmla="*/ 47745 h 1082681"/>
                          <a:gd name="connsiteX7" fmla="*/ 286764 w 334508"/>
                          <a:gd name="connsiteY7" fmla="*/ 12805 h 1082681"/>
                          <a:gd name="connsiteX8" fmla="*/ 315192 w 334508"/>
                          <a:gd name="connsiteY8" fmla="*/ 37879 h 1082681"/>
                          <a:gd name="connsiteX9" fmla="*/ 321704 w 334508"/>
                          <a:gd name="connsiteY9" fmla="*/ 143203 h 1082681"/>
                          <a:gd name="connsiteX10" fmla="*/ 189158 w 334508"/>
                          <a:gd name="connsiteY10" fmla="*/ 372778 h 1082681"/>
                          <a:gd name="connsiteX11" fmla="*/ 189158 w 334508"/>
                          <a:gd name="connsiteY11" fmla="*/ 897301 h 1082681"/>
                          <a:gd name="connsiteX12" fmla="*/ 186658 w 334508"/>
                          <a:gd name="connsiteY12" fmla="*/ 1082681 h 1082681"/>
                          <a:gd name="connsiteX0" fmla="*/ 95218 w 334508"/>
                          <a:gd name="connsiteY0" fmla="*/ 991241 h 991241"/>
                          <a:gd name="connsiteX1" fmla="*/ 1278 w 334508"/>
                          <a:gd name="connsiteY1" fmla="*/ 897301 h 991241"/>
                          <a:gd name="connsiteX2" fmla="*/ 1278 w 334508"/>
                          <a:gd name="connsiteY2" fmla="*/ 355893 h 991241"/>
                          <a:gd name="connsiteX3" fmla="*/ 1484 w 334508"/>
                          <a:gd name="connsiteY3" fmla="*/ 354871 h 991241"/>
                          <a:gd name="connsiteX4" fmla="*/ 0 w 334508"/>
                          <a:gd name="connsiteY4" fmla="*/ 333581 h 991241"/>
                          <a:gd name="connsiteX5" fmla="*/ 12082 w 334508"/>
                          <a:gd name="connsiteY5" fmla="*/ 297652 h 991241"/>
                          <a:gd name="connsiteX6" fmla="*/ 156366 w 334508"/>
                          <a:gd name="connsiteY6" fmla="*/ 47745 h 991241"/>
                          <a:gd name="connsiteX7" fmla="*/ 286764 w 334508"/>
                          <a:gd name="connsiteY7" fmla="*/ 12805 h 991241"/>
                          <a:gd name="connsiteX8" fmla="*/ 315192 w 334508"/>
                          <a:gd name="connsiteY8" fmla="*/ 37879 h 991241"/>
                          <a:gd name="connsiteX9" fmla="*/ 321704 w 334508"/>
                          <a:gd name="connsiteY9" fmla="*/ 143203 h 991241"/>
                          <a:gd name="connsiteX10" fmla="*/ 189158 w 334508"/>
                          <a:gd name="connsiteY10" fmla="*/ 372778 h 991241"/>
                          <a:gd name="connsiteX11" fmla="*/ 189158 w 334508"/>
                          <a:gd name="connsiteY11" fmla="*/ 897301 h 991241"/>
                          <a:gd name="connsiteX0" fmla="*/ 1278 w 334508"/>
                          <a:gd name="connsiteY0" fmla="*/ 897301 h 897301"/>
                          <a:gd name="connsiteX1" fmla="*/ 1278 w 334508"/>
                          <a:gd name="connsiteY1" fmla="*/ 355893 h 897301"/>
                          <a:gd name="connsiteX2" fmla="*/ 1484 w 334508"/>
                          <a:gd name="connsiteY2" fmla="*/ 354871 h 897301"/>
                          <a:gd name="connsiteX3" fmla="*/ 0 w 334508"/>
                          <a:gd name="connsiteY3" fmla="*/ 333581 h 897301"/>
                          <a:gd name="connsiteX4" fmla="*/ 12082 w 334508"/>
                          <a:gd name="connsiteY4" fmla="*/ 297652 h 897301"/>
                          <a:gd name="connsiteX5" fmla="*/ 156366 w 334508"/>
                          <a:gd name="connsiteY5" fmla="*/ 47745 h 897301"/>
                          <a:gd name="connsiteX6" fmla="*/ 286764 w 334508"/>
                          <a:gd name="connsiteY6" fmla="*/ 12805 h 897301"/>
                          <a:gd name="connsiteX7" fmla="*/ 315192 w 334508"/>
                          <a:gd name="connsiteY7" fmla="*/ 37879 h 897301"/>
                          <a:gd name="connsiteX8" fmla="*/ 321704 w 334508"/>
                          <a:gd name="connsiteY8" fmla="*/ 143203 h 897301"/>
                          <a:gd name="connsiteX9" fmla="*/ 189158 w 334508"/>
                          <a:gd name="connsiteY9" fmla="*/ 372778 h 897301"/>
                          <a:gd name="connsiteX10" fmla="*/ 189158 w 334508"/>
                          <a:gd name="connsiteY10" fmla="*/ 897301 h 897301"/>
                          <a:gd name="connsiteX0" fmla="*/ 0 w 408583"/>
                          <a:gd name="connsiteY0" fmla="*/ 664187 h 897301"/>
                          <a:gd name="connsiteX1" fmla="*/ 75353 w 408583"/>
                          <a:gd name="connsiteY1" fmla="*/ 355893 h 897301"/>
                          <a:gd name="connsiteX2" fmla="*/ 75559 w 408583"/>
                          <a:gd name="connsiteY2" fmla="*/ 354871 h 897301"/>
                          <a:gd name="connsiteX3" fmla="*/ 74075 w 408583"/>
                          <a:gd name="connsiteY3" fmla="*/ 333581 h 897301"/>
                          <a:gd name="connsiteX4" fmla="*/ 86157 w 408583"/>
                          <a:gd name="connsiteY4" fmla="*/ 297652 h 897301"/>
                          <a:gd name="connsiteX5" fmla="*/ 230441 w 408583"/>
                          <a:gd name="connsiteY5" fmla="*/ 47745 h 897301"/>
                          <a:gd name="connsiteX6" fmla="*/ 360839 w 408583"/>
                          <a:gd name="connsiteY6" fmla="*/ 12805 h 897301"/>
                          <a:gd name="connsiteX7" fmla="*/ 389267 w 408583"/>
                          <a:gd name="connsiteY7" fmla="*/ 37879 h 897301"/>
                          <a:gd name="connsiteX8" fmla="*/ 395779 w 408583"/>
                          <a:gd name="connsiteY8" fmla="*/ 143203 h 897301"/>
                          <a:gd name="connsiteX9" fmla="*/ 263233 w 408583"/>
                          <a:gd name="connsiteY9" fmla="*/ 372778 h 897301"/>
                          <a:gd name="connsiteX10" fmla="*/ 263233 w 408583"/>
                          <a:gd name="connsiteY10" fmla="*/ 897301 h 897301"/>
                          <a:gd name="connsiteX0" fmla="*/ 5451 w 334508"/>
                          <a:gd name="connsiteY0" fmla="*/ 881985 h 897301"/>
                          <a:gd name="connsiteX1" fmla="*/ 1278 w 334508"/>
                          <a:gd name="connsiteY1" fmla="*/ 355893 h 897301"/>
                          <a:gd name="connsiteX2" fmla="*/ 1484 w 334508"/>
                          <a:gd name="connsiteY2" fmla="*/ 354871 h 897301"/>
                          <a:gd name="connsiteX3" fmla="*/ 0 w 334508"/>
                          <a:gd name="connsiteY3" fmla="*/ 333581 h 897301"/>
                          <a:gd name="connsiteX4" fmla="*/ 12082 w 334508"/>
                          <a:gd name="connsiteY4" fmla="*/ 297652 h 897301"/>
                          <a:gd name="connsiteX5" fmla="*/ 156366 w 334508"/>
                          <a:gd name="connsiteY5" fmla="*/ 47745 h 897301"/>
                          <a:gd name="connsiteX6" fmla="*/ 286764 w 334508"/>
                          <a:gd name="connsiteY6" fmla="*/ 12805 h 897301"/>
                          <a:gd name="connsiteX7" fmla="*/ 315192 w 334508"/>
                          <a:gd name="connsiteY7" fmla="*/ 37879 h 897301"/>
                          <a:gd name="connsiteX8" fmla="*/ 321704 w 334508"/>
                          <a:gd name="connsiteY8" fmla="*/ 143203 h 897301"/>
                          <a:gd name="connsiteX9" fmla="*/ 189158 w 334508"/>
                          <a:gd name="connsiteY9" fmla="*/ 372778 h 897301"/>
                          <a:gd name="connsiteX10" fmla="*/ 189158 w 334508"/>
                          <a:gd name="connsiteY10" fmla="*/ 897301 h 897301"/>
                          <a:gd name="connsiteX0" fmla="*/ 5451 w 334508"/>
                          <a:gd name="connsiteY0" fmla="*/ 881985 h 881985"/>
                          <a:gd name="connsiteX1" fmla="*/ 1278 w 334508"/>
                          <a:gd name="connsiteY1" fmla="*/ 355893 h 881985"/>
                          <a:gd name="connsiteX2" fmla="*/ 1484 w 334508"/>
                          <a:gd name="connsiteY2" fmla="*/ 354871 h 881985"/>
                          <a:gd name="connsiteX3" fmla="*/ 0 w 334508"/>
                          <a:gd name="connsiteY3" fmla="*/ 333581 h 881985"/>
                          <a:gd name="connsiteX4" fmla="*/ 12082 w 334508"/>
                          <a:gd name="connsiteY4" fmla="*/ 297652 h 881985"/>
                          <a:gd name="connsiteX5" fmla="*/ 156366 w 334508"/>
                          <a:gd name="connsiteY5" fmla="*/ 47745 h 881985"/>
                          <a:gd name="connsiteX6" fmla="*/ 286764 w 334508"/>
                          <a:gd name="connsiteY6" fmla="*/ 12805 h 881985"/>
                          <a:gd name="connsiteX7" fmla="*/ 315192 w 334508"/>
                          <a:gd name="connsiteY7" fmla="*/ 37879 h 881985"/>
                          <a:gd name="connsiteX8" fmla="*/ 321704 w 334508"/>
                          <a:gd name="connsiteY8" fmla="*/ 143203 h 881985"/>
                          <a:gd name="connsiteX9" fmla="*/ 189158 w 334508"/>
                          <a:gd name="connsiteY9" fmla="*/ 372778 h 881985"/>
                          <a:gd name="connsiteX10" fmla="*/ 194708 w 334508"/>
                          <a:gd name="connsiteY10" fmla="*/ 816544 h 881985"/>
                          <a:gd name="connsiteX0" fmla="*/ 4173 w 333230"/>
                          <a:gd name="connsiteY0" fmla="*/ 881985 h 881985"/>
                          <a:gd name="connsiteX1" fmla="*/ 0 w 333230"/>
                          <a:gd name="connsiteY1" fmla="*/ 355893 h 881985"/>
                          <a:gd name="connsiteX2" fmla="*/ 206 w 333230"/>
                          <a:gd name="connsiteY2" fmla="*/ 354871 h 881985"/>
                          <a:gd name="connsiteX3" fmla="*/ 10804 w 333230"/>
                          <a:gd name="connsiteY3" fmla="*/ 297652 h 881985"/>
                          <a:gd name="connsiteX4" fmla="*/ 155088 w 333230"/>
                          <a:gd name="connsiteY4" fmla="*/ 47745 h 881985"/>
                          <a:gd name="connsiteX5" fmla="*/ 285486 w 333230"/>
                          <a:gd name="connsiteY5" fmla="*/ 12805 h 881985"/>
                          <a:gd name="connsiteX6" fmla="*/ 313914 w 333230"/>
                          <a:gd name="connsiteY6" fmla="*/ 37879 h 881985"/>
                          <a:gd name="connsiteX7" fmla="*/ 320426 w 333230"/>
                          <a:gd name="connsiteY7" fmla="*/ 143203 h 881985"/>
                          <a:gd name="connsiteX8" fmla="*/ 187880 w 333230"/>
                          <a:gd name="connsiteY8" fmla="*/ 372778 h 881985"/>
                          <a:gd name="connsiteX9" fmla="*/ 193430 w 333230"/>
                          <a:gd name="connsiteY9" fmla="*/ 816544 h 881985"/>
                          <a:gd name="connsiteX0" fmla="*/ 4173 w 333230"/>
                          <a:gd name="connsiteY0" fmla="*/ 881985 h 881985"/>
                          <a:gd name="connsiteX1" fmla="*/ 0 w 333230"/>
                          <a:gd name="connsiteY1" fmla="*/ 355893 h 881985"/>
                          <a:gd name="connsiteX2" fmla="*/ 38936 w 333230"/>
                          <a:gd name="connsiteY2" fmla="*/ 219973 h 881985"/>
                          <a:gd name="connsiteX3" fmla="*/ 10804 w 333230"/>
                          <a:gd name="connsiteY3" fmla="*/ 297652 h 881985"/>
                          <a:gd name="connsiteX4" fmla="*/ 155088 w 333230"/>
                          <a:gd name="connsiteY4" fmla="*/ 47745 h 881985"/>
                          <a:gd name="connsiteX5" fmla="*/ 285486 w 333230"/>
                          <a:gd name="connsiteY5" fmla="*/ 12805 h 881985"/>
                          <a:gd name="connsiteX6" fmla="*/ 313914 w 333230"/>
                          <a:gd name="connsiteY6" fmla="*/ 37879 h 881985"/>
                          <a:gd name="connsiteX7" fmla="*/ 320426 w 333230"/>
                          <a:gd name="connsiteY7" fmla="*/ 143203 h 881985"/>
                          <a:gd name="connsiteX8" fmla="*/ 187880 w 333230"/>
                          <a:gd name="connsiteY8" fmla="*/ 372778 h 881985"/>
                          <a:gd name="connsiteX9" fmla="*/ 193430 w 333230"/>
                          <a:gd name="connsiteY9" fmla="*/ 816544 h 881985"/>
                          <a:gd name="connsiteX0" fmla="*/ 8149 w 337206"/>
                          <a:gd name="connsiteY0" fmla="*/ 881985 h 881985"/>
                          <a:gd name="connsiteX1" fmla="*/ 3976 w 337206"/>
                          <a:gd name="connsiteY1" fmla="*/ 355893 h 881985"/>
                          <a:gd name="connsiteX2" fmla="*/ 14780 w 337206"/>
                          <a:gd name="connsiteY2" fmla="*/ 297652 h 881985"/>
                          <a:gd name="connsiteX3" fmla="*/ 159064 w 337206"/>
                          <a:gd name="connsiteY3" fmla="*/ 47745 h 881985"/>
                          <a:gd name="connsiteX4" fmla="*/ 289462 w 337206"/>
                          <a:gd name="connsiteY4" fmla="*/ 12805 h 881985"/>
                          <a:gd name="connsiteX5" fmla="*/ 317890 w 337206"/>
                          <a:gd name="connsiteY5" fmla="*/ 37879 h 881985"/>
                          <a:gd name="connsiteX6" fmla="*/ 324402 w 337206"/>
                          <a:gd name="connsiteY6" fmla="*/ 143203 h 881985"/>
                          <a:gd name="connsiteX7" fmla="*/ 191856 w 337206"/>
                          <a:gd name="connsiteY7" fmla="*/ 372778 h 881985"/>
                          <a:gd name="connsiteX8" fmla="*/ 197406 w 337206"/>
                          <a:gd name="connsiteY8" fmla="*/ 816544 h 881985"/>
                          <a:gd name="connsiteX0" fmla="*/ 4173 w 333230"/>
                          <a:gd name="connsiteY0" fmla="*/ 881985 h 881985"/>
                          <a:gd name="connsiteX1" fmla="*/ 0 w 333230"/>
                          <a:gd name="connsiteY1" fmla="*/ 355893 h 881985"/>
                          <a:gd name="connsiteX2" fmla="*/ 29175 w 333230"/>
                          <a:gd name="connsiteY2" fmla="*/ 266459 h 881985"/>
                          <a:gd name="connsiteX3" fmla="*/ 155088 w 333230"/>
                          <a:gd name="connsiteY3" fmla="*/ 47745 h 881985"/>
                          <a:gd name="connsiteX4" fmla="*/ 285486 w 333230"/>
                          <a:gd name="connsiteY4" fmla="*/ 12805 h 881985"/>
                          <a:gd name="connsiteX5" fmla="*/ 313914 w 333230"/>
                          <a:gd name="connsiteY5" fmla="*/ 37879 h 881985"/>
                          <a:gd name="connsiteX6" fmla="*/ 320426 w 333230"/>
                          <a:gd name="connsiteY6" fmla="*/ 143203 h 881985"/>
                          <a:gd name="connsiteX7" fmla="*/ 187880 w 333230"/>
                          <a:gd name="connsiteY7" fmla="*/ 372778 h 881985"/>
                          <a:gd name="connsiteX8" fmla="*/ 193430 w 333230"/>
                          <a:gd name="connsiteY8" fmla="*/ 816544 h 881985"/>
                          <a:gd name="connsiteX0" fmla="*/ 10790 w 339847"/>
                          <a:gd name="connsiteY0" fmla="*/ 881985 h 881985"/>
                          <a:gd name="connsiteX1" fmla="*/ 0 w 339847"/>
                          <a:gd name="connsiteY1" fmla="*/ 399502 h 881985"/>
                          <a:gd name="connsiteX2" fmla="*/ 35792 w 339847"/>
                          <a:gd name="connsiteY2" fmla="*/ 266459 h 881985"/>
                          <a:gd name="connsiteX3" fmla="*/ 161705 w 339847"/>
                          <a:gd name="connsiteY3" fmla="*/ 47745 h 881985"/>
                          <a:gd name="connsiteX4" fmla="*/ 292103 w 339847"/>
                          <a:gd name="connsiteY4" fmla="*/ 12805 h 881985"/>
                          <a:gd name="connsiteX5" fmla="*/ 320531 w 339847"/>
                          <a:gd name="connsiteY5" fmla="*/ 37879 h 881985"/>
                          <a:gd name="connsiteX6" fmla="*/ 327043 w 339847"/>
                          <a:gd name="connsiteY6" fmla="*/ 143203 h 881985"/>
                          <a:gd name="connsiteX7" fmla="*/ 194497 w 339847"/>
                          <a:gd name="connsiteY7" fmla="*/ 372778 h 881985"/>
                          <a:gd name="connsiteX8" fmla="*/ 200047 w 339847"/>
                          <a:gd name="connsiteY8" fmla="*/ 816544 h 881985"/>
                          <a:gd name="connsiteX0" fmla="*/ 11117 w 340174"/>
                          <a:gd name="connsiteY0" fmla="*/ 881985 h 881985"/>
                          <a:gd name="connsiteX1" fmla="*/ 327 w 340174"/>
                          <a:gd name="connsiteY1" fmla="*/ 399502 h 881985"/>
                          <a:gd name="connsiteX2" fmla="*/ 36119 w 340174"/>
                          <a:gd name="connsiteY2" fmla="*/ 266459 h 881985"/>
                          <a:gd name="connsiteX3" fmla="*/ 162032 w 340174"/>
                          <a:gd name="connsiteY3" fmla="*/ 47745 h 881985"/>
                          <a:gd name="connsiteX4" fmla="*/ 292430 w 340174"/>
                          <a:gd name="connsiteY4" fmla="*/ 12805 h 881985"/>
                          <a:gd name="connsiteX5" fmla="*/ 320858 w 340174"/>
                          <a:gd name="connsiteY5" fmla="*/ 37879 h 881985"/>
                          <a:gd name="connsiteX6" fmla="*/ 327370 w 340174"/>
                          <a:gd name="connsiteY6" fmla="*/ 143203 h 881985"/>
                          <a:gd name="connsiteX7" fmla="*/ 194824 w 340174"/>
                          <a:gd name="connsiteY7" fmla="*/ 372778 h 881985"/>
                          <a:gd name="connsiteX8" fmla="*/ 200374 w 340174"/>
                          <a:gd name="connsiteY8" fmla="*/ 816544 h 881985"/>
                          <a:gd name="connsiteX0" fmla="*/ 13668 w 342725"/>
                          <a:gd name="connsiteY0" fmla="*/ 881985 h 881985"/>
                          <a:gd name="connsiteX1" fmla="*/ 280 w 342725"/>
                          <a:gd name="connsiteY1" fmla="*/ 479088 h 881985"/>
                          <a:gd name="connsiteX2" fmla="*/ 38670 w 342725"/>
                          <a:gd name="connsiteY2" fmla="*/ 266459 h 881985"/>
                          <a:gd name="connsiteX3" fmla="*/ 164583 w 342725"/>
                          <a:gd name="connsiteY3" fmla="*/ 47745 h 881985"/>
                          <a:gd name="connsiteX4" fmla="*/ 294981 w 342725"/>
                          <a:gd name="connsiteY4" fmla="*/ 12805 h 881985"/>
                          <a:gd name="connsiteX5" fmla="*/ 323409 w 342725"/>
                          <a:gd name="connsiteY5" fmla="*/ 37879 h 881985"/>
                          <a:gd name="connsiteX6" fmla="*/ 329921 w 342725"/>
                          <a:gd name="connsiteY6" fmla="*/ 143203 h 881985"/>
                          <a:gd name="connsiteX7" fmla="*/ 197375 w 342725"/>
                          <a:gd name="connsiteY7" fmla="*/ 372778 h 881985"/>
                          <a:gd name="connsiteX8" fmla="*/ 202925 w 342725"/>
                          <a:gd name="connsiteY8" fmla="*/ 816544 h 881985"/>
                          <a:gd name="connsiteX0" fmla="*/ 25969 w 355026"/>
                          <a:gd name="connsiteY0" fmla="*/ 881985 h 881985"/>
                          <a:gd name="connsiteX1" fmla="*/ 165 w 355026"/>
                          <a:gd name="connsiteY1" fmla="*/ 490842 h 881985"/>
                          <a:gd name="connsiteX2" fmla="*/ 50971 w 355026"/>
                          <a:gd name="connsiteY2" fmla="*/ 266459 h 881985"/>
                          <a:gd name="connsiteX3" fmla="*/ 176884 w 355026"/>
                          <a:gd name="connsiteY3" fmla="*/ 47745 h 881985"/>
                          <a:gd name="connsiteX4" fmla="*/ 307282 w 355026"/>
                          <a:gd name="connsiteY4" fmla="*/ 12805 h 881985"/>
                          <a:gd name="connsiteX5" fmla="*/ 335710 w 355026"/>
                          <a:gd name="connsiteY5" fmla="*/ 37879 h 881985"/>
                          <a:gd name="connsiteX6" fmla="*/ 342222 w 355026"/>
                          <a:gd name="connsiteY6" fmla="*/ 143203 h 881985"/>
                          <a:gd name="connsiteX7" fmla="*/ 209676 w 355026"/>
                          <a:gd name="connsiteY7" fmla="*/ 372778 h 881985"/>
                          <a:gd name="connsiteX8" fmla="*/ 215226 w 355026"/>
                          <a:gd name="connsiteY8" fmla="*/ 816544 h 881985"/>
                          <a:gd name="connsiteX0" fmla="*/ 25969 w 355026"/>
                          <a:gd name="connsiteY0" fmla="*/ 881985 h 881985"/>
                          <a:gd name="connsiteX1" fmla="*/ 165 w 355026"/>
                          <a:gd name="connsiteY1" fmla="*/ 490842 h 881985"/>
                          <a:gd name="connsiteX2" fmla="*/ 50971 w 355026"/>
                          <a:gd name="connsiteY2" fmla="*/ 266459 h 881985"/>
                          <a:gd name="connsiteX3" fmla="*/ 176884 w 355026"/>
                          <a:gd name="connsiteY3" fmla="*/ 47745 h 881985"/>
                          <a:gd name="connsiteX4" fmla="*/ 307282 w 355026"/>
                          <a:gd name="connsiteY4" fmla="*/ 12805 h 881985"/>
                          <a:gd name="connsiteX5" fmla="*/ 335710 w 355026"/>
                          <a:gd name="connsiteY5" fmla="*/ 37879 h 881985"/>
                          <a:gd name="connsiteX6" fmla="*/ 342222 w 355026"/>
                          <a:gd name="connsiteY6" fmla="*/ 143203 h 881985"/>
                          <a:gd name="connsiteX7" fmla="*/ 209676 w 355026"/>
                          <a:gd name="connsiteY7" fmla="*/ 372778 h 881985"/>
                          <a:gd name="connsiteX8" fmla="*/ 215226 w 355026"/>
                          <a:gd name="connsiteY8" fmla="*/ 816544 h 881985"/>
                          <a:gd name="connsiteX0" fmla="*/ 27264 w 356321"/>
                          <a:gd name="connsiteY0" fmla="*/ 881985 h 881985"/>
                          <a:gd name="connsiteX1" fmla="*/ 1460 w 356321"/>
                          <a:gd name="connsiteY1" fmla="*/ 490842 h 881985"/>
                          <a:gd name="connsiteX2" fmla="*/ 52266 w 356321"/>
                          <a:gd name="connsiteY2" fmla="*/ 266459 h 881985"/>
                          <a:gd name="connsiteX3" fmla="*/ 178179 w 356321"/>
                          <a:gd name="connsiteY3" fmla="*/ 47745 h 881985"/>
                          <a:gd name="connsiteX4" fmla="*/ 308577 w 356321"/>
                          <a:gd name="connsiteY4" fmla="*/ 12805 h 881985"/>
                          <a:gd name="connsiteX5" fmla="*/ 337005 w 356321"/>
                          <a:gd name="connsiteY5" fmla="*/ 37879 h 881985"/>
                          <a:gd name="connsiteX6" fmla="*/ 343517 w 356321"/>
                          <a:gd name="connsiteY6" fmla="*/ 143203 h 881985"/>
                          <a:gd name="connsiteX7" fmla="*/ 210971 w 356321"/>
                          <a:gd name="connsiteY7" fmla="*/ 372778 h 881985"/>
                          <a:gd name="connsiteX8" fmla="*/ 216521 w 356321"/>
                          <a:gd name="connsiteY8" fmla="*/ 816544 h 881985"/>
                          <a:gd name="connsiteX0" fmla="*/ 20916 w 357046"/>
                          <a:gd name="connsiteY0" fmla="*/ 881374 h 881374"/>
                          <a:gd name="connsiteX1" fmla="*/ 2185 w 357046"/>
                          <a:gd name="connsiteY1" fmla="*/ 490842 h 881374"/>
                          <a:gd name="connsiteX2" fmla="*/ 52991 w 357046"/>
                          <a:gd name="connsiteY2" fmla="*/ 266459 h 881374"/>
                          <a:gd name="connsiteX3" fmla="*/ 178904 w 357046"/>
                          <a:gd name="connsiteY3" fmla="*/ 47745 h 881374"/>
                          <a:gd name="connsiteX4" fmla="*/ 309302 w 357046"/>
                          <a:gd name="connsiteY4" fmla="*/ 12805 h 881374"/>
                          <a:gd name="connsiteX5" fmla="*/ 337730 w 357046"/>
                          <a:gd name="connsiteY5" fmla="*/ 37879 h 881374"/>
                          <a:gd name="connsiteX6" fmla="*/ 344242 w 357046"/>
                          <a:gd name="connsiteY6" fmla="*/ 143203 h 881374"/>
                          <a:gd name="connsiteX7" fmla="*/ 211696 w 357046"/>
                          <a:gd name="connsiteY7" fmla="*/ 372778 h 881374"/>
                          <a:gd name="connsiteX8" fmla="*/ 217246 w 357046"/>
                          <a:gd name="connsiteY8" fmla="*/ 816544 h 881374"/>
                          <a:gd name="connsiteX0" fmla="*/ 20916 w 357046"/>
                          <a:gd name="connsiteY0" fmla="*/ 881374 h 881374"/>
                          <a:gd name="connsiteX1" fmla="*/ 2185 w 357046"/>
                          <a:gd name="connsiteY1" fmla="*/ 490842 h 881374"/>
                          <a:gd name="connsiteX2" fmla="*/ 52991 w 357046"/>
                          <a:gd name="connsiteY2" fmla="*/ 266459 h 881374"/>
                          <a:gd name="connsiteX3" fmla="*/ 178904 w 357046"/>
                          <a:gd name="connsiteY3" fmla="*/ 47745 h 881374"/>
                          <a:gd name="connsiteX4" fmla="*/ 309302 w 357046"/>
                          <a:gd name="connsiteY4" fmla="*/ 12805 h 881374"/>
                          <a:gd name="connsiteX5" fmla="*/ 337730 w 357046"/>
                          <a:gd name="connsiteY5" fmla="*/ 37879 h 881374"/>
                          <a:gd name="connsiteX6" fmla="*/ 344242 w 357046"/>
                          <a:gd name="connsiteY6" fmla="*/ 143203 h 881374"/>
                          <a:gd name="connsiteX7" fmla="*/ 211696 w 357046"/>
                          <a:gd name="connsiteY7" fmla="*/ 372778 h 881374"/>
                          <a:gd name="connsiteX8" fmla="*/ 217246 w 357046"/>
                          <a:gd name="connsiteY8" fmla="*/ 816544 h 881374"/>
                          <a:gd name="connsiteX0" fmla="*/ 20916 w 357046"/>
                          <a:gd name="connsiteY0" fmla="*/ 881374 h 881374"/>
                          <a:gd name="connsiteX1" fmla="*/ 2185 w 357046"/>
                          <a:gd name="connsiteY1" fmla="*/ 490842 h 881374"/>
                          <a:gd name="connsiteX2" fmla="*/ 52991 w 357046"/>
                          <a:gd name="connsiteY2" fmla="*/ 266459 h 881374"/>
                          <a:gd name="connsiteX3" fmla="*/ 178904 w 357046"/>
                          <a:gd name="connsiteY3" fmla="*/ 47745 h 881374"/>
                          <a:gd name="connsiteX4" fmla="*/ 309302 w 357046"/>
                          <a:gd name="connsiteY4" fmla="*/ 12805 h 881374"/>
                          <a:gd name="connsiteX5" fmla="*/ 337730 w 357046"/>
                          <a:gd name="connsiteY5" fmla="*/ 37879 h 881374"/>
                          <a:gd name="connsiteX6" fmla="*/ 344242 w 357046"/>
                          <a:gd name="connsiteY6" fmla="*/ 143203 h 881374"/>
                          <a:gd name="connsiteX7" fmla="*/ 211696 w 357046"/>
                          <a:gd name="connsiteY7" fmla="*/ 372778 h 881374"/>
                          <a:gd name="connsiteX8" fmla="*/ 217246 w 357046"/>
                          <a:gd name="connsiteY8" fmla="*/ 816544 h 881374"/>
                          <a:gd name="connsiteX0" fmla="*/ 20916 w 357046"/>
                          <a:gd name="connsiteY0" fmla="*/ 881374 h 881374"/>
                          <a:gd name="connsiteX1" fmla="*/ 2185 w 357046"/>
                          <a:gd name="connsiteY1" fmla="*/ 490842 h 881374"/>
                          <a:gd name="connsiteX2" fmla="*/ 52991 w 357046"/>
                          <a:gd name="connsiteY2" fmla="*/ 266459 h 881374"/>
                          <a:gd name="connsiteX3" fmla="*/ 178904 w 357046"/>
                          <a:gd name="connsiteY3" fmla="*/ 47745 h 881374"/>
                          <a:gd name="connsiteX4" fmla="*/ 309302 w 357046"/>
                          <a:gd name="connsiteY4" fmla="*/ 12805 h 881374"/>
                          <a:gd name="connsiteX5" fmla="*/ 337730 w 357046"/>
                          <a:gd name="connsiteY5" fmla="*/ 37879 h 881374"/>
                          <a:gd name="connsiteX6" fmla="*/ 344242 w 357046"/>
                          <a:gd name="connsiteY6" fmla="*/ 143203 h 881374"/>
                          <a:gd name="connsiteX7" fmla="*/ 211696 w 357046"/>
                          <a:gd name="connsiteY7" fmla="*/ 372778 h 881374"/>
                          <a:gd name="connsiteX8" fmla="*/ 217246 w 357046"/>
                          <a:gd name="connsiteY8" fmla="*/ 816544 h 881374"/>
                          <a:gd name="connsiteX0" fmla="*/ 20916 w 357046"/>
                          <a:gd name="connsiteY0" fmla="*/ 881374 h 881374"/>
                          <a:gd name="connsiteX1" fmla="*/ 2185 w 357046"/>
                          <a:gd name="connsiteY1" fmla="*/ 490842 h 881374"/>
                          <a:gd name="connsiteX2" fmla="*/ 52991 w 357046"/>
                          <a:gd name="connsiteY2" fmla="*/ 266459 h 881374"/>
                          <a:gd name="connsiteX3" fmla="*/ 178904 w 357046"/>
                          <a:gd name="connsiteY3" fmla="*/ 47745 h 881374"/>
                          <a:gd name="connsiteX4" fmla="*/ 309302 w 357046"/>
                          <a:gd name="connsiteY4" fmla="*/ 12805 h 881374"/>
                          <a:gd name="connsiteX5" fmla="*/ 337730 w 357046"/>
                          <a:gd name="connsiteY5" fmla="*/ 37879 h 881374"/>
                          <a:gd name="connsiteX6" fmla="*/ 344242 w 357046"/>
                          <a:gd name="connsiteY6" fmla="*/ 143203 h 881374"/>
                          <a:gd name="connsiteX7" fmla="*/ 211696 w 357046"/>
                          <a:gd name="connsiteY7" fmla="*/ 372778 h 881374"/>
                          <a:gd name="connsiteX8" fmla="*/ 214450 w 357046"/>
                          <a:gd name="connsiteY8" fmla="*/ 766421 h 881374"/>
                          <a:gd name="connsiteX0" fmla="*/ 20916 w 357046"/>
                          <a:gd name="connsiteY0" fmla="*/ 881281 h 881281"/>
                          <a:gd name="connsiteX1" fmla="*/ 2185 w 357046"/>
                          <a:gd name="connsiteY1" fmla="*/ 490749 h 881281"/>
                          <a:gd name="connsiteX2" fmla="*/ 52991 w 357046"/>
                          <a:gd name="connsiteY2" fmla="*/ 266366 h 881281"/>
                          <a:gd name="connsiteX3" fmla="*/ 178904 w 357046"/>
                          <a:gd name="connsiteY3" fmla="*/ 47652 h 881281"/>
                          <a:gd name="connsiteX4" fmla="*/ 309302 w 357046"/>
                          <a:gd name="connsiteY4" fmla="*/ 12712 h 881281"/>
                          <a:gd name="connsiteX5" fmla="*/ 337730 w 357046"/>
                          <a:gd name="connsiteY5" fmla="*/ 37786 h 881281"/>
                          <a:gd name="connsiteX6" fmla="*/ 344242 w 357046"/>
                          <a:gd name="connsiteY6" fmla="*/ 143110 h 881281"/>
                          <a:gd name="connsiteX7" fmla="*/ 211696 w 357046"/>
                          <a:gd name="connsiteY7" fmla="*/ 372685 h 881281"/>
                          <a:gd name="connsiteX8" fmla="*/ 214450 w 357046"/>
                          <a:gd name="connsiteY8" fmla="*/ 766328 h 881281"/>
                          <a:gd name="connsiteX0" fmla="*/ 20916 w 357046"/>
                          <a:gd name="connsiteY0" fmla="*/ 879964 h 879964"/>
                          <a:gd name="connsiteX1" fmla="*/ 2185 w 357046"/>
                          <a:gd name="connsiteY1" fmla="*/ 489432 h 879964"/>
                          <a:gd name="connsiteX2" fmla="*/ 52991 w 357046"/>
                          <a:gd name="connsiteY2" fmla="*/ 265049 h 879964"/>
                          <a:gd name="connsiteX3" fmla="*/ 178904 w 357046"/>
                          <a:gd name="connsiteY3" fmla="*/ 46335 h 879964"/>
                          <a:gd name="connsiteX4" fmla="*/ 309302 w 357046"/>
                          <a:gd name="connsiteY4" fmla="*/ 11395 h 879964"/>
                          <a:gd name="connsiteX5" fmla="*/ 337730 w 357046"/>
                          <a:gd name="connsiteY5" fmla="*/ 36469 h 879964"/>
                          <a:gd name="connsiteX6" fmla="*/ 344242 w 357046"/>
                          <a:gd name="connsiteY6" fmla="*/ 141793 h 879964"/>
                          <a:gd name="connsiteX7" fmla="*/ 211696 w 357046"/>
                          <a:gd name="connsiteY7" fmla="*/ 371368 h 879964"/>
                          <a:gd name="connsiteX8" fmla="*/ 214450 w 357046"/>
                          <a:gd name="connsiteY8" fmla="*/ 765011 h 879964"/>
                          <a:gd name="connsiteX0" fmla="*/ 20916 w 357046"/>
                          <a:gd name="connsiteY0" fmla="*/ 877573 h 877573"/>
                          <a:gd name="connsiteX1" fmla="*/ 2185 w 357046"/>
                          <a:gd name="connsiteY1" fmla="*/ 487041 h 877573"/>
                          <a:gd name="connsiteX2" fmla="*/ 52991 w 357046"/>
                          <a:gd name="connsiteY2" fmla="*/ 262658 h 877573"/>
                          <a:gd name="connsiteX3" fmla="*/ 187706 w 357046"/>
                          <a:gd name="connsiteY3" fmla="*/ 57530 h 877573"/>
                          <a:gd name="connsiteX4" fmla="*/ 309302 w 357046"/>
                          <a:gd name="connsiteY4" fmla="*/ 9004 h 877573"/>
                          <a:gd name="connsiteX5" fmla="*/ 337730 w 357046"/>
                          <a:gd name="connsiteY5" fmla="*/ 34078 h 877573"/>
                          <a:gd name="connsiteX6" fmla="*/ 344242 w 357046"/>
                          <a:gd name="connsiteY6" fmla="*/ 139402 h 877573"/>
                          <a:gd name="connsiteX7" fmla="*/ 211696 w 357046"/>
                          <a:gd name="connsiteY7" fmla="*/ 368977 h 877573"/>
                          <a:gd name="connsiteX8" fmla="*/ 214450 w 357046"/>
                          <a:gd name="connsiteY8" fmla="*/ 762620 h 877573"/>
                          <a:gd name="connsiteX0" fmla="*/ 20916 w 357046"/>
                          <a:gd name="connsiteY0" fmla="*/ 877573 h 877573"/>
                          <a:gd name="connsiteX1" fmla="*/ 2185 w 357046"/>
                          <a:gd name="connsiteY1" fmla="*/ 487041 h 877573"/>
                          <a:gd name="connsiteX2" fmla="*/ 52991 w 357046"/>
                          <a:gd name="connsiteY2" fmla="*/ 262658 h 877573"/>
                          <a:gd name="connsiteX3" fmla="*/ 187706 w 357046"/>
                          <a:gd name="connsiteY3" fmla="*/ 57530 h 877573"/>
                          <a:gd name="connsiteX4" fmla="*/ 309302 w 357046"/>
                          <a:gd name="connsiteY4" fmla="*/ 9004 h 877573"/>
                          <a:gd name="connsiteX5" fmla="*/ 337730 w 357046"/>
                          <a:gd name="connsiteY5" fmla="*/ 34078 h 877573"/>
                          <a:gd name="connsiteX6" fmla="*/ 344242 w 357046"/>
                          <a:gd name="connsiteY6" fmla="*/ 139402 h 877573"/>
                          <a:gd name="connsiteX7" fmla="*/ 211696 w 357046"/>
                          <a:gd name="connsiteY7" fmla="*/ 368977 h 877573"/>
                          <a:gd name="connsiteX8" fmla="*/ 206248 w 357046"/>
                          <a:gd name="connsiteY8" fmla="*/ 696709 h 877573"/>
                          <a:gd name="connsiteX0" fmla="*/ 20916 w 357046"/>
                          <a:gd name="connsiteY0" fmla="*/ 877573 h 877573"/>
                          <a:gd name="connsiteX1" fmla="*/ 2185 w 357046"/>
                          <a:gd name="connsiteY1" fmla="*/ 487041 h 877573"/>
                          <a:gd name="connsiteX2" fmla="*/ 52991 w 357046"/>
                          <a:gd name="connsiteY2" fmla="*/ 262658 h 877573"/>
                          <a:gd name="connsiteX3" fmla="*/ 187706 w 357046"/>
                          <a:gd name="connsiteY3" fmla="*/ 57530 h 877573"/>
                          <a:gd name="connsiteX4" fmla="*/ 309302 w 357046"/>
                          <a:gd name="connsiteY4" fmla="*/ 9004 h 877573"/>
                          <a:gd name="connsiteX5" fmla="*/ 337730 w 357046"/>
                          <a:gd name="connsiteY5" fmla="*/ 34078 h 877573"/>
                          <a:gd name="connsiteX6" fmla="*/ 344242 w 357046"/>
                          <a:gd name="connsiteY6" fmla="*/ 139402 h 877573"/>
                          <a:gd name="connsiteX7" fmla="*/ 211696 w 357046"/>
                          <a:gd name="connsiteY7" fmla="*/ 368977 h 877573"/>
                          <a:gd name="connsiteX8" fmla="*/ 210140 w 357046"/>
                          <a:gd name="connsiteY8" fmla="*/ 725905 h 87757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357046" h="877573">
                            <a:moveTo>
                              <a:pt x="20916" y="877573"/>
                            </a:moveTo>
                            <a:cubicBezTo>
                              <a:pt x="2901" y="740678"/>
                              <a:pt x="-3920" y="606175"/>
                              <a:pt x="2185" y="487041"/>
                            </a:cubicBezTo>
                            <a:cubicBezTo>
                              <a:pt x="-375" y="432092"/>
                              <a:pt x="27143" y="314016"/>
                              <a:pt x="52991" y="262658"/>
                            </a:cubicBezTo>
                            <a:cubicBezTo>
                              <a:pt x="94962" y="189753"/>
                              <a:pt x="145838" y="96239"/>
                              <a:pt x="187706" y="57530"/>
                            </a:cubicBezTo>
                            <a:cubicBezTo>
                              <a:pt x="229574" y="18821"/>
                              <a:pt x="263645" y="-17357"/>
                              <a:pt x="309302" y="9004"/>
                            </a:cubicBezTo>
                            <a:cubicBezTo>
                              <a:pt x="320716" y="15594"/>
                              <a:pt x="330254" y="24185"/>
                              <a:pt x="337730" y="34078"/>
                            </a:cubicBezTo>
                            <a:cubicBezTo>
                              <a:pt x="360155" y="63759"/>
                              <a:pt x="364012" y="105159"/>
                              <a:pt x="344242" y="139402"/>
                            </a:cubicBezTo>
                            <a:lnTo>
                              <a:pt x="211696" y="368977"/>
                            </a:lnTo>
                            <a:cubicBezTo>
                              <a:pt x="172837" y="526209"/>
                              <a:pt x="200399" y="652836"/>
                              <a:pt x="210140" y="725905"/>
                            </a:cubicBezTo>
                          </a:path>
                        </a:pathLst>
                      </a:cu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00" name="フリーフォーム: 図形 199">
                        <a:extLst>
                          <a:ext uri="{FF2B5EF4-FFF2-40B4-BE49-F238E27FC236}">
                            <a16:creationId xmlns:a16="http://schemas.microsoft.com/office/drawing/2014/main" id="{383F115F-AB6C-4E90-BA61-A1EE775EDEFD}"/>
                          </a:ext>
                        </a:extLst>
                      </p:cNvPr>
                      <p:cNvSpPr/>
                      <p:nvPr/>
                    </p:nvSpPr>
                    <p:spPr>
                      <a:xfrm rot="19623778">
                        <a:off x="641794" y="4198085"/>
                        <a:ext cx="119166" cy="369492"/>
                      </a:xfrm>
                      <a:custGeom>
                        <a:avLst/>
                        <a:gdLst>
                          <a:gd name="connsiteX0" fmla="*/ 22876 w 88125"/>
                          <a:gd name="connsiteY0" fmla="*/ 4618 h 438031"/>
                          <a:gd name="connsiteX1" fmla="*/ 88125 w 88125"/>
                          <a:gd name="connsiteY1" fmla="*/ 103057 h 438031"/>
                          <a:gd name="connsiteX2" fmla="*/ 88125 w 88125"/>
                          <a:gd name="connsiteY2" fmla="*/ 425062 h 438031"/>
                          <a:gd name="connsiteX3" fmla="*/ 51446 w 88125"/>
                          <a:gd name="connsiteY3" fmla="*/ 438031 h 438031"/>
                          <a:gd name="connsiteX4" fmla="*/ 49728 w 88125"/>
                          <a:gd name="connsiteY4" fmla="*/ 435242 h 438031"/>
                          <a:gd name="connsiteX5" fmla="*/ 53619 w 88125"/>
                          <a:gd name="connsiteY5" fmla="*/ 91383 h 438031"/>
                          <a:gd name="connsiteX6" fmla="*/ 14742 w 88125"/>
                          <a:gd name="connsiteY6" fmla="*/ 8944 h 438031"/>
                          <a:gd name="connsiteX7" fmla="*/ 0 w 88125"/>
                          <a:gd name="connsiteY7" fmla="*/ 0 h 438031"/>
                          <a:gd name="connsiteX0" fmla="*/ 22876 w 111268"/>
                          <a:gd name="connsiteY0" fmla="*/ 4618 h 438031"/>
                          <a:gd name="connsiteX1" fmla="*/ 88125 w 111268"/>
                          <a:gd name="connsiteY1" fmla="*/ 103057 h 438031"/>
                          <a:gd name="connsiteX2" fmla="*/ 111268 w 111268"/>
                          <a:gd name="connsiteY2" fmla="*/ 353740 h 438031"/>
                          <a:gd name="connsiteX3" fmla="*/ 51446 w 111268"/>
                          <a:gd name="connsiteY3" fmla="*/ 438031 h 438031"/>
                          <a:gd name="connsiteX4" fmla="*/ 49728 w 111268"/>
                          <a:gd name="connsiteY4" fmla="*/ 435242 h 438031"/>
                          <a:gd name="connsiteX5" fmla="*/ 53619 w 111268"/>
                          <a:gd name="connsiteY5" fmla="*/ 91383 h 438031"/>
                          <a:gd name="connsiteX6" fmla="*/ 14742 w 111268"/>
                          <a:gd name="connsiteY6" fmla="*/ 8944 h 438031"/>
                          <a:gd name="connsiteX7" fmla="*/ 0 w 111268"/>
                          <a:gd name="connsiteY7" fmla="*/ 0 h 438031"/>
                          <a:gd name="connsiteX8" fmla="*/ 22876 w 111268"/>
                          <a:gd name="connsiteY8" fmla="*/ 4618 h 438031"/>
                          <a:gd name="connsiteX0" fmla="*/ 22876 w 111268"/>
                          <a:gd name="connsiteY0" fmla="*/ 4618 h 438031"/>
                          <a:gd name="connsiteX1" fmla="*/ 88125 w 111268"/>
                          <a:gd name="connsiteY1" fmla="*/ 103057 h 438031"/>
                          <a:gd name="connsiteX2" fmla="*/ 111268 w 111268"/>
                          <a:gd name="connsiteY2" fmla="*/ 353740 h 438031"/>
                          <a:gd name="connsiteX3" fmla="*/ 51446 w 111268"/>
                          <a:gd name="connsiteY3" fmla="*/ 438031 h 438031"/>
                          <a:gd name="connsiteX4" fmla="*/ 88063 w 111268"/>
                          <a:gd name="connsiteY4" fmla="*/ 354747 h 438031"/>
                          <a:gd name="connsiteX5" fmla="*/ 53619 w 111268"/>
                          <a:gd name="connsiteY5" fmla="*/ 91383 h 438031"/>
                          <a:gd name="connsiteX6" fmla="*/ 14742 w 111268"/>
                          <a:gd name="connsiteY6" fmla="*/ 8944 h 438031"/>
                          <a:gd name="connsiteX7" fmla="*/ 0 w 111268"/>
                          <a:gd name="connsiteY7" fmla="*/ 0 h 438031"/>
                          <a:gd name="connsiteX8" fmla="*/ 22876 w 111268"/>
                          <a:gd name="connsiteY8" fmla="*/ 4618 h 438031"/>
                          <a:gd name="connsiteX0" fmla="*/ 22876 w 111268"/>
                          <a:gd name="connsiteY0" fmla="*/ 4618 h 354747"/>
                          <a:gd name="connsiteX1" fmla="*/ 88125 w 111268"/>
                          <a:gd name="connsiteY1" fmla="*/ 103057 h 354747"/>
                          <a:gd name="connsiteX2" fmla="*/ 111268 w 111268"/>
                          <a:gd name="connsiteY2" fmla="*/ 353740 h 354747"/>
                          <a:gd name="connsiteX3" fmla="*/ 88063 w 111268"/>
                          <a:gd name="connsiteY3" fmla="*/ 354747 h 354747"/>
                          <a:gd name="connsiteX4" fmla="*/ 53619 w 111268"/>
                          <a:gd name="connsiteY4" fmla="*/ 91383 h 354747"/>
                          <a:gd name="connsiteX5" fmla="*/ 14742 w 111268"/>
                          <a:gd name="connsiteY5" fmla="*/ 8944 h 354747"/>
                          <a:gd name="connsiteX6" fmla="*/ 0 w 111268"/>
                          <a:gd name="connsiteY6" fmla="*/ 0 h 354747"/>
                          <a:gd name="connsiteX7" fmla="*/ 22876 w 111268"/>
                          <a:gd name="connsiteY7" fmla="*/ 4618 h 354747"/>
                          <a:gd name="connsiteX0" fmla="*/ 22876 w 111268"/>
                          <a:gd name="connsiteY0" fmla="*/ 4618 h 353740"/>
                          <a:gd name="connsiteX1" fmla="*/ 88125 w 111268"/>
                          <a:gd name="connsiteY1" fmla="*/ 103057 h 353740"/>
                          <a:gd name="connsiteX2" fmla="*/ 111268 w 111268"/>
                          <a:gd name="connsiteY2" fmla="*/ 353740 h 353740"/>
                          <a:gd name="connsiteX3" fmla="*/ 82099 w 111268"/>
                          <a:gd name="connsiteY3" fmla="*/ 344363 h 353740"/>
                          <a:gd name="connsiteX4" fmla="*/ 53619 w 111268"/>
                          <a:gd name="connsiteY4" fmla="*/ 91383 h 353740"/>
                          <a:gd name="connsiteX5" fmla="*/ 14742 w 111268"/>
                          <a:gd name="connsiteY5" fmla="*/ 8944 h 353740"/>
                          <a:gd name="connsiteX6" fmla="*/ 0 w 111268"/>
                          <a:gd name="connsiteY6" fmla="*/ 0 h 353740"/>
                          <a:gd name="connsiteX7" fmla="*/ 22876 w 111268"/>
                          <a:gd name="connsiteY7" fmla="*/ 4618 h 35374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111268" h="353740">
                            <a:moveTo>
                              <a:pt x="22876" y="4618"/>
                            </a:moveTo>
                            <a:cubicBezTo>
                              <a:pt x="61220" y="20837"/>
                              <a:pt x="88125" y="58805"/>
                              <a:pt x="88125" y="103057"/>
                            </a:cubicBezTo>
                            <a:lnTo>
                              <a:pt x="111268" y="353740"/>
                            </a:lnTo>
                            <a:lnTo>
                              <a:pt x="82099" y="344363"/>
                            </a:lnTo>
                            <a:lnTo>
                              <a:pt x="53619" y="91383"/>
                            </a:lnTo>
                            <a:cubicBezTo>
                              <a:pt x="53619" y="58194"/>
                              <a:pt x="38485" y="28539"/>
                              <a:pt x="14742" y="8944"/>
                            </a:cubicBezTo>
                            <a:lnTo>
                              <a:pt x="0" y="0"/>
                            </a:lnTo>
                            <a:lnTo>
                              <a:pt x="22876" y="4618"/>
                            </a:lnTo>
                            <a:close/>
                          </a:path>
                        </a:pathLst>
                      </a:custGeom>
                      <a:solidFill>
                        <a:srgbClr val="FFFFFF">
                          <a:alpha val="4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185" name="グループ化 184">
                    <a:extLst>
                      <a:ext uri="{FF2B5EF4-FFF2-40B4-BE49-F238E27FC236}">
                        <a16:creationId xmlns:a16="http://schemas.microsoft.com/office/drawing/2014/main" id="{494FF02C-9513-4A11-B5FE-5CCCF96AC20B}"/>
                      </a:ext>
                    </a:extLst>
                  </p:cNvPr>
                  <p:cNvGrpSpPr/>
                  <p:nvPr/>
                </p:nvGrpSpPr>
                <p:grpSpPr>
                  <a:xfrm rot="18900000">
                    <a:off x="7321476" y="2500735"/>
                    <a:ext cx="456730" cy="1007358"/>
                    <a:chOff x="1904251" y="4164031"/>
                    <a:chExt cx="438719" cy="963709"/>
                  </a:xfrm>
                </p:grpSpPr>
                <p:sp>
                  <p:nvSpPr>
                    <p:cNvPr id="186" name="台形 185">
                      <a:extLst>
                        <a:ext uri="{FF2B5EF4-FFF2-40B4-BE49-F238E27FC236}">
                          <a16:creationId xmlns:a16="http://schemas.microsoft.com/office/drawing/2014/main" id="{75BFF2A7-BA39-46E3-9EED-4FC01B42E814}"/>
                        </a:ext>
                      </a:extLst>
                    </p:cNvPr>
                    <p:cNvSpPr/>
                    <p:nvPr/>
                  </p:nvSpPr>
                  <p:spPr>
                    <a:xfrm rot="20813946">
                      <a:off x="1904251" y="4164031"/>
                      <a:ext cx="277080" cy="95427"/>
                    </a:xfrm>
                    <a:prstGeom prst="trapezoid">
                      <a:avLst>
                        <a:gd name="adj" fmla="val 47"/>
                      </a:avLst>
                    </a:prstGeom>
                    <a:solidFill>
                      <a:schemeClr val="bg1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87" name="片側の 2 つの角を丸めた四角形 92">
                      <a:extLst>
                        <a:ext uri="{FF2B5EF4-FFF2-40B4-BE49-F238E27FC236}">
                          <a16:creationId xmlns:a16="http://schemas.microsoft.com/office/drawing/2014/main" id="{B2E23FAD-20C4-454E-80F3-4CE5F19FAB8D}"/>
                        </a:ext>
                      </a:extLst>
                    </p:cNvPr>
                    <p:cNvSpPr/>
                    <p:nvPr/>
                  </p:nvSpPr>
                  <p:spPr>
                    <a:xfrm rot="9854429" flipH="1">
                      <a:off x="1953085" y="4215132"/>
                      <a:ext cx="389885" cy="912608"/>
                    </a:xfrm>
                    <a:custGeom>
                      <a:avLst/>
                      <a:gdLst>
                        <a:gd name="connsiteX0" fmla="*/ 190788 w 381575"/>
                        <a:gd name="connsiteY0" fmla="*/ 0 h 984228"/>
                        <a:gd name="connsiteX1" fmla="*/ 190788 w 381575"/>
                        <a:gd name="connsiteY1" fmla="*/ 0 h 984228"/>
                        <a:gd name="connsiteX2" fmla="*/ 381576 w 381575"/>
                        <a:gd name="connsiteY2" fmla="*/ 190788 h 984228"/>
                        <a:gd name="connsiteX3" fmla="*/ 381575 w 381575"/>
                        <a:gd name="connsiteY3" fmla="*/ 984228 h 984228"/>
                        <a:gd name="connsiteX4" fmla="*/ 381575 w 381575"/>
                        <a:gd name="connsiteY4" fmla="*/ 984228 h 984228"/>
                        <a:gd name="connsiteX5" fmla="*/ 0 w 381575"/>
                        <a:gd name="connsiteY5" fmla="*/ 984228 h 984228"/>
                        <a:gd name="connsiteX6" fmla="*/ 0 w 381575"/>
                        <a:gd name="connsiteY6" fmla="*/ 984228 h 984228"/>
                        <a:gd name="connsiteX7" fmla="*/ 0 w 381575"/>
                        <a:gd name="connsiteY7" fmla="*/ 190788 h 984228"/>
                        <a:gd name="connsiteX8" fmla="*/ 190788 w 381575"/>
                        <a:gd name="connsiteY8" fmla="*/ 0 h 984228"/>
                        <a:gd name="connsiteX0" fmla="*/ 190788 w 381576"/>
                        <a:gd name="connsiteY0" fmla="*/ 0 h 984228"/>
                        <a:gd name="connsiteX1" fmla="*/ 190788 w 381576"/>
                        <a:gd name="connsiteY1" fmla="*/ 0 h 984228"/>
                        <a:gd name="connsiteX2" fmla="*/ 381576 w 381576"/>
                        <a:gd name="connsiteY2" fmla="*/ 190788 h 984228"/>
                        <a:gd name="connsiteX3" fmla="*/ 381575 w 381576"/>
                        <a:gd name="connsiteY3" fmla="*/ 984228 h 984228"/>
                        <a:gd name="connsiteX4" fmla="*/ 381575 w 381576"/>
                        <a:gd name="connsiteY4" fmla="*/ 984228 h 984228"/>
                        <a:gd name="connsiteX5" fmla="*/ 0 w 381576"/>
                        <a:gd name="connsiteY5" fmla="*/ 984228 h 984228"/>
                        <a:gd name="connsiteX6" fmla="*/ 0 w 381576"/>
                        <a:gd name="connsiteY6" fmla="*/ 190788 h 984228"/>
                        <a:gd name="connsiteX7" fmla="*/ 190788 w 381576"/>
                        <a:gd name="connsiteY7" fmla="*/ 0 h 984228"/>
                        <a:gd name="connsiteX0" fmla="*/ 190788 w 381576"/>
                        <a:gd name="connsiteY0" fmla="*/ 0 h 984228"/>
                        <a:gd name="connsiteX1" fmla="*/ 190788 w 381576"/>
                        <a:gd name="connsiteY1" fmla="*/ 0 h 984228"/>
                        <a:gd name="connsiteX2" fmla="*/ 381576 w 381576"/>
                        <a:gd name="connsiteY2" fmla="*/ 190788 h 984228"/>
                        <a:gd name="connsiteX3" fmla="*/ 381575 w 381576"/>
                        <a:gd name="connsiteY3" fmla="*/ 984228 h 984228"/>
                        <a:gd name="connsiteX4" fmla="*/ 0 w 381576"/>
                        <a:gd name="connsiteY4" fmla="*/ 984228 h 984228"/>
                        <a:gd name="connsiteX5" fmla="*/ 0 w 381576"/>
                        <a:gd name="connsiteY5" fmla="*/ 190788 h 984228"/>
                        <a:gd name="connsiteX6" fmla="*/ 190788 w 381576"/>
                        <a:gd name="connsiteY6" fmla="*/ 0 h 984228"/>
                        <a:gd name="connsiteX0" fmla="*/ 190788 w 381576"/>
                        <a:gd name="connsiteY0" fmla="*/ 0 h 984228"/>
                        <a:gd name="connsiteX1" fmla="*/ 190788 w 381576"/>
                        <a:gd name="connsiteY1" fmla="*/ 0 h 984228"/>
                        <a:gd name="connsiteX2" fmla="*/ 381576 w 381576"/>
                        <a:gd name="connsiteY2" fmla="*/ 190788 h 984228"/>
                        <a:gd name="connsiteX3" fmla="*/ 381575 w 381576"/>
                        <a:gd name="connsiteY3" fmla="*/ 984228 h 984228"/>
                        <a:gd name="connsiteX4" fmla="*/ 77920 w 381576"/>
                        <a:gd name="connsiteY4" fmla="*/ 962238 h 984228"/>
                        <a:gd name="connsiteX5" fmla="*/ 0 w 381576"/>
                        <a:gd name="connsiteY5" fmla="*/ 190788 h 984228"/>
                        <a:gd name="connsiteX6" fmla="*/ 190788 w 381576"/>
                        <a:gd name="connsiteY6" fmla="*/ 0 h 984228"/>
                        <a:gd name="connsiteX0" fmla="*/ 190788 w 389885"/>
                        <a:gd name="connsiteY0" fmla="*/ 0 h 962238"/>
                        <a:gd name="connsiteX1" fmla="*/ 190788 w 389885"/>
                        <a:gd name="connsiteY1" fmla="*/ 0 h 962238"/>
                        <a:gd name="connsiteX2" fmla="*/ 381576 w 389885"/>
                        <a:gd name="connsiteY2" fmla="*/ 190788 h 962238"/>
                        <a:gd name="connsiteX3" fmla="*/ 358180 w 389885"/>
                        <a:gd name="connsiteY3" fmla="*/ 936398 h 962238"/>
                        <a:gd name="connsiteX4" fmla="*/ 77920 w 389885"/>
                        <a:gd name="connsiteY4" fmla="*/ 962238 h 962238"/>
                        <a:gd name="connsiteX5" fmla="*/ 0 w 389885"/>
                        <a:gd name="connsiteY5" fmla="*/ 190788 h 962238"/>
                        <a:gd name="connsiteX6" fmla="*/ 190788 w 389885"/>
                        <a:gd name="connsiteY6" fmla="*/ 0 h 962238"/>
                        <a:gd name="connsiteX0" fmla="*/ 190788 w 389885"/>
                        <a:gd name="connsiteY0" fmla="*/ 0 h 950372"/>
                        <a:gd name="connsiteX1" fmla="*/ 190788 w 389885"/>
                        <a:gd name="connsiteY1" fmla="*/ 0 h 950372"/>
                        <a:gd name="connsiteX2" fmla="*/ 381576 w 389885"/>
                        <a:gd name="connsiteY2" fmla="*/ 190788 h 950372"/>
                        <a:gd name="connsiteX3" fmla="*/ 358180 w 389885"/>
                        <a:gd name="connsiteY3" fmla="*/ 936398 h 950372"/>
                        <a:gd name="connsiteX4" fmla="*/ 49829 w 389885"/>
                        <a:gd name="connsiteY4" fmla="*/ 950372 h 950372"/>
                        <a:gd name="connsiteX5" fmla="*/ 0 w 389885"/>
                        <a:gd name="connsiteY5" fmla="*/ 190788 h 950372"/>
                        <a:gd name="connsiteX6" fmla="*/ 190788 w 389885"/>
                        <a:gd name="connsiteY6" fmla="*/ 0 h 95037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389885" h="950372">
                          <a:moveTo>
                            <a:pt x="190788" y="0"/>
                          </a:moveTo>
                          <a:lnTo>
                            <a:pt x="190788" y="0"/>
                          </a:lnTo>
                          <a:cubicBezTo>
                            <a:pt x="296157" y="0"/>
                            <a:pt x="353677" y="34722"/>
                            <a:pt x="381576" y="190788"/>
                          </a:cubicBezTo>
                          <a:cubicBezTo>
                            <a:pt x="409475" y="346854"/>
                            <a:pt x="358180" y="671918"/>
                            <a:pt x="358180" y="936398"/>
                          </a:cubicBezTo>
                          <a:lnTo>
                            <a:pt x="49829" y="950372"/>
                          </a:lnTo>
                          <a:lnTo>
                            <a:pt x="0" y="190788"/>
                          </a:lnTo>
                          <a:cubicBezTo>
                            <a:pt x="0" y="85419"/>
                            <a:pt x="85419" y="0"/>
                            <a:pt x="190788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68" name="グループ化 67">
                  <a:extLst>
                    <a:ext uri="{FF2B5EF4-FFF2-40B4-BE49-F238E27FC236}">
                      <a16:creationId xmlns:a16="http://schemas.microsoft.com/office/drawing/2014/main" id="{7140C43B-B5EA-4D74-B75B-E6FA74FA433C}"/>
                    </a:ext>
                  </a:extLst>
                </p:cNvPr>
                <p:cNvGrpSpPr/>
                <p:nvPr/>
              </p:nvGrpSpPr>
              <p:grpSpPr>
                <a:xfrm>
                  <a:off x="1261967" y="764952"/>
                  <a:ext cx="1370199" cy="2771181"/>
                  <a:chOff x="485589" y="764952"/>
                  <a:chExt cx="1370199" cy="2771181"/>
                </a:xfrm>
              </p:grpSpPr>
              <p:sp>
                <p:nvSpPr>
                  <p:cNvPr id="527" name="月 526">
                    <a:extLst>
                      <a:ext uri="{FF2B5EF4-FFF2-40B4-BE49-F238E27FC236}">
                        <a16:creationId xmlns:a16="http://schemas.microsoft.com/office/drawing/2014/main" id="{3D66F74C-EAAC-4913-AB91-C6674AAB499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922726" y="1133614"/>
                    <a:ext cx="45720" cy="328020"/>
                  </a:xfrm>
                  <a:prstGeom prst="moon">
                    <a:avLst>
                      <a:gd name="adj" fmla="val 7667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95" name="フリーフォーム: 図形 494">
                    <a:extLst>
                      <a:ext uri="{FF2B5EF4-FFF2-40B4-BE49-F238E27FC236}">
                        <a16:creationId xmlns:a16="http://schemas.microsoft.com/office/drawing/2014/main" id="{0CA54453-E19E-4790-8522-8153311FDB03}"/>
                      </a:ext>
                    </a:extLst>
                  </p:cNvPr>
                  <p:cNvSpPr/>
                  <p:nvPr/>
                </p:nvSpPr>
                <p:spPr>
                  <a:xfrm>
                    <a:off x="657225" y="833938"/>
                    <a:ext cx="1198563" cy="1004387"/>
                  </a:xfrm>
                  <a:custGeom>
                    <a:avLst/>
                    <a:gdLst>
                      <a:gd name="connsiteX0" fmla="*/ 574555 w 1149110"/>
                      <a:gd name="connsiteY0" fmla="*/ 0 h 1047250"/>
                      <a:gd name="connsiteX1" fmla="*/ 690348 w 1149110"/>
                      <a:gd name="connsiteY1" fmla="*/ 10638 h 1047250"/>
                      <a:gd name="connsiteX2" fmla="*/ 733972 w 1149110"/>
                      <a:gd name="connsiteY2" fmla="*/ 22980 h 1047250"/>
                      <a:gd name="connsiteX3" fmla="*/ 802765 w 1149110"/>
                      <a:gd name="connsiteY3" fmla="*/ 45333 h 1047250"/>
                      <a:gd name="connsiteX4" fmla="*/ 1116712 w 1149110"/>
                      <a:gd name="connsiteY4" fmla="*/ 373968 h 1047250"/>
                      <a:gd name="connsiteX5" fmla="*/ 1141982 w 1149110"/>
                      <a:gd name="connsiteY5" fmla="*/ 459184 h 1047250"/>
                      <a:gd name="connsiteX6" fmla="*/ 1149110 w 1149110"/>
                      <a:gd name="connsiteY6" fmla="*/ 523625 h 1047250"/>
                      <a:gd name="connsiteX7" fmla="*/ 574555 w 1149110"/>
                      <a:gd name="connsiteY7" fmla="*/ 1047250 h 1047250"/>
                      <a:gd name="connsiteX8" fmla="*/ 0 w 1149110"/>
                      <a:gd name="connsiteY8" fmla="*/ 523625 h 1047250"/>
                      <a:gd name="connsiteX9" fmla="*/ 8818 w 1149110"/>
                      <a:gd name="connsiteY9" fmla="*/ 443909 h 1047250"/>
                      <a:gd name="connsiteX10" fmla="*/ 29558 w 1149110"/>
                      <a:gd name="connsiteY10" fmla="*/ 373968 h 1047250"/>
                      <a:gd name="connsiteX11" fmla="*/ 343505 w 1149110"/>
                      <a:gd name="connsiteY11" fmla="*/ 45333 h 1047250"/>
                      <a:gd name="connsiteX12" fmla="*/ 393187 w 1149110"/>
                      <a:gd name="connsiteY12" fmla="*/ 29190 h 1047250"/>
                      <a:gd name="connsiteX13" fmla="*/ 458762 w 1149110"/>
                      <a:gd name="connsiteY13" fmla="*/ 10638 h 1047250"/>
                      <a:gd name="connsiteX14" fmla="*/ 574555 w 1149110"/>
                      <a:gd name="connsiteY14" fmla="*/ 0 h 1047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149110" h="1047250">
                        <a:moveTo>
                          <a:pt x="574555" y="0"/>
                        </a:moveTo>
                        <a:cubicBezTo>
                          <a:pt x="614220" y="0"/>
                          <a:pt x="652946" y="3663"/>
                          <a:pt x="690348" y="10638"/>
                        </a:cubicBezTo>
                        <a:lnTo>
                          <a:pt x="733972" y="22980"/>
                        </a:lnTo>
                        <a:lnTo>
                          <a:pt x="802765" y="45333"/>
                        </a:lnTo>
                        <a:cubicBezTo>
                          <a:pt x="943923" y="107831"/>
                          <a:pt x="1057007" y="226206"/>
                          <a:pt x="1116712" y="373968"/>
                        </a:cubicBezTo>
                        <a:lnTo>
                          <a:pt x="1141982" y="459184"/>
                        </a:lnTo>
                        <a:lnTo>
                          <a:pt x="1149110" y="523625"/>
                        </a:lnTo>
                        <a:cubicBezTo>
                          <a:pt x="1149110" y="812815"/>
                          <a:pt x="891873" y="1047250"/>
                          <a:pt x="574555" y="1047250"/>
                        </a:cubicBezTo>
                        <a:cubicBezTo>
                          <a:pt x="257237" y="1047250"/>
                          <a:pt x="0" y="812815"/>
                          <a:pt x="0" y="523625"/>
                        </a:cubicBezTo>
                        <a:lnTo>
                          <a:pt x="8818" y="443909"/>
                        </a:lnTo>
                        <a:lnTo>
                          <a:pt x="29558" y="373968"/>
                        </a:lnTo>
                        <a:cubicBezTo>
                          <a:pt x="89263" y="226206"/>
                          <a:pt x="202347" y="107831"/>
                          <a:pt x="343505" y="45333"/>
                        </a:cubicBezTo>
                        <a:lnTo>
                          <a:pt x="393187" y="29190"/>
                        </a:lnTo>
                        <a:lnTo>
                          <a:pt x="458762" y="10638"/>
                        </a:lnTo>
                        <a:cubicBezTo>
                          <a:pt x="496164" y="3663"/>
                          <a:pt x="534890" y="0"/>
                          <a:pt x="574555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96" name="フリーフォーム: 図形 495">
                    <a:extLst>
                      <a:ext uri="{FF2B5EF4-FFF2-40B4-BE49-F238E27FC236}">
                        <a16:creationId xmlns:a16="http://schemas.microsoft.com/office/drawing/2014/main" id="{2A4905DF-90E8-424A-A282-02CE63CA7E28}"/>
                      </a:ext>
                    </a:extLst>
                  </p:cNvPr>
                  <p:cNvSpPr/>
                  <p:nvPr/>
                </p:nvSpPr>
                <p:spPr>
                  <a:xfrm>
                    <a:off x="1217614" y="1881259"/>
                    <a:ext cx="257174" cy="426824"/>
                  </a:xfrm>
                  <a:custGeom>
                    <a:avLst/>
                    <a:gdLst>
                      <a:gd name="connsiteX0" fmla="*/ 22650 w 248020"/>
                      <a:gd name="connsiteY0" fmla="*/ 0 h 258102"/>
                      <a:gd name="connsiteX1" fmla="*/ 225369 w 248020"/>
                      <a:gd name="connsiteY1" fmla="*/ 0 h 258102"/>
                      <a:gd name="connsiteX2" fmla="*/ 248020 w 248020"/>
                      <a:gd name="connsiteY2" fmla="*/ 258102 h 258102"/>
                      <a:gd name="connsiteX3" fmla="*/ 0 w 248020"/>
                      <a:gd name="connsiteY3" fmla="*/ 258102 h 2581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48020" h="258102">
                        <a:moveTo>
                          <a:pt x="22650" y="0"/>
                        </a:moveTo>
                        <a:lnTo>
                          <a:pt x="225369" y="0"/>
                        </a:lnTo>
                        <a:lnTo>
                          <a:pt x="248020" y="258102"/>
                        </a:lnTo>
                        <a:lnTo>
                          <a:pt x="0" y="258102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97" name="フリーフォーム: 図形 496">
                    <a:extLst>
                      <a:ext uri="{FF2B5EF4-FFF2-40B4-BE49-F238E27FC236}">
                        <a16:creationId xmlns:a16="http://schemas.microsoft.com/office/drawing/2014/main" id="{16CF24B5-0F81-4ABA-9504-7B705E52103F}"/>
                      </a:ext>
                    </a:extLst>
                  </p:cNvPr>
                  <p:cNvSpPr/>
                  <p:nvPr/>
                </p:nvSpPr>
                <p:spPr>
                  <a:xfrm>
                    <a:off x="1238281" y="1881455"/>
                    <a:ext cx="153163" cy="242724"/>
                  </a:xfrm>
                  <a:custGeom>
                    <a:avLst/>
                    <a:gdLst>
                      <a:gd name="connsiteX0" fmla="*/ 152408 w 161003"/>
                      <a:gd name="connsiteY0" fmla="*/ 0 h 223973"/>
                      <a:gd name="connsiteX1" fmla="*/ 9452 w 161003"/>
                      <a:gd name="connsiteY1" fmla="*/ 219737 h 223973"/>
                      <a:gd name="connsiteX2" fmla="*/ 0 w 161003"/>
                      <a:gd name="connsiteY2" fmla="*/ 223973 h 223973"/>
                      <a:gd name="connsiteX3" fmla="*/ 4657 w 161003"/>
                      <a:gd name="connsiteY3" fmla="*/ 149621 h 223973"/>
                      <a:gd name="connsiteX4" fmla="*/ 85033 w 161003"/>
                      <a:gd name="connsiteY4" fmla="*/ 89394 h 223973"/>
                      <a:gd name="connsiteX5" fmla="*/ 152408 w 161003"/>
                      <a:gd name="connsiteY5" fmla="*/ 0 h 223973"/>
                      <a:gd name="connsiteX0" fmla="*/ 152408 w 161003"/>
                      <a:gd name="connsiteY0" fmla="*/ 0 h 209686"/>
                      <a:gd name="connsiteX1" fmla="*/ 9452 w 161003"/>
                      <a:gd name="connsiteY1" fmla="*/ 205450 h 209686"/>
                      <a:gd name="connsiteX2" fmla="*/ 0 w 161003"/>
                      <a:gd name="connsiteY2" fmla="*/ 209686 h 209686"/>
                      <a:gd name="connsiteX3" fmla="*/ 4657 w 161003"/>
                      <a:gd name="connsiteY3" fmla="*/ 135334 h 209686"/>
                      <a:gd name="connsiteX4" fmla="*/ 85033 w 161003"/>
                      <a:gd name="connsiteY4" fmla="*/ 75107 h 209686"/>
                      <a:gd name="connsiteX5" fmla="*/ 152408 w 161003"/>
                      <a:gd name="connsiteY5" fmla="*/ 0 h 209686"/>
                      <a:gd name="connsiteX0" fmla="*/ 152408 w 161003"/>
                      <a:gd name="connsiteY0" fmla="*/ 0 h 209686"/>
                      <a:gd name="connsiteX1" fmla="*/ 9452 w 161003"/>
                      <a:gd name="connsiteY1" fmla="*/ 205450 h 209686"/>
                      <a:gd name="connsiteX2" fmla="*/ 0 w 161003"/>
                      <a:gd name="connsiteY2" fmla="*/ 209686 h 209686"/>
                      <a:gd name="connsiteX3" fmla="*/ 4657 w 161003"/>
                      <a:gd name="connsiteY3" fmla="*/ 135334 h 209686"/>
                      <a:gd name="connsiteX4" fmla="*/ 87857 w 161003"/>
                      <a:gd name="connsiteY4" fmla="*/ 82251 h 209686"/>
                      <a:gd name="connsiteX5" fmla="*/ 152408 w 161003"/>
                      <a:gd name="connsiteY5" fmla="*/ 0 h 209686"/>
                      <a:gd name="connsiteX0" fmla="*/ 147751 w 156346"/>
                      <a:gd name="connsiteY0" fmla="*/ 0 h 205450"/>
                      <a:gd name="connsiteX1" fmla="*/ 4795 w 156346"/>
                      <a:gd name="connsiteY1" fmla="*/ 205450 h 205450"/>
                      <a:gd name="connsiteX2" fmla="*/ 0 w 156346"/>
                      <a:gd name="connsiteY2" fmla="*/ 135334 h 205450"/>
                      <a:gd name="connsiteX3" fmla="*/ 83200 w 156346"/>
                      <a:gd name="connsiteY3" fmla="*/ 82251 h 205450"/>
                      <a:gd name="connsiteX4" fmla="*/ 147751 w 156346"/>
                      <a:gd name="connsiteY4" fmla="*/ 0 h 205450"/>
                      <a:gd name="connsiteX0" fmla="*/ 148605 w 156752"/>
                      <a:gd name="connsiteY0" fmla="*/ 0 h 188781"/>
                      <a:gd name="connsiteX1" fmla="*/ 0 w 156752"/>
                      <a:gd name="connsiteY1" fmla="*/ 188781 h 188781"/>
                      <a:gd name="connsiteX2" fmla="*/ 854 w 156752"/>
                      <a:gd name="connsiteY2" fmla="*/ 135334 h 188781"/>
                      <a:gd name="connsiteX3" fmla="*/ 84054 w 156752"/>
                      <a:gd name="connsiteY3" fmla="*/ 82251 h 188781"/>
                      <a:gd name="connsiteX4" fmla="*/ 148605 w 156752"/>
                      <a:gd name="connsiteY4" fmla="*/ 0 h 188781"/>
                      <a:gd name="connsiteX0" fmla="*/ 148605 w 148605"/>
                      <a:gd name="connsiteY0" fmla="*/ 0 h 188781"/>
                      <a:gd name="connsiteX1" fmla="*/ 0 w 148605"/>
                      <a:gd name="connsiteY1" fmla="*/ 188781 h 188781"/>
                      <a:gd name="connsiteX2" fmla="*/ 854 w 148605"/>
                      <a:gd name="connsiteY2" fmla="*/ 135334 h 188781"/>
                      <a:gd name="connsiteX3" fmla="*/ 84054 w 148605"/>
                      <a:gd name="connsiteY3" fmla="*/ 82251 h 188781"/>
                      <a:gd name="connsiteX4" fmla="*/ 148605 w 148605"/>
                      <a:gd name="connsiteY4" fmla="*/ 0 h 188781"/>
                      <a:gd name="connsiteX0" fmla="*/ 148605 w 148605"/>
                      <a:gd name="connsiteY0" fmla="*/ 0 h 188781"/>
                      <a:gd name="connsiteX1" fmla="*/ 0 w 148605"/>
                      <a:gd name="connsiteY1" fmla="*/ 188781 h 188781"/>
                      <a:gd name="connsiteX2" fmla="*/ 854 w 148605"/>
                      <a:gd name="connsiteY2" fmla="*/ 135334 h 188781"/>
                      <a:gd name="connsiteX3" fmla="*/ 84054 w 148605"/>
                      <a:gd name="connsiteY3" fmla="*/ 82251 h 188781"/>
                      <a:gd name="connsiteX4" fmla="*/ 148605 w 148605"/>
                      <a:gd name="connsiteY4" fmla="*/ 0 h 188781"/>
                      <a:gd name="connsiteX0" fmla="*/ 151429 w 151429"/>
                      <a:gd name="connsiteY0" fmla="*/ 0 h 186400"/>
                      <a:gd name="connsiteX1" fmla="*/ 0 w 151429"/>
                      <a:gd name="connsiteY1" fmla="*/ 186400 h 186400"/>
                      <a:gd name="connsiteX2" fmla="*/ 854 w 151429"/>
                      <a:gd name="connsiteY2" fmla="*/ 132953 h 186400"/>
                      <a:gd name="connsiteX3" fmla="*/ 84054 w 151429"/>
                      <a:gd name="connsiteY3" fmla="*/ 79870 h 186400"/>
                      <a:gd name="connsiteX4" fmla="*/ 151429 w 151429"/>
                      <a:gd name="connsiteY4" fmla="*/ 0 h 1864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1429" h="186400">
                        <a:moveTo>
                          <a:pt x="151429" y="0"/>
                        </a:moveTo>
                        <a:cubicBezTo>
                          <a:pt x="150345" y="78261"/>
                          <a:pt x="89168" y="133779"/>
                          <a:pt x="0" y="186400"/>
                        </a:cubicBezTo>
                        <a:cubicBezTo>
                          <a:pt x="285" y="168584"/>
                          <a:pt x="569" y="150769"/>
                          <a:pt x="854" y="132953"/>
                        </a:cubicBezTo>
                        <a:lnTo>
                          <a:pt x="84054" y="79870"/>
                        </a:lnTo>
                        <a:cubicBezTo>
                          <a:pt x="113633" y="51040"/>
                          <a:pt x="136893" y="29985"/>
                          <a:pt x="15142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98" name="フリーフォーム: 図形 497">
                    <a:extLst>
                      <a:ext uri="{FF2B5EF4-FFF2-40B4-BE49-F238E27FC236}">
                        <a16:creationId xmlns:a16="http://schemas.microsoft.com/office/drawing/2014/main" id="{BA6D375B-F0E5-449A-938C-5AC0A3582BF1}"/>
                      </a:ext>
                    </a:extLst>
                  </p:cNvPr>
                  <p:cNvSpPr/>
                  <p:nvPr/>
                </p:nvSpPr>
                <p:spPr>
                  <a:xfrm>
                    <a:off x="715119" y="944760"/>
                    <a:ext cx="1026417" cy="1164133"/>
                  </a:xfrm>
                  <a:custGeom>
                    <a:avLst/>
                    <a:gdLst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5859 w 1143476"/>
                      <a:gd name="connsiteY8" fmla="*/ 981871 h 1200881"/>
                      <a:gd name="connsiteX9" fmla="*/ 94841 w 1143476"/>
                      <a:gd name="connsiteY9" fmla="*/ 974079 h 1200881"/>
                      <a:gd name="connsiteX10" fmla="*/ 88720 w 1143476"/>
                      <a:gd name="connsiteY10" fmla="*/ 889406 h 1200881"/>
                      <a:gd name="connsiteX11" fmla="*/ 936 w 1143476"/>
                      <a:gd name="connsiteY11" fmla="*/ 840342 h 1200881"/>
                      <a:gd name="connsiteX12" fmla="*/ 92759 w 1143476"/>
                      <a:gd name="connsiteY12" fmla="*/ 652895 h 1200881"/>
                      <a:gd name="connsiteX13" fmla="*/ 68115 w 1143476"/>
                      <a:gd name="connsiteY13" fmla="*/ 518506 h 1200881"/>
                      <a:gd name="connsiteX14" fmla="*/ 63638 w 1143476"/>
                      <a:gd name="connsiteY14" fmla="*/ 393761 h 1200881"/>
                      <a:gd name="connsiteX15" fmla="*/ 633178 w 1143476"/>
                      <a:gd name="connsiteY15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5859 w 1143476"/>
                      <a:gd name="connsiteY8" fmla="*/ 981871 h 1200881"/>
                      <a:gd name="connsiteX9" fmla="*/ 94841 w 1143476"/>
                      <a:gd name="connsiteY9" fmla="*/ 974079 h 1200881"/>
                      <a:gd name="connsiteX10" fmla="*/ 88720 w 1143476"/>
                      <a:gd name="connsiteY10" fmla="*/ 889406 h 1200881"/>
                      <a:gd name="connsiteX11" fmla="*/ 936 w 1143476"/>
                      <a:gd name="connsiteY11" fmla="*/ 840342 h 1200881"/>
                      <a:gd name="connsiteX12" fmla="*/ 92759 w 1143476"/>
                      <a:gd name="connsiteY12" fmla="*/ 652895 h 1200881"/>
                      <a:gd name="connsiteX13" fmla="*/ 68115 w 1143476"/>
                      <a:gd name="connsiteY13" fmla="*/ 518506 h 1200881"/>
                      <a:gd name="connsiteX14" fmla="*/ 63638 w 1143476"/>
                      <a:gd name="connsiteY14" fmla="*/ 393761 h 1200881"/>
                      <a:gd name="connsiteX15" fmla="*/ 633178 w 1143476"/>
                      <a:gd name="connsiteY15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998540 h 1200881"/>
                      <a:gd name="connsiteX9" fmla="*/ 94841 w 1143476"/>
                      <a:gd name="connsiteY9" fmla="*/ 974079 h 1200881"/>
                      <a:gd name="connsiteX10" fmla="*/ 88720 w 1143476"/>
                      <a:gd name="connsiteY10" fmla="*/ 889406 h 1200881"/>
                      <a:gd name="connsiteX11" fmla="*/ 936 w 1143476"/>
                      <a:gd name="connsiteY11" fmla="*/ 840342 h 1200881"/>
                      <a:gd name="connsiteX12" fmla="*/ 92759 w 1143476"/>
                      <a:gd name="connsiteY12" fmla="*/ 652895 h 1200881"/>
                      <a:gd name="connsiteX13" fmla="*/ 68115 w 1143476"/>
                      <a:gd name="connsiteY13" fmla="*/ 518506 h 1200881"/>
                      <a:gd name="connsiteX14" fmla="*/ 63638 w 1143476"/>
                      <a:gd name="connsiteY14" fmla="*/ 393761 h 1200881"/>
                      <a:gd name="connsiteX15" fmla="*/ 633178 w 1143476"/>
                      <a:gd name="connsiteY15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998540 h 1200881"/>
                      <a:gd name="connsiteX9" fmla="*/ 92460 w 1143476"/>
                      <a:gd name="connsiteY9" fmla="*/ 969317 h 1200881"/>
                      <a:gd name="connsiteX10" fmla="*/ 88720 w 1143476"/>
                      <a:gd name="connsiteY10" fmla="*/ 889406 h 1200881"/>
                      <a:gd name="connsiteX11" fmla="*/ 936 w 1143476"/>
                      <a:gd name="connsiteY11" fmla="*/ 840342 h 1200881"/>
                      <a:gd name="connsiteX12" fmla="*/ 92759 w 1143476"/>
                      <a:gd name="connsiteY12" fmla="*/ 652895 h 1200881"/>
                      <a:gd name="connsiteX13" fmla="*/ 68115 w 1143476"/>
                      <a:gd name="connsiteY13" fmla="*/ 518506 h 1200881"/>
                      <a:gd name="connsiteX14" fmla="*/ 63638 w 1143476"/>
                      <a:gd name="connsiteY14" fmla="*/ 393761 h 1200881"/>
                      <a:gd name="connsiteX15" fmla="*/ 633178 w 1143476"/>
                      <a:gd name="connsiteY15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998540 h 1200881"/>
                      <a:gd name="connsiteX9" fmla="*/ 92460 w 1143476"/>
                      <a:gd name="connsiteY9" fmla="*/ 955029 h 1200881"/>
                      <a:gd name="connsiteX10" fmla="*/ 88720 w 1143476"/>
                      <a:gd name="connsiteY10" fmla="*/ 889406 h 1200881"/>
                      <a:gd name="connsiteX11" fmla="*/ 936 w 1143476"/>
                      <a:gd name="connsiteY11" fmla="*/ 840342 h 1200881"/>
                      <a:gd name="connsiteX12" fmla="*/ 92759 w 1143476"/>
                      <a:gd name="connsiteY12" fmla="*/ 652895 h 1200881"/>
                      <a:gd name="connsiteX13" fmla="*/ 68115 w 1143476"/>
                      <a:gd name="connsiteY13" fmla="*/ 518506 h 1200881"/>
                      <a:gd name="connsiteX14" fmla="*/ 63638 w 1143476"/>
                      <a:gd name="connsiteY14" fmla="*/ 393761 h 1200881"/>
                      <a:gd name="connsiteX15" fmla="*/ 633178 w 1143476"/>
                      <a:gd name="connsiteY15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998540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1012828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1012828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2417 w 1143476"/>
                      <a:gd name="connsiteY6" fmla="*/ 984828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1012828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2417 w 1143476"/>
                      <a:gd name="connsiteY6" fmla="*/ 984828 h 1200881"/>
                      <a:gd name="connsiteX7" fmla="*/ 189105 w 1143476"/>
                      <a:gd name="connsiteY7" fmla="*/ 986958 h 1200881"/>
                      <a:gd name="connsiteX8" fmla="*/ 88715 w 1143476"/>
                      <a:gd name="connsiteY8" fmla="*/ 993778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2417 w 1143476"/>
                      <a:gd name="connsiteY6" fmla="*/ 984828 h 1200881"/>
                      <a:gd name="connsiteX7" fmla="*/ 189105 w 1143476"/>
                      <a:gd name="connsiteY7" fmla="*/ 986958 h 1200881"/>
                      <a:gd name="connsiteX8" fmla="*/ 88715 w 1143476"/>
                      <a:gd name="connsiteY8" fmla="*/ 993778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2417 w 1143476"/>
                      <a:gd name="connsiteY6" fmla="*/ 984828 h 1200881"/>
                      <a:gd name="connsiteX7" fmla="*/ 189105 w 1143476"/>
                      <a:gd name="connsiteY7" fmla="*/ 986958 h 1200881"/>
                      <a:gd name="connsiteX8" fmla="*/ 93478 w 1143476"/>
                      <a:gd name="connsiteY8" fmla="*/ 979490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0036 w 1143476"/>
                      <a:gd name="connsiteY6" fmla="*/ 994353 h 1200881"/>
                      <a:gd name="connsiteX7" fmla="*/ 189105 w 1143476"/>
                      <a:gd name="connsiteY7" fmla="*/ 986958 h 1200881"/>
                      <a:gd name="connsiteX8" fmla="*/ 93478 w 1143476"/>
                      <a:gd name="connsiteY8" fmla="*/ 979490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0036 w 1143476"/>
                      <a:gd name="connsiteY6" fmla="*/ 994353 h 1200881"/>
                      <a:gd name="connsiteX7" fmla="*/ 189105 w 1143476"/>
                      <a:gd name="connsiteY7" fmla="*/ 986958 h 1200881"/>
                      <a:gd name="connsiteX8" fmla="*/ 93478 w 1143476"/>
                      <a:gd name="connsiteY8" fmla="*/ 979490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9561 w 1143476"/>
                      <a:gd name="connsiteY6" fmla="*/ 1006259 h 1200881"/>
                      <a:gd name="connsiteX7" fmla="*/ 189105 w 1143476"/>
                      <a:gd name="connsiteY7" fmla="*/ 986958 h 1200881"/>
                      <a:gd name="connsiteX8" fmla="*/ 93478 w 1143476"/>
                      <a:gd name="connsiteY8" fmla="*/ 979490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9561 w 1143476"/>
                      <a:gd name="connsiteY6" fmla="*/ 1006259 h 1200881"/>
                      <a:gd name="connsiteX7" fmla="*/ 165293 w 1143476"/>
                      <a:gd name="connsiteY7" fmla="*/ 986958 h 1200881"/>
                      <a:gd name="connsiteX8" fmla="*/ 93478 w 1143476"/>
                      <a:gd name="connsiteY8" fmla="*/ 979490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99810 w 1143476"/>
                      <a:gd name="connsiteY0" fmla="*/ 973093 h 1200881"/>
                      <a:gd name="connsiteX1" fmla="*/ 239030 w 1143476"/>
                      <a:gd name="connsiteY1" fmla="*/ 1198218 h 1200881"/>
                      <a:gd name="connsiteX2" fmla="*/ 103622 w 1143476"/>
                      <a:gd name="connsiteY2" fmla="*/ 1041297 h 1200881"/>
                      <a:gd name="connsiteX3" fmla="*/ 99561 w 1143476"/>
                      <a:gd name="connsiteY3" fmla="*/ 1006259 h 1200881"/>
                      <a:gd name="connsiteX4" fmla="*/ 165293 w 1143476"/>
                      <a:gd name="connsiteY4" fmla="*/ 986958 h 1200881"/>
                      <a:gd name="connsiteX5" fmla="*/ 93478 w 1143476"/>
                      <a:gd name="connsiteY5" fmla="*/ 979490 h 1200881"/>
                      <a:gd name="connsiteX6" fmla="*/ 88720 w 1143476"/>
                      <a:gd name="connsiteY6" fmla="*/ 889406 h 1200881"/>
                      <a:gd name="connsiteX7" fmla="*/ 936 w 1143476"/>
                      <a:gd name="connsiteY7" fmla="*/ 840342 h 1200881"/>
                      <a:gd name="connsiteX8" fmla="*/ 92759 w 1143476"/>
                      <a:gd name="connsiteY8" fmla="*/ 652895 h 1200881"/>
                      <a:gd name="connsiteX9" fmla="*/ 68115 w 1143476"/>
                      <a:gd name="connsiteY9" fmla="*/ 518506 h 1200881"/>
                      <a:gd name="connsiteX10" fmla="*/ 63638 w 1143476"/>
                      <a:gd name="connsiteY10" fmla="*/ 393761 h 1200881"/>
                      <a:gd name="connsiteX11" fmla="*/ 633178 w 1143476"/>
                      <a:gd name="connsiteY11" fmla="*/ 0 h 1200881"/>
                      <a:gd name="connsiteX12" fmla="*/ 1143476 w 1143476"/>
                      <a:gd name="connsiteY12" fmla="*/ 569195 h 1200881"/>
                      <a:gd name="connsiteX13" fmla="*/ 788602 w 1143476"/>
                      <a:gd name="connsiteY13" fmla="*/ 1114669 h 1200881"/>
                      <a:gd name="connsiteX14" fmla="*/ 791250 w 1143476"/>
                      <a:gd name="connsiteY14" fmla="*/ 1064533 h 1200881"/>
                      <a:gd name="connsiteX0" fmla="*/ 699810 w 1143476"/>
                      <a:gd name="connsiteY0" fmla="*/ 973093 h 1200881"/>
                      <a:gd name="connsiteX1" fmla="*/ 239030 w 1143476"/>
                      <a:gd name="connsiteY1" fmla="*/ 1198218 h 1200881"/>
                      <a:gd name="connsiteX2" fmla="*/ 103622 w 1143476"/>
                      <a:gd name="connsiteY2" fmla="*/ 1041297 h 1200881"/>
                      <a:gd name="connsiteX3" fmla="*/ 99561 w 1143476"/>
                      <a:gd name="connsiteY3" fmla="*/ 1006259 h 1200881"/>
                      <a:gd name="connsiteX4" fmla="*/ 165293 w 1143476"/>
                      <a:gd name="connsiteY4" fmla="*/ 986958 h 1200881"/>
                      <a:gd name="connsiteX5" fmla="*/ 93478 w 1143476"/>
                      <a:gd name="connsiteY5" fmla="*/ 979490 h 1200881"/>
                      <a:gd name="connsiteX6" fmla="*/ 88720 w 1143476"/>
                      <a:gd name="connsiteY6" fmla="*/ 889406 h 1200881"/>
                      <a:gd name="connsiteX7" fmla="*/ 936 w 1143476"/>
                      <a:gd name="connsiteY7" fmla="*/ 840342 h 1200881"/>
                      <a:gd name="connsiteX8" fmla="*/ 92759 w 1143476"/>
                      <a:gd name="connsiteY8" fmla="*/ 652895 h 1200881"/>
                      <a:gd name="connsiteX9" fmla="*/ 68115 w 1143476"/>
                      <a:gd name="connsiteY9" fmla="*/ 518506 h 1200881"/>
                      <a:gd name="connsiteX10" fmla="*/ 63638 w 1143476"/>
                      <a:gd name="connsiteY10" fmla="*/ 393761 h 1200881"/>
                      <a:gd name="connsiteX11" fmla="*/ 633178 w 1143476"/>
                      <a:gd name="connsiteY11" fmla="*/ 0 h 1200881"/>
                      <a:gd name="connsiteX12" fmla="*/ 1143476 w 1143476"/>
                      <a:gd name="connsiteY12" fmla="*/ 569195 h 1200881"/>
                      <a:gd name="connsiteX13" fmla="*/ 788602 w 1143476"/>
                      <a:gd name="connsiteY13" fmla="*/ 1114669 h 1200881"/>
                      <a:gd name="connsiteX0" fmla="*/ 699810 w 1143476"/>
                      <a:gd name="connsiteY0" fmla="*/ 973093 h 1200881"/>
                      <a:gd name="connsiteX1" fmla="*/ 239030 w 1143476"/>
                      <a:gd name="connsiteY1" fmla="*/ 1198218 h 1200881"/>
                      <a:gd name="connsiteX2" fmla="*/ 103622 w 1143476"/>
                      <a:gd name="connsiteY2" fmla="*/ 1041297 h 1200881"/>
                      <a:gd name="connsiteX3" fmla="*/ 99561 w 1143476"/>
                      <a:gd name="connsiteY3" fmla="*/ 1006259 h 1200881"/>
                      <a:gd name="connsiteX4" fmla="*/ 165293 w 1143476"/>
                      <a:gd name="connsiteY4" fmla="*/ 986958 h 1200881"/>
                      <a:gd name="connsiteX5" fmla="*/ 93478 w 1143476"/>
                      <a:gd name="connsiteY5" fmla="*/ 979490 h 1200881"/>
                      <a:gd name="connsiteX6" fmla="*/ 88720 w 1143476"/>
                      <a:gd name="connsiteY6" fmla="*/ 889406 h 1200881"/>
                      <a:gd name="connsiteX7" fmla="*/ 936 w 1143476"/>
                      <a:gd name="connsiteY7" fmla="*/ 840342 h 1200881"/>
                      <a:gd name="connsiteX8" fmla="*/ 92759 w 1143476"/>
                      <a:gd name="connsiteY8" fmla="*/ 652895 h 1200881"/>
                      <a:gd name="connsiteX9" fmla="*/ 68115 w 1143476"/>
                      <a:gd name="connsiteY9" fmla="*/ 518506 h 1200881"/>
                      <a:gd name="connsiteX10" fmla="*/ 63638 w 1143476"/>
                      <a:gd name="connsiteY10" fmla="*/ 393761 h 1200881"/>
                      <a:gd name="connsiteX11" fmla="*/ 633178 w 1143476"/>
                      <a:gd name="connsiteY11" fmla="*/ 0 h 1200881"/>
                      <a:gd name="connsiteX12" fmla="*/ 1143476 w 1143476"/>
                      <a:gd name="connsiteY12" fmla="*/ 569195 h 1200881"/>
                      <a:gd name="connsiteX13" fmla="*/ 788602 w 1143476"/>
                      <a:gd name="connsiteY13" fmla="*/ 1114669 h 1200881"/>
                      <a:gd name="connsiteX0" fmla="*/ 699810 w 1144811"/>
                      <a:gd name="connsiteY0" fmla="*/ 973093 h 1200881"/>
                      <a:gd name="connsiteX1" fmla="*/ 239030 w 1144811"/>
                      <a:gd name="connsiteY1" fmla="*/ 1198218 h 1200881"/>
                      <a:gd name="connsiteX2" fmla="*/ 103622 w 1144811"/>
                      <a:gd name="connsiteY2" fmla="*/ 1041297 h 1200881"/>
                      <a:gd name="connsiteX3" fmla="*/ 99561 w 1144811"/>
                      <a:gd name="connsiteY3" fmla="*/ 1006259 h 1200881"/>
                      <a:gd name="connsiteX4" fmla="*/ 165293 w 1144811"/>
                      <a:gd name="connsiteY4" fmla="*/ 986958 h 1200881"/>
                      <a:gd name="connsiteX5" fmla="*/ 93478 w 1144811"/>
                      <a:gd name="connsiteY5" fmla="*/ 979490 h 1200881"/>
                      <a:gd name="connsiteX6" fmla="*/ 88720 w 1144811"/>
                      <a:gd name="connsiteY6" fmla="*/ 889406 h 1200881"/>
                      <a:gd name="connsiteX7" fmla="*/ 936 w 1144811"/>
                      <a:gd name="connsiteY7" fmla="*/ 840342 h 1200881"/>
                      <a:gd name="connsiteX8" fmla="*/ 92759 w 1144811"/>
                      <a:gd name="connsiteY8" fmla="*/ 652895 h 1200881"/>
                      <a:gd name="connsiteX9" fmla="*/ 68115 w 1144811"/>
                      <a:gd name="connsiteY9" fmla="*/ 518506 h 1200881"/>
                      <a:gd name="connsiteX10" fmla="*/ 63638 w 1144811"/>
                      <a:gd name="connsiteY10" fmla="*/ 393761 h 1200881"/>
                      <a:gd name="connsiteX11" fmla="*/ 633178 w 1144811"/>
                      <a:gd name="connsiteY11" fmla="*/ 0 h 1200881"/>
                      <a:gd name="connsiteX12" fmla="*/ 1143476 w 1144811"/>
                      <a:gd name="connsiteY12" fmla="*/ 569195 h 1200881"/>
                      <a:gd name="connsiteX13" fmla="*/ 793364 w 1144811"/>
                      <a:gd name="connsiteY13" fmla="*/ 1143244 h 1200881"/>
                      <a:gd name="connsiteX0" fmla="*/ 699810 w 1144803"/>
                      <a:gd name="connsiteY0" fmla="*/ 973093 h 1200881"/>
                      <a:gd name="connsiteX1" fmla="*/ 239030 w 1144803"/>
                      <a:gd name="connsiteY1" fmla="*/ 1198218 h 1200881"/>
                      <a:gd name="connsiteX2" fmla="*/ 103622 w 1144803"/>
                      <a:gd name="connsiteY2" fmla="*/ 1041297 h 1200881"/>
                      <a:gd name="connsiteX3" fmla="*/ 99561 w 1144803"/>
                      <a:gd name="connsiteY3" fmla="*/ 1006259 h 1200881"/>
                      <a:gd name="connsiteX4" fmla="*/ 165293 w 1144803"/>
                      <a:gd name="connsiteY4" fmla="*/ 986958 h 1200881"/>
                      <a:gd name="connsiteX5" fmla="*/ 93478 w 1144803"/>
                      <a:gd name="connsiteY5" fmla="*/ 979490 h 1200881"/>
                      <a:gd name="connsiteX6" fmla="*/ 88720 w 1144803"/>
                      <a:gd name="connsiteY6" fmla="*/ 889406 h 1200881"/>
                      <a:gd name="connsiteX7" fmla="*/ 936 w 1144803"/>
                      <a:gd name="connsiteY7" fmla="*/ 840342 h 1200881"/>
                      <a:gd name="connsiteX8" fmla="*/ 92759 w 1144803"/>
                      <a:gd name="connsiteY8" fmla="*/ 652895 h 1200881"/>
                      <a:gd name="connsiteX9" fmla="*/ 68115 w 1144803"/>
                      <a:gd name="connsiteY9" fmla="*/ 518506 h 1200881"/>
                      <a:gd name="connsiteX10" fmla="*/ 63638 w 1144803"/>
                      <a:gd name="connsiteY10" fmla="*/ 393761 h 1200881"/>
                      <a:gd name="connsiteX11" fmla="*/ 633178 w 1144803"/>
                      <a:gd name="connsiteY11" fmla="*/ 0 h 1200881"/>
                      <a:gd name="connsiteX12" fmla="*/ 1143476 w 1144803"/>
                      <a:gd name="connsiteY12" fmla="*/ 569195 h 1200881"/>
                      <a:gd name="connsiteX13" fmla="*/ 793364 w 1144803"/>
                      <a:gd name="connsiteY13" fmla="*/ 1143244 h 1200881"/>
                      <a:gd name="connsiteX0" fmla="*/ 699810 w 1144132"/>
                      <a:gd name="connsiteY0" fmla="*/ 973093 h 1200881"/>
                      <a:gd name="connsiteX1" fmla="*/ 239030 w 1144132"/>
                      <a:gd name="connsiteY1" fmla="*/ 1198218 h 1200881"/>
                      <a:gd name="connsiteX2" fmla="*/ 103622 w 1144132"/>
                      <a:gd name="connsiteY2" fmla="*/ 1041297 h 1200881"/>
                      <a:gd name="connsiteX3" fmla="*/ 99561 w 1144132"/>
                      <a:gd name="connsiteY3" fmla="*/ 1006259 h 1200881"/>
                      <a:gd name="connsiteX4" fmla="*/ 165293 w 1144132"/>
                      <a:gd name="connsiteY4" fmla="*/ 986958 h 1200881"/>
                      <a:gd name="connsiteX5" fmla="*/ 93478 w 1144132"/>
                      <a:gd name="connsiteY5" fmla="*/ 979490 h 1200881"/>
                      <a:gd name="connsiteX6" fmla="*/ 88720 w 1144132"/>
                      <a:gd name="connsiteY6" fmla="*/ 889406 h 1200881"/>
                      <a:gd name="connsiteX7" fmla="*/ 936 w 1144132"/>
                      <a:gd name="connsiteY7" fmla="*/ 840342 h 1200881"/>
                      <a:gd name="connsiteX8" fmla="*/ 92759 w 1144132"/>
                      <a:gd name="connsiteY8" fmla="*/ 652895 h 1200881"/>
                      <a:gd name="connsiteX9" fmla="*/ 68115 w 1144132"/>
                      <a:gd name="connsiteY9" fmla="*/ 518506 h 1200881"/>
                      <a:gd name="connsiteX10" fmla="*/ 63638 w 1144132"/>
                      <a:gd name="connsiteY10" fmla="*/ 393761 h 1200881"/>
                      <a:gd name="connsiteX11" fmla="*/ 633178 w 1144132"/>
                      <a:gd name="connsiteY11" fmla="*/ 0 h 1200881"/>
                      <a:gd name="connsiteX12" fmla="*/ 1143476 w 1144132"/>
                      <a:gd name="connsiteY12" fmla="*/ 569195 h 1200881"/>
                      <a:gd name="connsiteX13" fmla="*/ 793364 w 1144132"/>
                      <a:gd name="connsiteY13" fmla="*/ 1143244 h 1200881"/>
                      <a:gd name="connsiteX0" fmla="*/ 699810 w 1144500"/>
                      <a:gd name="connsiteY0" fmla="*/ 973093 h 1200881"/>
                      <a:gd name="connsiteX1" fmla="*/ 239030 w 1144500"/>
                      <a:gd name="connsiteY1" fmla="*/ 1198218 h 1200881"/>
                      <a:gd name="connsiteX2" fmla="*/ 103622 w 1144500"/>
                      <a:gd name="connsiteY2" fmla="*/ 1041297 h 1200881"/>
                      <a:gd name="connsiteX3" fmla="*/ 99561 w 1144500"/>
                      <a:gd name="connsiteY3" fmla="*/ 1006259 h 1200881"/>
                      <a:gd name="connsiteX4" fmla="*/ 165293 w 1144500"/>
                      <a:gd name="connsiteY4" fmla="*/ 986958 h 1200881"/>
                      <a:gd name="connsiteX5" fmla="*/ 93478 w 1144500"/>
                      <a:gd name="connsiteY5" fmla="*/ 979490 h 1200881"/>
                      <a:gd name="connsiteX6" fmla="*/ 88720 w 1144500"/>
                      <a:gd name="connsiteY6" fmla="*/ 889406 h 1200881"/>
                      <a:gd name="connsiteX7" fmla="*/ 936 w 1144500"/>
                      <a:gd name="connsiteY7" fmla="*/ 840342 h 1200881"/>
                      <a:gd name="connsiteX8" fmla="*/ 92759 w 1144500"/>
                      <a:gd name="connsiteY8" fmla="*/ 652895 h 1200881"/>
                      <a:gd name="connsiteX9" fmla="*/ 68115 w 1144500"/>
                      <a:gd name="connsiteY9" fmla="*/ 518506 h 1200881"/>
                      <a:gd name="connsiteX10" fmla="*/ 63638 w 1144500"/>
                      <a:gd name="connsiteY10" fmla="*/ 393761 h 1200881"/>
                      <a:gd name="connsiteX11" fmla="*/ 633178 w 1144500"/>
                      <a:gd name="connsiteY11" fmla="*/ 0 h 1200881"/>
                      <a:gd name="connsiteX12" fmla="*/ 1143476 w 1144500"/>
                      <a:gd name="connsiteY12" fmla="*/ 569195 h 1200881"/>
                      <a:gd name="connsiteX13" fmla="*/ 776068 w 1144500"/>
                      <a:gd name="connsiteY13" fmla="*/ 1145715 h 1200881"/>
                      <a:gd name="connsiteX0" fmla="*/ 699810 w 1144476"/>
                      <a:gd name="connsiteY0" fmla="*/ 973093 h 1200881"/>
                      <a:gd name="connsiteX1" fmla="*/ 239030 w 1144476"/>
                      <a:gd name="connsiteY1" fmla="*/ 1198218 h 1200881"/>
                      <a:gd name="connsiteX2" fmla="*/ 103622 w 1144476"/>
                      <a:gd name="connsiteY2" fmla="*/ 1041297 h 1200881"/>
                      <a:gd name="connsiteX3" fmla="*/ 99561 w 1144476"/>
                      <a:gd name="connsiteY3" fmla="*/ 1006259 h 1200881"/>
                      <a:gd name="connsiteX4" fmla="*/ 165293 w 1144476"/>
                      <a:gd name="connsiteY4" fmla="*/ 986958 h 1200881"/>
                      <a:gd name="connsiteX5" fmla="*/ 93478 w 1144476"/>
                      <a:gd name="connsiteY5" fmla="*/ 979490 h 1200881"/>
                      <a:gd name="connsiteX6" fmla="*/ 88720 w 1144476"/>
                      <a:gd name="connsiteY6" fmla="*/ 889406 h 1200881"/>
                      <a:gd name="connsiteX7" fmla="*/ 936 w 1144476"/>
                      <a:gd name="connsiteY7" fmla="*/ 840342 h 1200881"/>
                      <a:gd name="connsiteX8" fmla="*/ 92759 w 1144476"/>
                      <a:gd name="connsiteY8" fmla="*/ 652895 h 1200881"/>
                      <a:gd name="connsiteX9" fmla="*/ 68115 w 1144476"/>
                      <a:gd name="connsiteY9" fmla="*/ 518506 h 1200881"/>
                      <a:gd name="connsiteX10" fmla="*/ 63638 w 1144476"/>
                      <a:gd name="connsiteY10" fmla="*/ 393761 h 1200881"/>
                      <a:gd name="connsiteX11" fmla="*/ 633178 w 1144476"/>
                      <a:gd name="connsiteY11" fmla="*/ 0 h 1200881"/>
                      <a:gd name="connsiteX12" fmla="*/ 1143476 w 1144476"/>
                      <a:gd name="connsiteY12" fmla="*/ 569195 h 1200881"/>
                      <a:gd name="connsiteX13" fmla="*/ 776068 w 1144476"/>
                      <a:gd name="connsiteY13" fmla="*/ 1145715 h 1200881"/>
                      <a:gd name="connsiteX0" fmla="*/ 699810 w 1143544"/>
                      <a:gd name="connsiteY0" fmla="*/ 973093 h 1200881"/>
                      <a:gd name="connsiteX1" fmla="*/ 239030 w 1143544"/>
                      <a:gd name="connsiteY1" fmla="*/ 1198218 h 1200881"/>
                      <a:gd name="connsiteX2" fmla="*/ 103622 w 1143544"/>
                      <a:gd name="connsiteY2" fmla="*/ 1041297 h 1200881"/>
                      <a:gd name="connsiteX3" fmla="*/ 99561 w 1143544"/>
                      <a:gd name="connsiteY3" fmla="*/ 1006259 h 1200881"/>
                      <a:gd name="connsiteX4" fmla="*/ 165293 w 1143544"/>
                      <a:gd name="connsiteY4" fmla="*/ 986958 h 1200881"/>
                      <a:gd name="connsiteX5" fmla="*/ 93478 w 1143544"/>
                      <a:gd name="connsiteY5" fmla="*/ 979490 h 1200881"/>
                      <a:gd name="connsiteX6" fmla="*/ 88720 w 1143544"/>
                      <a:gd name="connsiteY6" fmla="*/ 889406 h 1200881"/>
                      <a:gd name="connsiteX7" fmla="*/ 936 w 1143544"/>
                      <a:gd name="connsiteY7" fmla="*/ 840342 h 1200881"/>
                      <a:gd name="connsiteX8" fmla="*/ 92759 w 1143544"/>
                      <a:gd name="connsiteY8" fmla="*/ 652895 h 1200881"/>
                      <a:gd name="connsiteX9" fmla="*/ 68115 w 1143544"/>
                      <a:gd name="connsiteY9" fmla="*/ 518506 h 1200881"/>
                      <a:gd name="connsiteX10" fmla="*/ 63638 w 1143544"/>
                      <a:gd name="connsiteY10" fmla="*/ 393761 h 1200881"/>
                      <a:gd name="connsiteX11" fmla="*/ 633178 w 1143544"/>
                      <a:gd name="connsiteY11" fmla="*/ 0 h 1200881"/>
                      <a:gd name="connsiteX12" fmla="*/ 1143476 w 1143544"/>
                      <a:gd name="connsiteY12" fmla="*/ 569195 h 1200881"/>
                      <a:gd name="connsiteX13" fmla="*/ 776068 w 1143544"/>
                      <a:gd name="connsiteY13" fmla="*/ 1145715 h 1200881"/>
                      <a:gd name="connsiteX0" fmla="*/ 699810 w 1064489"/>
                      <a:gd name="connsiteY0" fmla="*/ 973093 h 1200881"/>
                      <a:gd name="connsiteX1" fmla="*/ 239030 w 1064489"/>
                      <a:gd name="connsiteY1" fmla="*/ 1198218 h 1200881"/>
                      <a:gd name="connsiteX2" fmla="*/ 103622 w 1064489"/>
                      <a:gd name="connsiteY2" fmla="*/ 1041297 h 1200881"/>
                      <a:gd name="connsiteX3" fmla="*/ 99561 w 1064489"/>
                      <a:gd name="connsiteY3" fmla="*/ 1006259 h 1200881"/>
                      <a:gd name="connsiteX4" fmla="*/ 165293 w 1064489"/>
                      <a:gd name="connsiteY4" fmla="*/ 986958 h 1200881"/>
                      <a:gd name="connsiteX5" fmla="*/ 93478 w 1064489"/>
                      <a:gd name="connsiteY5" fmla="*/ 979490 h 1200881"/>
                      <a:gd name="connsiteX6" fmla="*/ 88720 w 1064489"/>
                      <a:gd name="connsiteY6" fmla="*/ 889406 h 1200881"/>
                      <a:gd name="connsiteX7" fmla="*/ 936 w 1064489"/>
                      <a:gd name="connsiteY7" fmla="*/ 840342 h 1200881"/>
                      <a:gd name="connsiteX8" fmla="*/ 92759 w 1064489"/>
                      <a:gd name="connsiteY8" fmla="*/ 652895 h 1200881"/>
                      <a:gd name="connsiteX9" fmla="*/ 68115 w 1064489"/>
                      <a:gd name="connsiteY9" fmla="*/ 518506 h 1200881"/>
                      <a:gd name="connsiteX10" fmla="*/ 63638 w 1064489"/>
                      <a:gd name="connsiteY10" fmla="*/ 393761 h 1200881"/>
                      <a:gd name="connsiteX11" fmla="*/ 633178 w 1064489"/>
                      <a:gd name="connsiteY11" fmla="*/ 0 h 1200881"/>
                      <a:gd name="connsiteX12" fmla="*/ 1064404 w 1064489"/>
                      <a:gd name="connsiteY12" fmla="*/ 586493 h 1200881"/>
                      <a:gd name="connsiteX13" fmla="*/ 776068 w 1064489"/>
                      <a:gd name="connsiteY13" fmla="*/ 1145715 h 1200881"/>
                      <a:gd name="connsiteX0" fmla="*/ 699810 w 1065146"/>
                      <a:gd name="connsiteY0" fmla="*/ 973093 h 1200881"/>
                      <a:gd name="connsiteX1" fmla="*/ 239030 w 1065146"/>
                      <a:gd name="connsiteY1" fmla="*/ 1198218 h 1200881"/>
                      <a:gd name="connsiteX2" fmla="*/ 103622 w 1065146"/>
                      <a:gd name="connsiteY2" fmla="*/ 1041297 h 1200881"/>
                      <a:gd name="connsiteX3" fmla="*/ 99561 w 1065146"/>
                      <a:gd name="connsiteY3" fmla="*/ 1006259 h 1200881"/>
                      <a:gd name="connsiteX4" fmla="*/ 165293 w 1065146"/>
                      <a:gd name="connsiteY4" fmla="*/ 986958 h 1200881"/>
                      <a:gd name="connsiteX5" fmla="*/ 93478 w 1065146"/>
                      <a:gd name="connsiteY5" fmla="*/ 979490 h 1200881"/>
                      <a:gd name="connsiteX6" fmla="*/ 88720 w 1065146"/>
                      <a:gd name="connsiteY6" fmla="*/ 889406 h 1200881"/>
                      <a:gd name="connsiteX7" fmla="*/ 936 w 1065146"/>
                      <a:gd name="connsiteY7" fmla="*/ 840342 h 1200881"/>
                      <a:gd name="connsiteX8" fmla="*/ 92759 w 1065146"/>
                      <a:gd name="connsiteY8" fmla="*/ 652895 h 1200881"/>
                      <a:gd name="connsiteX9" fmla="*/ 68115 w 1065146"/>
                      <a:gd name="connsiteY9" fmla="*/ 518506 h 1200881"/>
                      <a:gd name="connsiteX10" fmla="*/ 63638 w 1065146"/>
                      <a:gd name="connsiteY10" fmla="*/ 393761 h 1200881"/>
                      <a:gd name="connsiteX11" fmla="*/ 633178 w 1065146"/>
                      <a:gd name="connsiteY11" fmla="*/ 0 h 1200881"/>
                      <a:gd name="connsiteX12" fmla="*/ 1064404 w 1065146"/>
                      <a:gd name="connsiteY12" fmla="*/ 586493 h 1200881"/>
                      <a:gd name="connsiteX13" fmla="*/ 776068 w 1065146"/>
                      <a:gd name="connsiteY13" fmla="*/ 1145715 h 1200881"/>
                      <a:gd name="connsiteX0" fmla="*/ 699810 w 1065110"/>
                      <a:gd name="connsiteY0" fmla="*/ 973825 h 1201613"/>
                      <a:gd name="connsiteX1" fmla="*/ 239030 w 1065110"/>
                      <a:gd name="connsiteY1" fmla="*/ 1198950 h 1201613"/>
                      <a:gd name="connsiteX2" fmla="*/ 103622 w 1065110"/>
                      <a:gd name="connsiteY2" fmla="*/ 1042029 h 1201613"/>
                      <a:gd name="connsiteX3" fmla="*/ 99561 w 1065110"/>
                      <a:gd name="connsiteY3" fmla="*/ 1006991 h 1201613"/>
                      <a:gd name="connsiteX4" fmla="*/ 165293 w 1065110"/>
                      <a:gd name="connsiteY4" fmla="*/ 987690 h 1201613"/>
                      <a:gd name="connsiteX5" fmla="*/ 93478 w 1065110"/>
                      <a:gd name="connsiteY5" fmla="*/ 980222 h 1201613"/>
                      <a:gd name="connsiteX6" fmla="*/ 88720 w 1065110"/>
                      <a:gd name="connsiteY6" fmla="*/ 890138 h 1201613"/>
                      <a:gd name="connsiteX7" fmla="*/ 936 w 1065110"/>
                      <a:gd name="connsiteY7" fmla="*/ 841074 h 1201613"/>
                      <a:gd name="connsiteX8" fmla="*/ 92759 w 1065110"/>
                      <a:gd name="connsiteY8" fmla="*/ 653627 h 1201613"/>
                      <a:gd name="connsiteX9" fmla="*/ 68115 w 1065110"/>
                      <a:gd name="connsiteY9" fmla="*/ 519238 h 1201613"/>
                      <a:gd name="connsiteX10" fmla="*/ 63638 w 1065110"/>
                      <a:gd name="connsiteY10" fmla="*/ 394493 h 1201613"/>
                      <a:gd name="connsiteX11" fmla="*/ 633178 w 1065110"/>
                      <a:gd name="connsiteY11" fmla="*/ 732 h 1201613"/>
                      <a:gd name="connsiteX12" fmla="*/ 1064404 w 1065110"/>
                      <a:gd name="connsiteY12" fmla="*/ 587225 h 1201613"/>
                      <a:gd name="connsiteX13" fmla="*/ 776068 w 1065110"/>
                      <a:gd name="connsiteY13" fmla="*/ 1146447 h 1201613"/>
                      <a:gd name="connsiteX0" fmla="*/ 699810 w 1065110"/>
                      <a:gd name="connsiteY0" fmla="*/ 973825 h 1201613"/>
                      <a:gd name="connsiteX1" fmla="*/ 239030 w 1065110"/>
                      <a:gd name="connsiteY1" fmla="*/ 1198950 h 1201613"/>
                      <a:gd name="connsiteX2" fmla="*/ 123390 w 1065110"/>
                      <a:gd name="connsiteY2" fmla="*/ 1096392 h 1201613"/>
                      <a:gd name="connsiteX3" fmla="*/ 99561 w 1065110"/>
                      <a:gd name="connsiteY3" fmla="*/ 1006991 h 1201613"/>
                      <a:gd name="connsiteX4" fmla="*/ 165293 w 1065110"/>
                      <a:gd name="connsiteY4" fmla="*/ 987690 h 1201613"/>
                      <a:gd name="connsiteX5" fmla="*/ 93478 w 1065110"/>
                      <a:gd name="connsiteY5" fmla="*/ 980222 h 1201613"/>
                      <a:gd name="connsiteX6" fmla="*/ 88720 w 1065110"/>
                      <a:gd name="connsiteY6" fmla="*/ 890138 h 1201613"/>
                      <a:gd name="connsiteX7" fmla="*/ 936 w 1065110"/>
                      <a:gd name="connsiteY7" fmla="*/ 841074 h 1201613"/>
                      <a:gd name="connsiteX8" fmla="*/ 92759 w 1065110"/>
                      <a:gd name="connsiteY8" fmla="*/ 653627 h 1201613"/>
                      <a:gd name="connsiteX9" fmla="*/ 68115 w 1065110"/>
                      <a:gd name="connsiteY9" fmla="*/ 519238 h 1201613"/>
                      <a:gd name="connsiteX10" fmla="*/ 63638 w 1065110"/>
                      <a:gd name="connsiteY10" fmla="*/ 394493 h 1201613"/>
                      <a:gd name="connsiteX11" fmla="*/ 633178 w 1065110"/>
                      <a:gd name="connsiteY11" fmla="*/ 732 h 1201613"/>
                      <a:gd name="connsiteX12" fmla="*/ 1064404 w 1065110"/>
                      <a:gd name="connsiteY12" fmla="*/ 587225 h 1201613"/>
                      <a:gd name="connsiteX13" fmla="*/ 776068 w 1065110"/>
                      <a:gd name="connsiteY13" fmla="*/ 1146447 h 1201613"/>
                      <a:gd name="connsiteX0" fmla="*/ 699810 w 1065110"/>
                      <a:gd name="connsiteY0" fmla="*/ 973825 h 1201613"/>
                      <a:gd name="connsiteX1" fmla="*/ 239030 w 1065110"/>
                      <a:gd name="connsiteY1" fmla="*/ 1198950 h 1201613"/>
                      <a:gd name="connsiteX2" fmla="*/ 123390 w 1065110"/>
                      <a:gd name="connsiteY2" fmla="*/ 1096392 h 1201613"/>
                      <a:gd name="connsiteX3" fmla="*/ 99561 w 1065110"/>
                      <a:gd name="connsiteY3" fmla="*/ 1006991 h 1201613"/>
                      <a:gd name="connsiteX4" fmla="*/ 165293 w 1065110"/>
                      <a:gd name="connsiteY4" fmla="*/ 987690 h 1201613"/>
                      <a:gd name="connsiteX5" fmla="*/ 93478 w 1065110"/>
                      <a:gd name="connsiteY5" fmla="*/ 980222 h 1201613"/>
                      <a:gd name="connsiteX6" fmla="*/ 88720 w 1065110"/>
                      <a:gd name="connsiteY6" fmla="*/ 890138 h 1201613"/>
                      <a:gd name="connsiteX7" fmla="*/ 936 w 1065110"/>
                      <a:gd name="connsiteY7" fmla="*/ 841074 h 1201613"/>
                      <a:gd name="connsiteX8" fmla="*/ 92759 w 1065110"/>
                      <a:gd name="connsiteY8" fmla="*/ 653627 h 1201613"/>
                      <a:gd name="connsiteX9" fmla="*/ 68115 w 1065110"/>
                      <a:gd name="connsiteY9" fmla="*/ 519238 h 1201613"/>
                      <a:gd name="connsiteX10" fmla="*/ 63638 w 1065110"/>
                      <a:gd name="connsiteY10" fmla="*/ 394493 h 1201613"/>
                      <a:gd name="connsiteX11" fmla="*/ 633178 w 1065110"/>
                      <a:gd name="connsiteY11" fmla="*/ 732 h 1201613"/>
                      <a:gd name="connsiteX12" fmla="*/ 1064404 w 1065110"/>
                      <a:gd name="connsiteY12" fmla="*/ 587225 h 1201613"/>
                      <a:gd name="connsiteX13" fmla="*/ 776068 w 1065110"/>
                      <a:gd name="connsiteY13" fmla="*/ 1146447 h 1201613"/>
                      <a:gd name="connsiteX0" fmla="*/ 699810 w 1065110"/>
                      <a:gd name="connsiteY0" fmla="*/ 973825 h 1201613"/>
                      <a:gd name="connsiteX1" fmla="*/ 239030 w 1065110"/>
                      <a:gd name="connsiteY1" fmla="*/ 1198950 h 1201613"/>
                      <a:gd name="connsiteX2" fmla="*/ 123390 w 1065110"/>
                      <a:gd name="connsiteY2" fmla="*/ 1096392 h 1201613"/>
                      <a:gd name="connsiteX3" fmla="*/ 99561 w 1065110"/>
                      <a:gd name="connsiteY3" fmla="*/ 1058883 h 1201613"/>
                      <a:gd name="connsiteX4" fmla="*/ 165293 w 1065110"/>
                      <a:gd name="connsiteY4" fmla="*/ 987690 h 1201613"/>
                      <a:gd name="connsiteX5" fmla="*/ 93478 w 1065110"/>
                      <a:gd name="connsiteY5" fmla="*/ 980222 h 1201613"/>
                      <a:gd name="connsiteX6" fmla="*/ 88720 w 1065110"/>
                      <a:gd name="connsiteY6" fmla="*/ 890138 h 1201613"/>
                      <a:gd name="connsiteX7" fmla="*/ 936 w 1065110"/>
                      <a:gd name="connsiteY7" fmla="*/ 841074 h 1201613"/>
                      <a:gd name="connsiteX8" fmla="*/ 92759 w 1065110"/>
                      <a:gd name="connsiteY8" fmla="*/ 653627 h 1201613"/>
                      <a:gd name="connsiteX9" fmla="*/ 68115 w 1065110"/>
                      <a:gd name="connsiteY9" fmla="*/ 519238 h 1201613"/>
                      <a:gd name="connsiteX10" fmla="*/ 63638 w 1065110"/>
                      <a:gd name="connsiteY10" fmla="*/ 394493 h 1201613"/>
                      <a:gd name="connsiteX11" fmla="*/ 633178 w 1065110"/>
                      <a:gd name="connsiteY11" fmla="*/ 732 h 1201613"/>
                      <a:gd name="connsiteX12" fmla="*/ 1064404 w 1065110"/>
                      <a:gd name="connsiteY12" fmla="*/ 587225 h 1201613"/>
                      <a:gd name="connsiteX13" fmla="*/ 776068 w 1065110"/>
                      <a:gd name="connsiteY13" fmla="*/ 1146447 h 1201613"/>
                      <a:gd name="connsiteX0" fmla="*/ 699810 w 1065110"/>
                      <a:gd name="connsiteY0" fmla="*/ 973825 h 1201613"/>
                      <a:gd name="connsiteX1" fmla="*/ 239030 w 1065110"/>
                      <a:gd name="connsiteY1" fmla="*/ 1198950 h 1201613"/>
                      <a:gd name="connsiteX2" fmla="*/ 123390 w 1065110"/>
                      <a:gd name="connsiteY2" fmla="*/ 1096392 h 1201613"/>
                      <a:gd name="connsiteX3" fmla="*/ 99561 w 1065110"/>
                      <a:gd name="connsiteY3" fmla="*/ 1058883 h 1201613"/>
                      <a:gd name="connsiteX4" fmla="*/ 175177 w 1065110"/>
                      <a:gd name="connsiteY4" fmla="*/ 1000046 h 1201613"/>
                      <a:gd name="connsiteX5" fmla="*/ 93478 w 1065110"/>
                      <a:gd name="connsiteY5" fmla="*/ 980222 h 1201613"/>
                      <a:gd name="connsiteX6" fmla="*/ 88720 w 1065110"/>
                      <a:gd name="connsiteY6" fmla="*/ 890138 h 1201613"/>
                      <a:gd name="connsiteX7" fmla="*/ 936 w 1065110"/>
                      <a:gd name="connsiteY7" fmla="*/ 841074 h 1201613"/>
                      <a:gd name="connsiteX8" fmla="*/ 92759 w 1065110"/>
                      <a:gd name="connsiteY8" fmla="*/ 653627 h 1201613"/>
                      <a:gd name="connsiteX9" fmla="*/ 68115 w 1065110"/>
                      <a:gd name="connsiteY9" fmla="*/ 519238 h 1201613"/>
                      <a:gd name="connsiteX10" fmla="*/ 63638 w 1065110"/>
                      <a:gd name="connsiteY10" fmla="*/ 394493 h 1201613"/>
                      <a:gd name="connsiteX11" fmla="*/ 633178 w 1065110"/>
                      <a:gd name="connsiteY11" fmla="*/ 732 h 1201613"/>
                      <a:gd name="connsiteX12" fmla="*/ 1064404 w 1065110"/>
                      <a:gd name="connsiteY12" fmla="*/ 587225 h 1201613"/>
                      <a:gd name="connsiteX13" fmla="*/ 776068 w 1065110"/>
                      <a:gd name="connsiteY13" fmla="*/ 1146447 h 1201613"/>
                      <a:gd name="connsiteX0" fmla="*/ 699810 w 1065110"/>
                      <a:gd name="connsiteY0" fmla="*/ 973825 h 1201613"/>
                      <a:gd name="connsiteX1" fmla="*/ 239030 w 1065110"/>
                      <a:gd name="connsiteY1" fmla="*/ 1198950 h 1201613"/>
                      <a:gd name="connsiteX2" fmla="*/ 123390 w 1065110"/>
                      <a:gd name="connsiteY2" fmla="*/ 1096392 h 1201613"/>
                      <a:gd name="connsiteX3" fmla="*/ 99561 w 1065110"/>
                      <a:gd name="connsiteY3" fmla="*/ 1058883 h 1201613"/>
                      <a:gd name="connsiteX4" fmla="*/ 175177 w 1065110"/>
                      <a:gd name="connsiteY4" fmla="*/ 1000046 h 1201613"/>
                      <a:gd name="connsiteX5" fmla="*/ 78651 w 1065110"/>
                      <a:gd name="connsiteY5" fmla="*/ 982693 h 1201613"/>
                      <a:gd name="connsiteX6" fmla="*/ 88720 w 1065110"/>
                      <a:gd name="connsiteY6" fmla="*/ 890138 h 1201613"/>
                      <a:gd name="connsiteX7" fmla="*/ 936 w 1065110"/>
                      <a:gd name="connsiteY7" fmla="*/ 841074 h 1201613"/>
                      <a:gd name="connsiteX8" fmla="*/ 92759 w 1065110"/>
                      <a:gd name="connsiteY8" fmla="*/ 653627 h 1201613"/>
                      <a:gd name="connsiteX9" fmla="*/ 68115 w 1065110"/>
                      <a:gd name="connsiteY9" fmla="*/ 519238 h 1201613"/>
                      <a:gd name="connsiteX10" fmla="*/ 63638 w 1065110"/>
                      <a:gd name="connsiteY10" fmla="*/ 394493 h 1201613"/>
                      <a:gd name="connsiteX11" fmla="*/ 633178 w 1065110"/>
                      <a:gd name="connsiteY11" fmla="*/ 732 h 1201613"/>
                      <a:gd name="connsiteX12" fmla="*/ 1064404 w 1065110"/>
                      <a:gd name="connsiteY12" fmla="*/ 587225 h 1201613"/>
                      <a:gd name="connsiteX13" fmla="*/ 776068 w 1065110"/>
                      <a:gd name="connsiteY13" fmla="*/ 1146447 h 1201613"/>
                      <a:gd name="connsiteX0" fmla="*/ 699810 w 1065110"/>
                      <a:gd name="connsiteY0" fmla="*/ 973825 h 1201613"/>
                      <a:gd name="connsiteX1" fmla="*/ 239030 w 1065110"/>
                      <a:gd name="connsiteY1" fmla="*/ 1198950 h 1201613"/>
                      <a:gd name="connsiteX2" fmla="*/ 123390 w 1065110"/>
                      <a:gd name="connsiteY2" fmla="*/ 1096392 h 1201613"/>
                      <a:gd name="connsiteX3" fmla="*/ 99561 w 1065110"/>
                      <a:gd name="connsiteY3" fmla="*/ 1058883 h 1201613"/>
                      <a:gd name="connsiteX4" fmla="*/ 175177 w 1065110"/>
                      <a:gd name="connsiteY4" fmla="*/ 1000046 h 1201613"/>
                      <a:gd name="connsiteX5" fmla="*/ 78651 w 1065110"/>
                      <a:gd name="connsiteY5" fmla="*/ 982693 h 1201613"/>
                      <a:gd name="connsiteX6" fmla="*/ 88720 w 1065110"/>
                      <a:gd name="connsiteY6" fmla="*/ 890138 h 1201613"/>
                      <a:gd name="connsiteX7" fmla="*/ 936 w 1065110"/>
                      <a:gd name="connsiteY7" fmla="*/ 811422 h 1201613"/>
                      <a:gd name="connsiteX8" fmla="*/ 92759 w 1065110"/>
                      <a:gd name="connsiteY8" fmla="*/ 653627 h 1201613"/>
                      <a:gd name="connsiteX9" fmla="*/ 68115 w 1065110"/>
                      <a:gd name="connsiteY9" fmla="*/ 519238 h 1201613"/>
                      <a:gd name="connsiteX10" fmla="*/ 63638 w 1065110"/>
                      <a:gd name="connsiteY10" fmla="*/ 394493 h 1201613"/>
                      <a:gd name="connsiteX11" fmla="*/ 633178 w 1065110"/>
                      <a:gd name="connsiteY11" fmla="*/ 732 h 1201613"/>
                      <a:gd name="connsiteX12" fmla="*/ 1064404 w 1065110"/>
                      <a:gd name="connsiteY12" fmla="*/ 587225 h 1201613"/>
                      <a:gd name="connsiteX13" fmla="*/ 776068 w 1065110"/>
                      <a:gd name="connsiteY13" fmla="*/ 1146447 h 1201613"/>
                      <a:gd name="connsiteX0" fmla="*/ 699810 w 1065110"/>
                      <a:gd name="connsiteY0" fmla="*/ 973825 h 1201613"/>
                      <a:gd name="connsiteX1" fmla="*/ 239030 w 1065110"/>
                      <a:gd name="connsiteY1" fmla="*/ 1198950 h 1201613"/>
                      <a:gd name="connsiteX2" fmla="*/ 123390 w 1065110"/>
                      <a:gd name="connsiteY2" fmla="*/ 1096392 h 1201613"/>
                      <a:gd name="connsiteX3" fmla="*/ 99561 w 1065110"/>
                      <a:gd name="connsiteY3" fmla="*/ 1058883 h 1201613"/>
                      <a:gd name="connsiteX4" fmla="*/ 175177 w 1065110"/>
                      <a:gd name="connsiteY4" fmla="*/ 1000046 h 1201613"/>
                      <a:gd name="connsiteX5" fmla="*/ 78651 w 1065110"/>
                      <a:gd name="connsiteY5" fmla="*/ 982693 h 1201613"/>
                      <a:gd name="connsiteX6" fmla="*/ 96133 w 1065110"/>
                      <a:gd name="connsiteY6" fmla="*/ 860486 h 1201613"/>
                      <a:gd name="connsiteX7" fmla="*/ 936 w 1065110"/>
                      <a:gd name="connsiteY7" fmla="*/ 811422 h 1201613"/>
                      <a:gd name="connsiteX8" fmla="*/ 92759 w 1065110"/>
                      <a:gd name="connsiteY8" fmla="*/ 653627 h 1201613"/>
                      <a:gd name="connsiteX9" fmla="*/ 68115 w 1065110"/>
                      <a:gd name="connsiteY9" fmla="*/ 519238 h 1201613"/>
                      <a:gd name="connsiteX10" fmla="*/ 63638 w 1065110"/>
                      <a:gd name="connsiteY10" fmla="*/ 394493 h 1201613"/>
                      <a:gd name="connsiteX11" fmla="*/ 633178 w 1065110"/>
                      <a:gd name="connsiteY11" fmla="*/ 732 h 1201613"/>
                      <a:gd name="connsiteX12" fmla="*/ 1064404 w 1065110"/>
                      <a:gd name="connsiteY12" fmla="*/ 587225 h 1201613"/>
                      <a:gd name="connsiteX13" fmla="*/ 776068 w 1065110"/>
                      <a:gd name="connsiteY13" fmla="*/ 1146447 h 1201613"/>
                      <a:gd name="connsiteX0" fmla="*/ 699810 w 1065110"/>
                      <a:gd name="connsiteY0" fmla="*/ 973825 h 1201613"/>
                      <a:gd name="connsiteX1" fmla="*/ 239030 w 1065110"/>
                      <a:gd name="connsiteY1" fmla="*/ 1198950 h 1201613"/>
                      <a:gd name="connsiteX2" fmla="*/ 123390 w 1065110"/>
                      <a:gd name="connsiteY2" fmla="*/ 1096392 h 1201613"/>
                      <a:gd name="connsiteX3" fmla="*/ 99561 w 1065110"/>
                      <a:gd name="connsiteY3" fmla="*/ 1058883 h 1201613"/>
                      <a:gd name="connsiteX4" fmla="*/ 175177 w 1065110"/>
                      <a:gd name="connsiteY4" fmla="*/ 1000046 h 1201613"/>
                      <a:gd name="connsiteX5" fmla="*/ 78651 w 1065110"/>
                      <a:gd name="connsiteY5" fmla="*/ 982693 h 1201613"/>
                      <a:gd name="connsiteX6" fmla="*/ 96133 w 1065110"/>
                      <a:gd name="connsiteY6" fmla="*/ 860486 h 1201613"/>
                      <a:gd name="connsiteX7" fmla="*/ 936 w 1065110"/>
                      <a:gd name="connsiteY7" fmla="*/ 811422 h 1201613"/>
                      <a:gd name="connsiteX8" fmla="*/ 92759 w 1065110"/>
                      <a:gd name="connsiteY8" fmla="*/ 653627 h 1201613"/>
                      <a:gd name="connsiteX9" fmla="*/ 68115 w 1065110"/>
                      <a:gd name="connsiteY9" fmla="*/ 519238 h 1201613"/>
                      <a:gd name="connsiteX10" fmla="*/ 63638 w 1065110"/>
                      <a:gd name="connsiteY10" fmla="*/ 394493 h 1201613"/>
                      <a:gd name="connsiteX11" fmla="*/ 633178 w 1065110"/>
                      <a:gd name="connsiteY11" fmla="*/ 732 h 1201613"/>
                      <a:gd name="connsiteX12" fmla="*/ 1064404 w 1065110"/>
                      <a:gd name="connsiteY12" fmla="*/ 587225 h 1201613"/>
                      <a:gd name="connsiteX13" fmla="*/ 776068 w 1065110"/>
                      <a:gd name="connsiteY13" fmla="*/ 1146447 h 1201613"/>
                      <a:gd name="connsiteX0" fmla="*/ 699810 w 1065110"/>
                      <a:gd name="connsiteY0" fmla="*/ 973825 h 1201613"/>
                      <a:gd name="connsiteX1" fmla="*/ 239030 w 1065110"/>
                      <a:gd name="connsiteY1" fmla="*/ 1198950 h 1201613"/>
                      <a:gd name="connsiteX2" fmla="*/ 123390 w 1065110"/>
                      <a:gd name="connsiteY2" fmla="*/ 1096392 h 1201613"/>
                      <a:gd name="connsiteX3" fmla="*/ 99561 w 1065110"/>
                      <a:gd name="connsiteY3" fmla="*/ 1058883 h 1201613"/>
                      <a:gd name="connsiteX4" fmla="*/ 175177 w 1065110"/>
                      <a:gd name="connsiteY4" fmla="*/ 1000046 h 1201613"/>
                      <a:gd name="connsiteX5" fmla="*/ 76180 w 1065110"/>
                      <a:gd name="connsiteY5" fmla="*/ 938214 h 1201613"/>
                      <a:gd name="connsiteX6" fmla="*/ 96133 w 1065110"/>
                      <a:gd name="connsiteY6" fmla="*/ 860486 h 1201613"/>
                      <a:gd name="connsiteX7" fmla="*/ 936 w 1065110"/>
                      <a:gd name="connsiteY7" fmla="*/ 811422 h 1201613"/>
                      <a:gd name="connsiteX8" fmla="*/ 92759 w 1065110"/>
                      <a:gd name="connsiteY8" fmla="*/ 653627 h 1201613"/>
                      <a:gd name="connsiteX9" fmla="*/ 68115 w 1065110"/>
                      <a:gd name="connsiteY9" fmla="*/ 519238 h 1201613"/>
                      <a:gd name="connsiteX10" fmla="*/ 63638 w 1065110"/>
                      <a:gd name="connsiteY10" fmla="*/ 394493 h 1201613"/>
                      <a:gd name="connsiteX11" fmla="*/ 633178 w 1065110"/>
                      <a:gd name="connsiteY11" fmla="*/ 732 h 1201613"/>
                      <a:gd name="connsiteX12" fmla="*/ 1064404 w 1065110"/>
                      <a:gd name="connsiteY12" fmla="*/ 587225 h 1201613"/>
                      <a:gd name="connsiteX13" fmla="*/ 776068 w 1065110"/>
                      <a:gd name="connsiteY13" fmla="*/ 1146447 h 1201613"/>
                      <a:gd name="connsiteX0" fmla="*/ 699810 w 1065110"/>
                      <a:gd name="connsiteY0" fmla="*/ 973825 h 1201613"/>
                      <a:gd name="connsiteX1" fmla="*/ 239030 w 1065110"/>
                      <a:gd name="connsiteY1" fmla="*/ 1198950 h 1201613"/>
                      <a:gd name="connsiteX2" fmla="*/ 123390 w 1065110"/>
                      <a:gd name="connsiteY2" fmla="*/ 1096392 h 1201613"/>
                      <a:gd name="connsiteX3" fmla="*/ 99561 w 1065110"/>
                      <a:gd name="connsiteY3" fmla="*/ 1058883 h 1201613"/>
                      <a:gd name="connsiteX4" fmla="*/ 251777 w 1065110"/>
                      <a:gd name="connsiteY4" fmla="*/ 987691 h 1201613"/>
                      <a:gd name="connsiteX5" fmla="*/ 76180 w 1065110"/>
                      <a:gd name="connsiteY5" fmla="*/ 938214 h 1201613"/>
                      <a:gd name="connsiteX6" fmla="*/ 96133 w 1065110"/>
                      <a:gd name="connsiteY6" fmla="*/ 860486 h 1201613"/>
                      <a:gd name="connsiteX7" fmla="*/ 936 w 1065110"/>
                      <a:gd name="connsiteY7" fmla="*/ 811422 h 1201613"/>
                      <a:gd name="connsiteX8" fmla="*/ 92759 w 1065110"/>
                      <a:gd name="connsiteY8" fmla="*/ 653627 h 1201613"/>
                      <a:gd name="connsiteX9" fmla="*/ 68115 w 1065110"/>
                      <a:gd name="connsiteY9" fmla="*/ 519238 h 1201613"/>
                      <a:gd name="connsiteX10" fmla="*/ 63638 w 1065110"/>
                      <a:gd name="connsiteY10" fmla="*/ 394493 h 1201613"/>
                      <a:gd name="connsiteX11" fmla="*/ 633178 w 1065110"/>
                      <a:gd name="connsiteY11" fmla="*/ 732 h 1201613"/>
                      <a:gd name="connsiteX12" fmla="*/ 1064404 w 1065110"/>
                      <a:gd name="connsiteY12" fmla="*/ 587225 h 1201613"/>
                      <a:gd name="connsiteX13" fmla="*/ 776068 w 1065110"/>
                      <a:gd name="connsiteY13" fmla="*/ 1146447 h 1201613"/>
                      <a:gd name="connsiteX0" fmla="*/ 699810 w 1065110"/>
                      <a:gd name="connsiteY0" fmla="*/ 973825 h 1201613"/>
                      <a:gd name="connsiteX1" fmla="*/ 239030 w 1065110"/>
                      <a:gd name="connsiteY1" fmla="*/ 1198950 h 1201613"/>
                      <a:gd name="connsiteX2" fmla="*/ 133275 w 1065110"/>
                      <a:gd name="connsiteY2" fmla="*/ 1126045 h 1201613"/>
                      <a:gd name="connsiteX3" fmla="*/ 99561 w 1065110"/>
                      <a:gd name="connsiteY3" fmla="*/ 1058883 h 1201613"/>
                      <a:gd name="connsiteX4" fmla="*/ 251777 w 1065110"/>
                      <a:gd name="connsiteY4" fmla="*/ 987691 h 1201613"/>
                      <a:gd name="connsiteX5" fmla="*/ 76180 w 1065110"/>
                      <a:gd name="connsiteY5" fmla="*/ 938214 h 1201613"/>
                      <a:gd name="connsiteX6" fmla="*/ 96133 w 1065110"/>
                      <a:gd name="connsiteY6" fmla="*/ 860486 h 1201613"/>
                      <a:gd name="connsiteX7" fmla="*/ 936 w 1065110"/>
                      <a:gd name="connsiteY7" fmla="*/ 811422 h 1201613"/>
                      <a:gd name="connsiteX8" fmla="*/ 92759 w 1065110"/>
                      <a:gd name="connsiteY8" fmla="*/ 653627 h 1201613"/>
                      <a:gd name="connsiteX9" fmla="*/ 68115 w 1065110"/>
                      <a:gd name="connsiteY9" fmla="*/ 519238 h 1201613"/>
                      <a:gd name="connsiteX10" fmla="*/ 63638 w 1065110"/>
                      <a:gd name="connsiteY10" fmla="*/ 394493 h 1201613"/>
                      <a:gd name="connsiteX11" fmla="*/ 633178 w 1065110"/>
                      <a:gd name="connsiteY11" fmla="*/ 732 h 1201613"/>
                      <a:gd name="connsiteX12" fmla="*/ 1064404 w 1065110"/>
                      <a:gd name="connsiteY12" fmla="*/ 587225 h 1201613"/>
                      <a:gd name="connsiteX13" fmla="*/ 776068 w 1065110"/>
                      <a:gd name="connsiteY13" fmla="*/ 1146447 h 1201613"/>
                      <a:gd name="connsiteX0" fmla="*/ 699810 w 1065110"/>
                      <a:gd name="connsiteY0" fmla="*/ 973825 h 1201613"/>
                      <a:gd name="connsiteX1" fmla="*/ 239030 w 1065110"/>
                      <a:gd name="connsiteY1" fmla="*/ 1198950 h 1201613"/>
                      <a:gd name="connsiteX2" fmla="*/ 133275 w 1065110"/>
                      <a:gd name="connsiteY2" fmla="*/ 1126045 h 1201613"/>
                      <a:gd name="connsiteX3" fmla="*/ 99561 w 1065110"/>
                      <a:gd name="connsiteY3" fmla="*/ 1058883 h 1201613"/>
                      <a:gd name="connsiteX4" fmla="*/ 251777 w 1065110"/>
                      <a:gd name="connsiteY4" fmla="*/ 987691 h 1201613"/>
                      <a:gd name="connsiteX5" fmla="*/ 76180 w 1065110"/>
                      <a:gd name="connsiteY5" fmla="*/ 938214 h 1201613"/>
                      <a:gd name="connsiteX6" fmla="*/ 96133 w 1065110"/>
                      <a:gd name="connsiteY6" fmla="*/ 860486 h 1201613"/>
                      <a:gd name="connsiteX7" fmla="*/ 936 w 1065110"/>
                      <a:gd name="connsiteY7" fmla="*/ 811422 h 1201613"/>
                      <a:gd name="connsiteX8" fmla="*/ 92759 w 1065110"/>
                      <a:gd name="connsiteY8" fmla="*/ 653627 h 1201613"/>
                      <a:gd name="connsiteX9" fmla="*/ 68115 w 1065110"/>
                      <a:gd name="connsiteY9" fmla="*/ 519238 h 1201613"/>
                      <a:gd name="connsiteX10" fmla="*/ 63638 w 1065110"/>
                      <a:gd name="connsiteY10" fmla="*/ 394493 h 1201613"/>
                      <a:gd name="connsiteX11" fmla="*/ 633178 w 1065110"/>
                      <a:gd name="connsiteY11" fmla="*/ 732 h 1201613"/>
                      <a:gd name="connsiteX12" fmla="*/ 1064404 w 1065110"/>
                      <a:gd name="connsiteY12" fmla="*/ 587225 h 1201613"/>
                      <a:gd name="connsiteX13" fmla="*/ 776068 w 1065110"/>
                      <a:gd name="connsiteY13" fmla="*/ 1146447 h 1201613"/>
                      <a:gd name="connsiteX0" fmla="*/ 699810 w 1065110"/>
                      <a:gd name="connsiteY0" fmla="*/ 973825 h 1201613"/>
                      <a:gd name="connsiteX1" fmla="*/ 239030 w 1065110"/>
                      <a:gd name="connsiteY1" fmla="*/ 1198950 h 1201613"/>
                      <a:gd name="connsiteX2" fmla="*/ 133275 w 1065110"/>
                      <a:gd name="connsiteY2" fmla="*/ 1126045 h 1201613"/>
                      <a:gd name="connsiteX3" fmla="*/ 111916 w 1065110"/>
                      <a:gd name="connsiteY3" fmla="*/ 1083592 h 1201613"/>
                      <a:gd name="connsiteX4" fmla="*/ 251777 w 1065110"/>
                      <a:gd name="connsiteY4" fmla="*/ 987691 h 1201613"/>
                      <a:gd name="connsiteX5" fmla="*/ 76180 w 1065110"/>
                      <a:gd name="connsiteY5" fmla="*/ 938214 h 1201613"/>
                      <a:gd name="connsiteX6" fmla="*/ 96133 w 1065110"/>
                      <a:gd name="connsiteY6" fmla="*/ 860486 h 1201613"/>
                      <a:gd name="connsiteX7" fmla="*/ 936 w 1065110"/>
                      <a:gd name="connsiteY7" fmla="*/ 811422 h 1201613"/>
                      <a:gd name="connsiteX8" fmla="*/ 92759 w 1065110"/>
                      <a:gd name="connsiteY8" fmla="*/ 653627 h 1201613"/>
                      <a:gd name="connsiteX9" fmla="*/ 68115 w 1065110"/>
                      <a:gd name="connsiteY9" fmla="*/ 519238 h 1201613"/>
                      <a:gd name="connsiteX10" fmla="*/ 63638 w 1065110"/>
                      <a:gd name="connsiteY10" fmla="*/ 394493 h 1201613"/>
                      <a:gd name="connsiteX11" fmla="*/ 633178 w 1065110"/>
                      <a:gd name="connsiteY11" fmla="*/ 732 h 1201613"/>
                      <a:gd name="connsiteX12" fmla="*/ 1064404 w 1065110"/>
                      <a:gd name="connsiteY12" fmla="*/ 587225 h 1201613"/>
                      <a:gd name="connsiteX13" fmla="*/ 776068 w 1065110"/>
                      <a:gd name="connsiteY13" fmla="*/ 1146447 h 1201613"/>
                      <a:gd name="connsiteX0" fmla="*/ 699810 w 1065110"/>
                      <a:gd name="connsiteY0" fmla="*/ 973825 h 1201613"/>
                      <a:gd name="connsiteX1" fmla="*/ 239030 w 1065110"/>
                      <a:gd name="connsiteY1" fmla="*/ 1198950 h 1201613"/>
                      <a:gd name="connsiteX2" fmla="*/ 133275 w 1065110"/>
                      <a:gd name="connsiteY2" fmla="*/ 1126045 h 1201613"/>
                      <a:gd name="connsiteX3" fmla="*/ 111916 w 1065110"/>
                      <a:gd name="connsiteY3" fmla="*/ 1083592 h 1201613"/>
                      <a:gd name="connsiteX4" fmla="*/ 276488 w 1065110"/>
                      <a:gd name="connsiteY4" fmla="*/ 962981 h 1201613"/>
                      <a:gd name="connsiteX5" fmla="*/ 76180 w 1065110"/>
                      <a:gd name="connsiteY5" fmla="*/ 938214 h 1201613"/>
                      <a:gd name="connsiteX6" fmla="*/ 96133 w 1065110"/>
                      <a:gd name="connsiteY6" fmla="*/ 860486 h 1201613"/>
                      <a:gd name="connsiteX7" fmla="*/ 936 w 1065110"/>
                      <a:gd name="connsiteY7" fmla="*/ 811422 h 1201613"/>
                      <a:gd name="connsiteX8" fmla="*/ 92759 w 1065110"/>
                      <a:gd name="connsiteY8" fmla="*/ 653627 h 1201613"/>
                      <a:gd name="connsiteX9" fmla="*/ 68115 w 1065110"/>
                      <a:gd name="connsiteY9" fmla="*/ 519238 h 1201613"/>
                      <a:gd name="connsiteX10" fmla="*/ 63638 w 1065110"/>
                      <a:gd name="connsiteY10" fmla="*/ 394493 h 1201613"/>
                      <a:gd name="connsiteX11" fmla="*/ 633178 w 1065110"/>
                      <a:gd name="connsiteY11" fmla="*/ 732 h 1201613"/>
                      <a:gd name="connsiteX12" fmla="*/ 1064404 w 1065110"/>
                      <a:gd name="connsiteY12" fmla="*/ 587225 h 1201613"/>
                      <a:gd name="connsiteX13" fmla="*/ 776068 w 1065110"/>
                      <a:gd name="connsiteY13" fmla="*/ 1146447 h 1201613"/>
                      <a:gd name="connsiteX0" fmla="*/ 699810 w 1065110"/>
                      <a:gd name="connsiteY0" fmla="*/ 973825 h 1201613"/>
                      <a:gd name="connsiteX1" fmla="*/ 239030 w 1065110"/>
                      <a:gd name="connsiteY1" fmla="*/ 1198950 h 1201613"/>
                      <a:gd name="connsiteX2" fmla="*/ 133275 w 1065110"/>
                      <a:gd name="connsiteY2" fmla="*/ 1126045 h 1201613"/>
                      <a:gd name="connsiteX3" fmla="*/ 111916 w 1065110"/>
                      <a:gd name="connsiteY3" fmla="*/ 1083592 h 1201613"/>
                      <a:gd name="connsiteX4" fmla="*/ 276488 w 1065110"/>
                      <a:gd name="connsiteY4" fmla="*/ 962981 h 1201613"/>
                      <a:gd name="connsiteX5" fmla="*/ 76180 w 1065110"/>
                      <a:gd name="connsiteY5" fmla="*/ 938214 h 1201613"/>
                      <a:gd name="connsiteX6" fmla="*/ 96133 w 1065110"/>
                      <a:gd name="connsiteY6" fmla="*/ 860486 h 1201613"/>
                      <a:gd name="connsiteX7" fmla="*/ 936 w 1065110"/>
                      <a:gd name="connsiteY7" fmla="*/ 811422 h 1201613"/>
                      <a:gd name="connsiteX8" fmla="*/ 92759 w 1065110"/>
                      <a:gd name="connsiteY8" fmla="*/ 653627 h 1201613"/>
                      <a:gd name="connsiteX9" fmla="*/ 68115 w 1065110"/>
                      <a:gd name="connsiteY9" fmla="*/ 519238 h 1201613"/>
                      <a:gd name="connsiteX10" fmla="*/ 63638 w 1065110"/>
                      <a:gd name="connsiteY10" fmla="*/ 394493 h 1201613"/>
                      <a:gd name="connsiteX11" fmla="*/ 633178 w 1065110"/>
                      <a:gd name="connsiteY11" fmla="*/ 732 h 1201613"/>
                      <a:gd name="connsiteX12" fmla="*/ 1064404 w 1065110"/>
                      <a:gd name="connsiteY12" fmla="*/ 587225 h 1201613"/>
                      <a:gd name="connsiteX13" fmla="*/ 776068 w 1065110"/>
                      <a:gd name="connsiteY13" fmla="*/ 1146447 h 1201613"/>
                      <a:gd name="connsiteX0" fmla="*/ 699810 w 1065110"/>
                      <a:gd name="connsiteY0" fmla="*/ 973825 h 1201613"/>
                      <a:gd name="connsiteX1" fmla="*/ 239030 w 1065110"/>
                      <a:gd name="connsiteY1" fmla="*/ 1198950 h 1201613"/>
                      <a:gd name="connsiteX2" fmla="*/ 133275 w 1065110"/>
                      <a:gd name="connsiteY2" fmla="*/ 1126045 h 1201613"/>
                      <a:gd name="connsiteX3" fmla="*/ 111916 w 1065110"/>
                      <a:gd name="connsiteY3" fmla="*/ 1083592 h 1201613"/>
                      <a:gd name="connsiteX4" fmla="*/ 276488 w 1065110"/>
                      <a:gd name="connsiteY4" fmla="*/ 962981 h 1201613"/>
                      <a:gd name="connsiteX5" fmla="*/ 76180 w 1065110"/>
                      <a:gd name="connsiteY5" fmla="*/ 938214 h 1201613"/>
                      <a:gd name="connsiteX6" fmla="*/ 96133 w 1065110"/>
                      <a:gd name="connsiteY6" fmla="*/ 860486 h 1201613"/>
                      <a:gd name="connsiteX7" fmla="*/ 936 w 1065110"/>
                      <a:gd name="connsiteY7" fmla="*/ 811422 h 1201613"/>
                      <a:gd name="connsiteX8" fmla="*/ 92759 w 1065110"/>
                      <a:gd name="connsiteY8" fmla="*/ 653627 h 1201613"/>
                      <a:gd name="connsiteX9" fmla="*/ 68115 w 1065110"/>
                      <a:gd name="connsiteY9" fmla="*/ 519238 h 1201613"/>
                      <a:gd name="connsiteX10" fmla="*/ 63638 w 1065110"/>
                      <a:gd name="connsiteY10" fmla="*/ 394493 h 1201613"/>
                      <a:gd name="connsiteX11" fmla="*/ 633178 w 1065110"/>
                      <a:gd name="connsiteY11" fmla="*/ 732 h 1201613"/>
                      <a:gd name="connsiteX12" fmla="*/ 1064404 w 1065110"/>
                      <a:gd name="connsiteY12" fmla="*/ 587225 h 1201613"/>
                      <a:gd name="connsiteX13" fmla="*/ 776068 w 1065110"/>
                      <a:gd name="connsiteY13" fmla="*/ 1146447 h 1201613"/>
                      <a:gd name="connsiteX0" fmla="*/ 699810 w 1065110"/>
                      <a:gd name="connsiteY0" fmla="*/ 973825 h 1201613"/>
                      <a:gd name="connsiteX1" fmla="*/ 239030 w 1065110"/>
                      <a:gd name="connsiteY1" fmla="*/ 1198950 h 1201613"/>
                      <a:gd name="connsiteX2" fmla="*/ 133275 w 1065110"/>
                      <a:gd name="connsiteY2" fmla="*/ 1126045 h 1201613"/>
                      <a:gd name="connsiteX3" fmla="*/ 111916 w 1065110"/>
                      <a:gd name="connsiteY3" fmla="*/ 1083592 h 1201613"/>
                      <a:gd name="connsiteX4" fmla="*/ 276488 w 1065110"/>
                      <a:gd name="connsiteY4" fmla="*/ 962981 h 1201613"/>
                      <a:gd name="connsiteX5" fmla="*/ 76180 w 1065110"/>
                      <a:gd name="connsiteY5" fmla="*/ 938214 h 1201613"/>
                      <a:gd name="connsiteX6" fmla="*/ 96133 w 1065110"/>
                      <a:gd name="connsiteY6" fmla="*/ 860486 h 1201613"/>
                      <a:gd name="connsiteX7" fmla="*/ 936 w 1065110"/>
                      <a:gd name="connsiteY7" fmla="*/ 811422 h 1201613"/>
                      <a:gd name="connsiteX8" fmla="*/ 92759 w 1065110"/>
                      <a:gd name="connsiteY8" fmla="*/ 653627 h 1201613"/>
                      <a:gd name="connsiteX9" fmla="*/ 68115 w 1065110"/>
                      <a:gd name="connsiteY9" fmla="*/ 519238 h 1201613"/>
                      <a:gd name="connsiteX10" fmla="*/ 63638 w 1065110"/>
                      <a:gd name="connsiteY10" fmla="*/ 394493 h 1201613"/>
                      <a:gd name="connsiteX11" fmla="*/ 633178 w 1065110"/>
                      <a:gd name="connsiteY11" fmla="*/ 732 h 1201613"/>
                      <a:gd name="connsiteX12" fmla="*/ 1064404 w 1065110"/>
                      <a:gd name="connsiteY12" fmla="*/ 587225 h 1201613"/>
                      <a:gd name="connsiteX13" fmla="*/ 776068 w 1065110"/>
                      <a:gd name="connsiteY13" fmla="*/ 1146447 h 1201613"/>
                      <a:gd name="connsiteX0" fmla="*/ 699810 w 1065110"/>
                      <a:gd name="connsiteY0" fmla="*/ 973825 h 1201613"/>
                      <a:gd name="connsiteX1" fmla="*/ 239030 w 1065110"/>
                      <a:gd name="connsiteY1" fmla="*/ 1198950 h 1201613"/>
                      <a:gd name="connsiteX2" fmla="*/ 133275 w 1065110"/>
                      <a:gd name="connsiteY2" fmla="*/ 1126045 h 1201613"/>
                      <a:gd name="connsiteX3" fmla="*/ 111916 w 1065110"/>
                      <a:gd name="connsiteY3" fmla="*/ 1083592 h 1201613"/>
                      <a:gd name="connsiteX4" fmla="*/ 264132 w 1065110"/>
                      <a:gd name="connsiteY4" fmla="*/ 962981 h 1201613"/>
                      <a:gd name="connsiteX5" fmla="*/ 76180 w 1065110"/>
                      <a:gd name="connsiteY5" fmla="*/ 938214 h 1201613"/>
                      <a:gd name="connsiteX6" fmla="*/ 96133 w 1065110"/>
                      <a:gd name="connsiteY6" fmla="*/ 860486 h 1201613"/>
                      <a:gd name="connsiteX7" fmla="*/ 936 w 1065110"/>
                      <a:gd name="connsiteY7" fmla="*/ 811422 h 1201613"/>
                      <a:gd name="connsiteX8" fmla="*/ 92759 w 1065110"/>
                      <a:gd name="connsiteY8" fmla="*/ 653627 h 1201613"/>
                      <a:gd name="connsiteX9" fmla="*/ 68115 w 1065110"/>
                      <a:gd name="connsiteY9" fmla="*/ 519238 h 1201613"/>
                      <a:gd name="connsiteX10" fmla="*/ 63638 w 1065110"/>
                      <a:gd name="connsiteY10" fmla="*/ 394493 h 1201613"/>
                      <a:gd name="connsiteX11" fmla="*/ 633178 w 1065110"/>
                      <a:gd name="connsiteY11" fmla="*/ 732 h 1201613"/>
                      <a:gd name="connsiteX12" fmla="*/ 1064404 w 1065110"/>
                      <a:gd name="connsiteY12" fmla="*/ 587225 h 1201613"/>
                      <a:gd name="connsiteX13" fmla="*/ 776068 w 1065110"/>
                      <a:gd name="connsiteY13" fmla="*/ 1146447 h 1201613"/>
                      <a:gd name="connsiteX0" fmla="*/ 699810 w 1065110"/>
                      <a:gd name="connsiteY0" fmla="*/ 973825 h 1201613"/>
                      <a:gd name="connsiteX1" fmla="*/ 239030 w 1065110"/>
                      <a:gd name="connsiteY1" fmla="*/ 1198950 h 1201613"/>
                      <a:gd name="connsiteX2" fmla="*/ 133275 w 1065110"/>
                      <a:gd name="connsiteY2" fmla="*/ 1126045 h 1201613"/>
                      <a:gd name="connsiteX3" fmla="*/ 111916 w 1065110"/>
                      <a:gd name="connsiteY3" fmla="*/ 1083592 h 1201613"/>
                      <a:gd name="connsiteX4" fmla="*/ 264132 w 1065110"/>
                      <a:gd name="connsiteY4" fmla="*/ 962981 h 1201613"/>
                      <a:gd name="connsiteX5" fmla="*/ 76180 w 1065110"/>
                      <a:gd name="connsiteY5" fmla="*/ 938214 h 1201613"/>
                      <a:gd name="connsiteX6" fmla="*/ 96133 w 1065110"/>
                      <a:gd name="connsiteY6" fmla="*/ 860486 h 1201613"/>
                      <a:gd name="connsiteX7" fmla="*/ 936 w 1065110"/>
                      <a:gd name="connsiteY7" fmla="*/ 811422 h 1201613"/>
                      <a:gd name="connsiteX8" fmla="*/ 92759 w 1065110"/>
                      <a:gd name="connsiteY8" fmla="*/ 653627 h 1201613"/>
                      <a:gd name="connsiteX9" fmla="*/ 68115 w 1065110"/>
                      <a:gd name="connsiteY9" fmla="*/ 519238 h 1201613"/>
                      <a:gd name="connsiteX10" fmla="*/ 63638 w 1065110"/>
                      <a:gd name="connsiteY10" fmla="*/ 394493 h 1201613"/>
                      <a:gd name="connsiteX11" fmla="*/ 633178 w 1065110"/>
                      <a:gd name="connsiteY11" fmla="*/ 732 h 1201613"/>
                      <a:gd name="connsiteX12" fmla="*/ 1064404 w 1065110"/>
                      <a:gd name="connsiteY12" fmla="*/ 587225 h 1201613"/>
                      <a:gd name="connsiteX13" fmla="*/ 776068 w 1065110"/>
                      <a:gd name="connsiteY13" fmla="*/ 1146447 h 1201613"/>
                      <a:gd name="connsiteX0" fmla="*/ 699810 w 1065110"/>
                      <a:gd name="connsiteY0" fmla="*/ 973825 h 1201613"/>
                      <a:gd name="connsiteX1" fmla="*/ 239030 w 1065110"/>
                      <a:gd name="connsiteY1" fmla="*/ 1198950 h 1201613"/>
                      <a:gd name="connsiteX2" fmla="*/ 133275 w 1065110"/>
                      <a:gd name="connsiteY2" fmla="*/ 1126045 h 1201613"/>
                      <a:gd name="connsiteX3" fmla="*/ 111916 w 1065110"/>
                      <a:gd name="connsiteY3" fmla="*/ 1083592 h 1201613"/>
                      <a:gd name="connsiteX4" fmla="*/ 264132 w 1065110"/>
                      <a:gd name="connsiteY4" fmla="*/ 962981 h 1201613"/>
                      <a:gd name="connsiteX5" fmla="*/ 76180 w 1065110"/>
                      <a:gd name="connsiteY5" fmla="*/ 938214 h 1201613"/>
                      <a:gd name="connsiteX6" fmla="*/ 96133 w 1065110"/>
                      <a:gd name="connsiteY6" fmla="*/ 860486 h 1201613"/>
                      <a:gd name="connsiteX7" fmla="*/ 936 w 1065110"/>
                      <a:gd name="connsiteY7" fmla="*/ 811422 h 1201613"/>
                      <a:gd name="connsiteX8" fmla="*/ 92759 w 1065110"/>
                      <a:gd name="connsiteY8" fmla="*/ 653627 h 1201613"/>
                      <a:gd name="connsiteX9" fmla="*/ 68115 w 1065110"/>
                      <a:gd name="connsiteY9" fmla="*/ 519238 h 1201613"/>
                      <a:gd name="connsiteX10" fmla="*/ 63638 w 1065110"/>
                      <a:gd name="connsiteY10" fmla="*/ 394493 h 1201613"/>
                      <a:gd name="connsiteX11" fmla="*/ 633178 w 1065110"/>
                      <a:gd name="connsiteY11" fmla="*/ 732 h 1201613"/>
                      <a:gd name="connsiteX12" fmla="*/ 1064404 w 1065110"/>
                      <a:gd name="connsiteY12" fmla="*/ 587225 h 1201613"/>
                      <a:gd name="connsiteX13" fmla="*/ 776068 w 1065110"/>
                      <a:gd name="connsiteY13" fmla="*/ 1146447 h 1201613"/>
                      <a:gd name="connsiteX0" fmla="*/ 699810 w 1065110"/>
                      <a:gd name="connsiteY0" fmla="*/ 973825 h 1201613"/>
                      <a:gd name="connsiteX1" fmla="*/ 239030 w 1065110"/>
                      <a:gd name="connsiteY1" fmla="*/ 1198950 h 1201613"/>
                      <a:gd name="connsiteX2" fmla="*/ 133275 w 1065110"/>
                      <a:gd name="connsiteY2" fmla="*/ 1126045 h 1201613"/>
                      <a:gd name="connsiteX3" fmla="*/ 111916 w 1065110"/>
                      <a:gd name="connsiteY3" fmla="*/ 1083592 h 1201613"/>
                      <a:gd name="connsiteX4" fmla="*/ 264132 w 1065110"/>
                      <a:gd name="connsiteY4" fmla="*/ 962981 h 1201613"/>
                      <a:gd name="connsiteX5" fmla="*/ 76180 w 1065110"/>
                      <a:gd name="connsiteY5" fmla="*/ 938214 h 1201613"/>
                      <a:gd name="connsiteX6" fmla="*/ 96133 w 1065110"/>
                      <a:gd name="connsiteY6" fmla="*/ 860486 h 1201613"/>
                      <a:gd name="connsiteX7" fmla="*/ 936 w 1065110"/>
                      <a:gd name="connsiteY7" fmla="*/ 811422 h 1201613"/>
                      <a:gd name="connsiteX8" fmla="*/ 92759 w 1065110"/>
                      <a:gd name="connsiteY8" fmla="*/ 653627 h 1201613"/>
                      <a:gd name="connsiteX9" fmla="*/ 68115 w 1065110"/>
                      <a:gd name="connsiteY9" fmla="*/ 519238 h 1201613"/>
                      <a:gd name="connsiteX10" fmla="*/ 63638 w 1065110"/>
                      <a:gd name="connsiteY10" fmla="*/ 394493 h 1201613"/>
                      <a:gd name="connsiteX11" fmla="*/ 633178 w 1065110"/>
                      <a:gd name="connsiteY11" fmla="*/ 732 h 1201613"/>
                      <a:gd name="connsiteX12" fmla="*/ 1064404 w 1065110"/>
                      <a:gd name="connsiteY12" fmla="*/ 587225 h 1201613"/>
                      <a:gd name="connsiteX13" fmla="*/ 776068 w 1065110"/>
                      <a:gd name="connsiteY13" fmla="*/ 1146447 h 1201613"/>
                      <a:gd name="connsiteX0" fmla="*/ 699810 w 1065110"/>
                      <a:gd name="connsiteY0" fmla="*/ 973825 h 1208020"/>
                      <a:gd name="connsiteX1" fmla="*/ 268683 w 1065110"/>
                      <a:gd name="connsiteY1" fmla="*/ 1205540 h 1208020"/>
                      <a:gd name="connsiteX2" fmla="*/ 133275 w 1065110"/>
                      <a:gd name="connsiteY2" fmla="*/ 1126045 h 1208020"/>
                      <a:gd name="connsiteX3" fmla="*/ 111916 w 1065110"/>
                      <a:gd name="connsiteY3" fmla="*/ 1083592 h 1208020"/>
                      <a:gd name="connsiteX4" fmla="*/ 264132 w 1065110"/>
                      <a:gd name="connsiteY4" fmla="*/ 962981 h 1208020"/>
                      <a:gd name="connsiteX5" fmla="*/ 76180 w 1065110"/>
                      <a:gd name="connsiteY5" fmla="*/ 938214 h 1208020"/>
                      <a:gd name="connsiteX6" fmla="*/ 96133 w 1065110"/>
                      <a:gd name="connsiteY6" fmla="*/ 860486 h 1208020"/>
                      <a:gd name="connsiteX7" fmla="*/ 936 w 1065110"/>
                      <a:gd name="connsiteY7" fmla="*/ 811422 h 1208020"/>
                      <a:gd name="connsiteX8" fmla="*/ 92759 w 1065110"/>
                      <a:gd name="connsiteY8" fmla="*/ 653627 h 1208020"/>
                      <a:gd name="connsiteX9" fmla="*/ 68115 w 1065110"/>
                      <a:gd name="connsiteY9" fmla="*/ 519238 h 1208020"/>
                      <a:gd name="connsiteX10" fmla="*/ 63638 w 1065110"/>
                      <a:gd name="connsiteY10" fmla="*/ 394493 h 1208020"/>
                      <a:gd name="connsiteX11" fmla="*/ 633178 w 1065110"/>
                      <a:gd name="connsiteY11" fmla="*/ 732 h 1208020"/>
                      <a:gd name="connsiteX12" fmla="*/ 1064404 w 1065110"/>
                      <a:gd name="connsiteY12" fmla="*/ 587225 h 1208020"/>
                      <a:gd name="connsiteX13" fmla="*/ 776068 w 1065110"/>
                      <a:gd name="connsiteY13" fmla="*/ 1146447 h 1208020"/>
                      <a:gd name="connsiteX0" fmla="*/ 699810 w 1065110"/>
                      <a:gd name="connsiteY0" fmla="*/ 973825 h 1208020"/>
                      <a:gd name="connsiteX1" fmla="*/ 268683 w 1065110"/>
                      <a:gd name="connsiteY1" fmla="*/ 1205540 h 1208020"/>
                      <a:gd name="connsiteX2" fmla="*/ 146453 w 1065110"/>
                      <a:gd name="connsiteY2" fmla="*/ 1135929 h 1208020"/>
                      <a:gd name="connsiteX3" fmla="*/ 111916 w 1065110"/>
                      <a:gd name="connsiteY3" fmla="*/ 1083592 h 1208020"/>
                      <a:gd name="connsiteX4" fmla="*/ 264132 w 1065110"/>
                      <a:gd name="connsiteY4" fmla="*/ 962981 h 1208020"/>
                      <a:gd name="connsiteX5" fmla="*/ 76180 w 1065110"/>
                      <a:gd name="connsiteY5" fmla="*/ 938214 h 1208020"/>
                      <a:gd name="connsiteX6" fmla="*/ 96133 w 1065110"/>
                      <a:gd name="connsiteY6" fmla="*/ 860486 h 1208020"/>
                      <a:gd name="connsiteX7" fmla="*/ 936 w 1065110"/>
                      <a:gd name="connsiteY7" fmla="*/ 811422 h 1208020"/>
                      <a:gd name="connsiteX8" fmla="*/ 92759 w 1065110"/>
                      <a:gd name="connsiteY8" fmla="*/ 653627 h 1208020"/>
                      <a:gd name="connsiteX9" fmla="*/ 68115 w 1065110"/>
                      <a:gd name="connsiteY9" fmla="*/ 519238 h 1208020"/>
                      <a:gd name="connsiteX10" fmla="*/ 63638 w 1065110"/>
                      <a:gd name="connsiteY10" fmla="*/ 394493 h 1208020"/>
                      <a:gd name="connsiteX11" fmla="*/ 633178 w 1065110"/>
                      <a:gd name="connsiteY11" fmla="*/ 732 h 1208020"/>
                      <a:gd name="connsiteX12" fmla="*/ 1064404 w 1065110"/>
                      <a:gd name="connsiteY12" fmla="*/ 587225 h 1208020"/>
                      <a:gd name="connsiteX13" fmla="*/ 776068 w 1065110"/>
                      <a:gd name="connsiteY13" fmla="*/ 1146447 h 1208020"/>
                      <a:gd name="connsiteX0" fmla="*/ 699810 w 1065110"/>
                      <a:gd name="connsiteY0" fmla="*/ 973825 h 1208020"/>
                      <a:gd name="connsiteX1" fmla="*/ 268683 w 1065110"/>
                      <a:gd name="connsiteY1" fmla="*/ 1205540 h 1208020"/>
                      <a:gd name="connsiteX2" fmla="*/ 146453 w 1065110"/>
                      <a:gd name="connsiteY2" fmla="*/ 1135929 h 1208020"/>
                      <a:gd name="connsiteX3" fmla="*/ 128389 w 1065110"/>
                      <a:gd name="connsiteY3" fmla="*/ 1090181 h 1208020"/>
                      <a:gd name="connsiteX4" fmla="*/ 264132 w 1065110"/>
                      <a:gd name="connsiteY4" fmla="*/ 962981 h 1208020"/>
                      <a:gd name="connsiteX5" fmla="*/ 76180 w 1065110"/>
                      <a:gd name="connsiteY5" fmla="*/ 938214 h 1208020"/>
                      <a:gd name="connsiteX6" fmla="*/ 96133 w 1065110"/>
                      <a:gd name="connsiteY6" fmla="*/ 860486 h 1208020"/>
                      <a:gd name="connsiteX7" fmla="*/ 936 w 1065110"/>
                      <a:gd name="connsiteY7" fmla="*/ 811422 h 1208020"/>
                      <a:gd name="connsiteX8" fmla="*/ 92759 w 1065110"/>
                      <a:gd name="connsiteY8" fmla="*/ 653627 h 1208020"/>
                      <a:gd name="connsiteX9" fmla="*/ 68115 w 1065110"/>
                      <a:gd name="connsiteY9" fmla="*/ 519238 h 1208020"/>
                      <a:gd name="connsiteX10" fmla="*/ 63638 w 1065110"/>
                      <a:gd name="connsiteY10" fmla="*/ 394493 h 1208020"/>
                      <a:gd name="connsiteX11" fmla="*/ 633178 w 1065110"/>
                      <a:gd name="connsiteY11" fmla="*/ 732 h 1208020"/>
                      <a:gd name="connsiteX12" fmla="*/ 1064404 w 1065110"/>
                      <a:gd name="connsiteY12" fmla="*/ 587225 h 1208020"/>
                      <a:gd name="connsiteX13" fmla="*/ 776068 w 1065110"/>
                      <a:gd name="connsiteY13" fmla="*/ 1146447 h 1208020"/>
                      <a:gd name="connsiteX0" fmla="*/ 699810 w 1065110"/>
                      <a:gd name="connsiteY0" fmla="*/ 973825 h 1208020"/>
                      <a:gd name="connsiteX1" fmla="*/ 268683 w 1065110"/>
                      <a:gd name="connsiteY1" fmla="*/ 1205540 h 1208020"/>
                      <a:gd name="connsiteX2" fmla="*/ 162927 w 1065110"/>
                      <a:gd name="connsiteY2" fmla="*/ 1139224 h 1208020"/>
                      <a:gd name="connsiteX3" fmla="*/ 128389 w 1065110"/>
                      <a:gd name="connsiteY3" fmla="*/ 1090181 h 1208020"/>
                      <a:gd name="connsiteX4" fmla="*/ 264132 w 1065110"/>
                      <a:gd name="connsiteY4" fmla="*/ 962981 h 1208020"/>
                      <a:gd name="connsiteX5" fmla="*/ 76180 w 1065110"/>
                      <a:gd name="connsiteY5" fmla="*/ 938214 h 1208020"/>
                      <a:gd name="connsiteX6" fmla="*/ 96133 w 1065110"/>
                      <a:gd name="connsiteY6" fmla="*/ 860486 h 1208020"/>
                      <a:gd name="connsiteX7" fmla="*/ 936 w 1065110"/>
                      <a:gd name="connsiteY7" fmla="*/ 811422 h 1208020"/>
                      <a:gd name="connsiteX8" fmla="*/ 92759 w 1065110"/>
                      <a:gd name="connsiteY8" fmla="*/ 653627 h 1208020"/>
                      <a:gd name="connsiteX9" fmla="*/ 68115 w 1065110"/>
                      <a:gd name="connsiteY9" fmla="*/ 519238 h 1208020"/>
                      <a:gd name="connsiteX10" fmla="*/ 63638 w 1065110"/>
                      <a:gd name="connsiteY10" fmla="*/ 394493 h 1208020"/>
                      <a:gd name="connsiteX11" fmla="*/ 633178 w 1065110"/>
                      <a:gd name="connsiteY11" fmla="*/ 732 h 1208020"/>
                      <a:gd name="connsiteX12" fmla="*/ 1064404 w 1065110"/>
                      <a:gd name="connsiteY12" fmla="*/ 587225 h 1208020"/>
                      <a:gd name="connsiteX13" fmla="*/ 776068 w 1065110"/>
                      <a:gd name="connsiteY13" fmla="*/ 1146447 h 1208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065110" h="1208020">
                        <a:moveTo>
                          <a:pt x="699810" y="973825"/>
                        </a:moveTo>
                        <a:cubicBezTo>
                          <a:pt x="604390" y="1151526"/>
                          <a:pt x="524467" y="1222688"/>
                          <a:pt x="268683" y="1205540"/>
                        </a:cubicBezTo>
                        <a:cubicBezTo>
                          <a:pt x="193191" y="1193591"/>
                          <a:pt x="195822" y="1215629"/>
                          <a:pt x="162927" y="1139224"/>
                        </a:cubicBezTo>
                        <a:cubicBezTo>
                          <a:pt x="158398" y="1123576"/>
                          <a:pt x="111522" y="1119555"/>
                          <a:pt x="128389" y="1090181"/>
                        </a:cubicBezTo>
                        <a:cubicBezTo>
                          <a:pt x="145257" y="1060807"/>
                          <a:pt x="208310" y="1075345"/>
                          <a:pt x="264132" y="962981"/>
                        </a:cubicBezTo>
                        <a:cubicBezTo>
                          <a:pt x="188303" y="928367"/>
                          <a:pt x="138831" y="946470"/>
                          <a:pt x="76180" y="938214"/>
                        </a:cubicBezTo>
                        <a:cubicBezTo>
                          <a:pt x="48180" y="921132"/>
                          <a:pt x="96131" y="895277"/>
                          <a:pt x="96133" y="860486"/>
                        </a:cubicBezTo>
                        <a:cubicBezTo>
                          <a:pt x="65705" y="853509"/>
                          <a:pt x="8416" y="839473"/>
                          <a:pt x="936" y="811422"/>
                        </a:cubicBezTo>
                        <a:cubicBezTo>
                          <a:pt x="-10208" y="761573"/>
                          <a:pt x="81563" y="702324"/>
                          <a:pt x="92759" y="653627"/>
                        </a:cubicBezTo>
                        <a:cubicBezTo>
                          <a:pt x="103955" y="604930"/>
                          <a:pt x="72571" y="554887"/>
                          <a:pt x="68115" y="519238"/>
                        </a:cubicBezTo>
                        <a:cubicBezTo>
                          <a:pt x="61583" y="487199"/>
                          <a:pt x="64337" y="420993"/>
                          <a:pt x="63638" y="394493"/>
                        </a:cubicBezTo>
                        <a:cubicBezTo>
                          <a:pt x="70964" y="132876"/>
                          <a:pt x="320863" y="-11623"/>
                          <a:pt x="633178" y="732"/>
                        </a:cubicBezTo>
                        <a:cubicBezTo>
                          <a:pt x="945493" y="13087"/>
                          <a:pt x="1075992" y="379197"/>
                          <a:pt x="1064404" y="587225"/>
                        </a:cubicBezTo>
                        <a:cubicBezTo>
                          <a:pt x="1048184" y="878403"/>
                          <a:pt x="758015" y="970038"/>
                          <a:pt x="776068" y="1146447"/>
                        </a:cubicBezTo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99" name="グループ化 498">
                    <a:extLst>
                      <a:ext uri="{FF2B5EF4-FFF2-40B4-BE49-F238E27FC236}">
                        <a16:creationId xmlns:a16="http://schemas.microsoft.com/office/drawing/2014/main" id="{85317890-FFF8-4BA7-94C7-4A4A6D8AFAD0}"/>
                      </a:ext>
                    </a:extLst>
                  </p:cNvPr>
                  <p:cNvGrpSpPr/>
                  <p:nvPr/>
                </p:nvGrpSpPr>
                <p:grpSpPr>
                  <a:xfrm>
                    <a:off x="956132" y="2107049"/>
                    <a:ext cx="783768" cy="1429084"/>
                    <a:chOff x="4621280" y="2107049"/>
                    <a:chExt cx="783768" cy="1429084"/>
                  </a:xfrm>
                </p:grpSpPr>
                <p:sp>
                  <p:nvSpPr>
                    <p:cNvPr id="500" name="四角形: 上の 2 つの角を丸める 499">
                      <a:extLst>
                        <a:ext uri="{FF2B5EF4-FFF2-40B4-BE49-F238E27FC236}">
                          <a16:creationId xmlns:a16="http://schemas.microsoft.com/office/drawing/2014/main" id="{C88CA070-2800-4D5D-8A28-7803EAA728A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77088" y="2107049"/>
                      <a:ext cx="266338" cy="138615"/>
                    </a:xfrm>
                    <a:prstGeom prst="round2SameRect">
                      <a:avLst>
                        <a:gd name="adj1" fmla="val 7120"/>
                        <a:gd name="adj2" fmla="val 34088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01" name="フリーフォーム: 図形 500">
                      <a:extLst>
                        <a:ext uri="{FF2B5EF4-FFF2-40B4-BE49-F238E27FC236}">
                          <a16:creationId xmlns:a16="http://schemas.microsoft.com/office/drawing/2014/main" id="{ECF973E2-CAE2-4644-B698-5E7B3E1751C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51645" y="2130860"/>
                      <a:ext cx="317438" cy="186718"/>
                    </a:xfrm>
                    <a:custGeom>
                      <a:avLst/>
                      <a:gdLst>
                        <a:gd name="connsiteX0" fmla="*/ 20101 w 183642"/>
                        <a:gd name="connsiteY0" fmla="*/ 0 h 186718"/>
                        <a:gd name="connsiteX1" fmla="*/ 163541 w 183642"/>
                        <a:gd name="connsiteY1" fmla="*/ 0 h 186718"/>
                        <a:gd name="connsiteX2" fmla="*/ 183642 w 183642"/>
                        <a:gd name="connsiteY2" fmla="*/ 20101 h 186718"/>
                        <a:gd name="connsiteX3" fmla="*/ 183642 w 183642"/>
                        <a:gd name="connsiteY3" fmla="*/ 74776 h 186718"/>
                        <a:gd name="connsiteX4" fmla="*/ 183642 w 183642"/>
                        <a:gd name="connsiteY4" fmla="*/ 124118 h 186718"/>
                        <a:gd name="connsiteX5" fmla="*/ 183642 w 183642"/>
                        <a:gd name="connsiteY5" fmla="*/ 186717 h 186718"/>
                        <a:gd name="connsiteX6" fmla="*/ 121047 w 183642"/>
                        <a:gd name="connsiteY6" fmla="*/ 186717 h 186718"/>
                        <a:gd name="connsiteX7" fmla="*/ 121042 w 183642"/>
                        <a:gd name="connsiteY7" fmla="*/ 186718 h 186718"/>
                        <a:gd name="connsiteX8" fmla="*/ 62600 w 183642"/>
                        <a:gd name="connsiteY8" fmla="*/ 186718 h 186718"/>
                        <a:gd name="connsiteX9" fmla="*/ 0 w 183642"/>
                        <a:gd name="connsiteY9" fmla="*/ 124118 h 186718"/>
                        <a:gd name="connsiteX10" fmla="*/ 0 w 183642"/>
                        <a:gd name="connsiteY10" fmla="*/ 20101 h 186718"/>
                        <a:gd name="connsiteX11" fmla="*/ 20101 w 183642"/>
                        <a:gd name="connsiteY11" fmla="*/ 0 h 1867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83642" h="186718">
                          <a:moveTo>
                            <a:pt x="20101" y="0"/>
                          </a:moveTo>
                          <a:lnTo>
                            <a:pt x="163541" y="0"/>
                          </a:lnTo>
                          <a:cubicBezTo>
                            <a:pt x="174642" y="0"/>
                            <a:pt x="183642" y="9000"/>
                            <a:pt x="183642" y="20101"/>
                          </a:cubicBezTo>
                          <a:lnTo>
                            <a:pt x="183642" y="74776"/>
                          </a:lnTo>
                          <a:lnTo>
                            <a:pt x="183642" y="124118"/>
                          </a:lnTo>
                          <a:lnTo>
                            <a:pt x="183642" y="186717"/>
                          </a:lnTo>
                          <a:lnTo>
                            <a:pt x="121047" y="186717"/>
                          </a:lnTo>
                          <a:lnTo>
                            <a:pt x="121042" y="186718"/>
                          </a:lnTo>
                          <a:lnTo>
                            <a:pt x="62600" y="186718"/>
                          </a:lnTo>
                          <a:cubicBezTo>
                            <a:pt x="28027" y="186718"/>
                            <a:pt x="0" y="158691"/>
                            <a:pt x="0" y="124118"/>
                          </a:cubicBezTo>
                          <a:lnTo>
                            <a:pt x="0" y="20101"/>
                          </a:lnTo>
                          <a:cubicBezTo>
                            <a:pt x="0" y="9000"/>
                            <a:pt x="9000" y="0"/>
                            <a:pt x="20101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02" name="片側の 2 つの角を丸めた四角形 144">
                      <a:extLst>
                        <a:ext uri="{FF2B5EF4-FFF2-40B4-BE49-F238E27FC236}">
                          <a16:creationId xmlns:a16="http://schemas.microsoft.com/office/drawing/2014/main" id="{9F3D42B3-9718-48F1-8ED6-109E102F047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47594" y="2248208"/>
                      <a:ext cx="757454" cy="1287925"/>
                    </a:xfrm>
                    <a:prstGeom prst="round2SameRect">
                      <a:avLst>
                        <a:gd name="adj1" fmla="val 30576"/>
                        <a:gd name="adj2" fmla="val 0"/>
                      </a:avLst>
                    </a:prstGeom>
                    <a:solidFill>
                      <a:schemeClr val="tx1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03" name="楕円 502">
                      <a:extLst>
                        <a:ext uri="{FF2B5EF4-FFF2-40B4-BE49-F238E27FC236}">
                          <a16:creationId xmlns:a16="http://schemas.microsoft.com/office/drawing/2014/main" id="{E81D89EA-9C5A-418F-8F87-DB67EDD2B08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21280" y="2432258"/>
                      <a:ext cx="55539" cy="89958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04" name="楕円 503">
                      <a:extLst>
                        <a:ext uri="{FF2B5EF4-FFF2-40B4-BE49-F238E27FC236}">
                          <a16:creationId xmlns:a16="http://schemas.microsoft.com/office/drawing/2014/main" id="{30BA9275-227F-431A-9209-6B746666CDE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21280" y="2667819"/>
                      <a:ext cx="55539" cy="89958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05" name="楕円 504">
                      <a:extLst>
                        <a:ext uri="{FF2B5EF4-FFF2-40B4-BE49-F238E27FC236}">
                          <a16:creationId xmlns:a16="http://schemas.microsoft.com/office/drawing/2014/main" id="{0426037F-93B3-47A1-8F8E-CA10A736A7C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21280" y="2903380"/>
                      <a:ext cx="55539" cy="89958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06" name="楕円 505">
                      <a:extLst>
                        <a:ext uri="{FF2B5EF4-FFF2-40B4-BE49-F238E27FC236}">
                          <a16:creationId xmlns:a16="http://schemas.microsoft.com/office/drawing/2014/main" id="{E1B80D95-597A-46ED-92F3-AD2BDDFFB7C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21280" y="3138941"/>
                      <a:ext cx="55539" cy="89958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07" name="楕円 506">
                      <a:extLst>
                        <a:ext uri="{FF2B5EF4-FFF2-40B4-BE49-F238E27FC236}">
                          <a16:creationId xmlns:a16="http://schemas.microsoft.com/office/drawing/2014/main" id="{BC79DE7D-6C30-4548-A6C8-5C68309DA16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21280" y="3374503"/>
                      <a:ext cx="55539" cy="89958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509" name="フリーフォーム: 図形 508">
                    <a:extLst>
                      <a:ext uri="{FF2B5EF4-FFF2-40B4-BE49-F238E27FC236}">
                        <a16:creationId xmlns:a16="http://schemas.microsoft.com/office/drawing/2014/main" id="{3FB5857E-3B38-4598-8984-ABA665FBC23B}"/>
                      </a:ext>
                    </a:extLst>
                  </p:cNvPr>
                  <p:cNvSpPr/>
                  <p:nvPr/>
                </p:nvSpPr>
                <p:spPr>
                  <a:xfrm>
                    <a:off x="1196433" y="2371725"/>
                    <a:ext cx="367416" cy="1164407"/>
                  </a:xfrm>
                  <a:custGeom>
                    <a:avLst/>
                    <a:gdLst>
                      <a:gd name="connsiteX0" fmla="*/ 42070 w 328822"/>
                      <a:gd name="connsiteY0" fmla="*/ 0 h 947738"/>
                      <a:gd name="connsiteX1" fmla="*/ 286752 w 328822"/>
                      <a:gd name="connsiteY1" fmla="*/ 0 h 947738"/>
                      <a:gd name="connsiteX2" fmla="*/ 315902 w 328822"/>
                      <a:gd name="connsiteY2" fmla="*/ 43235 h 947738"/>
                      <a:gd name="connsiteX3" fmla="*/ 328822 w 328822"/>
                      <a:gd name="connsiteY3" fmla="*/ 107231 h 947738"/>
                      <a:gd name="connsiteX4" fmla="*/ 328822 w 328822"/>
                      <a:gd name="connsiteY4" fmla="*/ 947738 h 947738"/>
                      <a:gd name="connsiteX5" fmla="*/ 0 w 328822"/>
                      <a:gd name="connsiteY5" fmla="*/ 947738 h 947738"/>
                      <a:gd name="connsiteX6" fmla="*/ 0 w 328822"/>
                      <a:gd name="connsiteY6" fmla="*/ 107231 h 947738"/>
                      <a:gd name="connsiteX7" fmla="*/ 12920 w 328822"/>
                      <a:gd name="connsiteY7" fmla="*/ 43235 h 947738"/>
                      <a:gd name="connsiteX0" fmla="*/ 315902 w 407342"/>
                      <a:gd name="connsiteY0" fmla="*/ 43235 h 947738"/>
                      <a:gd name="connsiteX1" fmla="*/ 328822 w 407342"/>
                      <a:gd name="connsiteY1" fmla="*/ 107231 h 947738"/>
                      <a:gd name="connsiteX2" fmla="*/ 328822 w 407342"/>
                      <a:gd name="connsiteY2" fmla="*/ 947738 h 947738"/>
                      <a:gd name="connsiteX3" fmla="*/ 0 w 407342"/>
                      <a:gd name="connsiteY3" fmla="*/ 947738 h 947738"/>
                      <a:gd name="connsiteX4" fmla="*/ 0 w 407342"/>
                      <a:gd name="connsiteY4" fmla="*/ 107231 h 947738"/>
                      <a:gd name="connsiteX5" fmla="*/ 12920 w 407342"/>
                      <a:gd name="connsiteY5" fmla="*/ 43235 h 947738"/>
                      <a:gd name="connsiteX6" fmla="*/ 42070 w 407342"/>
                      <a:gd name="connsiteY6" fmla="*/ 0 h 947738"/>
                      <a:gd name="connsiteX7" fmla="*/ 286752 w 407342"/>
                      <a:gd name="connsiteY7" fmla="*/ 0 h 947738"/>
                      <a:gd name="connsiteX8" fmla="*/ 407342 w 407342"/>
                      <a:gd name="connsiteY8" fmla="*/ 134675 h 947738"/>
                      <a:gd name="connsiteX0" fmla="*/ 315902 w 328822"/>
                      <a:gd name="connsiteY0" fmla="*/ 43235 h 947738"/>
                      <a:gd name="connsiteX1" fmla="*/ 328822 w 328822"/>
                      <a:gd name="connsiteY1" fmla="*/ 107231 h 947738"/>
                      <a:gd name="connsiteX2" fmla="*/ 328822 w 328822"/>
                      <a:gd name="connsiteY2" fmla="*/ 947738 h 947738"/>
                      <a:gd name="connsiteX3" fmla="*/ 0 w 328822"/>
                      <a:gd name="connsiteY3" fmla="*/ 947738 h 947738"/>
                      <a:gd name="connsiteX4" fmla="*/ 0 w 328822"/>
                      <a:gd name="connsiteY4" fmla="*/ 107231 h 947738"/>
                      <a:gd name="connsiteX5" fmla="*/ 12920 w 328822"/>
                      <a:gd name="connsiteY5" fmla="*/ 43235 h 947738"/>
                      <a:gd name="connsiteX6" fmla="*/ 42070 w 328822"/>
                      <a:gd name="connsiteY6" fmla="*/ 0 h 947738"/>
                      <a:gd name="connsiteX7" fmla="*/ 286752 w 328822"/>
                      <a:gd name="connsiteY7" fmla="*/ 0 h 947738"/>
                      <a:gd name="connsiteX0" fmla="*/ 315902 w 328822"/>
                      <a:gd name="connsiteY0" fmla="*/ 43235 h 947738"/>
                      <a:gd name="connsiteX1" fmla="*/ 328822 w 328822"/>
                      <a:gd name="connsiteY1" fmla="*/ 107231 h 947738"/>
                      <a:gd name="connsiteX2" fmla="*/ 328822 w 328822"/>
                      <a:gd name="connsiteY2" fmla="*/ 947738 h 947738"/>
                      <a:gd name="connsiteX3" fmla="*/ 0 w 328822"/>
                      <a:gd name="connsiteY3" fmla="*/ 947738 h 947738"/>
                      <a:gd name="connsiteX4" fmla="*/ 0 w 328822"/>
                      <a:gd name="connsiteY4" fmla="*/ 107231 h 947738"/>
                      <a:gd name="connsiteX5" fmla="*/ 12920 w 328822"/>
                      <a:gd name="connsiteY5" fmla="*/ 43235 h 947738"/>
                      <a:gd name="connsiteX6" fmla="*/ 42070 w 328822"/>
                      <a:gd name="connsiteY6" fmla="*/ 0 h 947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28822" h="947738">
                        <a:moveTo>
                          <a:pt x="315902" y="43235"/>
                        </a:moveTo>
                        <a:cubicBezTo>
                          <a:pt x="324222" y="62905"/>
                          <a:pt x="328822" y="84531"/>
                          <a:pt x="328822" y="107231"/>
                        </a:cubicBezTo>
                        <a:lnTo>
                          <a:pt x="328822" y="947738"/>
                        </a:lnTo>
                        <a:lnTo>
                          <a:pt x="0" y="947738"/>
                        </a:lnTo>
                        <a:lnTo>
                          <a:pt x="0" y="107231"/>
                        </a:lnTo>
                        <a:cubicBezTo>
                          <a:pt x="0" y="84531"/>
                          <a:pt x="4601" y="62905"/>
                          <a:pt x="12920" y="43235"/>
                        </a:cubicBezTo>
                        <a:lnTo>
                          <a:pt x="42070" y="0"/>
                        </a:lnTo>
                      </a:path>
                    </a:pathLst>
                  </a:custGeom>
                  <a:solidFill>
                    <a:schemeClr val="tx1">
                      <a:lumMod val="85000"/>
                      <a:lumOff val="1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29" name="フリーフォーム: 図形 528">
                    <a:extLst>
                      <a:ext uri="{FF2B5EF4-FFF2-40B4-BE49-F238E27FC236}">
                        <a16:creationId xmlns:a16="http://schemas.microsoft.com/office/drawing/2014/main" id="{978895A6-CA81-406C-A9BF-9CC6AA4E6301}"/>
                      </a:ext>
                    </a:extLst>
                  </p:cNvPr>
                  <p:cNvSpPr/>
                  <p:nvPr/>
                </p:nvSpPr>
                <p:spPr>
                  <a:xfrm rot="8901916">
                    <a:off x="1200725" y="764952"/>
                    <a:ext cx="624394" cy="1120737"/>
                  </a:xfrm>
                  <a:custGeom>
                    <a:avLst/>
                    <a:gdLst>
                      <a:gd name="connsiteX0" fmla="*/ 275290 w 624394"/>
                      <a:gd name="connsiteY0" fmla="*/ 1023640 h 1120737"/>
                      <a:gd name="connsiteX1" fmla="*/ 0 w 624394"/>
                      <a:gd name="connsiteY1" fmla="*/ 552199 h 1120737"/>
                      <a:gd name="connsiteX2" fmla="*/ 381352 w 624394"/>
                      <a:gd name="connsiteY2" fmla="*/ 28340 h 1120737"/>
                      <a:gd name="connsiteX3" fmla="*/ 481614 w 624394"/>
                      <a:gd name="connsiteY3" fmla="*/ 0 h 1120737"/>
                      <a:gd name="connsiteX4" fmla="*/ 487221 w 624394"/>
                      <a:gd name="connsiteY4" fmla="*/ 6188 h 1120737"/>
                      <a:gd name="connsiteX5" fmla="*/ 576041 w 624394"/>
                      <a:gd name="connsiteY5" fmla="*/ 72915 h 1120737"/>
                      <a:gd name="connsiteX6" fmla="*/ 551036 w 624394"/>
                      <a:gd name="connsiteY6" fmla="*/ 119069 h 1120737"/>
                      <a:gd name="connsiteX7" fmla="*/ 624394 w 624394"/>
                      <a:gd name="connsiteY7" fmla="*/ 1120736 h 1120737"/>
                      <a:gd name="connsiteX8" fmla="*/ 624394 w 624394"/>
                      <a:gd name="connsiteY8" fmla="*/ 1120737 h 1120737"/>
                      <a:gd name="connsiteX9" fmla="*/ 275290 w 624394"/>
                      <a:gd name="connsiteY9" fmla="*/ 1023640 h 1120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24394" h="1120737">
                        <a:moveTo>
                          <a:pt x="275290" y="1023640"/>
                        </a:moveTo>
                        <a:cubicBezTo>
                          <a:pt x="109200" y="921469"/>
                          <a:pt x="0" y="748446"/>
                          <a:pt x="0" y="552199"/>
                        </a:cubicBezTo>
                        <a:cubicBezTo>
                          <a:pt x="0" y="316703"/>
                          <a:pt x="157247" y="114648"/>
                          <a:pt x="381352" y="28340"/>
                        </a:cubicBezTo>
                        <a:lnTo>
                          <a:pt x="481614" y="0"/>
                        </a:lnTo>
                        <a:lnTo>
                          <a:pt x="487221" y="6188"/>
                        </a:lnTo>
                        <a:lnTo>
                          <a:pt x="576041" y="72915"/>
                        </a:lnTo>
                        <a:lnTo>
                          <a:pt x="551036" y="119069"/>
                        </a:lnTo>
                        <a:cubicBezTo>
                          <a:pt x="404321" y="442494"/>
                          <a:pt x="428774" y="813005"/>
                          <a:pt x="624394" y="1120736"/>
                        </a:cubicBezTo>
                        <a:lnTo>
                          <a:pt x="624394" y="1120737"/>
                        </a:lnTo>
                        <a:cubicBezTo>
                          <a:pt x="495078" y="1120737"/>
                          <a:pt x="374943" y="1084942"/>
                          <a:pt x="275290" y="102364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514" name="グループ化 513">
                    <a:extLst>
                      <a:ext uri="{FF2B5EF4-FFF2-40B4-BE49-F238E27FC236}">
                        <a16:creationId xmlns:a16="http://schemas.microsoft.com/office/drawing/2014/main" id="{AFCF2112-4539-4970-8230-66E5CF505231}"/>
                      </a:ext>
                    </a:extLst>
                  </p:cNvPr>
                  <p:cNvGrpSpPr/>
                  <p:nvPr/>
                </p:nvGrpSpPr>
                <p:grpSpPr>
                  <a:xfrm>
                    <a:off x="1368256" y="1471613"/>
                    <a:ext cx="213064" cy="385886"/>
                    <a:chOff x="1368308" y="1783038"/>
                    <a:chExt cx="188990" cy="342286"/>
                  </a:xfrm>
                  <a:solidFill>
                    <a:schemeClr val="accent2">
                      <a:lumMod val="20000"/>
                      <a:lumOff val="80000"/>
                    </a:schemeClr>
                  </a:solidFill>
                </p:grpSpPr>
                <p:sp>
                  <p:nvSpPr>
                    <p:cNvPr id="515" name="フリーフォーム: 図形 514">
                      <a:extLst>
                        <a:ext uri="{FF2B5EF4-FFF2-40B4-BE49-F238E27FC236}">
                          <a16:creationId xmlns:a16="http://schemas.microsoft.com/office/drawing/2014/main" id="{9BC13B11-545A-48A6-89A4-8C67200A9633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1368308" y="1783038"/>
                      <a:ext cx="188990" cy="342286"/>
                    </a:xfrm>
                    <a:custGeom>
                      <a:avLst/>
                      <a:gdLst>
                        <a:gd name="connsiteX0" fmla="*/ 109805 w 188990"/>
                        <a:gd name="connsiteY0" fmla="*/ 0 h 342286"/>
                        <a:gd name="connsiteX1" fmla="*/ 0 w 188990"/>
                        <a:gd name="connsiteY1" fmla="*/ 171143 h 342286"/>
                        <a:gd name="connsiteX2" fmla="*/ 109805 w 188990"/>
                        <a:gd name="connsiteY2" fmla="*/ 342286 h 342286"/>
                        <a:gd name="connsiteX3" fmla="*/ 111831 w 188990"/>
                        <a:gd name="connsiteY3" fmla="*/ 341648 h 342286"/>
                        <a:gd name="connsiteX4" fmla="*/ 188990 w 188990"/>
                        <a:gd name="connsiteY4" fmla="*/ 53688 h 342286"/>
                        <a:gd name="connsiteX5" fmla="*/ 187449 w 188990"/>
                        <a:gd name="connsiteY5" fmla="*/ 50126 h 342286"/>
                        <a:gd name="connsiteX6" fmla="*/ 109805 w 188990"/>
                        <a:gd name="connsiteY6" fmla="*/ 0 h 342286"/>
                        <a:gd name="connsiteX0" fmla="*/ 109805 w 188990"/>
                        <a:gd name="connsiteY0" fmla="*/ 0 h 342286"/>
                        <a:gd name="connsiteX1" fmla="*/ 0 w 188990"/>
                        <a:gd name="connsiteY1" fmla="*/ 171143 h 342286"/>
                        <a:gd name="connsiteX2" fmla="*/ 109805 w 188990"/>
                        <a:gd name="connsiteY2" fmla="*/ 342286 h 342286"/>
                        <a:gd name="connsiteX3" fmla="*/ 111831 w 188990"/>
                        <a:gd name="connsiteY3" fmla="*/ 341648 h 342286"/>
                        <a:gd name="connsiteX4" fmla="*/ 178321 w 188990"/>
                        <a:gd name="connsiteY4" fmla="*/ 93383 h 342286"/>
                        <a:gd name="connsiteX5" fmla="*/ 188990 w 188990"/>
                        <a:gd name="connsiteY5" fmla="*/ 53688 h 342286"/>
                        <a:gd name="connsiteX6" fmla="*/ 187449 w 188990"/>
                        <a:gd name="connsiteY6" fmla="*/ 50126 h 342286"/>
                        <a:gd name="connsiteX7" fmla="*/ 109805 w 188990"/>
                        <a:gd name="connsiteY7" fmla="*/ 0 h 342286"/>
                        <a:gd name="connsiteX0" fmla="*/ 178321 w 269761"/>
                        <a:gd name="connsiteY0" fmla="*/ 93383 h 342286"/>
                        <a:gd name="connsiteX1" fmla="*/ 188990 w 269761"/>
                        <a:gd name="connsiteY1" fmla="*/ 53688 h 342286"/>
                        <a:gd name="connsiteX2" fmla="*/ 187449 w 269761"/>
                        <a:gd name="connsiteY2" fmla="*/ 50126 h 342286"/>
                        <a:gd name="connsiteX3" fmla="*/ 109805 w 269761"/>
                        <a:gd name="connsiteY3" fmla="*/ 0 h 342286"/>
                        <a:gd name="connsiteX4" fmla="*/ 0 w 269761"/>
                        <a:gd name="connsiteY4" fmla="*/ 171143 h 342286"/>
                        <a:gd name="connsiteX5" fmla="*/ 109805 w 269761"/>
                        <a:gd name="connsiteY5" fmla="*/ 342286 h 342286"/>
                        <a:gd name="connsiteX6" fmla="*/ 111831 w 269761"/>
                        <a:gd name="connsiteY6" fmla="*/ 341648 h 342286"/>
                        <a:gd name="connsiteX7" fmla="*/ 269761 w 269761"/>
                        <a:gd name="connsiteY7" fmla="*/ 184823 h 342286"/>
                        <a:gd name="connsiteX0" fmla="*/ 188990 w 269761"/>
                        <a:gd name="connsiteY0" fmla="*/ 53688 h 342286"/>
                        <a:gd name="connsiteX1" fmla="*/ 187449 w 269761"/>
                        <a:gd name="connsiteY1" fmla="*/ 50126 h 342286"/>
                        <a:gd name="connsiteX2" fmla="*/ 109805 w 269761"/>
                        <a:gd name="connsiteY2" fmla="*/ 0 h 342286"/>
                        <a:gd name="connsiteX3" fmla="*/ 0 w 269761"/>
                        <a:gd name="connsiteY3" fmla="*/ 171143 h 342286"/>
                        <a:gd name="connsiteX4" fmla="*/ 109805 w 269761"/>
                        <a:gd name="connsiteY4" fmla="*/ 342286 h 342286"/>
                        <a:gd name="connsiteX5" fmla="*/ 111831 w 269761"/>
                        <a:gd name="connsiteY5" fmla="*/ 341648 h 342286"/>
                        <a:gd name="connsiteX6" fmla="*/ 269761 w 269761"/>
                        <a:gd name="connsiteY6" fmla="*/ 184823 h 342286"/>
                        <a:gd name="connsiteX0" fmla="*/ 188990 w 188990"/>
                        <a:gd name="connsiteY0" fmla="*/ 53688 h 342286"/>
                        <a:gd name="connsiteX1" fmla="*/ 187449 w 188990"/>
                        <a:gd name="connsiteY1" fmla="*/ 50126 h 342286"/>
                        <a:gd name="connsiteX2" fmla="*/ 109805 w 188990"/>
                        <a:gd name="connsiteY2" fmla="*/ 0 h 342286"/>
                        <a:gd name="connsiteX3" fmla="*/ 0 w 188990"/>
                        <a:gd name="connsiteY3" fmla="*/ 171143 h 342286"/>
                        <a:gd name="connsiteX4" fmla="*/ 109805 w 188990"/>
                        <a:gd name="connsiteY4" fmla="*/ 342286 h 342286"/>
                        <a:gd name="connsiteX5" fmla="*/ 111831 w 188990"/>
                        <a:gd name="connsiteY5" fmla="*/ 341648 h 3422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88990" h="342286">
                          <a:moveTo>
                            <a:pt x="188990" y="53688"/>
                          </a:moveTo>
                          <a:lnTo>
                            <a:pt x="187449" y="50126"/>
                          </a:lnTo>
                          <a:cubicBezTo>
                            <a:pt x="167578" y="19156"/>
                            <a:pt x="140127" y="0"/>
                            <a:pt x="109805" y="0"/>
                          </a:cubicBezTo>
                          <a:cubicBezTo>
                            <a:pt x="49161" y="0"/>
                            <a:pt x="0" y="76623"/>
                            <a:pt x="0" y="171143"/>
                          </a:cubicBezTo>
                          <a:cubicBezTo>
                            <a:pt x="0" y="265663"/>
                            <a:pt x="49161" y="342286"/>
                            <a:pt x="109805" y="342286"/>
                          </a:cubicBezTo>
                          <a:lnTo>
                            <a:pt x="111831" y="341648"/>
                          </a:lnTo>
                        </a:path>
                      </a:pathLst>
                    </a:cu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16" name="フリーフォーム: 図形 515">
                      <a:extLst>
                        <a:ext uri="{FF2B5EF4-FFF2-40B4-BE49-F238E27FC236}">
                          <a16:creationId xmlns:a16="http://schemas.microsoft.com/office/drawing/2014/main" id="{49FAF133-69EF-49C3-AC7A-05B4DC2614B5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1386510" y="1839869"/>
                      <a:ext cx="131404" cy="222946"/>
                    </a:xfrm>
                    <a:custGeom>
                      <a:avLst/>
                      <a:gdLst>
                        <a:gd name="connsiteX0" fmla="*/ 70049 w 131404"/>
                        <a:gd name="connsiteY0" fmla="*/ 0 h 222946"/>
                        <a:gd name="connsiteX1" fmla="*/ 0 w 131404"/>
                        <a:gd name="connsiteY1" fmla="*/ 111473 h 222946"/>
                        <a:gd name="connsiteX2" fmla="*/ 70049 w 131404"/>
                        <a:gd name="connsiteY2" fmla="*/ 222946 h 222946"/>
                        <a:gd name="connsiteX3" fmla="*/ 89572 w 131404"/>
                        <a:gd name="connsiteY3" fmla="*/ 216674 h 222946"/>
                        <a:gd name="connsiteX4" fmla="*/ 131404 w 131404"/>
                        <a:gd name="connsiteY4" fmla="*/ 60555 h 222946"/>
                        <a:gd name="connsiteX5" fmla="*/ 119581 w 131404"/>
                        <a:gd name="connsiteY5" fmla="*/ 32650 h 222946"/>
                        <a:gd name="connsiteX6" fmla="*/ 70049 w 131404"/>
                        <a:gd name="connsiteY6" fmla="*/ 0 h 2229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31404" h="222946">
                          <a:moveTo>
                            <a:pt x="70049" y="0"/>
                          </a:moveTo>
                          <a:cubicBezTo>
                            <a:pt x="31362" y="0"/>
                            <a:pt x="0" y="49908"/>
                            <a:pt x="0" y="111473"/>
                          </a:cubicBezTo>
                          <a:cubicBezTo>
                            <a:pt x="0" y="173038"/>
                            <a:pt x="31362" y="222946"/>
                            <a:pt x="70049" y="222946"/>
                          </a:cubicBezTo>
                          <a:lnTo>
                            <a:pt x="89572" y="216674"/>
                          </a:lnTo>
                          <a:lnTo>
                            <a:pt x="131404" y="60555"/>
                          </a:lnTo>
                          <a:lnTo>
                            <a:pt x="119581" y="32650"/>
                          </a:lnTo>
                          <a:cubicBezTo>
                            <a:pt x="106905" y="12477"/>
                            <a:pt x="89392" y="0"/>
                            <a:pt x="70049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539" name="フリーフォーム: 図形 538">
                    <a:extLst>
                      <a:ext uri="{FF2B5EF4-FFF2-40B4-BE49-F238E27FC236}">
                        <a16:creationId xmlns:a16="http://schemas.microsoft.com/office/drawing/2014/main" id="{5A6CB0D4-0940-481D-9E2C-7BB2A7DBB774}"/>
                      </a:ext>
                    </a:extLst>
                  </p:cNvPr>
                  <p:cNvSpPr/>
                  <p:nvPr/>
                </p:nvSpPr>
                <p:spPr>
                  <a:xfrm flipH="1">
                    <a:off x="1201745" y="2303383"/>
                    <a:ext cx="206385" cy="1230717"/>
                  </a:xfrm>
                  <a:custGeom>
                    <a:avLst/>
                    <a:gdLst>
                      <a:gd name="connsiteX0" fmla="*/ 14287 w 206385"/>
                      <a:gd name="connsiteY0" fmla="*/ 0 h 1230717"/>
                      <a:gd name="connsiteX1" fmla="*/ 206385 w 206385"/>
                      <a:gd name="connsiteY1" fmla="*/ 192098 h 1230717"/>
                      <a:gd name="connsiteX2" fmla="*/ 206384 w 206385"/>
                      <a:gd name="connsiteY2" fmla="*/ 1230717 h 1230717"/>
                      <a:gd name="connsiteX3" fmla="*/ 177809 w 206385"/>
                      <a:gd name="connsiteY3" fmla="*/ 1230717 h 1230717"/>
                      <a:gd name="connsiteX4" fmla="*/ 177810 w 206385"/>
                      <a:gd name="connsiteY4" fmla="*/ 192098 h 1230717"/>
                      <a:gd name="connsiteX5" fmla="*/ 60485 w 206385"/>
                      <a:gd name="connsiteY5" fmla="*/ 15096 h 1230717"/>
                      <a:gd name="connsiteX6" fmla="*/ 0 w 206385"/>
                      <a:gd name="connsiteY6" fmla="*/ 2885 h 12307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06385" h="1230717">
                        <a:moveTo>
                          <a:pt x="14287" y="0"/>
                        </a:moveTo>
                        <a:cubicBezTo>
                          <a:pt x="120380" y="0"/>
                          <a:pt x="206385" y="86005"/>
                          <a:pt x="206385" y="192098"/>
                        </a:cubicBezTo>
                        <a:cubicBezTo>
                          <a:pt x="206385" y="538304"/>
                          <a:pt x="206384" y="884511"/>
                          <a:pt x="206384" y="1230717"/>
                        </a:cubicBezTo>
                        <a:lnTo>
                          <a:pt x="177809" y="1230717"/>
                        </a:lnTo>
                        <a:cubicBezTo>
                          <a:pt x="177809" y="884511"/>
                          <a:pt x="177810" y="538304"/>
                          <a:pt x="177810" y="192098"/>
                        </a:cubicBezTo>
                        <a:cubicBezTo>
                          <a:pt x="177810" y="112528"/>
                          <a:pt x="129432" y="44258"/>
                          <a:pt x="60485" y="15096"/>
                        </a:cubicBezTo>
                        <a:lnTo>
                          <a:pt x="0" y="2885"/>
                        </a:lnTo>
                        <a:close/>
                      </a:path>
                    </a:pathLst>
                  </a:custGeom>
                  <a:solidFill>
                    <a:schemeClr val="bg1">
                      <a:alpha val="30196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532" name="月 531">
                    <a:extLst>
                      <a:ext uri="{FF2B5EF4-FFF2-40B4-BE49-F238E27FC236}">
                        <a16:creationId xmlns:a16="http://schemas.microsoft.com/office/drawing/2014/main" id="{63DFB6C8-BA3E-477D-A681-879253983825}"/>
                      </a:ext>
                    </a:extLst>
                  </p:cNvPr>
                  <p:cNvSpPr/>
                  <p:nvPr/>
                </p:nvSpPr>
                <p:spPr>
                  <a:xfrm rot="8980870">
                    <a:off x="1062939" y="931183"/>
                    <a:ext cx="122858" cy="486332"/>
                  </a:xfrm>
                  <a:prstGeom prst="moon">
                    <a:avLst>
                      <a:gd name="adj" fmla="val 83174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33" name="月 532">
                    <a:extLst>
                      <a:ext uri="{FF2B5EF4-FFF2-40B4-BE49-F238E27FC236}">
                        <a16:creationId xmlns:a16="http://schemas.microsoft.com/office/drawing/2014/main" id="{4E331D76-46E1-4F90-8722-81238E44AF43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667326" y="881261"/>
                    <a:ext cx="122858" cy="486332"/>
                  </a:xfrm>
                  <a:prstGeom prst="moon">
                    <a:avLst>
                      <a:gd name="adj" fmla="val 83174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35" name="月 534">
                    <a:extLst>
                      <a:ext uri="{FF2B5EF4-FFF2-40B4-BE49-F238E27FC236}">
                        <a16:creationId xmlns:a16="http://schemas.microsoft.com/office/drawing/2014/main" id="{097F313D-9FF4-4B21-9706-EAA7F9FD2AE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927488" y="1133614"/>
                    <a:ext cx="45720" cy="328020"/>
                  </a:xfrm>
                  <a:prstGeom prst="moon">
                    <a:avLst>
                      <a:gd name="adj" fmla="val 7667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37" name="月 536">
                    <a:extLst>
                      <a:ext uri="{FF2B5EF4-FFF2-40B4-BE49-F238E27FC236}">
                        <a16:creationId xmlns:a16="http://schemas.microsoft.com/office/drawing/2014/main" id="{0857C1ED-2FBE-4E66-A377-D4BF6D4E597E}"/>
                      </a:ext>
                    </a:extLst>
                  </p:cNvPr>
                  <p:cNvSpPr/>
                  <p:nvPr/>
                </p:nvSpPr>
                <p:spPr>
                  <a:xfrm rot="9000000">
                    <a:off x="1274939" y="1079406"/>
                    <a:ext cx="122858" cy="486332"/>
                  </a:xfrm>
                  <a:prstGeom prst="moon">
                    <a:avLst>
                      <a:gd name="adj" fmla="val 83174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74" name="フリーフォーム: 図形 273">
                  <a:extLst>
                    <a:ext uri="{FF2B5EF4-FFF2-40B4-BE49-F238E27FC236}">
                      <a16:creationId xmlns:a16="http://schemas.microsoft.com/office/drawing/2014/main" id="{29082357-1B90-42FC-8EB9-E7DE6A5A33EC}"/>
                    </a:ext>
                  </a:extLst>
                </p:cNvPr>
                <p:cNvSpPr/>
                <p:nvPr/>
              </p:nvSpPr>
              <p:spPr>
                <a:xfrm>
                  <a:off x="1630359" y="1434545"/>
                  <a:ext cx="156959" cy="89292"/>
                </a:xfrm>
                <a:custGeom>
                  <a:avLst/>
                  <a:gdLst>
                    <a:gd name="connsiteX0" fmla="*/ 69871 w 139742"/>
                    <a:gd name="connsiteY0" fmla="*/ 0 h 116247"/>
                    <a:gd name="connsiteX1" fmla="*/ 139742 w 139742"/>
                    <a:gd name="connsiteY1" fmla="*/ 100994 h 116247"/>
                    <a:gd name="connsiteX2" fmla="*/ 137612 w 139742"/>
                    <a:gd name="connsiteY2" fmla="*/ 116247 h 116247"/>
                    <a:gd name="connsiteX3" fmla="*/ 127697 w 139742"/>
                    <a:gd name="connsiteY3" fmla="*/ 98086 h 116247"/>
                    <a:gd name="connsiteX4" fmla="*/ 69871 w 139742"/>
                    <a:gd name="connsiteY4" fmla="*/ 68505 h 116247"/>
                    <a:gd name="connsiteX5" fmla="*/ 12045 w 139742"/>
                    <a:gd name="connsiteY5" fmla="*/ 98086 h 116247"/>
                    <a:gd name="connsiteX6" fmla="*/ 2131 w 139742"/>
                    <a:gd name="connsiteY6" fmla="*/ 116247 h 116247"/>
                    <a:gd name="connsiteX7" fmla="*/ 0 w 139742"/>
                    <a:gd name="connsiteY7" fmla="*/ 100994 h 116247"/>
                    <a:gd name="connsiteX8" fmla="*/ 69871 w 139742"/>
                    <a:gd name="connsiteY8" fmla="*/ 0 h 1162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39742" h="116247">
                      <a:moveTo>
                        <a:pt x="69871" y="0"/>
                      </a:moveTo>
                      <a:cubicBezTo>
                        <a:pt x="108460" y="0"/>
                        <a:pt x="139742" y="45217"/>
                        <a:pt x="139742" y="100994"/>
                      </a:cubicBezTo>
                      <a:lnTo>
                        <a:pt x="137612" y="116247"/>
                      </a:lnTo>
                      <a:lnTo>
                        <a:pt x="127697" y="98086"/>
                      </a:lnTo>
                      <a:cubicBezTo>
                        <a:pt x="112898" y="79810"/>
                        <a:pt x="92454" y="68505"/>
                        <a:pt x="69871" y="68505"/>
                      </a:cubicBezTo>
                      <a:cubicBezTo>
                        <a:pt x="47289" y="68505"/>
                        <a:pt x="26844" y="79810"/>
                        <a:pt x="12045" y="98086"/>
                      </a:cubicBezTo>
                      <a:lnTo>
                        <a:pt x="2131" y="116247"/>
                      </a:lnTo>
                      <a:lnTo>
                        <a:pt x="0" y="100994"/>
                      </a:lnTo>
                      <a:cubicBezTo>
                        <a:pt x="0" y="45217"/>
                        <a:pt x="31282" y="0"/>
                        <a:pt x="69871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2" name="グループ化 11">
                <a:extLst>
                  <a:ext uri="{FF2B5EF4-FFF2-40B4-BE49-F238E27FC236}">
                    <a16:creationId xmlns:a16="http://schemas.microsoft.com/office/drawing/2014/main" id="{87D8E58A-0E4A-4A44-9EAE-9BA915089A54}"/>
                  </a:ext>
                </a:extLst>
              </p:cNvPr>
              <p:cNvGrpSpPr/>
              <p:nvPr/>
            </p:nvGrpSpPr>
            <p:grpSpPr>
              <a:xfrm flipH="1">
                <a:off x="115822" y="1068125"/>
                <a:ext cx="1585232" cy="2472277"/>
                <a:chOff x="1243834" y="1068125"/>
                <a:chExt cx="1585232" cy="2472277"/>
              </a:xfrm>
            </p:grpSpPr>
            <p:grpSp>
              <p:nvGrpSpPr>
                <p:cNvPr id="278" name="グループ化 277">
                  <a:extLst>
                    <a:ext uri="{FF2B5EF4-FFF2-40B4-BE49-F238E27FC236}">
                      <a16:creationId xmlns:a16="http://schemas.microsoft.com/office/drawing/2014/main" id="{4AA4A16A-3C71-41C7-9BD2-ACAE6A004C22}"/>
                    </a:ext>
                  </a:extLst>
                </p:cNvPr>
                <p:cNvGrpSpPr/>
                <p:nvPr/>
              </p:nvGrpSpPr>
              <p:grpSpPr>
                <a:xfrm>
                  <a:off x="1243834" y="1068125"/>
                  <a:ext cx="1585232" cy="2472277"/>
                  <a:chOff x="341109" y="1059995"/>
                  <a:chExt cx="1585232" cy="2472277"/>
                </a:xfrm>
              </p:grpSpPr>
              <p:sp>
                <p:nvSpPr>
                  <p:cNvPr id="323" name="円/楕円 373">
                    <a:extLst>
                      <a:ext uri="{FF2B5EF4-FFF2-40B4-BE49-F238E27FC236}">
                        <a16:creationId xmlns:a16="http://schemas.microsoft.com/office/drawing/2014/main" id="{258B878A-D3BB-46FC-BD80-415DA2EE3F3A}"/>
                      </a:ext>
                    </a:extLst>
                  </p:cNvPr>
                  <p:cNvSpPr/>
                  <p:nvPr/>
                </p:nvSpPr>
                <p:spPr>
                  <a:xfrm>
                    <a:off x="578879" y="1121757"/>
                    <a:ext cx="1079568" cy="103789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324" name="グループ化 323">
                    <a:extLst>
                      <a:ext uri="{FF2B5EF4-FFF2-40B4-BE49-F238E27FC236}">
                        <a16:creationId xmlns:a16="http://schemas.microsoft.com/office/drawing/2014/main" id="{C0F57D10-C954-4D3C-B240-8EDFA86EA369}"/>
                      </a:ext>
                    </a:extLst>
                  </p:cNvPr>
                  <p:cNvGrpSpPr/>
                  <p:nvPr/>
                </p:nvGrpSpPr>
                <p:grpSpPr>
                  <a:xfrm>
                    <a:off x="1052513" y="2098564"/>
                    <a:ext cx="232503" cy="405331"/>
                    <a:chOff x="356660" y="2132862"/>
                    <a:chExt cx="212829" cy="371033"/>
                  </a:xfrm>
                </p:grpSpPr>
                <p:sp>
                  <p:nvSpPr>
                    <p:cNvPr id="347" name="フリーフォーム: 図形 346">
                      <a:extLst>
                        <a:ext uri="{FF2B5EF4-FFF2-40B4-BE49-F238E27FC236}">
                          <a16:creationId xmlns:a16="http://schemas.microsoft.com/office/drawing/2014/main" id="{890278E1-A4C2-4885-B357-C81613AB7C5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56660" y="2142208"/>
                      <a:ext cx="212829" cy="361687"/>
                    </a:xfrm>
                    <a:custGeom>
                      <a:avLst/>
                      <a:gdLst>
                        <a:gd name="connsiteX0" fmla="*/ 22650 w 248020"/>
                        <a:gd name="connsiteY0" fmla="*/ 0 h 258102"/>
                        <a:gd name="connsiteX1" fmla="*/ 225369 w 248020"/>
                        <a:gd name="connsiteY1" fmla="*/ 0 h 258102"/>
                        <a:gd name="connsiteX2" fmla="*/ 248020 w 248020"/>
                        <a:gd name="connsiteY2" fmla="*/ 258102 h 258102"/>
                        <a:gd name="connsiteX3" fmla="*/ 0 w 248020"/>
                        <a:gd name="connsiteY3" fmla="*/ 258102 h 25810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48020" h="258102">
                          <a:moveTo>
                            <a:pt x="22650" y="0"/>
                          </a:moveTo>
                          <a:lnTo>
                            <a:pt x="225369" y="0"/>
                          </a:lnTo>
                          <a:lnTo>
                            <a:pt x="248020" y="258102"/>
                          </a:lnTo>
                          <a:lnTo>
                            <a:pt x="0" y="258102"/>
                          </a:ln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48" name="フリーフォーム: 図形 347">
                      <a:extLst>
                        <a:ext uri="{FF2B5EF4-FFF2-40B4-BE49-F238E27FC236}">
                          <a16:creationId xmlns:a16="http://schemas.microsoft.com/office/drawing/2014/main" id="{9EB4873F-9950-4835-8984-624EF146512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71030" y="2132862"/>
                      <a:ext cx="110853" cy="179002"/>
                    </a:xfrm>
                    <a:custGeom>
                      <a:avLst/>
                      <a:gdLst>
                        <a:gd name="connsiteX0" fmla="*/ 152408 w 161003"/>
                        <a:gd name="connsiteY0" fmla="*/ 0 h 223973"/>
                        <a:gd name="connsiteX1" fmla="*/ 9452 w 161003"/>
                        <a:gd name="connsiteY1" fmla="*/ 219737 h 223973"/>
                        <a:gd name="connsiteX2" fmla="*/ 0 w 161003"/>
                        <a:gd name="connsiteY2" fmla="*/ 223973 h 223973"/>
                        <a:gd name="connsiteX3" fmla="*/ 4657 w 161003"/>
                        <a:gd name="connsiteY3" fmla="*/ 149621 h 223973"/>
                        <a:gd name="connsiteX4" fmla="*/ 85033 w 161003"/>
                        <a:gd name="connsiteY4" fmla="*/ 89394 h 223973"/>
                        <a:gd name="connsiteX5" fmla="*/ 152408 w 161003"/>
                        <a:gd name="connsiteY5" fmla="*/ 0 h 223973"/>
                        <a:gd name="connsiteX0" fmla="*/ 152408 w 161003"/>
                        <a:gd name="connsiteY0" fmla="*/ 0 h 209686"/>
                        <a:gd name="connsiteX1" fmla="*/ 9452 w 161003"/>
                        <a:gd name="connsiteY1" fmla="*/ 205450 h 209686"/>
                        <a:gd name="connsiteX2" fmla="*/ 0 w 161003"/>
                        <a:gd name="connsiteY2" fmla="*/ 209686 h 209686"/>
                        <a:gd name="connsiteX3" fmla="*/ 4657 w 161003"/>
                        <a:gd name="connsiteY3" fmla="*/ 135334 h 209686"/>
                        <a:gd name="connsiteX4" fmla="*/ 85033 w 161003"/>
                        <a:gd name="connsiteY4" fmla="*/ 75107 h 209686"/>
                        <a:gd name="connsiteX5" fmla="*/ 152408 w 161003"/>
                        <a:gd name="connsiteY5" fmla="*/ 0 h 209686"/>
                        <a:gd name="connsiteX0" fmla="*/ 152408 w 161003"/>
                        <a:gd name="connsiteY0" fmla="*/ 0 h 209686"/>
                        <a:gd name="connsiteX1" fmla="*/ 9452 w 161003"/>
                        <a:gd name="connsiteY1" fmla="*/ 205450 h 209686"/>
                        <a:gd name="connsiteX2" fmla="*/ 0 w 161003"/>
                        <a:gd name="connsiteY2" fmla="*/ 209686 h 209686"/>
                        <a:gd name="connsiteX3" fmla="*/ 4657 w 161003"/>
                        <a:gd name="connsiteY3" fmla="*/ 135334 h 209686"/>
                        <a:gd name="connsiteX4" fmla="*/ 87857 w 161003"/>
                        <a:gd name="connsiteY4" fmla="*/ 82251 h 209686"/>
                        <a:gd name="connsiteX5" fmla="*/ 152408 w 161003"/>
                        <a:gd name="connsiteY5" fmla="*/ 0 h 209686"/>
                        <a:gd name="connsiteX0" fmla="*/ 147751 w 156346"/>
                        <a:gd name="connsiteY0" fmla="*/ 0 h 205450"/>
                        <a:gd name="connsiteX1" fmla="*/ 4795 w 156346"/>
                        <a:gd name="connsiteY1" fmla="*/ 205450 h 205450"/>
                        <a:gd name="connsiteX2" fmla="*/ 0 w 156346"/>
                        <a:gd name="connsiteY2" fmla="*/ 135334 h 205450"/>
                        <a:gd name="connsiteX3" fmla="*/ 83200 w 156346"/>
                        <a:gd name="connsiteY3" fmla="*/ 82251 h 205450"/>
                        <a:gd name="connsiteX4" fmla="*/ 147751 w 156346"/>
                        <a:gd name="connsiteY4" fmla="*/ 0 h 205450"/>
                        <a:gd name="connsiteX0" fmla="*/ 148605 w 156752"/>
                        <a:gd name="connsiteY0" fmla="*/ 0 h 188781"/>
                        <a:gd name="connsiteX1" fmla="*/ 0 w 156752"/>
                        <a:gd name="connsiteY1" fmla="*/ 188781 h 188781"/>
                        <a:gd name="connsiteX2" fmla="*/ 854 w 156752"/>
                        <a:gd name="connsiteY2" fmla="*/ 135334 h 188781"/>
                        <a:gd name="connsiteX3" fmla="*/ 84054 w 156752"/>
                        <a:gd name="connsiteY3" fmla="*/ 82251 h 188781"/>
                        <a:gd name="connsiteX4" fmla="*/ 148605 w 156752"/>
                        <a:gd name="connsiteY4" fmla="*/ 0 h 188781"/>
                        <a:gd name="connsiteX0" fmla="*/ 148605 w 148605"/>
                        <a:gd name="connsiteY0" fmla="*/ 0 h 188781"/>
                        <a:gd name="connsiteX1" fmla="*/ 0 w 148605"/>
                        <a:gd name="connsiteY1" fmla="*/ 188781 h 188781"/>
                        <a:gd name="connsiteX2" fmla="*/ 854 w 148605"/>
                        <a:gd name="connsiteY2" fmla="*/ 135334 h 188781"/>
                        <a:gd name="connsiteX3" fmla="*/ 84054 w 148605"/>
                        <a:gd name="connsiteY3" fmla="*/ 82251 h 188781"/>
                        <a:gd name="connsiteX4" fmla="*/ 148605 w 148605"/>
                        <a:gd name="connsiteY4" fmla="*/ 0 h 188781"/>
                        <a:gd name="connsiteX0" fmla="*/ 148605 w 148605"/>
                        <a:gd name="connsiteY0" fmla="*/ 0 h 188781"/>
                        <a:gd name="connsiteX1" fmla="*/ 0 w 148605"/>
                        <a:gd name="connsiteY1" fmla="*/ 188781 h 188781"/>
                        <a:gd name="connsiteX2" fmla="*/ 854 w 148605"/>
                        <a:gd name="connsiteY2" fmla="*/ 135334 h 188781"/>
                        <a:gd name="connsiteX3" fmla="*/ 84054 w 148605"/>
                        <a:gd name="connsiteY3" fmla="*/ 82251 h 188781"/>
                        <a:gd name="connsiteX4" fmla="*/ 148605 w 148605"/>
                        <a:gd name="connsiteY4" fmla="*/ 0 h 188781"/>
                        <a:gd name="connsiteX0" fmla="*/ 151429 w 151429"/>
                        <a:gd name="connsiteY0" fmla="*/ 0 h 186400"/>
                        <a:gd name="connsiteX1" fmla="*/ 0 w 151429"/>
                        <a:gd name="connsiteY1" fmla="*/ 186400 h 186400"/>
                        <a:gd name="connsiteX2" fmla="*/ 854 w 151429"/>
                        <a:gd name="connsiteY2" fmla="*/ 132953 h 186400"/>
                        <a:gd name="connsiteX3" fmla="*/ 84054 w 151429"/>
                        <a:gd name="connsiteY3" fmla="*/ 79870 h 186400"/>
                        <a:gd name="connsiteX4" fmla="*/ 151429 w 151429"/>
                        <a:gd name="connsiteY4" fmla="*/ 0 h 1864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1429" h="186400">
                          <a:moveTo>
                            <a:pt x="151429" y="0"/>
                          </a:moveTo>
                          <a:cubicBezTo>
                            <a:pt x="150345" y="78261"/>
                            <a:pt x="89168" y="133779"/>
                            <a:pt x="0" y="186400"/>
                          </a:cubicBezTo>
                          <a:cubicBezTo>
                            <a:pt x="285" y="168584"/>
                            <a:pt x="569" y="150769"/>
                            <a:pt x="854" y="132953"/>
                          </a:cubicBezTo>
                          <a:lnTo>
                            <a:pt x="84054" y="79870"/>
                          </a:lnTo>
                          <a:cubicBezTo>
                            <a:pt x="113633" y="51040"/>
                            <a:pt x="136893" y="29985"/>
                            <a:pt x="151429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dirty="0">
                        <a:solidFill>
                          <a:schemeClr val="lt1"/>
                        </a:solidFill>
                      </a:endParaRPr>
                    </a:p>
                  </p:txBody>
                </p:sp>
              </p:grpSp>
              <p:sp>
                <p:nvSpPr>
                  <p:cNvPr id="325" name="フリーフォーム: 図形 324">
                    <a:extLst>
                      <a:ext uri="{FF2B5EF4-FFF2-40B4-BE49-F238E27FC236}">
                        <a16:creationId xmlns:a16="http://schemas.microsoft.com/office/drawing/2014/main" id="{F5553230-9573-402F-AD82-65C6A910E1BE}"/>
                      </a:ext>
                    </a:extLst>
                  </p:cNvPr>
                  <p:cNvSpPr/>
                  <p:nvPr/>
                </p:nvSpPr>
                <p:spPr>
                  <a:xfrm>
                    <a:off x="616039" y="1215439"/>
                    <a:ext cx="1004748" cy="1083159"/>
                  </a:xfrm>
                  <a:custGeom>
                    <a:avLst/>
                    <a:gdLst>
                      <a:gd name="connsiteX0" fmla="*/ 532477 w 1004748"/>
                      <a:gd name="connsiteY0" fmla="*/ 0 h 1119446"/>
                      <a:gd name="connsiteX1" fmla="*/ 1004703 w 1004748"/>
                      <a:gd name="connsiteY1" fmla="*/ 534658 h 1119446"/>
                      <a:gd name="connsiteX2" fmla="*/ 647762 w 1004748"/>
                      <a:gd name="connsiteY2" fmla="*/ 1058218 h 1119446"/>
                      <a:gd name="connsiteX3" fmla="*/ 574924 w 1004748"/>
                      <a:gd name="connsiteY3" fmla="*/ 907339 h 1119446"/>
                      <a:gd name="connsiteX4" fmla="*/ 244591 w 1004748"/>
                      <a:gd name="connsiteY4" fmla="*/ 1118805 h 1119446"/>
                      <a:gd name="connsiteX5" fmla="*/ 96821 w 1004748"/>
                      <a:gd name="connsiteY5" fmla="*/ 1018865 h 1119446"/>
                      <a:gd name="connsiteX6" fmla="*/ 93222 w 1004748"/>
                      <a:gd name="connsiteY6" fmla="*/ 1007737 h 1119446"/>
                      <a:gd name="connsiteX7" fmla="*/ 98077 w 1004748"/>
                      <a:gd name="connsiteY7" fmla="*/ 1006278 h 1119446"/>
                      <a:gd name="connsiteX8" fmla="*/ 135404 w 1004748"/>
                      <a:gd name="connsiteY8" fmla="*/ 980413 h 1119446"/>
                      <a:gd name="connsiteX9" fmla="*/ 98077 w 1004748"/>
                      <a:gd name="connsiteY9" fmla="*/ 985835 h 1119446"/>
                      <a:gd name="connsiteX10" fmla="*/ 86965 w 1004748"/>
                      <a:gd name="connsiteY10" fmla="*/ 988394 h 1119446"/>
                      <a:gd name="connsiteX11" fmla="*/ 81904 w 1004748"/>
                      <a:gd name="connsiteY11" fmla="*/ 972746 h 1119446"/>
                      <a:gd name="connsiteX12" fmla="*/ 69487 w 1004748"/>
                      <a:gd name="connsiteY12" fmla="*/ 912796 h 1119446"/>
                      <a:gd name="connsiteX13" fmla="*/ 0 w 1004748"/>
                      <a:gd name="connsiteY13" fmla="*/ 863460 h 1119446"/>
                      <a:gd name="connsiteX14" fmla="*/ 62281 w 1004748"/>
                      <a:gd name="connsiteY14" fmla="*/ 694242 h 1119446"/>
                      <a:gd name="connsiteX15" fmla="*/ 28390 w 1004748"/>
                      <a:gd name="connsiteY15" fmla="*/ 487045 h 1119446"/>
                      <a:gd name="connsiteX16" fmla="*/ 26520 w 1004748"/>
                      <a:gd name="connsiteY16" fmla="*/ 412367 h 1119446"/>
                      <a:gd name="connsiteX17" fmla="*/ 532477 w 1004748"/>
                      <a:gd name="connsiteY17" fmla="*/ 0 h 1119446"/>
                      <a:gd name="connsiteX0" fmla="*/ 574924 w 1004748"/>
                      <a:gd name="connsiteY0" fmla="*/ 907339 h 1119446"/>
                      <a:gd name="connsiteX1" fmla="*/ 244591 w 1004748"/>
                      <a:gd name="connsiteY1" fmla="*/ 1118805 h 1119446"/>
                      <a:gd name="connsiteX2" fmla="*/ 96821 w 1004748"/>
                      <a:gd name="connsiteY2" fmla="*/ 1018865 h 1119446"/>
                      <a:gd name="connsiteX3" fmla="*/ 93222 w 1004748"/>
                      <a:gd name="connsiteY3" fmla="*/ 1007737 h 1119446"/>
                      <a:gd name="connsiteX4" fmla="*/ 98077 w 1004748"/>
                      <a:gd name="connsiteY4" fmla="*/ 1006278 h 1119446"/>
                      <a:gd name="connsiteX5" fmla="*/ 135404 w 1004748"/>
                      <a:gd name="connsiteY5" fmla="*/ 980413 h 1119446"/>
                      <a:gd name="connsiteX6" fmla="*/ 98077 w 1004748"/>
                      <a:gd name="connsiteY6" fmla="*/ 985835 h 1119446"/>
                      <a:gd name="connsiteX7" fmla="*/ 86965 w 1004748"/>
                      <a:gd name="connsiteY7" fmla="*/ 988394 h 1119446"/>
                      <a:gd name="connsiteX8" fmla="*/ 81904 w 1004748"/>
                      <a:gd name="connsiteY8" fmla="*/ 972746 h 1119446"/>
                      <a:gd name="connsiteX9" fmla="*/ 69487 w 1004748"/>
                      <a:gd name="connsiteY9" fmla="*/ 912796 h 1119446"/>
                      <a:gd name="connsiteX10" fmla="*/ 0 w 1004748"/>
                      <a:gd name="connsiteY10" fmla="*/ 863460 h 1119446"/>
                      <a:gd name="connsiteX11" fmla="*/ 62281 w 1004748"/>
                      <a:gd name="connsiteY11" fmla="*/ 694242 h 1119446"/>
                      <a:gd name="connsiteX12" fmla="*/ 28390 w 1004748"/>
                      <a:gd name="connsiteY12" fmla="*/ 487045 h 1119446"/>
                      <a:gd name="connsiteX13" fmla="*/ 26520 w 1004748"/>
                      <a:gd name="connsiteY13" fmla="*/ 412367 h 1119446"/>
                      <a:gd name="connsiteX14" fmla="*/ 532477 w 1004748"/>
                      <a:gd name="connsiteY14" fmla="*/ 0 h 1119446"/>
                      <a:gd name="connsiteX15" fmla="*/ 1004703 w 1004748"/>
                      <a:gd name="connsiteY15" fmla="*/ 534658 h 1119446"/>
                      <a:gd name="connsiteX16" fmla="*/ 647762 w 1004748"/>
                      <a:gd name="connsiteY16" fmla="*/ 1058218 h 1119446"/>
                      <a:gd name="connsiteX17" fmla="*/ 666364 w 1004748"/>
                      <a:gd name="connsiteY17" fmla="*/ 998779 h 1119446"/>
                      <a:gd name="connsiteX0" fmla="*/ 574924 w 1004748"/>
                      <a:gd name="connsiteY0" fmla="*/ 907339 h 1119446"/>
                      <a:gd name="connsiteX1" fmla="*/ 244591 w 1004748"/>
                      <a:gd name="connsiteY1" fmla="*/ 1118805 h 1119446"/>
                      <a:gd name="connsiteX2" fmla="*/ 96821 w 1004748"/>
                      <a:gd name="connsiteY2" fmla="*/ 1018865 h 1119446"/>
                      <a:gd name="connsiteX3" fmla="*/ 93222 w 1004748"/>
                      <a:gd name="connsiteY3" fmla="*/ 1007737 h 1119446"/>
                      <a:gd name="connsiteX4" fmla="*/ 98077 w 1004748"/>
                      <a:gd name="connsiteY4" fmla="*/ 1006278 h 1119446"/>
                      <a:gd name="connsiteX5" fmla="*/ 135404 w 1004748"/>
                      <a:gd name="connsiteY5" fmla="*/ 980413 h 1119446"/>
                      <a:gd name="connsiteX6" fmla="*/ 98077 w 1004748"/>
                      <a:gd name="connsiteY6" fmla="*/ 985835 h 1119446"/>
                      <a:gd name="connsiteX7" fmla="*/ 86965 w 1004748"/>
                      <a:gd name="connsiteY7" fmla="*/ 988394 h 1119446"/>
                      <a:gd name="connsiteX8" fmla="*/ 81904 w 1004748"/>
                      <a:gd name="connsiteY8" fmla="*/ 972746 h 1119446"/>
                      <a:gd name="connsiteX9" fmla="*/ 69487 w 1004748"/>
                      <a:gd name="connsiteY9" fmla="*/ 912796 h 1119446"/>
                      <a:gd name="connsiteX10" fmla="*/ 0 w 1004748"/>
                      <a:gd name="connsiteY10" fmla="*/ 863460 h 1119446"/>
                      <a:gd name="connsiteX11" fmla="*/ 62281 w 1004748"/>
                      <a:gd name="connsiteY11" fmla="*/ 694242 h 1119446"/>
                      <a:gd name="connsiteX12" fmla="*/ 28390 w 1004748"/>
                      <a:gd name="connsiteY12" fmla="*/ 487045 h 1119446"/>
                      <a:gd name="connsiteX13" fmla="*/ 26520 w 1004748"/>
                      <a:gd name="connsiteY13" fmla="*/ 412367 h 1119446"/>
                      <a:gd name="connsiteX14" fmla="*/ 532477 w 1004748"/>
                      <a:gd name="connsiteY14" fmla="*/ 0 h 1119446"/>
                      <a:gd name="connsiteX15" fmla="*/ 1004703 w 1004748"/>
                      <a:gd name="connsiteY15" fmla="*/ 534658 h 1119446"/>
                      <a:gd name="connsiteX16" fmla="*/ 647762 w 1004748"/>
                      <a:gd name="connsiteY16" fmla="*/ 1058218 h 1119446"/>
                      <a:gd name="connsiteX0" fmla="*/ 574924 w 1004748"/>
                      <a:gd name="connsiteY0" fmla="*/ 907339 h 1119446"/>
                      <a:gd name="connsiteX1" fmla="*/ 244591 w 1004748"/>
                      <a:gd name="connsiteY1" fmla="*/ 1118805 h 1119446"/>
                      <a:gd name="connsiteX2" fmla="*/ 96821 w 1004748"/>
                      <a:gd name="connsiteY2" fmla="*/ 1018865 h 1119446"/>
                      <a:gd name="connsiteX3" fmla="*/ 93222 w 1004748"/>
                      <a:gd name="connsiteY3" fmla="*/ 1007737 h 1119446"/>
                      <a:gd name="connsiteX4" fmla="*/ 98077 w 1004748"/>
                      <a:gd name="connsiteY4" fmla="*/ 1006278 h 1119446"/>
                      <a:gd name="connsiteX5" fmla="*/ 135404 w 1004748"/>
                      <a:gd name="connsiteY5" fmla="*/ 980413 h 1119446"/>
                      <a:gd name="connsiteX6" fmla="*/ 98077 w 1004748"/>
                      <a:gd name="connsiteY6" fmla="*/ 985835 h 1119446"/>
                      <a:gd name="connsiteX7" fmla="*/ 81904 w 1004748"/>
                      <a:gd name="connsiteY7" fmla="*/ 972746 h 1119446"/>
                      <a:gd name="connsiteX8" fmla="*/ 69487 w 1004748"/>
                      <a:gd name="connsiteY8" fmla="*/ 912796 h 1119446"/>
                      <a:gd name="connsiteX9" fmla="*/ 0 w 1004748"/>
                      <a:gd name="connsiteY9" fmla="*/ 863460 h 1119446"/>
                      <a:gd name="connsiteX10" fmla="*/ 62281 w 1004748"/>
                      <a:gd name="connsiteY10" fmla="*/ 694242 h 1119446"/>
                      <a:gd name="connsiteX11" fmla="*/ 28390 w 1004748"/>
                      <a:gd name="connsiteY11" fmla="*/ 487045 h 1119446"/>
                      <a:gd name="connsiteX12" fmla="*/ 26520 w 1004748"/>
                      <a:gd name="connsiteY12" fmla="*/ 412367 h 1119446"/>
                      <a:gd name="connsiteX13" fmla="*/ 532477 w 1004748"/>
                      <a:gd name="connsiteY13" fmla="*/ 0 h 1119446"/>
                      <a:gd name="connsiteX14" fmla="*/ 1004703 w 1004748"/>
                      <a:gd name="connsiteY14" fmla="*/ 534658 h 1119446"/>
                      <a:gd name="connsiteX15" fmla="*/ 647762 w 1004748"/>
                      <a:gd name="connsiteY15" fmla="*/ 1058218 h 1119446"/>
                      <a:gd name="connsiteX0" fmla="*/ 574924 w 1004748"/>
                      <a:gd name="connsiteY0" fmla="*/ 907339 h 1119446"/>
                      <a:gd name="connsiteX1" fmla="*/ 244591 w 1004748"/>
                      <a:gd name="connsiteY1" fmla="*/ 1118805 h 1119446"/>
                      <a:gd name="connsiteX2" fmla="*/ 96821 w 1004748"/>
                      <a:gd name="connsiteY2" fmla="*/ 1018865 h 1119446"/>
                      <a:gd name="connsiteX3" fmla="*/ 93222 w 1004748"/>
                      <a:gd name="connsiteY3" fmla="*/ 1007737 h 1119446"/>
                      <a:gd name="connsiteX4" fmla="*/ 98077 w 1004748"/>
                      <a:gd name="connsiteY4" fmla="*/ 1006278 h 1119446"/>
                      <a:gd name="connsiteX5" fmla="*/ 135404 w 1004748"/>
                      <a:gd name="connsiteY5" fmla="*/ 980413 h 1119446"/>
                      <a:gd name="connsiteX6" fmla="*/ 81904 w 1004748"/>
                      <a:gd name="connsiteY6" fmla="*/ 972746 h 1119446"/>
                      <a:gd name="connsiteX7" fmla="*/ 69487 w 1004748"/>
                      <a:gd name="connsiteY7" fmla="*/ 912796 h 1119446"/>
                      <a:gd name="connsiteX8" fmla="*/ 0 w 1004748"/>
                      <a:gd name="connsiteY8" fmla="*/ 863460 h 1119446"/>
                      <a:gd name="connsiteX9" fmla="*/ 62281 w 1004748"/>
                      <a:gd name="connsiteY9" fmla="*/ 694242 h 1119446"/>
                      <a:gd name="connsiteX10" fmla="*/ 28390 w 1004748"/>
                      <a:gd name="connsiteY10" fmla="*/ 487045 h 1119446"/>
                      <a:gd name="connsiteX11" fmla="*/ 26520 w 1004748"/>
                      <a:gd name="connsiteY11" fmla="*/ 412367 h 1119446"/>
                      <a:gd name="connsiteX12" fmla="*/ 532477 w 1004748"/>
                      <a:gd name="connsiteY12" fmla="*/ 0 h 1119446"/>
                      <a:gd name="connsiteX13" fmla="*/ 1004703 w 1004748"/>
                      <a:gd name="connsiteY13" fmla="*/ 534658 h 1119446"/>
                      <a:gd name="connsiteX14" fmla="*/ 647762 w 1004748"/>
                      <a:gd name="connsiteY14" fmla="*/ 1058218 h 1119446"/>
                      <a:gd name="connsiteX0" fmla="*/ 574924 w 1004748"/>
                      <a:gd name="connsiteY0" fmla="*/ 907339 h 1119446"/>
                      <a:gd name="connsiteX1" fmla="*/ 244591 w 1004748"/>
                      <a:gd name="connsiteY1" fmla="*/ 1118805 h 1119446"/>
                      <a:gd name="connsiteX2" fmla="*/ 96821 w 1004748"/>
                      <a:gd name="connsiteY2" fmla="*/ 1018865 h 1119446"/>
                      <a:gd name="connsiteX3" fmla="*/ 93222 w 1004748"/>
                      <a:gd name="connsiteY3" fmla="*/ 1007737 h 1119446"/>
                      <a:gd name="connsiteX4" fmla="*/ 98077 w 1004748"/>
                      <a:gd name="connsiteY4" fmla="*/ 1006278 h 1119446"/>
                      <a:gd name="connsiteX5" fmla="*/ 135404 w 1004748"/>
                      <a:gd name="connsiteY5" fmla="*/ 980413 h 1119446"/>
                      <a:gd name="connsiteX6" fmla="*/ 77142 w 1004748"/>
                      <a:gd name="connsiteY6" fmla="*/ 963221 h 1119446"/>
                      <a:gd name="connsiteX7" fmla="*/ 69487 w 1004748"/>
                      <a:gd name="connsiteY7" fmla="*/ 912796 h 1119446"/>
                      <a:gd name="connsiteX8" fmla="*/ 0 w 1004748"/>
                      <a:gd name="connsiteY8" fmla="*/ 863460 h 1119446"/>
                      <a:gd name="connsiteX9" fmla="*/ 62281 w 1004748"/>
                      <a:gd name="connsiteY9" fmla="*/ 694242 h 1119446"/>
                      <a:gd name="connsiteX10" fmla="*/ 28390 w 1004748"/>
                      <a:gd name="connsiteY10" fmla="*/ 487045 h 1119446"/>
                      <a:gd name="connsiteX11" fmla="*/ 26520 w 1004748"/>
                      <a:gd name="connsiteY11" fmla="*/ 412367 h 1119446"/>
                      <a:gd name="connsiteX12" fmla="*/ 532477 w 1004748"/>
                      <a:gd name="connsiteY12" fmla="*/ 0 h 1119446"/>
                      <a:gd name="connsiteX13" fmla="*/ 1004703 w 1004748"/>
                      <a:gd name="connsiteY13" fmla="*/ 534658 h 1119446"/>
                      <a:gd name="connsiteX14" fmla="*/ 647762 w 1004748"/>
                      <a:gd name="connsiteY14" fmla="*/ 1058218 h 1119446"/>
                      <a:gd name="connsiteX0" fmla="*/ 574924 w 1004748"/>
                      <a:gd name="connsiteY0" fmla="*/ 907339 h 1119446"/>
                      <a:gd name="connsiteX1" fmla="*/ 244591 w 1004748"/>
                      <a:gd name="connsiteY1" fmla="*/ 1118805 h 1119446"/>
                      <a:gd name="connsiteX2" fmla="*/ 96821 w 1004748"/>
                      <a:gd name="connsiteY2" fmla="*/ 1018865 h 1119446"/>
                      <a:gd name="connsiteX3" fmla="*/ 93222 w 1004748"/>
                      <a:gd name="connsiteY3" fmla="*/ 1007737 h 1119446"/>
                      <a:gd name="connsiteX4" fmla="*/ 135404 w 1004748"/>
                      <a:gd name="connsiteY4" fmla="*/ 980413 h 1119446"/>
                      <a:gd name="connsiteX5" fmla="*/ 77142 w 1004748"/>
                      <a:gd name="connsiteY5" fmla="*/ 963221 h 1119446"/>
                      <a:gd name="connsiteX6" fmla="*/ 69487 w 1004748"/>
                      <a:gd name="connsiteY6" fmla="*/ 912796 h 1119446"/>
                      <a:gd name="connsiteX7" fmla="*/ 0 w 1004748"/>
                      <a:gd name="connsiteY7" fmla="*/ 863460 h 1119446"/>
                      <a:gd name="connsiteX8" fmla="*/ 62281 w 1004748"/>
                      <a:gd name="connsiteY8" fmla="*/ 694242 h 1119446"/>
                      <a:gd name="connsiteX9" fmla="*/ 28390 w 1004748"/>
                      <a:gd name="connsiteY9" fmla="*/ 487045 h 1119446"/>
                      <a:gd name="connsiteX10" fmla="*/ 26520 w 1004748"/>
                      <a:gd name="connsiteY10" fmla="*/ 412367 h 1119446"/>
                      <a:gd name="connsiteX11" fmla="*/ 532477 w 1004748"/>
                      <a:gd name="connsiteY11" fmla="*/ 0 h 1119446"/>
                      <a:gd name="connsiteX12" fmla="*/ 1004703 w 1004748"/>
                      <a:gd name="connsiteY12" fmla="*/ 534658 h 1119446"/>
                      <a:gd name="connsiteX13" fmla="*/ 647762 w 1004748"/>
                      <a:gd name="connsiteY13" fmla="*/ 1058218 h 1119446"/>
                      <a:gd name="connsiteX0" fmla="*/ 574924 w 1004748"/>
                      <a:gd name="connsiteY0" fmla="*/ 907339 h 1119446"/>
                      <a:gd name="connsiteX1" fmla="*/ 244591 w 1004748"/>
                      <a:gd name="connsiteY1" fmla="*/ 1118805 h 1119446"/>
                      <a:gd name="connsiteX2" fmla="*/ 96821 w 1004748"/>
                      <a:gd name="connsiteY2" fmla="*/ 1018865 h 1119446"/>
                      <a:gd name="connsiteX3" fmla="*/ 93222 w 1004748"/>
                      <a:gd name="connsiteY3" fmla="*/ 1007737 h 1119446"/>
                      <a:gd name="connsiteX4" fmla="*/ 135404 w 1004748"/>
                      <a:gd name="connsiteY4" fmla="*/ 980413 h 1119446"/>
                      <a:gd name="connsiteX5" fmla="*/ 77142 w 1004748"/>
                      <a:gd name="connsiteY5" fmla="*/ 963221 h 1119446"/>
                      <a:gd name="connsiteX6" fmla="*/ 69487 w 1004748"/>
                      <a:gd name="connsiteY6" fmla="*/ 912796 h 1119446"/>
                      <a:gd name="connsiteX7" fmla="*/ 0 w 1004748"/>
                      <a:gd name="connsiteY7" fmla="*/ 863460 h 1119446"/>
                      <a:gd name="connsiteX8" fmla="*/ 62281 w 1004748"/>
                      <a:gd name="connsiteY8" fmla="*/ 694242 h 1119446"/>
                      <a:gd name="connsiteX9" fmla="*/ 28390 w 1004748"/>
                      <a:gd name="connsiteY9" fmla="*/ 487045 h 1119446"/>
                      <a:gd name="connsiteX10" fmla="*/ 26520 w 1004748"/>
                      <a:gd name="connsiteY10" fmla="*/ 412367 h 1119446"/>
                      <a:gd name="connsiteX11" fmla="*/ 532477 w 1004748"/>
                      <a:gd name="connsiteY11" fmla="*/ 0 h 1119446"/>
                      <a:gd name="connsiteX12" fmla="*/ 1004703 w 1004748"/>
                      <a:gd name="connsiteY12" fmla="*/ 534658 h 1119446"/>
                      <a:gd name="connsiteX13" fmla="*/ 647762 w 1004748"/>
                      <a:gd name="connsiteY13" fmla="*/ 1058218 h 1119446"/>
                      <a:gd name="connsiteX0" fmla="*/ 572542 w 1002366"/>
                      <a:gd name="connsiteY0" fmla="*/ 907339 h 1119446"/>
                      <a:gd name="connsiteX1" fmla="*/ 242209 w 1002366"/>
                      <a:gd name="connsiteY1" fmla="*/ 1118805 h 1119446"/>
                      <a:gd name="connsiteX2" fmla="*/ 94439 w 1002366"/>
                      <a:gd name="connsiteY2" fmla="*/ 1018865 h 1119446"/>
                      <a:gd name="connsiteX3" fmla="*/ 90840 w 1002366"/>
                      <a:gd name="connsiteY3" fmla="*/ 1007737 h 1119446"/>
                      <a:gd name="connsiteX4" fmla="*/ 133022 w 1002366"/>
                      <a:gd name="connsiteY4" fmla="*/ 980413 h 1119446"/>
                      <a:gd name="connsiteX5" fmla="*/ 74760 w 1002366"/>
                      <a:gd name="connsiteY5" fmla="*/ 963221 h 1119446"/>
                      <a:gd name="connsiteX6" fmla="*/ 67105 w 1002366"/>
                      <a:gd name="connsiteY6" fmla="*/ 912796 h 1119446"/>
                      <a:gd name="connsiteX7" fmla="*/ 0 w 1002366"/>
                      <a:gd name="connsiteY7" fmla="*/ 849172 h 1119446"/>
                      <a:gd name="connsiteX8" fmla="*/ 59899 w 1002366"/>
                      <a:gd name="connsiteY8" fmla="*/ 694242 h 1119446"/>
                      <a:gd name="connsiteX9" fmla="*/ 26008 w 1002366"/>
                      <a:gd name="connsiteY9" fmla="*/ 487045 h 1119446"/>
                      <a:gd name="connsiteX10" fmla="*/ 24138 w 1002366"/>
                      <a:gd name="connsiteY10" fmla="*/ 412367 h 1119446"/>
                      <a:gd name="connsiteX11" fmla="*/ 530095 w 1002366"/>
                      <a:gd name="connsiteY11" fmla="*/ 0 h 1119446"/>
                      <a:gd name="connsiteX12" fmla="*/ 1002321 w 1002366"/>
                      <a:gd name="connsiteY12" fmla="*/ 534658 h 1119446"/>
                      <a:gd name="connsiteX13" fmla="*/ 645380 w 1002366"/>
                      <a:gd name="connsiteY13" fmla="*/ 1058218 h 1119446"/>
                      <a:gd name="connsiteX0" fmla="*/ 572542 w 1002366"/>
                      <a:gd name="connsiteY0" fmla="*/ 907339 h 1119446"/>
                      <a:gd name="connsiteX1" fmla="*/ 242209 w 1002366"/>
                      <a:gd name="connsiteY1" fmla="*/ 1118805 h 1119446"/>
                      <a:gd name="connsiteX2" fmla="*/ 94439 w 1002366"/>
                      <a:gd name="connsiteY2" fmla="*/ 1018865 h 1119446"/>
                      <a:gd name="connsiteX3" fmla="*/ 90840 w 1002366"/>
                      <a:gd name="connsiteY3" fmla="*/ 1007737 h 1119446"/>
                      <a:gd name="connsiteX4" fmla="*/ 133022 w 1002366"/>
                      <a:gd name="connsiteY4" fmla="*/ 980413 h 1119446"/>
                      <a:gd name="connsiteX5" fmla="*/ 74760 w 1002366"/>
                      <a:gd name="connsiteY5" fmla="*/ 963221 h 1119446"/>
                      <a:gd name="connsiteX6" fmla="*/ 64724 w 1002366"/>
                      <a:gd name="connsiteY6" fmla="*/ 893746 h 1119446"/>
                      <a:gd name="connsiteX7" fmla="*/ 0 w 1002366"/>
                      <a:gd name="connsiteY7" fmla="*/ 849172 h 1119446"/>
                      <a:gd name="connsiteX8" fmla="*/ 59899 w 1002366"/>
                      <a:gd name="connsiteY8" fmla="*/ 694242 h 1119446"/>
                      <a:gd name="connsiteX9" fmla="*/ 26008 w 1002366"/>
                      <a:gd name="connsiteY9" fmla="*/ 487045 h 1119446"/>
                      <a:gd name="connsiteX10" fmla="*/ 24138 w 1002366"/>
                      <a:gd name="connsiteY10" fmla="*/ 412367 h 1119446"/>
                      <a:gd name="connsiteX11" fmla="*/ 530095 w 1002366"/>
                      <a:gd name="connsiteY11" fmla="*/ 0 h 1119446"/>
                      <a:gd name="connsiteX12" fmla="*/ 1002321 w 1002366"/>
                      <a:gd name="connsiteY12" fmla="*/ 534658 h 1119446"/>
                      <a:gd name="connsiteX13" fmla="*/ 645380 w 1002366"/>
                      <a:gd name="connsiteY13" fmla="*/ 1058218 h 1119446"/>
                      <a:gd name="connsiteX0" fmla="*/ 572542 w 1002366"/>
                      <a:gd name="connsiteY0" fmla="*/ 907339 h 1119446"/>
                      <a:gd name="connsiteX1" fmla="*/ 242209 w 1002366"/>
                      <a:gd name="connsiteY1" fmla="*/ 1118805 h 1119446"/>
                      <a:gd name="connsiteX2" fmla="*/ 94439 w 1002366"/>
                      <a:gd name="connsiteY2" fmla="*/ 1018865 h 1119446"/>
                      <a:gd name="connsiteX3" fmla="*/ 90840 w 1002366"/>
                      <a:gd name="connsiteY3" fmla="*/ 1007737 h 1119446"/>
                      <a:gd name="connsiteX4" fmla="*/ 133022 w 1002366"/>
                      <a:gd name="connsiteY4" fmla="*/ 980413 h 1119446"/>
                      <a:gd name="connsiteX5" fmla="*/ 58092 w 1002366"/>
                      <a:gd name="connsiteY5" fmla="*/ 958459 h 1119446"/>
                      <a:gd name="connsiteX6" fmla="*/ 64724 w 1002366"/>
                      <a:gd name="connsiteY6" fmla="*/ 893746 h 1119446"/>
                      <a:gd name="connsiteX7" fmla="*/ 0 w 1002366"/>
                      <a:gd name="connsiteY7" fmla="*/ 849172 h 1119446"/>
                      <a:gd name="connsiteX8" fmla="*/ 59899 w 1002366"/>
                      <a:gd name="connsiteY8" fmla="*/ 694242 h 1119446"/>
                      <a:gd name="connsiteX9" fmla="*/ 26008 w 1002366"/>
                      <a:gd name="connsiteY9" fmla="*/ 487045 h 1119446"/>
                      <a:gd name="connsiteX10" fmla="*/ 24138 w 1002366"/>
                      <a:gd name="connsiteY10" fmla="*/ 412367 h 1119446"/>
                      <a:gd name="connsiteX11" fmla="*/ 530095 w 1002366"/>
                      <a:gd name="connsiteY11" fmla="*/ 0 h 1119446"/>
                      <a:gd name="connsiteX12" fmla="*/ 1002321 w 1002366"/>
                      <a:gd name="connsiteY12" fmla="*/ 534658 h 1119446"/>
                      <a:gd name="connsiteX13" fmla="*/ 645380 w 1002366"/>
                      <a:gd name="connsiteY13" fmla="*/ 1058218 h 1119446"/>
                      <a:gd name="connsiteX0" fmla="*/ 572542 w 1002366"/>
                      <a:gd name="connsiteY0" fmla="*/ 907339 h 1119446"/>
                      <a:gd name="connsiteX1" fmla="*/ 242209 w 1002366"/>
                      <a:gd name="connsiteY1" fmla="*/ 1118805 h 1119446"/>
                      <a:gd name="connsiteX2" fmla="*/ 94439 w 1002366"/>
                      <a:gd name="connsiteY2" fmla="*/ 1018865 h 1119446"/>
                      <a:gd name="connsiteX3" fmla="*/ 90840 w 1002366"/>
                      <a:gd name="connsiteY3" fmla="*/ 1007737 h 1119446"/>
                      <a:gd name="connsiteX4" fmla="*/ 140166 w 1002366"/>
                      <a:gd name="connsiteY4" fmla="*/ 970888 h 1119446"/>
                      <a:gd name="connsiteX5" fmla="*/ 58092 w 1002366"/>
                      <a:gd name="connsiteY5" fmla="*/ 958459 h 1119446"/>
                      <a:gd name="connsiteX6" fmla="*/ 64724 w 1002366"/>
                      <a:gd name="connsiteY6" fmla="*/ 893746 h 1119446"/>
                      <a:gd name="connsiteX7" fmla="*/ 0 w 1002366"/>
                      <a:gd name="connsiteY7" fmla="*/ 849172 h 1119446"/>
                      <a:gd name="connsiteX8" fmla="*/ 59899 w 1002366"/>
                      <a:gd name="connsiteY8" fmla="*/ 694242 h 1119446"/>
                      <a:gd name="connsiteX9" fmla="*/ 26008 w 1002366"/>
                      <a:gd name="connsiteY9" fmla="*/ 487045 h 1119446"/>
                      <a:gd name="connsiteX10" fmla="*/ 24138 w 1002366"/>
                      <a:gd name="connsiteY10" fmla="*/ 412367 h 1119446"/>
                      <a:gd name="connsiteX11" fmla="*/ 530095 w 1002366"/>
                      <a:gd name="connsiteY11" fmla="*/ 0 h 1119446"/>
                      <a:gd name="connsiteX12" fmla="*/ 1002321 w 1002366"/>
                      <a:gd name="connsiteY12" fmla="*/ 534658 h 1119446"/>
                      <a:gd name="connsiteX13" fmla="*/ 645380 w 1002366"/>
                      <a:gd name="connsiteY13" fmla="*/ 1058218 h 1119446"/>
                      <a:gd name="connsiteX0" fmla="*/ 572542 w 1002366"/>
                      <a:gd name="connsiteY0" fmla="*/ 907339 h 1119446"/>
                      <a:gd name="connsiteX1" fmla="*/ 242209 w 1002366"/>
                      <a:gd name="connsiteY1" fmla="*/ 1118805 h 1119446"/>
                      <a:gd name="connsiteX2" fmla="*/ 94439 w 1002366"/>
                      <a:gd name="connsiteY2" fmla="*/ 1018865 h 1119446"/>
                      <a:gd name="connsiteX3" fmla="*/ 90840 w 1002366"/>
                      <a:gd name="connsiteY3" fmla="*/ 1007737 h 1119446"/>
                      <a:gd name="connsiteX4" fmla="*/ 140166 w 1002366"/>
                      <a:gd name="connsiteY4" fmla="*/ 970888 h 1119446"/>
                      <a:gd name="connsiteX5" fmla="*/ 58092 w 1002366"/>
                      <a:gd name="connsiteY5" fmla="*/ 958459 h 1119446"/>
                      <a:gd name="connsiteX6" fmla="*/ 64724 w 1002366"/>
                      <a:gd name="connsiteY6" fmla="*/ 893746 h 1119446"/>
                      <a:gd name="connsiteX7" fmla="*/ 0 w 1002366"/>
                      <a:gd name="connsiteY7" fmla="*/ 849172 h 1119446"/>
                      <a:gd name="connsiteX8" fmla="*/ 59899 w 1002366"/>
                      <a:gd name="connsiteY8" fmla="*/ 694242 h 1119446"/>
                      <a:gd name="connsiteX9" fmla="*/ 26008 w 1002366"/>
                      <a:gd name="connsiteY9" fmla="*/ 487045 h 1119446"/>
                      <a:gd name="connsiteX10" fmla="*/ 24138 w 1002366"/>
                      <a:gd name="connsiteY10" fmla="*/ 412367 h 1119446"/>
                      <a:gd name="connsiteX11" fmla="*/ 530095 w 1002366"/>
                      <a:gd name="connsiteY11" fmla="*/ 0 h 1119446"/>
                      <a:gd name="connsiteX12" fmla="*/ 1002321 w 1002366"/>
                      <a:gd name="connsiteY12" fmla="*/ 534658 h 1119446"/>
                      <a:gd name="connsiteX13" fmla="*/ 645380 w 1002366"/>
                      <a:gd name="connsiteY13" fmla="*/ 1058218 h 1119446"/>
                      <a:gd name="connsiteX0" fmla="*/ 572542 w 1002366"/>
                      <a:gd name="connsiteY0" fmla="*/ 907339 h 1119446"/>
                      <a:gd name="connsiteX1" fmla="*/ 242209 w 1002366"/>
                      <a:gd name="connsiteY1" fmla="*/ 1118805 h 1119446"/>
                      <a:gd name="connsiteX2" fmla="*/ 94439 w 1002366"/>
                      <a:gd name="connsiteY2" fmla="*/ 1018865 h 1119446"/>
                      <a:gd name="connsiteX3" fmla="*/ 140166 w 1002366"/>
                      <a:gd name="connsiteY3" fmla="*/ 970888 h 1119446"/>
                      <a:gd name="connsiteX4" fmla="*/ 58092 w 1002366"/>
                      <a:gd name="connsiteY4" fmla="*/ 958459 h 1119446"/>
                      <a:gd name="connsiteX5" fmla="*/ 64724 w 1002366"/>
                      <a:gd name="connsiteY5" fmla="*/ 893746 h 1119446"/>
                      <a:gd name="connsiteX6" fmla="*/ 0 w 1002366"/>
                      <a:gd name="connsiteY6" fmla="*/ 849172 h 1119446"/>
                      <a:gd name="connsiteX7" fmla="*/ 59899 w 1002366"/>
                      <a:gd name="connsiteY7" fmla="*/ 694242 h 1119446"/>
                      <a:gd name="connsiteX8" fmla="*/ 26008 w 1002366"/>
                      <a:gd name="connsiteY8" fmla="*/ 487045 h 1119446"/>
                      <a:gd name="connsiteX9" fmla="*/ 24138 w 1002366"/>
                      <a:gd name="connsiteY9" fmla="*/ 412367 h 1119446"/>
                      <a:gd name="connsiteX10" fmla="*/ 530095 w 1002366"/>
                      <a:gd name="connsiteY10" fmla="*/ 0 h 1119446"/>
                      <a:gd name="connsiteX11" fmla="*/ 1002321 w 1002366"/>
                      <a:gd name="connsiteY11" fmla="*/ 534658 h 1119446"/>
                      <a:gd name="connsiteX12" fmla="*/ 645380 w 1002366"/>
                      <a:gd name="connsiteY12" fmla="*/ 1058218 h 1119446"/>
                      <a:gd name="connsiteX0" fmla="*/ 572542 w 1002366"/>
                      <a:gd name="connsiteY0" fmla="*/ 907339 h 1119446"/>
                      <a:gd name="connsiteX1" fmla="*/ 242209 w 1002366"/>
                      <a:gd name="connsiteY1" fmla="*/ 1118805 h 1119446"/>
                      <a:gd name="connsiteX2" fmla="*/ 94439 w 1002366"/>
                      <a:gd name="connsiteY2" fmla="*/ 1018865 h 1119446"/>
                      <a:gd name="connsiteX3" fmla="*/ 140166 w 1002366"/>
                      <a:gd name="connsiteY3" fmla="*/ 970888 h 1119446"/>
                      <a:gd name="connsiteX4" fmla="*/ 58092 w 1002366"/>
                      <a:gd name="connsiteY4" fmla="*/ 958459 h 1119446"/>
                      <a:gd name="connsiteX5" fmla="*/ 64724 w 1002366"/>
                      <a:gd name="connsiteY5" fmla="*/ 893746 h 1119446"/>
                      <a:gd name="connsiteX6" fmla="*/ 0 w 1002366"/>
                      <a:gd name="connsiteY6" fmla="*/ 849172 h 1119446"/>
                      <a:gd name="connsiteX7" fmla="*/ 64661 w 1002366"/>
                      <a:gd name="connsiteY7" fmla="*/ 651379 h 1119446"/>
                      <a:gd name="connsiteX8" fmla="*/ 26008 w 1002366"/>
                      <a:gd name="connsiteY8" fmla="*/ 487045 h 1119446"/>
                      <a:gd name="connsiteX9" fmla="*/ 24138 w 1002366"/>
                      <a:gd name="connsiteY9" fmla="*/ 412367 h 1119446"/>
                      <a:gd name="connsiteX10" fmla="*/ 530095 w 1002366"/>
                      <a:gd name="connsiteY10" fmla="*/ 0 h 1119446"/>
                      <a:gd name="connsiteX11" fmla="*/ 1002321 w 1002366"/>
                      <a:gd name="connsiteY11" fmla="*/ 534658 h 1119446"/>
                      <a:gd name="connsiteX12" fmla="*/ 645380 w 1002366"/>
                      <a:gd name="connsiteY12" fmla="*/ 1058218 h 1119446"/>
                      <a:gd name="connsiteX0" fmla="*/ 574924 w 1004748"/>
                      <a:gd name="connsiteY0" fmla="*/ 907339 h 1119446"/>
                      <a:gd name="connsiteX1" fmla="*/ 244591 w 1004748"/>
                      <a:gd name="connsiteY1" fmla="*/ 1118805 h 1119446"/>
                      <a:gd name="connsiteX2" fmla="*/ 96821 w 1004748"/>
                      <a:gd name="connsiteY2" fmla="*/ 1018865 h 1119446"/>
                      <a:gd name="connsiteX3" fmla="*/ 142548 w 1004748"/>
                      <a:gd name="connsiteY3" fmla="*/ 970888 h 1119446"/>
                      <a:gd name="connsiteX4" fmla="*/ 60474 w 1004748"/>
                      <a:gd name="connsiteY4" fmla="*/ 958459 h 1119446"/>
                      <a:gd name="connsiteX5" fmla="*/ 67106 w 1004748"/>
                      <a:gd name="connsiteY5" fmla="*/ 893746 h 1119446"/>
                      <a:gd name="connsiteX6" fmla="*/ 0 w 1004748"/>
                      <a:gd name="connsiteY6" fmla="*/ 763447 h 1119446"/>
                      <a:gd name="connsiteX7" fmla="*/ 67043 w 1004748"/>
                      <a:gd name="connsiteY7" fmla="*/ 651379 h 1119446"/>
                      <a:gd name="connsiteX8" fmla="*/ 28390 w 1004748"/>
                      <a:gd name="connsiteY8" fmla="*/ 487045 h 1119446"/>
                      <a:gd name="connsiteX9" fmla="*/ 26520 w 1004748"/>
                      <a:gd name="connsiteY9" fmla="*/ 412367 h 1119446"/>
                      <a:gd name="connsiteX10" fmla="*/ 532477 w 1004748"/>
                      <a:gd name="connsiteY10" fmla="*/ 0 h 1119446"/>
                      <a:gd name="connsiteX11" fmla="*/ 1004703 w 1004748"/>
                      <a:gd name="connsiteY11" fmla="*/ 534658 h 1119446"/>
                      <a:gd name="connsiteX12" fmla="*/ 647762 w 1004748"/>
                      <a:gd name="connsiteY12" fmla="*/ 1058218 h 1119446"/>
                      <a:gd name="connsiteX0" fmla="*/ 574924 w 1004748"/>
                      <a:gd name="connsiteY0" fmla="*/ 907339 h 1119446"/>
                      <a:gd name="connsiteX1" fmla="*/ 244591 w 1004748"/>
                      <a:gd name="connsiteY1" fmla="*/ 1118805 h 1119446"/>
                      <a:gd name="connsiteX2" fmla="*/ 96821 w 1004748"/>
                      <a:gd name="connsiteY2" fmla="*/ 1018865 h 1119446"/>
                      <a:gd name="connsiteX3" fmla="*/ 142548 w 1004748"/>
                      <a:gd name="connsiteY3" fmla="*/ 970888 h 1119446"/>
                      <a:gd name="connsiteX4" fmla="*/ 60474 w 1004748"/>
                      <a:gd name="connsiteY4" fmla="*/ 958459 h 1119446"/>
                      <a:gd name="connsiteX5" fmla="*/ 67106 w 1004748"/>
                      <a:gd name="connsiteY5" fmla="*/ 800878 h 1119446"/>
                      <a:gd name="connsiteX6" fmla="*/ 0 w 1004748"/>
                      <a:gd name="connsiteY6" fmla="*/ 763447 h 1119446"/>
                      <a:gd name="connsiteX7" fmla="*/ 67043 w 1004748"/>
                      <a:gd name="connsiteY7" fmla="*/ 651379 h 1119446"/>
                      <a:gd name="connsiteX8" fmla="*/ 28390 w 1004748"/>
                      <a:gd name="connsiteY8" fmla="*/ 487045 h 1119446"/>
                      <a:gd name="connsiteX9" fmla="*/ 26520 w 1004748"/>
                      <a:gd name="connsiteY9" fmla="*/ 412367 h 1119446"/>
                      <a:gd name="connsiteX10" fmla="*/ 532477 w 1004748"/>
                      <a:gd name="connsiteY10" fmla="*/ 0 h 1119446"/>
                      <a:gd name="connsiteX11" fmla="*/ 1004703 w 1004748"/>
                      <a:gd name="connsiteY11" fmla="*/ 534658 h 1119446"/>
                      <a:gd name="connsiteX12" fmla="*/ 647762 w 1004748"/>
                      <a:gd name="connsiteY12" fmla="*/ 1058218 h 1119446"/>
                      <a:gd name="connsiteX0" fmla="*/ 574924 w 1004748"/>
                      <a:gd name="connsiteY0" fmla="*/ 907339 h 1119446"/>
                      <a:gd name="connsiteX1" fmla="*/ 244591 w 1004748"/>
                      <a:gd name="connsiteY1" fmla="*/ 1118805 h 1119446"/>
                      <a:gd name="connsiteX2" fmla="*/ 96821 w 1004748"/>
                      <a:gd name="connsiteY2" fmla="*/ 1018865 h 1119446"/>
                      <a:gd name="connsiteX3" fmla="*/ 142548 w 1004748"/>
                      <a:gd name="connsiteY3" fmla="*/ 970888 h 1119446"/>
                      <a:gd name="connsiteX4" fmla="*/ 58093 w 1004748"/>
                      <a:gd name="connsiteY4" fmla="*/ 872734 h 1119446"/>
                      <a:gd name="connsiteX5" fmla="*/ 67106 w 1004748"/>
                      <a:gd name="connsiteY5" fmla="*/ 800878 h 1119446"/>
                      <a:gd name="connsiteX6" fmla="*/ 0 w 1004748"/>
                      <a:gd name="connsiteY6" fmla="*/ 763447 h 1119446"/>
                      <a:gd name="connsiteX7" fmla="*/ 67043 w 1004748"/>
                      <a:gd name="connsiteY7" fmla="*/ 651379 h 1119446"/>
                      <a:gd name="connsiteX8" fmla="*/ 28390 w 1004748"/>
                      <a:gd name="connsiteY8" fmla="*/ 487045 h 1119446"/>
                      <a:gd name="connsiteX9" fmla="*/ 26520 w 1004748"/>
                      <a:gd name="connsiteY9" fmla="*/ 412367 h 1119446"/>
                      <a:gd name="connsiteX10" fmla="*/ 532477 w 1004748"/>
                      <a:gd name="connsiteY10" fmla="*/ 0 h 1119446"/>
                      <a:gd name="connsiteX11" fmla="*/ 1004703 w 1004748"/>
                      <a:gd name="connsiteY11" fmla="*/ 534658 h 1119446"/>
                      <a:gd name="connsiteX12" fmla="*/ 647762 w 1004748"/>
                      <a:gd name="connsiteY12" fmla="*/ 1058218 h 1119446"/>
                      <a:gd name="connsiteX0" fmla="*/ 574924 w 1004748"/>
                      <a:gd name="connsiteY0" fmla="*/ 907339 h 1119446"/>
                      <a:gd name="connsiteX1" fmla="*/ 244591 w 1004748"/>
                      <a:gd name="connsiteY1" fmla="*/ 1118805 h 1119446"/>
                      <a:gd name="connsiteX2" fmla="*/ 96821 w 1004748"/>
                      <a:gd name="connsiteY2" fmla="*/ 1018865 h 1119446"/>
                      <a:gd name="connsiteX3" fmla="*/ 142548 w 1004748"/>
                      <a:gd name="connsiteY3" fmla="*/ 970888 h 1119446"/>
                      <a:gd name="connsiteX4" fmla="*/ 287623 w 1004748"/>
                      <a:gd name="connsiteY4" fmla="*/ 872915 h 1119446"/>
                      <a:gd name="connsiteX5" fmla="*/ 58093 w 1004748"/>
                      <a:gd name="connsiteY5" fmla="*/ 872734 h 1119446"/>
                      <a:gd name="connsiteX6" fmla="*/ 67106 w 1004748"/>
                      <a:gd name="connsiteY6" fmla="*/ 800878 h 1119446"/>
                      <a:gd name="connsiteX7" fmla="*/ 0 w 1004748"/>
                      <a:gd name="connsiteY7" fmla="*/ 763447 h 1119446"/>
                      <a:gd name="connsiteX8" fmla="*/ 67043 w 1004748"/>
                      <a:gd name="connsiteY8" fmla="*/ 651379 h 1119446"/>
                      <a:gd name="connsiteX9" fmla="*/ 28390 w 1004748"/>
                      <a:gd name="connsiteY9" fmla="*/ 487045 h 1119446"/>
                      <a:gd name="connsiteX10" fmla="*/ 26520 w 1004748"/>
                      <a:gd name="connsiteY10" fmla="*/ 412367 h 1119446"/>
                      <a:gd name="connsiteX11" fmla="*/ 532477 w 1004748"/>
                      <a:gd name="connsiteY11" fmla="*/ 0 h 1119446"/>
                      <a:gd name="connsiteX12" fmla="*/ 1004703 w 1004748"/>
                      <a:gd name="connsiteY12" fmla="*/ 534658 h 1119446"/>
                      <a:gd name="connsiteX13" fmla="*/ 647762 w 1004748"/>
                      <a:gd name="connsiteY13" fmla="*/ 1058218 h 1119446"/>
                      <a:gd name="connsiteX0" fmla="*/ 574924 w 1004748"/>
                      <a:gd name="connsiteY0" fmla="*/ 907339 h 1119446"/>
                      <a:gd name="connsiteX1" fmla="*/ 244591 w 1004748"/>
                      <a:gd name="connsiteY1" fmla="*/ 1118805 h 1119446"/>
                      <a:gd name="connsiteX2" fmla="*/ 96821 w 1004748"/>
                      <a:gd name="connsiteY2" fmla="*/ 1018865 h 1119446"/>
                      <a:gd name="connsiteX3" fmla="*/ 142548 w 1004748"/>
                      <a:gd name="connsiteY3" fmla="*/ 970888 h 1119446"/>
                      <a:gd name="connsiteX4" fmla="*/ 237617 w 1004748"/>
                      <a:gd name="connsiteY4" fmla="*/ 872915 h 1119446"/>
                      <a:gd name="connsiteX5" fmla="*/ 58093 w 1004748"/>
                      <a:gd name="connsiteY5" fmla="*/ 872734 h 1119446"/>
                      <a:gd name="connsiteX6" fmla="*/ 67106 w 1004748"/>
                      <a:gd name="connsiteY6" fmla="*/ 800878 h 1119446"/>
                      <a:gd name="connsiteX7" fmla="*/ 0 w 1004748"/>
                      <a:gd name="connsiteY7" fmla="*/ 763447 h 1119446"/>
                      <a:gd name="connsiteX8" fmla="*/ 67043 w 1004748"/>
                      <a:gd name="connsiteY8" fmla="*/ 651379 h 1119446"/>
                      <a:gd name="connsiteX9" fmla="*/ 28390 w 1004748"/>
                      <a:gd name="connsiteY9" fmla="*/ 487045 h 1119446"/>
                      <a:gd name="connsiteX10" fmla="*/ 26520 w 1004748"/>
                      <a:gd name="connsiteY10" fmla="*/ 412367 h 1119446"/>
                      <a:gd name="connsiteX11" fmla="*/ 532477 w 1004748"/>
                      <a:gd name="connsiteY11" fmla="*/ 0 h 1119446"/>
                      <a:gd name="connsiteX12" fmla="*/ 1004703 w 1004748"/>
                      <a:gd name="connsiteY12" fmla="*/ 534658 h 1119446"/>
                      <a:gd name="connsiteX13" fmla="*/ 647762 w 1004748"/>
                      <a:gd name="connsiteY13" fmla="*/ 1058218 h 1119446"/>
                      <a:gd name="connsiteX0" fmla="*/ 574924 w 1004748"/>
                      <a:gd name="connsiteY0" fmla="*/ 907339 h 1119446"/>
                      <a:gd name="connsiteX1" fmla="*/ 244591 w 1004748"/>
                      <a:gd name="connsiteY1" fmla="*/ 1118805 h 1119446"/>
                      <a:gd name="connsiteX2" fmla="*/ 103965 w 1004748"/>
                      <a:gd name="connsiteY2" fmla="*/ 1033152 h 1119446"/>
                      <a:gd name="connsiteX3" fmla="*/ 142548 w 1004748"/>
                      <a:gd name="connsiteY3" fmla="*/ 970888 h 1119446"/>
                      <a:gd name="connsiteX4" fmla="*/ 237617 w 1004748"/>
                      <a:gd name="connsiteY4" fmla="*/ 872915 h 1119446"/>
                      <a:gd name="connsiteX5" fmla="*/ 58093 w 1004748"/>
                      <a:gd name="connsiteY5" fmla="*/ 872734 h 1119446"/>
                      <a:gd name="connsiteX6" fmla="*/ 67106 w 1004748"/>
                      <a:gd name="connsiteY6" fmla="*/ 800878 h 1119446"/>
                      <a:gd name="connsiteX7" fmla="*/ 0 w 1004748"/>
                      <a:gd name="connsiteY7" fmla="*/ 763447 h 1119446"/>
                      <a:gd name="connsiteX8" fmla="*/ 67043 w 1004748"/>
                      <a:gd name="connsiteY8" fmla="*/ 651379 h 1119446"/>
                      <a:gd name="connsiteX9" fmla="*/ 28390 w 1004748"/>
                      <a:gd name="connsiteY9" fmla="*/ 487045 h 1119446"/>
                      <a:gd name="connsiteX10" fmla="*/ 26520 w 1004748"/>
                      <a:gd name="connsiteY10" fmla="*/ 412367 h 1119446"/>
                      <a:gd name="connsiteX11" fmla="*/ 532477 w 1004748"/>
                      <a:gd name="connsiteY11" fmla="*/ 0 h 1119446"/>
                      <a:gd name="connsiteX12" fmla="*/ 1004703 w 1004748"/>
                      <a:gd name="connsiteY12" fmla="*/ 534658 h 1119446"/>
                      <a:gd name="connsiteX13" fmla="*/ 647762 w 1004748"/>
                      <a:gd name="connsiteY13" fmla="*/ 1058218 h 1119446"/>
                      <a:gd name="connsiteX0" fmla="*/ 574924 w 1004748"/>
                      <a:gd name="connsiteY0" fmla="*/ 907339 h 1119446"/>
                      <a:gd name="connsiteX1" fmla="*/ 244591 w 1004748"/>
                      <a:gd name="connsiteY1" fmla="*/ 1118805 h 1119446"/>
                      <a:gd name="connsiteX2" fmla="*/ 103965 w 1004748"/>
                      <a:gd name="connsiteY2" fmla="*/ 1033152 h 1119446"/>
                      <a:gd name="connsiteX3" fmla="*/ 87779 w 1004748"/>
                      <a:gd name="connsiteY3" fmla="*/ 1004225 h 1119446"/>
                      <a:gd name="connsiteX4" fmla="*/ 237617 w 1004748"/>
                      <a:gd name="connsiteY4" fmla="*/ 872915 h 1119446"/>
                      <a:gd name="connsiteX5" fmla="*/ 58093 w 1004748"/>
                      <a:gd name="connsiteY5" fmla="*/ 872734 h 1119446"/>
                      <a:gd name="connsiteX6" fmla="*/ 67106 w 1004748"/>
                      <a:gd name="connsiteY6" fmla="*/ 800878 h 1119446"/>
                      <a:gd name="connsiteX7" fmla="*/ 0 w 1004748"/>
                      <a:gd name="connsiteY7" fmla="*/ 763447 h 1119446"/>
                      <a:gd name="connsiteX8" fmla="*/ 67043 w 1004748"/>
                      <a:gd name="connsiteY8" fmla="*/ 651379 h 1119446"/>
                      <a:gd name="connsiteX9" fmla="*/ 28390 w 1004748"/>
                      <a:gd name="connsiteY9" fmla="*/ 487045 h 1119446"/>
                      <a:gd name="connsiteX10" fmla="*/ 26520 w 1004748"/>
                      <a:gd name="connsiteY10" fmla="*/ 412367 h 1119446"/>
                      <a:gd name="connsiteX11" fmla="*/ 532477 w 1004748"/>
                      <a:gd name="connsiteY11" fmla="*/ 0 h 1119446"/>
                      <a:gd name="connsiteX12" fmla="*/ 1004703 w 1004748"/>
                      <a:gd name="connsiteY12" fmla="*/ 534658 h 1119446"/>
                      <a:gd name="connsiteX13" fmla="*/ 647762 w 1004748"/>
                      <a:gd name="connsiteY13" fmla="*/ 1058218 h 1119446"/>
                      <a:gd name="connsiteX0" fmla="*/ 574924 w 1004748"/>
                      <a:gd name="connsiteY0" fmla="*/ 907339 h 1119446"/>
                      <a:gd name="connsiteX1" fmla="*/ 244591 w 1004748"/>
                      <a:gd name="connsiteY1" fmla="*/ 1118805 h 1119446"/>
                      <a:gd name="connsiteX2" fmla="*/ 118252 w 1004748"/>
                      <a:gd name="connsiteY2" fmla="*/ 1033152 h 1119446"/>
                      <a:gd name="connsiteX3" fmla="*/ 87779 w 1004748"/>
                      <a:gd name="connsiteY3" fmla="*/ 1004225 h 1119446"/>
                      <a:gd name="connsiteX4" fmla="*/ 237617 w 1004748"/>
                      <a:gd name="connsiteY4" fmla="*/ 872915 h 1119446"/>
                      <a:gd name="connsiteX5" fmla="*/ 58093 w 1004748"/>
                      <a:gd name="connsiteY5" fmla="*/ 872734 h 1119446"/>
                      <a:gd name="connsiteX6" fmla="*/ 67106 w 1004748"/>
                      <a:gd name="connsiteY6" fmla="*/ 800878 h 1119446"/>
                      <a:gd name="connsiteX7" fmla="*/ 0 w 1004748"/>
                      <a:gd name="connsiteY7" fmla="*/ 763447 h 1119446"/>
                      <a:gd name="connsiteX8" fmla="*/ 67043 w 1004748"/>
                      <a:gd name="connsiteY8" fmla="*/ 651379 h 1119446"/>
                      <a:gd name="connsiteX9" fmla="*/ 28390 w 1004748"/>
                      <a:gd name="connsiteY9" fmla="*/ 487045 h 1119446"/>
                      <a:gd name="connsiteX10" fmla="*/ 26520 w 1004748"/>
                      <a:gd name="connsiteY10" fmla="*/ 412367 h 1119446"/>
                      <a:gd name="connsiteX11" fmla="*/ 532477 w 1004748"/>
                      <a:gd name="connsiteY11" fmla="*/ 0 h 1119446"/>
                      <a:gd name="connsiteX12" fmla="*/ 1004703 w 1004748"/>
                      <a:gd name="connsiteY12" fmla="*/ 534658 h 1119446"/>
                      <a:gd name="connsiteX13" fmla="*/ 647762 w 1004748"/>
                      <a:gd name="connsiteY13" fmla="*/ 1058218 h 1119446"/>
                      <a:gd name="connsiteX0" fmla="*/ 574924 w 1004748"/>
                      <a:gd name="connsiteY0" fmla="*/ 907339 h 1119446"/>
                      <a:gd name="connsiteX1" fmla="*/ 244591 w 1004748"/>
                      <a:gd name="connsiteY1" fmla="*/ 1118805 h 1119446"/>
                      <a:gd name="connsiteX2" fmla="*/ 118252 w 1004748"/>
                      <a:gd name="connsiteY2" fmla="*/ 1033152 h 1119446"/>
                      <a:gd name="connsiteX3" fmla="*/ 87779 w 1004748"/>
                      <a:gd name="connsiteY3" fmla="*/ 1004225 h 1119446"/>
                      <a:gd name="connsiteX4" fmla="*/ 237617 w 1004748"/>
                      <a:gd name="connsiteY4" fmla="*/ 872915 h 1119446"/>
                      <a:gd name="connsiteX5" fmla="*/ 58093 w 1004748"/>
                      <a:gd name="connsiteY5" fmla="*/ 872734 h 1119446"/>
                      <a:gd name="connsiteX6" fmla="*/ 67106 w 1004748"/>
                      <a:gd name="connsiteY6" fmla="*/ 800878 h 1119446"/>
                      <a:gd name="connsiteX7" fmla="*/ 0 w 1004748"/>
                      <a:gd name="connsiteY7" fmla="*/ 763447 h 1119446"/>
                      <a:gd name="connsiteX8" fmla="*/ 67043 w 1004748"/>
                      <a:gd name="connsiteY8" fmla="*/ 651379 h 1119446"/>
                      <a:gd name="connsiteX9" fmla="*/ 28390 w 1004748"/>
                      <a:gd name="connsiteY9" fmla="*/ 487045 h 1119446"/>
                      <a:gd name="connsiteX10" fmla="*/ 26520 w 1004748"/>
                      <a:gd name="connsiteY10" fmla="*/ 412367 h 1119446"/>
                      <a:gd name="connsiteX11" fmla="*/ 532477 w 1004748"/>
                      <a:gd name="connsiteY11" fmla="*/ 0 h 1119446"/>
                      <a:gd name="connsiteX12" fmla="*/ 1004703 w 1004748"/>
                      <a:gd name="connsiteY12" fmla="*/ 534658 h 1119446"/>
                      <a:gd name="connsiteX13" fmla="*/ 647762 w 1004748"/>
                      <a:gd name="connsiteY13" fmla="*/ 1058218 h 1119446"/>
                      <a:gd name="connsiteX0" fmla="*/ 574924 w 1004748"/>
                      <a:gd name="connsiteY0" fmla="*/ 907339 h 1118805"/>
                      <a:gd name="connsiteX1" fmla="*/ 244591 w 1004748"/>
                      <a:gd name="connsiteY1" fmla="*/ 1118805 h 1118805"/>
                      <a:gd name="connsiteX2" fmla="*/ 118252 w 1004748"/>
                      <a:gd name="connsiteY2" fmla="*/ 1033152 h 1118805"/>
                      <a:gd name="connsiteX3" fmla="*/ 87779 w 1004748"/>
                      <a:gd name="connsiteY3" fmla="*/ 1004225 h 1118805"/>
                      <a:gd name="connsiteX4" fmla="*/ 237617 w 1004748"/>
                      <a:gd name="connsiteY4" fmla="*/ 872915 h 1118805"/>
                      <a:gd name="connsiteX5" fmla="*/ 58093 w 1004748"/>
                      <a:gd name="connsiteY5" fmla="*/ 872734 h 1118805"/>
                      <a:gd name="connsiteX6" fmla="*/ 67106 w 1004748"/>
                      <a:gd name="connsiteY6" fmla="*/ 800878 h 1118805"/>
                      <a:gd name="connsiteX7" fmla="*/ 0 w 1004748"/>
                      <a:gd name="connsiteY7" fmla="*/ 763447 h 1118805"/>
                      <a:gd name="connsiteX8" fmla="*/ 67043 w 1004748"/>
                      <a:gd name="connsiteY8" fmla="*/ 651379 h 1118805"/>
                      <a:gd name="connsiteX9" fmla="*/ 28390 w 1004748"/>
                      <a:gd name="connsiteY9" fmla="*/ 487045 h 1118805"/>
                      <a:gd name="connsiteX10" fmla="*/ 26520 w 1004748"/>
                      <a:gd name="connsiteY10" fmla="*/ 412367 h 1118805"/>
                      <a:gd name="connsiteX11" fmla="*/ 532477 w 1004748"/>
                      <a:gd name="connsiteY11" fmla="*/ 0 h 1118805"/>
                      <a:gd name="connsiteX12" fmla="*/ 1004703 w 1004748"/>
                      <a:gd name="connsiteY12" fmla="*/ 534658 h 1118805"/>
                      <a:gd name="connsiteX13" fmla="*/ 647762 w 1004748"/>
                      <a:gd name="connsiteY13" fmla="*/ 1058218 h 1118805"/>
                      <a:gd name="connsiteX0" fmla="*/ 574924 w 1004748"/>
                      <a:gd name="connsiteY0" fmla="*/ 907339 h 1118805"/>
                      <a:gd name="connsiteX1" fmla="*/ 244591 w 1004748"/>
                      <a:gd name="connsiteY1" fmla="*/ 1118805 h 1118805"/>
                      <a:gd name="connsiteX2" fmla="*/ 118252 w 1004748"/>
                      <a:gd name="connsiteY2" fmla="*/ 1033152 h 1118805"/>
                      <a:gd name="connsiteX3" fmla="*/ 87779 w 1004748"/>
                      <a:gd name="connsiteY3" fmla="*/ 1004225 h 1118805"/>
                      <a:gd name="connsiteX4" fmla="*/ 237617 w 1004748"/>
                      <a:gd name="connsiteY4" fmla="*/ 872915 h 1118805"/>
                      <a:gd name="connsiteX5" fmla="*/ 58093 w 1004748"/>
                      <a:gd name="connsiteY5" fmla="*/ 872734 h 1118805"/>
                      <a:gd name="connsiteX6" fmla="*/ 62344 w 1004748"/>
                      <a:gd name="connsiteY6" fmla="*/ 800878 h 1118805"/>
                      <a:gd name="connsiteX7" fmla="*/ 0 w 1004748"/>
                      <a:gd name="connsiteY7" fmla="*/ 763447 h 1118805"/>
                      <a:gd name="connsiteX8" fmla="*/ 67043 w 1004748"/>
                      <a:gd name="connsiteY8" fmla="*/ 651379 h 1118805"/>
                      <a:gd name="connsiteX9" fmla="*/ 28390 w 1004748"/>
                      <a:gd name="connsiteY9" fmla="*/ 487045 h 1118805"/>
                      <a:gd name="connsiteX10" fmla="*/ 26520 w 1004748"/>
                      <a:gd name="connsiteY10" fmla="*/ 412367 h 1118805"/>
                      <a:gd name="connsiteX11" fmla="*/ 532477 w 1004748"/>
                      <a:gd name="connsiteY11" fmla="*/ 0 h 1118805"/>
                      <a:gd name="connsiteX12" fmla="*/ 1004703 w 1004748"/>
                      <a:gd name="connsiteY12" fmla="*/ 534658 h 1118805"/>
                      <a:gd name="connsiteX13" fmla="*/ 647762 w 1004748"/>
                      <a:gd name="connsiteY13" fmla="*/ 1058218 h 1118805"/>
                      <a:gd name="connsiteX0" fmla="*/ 574924 w 1004748"/>
                      <a:gd name="connsiteY0" fmla="*/ 907339 h 1118805"/>
                      <a:gd name="connsiteX1" fmla="*/ 244591 w 1004748"/>
                      <a:gd name="connsiteY1" fmla="*/ 1118805 h 1118805"/>
                      <a:gd name="connsiteX2" fmla="*/ 137302 w 1004748"/>
                      <a:gd name="connsiteY2" fmla="*/ 1030771 h 1118805"/>
                      <a:gd name="connsiteX3" fmla="*/ 87779 w 1004748"/>
                      <a:gd name="connsiteY3" fmla="*/ 1004225 h 1118805"/>
                      <a:gd name="connsiteX4" fmla="*/ 237617 w 1004748"/>
                      <a:gd name="connsiteY4" fmla="*/ 872915 h 1118805"/>
                      <a:gd name="connsiteX5" fmla="*/ 58093 w 1004748"/>
                      <a:gd name="connsiteY5" fmla="*/ 872734 h 1118805"/>
                      <a:gd name="connsiteX6" fmla="*/ 62344 w 1004748"/>
                      <a:gd name="connsiteY6" fmla="*/ 800878 h 1118805"/>
                      <a:gd name="connsiteX7" fmla="*/ 0 w 1004748"/>
                      <a:gd name="connsiteY7" fmla="*/ 763447 h 1118805"/>
                      <a:gd name="connsiteX8" fmla="*/ 67043 w 1004748"/>
                      <a:gd name="connsiteY8" fmla="*/ 651379 h 1118805"/>
                      <a:gd name="connsiteX9" fmla="*/ 28390 w 1004748"/>
                      <a:gd name="connsiteY9" fmla="*/ 487045 h 1118805"/>
                      <a:gd name="connsiteX10" fmla="*/ 26520 w 1004748"/>
                      <a:gd name="connsiteY10" fmla="*/ 412367 h 1118805"/>
                      <a:gd name="connsiteX11" fmla="*/ 532477 w 1004748"/>
                      <a:gd name="connsiteY11" fmla="*/ 0 h 1118805"/>
                      <a:gd name="connsiteX12" fmla="*/ 1004703 w 1004748"/>
                      <a:gd name="connsiteY12" fmla="*/ 534658 h 1118805"/>
                      <a:gd name="connsiteX13" fmla="*/ 647762 w 1004748"/>
                      <a:gd name="connsiteY13" fmla="*/ 1058218 h 1118805"/>
                      <a:gd name="connsiteX0" fmla="*/ 574924 w 1004748"/>
                      <a:gd name="connsiteY0" fmla="*/ 907339 h 1118805"/>
                      <a:gd name="connsiteX1" fmla="*/ 244591 w 1004748"/>
                      <a:gd name="connsiteY1" fmla="*/ 1118805 h 1118805"/>
                      <a:gd name="connsiteX2" fmla="*/ 137302 w 1004748"/>
                      <a:gd name="connsiteY2" fmla="*/ 1030771 h 1118805"/>
                      <a:gd name="connsiteX3" fmla="*/ 113973 w 1004748"/>
                      <a:gd name="connsiteY3" fmla="*/ 999462 h 1118805"/>
                      <a:gd name="connsiteX4" fmla="*/ 237617 w 1004748"/>
                      <a:gd name="connsiteY4" fmla="*/ 872915 h 1118805"/>
                      <a:gd name="connsiteX5" fmla="*/ 58093 w 1004748"/>
                      <a:gd name="connsiteY5" fmla="*/ 872734 h 1118805"/>
                      <a:gd name="connsiteX6" fmla="*/ 62344 w 1004748"/>
                      <a:gd name="connsiteY6" fmla="*/ 800878 h 1118805"/>
                      <a:gd name="connsiteX7" fmla="*/ 0 w 1004748"/>
                      <a:gd name="connsiteY7" fmla="*/ 763447 h 1118805"/>
                      <a:gd name="connsiteX8" fmla="*/ 67043 w 1004748"/>
                      <a:gd name="connsiteY8" fmla="*/ 651379 h 1118805"/>
                      <a:gd name="connsiteX9" fmla="*/ 28390 w 1004748"/>
                      <a:gd name="connsiteY9" fmla="*/ 487045 h 1118805"/>
                      <a:gd name="connsiteX10" fmla="*/ 26520 w 1004748"/>
                      <a:gd name="connsiteY10" fmla="*/ 412367 h 1118805"/>
                      <a:gd name="connsiteX11" fmla="*/ 532477 w 1004748"/>
                      <a:gd name="connsiteY11" fmla="*/ 0 h 1118805"/>
                      <a:gd name="connsiteX12" fmla="*/ 1004703 w 1004748"/>
                      <a:gd name="connsiteY12" fmla="*/ 534658 h 1118805"/>
                      <a:gd name="connsiteX13" fmla="*/ 647762 w 1004748"/>
                      <a:gd name="connsiteY13" fmla="*/ 1058218 h 1118805"/>
                      <a:gd name="connsiteX0" fmla="*/ 574924 w 1004748"/>
                      <a:gd name="connsiteY0" fmla="*/ 907339 h 1118805"/>
                      <a:gd name="connsiteX1" fmla="*/ 244591 w 1004748"/>
                      <a:gd name="connsiteY1" fmla="*/ 1118805 h 1118805"/>
                      <a:gd name="connsiteX2" fmla="*/ 137302 w 1004748"/>
                      <a:gd name="connsiteY2" fmla="*/ 1030771 h 1118805"/>
                      <a:gd name="connsiteX3" fmla="*/ 113973 w 1004748"/>
                      <a:gd name="connsiteY3" fmla="*/ 999462 h 1118805"/>
                      <a:gd name="connsiteX4" fmla="*/ 263811 w 1004748"/>
                      <a:gd name="connsiteY4" fmla="*/ 863390 h 1118805"/>
                      <a:gd name="connsiteX5" fmla="*/ 58093 w 1004748"/>
                      <a:gd name="connsiteY5" fmla="*/ 872734 h 1118805"/>
                      <a:gd name="connsiteX6" fmla="*/ 62344 w 1004748"/>
                      <a:gd name="connsiteY6" fmla="*/ 800878 h 1118805"/>
                      <a:gd name="connsiteX7" fmla="*/ 0 w 1004748"/>
                      <a:gd name="connsiteY7" fmla="*/ 763447 h 1118805"/>
                      <a:gd name="connsiteX8" fmla="*/ 67043 w 1004748"/>
                      <a:gd name="connsiteY8" fmla="*/ 651379 h 1118805"/>
                      <a:gd name="connsiteX9" fmla="*/ 28390 w 1004748"/>
                      <a:gd name="connsiteY9" fmla="*/ 487045 h 1118805"/>
                      <a:gd name="connsiteX10" fmla="*/ 26520 w 1004748"/>
                      <a:gd name="connsiteY10" fmla="*/ 412367 h 1118805"/>
                      <a:gd name="connsiteX11" fmla="*/ 532477 w 1004748"/>
                      <a:gd name="connsiteY11" fmla="*/ 0 h 1118805"/>
                      <a:gd name="connsiteX12" fmla="*/ 1004703 w 1004748"/>
                      <a:gd name="connsiteY12" fmla="*/ 534658 h 1118805"/>
                      <a:gd name="connsiteX13" fmla="*/ 647762 w 1004748"/>
                      <a:gd name="connsiteY13" fmla="*/ 1058218 h 1118805"/>
                      <a:gd name="connsiteX0" fmla="*/ 574924 w 1004748"/>
                      <a:gd name="connsiteY0" fmla="*/ 907339 h 1118805"/>
                      <a:gd name="connsiteX1" fmla="*/ 244591 w 1004748"/>
                      <a:gd name="connsiteY1" fmla="*/ 1118805 h 1118805"/>
                      <a:gd name="connsiteX2" fmla="*/ 137302 w 1004748"/>
                      <a:gd name="connsiteY2" fmla="*/ 1030771 h 1118805"/>
                      <a:gd name="connsiteX3" fmla="*/ 113973 w 1004748"/>
                      <a:gd name="connsiteY3" fmla="*/ 999462 h 1118805"/>
                      <a:gd name="connsiteX4" fmla="*/ 220948 w 1004748"/>
                      <a:gd name="connsiteY4" fmla="*/ 882440 h 1118805"/>
                      <a:gd name="connsiteX5" fmla="*/ 58093 w 1004748"/>
                      <a:gd name="connsiteY5" fmla="*/ 872734 h 1118805"/>
                      <a:gd name="connsiteX6" fmla="*/ 62344 w 1004748"/>
                      <a:gd name="connsiteY6" fmla="*/ 800878 h 1118805"/>
                      <a:gd name="connsiteX7" fmla="*/ 0 w 1004748"/>
                      <a:gd name="connsiteY7" fmla="*/ 763447 h 1118805"/>
                      <a:gd name="connsiteX8" fmla="*/ 67043 w 1004748"/>
                      <a:gd name="connsiteY8" fmla="*/ 651379 h 1118805"/>
                      <a:gd name="connsiteX9" fmla="*/ 28390 w 1004748"/>
                      <a:gd name="connsiteY9" fmla="*/ 487045 h 1118805"/>
                      <a:gd name="connsiteX10" fmla="*/ 26520 w 1004748"/>
                      <a:gd name="connsiteY10" fmla="*/ 412367 h 1118805"/>
                      <a:gd name="connsiteX11" fmla="*/ 532477 w 1004748"/>
                      <a:gd name="connsiteY11" fmla="*/ 0 h 1118805"/>
                      <a:gd name="connsiteX12" fmla="*/ 1004703 w 1004748"/>
                      <a:gd name="connsiteY12" fmla="*/ 534658 h 1118805"/>
                      <a:gd name="connsiteX13" fmla="*/ 647762 w 1004748"/>
                      <a:gd name="connsiteY13" fmla="*/ 1058218 h 1118805"/>
                      <a:gd name="connsiteX0" fmla="*/ 574924 w 1004748"/>
                      <a:gd name="connsiteY0" fmla="*/ 907339 h 1118805"/>
                      <a:gd name="connsiteX1" fmla="*/ 244591 w 1004748"/>
                      <a:gd name="connsiteY1" fmla="*/ 1118805 h 1118805"/>
                      <a:gd name="connsiteX2" fmla="*/ 153970 w 1004748"/>
                      <a:gd name="connsiteY2" fmla="*/ 1064109 h 1118805"/>
                      <a:gd name="connsiteX3" fmla="*/ 113973 w 1004748"/>
                      <a:gd name="connsiteY3" fmla="*/ 999462 h 1118805"/>
                      <a:gd name="connsiteX4" fmla="*/ 220948 w 1004748"/>
                      <a:gd name="connsiteY4" fmla="*/ 882440 h 1118805"/>
                      <a:gd name="connsiteX5" fmla="*/ 58093 w 1004748"/>
                      <a:gd name="connsiteY5" fmla="*/ 872734 h 1118805"/>
                      <a:gd name="connsiteX6" fmla="*/ 62344 w 1004748"/>
                      <a:gd name="connsiteY6" fmla="*/ 800878 h 1118805"/>
                      <a:gd name="connsiteX7" fmla="*/ 0 w 1004748"/>
                      <a:gd name="connsiteY7" fmla="*/ 763447 h 1118805"/>
                      <a:gd name="connsiteX8" fmla="*/ 67043 w 1004748"/>
                      <a:gd name="connsiteY8" fmla="*/ 651379 h 1118805"/>
                      <a:gd name="connsiteX9" fmla="*/ 28390 w 1004748"/>
                      <a:gd name="connsiteY9" fmla="*/ 487045 h 1118805"/>
                      <a:gd name="connsiteX10" fmla="*/ 26520 w 1004748"/>
                      <a:gd name="connsiteY10" fmla="*/ 412367 h 1118805"/>
                      <a:gd name="connsiteX11" fmla="*/ 532477 w 1004748"/>
                      <a:gd name="connsiteY11" fmla="*/ 0 h 1118805"/>
                      <a:gd name="connsiteX12" fmla="*/ 1004703 w 1004748"/>
                      <a:gd name="connsiteY12" fmla="*/ 534658 h 1118805"/>
                      <a:gd name="connsiteX13" fmla="*/ 647762 w 1004748"/>
                      <a:gd name="connsiteY13" fmla="*/ 1058218 h 1118805"/>
                      <a:gd name="connsiteX0" fmla="*/ 574924 w 1004748"/>
                      <a:gd name="connsiteY0" fmla="*/ 907339 h 1118805"/>
                      <a:gd name="connsiteX1" fmla="*/ 244591 w 1004748"/>
                      <a:gd name="connsiteY1" fmla="*/ 1118805 h 1118805"/>
                      <a:gd name="connsiteX2" fmla="*/ 153970 w 1004748"/>
                      <a:gd name="connsiteY2" fmla="*/ 1064109 h 1118805"/>
                      <a:gd name="connsiteX3" fmla="*/ 133023 w 1004748"/>
                      <a:gd name="connsiteY3" fmla="*/ 1044706 h 1118805"/>
                      <a:gd name="connsiteX4" fmla="*/ 220948 w 1004748"/>
                      <a:gd name="connsiteY4" fmla="*/ 882440 h 1118805"/>
                      <a:gd name="connsiteX5" fmla="*/ 58093 w 1004748"/>
                      <a:gd name="connsiteY5" fmla="*/ 872734 h 1118805"/>
                      <a:gd name="connsiteX6" fmla="*/ 62344 w 1004748"/>
                      <a:gd name="connsiteY6" fmla="*/ 800878 h 1118805"/>
                      <a:gd name="connsiteX7" fmla="*/ 0 w 1004748"/>
                      <a:gd name="connsiteY7" fmla="*/ 763447 h 1118805"/>
                      <a:gd name="connsiteX8" fmla="*/ 67043 w 1004748"/>
                      <a:gd name="connsiteY8" fmla="*/ 651379 h 1118805"/>
                      <a:gd name="connsiteX9" fmla="*/ 28390 w 1004748"/>
                      <a:gd name="connsiteY9" fmla="*/ 487045 h 1118805"/>
                      <a:gd name="connsiteX10" fmla="*/ 26520 w 1004748"/>
                      <a:gd name="connsiteY10" fmla="*/ 412367 h 1118805"/>
                      <a:gd name="connsiteX11" fmla="*/ 532477 w 1004748"/>
                      <a:gd name="connsiteY11" fmla="*/ 0 h 1118805"/>
                      <a:gd name="connsiteX12" fmla="*/ 1004703 w 1004748"/>
                      <a:gd name="connsiteY12" fmla="*/ 534658 h 1118805"/>
                      <a:gd name="connsiteX13" fmla="*/ 647762 w 1004748"/>
                      <a:gd name="connsiteY13" fmla="*/ 1058218 h 1118805"/>
                      <a:gd name="connsiteX0" fmla="*/ 574924 w 1004748"/>
                      <a:gd name="connsiteY0" fmla="*/ 907339 h 1123475"/>
                      <a:gd name="connsiteX1" fmla="*/ 244591 w 1004748"/>
                      <a:gd name="connsiteY1" fmla="*/ 1118805 h 1123475"/>
                      <a:gd name="connsiteX2" fmla="*/ 153970 w 1004748"/>
                      <a:gd name="connsiteY2" fmla="*/ 1064109 h 1123475"/>
                      <a:gd name="connsiteX3" fmla="*/ 133023 w 1004748"/>
                      <a:gd name="connsiteY3" fmla="*/ 1044706 h 1123475"/>
                      <a:gd name="connsiteX4" fmla="*/ 220948 w 1004748"/>
                      <a:gd name="connsiteY4" fmla="*/ 882440 h 1123475"/>
                      <a:gd name="connsiteX5" fmla="*/ 58093 w 1004748"/>
                      <a:gd name="connsiteY5" fmla="*/ 872734 h 1123475"/>
                      <a:gd name="connsiteX6" fmla="*/ 62344 w 1004748"/>
                      <a:gd name="connsiteY6" fmla="*/ 800878 h 1123475"/>
                      <a:gd name="connsiteX7" fmla="*/ 0 w 1004748"/>
                      <a:gd name="connsiteY7" fmla="*/ 763447 h 1123475"/>
                      <a:gd name="connsiteX8" fmla="*/ 67043 w 1004748"/>
                      <a:gd name="connsiteY8" fmla="*/ 651379 h 1123475"/>
                      <a:gd name="connsiteX9" fmla="*/ 28390 w 1004748"/>
                      <a:gd name="connsiteY9" fmla="*/ 487045 h 1123475"/>
                      <a:gd name="connsiteX10" fmla="*/ 26520 w 1004748"/>
                      <a:gd name="connsiteY10" fmla="*/ 412367 h 1123475"/>
                      <a:gd name="connsiteX11" fmla="*/ 532477 w 1004748"/>
                      <a:gd name="connsiteY11" fmla="*/ 0 h 1123475"/>
                      <a:gd name="connsiteX12" fmla="*/ 1004703 w 1004748"/>
                      <a:gd name="connsiteY12" fmla="*/ 534658 h 1123475"/>
                      <a:gd name="connsiteX13" fmla="*/ 647762 w 1004748"/>
                      <a:gd name="connsiteY13" fmla="*/ 1058218 h 1123475"/>
                      <a:gd name="connsiteX0" fmla="*/ 574924 w 1004748"/>
                      <a:gd name="connsiteY0" fmla="*/ 907339 h 1123475"/>
                      <a:gd name="connsiteX1" fmla="*/ 244591 w 1004748"/>
                      <a:gd name="connsiteY1" fmla="*/ 1118805 h 1123475"/>
                      <a:gd name="connsiteX2" fmla="*/ 153970 w 1004748"/>
                      <a:gd name="connsiteY2" fmla="*/ 1064109 h 1123475"/>
                      <a:gd name="connsiteX3" fmla="*/ 133023 w 1004748"/>
                      <a:gd name="connsiteY3" fmla="*/ 1044706 h 1123475"/>
                      <a:gd name="connsiteX4" fmla="*/ 220948 w 1004748"/>
                      <a:gd name="connsiteY4" fmla="*/ 882440 h 1123475"/>
                      <a:gd name="connsiteX5" fmla="*/ 58093 w 1004748"/>
                      <a:gd name="connsiteY5" fmla="*/ 872734 h 1123475"/>
                      <a:gd name="connsiteX6" fmla="*/ 62344 w 1004748"/>
                      <a:gd name="connsiteY6" fmla="*/ 800878 h 1123475"/>
                      <a:gd name="connsiteX7" fmla="*/ 0 w 1004748"/>
                      <a:gd name="connsiteY7" fmla="*/ 763447 h 1123475"/>
                      <a:gd name="connsiteX8" fmla="*/ 67043 w 1004748"/>
                      <a:gd name="connsiteY8" fmla="*/ 651379 h 1123475"/>
                      <a:gd name="connsiteX9" fmla="*/ 28390 w 1004748"/>
                      <a:gd name="connsiteY9" fmla="*/ 487045 h 1123475"/>
                      <a:gd name="connsiteX10" fmla="*/ 26520 w 1004748"/>
                      <a:gd name="connsiteY10" fmla="*/ 412367 h 1123475"/>
                      <a:gd name="connsiteX11" fmla="*/ 532477 w 1004748"/>
                      <a:gd name="connsiteY11" fmla="*/ 0 h 1123475"/>
                      <a:gd name="connsiteX12" fmla="*/ 1004703 w 1004748"/>
                      <a:gd name="connsiteY12" fmla="*/ 534658 h 1123475"/>
                      <a:gd name="connsiteX13" fmla="*/ 647762 w 1004748"/>
                      <a:gd name="connsiteY13" fmla="*/ 1058218 h 1123475"/>
                      <a:gd name="connsiteX0" fmla="*/ 574924 w 1004748"/>
                      <a:gd name="connsiteY0" fmla="*/ 907339 h 1118805"/>
                      <a:gd name="connsiteX1" fmla="*/ 244591 w 1004748"/>
                      <a:gd name="connsiteY1" fmla="*/ 1118805 h 1118805"/>
                      <a:gd name="connsiteX2" fmla="*/ 153970 w 1004748"/>
                      <a:gd name="connsiteY2" fmla="*/ 1064109 h 1118805"/>
                      <a:gd name="connsiteX3" fmla="*/ 133023 w 1004748"/>
                      <a:gd name="connsiteY3" fmla="*/ 1044706 h 1118805"/>
                      <a:gd name="connsiteX4" fmla="*/ 220948 w 1004748"/>
                      <a:gd name="connsiteY4" fmla="*/ 882440 h 1118805"/>
                      <a:gd name="connsiteX5" fmla="*/ 58093 w 1004748"/>
                      <a:gd name="connsiteY5" fmla="*/ 872734 h 1118805"/>
                      <a:gd name="connsiteX6" fmla="*/ 62344 w 1004748"/>
                      <a:gd name="connsiteY6" fmla="*/ 800878 h 1118805"/>
                      <a:gd name="connsiteX7" fmla="*/ 0 w 1004748"/>
                      <a:gd name="connsiteY7" fmla="*/ 763447 h 1118805"/>
                      <a:gd name="connsiteX8" fmla="*/ 67043 w 1004748"/>
                      <a:gd name="connsiteY8" fmla="*/ 651379 h 1118805"/>
                      <a:gd name="connsiteX9" fmla="*/ 28390 w 1004748"/>
                      <a:gd name="connsiteY9" fmla="*/ 487045 h 1118805"/>
                      <a:gd name="connsiteX10" fmla="*/ 26520 w 1004748"/>
                      <a:gd name="connsiteY10" fmla="*/ 412367 h 1118805"/>
                      <a:gd name="connsiteX11" fmla="*/ 532477 w 1004748"/>
                      <a:gd name="connsiteY11" fmla="*/ 0 h 1118805"/>
                      <a:gd name="connsiteX12" fmla="*/ 1004703 w 1004748"/>
                      <a:gd name="connsiteY12" fmla="*/ 534658 h 1118805"/>
                      <a:gd name="connsiteX13" fmla="*/ 647762 w 1004748"/>
                      <a:gd name="connsiteY13" fmla="*/ 1058218 h 1118805"/>
                      <a:gd name="connsiteX0" fmla="*/ 574924 w 1004748"/>
                      <a:gd name="connsiteY0" fmla="*/ 907339 h 1118805"/>
                      <a:gd name="connsiteX1" fmla="*/ 244591 w 1004748"/>
                      <a:gd name="connsiteY1" fmla="*/ 1118805 h 1118805"/>
                      <a:gd name="connsiteX2" fmla="*/ 153970 w 1004748"/>
                      <a:gd name="connsiteY2" fmla="*/ 1064109 h 1118805"/>
                      <a:gd name="connsiteX3" fmla="*/ 133023 w 1004748"/>
                      <a:gd name="connsiteY3" fmla="*/ 1044706 h 1118805"/>
                      <a:gd name="connsiteX4" fmla="*/ 220948 w 1004748"/>
                      <a:gd name="connsiteY4" fmla="*/ 882440 h 1118805"/>
                      <a:gd name="connsiteX5" fmla="*/ 58093 w 1004748"/>
                      <a:gd name="connsiteY5" fmla="*/ 872734 h 1118805"/>
                      <a:gd name="connsiteX6" fmla="*/ 62344 w 1004748"/>
                      <a:gd name="connsiteY6" fmla="*/ 800878 h 1118805"/>
                      <a:gd name="connsiteX7" fmla="*/ 0 w 1004748"/>
                      <a:gd name="connsiteY7" fmla="*/ 763447 h 1118805"/>
                      <a:gd name="connsiteX8" fmla="*/ 67043 w 1004748"/>
                      <a:gd name="connsiteY8" fmla="*/ 651379 h 1118805"/>
                      <a:gd name="connsiteX9" fmla="*/ 28390 w 1004748"/>
                      <a:gd name="connsiteY9" fmla="*/ 487045 h 1118805"/>
                      <a:gd name="connsiteX10" fmla="*/ 26520 w 1004748"/>
                      <a:gd name="connsiteY10" fmla="*/ 412367 h 1118805"/>
                      <a:gd name="connsiteX11" fmla="*/ 532477 w 1004748"/>
                      <a:gd name="connsiteY11" fmla="*/ 0 h 1118805"/>
                      <a:gd name="connsiteX12" fmla="*/ 1004703 w 1004748"/>
                      <a:gd name="connsiteY12" fmla="*/ 534658 h 1118805"/>
                      <a:gd name="connsiteX13" fmla="*/ 647762 w 1004748"/>
                      <a:gd name="connsiteY13" fmla="*/ 1058218 h 1118805"/>
                      <a:gd name="connsiteX0" fmla="*/ 574924 w 1004748"/>
                      <a:gd name="connsiteY0" fmla="*/ 907339 h 1118805"/>
                      <a:gd name="connsiteX1" fmla="*/ 244591 w 1004748"/>
                      <a:gd name="connsiteY1" fmla="*/ 1118805 h 1118805"/>
                      <a:gd name="connsiteX2" fmla="*/ 153970 w 1004748"/>
                      <a:gd name="connsiteY2" fmla="*/ 1064109 h 1118805"/>
                      <a:gd name="connsiteX3" fmla="*/ 133023 w 1004748"/>
                      <a:gd name="connsiteY3" fmla="*/ 1044706 h 1118805"/>
                      <a:gd name="connsiteX4" fmla="*/ 220948 w 1004748"/>
                      <a:gd name="connsiteY4" fmla="*/ 882440 h 1118805"/>
                      <a:gd name="connsiteX5" fmla="*/ 58093 w 1004748"/>
                      <a:gd name="connsiteY5" fmla="*/ 872734 h 1118805"/>
                      <a:gd name="connsiteX6" fmla="*/ 62344 w 1004748"/>
                      <a:gd name="connsiteY6" fmla="*/ 800878 h 1118805"/>
                      <a:gd name="connsiteX7" fmla="*/ 0 w 1004748"/>
                      <a:gd name="connsiteY7" fmla="*/ 763447 h 1118805"/>
                      <a:gd name="connsiteX8" fmla="*/ 67043 w 1004748"/>
                      <a:gd name="connsiteY8" fmla="*/ 651379 h 1118805"/>
                      <a:gd name="connsiteX9" fmla="*/ 28390 w 1004748"/>
                      <a:gd name="connsiteY9" fmla="*/ 487045 h 1118805"/>
                      <a:gd name="connsiteX10" fmla="*/ 26520 w 1004748"/>
                      <a:gd name="connsiteY10" fmla="*/ 412367 h 1118805"/>
                      <a:gd name="connsiteX11" fmla="*/ 532477 w 1004748"/>
                      <a:gd name="connsiteY11" fmla="*/ 0 h 1118805"/>
                      <a:gd name="connsiteX12" fmla="*/ 1004703 w 1004748"/>
                      <a:gd name="connsiteY12" fmla="*/ 534658 h 1118805"/>
                      <a:gd name="connsiteX13" fmla="*/ 647762 w 1004748"/>
                      <a:gd name="connsiteY13" fmla="*/ 1058218 h 1118805"/>
                      <a:gd name="connsiteX0" fmla="*/ 574924 w 1004748"/>
                      <a:gd name="connsiteY0" fmla="*/ 907339 h 1123568"/>
                      <a:gd name="connsiteX1" fmla="*/ 268404 w 1004748"/>
                      <a:gd name="connsiteY1" fmla="*/ 1123568 h 1123568"/>
                      <a:gd name="connsiteX2" fmla="*/ 153970 w 1004748"/>
                      <a:gd name="connsiteY2" fmla="*/ 1064109 h 1123568"/>
                      <a:gd name="connsiteX3" fmla="*/ 133023 w 1004748"/>
                      <a:gd name="connsiteY3" fmla="*/ 1044706 h 1123568"/>
                      <a:gd name="connsiteX4" fmla="*/ 220948 w 1004748"/>
                      <a:gd name="connsiteY4" fmla="*/ 882440 h 1123568"/>
                      <a:gd name="connsiteX5" fmla="*/ 58093 w 1004748"/>
                      <a:gd name="connsiteY5" fmla="*/ 872734 h 1123568"/>
                      <a:gd name="connsiteX6" fmla="*/ 62344 w 1004748"/>
                      <a:gd name="connsiteY6" fmla="*/ 800878 h 1123568"/>
                      <a:gd name="connsiteX7" fmla="*/ 0 w 1004748"/>
                      <a:gd name="connsiteY7" fmla="*/ 763447 h 1123568"/>
                      <a:gd name="connsiteX8" fmla="*/ 67043 w 1004748"/>
                      <a:gd name="connsiteY8" fmla="*/ 651379 h 1123568"/>
                      <a:gd name="connsiteX9" fmla="*/ 28390 w 1004748"/>
                      <a:gd name="connsiteY9" fmla="*/ 487045 h 1123568"/>
                      <a:gd name="connsiteX10" fmla="*/ 26520 w 1004748"/>
                      <a:gd name="connsiteY10" fmla="*/ 412367 h 1123568"/>
                      <a:gd name="connsiteX11" fmla="*/ 532477 w 1004748"/>
                      <a:gd name="connsiteY11" fmla="*/ 0 h 1123568"/>
                      <a:gd name="connsiteX12" fmla="*/ 1004703 w 1004748"/>
                      <a:gd name="connsiteY12" fmla="*/ 534658 h 1123568"/>
                      <a:gd name="connsiteX13" fmla="*/ 647762 w 1004748"/>
                      <a:gd name="connsiteY13" fmla="*/ 1058218 h 1123568"/>
                      <a:gd name="connsiteX0" fmla="*/ 574924 w 1004748"/>
                      <a:gd name="connsiteY0" fmla="*/ 907339 h 1123568"/>
                      <a:gd name="connsiteX1" fmla="*/ 268404 w 1004748"/>
                      <a:gd name="connsiteY1" fmla="*/ 1123568 h 1123568"/>
                      <a:gd name="connsiteX2" fmla="*/ 153970 w 1004748"/>
                      <a:gd name="connsiteY2" fmla="*/ 1064109 h 1123568"/>
                      <a:gd name="connsiteX3" fmla="*/ 133023 w 1004748"/>
                      <a:gd name="connsiteY3" fmla="*/ 1044706 h 1123568"/>
                      <a:gd name="connsiteX4" fmla="*/ 220948 w 1004748"/>
                      <a:gd name="connsiteY4" fmla="*/ 882440 h 1123568"/>
                      <a:gd name="connsiteX5" fmla="*/ 58093 w 1004748"/>
                      <a:gd name="connsiteY5" fmla="*/ 872734 h 1123568"/>
                      <a:gd name="connsiteX6" fmla="*/ 62344 w 1004748"/>
                      <a:gd name="connsiteY6" fmla="*/ 800878 h 1123568"/>
                      <a:gd name="connsiteX7" fmla="*/ 0 w 1004748"/>
                      <a:gd name="connsiteY7" fmla="*/ 763447 h 1123568"/>
                      <a:gd name="connsiteX8" fmla="*/ 67043 w 1004748"/>
                      <a:gd name="connsiteY8" fmla="*/ 651379 h 1123568"/>
                      <a:gd name="connsiteX9" fmla="*/ 28390 w 1004748"/>
                      <a:gd name="connsiteY9" fmla="*/ 487045 h 1123568"/>
                      <a:gd name="connsiteX10" fmla="*/ 26520 w 1004748"/>
                      <a:gd name="connsiteY10" fmla="*/ 412367 h 1123568"/>
                      <a:gd name="connsiteX11" fmla="*/ 532477 w 1004748"/>
                      <a:gd name="connsiteY11" fmla="*/ 0 h 1123568"/>
                      <a:gd name="connsiteX12" fmla="*/ 1004703 w 1004748"/>
                      <a:gd name="connsiteY12" fmla="*/ 534658 h 1123568"/>
                      <a:gd name="connsiteX13" fmla="*/ 647762 w 1004748"/>
                      <a:gd name="connsiteY13" fmla="*/ 1058218 h 1123568"/>
                      <a:gd name="connsiteX0" fmla="*/ 574924 w 1004748"/>
                      <a:gd name="connsiteY0" fmla="*/ 907339 h 1123568"/>
                      <a:gd name="connsiteX1" fmla="*/ 268404 w 1004748"/>
                      <a:gd name="connsiteY1" fmla="*/ 1123568 h 1123568"/>
                      <a:gd name="connsiteX2" fmla="*/ 153970 w 1004748"/>
                      <a:gd name="connsiteY2" fmla="*/ 1064109 h 1123568"/>
                      <a:gd name="connsiteX3" fmla="*/ 133023 w 1004748"/>
                      <a:gd name="connsiteY3" fmla="*/ 1044706 h 1123568"/>
                      <a:gd name="connsiteX4" fmla="*/ 220948 w 1004748"/>
                      <a:gd name="connsiteY4" fmla="*/ 882440 h 1123568"/>
                      <a:gd name="connsiteX5" fmla="*/ 58093 w 1004748"/>
                      <a:gd name="connsiteY5" fmla="*/ 872734 h 1123568"/>
                      <a:gd name="connsiteX6" fmla="*/ 62344 w 1004748"/>
                      <a:gd name="connsiteY6" fmla="*/ 800878 h 1123568"/>
                      <a:gd name="connsiteX7" fmla="*/ 0 w 1004748"/>
                      <a:gd name="connsiteY7" fmla="*/ 763447 h 1123568"/>
                      <a:gd name="connsiteX8" fmla="*/ 67043 w 1004748"/>
                      <a:gd name="connsiteY8" fmla="*/ 651379 h 1123568"/>
                      <a:gd name="connsiteX9" fmla="*/ 28390 w 1004748"/>
                      <a:gd name="connsiteY9" fmla="*/ 487045 h 1123568"/>
                      <a:gd name="connsiteX10" fmla="*/ 26520 w 1004748"/>
                      <a:gd name="connsiteY10" fmla="*/ 412367 h 1123568"/>
                      <a:gd name="connsiteX11" fmla="*/ 532477 w 1004748"/>
                      <a:gd name="connsiteY11" fmla="*/ 0 h 1123568"/>
                      <a:gd name="connsiteX12" fmla="*/ 1004703 w 1004748"/>
                      <a:gd name="connsiteY12" fmla="*/ 534658 h 1123568"/>
                      <a:gd name="connsiteX13" fmla="*/ 647762 w 1004748"/>
                      <a:gd name="connsiteY13" fmla="*/ 1058218 h 1123568"/>
                      <a:gd name="connsiteX0" fmla="*/ 574924 w 1004748"/>
                      <a:gd name="connsiteY0" fmla="*/ 907339 h 1123610"/>
                      <a:gd name="connsiteX1" fmla="*/ 268404 w 1004748"/>
                      <a:gd name="connsiteY1" fmla="*/ 1123568 h 1123610"/>
                      <a:gd name="connsiteX2" fmla="*/ 153970 w 1004748"/>
                      <a:gd name="connsiteY2" fmla="*/ 1064109 h 1123610"/>
                      <a:gd name="connsiteX3" fmla="*/ 133023 w 1004748"/>
                      <a:gd name="connsiteY3" fmla="*/ 1044706 h 1123610"/>
                      <a:gd name="connsiteX4" fmla="*/ 220948 w 1004748"/>
                      <a:gd name="connsiteY4" fmla="*/ 882440 h 1123610"/>
                      <a:gd name="connsiteX5" fmla="*/ 58093 w 1004748"/>
                      <a:gd name="connsiteY5" fmla="*/ 872734 h 1123610"/>
                      <a:gd name="connsiteX6" fmla="*/ 62344 w 1004748"/>
                      <a:gd name="connsiteY6" fmla="*/ 800878 h 1123610"/>
                      <a:gd name="connsiteX7" fmla="*/ 0 w 1004748"/>
                      <a:gd name="connsiteY7" fmla="*/ 763447 h 1123610"/>
                      <a:gd name="connsiteX8" fmla="*/ 67043 w 1004748"/>
                      <a:gd name="connsiteY8" fmla="*/ 651379 h 1123610"/>
                      <a:gd name="connsiteX9" fmla="*/ 28390 w 1004748"/>
                      <a:gd name="connsiteY9" fmla="*/ 487045 h 1123610"/>
                      <a:gd name="connsiteX10" fmla="*/ 26520 w 1004748"/>
                      <a:gd name="connsiteY10" fmla="*/ 412367 h 1123610"/>
                      <a:gd name="connsiteX11" fmla="*/ 532477 w 1004748"/>
                      <a:gd name="connsiteY11" fmla="*/ 0 h 1123610"/>
                      <a:gd name="connsiteX12" fmla="*/ 1004703 w 1004748"/>
                      <a:gd name="connsiteY12" fmla="*/ 534658 h 1123610"/>
                      <a:gd name="connsiteX13" fmla="*/ 647762 w 1004748"/>
                      <a:gd name="connsiteY13" fmla="*/ 1058218 h 1123610"/>
                      <a:gd name="connsiteX0" fmla="*/ 574924 w 1004748"/>
                      <a:gd name="connsiteY0" fmla="*/ 907339 h 1123610"/>
                      <a:gd name="connsiteX1" fmla="*/ 287454 w 1004748"/>
                      <a:gd name="connsiteY1" fmla="*/ 1123568 h 1123610"/>
                      <a:gd name="connsiteX2" fmla="*/ 153970 w 1004748"/>
                      <a:gd name="connsiteY2" fmla="*/ 1064109 h 1123610"/>
                      <a:gd name="connsiteX3" fmla="*/ 133023 w 1004748"/>
                      <a:gd name="connsiteY3" fmla="*/ 1044706 h 1123610"/>
                      <a:gd name="connsiteX4" fmla="*/ 220948 w 1004748"/>
                      <a:gd name="connsiteY4" fmla="*/ 882440 h 1123610"/>
                      <a:gd name="connsiteX5" fmla="*/ 58093 w 1004748"/>
                      <a:gd name="connsiteY5" fmla="*/ 872734 h 1123610"/>
                      <a:gd name="connsiteX6" fmla="*/ 62344 w 1004748"/>
                      <a:gd name="connsiteY6" fmla="*/ 800878 h 1123610"/>
                      <a:gd name="connsiteX7" fmla="*/ 0 w 1004748"/>
                      <a:gd name="connsiteY7" fmla="*/ 763447 h 1123610"/>
                      <a:gd name="connsiteX8" fmla="*/ 67043 w 1004748"/>
                      <a:gd name="connsiteY8" fmla="*/ 651379 h 1123610"/>
                      <a:gd name="connsiteX9" fmla="*/ 28390 w 1004748"/>
                      <a:gd name="connsiteY9" fmla="*/ 487045 h 1123610"/>
                      <a:gd name="connsiteX10" fmla="*/ 26520 w 1004748"/>
                      <a:gd name="connsiteY10" fmla="*/ 412367 h 1123610"/>
                      <a:gd name="connsiteX11" fmla="*/ 532477 w 1004748"/>
                      <a:gd name="connsiteY11" fmla="*/ 0 h 1123610"/>
                      <a:gd name="connsiteX12" fmla="*/ 1004703 w 1004748"/>
                      <a:gd name="connsiteY12" fmla="*/ 534658 h 1123610"/>
                      <a:gd name="connsiteX13" fmla="*/ 647762 w 1004748"/>
                      <a:gd name="connsiteY13" fmla="*/ 1058218 h 1123610"/>
                      <a:gd name="connsiteX0" fmla="*/ 574924 w 1004748"/>
                      <a:gd name="connsiteY0" fmla="*/ 907339 h 1137389"/>
                      <a:gd name="connsiteX1" fmla="*/ 287454 w 1004748"/>
                      <a:gd name="connsiteY1" fmla="*/ 1123568 h 1137389"/>
                      <a:gd name="connsiteX2" fmla="*/ 153970 w 1004748"/>
                      <a:gd name="connsiteY2" fmla="*/ 1064109 h 1137389"/>
                      <a:gd name="connsiteX3" fmla="*/ 133023 w 1004748"/>
                      <a:gd name="connsiteY3" fmla="*/ 1044706 h 1137389"/>
                      <a:gd name="connsiteX4" fmla="*/ 220948 w 1004748"/>
                      <a:gd name="connsiteY4" fmla="*/ 882440 h 1137389"/>
                      <a:gd name="connsiteX5" fmla="*/ 58093 w 1004748"/>
                      <a:gd name="connsiteY5" fmla="*/ 872734 h 1137389"/>
                      <a:gd name="connsiteX6" fmla="*/ 62344 w 1004748"/>
                      <a:gd name="connsiteY6" fmla="*/ 800878 h 1137389"/>
                      <a:gd name="connsiteX7" fmla="*/ 0 w 1004748"/>
                      <a:gd name="connsiteY7" fmla="*/ 763447 h 1137389"/>
                      <a:gd name="connsiteX8" fmla="*/ 67043 w 1004748"/>
                      <a:gd name="connsiteY8" fmla="*/ 651379 h 1137389"/>
                      <a:gd name="connsiteX9" fmla="*/ 28390 w 1004748"/>
                      <a:gd name="connsiteY9" fmla="*/ 487045 h 1137389"/>
                      <a:gd name="connsiteX10" fmla="*/ 26520 w 1004748"/>
                      <a:gd name="connsiteY10" fmla="*/ 412367 h 1137389"/>
                      <a:gd name="connsiteX11" fmla="*/ 532477 w 1004748"/>
                      <a:gd name="connsiteY11" fmla="*/ 0 h 1137389"/>
                      <a:gd name="connsiteX12" fmla="*/ 1004703 w 1004748"/>
                      <a:gd name="connsiteY12" fmla="*/ 534658 h 1137389"/>
                      <a:gd name="connsiteX13" fmla="*/ 647762 w 1004748"/>
                      <a:gd name="connsiteY13" fmla="*/ 1058218 h 1137389"/>
                      <a:gd name="connsiteX0" fmla="*/ 574924 w 1004748"/>
                      <a:gd name="connsiteY0" fmla="*/ 907339 h 1129947"/>
                      <a:gd name="connsiteX1" fmla="*/ 308885 w 1004748"/>
                      <a:gd name="connsiteY1" fmla="*/ 1114043 h 1129947"/>
                      <a:gd name="connsiteX2" fmla="*/ 153970 w 1004748"/>
                      <a:gd name="connsiteY2" fmla="*/ 1064109 h 1129947"/>
                      <a:gd name="connsiteX3" fmla="*/ 133023 w 1004748"/>
                      <a:gd name="connsiteY3" fmla="*/ 1044706 h 1129947"/>
                      <a:gd name="connsiteX4" fmla="*/ 220948 w 1004748"/>
                      <a:gd name="connsiteY4" fmla="*/ 882440 h 1129947"/>
                      <a:gd name="connsiteX5" fmla="*/ 58093 w 1004748"/>
                      <a:gd name="connsiteY5" fmla="*/ 872734 h 1129947"/>
                      <a:gd name="connsiteX6" fmla="*/ 62344 w 1004748"/>
                      <a:gd name="connsiteY6" fmla="*/ 800878 h 1129947"/>
                      <a:gd name="connsiteX7" fmla="*/ 0 w 1004748"/>
                      <a:gd name="connsiteY7" fmla="*/ 763447 h 1129947"/>
                      <a:gd name="connsiteX8" fmla="*/ 67043 w 1004748"/>
                      <a:gd name="connsiteY8" fmla="*/ 651379 h 1129947"/>
                      <a:gd name="connsiteX9" fmla="*/ 28390 w 1004748"/>
                      <a:gd name="connsiteY9" fmla="*/ 487045 h 1129947"/>
                      <a:gd name="connsiteX10" fmla="*/ 26520 w 1004748"/>
                      <a:gd name="connsiteY10" fmla="*/ 412367 h 1129947"/>
                      <a:gd name="connsiteX11" fmla="*/ 532477 w 1004748"/>
                      <a:gd name="connsiteY11" fmla="*/ 0 h 1129947"/>
                      <a:gd name="connsiteX12" fmla="*/ 1004703 w 1004748"/>
                      <a:gd name="connsiteY12" fmla="*/ 534658 h 1129947"/>
                      <a:gd name="connsiteX13" fmla="*/ 647762 w 1004748"/>
                      <a:gd name="connsiteY13" fmla="*/ 1058218 h 1129947"/>
                      <a:gd name="connsiteX0" fmla="*/ 577306 w 1004748"/>
                      <a:gd name="connsiteY0" fmla="*/ 895433 h 1127634"/>
                      <a:gd name="connsiteX1" fmla="*/ 308885 w 1004748"/>
                      <a:gd name="connsiteY1" fmla="*/ 1114043 h 1127634"/>
                      <a:gd name="connsiteX2" fmla="*/ 153970 w 1004748"/>
                      <a:gd name="connsiteY2" fmla="*/ 1064109 h 1127634"/>
                      <a:gd name="connsiteX3" fmla="*/ 133023 w 1004748"/>
                      <a:gd name="connsiteY3" fmla="*/ 1044706 h 1127634"/>
                      <a:gd name="connsiteX4" fmla="*/ 220948 w 1004748"/>
                      <a:gd name="connsiteY4" fmla="*/ 882440 h 1127634"/>
                      <a:gd name="connsiteX5" fmla="*/ 58093 w 1004748"/>
                      <a:gd name="connsiteY5" fmla="*/ 872734 h 1127634"/>
                      <a:gd name="connsiteX6" fmla="*/ 62344 w 1004748"/>
                      <a:gd name="connsiteY6" fmla="*/ 800878 h 1127634"/>
                      <a:gd name="connsiteX7" fmla="*/ 0 w 1004748"/>
                      <a:gd name="connsiteY7" fmla="*/ 763447 h 1127634"/>
                      <a:gd name="connsiteX8" fmla="*/ 67043 w 1004748"/>
                      <a:gd name="connsiteY8" fmla="*/ 651379 h 1127634"/>
                      <a:gd name="connsiteX9" fmla="*/ 28390 w 1004748"/>
                      <a:gd name="connsiteY9" fmla="*/ 487045 h 1127634"/>
                      <a:gd name="connsiteX10" fmla="*/ 26520 w 1004748"/>
                      <a:gd name="connsiteY10" fmla="*/ 412367 h 1127634"/>
                      <a:gd name="connsiteX11" fmla="*/ 532477 w 1004748"/>
                      <a:gd name="connsiteY11" fmla="*/ 0 h 1127634"/>
                      <a:gd name="connsiteX12" fmla="*/ 1004703 w 1004748"/>
                      <a:gd name="connsiteY12" fmla="*/ 534658 h 1127634"/>
                      <a:gd name="connsiteX13" fmla="*/ 647762 w 1004748"/>
                      <a:gd name="connsiteY13" fmla="*/ 1058218 h 1127634"/>
                      <a:gd name="connsiteX0" fmla="*/ 577306 w 1004748"/>
                      <a:gd name="connsiteY0" fmla="*/ 895433 h 1127634"/>
                      <a:gd name="connsiteX1" fmla="*/ 308885 w 1004748"/>
                      <a:gd name="connsiteY1" fmla="*/ 1114043 h 1127634"/>
                      <a:gd name="connsiteX2" fmla="*/ 153970 w 1004748"/>
                      <a:gd name="connsiteY2" fmla="*/ 1064109 h 1127634"/>
                      <a:gd name="connsiteX3" fmla="*/ 133023 w 1004748"/>
                      <a:gd name="connsiteY3" fmla="*/ 1044706 h 1127634"/>
                      <a:gd name="connsiteX4" fmla="*/ 220948 w 1004748"/>
                      <a:gd name="connsiteY4" fmla="*/ 882440 h 1127634"/>
                      <a:gd name="connsiteX5" fmla="*/ 58093 w 1004748"/>
                      <a:gd name="connsiteY5" fmla="*/ 872734 h 1127634"/>
                      <a:gd name="connsiteX6" fmla="*/ 62344 w 1004748"/>
                      <a:gd name="connsiteY6" fmla="*/ 800878 h 1127634"/>
                      <a:gd name="connsiteX7" fmla="*/ 0 w 1004748"/>
                      <a:gd name="connsiteY7" fmla="*/ 763447 h 1127634"/>
                      <a:gd name="connsiteX8" fmla="*/ 67043 w 1004748"/>
                      <a:gd name="connsiteY8" fmla="*/ 651379 h 1127634"/>
                      <a:gd name="connsiteX9" fmla="*/ 28390 w 1004748"/>
                      <a:gd name="connsiteY9" fmla="*/ 487045 h 1127634"/>
                      <a:gd name="connsiteX10" fmla="*/ 26520 w 1004748"/>
                      <a:gd name="connsiteY10" fmla="*/ 412367 h 1127634"/>
                      <a:gd name="connsiteX11" fmla="*/ 532477 w 1004748"/>
                      <a:gd name="connsiteY11" fmla="*/ 0 h 1127634"/>
                      <a:gd name="connsiteX12" fmla="*/ 1004703 w 1004748"/>
                      <a:gd name="connsiteY12" fmla="*/ 534658 h 1127634"/>
                      <a:gd name="connsiteX13" fmla="*/ 647762 w 1004748"/>
                      <a:gd name="connsiteY13" fmla="*/ 1058218 h 1127634"/>
                      <a:gd name="connsiteX0" fmla="*/ 577306 w 1004748"/>
                      <a:gd name="connsiteY0" fmla="*/ 895433 h 1103295"/>
                      <a:gd name="connsiteX1" fmla="*/ 342222 w 1004748"/>
                      <a:gd name="connsiteY1" fmla="*/ 1073562 h 1103295"/>
                      <a:gd name="connsiteX2" fmla="*/ 153970 w 1004748"/>
                      <a:gd name="connsiteY2" fmla="*/ 1064109 h 1103295"/>
                      <a:gd name="connsiteX3" fmla="*/ 133023 w 1004748"/>
                      <a:gd name="connsiteY3" fmla="*/ 1044706 h 1103295"/>
                      <a:gd name="connsiteX4" fmla="*/ 220948 w 1004748"/>
                      <a:gd name="connsiteY4" fmla="*/ 882440 h 1103295"/>
                      <a:gd name="connsiteX5" fmla="*/ 58093 w 1004748"/>
                      <a:gd name="connsiteY5" fmla="*/ 872734 h 1103295"/>
                      <a:gd name="connsiteX6" fmla="*/ 62344 w 1004748"/>
                      <a:gd name="connsiteY6" fmla="*/ 800878 h 1103295"/>
                      <a:gd name="connsiteX7" fmla="*/ 0 w 1004748"/>
                      <a:gd name="connsiteY7" fmla="*/ 763447 h 1103295"/>
                      <a:gd name="connsiteX8" fmla="*/ 67043 w 1004748"/>
                      <a:gd name="connsiteY8" fmla="*/ 651379 h 1103295"/>
                      <a:gd name="connsiteX9" fmla="*/ 28390 w 1004748"/>
                      <a:gd name="connsiteY9" fmla="*/ 487045 h 1103295"/>
                      <a:gd name="connsiteX10" fmla="*/ 26520 w 1004748"/>
                      <a:gd name="connsiteY10" fmla="*/ 412367 h 1103295"/>
                      <a:gd name="connsiteX11" fmla="*/ 532477 w 1004748"/>
                      <a:gd name="connsiteY11" fmla="*/ 0 h 1103295"/>
                      <a:gd name="connsiteX12" fmla="*/ 1004703 w 1004748"/>
                      <a:gd name="connsiteY12" fmla="*/ 534658 h 1103295"/>
                      <a:gd name="connsiteX13" fmla="*/ 647762 w 1004748"/>
                      <a:gd name="connsiteY13" fmla="*/ 1058218 h 1103295"/>
                      <a:gd name="connsiteX0" fmla="*/ 577306 w 1004748"/>
                      <a:gd name="connsiteY0" fmla="*/ 895433 h 1105791"/>
                      <a:gd name="connsiteX1" fmla="*/ 342222 w 1004748"/>
                      <a:gd name="connsiteY1" fmla="*/ 1073562 h 1105791"/>
                      <a:gd name="connsiteX2" fmla="*/ 153970 w 1004748"/>
                      <a:gd name="connsiteY2" fmla="*/ 1064109 h 1105791"/>
                      <a:gd name="connsiteX3" fmla="*/ 133023 w 1004748"/>
                      <a:gd name="connsiteY3" fmla="*/ 1044706 h 1105791"/>
                      <a:gd name="connsiteX4" fmla="*/ 220948 w 1004748"/>
                      <a:gd name="connsiteY4" fmla="*/ 882440 h 1105791"/>
                      <a:gd name="connsiteX5" fmla="*/ 58093 w 1004748"/>
                      <a:gd name="connsiteY5" fmla="*/ 872734 h 1105791"/>
                      <a:gd name="connsiteX6" fmla="*/ 62344 w 1004748"/>
                      <a:gd name="connsiteY6" fmla="*/ 800878 h 1105791"/>
                      <a:gd name="connsiteX7" fmla="*/ 0 w 1004748"/>
                      <a:gd name="connsiteY7" fmla="*/ 763447 h 1105791"/>
                      <a:gd name="connsiteX8" fmla="*/ 67043 w 1004748"/>
                      <a:gd name="connsiteY8" fmla="*/ 651379 h 1105791"/>
                      <a:gd name="connsiteX9" fmla="*/ 28390 w 1004748"/>
                      <a:gd name="connsiteY9" fmla="*/ 487045 h 1105791"/>
                      <a:gd name="connsiteX10" fmla="*/ 26520 w 1004748"/>
                      <a:gd name="connsiteY10" fmla="*/ 412367 h 1105791"/>
                      <a:gd name="connsiteX11" fmla="*/ 532477 w 1004748"/>
                      <a:gd name="connsiteY11" fmla="*/ 0 h 1105791"/>
                      <a:gd name="connsiteX12" fmla="*/ 1004703 w 1004748"/>
                      <a:gd name="connsiteY12" fmla="*/ 534658 h 1105791"/>
                      <a:gd name="connsiteX13" fmla="*/ 647762 w 1004748"/>
                      <a:gd name="connsiteY13" fmla="*/ 1058218 h 1105791"/>
                      <a:gd name="connsiteX0" fmla="*/ 577306 w 1004748"/>
                      <a:gd name="connsiteY0" fmla="*/ 895433 h 1104701"/>
                      <a:gd name="connsiteX1" fmla="*/ 354128 w 1004748"/>
                      <a:gd name="connsiteY1" fmla="*/ 1071181 h 1104701"/>
                      <a:gd name="connsiteX2" fmla="*/ 153970 w 1004748"/>
                      <a:gd name="connsiteY2" fmla="*/ 1064109 h 1104701"/>
                      <a:gd name="connsiteX3" fmla="*/ 133023 w 1004748"/>
                      <a:gd name="connsiteY3" fmla="*/ 1044706 h 1104701"/>
                      <a:gd name="connsiteX4" fmla="*/ 220948 w 1004748"/>
                      <a:gd name="connsiteY4" fmla="*/ 882440 h 1104701"/>
                      <a:gd name="connsiteX5" fmla="*/ 58093 w 1004748"/>
                      <a:gd name="connsiteY5" fmla="*/ 872734 h 1104701"/>
                      <a:gd name="connsiteX6" fmla="*/ 62344 w 1004748"/>
                      <a:gd name="connsiteY6" fmla="*/ 800878 h 1104701"/>
                      <a:gd name="connsiteX7" fmla="*/ 0 w 1004748"/>
                      <a:gd name="connsiteY7" fmla="*/ 763447 h 1104701"/>
                      <a:gd name="connsiteX8" fmla="*/ 67043 w 1004748"/>
                      <a:gd name="connsiteY8" fmla="*/ 651379 h 1104701"/>
                      <a:gd name="connsiteX9" fmla="*/ 28390 w 1004748"/>
                      <a:gd name="connsiteY9" fmla="*/ 487045 h 1104701"/>
                      <a:gd name="connsiteX10" fmla="*/ 26520 w 1004748"/>
                      <a:gd name="connsiteY10" fmla="*/ 412367 h 1104701"/>
                      <a:gd name="connsiteX11" fmla="*/ 532477 w 1004748"/>
                      <a:gd name="connsiteY11" fmla="*/ 0 h 1104701"/>
                      <a:gd name="connsiteX12" fmla="*/ 1004703 w 1004748"/>
                      <a:gd name="connsiteY12" fmla="*/ 534658 h 1104701"/>
                      <a:gd name="connsiteX13" fmla="*/ 647762 w 1004748"/>
                      <a:gd name="connsiteY13" fmla="*/ 1058218 h 1104701"/>
                      <a:gd name="connsiteX0" fmla="*/ 577306 w 1004748"/>
                      <a:gd name="connsiteY0" fmla="*/ 895433 h 1095724"/>
                      <a:gd name="connsiteX1" fmla="*/ 354128 w 1004748"/>
                      <a:gd name="connsiteY1" fmla="*/ 1071181 h 1095724"/>
                      <a:gd name="connsiteX2" fmla="*/ 153970 w 1004748"/>
                      <a:gd name="connsiteY2" fmla="*/ 1064109 h 1095724"/>
                      <a:gd name="connsiteX3" fmla="*/ 133023 w 1004748"/>
                      <a:gd name="connsiteY3" fmla="*/ 1044706 h 1095724"/>
                      <a:gd name="connsiteX4" fmla="*/ 220948 w 1004748"/>
                      <a:gd name="connsiteY4" fmla="*/ 882440 h 1095724"/>
                      <a:gd name="connsiteX5" fmla="*/ 58093 w 1004748"/>
                      <a:gd name="connsiteY5" fmla="*/ 872734 h 1095724"/>
                      <a:gd name="connsiteX6" fmla="*/ 62344 w 1004748"/>
                      <a:gd name="connsiteY6" fmla="*/ 800878 h 1095724"/>
                      <a:gd name="connsiteX7" fmla="*/ 0 w 1004748"/>
                      <a:gd name="connsiteY7" fmla="*/ 763447 h 1095724"/>
                      <a:gd name="connsiteX8" fmla="*/ 67043 w 1004748"/>
                      <a:gd name="connsiteY8" fmla="*/ 651379 h 1095724"/>
                      <a:gd name="connsiteX9" fmla="*/ 28390 w 1004748"/>
                      <a:gd name="connsiteY9" fmla="*/ 487045 h 1095724"/>
                      <a:gd name="connsiteX10" fmla="*/ 26520 w 1004748"/>
                      <a:gd name="connsiteY10" fmla="*/ 412367 h 1095724"/>
                      <a:gd name="connsiteX11" fmla="*/ 532477 w 1004748"/>
                      <a:gd name="connsiteY11" fmla="*/ 0 h 1095724"/>
                      <a:gd name="connsiteX12" fmla="*/ 1004703 w 1004748"/>
                      <a:gd name="connsiteY12" fmla="*/ 534658 h 1095724"/>
                      <a:gd name="connsiteX13" fmla="*/ 647762 w 1004748"/>
                      <a:gd name="connsiteY13" fmla="*/ 1058218 h 1095724"/>
                      <a:gd name="connsiteX0" fmla="*/ 577306 w 1004748"/>
                      <a:gd name="connsiteY0" fmla="*/ 895433 h 1082401"/>
                      <a:gd name="connsiteX1" fmla="*/ 354128 w 1004748"/>
                      <a:gd name="connsiteY1" fmla="*/ 1071181 h 1082401"/>
                      <a:gd name="connsiteX2" fmla="*/ 133023 w 1004748"/>
                      <a:gd name="connsiteY2" fmla="*/ 1044706 h 1082401"/>
                      <a:gd name="connsiteX3" fmla="*/ 220948 w 1004748"/>
                      <a:gd name="connsiteY3" fmla="*/ 882440 h 1082401"/>
                      <a:gd name="connsiteX4" fmla="*/ 58093 w 1004748"/>
                      <a:gd name="connsiteY4" fmla="*/ 872734 h 1082401"/>
                      <a:gd name="connsiteX5" fmla="*/ 62344 w 1004748"/>
                      <a:gd name="connsiteY5" fmla="*/ 800878 h 1082401"/>
                      <a:gd name="connsiteX6" fmla="*/ 0 w 1004748"/>
                      <a:gd name="connsiteY6" fmla="*/ 763447 h 1082401"/>
                      <a:gd name="connsiteX7" fmla="*/ 67043 w 1004748"/>
                      <a:gd name="connsiteY7" fmla="*/ 651379 h 1082401"/>
                      <a:gd name="connsiteX8" fmla="*/ 28390 w 1004748"/>
                      <a:gd name="connsiteY8" fmla="*/ 487045 h 1082401"/>
                      <a:gd name="connsiteX9" fmla="*/ 26520 w 1004748"/>
                      <a:gd name="connsiteY9" fmla="*/ 412367 h 1082401"/>
                      <a:gd name="connsiteX10" fmla="*/ 532477 w 1004748"/>
                      <a:gd name="connsiteY10" fmla="*/ 0 h 1082401"/>
                      <a:gd name="connsiteX11" fmla="*/ 1004703 w 1004748"/>
                      <a:gd name="connsiteY11" fmla="*/ 534658 h 1082401"/>
                      <a:gd name="connsiteX12" fmla="*/ 647762 w 1004748"/>
                      <a:gd name="connsiteY12" fmla="*/ 1058218 h 1082401"/>
                      <a:gd name="connsiteX0" fmla="*/ 577306 w 1004748"/>
                      <a:gd name="connsiteY0" fmla="*/ 895433 h 1082401"/>
                      <a:gd name="connsiteX1" fmla="*/ 354128 w 1004748"/>
                      <a:gd name="connsiteY1" fmla="*/ 1071181 h 1082401"/>
                      <a:gd name="connsiteX2" fmla="*/ 133023 w 1004748"/>
                      <a:gd name="connsiteY2" fmla="*/ 1044706 h 1082401"/>
                      <a:gd name="connsiteX3" fmla="*/ 220948 w 1004748"/>
                      <a:gd name="connsiteY3" fmla="*/ 882440 h 1082401"/>
                      <a:gd name="connsiteX4" fmla="*/ 58093 w 1004748"/>
                      <a:gd name="connsiteY4" fmla="*/ 872734 h 1082401"/>
                      <a:gd name="connsiteX5" fmla="*/ 62344 w 1004748"/>
                      <a:gd name="connsiteY5" fmla="*/ 800878 h 1082401"/>
                      <a:gd name="connsiteX6" fmla="*/ 0 w 1004748"/>
                      <a:gd name="connsiteY6" fmla="*/ 763447 h 1082401"/>
                      <a:gd name="connsiteX7" fmla="*/ 67043 w 1004748"/>
                      <a:gd name="connsiteY7" fmla="*/ 651379 h 1082401"/>
                      <a:gd name="connsiteX8" fmla="*/ 28390 w 1004748"/>
                      <a:gd name="connsiteY8" fmla="*/ 487045 h 1082401"/>
                      <a:gd name="connsiteX9" fmla="*/ 26520 w 1004748"/>
                      <a:gd name="connsiteY9" fmla="*/ 412367 h 1082401"/>
                      <a:gd name="connsiteX10" fmla="*/ 532477 w 1004748"/>
                      <a:gd name="connsiteY10" fmla="*/ 0 h 1082401"/>
                      <a:gd name="connsiteX11" fmla="*/ 1004703 w 1004748"/>
                      <a:gd name="connsiteY11" fmla="*/ 534658 h 1082401"/>
                      <a:gd name="connsiteX12" fmla="*/ 647762 w 1004748"/>
                      <a:gd name="connsiteY12" fmla="*/ 1058218 h 1082401"/>
                      <a:gd name="connsiteX0" fmla="*/ 577306 w 1004748"/>
                      <a:gd name="connsiteY0" fmla="*/ 895433 h 1082401"/>
                      <a:gd name="connsiteX1" fmla="*/ 354128 w 1004748"/>
                      <a:gd name="connsiteY1" fmla="*/ 1071181 h 1082401"/>
                      <a:gd name="connsiteX2" fmla="*/ 133023 w 1004748"/>
                      <a:gd name="connsiteY2" fmla="*/ 1044706 h 1082401"/>
                      <a:gd name="connsiteX3" fmla="*/ 220948 w 1004748"/>
                      <a:gd name="connsiteY3" fmla="*/ 882440 h 1082401"/>
                      <a:gd name="connsiteX4" fmla="*/ 58093 w 1004748"/>
                      <a:gd name="connsiteY4" fmla="*/ 872734 h 1082401"/>
                      <a:gd name="connsiteX5" fmla="*/ 62344 w 1004748"/>
                      <a:gd name="connsiteY5" fmla="*/ 800878 h 1082401"/>
                      <a:gd name="connsiteX6" fmla="*/ 0 w 1004748"/>
                      <a:gd name="connsiteY6" fmla="*/ 763447 h 1082401"/>
                      <a:gd name="connsiteX7" fmla="*/ 67043 w 1004748"/>
                      <a:gd name="connsiteY7" fmla="*/ 651379 h 1082401"/>
                      <a:gd name="connsiteX8" fmla="*/ 28390 w 1004748"/>
                      <a:gd name="connsiteY8" fmla="*/ 487045 h 1082401"/>
                      <a:gd name="connsiteX9" fmla="*/ 26520 w 1004748"/>
                      <a:gd name="connsiteY9" fmla="*/ 412367 h 1082401"/>
                      <a:gd name="connsiteX10" fmla="*/ 532477 w 1004748"/>
                      <a:gd name="connsiteY10" fmla="*/ 0 h 1082401"/>
                      <a:gd name="connsiteX11" fmla="*/ 1004703 w 1004748"/>
                      <a:gd name="connsiteY11" fmla="*/ 534658 h 1082401"/>
                      <a:gd name="connsiteX12" fmla="*/ 647762 w 1004748"/>
                      <a:gd name="connsiteY12" fmla="*/ 1058218 h 1082401"/>
                      <a:gd name="connsiteX0" fmla="*/ 577306 w 1004748"/>
                      <a:gd name="connsiteY0" fmla="*/ 895433 h 1082401"/>
                      <a:gd name="connsiteX1" fmla="*/ 354128 w 1004748"/>
                      <a:gd name="connsiteY1" fmla="*/ 1071181 h 1082401"/>
                      <a:gd name="connsiteX2" fmla="*/ 133023 w 1004748"/>
                      <a:gd name="connsiteY2" fmla="*/ 1044706 h 1082401"/>
                      <a:gd name="connsiteX3" fmla="*/ 232854 w 1004748"/>
                      <a:gd name="connsiteY3" fmla="*/ 891965 h 1082401"/>
                      <a:gd name="connsiteX4" fmla="*/ 58093 w 1004748"/>
                      <a:gd name="connsiteY4" fmla="*/ 872734 h 1082401"/>
                      <a:gd name="connsiteX5" fmla="*/ 62344 w 1004748"/>
                      <a:gd name="connsiteY5" fmla="*/ 800878 h 1082401"/>
                      <a:gd name="connsiteX6" fmla="*/ 0 w 1004748"/>
                      <a:gd name="connsiteY6" fmla="*/ 763447 h 1082401"/>
                      <a:gd name="connsiteX7" fmla="*/ 67043 w 1004748"/>
                      <a:gd name="connsiteY7" fmla="*/ 651379 h 1082401"/>
                      <a:gd name="connsiteX8" fmla="*/ 28390 w 1004748"/>
                      <a:gd name="connsiteY8" fmla="*/ 487045 h 1082401"/>
                      <a:gd name="connsiteX9" fmla="*/ 26520 w 1004748"/>
                      <a:gd name="connsiteY9" fmla="*/ 412367 h 1082401"/>
                      <a:gd name="connsiteX10" fmla="*/ 532477 w 1004748"/>
                      <a:gd name="connsiteY10" fmla="*/ 0 h 1082401"/>
                      <a:gd name="connsiteX11" fmla="*/ 1004703 w 1004748"/>
                      <a:gd name="connsiteY11" fmla="*/ 534658 h 1082401"/>
                      <a:gd name="connsiteX12" fmla="*/ 647762 w 1004748"/>
                      <a:gd name="connsiteY12" fmla="*/ 1058218 h 1082401"/>
                      <a:gd name="connsiteX0" fmla="*/ 577306 w 1004748"/>
                      <a:gd name="connsiteY0" fmla="*/ 895433 h 1083159"/>
                      <a:gd name="connsiteX1" fmla="*/ 354128 w 1004748"/>
                      <a:gd name="connsiteY1" fmla="*/ 1071181 h 1083159"/>
                      <a:gd name="connsiteX2" fmla="*/ 147310 w 1004748"/>
                      <a:gd name="connsiteY2" fmla="*/ 1047087 h 1083159"/>
                      <a:gd name="connsiteX3" fmla="*/ 232854 w 1004748"/>
                      <a:gd name="connsiteY3" fmla="*/ 891965 h 1083159"/>
                      <a:gd name="connsiteX4" fmla="*/ 58093 w 1004748"/>
                      <a:gd name="connsiteY4" fmla="*/ 872734 h 1083159"/>
                      <a:gd name="connsiteX5" fmla="*/ 62344 w 1004748"/>
                      <a:gd name="connsiteY5" fmla="*/ 800878 h 1083159"/>
                      <a:gd name="connsiteX6" fmla="*/ 0 w 1004748"/>
                      <a:gd name="connsiteY6" fmla="*/ 763447 h 1083159"/>
                      <a:gd name="connsiteX7" fmla="*/ 67043 w 1004748"/>
                      <a:gd name="connsiteY7" fmla="*/ 651379 h 1083159"/>
                      <a:gd name="connsiteX8" fmla="*/ 28390 w 1004748"/>
                      <a:gd name="connsiteY8" fmla="*/ 487045 h 1083159"/>
                      <a:gd name="connsiteX9" fmla="*/ 26520 w 1004748"/>
                      <a:gd name="connsiteY9" fmla="*/ 412367 h 1083159"/>
                      <a:gd name="connsiteX10" fmla="*/ 532477 w 1004748"/>
                      <a:gd name="connsiteY10" fmla="*/ 0 h 1083159"/>
                      <a:gd name="connsiteX11" fmla="*/ 1004703 w 1004748"/>
                      <a:gd name="connsiteY11" fmla="*/ 534658 h 1083159"/>
                      <a:gd name="connsiteX12" fmla="*/ 647762 w 1004748"/>
                      <a:gd name="connsiteY12" fmla="*/ 1058218 h 10831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004748" h="1083159">
                        <a:moveTo>
                          <a:pt x="577306" y="895433"/>
                        </a:moveTo>
                        <a:cubicBezTo>
                          <a:pt x="487420" y="1019490"/>
                          <a:pt x="425794" y="1045905"/>
                          <a:pt x="354128" y="1071181"/>
                        </a:cubicBezTo>
                        <a:cubicBezTo>
                          <a:pt x="282462" y="1096457"/>
                          <a:pt x="169507" y="1078544"/>
                          <a:pt x="147310" y="1047087"/>
                        </a:cubicBezTo>
                        <a:cubicBezTo>
                          <a:pt x="172738" y="1008486"/>
                          <a:pt x="246930" y="908324"/>
                          <a:pt x="232854" y="891965"/>
                        </a:cubicBezTo>
                        <a:cubicBezTo>
                          <a:pt x="192584" y="877987"/>
                          <a:pt x="70240" y="898234"/>
                          <a:pt x="58093" y="872734"/>
                        </a:cubicBezTo>
                        <a:cubicBezTo>
                          <a:pt x="53543" y="855168"/>
                          <a:pt x="66078" y="823392"/>
                          <a:pt x="62344" y="800878"/>
                        </a:cubicBezTo>
                        <a:cubicBezTo>
                          <a:pt x="35199" y="794325"/>
                          <a:pt x="12805" y="790555"/>
                          <a:pt x="0" y="763447"/>
                        </a:cubicBezTo>
                        <a:cubicBezTo>
                          <a:pt x="2804" y="723333"/>
                          <a:pt x="62311" y="697446"/>
                          <a:pt x="67043" y="651379"/>
                        </a:cubicBezTo>
                        <a:cubicBezTo>
                          <a:pt x="71775" y="605312"/>
                          <a:pt x="32366" y="520531"/>
                          <a:pt x="28390" y="487045"/>
                        </a:cubicBezTo>
                        <a:cubicBezTo>
                          <a:pt x="22563" y="456950"/>
                          <a:pt x="27144" y="437260"/>
                          <a:pt x="26520" y="412367"/>
                        </a:cubicBezTo>
                        <a:cubicBezTo>
                          <a:pt x="33055" y="166624"/>
                          <a:pt x="282904" y="0"/>
                          <a:pt x="532477" y="0"/>
                        </a:cubicBezTo>
                        <a:cubicBezTo>
                          <a:pt x="817704" y="0"/>
                          <a:pt x="1001097" y="306261"/>
                          <a:pt x="1004703" y="534658"/>
                        </a:cubicBezTo>
                        <a:cubicBezTo>
                          <a:pt x="1008309" y="763056"/>
                          <a:pt x="795547" y="974302"/>
                          <a:pt x="647762" y="1058218"/>
                        </a:cubicBez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6" name="フリーフォーム: 図形 325">
                    <a:extLst>
                      <a:ext uri="{FF2B5EF4-FFF2-40B4-BE49-F238E27FC236}">
                        <a16:creationId xmlns:a16="http://schemas.microsoft.com/office/drawing/2014/main" id="{26806410-9855-48D6-A5C9-7A4B594FCF97}"/>
                      </a:ext>
                    </a:extLst>
                  </p:cNvPr>
                  <p:cNvSpPr/>
                  <p:nvPr/>
                </p:nvSpPr>
                <p:spPr>
                  <a:xfrm>
                    <a:off x="1222420" y="1785732"/>
                    <a:ext cx="703921" cy="690672"/>
                  </a:xfrm>
                  <a:custGeom>
                    <a:avLst/>
                    <a:gdLst>
                      <a:gd name="connsiteX0" fmla="*/ 16919 w 644357"/>
                      <a:gd name="connsiteY0" fmla="*/ 0 h 544153"/>
                      <a:gd name="connsiteX1" fmla="*/ 369562 w 644357"/>
                      <a:gd name="connsiteY1" fmla="*/ 0 h 544153"/>
                      <a:gd name="connsiteX2" fmla="*/ 369792 w 644357"/>
                      <a:gd name="connsiteY2" fmla="*/ 14872 h 544153"/>
                      <a:gd name="connsiteX3" fmla="*/ 644357 w 644357"/>
                      <a:gd name="connsiteY3" fmla="*/ 500500 h 544153"/>
                      <a:gd name="connsiteX4" fmla="*/ 644357 w 644357"/>
                      <a:gd name="connsiteY4" fmla="*/ 500502 h 544153"/>
                      <a:gd name="connsiteX5" fmla="*/ 311746 w 644357"/>
                      <a:gd name="connsiteY5" fmla="*/ 423117 h 544153"/>
                      <a:gd name="connsiteX6" fmla="*/ 387819 w 644357"/>
                      <a:gd name="connsiteY6" fmla="*/ 544152 h 544153"/>
                      <a:gd name="connsiteX7" fmla="*/ 387819 w 644357"/>
                      <a:gd name="connsiteY7" fmla="*/ 544153 h 544153"/>
                      <a:gd name="connsiteX8" fmla="*/ 0 w 644357"/>
                      <a:gd name="connsiteY8" fmla="*/ 117922 h 544153"/>
                      <a:gd name="connsiteX9" fmla="*/ 7828 w 644357"/>
                      <a:gd name="connsiteY9" fmla="*/ 32297 h 5441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44357" h="544153">
                        <a:moveTo>
                          <a:pt x="16919" y="0"/>
                        </a:moveTo>
                        <a:lnTo>
                          <a:pt x="369562" y="0"/>
                        </a:lnTo>
                        <a:lnTo>
                          <a:pt x="369792" y="14872"/>
                        </a:lnTo>
                        <a:cubicBezTo>
                          <a:pt x="388560" y="204703"/>
                          <a:pt x="485369" y="386314"/>
                          <a:pt x="644357" y="500500"/>
                        </a:cubicBezTo>
                        <a:lnTo>
                          <a:pt x="644357" y="500502"/>
                        </a:lnTo>
                        <a:cubicBezTo>
                          <a:pt x="526085" y="532192"/>
                          <a:pt x="404475" y="500213"/>
                          <a:pt x="311746" y="423117"/>
                        </a:cubicBezTo>
                        <a:cubicBezTo>
                          <a:pt x="331299" y="466373"/>
                          <a:pt x="357196" y="506757"/>
                          <a:pt x="387819" y="544152"/>
                        </a:cubicBezTo>
                        <a:lnTo>
                          <a:pt x="387819" y="544153"/>
                        </a:lnTo>
                        <a:cubicBezTo>
                          <a:pt x="173633" y="544153"/>
                          <a:pt x="0" y="353323"/>
                          <a:pt x="0" y="117922"/>
                        </a:cubicBezTo>
                        <a:cubicBezTo>
                          <a:pt x="0" y="88594"/>
                          <a:pt x="2695" y="59958"/>
                          <a:pt x="7828" y="32297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27" name="月 326">
                    <a:extLst>
                      <a:ext uri="{FF2B5EF4-FFF2-40B4-BE49-F238E27FC236}">
                        <a16:creationId xmlns:a16="http://schemas.microsoft.com/office/drawing/2014/main" id="{83989C4D-346C-4F93-A441-413FDC47A90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096575" y="1181087"/>
                    <a:ext cx="528055" cy="1139987"/>
                  </a:xfrm>
                  <a:prstGeom prst="moon">
                    <a:avLst>
                      <a:gd name="adj" fmla="val 65895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8" name="月 327">
                    <a:extLst>
                      <a:ext uri="{FF2B5EF4-FFF2-40B4-BE49-F238E27FC236}">
                        <a16:creationId xmlns:a16="http://schemas.microsoft.com/office/drawing/2014/main" id="{EE656EA3-384E-40FA-93C2-0A1C399B98D2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873463" y="1059995"/>
                    <a:ext cx="643205" cy="890100"/>
                  </a:xfrm>
                  <a:prstGeom prst="moon">
                    <a:avLst>
                      <a:gd name="adj" fmla="val 67962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329" name="グループ化 328">
                    <a:extLst>
                      <a:ext uri="{FF2B5EF4-FFF2-40B4-BE49-F238E27FC236}">
                        <a16:creationId xmlns:a16="http://schemas.microsoft.com/office/drawing/2014/main" id="{5CB1D158-0B48-4FEA-92E1-5BE93D0DEAFA}"/>
                      </a:ext>
                    </a:extLst>
                  </p:cNvPr>
                  <p:cNvGrpSpPr/>
                  <p:nvPr/>
                </p:nvGrpSpPr>
                <p:grpSpPr>
                  <a:xfrm>
                    <a:off x="1173787" y="1716403"/>
                    <a:ext cx="206460" cy="373927"/>
                    <a:chOff x="1368308" y="1783038"/>
                    <a:chExt cx="188990" cy="342286"/>
                  </a:xfrm>
                </p:grpSpPr>
                <p:sp>
                  <p:nvSpPr>
                    <p:cNvPr id="345" name="フリーフォーム: 図形 344">
                      <a:extLst>
                        <a:ext uri="{FF2B5EF4-FFF2-40B4-BE49-F238E27FC236}">
                          <a16:creationId xmlns:a16="http://schemas.microsoft.com/office/drawing/2014/main" id="{C29AED9E-6F41-4678-85D0-EB9729A2592C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1368308" y="1783038"/>
                      <a:ext cx="188990" cy="342286"/>
                    </a:xfrm>
                    <a:custGeom>
                      <a:avLst/>
                      <a:gdLst>
                        <a:gd name="connsiteX0" fmla="*/ 109805 w 188990"/>
                        <a:gd name="connsiteY0" fmla="*/ 0 h 342286"/>
                        <a:gd name="connsiteX1" fmla="*/ 0 w 188990"/>
                        <a:gd name="connsiteY1" fmla="*/ 171143 h 342286"/>
                        <a:gd name="connsiteX2" fmla="*/ 109805 w 188990"/>
                        <a:gd name="connsiteY2" fmla="*/ 342286 h 342286"/>
                        <a:gd name="connsiteX3" fmla="*/ 111831 w 188990"/>
                        <a:gd name="connsiteY3" fmla="*/ 341648 h 342286"/>
                        <a:gd name="connsiteX4" fmla="*/ 188990 w 188990"/>
                        <a:gd name="connsiteY4" fmla="*/ 53688 h 342286"/>
                        <a:gd name="connsiteX5" fmla="*/ 187449 w 188990"/>
                        <a:gd name="connsiteY5" fmla="*/ 50126 h 342286"/>
                        <a:gd name="connsiteX6" fmla="*/ 109805 w 188990"/>
                        <a:gd name="connsiteY6" fmla="*/ 0 h 342286"/>
                        <a:gd name="connsiteX0" fmla="*/ 109805 w 188990"/>
                        <a:gd name="connsiteY0" fmla="*/ 0 h 342286"/>
                        <a:gd name="connsiteX1" fmla="*/ 0 w 188990"/>
                        <a:gd name="connsiteY1" fmla="*/ 171143 h 342286"/>
                        <a:gd name="connsiteX2" fmla="*/ 109805 w 188990"/>
                        <a:gd name="connsiteY2" fmla="*/ 342286 h 342286"/>
                        <a:gd name="connsiteX3" fmla="*/ 111831 w 188990"/>
                        <a:gd name="connsiteY3" fmla="*/ 341648 h 342286"/>
                        <a:gd name="connsiteX4" fmla="*/ 178321 w 188990"/>
                        <a:gd name="connsiteY4" fmla="*/ 93383 h 342286"/>
                        <a:gd name="connsiteX5" fmla="*/ 188990 w 188990"/>
                        <a:gd name="connsiteY5" fmla="*/ 53688 h 342286"/>
                        <a:gd name="connsiteX6" fmla="*/ 187449 w 188990"/>
                        <a:gd name="connsiteY6" fmla="*/ 50126 h 342286"/>
                        <a:gd name="connsiteX7" fmla="*/ 109805 w 188990"/>
                        <a:gd name="connsiteY7" fmla="*/ 0 h 342286"/>
                        <a:gd name="connsiteX0" fmla="*/ 178321 w 269761"/>
                        <a:gd name="connsiteY0" fmla="*/ 93383 h 342286"/>
                        <a:gd name="connsiteX1" fmla="*/ 188990 w 269761"/>
                        <a:gd name="connsiteY1" fmla="*/ 53688 h 342286"/>
                        <a:gd name="connsiteX2" fmla="*/ 187449 w 269761"/>
                        <a:gd name="connsiteY2" fmla="*/ 50126 h 342286"/>
                        <a:gd name="connsiteX3" fmla="*/ 109805 w 269761"/>
                        <a:gd name="connsiteY3" fmla="*/ 0 h 342286"/>
                        <a:gd name="connsiteX4" fmla="*/ 0 w 269761"/>
                        <a:gd name="connsiteY4" fmla="*/ 171143 h 342286"/>
                        <a:gd name="connsiteX5" fmla="*/ 109805 w 269761"/>
                        <a:gd name="connsiteY5" fmla="*/ 342286 h 342286"/>
                        <a:gd name="connsiteX6" fmla="*/ 111831 w 269761"/>
                        <a:gd name="connsiteY6" fmla="*/ 341648 h 342286"/>
                        <a:gd name="connsiteX7" fmla="*/ 269761 w 269761"/>
                        <a:gd name="connsiteY7" fmla="*/ 184823 h 342286"/>
                        <a:gd name="connsiteX0" fmla="*/ 188990 w 269761"/>
                        <a:gd name="connsiteY0" fmla="*/ 53688 h 342286"/>
                        <a:gd name="connsiteX1" fmla="*/ 187449 w 269761"/>
                        <a:gd name="connsiteY1" fmla="*/ 50126 h 342286"/>
                        <a:gd name="connsiteX2" fmla="*/ 109805 w 269761"/>
                        <a:gd name="connsiteY2" fmla="*/ 0 h 342286"/>
                        <a:gd name="connsiteX3" fmla="*/ 0 w 269761"/>
                        <a:gd name="connsiteY3" fmla="*/ 171143 h 342286"/>
                        <a:gd name="connsiteX4" fmla="*/ 109805 w 269761"/>
                        <a:gd name="connsiteY4" fmla="*/ 342286 h 342286"/>
                        <a:gd name="connsiteX5" fmla="*/ 111831 w 269761"/>
                        <a:gd name="connsiteY5" fmla="*/ 341648 h 342286"/>
                        <a:gd name="connsiteX6" fmla="*/ 269761 w 269761"/>
                        <a:gd name="connsiteY6" fmla="*/ 184823 h 342286"/>
                        <a:gd name="connsiteX0" fmla="*/ 188990 w 188990"/>
                        <a:gd name="connsiteY0" fmla="*/ 53688 h 342286"/>
                        <a:gd name="connsiteX1" fmla="*/ 187449 w 188990"/>
                        <a:gd name="connsiteY1" fmla="*/ 50126 h 342286"/>
                        <a:gd name="connsiteX2" fmla="*/ 109805 w 188990"/>
                        <a:gd name="connsiteY2" fmla="*/ 0 h 342286"/>
                        <a:gd name="connsiteX3" fmla="*/ 0 w 188990"/>
                        <a:gd name="connsiteY3" fmla="*/ 171143 h 342286"/>
                        <a:gd name="connsiteX4" fmla="*/ 109805 w 188990"/>
                        <a:gd name="connsiteY4" fmla="*/ 342286 h 342286"/>
                        <a:gd name="connsiteX5" fmla="*/ 111831 w 188990"/>
                        <a:gd name="connsiteY5" fmla="*/ 341648 h 3422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88990" h="342286">
                          <a:moveTo>
                            <a:pt x="188990" y="53688"/>
                          </a:moveTo>
                          <a:lnTo>
                            <a:pt x="187449" y="50126"/>
                          </a:lnTo>
                          <a:cubicBezTo>
                            <a:pt x="167578" y="19156"/>
                            <a:pt x="140127" y="0"/>
                            <a:pt x="109805" y="0"/>
                          </a:cubicBezTo>
                          <a:cubicBezTo>
                            <a:pt x="49161" y="0"/>
                            <a:pt x="0" y="76623"/>
                            <a:pt x="0" y="171143"/>
                          </a:cubicBezTo>
                          <a:cubicBezTo>
                            <a:pt x="0" y="265663"/>
                            <a:pt x="49161" y="342286"/>
                            <a:pt x="109805" y="342286"/>
                          </a:cubicBezTo>
                          <a:lnTo>
                            <a:pt x="111831" y="341648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46" name="フリーフォーム: 図形 345">
                      <a:extLst>
                        <a:ext uri="{FF2B5EF4-FFF2-40B4-BE49-F238E27FC236}">
                          <a16:creationId xmlns:a16="http://schemas.microsoft.com/office/drawing/2014/main" id="{296BFFDC-7BE8-4FB9-935A-76B02FBA6B3A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1386510" y="1839869"/>
                      <a:ext cx="131404" cy="222946"/>
                    </a:xfrm>
                    <a:custGeom>
                      <a:avLst/>
                      <a:gdLst>
                        <a:gd name="connsiteX0" fmla="*/ 70049 w 131404"/>
                        <a:gd name="connsiteY0" fmla="*/ 0 h 222946"/>
                        <a:gd name="connsiteX1" fmla="*/ 0 w 131404"/>
                        <a:gd name="connsiteY1" fmla="*/ 111473 h 222946"/>
                        <a:gd name="connsiteX2" fmla="*/ 70049 w 131404"/>
                        <a:gd name="connsiteY2" fmla="*/ 222946 h 222946"/>
                        <a:gd name="connsiteX3" fmla="*/ 89572 w 131404"/>
                        <a:gd name="connsiteY3" fmla="*/ 216674 h 222946"/>
                        <a:gd name="connsiteX4" fmla="*/ 131404 w 131404"/>
                        <a:gd name="connsiteY4" fmla="*/ 60555 h 222946"/>
                        <a:gd name="connsiteX5" fmla="*/ 119581 w 131404"/>
                        <a:gd name="connsiteY5" fmla="*/ 32650 h 222946"/>
                        <a:gd name="connsiteX6" fmla="*/ 70049 w 131404"/>
                        <a:gd name="connsiteY6" fmla="*/ 0 h 2229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31404" h="222946">
                          <a:moveTo>
                            <a:pt x="70049" y="0"/>
                          </a:moveTo>
                          <a:cubicBezTo>
                            <a:pt x="31362" y="0"/>
                            <a:pt x="0" y="49908"/>
                            <a:pt x="0" y="111473"/>
                          </a:cubicBezTo>
                          <a:cubicBezTo>
                            <a:pt x="0" y="173038"/>
                            <a:pt x="31362" y="222946"/>
                            <a:pt x="70049" y="222946"/>
                          </a:cubicBezTo>
                          <a:lnTo>
                            <a:pt x="89572" y="216674"/>
                          </a:lnTo>
                          <a:lnTo>
                            <a:pt x="131404" y="60555"/>
                          </a:lnTo>
                          <a:lnTo>
                            <a:pt x="119581" y="32650"/>
                          </a:lnTo>
                          <a:cubicBezTo>
                            <a:pt x="106905" y="12477"/>
                            <a:pt x="89392" y="0"/>
                            <a:pt x="70049" y="0"/>
                          </a:cubicBezTo>
                          <a:close/>
                        </a:path>
                      </a:pathLst>
                    </a:cu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30" name="月 329">
                    <a:extLst>
                      <a:ext uri="{FF2B5EF4-FFF2-40B4-BE49-F238E27FC236}">
                        <a16:creationId xmlns:a16="http://schemas.microsoft.com/office/drawing/2014/main" id="{6473C691-F1B0-4B9A-B35B-4B0D2A7461E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062728" y="1208547"/>
                    <a:ext cx="240830" cy="692027"/>
                  </a:xfrm>
                  <a:prstGeom prst="moon">
                    <a:avLst>
                      <a:gd name="adj" fmla="val 59745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31" name="月 330">
                    <a:extLst>
                      <a:ext uri="{FF2B5EF4-FFF2-40B4-BE49-F238E27FC236}">
                        <a16:creationId xmlns:a16="http://schemas.microsoft.com/office/drawing/2014/main" id="{C6C4D6C8-1F92-478C-9999-77329273B71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616288" y="1019811"/>
                    <a:ext cx="293758" cy="844115"/>
                  </a:xfrm>
                  <a:prstGeom prst="moon">
                    <a:avLst>
                      <a:gd name="adj" fmla="val 34581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32" name="月 331">
                    <a:extLst>
                      <a:ext uri="{FF2B5EF4-FFF2-40B4-BE49-F238E27FC236}">
                        <a16:creationId xmlns:a16="http://schemas.microsoft.com/office/drawing/2014/main" id="{33779884-CF24-4C79-BBC4-401F30D1F6C0}"/>
                      </a:ext>
                    </a:extLst>
                  </p:cNvPr>
                  <p:cNvSpPr/>
                  <p:nvPr/>
                </p:nvSpPr>
                <p:spPr>
                  <a:xfrm rot="4500000">
                    <a:off x="683818" y="952277"/>
                    <a:ext cx="293758" cy="844115"/>
                  </a:xfrm>
                  <a:prstGeom prst="moon">
                    <a:avLst>
                      <a:gd name="adj" fmla="val 34581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33" name="円/楕円 27">
                    <a:extLst>
                      <a:ext uri="{FF2B5EF4-FFF2-40B4-BE49-F238E27FC236}">
                        <a16:creationId xmlns:a16="http://schemas.microsoft.com/office/drawing/2014/main" id="{7D475314-379D-489A-843F-0EAFB670046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664003" y="1548086"/>
                    <a:ext cx="245616" cy="45548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34" name="月 333">
                    <a:extLst>
                      <a:ext uri="{FF2B5EF4-FFF2-40B4-BE49-F238E27FC236}">
                        <a16:creationId xmlns:a16="http://schemas.microsoft.com/office/drawing/2014/main" id="{79808FA8-42FF-4825-9B65-48D1B64E450F}"/>
                      </a:ext>
                    </a:extLst>
                  </p:cNvPr>
                  <p:cNvSpPr/>
                  <p:nvPr/>
                </p:nvSpPr>
                <p:spPr>
                  <a:xfrm rot="3954198">
                    <a:off x="731654" y="1267112"/>
                    <a:ext cx="229531" cy="389554"/>
                  </a:xfrm>
                  <a:prstGeom prst="moon">
                    <a:avLst>
                      <a:gd name="adj" fmla="val 34581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35" name="台形 53">
                    <a:extLst>
                      <a:ext uri="{FF2B5EF4-FFF2-40B4-BE49-F238E27FC236}">
                        <a16:creationId xmlns:a16="http://schemas.microsoft.com/office/drawing/2014/main" id="{C324DEBD-4AF6-41BA-B8B7-A27E743FF968}"/>
                      </a:ext>
                    </a:extLst>
                  </p:cNvPr>
                  <p:cNvSpPr/>
                  <p:nvPr/>
                </p:nvSpPr>
                <p:spPr>
                  <a:xfrm>
                    <a:off x="996597" y="2431257"/>
                    <a:ext cx="341519" cy="99580"/>
                  </a:xfrm>
                  <a:custGeom>
                    <a:avLst/>
                    <a:gdLst>
                      <a:gd name="connsiteX0" fmla="*/ 0 w 379620"/>
                      <a:gd name="connsiteY0" fmla="*/ 52387 h 52387"/>
                      <a:gd name="connsiteX1" fmla="*/ 39673 w 379620"/>
                      <a:gd name="connsiteY1" fmla="*/ 0 h 52387"/>
                      <a:gd name="connsiteX2" fmla="*/ 339947 w 379620"/>
                      <a:gd name="connsiteY2" fmla="*/ 0 h 52387"/>
                      <a:gd name="connsiteX3" fmla="*/ 379620 w 379620"/>
                      <a:gd name="connsiteY3" fmla="*/ 52387 h 52387"/>
                      <a:gd name="connsiteX4" fmla="*/ 0 w 379620"/>
                      <a:gd name="connsiteY4" fmla="*/ 52387 h 52387"/>
                      <a:gd name="connsiteX0" fmla="*/ 0 w 355807"/>
                      <a:gd name="connsiteY0" fmla="*/ 54769 h 54769"/>
                      <a:gd name="connsiteX1" fmla="*/ 15860 w 355807"/>
                      <a:gd name="connsiteY1" fmla="*/ 0 h 54769"/>
                      <a:gd name="connsiteX2" fmla="*/ 316134 w 355807"/>
                      <a:gd name="connsiteY2" fmla="*/ 0 h 54769"/>
                      <a:gd name="connsiteX3" fmla="*/ 355807 w 355807"/>
                      <a:gd name="connsiteY3" fmla="*/ 52387 h 54769"/>
                      <a:gd name="connsiteX4" fmla="*/ 0 w 355807"/>
                      <a:gd name="connsiteY4" fmla="*/ 54769 h 54769"/>
                      <a:gd name="connsiteX0" fmla="*/ 0 w 341519"/>
                      <a:gd name="connsiteY0" fmla="*/ 54769 h 64779"/>
                      <a:gd name="connsiteX1" fmla="*/ 15860 w 341519"/>
                      <a:gd name="connsiteY1" fmla="*/ 0 h 64779"/>
                      <a:gd name="connsiteX2" fmla="*/ 316134 w 341519"/>
                      <a:gd name="connsiteY2" fmla="*/ 0 h 64779"/>
                      <a:gd name="connsiteX3" fmla="*/ 341519 w 341519"/>
                      <a:gd name="connsiteY3" fmla="*/ 64779 h 64779"/>
                      <a:gd name="connsiteX4" fmla="*/ 0 w 341519"/>
                      <a:gd name="connsiteY4" fmla="*/ 54769 h 64779"/>
                      <a:gd name="connsiteX0" fmla="*/ 0 w 341519"/>
                      <a:gd name="connsiteY0" fmla="*/ 64063 h 64779"/>
                      <a:gd name="connsiteX1" fmla="*/ 15860 w 341519"/>
                      <a:gd name="connsiteY1" fmla="*/ 0 h 64779"/>
                      <a:gd name="connsiteX2" fmla="*/ 316134 w 341519"/>
                      <a:gd name="connsiteY2" fmla="*/ 0 h 64779"/>
                      <a:gd name="connsiteX3" fmla="*/ 341519 w 341519"/>
                      <a:gd name="connsiteY3" fmla="*/ 64779 h 64779"/>
                      <a:gd name="connsiteX4" fmla="*/ 0 w 341519"/>
                      <a:gd name="connsiteY4" fmla="*/ 64063 h 64779"/>
                      <a:gd name="connsiteX0" fmla="*/ 0 w 341519"/>
                      <a:gd name="connsiteY0" fmla="*/ 64063 h 64779"/>
                      <a:gd name="connsiteX1" fmla="*/ 11097 w 341519"/>
                      <a:gd name="connsiteY1" fmla="*/ 18589 h 64779"/>
                      <a:gd name="connsiteX2" fmla="*/ 316134 w 341519"/>
                      <a:gd name="connsiteY2" fmla="*/ 0 h 64779"/>
                      <a:gd name="connsiteX3" fmla="*/ 341519 w 341519"/>
                      <a:gd name="connsiteY3" fmla="*/ 64779 h 64779"/>
                      <a:gd name="connsiteX4" fmla="*/ 0 w 341519"/>
                      <a:gd name="connsiteY4" fmla="*/ 64063 h 647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41519" h="64779">
                        <a:moveTo>
                          <a:pt x="0" y="64063"/>
                        </a:moveTo>
                        <a:lnTo>
                          <a:pt x="11097" y="18589"/>
                        </a:lnTo>
                        <a:lnTo>
                          <a:pt x="316134" y="0"/>
                        </a:lnTo>
                        <a:lnTo>
                          <a:pt x="341519" y="64779"/>
                        </a:lnTo>
                        <a:lnTo>
                          <a:pt x="0" y="64063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36" name="フリーフォーム: 図形 335">
                    <a:extLst>
                      <a:ext uri="{FF2B5EF4-FFF2-40B4-BE49-F238E27FC236}">
                        <a16:creationId xmlns:a16="http://schemas.microsoft.com/office/drawing/2014/main" id="{88A3B5DE-396F-4F4B-91E7-90EF9B7411DB}"/>
                      </a:ext>
                    </a:extLst>
                  </p:cNvPr>
                  <p:cNvSpPr/>
                  <p:nvPr/>
                </p:nvSpPr>
                <p:spPr>
                  <a:xfrm>
                    <a:off x="762339" y="2489365"/>
                    <a:ext cx="690149" cy="1042907"/>
                  </a:xfrm>
                  <a:custGeom>
                    <a:avLst/>
                    <a:gdLst>
                      <a:gd name="connsiteX0" fmla="*/ 357408 w 686518"/>
                      <a:gd name="connsiteY0" fmla="*/ 0 h 1042907"/>
                      <a:gd name="connsiteX1" fmla="*/ 449096 w 686518"/>
                      <a:gd name="connsiteY1" fmla="*/ 0 h 1042907"/>
                      <a:gd name="connsiteX2" fmla="*/ 686518 w 686518"/>
                      <a:gd name="connsiteY2" fmla="*/ 237422 h 1042907"/>
                      <a:gd name="connsiteX3" fmla="*/ 686518 w 686518"/>
                      <a:gd name="connsiteY3" fmla="*/ 1042907 h 1042907"/>
                      <a:gd name="connsiteX4" fmla="*/ 586504 w 686518"/>
                      <a:gd name="connsiteY4" fmla="*/ 1042907 h 1042907"/>
                      <a:gd name="connsiteX5" fmla="*/ 119986 w 686518"/>
                      <a:gd name="connsiteY5" fmla="*/ 1042907 h 1042907"/>
                      <a:gd name="connsiteX6" fmla="*/ 119986 w 686518"/>
                      <a:gd name="connsiteY6" fmla="*/ 1038179 h 1042907"/>
                      <a:gd name="connsiteX7" fmla="*/ 86647 w 686518"/>
                      <a:gd name="connsiteY7" fmla="*/ 1037842 h 1042907"/>
                      <a:gd name="connsiteX8" fmla="*/ 923 w 686518"/>
                      <a:gd name="connsiteY8" fmla="*/ 530486 h 1042907"/>
                      <a:gd name="connsiteX9" fmla="*/ 209117 w 686518"/>
                      <a:gd name="connsiteY9" fmla="*/ 49301 h 1042907"/>
                      <a:gd name="connsiteX10" fmla="*/ 227961 w 686518"/>
                      <a:gd name="connsiteY10" fmla="*/ 43625 h 1042907"/>
                      <a:gd name="connsiteX11" fmla="*/ 264993 w 686518"/>
                      <a:gd name="connsiteY11" fmla="*/ 18658 h 1042907"/>
                      <a:gd name="connsiteX12" fmla="*/ 357408 w 686518"/>
                      <a:gd name="connsiteY12" fmla="*/ 0 h 1042907"/>
                      <a:gd name="connsiteX0" fmla="*/ 360735 w 689845"/>
                      <a:gd name="connsiteY0" fmla="*/ 0 h 1042907"/>
                      <a:gd name="connsiteX1" fmla="*/ 452423 w 689845"/>
                      <a:gd name="connsiteY1" fmla="*/ 0 h 1042907"/>
                      <a:gd name="connsiteX2" fmla="*/ 689845 w 689845"/>
                      <a:gd name="connsiteY2" fmla="*/ 237422 h 1042907"/>
                      <a:gd name="connsiteX3" fmla="*/ 689845 w 689845"/>
                      <a:gd name="connsiteY3" fmla="*/ 1042907 h 1042907"/>
                      <a:gd name="connsiteX4" fmla="*/ 589831 w 689845"/>
                      <a:gd name="connsiteY4" fmla="*/ 1042907 h 1042907"/>
                      <a:gd name="connsiteX5" fmla="*/ 123313 w 689845"/>
                      <a:gd name="connsiteY5" fmla="*/ 1042907 h 1042907"/>
                      <a:gd name="connsiteX6" fmla="*/ 123313 w 689845"/>
                      <a:gd name="connsiteY6" fmla="*/ 1038179 h 1042907"/>
                      <a:gd name="connsiteX7" fmla="*/ 89974 w 689845"/>
                      <a:gd name="connsiteY7" fmla="*/ 1037842 h 1042907"/>
                      <a:gd name="connsiteX8" fmla="*/ 4250 w 689845"/>
                      <a:gd name="connsiteY8" fmla="*/ 530486 h 1042907"/>
                      <a:gd name="connsiteX9" fmla="*/ 231288 w 689845"/>
                      <a:gd name="connsiteY9" fmla="*/ 43625 h 1042907"/>
                      <a:gd name="connsiteX10" fmla="*/ 268320 w 689845"/>
                      <a:gd name="connsiteY10" fmla="*/ 18658 h 1042907"/>
                      <a:gd name="connsiteX11" fmla="*/ 360735 w 689845"/>
                      <a:gd name="connsiteY11" fmla="*/ 0 h 1042907"/>
                      <a:gd name="connsiteX0" fmla="*/ 358845 w 687955"/>
                      <a:gd name="connsiteY0" fmla="*/ 0 h 1042907"/>
                      <a:gd name="connsiteX1" fmla="*/ 450533 w 687955"/>
                      <a:gd name="connsiteY1" fmla="*/ 0 h 1042907"/>
                      <a:gd name="connsiteX2" fmla="*/ 687955 w 687955"/>
                      <a:gd name="connsiteY2" fmla="*/ 237422 h 1042907"/>
                      <a:gd name="connsiteX3" fmla="*/ 687955 w 687955"/>
                      <a:gd name="connsiteY3" fmla="*/ 1042907 h 1042907"/>
                      <a:gd name="connsiteX4" fmla="*/ 587941 w 687955"/>
                      <a:gd name="connsiteY4" fmla="*/ 1042907 h 1042907"/>
                      <a:gd name="connsiteX5" fmla="*/ 121423 w 687955"/>
                      <a:gd name="connsiteY5" fmla="*/ 1042907 h 1042907"/>
                      <a:gd name="connsiteX6" fmla="*/ 121423 w 687955"/>
                      <a:gd name="connsiteY6" fmla="*/ 1038179 h 1042907"/>
                      <a:gd name="connsiteX7" fmla="*/ 88084 w 687955"/>
                      <a:gd name="connsiteY7" fmla="*/ 1037842 h 1042907"/>
                      <a:gd name="connsiteX8" fmla="*/ 2360 w 687955"/>
                      <a:gd name="connsiteY8" fmla="*/ 530486 h 1042907"/>
                      <a:gd name="connsiteX9" fmla="*/ 186535 w 687955"/>
                      <a:gd name="connsiteY9" fmla="*/ 72200 h 1042907"/>
                      <a:gd name="connsiteX10" fmla="*/ 266430 w 687955"/>
                      <a:gd name="connsiteY10" fmla="*/ 18658 h 1042907"/>
                      <a:gd name="connsiteX11" fmla="*/ 358845 w 687955"/>
                      <a:gd name="connsiteY11" fmla="*/ 0 h 1042907"/>
                      <a:gd name="connsiteX0" fmla="*/ 358845 w 687955"/>
                      <a:gd name="connsiteY0" fmla="*/ 0 h 1042907"/>
                      <a:gd name="connsiteX1" fmla="*/ 450533 w 687955"/>
                      <a:gd name="connsiteY1" fmla="*/ 0 h 1042907"/>
                      <a:gd name="connsiteX2" fmla="*/ 687955 w 687955"/>
                      <a:gd name="connsiteY2" fmla="*/ 237422 h 1042907"/>
                      <a:gd name="connsiteX3" fmla="*/ 687955 w 687955"/>
                      <a:gd name="connsiteY3" fmla="*/ 1042907 h 1042907"/>
                      <a:gd name="connsiteX4" fmla="*/ 587941 w 687955"/>
                      <a:gd name="connsiteY4" fmla="*/ 1042907 h 1042907"/>
                      <a:gd name="connsiteX5" fmla="*/ 121423 w 687955"/>
                      <a:gd name="connsiteY5" fmla="*/ 1042907 h 1042907"/>
                      <a:gd name="connsiteX6" fmla="*/ 121423 w 687955"/>
                      <a:gd name="connsiteY6" fmla="*/ 1038179 h 1042907"/>
                      <a:gd name="connsiteX7" fmla="*/ 88084 w 687955"/>
                      <a:gd name="connsiteY7" fmla="*/ 1037842 h 1042907"/>
                      <a:gd name="connsiteX8" fmla="*/ 2360 w 687955"/>
                      <a:gd name="connsiteY8" fmla="*/ 530486 h 1042907"/>
                      <a:gd name="connsiteX9" fmla="*/ 186535 w 687955"/>
                      <a:gd name="connsiteY9" fmla="*/ 72200 h 1042907"/>
                      <a:gd name="connsiteX10" fmla="*/ 266430 w 687955"/>
                      <a:gd name="connsiteY10" fmla="*/ 18658 h 1042907"/>
                      <a:gd name="connsiteX11" fmla="*/ 358845 w 687955"/>
                      <a:gd name="connsiteY11" fmla="*/ 0 h 1042907"/>
                      <a:gd name="connsiteX0" fmla="*/ 358845 w 687955"/>
                      <a:gd name="connsiteY0" fmla="*/ 0 h 1042907"/>
                      <a:gd name="connsiteX1" fmla="*/ 450533 w 687955"/>
                      <a:gd name="connsiteY1" fmla="*/ 0 h 1042907"/>
                      <a:gd name="connsiteX2" fmla="*/ 687955 w 687955"/>
                      <a:gd name="connsiteY2" fmla="*/ 237422 h 1042907"/>
                      <a:gd name="connsiteX3" fmla="*/ 687955 w 687955"/>
                      <a:gd name="connsiteY3" fmla="*/ 1042907 h 1042907"/>
                      <a:gd name="connsiteX4" fmla="*/ 587941 w 687955"/>
                      <a:gd name="connsiteY4" fmla="*/ 1042907 h 1042907"/>
                      <a:gd name="connsiteX5" fmla="*/ 121423 w 687955"/>
                      <a:gd name="connsiteY5" fmla="*/ 1042907 h 1042907"/>
                      <a:gd name="connsiteX6" fmla="*/ 121423 w 687955"/>
                      <a:gd name="connsiteY6" fmla="*/ 1038179 h 1042907"/>
                      <a:gd name="connsiteX7" fmla="*/ 88084 w 687955"/>
                      <a:gd name="connsiteY7" fmla="*/ 1037842 h 1042907"/>
                      <a:gd name="connsiteX8" fmla="*/ 2360 w 687955"/>
                      <a:gd name="connsiteY8" fmla="*/ 530486 h 1042907"/>
                      <a:gd name="connsiteX9" fmla="*/ 186535 w 687955"/>
                      <a:gd name="connsiteY9" fmla="*/ 72200 h 1042907"/>
                      <a:gd name="connsiteX10" fmla="*/ 266430 w 687955"/>
                      <a:gd name="connsiteY10" fmla="*/ 18658 h 1042907"/>
                      <a:gd name="connsiteX11" fmla="*/ 358845 w 687955"/>
                      <a:gd name="connsiteY11" fmla="*/ 0 h 1042907"/>
                      <a:gd name="connsiteX0" fmla="*/ 358845 w 687955"/>
                      <a:gd name="connsiteY0" fmla="*/ 0 h 1042907"/>
                      <a:gd name="connsiteX1" fmla="*/ 450533 w 687955"/>
                      <a:gd name="connsiteY1" fmla="*/ 0 h 1042907"/>
                      <a:gd name="connsiteX2" fmla="*/ 687955 w 687955"/>
                      <a:gd name="connsiteY2" fmla="*/ 237422 h 1042907"/>
                      <a:gd name="connsiteX3" fmla="*/ 687955 w 687955"/>
                      <a:gd name="connsiteY3" fmla="*/ 1042907 h 1042907"/>
                      <a:gd name="connsiteX4" fmla="*/ 587941 w 687955"/>
                      <a:gd name="connsiteY4" fmla="*/ 1042907 h 1042907"/>
                      <a:gd name="connsiteX5" fmla="*/ 121423 w 687955"/>
                      <a:gd name="connsiteY5" fmla="*/ 1042907 h 1042907"/>
                      <a:gd name="connsiteX6" fmla="*/ 121423 w 687955"/>
                      <a:gd name="connsiteY6" fmla="*/ 1038179 h 1042907"/>
                      <a:gd name="connsiteX7" fmla="*/ 88084 w 687955"/>
                      <a:gd name="connsiteY7" fmla="*/ 1037842 h 1042907"/>
                      <a:gd name="connsiteX8" fmla="*/ 2360 w 687955"/>
                      <a:gd name="connsiteY8" fmla="*/ 530486 h 1042907"/>
                      <a:gd name="connsiteX9" fmla="*/ 186535 w 687955"/>
                      <a:gd name="connsiteY9" fmla="*/ 72200 h 1042907"/>
                      <a:gd name="connsiteX10" fmla="*/ 266430 w 687955"/>
                      <a:gd name="connsiteY10" fmla="*/ 18658 h 1042907"/>
                      <a:gd name="connsiteX11" fmla="*/ 358845 w 687955"/>
                      <a:gd name="connsiteY11" fmla="*/ 0 h 1042907"/>
                      <a:gd name="connsiteX0" fmla="*/ 357800 w 686910"/>
                      <a:gd name="connsiteY0" fmla="*/ 0 h 1042907"/>
                      <a:gd name="connsiteX1" fmla="*/ 449488 w 686910"/>
                      <a:gd name="connsiteY1" fmla="*/ 0 h 1042907"/>
                      <a:gd name="connsiteX2" fmla="*/ 686910 w 686910"/>
                      <a:gd name="connsiteY2" fmla="*/ 237422 h 1042907"/>
                      <a:gd name="connsiteX3" fmla="*/ 686910 w 686910"/>
                      <a:gd name="connsiteY3" fmla="*/ 1042907 h 1042907"/>
                      <a:gd name="connsiteX4" fmla="*/ 586896 w 686910"/>
                      <a:gd name="connsiteY4" fmla="*/ 1042907 h 1042907"/>
                      <a:gd name="connsiteX5" fmla="*/ 120378 w 686910"/>
                      <a:gd name="connsiteY5" fmla="*/ 1042907 h 1042907"/>
                      <a:gd name="connsiteX6" fmla="*/ 120378 w 686910"/>
                      <a:gd name="connsiteY6" fmla="*/ 1038179 h 1042907"/>
                      <a:gd name="connsiteX7" fmla="*/ 87039 w 686910"/>
                      <a:gd name="connsiteY7" fmla="*/ 1037842 h 1042907"/>
                      <a:gd name="connsiteX8" fmla="*/ 1315 w 686910"/>
                      <a:gd name="connsiteY8" fmla="*/ 530486 h 1042907"/>
                      <a:gd name="connsiteX9" fmla="*/ 156915 w 686910"/>
                      <a:gd name="connsiteY9" fmla="*/ 136494 h 1042907"/>
                      <a:gd name="connsiteX10" fmla="*/ 265385 w 686910"/>
                      <a:gd name="connsiteY10" fmla="*/ 18658 h 1042907"/>
                      <a:gd name="connsiteX11" fmla="*/ 357800 w 686910"/>
                      <a:gd name="connsiteY11" fmla="*/ 0 h 1042907"/>
                      <a:gd name="connsiteX0" fmla="*/ 357800 w 686910"/>
                      <a:gd name="connsiteY0" fmla="*/ 0 h 1042907"/>
                      <a:gd name="connsiteX1" fmla="*/ 449488 w 686910"/>
                      <a:gd name="connsiteY1" fmla="*/ 0 h 1042907"/>
                      <a:gd name="connsiteX2" fmla="*/ 686910 w 686910"/>
                      <a:gd name="connsiteY2" fmla="*/ 237422 h 1042907"/>
                      <a:gd name="connsiteX3" fmla="*/ 686910 w 686910"/>
                      <a:gd name="connsiteY3" fmla="*/ 1042907 h 1042907"/>
                      <a:gd name="connsiteX4" fmla="*/ 586896 w 686910"/>
                      <a:gd name="connsiteY4" fmla="*/ 1042907 h 1042907"/>
                      <a:gd name="connsiteX5" fmla="*/ 120378 w 686910"/>
                      <a:gd name="connsiteY5" fmla="*/ 1042907 h 1042907"/>
                      <a:gd name="connsiteX6" fmla="*/ 120378 w 686910"/>
                      <a:gd name="connsiteY6" fmla="*/ 1038179 h 1042907"/>
                      <a:gd name="connsiteX7" fmla="*/ 87039 w 686910"/>
                      <a:gd name="connsiteY7" fmla="*/ 1037842 h 1042907"/>
                      <a:gd name="connsiteX8" fmla="*/ 1315 w 686910"/>
                      <a:gd name="connsiteY8" fmla="*/ 530486 h 1042907"/>
                      <a:gd name="connsiteX9" fmla="*/ 156915 w 686910"/>
                      <a:gd name="connsiteY9" fmla="*/ 136494 h 1042907"/>
                      <a:gd name="connsiteX10" fmla="*/ 265385 w 686910"/>
                      <a:gd name="connsiteY10" fmla="*/ 18658 h 1042907"/>
                      <a:gd name="connsiteX11" fmla="*/ 357800 w 686910"/>
                      <a:gd name="connsiteY11" fmla="*/ 0 h 1042907"/>
                      <a:gd name="connsiteX0" fmla="*/ 357234 w 686344"/>
                      <a:gd name="connsiteY0" fmla="*/ 0 h 1042907"/>
                      <a:gd name="connsiteX1" fmla="*/ 448922 w 686344"/>
                      <a:gd name="connsiteY1" fmla="*/ 0 h 1042907"/>
                      <a:gd name="connsiteX2" fmla="*/ 686344 w 686344"/>
                      <a:gd name="connsiteY2" fmla="*/ 237422 h 1042907"/>
                      <a:gd name="connsiteX3" fmla="*/ 686344 w 686344"/>
                      <a:gd name="connsiteY3" fmla="*/ 1042907 h 1042907"/>
                      <a:gd name="connsiteX4" fmla="*/ 586330 w 686344"/>
                      <a:gd name="connsiteY4" fmla="*/ 1042907 h 1042907"/>
                      <a:gd name="connsiteX5" fmla="*/ 119812 w 686344"/>
                      <a:gd name="connsiteY5" fmla="*/ 1042907 h 1042907"/>
                      <a:gd name="connsiteX6" fmla="*/ 119812 w 686344"/>
                      <a:gd name="connsiteY6" fmla="*/ 1038179 h 1042907"/>
                      <a:gd name="connsiteX7" fmla="*/ 86473 w 686344"/>
                      <a:gd name="connsiteY7" fmla="*/ 1037842 h 1042907"/>
                      <a:gd name="connsiteX8" fmla="*/ 749 w 686344"/>
                      <a:gd name="connsiteY8" fmla="*/ 530486 h 1042907"/>
                      <a:gd name="connsiteX9" fmla="*/ 137299 w 686344"/>
                      <a:gd name="connsiteY9" fmla="*/ 131731 h 1042907"/>
                      <a:gd name="connsiteX10" fmla="*/ 264819 w 686344"/>
                      <a:gd name="connsiteY10" fmla="*/ 18658 h 1042907"/>
                      <a:gd name="connsiteX11" fmla="*/ 357234 w 686344"/>
                      <a:gd name="connsiteY11" fmla="*/ 0 h 1042907"/>
                      <a:gd name="connsiteX0" fmla="*/ 357234 w 686344"/>
                      <a:gd name="connsiteY0" fmla="*/ 0 h 1042907"/>
                      <a:gd name="connsiteX1" fmla="*/ 448922 w 686344"/>
                      <a:gd name="connsiteY1" fmla="*/ 0 h 1042907"/>
                      <a:gd name="connsiteX2" fmla="*/ 686344 w 686344"/>
                      <a:gd name="connsiteY2" fmla="*/ 237422 h 1042907"/>
                      <a:gd name="connsiteX3" fmla="*/ 686344 w 686344"/>
                      <a:gd name="connsiteY3" fmla="*/ 1042907 h 1042907"/>
                      <a:gd name="connsiteX4" fmla="*/ 586330 w 686344"/>
                      <a:gd name="connsiteY4" fmla="*/ 1042907 h 1042907"/>
                      <a:gd name="connsiteX5" fmla="*/ 119812 w 686344"/>
                      <a:gd name="connsiteY5" fmla="*/ 1042907 h 1042907"/>
                      <a:gd name="connsiteX6" fmla="*/ 119812 w 686344"/>
                      <a:gd name="connsiteY6" fmla="*/ 1038179 h 1042907"/>
                      <a:gd name="connsiteX7" fmla="*/ 86473 w 686344"/>
                      <a:gd name="connsiteY7" fmla="*/ 1037842 h 1042907"/>
                      <a:gd name="connsiteX8" fmla="*/ 749 w 686344"/>
                      <a:gd name="connsiteY8" fmla="*/ 530486 h 1042907"/>
                      <a:gd name="connsiteX9" fmla="*/ 137299 w 686344"/>
                      <a:gd name="connsiteY9" fmla="*/ 131731 h 1042907"/>
                      <a:gd name="connsiteX10" fmla="*/ 264819 w 686344"/>
                      <a:gd name="connsiteY10" fmla="*/ 18658 h 1042907"/>
                      <a:gd name="connsiteX11" fmla="*/ 357234 w 686344"/>
                      <a:gd name="connsiteY11" fmla="*/ 0 h 1042907"/>
                      <a:gd name="connsiteX0" fmla="*/ 357297 w 686407"/>
                      <a:gd name="connsiteY0" fmla="*/ 0 h 1042907"/>
                      <a:gd name="connsiteX1" fmla="*/ 448985 w 686407"/>
                      <a:gd name="connsiteY1" fmla="*/ 0 h 1042907"/>
                      <a:gd name="connsiteX2" fmla="*/ 686407 w 686407"/>
                      <a:gd name="connsiteY2" fmla="*/ 237422 h 1042907"/>
                      <a:gd name="connsiteX3" fmla="*/ 686407 w 686407"/>
                      <a:gd name="connsiteY3" fmla="*/ 1042907 h 1042907"/>
                      <a:gd name="connsiteX4" fmla="*/ 586393 w 686407"/>
                      <a:gd name="connsiteY4" fmla="*/ 1042907 h 1042907"/>
                      <a:gd name="connsiteX5" fmla="*/ 119875 w 686407"/>
                      <a:gd name="connsiteY5" fmla="*/ 1042907 h 1042907"/>
                      <a:gd name="connsiteX6" fmla="*/ 119875 w 686407"/>
                      <a:gd name="connsiteY6" fmla="*/ 1038179 h 1042907"/>
                      <a:gd name="connsiteX7" fmla="*/ 86536 w 686407"/>
                      <a:gd name="connsiteY7" fmla="*/ 1037842 h 1042907"/>
                      <a:gd name="connsiteX8" fmla="*/ 812 w 686407"/>
                      <a:gd name="connsiteY8" fmla="*/ 530486 h 1042907"/>
                      <a:gd name="connsiteX9" fmla="*/ 139744 w 686407"/>
                      <a:gd name="connsiteY9" fmla="*/ 150781 h 1042907"/>
                      <a:gd name="connsiteX10" fmla="*/ 264882 w 686407"/>
                      <a:gd name="connsiteY10" fmla="*/ 18658 h 1042907"/>
                      <a:gd name="connsiteX11" fmla="*/ 357297 w 686407"/>
                      <a:gd name="connsiteY11" fmla="*/ 0 h 1042907"/>
                      <a:gd name="connsiteX0" fmla="*/ 357297 w 686407"/>
                      <a:gd name="connsiteY0" fmla="*/ 0 h 1042907"/>
                      <a:gd name="connsiteX1" fmla="*/ 448985 w 686407"/>
                      <a:gd name="connsiteY1" fmla="*/ 0 h 1042907"/>
                      <a:gd name="connsiteX2" fmla="*/ 686407 w 686407"/>
                      <a:gd name="connsiteY2" fmla="*/ 237422 h 1042907"/>
                      <a:gd name="connsiteX3" fmla="*/ 686407 w 686407"/>
                      <a:gd name="connsiteY3" fmla="*/ 1042907 h 1042907"/>
                      <a:gd name="connsiteX4" fmla="*/ 586393 w 686407"/>
                      <a:gd name="connsiteY4" fmla="*/ 1042907 h 1042907"/>
                      <a:gd name="connsiteX5" fmla="*/ 119875 w 686407"/>
                      <a:gd name="connsiteY5" fmla="*/ 1042907 h 1042907"/>
                      <a:gd name="connsiteX6" fmla="*/ 119875 w 686407"/>
                      <a:gd name="connsiteY6" fmla="*/ 1038179 h 1042907"/>
                      <a:gd name="connsiteX7" fmla="*/ 86536 w 686407"/>
                      <a:gd name="connsiteY7" fmla="*/ 1037842 h 1042907"/>
                      <a:gd name="connsiteX8" fmla="*/ 812 w 686407"/>
                      <a:gd name="connsiteY8" fmla="*/ 530486 h 1042907"/>
                      <a:gd name="connsiteX9" fmla="*/ 139744 w 686407"/>
                      <a:gd name="connsiteY9" fmla="*/ 150781 h 1042907"/>
                      <a:gd name="connsiteX10" fmla="*/ 264882 w 686407"/>
                      <a:gd name="connsiteY10" fmla="*/ 18658 h 1042907"/>
                      <a:gd name="connsiteX11" fmla="*/ 357297 w 686407"/>
                      <a:gd name="connsiteY11" fmla="*/ 0 h 1042907"/>
                      <a:gd name="connsiteX0" fmla="*/ 356485 w 685595"/>
                      <a:gd name="connsiteY0" fmla="*/ 0 h 1042907"/>
                      <a:gd name="connsiteX1" fmla="*/ 448173 w 685595"/>
                      <a:gd name="connsiteY1" fmla="*/ 0 h 1042907"/>
                      <a:gd name="connsiteX2" fmla="*/ 685595 w 685595"/>
                      <a:gd name="connsiteY2" fmla="*/ 237422 h 1042907"/>
                      <a:gd name="connsiteX3" fmla="*/ 685595 w 685595"/>
                      <a:gd name="connsiteY3" fmla="*/ 1042907 h 1042907"/>
                      <a:gd name="connsiteX4" fmla="*/ 585581 w 685595"/>
                      <a:gd name="connsiteY4" fmla="*/ 1042907 h 1042907"/>
                      <a:gd name="connsiteX5" fmla="*/ 119063 w 685595"/>
                      <a:gd name="connsiteY5" fmla="*/ 1042907 h 1042907"/>
                      <a:gd name="connsiteX6" fmla="*/ 119063 w 685595"/>
                      <a:gd name="connsiteY6" fmla="*/ 1038179 h 1042907"/>
                      <a:gd name="connsiteX7" fmla="*/ 0 w 685595"/>
                      <a:gd name="connsiteY7" fmla="*/ 530486 h 1042907"/>
                      <a:gd name="connsiteX8" fmla="*/ 138932 w 685595"/>
                      <a:gd name="connsiteY8" fmla="*/ 150781 h 1042907"/>
                      <a:gd name="connsiteX9" fmla="*/ 264070 w 685595"/>
                      <a:gd name="connsiteY9" fmla="*/ 18658 h 1042907"/>
                      <a:gd name="connsiteX10" fmla="*/ 356485 w 685595"/>
                      <a:gd name="connsiteY10" fmla="*/ 0 h 1042907"/>
                      <a:gd name="connsiteX0" fmla="*/ 357383 w 686493"/>
                      <a:gd name="connsiteY0" fmla="*/ 0 h 1042907"/>
                      <a:gd name="connsiteX1" fmla="*/ 449071 w 686493"/>
                      <a:gd name="connsiteY1" fmla="*/ 0 h 1042907"/>
                      <a:gd name="connsiteX2" fmla="*/ 686493 w 686493"/>
                      <a:gd name="connsiteY2" fmla="*/ 237422 h 1042907"/>
                      <a:gd name="connsiteX3" fmla="*/ 686493 w 686493"/>
                      <a:gd name="connsiteY3" fmla="*/ 1042907 h 1042907"/>
                      <a:gd name="connsiteX4" fmla="*/ 586479 w 686493"/>
                      <a:gd name="connsiteY4" fmla="*/ 1042907 h 1042907"/>
                      <a:gd name="connsiteX5" fmla="*/ 119961 w 686493"/>
                      <a:gd name="connsiteY5" fmla="*/ 1042907 h 1042907"/>
                      <a:gd name="connsiteX6" fmla="*/ 84242 w 686493"/>
                      <a:gd name="connsiteY6" fmla="*/ 1038179 h 1042907"/>
                      <a:gd name="connsiteX7" fmla="*/ 898 w 686493"/>
                      <a:gd name="connsiteY7" fmla="*/ 530486 h 1042907"/>
                      <a:gd name="connsiteX8" fmla="*/ 139830 w 686493"/>
                      <a:gd name="connsiteY8" fmla="*/ 150781 h 1042907"/>
                      <a:gd name="connsiteX9" fmla="*/ 264968 w 686493"/>
                      <a:gd name="connsiteY9" fmla="*/ 18658 h 1042907"/>
                      <a:gd name="connsiteX10" fmla="*/ 357383 w 686493"/>
                      <a:gd name="connsiteY10" fmla="*/ 0 h 1042907"/>
                      <a:gd name="connsiteX0" fmla="*/ 357383 w 686493"/>
                      <a:gd name="connsiteY0" fmla="*/ 0 h 1042907"/>
                      <a:gd name="connsiteX1" fmla="*/ 449071 w 686493"/>
                      <a:gd name="connsiteY1" fmla="*/ 0 h 1042907"/>
                      <a:gd name="connsiteX2" fmla="*/ 686493 w 686493"/>
                      <a:gd name="connsiteY2" fmla="*/ 237422 h 1042907"/>
                      <a:gd name="connsiteX3" fmla="*/ 686493 w 686493"/>
                      <a:gd name="connsiteY3" fmla="*/ 1042907 h 1042907"/>
                      <a:gd name="connsiteX4" fmla="*/ 586479 w 686493"/>
                      <a:gd name="connsiteY4" fmla="*/ 1042907 h 1042907"/>
                      <a:gd name="connsiteX5" fmla="*/ 84242 w 686493"/>
                      <a:gd name="connsiteY5" fmla="*/ 1038179 h 1042907"/>
                      <a:gd name="connsiteX6" fmla="*/ 898 w 686493"/>
                      <a:gd name="connsiteY6" fmla="*/ 530486 h 1042907"/>
                      <a:gd name="connsiteX7" fmla="*/ 139830 w 686493"/>
                      <a:gd name="connsiteY7" fmla="*/ 150781 h 1042907"/>
                      <a:gd name="connsiteX8" fmla="*/ 264968 w 686493"/>
                      <a:gd name="connsiteY8" fmla="*/ 18658 h 1042907"/>
                      <a:gd name="connsiteX9" fmla="*/ 357383 w 686493"/>
                      <a:gd name="connsiteY9" fmla="*/ 0 h 1042907"/>
                      <a:gd name="connsiteX0" fmla="*/ 357290 w 686400"/>
                      <a:gd name="connsiteY0" fmla="*/ 0 h 1045322"/>
                      <a:gd name="connsiteX1" fmla="*/ 448978 w 686400"/>
                      <a:gd name="connsiteY1" fmla="*/ 0 h 1045322"/>
                      <a:gd name="connsiteX2" fmla="*/ 686400 w 686400"/>
                      <a:gd name="connsiteY2" fmla="*/ 237422 h 1045322"/>
                      <a:gd name="connsiteX3" fmla="*/ 686400 w 686400"/>
                      <a:gd name="connsiteY3" fmla="*/ 1042907 h 1045322"/>
                      <a:gd name="connsiteX4" fmla="*/ 586386 w 686400"/>
                      <a:gd name="connsiteY4" fmla="*/ 1042907 h 1045322"/>
                      <a:gd name="connsiteX5" fmla="*/ 86530 w 686400"/>
                      <a:gd name="connsiteY5" fmla="*/ 1045322 h 1045322"/>
                      <a:gd name="connsiteX6" fmla="*/ 805 w 686400"/>
                      <a:gd name="connsiteY6" fmla="*/ 530486 h 1045322"/>
                      <a:gd name="connsiteX7" fmla="*/ 139737 w 686400"/>
                      <a:gd name="connsiteY7" fmla="*/ 150781 h 1045322"/>
                      <a:gd name="connsiteX8" fmla="*/ 264875 w 686400"/>
                      <a:gd name="connsiteY8" fmla="*/ 18658 h 1045322"/>
                      <a:gd name="connsiteX9" fmla="*/ 357290 w 686400"/>
                      <a:gd name="connsiteY9" fmla="*/ 0 h 1045322"/>
                      <a:gd name="connsiteX0" fmla="*/ 357290 w 686400"/>
                      <a:gd name="connsiteY0" fmla="*/ 0 h 1042940"/>
                      <a:gd name="connsiteX1" fmla="*/ 448978 w 686400"/>
                      <a:gd name="connsiteY1" fmla="*/ 0 h 1042940"/>
                      <a:gd name="connsiteX2" fmla="*/ 686400 w 686400"/>
                      <a:gd name="connsiteY2" fmla="*/ 237422 h 1042940"/>
                      <a:gd name="connsiteX3" fmla="*/ 686400 w 686400"/>
                      <a:gd name="connsiteY3" fmla="*/ 1042907 h 1042940"/>
                      <a:gd name="connsiteX4" fmla="*/ 586386 w 686400"/>
                      <a:gd name="connsiteY4" fmla="*/ 1042907 h 1042940"/>
                      <a:gd name="connsiteX5" fmla="*/ 86530 w 686400"/>
                      <a:gd name="connsiteY5" fmla="*/ 1042940 h 1042940"/>
                      <a:gd name="connsiteX6" fmla="*/ 805 w 686400"/>
                      <a:gd name="connsiteY6" fmla="*/ 530486 h 1042940"/>
                      <a:gd name="connsiteX7" fmla="*/ 139737 w 686400"/>
                      <a:gd name="connsiteY7" fmla="*/ 150781 h 1042940"/>
                      <a:gd name="connsiteX8" fmla="*/ 264875 w 686400"/>
                      <a:gd name="connsiteY8" fmla="*/ 18658 h 1042940"/>
                      <a:gd name="connsiteX9" fmla="*/ 357290 w 686400"/>
                      <a:gd name="connsiteY9" fmla="*/ 0 h 1042940"/>
                      <a:gd name="connsiteX0" fmla="*/ 363736 w 692846"/>
                      <a:gd name="connsiteY0" fmla="*/ 0 h 1042907"/>
                      <a:gd name="connsiteX1" fmla="*/ 455424 w 692846"/>
                      <a:gd name="connsiteY1" fmla="*/ 0 h 1042907"/>
                      <a:gd name="connsiteX2" fmla="*/ 692846 w 692846"/>
                      <a:gd name="connsiteY2" fmla="*/ 237422 h 1042907"/>
                      <a:gd name="connsiteX3" fmla="*/ 692846 w 692846"/>
                      <a:gd name="connsiteY3" fmla="*/ 1042907 h 1042907"/>
                      <a:gd name="connsiteX4" fmla="*/ 592832 w 692846"/>
                      <a:gd name="connsiteY4" fmla="*/ 1042907 h 1042907"/>
                      <a:gd name="connsiteX5" fmla="*/ 35826 w 692846"/>
                      <a:gd name="connsiteY5" fmla="*/ 1040558 h 1042907"/>
                      <a:gd name="connsiteX6" fmla="*/ 7251 w 692846"/>
                      <a:gd name="connsiteY6" fmla="*/ 530486 h 1042907"/>
                      <a:gd name="connsiteX7" fmla="*/ 146183 w 692846"/>
                      <a:gd name="connsiteY7" fmla="*/ 150781 h 1042907"/>
                      <a:gd name="connsiteX8" fmla="*/ 271321 w 692846"/>
                      <a:gd name="connsiteY8" fmla="*/ 18658 h 1042907"/>
                      <a:gd name="connsiteX9" fmla="*/ 363736 w 692846"/>
                      <a:gd name="connsiteY9" fmla="*/ 0 h 1042907"/>
                      <a:gd name="connsiteX0" fmla="*/ 358555 w 687665"/>
                      <a:gd name="connsiteY0" fmla="*/ 0 h 1042907"/>
                      <a:gd name="connsiteX1" fmla="*/ 450243 w 687665"/>
                      <a:gd name="connsiteY1" fmla="*/ 0 h 1042907"/>
                      <a:gd name="connsiteX2" fmla="*/ 687665 w 687665"/>
                      <a:gd name="connsiteY2" fmla="*/ 237422 h 1042907"/>
                      <a:gd name="connsiteX3" fmla="*/ 687665 w 687665"/>
                      <a:gd name="connsiteY3" fmla="*/ 1042907 h 1042907"/>
                      <a:gd name="connsiteX4" fmla="*/ 587651 w 687665"/>
                      <a:gd name="connsiteY4" fmla="*/ 1042907 h 1042907"/>
                      <a:gd name="connsiteX5" fmla="*/ 30645 w 687665"/>
                      <a:gd name="connsiteY5" fmla="*/ 1040558 h 1042907"/>
                      <a:gd name="connsiteX6" fmla="*/ 2070 w 687665"/>
                      <a:gd name="connsiteY6" fmla="*/ 530486 h 1042907"/>
                      <a:gd name="connsiteX7" fmla="*/ 141002 w 687665"/>
                      <a:gd name="connsiteY7" fmla="*/ 150781 h 1042907"/>
                      <a:gd name="connsiteX8" fmla="*/ 266140 w 687665"/>
                      <a:gd name="connsiteY8" fmla="*/ 18658 h 1042907"/>
                      <a:gd name="connsiteX9" fmla="*/ 358555 w 687665"/>
                      <a:gd name="connsiteY9" fmla="*/ 0 h 1042907"/>
                      <a:gd name="connsiteX0" fmla="*/ 363736 w 692846"/>
                      <a:gd name="connsiteY0" fmla="*/ 0 h 1042907"/>
                      <a:gd name="connsiteX1" fmla="*/ 455424 w 692846"/>
                      <a:gd name="connsiteY1" fmla="*/ 0 h 1042907"/>
                      <a:gd name="connsiteX2" fmla="*/ 692846 w 692846"/>
                      <a:gd name="connsiteY2" fmla="*/ 237422 h 1042907"/>
                      <a:gd name="connsiteX3" fmla="*/ 692846 w 692846"/>
                      <a:gd name="connsiteY3" fmla="*/ 1042907 h 1042907"/>
                      <a:gd name="connsiteX4" fmla="*/ 592832 w 692846"/>
                      <a:gd name="connsiteY4" fmla="*/ 1042907 h 1042907"/>
                      <a:gd name="connsiteX5" fmla="*/ 35826 w 692846"/>
                      <a:gd name="connsiteY5" fmla="*/ 1040558 h 1042907"/>
                      <a:gd name="connsiteX6" fmla="*/ 7251 w 692846"/>
                      <a:gd name="connsiteY6" fmla="*/ 530486 h 1042907"/>
                      <a:gd name="connsiteX7" fmla="*/ 146183 w 692846"/>
                      <a:gd name="connsiteY7" fmla="*/ 150781 h 1042907"/>
                      <a:gd name="connsiteX8" fmla="*/ 271321 w 692846"/>
                      <a:gd name="connsiteY8" fmla="*/ 18658 h 1042907"/>
                      <a:gd name="connsiteX9" fmla="*/ 363736 w 692846"/>
                      <a:gd name="connsiteY9" fmla="*/ 0 h 1042907"/>
                      <a:gd name="connsiteX0" fmla="*/ 361039 w 690149"/>
                      <a:gd name="connsiteY0" fmla="*/ 0 h 1042907"/>
                      <a:gd name="connsiteX1" fmla="*/ 452727 w 690149"/>
                      <a:gd name="connsiteY1" fmla="*/ 0 h 1042907"/>
                      <a:gd name="connsiteX2" fmla="*/ 690149 w 690149"/>
                      <a:gd name="connsiteY2" fmla="*/ 237422 h 1042907"/>
                      <a:gd name="connsiteX3" fmla="*/ 690149 w 690149"/>
                      <a:gd name="connsiteY3" fmla="*/ 1042907 h 1042907"/>
                      <a:gd name="connsiteX4" fmla="*/ 590135 w 690149"/>
                      <a:gd name="connsiteY4" fmla="*/ 1042907 h 1042907"/>
                      <a:gd name="connsiteX5" fmla="*/ 33129 w 690149"/>
                      <a:gd name="connsiteY5" fmla="*/ 1040558 h 1042907"/>
                      <a:gd name="connsiteX6" fmla="*/ 4554 w 690149"/>
                      <a:gd name="connsiteY6" fmla="*/ 530486 h 1042907"/>
                      <a:gd name="connsiteX7" fmla="*/ 143486 w 690149"/>
                      <a:gd name="connsiteY7" fmla="*/ 150781 h 1042907"/>
                      <a:gd name="connsiteX8" fmla="*/ 268624 w 690149"/>
                      <a:gd name="connsiteY8" fmla="*/ 18658 h 1042907"/>
                      <a:gd name="connsiteX9" fmla="*/ 361039 w 690149"/>
                      <a:gd name="connsiteY9" fmla="*/ 0 h 10429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90149" h="1042907">
                        <a:moveTo>
                          <a:pt x="361039" y="0"/>
                        </a:moveTo>
                        <a:lnTo>
                          <a:pt x="452727" y="0"/>
                        </a:lnTo>
                        <a:cubicBezTo>
                          <a:pt x="583852" y="0"/>
                          <a:pt x="690149" y="106297"/>
                          <a:pt x="690149" y="237422"/>
                        </a:cubicBezTo>
                        <a:lnTo>
                          <a:pt x="690149" y="1042907"/>
                        </a:lnTo>
                        <a:lnTo>
                          <a:pt x="590135" y="1042907"/>
                        </a:lnTo>
                        <a:lnTo>
                          <a:pt x="33129" y="1040558"/>
                        </a:lnTo>
                        <a:cubicBezTo>
                          <a:pt x="29162" y="835608"/>
                          <a:pt x="-13839" y="678782"/>
                          <a:pt x="4554" y="530486"/>
                        </a:cubicBezTo>
                        <a:cubicBezTo>
                          <a:pt x="22947" y="382190"/>
                          <a:pt x="51849" y="314667"/>
                          <a:pt x="143486" y="150781"/>
                        </a:cubicBezTo>
                        <a:cubicBezTo>
                          <a:pt x="189168" y="51972"/>
                          <a:pt x="241992" y="36505"/>
                          <a:pt x="268624" y="18658"/>
                        </a:cubicBezTo>
                        <a:cubicBezTo>
                          <a:pt x="297029" y="6643"/>
                          <a:pt x="328258" y="0"/>
                          <a:pt x="361039" y="0"/>
                        </a:cubicBez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37" name="フリーフォーム: 図形 336">
                    <a:extLst>
                      <a:ext uri="{FF2B5EF4-FFF2-40B4-BE49-F238E27FC236}">
                        <a16:creationId xmlns:a16="http://schemas.microsoft.com/office/drawing/2014/main" id="{3F9233E6-52B8-4904-A02A-4B8B5FB7775B}"/>
                      </a:ext>
                    </a:extLst>
                  </p:cNvPr>
                  <p:cNvSpPr/>
                  <p:nvPr/>
                </p:nvSpPr>
                <p:spPr>
                  <a:xfrm>
                    <a:off x="749703" y="2511655"/>
                    <a:ext cx="312517" cy="697282"/>
                  </a:xfrm>
                  <a:custGeom>
                    <a:avLst/>
                    <a:gdLst>
                      <a:gd name="connsiteX0" fmla="*/ 257873 w 290715"/>
                      <a:gd name="connsiteY0" fmla="*/ 0 h 613938"/>
                      <a:gd name="connsiteX1" fmla="*/ 282829 w 290715"/>
                      <a:gd name="connsiteY1" fmla="*/ 22548 h 613938"/>
                      <a:gd name="connsiteX2" fmla="*/ 290715 w 290715"/>
                      <a:gd name="connsiteY2" fmla="*/ 35357 h 613938"/>
                      <a:gd name="connsiteX3" fmla="*/ 288835 w 290715"/>
                      <a:gd name="connsiteY3" fmla="*/ 39164 h 613938"/>
                      <a:gd name="connsiteX4" fmla="*/ 151748 w 290715"/>
                      <a:gd name="connsiteY4" fmla="*/ 173533 h 613938"/>
                      <a:gd name="connsiteX5" fmla="*/ 180714 w 290715"/>
                      <a:gd name="connsiteY5" fmla="*/ 258156 h 613938"/>
                      <a:gd name="connsiteX6" fmla="*/ 5055 w 290715"/>
                      <a:gd name="connsiteY6" fmla="*/ 613938 h 613938"/>
                      <a:gd name="connsiteX7" fmla="*/ 0 w 290715"/>
                      <a:gd name="connsiteY7" fmla="*/ 508196 h 613938"/>
                      <a:gd name="connsiteX8" fmla="*/ 138932 w 290715"/>
                      <a:gd name="connsiteY8" fmla="*/ 128491 h 613938"/>
                      <a:gd name="connsiteX9" fmla="*/ 239706 w 290715"/>
                      <a:gd name="connsiteY9" fmla="*/ 10647 h 613938"/>
                      <a:gd name="connsiteX0" fmla="*/ 255491 w 290715"/>
                      <a:gd name="connsiteY0" fmla="*/ 0 h 613938"/>
                      <a:gd name="connsiteX1" fmla="*/ 282829 w 290715"/>
                      <a:gd name="connsiteY1" fmla="*/ 22548 h 613938"/>
                      <a:gd name="connsiteX2" fmla="*/ 290715 w 290715"/>
                      <a:gd name="connsiteY2" fmla="*/ 35357 h 613938"/>
                      <a:gd name="connsiteX3" fmla="*/ 288835 w 290715"/>
                      <a:gd name="connsiteY3" fmla="*/ 39164 h 613938"/>
                      <a:gd name="connsiteX4" fmla="*/ 151748 w 290715"/>
                      <a:gd name="connsiteY4" fmla="*/ 173533 h 613938"/>
                      <a:gd name="connsiteX5" fmla="*/ 180714 w 290715"/>
                      <a:gd name="connsiteY5" fmla="*/ 258156 h 613938"/>
                      <a:gd name="connsiteX6" fmla="*/ 5055 w 290715"/>
                      <a:gd name="connsiteY6" fmla="*/ 613938 h 613938"/>
                      <a:gd name="connsiteX7" fmla="*/ 0 w 290715"/>
                      <a:gd name="connsiteY7" fmla="*/ 508196 h 613938"/>
                      <a:gd name="connsiteX8" fmla="*/ 138932 w 290715"/>
                      <a:gd name="connsiteY8" fmla="*/ 128491 h 613938"/>
                      <a:gd name="connsiteX9" fmla="*/ 239706 w 290715"/>
                      <a:gd name="connsiteY9" fmla="*/ 10647 h 613938"/>
                      <a:gd name="connsiteX10" fmla="*/ 255491 w 290715"/>
                      <a:gd name="connsiteY10" fmla="*/ 0 h 613938"/>
                      <a:gd name="connsiteX0" fmla="*/ 255491 w 290715"/>
                      <a:gd name="connsiteY0" fmla="*/ 0 h 613938"/>
                      <a:gd name="connsiteX1" fmla="*/ 282829 w 290715"/>
                      <a:gd name="connsiteY1" fmla="*/ 22548 h 613938"/>
                      <a:gd name="connsiteX2" fmla="*/ 290715 w 290715"/>
                      <a:gd name="connsiteY2" fmla="*/ 35357 h 613938"/>
                      <a:gd name="connsiteX3" fmla="*/ 288835 w 290715"/>
                      <a:gd name="connsiteY3" fmla="*/ 39164 h 613938"/>
                      <a:gd name="connsiteX4" fmla="*/ 151748 w 290715"/>
                      <a:gd name="connsiteY4" fmla="*/ 173533 h 613938"/>
                      <a:gd name="connsiteX5" fmla="*/ 180714 w 290715"/>
                      <a:gd name="connsiteY5" fmla="*/ 258156 h 613938"/>
                      <a:gd name="connsiteX6" fmla="*/ 5055 w 290715"/>
                      <a:gd name="connsiteY6" fmla="*/ 613938 h 613938"/>
                      <a:gd name="connsiteX7" fmla="*/ 0 w 290715"/>
                      <a:gd name="connsiteY7" fmla="*/ 508196 h 613938"/>
                      <a:gd name="connsiteX8" fmla="*/ 129407 w 290715"/>
                      <a:gd name="connsiteY8" fmla="*/ 128491 h 613938"/>
                      <a:gd name="connsiteX9" fmla="*/ 239706 w 290715"/>
                      <a:gd name="connsiteY9" fmla="*/ 10647 h 613938"/>
                      <a:gd name="connsiteX10" fmla="*/ 255491 w 290715"/>
                      <a:gd name="connsiteY10" fmla="*/ 0 h 613938"/>
                      <a:gd name="connsiteX0" fmla="*/ 255491 w 290715"/>
                      <a:gd name="connsiteY0" fmla="*/ 0 h 613938"/>
                      <a:gd name="connsiteX1" fmla="*/ 282829 w 290715"/>
                      <a:gd name="connsiteY1" fmla="*/ 22548 h 613938"/>
                      <a:gd name="connsiteX2" fmla="*/ 290715 w 290715"/>
                      <a:gd name="connsiteY2" fmla="*/ 35357 h 613938"/>
                      <a:gd name="connsiteX3" fmla="*/ 288835 w 290715"/>
                      <a:gd name="connsiteY3" fmla="*/ 39164 h 613938"/>
                      <a:gd name="connsiteX4" fmla="*/ 151748 w 290715"/>
                      <a:gd name="connsiteY4" fmla="*/ 173533 h 613938"/>
                      <a:gd name="connsiteX5" fmla="*/ 180714 w 290715"/>
                      <a:gd name="connsiteY5" fmla="*/ 258156 h 613938"/>
                      <a:gd name="connsiteX6" fmla="*/ 5055 w 290715"/>
                      <a:gd name="connsiteY6" fmla="*/ 613938 h 613938"/>
                      <a:gd name="connsiteX7" fmla="*/ 0 w 290715"/>
                      <a:gd name="connsiteY7" fmla="*/ 508196 h 613938"/>
                      <a:gd name="connsiteX8" fmla="*/ 129407 w 290715"/>
                      <a:gd name="connsiteY8" fmla="*/ 128491 h 613938"/>
                      <a:gd name="connsiteX9" fmla="*/ 239706 w 290715"/>
                      <a:gd name="connsiteY9" fmla="*/ 10647 h 613938"/>
                      <a:gd name="connsiteX10" fmla="*/ 255491 w 290715"/>
                      <a:gd name="connsiteY10" fmla="*/ 0 h 613938"/>
                      <a:gd name="connsiteX0" fmla="*/ 255491 w 290715"/>
                      <a:gd name="connsiteY0" fmla="*/ 0 h 613938"/>
                      <a:gd name="connsiteX1" fmla="*/ 282829 w 290715"/>
                      <a:gd name="connsiteY1" fmla="*/ 22548 h 613938"/>
                      <a:gd name="connsiteX2" fmla="*/ 290715 w 290715"/>
                      <a:gd name="connsiteY2" fmla="*/ 35357 h 613938"/>
                      <a:gd name="connsiteX3" fmla="*/ 288835 w 290715"/>
                      <a:gd name="connsiteY3" fmla="*/ 39164 h 613938"/>
                      <a:gd name="connsiteX4" fmla="*/ 151748 w 290715"/>
                      <a:gd name="connsiteY4" fmla="*/ 173533 h 613938"/>
                      <a:gd name="connsiteX5" fmla="*/ 180714 w 290715"/>
                      <a:gd name="connsiteY5" fmla="*/ 258156 h 613938"/>
                      <a:gd name="connsiteX6" fmla="*/ 5055 w 290715"/>
                      <a:gd name="connsiteY6" fmla="*/ 613938 h 613938"/>
                      <a:gd name="connsiteX7" fmla="*/ 0 w 290715"/>
                      <a:gd name="connsiteY7" fmla="*/ 508196 h 613938"/>
                      <a:gd name="connsiteX8" fmla="*/ 129407 w 290715"/>
                      <a:gd name="connsiteY8" fmla="*/ 128491 h 613938"/>
                      <a:gd name="connsiteX9" fmla="*/ 239706 w 290715"/>
                      <a:gd name="connsiteY9" fmla="*/ 10647 h 613938"/>
                      <a:gd name="connsiteX10" fmla="*/ 255491 w 290715"/>
                      <a:gd name="connsiteY10" fmla="*/ 0 h 613938"/>
                      <a:gd name="connsiteX0" fmla="*/ 255491 w 291216"/>
                      <a:gd name="connsiteY0" fmla="*/ 0 h 613938"/>
                      <a:gd name="connsiteX1" fmla="*/ 282829 w 291216"/>
                      <a:gd name="connsiteY1" fmla="*/ 22548 h 613938"/>
                      <a:gd name="connsiteX2" fmla="*/ 290715 w 291216"/>
                      <a:gd name="connsiteY2" fmla="*/ 35357 h 613938"/>
                      <a:gd name="connsiteX3" fmla="*/ 291216 w 291216"/>
                      <a:gd name="connsiteY3" fmla="*/ 46308 h 613938"/>
                      <a:gd name="connsiteX4" fmla="*/ 151748 w 291216"/>
                      <a:gd name="connsiteY4" fmla="*/ 173533 h 613938"/>
                      <a:gd name="connsiteX5" fmla="*/ 180714 w 291216"/>
                      <a:gd name="connsiteY5" fmla="*/ 258156 h 613938"/>
                      <a:gd name="connsiteX6" fmla="*/ 5055 w 291216"/>
                      <a:gd name="connsiteY6" fmla="*/ 613938 h 613938"/>
                      <a:gd name="connsiteX7" fmla="*/ 0 w 291216"/>
                      <a:gd name="connsiteY7" fmla="*/ 508196 h 613938"/>
                      <a:gd name="connsiteX8" fmla="*/ 129407 w 291216"/>
                      <a:gd name="connsiteY8" fmla="*/ 128491 h 613938"/>
                      <a:gd name="connsiteX9" fmla="*/ 239706 w 291216"/>
                      <a:gd name="connsiteY9" fmla="*/ 10647 h 613938"/>
                      <a:gd name="connsiteX10" fmla="*/ 255491 w 291216"/>
                      <a:gd name="connsiteY10" fmla="*/ 0 h 613938"/>
                      <a:gd name="connsiteX0" fmla="*/ 255491 w 290715"/>
                      <a:gd name="connsiteY0" fmla="*/ 0 h 613938"/>
                      <a:gd name="connsiteX1" fmla="*/ 282829 w 290715"/>
                      <a:gd name="connsiteY1" fmla="*/ 22548 h 613938"/>
                      <a:gd name="connsiteX2" fmla="*/ 290715 w 290715"/>
                      <a:gd name="connsiteY2" fmla="*/ 35357 h 613938"/>
                      <a:gd name="connsiteX3" fmla="*/ 151748 w 290715"/>
                      <a:gd name="connsiteY3" fmla="*/ 173533 h 613938"/>
                      <a:gd name="connsiteX4" fmla="*/ 180714 w 290715"/>
                      <a:gd name="connsiteY4" fmla="*/ 258156 h 613938"/>
                      <a:gd name="connsiteX5" fmla="*/ 5055 w 290715"/>
                      <a:gd name="connsiteY5" fmla="*/ 613938 h 613938"/>
                      <a:gd name="connsiteX6" fmla="*/ 0 w 290715"/>
                      <a:gd name="connsiteY6" fmla="*/ 508196 h 613938"/>
                      <a:gd name="connsiteX7" fmla="*/ 129407 w 290715"/>
                      <a:gd name="connsiteY7" fmla="*/ 128491 h 613938"/>
                      <a:gd name="connsiteX8" fmla="*/ 239706 w 290715"/>
                      <a:gd name="connsiteY8" fmla="*/ 10647 h 613938"/>
                      <a:gd name="connsiteX9" fmla="*/ 255491 w 290715"/>
                      <a:gd name="connsiteY9" fmla="*/ 0 h 613938"/>
                      <a:gd name="connsiteX0" fmla="*/ 255491 w 309765"/>
                      <a:gd name="connsiteY0" fmla="*/ 0 h 613938"/>
                      <a:gd name="connsiteX1" fmla="*/ 282829 w 309765"/>
                      <a:gd name="connsiteY1" fmla="*/ 22548 h 613938"/>
                      <a:gd name="connsiteX2" fmla="*/ 309765 w 309765"/>
                      <a:gd name="connsiteY2" fmla="*/ 63932 h 613938"/>
                      <a:gd name="connsiteX3" fmla="*/ 151748 w 309765"/>
                      <a:gd name="connsiteY3" fmla="*/ 173533 h 613938"/>
                      <a:gd name="connsiteX4" fmla="*/ 180714 w 309765"/>
                      <a:gd name="connsiteY4" fmla="*/ 258156 h 613938"/>
                      <a:gd name="connsiteX5" fmla="*/ 5055 w 309765"/>
                      <a:gd name="connsiteY5" fmla="*/ 613938 h 613938"/>
                      <a:gd name="connsiteX6" fmla="*/ 0 w 309765"/>
                      <a:gd name="connsiteY6" fmla="*/ 508196 h 613938"/>
                      <a:gd name="connsiteX7" fmla="*/ 129407 w 309765"/>
                      <a:gd name="connsiteY7" fmla="*/ 128491 h 613938"/>
                      <a:gd name="connsiteX8" fmla="*/ 239706 w 309765"/>
                      <a:gd name="connsiteY8" fmla="*/ 10647 h 613938"/>
                      <a:gd name="connsiteX9" fmla="*/ 255491 w 309765"/>
                      <a:gd name="connsiteY9" fmla="*/ 0 h 613938"/>
                      <a:gd name="connsiteX0" fmla="*/ 255491 w 309765"/>
                      <a:gd name="connsiteY0" fmla="*/ 0 h 613938"/>
                      <a:gd name="connsiteX1" fmla="*/ 309765 w 309765"/>
                      <a:gd name="connsiteY1" fmla="*/ 63932 h 613938"/>
                      <a:gd name="connsiteX2" fmla="*/ 151748 w 309765"/>
                      <a:gd name="connsiteY2" fmla="*/ 173533 h 613938"/>
                      <a:gd name="connsiteX3" fmla="*/ 180714 w 309765"/>
                      <a:gd name="connsiteY3" fmla="*/ 258156 h 613938"/>
                      <a:gd name="connsiteX4" fmla="*/ 5055 w 309765"/>
                      <a:gd name="connsiteY4" fmla="*/ 613938 h 613938"/>
                      <a:gd name="connsiteX5" fmla="*/ 0 w 309765"/>
                      <a:gd name="connsiteY5" fmla="*/ 508196 h 613938"/>
                      <a:gd name="connsiteX6" fmla="*/ 129407 w 309765"/>
                      <a:gd name="connsiteY6" fmla="*/ 128491 h 613938"/>
                      <a:gd name="connsiteX7" fmla="*/ 239706 w 309765"/>
                      <a:gd name="connsiteY7" fmla="*/ 10647 h 613938"/>
                      <a:gd name="connsiteX8" fmla="*/ 255491 w 309765"/>
                      <a:gd name="connsiteY8" fmla="*/ 0 h 613938"/>
                      <a:gd name="connsiteX0" fmla="*/ 255491 w 293096"/>
                      <a:gd name="connsiteY0" fmla="*/ 0 h 613938"/>
                      <a:gd name="connsiteX1" fmla="*/ 293096 w 293096"/>
                      <a:gd name="connsiteY1" fmla="*/ 52026 h 613938"/>
                      <a:gd name="connsiteX2" fmla="*/ 151748 w 293096"/>
                      <a:gd name="connsiteY2" fmla="*/ 173533 h 613938"/>
                      <a:gd name="connsiteX3" fmla="*/ 180714 w 293096"/>
                      <a:gd name="connsiteY3" fmla="*/ 258156 h 613938"/>
                      <a:gd name="connsiteX4" fmla="*/ 5055 w 293096"/>
                      <a:gd name="connsiteY4" fmla="*/ 613938 h 613938"/>
                      <a:gd name="connsiteX5" fmla="*/ 0 w 293096"/>
                      <a:gd name="connsiteY5" fmla="*/ 508196 h 613938"/>
                      <a:gd name="connsiteX6" fmla="*/ 129407 w 293096"/>
                      <a:gd name="connsiteY6" fmla="*/ 128491 h 613938"/>
                      <a:gd name="connsiteX7" fmla="*/ 239706 w 293096"/>
                      <a:gd name="connsiteY7" fmla="*/ 10647 h 613938"/>
                      <a:gd name="connsiteX8" fmla="*/ 255491 w 293096"/>
                      <a:gd name="connsiteY8" fmla="*/ 0 h 613938"/>
                      <a:gd name="connsiteX0" fmla="*/ 255491 w 293096"/>
                      <a:gd name="connsiteY0" fmla="*/ 0 h 692519"/>
                      <a:gd name="connsiteX1" fmla="*/ 293096 w 293096"/>
                      <a:gd name="connsiteY1" fmla="*/ 52026 h 692519"/>
                      <a:gd name="connsiteX2" fmla="*/ 151748 w 293096"/>
                      <a:gd name="connsiteY2" fmla="*/ 173533 h 692519"/>
                      <a:gd name="connsiteX3" fmla="*/ 180714 w 293096"/>
                      <a:gd name="connsiteY3" fmla="*/ 258156 h 692519"/>
                      <a:gd name="connsiteX4" fmla="*/ 7436 w 293096"/>
                      <a:gd name="connsiteY4" fmla="*/ 692519 h 692519"/>
                      <a:gd name="connsiteX5" fmla="*/ 0 w 293096"/>
                      <a:gd name="connsiteY5" fmla="*/ 508196 h 692519"/>
                      <a:gd name="connsiteX6" fmla="*/ 129407 w 293096"/>
                      <a:gd name="connsiteY6" fmla="*/ 128491 h 692519"/>
                      <a:gd name="connsiteX7" fmla="*/ 239706 w 293096"/>
                      <a:gd name="connsiteY7" fmla="*/ 10647 h 692519"/>
                      <a:gd name="connsiteX8" fmla="*/ 255491 w 293096"/>
                      <a:gd name="connsiteY8" fmla="*/ 0 h 692519"/>
                      <a:gd name="connsiteX0" fmla="*/ 267397 w 305002"/>
                      <a:gd name="connsiteY0" fmla="*/ 0 h 692519"/>
                      <a:gd name="connsiteX1" fmla="*/ 305002 w 305002"/>
                      <a:gd name="connsiteY1" fmla="*/ 52026 h 692519"/>
                      <a:gd name="connsiteX2" fmla="*/ 163654 w 305002"/>
                      <a:gd name="connsiteY2" fmla="*/ 173533 h 692519"/>
                      <a:gd name="connsiteX3" fmla="*/ 192620 w 305002"/>
                      <a:gd name="connsiteY3" fmla="*/ 258156 h 692519"/>
                      <a:gd name="connsiteX4" fmla="*/ 19342 w 305002"/>
                      <a:gd name="connsiteY4" fmla="*/ 692519 h 692519"/>
                      <a:gd name="connsiteX5" fmla="*/ 0 w 305002"/>
                      <a:gd name="connsiteY5" fmla="*/ 512959 h 692519"/>
                      <a:gd name="connsiteX6" fmla="*/ 141313 w 305002"/>
                      <a:gd name="connsiteY6" fmla="*/ 128491 h 692519"/>
                      <a:gd name="connsiteX7" fmla="*/ 251612 w 305002"/>
                      <a:gd name="connsiteY7" fmla="*/ 10647 h 692519"/>
                      <a:gd name="connsiteX8" fmla="*/ 267397 w 305002"/>
                      <a:gd name="connsiteY8" fmla="*/ 0 h 692519"/>
                      <a:gd name="connsiteX0" fmla="*/ 269142 w 306747"/>
                      <a:gd name="connsiteY0" fmla="*/ 0 h 692519"/>
                      <a:gd name="connsiteX1" fmla="*/ 306747 w 306747"/>
                      <a:gd name="connsiteY1" fmla="*/ 52026 h 692519"/>
                      <a:gd name="connsiteX2" fmla="*/ 165399 w 306747"/>
                      <a:gd name="connsiteY2" fmla="*/ 173533 h 692519"/>
                      <a:gd name="connsiteX3" fmla="*/ 194365 w 306747"/>
                      <a:gd name="connsiteY3" fmla="*/ 258156 h 692519"/>
                      <a:gd name="connsiteX4" fmla="*/ 21087 w 306747"/>
                      <a:gd name="connsiteY4" fmla="*/ 692519 h 692519"/>
                      <a:gd name="connsiteX5" fmla="*/ 1745 w 306747"/>
                      <a:gd name="connsiteY5" fmla="*/ 512959 h 692519"/>
                      <a:gd name="connsiteX6" fmla="*/ 143058 w 306747"/>
                      <a:gd name="connsiteY6" fmla="*/ 128491 h 692519"/>
                      <a:gd name="connsiteX7" fmla="*/ 253357 w 306747"/>
                      <a:gd name="connsiteY7" fmla="*/ 10647 h 692519"/>
                      <a:gd name="connsiteX8" fmla="*/ 269142 w 306747"/>
                      <a:gd name="connsiteY8" fmla="*/ 0 h 692519"/>
                      <a:gd name="connsiteX0" fmla="*/ 269142 w 306747"/>
                      <a:gd name="connsiteY0" fmla="*/ 0 h 692519"/>
                      <a:gd name="connsiteX1" fmla="*/ 306747 w 306747"/>
                      <a:gd name="connsiteY1" fmla="*/ 52026 h 692519"/>
                      <a:gd name="connsiteX2" fmla="*/ 165399 w 306747"/>
                      <a:gd name="connsiteY2" fmla="*/ 173533 h 692519"/>
                      <a:gd name="connsiteX3" fmla="*/ 194365 w 306747"/>
                      <a:gd name="connsiteY3" fmla="*/ 258156 h 692519"/>
                      <a:gd name="connsiteX4" fmla="*/ 21087 w 306747"/>
                      <a:gd name="connsiteY4" fmla="*/ 692519 h 692519"/>
                      <a:gd name="connsiteX5" fmla="*/ 1745 w 306747"/>
                      <a:gd name="connsiteY5" fmla="*/ 512959 h 692519"/>
                      <a:gd name="connsiteX6" fmla="*/ 143058 w 306747"/>
                      <a:gd name="connsiteY6" fmla="*/ 128491 h 692519"/>
                      <a:gd name="connsiteX7" fmla="*/ 253357 w 306747"/>
                      <a:gd name="connsiteY7" fmla="*/ 10647 h 692519"/>
                      <a:gd name="connsiteX8" fmla="*/ 269142 w 306747"/>
                      <a:gd name="connsiteY8" fmla="*/ 0 h 692519"/>
                      <a:gd name="connsiteX0" fmla="*/ 269142 w 306747"/>
                      <a:gd name="connsiteY0" fmla="*/ 0 h 692519"/>
                      <a:gd name="connsiteX1" fmla="*/ 306747 w 306747"/>
                      <a:gd name="connsiteY1" fmla="*/ 52026 h 692519"/>
                      <a:gd name="connsiteX2" fmla="*/ 165399 w 306747"/>
                      <a:gd name="connsiteY2" fmla="*/ 173533 h 692519"/>
                      <a:gd name="connsiteX3" fmla="*/ 194365 w 306747"/>
                      <a:gd name="connsiteY3" fmla="*/ 258156 h 692519"/>
                      <a:gd name="connsiteX4" fmla="*/ 21087 w 306747"/>
                      <a:gd name="connsiteY4" fmla="*/ 692519 h 692519"/>
                      <a:gd name="connsiteX5" fmla="*/ 1745 w 306747"/>
                      <a:gd name="connsiteY5" fmla="*/ 512959 h 692519"/>
                      <a:gd name="connsiteX6" fmla="*/ 143058 w 306747"/>
                      <a:gd name="connsiteY6" fmla="*/ 128491 h 692519"/>
                      <a:gd name="connsiteX7" fmla="*/ 253357 w 306747"/>
                      <a:gd name="connsiteY7" fmla="*/ 10647 h 692519"/>
                      <a:gd name="connsiteX8" fmla="*/ 269142 w 306747"/>
                      <a:gd name="connsiteY8" fmla="*/ 0 h 692519"/>
                      <a:gd name="connsiteX0" fmla="*/ 269142 w 306747"/>
                      <a:gd name="connsiteY0" fmla="*/ 0 h 692519"/>
                      <a:gd name="connsiteX1" fmla="*/ 306747 w 306747"/>
                      <a:gd name="connsiteY1" fmla="*/ 52026 h 692519"/>
                      <a:gd name="connsiteX2" fmla="*/ 165399 w 306747"/>
                      <a:gd name="connsiteY2" fmla="*/ 173533 h 692519"/>
                      <a:gd name="connsiteX3" fmla="*/ 194365 w 306747"/>
                      <a:gd name="connsiteY3" fmla="*/ 258156 h 692519"/>
                      <a:gd name="connsiteX4" fmla="*/ 21087 w 306747"/>
                      <a:gd name="connsiteY4" fmla="*/ 692519 h 692519"/>
                      <a:gd name="connsiteX5" fmla="*/ 1745 w 306747"/>
                      <a:gd name="connsiteY5" fmla="*/ 512959 h 692519"/>
                      <a:gd name="connsiteX6" fmla="*/ 143058 w 306747"/>
                      <a:gd name="connsiteY6" fmla="*/ 128491 h 692519"/>
                      <a:gd name="connsiteX7" fmla="*/ 253357 w 306747"/>
                      <a:gd name="connsiteY7" fmla="*/ 10647 h 692519"/>
                      <a:gd name="connsiteX8" fmla="*/ 269142 w 306747"/>
                      <a:gd name="connsiteY8" fmla="*/ 0 h 692519"/>
                      <a:gd name="connsiteX0" fmla="*/ 269142 w 306747"/>
                      <a:gd name="connsiteY0" fmla="*/ 0 h 692519"/>
                      <a:gd name="connsiteX1" fmla="*/ 306747 w 306747"/>
                      <a:gd name="connsiteY1" fmla="*/ 52026 h 692519"/>
                      <a:gd name="connsiteX2" fmla="*/ 165399 w 306747"/>
                      <a:gd name="connsiteY2" fmla="*/ 173533 h 692519"/>
                      <a:gd name="connsiteX3" fmla="*/ 194365 w 306747"/>
                      <a:gd name="connsiteY3" fmla="*/ 258156 h 692519"/>
                      <a:gd name="connsiteX4" fmla="*/ 21087 w 306747"/>
                      <a:gd name="connsiteY4" fmla="*/ 692519 h 692519"/>
                      <a:gd name="connsiteX5" fmla="*/ 1745 w 306747"/>
                      <a:gd name="connsiteY5" fmla="*/ 512959 h 692519"/>
                      <a:gd name="connsiteX6" fmla="*/ 143058 w 306747"/>
                      <a:gd name="connsiteY6" fmla="*/ 128491 h 692519"/>
                      <a:gd name="connsiteX7" fmla="*/ 253357 w 306747"/>
                      <a:gd name="connsiteY7" fmla="*/ 10647 h 692519"/>
                      <a:gd name="connsiteX8" fmla="*/ 269142 w 306747"/>
                      <a:gd name="connsiteY8" fmla="*/ 0 h 692519"/>
                      <a:gd name="connsiteX0" fmla="*/ 271904 w 309509"/>
                      <a:gd name="connsiteY0" fmla="*/ 0 h 697281"/>
                      <a:gd name="connsiteX1" fmla="*/ 309509 w 309509"/>
                      <a:gd name="connsiteY1" fmla="*/ 52026 h 697281"/>
                      <a:gd name="connsiteX2" fmla="*/ 168161 w 309509"/>
                      <a:gd name="connsiteY2" fmla="*/ 173533 h 697281"/>
                      <a:gd name="connsiteX3" fmla="*/ 197127 w 309509"/>
                      <a:gd name="connsiteY3" fmla="*/ 258156 h 697281"/>
                      <a:gd name="connsiteX4" fmla="*/ 35756 w 309509"/>
                      <a:gd name="connsiteY4" fmla="*/ 697281 h 697281"/>
                      <a:gd name="connsiteX5" fmla="*/ 4507 w 309509"/>
                      <a:gd name="connsiteY5" fmla="*/ 512959 h 697281"/>
                      <a:gd name="connsiteX6" fmla="*/ 145820 w 309509"/>
                      <a:gd name="connsiteY6" fmla="*/ 128491 h 697281"/>
                      <a:gd name="connsiteX7" fmla="*/ 256119 w 309509"/>
                      <a:gd name="connsiteY7" fmla="*/ 10647 h 697281"/>
                      <a:gd name="connsiteX8" fmla="*/ 271904 w 309509"/>
                      <a:gd name="connsiteY8" fmla="*/ 0 h 697281"/>
                      <a:gd name="connsiteX0" fmla="*/ 272497 w 310102"/>
                      <a:gd name="connsiteY0" fmla="*/ 0 h 697281"/>
                      <a:gd name="connsiteX1" fmla="*/ 310102 w 310102"/>
                      <a:gd name="connsiteY1" fmla="*/ 52026 h 697281"/>
                      <a:gd name="connsiteX2" fmla="*/ 168754 w 310102"/>
                      <a:gd name="connsiteY2" fmla="*/ 173533 h 697281"/>
                      <a:gd name="connsiteX3" fmla="*/ 197720 w 310102"/>
                      <a:gd name="connsiteY3" fmla="*/ 258156 h 697281"/>
                      <a:gd name="connsiteX4" fmla="*/ 36349 w 310102"/>
                      <a:gd name="connsiteY4" fmla="*/ 697281 h 697281"/>
                      <a:gd name="connsiteX5" fmla="*/ 5100 w 310102"/>
                      <a:gd name="connsiteY5" fmla="*/ 512959 h 697281"/>
                      <a:gd name="connsiteX6" fmla="*/ 146413 w 310102"/>
                      <a:gd name="connsiteY6" fmla="*/ 128491 h 697281"/>
                      <a:gd name="connsiteX7" fmla="*/ 256712 w 310102"/>
                      <a:gd name="connsiteY7" fmla="*/ 10647 h 697281"/>
                      <a:gd name="connsiteX8" fmla="*/ 272497 w 310102"/>
                      <a:gd name="connsiteY8" fmla="*/ 0 h 697281"/>
                      <a:gd name="connsiteX0" fmla="*/ 268260 w 305865"/>
                      <a:gd name="connsiteY0" fmla="*/ 0 h 697281"/>
                      <a:gd name="connsiteX1" fmla="*/ 305865 w 305865"/>
                      <a:gd name="connsiteY1" fmla="*/ 52026 h 697281"/>
                      <a:gd name="connsiteX2" fmla="*/ 164517 w 305865"/>
                      <a:gd name="connsiteY2" fmla="*/ 173533 h 697281"/>
                      <a:gd name="connsiteX3" fmla="*/ 193483 w 305865"/>
                      <a:gd name="connsiteY3" fmla="*/ 258156 h 697281"/>
                      <a:gd name="connsiteX4" fmla="*/ 32112 w 305865"/>
                      <a:gd name="connsiteY4" fmla="*/ 697281 h 697281"/>
                      <a:gd name="connsiteX5" fmla="*/ 5625 w 305865"/>
                      <a:gd name="connsiteY5" fmla="*/ 470096 h 697281"/>
                      <a:gd name="connsiteX6" fmla="*/ 142176 w 305865"/>
                      <a:gd name="connsiteY6" fmla="*/ 128491 h 697281"/>
                      <a:gd name="connsiteX7" fmla="*/ 252475 w 305865"/>
                      <a:gd name="connsiteY7" fmla="*/ 10647 h 697281"/>
                      <a:gd name="connsiteX8" fmla="*/ 268260 w 305865"/>
                      <a:gd name="connsiteY8" fmla="*/ 0 h 697281"/>
                      <a:gd name="connsiteX0" fmla="*/ 268260 w 305865"/>
                      <a:gd name="connsiteY0" fmla="*/ 0 h 697281"/>
                      <a:gd name="connsiteX1" fmla="*/ 305865 w 305865"/>
                      <a:gd name="connsiteY1" fmla="*/ 52026 h 697281"/>
                      <a:gd name="connsiteX2" fmla="*/ 164517 w 305865"/>
                      <a:gd name="connsiteY2" fmla="*/ 173533 h 697281"/>
                      <a:gd name="connsiteX3" fmla="*/ 193483 w 305865"/>
                      <a:gd name="connsiteY3" fmla="*/ 258156 h 697281"/>
                      <a:gd name="connsiteX4" fmla="*/ 32112 w 305865"/>
                      <a:gd name="connsiteY4" fmla="*/ 697281 h 697281"/>
                      <a:gd name="connsiteX5" fmla="*/ 5625 w 305865"/>
                      <a:gd name="connsiteY5" fmla="*/ 470096 h 697281"/>
                      <a:gd name="connsiteX6" fmla="*/ 142176 w 305865"/>
                      <a:gd name="connsiteY6" fmla="*/ 128491 h 697281"/>
                      <a:gd name="connsiteX7" fmla="*/ 252475 w 305865"/>
                      <a:gd name="connsiteY7" fmla="*/ 10647 h 697281"/>
                      <a:gd name="connsiteX8" fmla="*/ 268260 w 305865"/>
                      <a:gd name="connsiteY8" fmla="*/ 0 h 697281"/>
                      <a:gd name="connsiteX0" fmla="*/ 269228 w 306833"/>
                      <a:gd name="connsiteY0" fmla="*/ 0 h 682994"/>
                      <a:gd name="connsiteX1" fmla="*/ 306833 w 306833"/>
                      <a:gd name="connsiteY1" fmla="*/ 52026 h 682994"/>
                      <a:gd name="connsiteX2" fmla="*/ 165485 w 306833"/>
                      <a:gd name="connsiteY2" fmla="*/ 173533 h 682994"/>
                      <a:gd name="connsiteX3" fmla="*/ 194451 w 306833"/>
                      <a:gd name="connsiteY3" fmla="*/ 258156 h 682994"/>
                      <a:gd name="connsiteX4" fmla="*/ 28317 w 306833"/>
                      <a:gd name="connsiteY4" fmla="*/ 682994 h 682994"/>
                      <a:gd name="connsiteX5" fmla="*/ 6593 w 306833"/>
                      <a:gd name="connsiteY5" fmla="*/ 470096 h 682994"/>
                      <a:gd name="connsiteX6" fmla="*/ 143144 w 306833"/>
                      <a:gd name="connsiteY6" fmla="*/ 128491 h 682994"/>
                      <a:gd name="connsiteX7" fmla="*/ 253443 w 306833"/>
                      <a:gd name="connsiteY7" fmla="*/ 10647 h 682994"/>
                      <a:gd name="connsiteX8" fmla="*/ 269228 w 306833"/>
                      <a:gd name="connsiteY8" fmla="*/ 0 h 682994"/>
                      <a:gd name="connsiteX0" fmla="*/ 269228 w 306833"/>
                      <a:gd name="connsiteY0" fmla="*/ 0 h 682994"/>
                      <a:gd name="connsiteX1" fmla="*/ 306833 w 306833"/>
                      <a:gd name="connsiteY1" fmla="*/ 52026 h 682994"/>
                      <a:gd name="connsiteX2" fmla="*/ 165485 w 306833"/>
                      <a:gd name="connsiteY2" fmla="*/ 173533 h 682994"/>
                      <a:gd name="connsiteX3" fmla="*/ 194451 w 306833"/>
                      <a:gd name="connsiteY3" fmla="*/ 258156 h 682994"/>
                      <a:gd name="connsiteX4" fmla="*/ 28317 w 306833"/>
                      <a:gd name="connsiteY4" fmla="*/ 682994 h 682994"/>
                      <a:gd name="connsiteX5" fmla="*/ 6593 w 306833"/>
                      <a:gd name="connsiteY5" fmla="*/ 470096 h 682994"/>
                      <a:gd name="connsiteX6" fmla="*/ 143144 w 306833"/>
                      <a:gd name="connsiteY6" fmla="*/ 128491 h 682994"/>
                      <a:gd name="connsiteX7" fmla="*/ 236774 w 306833"/>
                      <a:gd name="connsiteY7" fmla="*/ 17791 h 682994"/>
                      <a:gd name="connsiteX8" fmla="*/ 269228 w 306833"/>
                      <a:gd name="connsiteY8" fmla="*/ 0 h 682994"/>
                      <a:gd name="connsiteX0" fmla="*/ 269228 w 306833"/>
                      <a:gd name="connsiteY0" fmla="*/ 0 h 682994"/>
                      <a:gd name="connsiteX1" fmla="*/ 306833 w 306833"/>
                      <a:gd name="connsiteY1" fmla="*/ 52026 h 682994"/>
                      <a:gd name="connsiteX2" fmla="*/ 165485 w 306833"/>
                      <a:gd name="connsiteY2" fmla="*/ 173533 h 682994"/>
                      <a:gd name="connsiteX3" fmla="*/ 194451 w 306833"/>
                      <a:gd name="connsiteY3" fmla="*/ 258156 h 682994"/>
                      <a:gd name="connsiteX4" fmla="*/ 28317 w 306833"/>
                      <a:gd name="connsiteY4" fmla="*/ 682994 h 682994"/>
                      <a:gd name="connsiteX5" fmla="*/ 6593 w 306833"/>
                      <a:gd name="connsiteY5" fmla="*/ 470096 h 682994"/>
                      <a:gd name="connsiteX6" fmla="*/ 143144 w 306833"/>
                      <a:gd name="connsiteY6" fmla="*/ 128491 h 682994"/>
                      <a:gd name="connsiteX7" fmla="*/ 239155 w 306833"/>
                      <a:gd name="connsiteY7" fmla="*/ 10647 h 682994"/>
                      <a:gd name="connsiteX8" fmla="*/ 269228 w 306833"/>
                      <a:gd name="connsiteY8" fmla="*/ 0 h 682994"/>
                      <a:gd name="connsiteX0" fmla="*/ 269228 w 306833"/>
                      <a:gd name="connsiteY0" fmla="*/ 0 h 682994"/>
                      <a:gd name="connsiteX1" fmla="*/ 306833 w 306833"/>
                      <a:gd name="connsiteY1" fmla="*/ 52026 h 682994"/>
                      <a:gd name="connsiteX2" fmla="*/ 165485 w 306833"/>
                      <a:gd name="connsiteY2" fmla="*/ 173533 h 682994"/>
                      <a:gd name="connsiteX3" fmla="*/ 194451 w 306833"/>
                      <a:gd name="connsiteY3" fmla="*/ 258156 h 682994"/>
                      <a:gd name="connsiteX4" fmla="*/ 28317 w 306833"/>
                      <a:gd name="connsiteY4" fmla="*/ 682994 h 682994"/>
                      <a:gd name="connsiteX5" fmla="*/ 6593 w 306833"/>
                      <a:gd name="connsiteY5" fmla="*/ 470096 h 682994"/>
                      <a:gd name="connsiteX6" fmla="*/ 143144 w 306833"/>
                      <a:gd name="connsiteY6" fmla="*/ 128491 h 682994"/>
                      <a:gd name="connsiteX7" fmla="*/ 239155 w 306833"/>
                      <a:gd name="connsiteY7" fmla="*/ 10647 h 682994"/>
                      <a:gd name="connsiteX8" fmla="*/ 269228 w 306833"/>
                      <a:gd name="connsiteY8" fmla="*/ 0 h 682994"/>
                      <a:gd name="connsiteX0" fmla="*/ 268896 w 306501"/>
                      <a:gd name="connsiteY0" fmla="*/ 0 h 682994"/>
                      <a:gd name="connsiteX1" fmla="*/ 306501 w 306501"/>
                      <a:gd name="connsiteY1" fmla="*/ 52026 h 682994"/>
                      <a:gd name="connsiteX2" fmla="*/ 165153 w 306501"/>
                      <a:gd name="connsiteY2" fmla="*/ 173533 h 682994"/>
                      <a:gd name="connsiteX3" fmla="*/ 194119 w 306501"/>
                      <a:gd name="connsiteY3" fmla="*/ 258156 h 682994"/>
                      <a:gd name="connsiteX4" fmla="*/ 27985 w 306501"/>
                      <a:gd name="connsiteY4" fmla="*/ 682994 h 682994"/>
                      <a:gd name="connsiteX5" fmla="*/ 6261 w 306501"/>
                      <a:gd name="connsiteY5" fmla="*/ 470096 h 682994"/>
                      <a:gd name="connsiteX6" fmla="*/ 138049 w 306501"/>
                      <a:gd name="connsiteY6" fmla="*/ 128491 h 682994"/>
                      <a:gd name="connsiteX7" fmla="*/ 238823 w 306501"/>
                      <a:gd name="connsiteY7" fmla="*/ 10647 h 682994"/>
                      <a:gd name="connsiteX8" fmla="*/ 268896 w 306501"/>
                      <a:gd name="connsiteY8" fmla="*/ 0 h 682994"/>
                      <a:gd name="connsiteX0" fmla="*/ 274912 w 312517"/>
                      <a:gd name="connsiteY0" fmla="*/ 0 h 697282"/>
                      <a:gd name="connsiteX1" fmla="*/ 312517 w 312517"/>
                      <a:gd name="connsiteY1" fmla="*/ 52026 h 697282"/>
                      <a:gd name="connsiteX2" fmla="*/ 171169 w 312517"/>
                      <a:gd name="connsiteY2" fmla="*/ 173533 h 697282"/>
                      <a:gd name="connsiteX3" fmla="*/ 200135 w 312517"/>
                      <a:gd name="connsiteY3" fmla="*/ 258156 h 697282"/>
                      <a:gd name="connsiteX4" fmla="*/ 14951 w 312517"/>
                      <a:gd name="connsiteY4" fmla="*/ 697282 h 697282"/>
                      <a:gd name="connsiteX5" fmla="*/ 12277 w 312517"/>
                      <a:gd name="connsiteY5" fmla="*/ 470096 h 697282"/>
                      <a:gd name="connsiteX6" fmla="*/ 144065 w 312517"/>
                      <a:gd name="connsiteY6" fmla="*/ 128491 h 697282"/>
                      <a:gd name="connsiteX7" fmla="*/ 244839 w 312517"/>
                      <a:gd name="connsiteY7" fmla="*/ 10647 h 697282"/>
                      <a:gd name="connsiteX8" fmla="*/ 274912 w 312517"/>
                      <a:gd name="connsiteY8" fmla="*/ 0 h 697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12517" h="697282">
                        <a:moveTo>
                          <a:pt x="274912" y="0"/>
                        </a:moveTo>
                        <a:lnTo>
                          <a:pt x="312517" y="52026"/>
                        </a:lnTo>
                        <a:lnTo>
                          <a:pt x="171169" y="173533"/>
                        </a:lnTo>
                        <a:lnTo>
                          <a:pt x="200135" y="258156"/>
                        </a:lnTo>
                        <a:cubicBezTo>
                          <a:pt x="80463" y="405325"/>
                          <a:pt x="48897" y="547732"/>
                          <a:pt x="14951" y="697282"/>
                        </a:cubicBezTo>
                        <a:cubicBezTo>
                          <a:pt x="1360" y="639811"/>
                          <a:pt x="-9242" y="564895"/>
                          <a:pt x="12277" y="470096"/>
                        </a:cubicBezTo>
                        <a:cubicBezTo>
                          <a:pt x="33796" y="375298"/>
                          <a:pt x="52428" y="292377"/>
                          <a:pt x="144065" y="128491"/>
                        </a:cubicBezTo>
                        <a:cubicBezTo>
                          <a:pt x="192614" y="54384"/>
                          <a:pt x="214225" y="41445"/>
                          <a:pt x="244839" y="10647"/>
                        </a:cubicBezTo>
                        <a:cubicBezTo>
                          <a:pt x="250895" y="7098"/>
                          <a:pt x="268856" y="3549"/>
                          <a:pt x="274912" y="0"/>
                        </a:cubicBez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38" name="四角形: 上の 2 つの角を丸める 337">
                    <a:extLst>
                      <a:ext uri="{FF2B5EF4-FFF2-40B4-BE49-F238E27FC236}">
                        <a16:creationId xmlns:a16="http://schemas.microsoft.com/office/drawing/2014/main" id="{60D44BEF-003F-41EB-811E-4DE6E7EA5A70}"/>
                      </a:ext>
                    </a:extLst>
                  </p:cNvPr>
                  <p:cNvSpPr/>
                  <p:nvPr/>
                </p:nvSpPr>
                <p:spPr>
                  <a:xfrm>
                    <a:off x="983777" y="2629771"/>
                    <a:ext cx="181463" cy="900900"/>
                  </a:xfrm>
                  <a:prstGeom prst="round2SameRect">
                    <a:avLst>
                      <a:gd name="adj1" fmla="val 40288"/>
                      <a:gd name="adj2" fmla="val 0"/>
                    </a:avLst>
                  </a:prstGeom>
                  <a:solidFill>
                    <a:srgbClr val="000000">
                      <a:alpha val="3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9" name="フリーフォーム: 図形 338">
                    <a:extLst>
                      <a:ext uri="{FF2B5EF4-FFF2-40B4-BE49-F238E27FC236}">
                        <a16:creationId xmlns:a16="http://schemas.microsoft.com/office/drawing/2014/main" id="{A33FE50B-BDAA-4F6F-AC03-F100DC3E154C}"/>
                      </a:ext>
                    </a:extLst>
                  </p:cNvPr>
                  <p:cNvSpPr/>
                  <p:nvPr/>
                </p:nvSpPr>
                <p:spPr>
                  <a:xfrm flipH="1">
                    <a:off x="1013973" y="2584534"/>
                    <a:ext cx="328822" cy="947738"/>
                  </a:xfrm>
                  <a:custGeom>
                    <a:avLst/>
                    <a:gdLst>
                      <a:gd name="connsiteX0" fmla="*/ 42070 w 328822"/>
                      <a:gd name="connsiteY0" fmla="*/ 0 h 947738"/>
                      <a:gd name="connsiteX1" fmla="*/ 286752 w 328822"/>
                      <a:gd name="connsiteY1" fmla="*/ 0 h 947738"/>
                      <a:gd name="connsiteX2" fmla="*/ 315902 w 328822"/>
                      <a:gd name="connsiteY2" fmla="*/ 43235 h 947738"/>
                      <a:gd name="connsiteX3" fmla="*/ 328822 w 328822"/>
                      <a:gd name="connsiteY3" fmla="*/ 107231 h 947738"/>
                      <a:gd name="connsiteX4" fmla="*/ 328822 w 328822"/>
                      <a:gd name="connsiteY4" fmla="*/ 947738 h 947738"/>
                      <a:gd name="connsiteX5" fmla="*/ 0 w 328822"/>
                      <a:gd name="connsiteY5" fmla="*/ 947738 h 947738"/>
                      <a:gd name="connsiteX6" fmla="*/ 0 w 328822"/>
                      <a:gd name="connsiteY6" fmla="*/ 107231 h 947738"/>
                      <a:gd name="connsiteX7" fmla="*/ 12920 w 328822"/>
                      <a:gd name="connsiteY7" fmla="*/ 43235 h 947738"/>
                      <a:gd name="connsiteX0" fmla="*/ 315902 w 407342"/>
                      <a:gd name="connsiteY0" fmla="*/ 43235 h 947738"/>
                      <a:gd name="connsiteX1" fmla="*/ 328822 w 407342"/>
                      <a:gd name="connsiteY1" fmla="*/ 107231 h 947738"/>
                      <a:gd name="connsiteX2" fmla="*/ 328822 w 407342"/>
                      <a:gd name="connsiteY2" fmla="*/ 947738 h 947738"/>
                      <a:gd name="connsiteX3" fmla="*/ 0 w 407342"/>
                      <a:gd name="connsiteY3" fmla="*/ 947738 h 947738"/>
                      <a:gd name="connsiteX4" fmla="*/ 0 w 407342"/>
                      <a:gd name="connsiteY4" fmla="*/ 107231 h 947738"/>
                      <a:gd name="connsiteX5" fmla="*/ 12920 w 407342"/>
                      <a:gd name="connsiteY5" fmla="*/ 43235 h 947738"/>
                      <a:gd name="connsiteX6" fmla="*/ 42070 w 407342"/>
                      <a:gd name="connsiteY6" fmla="*/ 0 h 947738"/>
                      <a:gd name="connsiteX7" fmla="*/ 286752 w 407342"/>
                      <a:gd name="connsiteY7" fmla="*/ 0 h 947738"/>
                      <a:gd name="connsiteX8" fmla="*/ 407342 w 407342"/>
                      <a:gd name="connsiteY8" fmla="*/ 134675 h 947738"/>
                      <a:gd name="connsiteX0" fmla="*/ 315902 w 328822"/>
                      <a:gd name="connsiteY0" fmla="*/ 43235 h 947738"/>
                      <a:gd name="connsiteX1" fmla="*/ 328822 w 328822"/>
                      <a:gd name="connsiteY1" fmla="*/ 107231 h 947738"/>
                      <a:gd name="connsiteX2" fmla="*/ 328822 w 328822"/>
                      <a:gd name="connsiteY2" fmla="*/ 947738 h 947738"/>
                      <a:gd name="connsiteX3" fmla="*/ 0 w 328822"/>
                      <a:gd name="connsiteY3" fmla="*/ 947738 h 947738"/>
                      <a:gd name="connsiteX4" fmla="*/ 0 w 328822"/>
                      <a:gd name="connsiteY4" fmla="*/ 107231 h 947738"/>
                      <a:gd name="connsiteX5" fmla="*/ 12920 w 328822"/>
                      <a:gd name="connsiteY5" fmla="*/ 43235 h 947738"/>
                      <a:gd name="connsiteX6" fmla="*/ 42070 w 328822"/>
                      <a:gd name="connsiteY6" fmla="*/ 0 h 947738"/>
                      <a:gd name="connsiteX7" fmla="*/ 286752 w 328822"/>
                      <a:gd name="connsiteY7" fmla="*/ 0 h 947738"/>
                      <a:gd name="connsiteX0" fmla="*/ 315902 w 328822"/>
                      <a:gd name="connsiteY0" fmla="*/ 43235 h 947738"/>
                      <a:gd name="connsiteX1" fmla="*/ 328822 w 328822"/>
                      <a:gd name="connsiteY1" fmla="*/ 107231 h 947738"/>
                      <a:gd name="connsiteX2" fmla="*/ 328822 w 328822"/>
                      <a:gd name="connsiteY2" fmla="*/ 947738 h 947738"/>
                      <a:gd name="connsiteX3" fmla="*/ 0 w 328822"/>
                      <a:gd name="connsiteY3" fmla="*/ 947738 h 947738"/>
                      <a:gd name="connsiteX4" fmla="*/ 0 w 328822"/>
                      <a:gd name="connsiteY4" fmla="*/ 107231 h 947738"/>
                      <a:gd name="connsiteX5" fmla="*/ 12920 w 328822"/>
                      <a:gd name="connsiteY5" fmla="*/ 43235 h 947738"/>
                      <a:gd name="connsiteX6" fmla="*/ 42070 w 328822"/>
                      <a:gd name="connsiteY6" fmla="*/ 0 h 947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28822" h="947738">
                        <a:moveTo>
                          <a:pt x="315902" y="43235"/>
                        </a:moveTo>
                        <a:cubicBezTo>
                          <a:pt x="324222" y="62905"/>
                          <a:pt x="328822" y="84531"/>
                          <a:pt x="328822" y="107231"/>
                        </a:cubicBezTo>
                        <a:lnTo>
                          <a:pt x="328822" y="947738"/>
                        </a:lnTo>
                        <a:lnTo>
                          <a:pt x="0" y="947738"/>
                        </a:lnTo>
                        <a:lnTo>
                          <a:pt x="0" y="107231"/>
                        </a:lnTo>
                        <a:cubicBezTo>
                          <a:pt x="0" y="84531"/>
                          <a:pt x="4601" y="62905"/>
                          <a:pt x="12920" y="43235"/>
                        </a:cubicBezTo>
                        <a:lnTo>
                          <a:pt x="42070" y="0"/>
                        </a:lnTo>
                      </a:path>
                    </a:pathLst>
                  </a:cu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340" name="グループ化 339">
                    <a:extLst>
                      <a:ext uri="{FF2B5EF4-FFF2-40B4-BE49-F238E27FC236}">
                        <a16:creationId xmlns:a16="http://schemas.microsoft.com/office/drawing/2014/main" id="{7392B636-EBEA-443F-8EE3-D5B2585ABF7B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811292" y="2537748"/>
                    <a:ext cx="132569" cy="289146"/>
                    <a:chOff x="812816" y="2532982"/>
                    <a:chExt cx="224851" cy="289146"/>
                  </a:xfrm>
                </p:grpSpPr>
                <p:sp>
                  <p:nvSpPr>
                    <p:cNvPr id="342" name="フリーフォーム: 図形 341">
                      <a:extLst>
                        <a:ext uri="{FF2B5EF4-FFF2-40B4-BE49-F238E27FC236}">
                          <a16:creationId xmlns:a16="http://schemas.microsoft.com/office/drawing/2014/main" id="{BEBABE6D-8F3C-4713-860F-FD71970DC7EA}"/>
                        </a:ext>
                      </a:extLst>
                    </p:cNvPr>
                    <p:cNvSpPr/>
                    <p:nvPr/>
                  </p:nvSpPr>
                  <p:spPr>
                    <a:xfrm rot="4125484" flipH="1">
                      <a:off x="801550" y="2626873"/>
                      <a:ext cx="243721" cy="146789"/>
                    </a:xfrm>
                    <a:custGeom>
                      <a:avLst/>
                      <a:gdLst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220280 w 1164128"/>
                        <a:gd name="connsiteY2" fmla="*/ 22985 h 881064"/>
                        <a:gd name="connsiteX3" fmla="*/ 1164128 w 1164128"/>
                        <a:gd name="connsiteY3" fmla="*/ 299901 h 881064"/>
                        <a:gd name="connsiteX4" fmla="*/ 1164128 w 1164128"/>
                        <a:gd name="connsiteY4" fmla="*/ 585923 h 881064"/>
                        <a:gd name="connsiteX5" fmla="*/ 207781 w 1164128"/>
                        <a:gd name="connsiteY5" fmla="*/ 866507 h 881064"/>
                        <a:gd name="connsiteX6" fmla="*/ 203241 w 1164128"/>
                        <a:gd name="connsiteY6" fmla="*/ 869567 h 881064"/>
                        <a:gd name="connsiteX7" fmla="*/ 146296 w 1164128"/>
                        <a:gd name="connsiteY7" fmla="*/ 881064 h 881064"/>
                        <a:gd name="connsiteX8" fmla="*/ 0 w 1164128"/>
                        <a:gd name="connsiteY8" fmla="*/ 734768 h 881064"/>
                        <a:gd name="connsiteX9" fmla="*/ 0 w 1164128"/>
                        <a:gd name="connsiteY9" fmla="*/ 146296 h 881064"/>
                        <a:gd name="connsiteX10" fmla="*/ 146296 w 1164128"/>
                        <a:gd name="connsiteY10" fmla="*/ 0 h 881064"/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1164128 w 1164128"/>
                        <a:gd name="connsiteY2" fmla="*/ 299901 h 881064"/>
                        <a:gd name="connsiteX3" fmla="*/ 1164128 w 1164128"/>
                        <a:gd name="connsiteY3" fmla="*/ 585923 h 881064"/>
                        <a:gd name="connsiteX4" fmla="*/ 207781 w 1164128"/>
                        <a:gd name="connsiteY4" fmla="*/ 866507 h 881064"/>
                        <a:gd name="connsiteX5" fmla="*/ 203241 w 1164128"/>
                        <a:gd name="connsiteY5" fmla="*/ 869567 h 881064"/>
                        <a:gd name="connsiteX6" fmla="*/ 146296 w 1164128"/>
                        <a:gd name="connsiteY6" fmla="*/ 881064 h 881064"/>
                        <a:gd name="connsiteX7" fmla="*/ 0 w 1164128"/>
                        <a:gd name="connsiteY7" fmla="*/ 734768 h 881064"/>
                        <a:gd name="connsiteX8" fmla="*/ 0 w 1164128"/>
                        <a:gd name="connsiteY8" fmla="*/ 146296 h 881064"/>
                        <a:gd name="connsiteX9" fmla="*/ 146296 w 1164128"/>
                        <a:gd name="connsiteY9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203241 w 1164128"/>
                        <a:gd name="connsiteY4" fmla="*/ 869567 h 881064"/>
                        <a:gd name="connsiteX5" fmla="*/ 146296 w 1164128"/>
                        <a:gd name="connsiteY5" fmla="*/ 881064 h 881064"/>
                        <a:gd name="connsiteX6" fmla="*/ 0 w 1164128"/>
                        <a:gd name="connsiteY6" fmla="*/ 734768 h 881064"/>
                        <a:gd name="connsiteX7" fmla="*/ 0 w 1164128"/>
                        <a:gd name="connsiteY7" fmla="*/ 146296 h 881064"/>
                        <a:gd name="connsiteX8" fmla="*/ 146296 w 1164128"/>
                        <a:gd name="connsiteY8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146296 w 1164128"/>
                        <a:gd name="connsiteY4" fmla="*/ 881064 h 881064"/>
                        <a:gd name="connsiteX5" fmla="*/ 0 w 1164128"/>
                        <a:gd name="connsiteY5" fmla="*/ 734768 h 881064"/>
                        <a:gd name="connsiteX6" fmla="*/ 0 w 1164128"/>
                        <a:gd name="connsiteY6" fmla="*/ 146296 h 881064"/>
                        <a:gd name="connsiteX7" fmla="*/ 146296 w 1164128"/>
                        <a:gd name="connsiteY7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146296 w 1164128"/>
                        <a:gd name="connsiteY3" fmla="*/ 881064 h 881064"/>
                        <a:gd name="connsiteX4" fmla="*/ 0 w 1164128"/>
                        <a:gd name="connsiteY4" fmla="*/ 734768 h 881064"/>
                        <a:gd name="connsiteX5" fmla="*/ 0 w 1164128"/>
                        <a:gd name="connsiteY5" fmla="*/ 146296 h 881064"/>
                        <a:gd name="connsiteX6" fmla="*/ 146296 w 1164128"/>
                        <a:gd name="connsiteY6" fmla="*/ 0 h 8810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64128" h="881064">
                          <a:moveTo>
                            <a:pt x="146296" y="0"/>
                          </a:moveTo>
                          <a:cubicBezTo>
                            <a:pt x="340317" y="25601"/>
                            <a:pt x="994489" y="202247"/>
                            <a:pt x="1164128" y="299901"/>
                          </a:cubicBezTo>
                          <a:lnTo>
                            <a:pt x="1164128" y="585923"/>
                          </a:lnTo>
                          <a:lnTo>
                            <a:pt x="146296" y="881064"/>
                          </a:lnTo>
                          <a:cubicBezTo>
                            <a:pt x="65499" y="881064"/>
                            <a:pt x="0" y="815565"/>
                            <a:pt x="0" y="734768"/>
                          </a:cubicBezTo>
                          <a:lnTo>
                            <a:pt x="0" y="146296"/>
                          </a:lnTo>
                          <a:cubicBezTo>
                            <a:pt x="0" y="65499"/>
                            <a:pt x="65499" y="0"/>
                            <a:pt x="146296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43" name="フリーフォーム: 図形 342">
                      <a:extLst>
                        <a:ext uri="{FF2B5EF4-FFF2-40B4-BE49-F238E27FC236}">
                          <a16:creationId xmlns:a16="http://schemas.microsoft.com/office/drawing/2014/main" id="{346502A0-4222-462D-8427-26E122913BC0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863771" y="2532982"/>
                      <a:ext cx="173896" cy="149340"/>
                    </a:xfrm>
                    <a:custGeom>
                      <a:avLst/>
                      <a:gdLst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220280 w 1164128"/>
                        <a:gd name="connsiteY2" fmla="*/ 22985 h 881064"/>
                        <a:gd name="connsiteX3" fmla="*/ 1164128 w 1164128"/>
                        <a:gd name="connsiteY3" fmla="*/ 299901 h 881064"/>
                        <a:gd name="connsiteX4" fmla="*/ 1164128 w 1164128"/>
                        <a:gd name="connsiteY4" fmla="*/ 585923 h 881064"/>
                        <a:gd name="connsiteX5" fmla="*/ 207781 w 1164128"/>
                        <a:gd name="connsiteY5" fmla="*/ 866507 h 881064"/>
                        <a:gd name="connsiteX6" fmla="*/ 203241 w 1164128"/>
                        <a:gd name="connsiteY6" fmla="*/ 869567 h 881064"/>
                        <a:gd name="connsiteX7" fmla="*/ 146296 w 1164128"/>
                        <a:gd name="connsiteY7" fmla="*/ 881064 h 881064"/>
                        <a:gd name="connsiteX8" fmla="*/ 0 w 1164128"/>
                        <a:gd name="connsiteY8" fmla="*/ 734768 h 881064"/>
                        <a:gd name="connsiteX9" fmla="*/ 0 w 1164128"/>
                        <a:gd name="connsiteY9" fmla="*/ 146296 h 881064"/>
                        <a:gd name="connsiteX10" fmla="*/ 146296 w 1164128"/>
                        <a:gd name="connsiteY10" fmla="*/ 0 h 881064"/>
                        <a:gd name="connsiteX0" fmla="*/ 146296 w 1164128"/>
                        <a:gd name="connsiteY0" fmla="*/ 0 h 881064"/>
                        <a:gd name="connsiteX1" fmla="*/ 203241 w 1164128"/>
                        <a:gd name="connsiteY1" fmla="*/ 11497 h 881064"/>
                        <a:gd name="connsiteX2" fmla="*/ 1164128 w 1164128"/>
                        <a:gd name="connsiteY2" fmla="*/ 299901 h 881064"/>
                        <a:gd name="connsiteX3" fmla="*/ 1164128 w 1164128"/>
                        <a:gd name="connsiteY3" fmla="*/ 585923 h 881064"/>
                        <a:gd name="connsiteX4" fmla="*/ 207781 w 1164128"/>
                        <a:gd name="connsiteY4" fmla="*/ 866507 h 881064"/>
                        <a:gd name="connsiteX5" fmla="*/ 203241 w 1164128"/>
                        <a:gd name="connsiteY5" fmla="*/ 869567 h 881064"/>
                        <a:gd name="connsiteX6" fmla="*/ 146296 w 1164128"/>
                        <a:gd name="connsiteY6" fmla="*/ 881064 h 881064"/>
                        <a:gd name="connsiteX7" fmla="*/ 0 w 1164128"/>
                        <a:gd name="connsiteY7" fmla="*/ 734768 h 881064"/>
                        <a:gd name="connsiteX8" fmla="*/ 0 w 1164128"/>
                        <a:gd name="connsiteY8" fmla="*/ 146296 h 881064"/>
                        <a:gd name="connsiteX9" fmla="*/ 146296 w 1164128"/>
                        <a:gd name="connsiteY9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203241 w 1164128"/>
                        <a:gd name="connsiteY4" fmla="*/ 869567 h 881064"/>
                        <a:gd name="connsiteX5" fmla="*/ 146296 w 1164128"/>
                        <a:gd name="connsiteY5" fmla="*/ 881064 h 881064"/>
                        <a:gd name="connsiteX6" fmla="*/ 0 w 1164128"/>
                        <a:gd name="connsiteY6" fmla="*/ 734768 h 881064"/>
                        <a:gd name="connsiteX7" fmla="*/ 0 w 1164128"/>
                        <a:gd name="connsiteY7" fmla="*/ 146296 h 881064"/>
                        <a:gd name="connsiteX8" fmla="*/ 146296 w 1164128"/>
                        <a:gd name="connsiteY8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207781 w 1164128"/>
                        <a:gd name="connsiteY3" fmla="*/ 866507 h 881064"/>
                        <a:gd name="connsiteX4" fmla="*/ 146296 w 1164128"/>
                        <a:gd name="connsiteY4" fmla="*/ 881064 h 881064"/>
                        <a:gd name="connsiteX5" fmla="*/ 0 w 1164128"/>
                        <a:gd name="connsiteY5" fmla="*/ 734768 h 881064"/>
                        <a:gd name="connsiteX6" fmla="*/ 0 w 1164128"/>
                        <a:gd name="connsiteY6" fmla="*/ 146296 h 881064"/>
                        <a:gd name="connsiteX7" fmla="*/ 146296 w 1164128"/>
                        <a:gd name="connsiteY7" fmla="*/ 0 h 881064"/>
                        <a:gd name="connsiteX0" fmla="*/ 146296 w 1164128"/>
                        <a:gd name="connsiteY0" fmla="*/ 0 h 881064"/>
                        <a:gd name="connsiteX1" fmla="*/ 1164128 w 1164128"/>
                        <a:gd name="connsiteY1" fmla="*/ 299901 h 881064"/>
                        <a:gd name="connsiteX2" fmla="*/ 1164128 w 1164128"/>
                        <a:gd name="connsiteY2" fmla="*/ 585923 h 881064"/>
                        <a:gd name="connsiteX3" fmla="*/ 146296 w 1164128"/>
                        <a:gd name="connsiteY3" fmla="*/ 881064 h 881064"/>
                        <a:gd name="connsiteX4" fmla="*/ 0 w 1164128"/>
                        <a:gd name="connsiteY4" fmla="*/ 734768 h 881064"/>
                        <a:gd name="connsiteX5" fmla="*/ 0 w 1164128"/>
                        <a:gd name="connsiteY5" fmla="*/ 146296 h 881064"/>
                        <a:gd name="connsiteX6" fmla="*/ 146296 w 1164128"/>
                        <a:gd name="connsiteY6" fmla="*/ 0 h 8810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64128" h="881064">
                          <a:moveTo>
                            <a:pt x="146296" y="0"/>
                          </a:moveTo>
                          <a:cubicBezTo>
                            <a:pt x="340317" y="25601"/>
                            <a:pt x="994489" y="202247"/>
                            <a:pt x="1164128" y="299901"/>
                          </a:cubicBezTo>
                          <a:lnTo>
                            <a:pt x="1164128" y="585923"/>
                          </a:lnTo>
                          <a:lnTo>
                            <a:pt x="146296" y="881064"/>
                          </a:lnTo>
                          <a:cubicBezTo>
                            <a:pt x="65499" y="881064"/>
                            <a:pt x="0" y="815565"/>
                            <a:pt x="0" y="734768"/>
                          </a:cubicBezTo>
                          <a:lnTo>
                            <a:pt x="0" y="146296"/>
                          </a:lnTo>
                          <a:cubicBezTo>
                            <a:pt x="0" y="65499"/>
                            <a:pt x="65499" y="0"/>
                            <a:pt x="146296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44" name="四角形: 角を丸くする 343">
                      <a:extLst>
                        <a:ext uri="{FF2B5EF4-FFF2-40B4-BE49-F238E27FC236}">
                          <a16:creationId xmlns:a16="http://schemas.microsoft.com/office/drawing/2014/main" id="{36136D5B-E7C9-4DE2-9552-48223BA5C40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2816" y="2558646"/>
                      <a:ext cx="86472" cy="95710"/>
                    </a:xfrm>
                    <a:prstGeom prst="roundRect">
                      <a:avLst>
                        <a:gd name="adj" fmla="val 31190"/>
                      </a:avLst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41" name="楕円 340">
                    <a:extLst>
                      <a:ext uri="{FF2B5EF4-FFF2-40B4-BE49-F238E27FC236}">
                        <a16:creationId xmlns:a16="http://schemas.microsoft.com/office/drawing/2014/main" id="{CC9A114C-C726-4586-8D73-44642FA93F0A}"/>
                      </a:ext>
                    </a:extLst>
                  </p:cNvPr>
                  <p:cNvSpPr/>
                  <p:nvPr/>
                </p:nvSpPr>
                <p:spPr>
                  <a:xfrm>
                    <a:off x="805261" y="3354340"/>
                    <a:ext cx="45719" cy="85725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87" name="フリーフォーム: 図形 286">
                  <a:extLst>
                    <a:ext uri="{FF2B5EF4-FFF2-40B4-BE49-F238E27FC236}">
                      <a16:creationId xmlns:a16="http://schemas.microsoft.com/office/drawing/2014/main" id="{47446782-062F-41AC-A38C-44077B114932}"/>
                    </a:ext>
                  </a:extLst>
                </p:cNvPr>
                <p:cNvSpPr/>
                <p:nvPr/>
              </p:nvSpPr>
              <p:spPr>
                <a:xfrm>
                  <a:off x="1596394" y="1685177"/>
                  <a:ext cx="119188" cy="94747"/>
                </a:xfrm>
                <a:custGeom>
                  <a:avLst/>
                  <a:gdLst>
                    <a:gd name="connsiteX0" fmla="*/ 45907 w 91847"/>
                    <a:gd name="connsiteY0" fmla="*/ 0 h 86681"/>
                    <a:gd name="connsiteX1" fmla="*/ 83406 w 91847"/>
                    <a:gd name="connsiteY1" fmla="*/ 37496 h 86681"/>
                    <a:gd name="connsiteX2" fmla="*/ 91847 w 91847"/>
                    <a:gd name="connsiteY2" fmla="*/ 86681 h 86681"/>
                    <a:gd name="connsiteX3" fmla="*/ 78528 w 91847"/>
                    <a:gd name="connsiteY3" fmla="*/ 72998 h 86681"/>
                    <a:gd name="connsiteX4" fmla="*/ 45829 w 91847"/>
                    <a:gd name="connsiteY4" fmla="*/ 62937 h 86681"/>
                    <a:gd name="connsiteX5" fmla="*/ 13130 w 91847"/>
                    <a:gd name="connsiteY5" fmla="*/ 72998 h 86681"/>
                    <a:gd name="connsiteX6" fmla="*/ 0 w 91847"/>
                    <a:gd name="connsiteY6" fmla="*/ 86488 h 86681"/>
                    <a:gd name="connsiteX7" fmla="*/ 8407 w 91847"/>
                    <a:gd name="connsiteY7" fmla="*/ 37496 h 86681"/>
                    <a:gd name="connsiteX8" fmla="*/ 45907 w 91847"/>
                    <a:gd name="connsiteY8" fmla="*/ 0 h 866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1847" h="86681">
                      <a:moveTo>
                        <a:pt x="45907" y="0"/>
                      </a:moveTo>
                      <a:cubicBezTo>
                        <a:pt x="60551" y="0"/>
                        <a:pt x="73809" y="14329"/>
                        <a:pt x="83406" y="37496"/>
                      </a:cubicBezTo>
                      <a:lnTo>
                        <a:pt x="91847" y="86681"/>
                      </a:lnTo>
                      <a:lnTo>
                        <a:pt x="78528" y="72998"/>
                      </a:lnTo>
                      <a:cubicBezTo>
                        <a:pt x="68478" y="66519"/>
                        <a:pt x="57428" y="62937"/>
                        <a:pt x="45829" y="62937"/>
                      </a:cubicBezTo>
                      <a:cubicBezTo>
                        <a:pt x="34230" y="62937"/>
                        <a:pt x="23181" y="66519"/>
                        <a:pt x="13130" y="72998"/>
                      </a:cubicBezTo>
                      <a:lnTo>
                        <a:pt x="0" y="86488"/>
                      </a:lnTo>
                      <a:lnTo>
                        <a:pt x="8407" y="37496"/>
                      </a:lnTo>
                      <a:cubicBezTo>
                        <a:pt x="18005" y="14329"/>
                        <a:pt x="31262" y="0"/>
                        <a:pt x="45907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D937EE64-417F-4049-BB8F-22EBA8CBA7F9}"/>
                </a:ext>
              </a:extLst>
            </p:cNvPr>
            <p:cNvGrpSpPr/>
            <p:nvPr/>
          </p:nvGrpSpPr>
          <p:grpSpPr>
            <a:xfrm>
              <a:off x="2012099" y="2145423"/>
              <a:ext cx="517256" cy="325063"/>
              <a:chOff x="1821834" y="2152930"/>
              <a:chExt cx="674136" cy="423655"/>
            </a:xfrm>
            <a:solidFill>
              <a:srgbClr val="00B0F0">
                <a:alpha val="50000"/>
              </a:srgbClr>
            </a:solidFill>
          </p:grpSpPr>
          <p:sp>
            <p:nvSpPr>
              <p:cNvPr id="596" name="楕円 8">
                <a:extLst>
                  <a:ext uri="{FF2B5EF4-FFF2-40B4-BE49-F238E27FC236}">
                    <a16:creationId xmlns:a16="http://schemas.microsoft.com/office/drawing/2014/main" id="{DAB19BCF-10BD-4FE7-BEC3-CBB0EE62392A}"/>
                  </a:ext>
                </a:extLst>
              </p:cNvPr>
              <p:cNvSpPr/>
              <p:nvPr/>
            </p:nvSpPr>
            <p:spPr>
              <a:xfrm rot="5400000">
                <a:off x="2250297" y="2141249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7" name="楕円 8">
                <a:extLst>
                  <a:ext uri="{FF2B5EF4-FFF2-40B4-BE49-F238E27FC236}">
                    <a16:creationId xmlns:a16="http://schemas.microsoft.com/office/drawing/2014/main" id="{BD1200F6-AA96-4D51-A295-2A792D4F9173}"/>
                  </a:ext>
                </a:extLst>
              </p:cNvPr>
              <p:cNvSpPr/>
              <p:nvPr/>
            </p:nvSpPr>
            <p:spPr>
              <a:xfrm rot="4500000">
                <a:off x="2150069" y="2258808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8" name="楕円 8">
                <a:extLst>
                  <a:ext uri="{FF2B5EF4-FFF2-40B4-BE49-F238E27FC236}">
                    <a16:creationId xmlns:a16="http://schemas.microsoft.com/office/drawing/2014/main" id="{F24BA29F-B7A4-4561-BE89-CC32A059EB86}"/>
                  </a:ext>
                </a:extLst>
              </p:cNvPr>
              <p:cNvSpPr/>
              <p:nvPr/>
            </p:nvSpPr>
            <p:spPr>
              <a:xfrm rot="2700000">
                <a:off x="2303257" y="2346404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9" name="楕円 8">
                <a:extLst>
                  <a:ext uri="{FF2B5EF4-FFF2-40B4-BE49-F238E27FC236}">
                    <a16:creationId xmlns:a16="http://schemas.microsoft.com/office/drawing/2014/main" id="{5F5C4202-52EA-4DA7-9513-591E56EAD927}"/>
                  </a:ext>
                </a:extLst>
              </p:cNvPr>
              <p:cNvSpPr/>
              <p:nvPr/>
            </p:nvSpPr>
            <p:spPr>
              <a:xfrm rot="5400000">
                <a:off x="2414874" y="2203151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0" name="楕円 8">
                <a:extLst>
                  <a:ext uri="{FF2B5EF4-FFF2-40B4-BE49-F238E27FC236}">
                    <a16:creationId xmlns:a16="http://schemas.microsoft.com/office/drawing/2014/main" id="{7C1ABA78-4192-4DD7-860E-BA8FC9B4EE7F}"/>
                  </a:ext>
                </a:extLst>
              </p:cNvPr>
              <p:cNvSpPr/>
              <p:nvPr/>
            </p:nvSpPr>
            <p:spPr>
              <a:xfrm rot="4500000">
                <a:off x="1996804" y="2178253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1" name="楕円 8">
                <a:extLst>
                  <a:ext uri="{FF2B5EF4-FFF2-40B4-BE49-F238E27FC236}">
                    <a16:creationId xmlns:a16="http://schemas.microsoft.com/office/drawing/2014/main" id="{1EF27903-AF84-4915-83D2-6C6DEC8943BB}"/>
                  </a:ext>
                </a:extLst>
              </p:cNvPr>
              <p:cNvSpPr/>
              <p:nvPr/>
            </p:nvSpPr>
            <p:spPr>
              <a:xfrm rot="2700000">
                <a:off x="2087935" y="2442178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2" name="楕円 8">
                <a:extLst>
                  <a:ext uri="{FF2B5EF4-FFF2-40B4-BE49-F238E27FC236}">
                    <a16:creationId xmlns:a16="http://schemas.microsoft.com/office/drawing/2014/main" id="{87B2B58B-1599-4E21-824C-5DF04249D13E}"/>
                  </a:ext>
                </a:extLst>
              </p:cNvPr>
              <p:cNvSpPr/>
              <p:nvPr/>
            </p:nvSpPr>
            <p:spPr>
              <a:xfrm rot="900000">
                <a:off x="2450250" y="2405087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3" name="楕円 8">
                <a:extLst>
                  <a:ext uri="{FF2B5EF4-FFF2-40B4-BE49-F238E27FC236}">
                    <a16:creationId xmlns:a16="http://schemas.microsoft.com/office/drawing/2014/main" id="{C3834EE2-B0C1-4856-A6E4-83E7F331FEA6}"/>
                  </a:ext>
                </a:extLst>
              </p:cNvPr>
              <p:cNvSpPr/>
              <p:nvPr/>
            </p:nvSpPr>
            <p:spPr>
              <a:xfrm rot="2700000">
                <a:off x="1881871" y="2431885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4" name="楕円 8">
                <a:extLst>
                  <a:ext uri="{FF2B5EF4-FFF2-40B4-BE49-F238E27FC236}">
                    <a16:creationId xmlns:a16="http://schemas.microsoft.com/office/drawing/2014/main" id="{D10D6A83-23C8-4C82-BCEA-A6A5B86AE933}"/>
                  </a:ext>
                </a:extLst>
              </p:cNvPr>
              <p:cNvSpPr/>
              <p:nvPr/>
            </p:nvSpPr>
            <p:spPr>
              <a:xfrm rot="900000">
                <a:off x="2282663" y="2507504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8" name="楕円 8">
                <a:extLst>
                  <a:ext uri="{FF2B5EF4-FFF2-40B4-BE49-F238E27FC236}">
                    <a16:creationId xmlns:a16="http://schemas.microsoft.com/office/drawing/2014/main" id="{E1BD546B-EBF6-446F-8FA1-47AF98C4E78F}"/>
                  </a:ext>
                </a:extLst>
              </p:cNvPr>
              <p:cNvSpPr/>
              <p:nvPr/>
            </p:nvSpPr>
            <p:spPr>
              <a:xfrm rot="4500000">
                <a:off x="1833515" y="2271223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09" name="グループ化 608">
              <a:extLst>
                <a:ext uri="{FF2B5EF4-FFF2-40B4-BE49-F238E27FC236}">
                  <a16:creationId xmlns:a16="http://schemas.microsoft.com/office/drawing/2014/main" id="{E46C0A1C-827C-45B5-BE43-B8CF6C5C73FB}"/>
                </a:ext>
              </a:extLst>
            </p:cNvPr>
            <p:cNvGrpSpPr/>
            <p:nvPr/>
          </p:nvGrpSpPr>
          <p:grpSpPr>
            <a:xfrm flipH="1">
              <a:off x="1614140" y="2345503"/>
              <a:ext cx="517256" cy="325063"/>
              <a:chOff x="1821834" y="2152930"/>
              <a:chExt cx="674136" cy="423655"/>
            </a:xfrm>
            <a:solidFill>
              <a:srgbClr val="00B0F0">
                <a:alpha val="50000"/>
              </a:srgbClr>
            </a:solidFill>
          </p:grpSpPr>
          <p:sp>
            <p:nvSpPr>
              <p:cNvPr id="610" name="楕円 8">
                <a:extLst>
                  <a:ext uri="{FF2B5EF4-FFF2-40B4-BE49-F238E27FC236}">
                    <a16:creationId xmlns:a16="http://schemas.microsoft.com/office/drawing/2014/main" id="{9D35A82F-E505-46B5-B76B-6F67EF764431}"/>
                  </a:ext>
                </a:extLst>
              </p:cNvPr>
              <p:cNvSpPr/>
              <p:nvPr/>
            </p:nvSpPr>
            <p:spPr>
              <a:xfrm rot="5400000">
                <a:off x="2250297" y="2141249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1" name="楕円 8">
                <a:extLst>
                  <a:ext uri="{FF2B5EF4-FFF2-40B4-BE49-F238E27FC236}">
                    <a16:creationId xmlns:a16="http://schemas.microsoft.com/office/drawing/2014/main" id="{343AA648-506B-490D-90DB-820D89EAD3C9}"/>
                  </a:ext>
                </a:extLst>
              </p:cNvPr>
              <p:cNvSpPr/>
              <p:nvPr/>
            </p:nvSpPr>
            <p:spPr>
              <a:xfrm rot="4500000">
                <a:off x="2150069" y="2258808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2" name="楕円 8">
                <a:extLst>
                  <a:ext uri="{FF2B5EF4-FFF2-40B4-BE49-F238E27FC236}">
                    <a16:creationId xmlns:a16="http://schemas.microsoft.com/office/drawing/2014/main" id="{87BE821C-A1F6-403A-9393-C2D284D41C2A}"/>
                  </a:ext>
                </a:extLst>
              </p:cNvPr>
              <p:cNvSpPr/>
              <p:nvPr/>
            </p:nvSpPr>
            <p:spPr>
              <a:xfrm rot="2700000">
                <a:off x="2303257" y="2346404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3" name="楕円 8">
                <a:extLst>
                  <a:ext uri="{FF2B5EF4-FFF2-40B4-BE49-F238E27FC236}">
                    <a16:creationId xmlns:a16="http://schemas.microsoft.com/office/drawing/2014/main" id="{3FD32EBE-D0B8-4FEB-A110-9FB115BA4FF4}"/>
                  </a:ext>
                </a:extLst>
              </p:cNvPr>
              <p:cNvSpPr/>
              <p:nvPr/>
            </p:nvSpPr>
            <p:spPr>
              <a:xfrm rot="5400000">
                <a:off x="2414874" y="2203151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4" name="楕円 8">
                <a:extLst>
                  <a:ext uri="{FF2B5EF4-FFF2-40B4-BE49-F238E27FC236}">
                    <a16:creationId xmlns:a16="http://schemas.microsoft.com/office/drawing/2014/main" id="{4B92CC1C-0774-4D27-9351-1E6FE28EDE5F}"/>
                  </a:ext>
                </a:extLst>
              </p:cNvPr>
              <p:cNvSpPr/>
              <p:nvPr/>
            </p:nvSpPr>
            <p:spPr>
              <a:xfrm rot="4500000">
                <a:off x="1996804" y="2178253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6" name="楕円 8">
                <a:extLst>
                  <a:ext uri="{FF2B5EF4-FFF2-40B4-BE49-F238E27FC236}">
                    <a16:creationId xmlns:a16="http://schemas.microsoft.com/office/drawing/2014/main" id="{71692F4D-8310-4491-BDF5-71F44A2D4713}"/>
                  </a:ext>
                </a:extLst>
              </p:cNvPr>
              <p:cNvSpPr/>
              <p:nvPr/>
            </p:nvSpPr>
            <p:spPr>
              <a:xfrm rot="2700000">
                <a:off x="2087935" y="2442178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7" name="楕円 8">
                <a:extLst>
                  <a:ext uri="{FF2B5EF4-FFF2-40B4-BE49-F238E27FC236}">
                    <a16:creationId xmlns:a16="http://schemas.microsoft.com/office/drawing/2014/main" id="{07231EFD-C779-4EE7-9BC8-8C3DFA30ABCB}"/>
                  </a:ext>
                </a:extLst>
              </p:cNvPr>
              <p:cNvSpPr/>
              <p:nvPr/>
            </p:nvSpPr>
            <p:spPr>
              <a:xfrm rot="900000">
                <a:off x="2450250" y="2405087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8" name="楕円 8">
                <a:extLst>
                  <a:ext uri="{FF2B5EF4-FFF2-40B4-BE49-F238E27FC236}">
                    <a16:creationId xmlns:a16="http://schemas.microsoft.com/office/drawing/2014/main" id="{A7935B92-0CAE-4556-906A-A39365F653FB}"/>
                  </a:ext>
                </a:extLst>
              </p:cNvPr>
              <p:cNvSpPr/>
              <p:nvPr/>
            </p:nvSpPr>
            <p:spPr>
              <a:xfrm rot="2700000">
                <a:off x="1881871" y="2431885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9" name="楕円 8">
                <a:extLst>
                  <a:ext uri="{FF2B5EF4-FFF2-40B4-BE49-F238E27FC236}">
                    <a16:creationId xmlns:a16="http://schemas.microsoft.com/office/drawing/2014/main" id="{94EC37C6-CF48-4393-A359-EE6F6F59E658}"/>
                  </a:ext>
                </a:extLst>
              </p:cNvPr>
              <p:cNvSpPr/>
              <p:nvPr/>
            </p:nvSpPr>
            <p:spPr>
              <a:xfrm rot="900000">
                <a:off x="2282663" y="2507504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6" name="楕円 8">
                <a:extLst>
                  <a:ext uri="{FF2B5EF4-FFF2-40B4-BE49-F238E27FC236}">
                    <a16:creationId xmlns:a16="http://schemas.microsoft.com/office/drawing/2014/main" id="{1DF0FF85-1304-468C-9EC6-A031B4F3EF15}"/>
                  </a:ext>
                </a:extLst>
              </p:cNvPr>
              <p:cNvSpPr/>
              <p:nvPr/>
            </p:nvSpPr>
            <p:spPr>
              <a:xfrm rot="4500000">
                <a:off x="1833515" y="2271223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6205E563-75CA-4CE8-8A74-515F95439B2C}"/>
              </a:ext>
            </a:extLst>
          </p:cNvPr>
          <p:cNvGrpSpPr/>
          <p:nvPr/>
        </p:nvGrpSpPr>
        <p:grpSpPr>
          <a:xfrm>
            <a:off x="3797211" y="1414512"/>
            <a:ext cx="2389270" cy="2129010"/>
            <a:chOff x="3797211" y="1414512"/>
            <a:chExt cx="2389270" cy="2129010"/>
          </a:xfrm>
        </p:grpSpPr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F5FBBA75-1FC9-4AD4-AB93-3AA0B84B8A93}"/>
                </a:ext>
              </a:extLst>
            </p:cNvPr>
            <p:cNvGrpSpPr/>
            <p:nvPr/>
          </p:nvGrpSpPr>
          <p:grpSpPr>
            <a:xfrm>
              <a:off x="3797211" y="1414512"/>
              <a:ext cx="2389270" cy="2129010"/>
              <a:chOff x="3632333" y="1040024"/>
              <a:chExt cx="2809537" cy="2503498"/>
            </a:xfrm>
          </p:grpSpPr>
          <p:grpSp>
            <p:nvGrpSpPr>
              <p:cNvPr id="414" name="グループ化 413">
                <a:extLst>
                  <a:ext uri="{FF2B5EF4-FFF2-40B4-BE49-F238E27FC236}">
                    <a16:creationId xmlns:a16="http://schemas.microsoft.com/office/drawing/2014/main" id="{E7826F0B-684A-4CCC-8CC5-D9B579019006}"/>
                  </a:ext>
                </a:extLst>
              </p:cNvPr>
              <p:cNvGrpSpPr/>
              <p:nvPr/>
            </p:nvGrpSpPr>
            <p:grpSpPr>
              <a:xfrm>
                <a:off x="3632333" y="1040024"/>
                <a:ext cx="1060922" cy="2503498"/>
                <a:chOff x="3761640" y="1028774"/>
                <a:chExt cx="1060922" cy="2503498"/>
              </a:xfrm>
            </p:grpSpPr>
            <p:sp>
              <p:nvSpPr>
                <p:cNvPr id="415" name="楕円 414">
                  <a:extLst>
                    <a:ext uri="{FF2B5EF4-FFF2-40B4-BE49-F238E27FC236}">
                      <a16:creationId xmlns:a16="http://schemas.microsoft.com/office/drawing/2014/main" id="{9A82DAD7-718A-47CB-B554-FE3C470F3998}"/>
                    </a:ext>
                  </a:extLst>
                </p:cNvPr>
                <p:cNvSpPr/>
                <p:nvPr/>
              </p:nvSpPr>
              <p:spPr>
                <a:xfrm rot="18900000" flipH="1">
                  <a:off x="4264629" y="1153367"/>
                  <a:ext cx="505744" cy="66803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6" name="フリーフォーム: 図形 415">
                  <a:extLst>
                    <a:ext uri="{FF2B5EF4-FFF2-40B4-BE49-F238E27FC236}">
                      <a16:creationId xmlns:a16="http://schemas.microsoft.com/office/drawing/2014/main" id="{CECE0CA3-CD06-4E67-9D66-D92A467305D3}"/>
                    </a:ext>
                  </a:extLst>
                </p:cNvPr>
                <p:cNvSpPr/>
                <p:nvPr/>
              </p:nvSpPr>
              <p:spPr>
                <a:xfrm flipH="1">
                  <a:off x="4153433" y="2108773"/>
                  <a:ext cx="232503" cy="395121"/>
                </a:xfrm>
                <a:custGeom>
                  <a:avLst/>
                  <a:gdLst>
                    <a:gd name="connsiteX0" fmla="*/ 22650 w 248020"/>
                    <a:gd name="connsiteY0" fmla="*/ 0 h 258102"/>
                    <a:gd name="connsiteX1" fmla="*/ 225369 w 248020"/>
                    <a:gd name="connsiteY1" fmla="*/ 0 h 258102"/>
                    <a:gd name="connsiteX2" fmla="*/ 248020 w 248020"/>
                    <a:gd name="connsiteY2" fmla="*/ 258102 h 258102"/>
                    <a:gd name="connsiteX3" fmla="*/ 0 w 248020"/>
                    <a:gd name="connsiteY3" fmla="*/ 258102 h 258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020" h="258102">
                      <a:moveTo>
                        <a:pt x="22650" y="0"/>
                      </a:moveTo>
                      <a:lnTo>
                        <a:pt x="225369" y="0"/>
                      </a:lnTo>
                      <a:lnTo>
                        <a:pt x="248020" y="258102"/>
                      </a:lnTo>
                      <a:lnTo>
                        <a:pt x="0" y="25810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7" name="フリーフォーム: 図形 416">
                  <a:extLst>
                    <a:ext uri="{FF2B5EF4-FFF2-40B4-BE49-F238E27FC236}">
                      <a16:creationId xmlns:a16="http://schemas.microsoft.com/office/drawing/2014/main" id="{6D665AD9-2B09-4869-A2C5-6C0E5AC0E0C9}"/>
                    </a:ext>
                  </a:extLst>
                </p:cNvPr>
                <p:cNvSpPr/>
                <p:nvPr/>
              </p:nvSpPr>
              <p:spPr>
                <a:xfrm flipH="1">
                  <a:off x="4245963" y="2098016"/>
                  <a:ext cx="121100" cy="195549"/>
                </a:xfrm>
                <a:custGeom>
                  <a:avLst/>
                  <a:gdLst>
                    <a:gd name="connsiteX0" fmla="*/ 152408 w 161003"/>
                    <a:gd name="connsiteY0" fmla="*/ 0 h 223973"/>
                    <a:gd name="connsiteX1" fmla="*/ 9452 w 161003"/>
                    <a:gd name="connsiteY1" fmla="*/ 219737 h 223973"/>
                    <a:gd name="connsiteX2" fmla="*/ 0 w 161003"/>
                    <a:gd name="connsiteY2" fmla="*/ 223973 h 223973"/>
                    <a:gd name="connsiteX3" fmla="*/ 4657 w 161003"/>
                    <a:gd name="connsiteY3" fmla="*/ 149621 h 223973"/>
                    <a:gd name="connsiteX4" fmla="*/ 85033 w 161003"/>
                    <a:gd name="connsiteY4" fmla="*/ 89394 h 223973"/>
                    <a:gd name="connsiteX5" fmla="*/ 152408 w 161003"/>
                    <a:gd name="connsiteY5" fmla="*/ 0 h 223973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5033 w 161003"/>
                    <a:gd name="connsiteY4" fmla="*/ 75107 h 209686"/>
                    <a:gd name="connsiteX5" fmla="*/ 152408 w 161003"/>
                    <a:gd name="connsiteY5" fmla="*/ 0 h 209686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7857 w 161003"/>
                    <a:gd name="connsiteY4" fmla="*/ 82251 h 209686"/>
                    <a:gd name="connsiteX5" fmla="*/ 152408 w 161003"/>
                    <a:gd name="connsiteY5" fmla="*/ 0 h 209686"/>
                    <a:gd name="connsiteX0" fmla="*/ 147751 w 156346"/>
                    <a:gd name="connsiteY0" fmla="*/ 0 h 205450"/>
                    <a:gd name="connsiteX1" fmla="*/ 4795 w 156346"/>
                    <a:gd name="connsiteY1" fmla="*/ 205450 h 205450"/>
                    <a:gd name="connsiteX2" fmla="*/ 0 w 156346"/>
                    <a:gd name="connsiteY2" fmla="*/ 135334 h 205450"/>
                    <a:gd name="connsiteX3" fmla="*/ 83200 w 156346"/>
                    <a:gd name="connsiteY3" fmla="*/ 82251 h 205450"/>
                    <a:gd name="connsiteX4" fmla="*/ 147751 w 156346"/>
                    <a:gd name="connsiteY4" fmla="*/ 0 h 205450"/>
                    <a:gd name="connsiteX0" fmla="*/ 148605 w 156752"/>
                    <a:gd name="connsiteY0" fmla="*/ 0 h 188781"/>
                    <a:gd name="connsiteX1" fmla="*/ 0 w 156752"/>
                    <a:gd name="connsiteY1" fmla="*/ 188781 h 188781"/>
                    <a:gd name="connsiteX2" fmla="*/ 854 w 156752"/>
                    <a:gd name="connsiteY2" fmla="*/ 135334 h 188781"/>
                    <a:gd name="connsiteX3" fmla="*/ 84054 w 156752"/>
                    <a:gd name="connsiteY3" fmla="*/ 82251 h 188781"/>
                    <a:gd name="connsiteX4" fmla="*/ 148605 w 156752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51429 w 151429"/>
                    <a:gd name="connsiteY0" fmla="*/ 0 h 186400"/>
                    <a:gd name="connsiteX1" fmla="*/ 0 w 151429"/>
                    <a:gd name="connsiteY1" fmla="*/ 186400 h 186400"/>
                    <a:gd name="connsiteX2" fmla="*/ 854 w 151429"/>
                    <a:gd name="connsiteY2" fmla="*/ 132953 h 186400"/>
                    <a:gd name="connsiteX3" fmla="*/ 84054 w 151429"/>
                    <a:gd name="connsiteY3" fmla="*/ 79870 h 186400"/>
                    <a:gd name="connsiteX4" fmla="*/ 151429 w 151429"/>
                    <a:gd name="connsiteY4" fmla="*/ 0 h 18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1429" h="186400">
                      <a:moveTo>
                        <a:pt x="151429" y="0"/>
                      </a:moveTo>
                      <a:cubicBezTo>
                        <a:pt x="150345" y="78261"/>
                        <a:pt x="89168" y="133779"/>
                        <a:pt x="0" y="186400"/>
                      </a:cubicBezTo>
                      <a:cubicBezTo>
                        <a:pt x="285" y="168584"/>
                        <a:pt x="569" y="150769"/>
                        <a:pt x="854" y="132953"/>
                      </a:cubicBezTo>
                      <a:lnTo>
                        <a:pt x="84054" y="79870"/>
                      </a:lnTo>
                      <a:cubicBezTo>
                        <a:pt x="113633" y="51040"/>
                        <a:pt x="136893" y="29985"/>
                        <a:pt x="15142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418" name="フリーフォーム: 図形 417">
                  <a:extLst>
                    <a:ext uri="{FF2B5EF4-FFF2-40B4-BE49-F238E27FC236}">
                      <a16:creationId xmlns:a16="http://schemas.microsoft.com/office/drawing/2014/main" id="{4335C299-06C9-4526-A9CD-A8635A0BD56D}"/>
                    </a:ext>
                  </a:extLst>
                </p:cNvPr>
                <p:cNvSpPr/>
                <p:nvPr/>
              </p:nvSpPr>
              <p:spPr>
                <a:xfrm flipH="1">
                  <a:off x="3817814" y="1215439"/>
                  <a:ext cx="1004748" cy="1083159"/>
                </a:xfrm>
                <a:custGeom>
                  <a:avLst/>
                  <a:gdLst>
                    <a:gd name="connsiteX0" fmla="*/ 532477 w 1004748"/>
                    <a:gd name="connsiteY0" fmla="*/ 0 h 1119446"/>
                    <a:gd name="connsiteX1" fmla="*/ 1004703 w 1004748"/>
                    <a:gd name="connsiteY1" fmla="*/ 534658 h 1119446"/>
                    <a:gd name="connsiteX2" fmla="*/ 647762 w 1004748"/>
                    <a:gd name="connsiteY2" fmla="*/ 1058218 h 1119446"/>
                    <a:gd name="connsiteX3" fmla="*/ 574924 w 1004748"/>
                    <a:gd name="connsiteY3" fmla="*/ 907339 h 1119446"/>
                    <a:gd name="connsiteX4" fmla="*/ 244591 w 1004748"/>
                    <a:gd name="connsiteY4" fmla="*/ 1118805 h 1119446"/>
                    <a:gd name="connsiteX5" fmla="*/ 96821 w 1004748"/>
                    <a:gd name="connsiteY5" fmla="*/ 1018865 h 1119446"/>
                    <a:gd name="connsiteX6" fmla="*/ 93222 w 1004748"/>
                    <a:gd name="connsiteY6" fmla="*/ 1007737 h 1119446"/>
                    <a:gd name="connsiteX7" fmla="*/ 98077 w 1004748"/>
                    <a:gd name="connsiteY7" fmla="*/ 1006278 h 1119446"/>
                    <a:gd name="connsiteX8" fmla="*/ 135404 w 1004748"/>
                    <a:gd name="connsiteY8" fmla="*/ 980413 h 1119446"/>
                    <a:gd name="connsiteX9" fmla="*/ 98077 w 1004748"/>
                    <a:gd name="connsiteY9" fmla="*/ 985835 h 1119446"/>
                    <a:gd name="connsiteX10" fmla="*/ 86965 w 1004748"/>
                    <a:gd name="connsiteY10" fmla="*/ 988394 h 1119446"/>
                    <a:gd name="connsiteX11" fmla="*/ 81904 w 1004748"/>
                    <a:gd name="connsiteY11" fmla="*/ 972746 h 1119446"/>
                    <a:gd name="connsiteX12" fmla="*/ 69487 w 1004748"/>
                    <a:gd name="connsiteY12" fmla="*/ 912796 h 1119446"/>
                    <a:gd name="connsiteX13" fmla="*/ 0 w 1004748"/>
                    <a:gd name="connsiteY13" fmla="*/ 863460 h 1119446"/>
                    <a:gd name="connsiteX14" fmla="*/ 62281 w 1004748"/>
                    <a:gd name="connsiteY14" fmla="*/ 694242 h 1119446"/>
                    <a:gd name="connsiteX15" fmla="*/ 28390 w 1004748"/>
                    <a:gd name="connsiteY15" fmla="*/ 487045 h 1119446"/>
                    <a:gd name="connsiteX16" fmla="*/ 26520 w 1004748"/>
                    <a:gd name="connsiteY16" fmla="*/ 412367 h 1119446"/>
                    <a:gd name="connsiteX17" fmla="*/ 532477 w 1004748"/>
                    <a:gd name="connsiteY17" fmla="*/ 0 h 1119446"/>
                    <a:gd name="connsiteX0" fmla="*/ 574924 w 1004748"/>
                    <a:gd name="connsiteY0" fmla="*/ 907339 h 1119446"/>
                    <a:gd name="connsiteX1" fmla="*/ 244591 w 1004748"/>
                    <a:gd name="connsiteY1" fmla="*/ 1118805 h 1119446"/>
                    <a:gd name="connsiteX2" fmla="*/ 96821 w 1004748"/>
                    <a:gd name="connsiteY2" fmla="*/ 1018865 h 1119446"/>
                    <a:gd name="connsiteX3" fmla="*/ 93222 w 1004748"/>
                    <a:gd name="connsiteY3" fmla="*/ 1007737 h 1119446"/>
                    <a:gd name="connsiteX4" fmla="*/ 98077 w 1004748"/>
                    <a:gd name="connsiteY4" fmla="*/ 1006278 h 1119446"/>
                    <a:gd name="connsiteX5" fmla="*/ 135404 w 1004748"/>
                    <a:gd name="connsiteY5" fmla="*/ 980413 h 1119446"/>
                    <a:gd name="connsiteX6" fmla="*/ 98077 w 1004748"/>
                    <a:gd name="connsiteY6" fmla="*/ 985835 h 1119446"/>
                    <a:gd name="connsiteX7" fmla="*/ 86965 w 1004748"/>
                    <a:gd name="connsiteY7" fmla="*/ 988394 h 1119446"/>
                    <a:gd name="connsiteX8" fmla="*/ 81904 w 1004748"/>
                    <a:gd name="connsiteY8" fmla="*/ 972746 h 1119446"/>
                    <a:gd name="connsiteX9" fmla="*/ 69487 w 1004748"/>
                    <a:gd name="connsiteY9" fmla="*/ 912796 h 1119446"/>
                    <a:gd name="connsiteX10" fmla="*/ 0 w 1004748"/>
                    <a:gd name="connsiteY10" fmla="*/ 863460 h 1119446"/>
                    <a:gd name="connsiteX11" fmla="*/ 62281 w 1004748"/>
                    <a:gd name="connsiteY11" fmla="*/ 694242 h 1119446"/>
                    <a:gd name="connsiteX12" fmla="*/ 28390 w 1004748"/>
                    <a:gd name="connsiteY12" fmla="*/ 487045 h 1119446"/>
                    <a:gd name="connsiteX13" fmla="*/ 26520 w 1004748"/>
                    <a:gd name="connsiteY13" fmla="*/ 412367 h 1119446"/>
                    <a:gd name="connsiteX14" fmla="*/ 532477 w 1004748"/>
                    <a:gd name="connsiteY14" fmla="*/ 0 h 1119446"/>
                    <a:gd name="connsiteX15" fmla="*/ 1004703 w 1004748"/>
                    <a:gd name="connsiteY15" fmla="*/ 534658 h 1119446"/>
                    <a:gd name="connsiteX16" fmla="*/ 647762 w 1004748"/>
                    <a:gd name="connsiteY16" fmla="*/ 1058218 h 1119446"/>
                    <a:gd name="connsiteX17" fmla="*/ 666364 w 1004748"/>
                    <a:gd name="connsiteY17" fmla="*/ 998779 h 1119446"/>
                    <a:gd name="connsiteX0" fmla="*/ 574924 w 1004748"/>
                    <a:gd name="connsiteY0" fmla="*/ 907339 h 1119446"/>
                    <a:gd name="connsiteX1" fmla="*/ 244591 w 1004748"/>
                    <a:gd name="connsiteY1" fmla="*/ 1118805 h 1119446"/>
                    <a:gd name="connsiteX2" fmla="*/ 96821 w 1004748"/>
                    <a:gd name="connsiteY2" fmla="*/ 1018865 h 1119446"/>
                    <a:gd name="connsiteX3" fmla="*/ 93222 w 1004748"/>
                    <a:gd name="connsiteY3" fmla="*/ 1007737 h 1119446"/>
                    <a:gd name="connsiteX4" fmla="*/ 98077 w 1004748"/>
                    <a:gd name="connsiteY4" fmla="*/ 1006278 h 1119446"/>
                    <a:gd name="connsiteX5" fmla="*/ 135404 w 1004748"/>
                    <a:gd name="connsiteY5" fmla="*/ 980413 h 1119446"/>
                    <a:gd name="connsiteX6" fmla="*/ 98077 w 1004748"/>
                    <a:gd name="connsiteY6" fmla="*/ 985835 h 1119446"/>
                    <a:gd name="connsiteX7" fmla="*/ 86965 w 1004748"/>
                    <a:gd name="connsiteY7" fmla="*/ 988394 h 1119446"/>
                    <a:gd name="connsiteX8" fmla="*/ 81904 w 1004748"/>
                    <a:gd name="connsiteY8" fmla="*/ 972746 h 1119446"/>
                    <a:gd name="connsiteX9" fmla="*/ 69487 w 1004748"/>
                    <a:gd name="connsiteY9" fmla="*/ 912796 h 1119446"/>
                    <a:gd name="connsiteX10" fmla="*/ 0 w 1004748"/>
                    <a:gd name="connsiteY10" fmla="*/ 863460 h 1119446"/>
                    <a:gd name="connsiteX11" fmla="*/ 62281 w 1004748"/>
                    <a:gd name="connsiteY11" fmla="*/ 694242 h 1119446"/>
                    <a:gd name="connsiteX12" fmla="*/ 28390 w 1004748"/>
                    <a:gd name="connsiteY12" fmla="*/ 487045 h 1119446"/>
                    <a:gd name="connsiteX13" fmla="*/ 26520 w 1004748"/>
                    <a:gd name="connsiteY13" fmla="*/ 412367 h 1119446"/>
                    <a:gd name="connsiteX14" fmla="*/ 532477 w 1004748"/>
                    <a:gd name="connsiteY14" fmla="*/ 0 h 1119446"/>
                    <a:gd name="connsiteX15" fmla="*/ 1004703 w 1004748"/>
                    <a:gd name="connsiteY15" fmla="*/ 534658 h 1119446"/>
                    <a:gd name="connsiteX16" fmla="*/ 647762 w 1004748"/>
                    <a:gd name="connsiteY16" fmla="*/ 1058218 h 1119446"/>
                    <a:gd name="connsiteX0" fmla="*/ 574924 w 1004748"/>
                    <a:gd name="connsiteY0" fmla="*/ 907339 h 1119446"/>
                    <a:gd name="connsiteX1" fmla="*/ 244591 w 1004748"/>
                    <a:gd name="connsiteY1" fmla="*/ 1118805 h 1119446"/>
                    <a:gd name="connsiteX2" fmla="*/ 96821 w 1004748"/>
                    <a:gd name="connsiteY2" fmla="*/ 1018865 h 1119446"/>
                    <a:gd name="connsiteX3" fmla="*/ 93222 w 1004748"/>
                    <a:gd name="connsiteY3" fmla="*/ 1007737 h 1119446"/>
                    <a:gd name="connsiteX4" fmla="*/ 98077 w 1004748"/>
                    <a:gd name="connsiteY4" fmla="*/ 1006278 h 1119446"/>
                    <a:gd name="connsiteX5" fmla="*/ 135404 w 1004748"/>
                    <a:gd name="connsiteY5" fmla="*/ 980413 h 1119446"/>
                    <a:gd name="connsiteX6" fmla="*/ 98077 w 1004748"/>
                    <a:gd name="connsiteY6" fmla="*/ 985835 h 1119446"/>
                    <a:gd name="connsiteX7" fmla="*/ 81904 w 1004748"/>
                    <a:gd name="connsiteY7" fmla="*/ 972746 h 1119446"/>
                    <a:gd name="connsiteX8" fmla="*/ 69487 w 1004748"/>
                    <a:gd name="connsiteY8" fmla="*/ 912796 h 1119446"/>
                    <a:gd name="connsiteX9" fmla="*/ 0 w 1004748"/>
                    <a:gd name="connsiteY9" fmla="*/ 863460 h 1119446"/>
                    <a:gd name="connsiteX10" fmla="*/ 62281 w 1004748"/>
                    <a:gd name="connsiteY10" fmla="*/ 694242 h 1119446"/>
                    <a:gd name="connsiteX11" fmla="*/ 28390 w 1004748"/>
                    <a:gd name="connsiteY11" fmla="*/ 487045 h 1119446"/>
                    <a:gd name="connsiteX12" fmla="*/ 26520 w 1004748"/>
                    <a:gd name="connsiteY12" fmla="*/ 412367 h 1119446"/>
                    <a:gd name="connsiteX13" fmla="*/ 532477 w 1004748"/>
                    <a:gd name="connsiteY13" fmla="*/ 0 h 1119446"/>
                    <a:gd name="connsiteX14" fmla="*/ 1004703 w 1004748"/>
                    <a:gd name="connsiteY14" fmla="*/ 534658 h 1119446"/>
                    <a:gd name="connsiteX15" fmla="*/ 647762 w 1004748"/>
                    <a:gd name="connsiteY15" fmla="*/ 1058218 h 1119446"/>
                    <a:gd name="connsiteX0" fmla="*/ 574924 w 1004748"/>
                    <a:gd name="connsiteY0" fmla="*/ 907339 h 1119446"/>
                    <a:gd name="connsiteX1" fmla="*/ 244591 w 1004748"/>
                    <a:gd name="connsiteY1" fmla="*/ 1118805 h 1119446"/>
                    <a:gd name="connsiteX2" fmla="*/ 96821 w 1004748"/>
                    <a:gd name="connsiteY2" fmla="*/ 1018865 h 1119446"/>
                    <a:gd name="connsiteX3" fmla="*/ 93222 w 1004748"/>
                    <a:gd name="connsiteY3" fmla="*/ 1007737 h 1119446"/>
                    <a:gd name="connsiteX4" fmla="*/ 98077 w 1004748"/>
                    <a:gd name="connsiteY4" fmla="*/ 1006278 h 1119446"/>
                    <a:gd name="connsiteX5" fmla="*/ 135404 w 1004748"/>
                    <a:gd name="connsiteY5" fmla="*/ 980413 h 1119446"/>
                    <a:gd name="connsiteX6" fmla="*/ 81904 w 1004748"/>
                    <a:gd name="connsiteY6" fmla="*/ 972746 h 1119446"/>
                    <a:gd name="connsiteX7" fmla="*/ 69487 w 1004748"/>
                    <a:gd name="connsiteY7" fmla="*/ 912796 h 1119446"/>
                    <a:gd name="connsiteX8" fmla="*/ 0 w 1004748"/>
                    <a:gd name="connsiteY8" fmla="*/ 863460 h 1119446"/>
                    <a:gd name="connsiteX9" fmla="*/ 62281 w 1004748"/>
                    <a:gd name="connsiteY9" fmla="*/ 694242 h 1119446"/>
                    <a:gd name="connsiteX10" fmla="*/ 28390 w 1004748"/>
                    <a:gd name="connsiteY10" fmla="*/ 487045 h 1119446"/>
                    <a:gd name="connsiteX11" fmla="*/ 26520 w 1004748"/>
                    <a:gd name="connsiteY11" fmla="*/ 412367 h 1119446"/>
                    <a:gd name="connsiteX12" fmla="*/ 532477 w 1004748"/>
                    <a:gd name="connsiteY12" fmla="*/ 0 h 1119446"/>
                    <a:gd name="connsiteX13" fmla="*/ 1004703 w 1004748"/>
                    <a:gd name="connsiteY13" fmla="*/ 534658 h 1119446"/>
                    <a:gd name="connsiteX14" fmla="*/ 647762 w 1004748"/>
                    <a:gd name="connsiteY14" fmla="*/ 1058218 h 1119446"/>
                    <a:gd name="connsiteX0" fmla="*/ 574924 w 1004748"/>
                    <a:gd name="connsiteY0" fmla="*/ 907339 h 1119446"/>
                    <a:gd name="connsiteX1" fmla="*/ 244591 w 1004748"/>
                    <a:gd name="connsiteY1" fmla="*/ 1118805 h 1119446"/>
                    <a:gd name="connsiteX2" fmla="*/ 96821 w 1004748"/>
                    <a:gd name="connsiteY2" fmla="*/ 1018865 h 1119446"/>
                    <a:gd name="connsiteX3" fmla="*/ 93222 w 1004748"/>
                    <a:gd name="connsiteY3" fmla="*/ 1007737 h 1119446"/>
                    <a:gd name="connsiteX4" fmla="*/ 98077 w 1004748"/>
                    <a:gd name="connsiteY4" fmla="*/ 1006278 h 1119446"/>
                    <a:gd name="connsiteX5" fmla="*/ 135404 w 1004748"/>
                    <a:gd name="connsiteY5" fmla="*/ 980413 h 1119446"/>
                    <a:gd name="connsiteX6" fmla="*/ 77142 w 1004748"/>
                    <a:gd name="connsiteY6" fmla="*/ 963221 h 1119446"/>
                    <a:gd name="connsiteX7" fmla="*/ 69487 w 1004748"/>
                    <a:gd name="connsiteY7" fmla="*/ 912796 h 1119446"/>
                    <a:gd name="connsiteX8" fmla="*/ 0 w 1004748"/>
                    <a:gd name="connsiteY8" fmla="*/ 863460 h 1119446"/>
                    <a:gd name="connsiteX9" fmla="*/ 62281 w 1004748"/>
                    <a:gd name="connsiteY9" fmla="*/ 694242 h 1119446"/>
                    <a:gd name="connsiteX10" fmla="*/ 28390 w 1004748"/>
                    <a:gd name="connsiteY10" fmla="*/ 487045 h 1119446"/>
                    <a:gd name="connsiteX11" fmla="*/ 26520 w 1004748"/>
                    <a:gd name="connsiteY11" fmla="*/ 412367 h 1119446"/>
                    <a:gd name="connsiteX12" fmla="*/ 532477 w 1004748"/>
                    <a:gd name="connsiteY12" fmla="*/ 0 h 1119446"/>
                    <a:gd name="connsiteX13" fmla="*/ 1004703 w 1004748"/>
                    <a:gd name="connsiteY13" fmla="*/ 534658 h 1119446"/>
                    <a:gd name="connsiteX14" fmla="*/ 647762 w 1004748"/>
                    <a:gd name="connsiteY14" fmla="*/ 1058218 h 1119446"/>
                    <a:gd name="connsiteX0" fmla="*/ 574924 w 1004748"/>
                    <a:gd name="connsiteY0" fmla="*/ 907339 h 1119446"/>
                    <a:gd name="connsiteX1" fmla="*/ 244591 w 1004748"/>
                    <a:gd name="connsiteY1" fmla="*/ 1118805 h 1119446"/>
                    <a:gd name="connsiteX2" fmla="*/ 96821 w 1004748"/>
                    <a:gd name="connsiteY2" fmla="*/ 1018865 h 1119446"/>
                    <a:gd name="connsiteX3" fmla="*/ 93222 w 1004748"/>
                    <a:gd name="connsiteY3" fmla="*/ 1007737 h 1119446"/>
                    <a:gd name="connsiteX4" fmla="*/ 135404 w 1004748"/>
                    <a:gd name="connsiteY4" fmla="*/ 980413 h 1119446"/>
                    <a:gd name="connsiteX5" fmla="*/ 77142 w 1004748"/>
                    <a:gd name="connsiteY5" fmla="*/ 963221 h 1119446"/>
                    <a:gd name="connsiteX6" fmla="*/ 69487 w 1004748"/>
                    <a:gd name="connsiteY6" fmla="*/ 912796 h 1119446"/>
                    <a:gd name="connsiteX7" fmla="*/ 0 w 1004748"/>
                    <a:gd name="connsiteY7" fmla="*/ 863460 h 1119446"/>
                    <a:gd name="connsiteX8" fmla="*/ 62281 w 1004748"/>
                    <a:gd name="connsiteY8" fmla="*/ 694242 h 1119446"/>
                    <a:gd name="connsiteX9" fmla="*/ 28390 w 1004748"/>
                    <a:gd name="connsiteY9" fmla="*/ 487045 h 1119446"/>
                    <a:gd name="connsiteX10" fmla="*/ 26520 w 1004748"/>
                    <a:gd name="connsiteY10" fmla="*/ 412367 h 1119446"/>
                    <a:gd name="connsiteX11" fmla="*/ 532477 w 1004748"/>
                    <a:gd name="connsiteY11" fmla="*/ 0 h 1119446"/>
                    <a:gd name="connsiteX12" fmla="*/ 1004703 w 1004748"/>
                    <a:gd name="connsiteY12" fmla="*/ 534658 h 1119446"/>
                    <a:gd name="connsiteX13" fmla="*/ 647762 w 1004748"/>
                    <a:gd name="connsiteY13" fmla="*/ 1058218 h 1119446"/>
                    <a:gd name="connsiteX0" fmla="*/ 574924 w 1004748"/>
                    <a:gd name="connsiteY0" fmla="*/ 907339 h 1119446"/>
                    <a:gd name="connsiteX1" fmla="*/ 244591 w 1004748"/>
                    <a:gd name="connsiteY1" fmla="*/ 1118805 h 1119446"/>
                    <a:gd name="connsiteX2" fmla="*/ 96821 w 1004748"/>
                    <a:gd name="connsiteY2" fmla="*/ 1018865 h 1119446"/>
                    <a:gd name="connsiteX3" fmla="*/ 93222 w 1004748"/>
                    <a:gd name="connsiteY3" fmla="*/ 1007737 h 1119446"/>
                    <a:gd name="connsiteX4" fmla="*/ 135404 w 1004748"/>
                    <a:gd name="connsiteY4" fmla="*/ 980413 h 1119446"/>
                    <a:gd name="connsiteX5" fmla="*/ 77142 w 1004748"/>
                    <a:gd name="connsiteY5" fmla="*/ 963221 h 1119446"/>
                    <a:gd name="connsiteX6" fmla="*/ 69487 w 1004748"/>
                    <a:gd name="connsiteY6" fmla="*/ 912796 h 1119446"/>
                    <a:gd name="connsiteX7" fmla="*/ 0 w 1004748"/>
                    <a:gd name="connsiteY7" fmla="*/ 863460 h 1119446"/>
                    <a:gd name="connsiteX8" fmla="*/ 62281 w 1004748"/>
                    <a:gd name="connsiteY8" fmla="*/ 694242 h 1119446"/>
                    <a:gd name="connsiteX9" fmla="*/ 28390 w 1004748"/>
                    <a:gd name="connsiteY9" fmla="*/ 487045 h 1119446"/>
                    <a:gd name="connsiteX10" fmla="*/ 26520 w 1004748"/>
                    <a:gd name="connsiteY10" fmla="*/ 412367 h 1119446"/>
                    <a:gd name="connsiteX11" fmla="*/ 532477 w 1004748"/>
                    <a:gd name="connsiteY11" fmla="*/ 0 h 1119446"/>
                    <a:gd name="connsiteX12" fmla="*/ 1004703 w 1004748"/>
                    <a:gd name="connsiteY12" fmla="*/ 534658 h 1119446"/>
                    <a:gd name="connsiteX13" fmla="*/ 647762 w 1004748"/>
                    <a:gd name="connsiteY13" fmla="*/ 1058218 h 1119446"/>
                    <a:gd name="connsiteX0" fmla="*/ 572542 w 1002366"/>
                    <a:gd name="connsiteY0" fmla="*/ 907339 h 1119446"/>
                    <a:gd name="connsiteX1" fmla="*/ 242209 w 1002366"/>
                    <a:gd name="connsiteY1" fmla="*/ 1118805 h 1119446"/>
                    <a:gd name="connsiteX2" fmla="*/ 94439 w 1002366"/>
                    <a:gd name="connsiteY2" fmla="*/ 1018865 h 1119446"/>
                    <a:gd name="connsiteX3" fmla="*/ 90840 w 1002366"/>
                    <a:gd name="connsiteY3" fmla="*/ 1007737 h 1119446"/>
                    <a:gd name="connsiteX4" fmla="*/ 133022 w 1002366"/>
                    <a:gd name="connsiteY4" fmla="*/ 980413 h 1119446"/>
                    <a:gd name="connsiteX5" fmla="*/ 74760 w 1002366"/>
                    <a:gd name="connsiteY5" fmla="*/ 963221 h 1119446"/>
                    <a:gd name="connsiteX6" fmla="*/ 67105 w 1002366"/>
                    <a:gd name="connsiteY6" fmla="*/ 912796 h 1119446"/>
                    <a:gd name="connsiteX7" fmla="*/ 0 w 1002366"/>
                    <a:gd name="connsiteY7" fmla="*/ 849172 h 1119446"/>
                    <a:gd name="connsiteX8" fmla="*/ 59899 w 1002366"/>
                    <a:gd name="connsiteY8" fmla="*/ 694242 h 1119446"/>
                    <a:gd name="connsiteX9" fmla="*/ 26008 w 1002366"/>
                    <a:gd name="connsiteY9" fmla="*/ 487045 h 1119446"/>
                    <a:gd name="connsiteX10" fmla="*/ 24138 w 1002366"/>
                    <a:gd name="connsiteY10" fmla="*/ 412367 h 1119446"/>
                    <a:gd name="connsiteX11" fmla="*/ 530095 w 1002366"/>
                    <a:gd name="connsiteY11" fmla="*/ 0 h 1119446"/>
                    <a:gd name="connsiteX12" fmla="*/ 1002321 w 1002366"/>
                    <a:gd name="connsiteY12" fmla="*/ 534658 h 1119446"/>
                    <a:gd name="connsiteX13" fmla="*/ 645380 w 1002366"/>
                    <a:gd name="connsiteY13" fmla="*/ 1058218 h 1119446"/>
                    <a:gd name="connsiteX0" fmla="*/ 572542 w 1002366"/>
                    <a:gd name="connsiteY0" fmla="*/ 907339 h 1119446"/>
                    <a:gd name="connsiteX1" fmla="*/ 242209 w 1002366"/>
                    <a:gd name="connsiteY1" fmla="*/ 1118805 h 1119446"/>
                    <a:gd name="connsiteX2" fmla="*/ 94439 w 1002366"/>
                    <a:gd name="connsiteY2" fmla="*/ 1018865 h 1119446"/>
                    <a:gd name="connsiteX3" fmla="*/ 90840 w 1002366"/>
                    <a:gd name="connsiteY3" fmla="*/ 1007737 h 1119446"/>
                    <a:gd name="connsiteX4" fmla="*/ 133022 w 1002366"/>
                    <a:gd name="connsiteY4" fmla="*/ 980413 h 1119446"/>
                    <a:gd name="connsiteX5" fmla="*/ 74760 w 1002366"/>
                    <a:gd name="connsiteY5" fmla="*/ 963221 h 1119446"/>
                    <a:gd name="connsiteX6" fmla="*/ 64724 w 1002366"/>
                    <a:gd name="connsiteY6" fmla="*/ 893746 h 1119446"/>
                    <a:gd name="connsiteX7" fmla="*/ 0 w 1002366"/>
                    <a:gd name="connsiteY7" fmla="*/ 849172 h 1119446"/>
                    <a:gd name="connsiteX8" fmla="*/ 59899 w 1002366"/>
                    <a:gd name="connsiteY8" fmla="*/ 694242 h 1119446"/>
                    <a:gd name="connsiteX9" fmla="*/ 26008 w 1002366"/>
                    <a:gd name="connsiteY9" fmla="*/ 487045 h 1119446"/>
                    <a:gd name="connsiteX10" fmla="*/ 24138 w 1002366"/>
                    <a:gd name="connsiteY10" fmla="*/ 412367 h 1119446"/>
                    <a:gd name="connsiteX11" fmla="*/ 530095 w 1002366"/>
                    <a:gd name="connsiteY11" fmla="*/ 0 h 1119446"/>
                    <a:gd name="connsiteX12" fmla="*/ 1002321 w 1002366"/>
                    <a:gd name="connsiteY12" fmla="*/ 534658 h 1119446"/>
                    <a:gd name="connsiteX13" fmla="*/ 645380 w 1002366"/>
                    <a:gd name="connsiteY13" fmla="*/ 1058218 h 1119446"/>
                    <a:gd name="connsiteX0" fmla="*/ 572542 w 1002366"/>
                    <a:gd name="connsiteY0" fmla="*/ 907339 h 1119446"/>
                    <a:gd name="connsiteX1" fmla="*/ 242209 w 1002366"/>
                    <a:gd name="connsiteY1" fmla="*/ 1118805 h 1119446"/>
                    <a:gd name="connsiteX2" fmla="*/ 94439 w 1002366"/>
                    <a:gd name="connsiteY2" fmla="*/ 1018865 h 1119446"/>
                    <a:gd name="connsiteX3" fmla="*/ 90840 w 1002366"/>
                    <a:gd name="connsiteY3" fmla="*/ 1007737 h 1119446"/>
                    <a:gd name="connsiteX4" fmla="*/ 133022 w 1002366"/>
                    <a:gd name="connsiteY4" fmla="*/ 980413 h 1119446"/>
                    <a:gd name="connsiteX5" fmla="*/ 58092 w 1002366"/>
                    <a:gd name="connsiteY5" fmla="*/ 958459 h 1119446"/>
                    <a:gd name="connsiteX6" fmla="*/ 64724 w 1002366"/>
                    <a:gd name="connsiteY6" fmla="*/ 893746 h 1119446"/>
                    <a:gd name="connsiteX7" fmla="*/ 0 w 1002366"/>
                    <a:gd name="connsiteY7" fmla="*/ 849172 h 1119446"/>
                    <a:gd name="connsiteX8" fmla="*/ 59899 w 1002366"/>
                    <a:gd name="connsiteY8" fmla="*/ 694242 h 1119446"/>
                    <a:gd name="connsiteX9" fmla="*/ 26008 w 1002366"/>
                    <a:gd name="connsiteY9" fmla="*/ 487045 h 1119446"/>
                    <a:gd name="connsiteX10" fmla="*/ 24138 w 1002366"/>
                    <a:gd name="connsiteY10" fmla="*/ 412367 h 1119446"/>
                    <a:gd name="connsiteX11" fmla="*/ 530095 w 1002366"/>
                    <a:gd name="connsiteY11" fmla="*/ 0 h 1119446"/>
                    <a:gd name="connsiteX12" fmla="*/ 1002321 w 1002366"/>
                    <a:gd name="connsiteY12" fmla="*/ 534658 h 1119446"/>
                    <a:gd name="connsiteX13" fmla="*/ 645380 w 1002366"/>
                    <a:gd name="connsiteY13" fmla="*/ 1058218 h 1119446"/>
                    <a:gd name="connsiteX0" fmla="*/ 572542 w 1002366"/>
                    <a:gd name="connsiteY0" fmla="*/ 907339 h 1119446"/>
                    <a:gd name="connsiteX1" fmla="*/ 242209 w 1002366"/>
                    <a:gd name="connsiteY1" fmla="*/ 1118805 h 1119446"/>
                    <a:gd name="connsiteX2" fmla="*/ 94439 w 1002366"/>
                    <a:gd name="connsiteY2" fmla="*/ 1018865 h 1119446"/>
                    <a:gd name="connsiteX3" fmla="*/ 90840 w 1002366"/>
                    <a:gd name="connsiteY3" fmla="*/ 1007737 h 1119446"/>
                    <a:gd name="connsiteX4" fmla="*/ 140166 w 1002366"/>
                    <a:gd name="connsiteY4" fmla="*/ 970888 h 1119446"/>
                    <a:gd name="connsiteX5" fmla="*/ 58092 w 1002366"/>
                    <a:gd name="connsiteY5" fmla="*/ 958459 h 1119446"/>
                    <a:gd name="connsiteX6" fmla="*/ 64724 w 1002366"/>
                    <a:gd name="connsiteY6" fmla="*/ 893746 h 1119446"/>
                    <a:gd name="connsiteX7" fmla="*/ 0 w 1002366"/>
                    <a:gd name="connsiteY7" fmla="*/ 849172 h 1119446"/>
                    <a:gd name="connsiteX8" fmla="*/ 59899 w 1002366"/>
                    <a:gd name="connsiteY8" fmla="*/ 694242 h 1119446"/>
                    <a:gd name="connsiteX9" fmla="*/ 26008 w 1002366"/>
                    <a:gd name="connsiteY9" fmla="*/ 487045 h 1119446"/>
                    <a:gd name="connsiteX10" fmla="*/ 24138 w 1002366"/>
                    <a:gd name="connsiteY10" fmla="*/ 412367 h 1119446"/>
                    <a:gd name="connsiteX11" fmla="*/ 530095 w 1002366"/>
                    <a:gd name="connsiteY11" fmla="*/ 0 h 1119446"/>
                    <a:gd name="connsiteX12" fmla="*/ 1002321 w 1002366"/>
                    <a:gd name="connsiteY12" fmla="*/ 534658 h 1119446"/>
                    <a:gd name="connsiteX13" fmla="*/ 645380 w 1002366"/>
                    <a:gd name="connsiteY13" fmla="*/ 1058218 h 1119446"/>
                    <a:gd name="connsiteX0" fmla="*/ 572542 w 1002366"/>
                    <a:gd name="connsiteY0" fmla="*/ 907339 h 1119446"/>
                    <a:gd name="connsiteX1" fmla="*/ 242209 w 1002366"/>
                    <a:gd name="connsiteY1" fmla="*/ 1118805 h 1119446"/>
                    <a:gd name="connsiteX2" fmla="*/ 94439 w 1002366"/>
                    <a:gd name="connsiteY2" fmla="*/ 1018865 h 1119446"/>
                    <a:gd name="connsiteX3" fmla="*/ 90840 w 1002366"/>
                    <a:gd name="connsiteY3" fmla="*/ 1007737 h 1119446"/>
                    <a:gd name="connsiteX4" fmla="*/ 140166 w 1002366"/>
                    <a:gd name="connsiteY4" fmla="*/ 970888 h 1119446"/>
                    <a:gd name="connsiteX5" fmla="*/ 58092 w 1002366"/>
                    <a:gd name="connsiteY5" fmla="*/ 958459 h 1119446"/>
                    <a:gd name="connsiteX6" fmla="*/ 64724 w 1002366"/>
                    <a:gd name="connsiteY6" fmla="*/ 893746 h 1119446"/>
                    <a:gd name="connsiteX7" fmla="*/ 0 w 1002366"/>
                    <a:gd name="connsiteY7" fmla="*/ 849172 h 1119446"/>
                    <a:gd name="connsiteX8" fmla="*/ 59899 w 1002366"/>
                    <a:gd name="connsiteY8" fmla="*/ 694242 h 1119446"/>
                    <a:gd name="connsiteX9" fmla="*/ 26008 w 1002366"/>
                    <a:gd name="connsiteY9" fmla="*/ 487045 h 1119446"/>
                    <a:gd name="connsiteX10" fmla="*/ 24138 w 1002366"/>
                    <a:gd name="connsiteY10" fmla="*/ 412367 h 1119446"/>
                    <a:gd name="connsiteX11" fmla="*/ 530095 w 1002366"/>
                    <a:gd name="connsiteY11" fmla="*/ 0 h 1119446"/>
                    <a:gd name="connsiteX12" fmla="*/ 1002321 w 1002366"/>
                    <a:gd name="connsiteY12" fmla="*/ 534658 h 1119446"/>
                    <a:gd name="connsiteX13" fmla="*/ 645380 w 1002366"/>
                    <a:gd name="connsiteY13" fmla="*/ 1058218 h 1119446"/>
                    <a:gd name="connsiteX0" fmla="*/ 572542 w 1002366"/>
                    <a:gd name="connsiteY0" fmla="*/ 907339 h 1119446"/>
                    <a:gd name="connsiteX1" fmla="*/ 242209 w 1002366"/>
                    <a:gd name="connsiteY1" fmla="*/ 1118805 h 1119446"/>
                    <a:gd name="connsiteX2" fmla="*/ 94439 w 1002366"/>
                    <a:gd name="connsiteY2" fmla="*/ 1018865 h 1119446"/>
                    <a:gd name="connsiteX3" fmla="*/ 140166 w 1002366"/>
                    <a:gd name="connsiteY3" fmla="*/ 970888 h 1119446"/>
                    <a:gd name="connsiteX4" fmla="*/ 58092 w 1002366"/>
                    <a:gd name="connsiteY4" fmla="*/ 958459 h 1119446"/>
                    <a:gd name="connsiteX5" fmla="*/ 64724 w 1002366"/>
                    <a:gd name="connsiteY5" fmla="*/ 893746 h 1119446"/>
                    <a:gd name="connsiteX6" fmla="*/ 0 w 1002366"/>
                    <a:gd name="connsiteY6" fmla="*/ 849172 h 1119446"/>
                    <a:gd name="connsiteX7" fmla="*/ 59899 w 1002366"/>
                    <a:gd name="connsiteY7" fmla="*/ 694242 h 1119446"/>
                    <a:gd name="connsiteX8" fmla="*/ 26008 w 1002366"/>
                    <a:gd name="connsiteY8" fmla="*/ 487045 h 1119446"/>
                    <a:gd name="connsiteX9" fmla="*/ 24138 w 1002366"/>
                    <a:gd name="connsiteY9" fmla="*/ 412367 h 1119446"/>
                    <a:gd name="connsiteX10" fmla="*/ 530095 w 1002366"/>
                    <a:gd name="connsiteY10" fmla="*/ 0 h 1119446"/>
                    <a:gd name="connsiteX11" fmla="*/ 1002321 w 1002366"/>
                    <a:gd name="connsiteY11" fmla="*/ 534658 h 1119446"/>
                    <a:gd name="connsiteX12" fmla="*/ 645380 w 1002366"/>
                    <a:gd name="connsiteY12" fmla="*/ 1058218 h 1119446"/>
                    <a:gd name="connsiteX0" fmla="*/ 572542 w 1002366"/>
                    <a:gd name="connsiteY0" fmla="*/ 907339 h 1119446"/>
                    <a:gd name="connsiteX1" fmla="*/ 242209 w 1002366"/>
                    <a:gd name="connsiteY1" fmla="*/ 1118805 h 1119446"/>
                    <a:gd name="connsiteX2" fmla="*/ 94439 w 1002366"/>
                    <a:gd name="connsiteY2" fmla="*/ 1018865 h 1119446"/>
                    <a:gd name="connsiteX3" fmla="*/ 140166 w 1002366"/>
                    <a:gd name="connsiteY3" fmla="*/ 970888 h 1119446"/>
                    <a:gd name="connsiteX4" fmla="*/ 58092 w 1002366"/>
                    <a:gd name="connsiteY4" fmla="*/ 958459 h 1119446"/>
                    <a:gd name="connsiteX5" fmla="*/ 64724 w 1002366"/>
                    <a:gd name="connsiteY5" fmla="*/ 893746 h 1119446"/>
                    <a:gd name="connsiteX6" fmla="*/ 0 w 1002366"/>
                    <a:gd name="connsiteY6" fmla="*/ 849172 h 1119446"/>
                    <a:gd name="connsiteX7" fmla="*/ 64661 w 1002366"/>
                    <a:gd name="connsiteY7" fmla="*/ 651379 h 1119446"/>
                    <a:gd name="connsiteX8" fmla="*/ 26008 w 1002366"/>
                    <a:gd name="connsiteY8" fmla="*/ 487045 h 1119446"/>
                    <a:gd name="connsiteX9" fmla="*/ 24138 w 1002366"/>
                    <a:gd name="connsiteY9" fmla="*/ 412367 h 1119446"/>
                    <a:gd name="connsiteX10" fmla="*/ 530095 w 1002366"/>
                    <a:gd name="connsiteY10" fmla="*/ 0 h 1119446"/>
                    <a:gd name="connsiteX11" fmla="*/ 1002321 w 1002366"/>
                    <a:gd name="connsiteY11" fmla="*/ 534658 h 1119446"/>
                    <a:gd name="connsiteX12" fmla="*/ 645380 w 1002366"/>
                    <a:gd name="connsiteY12" fmla="*/ 1058218 h 1119446"/>
                    <a:gd name="connsiteX0" fmla="*/ 574924 w 1004748"/>
                    <a:gd name="connsiteY0" fmla="*/ 907339 h 1119446"/>
                    <a:gd name="connsiteX1" fmla="*/ 244591 w 1004748"/>
                    <a:gd name="connsiteY1" fmla="*/ 1118805 h 1119446"/>
                    <a:gd name="connsiteX2" fmla="*/ 96821 w 1004748"/>
                    <a:gd name="connsiteY2" fmla="*/ 1018865 h 1119446"/>
                    <a:gd name="connsiteX3" fmla="*/ 142548 w 1004748"/>
                    <a:gd name="connsiteY3" fmla="*/ 970888 h 1119446"/>
                    <a:gd name="connsiteX4" fmla="*/ 60474 w 1004748"/>
                    <a:gd name="connsiteY4" fmla="*/ 958459 h 1119446"/>
                    <a:gd name="connsiteX5" fmla="*/ 67106 w 1004748"/>
                    <a:gd name="connsiteY5" fmla="*/ 893746 h 1119446"/>
                    <a:gd name="connsiteX6" fmla="*/ 0 w 1004748"/>
                    <a:gd name="connsiteY6" fmla="*/ 763447 h 1119446"/>
                    <a:gd name="connsiteX7" fmla="*/ 67043 w 1004748"/>
                    <a:gd name="connsiteY7" fmla="*/ 651379 h 1119446"/>
                    <a:gd name="connsiteX8" fmla="*/ 28390 w 1004748"/>
                    <a:gd name="connsiteY8" fmla="*/ 487045 h 1119446"/>
                    <a:gd name="connsiteX9" fmla="*/ 26520 w 1004748"/>
                    <a:gd name="connsiteY9" fmla="*/ 412367 h 1119446"/>
                    <a:gd name="connsiteX10" fmla="*/ 532477 w 1004748"/>
                    <a:gd name="connsiteY10" fmla="*/ 0 h 1119446"/>
                    <a:gd name="connsiteX11" fmla="*/ 1004703 w 1004748"/>
                    <a:gd name="connsiteY11" fmla="*/ 534658 h 1119446"/>
                    <a:gd name="connsiteX12" fmla="*/ 647762 w 1004748"/>
                    <a:gd name="connsiteY12" fmla="*/ 1058218 h 1119446"/>
                    <a:gd name="connsiteX0" fmla="*/ 574924 w 1004748"/>
                    <a:gd name="connsiteY0" fmla="*/ 907339 h 1119446"/>
                    <a:gd name="connsiteX1" fmla="*/ 244591 w 1004748"/>
                    <a:gd name="connsiteY1" fmla="*/ 1118805 h 1119446"/>
                    <a:gd name="connsiteX2" fmla="*/ 96821 w 1004748"/>
                    <a:gd name="connsiteY2" fmla="*/ 1018865 h 1119446"/>
                    <a:gd name="connsiteX3" fmla="*/ 142548 w 1004748"/>
                    <a:gd name="connsiteY3" fmla="*/ 970888 h 1119446"/>
                    <a:gd name="connsiteX4" fmla="*/ 60474 w 1004748"/>
                    <a:gd name="connsiteY4" fmla="*/ 958459 h 1119446"/>
                    <a:gd name="connsiteX5" fmla="*/ 67106 w 1004748"/>
                    <a:gd name="connsiteY5" fmla="*/ 800878 h 1119446"/>
                    <a:gd name="connsiteX6" fmla="*/ 0 w 1004748"/>
                    <a:gd name="connsiteY6" fmla="*/ 763447 h 1119446"/>
                    <a:gd name="connsiteX7" fmla="*/ 67043 w 1004748"/>
                    <a:gd name="connsiteY7" fmla="*/ 651379 h 1119446"/>
                    <a:gd name="connsiteX8" fmla="*/ 28390 w 1004748"/>
                    <a:gd name="connsiteY8" fmla="*/ 487045 h 1119446"/>
                    <a:gd name="connsiteX9" fmla="*/ 26520 w 1004748"/>
                    <a:gd name="connsiteY9" fmla="*/ 412367 h 1119446"/>
                    <a:gd name="connsiteX10" fmla="*/ 532477 w 1004748"/>
                    <a:gd name="connsiteY10" fmla="*/ 0 h 1119446"/>
                    <a:gd name="connsiteX11" fmla="*/ 1004703 w 1004748"/>
                    <a:gd name="connsiteY11" fmla="*/ 534658 h 1119446"/>
                    <a:gd name="connsiteX12" fmla="*/ 647762 w 1004748"/>
                    <a:gd name="connsiteY12" fmla="*/ 1058218 h 1119446"/>
                    <a:gd name="connsiteX0" fmla="*/ 574924 w 1004748"/>
                    <a:gd name="connsiteY0" fmla="*/ 907339 h 1119446"/>
                    <a:gd name="connsiteX1" fmla="*/ 244591 w 1004748"/>
                    <a:gd name="connsiteY1" fmla="*/ 1118805 h 1119446"/>
                    <a:gd name="connsiteX2" fmla="*/ 96821 w 1004748"/>
                    <a:gd name="connsiteY2" fmla="*/ 1018865 h 1119446"/>
                    <a:gd name="connsiteX3" fmla="*/ 142548 w 1004748"/>
                    <a:gd name="connsiteY3" fmla="*/ 970888 h 1119446"/>
                    <a:gd name="connsiteX4" fmla="*/ 58093 w 1004748"/>
                    <a:gd name="connsiteY4" fmla="*/ 872734 h 1119446"/>
                    <a:gd name="connsiteX5" fmla="*/ 67106 w 1004748"/>
                    <a:gd name="connsiteY5" fmla="*/ 800878 h 1119446"/>
                    <a:gd name="connsiteX6" fmla="*/ 0 w 1004748"/>
                    <a:gd name="connsiteY6" fmla="*/ 763447 h 1119446"/>
                    <a:gd name="connsiteX7" fmla="*/ 67043 w 1004748"/>
                    <a:gd name="connsiteY7" fmla="*/ 651379 h 1119446"/>
                    <a:gd name="connsiteX8" fmla="*/ 28390 w 1004748"/>
                    <a:gd name="connsiteY8" fmla="*/ 487045 h 1119446"/>
                    <a:gd name="connsiteX9" fmla="*/ 26520 w 1004748"/>
                    <a:gd name="connsiteY9" fmla="*/ 412367 h 1119446"/>
                    <a:gd name="connsiteX10" fmla="*/ 532477 w 1004748"/>
                    <a:gd name="connsiteY10" fmla="*/ 0 h 1119446"/>
                    <a:gd name="connsiteX11" fmla="*/ 1004703 w 1004748"/>
                    <a:gd name="connsiteY11" fmla="*/ 534658 h 1119446"/>
                    <a:gd name="connsiteX12" fmla="*/ 647762 w 1004748"/>
                    <a:gd name="connsiteY12" fmla="*/ 1058218 h 1119446"/>
                    <a:gd name="connsiteX0" fmla="*/ 574924 w 1004748"/>
                    <a:gd name="connsiteY0" fmla="*/ 907339 h 1119446"/>
                    <a:gd name="connsiteX1" fmla="*/ 244591 w 1004748"/>
                    <a:gd name="connsiteY1" fmla="*/ 1118805 h 1119446"/>
                    <a:gd name="connsiteX2" fmla="*/ 96821 w 1004748"/>
                    <a:gd name="connsiteY2" fmla="*/ 1018865 h 1119446"/>
                    <a:gd name="connsiteX3" fmla="*/ 142548 w 1004748"/>
                    <a:gd name="connsiteY3" fmla="*/ 970888 h 1119446"/>
                    <a:gd name="connsiteX4" fmla="*/ 287623 w 1004748"/>
                    <a:gd name="connsiteY4" fmla="*/ 872915 h 1119446"/>
                    <a:gd name="connsiteX5" fmla="*/ 58093 w 1004748"/>
                    <a:gd name="connsiteY5" fmla="*/ 872734 h 1119446"/>
                    <a:gd name="connsiteX6" fmla="*/ 67106 w 1004748"/>
                    <a:gd name="connsiteY6" fmla="*/ 800878 h 1119446"/>
                    <a:gd name="connsiteX7" fmla="*/ 0 w 1004748"/>
                    <a:gd name="connsiteY7" fmla="*/ 763447 h 1119446"/>
                    <a:gd name="connsiteX8" fmla="*/ 67043 w 1004748"/>
                    <a:gd name="connsiteY8" fmla="*/ 651379 h 1119446"/>
                    <a:gd name="connsiteX9" fmla="*/ 28390 w 1004748"/>
                    <a:gd name="connsiteY9" fmla="*/ 487045 h 1119446"/>
                    <a:gd name="connsiteX10" fmla="*/ 26520 w 1004748"/>
                    <a:gd name="connsiteY10" fmla="*/ 412367 h 1119446"/>
                    <a:gd name="connsiteX11" fmla="*/ 532477 w 1004748"/>
                    <a:gd name="connsiteY11" fmla="*/ 0 h 1119446"/>
                    <a:gd name="connsiteX12" fmla="*/ 1004703 w 1004748"/>
                    <a:gd name="connsiteY12" fmla="*/ 534658 h 1119446"/>
                    <a:gd name="connsiteX13" fmla="*/ 647762 w 1004748"/>
                    <a:gd name="connsiteY13" fmla="*/ 1058218 h 1119446"/>
                    <a:gd name="connsiteX0" fmla="*/ 574924 w 1004748"/>
                    <a:gd name="connsiteY0" fmla="*/ 907339 h 1119446"/>
                    <a:gd name="connsiteX1" fmla="*/ 244591 w 1004748"/>
                    <a:gd name="connsiteY1" fmla="*/ 1118805 h 1119446"/>
                    <a:gd name="connsiteX2" fmla="*/ 96821 w 1004748"/>
                    <a:gd name="connsiteY2" fmla="*/ 1018865 h 1119446"/>
                    <a:gd name="connsiteX3" fmla="*/ 142548 w 1004748"/>
                    <a:gd name="connsiteY3" fmla="*/ 970888 h 1119446"/>
                    <a:gd name="connsiteX4" fmla="*/ 237617 w 1004748"/>
                    <a:gd name="connsiteY4" fmla="*/ 872915 h 1119446"/>
                    <a:gd name="connsiteX5" fmla="*/ 58093 w 1004748"/>
                    <a:gd name="connsiteY5" fmla="*/ 872734 h 1119446"/>
                    <a:gd name="connsiteX6" fmla="*/ 67106 w 1004748"/>
                    <a:gd name="connsiteY6" fmla="*/ 800878 h 1119446"/>
                    <a:gd name="connsiteX7" fmla="*/ 0 w 1004748"/>
                    <a:gd name="connsiteY7" fmla="*/ 763447 h 1119446"/>
                    <a:gd name="connsiteX8" fmla="*/ 67043 w 1004748"/>
                    <a:gd name="connsiteY8" fmla="*/ 651379 h 1119446"/>
                    <a:gd name="connsiteX9" fmla="*/ 28390 w 1004748"/>
                    <a:gd name="connsiteY9" fmla="*/ 487045 h 1119446"/>
                    <a:gd name="connsiteX10" fmla="*/ 26520 w 1004748"/>
                    <a:gd name="connsiteY10" fmla="*/ 412367 h 1119446"/>
                    <a:gd name="connsiteX11" fmla="*/ 532477 w 1004748"/>
                    <a:gd name="connsiteY11" fmla="*/ 0 h 1119446"/>
                    <a:gd name="connsiteX12" fmla="*/ 1004703 w 1004748"/>
                    <a:gd name="connsiteY12" fmla="*/ 534658 h 1119446"/>
                    <a:gd name="connsiteX13" fmla="*/ 647762 w 1004748"/>
                    <a:gd name="connsiteY13" fmla="*/ 1058218 h 1119446"/>
                    <a:gd name="connsiteX0" fmla="*/ 574924 w 1004748"/>
                    <a:gd name="connsiteY0" fmla="*/ 907339 h 1119446"/>
                    <a:gd name="connsiteX1" fmla="*/ 244591 w 1004748"/>
                    <a:gd name="connsiteY1" fmla="*/ 1118805 h 1119446"/>
                    <a:gd name="connsiteX2" fmla="*/ 103965 w 1004748"/>
                    <a:gd name="connsiteY2" fmla="*/ 1033152 h 1119446"/>
                    <a:gd name="connsiteX3" fmla="*/ 142548 w 1004748"/>
                    <a:gd name="connsiteY3" fmla="*/ 970888 h 1119446"/>
                    <a:gd name="connsiteX4" fmla="*/ 237617 w 1004748"/>
                    <a:gd name="connsiteY4" fmla="*/ 872915 h 1119446"/>
                    <a:gd name="connsiteX5" fmla="*/ 58093 w 1004748"/>
                    <a:gd name="connsiteY5" fmla="*/ 872734 h 1119446"/>
                    <a:gd name="connsiteX6" fmla="*/ 67106 w 1004748"/>
                    <a:gd name="connsiteY6" fmla="*/ 800878 h 1119446"/>
                    <a:gd name="connsiteX7" fmla="*/ 0 w 1004748"/>
                    <a:gd name="connsiteY7" fmla="*/ 763447 h 1119446"/>
                    <a:gd name="connsiteX8" fmla="*/ 67043 w 1004748"/>
                    <a:gd name="connsiteY8" fmla="*/ 651379 h 1119446"/>
                    <a:gd name="connsiteX9" fmla="*/ 28390 w 1004748"/>
                    <a:gd name="connsiteY9" fmla="*/ 487045 h 1119446"/>
                    <a:gd name="connsiteX10" fmla="*/ 26520 w 1004748"/>
                    <a:gd name="connsiteY10" fmla="*/ 412367 h 1119446"/>
                    <a:gd name="connsiteX11" fmla="*/ 532477 w 1004748"/>
                    <a:gd name="connsiteY11" fmla="*/ 0 h 1119446"/>
                    <a:gd name="connsiteX12" fmla="*/ 1004703 w 1004748"/>
                    <a:gd name="connsiteY12" fmla="*/ 534658 h 1119446"/>
                    <a:gd name="connsiteX13" fmla="*/ 647762 w 1004748"/>
                    <a:gd name="connsiteY13" fmla="*/ 1058218 h 1119446"/>
                    <a:gd name="connsiteX0" fmla="*/ 574924 w 1004748"/>
                    <a:gd name="connsiteY0" fmla="*/ 907339 h 1119446"/>
                    <a:gd name="connsiteX1" fmla="*/ 244591 w 1004748"/>
                    <a:gd name="connsiteY1" fmla="*/ 1118805 h 1119446"/>
                    <a:gd name="connsiteX2" fmla="*/ 103965 w 1004748"/>
                    <a:gd name="connsiteY2" fmla="*/ 1033152 h 1119446"/>
                    <a:gd name="connsiteX3" fmla="*/ 87779 w 1004748"/>
                    <a:gd name="connsiteY3" fmla="*/ 1004225 h 1119446"/>
                    <a:gd name="connsiteX4" fmla="*/ 237617 w 1004748"/>
                    <a:gd name="connsiteY4" fmla="*/ 872915 h 1119446"/>
                    <a:gd name="connsiteX5" fmla="*/ 58093 w 1004748"/>
                    <a:gd name="connsiteY5" fmla="*/ 872734 h 1119446"/>
                    <a:gd name="connsiteX6" fmla="*/ 67106 w 1004748"/>
                    <a:gd name="connsiteY6" fmla="*/ 800878 h 1119446"/>
                    <a:gd name="connsiteX7" fmla="*/ 0 w 1004748"/>
                    <a:gd name="connsiteY7" fmla="*/ 763447 h 1119446"/>
                    <a:gd name="connsiteX8" fmla="*/ 67043 w 1004748"/>
                    <a:gd name="connsiteY8" fmla="*/ 651379 h 1119446"/>
                    <a:gd name="connsiteX9" fmla="*/ 28390 w 1004748"/>
                    <a:gd name="connsiteY9" fmla="*/ 487045 h 1119446"/>
                    <a:gd name="connsiteX10" fmla="*/ 26520 w 1004748"/>
                    <a:gd name="connsiteY10" fmla="*/ 412367 h 1119446"/>
                    <a:gd name="connsiteX11" fmla="*/ 532477 w 1004748"/>
                    <a:gd name="connsiteY11" fmla="*/ 0 h 1119446"/>
                    <a:gd name="connsiteX12" fmla="*/ 1004703 w 1004748"/>
                    <a:gd name="connsiteY12" fmla="*/ 534658 h 1119446"/>
                    <a:gd name="connsiteX13" fmla="*/ 647762 w 1004748"/>
                    <a:gd name="connsiteY13" fmla="*/ 1058218 h 1119446"/>
                    <a:gd name="connsiteX0" fmla="*/ 574924 w 1004748"/>
                    <a:gd name="connsiteY0" fmla="*/ 907339 h 1119446"/>
                    <a:gd name="connsiteX1" fmla="*/ 244591 w 1004748"/>
                    <a:gd name="connsiteY1" fmla="*/ 1118805 h 1119446"/>
                    <a:gd name="connsiteX2" fmla="*/ 118252 w 1004748"/>
                    <a:gd name="connsiteY2" fmla="*/ 1033152 h 1119446"/>
                    <a:gd name="connsiteX3" fmla="*/ 87779 w 1004748"/>
                    <a:gd name="connsiteY3" fmla="*/ 1004225 h 1119446"/>
                    <a:gd name="connsiteX4" fmla="*/ 237617 w 1004748"/>
                    <a:gd name="connsiteY4" fmla="*/ 872915 h 1119446"/>
                    <a:gd name="connsiteX5" fmla="*/ 58093 w 1004748"/>
                    <a:gd name="connsiteY5" fmla="*/ 872734 h 1119446"/>
                    <a:gd name="connsiteX6" fmla="*/ 67106 w 1004748"/>
                    <a:gd name="connsiteY6" fmla="*/ 800878 h 1119446"/>
                    <a:gd name="connsiteX7" fmla="*/ 0 w 1004748"/>
                    <a:gd name="connsiteY7" fmla="*/ 763447 h 1119446"/>
                    <a:gd name="connsiteX8" fmla="*/ 67043 w 1004748"/>
                    <a:gd name="connsiteY8" fmla="*/ 651379 h 1119446"/>
                    <a:gd name="connsiteX9" fmla="*/ 28390 w 1004748"/>
                    <a:gd name="connsiteY9" fmla="*/ 487045 h 1119446"/>
                    <a:gd name="connsiteX10" fmla="*/ 26520 w 1004748"/>
                    <a:gd name="connsiteY10" fmla="*/ 412367 h 1119446"/>
                    <a:gd name="connsiteX11" fmla="*/ 532477 w 1004748"/>
                    <a:gd name="connsiteY11" fmla="*/ 0 h 1119446"/>
                    <a:gd name="connsiteX12" fmla="*/ 1004703 w 1004748"/>
                    <a:gd name="connsiteY12" fmla="*/ 534658 h 1119446"/>
                    <a:gd name="connsiteX13" fmla="*/ 647762 w 1004748"/>
                    <a:gd name="connsiteY13" fmla="*/ 1058218 h 1119446"/>
                    <a:gd name="connsiteX0" fmla="*/ 574924 w 1004748"/>
                    <a:gd name="connsiteY0" fmla="*/ 907339 h 1119446"/>
                    <a:gd name="connsiteX1" fmla="*/ 244591 w 1004748"/>
                    <a:gd name="connsiteY1" fmla="*/ 1118805 h 1119446"/>
                    <a:gd name="connsiteX2" fmla="*/ 118252 w 1004748"/>
                    <a:gd name="connsiteY2" fmla="*/ 1033152 h 1119446"/>
                    <a:gd name="connsiteX3" fmla="*/ 87779 w 1004748"/>
                    <a:gd name="connsiteY3" fmla="*/ 1004225 h 1119446"/>
                    <a:gd name="connsiteX4" fmla="*/ 237617 w 1004748"/>
                    <a:gd name="connsiteY4" fmla="*/ 872915 h 1119446"/>
                    <a:gd name="connsiteX5" fmla="*/ 58093 w 1004748"/>
                    <a:gd name="connsiteY5" fmla="*/ 872734 h 1119446"/>
                    <a:gd name="connsiteX6" fmla="*/ 67106 w 1004748"/>
                    <a:gd name="connsiteY6" fmla="*/ 800878 h 1119446"/>
                    <a:gd name="connsiteX7" fmla="*/ 0 w 1004748"/>
                    <a:gd name="connsiteY7" fmla="*/ 763447 h 1119446"/>
                    <a:gd name="connsiteX8" fmla="*/ 67043 w 1004748"/>
                    <a:gd name="connsiteY8" fmla="*/ 651379 h 1119446"/>
                    <a:gd name="connsiteX9" fmla="*/ 28390 w 1004748"/>
                    <a:gd name="connsiteY9" fmla="*/ 487045 h 1119446"/>
                    <a:gd name="connsiteX10" fmla="*/ 26520 w 1004748"/>
                    <a:gd name="connsiteY10" fmla="*/ 412367 h 1119446"/>
                    <a:gd name="connsiteX11" fmla="*/ 532477 w 1004748"/>
                    <a:gd name="connsiteY11" fmla="*/ 0 h 1119446"/>
                    <a:gd name="connsiteX12" fmla="*/ 1004703 w 1004748"/>
                    <a:gd name="connsiteY12" fmla="*/ 534658 h 1119446"/>
                    <a:gd name="connsiteX13" fmla="*/ 647762 w 1004748"/>
                    <a:gd name="connsiteY13" fmla="*/ 1058218 h 1119446"/>
                    <a:gd name="connsiteX0" fmla="*/ 574924 w 1004748"/>
                    <a:gd name="connsiteY0" fmla="*/ 907339 h 1118805"/>
                    <a:gd name="connsiteX1" fmla="*/ 244591 w 1004748"/>
                    <a:gd name="connsiteY1" fmla="*/ 1118805 h 1118805"/>
                    <a:gd name="connsiteX2" fmla="*/ 118252 w 1004748"/>
                    <a:gd name="connsiteY2" fmla="*/ 1033152 h 1118805"/>
                    <a:gd name="connsiteX3" fmla="*/ 87779 w 1004748"/>
                    <a:gd name="connsiteY3" fmla="*/ 1004225 h 1118805"/>
                    <a:gd name="connsiteX4" fmla="*/ 237617 w 1004748"/>
                    <a:gd name="connsiteY4" fmla="*/ 872915 h 1118805"/>
                    <a:gd name="connsiteX5" fmla="*/ 58093 w 1004748"/>
                    <a:gd name="connsiteY5" fmla="*/ 872734 h 1118805"/>
                    <a:gd name="connsiteX6" fmla="*/ 67106 w 1004748"/>
                    <a:gd name="connsiteY6" fmla="*/ 800878 h 1118805"/>
                    <a:gd name="connsiteX7" fmla="*/ 0 w 1004748"/>
                    <a:gd name="connsiteY7" fmla="*/ 763447 h 1118805"/>
                    <a:gd name="connsiteX8" fmla="*/ 67043 w 1004748"/>
                    <a:gd name="connsiteY8" fmla="*/ 651379 h 1118805"/>
                    <a:gd name="connsiteX9" fmla="*/ 28390 w 1004748"/>
                    <a:gd name="connsiteY9" fmla="*/ 487045 h 1118805"/>
                    <a:gd name="connsiteX10" fmla="*/ 26520 w 1004748"/>
                    <a:gd name="connsiteY10" fmla="*/ 412367 h 1118805"/>
                    <a:gd name="connsiteX11" fmla="*/ 532477 w 1004748"/>
                    <a:gd name="connsiteY11" fmla="*/ 0 h 1118805"/>
                    <a:gd name="connsiteX12" fmla="*/ 1004703 w 1004748"/>
                    <a:gd name="connsiteY12" fmla="*/ 534658 h 1118805"/>
                    <a:gd name="connsiteX13" fmla="*/ 647762 w 1004748"/>
                    <a:gd name="connsiteY13" fmla="*/ 1058218 h 1118805"/>
                    <a:gd name="connsiteX0" fmla="*/ 574924 w 1004748"/>
                    <a:gd name="connsiteY0" fmla="*/ 907339 h 1118805"/>
                    <a:gd name="connsiteX1" fmla="*/ 244591 w 1004748"/>
                    <a:gd name="connsiteY1" fmla="*/ 1118805 h 1118805"/>
                    <a:gd name="connsiteX2" fmla="*/ 118252 w 1004748"/>
                    <a:gd name="connsiteY2" fmla="*/ 1033152 h 1118805"/>
                    <a:gd name="connsiteX3" fmla="*/ 87779 w 1004748"/>
                    <a:gd name="connsiteY3" fmla="*/ 1004225 h 1118805"/>
                    <a:gd name="connsiteX4" fmla="*/ 237617 w 1004748"/>
                    <a:gd name="connsiteY4" fmla="*/ 872915 h 1118805"/>
                    <a:gd name="connsiteX5" fmla="*/ 58093 w 1004748"/>
                    <a:gd name="connsiteY5" fmla="*/ 872734 h 1118805"/>
                    <a:gd name="connsiteX6" fmla="*/ 62344 w 1004748"/>
                    <a:gd name="connsiteY6" fmla="*/ 800878 h 1118805"/>
                    <a:gd name="connsiteX7" fmla="*/ 0 w 1004748"/>
                    <a:gd name="connsiteY7" fmla="*/ 763447 h 1118805"/>
                    <a:gd name="connsiteX8" fmla="*/ 67043 w 1004748"/>
                    <a:gd name="connsiteY8" fmla="*/ 651379 h 1118805"/>
                    <a:gd name="connsiteX9" fmla="*/ 28390 w 1004748"/>
                    <a:gd name="connsiteY9" fmla="*/ 487045 h 1118805"/>
                    <a:gd name="connsiteX10" fmla="*/ 26520 w 1004748"/>
                    <a:gd name="connsiteY10" fmla="*/ 412367 h 1118805"/>
                    <a:gd name="connsiteX11" fmla="*/ 532477 w 1004748"/>
                    <a:gd name="connsiteY11" fmla="*/ 0 h 1118805"/>
                    <a:gd name="connsiteX12" fmla="*/ 1004703 w 1004748"/>
                    <a:gd name="connsiteY12" fmla="*/ 534658 h 1118805"/>
                    <a:gd name="connsiteX13" fmla="*/ 647762 w 1004748"/>
                    <a:gd name="connsiteY13" fmla="*/ 1058218 h 1118805"/>
                    <a:gd name="connsiteX0" fmla="*/ 574924 w 1004748"/>
                    <a:gd name="connsiteY0" fmla="*/ 907339 h 1118805"/>
                    <a:gd name="connsiteX1" fmla="*/ 244591 w 1004748"/>
                    <a:gd name="connsiteY1" fmla="*/ 1118805 h 1118805"/>
                    <a:gd name="connsiteX2" fmla="*/ 137302 w 1004748"/>
                    <a:gd name="connsiteY2" fmla="*/ 1030771 h 1118805"/>
                    <a:gd name="connsiteX3" fmla="*/ 87779 w 1004748"/>
                    <a:gd name="connsiteY3" fmla="*/ 1004225 h 1118805"/>
                    <a:gd name="connsiteX4" fmla="*/ 237617 w 1004748"/>
                    <a:gd name="connsiteY4" fmla="*/ 872915 h 1118805"/>
                    <a:gd name="connsiteX5" fmla="*/ 58093 w 1004748"/>
                    <a:gd name="connsiteY5" fmla="*/ 872734 h 1118805"/>
                    <a:gd name="connsiteX6" fmla="*/ 62344 w 1004748"/>
                    <a:gd name="connsiteY6" fmla="*/ 800878 h 1118805"/>
                    <a:gd name="connsiteX7" fmla="*/ 0 w 1004748"/>
                    <a:gd name="connsiteY7" fmla="*/ 763447 h 1118805"/>
                    <a:gd name="connsiteX8" fmla="*/ 67043 w 1004748"/>
                    <a:gd name="connsiteY8" fmla="*/ 651379 h 1118805"/>
                    <a:gd name="connsiteX9" fmla="*/ 28390 w 1004748"/>
                    <a:gd name="connsiteY9" fmla="*/ 487045 h 1118805"/>
                    <a:gd name="connsiteX10" fmla="*/ 26520 w 1004748"/>
                    <a:gd name="connsiteY10" fmla="*/ 412367 h 1118805"/>
                    <a:gd name="connsiteX11" fmla="*/ 532477 w 1004748"/>
                    <a:gd name="connsiteY11" fmla="*/ 0 h 1118805"/>
                    <a:gd name="connsiteX12" fmla="*/ 1004703 w 1004748"/>
                    <a:gd name="connsiteY12" fmla="*/ 534658 h 1118805"/>
                    <a:gd name="connsiteX13" fmla="*/ 647762 w 1004748"/>
                    <a:gd name="connsiteY13" fmla="*/ 1058218 h 1118805"/>
                    <a:gd name="connsiteX0" fmla="*/ 574924 w 1004748"/>
                    <a:gd name="connsiteY0" fmla="*/ 907339 h 1118805"/>
                    <a:gd name="connsiteX1" fmla="*/ 244591 w 1004748"/>
                    <a:gd name="connsiteY1" fmla="*/ 1118805 h 1118805"/>
                    <a:gd name="connsiteX2" fmla="*/ 137302 w 1004748"/>
                    <a:gd name="connsiteY2" fmla="*/ 1030771 h 1118805"/>
                    <a:gd name="connsiteX3" fmla="*/ 113973 w 1004748"/>
                    <a:gd name="connsiteY3" fmla="*/ 999462 h 1118805"/>
                    <a:gd name="connsiteX4" fmla="*/ 237617 w 1004748"/>
                    <a:gd name="connsiteY4" fmla="*/ 872915 h 1118805"/>
                    <a:gd name="connsiteX5" fmla="*/ 58093 w 1004748"/>
                    <a:gd name="connsiteY5" fmla="*/ 872734 h 1118805"/>
                    <a:gd name="connsiteX6" fmla="*/ 62344 w 1004748"/>
                    <a:gd name="connsiteY6" fmla="*/ 800878 h 1118805"/>
                    <a:gd name="connsiteX7" fmla="*/ 0 w 1004748"/>
                    <a:gd name="connsiteY7" fmla="*/ 763447 h 1118805"/>
                    <a:gd name="connsiteX8" fmla="*/ 67043 w 1004748"/>
                    <a:gd name="connsiteY8" fmla="*/ 651379 h 1118805"/>
                    <a:gd name="connsiteX9" fmla="*/ 28390 w 1004748"/>
                    <a:gd name="connsiteY9" fmla="*/ 487045 h 1118805"/>
                    <a:gd name="connsiteX10" fmla="*/ 26520 w 1004748"/>
                    <a:gd name="connsiteY10" fmla="*/ 412367 h 1118805"/>
                    <a:gd name="connsiteX11" fmla="*/ 532477 w 1004748"/>
                    <a:gd name="connsiteY11" fmla="*/ 0 h 1118805"/>
                    <a:gd name="connsiteX12" fmla="*/ 1004703 w 1004748"/>
                    <a:gd name="connsiteY12" fmla="*/ 534658 h 1118805"/>
                    <a:gd name="connsiteX13" fmla="*/ 647762 w 1004748"/>
                    <a:gd name="connsiteY13" fmla="*/ 1058218 h 1118805"/>
                    <a:gd name="connsiteX0" fmla="*/ 574924 w 1004748"/>
                    <a:gd name="connsiteY0" fmla="*/ 907339 h 1118805"/>
                    <a:gd name="connsiteX1" fmla="*/ 244591 w 1004748"/>
                    <a:gd name="connsiteY1" fmla="*/ 1118805 h 1118805"/>
                    <a:gd name="connsiteX2" fmla="*/ 137302 w 1004748"/>
                    <a:gd name="connsiteY2" fmla="*/ 1030771 h 1118805"/>
                    <a:gd name="connsiteX3" fmla="*/ 113973 w 1004748"/>
                    <a:gd name="connsiteY3" fmla="*/ 999462 h 1118805"/>
                    <a:gd name="connsiteX4" fmla="*/ 263811 w 1004748"/>
                    <a:gd name="connsiteY4" fmla="*/ 863390 h 1118805"/>
                    <a:gd name="connsiteX5" fmla="*/ 58093 w 1004748"/>
                    <a:gd name="connsiteY5" fmla="*/ 872734 h 1118805"/>
                    <a:gd name="connsiteX6" fmla="*/ 62344 w 1004748"/>
                    <a:gd name="connsiteY6" fmla="*/ 800878 h 1118805"/>
                    <a:gd name="connsiteX7" fmla="*/ 0 w 1004748"/>
                    <a:gd name="connsiteY7" fmla="*/ 763447 h 1118805"/>
                    <a:gd name="connsiteX8" fmla="*/ 67043 w 1004748"/>
                    <a:gd name="connsiteY8" fmla="*/ 651379 h 1118805"/>
                    <a:gd name="connsiteX9" fmla="*/ 28390 w 1004748"/>
                    <a:gd name="connsiteY9" fmla="*/ 487045 h 1118805"/>
                    <a:gd name="connsiteX10" fmla="*/ 26520 w 1004748"/>
                    <a:gd name="connsiteY10" fmla="*/ 412367 h 1118805"/>
                    <a:gd name="connsiteX11" fmla="*/ 532477 w 1004748"/>
                    <a:gd name="connsiteY11" fmla="*/ 0 h 1118805"/>
                    <a:gd name="connsiteX12" fmla="*/ 1004703 w 1004748"/>
                    <a:gd name="connsiteY12" fmla="*/ 534658 h 1118805"/>
                    <a:gd name="connsiteX13" fmla="*/ 647762 w 1004748"/>
                    <a:gd name="connsiteY13" fmla="*/ 1058218 h 1118805"/>
                    <a:gd name="connsiteX0" fmla="*/ 574924 w 1004748"/>
                    <a:gd name="connsiteY0" fmla="*/ 907339 h 1118805"/>
                    <a:gd name="connsiteX1" fmla="*/ 244591 w 1004748"/>
                    <a:gd name="connsiteY1" fmla="*/ 1118805 h 1118805"/>
                    <a:gd name="connsiteX2" fmla="*/ 137302 w 1004748"/>
                    <a:gd name="connsiteY2" fmla="*/ 1030771 h 1118805"/>
                    <a:gd name="connsiteX3" fmla="*/ 113973 w 1004748"/>
                    <a:gd name="connsiteY3" fmla="*/ 999462 h 1118805"/>
                    <a:gd name="connsiteX4" fmla="*/ 220948 w 1004748"/>
                    <a:gd name="connsiteY4" fmla="*/ 882440 h 1118805"/>
                    <a:gd name="connsiteX5" fmla="*/ 58093 w 1004748"/>
                    <a:gd name="connsiteY5" fmla="*/ 872734 h 1118805"/>
                    <a:gd name="connsiteX6" fmla="*/ 62344 w 1004748"/>
                    <a:gd name="connsiteY6" fmla="*/ 800878 h 1118805"/>
                    <a:gd name="connsiteX7" fmla="*/ 0 w 1004748"/>
                    <a:gd name="connsiteY7" fmla="*/ 763447 h 1118805"/>
                    <a:gd name="connsiteX8" fmla="*/ 67043 w 1004748"/>
                    <a:gd name="connsiteY8" fmla="*/ 651379 h 1118805"/>
                    <a:gd name="connsiteX9" fmla="*/ 28390 w 1004748"/>
                    <a:gd name="connsiteY9" fmla="*/ 487045 h 1118805"/>
                    <a:gd name="connsiteX10" fmla="*/ 26520 w 1004748"/>
                    <a:gd name="connsiteY10" fmla="*/ 412367 h 1118805"/>
                    <a:gd name="connsiteX11" fmla="*/ 532477 w 1004748"/>
                    <a:gd name="connsiteY11" fmla="*/ 0 h 1118805"/>
                    <a:gd name="connsiteX12" fmla="*/ 1004703 w 1004748"/>
                    <a:gd name="connsiteY12" fmla="*/ 534658 h 1118805"/>
                    <a:gd name="connsiteX13" fmla="*/ 647762 w 1004748"/>
                    <a:gd name="connsiteY13" fmla="*/ 1058218 h 1118805"/>
                    <a:gd name="connsiteX0" fmla="*/ 574924 w 1004748"/>
                    <a:gd name="connsiteY0" fmla="*/ 907339 h 1118805"/>
                    <a:gd name="connsiteX1" fmla="*/ 244591 w 1004748"/>
                    <a:gd name="connsiteY1" fmla="*/ 1118805 h 1118805"/>
                    <a:gd name="connsiteX2" fmla="*/ 153970 w 1004748"/>
                    <a:gd name="connsiteY2" fmla="*/ 1064109 h 1118805"/>
                    <a:gd name="connsiteX3" fmla="*/ 113973 w 1004748"/>
                    <a:gd name="connsiteY3" fmla="*/ 999462 h 1118805"/>
                    <a:gd name="connsiteX4" fmla="*/ 220948 w 1004748"/>
                    <a:gd name="connsiteY4" fmla="*/ 882440 h 1118805"/>
                    <a:gd name="connsiteX5" fmla="*/ 58093 w 1004748"/>
                    <a:gd name="connsiteY5" fmla="*/ 872734 h 1118805"/>
                    <a:gd name="connsiteX6" fmla="*/ 62344 w 1004748"/>
                    <a:gd name="connsiteY6" fmla="*/ 800878 h 1118805"/>
                    <a:gd name="connsiteX7" fmla="*/ 0 w 1004748"/>
                    <a:gd name="connsiteY7" fmla="*/ 763447 h 1118805"/>
                    <a:gd name="connsiteX8" fmla="*/ 67043 w 1004748"/>
                    <a:gd name="connsiteY8" fmla="*/ 651379 h 1118805"/>
                    <a:gd name="connsiteX9" fmla="*/ 28390 w 1004748"/>
                    <a:gd name="connsiteY9" fmla="*/ 487045 h 1118805"/>
                    <a:gd name="connsiteX10" fmla="*/ 26520 w 1004748"/>
                    <a:gd name="connsiteY10" fmla="*/ 412367 h 1118805"/>
                    <a:gd name="connsiteX11" fmla="*/ 532477 w 1004748"/>
                    <a:gd name="connsiteY11" fmla="*/ 0 h 1118805"/>
                    <a:gd name="connsiteX12" fmla="*/ 1004703 w 1004748"/>
                    <a:gd name="connsiteY12" fmla="*/ 534658 h 1118805"/>
                    <a:gd name="connsiteX13" fmla="*/ 647762 w 1004748"/>
                    <a:gd name="connsiteY13" fmla="*/ 1058218 h 1118805"/>
                    <a:gd name="connsiteX0" fmla="*/ 574924 w 1004748"/>
                    <a:gd name="connsiteY0" fmla="*/ 907339 h 1118805"/>
                    <a:gd name="connsiteX1" fmla="*/ 244591 w 1004748"/>
                    <a:gd name="connsiteY1" fmla="*/ 1118805 h 1118805"/>
                    <a:gd name="connsiteX2" fmla="*/ 153970 w 1004748"/>
                    <a:gd name="connsiteY2" fmla="*/ 1064109 h 1118805"/>
                    <a:gd name="connsiteX3" fmla="*/ 133023 w 1004748"/>
                    <a:gd name="connsiteY3" fmla="*/ 1044706 h 1118805"/>
                    <a:gd name="connsiteX4" fmla="*/ 220948 w 1004748"/>
                    <a:gd name="connsiteY4" fmla="*/ 882440 h 1118805"/>
                    <a:gd name="connsiteX5" fmla="*/ 58093 w 1004748"/>
                    <a:gd name="connsiteY5" fmla="*/ 872734 h 1118805"/>
                    <a:gd name="connsiteX6" fmla="*/ 62344 w 1004748"/>
                    <a:gd name="connsiteY6" fmla="*/ 800878 h 1118805"/>
                    <a:gd name="connsiteX7" fmla="*/ 0 w 1004748"/>
                    <a:gd name="connsiteY7" fmla="*/ 763447 h 1118805"/>
                    <a:gd name="connsiteX8" fmla="*/ 67043 w 1004748"/>
                    <a:gd name="connsiteY8" fmla="*/ 651379 h 1118805"/>
                    <a:gd name="connsiteX9" fmla="*/ 28390 w 1004748"/>
                    <a:gd name="connsiteY9" fmla="*/ 487045 h 1118805"/>
                    <a:gd name="connsiteX10" fmla="*/ 26520 w 1004748"/>
                    <a:gd name="connsiteY10" fmla="*/ 412367 h 1118805"/>
                    <a:gd name="connsiteX11" fmla="*/ 532477 w 1004748"/>
                    <a:gd name="connsiteY11" fmla="*/ 0 h 1118805"/>
                    <a:gd name="connsiteX12" fmla="*/ 1004703 w 1004748"/>
                    <a:gd name="connsiteY12" fmla="*/ 534658 h 1118805"/>
                    <a:gd name="connsiteX13" fmla="*/ 647762 w 1004748"/>
                    <a:gd name="connsiteY13" fmla="*/ 1058218 h 1118805"/>
                    <a:gd name="connsiteX0" fmla="*/ 574924 w 1004748"/>
                    <a:gd name="connsiteY0" fmla="*/ 907339 h 1123475"/>
                    <a:gd name="connsiteX1" fmla="*/ 244591 w 1004748"/>
                    <a:gd name="connsiteY1" fmla="*/ 1118805 h 1123475"/>
                    <a:gd name="connsiteX2" fmla="*/ 153970 w 1004748"/>
                    <a:gd name="connsiteY2" fmla="*/ 1064109 h 1123475"/>
                    <a:gd name="connsiteX3" fmla="*/ 133023 w 1004748"/>
                    <a:gd name="connsiteY3" fmla="*/ 1044706 h 1123475"/>
                    <a:gd name="connsiteX4" fmla="*/ 220948 w 1004748"/>
                    <a:gd name="connsiteY4" fmla="*/ 882440 h 1123475"/>
                    <a:gd name="connsiteX5" fmla="*/ 58093 w 1004748"/>
                    <a:gd name="connsiteY5" fmla="*/ 872734 h 1123475"/>
                    <a:gd name="connsiteX6" fmla="*/ 62344 w 1004748"/>
                    <a:gd name="connsiteY6" fmla="*/ 800878 h 1123475"/>
                    <a:gd name="connsiteX7" fmla="*/ 0 w 1004748"/>
                    <a:gd name="connsiteY7" fmla="*/ 763447 h 1123475"/>
                    <a:gd name="connsiteX8" fmla="*/ 67043 w 1004748"/>
                    <a:gd name="connsiteY8" fmla="*/ 651379 h 1123475"/>
                    <a:gd name="connsiteX9" fmla="*/ 28390 w 1004748"/>
                    <a:gd name="connsiteY9" fmla="*/ 487045 h 1123475"/>
                    <a:gd name="connsiteX10" fmla="*/ 26520 w 1004748"/>
                    <a:gd name="connsiteY10" fmla="*/ 412367 h 1123475"/>
                    <a:gd name="connsiteX11" fmla="*/ 532477 w 1004748"/>
                    <a:gd name="connsiteY11" fmla="*/ 0 h 1123475"/>
                    <a:gd name="connsiteX12" fmla="*/ 1004703 w 1004748"/>
                    <a:gd name="connsiteY12" fmla="*/ 534658 h 1123475"/>
                    <a:gd name="connsiteX13" fmla="*/ 647762 w 1004748"/>
                    <a:gd name="connsiteY13" fmla="*/ 1058218 h 1123475"/>
                    <a:gd name="connsiteX0" fmla="*/ 574924 w 1004748"/>
                    <a:gd name="connsiteY0" fmla="*/ 907339 h 1123475"/>
                    <a:gd name="connsiteX1" fmla="*/ 244591 w 1004748"/>
                    <a:gd name="connsiteY1" fmla="*/ 1118805 h 1123475"/>
                    <a:gd name="connsiteX2" fmla="*/ 153970 w 1004748"/>
                    <a:gd name="connsiteY2" fmla="*/ 1064109 h 1123475"/>
                    <a:gd name="connsiteX3" fmla="*/ 133023 w 1004748"/>
                    <a:gd name="connsiteY3" fmla="*/ 1044706 h 1123475"/>
                    <a:gd name="connsiteX4" fmla="*/ 220948 w 1004748"/>
                    <a:gd name="connsiteY4" fmla="*/ 882440 h 1123475"/>
                    <a:gd name="connsiteX5" fmla="*/ 58093 w 1004748"/>
                    <a:gd name="connsiteY5" fmla="*/ 872734 h 1123475"/>
                    <a:gd name="connsiteX6" fmla="*/ 62344 w 1004748"/>
                    <a:gd name="connsiteY6" fmla="*/ 800878 h 1123475"/>
                    <a:gd name="connsiteX7" fmla="*/ 0 w 1004748"/>
                    <a:gd name="connsiteY7" fmla="*/ 763447 h 1123475"/>
                    <a:gd name="connsiteX8" fmla="*/ 67043 w 1004748"/>
                    <a:gd name="connsiteY8" fmla="*/ 651379 h 1123475"/>
                    <a:gd name="connsiteX9" fmla="*/ 28390 w 1004748"/>
                    <a:gd name="connsiteY9" fmla="*/ 487045 h 1123475"/>
                    <a:gd name="connsiteX10" fmla="*/ 26520 w 1004748"/>
                    <a:gd name="connsiteY10" fmla="*/ 412367 h 1123475"/>
                    <a:gd name="connsiteX11" fmla="*/ 532477 w 1004748"/>
                    <a:gd name="connsiteY11" fmla="*/ 0 h 1123475"/>
                    <a:gd name="connsiteX12" fmla="*/ 1004703 w 1004748"/>
                    <a:gd name="connsiteY12" fmla="*/ 534658 h 1123475"/>
                    <a:gd name="connsiteX13" fmla="*/ 647762 w 1004748"/>
                    <a:gd name="connsiteY13" fmla="*/ 1058218 h 1123475"/>
                    <a:gd name="connsiteX0" fmla="*/ 574924 w 1004748"/>
                    <a:gd name="connsiteY0" fmla="*/ 907339 h 1118805"/>
                    <a:gd name="connsiteX1" fmla="*/ 244591 w 1004748"/>
                    <a:gd name="connsiteY1" fmla="*/ 1118805 h 1118805"/>
                    <a:gd name="connsiteX2" fmla="*/ 153970 w 1004748"/>
                    <a:gd name="connsiteY2" fmla="*/ 1064109 h 1118805"/>
                    <a:gd name="connsiteX3" fmla="*/ 133023 w 1004748"/>
                    <a:gd name="connsiteY3" fmla="*/ 1044706 h 1118805"/>
                    <a:gd name="connsiteX4" fmla="*/ 220948 w 1004748"/>
                    <a:gd name="connsiteY4" fmla="*/ 882440 h 1118805"/>
                    <a:gd name="connsiteX5" fmla="*/ 58093 w 1004748"/>
                    <a:gd name="connsiteY5" fmla="*/ 872734 h 1118805"/>
                    <a:gd name="connsiteX6" fmla="*/ 62344 w 1004748"/>
                    <a:gd name="connsiteY6" fmla="*/ 800878 h 1118805"/>
                    <a:gd name="connsiteX7" fmla="*/ 0 w 1004748"/>
                    <a:gd name="connsiteY7" fmla="*/ 763447 h 1118805"/>
                    <a:gd name="connsiteX8" fmla="*/ 67043 w 1004748"/>
                    <a:gd name="connsiteY8" fmla="*/ 651379 h 1118805"/>
                    <a:gd name="connsiteX9" fmla="*/ 28390 w 1004748"/>
                    <a:gd name="connsiteY9" fmla="*/ 487045 h 1118805"/>
                    <a:gd name="connsiteX10" fmla="*/ 26520 w 1004748"/>
                    <a:gd name="connsiteY10" fmla="*/ 412367 h 1118805"/>
                    <a:gd name="connsiteX11" fmla="*/ 532477 w 1004748"/>
                    <a:gd name="connsiteY11" fmla="*/ 0 h 1118805"/>
                    <a:gd name="connsiteX12" fmla="*/ 1004703 w 1004748"/>
                    <a:gd name="connsiteY12" fmla="*/ 534658 h 1118805"/>
                    <a:gd name="connsiteX13" fmla="*/ 647762 w 1004748"/>
                    <a:gd name="connsiteY13" fmla="*/ 1058218 h 1118805"/>
                    <a:gd name="connsiteX0" fmla="*/ 574924 w 1004748"/>
                    <a:gd name="connsiteY0" fmla="*/ 907339 h 1118805"/>
                    <a:gd name="connsiteX1" fmla="*/ 244591 w 1004748"/>
                    <a:gd name="connsiteY1" fmla="*/ 1118805 h 1118805"/>
                    <a:gd name="connsiteX2" fmla="*/ 153970 w 1004748"/>
                    <a:gd name="connsiteY2" fmla="*/ 1064109 h 1118805"/>
                    <a:gd name="connsiteX3" fmla="*/ 133023 w 1004748"/>
                    <a:gd name="connsiteY3" fmla="*/ 1044706 h 1118805"/>
                    <a:gd name="connsiteX4" fmla="*/ 220948 w 1004748"/>
                    <a:gd name="connsiteY4" fmla="*/ 882440 h 1118805"/>
                    <a:gd name="connsiteX5" fmla="*/ 58093 w 1004748"/>
                    <a:gd name="connsiteY5" fmla="*/ 872734 h 1118805"/>
                    <a:gd name="connsiteX6" fmla="*/ 62344 w 1004748"/>
                    <a:gd name="connsiteY6" fmla="*/ 800878 h 1118805"/>
                    <a:gd name="connsiteX7" fmla="*/ 0 w 1004748"/>
                    <a:gd name="connsiteY7" fmla="*/ 763447 h 1118805"/>
                    <a:gd name="connsiteX8" fmla="*/ 67043 w 1004748"/>
                    <a:gd name="connsiteY8" fmla="*/ 651379 h 1118805"/>
                    <a:gd name="connsiteX9" fmla="*/ 28390 w 1004748"/>
                    <a:gd name="connsiteY9" fmla="*/ 487045 h 1118805"/>
                    <a:gd name="connsiteX10" fmla="*/ 26520 w 1004748"/>
                    <a:gd name="connsiteY10" fmla="*/ 412367 h 1118805"/>
                    <a:gd name="connsiteX11" fmla="*/ 532477 w 1004748"/>
                    <a:gd name="connsiteY11" fmla="*/ 0 h 1118805"/>
                    <a:gd name="connsiteX12" fmla="*/ 1004703 w 1004748"/>
                    <a:gd name="connsiteY12" fmla="*/ 534658 h 1118805"/>
                    <a:gd name="connsiteX13" fmla="*/ 647762 w 1004748"/>
                    <a:gd name="connsiteY13" fmla="*/ 1058218 h 1118805"/>
                    <a:gd name="connsiteX0" fmla="*/ 574924 w 1004748"/>
                    <a:gd name="connsiteY0" fmla="*/ 907339 h 1118805"/>
                    <a:gd name="connsiteX1" fmla="*/ 244591 w 1004748"/>
                    <a:gd name="connsiteY1" fmla="*/ 1118805 h 1118805"/>
                    <a:gd name="connsiteX2" fmla="*/ 153970 w 1004748"/>
                    <a:gd name="connsiteY2" fmla="*/ 1064109 h 1118805"/>
                    <a:gd name="connsiteX3" fmla="*/ 133023 w 1004748"/>
                    <a:gd name="connsiteY3" fmla="*/ 1044706 h 1118805"/>
                    <a:gd name="connsiteX4" fmla="*/ 220948 w 1004748"/>
                    <a:gd name="connsiteY4" fmla="*/ 882440 h 1118805"/>
                    <a:gd name="connsiteX5" fmla="*/ 58093 w 1004748"/>
                    <a:gd name="connsiteY5" fmla="*/ 872734 h 1118805"/>
                    <a:gd name="connsiteX6" fmla="*/ 62344 w 1004748"/>
                    <a:gd name="connsiteY6" fmla="*/ 800878 h 1118805"/>
                    <a:gd name="connsiteX7" fmla="*/ 0 w 1004748"/>
                    <a:gd name="connsiteY7" fmla="*/ 763447 h 1118805"/>
                    <a:gd name="connsiteX8" fmla="*/ 67043 w 1004748"/>
                    <a:gd name="connsiteY8" fmla="*/ 651379 h 1118805"/>
                    <a:gd name="connsiteX9" fmla="*/ 28390 w 1004748"/>
                    <a:gd name="connsiteY9" fmla="*/ 487045 h 1118805"/>
                    <a:gd name="connsiteX10" fmla="*/ 26520 w 1004748"/>
                    <a:gd name="connsiteY10" fmla="*/ 412367 h 1118805"/>
                    <a:gd name="connsiteX11" fmla="*/ 532477 w 1004748"/>
                    <a:gd name="connsiteY11" fmla="*/ 0 h 1118805"/>
                    <a:gd name="connsiteX12" fmla="*/ 1004703 w 1004748"/>
                    <a:gd name="connsiteY12" fmla="*/ 534658 h 1118805"/>
                    <a:gd name="connsiteX13" fmla="*/ 647762 w 1004748"/>
                    <a:gd name="connsiteY13" fmla="*/ 1058218 h 1118805"/>
                    <a:gd name="connsiteX0" fmla="*/ 574924 w 1004748"/>
                    <a:gd name="connsiteY0" fmla="*/ 907339 h 1123568"/>
                    <a:gd name="connsiteX1" fmla="*/ 268404 w 1004748"/>
                    <a:gd name="connsiteY1" fmla="*/ 1123568 h 1123568"/>
                    <a:gd name="connsiteX2" fmla="*/ 153970 w 1004748"/>
                    <a:gd name="connsiteY2" fmla="*/ 1064109 h 1123568"/>
                    <a:gd name="connsiteX3" fmla="*/ 133023 w 1004748"/>
                    <a:gd name="connsiteY3" fmla="*/ 1044706 h 1123568"/>
                    <a:gd name="connsiteX4" fmla="*/ 220948 w 1004748"/>
                    <a:gd name="connsiteY4" fmla="*/ 882440 h 1123568"/>
                    <a:gd name="connsiteX5" fmla="*/ 58093 w 1004748"/>
                    <a:gd name="connsiteY5" fmla="*/ 872734 h 1123568"/>
                    <a:gd name="connsiteX6" fmla="*/ 62344 w 1004748"/>
                    <a:gd name="connsiteY6" fmla="*/ 800878 h 1123568"/>
                    <a:gd name="connsiteX7" fmla="*/ 0 w 1004748"/>
                    <a:gd name="connsiteY7" fmla="*/ 763447 h 1123568"/>
                    <a:gd name="connsiteX8" fmla="*/ 67043 w 1004748"/>
                    <a:gd name="connsiteY8" fmla="*/ 651379 h 1123568"/>
                    <a:gd name="connsiteX9" fmla="*/ 28390 w 1004748"/>
                    <a:gd name="connsiteY9" fmla="*/ 487045 h 1123568"/>
                    <a:gd name="connsiteX10" fmla="*/ 26520 w 1004748"/>
                    <a:gd name="connsiteY10" fmla="*/ 412367 h 1123568"/>
                    <a:gd name="connsiteX11" fmla="*/ 532477 w 1004748"/>
                    <a:gd name="connsiteY11" fmla="*/ 0 h 1123568"/>
                    <a:gd name="connsiteX12" fmla="*/ 1004703 w 1004748"/>
                    <a:gd name="connsiteY12" fmla="*/ 534658 h 1123568"/>
                    <a:gd name="connsiteX13" fmla="*/ 647762 w 1004748"/>
                    <a:gd name="connsiteY13" fmla="*/ 1058218 h 1123568"/>
                    <a:gd name="connsiteX0" fmla="*/ 574924 w 1004748"/>
                    <a:gd name="connsiteY0" fmla="*/ 907339 h 1123568"/>
                    <a:gd name="connsiteX1" fmla="*/ 268404 w 1004748"/>
                    <a:gd name="connsiteY1" fmla="*/ 1123568 h 1123568"/>
                    <a:gd name="connsiteX2" fmla="*/ 153970 w 1004748"/>
                    <a:gd name="connsiteY2" fmla="*/ 1064109 h 1123568"/>
                    <a:gd name="connsiteX3" fmla="*/ 133023 w 1004748"/>
                    <a:gd name="connsiteY3" fmla="*/ 1044706 h 1123568"/>
                    <a:gd name="connsiteX4" fmla="*/ 220948 w 1004748"/>
                    <a:gd name="connsiteY4" fmla="*/ 882440 h 1123568"/>
                    <a:gd name="connsiteX5" fmla="*/ 58093 w 1004748"/>
                    <a:gd name="connsiteY5" fmla="*/ 872734 h 1123568"/>
                    <a:gd name="connsiteX6" fmla="*/ 62344 w 1004748"/>
                    <a:gd name="connsiteY6" fmla="*/ 800878 h 1123568"/>
                    <a:gd name="connsiteX7" fmla="*/ 0 w 1004748"/>
                    <a:gd name="connsiteY7" fmla="*/ 763447 h 1123568"/>
                    <a:gd name="connsiteX8" fmla="*/ 67043 w 1004748"/>
                    <a:gd name="connsiteY8" fmla="*/ 651379 h 1123568"/>
                    <a:gd name="connsiteX9" fmla="*/ 28390 w 1004748"/>
                    <a:gd name="connsiteY9" fmla="*/ 487045 h 1123568"/>
                    <a:gd name="connsiteX10" fmla="*/ 26520 w 1004748"/>
                    <a:gd name="connsiteY10" fmla="*/ 412367 h 1123568"/>
                    <a:gd name="connsiteX11" fmla="*/ 532477 w 1004748"/>
                    <a:gd name="connsiteY11" fmla="*/ 0 h 1123568"/>
                    <a:gd name="connsiteX12" fmla="*/ 1004703 w 1004748"/>
                    <a:gd name="connsiteY12" fmla="*/ 534658 h 1123568"/>
                    <a:gd name="connsiteX13" fmla="*/ 647762 w 1004748"/>
                    <a:gd name="connsiteY13" fmla="*/ 1058218 h 1123568"/>
                    <a:gd name="connsiteX0" fmla="*/ 574924 w 1004748"/>
                    <a:gd name="connsiteY0" fmla="*/ 907339 h 1123568"/>
                    <a:gd name="connsiteX1" fmla="*/ 268404 w 1004748"/>
                    <a:gd name="connsiteY1" fmla="*/ 1123568 h 1123568"/>
                    <a:gd name="connsiteX2" fmla="*/ 153970 w 1004748"/>
                    <a:gd name="connsiteY2" fmla="*/ 1064109 h 1123568"/>
                    <a:gd name="connsiteX3" fmla="*/ 133023 w 1004748"/>
                    <a:gd name="connsiteY3" fmla="*/ 1044706 h 1123568"/>
                    <a:gd name="connsiteX4" fmla="*/ 220948 w 1004748"/>
                    <a:gd name="connsiteY4" fmla="*/ 882440 h 1123568"/>
                    <a:gd name="connsiteX5" fmla="*/ 58093 w 1004748"/>
                    <a:gd name="connsiteY5" fmla="*/ 872734 h 1123568"/>
                    <a:gd name="connsiteX6" fmla="*/ 62344 w 1004748"/>
                    <a:gd name="connsiteY6" fmla="*/ 800878 h 1123568"/>
                    <a:gd name="connsiteX7" fmla="*/ 0 w 1004748"/>
                    <a:gd name="connsiteY7" fmla="*/ 763447 h 1123568"/>
                    <a:gd name="connsiteX8" fmla="*/ 67043 w 1004748"/>
                    <a:gd name="connsiteY8" fmla="*/ 651379 h 1123568"/>
                    <a:gd name="connsiteX9" fmla="*/ 28390 w 1004748"/>
                    <a:gd name="connsiteY9" fmla="*/ 487045 h 1123568"/>
                    <a:gd name="connsiteX10" fmla="*/ 26520 w 1004748"/>
                    <a:gd name="connsiteY10" fmla="*/ 412367 h 1123568"/>
                    <a:gd name="connsiteX11" fmla="*/ 532477 w 1004748"/>
                    <a:gd name="connsiteY11" fmla="*/ 0 h 1123568"/>
                    <a:gd name="connsiteX12" fmla="*/ 1004703 w 1004748"/>
                    <a:gd name="connsiteY12" fmla="*/ 534658 h 1123568"/>
                    <a:gd name="connsiteX13" fmla="*/ 647762 w 1004748"/>
                    <a:gd name="connsiteY13" fmla="*/ 1058218 h 1123568"/>
                    <a:gd name="connsiteX0" fmla="*/ 574924 w 1004748"/>
                    <a:gd name="connsiteY0" fmla="*/ 907339 h 1123610"/>
                    <a:gd name="connsiteX1" fmla="*/ 268404 w 1004748"/>
                    <a:gd name="connsiteY1" fmla="*/ 1123568 h 1123610"/>
                    <a:gd name="connsiteX2" fmla="*/ 153970 w 1004748"/>
                    <a:gd name="connsiteY2" fmla="*/ 1064109 h 1123610"/>
                    <a:gd name="connsiteX3" fmla="*/ 133023 w 1004748"/>
                    <a:gd name="connsiteY3" fmla="*/ 1044706 h 1123610"/>
                    <a:gd name="connsiteX4" fmla="*/ 220948 w 1004748"/>
                    <a:gd name="connsiteY4" fmla="*/ 882440 h 1123610"/>
                    <a:gd name="connsiteX5" fmla="*/ 58093 w 1004748"/>
                    <a:gd name="connsiteY5" fmla="*/ 872734 h 1123610"/>
                    <a:gd name="connsiteX6" fmla="*/ 62344 w 1004748"/>
                    <a:gd name="connsiteY6" fmla="*/ 800878 h 1123610"/>
                    <a:gd name="connsiteX7" fmla="*/ 0 w 1004748"/>
                    <a:gd name="connsiteY7" fmla="*/ 763447 h 1123610"/>
                    <a:gd name="connsiteX8" fmla="*/ 67043 w 1004748"/>
                    <a:gd name="connsiteY8" fmla="*/ 651379 h 1123610"/>
                    <a:gd name="connsiteX9" fmla="*/ 28390 w 1004748"/>
                    <a:gd name="connsiteY9" fmla="*/ 487045 h 1123610"/>
                    <a:gd name="connsiteX10" fmla="*/ 26520 w 1004748"/>
                    <a:gd name="connsiteY10" fmla="*/ 412367 h 1123610"/>
                    <a:gd name="connsiteX11" fmla="*/ 532477 w 1004748"/>
                    <a:gd name="connsiteY11" fmla="*/ 0 h 1123610"/>
                    <a:gd name="connsiteX12" fmla="*/ 1004703 w 1004748"/>
                    <a:gd name="connsiteY12" fmla="*/ 534658 h 1123610"/>
                    <a:gd name="connsiteX13" fmla="*/ 647762 w 1004748"/>
                    <a:gd name="connsiteY13" fmla="*/ 1058218 h 1123610"/>
                    <a:gd name="connsiteX0" fmla="*/ 574924 w 1004748"/>
                    <a:gd name="connsiteY0" fmla="*/ 907339 h 1123610"/>
                    <a:gd name="connsiteX1" fmla="*/ 287454 w 1004748"/>
                    <a:gd name="connsiteY1" fmla="*/ 1123568 h 1123610"/>
                    <a:gd name="connsiteX2" fmla="*/ 153970 w 1004748"/>
                    <a:gd name="connsiteY2" fmla="*/ 1064109 h 1123610"/>
                    <a:gd name="connsiteX3" fmla="*/ 133023 w 1004748"/>
                    <a:gd name="connsiteY3" fmla="*/ 1044706 h 1123610"/>
                    <a:gd name="connsiteX4" fmla="*/ 220948 w 1004748"/>
                    <a:gd name="connsiteY4" fmla="*/ 882440 h 1123610"/>
                    <a:gd name="connsiteX5" fmla="*/ 58093 w 1004748"/>
                    <a:gd name="connsiteY5" fmla="*/ 872734 h 1123610"/>
                    <a:gd name="connsiteX6" fmla="*/ 62344 w 1004748"/>
                    <a:gd name="connsiteY6" fmla="*/ 800878 h 1123610"/>
                    <a:gd name="connsiteX7" fmla="*/ 0 w 1004748"/>
                    <a:gd name="connsiteY7" fmla="*/ 763447 h 1123610"/>
                    <a:gd name="connsiteX8" fmla="*/ 67043 w 1004748"/>
                    <a:gd name="connsiteY8" fmla="*/ 651379 h 1123610"/>
                    <a:gd name="connsiteX9" fmla="*/ 28390 w 1004748"/>
                    <a:gd name="connsiteY9" fmla="*/ 487045 h 1123610"/>
                    <a:gd name="connsiteX10" fmla="*/ 26520 w 1004748"/>
                    <a:gd name="connsiteY10" fmla="*/ 412367 h 1123610"/>
                    <a:gd name="connsiteX11" fmla="*/ 532477 w 1004748"/>
                    <a:gd name="connsiteY11" fmla="*/ 0 h 1123610"/>
                    <a:gd name="connsiteX12" fmla="*/ 1004703 w 1004748"/>
                    <a:gd name="connsiteY12" fmla="*/ 534658 h 1123610"/>
                    <a:gd name="connsiteX13" fmla="*/ 647762 w 1004748"/>
                    <a:gd name="connsiteY13" fmla="*/ 1058218 h 1123610"/>
                    <a:gd name="connsiteX0" fmla="*/ 574924 w 1004748"/>
                    <a:gd name="connsiteY0" fmla="*/ 907339 h 1137389"/>
                    <a:gd name="connsiteX1" fmla="*/ 287454 w 1004748"/>
                    <a:gd name="connsiteY1" fmla="*/ 1123568 h 1137389"/>
                    <a:gd name="connsiteX2" fmla="*/ 153970 w 1004748"/>
                    <a:gd name="connsiteY2" fmla="*/ 1064109 h 1137389"/>
                    <a:gd name="connsiteX3" fmla="*/ 133023 w 1004748"/>
                    <a:gd name="connsiteY3" fmla="*/ 1044706 h 1137389"/>
                    <a:gd name="connsiteX4" fmla="*/ 220948 w 1004748"/>
                    <a:gd name="connsiteY4" fmla="*/ 882440 h 1137389"/>
                    <a:gd name="connsiteX5" fmla="*/ 58093 w 1004748"/>
                    <a:gd name="connsiteY5" fmla="*/ 872734 h 1137389"/>
                    <a:gd name="connsiteX6" fmla="*/ 62344 w 1004748"/>
                    <a:gd name="connsiteY6" fmla="*/ 800878 h 1137389"/>
                    <a:gd name="connsiteX7" fmla="*/ 0 w 1004748"/>
                    <a:gd name="connsiteY7" fmla="*/ 763447 h 1137389"/>
                    <a:gd name="connsiteX8" fmla="*/ 67043 w 1004748"/>
                    <a:gd name="connsiteY8" fmla="*/ 651379 h 1137389"/>
                    <a:gd name="connsiteX9" fmla="*/ 28390 w 1004748"/>
                    <a:gd name="connsiteY9" fmla="*/ 487045 h 1137389"/>
                    <a:gd name="connsiteX10" fmla="*/ 26520 w 1004748"/>
                    <a:gd name="connsiteY10" fmla="*/ 412367 h 1137389"/>
                    <a:gd name="connsiteX11" fmla="*/ 532477 w 1004748"/>
                    <a:gd name="connsiteY11" fmla="*/ 0 h 1137389"/>
                    <a:gd name="connsiteX12" fmla="*/ 1004703 w 1004748"/>
                    <a:gd name="connsiteY12" fmla="*/ 534658 h 1137389"/>
                    <a:gd name="connsiteX13" fmla="*/ 647762 w 1004748"/>
                    <a:gd name="connsiteY13" fmla="*/ 1058218 h 1137389"/>
                    <a:gd name="connsiteX0" fmla="*/ 574924 w 1004748"/>
                    <a:gd name="connsiteY0" fmla="*/ 907339 h 1129947"/>
                    <a:gd name="connsiteX1" fmla="*/ 308885 w 1004748"/>
                    <a:gd name="connsiteY1" fmla="*/ 1114043 h 1129947"/>
                    <a:gd name="connsiteX2" fmla="*/ 153970 w 1004748"/>
                    <a:gd name="connsiteY2" fmla="*/ 1064109 h 1129947"/>
                    <a:gd name="connsiteX3" fmla="*/ 133023 w 1004748"/>
                    <a:gd name="connsiteY3" fmla="*/ 1044706 h 1129947"/>
                    <a:gd name="connsiteX4" fmla="*/ 220948 w 1004748"/>
                    <a:gd name="connsiteY4" fmla="*/ 882440 h 1129947"/>
                    <a:gd name="connsiteX5" fmla="*/ 58093 w 1004748"/>
                    <a:gd name="connsiteY5" fmla="*/ 872734 h 1129947"/>
                    <a:gd name="connsiteX6" fmla="*/ 62344 w 1004748"/>
                    <a:gd name="connsiteY6" fmla="*/ 800878 h 1129947"/>
                    <a:gd name="connsiteX7" fmla="*/ 0 w 1004748"/>
                    <a:gd name="connsiteY7" fmla="*/ 763447 h 1129947"/>
                    <a:gd name="connsiteX8" fmla="*/ 67043 w 1004748"/>
                    <a:gd name="connsiteY8" fmla="*/ 651379 h 1129947"/>
                    <a:gd name="connsiteX9" fmla="*/ 28390 w 1004748"/>
                    <a:gd name="connsiteY9" fmla="*/ 487045 h 1129947"/>
                    <a:gd name="connsiteX10" fmla="*/ 26520 w 1004748"/>
                    <a:gd name="connsiteY10" fmla="*/ 412367 h 1129947"/>
                    <a:gd name="connsiteX11" fmla="*/ 532477 w 1004748"/>
                    <a:gd name="connsiteY11" fmla="*/ 0 h 1129947"/>
                    <a:gd name="connsiteX12" fmla="*/ 1004703 w 1004748"/>
                    <a:gd name="connsiteY12" fmla="*/ 534658 h 1129947"/>
                    <a:gd name="connsiteX13" fmla="*/ 647762 w 1004748"/>
                    <a:gd name="connsiteY13" fmla="*/ 1058218 h 1129947"/>
                    <a:gd name="connsiteX0" fmla="*/ 577306 w 1004748"/>
                    <a:gd name="connsiteY0" fmla="*/ 895433 h 1127634"/>
                    <a:gd name="connsiteX1" fmla="*/ 308885 w 1004748"/>
                    <a:gd name="connsiteY1" fmla="*/ 1114043 h 1127634"/>
                    <a:gd name="connsiteX2" fmla="*/ 153970 w 1004748"/>
                    <a:gd name="connsiteY2" fmla="*/ 1064109 h 1127634"/>
                    <a:gd name="connsiteX3" fmla="*/ 133023 w 1004748"/>
                    <a:gd name="connsiteY3" fmla="*/ 1044706 h 1127634"/>
                    <a:gd name="connsiteX4" fmla="*/ 220948 w 1004748"/>
                    <a:gd name="connsiteY4" fmla="*/ 882440 h 1127634"/>
                    <a:gd name="connsiteX5" fmla="*/ 58093 w 1004748"/>
                    <a:gd name="connsiteY5" fmla="*/ 872734 h 1127634"/>
                    <a:gd name="connsiteX6" fmla="*/ 62344 w 1004748"/>
                    <a:gd name="connsiteY6" fmla="*/ 800878 h 1127634"/>
                    <a:gd name="connsiteX7" fmla="*/ 0 w 1004748"/>
                    <a:gd name="connsiteY7" fmla="*/ 763447 h 1127634"/>
                    <a:gd name="connsiteX8" fmla="*/ 67043 w 1004748"/>
                    <a:gd name="connsiteY8" fmla="*/ 651379 h 1127634"/>
                    <a:gd name="connsiteX9" fmla="*/ 28390 w 1004748"/>
                    <a:gd name="connsiteY9" fmla="*/ 487045 h 1127634"/>
                    <a:gd name="connsiteX10" fmla="*/ 26520 w 1004748"/>
                    <a:gd name="connsiteY10" fmla="*/ 412367 h 1127634"/>
                    <a:gd name="connsiteX11" fmla="*/ 532477 w 1004748"/>
                    <a:gd name="connsiteY11" fmla="*/ 0 h 1127634"/>
                    <a:gd name="connsiteX12" fmla="*/ 1004703 w 1004748"/>
                    <a:gd name="connsiteY12" fmla="*/ 534658 h 1127634"/>
                    <a:gd name="connsiteX13" fmla="*/ 647762 w 1004748"/>
                    <a:gd name="connsiteY13" fmla="*/ 1058218 h 1127634"/>
                    <a:gd name="connsiteX0" fmla="*/ 577306 w 1004748"/>
                    <a:gd name="connsiteY0" fmla="*/ 895433 h 1127634"/>
                    <a:gd name="connsiteX1" fmla="*/ 308885 w 1004748"/>
                    <a:gd name="connsiteY1" fmla="*/ 1114043 h 1127634"/>
                    <a:gd name="connsiteX2" fmla="*/ 153970 w 1004748"/>
                    <a:gd name="connsiteY2" fmla="*/ 1064109 h 1127634"/>
                    <a:gd name="connsiteX3" fmla="*/ 133023 w 1004748"/>
                    <a:gd name="connsiteY3" fmla="*/ 1044706 h 1127634"/>
                    <a:gd name="connsiteX4" fmla="*/ 220948 w 1004748"/>
                    <a:gd name="connsiteY4" fmla="*/ 882440 h 1127634"/>
                    <a:gd name="connsiteX5" fmla="*/ 58093 w 1004748"/>
                    <a:gd name="connsiteY5" fmla="*/ 872734 h 1127634"/>
                    <a:gd name="connsiteX6" fmla="*/ 62344 w 1004748"/>
                    <a:gd name="connsiteY6" fmla="*/ 800878 h 1127634"/>
                    <a:gd name="connsiteX7" fmla="*/ 0 w 1004748"/>
                    <a:gd name="connsiteY7" fmla="*/ 763447 h 1127634"/>
                    <a:gd name="connsiteX8" fmla="*/ 67043 w 1004748"/>
                    <a:gd name="connsiteY8" fmla="*/ 651379 h 1127634"/>
                    <a:gd name="connsiteX9" fmla="*/ 28390 w 1004748"/>
                    <a:gd name="connsiteY9" fmla="*/ 487045 h 1127634"/>
                    <a:gd name="connsiteX10" fmla="*/ 26520 w 1004748"/>
                    <a:gd name="connsiteY10" fmla="*/ 412367 h 1127634"/>
                    <a:gd name="connsiteX11" fmla="*/ 532477 w 1004748"/>
                    <a:gd name="connsiteY11" fmla="*/ 0 h 1127634"/>
                    <a:gd name="connsiteX12" fmla="*/ 1004703 w 1004748"/>
                    <a:gd name="connsiteY12" fmla="*/ 534658 h 1127634"/>
                    <a:gd name="connsiteX13" fmla="*/ 647762 w 1004748"/>
                    <a:gd name="connsiteY13" fmla="*/ 1058218 h 1127634"/>
                    <a:gd name="connsiteX0" fmla="*/ 577306 w 1004748"/>
                    <a:gd name="connsiteY0" fmla="*/ 895433 h 1103295"/>
                    <a:gd name="connsiteX1" fmla="*/ 342222 w 1004748"/>
                    <a:gd name="connsiteY1" fmla="*/ 1073562 h 1103295"/>
                    <a:gd name="connsiteX2" fmla="*/ 153970 w 1004748"/>
                    <a:gd name="connsiteY2" fmla="*/ 1064109 h 1103295"/>
                    <a:gd name="connsiteX3" fmla="*/ 133023 w 1004748"/>
                    <a:gd name="connsiteY3" fmla="*/ 1044706 h 1103295"/>
                    <a:gd name="connsiteX4" fmla="*/ 220948 w 1004748"/>
                    <a:gd name="connsiteY4" fmla="*/ 882440 h 1103295"/>
                    <a:gd name="connsiteX5" fmla="*/ 58093 w 1004748"/>
                    <a:gd name="connsiteY5" fmla="*/ 872734 h 1103295"/>
                    <a:gd name="connsiteX6" fmla="*/ 62344 w 1004748"/>
                    <a:gd name="connsiteY6" fmla="*/ 800878 h 1103295"/>
                    <a:gd name="connsiteX7" fmla="*/ 0 w 1004748"/>
                    <a:gd name="connsiteY7" fmla="*/ 763447 h 1103295"/>
                    <a:gd name="connsiteX8" fmla="*/ 67043 w 1004748"/>
                    <a:gd name="connsiteY8" fmla="*/ 651379 h 1103295"/>
                    <a:gd name="connsiteX9" fmla="*/ 28390 w 1004748"/>
                    <a:gd name="connsiteY9" fmla="*/ 487045 h 1103295"/>
                    <a:gd name="connsiteX10" fmla="*/ 26520 w 1004748"/>
                    <a:gd name="connsiteY10" fmla="*/ 412367 h 1103295"/>
                    <a:gd name="connsiteX11" fmla="*/ 532477 w 1004748"/>
                    <a:gd name="connsiteY11" fmla="*/ 0 h 1103295"/>
                    <a:gd name="connsiteX12" fmla="*/ 1004703 w 1004748"/>
                    <a:gd name="connsiteY12" fmla="*/ 534658 h 1103295"/>
                    <a:gd name="connsiteX13" fmla="*/ 647762 w 1004748"/>
                    <a:gd name="connsiteY13" fmla="*/ 1058218 h 1103295"/>
                    <a:gd name="connsiteX0" fmla="*/ 577306 w 1004748"/>
                    <a:gd name="connsiteY0" fmla="*/ 895433 h 1105791"/>
                    <a:gd name="connsiteX1" fmla="*/ 342222 w 1004748"/>
                    <a:gd name="connsiteY1" fmla="*/ 1073562 h 1105791"/>
                    <a:gd name="connsiteX2" fmla="*/ 153970 w 1004748"/>
                    <a:gd name="connsiteY2" fmla="*/ 1064109 h 1105791"/>
                    <a:gd name="connsiteX3" fmla="*/ 133023 w 1004748"/>
                    <a:gd name="connsiteY3" fmla="*/ 1044706 h 1105791"/>
                    <a:gd name="connsiteX4" fmla="*/ 220948 w 1004748"/>
                    <a:gd name="connsiteY4" fmla="*/ 882440 h 1105791"/>
                    <a:gd name="connsiteX5" fmla="*/ 58093 w 1004748"/>
                    <a:gd name="connsiteY5" fmla="*/ 872734 h 1105791"/>
                    <a:gd name="connsiteX6" fmla="*/ 62344 w 1004748"/>
                    <a:gd name="connsiteY6" fmla="*/ 800878 h 1105791"/>
                    <a:gd name="connsiteX7" fmla="*/ 0 w 1004748"/>
                    <a:gd name="connsiteY7" fmla="*/ 763447 h 1105791"/>
                    <a:gd name="connsiteX8" fmla="*/ 67043 w 1004748"/>
                    <a:gd name="connsiteY8" fmla="*/ 651379 h 1105791"/>
                    <a:gd name="connsiteX9" fmla="*/ 28390 w 1004748"/>
                    <a:gd name="connsiteY9" fmla="*/ 487045 h 1105791"/>
                    <a:gd name="connsiteX10" fmla="*/ 26520 w 1004748"/>
                    <a:gd name="connsiteY10" fmla="*/ 412367 h 1105791"/>
                    <a:gd name="connsiteX11" fmla="*/ 532477 w 1004748"/>
                    <a:gd name="connsiteY11" fmla="*/ 0 h 1105791"/>
                    <a:gd name="connsiteX12" fmla="*/ 1004703 w 1004748"/>
                    <a:gd name="connsiteY12" fmla="*/ 534658 h 1105791"/>
                    <a:gd name="connsiteX13" fmla="*/ 647762 w 1004748"/>
                    <a:gd name="connsiteY13" fmla="*/ 1058218 h 1105791"/>
                    <a:gd name="connsiteX0" fmla="*/ 577306 w 1004748"/>
                    <a:gd name="connsiteY0" fmla="*/ 895433 h 1104701"/>
                    <a:gd name="connsiteX1" fmla="*/ 354128 w 1004748"/>
                    <a:gd name="connsiteY1" fmla="*/ 1071181 h 1104701"/>
                    <a:gd name="connsiteX2" fmla="*/ 153970 w 1004748"/>
                    <a:gd name="connsiteY2" fmla="*/ 1064109 h 1104701"/>
                    <a:gd name="connsiteX3" fmla="*/ 133023 w 1004748"/>
                    <a:gd name="connsiteY3" fmla="*/ 1044706 h 1104701"/>
                    <a:gd name="connsiteX4" fmla="*/ 220948 w 1004748"/>
                    <a:gd name="connsiteY4" fmla="*/ 882440 h 1104701"/>
                    <a:gd name="connsiteX5" fmla="*/ 58093 w 1004748"/>
                    <a:gd name="connsiteY5" fmla="*/ 872734 h 1104701"/>
                    <a:gd name="connsiteX6" fmla="*/ 62344 w 1004748"/>
                    <a:gd name="connsiteY6" fmla="*/ 800878 h 1104701"/>
                    <a:gd name="connsiteX7" fmla="*/ 0 w 1004748"/>
                    <a:gd name="connsiteY7" fmla="*/ 763447 h 1104701"/>
                    <a:gd name="connsiteX8" fmla="*/ 67043 w 1004748"/>
                    <a:gd name="connsiteY8" fmla="*/ 651379 h 1104701"/>
                    <a:gd name="connsiteX9" fmla="*/ 28390 w 1004748"/>
                    <a:gd name="connsiteY9" fmla="*/ 487045 h 1104701"/>
                    <a:gd name="connsiteX10" fmla="*/ 26520 w 1004748"/>
                    <a:gd name="connsiteY10" fmla="*/ 412367 h 1104701"/>
                    <a:gd name="connsiteX11" fmla="*/ 532477 w 1004748"/>
                    <a:gd name="connsiteY11" fmla="*/ 0 h 1104701"/>
                    <a:gd name="connsiteX12" fmla="*/ 1004703 w 1004748"/>
                    <a:gd name="connsiteY12" fmla="*/ 534658 h 1104701"/>
                    <a:gd name="connsiteX13" fmla="*/ 647762 w 1004748"/>
                    <a:gd name="connsiteY13" fmla="*/ 1058218 h 1104701"/>
                    <a:gd name="connsiteX0" fmla="*/ 577306 w 1004748"/>
                    <a:gd name="connsiteY0" fmla="*/ 895433 h 1095724"/>
                    <a:gd name="connsiteX1" fmla="*/ 354128 w 1004748"/>
                    <a:gd name="connsiteY1" fmla="*/ 1071181 h 1095724"/>
                    <a:gd name="connsiteX2" fmla="*/ 153970 w 1004748"/>
                    <a:gd name="connsiteY2" fmla="*/ 1064109 h 1095724"/>
                    <a:gd name="connsiteX3" fmla="*/ 133023 w 1004748"/>
                    <a:gd name="connsiteY3" fmla="*/ 1044706 h 1095724"/>
                    <a:gd name="connsiteX4" fmla="*/ 220948 w 1004748"/>
                    <a:gd name="connsiteY4" fmla="*/ 882440 h 1095724"/>
                    <a:gd name="connsiteX5" fmla="*/ 58093 w 1004748"/>
                    <a:gd name="connsiteY5" fmla="*/ 872734 h 1095724"/>
                    <a:gd name="connsiteX6" fmla="*/ 62344 w 1004748"/>
                    <a:gd name="connsiteY6" fmla="*/ 800878 h 1095724"/>
                    <a:gd name="connsiteX7" fmla="*/ 0 w 1004748"/>
                    <a:gd name="connsiteY7" fmla="*/ 763447 h 1095724"/>
                    <a:gd name="connsiteX8" fmla="*/ 67043 w 1004748"/>
                    <a:gd name="connsiteY8" fmla="*/ 651379 h 1095724"/>
                    <a:gd name="connsiteX9" fmla="*/ 28390 w 1004748"/>
                    <a:gd name="connsiteY9" fmla="*/ 487045 h 1095724"/>
                    <a:gd name="connsiteX10" fmla="*/ 26520 w 1004748"/>
                    <a:gd name="connsiteY10" fmla="*/ 412367 h 1095724"/>
                    <a:gd name="connsiteX11" fmla="*/ 532477 w 1004748"/>
                    <a:gd name="connsiteY11" fmla="*/ 0 h 1095724"/>
                    <a:gd name="connsiteX12" fmla="*/ 1004703 w 1004748"/>
                    <a:gd name="connsiteY12" fmla="*/ 534658 h 1095724"/>
                    <a:gd name="connsiteX13" fmla="*/ 647762 w 1004748"/>
                    <a:gd name="connsiteY13" fmla="*/ 1058218 h 1095724"/>
                    <a:gd name="connsiteX0" fmla="*/ 577306 w 1004748"/>
                    <a:gd name="connsiteY0" fmla="*/ 895433 h 1082401"/>
                    <a:gd name="connsiteX1" fmla="*/ 354128 w 1004748"/>
                    <a:gd name="connsiteY1" fmla="*/ 1071181 h 1082401"/>
                    <a:gd name="connsiteX2" fmla="*/ 133023 w 1004748"/>
                    <a:gd name="connsiteY2" fmla="*/ 1044706 h 1082401"/>
                    <a:gd name="connsiteX3" fmla="*/ 220948 w 1004748"/>
                    <a:gd name="connsiteY3" fmla="*/ 882440 h 1082401"/>
                    <a:gd name="connsiteX4" fmla="*/ 58093 w 1004748"/>
                    <a:gd name="connsiteY4" fmla="*/ 872734 h 1082401"/>
                    <a:gd name="connsiteX5" fmla="*/ 62344 w 1004748"/>
                    <a:gd name="connsiteY5" fmla="*/ 800878 h 1082401"/>
                    <a:gd name="connsiteX6" fmla="*/ 0 w 1004748"/>
                    <a:gd name="connsiteY6" fmla="*/ 763447 h 1082401"/>
                    <a:gd name="connsiteX7" fmla="*/ 67043 w 1004748"/>
                    <a:gd name="connsiteY7" fmla="*/ 651379 h 1082401"/>
                    <a:gd name="connsiteX8" fmla="*/ 28390 w 1004748"/>
                    <a:gd name="connsiteY8" fmla="*/ 487045 h 1082401"/>
                    <a:gd name="connsiteX9" fmla="*/ 26520 w 1004748"/>
                    <a:gd name="connsiteY9" fmla="*/ 412367 h 1082401"/>
                    <a:gd name="connsiteX10" fmla="*/ 532477 w 1004748"/>
                    <a:gd name="connsiteY10" fmla="*/ 0 h 1082401"/>
                    <a:gd name="connsiteX11" fmla="*/ 1004703 w 1004748"/>
                    <a:gd name="connsiteY11" fmla="*/ 534658 h 1082401"/>
                    <a:gd name="connsiteX12" fmla="*/ 647762 w 1004748"/>
                    <a:gd name="connsiteY12" fmla="*/ 1058218 h 1082401"/>
                    <a:gd name="connsiteX0" fmla="*/ 577306 w 1004748"/>
                    <a:gd name="connsiteY0" fmla="*/ 895433 h 1082401"/>
                    <a:gd name="connsiteX1" fmla="*/ 354128 w 1004748"/>
                    <a:gd name="connsiteY1" fmla="*/ 1071181 h 1082401"/>
                    <a:gd name="connsiteX2" fmla="*/ 133023 w 1004748"/>
                    <a:gd name="connsiteY2" fmla="*/ 1044706 h 1082401"/>
                    <a:gd name="connsiteX3" fmla="*/ 220948 w 1004748"/>
                    <a:gd name="connsiteY3" fmla="*/ 882440 h 1082401"/>
                    <a:gd name="connsiteX4" fmla="*/ 58093 w 1004748"/>
                    <a:gd name="connsiteY4" fmla="*/ 872734 h 1082401"/>
                    <a:gd name="connsiteX5" fmla="*/ 62344 w 1004748"/>
                    <a:gd name="connsiteY5" fmla="*/ 800878 h 1082401"/>
                    <a:gd name="connsiteX6" fmla="*/ 0 w 1004748"/>
                    <a:gd name="connsiteY6" fmla="*/ 763447 h 1082401"/>
                    <a:gd name="connsiteX7" fmla="*/ 67043 w 1004748"/>
                    <a:gd name="connsiteY7" fmla="*/ 651379 h 1082401"/>
                    <a:gd name="connsiteX8" fmla="*/ 28390 w 1004748"/>
                    <a:gd name="connsiteY8" fmla="*/ 487045 h 1082401"/>
                    <a:gd name="connsiteX9" fmla="*/ 26520 w 1004748"/>
                    <a:gd name="connsiteY9" fmla="*/ 412367 h 1082401"/>
                    <a:gd name="connsiteX10" fmla="*/ 532477 w 1004748"/>
                    <a:gd name="connsiteY10" fmla="*/ 0 h 1082401"/>
                    <a:gd name="connsiteX11" fmla="*/ 1004703 w 1004748"/>
                    <a:gd name="connsiteY11" fmla="*/ 534658 h 1082401"/>
                    <a:gd name="connsiteX12" fmla="*/ 647762 w 1004748"/>
                    <a:gd name="connsiteY12" fmla="*/ 1058218 h 1082401"/>
                    <a:gd name="connsiteX0" fmla="*/ 577306 w 1004748"/>
                    <a:gd name="connsiteY0" fmla="*/ 895433 h 1082401"/>
                    <a:gd name="connsiteX1" fmla="*/ 354128 w 1004748"/>
                    <a:gd name="connsiteY1" fmla="*/ 1071181 h 1082401"/>
                    <a:gd name="connsiteX2" fmla="*/ 133023 w 1004748"/>
                    <a:gd name="connsiteY2" fmla="*/ 1044706 h 1082401"/>
                    <a:gd name="connsiteX3" fmla="*/ 220948 w 1004748"/>
                    <a:gd name="connsiteY3" fmla="*/ 882440 h 1082401"/>
                    <a:gd name="connsiteX4" fmla="*/ 58093 w 1004748"/>
                    <a:gd name="connsiteY4" fmla="*/ 872734 h 1082401"/>
                    <a:gd name="connsiteX5" fmla="*/ 62344 w 1004748"/>
                    <a:gd name="connsiteY5" fmla="*/ 800878 h 1082401"/>
                    <a:gd name="connsiteX6" fmla="*/ 0 w 1004748"/>
                    <a:gd name="connsiteY6" fmla="*/ 763447 h 1082401"/>
                    <a:gd name="connsiteX7" fmla="*/ 67043 w 1004748"/>
                    <a:gd name="connsiteY7" fmla="*/ 651379 h 1082401"/>
                    <a:gd name="connsiteX8" fmla="*/ 28390 w 1004748"/>
                    <a:gd name="connsiteY8" fmla="*/ 487045 h 1082401"/>
                    <a:gd name="connsiteX9" fmla="*/ 26520 w 1004748"/>
                    <a:gd name="connsiteY9" fmla="*/ 412367 h 1082401"/>
                    <a:gd name="connsiteX10" fmla="*/ 532477 w 1004748"/>
                    <a:gd name="connsiteY10" fmla="*/ 0 h 1082401"/>
                    <a:gd name="connsiteX11" fmla="*/ 1004703 w 1004748"/>
                    <a:gd name="connsiteY11" fmla="*/ 534658 h 1082401"/>
                    <a:gd name="connsiteX12" fmla="*/ 647762 w 1004748"/>
                    <a:gd name="connsiteY12" fmla="*/ 1058218 h 1082401"/>
                    <a:gd name="connsiteX0" fmla="*/ 577306 w 1004748"/>
                    <a:gd name="connsiteY0" fmla="*/ 895433 h 1082401"/>
                    <a:gd name="connsiteX1" fmla="*/ 354128 w 1004748"/>
                    <a:gd name="connsiteY1" fmla="*/ 1071181 h 1082401"/>
                    <a:gd name="connsiteX2" fmla="*/ 133023 w 1004748"/>
                    <a:gd name="connsiteY2" fmla="*/ 1044706 h 1082401"/>
                    <a:gd name="connsiteX3" fmla="*/ 232854 w 1004748"/>
                    <a:gd name="connsiteY3" fmla="*/ 891965 h 1082401"/>
                    <a:gd name="connsiteX4" fmla="*/ 58093 w 1004748"/>
                    <a:gd name="connsiteY4" fmla="*/ 872734 h 1082401"/>
                    <a:gd name="connsiteX5" fmla="*/ 62344 w 1004748"/>
                    <a:gd name="connsiteY5" fmla="*/ 800878 h 1082401"/>
                    <a:gd name="connsiteX6" fmla="*/ 0 w 1004748"/>
                    <a:gd name="connsiteY6" fmla="*/ 763447 h 1082401"/>
                    <a:gd name="connsiteX7" fmla="*/ 67043 w 1004748"/>
                    <a:gd name="connsiteY7" fmla="*/ 651379 h 1082401"/>
                    <a:gd name="connsiteX8" fmla="*/ 28390 w 1004748"/>
                    <a:gd name="connsiteY8" fmla="*/ 487045 h 1082401"/>
                    <a:gd name="connsiteX9" fmla="*/ 26520 w 1004748"/>
                    <a:gd name="connsiteY9" fmla="*/ 412367 h 1082401"/>
                    <a:gd name="connsiteX10" fmla="*/ 532477 w 1004748"/>
                    <a:gd name="connsiteY10" fmla="*/ 0 h 1082401"/>
                    <a:gd name="connsiteX11" fmla="*/ 1004703 w 1004748"/>
                    <a:gd name="connsiteY11" fmla="*/ 534658 h 1082401"/>
                    <a:gd name="connsiteX12" fmla="*/ 647762 w 1004748"/>
                    <a:gd name="connsiteY12" fmla="*/ 1058218 h 1082401"/>
                    <a:gd name="connsiteX0" fmla="*/ 577306 w 1004748"/>
                    <a:gd name="connsiteY0" fmla="*/ 895433 h 1083159"/>
                    <a:gd name="connsiteX1" fmla="*/ 354128 w 1004748"/>
                    <a:gd name="connsiteY1" fmla="*/ 1071181 h 1083159"/>
                    <a:gd name="connsiteX2" fmla="*/ 147310 w 1004748"/>
                    <a:gd name="connsiteY2" fmla="*/ 1047087 h 1083159"/>
                    <a:gd name="connsiteX3" fmla="*/ 232854 w 1004748"/>
                    <a:gd name="connsiteY3" fmla="*/ 891965 h 1083159"/>
                    <a:gd name="connsiteX4" fmla="*/ 58093 w 1004748"/>
                    <a:gd name="connsiteY4" fmla="*/ 872734 h 1083159"/>
                    <a:gd name="connsiteX5" fmla="*/ 62344 w 1004748"/>
                    <a:gd name="connsiteY5" fmla="*/ 800878 h 1083159"/>
                    <a:gd name="connsiteX6" fmla="*/ 0 w 1004748"/>
                    <a:gd name="connsiteY6" fmla="*/ 763447 h 1083159"/>
                    <a:gd name="connsiteX7" fmla="*/ 67043 w 1004748"/>
                    <a:gd name="connsiteY7" fmla="*/ 651379 h 1083159"/>
                    <a:gd name="connsiteX8" fmla="*/ 28390 w 1004748"/>
                    <a:gd name="connsiteY8" fmla="*/ 487045 h 1083159"/>
                    <a:gd name="connsiteX9" fmla="*/ 26520 w 1004748"/>
                    <a:gd name="connsiteY9" fmla="*/ 412367 h 1083159"/>
                    <a:gd name="connsiteX10" fmla="*/ 532477 w 1004748"/>
                    <a:gd name="connsiteY10" fmla="*/ 0 h 1083159"/>
                    <a:gd name="connsiteX11" fmla="*/ 1004703 w 1004748"/>
                    <a:gd name="connsiteY11" fmla="*/ 534658 h 1083159"/>
                    <a:gd name="connsiteX12" fmla="*/ 647762 w 1004748"/>
                    <a:gd name="connsiteY12" fmla="*/ 1058218 h 10831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04748" h="1083159">
                      <a:moveTo>
                        <a:pt x="577306" y="895433"/>
                      </a:moveTo>
                      <a:cubicBezTo>
                        <a:pt x="487420" y="1019490"/>
                        <a:pt x="425794" y="1045905"/>
                        <a:pt x="354128" y="1071181"/>
                      </a:cubicBezTo>
                      <a:cubicBezTo>
                        <a:pt x="282462" y="1096457"/>
                        <a:pt x="169507" y="1078544"/>
                        <a:pt x="147310" y="1047087"/>
                      </a:cubicBezTo>
                      <a:cubicBezTo>
                        <a:pt x="172738" y="1008486"/>
                        <a:pt x="246930" y="908324"/>
                        <a:pt x="232854" y="891965"/>
                      </a:cubicBezTo>
                      <a:cubicBezTo>
                        <a:pt x="192584" y="877987"/>
                        <a:pt x="70240" y="898234"/>
                        <a:pt x="58093" y="872734"/>
                      </a:cubicBezTo>
                      <a:cubicBezTo>
                        <a:pt x="53543" y="855168"/>
                        <a:pt x="66078" y="823392"/>
                        <a:pt x="62344" y="800878"/>
                      </a:cubicBezTo>
                      <a:cubicBezTo>
                        <a:pt x="35199" y="794325"/>
                        <a:pt x="12805" y="790555"/>
                        <a:pt x="0" y="763447"/>
                      </a:cubicBezTo>
                      <a:cubicBezTo>
                        <a:pt x="2804" y="723333"/>
                        <a:pt x="62311" y="697446"/>
                        <a:pt x="67043" y="651379"/>
                      </a:cubicBezTo>
                      <a:cubicBezTo>
                        <a:pt x="71775" y="605312"/>
                        <a:pt x="32366" y="520531"/>
                        <a:pt x="28390" y="487045"/>
                      </a:cubicBezTo>
                      <a:cubicBezTo>
                        <a:pt x="22563" y="456950"/>
                        <a:pt x="27144" y="437260"/>
                        <a:pt x="26520" y="412367"/>
                      </a:cubicBezTo>
                      <a:cubicBezTo>
                        <a:pt x="33055" y="166624"/>
                        <a:pt x="282904" y="0"/>
                        <a:pt x="532477" y="0"/>
                      </a:cubicBezTo>
                      <a:cubicBezTo>
                        <a:pt x="817704" y="0"/>
                        <a:pt x="1001097" y="306261"/>
                        <a:pt x="1004703" y="534658"/>
                      </a:cubicBezTo>
                      <a:cubicBezTo>
                        <a:pt x="1008309" y="763056"/>
                        <a:pt x="795547" y="974302"/>
                        <a:pt x="647762" y="1058218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19" name="グループ化 418">
                  <a:extLst>
                    <a:ext uri="{FF2B5EF4-FFF2-40B4-BE49-F238E27FC236}">
                      <a16:creationId xmlns:a16="http://schemas.microsoft.com/office/drawing/2014/main" id="{A31A80E8-EAB1-414B-8935-AAF032544030}"/>
                    </a:ext>
                  </a:extLst>
                </p:cNvPr>
                <p:cNvGrpSpPr/>
                <p:nvPr/>
              </p:nvGrpSpPr>
              <p:grpSpPr>
                <a:xfrm flipH="1">
                  <a:off x="3761640" y="1028774"/>
                  <a:ext cx="1025532" cy="2503498"/>
                  <a:chOff x="3756428" y="1028774"/>
                  <a:chExt cx="1025532" cy="2503498"/>
                </a:xfrm>
              </p:grpSpPr>
              <p:sp>
                <p:nvSpPr>
                  <p:cNvPr id="422" name="フリーフォーム: 図形 421">
                    <a:extLst>
                      <a:ext uri="{FF2B5EF4-FFF2-40B4-BE49-F238E27FC236}">
                        <a16:creationId xmlns:a16="http://schemas.microsoft.com/office/drawing/2014/main" id="{D1636984-664A-4F8B-B239-93ACAF521AE3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3756428" y="3022983"/>
                    <a:ext cx="191239" cy="323675"/>
                  </a:xfrm>
                  <a:custGeom>
                    <a:avLst/>
                    <a:gdLst>
                      <a:gd name="connsiteX0" fmla="*/ 120455 w 240910"/>
                      <a:gd name="connsiteY0" fmla="*/ 0 h 290804"/>
                      <a:gd name="connsiteX1" fmla="*/ 205630 w 240910"/>
                      <a:gd name="connsiteY1" fmla="*/ 35280 h 290804"/>
                      <a:gd name="connsiteX2" fmla="*/ 205630 w 240910"/>
                      <a:gd name="connsiteY2" fmla="*/ 205630 h 290804"/>
                      <a:gd name="connsiteX3" fmla="*/ 120455 w 240910"/>
                      <a:gd name="connsiteY3" fmla="*/ 290804 h 290804"/>
                      <a:gd name="connsiteX4" fmla="*/ 35280 w 240910"/>
                      <a:gd name="connsiteY4" fmla="*/ 205630 h 290804"/>
                      <a:gd name="connsiteX5" fmla="*/ 35280 w 240910"/>
                      <a:gd name="connsiteY5" fmla="*/ 35280 h 290804"/>
                      <a:gd name="connsiteX6" fmla="*/ 120455 w 240910"/>
                      <a:gd name="connsiteY6" fmla="*/ 0 h 290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0910" h="290804">
                        <a:moveTo>
                          <a:pt x="120455" y="0"/>
                        </a:moveTo>
                        <a:cubicBezTo>
                          <a:pt x="151282" y="0"/>
                          <a:pt x="182109" y="11760"/>
                          <a:pt x="205630" y="35280"/>
                        </a:cubicBezTo>
                        <a:cubicBezTo>
                          <a:pt x="252670" y="82320"/>
                          <a:pt x="252670" y="158590"/>
                          <a:pt x="205630" y="205630"/>
                        </a:cubicBezTo>
                        <a:lnTo>
                          <a:pt x="120455" y="290804"/>
                        </a:lnTo>
                        <a:lnTo>
                          <a:pt x="35280" y="205630"/>
                        </a:lnTo>
                        <a:cubicBezTo>
                          <a:pt x="-11760" y="158590"/>
                          <a:pt x="-11760" y="82320"/>
                          <a:pt x="35280" y="35280"/>
                        </a:cubicBezTo>
                        <a:cubicBezTo>
                          <a:pt x="58801" y="11760"/>
                          <a:pt x="89628" y="0"/>
                          <a:pt x="120455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3" name="円/楕円 27">
                    <a:extLst>
                      <a:ext uri="{FF2B5EF4-FFF2-40B4-BE49-F238E27FC236}">
                        <a16:creationId xmlns:a16="http://schemas.microsoft.com/office/drawing/2014/main" id="{84A111FE-375A-438C-8A8A-8B8A970CE29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784379" y="1548082"/>
                    <a:ext cx="245617" cy="45548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24" name="フリーフォーム: 図形 423">
                    <a:extLst>
                      <a:ext uri="{FF2B5EF4-FFF2-40B4-BE49-F238E27FC236}">
                        <a16:creationId xmlns:a16="http://schemas.microsoft.com/office/drawing/2014/main" id="{D39D2804-3FE3-41BD-8025-489B8B024F3B}"/>
                      </a:ext>
                    </a:extLst>
                  </p:cNvPr>
                  <p:cNvSpPr/>
                  <p:nvPr/>
                </p:nvSpPr>
                <p:spPr>
                  <a:xfrm>
                    <a:off x="3867489" y="2489365"/>
                    <a:ext cx="690149" cy="1042907"/>
                  </a:xfrm>
                  <a:custGeom>
                    <a:avLst/>
                    <a:gdLst>
                      <a:gd name="connsiteX0" fmla="*/ 357408 w 686518"/>
                      <a:gd name="connsiteY0" fmla="*/ 0 h 1042907"/>
                      <a:gd name="connsiteX1" fmla="*/ 449096 w 686518"/>
                      <a:gd name="connsiteY1" fmla="*/ 0 h 1042907"/>
                      <a:gd name="connsiteX2" fmla="*/ 686518 w 686518"/>
                      <a:gd name="connsiteY2" fmla="*/ 237422 h 1042907"/>
                      <a:gd name="connsiteX3" fmla="*/ 686518 w 686518"/>
                      <a:gd name="connsiteY3" fmla="*/ 1042907 h 1042907"/>
                      <a:gd name="connsiteX4" fmla="*/ 586504 w 686518"/>
                      <a:gd name="connsiteY4" fmla="*/ 1042907 h 1042907"/>
                      <a:gd name="connsiteX5" fmla="*/ 119986 w 686518"/>
                      <a:gd name="connsiteY5" fmla="*/ 1042907 h 1042907"/>
                      <a:gd name="connsiteX6" fmla="*/ 119986 w 686518"/>
                      <a:gd name="connsiteY6" fmla="*/ 1038179 h 1042907"/>
                      <a:gd name="connsiteX7" fmla="*/ 86647 w 686518"/>
                      <a:gd name="connsiteY7" fmla="*/ 1037842 h 1042907"/>
                      <a:gd name="connsiteX8" fmla="*/ 923 w 686518"/>
                      <a:gd name="connsiteY8" fmla="*/ 530486 h 1042907"/>
                      <a:gd name="connsiteX9" fmla="*/ 209117 w 686518"/>
                      <a:gd name="connsiteY9" fmla="*/ 49301 h 1042907"/>
                      <a:gd name="connsiteX10" fmla="*/ 227961 w 686518"/>
                      <a:gd name="connsiteY10" fmla="*/ 43625 h 1042907"/>
                      <a:gd name="connsiteX11" fmla="*/ 264993 w 686518"/>
                      <a:gd name="connsiteY11" fmla="*/ 18658 h 1042907"/>
                      <a:gd name="connsiteX12" fmla="*/ 357408 w 686518"/>
                      <a:gd name="connsiteY12" fmla="*/ 0 h 1042907"/>
                      <a:gd name="connsiteX0" fmla="*/ 360735 w 689845"/>
                      <a:gd name="connsiteY0" fmla="*/ 0 h 1042907"/>
                      <a:gd name="connsiteX1" fmla="*/ 452423 w 689845"/>
                      <a:gd name="connsiteY1" fmla="*/ 0 h 1042907"/>
                      <a:gd name="connsiteX2" fmla="*/ 689845 w 689845"/>
                      <a:gd name="connsiteY2" fmla="*/ 237422 h 1042907"/>
                      <a:gd name="connsiteX3" fmla="*/ 689845 w 689845"/>
                      <a:gd name="connsiteY3" fmla="*/ 1042907 h 1042907"/>
                      <a:gd name="connsiteX4" fmla="*/ 589831 w 689845"/>
                      <a:gd name="connsiteY4" fmla="*/ 1042907 h 1042907"/>
                      <a:gd name="connsiteX5" fmla="*/ 123313 w 689845"/>
                      <a:gd name="connsiteY5" fmla="*/ 1042907 h 1042907"/>
                      <a:gd name="connsiteX6" fmla="*/ 123313 w 689845"/>
                      <a:gd name="connsiteY6" fmla="*/ 1038179 h 1042907"/>
                      <a:gd name="connsiteX7" fmla="*/ 89974 w 689845"/>
                      <a:gd name="connsiteY7" fmla="*/ 1037842 h 1042907"/>
                      <a:gd name="connsiteX8" fmla="*/ 4250 w 689845"/>
                      <a:gd name="connsiteY8" fmla="*/ 530486 h 1042907"/>
                      <a:gd name="connsiteX9" fmla="*/ 231288 w 689845"/>
                      <a:gd name="connsiteY9" fmla="*/ 43625 h 1042907"/>
                      <a:gd name="connsiteX10" fmla="*/ 268320 w 689845"/>
                      <a:gd name="connsiteY10" fmla="*/ 18658 h 1042907"/>
                      <a:gd name="connsiteX11" fmla="*/ 360735 w 689845"/>
                      <a:gd name="connsiteY11" fmla="*/ 0 h 1042907"/>
                      <a:gd name="connsiteX0" fmla="*/ 358845 w 687955"/>
                      <a:gd name="connsiteY0" fmla="*/ 0 h 1042907"/>
                      <a:gd name="connsiteX1" fmla="*/ 450533 w 687955"/>
                      <a:gd name="connsiteY1" fmla="*/ 0 h 1042907"/>
                      <a:gd name="connsiteX2" fmla="*/ 687955 w 687955"/>
                      <a:gd name="connsiteY2" fmla="*/ 237422 h 1042907"/>
                      <a:gd name="connsiteX3" fmla="*/ 687955 w 687955"/>
                      <a:gd name="connsiteY3" fmla="*/ 1042907 h 1042907"/>
                      <a:gd name="connsiteX4" fmla="*/ 587941 w 687955"/>
                      <a:gd name="connsiteY4" fmla="*/ 1042907 h 1042907"/>
                      <a:gd name="connsiteX5" fmla="*/ 121423 w 687955"/>
                      <a:gd name="connsiteY5" fmla="*/ 1042907 h 1042907"/>
                      <a:gd name="connsiteX6" fmla="*/ 121423 w 687955"/>
                      <a:gd name="connsiteY6" fmla="*/ 1038179 h 1042907"/>
                      <a:gd name="connsiteX7" fmla="*/ 88084 w 687955"/>
                      <a:gd name="connsiteY7" fmla="*/ 1037842 h 1042907"/>
                      <a:gd name="connsiteX8" fmla="*/ 2360 w 687955"/>
                      <a:gd name="connsiteY8" fmla="*/ 530486 h 1042907"/>
                      <a:gd name="connsiteX9" fmla="*/ 186535 w 687955"/>
                      <a:gd name="connsiteY9" fmla="*/ 72200 h 1042907"/>
                      <a:gd name="connsiteX10" fmla="*/ 266430 w 687955"/>
                      <a:gd name="connsiteY10" fmla="*/ 18658 h 1042907"/>
                      <a:gd name="connsiteX11" fmla="*/ 358845 w 687955"/>
                      <a:gd name="connsiteY11" fmla="*/ 0 h 1042907"/>
                      <a:gd name="connsiteX0" fmla="*/ 358845 w 687955"/>
                      <a:gd name="connsiteY0" fmla="*/ 0 h 1042907"/>
                      <a:gd name="connsiteX1" fmla="*/ 450533 w 687955"/>
                      <a:gd name="connsiteY1" fmla="*/ 0 h 1042907"/>
                      <a:gd name="connsiteX2" fmla="*/ 687955 w 687955"/>
                      <a:gd name="connsiteY2" fmla="*/ 237422 h 1042907"/>
                      <a:gd name="connsiteX3" fmla="*/ 687955 w 687955"/>
                      <a:gd name="connsiteY3" fmla="*/ 1042907 h 1042907"/>
                      <a:gd name="connsiteX4" fmla="*/ 587941 w 687955"/>
                      <a:gd name="connsiteY4" fmla="*/ 1042907 h 1042907"/>
                      <a:gd name="connsiteX5" fmla="*/ 121423 w 687955"/>
                      <a:gd name="connsiteY5" fmla="*/ 1042907 h 1042907"/>
                      <a:gd name="connsiteX6" fmla="*/ 121423 w 687955"/>
                      <a:gd name="connsiteY6" fmla="*/ 1038179 h 1042907"/>
                      <a:gd name="connsiteX7" fmla="*/ 88084 w 687955"/>
                      <a:gd name="connsiteY7" fmla="*/ 1037842 h 1042907"/>
                      <a:gd name="connsiteX8" fmla="*/ 2360 w 687955"/>
                      <a:gd name="connsiteY8" fmla="*/ 530486 h 1042907"/>
                      <a:gd name="connsiteX9" fmla="*/ 186535 w 687955"/>
                      <a:gd name="connsiteY9" fmla="*/ 72200 h 1042907"/>
                      <a:gd name="connsiteX10" fmla="*/ 266430 w 687955"/>
                      <a:gd name="connsiteY10" fmla="*/ 18658 h 1042907"/>
                      <a:gd name="connsiteX11" fmla="*/ 358845 w 687955"/>
                      <a:gd name="connsiteY11" fmla="*/ 0 h 1042907"/>
                      <a:gd name="connsiteX0" fmla="*/ 358845 w 687955"/>
                      <a:gd name="connsiteY0" fmla="*/ 0 h 1042907"/>
                      <a:gd name="connsiteX1" fmla="*/ 450533 w 687955"/>
                      <a:gd name="connsiteY1" fmla="*/ 0 h 1042907"/>
                      <a:gd name="connsiteX2" fmla="*/ 687955 w 687955"/>
                      <a:gd name="connsiteY2" fmla="*/ 237422 h 1042907"/>
                      <a:gd name="connsiteX3" fmla="*/ 687955 w 687955"/>
                      <a:gd name="connsiteY3" fmla="*/ 1042907 h 1042907"/>
                      <a:gd name="connsiteX4" fmla="*/ 587941 w 687955"/>
                      <a:gd name="connsiteY4" fmla="*/ 1042907 h 1042907"/>
                      <a:gd name="connsiteX5" fmla="*/ 121423 w 687955"/>
                      <a:gd name="connsiteY5" fmla="*/ 1042907 h 1042907"/>
                      <a:gd name="connsiteX6" fmla="*/ 121423 w 687955"/>
                      <a:gd name="connsiteY6" fmla="*/ 1038179 h 1042907"/>
                      <a:gd name="connsiteX7" fmla="*/ 88084 w 687955"/>
                      <a:gd name="connsiteY7" fmla="*/ 1037842 h 1042907"/>
                      <a:gd name="connsiteX8" fmla="*/ 2360 w 687955"/>
                      <a:gd name="connsiteY8" fmla="*/ 530486 h 1042907"/>
                      <a:gd name="connsiteX9" fmla="*/ 186535 w 687955"/>
                      <a:gd name="connsiteY9" fmla="*/ 72200 h 1042907"/>
                      <a:gd name="connsiteX10" fmla="*/ 266430 w 687955"/>
                      <a:gd name="connsiteY10" fmla="*/ 18658 h 1042907"/>
                      <a:gd name="connsiteX11" fmla="*/ 358845 w 687955"/>
                      <a:gd name="connsiteY11" fmla="*/ 0 h 1042907"/>
                      <a:gd name="connsiteX0" fmla="*/ 358845 w 687955"/>
                      <a:gd name="connsiteY0" fmla="*/ 0 h 1042907"/>
                      <a:gd name="connsiteX1" fmla="*/ 450533 w 687955"/>
                      <a:gd name="connsiteY1" fmla="*/ 0 h 1042907"/>
                      <a:gd name="connsiteX2" fmla="*/ 687955 w 687955"/>
                      <a:gd name="connsiteY2" fmla="*/ 237422 h 1042907"/>
                      <a:gd name="connsiteX3" fmla="*/ 687955 w 687955"/>
                      <a:gd name="connsiteY3" fmla="*/ 1042907 h 1042907"/>
                      <a:gd name="connsiteX4" fmla="*/ 587941 w 687955"/>
                      <a:gd name="connsiteY4" fmla="*/ 1042907 h 1042907"/>
                      <a:gd name="connsiteX5" fmla="*/ 121423 w 687955"/>
                      <a:gd name="connsiteY5" fmla="*/ 1042907 h 1042907"/>
                      <a:gd name="connsiteX6" fmla="*/ 121423 w 687955"/>
                      <a:gd name="connsiteY6" fmla="*/ 1038179 h 1042907"/>
                      <a:gd name="connsiteX7" fmla="*/ 88084 w 687955"/>
                      <a:gd name="connsiteY7" fmla="*/ 1037842 h 1042907"/>
                      <a:gd name="connsiteX8" fmla="*/ 2360 w 687955"/>
                      <a:gd name="connsiteY8" fmla="*/ 530486 h 1042907"/>
                      <a:gd name="connsiteX9" fmla="*/ 186535 w 687955"/>
                      <a:gd name="connsiteY9" fmla="*/ 72200 h 1042907"/>
                      <a:gd name="connsiteX10" fmla="*/ 266430 w 687955"/>
                      <a:gd name="connsiteY10" fmla="*/ 18658 h 1042907"/>
                      <a:gd name="connsiteX11" fmla="*/ 358845 w 687955"/>
                      <a:gd name="connsiteY11" fmla="*/ 0 h 1042907"/>
                      <a:gd name="connsiteX0" fmla="*/ 357800 w 686910"/>
                      <a:gd name="connsiteY0" fmla="*/ 0 h 1042907"/>
                      <a:gd name="connsiteX1" fmla="*/ 449488 w 686910"/>
                      <a:gd name="connsiteY1" fmla="*/ 0 h 1042907"/>
                      <a:gd name="connsiteX2" fmla="*/ 686910 w 686910"/>
                      <a:gd name="connsiteY2" fmla="*/ 237422 h 1042907"/>
                      <a:gd name="connsiteX3" fmla="*/ 686910 w 686910"/>
                      <a:gd name="connsiteY3" fmla="*/ 1042907 h 1042907"/>
                      <a:gd name="connsiteX4" fmla="*/ 586896 w 686910"/>
                      <a:gd name="connsiteY4" fmla="*/ 1042907 h 1042907"/>
                      <a:gd name="connsiteX5" fmla="*/ 120378 w 686910"/>
                      <a:gd name="connsiteY5" fmla="*/ 1042907 h 1042907"/>
                      <a:gd name="connsiteX6" fmla="*/ 120378 w 686910"/>
                      <a:gd name="connsiteY6" fmla="*/ 1038179 h 1042907"/>
                      <a:gd name="connsiteX7" fmla="*/ 87039 w 686910"/>
                      <a:gd name="connsiteY7" fmla="*/ 1037842 h 1042907"/>
                      <a:gd name="connsiteX8" fmla="*/ 1315 w 686910"/>
                      <a:gd name="connsiteY8" fmla="*/ 530486 h 1042907"/>
                      <a:gd name="connsiteX9" fmla="*/ 156915 w 686910"/>
                      <a:gd name="connsiteY9" fmla="*/ 136494 h 1042907"/>
                      <a:gd name="connsiteX10" fmla="*/ 265385 w 686910"/>
                      <a:gd name="connsiteY10" fmla="*/ 18658 h 1042907"/>
                      <a:gd name="connsiteX11" fmla="*/ 357800 w 686910"/>
                      <a:gd name="connsiteY11" fmla="*/ 0 h 1042907"/>
                      <a:gd name="connsiteX0" fmla="*/ 357800 w 686910"/>
                      <a:gd name="connsiteY0" fmla="*/ 0 h 1042907"/>
                      <a:gd name="connsiteX1" fmla="*/ 449488 w 686910"/>
                      <a:gd name="connsiteY1" fmla="*/ 0 h 1042907"/>
                      <a:gd name="connsiteX2" fmla="*/ 686910 w 686910"/>
                      <a:gd name="connsiteY2" fmla="*/ 237422 h 1042907"/>
                      <a:gd name="connsiteX3" fmla="*/ 686910 w 686910"/>
                      <a:gd name="connsiteY3" fmla="*/ 1042907 h 1042907"/>
                      <a:gd name="connsiteX4" fmla="*/ 586896 w 686910"/>
                      <a:gd name="connsiteY4" fmla="*/ 1042907 h 1042907"/>
                      <a:gd name="connsiteX5" fmla="*/ 120378 w 686910"/>
                      <a:gd name="connsiteY5" fmla="*/ 1042907 h 1042907"/>
                      <a:gd name="connsiteX6" fmla="*/ 120378 w 686910"/>
                      <a:gd name="connsiteY6" fmla="*/ 1038179 h 1042907"/>
                      <a:gd name="connsiteX7" fmla="*/ 87039 w 686910"/>
                      <a:gd name="connsiteY7" fmla="*/ 1037842 h 1042907"/>
                      <a:gd name="connsiteX8" fmla="*/ 1315 w 686910"/>
                      <a:gd name="connsiteY8" fmla="*/ 530486 h 1042907"/>
                      <a:gd name="connsiteX9" fmla="*/ 156915 w 686910"/>
                      <a:gd name="connsiteY9" fmla="*/ 136494 h 1042907"/>
                      <a:gd name="connsiteX10" fmla="*/ 265385 w 686910"/>
                      <a:gd name="connsiteY10" fmla="*/ 18658 h 1042907"/>
                      <a:gd name="connsiteX11" fmla="*/ 357800 w 686910"/>
                      <a:gd name="connsiteY11" fmla="*/ 0 h 1042907"/>
                      <a:gd name="connsiteX0" fmla="*/ 357234 w 686344"/>
                      <a:gd name="connsiteY0" fmla="*/ 0 h 1042907"/>
                      <a:gd name="connsiteX1" fmla="*/ 448922 w 686344"/>
                      <a:gd name="connsiteY1" fmla="*/ 0 h 1042907"/>
                      <a:gd name="connsiteX2" fmla="*/ 686344 w 686344"/>
                      <a:gd name="connsiteY2" fmla="*/ 237422 h 1042907"/>
                      <a:gd name="connsiteX3" fmla="*/ 686344 w 686344"/>
                      <a:gd name="connsiteY3" fmla="*/ 1042907 h 1042907"/>
                      <a:gd name="connsiteX4" fmla="*/ 586330 w 686344"/>
                      <a:gd name="connsiteY4" fmla="*/ 1042907 h 1042907"/>
                      <a:gd name="connsiteX5" fmla="*/ 119812 w 686344"/>
                      <a:gd name="connsiteY5" fmla="*/ 1042907 h 1042907"/>
                      <a:gd name="connsiteX6" fmla="*/ 119812 w 686344"/>
                      <a:gd name="connsiteY6" fmla="*/ 1038179 h 1042907"/>
                      <a:gd name="connsiteX7" fmla="*/ 86473 w 686344"/>
                      <a:gd name="connsiteY7" fmla="*/ 1037842 h 1042907"/>
                      <a:gd name="connsiteX8" fmla="*/ 749 w 686344"/>
                      <a:gd name="connsiteY8" fmla="*/ 530486 h 1042907"/>
                      <a:gd name="connsiteX9" fmla="*/ 137299 w 686344"/>
                      <a:gd name="connsiteY9" fmla="*/ 131731 h 1042907"/>
                      <a:gd name="connsiteX10" fmla="*/ 264819 w 686344"/>
                      <a:gd name="connsiteY10" fmla="*/ 18658 h 1042907"/>
                      <a:gd name="connsiteX11" fmla="*/ 357234 w 686344"/>
                      <a:gd name="connsiteY11" fmla="*/ 0 h 1042907"/>
                      <a:gd name="connsiteX0" fmla="*/ 357234 w 686344"/>
                      <a:gd name="connsiteY0" fmla="*/ 0 h 1042907"/>
                      <a:gd name="connsiteX1" fmla="*/ 448922 w 686344"/>
                      <a:gd name="connsiteY1" fmla="*/ 0 h 1042907"/>
                      <a:gd name="connsiteX2" fmla="*/ 686344 w 686344"/>
                      <a:gd name="connsiteY2" fmla="*/ 237422 h 1042907"/>
                      <a:gd name="connsiteX3" fmla="*/ 686344 w 686344"/>
                      <a:gd name="connsiteY3" fmla="*/ 1042907 h 1042907"/>
                      <a:gd name="connsiteX4" fmla="*/ 586330 w 686344"/>
                      <a:gd name="connsiteY4" fmla="*/ 1042907 h 1042907"/>
                      <a:gd name="connsiteX5" fmla="*/ 119812 w 686344"/>
                      <a:gd name="connsiteY5" fmla="*/ 1042907 h 1042907"/>
                      <a:gd name="connsiteX6" fmla="*/ 119812 w 686344"/>
                      <a:gd name="connsiteY6" fmla="*/ 1038179 h 1042907"/>
                      <a:gd name="connsiteX7" fmla="*/ 86473 w 686344"/>
                      <a:gd name="connsiteY7" fmla="*/ 1037842 h 1042907"/>
                      <a:gd name="connsiteX8" fmla="*/ 749 w 686344"/>
                      <a:gd name="connsiteY8" fmla="*/ 530486 h 1042907"/>
                      <a:gd name="connsiteX9" fmla="*/ 137299 w 686344"/>
                      <a:gd name="connsiteY9" fmla="*/ 131731 h 1042907"/>
                      <a:gd name="connsiteX10" fmla="*/ 264819 w 686344"/>
                      <a:gd name="connsiteY10" fmla="*/ 18658 h 1042907"/>
                      <a:gd name="connsiteX11" fmla="*/ 357234 w 686344"/>
                      <a:gd name="connsiteY11" fmla="*/ 0 h 1042907"/>
                      <a:gd name="connsiteX0" fmla="*/ 357297 w 686407"/>
                      <a:gd name="connsiteY0" fmla="*/ 0 h 1042907"/>
                      <a:gd name="connsiteX1" fmla="*/ 448985 w 686407"/>
                      <a:gd name="connsiteY1" fmla="*/ 0 h 1042907"/>
                      <a:gd name="connsiteX2" fmla="*/ 686407 w 686407"/>
                      <a:gd name="connsiteY2" fmla="*/ 237422 h 1042907"/>
                      <a:gd name="connsiteX3" fmla="*/ 686407 w 686407"/>
                      <a:gd name="connsiteY3" fmla="*/ 1042907 h 1042907"/>
                      <a:gd name="connsiteX4" fmla="*/ 586393 w 686407"/>
                      <a:gd name="connsiteY4" fmla="*/ 1042907 h 1042907"/>
                      <a:gd name="connsiteX5" fmla="*/ 119875 w 686407"/>
                      <a:gd name="connsiteY5" fmla="*/ 1042907 h 1042907"/>
                      <a:gd name="connsiteX6" fmla="*/ 119875 w 686407"/>
                      <a:gd name="connsiteY6" fmla="*/ 1038179 h 1042907"/>
                      <a:gd name="connsiteX7" fmla="*/ 86536 w 686407"/>
                      <a:gd name="connsiteY7" fmla="*/ 1037842 h 1042907"/>
                      <a:gd name="connsiteX8" fmla="*/ 812 w 686407"/>
                      <a:gd name="connsiteY8" fmla="*/ 530486 h 1042907"/>
                      <a:gd name="connsiteX9" fmla="*/ 139744 w 686407"/>
                      <a:gd name="connsiteY9" fmla="*/ 150781 h 1042907"/>
                      <a:gd name="connsiteX10" fmla="*/ 264882 w 686407"/>
                      <a:gd name="connsiteY10" fmla="*/ 18658 h 1042907"/>
                      <a:gd name="connsiteX11" fmla="*/ 357297 w 686407"/>
                      <a:gd name="connsiteY11" fmla="*/ 0 h 1042907"/>
                      <a:gd name="connsiteX0" fmla="*/ 357297 w 686407"/>
                      <a:gd name="connsiteY0" fmla="*/ 0 h 1042907"/>
                      <a:gd name="connsiteX1" fmla="*/ 448985 w 686407"/>
                      <a:gd name="connsiteY1" fmla="*/ 0 h 1042907"/>
                      <a:gd name="connsiteX2" fmla="*/ 686407 w 686407"/>
                      <a:gd name="connsiteY2" fmla="*/ 237422 h 1042907"/>
                      <a:gd name="connsiteX3" fmla="*/ 686407 w 686407"/>
                      <a:gd name="connsiteY3" fmla="*/ 1042907 h 1042907"/>
                      <a:gd name="connsiteX4" fmla="*/ 586393 w 686407"/>
                      <a:gd name="connsiteY4" fmla="*/ 1042907 h 1042907"/>
                      <a:gd name="connsiteX5" fmla="*/ 119875 w 686407"/>
                      <a:gd name="connsiteY5" fmla="*/ 1042907 h 1042907"/>
                      <a:gd name="connsiteX6" fmla="*/ 119875 w 686407"/>
                      <a:gd name="connsiteY6" fmla="*/ 1038179 h 1042907"/>
                      <a:gd name="connsiteX7" fmla="*/ 86536 w 686407"/>
                      <a:gd name="connsiteY7" fmla="*/ 1037842 h 1042907"/>
                      <a:gd name="connsiteX8" fmla="*/ 812 w 686407"/>
                      <a:gd name="connsiteY8" fmla="*/ 530486 h 1042907"/>
                      <a:gd name="connsiteX9" fmla="*/ 139744 w 686407"/>
                      <a:gd name="connsiteY9" fmla="*/ 150781 h 1042907"/>
                      <a:gd name="connsiteX10" fmla="*/ 264882 w 686407"/>
                      <a:gd name="connsiteY10" fmla="*/ 18658 h 1042907"/>
                      <a:gd name="connsiteX11" fmla="*/ 357297 w 686407"/>
                      <a:gd name="connsiteY11" fmla="*/ 0 h 1042907"/>
                      <a:gd name="connsiteX0" fmla="*/ 356485 w 685595"/>
                      <a:gd name="connsiteY0" fmla="*/ 0 h 1042907"/>
                      <a:gd name="connsiteX1" fmla="*/ 448173 w 685595"/>
                      <a:gd name="connsiteY1" fmla="*/ 0 h 1042907"/>
                      <a:gd name="connsiteX2" fmla="*/ 685595 w 685595"/>
                      <a:gd name="connsiteY2" fmla="*/ 237422 h 1042907"/>
                      <a:gd name="connsiteX3" fmla="*/ 685595 w 685595"/>
                      <a:gd name="connsiteY3" fmla="*/ 1042907 h 1042907"/>
                      <a:gd name="connsiteX4" fmla="*/ 585581 w 685595"/>
                      <a:gd name="connsiteY4" fmla="*/ 1042907 h 1042907"/>
                      <a:gd name="connsiteX5" fmla="*/ 119063 w 685595"/>
                      <a:gd name="connsiteY5" fmla="*/ 1042907 h 1042907"/>
                      <a:gd name="connsiteX6" fmla="*/ 119063 w 685595"/>
                      <a:gd name="connsiteY6" fmla="*/ 1038179 h 1042907"/>
                      <a:gd name="connsiteX7" fmla="*/ 0 w 685595"/>
                      <a:gd name="connsiteY7" fmla="*/ 530486 h 1042907"/>
                      <a:gd name="connsiteX8" fmla="*/ 138932 w 685595"/>
                      <a:gd name="connsiteY8" fmla="*/ 150781 h 1042907"/>
                      <a:gd name="connsiteX9" fmla="*/ 264070 w 685595"/>
                      <a:gd name="connsiteY9" fmla="*/ 18658 h 1042907"/>
                      <a:gd name="connsiteX10" fmla="*/ 356485 w 685595"/>
                      <a:gd name="connsiteY10" fmla="*/ 0 h 1042907"/>
                      <a:gd name="connsiteX0" fmla="*/ 357383 w 686493"/>
                      <a:gd name="connsiteY0" fmla="*/ 0 h 1042907"/>
                      <a:gd name="connsiteX1" fmla="*/ 449071 w 686493"/>
                      <a:gd name="connsiteY1" fmla="*/ 0 h 1042907"/>
                      <a:gd name="connsiteX2" fmla="*/ 686493 w 686493"/>
                      <a:gd name="connsiteY2" fmla="*/ 237422 h 1042907"/>
                      <a:gd name="connsiteX3" fmla="*/ 686493 w 686493"/>
                      <a:gd name="connsiteY3" fmla="*/ 1042907 h 1042907"/>
                      <a:gd name="connsiteX4" fmla="*/ 586479 w 686493"/>
                      <a:gd name="connsiteY4" fmla="*/ 1042907 h 1042907"/>
                      <a:gd name="connsiteX5" fmla="*/ 119961 w 686493"/>
                      <a:gd name="connsiteY5" fmla="*/ 1042907 h 1042907"/>
                      <a:gd name="connsiteX6" fmla="*/ 84242 w 686493"/>
                      <a:gd name="connsiteY6" fmla="*/ 1038179 h 1042907"/>
                      <a:gd name="connsiteX7" fmla="*/ 898 w 686493"/>
                      <a:gd name="connsiteY7" fmla="*/ 530486 h 1042907"/>
                      <a:gd name="connsiteX8" fmla="*/ 139830 w 686493"/>
                      <a:gd name="connsiteY8" fmla="*/ 150781 h 1042907"/>
                      <a:gd name="connsiteX9" fmla="*/ 264968 w 686493"/>
                      <a:gd name="connsiteY9" fmla="*/ 18658 h 1042907"/>
                      <a:gd name="connsiteX10" fmla="*/ 357383 w 686493"/>
                      <a:gd name="connsiteY10" fmla="*/ 0 h 1042907"/>
                      <a:gd name="connsiteX0" fmla="*/ 357383 w 686493"/>
                      <a:gd name="connsiteY0" fmla="*/ 0 h 1042907"/>
                      <a:gd name="connsiteX1" fmla="*/ 449071 w 686493"/>
                      <a:gd name="connsiteY1" fmla="*/ 0 h 1042907"/>
                      <a:gd name="connsiteX2" fmla="*/ 686493 w 686493"/>
                      <a:gd name="connsiteY2" fmla="*/ 237422 h 1042907"/>
                      <a:gd name="connsiteX3" fmla="*/ 686493 w 686493"/>
                      <a:gd name="connsiteY3" fmla="*/ 1042907 h 1042907"/>
                      <a:gd name="connsiteX4" fmla="*/ 586479 w 686493"/>
                      <a:gd name="connsiteY4" fmla="*/ 1042907 h 1042907"/>
                      <a:gd name="connsiteX5" fmla="*/ 84242 w 686493"/>
                      <a:gd name="connsiteY5" fmla="*/ 1038179 h 1042907"/>
                      <a:gd name="connsiteX6" fmla="*/ 898 w 686493"/>
                      <a:gd name="connsiteY6" fmla="*/ 530486 h 1042907"/>
                      <a:gd name="connsiteX7" fmla="*/ 139830 w 686493"/>
                      <a:gd name="connsiteY7" fmla="*/ 150781 h 1042907"/>
                      <a:gd name="connsiteX8" fmla="*/ 264968 w 686493"/>
                      <a:gd name="connsiteY8" fmla="*/ 18658 h 1042907"/>
                      <a:gd name="connsiteX9" fmla="*/ 357383 w 686493"/>
                      <a:gd name="connsiteY9" fmla="*/ 0 h 1042907"/>
                      <a:gd name="connsiteX0" fmla="*/ 357290 w 686400"/>
                      <a:gd name="connsiteY0" fmla="*/ 0 h 1045322"/>
                      <a:gd name="connsiteX1" fmla="*/ 448978 w 686400"/>
                      <a:gd name="connsiteY1" fmla="*/ 0 h 1045322"/>
                      <a:gd name="connsiteX2" fmla="*/ 686400 w 686400"/>
                      <a:gd name="connsiteY2" fmla="*/ 237422 h 1045322"/>
                      <a:gd name="connsiteX3" fmla="*/ 686400 w 686400"/>
                      <a:gd name="connsiteY3" fmla="*/ 1042907 h 1045322"/>
                      <a:gd name="connsiteX4" fmla="*/ 586386 w 686400"/>
                      <a:gd name="connsiteY4" fmla="*/ 1042907 h 1045322"/>
                      <a:gd name="connsiteX5" fmla="*/ 86530 w 686400"/>
                      <a:gd name="connsiteY5" fmla="*/ 1045322 h 1045322"/>
                      <a:gd name="connsiteX6" fmla="*/ 805 w 686400"/>
                      <a:gd name="connsiteY6" fmla="*/ 530486 h 1045322"/>
                      <a:gd name="connsiteX7" fmla="*/ 139737 w 686400"/>
                      <a:gd name="connsiteY7" fmla="*/ 150781 h 1045322"/>
                      <a:gd name="connsiteX8" fmla="*/ 264875 w 686400"/>
                      <a:gd name="connsiteY8" fmla="*/ 18658 h 1045322"/>
                      <a:gd name="connsiteX9" fmla="*/ 357290 w 686400"/>
                      <a:gd name="connsiteY9" fmla="*/ 0 h 1045322"/>
                      <a:gd name="connsiteX0" fmla="*/ 357290 w 686400"/>
                      <a:gd name="connsiteY0" fmla="*/ 0 h 1042940"/>
                      <a:gd name="connsiteX1" fmla="*/ 448978 w 686400"/>
                      <a:gd name="connsiteY1" fmla="*/ 0 h 1042940"/>
                      <a:gd name="connsiteX2" fmla="*/ 686400 w 686400"/>
                      <a:gd name="connsiteY2" fmla="*/ 237422 h 1042940"/>
                      <a:gd name="connsiteX3" fmla="*/ 686400 w 686400"/>
                      <a:gd name="connsiteY3" fmla="*/ 1042907 h 1042940"/>
                      <a:gd name="connsiteX4" fmla="*/ 586386 w 686400"/>
                      <a:gd name="connsiteY4" fmla="*/ 1042907 h 1042940"/>
                      <a:gd name="connsiteX5" fmla="*/ 86530 w 686400"/>
                      <a:gd name="connsiteY5" fmla="*/ 1042940 h 1042940"/>
                      <a:gd name="connsiteX6" fmla="*/ 805 w 686400"/>
                      <a:gd name="connsiteY6" fmla="*/ 530486 h 1042940"/>
                      <a:gd name="connsiteX7" fmla="*/ 139737 w 686400"/>
                      <a:gd name="connsiteY7" fmla="*/ 150781 h 1042940"/>
                      <a:gd name="connsiteX8" fmla="*/ 264875 w 686400"/>
                      <a:gd name="connsiteY8" fmla="*/ 18658 h 1042940"/>
                      <a:gd name="connsiteX9" fmla="*/ 357290 w 686400"/>
                      <a:gd name="connsiteY9" fmla="*/ 0 h 1042940"/>
                      <a:gd name="connsiteX0" fmla="*/ 363736 w 692846"/>
                      <a:gd name="connsiteY0" fmla="*/ 0 h 1042907"/>
                      <a:gd name="connsiteX1" fmla="*/ 455424 w 692846"/>
                      <a:gd name="connsiteY1" fmla="*/ 0 h 1042907"/>
                      <a:gd name="connsiteX2" fmla="*/ 692846 w 692846"/>
                      <a:gd name="connsiteY2" fmla="*/ 237422 h 1042907"/>
                      <a:gd name="connsiteX3" fmla="*/ 692846 w 692846"/>
                      <a:gd name="connsiteY3" fmla="*/ 1042907 h 1042907"/>
                      <a:gd name="connsiteX4" fmla="*/ 592832 w 692846"/>
                      <a:gd name="connsiteY4" fmla="*/ 1042907 h 1042907"/>
                      <a:gd name="connsiteX5" fmla="*/ 35826 w 692846"/>
                      <a:gd name="connsiteY5" fmla="*/ 1040558 h 1042907"/>
                      <a:gd name="connsiteX6" fmla="*/ 7251 w 692846"/>
                      <a:gd name="connsiteY6" fmla="*/ 530486 h 1042907"/>
                      <a:gd name="connsiteX7" fmla="*/ 146183 w 692846"/>
                      <a:gd name="connsiteY7" fmla="*/ 150781 h 1042907"/>
                      <a:gd name="connsiteX8" fmla="*/ 271321 w 692846"/>
                      <a:gd name="connsiteY8" fmla="*/ 18658 h 1042907"/>
                      <a:gd name="connsiteX9" fmla="*/ 363736 w 692846"/>
                      <a:gd name="connsiteY9" fmla="*/ 0 h 1042907"/>
                      <a:gd name="connsiteX0" fmla="*/ 358555 w 687665"/>
                      <a:gd name="connsiteY0" fmla="*/ 0 h 1042907"/>
                      <a:gd name="connsiteX1" fmla="*/ 450243 w 687665"/>
                      <a:gd name="connsiteY1" fmla="*/ 0 h 1042907"/>
                      <a:gd name="connsiteX2" fmla="*/ 687665 w 687665"/>
                      <a:gd name="connsiteY2" fmla="*/ 237422 h 1042907"/>
                      <a:gd name="connsiteX3" fmla="*/ 687665 w 687665"/>
                      <a:gd name="connsiteY3" fmla="*/ 1042907 h 1042907"/>
                      <a:gd name="connsiteX4" fmla="*/ 587651 w 687665"/>
                      <a:gd name="connsiteY4" fmla="*/ 1042907 h 1042907"/>
                      <a:gd name="connsiteX5" fmla="*/ 30645 w 687665"/>
                      <a:gd name="connsiteY5" fmla="*/ 1040558 h 1042907"/>
                      <a:gd name="connsiteX6" fmla="*/ 2070 w 687665"/>
                      <a:gd name="connsiteY6" fmla="*/ 530486 h 1042907"/>
                      <a:gd name="connsiteX7" fmla="*/ 141002 w 687665"/>
                      <a:gd name="connsiteY7" fmla="*/ 150781 h 1042907"/>
                      <a:gd name="connsiteX8" fmla="*/ 266140 w 687665"/>
                      <a:gd name="connsiteY8" fmla="*/ 18658 h 1042907"/>
                      <a:gd name="connsiteX9" fmla="*/ 358555 w 687665"/>
                      <a:gd name="connsiteY9" fmla="*/ 0 h 1042907"/>
                      <a:gd name="connsiteX0" fmla="*/ 363736 w 692846"/>
                      <a:gd name="connsiteY0" fmla="*/ 0 h 1042907"/>
                      <a:gd name="connsiteX1" fmla="*/ 455424 w 692846"/>
                      <a:gd name="connsiteY1" fmla="*/ 0 h 1042907"/>
                      <a:gd name="connsiteX2" fmla="*/ 692846 w 692846"/>
                      <a:gd name="connsiteY2" fmla="*/ 237422 h 1042907"/>
                      <a:gd name="connsiteX3" fmla="*/ 692846 w 692846"/>
                      <a:gd name="connsiteY3" fmla="*/ 1042907 h 1042907"/>
                      <a:gd name="connsiteX4" fmla="*/ 592832 w 692846"/>
                      <a:gd name="connsiteY4" fmla="*/ 1042907 h 1042907"/>
                      <a:gd name="connsiteX5" fmla="*/ 35826 w 692846"/>
                      <a:gd name="connsiteY5" fmla="*/ 1040558 h 1042907"/>
                      <a:gd name="connsiteX6" fmla="*/ 7251 w 692846"/>
                      <a:gd name="connsiteY6" fmla="*/ 530486 h 1042907"/>
                      <a:gd name="connsiteX7" fmla="*/ 146183 w 692846"/>
                      <a:gd name="connsiteY7" fmla="*/ 150781 h 1042907"/>
                      <a:gd name="connsiteX8" fmla="*/ 271321 w 692846"/>
                      <a:gd name="connsiteY8" fmla="*/ 18658 h 1042907"/>
                      <a:gd name="connsiteX9" fmla="*/ 363736 w 692846"/>
                      <a:gd name="connsiteY9" fmla="*/ 0 h 1042907"/>
                      <a:gd name="connsiteX0" fmla="*/ 361039 w 690149"/>
                      <a:gd name="connsiteY0" fmla="*/ 0 h 1042907"/>
                      <a:gd name="connsiteX1" fmla="*/ 452727 w 690149"/>
                      <a:gd name="connsiteY1" fmla="*/ 0 h 1042907"/>
                      <a:gd name="connsiteX2" fmla="*/ 690149 w 690149"/>
                      <a:gd name="connsiteY2" fmla="*/ 237422 h 1042907"/>
                      <a:gd name="connsiteX3" fmla="*/ 690149 w 690149"/>
                      <a:gd name="connsiteY3" fmla="*/ 1042907 h 1042907"/>
                      <a:gd name="connsiteX4" fmla="*/ 590135 w 690149"/>
                      <a:gd name="connsiteY4" fmla="*/ 1042907 h 1042907"/>
                      <a:gd name="connsiteX5" fmla="*/ 33129 w 690149"/>
                      <a:gd name="connsiteY5" fmla="*/ 1040558 h 1042907"/>
                      <a:gd name="connsiteX6" fmla="*/ 4554 w 690149"/>
                      <a:gd name="connsiteY6" fmla="*/ 530486 h 1042907"/>
                      <a:gd name="connsiteX7" fmla="*/ 143486 w 690149"/>
                      <a:gd name="connsiteY7" fmla="*/ 150781 h 1042907"/>
                      <a:gd name="connsiteX8" fmla="*/ 268624 w 690149"/>
                      <a:gd name="connsiteY8" fmla="*/ 18658 h 1042907"/>
                      <a:gd name="connsiteX9" fmla="*/ 361039 w 690149"/>
                      <a:gd name="connsiteY9" fmla="*/ 0 h 10429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90149" h="1042907">
                        <a:moveTo>
                          <a:pt x="361039" y="0"/>
                        </a:moveTo>
                        <a:lnTo>
                          <a:pt x="452727" y="0"/>
                        </a:lnTo>
                        <a:cubicBezTo>
                          <a:pt x="583852" y="0"/>
                          <a:pt x="690149" y="106297"/>
                          <a:pt x="690149" y="237422"/>
                        </a:cubicBezTo>
                        <a:lnTo>
                          <a:pt x="690149" y="1042907"/>
                        </a:lnTo>
                        <a:lnTo>
                          <a:pt x="590135" y="1042907"/>
                        </a:lnTo>
                        <a:lnTo>
                          <a:pt x="33129" y="1040558"/>
                        </a:lnTo>
                        <a:cubicBezTo>
                          <a:pt x="29162" y="835608"/>
                          <a:pt x="-13839" y="678782"/>
                          <a:pt x="4554" y="530486"/>
                        </a:cubicBezTo>
                        <a:cubicBezTo>
                          <a:pt x="22947" y="382190"/>
                          <a:pt x="51849" y="314667"/>
                          <a:pt x="143486" y="150781"/>
                        </a:cubicBezTo>
                        <a:cubicBezTo>
                          <a:pt x="189168" y="51972"/>
                          <a:pt x="241992" y="36505"/>
                          <a:pt x="268624" y="18658"/>
                        </a:cubicBezTo>
                        <a:cubicBezTo>
                          <a:pt x="297029" y="6643"/>
                          <a:pt x="328258" y="0"/>
                          <a:pt x="361039" y="0"/>
                        </a:cubicBez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5" name="四角形: 上の 2 つの角を丸める 424">
                    <a:extLst>
                      <a:ext uri="{FF2B5EF4-FFF2-40B4-BE49-F238E27FC236}">
                        <a16:creationId xmlns:a16="http://schemas.microsoft.com/office/drawing/2014/main" id="{07C45DD1-669F-4FB1-80E6-F1BC4540A184}"/>
                      </a:ext>
                    </a:extLst>
                  </p:cNvPr>
                  <p:cNvSpPr/>
                  <p:nvPr/>
                </p:nvSpPr>
                <p:spPr>
                  <a:xfrm>
                    <a:off x="4088927" y="2629771"/>
                    <a:ext cx="181463" cy="900900"/>
                  </a:xfrm>
                  <a:prstGeom prst="round2SameRect">
                    <a:avLst>
                      <a:gd name="adj1" fmla="val 40288"/>
                      <a:gd name="adj2" fmla="val 0"/>
                    </a:avLst>
                  </a:prstGeom>
                  <a:solidFill>
                    <a:srgbClr val="000000">
                      <a:alpha val="3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7" name="フリーフォーム: 図形 426">
                    <a:extLst>
                      <a:ext uri="{FF2B5EF4-FFF2-40B4-BE49-F238E27FC236}">
                        <a16:creationId xmlns:a16="http://schemas.microsoft.com/office/drawing/2014/main" id="{F6EB9AB7-0807-4F5F-B766-EFF1E925F319}"/>
                      </a:ext>
                    </a:extLst>
                  </p:cNvPr>
                  <p:cNvSpPr/>
                  <p:nvPr/>
                </p:nvSpPr>
                <p:spPr>
                  <a:xfrm flipH="1">
                    <a:off x="4119123" y="2584534"/>
                    <a:ext cx="328822" cy="947738"/>
                  </a:xfrm>
                  <a:custGeom>
                    <a:avLst/>
                    <a:gdLst>
                      <a:gd name="connsiteX0" fmla="*/ 42070 w 328822"/>
                      <a:gd name="connsiteY0" fmla="*/ 0 h 947738"/>
                      <a:gd name="connsiteX1" fmla="*/ 286752 w 328822"/>
                      <a:gd name="connsiteY1" fmla="*/ 0 h 947738"/>
                      <a:gd name="connsiteX2" fmla="*/ 315902 w 328822"/>
                      <a:gd name="connsiteY2" fmla="*/ 43235 h 947738"/>
                      <a:gd name="connsiteX3" fmla="*/ 328822 w 328822"/>
                      <a:gd name="connsiteY3" fmla="*/ 107231 h 947738"/>
                      <a:gd name="connsiteX4" fmla="*/ 328822 w 328822"/>
                      <a:gd name="connsiteY4" fmla="*/ 947738 h 947738"/>
                      <a:gd name="connsiteX5" fmla="*/ 0 w 328822"/>
                      <a:gd name="connsiteY5" fmla="*/ 947738 h 947738"/>
                      <a:gd name="connsiteX6" fmla="*/ 0 w 328822"/>
                      <a:gd name="connsiteY6" fmla="*/ 107231 h 947738"/>
                      <a:gd name="connsiteX7" fmla="*/ 12920 w 328822"/>
                      <a:gd name="connsiteY7" fmla="*/ 43235 h 947738"/>
                      <a:gd name="connsiteX0" fmla="*/ 315902 w 407342"/>
                      <a:gd name="connsiteY0" fmla="*/ 43235 h 947738"/>
                      <a:gd name="connsiteX1" fmla="*/ 328822 w 407342"/>
                      <a:gd name="connsiteY1" fmla="*/ 107231 h 947738"/>
                      <a:gd name="connsiteX2" fmla="*/ 328822 w 407342"/>
                      <a:gd name="connsiteY2" fmla="*/ 947738 h 947738"/>
                      <a:gd name="connsiteX3" fmla="*/ 0 w 407342"/>
                      <a:gd name="connsiteY3" fmla="*/ 947738 h 947738"/>
                      <a:gd name="connsiteX4" fmla="*/ 0 w 407342"/>
                      <a:gd name="connsiteY4" fmla="*/ 107231 h 947738"/>
                      <a:gd name="connsiteX5" fmla="*/ 12920 w 407342"/>
                      <a:gd name="connsiteY5" fmla="*/ 43235 h 947738"/>
                      <a:gd name="connsiteX6" fmla="*/ 42070 w 407342"/>
                      <a:gd name="connsiteY6" fmla="*/ 0 h 947738"/>
                      <a:gd name="connsiteX7" fmla="*/ 286752 w 407342"/>
                      <a:gd name="connsiteY7" fmla="*/ 0 h 947738"/>
                      <a:gd name="connsiteX8" fmla="*/ 407342 w 407342"/>
                      <a:gd name="connsiteY8" fmla="*/ 134675 h 947738"/>
                      <a:gd name="connsiteX0" fmla="*/ 315902 w 328822"/>
                      <a:gd name="connsiteY0" fmla="*/ 43235 h 947738"/>
                      <a:gd name="connsiteX1" fmla="*/ 328822 w 328822"/>
                      <a:gd name="connsiteY1" fmla="*/ 107231 h 947738"/>
                      <a:gd name="connsiteX2" fmla="*/ 328822 w 328822"/>
                      <a:gd name="connsiteY2" fmla="*/ 947738 h 947738"/>
                      <a:gd name="connsiteX3" fmla="*/ 0 w 328822"/>
                      <a:gd name="connsiteY3" fmla="*/ 947738 h 947738"/>
                      <a:gd name="connsiteX4" fmla="*/ 0 w 328822"/>
                      <a:gd name="connsiteY4" fmla="*/ 107231 h 947738"/>
                      <a:gd name="connsiteX5" fmla="*/ 12920 w 328822"/>
                      <a:gd name="connsiteY5" fmla="*/ 43235 h 947738"/>
                      <a:gd name="connsiteX6" fmla="*/ 42070 w 328822"/>
                      <a:gd name="connsiteY6" fmla="*/ 0 h 947738"/>
                      <a:gd name="connsiteX7" fmla="*/ 286752 w 328822"/>
                      <a:gd name="connsiteY7" fmla="*/ 0 h 947738"/>
                      <a:gd name="connsiteX0" fmla="*/ 315902 w 328822"/>
                      <a:gd name="connsiteY0" fmla="*/ 43235 h 947738"/>
                      <a:gd name="connsiteX1" fmla="*/ 328822 w 328822"/>
                      <a:gd name="connsiteY1" fmla="*/ 107231 h 947738"/>
                      <a:gd name="connsiteX2" fmla="*/ 328822 w 328822"/>
                      <a:gd name="connsiteY2" fmla="*/ 947738 h 947738"/>
                      <a:gd name="connsiteX3" fmla="*/ 0 w 328822"/>
                      <a:gd name="connsiteY3" fmla="*/ 947738 h 947738"/>
                      <a:gd name="connsiteX4" fmla="*/ 0 w 328822"/>
                      <a:gd name="connsiteY4" fmla="*/ 107231 h 947738"/>
                      <a:gd name="connsiteX5" fmla="*/ 12920 w 328822"/>
                      <a:gd name="connsiteY5" fmla="*/ 43235 h 947738"/>
                      <a:gd name="connsiteX6" fmla="*/ 42070 w 328822"/>
                      <a:gd name="connsiteY6" fmla="*/ 0 h 947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28822" h="947738">
                        <a:moveTo>
                          <a:pt x="315902" y="43235"/>
                        </a:moveTo>
                        <a:cubicBezTo>
                          <a:pt x="324222" y="62905"/>
                          <a:pt x="328822" y="84531"/>
                          <a:pt x="328822" y="107231"/>
                        </a:cubicBezTo>
                        <a:lnTo>
                          <a:pt x="328822" y="947738"/>
                        </a:lnTo>
                        <a:lnTo>
                          <a:pt x="0" y="947738"/>
                        </a:lnTo>
                        <a:lnTo>
                          <a:pt x="0" y="107231"/>
                        </a:lnTo>
                        <a:cubicBezTo>
                          <a:pt x="0" y="84531"/>
                          <a:pt x="4601" y="62905"/>
                          <a:pt x="12920" y="43235"/>
                        </a:cubicBezTo>
                        <a:lnTo>
                          <a:pt x="42070" y="0"/>
                        </a:lnTo>
                      </a:path>
                    </a:pathLst>
                  </a:cu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28" name="グループ化 427">
                    <a:extLst>
                      <a:ext uri="{FF2B5EF4-FFF2-40B4-BE49-F238E27FC236}">
                        <a16:creationId xmlns:a16="http://schemas.microsoft.com/office/drawing/2014/main" id="{31133CC5-B80C-4EA3-BF9A-B87C536A6E62}"/>
                      </a:ext>
                    </a:extLst>
                  </p:cNvPr>
                  <p:cNvGrpSpPr/>
                  <p:nvPr/>
                </p:nvGrpSpPr>
                <p:grpSpPr>
                  <a:xfrm>
                    <a:off x="4415883" y="2140351"/>
                    <a:ext cx="268036" cy="1024753"/>
                    <a:chOff x="5123221" y="2236561"/>
                    <a:chExt cx="268036" cy="1024753"/>
                  </a:xfrm>
                </p:grpSpPr>
                <p:sp>
                  <p:nvSpPr>
                    <p:cNvPr id="439" name="フリーフォーム: 図形 438">
                      <a:extLst>
                        <a:ext uri="{FF2B5EF4-FFF2-40B4-BE49-F238E27FC236}">
                          <a16:creationId xmlns:a16="http://schemas.microsoft.com/office/drawing/2014/main" id="{3FF45C66-C3BE-4ADD-855B-345C154A09C4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5185961" y="2236561"/>
                      <a:ext cx="142556" cy="1024753"/>
                    </a:xfrm>
                    <a:custGeom>
                      <a:avLst/>
                      <a:gdLst>
                        <a:gd name="connsiteX0" fmla="*/ 71278 w 142556"/>
                        <a:gd name="connsiteY0" fmla="*/ 0 h 1024753"/>
                        <a:gd name="connsiteX1" fmla="*/ 0 w 142556"/>
                        <a:gd name="connsiteY1" fmla="*/ 93504 h 1024753"/>
                        <a:gd name="connsiteX2" fmla="*/ 38880 w 142556"/>
                        <a:gd name="connsiteY2" fmla="*/ 175544 h 1024753"/>
                        <a:gd name="connsiteX3" fmla="*/ 0 w 142556"/>
                        <a:gd name="connsiteY3" fmla="*/ 257583 h 1024753"/>
                        <a:gd name="connsiteX4" fmla="*/ 38879 w 142556"/>
                        <a:gd name="connsiteY4" fmla="*/ 339623 h 1024753"/>
                        <a:gd name="connsiteX5" fmla="*/ 0 w 142556"/>
                        <a:gd name="connsiteY5" fmla="*/ 421661 h 1024753"/>
                        <a:gd name="connsiteX6" fmla="*/ 20877 w 142556"/>
                        <a:gd name="connsiteY6" fmla="*/ 487778 h 1024753"/>
                        <a:gd name="connsiteX7" fmla="*/ 66146 w 142556"/>
                        <a:gd name="connsiteY7" fmla="*/ 512377 h 1024753"/>
                        <a:gd name="connsiteX8" fmla="*/ 20877 w 142556"/>
                        <a:gd name="connsiteY8" fmla="*/ 536975 h 1024753"/>
                        <a:gd name="connsiteX9" fmla="*/ 0 w 142556"/>
                        <a:gd name="connsiteY9" fmla="*/ 603092 h 1024753"/>
                        <a:gd name="connsiteX10" fmla="*/ 38880 w 142556"/>
                        <a:gd name="connsiteY10" fmla="*/ 685132 h 1024753"/>
                        <a:gd name="connsiteX11" fmla="*/ 0 w 142556"/>
                        <a:gd name="connsiteY11" fmla="*/ 767171 h 1024753"/>
                        <a:gd name="connsiteX12" fmla="*/ 38879 w 142556"/>
                        <a:gd name="connsiteY12" fmla="*/ 849211 h 1024753"/>
                        <a:gd name="connsiteX13" fmla="*/ 0 w 142556"/>
                        <a:gd name="connsiteY13" fmla="*/ 931249 h 1024753"/>
                        <a:gd name="connsiteX14" fmla="*/ 71278 w 142556"/>
                        <a:gd name="connsiteY14" fmla="*/ 1024753 h 1024753"/>
                        <a:gd name="connsiteX15" fmla="*/ 142556 w 142556"/>
                        <a:gd name="connsiteY15" fmla="*/ 931249 h 1024753"/>
                        <a:gd name="connsiteX16" fmla="*/ 103679 w 142556"/>
                        <a:gd name="connsiteY16" fmla="*/ 849211 h 1024753"/>
                        <a:gd name="connsiteX17" fmla="*/ 142556 w 142556"/>
                        <a:gd name="connsiteY17" fmla="*/ 767171 h 1024753"/>
                        <a:gd name="connsiteX18" fmla="*/ 103678 w 142556"/>
                        <a:gd name="connsiteY18" fmla="*/ 685132 h 1024753"/>
                        <a:gd name="connsiteX19" fmla="*/ 142556 w 142556"/>
                        <a:gd name="connsiteY19" fmla="*/ 603092 h 1024753"/>
                        <a:gd name="connsiteX20" fmla="*/ 121679 w 142556"/>
                        <a:gd name="connsiteY20" fmla="*/ 536975 h 1024753"/>
                        <a:gd name="connsiteX21" fmla="*/ 76410 w 142556"/>
                        <a:gd name="connsiteY21" fmla="*/ 512377 h 1024753"/>
                        <a:gd name="connsiteX22" fmla="*/ 121679 w 142556"/>
                        <a:gd name="connsiteY22" fmla="*/ 487778 h 1024753"/>
                        <a:gd name="connsiteX23" fmla="*/ 142556 w 142556"/>
                        <a:gd name="connsiteY23" fmla="*/ 421661 h 1024753"/>
                        <a:gd name="connsiteX24" fmla="*/ 103679 w 142556"/>
                        <a:gd name="connsiteY24" fmla="*/ 339623 h 1024753"/>
                        <a:gd name="connsiteX25" fmla="*/ 142556 w 142556"/>
                        <a:gd name="connsiteY25" fmla="*/ 257583 h 1024753"/>
                        <a:gd name="connsiteX26" fmla="*/ 103678 w 142556"/>
                        <a:gd name="connsiteY26" fmla="*/ 175544 h 1024753"/>
                        <a:gd name="connsiteX27" fmla="*/ 142556 w 142556"/>
                        <a:gd name="connsiteY27" fmla="*/ 93504 h 1024753"/>
                        <a:gd name="connsiteX28" fmla="*/ 71278 w 142556"/>
                        <a:gd name="connsiteY28" fmla="*/ 0 h 102475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</a:cxnLst>
                      <a:rect l="l" t="t" r="r" b="b"/>
                      <a:pathLst>
                        <a:path w="142556" h="1024753">
                          <a:moveTo>
                            <a:pt x="71278" y="0"/>
                          </a:moveTo>
                          <a:cubicBezTo>
                            <a:pt x="31913" y="0"/>
                            <a:pt x="0" y="41863"/>
                            <a:pt x="0" y="93504"/>
                          </a:cubicBezTo>
                          <a:cubicBezTo>
                            <a:pt x="0" y="129622"/>
                            <a:pt x="15611" y="160958"/>
                            <a:pt x="38880" y="175544"/>
                          </a:cubicBezTo>
                          <a:cubicBezTo>
                            <a:pt x="15611" y="190131"/>
                            <a:pt x="0" y="221465"/>
                            <a:pt x="0" y="257583"/>
                          </a:cubicBezTo>
                          <a:cubicBezTo>
                            <a:pt x="0" y="293701"/>
                            <a:pt x="15610" y="325035"/>
                            <a:pt x="38879" y="339623"/>
                          </a:cubicBezTo>
                          <a:cubicBezTo>
                            <a:pt x="15610" y="354209"/>
                            <a:pt x="0" y="385544"/>
                            <a:pt x="0" y="421661"/>
                          </a:cubicBezTo>
                          <a:cubicBezTo>
                            <a:pt x="0" y="447481"/>
                            <a:pt x="7978" y="470857"/>
                            <a:pt x="20877" y="487778"/>
                          </a:cubicBezTo>
                          <a:lnTo>
                            <a:pt x="66146" y="512377"/>
                          </a:lnTo>
                          <a:lnTo>
                            <a:pt x="20877" y="536975"/>
                          </a:lnTo>
                          <a:cubicBezTo>
                            <a:pt x="7978" y="553896"/>
                            <a:pt x="0" y="577272"/>
                            <a:pt x="0" y="603092"/>
                          </a:cubicBezTo>
                          <a:cubicBezTo>
                            <a:pt x="0" y="639211"/>
                            <a:pt x="15611" y="670546"/>
                            <a:pt x="38880" y="685132"/>
                          </a:cubicBezTo>
                          <a:cubicBezTo>
                            <a:pt x="15611" y="699719"/>
                            <a:pt x="0" y="731053"/>
                            <a:pt x="0" y="767171"/>
                          </a:cubicBezTo>
                          <a:cubicBezTo>
                            <a:pt x="0" y="803290"/>
                            <a:pt x="15610" y="834623"/>
                            <a:pt x="38879" y="849211"/>
                          </a:cubicBezTo>
                          <a:cubicBezTo>
                            <a:pt x="15610" y="863797"/>
                            <a:pt x="0" y="895132"/>
                            <a:pt x="0" y="931249"/>
                          </a:cubicBezTo>
                          <a:cubicBezTo>
                            <a:pt x="0" y="982890"/>
                            <a:pt x="31913" y="1024753"/>
                            <a:pt x="71278" y="1024753"/>
                          </a:cubicBezTo>
                          <a:cubicBezTo>
                            <a:pt x="110643" y="1024753"/>
                            <a:pt x="142556" y="982890"/>
                            <a:pt x="142556" y="931249"/>
                          </a:cubicBezTo>
                          <a:cubicBezTo>
                            <a:pt x="142556" y="895132"/>
                            <a:pt x="126946" y="863797"/>
                            <a:pt x="103679" y="849211"/>
                          </a:cubicBezTo>
                          <a:cubicBezTo>
                            <a:pt x="126946" y="834623"/>
                            <a:pt x="142556" y="803290"/>
                            <a:pt x="142556" y="767171"/>
                          </a:cubicBezTo>
                          <a:cubicBezTo>
                            <a:pt x="142556" y="731053"/>
                            <a:pt x="126946" y="699719"/>
                            <a:pt x="103678" y="685132"/>
                          </a:cubicBezTo>
                          <a:cubicBezTo>
                            <a:pt x="126946" y="670546"/>
                            <a:pt x="142556" y="639211"/>
                            <a:pt x="142556" y="603092"/>
                          </a:cubicBezTo>
                          <a:cubicBezTo>
                            <a:pt x="142556" y="577272"/>
                            <a:pt x="134578" y="553896"/>
                            <a:pt x="121679" y="536975"/>
                          </a:cubicBezTo>
                          <a:lnTo>
                            <a:pt x="76410" y="512377"/>
                          </a:lnTo>
                          <a:lnTo>
                            <a:pt x="121679" y="487778"/>
                          </a:lnTo>
                          <a:cubicBezTo>
                            <a:pt x="134578" y="470857"/>
                            <a:pt x="142556" y="447481"/>
                            <a:pt x="142556" y="421661"/>
                          </a:cubicBezTo>
                          <a:cubicBezTo>
                            <a:pt x="142556" y="385544"/>
                            <a:pt x="126946" y="354209"/>
                            <a:pt x="103679" y="339623"/>
                          </a:cubicBezTo>
                          <a:cubicBezTo>
                            <a:pt x="126946" y="325035"/>
                            <a:pt x="142556" y="293701"/>
                            <a:pt x="142556" y="257583"/>
                          </a:cubicBezTo>
                          <a:cubicBezTo>
                            <a:pt x="142556" y="221465"/>
                            <a:pt x="126946" y="190131"/>
                            <a:pt x="103678" y="175544"/>
                          </a:cubicBezTo>
                          <a:cubicBezTo>
                            <a:pt x="126946" y="160958"/>
                            <a:pt x="142556" y="129622"/>
                            <a:pt x="142556" y="93504"/>
                          </a:cubicBezTo>
                          <a:cubicBezTo>
                            <a:pt x="142556" y="41863"/>
                            <a:pt x="110643" y="0"/>
                            <a:pt x="71278" y="0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40" name="フリーフォーム: 図形 439">
                      <a:extLst>
                        <a:ext uri="{FF2B5EF4-FFF2-40B4-BE49-F238E27FC236}">
                          <a16:creationId xmlns:a16="http://schemas.microsoft.com/office/drawing/2014/main" id="{97E014E2-C74B-4809-98E6-950A3CE2F4F9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5123221" y="2998471"/>
                      <a:ext cx="268036" cy="177818"/>
                    </a:xfrm>
                    <a:custGeom>
                      <a:avLst/>
                      <a:gdLst>
                        <a:gd name="connsiteX0" fmla="*/ 839768 w 901231"/>
                        <a:gd name="connsiteY0" fmla="*/ 0 h 366713"/>
                        <a:gd name="connsiteX1" fmla="*/ 827380 w 901231"/>
                        <a:gd name="connsiteY1" fmla="*/ 3721 h 366713"/>
                        <a:gd name="connsiteX2" fmla="*/ 825512 w 901231"/>
                        <a:gd name="connsiteY2" fmla="*/ 5449 h 366713"/>
                        <a:gd name="connsiteX3" fmla="*/ 450616 w 901231"/>
                        <a:gd name="connsiteY3" fmla="*/ 141947 h 366713"/>
                        <a:gd name="connsiteX4" fmla="*/ 75720 w 901231"/>
                        <a:gd name="connsiteY4" fmla="*/ 5449 h 366713"/>
                        <a:gd name="connsiteX5" fmla="*/ 73851 w 901231"/>
                        <a:gd name="connsiteY5" fmla="*/ 3721 h 366713"/>
                        <a:gd name="connsiteX6" fmla="*/ 61464 w 901231"/>
                        <a:gd name="connsiteY6" fmla="*/ 0 h 366713"/>
                        <a:gd name="connsiteX7" fmla="*/ 0 w 901231"/>
                        <a:gd name="connsiteY7" fmla="*/ 183147 h 366713"/>
                        <a:gd name="connsiteX8" fmla="*/ 61464 w 901231"/>
                        <a:gd name="connsiteY8" fmla="*/ 366294 h 366713"/>
                        <a:gd name="connsiteX9" fmla="*/ 66779 w 901231"/>
                        <a:gd name="connsiteY9" fmla="*/ 364697 h 366713"/>
                        <a:gd name="connsiteX10" fmla="*/ 66779 w 901231"/>
                        <a:gd name="connsiteY10" fmla="*/ 366713 h 366713"/>
                        <a:gd name="connsiteX11" fmla="*/ 450616 w 901231"/>
                        <a:gd name="connsiteY11" fmla="*/ 226961 h 366713"/>
                        <a:gd name="connsiteX12" fmla="*/ 834452 w 901231"/>
                        <a:gd name="connsiteY12" fmla="*/ 366713 h 366713"/>
                        <a:gd name="connsiteX13" fmla="*/ 834452 w 901231"/>
                        <a:gd name="connsiteY13" fmla="*/ 364697 h 366713"/>
                        <a:gd name="connsiteX14" fmla="*/ 839768 w 901231"/>
                        <a:gd name="connsiteY14" fmla="*/ 366294 h 366713"/>
                        <a:gd name="connsiteX15" fmla="*/ 901231 w 901231"/>
                        <a:gd name="connsiteY15" fmla="*/ 183147 h 366713"/>
                        <a:gd name="connsiteX16" fmla="*/ 839768 w 901231"/>
                        <a:gd name="connsiteY16" fmla="*/ 0 h 36671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901231" h="366713">
                          <a:moveTo>
                            <a:pt x="839768" y="0"/>
                          </a:moveTo>
                          <a:cubicBezTo>
                            <a:pt x="835524" y="0"/>
                            <a:pt x="831382" y="1281"/>
                            <a:pt x="827380" y="3721"/>
                          </a:cubicBezTo>
                          <a:lnTo>
                            <a:pt x="825512" y="5449"/>
                          </a:lnTo>
                          <a:lnTo>
                            <a:pt x="450616" y="141947"/>
                          </a:lnTo>
                          <a:lnTo>
                            <a:pt x="75720" y="5449"/>
                          </a:lnTo>
                          <a:lnTo>
                            <a:pt x="73851" y="3721"/>
                          </a:lnTo>
                          <a:cubicBezTo>
                            <a:pt x="69850" y="1281"/>
                            <a:pt x="65707" y="0"/>
                            <a:pt x="61464" y="0"/>
                          </a:cubicBezTo>
                          <a:cubicBezTo>
                            <a:pt x="27518" y="0"/>
                            <a:pt x="0" y="81998"/>
                            <a:pt x="0" y="183147"/>
                          </a:cubicBezTo>
                          <a:cubicBezTo>
                            <a:pt x="0" y="284296"/>
                            <a:pt x="27518" y="366294"/>
                            <a:pt x="61464" y="366294"/>
                          </a:cubicBezTo>
                          <a:lnTo>
                            <a:pt x="66779" y="364697"/>
                          </a:lnTo>
                          <a:lnTo>
                            <a:pt x="66779" y="366713"/>
                          </a:lnTo>
                          <a:lnTo>
                            <a:pt x="450616" y="226961"/>
                          </a:lnTo>
                          <a:lnTo>
                            <a:pt x="834452" y="366713"/>
                          </a:lnTo>
                          <a:lnTo>
                            <a:pt x="834452" y="364697"/>
                          </a:lnTo>
                          <a:lnTo>
                            <a:pt x="839768" y="366294"/>
                          </a:lnTo>
                          <a:cubicBezTo>
                            <a:pt x="873713" y="366294"/>
                            <a:pt x="901231" y="284296"/>
                            <a:pt x="901231" y="183147"/>
                          </a:cubicBezTo>
                          <a:cubicBezTo>
                            <a:pt x="901231" y="81998"/>
                            <a:pt x="873713" y="0"/>
                            <a:pt x="839768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41" name="楕円 440">
                      <a:extLst>
                        <a:ext uri="{FF2B5EF4-FFF2-40B4-BE49-F238E27FC236}">
                          <a16:creationId xmlns:a16="http://schemas.microsoft.com/office/drawing/2014/main" id="{169FBB1C-0020-42AE-8852-F4B7EDE2271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222287" y="3036570"/>
                      <a:ext cx="74794" cy="110566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29" name="フリーフォーム: 図形 428">
                    <a:extLst>
                      <a:ext uri="{FF2B5EF4-FFF2-40B4-BE49-F238E27FC236}">
                        <a16:creationId xmlns:a16="http://schemas.microsoft.com/office/drawing/2014/main" id="{8369E2D1-356D-4F96-8CC2-B4670E8B9F49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3831054" y="1200861"/>
                    <a:ext cx="1122994" cy="778819"/>
                  </a:xfrm>
                  <a:custGeom>
                    <a:avLst/>
                    <a:gdLst>
                      <a:gd name="connsiteX0" fmla="*/ 161578 w 1103320"/>
                      <a:gd name="connsiteY0" fmla="*/ 146353 h 797333"/>
                      <a:gd name="connsiteX1" fmla="*/ 551660 w 1103320"/>
                      <a:gd name="connsiteY1" fmla="*/ 0 h 797333"/>
                      <a:gd name="connsiteX2" fmla="*/ 1103320 w 1103320"/>
                      <a:gd name="connsiteY2" fmla="*/ 499680 h 797333"/>
                      <a:gd name="connsiteX3" fmla="*/ 1009105 w 1103320"/>
                      <a:gd name="connsiteY3" fmla="*/ 779056 h 797333"/>
                      <a:gd name="connsiteX4" fmla="*/ 992456 w 1103320"/>
                      <a:gd name="connsiteY4" fmla="*/ 797333 h 797333"/>
                      <a:gd name="connsiteX5" fmla="*/ 990955 w 1103320"/>
                      <a:gd name="connsiteY5" fmla="*/ 794115 h 797333"/>
                      <a:gd name="connsiteX6" fmla="*/ 846371 w 1103320"/>
                      <a:gd name="connsiteY6" fmla="*/ 604278 h 797333"/>
                      <a:gd name="connsiteX7" fmla="*/ 128865 w 1103320"/>
                      <a:gd name="connsiteY7" fmla="*/ 462631 h 797333"/>
                      <a:gd name="connsiteX8" fmla="*/ 50548 w 1103320"/>
                      <a:gd name="connsiteY8" fmla="*/ 608464 h 797333"/>
                      <a:gd name="connsiteX9" fmla="*/ 41965 w 1103320"/>
                      <a:gd name="connsiteY9" fmla="*/ 690131 h 797333"/>
                      <a:gd name="connsiteX10" fmla="*/ 11208 w 1103320"/>
                      <a:gd name="connsiteY10" fmla="*/ 600383 h 797333"/>
                      <a:gd name="connsiteX11" fmla="*/ 0 w 1103320"/>
                      <a:gd name="connsiteY11" fmla="*/ 499680 h 797333"/>
                      <a:gd name="connsiteX12" fmla="*/ 161578 w 1103320"/>
                      <a:gd name="connsiteY12" fmla="*/ 146353 h 797333"/>
                      <a:gd name="connsiteX0" fmla="*/ 161578 w 1103320"/>
                      <a:gd name="connsiteY0" fmla="*/ 146353 h 797333"/>
                      <a:gd name="connsiteX1" fmla="*/ 551660 w 1103320"/>
                      <a:gd name="connsiteY1" fmla="*/ 0 h 797333"/>
                      <a:gd name="connsiteX2" fmla="*/ 1103320 w 1103320"/>
                      <a:gd name="connsiteY2" fmla="*/ 499680 h 797333"/>
                      <a:gd name="connsiteX3" fmla="*/ 1009105 w 1103320"/>
                      <a:gd name="connsiteY3" fmla="*/ 779056 h 797333"/>
                      <a:gd name="connsiteX4" fmla="*/ 992456 w 1103320"/>
                      <a:gd name="connsiteY4" fmla="*/ 797333 h 797333"/>
                      <a:gd name="connsiteX5" fmla="*/ 990955 w 1103320"/>
                      <a:gd name="connsiteY5" fmla="*/ 794115 h 797333"/>
                      <a:gd name="connsiteX6" fmla="*/ 795858 w 1103320"/>
                      <a:gd name="connsiteY6" fmla="*/ 654792 h 797333"/>
                      <a:gd name="connsiteX7" fmla="*/ 128865 w 1103320"/>
                      <a:gd name="connsiteY7" fmla="*/ 462631 h 797333"/>
                      <a:gd name="connsiteX8" fmla="*/ 50548 w 1103320"/>
                      <a:gd name="connsiteY8" fmla="*/ 608464 h 797333"/>
                      <a:gd name="connsiteX9" fmla="*/ 41965 w 1103320"/>
                      <a:gd name="connsiteY9" fmla="*/ 690131 h 797333"/>
                      <a:gd name="connsiteX10" fmla="*/ 11208 w 1103320"/>
                      <a:gd name="connsiteY10" fmla="*/ 600383 h 797333"/>
                      <a:gd name="connsiteX11" fmla="*/ 0 w 1103320"/>
                      <a:gd name="connsiteY11" fmla="*/ 499680 h 797333"/>
                      <a:gd name="connsiteX12" fmla="*/ 161578 w 1103320"/>
                      <a:gd name="connsiteY12" fmla="*/ 146353 h 797333"/>
                      <a:gd name="connsiteX0" fmla="*/ 161578 w 1103320"/>
                      <a:gd name="connsiteY0" fmla="*/ 146353 h 797333"/>
                      <a:gd name="connsiteX1" fmla="*/ 551660 w 1103320"/>
                      <a:gd name="connsiteY1" fmla="*/ 0 h 797333"/>
                      <a:gd name="connsiteX2" fmla="*/ 1103320 w 1103320"/>
                      <a:gd name="connsiteY2" fmla="*/ 499680 h 797333"/>
                      <a:gd name="connsiteX3" fmla="*/ 1009105 w 1103320"/>
                      <a:gd name="connsiteY3" fmla="*/ 779056 h 797333"/>
                      <a:gd name="connsiteX4" fmla="*/ 992456 w 1103320"/>
                      <a:gd name="connsiteY4" fmla="*/ 797333 h 797333"/>
                      <a:gd name="connsiteX5" fmla="*/ 990955 w 1103320"/>
                      <a:gd name="connsiteY5" fmla="*/ 794115 h 797333"/>
                      <a:gd name="connsiteX6" fmla="*/ 795858 w 1103320"/>
                      <a:gd name="connsiteY6" fmla="*/ 654792 h 797333"/>
                      <a:gd name="connsiteX7" fmla="*/ 128865 w 1103320"/>
                      <a:gd name="connsiteY7" fmla="*/ 462631 h 797333"/>
                      <a:gd name="connsiteX8" fmla="*/ 41965 w 1103320"/>
                      <a:gd name="connsiteY8" fmla="*/ 690131 h 797333"/>
                      <a:gd name="connsiteX9" fmla="*/ 11208 w 1103320"/>
                      <a:gd name="connsiteY9" fmla="*/ 600383 h 797333"/>
                      <a:gd name="connsiteX10" fmla="*/ 0 w 1103320"/>
                      <a:gd name="connsiteY10" fmla="*/ 499680 h 797333"/>
                      <a:gd name="connsiteX11" fmla="*/ 161578 w 1103320"/>
                      <a:gd name="connsiteY11" fmla="*/ 146353 h 797333"/>
                      <a:gd name="connsiteX0" fmla="*/ 161578 w 1103320"/>
                      <a:gd name="connsiteY0" fmla="*/ 146353 h 797333"/>
                      <a:gd name="connsiteX1" fmla="*/ 551660 w 1103320"/>
                      <a:gd name="connsiteY1" fmla="*/ 0 h 797333"/>
                      <a:gd name="connsiteX2" fmla="*/ 1103320 w 1103320"/>
                      <a:gd name="connsiteY2" fmla="*/ 499680 h 797333"/>
                      <a:gd name="connsiteX3" fmla="*/ 1009105 w 1103320"/>
                      <a:gd name="connsiteY3" fmla="*/ 779056 h 797333"/>
                      <a:gd name="connsiteX4" fmla="*/ 992456 w 1103320"/>
                      <a:gd name="connsiteY4" fmla="*/ 797333 h 797333"/>
                      <a:gd name="connsiteX5" fmla="*/ 990955 w 1103320"/>
                      <a:gd name="connsiteY5" fmla="*/ 794115 h 797333"/>
                      <a:gd name="connsiteX6" fmla="*/ 795858 w 1103320"/>
                      <a:gd name="connsiteY6" fmla="*/ 654792 h 797333"/>
                      <a:gd name="connsiteX7" fmla="*/ 128865 w 1103320"/>
                      <a:gd name="connsiteY7" fmla="*/ 462631 h 797333"/>
                      <a:gd name="connsiteX8" fmla="*/ 41965 w 1103320"/>
                      <a:gd name="connsiteY8" fmla="*/ 690131 h 797333"/>
                      <a:gd name="connsiteX9" fmla="*/ 11208 w 1103320"/>
                      <a:gd name="connsiteY9" fmla="*/ 600383 h 797333"/>
                      <a:gd name="connsiteX10" fmla="*/ 0 w 1103320"/>
                      <a:gd name="connsiteY10" fmla="*/ 499680 h 797333"/>
                      <a:gd name="connsiteX11" fmla="*/ 161578 w 1103320"/>
                      <a:gd name="connsiteY11" fmla="*/ 146353 h 797333"/>
                      <a:gd name="connsiteX0" fmla="*/ 161578 w 1103320"/>
                      <a:gd name="connsiteY0" fmla="*/ 146353 h 797333"/>
                      <a:gd name="connsiteX1" fmla="*/ 551660 w 1103320"/>
                      <a:gd name="connsiteY1" fmla="*/ 0 h 797333"/>
                      <a:gd name="connsiteX2" fmla="*/ 1103320 w 1103320"/>
                      <a:gd name="connsiteY2" fmla="*/ 499680 h 797333"/>
                      <a:gd name="connsiteX3" fmla="*/ 1009105 w 1103320"/>
                      <a:gd name="connsiteY3" fmla="*/ 779056 h 797333"/>
                      <a:gd name="connsiteX4" fmla="*/ 992456 w 1103320"/>
                      <a:gd name="connsiteY4" fmla="*/ 797333 h 797333"/>
                      <a:gd name="connsiteX5" fmla="*/ 795858 w 1103320"/>
                      <a:gd name="connsiteY5" fmla="*/ 654792 h 797333"/>
                      <a:gd name="connsiteX6" fmla="*/ 128865 w 1103320"/>
                      <a:gd name="connsiteY6" fmla="*/ 462631 h 797333"/>
                      <a:gd name="connsiteX7" fmla="*/ 41965 w 1103320"/>
                      <a:gd name="connsiteY7" fmla="*/ 690131 h 797333"/>
                      <a:gd name="connsiteX8" fmla="*/ 11208 w 1103320"/>
                      <a:gd name="connsiteY8" fmla="*/ 600383 h 797333"/>
                      <a:gd name="connsiteX9" fmla="*/ 0 w 1103320"/>
                      <a:gd name="connsiteY9" fmla="*/ 499680 h 797333"/>
                      <a:gd name="connsiteX10" fmla="*/ 161578 w 1103320"/>
                      <a:gd name="connsiteY10" fmla="*/ 146353 h 797333"/>
                      <a:gd name="connsiteX0" fmla="*/ 161578 w 1103320"/>
                      <a:gd name="connsiteY0" fmla="*/ 146353 h 779056"/>
                      <a:gd name="connsiteX1" fmla="*/ 551660 w 1103320"/>
                      <a:gd name="connsiteY1" fmla="*/ 0 h 779056"/>
                      <a:gd name="connsiteX2" fmla="*/ 1103320 w 1103320"/>
                      <a:gd name="connsiteY2" fmla="*/ 499680 h 779056"/>
                      <a:gd name="connsiteX3" fmla="*/ 1009105 w 1103320"/>
                      <a:gd name="connsiteY3" fmla="*/ 779056 h 779056"/>
                      <a:gd name="connsiteX4" fmla="*/ 795858 w 1103320"/>
                      <a:gd name="connsiteY4" fmla="*/ 654792 h 779056"/>
                      <a:gd name="connsiteX5" fmla="*/ 128865 w 1103320"/>
                      <a:gd name="connsiteY5" fmla="*/ 462631 h 779056"/>
                      <a:gd name="connsiteX6" fmla="*/ 41965 w 1103320"/>
                      <a:gd name="connsiteY6" fmla="*/ 690131 h 779056"/>
                      <a:gd name="connsiteX7" fmla="*/ 11208 w 1103320"/>
                      <a:gd name="connsiteY7" fmla="*/ 600383 h 779056"/>
                      <a:gd name="connsiteX8" fmla="*/ 0 w 1103320"/>
                      <a:gd name="connsiteY8" fmla="*/ 499680 h 779056"/>
                      <a:gd name="connsiteX9" fmla="*/ 161578 w 1103320"/>
                      <a:gd name="connsiteY9" fmla="*/ 146353 h 779056"/>
                      <a:gd name="connsiteX0" fmla="*/ 161578 w 1103320"/>
                      <a:gd name="connsiteY0" fmla="*/ 146353 h 779056"/>
                      <a:gd name="connsiteX1" fmla="*/ 551660 w 1103320"/>
                      <a:gd name="connsiteY1" fmla="*/ 0 h 779056"/>
                      <a:gd name="connsiteX2" fmla="*/ 1103320 w 1103320"/>
                      <a:gd name="connsiteY2" fmla="*/ 499680 h 779056"/>
                      <a:gd name="connsiteX3" fmla="*/ 1009105 w 1103320"/>
                      <a:gd name="connsiteY3" fmla="*/ 779056 h 779056"/>
                      <a:gd name="connsiteX4" fmla="*/ 795858 w 1103320"/>
                      <a:gd name="connsiteY4" fmla="*/ 654792 h 779056"/>
                      <a:gd name="connsiteX5" fmla="*/ 128865 w 1103320"/>
                      <a:gd name="connsiteY5" fmla="*/ 462631 h 779056"/>
                      <a:gd name="connsiteX6" fmla="*/ 41965 w 1103320"/>
                      <a:gd name="connsiteY6" fmla="*/ 690131 h 779056"/>
                      <a:gd name="connsiteX7" fmla="*/ 11208 w 1103320"/>
                      <a:gd name="connsiteY7" fmla="*/ 600383 h 779056"/>
                      <a:gd name="connsiteX8" fmla="*/ 0 w 1103320"/>
                      <a:gd name="connsiteY8" fmla="*/ 499680 h 779056"/>
                      <a:gd name="connsiteX9" fmla="*/ 161578 w 1103320"/>
                      <a:gd name="connsiteY9" fmla="*/ 146353 h 779056"/>
                      <a:gd name="connsiteX0" fmla="*/ 161578 w 1103320"/>
                      <a:gd name="connsiteY0" fmla="*/ 146353 h 779056"/>
                      <a:gd name="connsiteX1" fmla="*/ 551660 w 1103320"/>
                      <a:gd name="connsiteY1" fmla="*/ 0 h 779056"/>
                      <a:gd name="connsiteX2" fmla="*/ 1103320 w 1103320"/>
                      <a:gd name="connsiteY2" fmla="*/ 499680 h 779056"/>
                      <a:gd name="connsiteX3" fmla="*/ 1009105 w 1103320"/>
                      <a:gd name="connsiteY3" fmla="*/ 779056 h 779056"/>
                      <a:gd name="connsiteX4" fmla="*/ 795858 w 1103320"/>
                      <a:gd name="connsiteY4" fmla="*/ 654792 h 779056"/>
                      <a:gd name="connsiteX5" fmla="*/ 128865 w 1103320"/>
                      <a:gd name="connsiteY5" fmla="*/ 462631 h 779056"/>
                      <a:gd name="connsiteX6" fmla="*/ 41965 w 1103320"/>
                      <a:gd name="connsiteY6" fmla="*/ 690131 h 779056"/>
                      <a:gd name="connsiteX7" fmla="*/ 11208 w 1103320"/>
                      <a:gd name="connsiteY7" fmla="*/ 600383 h 779056"/>
                      <a:gd name="connsiteX8" fmla="*/ 0 w 1103320"/>
                      <a:gd name="connsiteY8" fmla="*/ 499680 h 779056"/>
                      <a:gd name="connsiteX9" fmla="*/ 161578 w 1103320"/>
                      <a:gd name="connsiteY9" fmla="*/ 146353 h 779056"/>
                      <a:gd name="connsiteX0" fmla="*/ 161578 w 1103320"/>
                      <a:gd name="connsiteY0" fmla="*/ 146353 h 779056"/>
                      <a:gd name="connsiteX1" fmla="*/ 551660 w 1103320"/>
                      <a:gd name="connsiteY1" fmla="*/ 0 h 779056"/>
                      <a:gd name="connsiteX2" fmla="*/ 1103320 w 1103320"/>
                      <a:gd name="connsiteY2" fmla="*/ 499680 h 779056"/>
                      <a:gd name="connsiteX3" fmla="*/ 1009105 w 1103320"/>
                      <a:gd name="connsiteY3" fmla="*/ 779056 h 779056"/>
                      <a:gd name="connsiteX4" fmla="*/ 795858 w 1103320"/>
                      <a:gd name="connsiteY4" fmla="*/ 654792 h 779056"/>
                      <a:gd name="connsiteX5" fmla="*/ 128865 w 1103320"/>
                      <a:gd name="connsiteY5" fmla="*/ 462631 h 779056"/>
                      <a:gd name="connsiteX6" fmla="*/ 41965 w 1103320"/>
                      <a:gd name="connsiteY6" fmla="*/ 690131 h 779056"/>
                      <a:gd name="connsiteX7" fmla="*/ 11208 w 1103320"/>
                      <a:gd name="connsiteY7" fmla="*/ 600383 h 779056"/>
                      <a:gd name="connsiteX8" fmla="*/ 0 w 1103320"/>
                      <a:gd name="connsiteY8" fmla="*/ 499680 h 779056"/>
                      <a:gd name="connsiteX9" fmla="*/ 161578 w 1103320"/>
                      <a:gd name="connsiteY9" fmla="*/ 146353 h 779056"/>
                      <a:gd name="connsiteX0" fmla="*/ 161578 w 1103320"/>
                      <a:gd name="connsiteY0" fmla="*/ 146353 h 779056"/>
                      <a:gd name="connsiteX1" fmla="*/ 551660 w 1103320"/>
                      <a:gd name="connsiteY1" fmla="*/ 0 h 779056"/>
                      <a:gd name="connsiteX2" fmla="*/ 1103320 w 1103320"/>
                      <a:gd name="connsiteY2" fmla="*/ 499680 h 779056"/>
                      <a:gd name="connsiteX3" fmla="*/ 1009105 w 1103320"/>
                      <a:gd name="connsiteY3" fmla="*/ 779056 h 779056"/>
                      <a:gd name="connsiteX4" fmla="*/ 795858 w 1103320"/>
                      <a:gd name="connsiteY4" fmla="*/ 654792 h 779056"/>
                      <a:gd name="connsiteX5" fmla="*/ 155757 w 1103320"/>
                      <a:gd name="connsiteY5" fmla="*/ 459263 h 779056"/>
                      <a:gd name="connsiteX6" fmla="*/ 41965 w 1103320"/>
                      <a:gd name="connsiteY6" fmla="*/ 690131 h 779056"/>
                      <a:gd name="connsiteX7" fmla="*/ 11208 w 1103320"/>
                      <a:gd name="connsiteY7" fmla="*/ 600383 h 779056"/>
                      <a:gd name="connsiteX8" fmla="*/ 0 w 1103320"/>
                      <a:gd name="connsiteY8" fmla="*/ 499680 h 779056"/>
                      <a:gd name="connsiteX9" fmla="*/ 161578 w 1103320"/>
                      <a:gd name="connsiteY9" fmla="*/ 146353 h 779056"/>
                      <a:gd name="connsiteX0" fmla="*/ 161578 w 1103320"/>
                      <a:gd name="connsiteY0" fmla="*/ 146353 h 779056"/>
                      <a:gd name="connsiteX1" fmla="*/ 551660 w 1103320"/>
                      <a:gd name="connsiteY1" fmla="*/ 0 h 779056"/>
                      <a:gd name="connsiteX2" fmla="*/ 1103320 w 1103320"/>
                      <a:gd name="connsiteY2" fmla="*/ 499680 h 779056"/>
                      <a:gd name="connsiteX3" fmla="*/ 1009105 w 1103320"/>
                      <a:gd name="connsiteY3" fmla="*/ 779056 h 779056"/>
                      <a:gd name="connsiteX4" fmla="*/ 795858 w 1103320"/>
                      <a:gd name="connsiteY4" fmla="*/ 654792 h 779056"/>
                      <a:gd name="connsiteX5" fmla="*/ 155757 w 1103320"/>
                      <a:gd name="connsiteY5" fmla="*/ 459263 h 779056"/>
                      <a:gd name="connsiteX6" fmla="*/ 41965 w 1103320"/>
                      <a:gd name="connsiteY6" fmla="*/ 690131 h 779056"/>
                      <a:gd name="connsiteX7" fmla="*/ 11208 w 1103320"/>
                      <a:gd name="connsiteY7" fmla="*/ 600383 h 779056"/>
                      <a:gd name="connsiteX8" fmla="*/ 0 w 1103320"/>
                      <a:gd name="connsiteY8" fmla="*/ 499680 h 779056"/>
                      <a:gd name="connsiteX9" fmla="*/ 161578 w 1103320"/>
                      <a:gd name="connsiteY9" fmla="*/ 146353 h 779056"/>
                      <a:gd name="connsiteX0" fmla="*/ 161578 w 1103320"/>
                      <a:gd name="connsiteY0" fmla="*/ 146353 h 779056"/>
                      <a:gd name="connsiteX1" fmla="*/ 551660 w 1103320"/>
                      <a:gd name="connsiteY1" fmla="*/ 0 h 779056"/>
                      <a:gd name="connsiteX2" fmla="*/ 1103320 w 1103320"/>
                      <a:gd name="connsiteY2" fmla="*/ 499680 h 779056"/>
                      <a:gd name="connsiteX3" fmla="*/ 1009105 w 1103320"/>
                      <a:gd name="connsiteY3" fmla="*/ 779056 h 779056"/>
                      <a:gd name="connsiteX4" fmla="*/ 795858 w 1103320"/>
                      <a:gd name="connsiteY4" fmla="*/ 654792 h 779056"/>
                      <a:gd name="connsiteX5" fmla="*/ 155757 w 1103320"/>
                      <a:gd name="connsiteY5" fmla="*/ 459263 h 779056"/>
                      <a:gd name="connsiteX6" fmla="*/ 41965 w 1103320"/>
                      <a:gd name="connsiteY6" fmla="*/ 690131 h 779056"/>
                      <a:gd name="connsiteX7" fmla="*/ 11208 w 1103320"/>
                      <a:gd name="connsiteY7" fmla="*/ 600383 h 779056"/>
                      <a:gd name="connsiteX8" fmla="*/ 0 w 1103320"/>
                      <a:gd name="connsiteY8" fmla="*/ 499680 h 779056"/>
                      <a:gd name="connsiteX9" fmla="*/ 161578 w 1103320"/>
                      <a:gd name="connsiteY9" fmla="*/ 146353 h 779056"/>
                      <a:gd name="connsiteX0" fmla="*/ 161578 w 1144733"/>
                      <a:gd name="connsiteY0" fmla="*/ 146353 h 740890"/>
                      <a:gd name="connsiteX1" fmla="*/ 551660 w 1144733"/>
                      <a:gd name="connsiteY1" fmla="*/ 0 h 740890"/>
                      <a:gd name="connsiteX2" fmla="*/ 1103320 w 1144733"/>
                      <a:gd name="connsiteY2" fmla="*/ 499680 h 740890"/>
                      <a:gd name="connsiteX3" fmla="*/ 1065127 w 1144733"/>
                      <a:gd name="connsiteY3" fmla="*/ 740890 h 740890"/>
                      <a:gd name="connsiteX4" fmla="*/ 795858 w 1144733"/>
                      <a:gd name="connsiteY4" fmla="*/ 654792 h 740890"/>
                      <a:gd name="connsiteX5" fmla="*/ 155757 w 1144733"/>
                      <a:gd name="connsiteY5" fmla="*/ 459263 h 740890"/>
                      <a:gd name="connsiteX6" fmla="*/ 41965 w 1144733"/>
                      <a:gd name="connsiteY6" fmla="*/ 690131 h 740890"/>
                      <a:gd name="connsiteX7" fmla="*/ 11208 w 1144733"/>
                      <a:gd name="connsiteY7" fmla="*/ 600383 h 740890"/>
                      <a:gd name="connsiteX8" fmla="*/ 0 w 1144733"/>
                      <a:gd name="connsiteY8" fmla="*/ 499680 h 740890"/>
                      <a:gd name="connsiteX9" fmla="*/ 161578 w 1144733"/>
                      <a:gd name="connsiteY9" fmla="*/ 146353 h 740890"/>
                      <a:gd name="connsiteX0" fmla="*/ 161578 w 1144733"/>
                      <a:gd name="connsiteY0" fmla="*/ 146353 h 752443"/>
                      <a:gd name="connsiteX1" fmla="*/ 551660 w 1144733"/>
                      <a:gd name="connsiteY1" fmla="*/ 0 h 752443"/>
                      <a:gd name="connsiteX2" fmla="*/ 1103320 w 1144733"/>
                      <a:gd name="connsiteY2" fmla="*/ 499680 h 752443"/>
                      <a:gd name="connsiteX3" fmla="*/ 1065127 w 1144733"/>
                      <a:gd name="connsiteY3" fmla="*/ 740890 h 752443"/>
                      <a:gd name="connsiteX4" fmla="*/ 795858 w 1144733"/>
                      <a:gd name="connsiteY4" fmla="*/ 654792 h 752443"/>
                      <a:gd name="connsiteX5" fmla="*/ 155757 w 1144733"/>
                      <a:gd name="connsiteY5" fmla="*/ 459263 h 752443"/>
                      <a:gd name="connsiteX6" fmla="*/ 41965 w 1144733"/>
                      <a:gd name="connsiteY6" fmla="*/ 690131 h 752443"/>
                      <a:gd name="connsiteX7" fmla="*/ 11208 w 1144733"/>
                      <a:gd name="connsiteY7" fmla="*/ 600383 h 752443"/>
                      <a:gd name="connsiteX8" fmla="*/ 0 w 1144733"/>
                      <a:gd name="connsiteY8" fmla="*/ 499680 h 752443"/>
                      <a:gd name="connsiteX9" fmla="*/ 161578 w 1144733"/>
                      <a:gd name="connsiteY9" fmla="*/ 146353 h 752443"/>
                      <a:gd name="connsiteX0" fmla="*/ 161578 w 1144733"/>
                      <a:gd name="connsiteY0" fmla="*/ 146353 h 754041"/>
                      <a:gd name="connsiteX1" fmla="*/ 551660 w 1144733"/>
                      <a:gd name="connsiteY1" fmla="*/ 0 h 754041"/>
                      <a:gd name="connsiteX2" fmla="*/ 1103320 w 1144733"/>
                      <a:gd name="connsiteY2" fmla="*/ 499680 h 754041"/>
                      <a:gd name="connsiteX3" fmla="*/ 1065127 w 1144733"/>
                      <a:gd name="connsiteY3" fmla="*/ 740890 h 754041"/>
                      <a:gd name="connsiteX4" fmla="*/ 795858 w 1144733"/>
                      <a:gd name="connsiteY4" fmla="*/ 654792 h 754041"/>
                      <a:gd name="connsiteX5" fmla="*/ 155757 w 1144733"/>
                      <a:gd name="connsiteY5" fmla="*/ 459263 h 754041"/>
                      <a:gd name="connsiteX6" fmla="*/ 41965 w 1144733"/>
                      <a:gd name="connsiteY6" fmla="*/ 690131 h 754041"/>
                      <a:gd name="connsiteX7" fmla="*/ 11208 w 1144733"/>
                      <a:gd name="connsiteY7" fmla="*/ 600383 h 754041"/>
                      <a:gd name="connsiteX8" fmla="*/ 0 w 1144733"/>
                      <a:gd name="connsiteY8" fmla="*/ 499680 h 754041"/>
                      <a:gd name="connsiteX9" fmla="*/ 161578 w 1144733"/>
                      <a:gd name="connsiteY9" fmla="*/ 146353 h 754041"/>
                      <a:gd name="connsiteX0" fmla="*/ 161578 w 1144733"/>
                      <a:gd name="connsiteY0" fmla="*/ 146353 h 758480"/>
                      <a:gd name="connsiteX1" fmla="*/ 551660 w 1144733"/>
                      <a:gd name="connsiteY1" fmla="*/ 0 h 758480"/>
                      <a:gd name="connsiteX2" fmla="*/ 1103320 w 1144733"/>
                      <a:gd name="connsiteY2" fmla="*/ 499680 h 758480"/>
                      <a:gd name="connsiteX3" fmla="*/ 1065127 w 1144733"/>
                      <a:gd name="connsiteY3" fmla="*/ 740890 h 758480"/>
                      <a:gd name="connsiteX4" fmla="*/ 795858 w 1144733"/>
                      <a:gd name="connsiteY4" fmla="*/ 654792 h 758480"/>
                      <a:gd name="connsiteX5" fmla="*/ 155757 w 1144733"/>
                      <a:gd name="connsiteY5" fmla="*/ 459263 h 758480"/>
                      <a:gd name="connsiteX6" fmla="*/ 41965 w 1144733"/>
                      <a:gd name="connsiteY6" fmla="*/ 690131 h 758480"/>
                      <a:gd name="connsiteX7" fmla="*/ 11208 w 1144733"/>
                      <a:gd name="connsiteY7" fmla="*/ 600383 h 758480"/>
                      <a:gd name="connsiteX8" fmla="*/ 0 w 1144733"/>
                      <a:gd name="connsiteY8" fmla="*/ 499680 h 758480"/>
                      <a:gd name="connsiteX9" fmla="*/ 161578 w 1144733"/>
                      <a:gd name="connsiteY9" fmla="*/ 146353 h 758480"/>
                      <a:gd name="connsiteX0" fmla="*/ 161578 w 1144733"/>
                      <a:gd name="connsiteY0" fmla="*/ 147104 h 759231"/>
                      <a:gd name="connsiteX1" fmla="*/ 551660 w 1144733"/>
                      <a:gd name="connsiteY1" fmla="*/ 751 h 759231"/>
                      <a:gd name="connsiteX2" fmla="*/ 1103320 w 1144733"/>
                      <a:gd name="connsiteY2" fmla="*/ 500431 h 759231"/>
                      <a:gd name="connsiteX3" fmla="*/ 1065127 w 1144733"/>
                      <a:gd name="connsiteY3" fmla="*/ 741641 h 759231"/>
                      <a:gd name="connsiteX4" fmla="*/ 795858 w 1144733"/>
                      <a:gd name="connsiteY4" fmla="*/ 655543 h 759231"/>
                      <a:gd name="connsiteX5" fmla="*/ 155757 w 1144733"/>
                      <a:gd name="connsiteY5" fmla="*/ 460014 h 759231"/>
                      <a:gd name="connsiteX6" fmla="*/ 41965 w 1144733"/>
                      <a:gd name="connsiteY6" fmla="*/ 690882 h 759231"/>
                      <a:gd name="connsiteX7" fmla="*/ 11208 w 1144733"/>
                      <a:gd name="connsiteY7" fmla="*/ 601134 h 759231"/>
                      <a:gd name="connsiteX8" fmla="*/ 0 w 1144733"/>
                      <a:gd name="connsiteY8" fmla="*/ 500431 h 759231"/>
                      <a:gd name="connsiteX9" fmla="*/ 161578 w 1144733"/>
                      <a:gd name="connsiteY9" fmla="*/ 147104 h 759231"/>
                      <a:gd name="connsiteX0" fmla="*/ 161578 w 1144733"/>
                      <a:gd name="connsiteY0" fmla="*/ 146487 h 758614"/>
                      <a:gd name="connsiteX1" fmla="*/ 551660 w 1144733"/>
                      <a:gd name="connsiteY1" fmla="*/ 134 h 758614"/>
                      <a:gd name="connsiteX2" fmla="*/ 1103320 w 1144733"/>
                      <a:gd name="connsiteY2" fmla="*/ 499814 h 758614"/>
                      <a:gd name="connsiteX3" fmla="*/ 1065127 w 1144733"/>
                      <a:gd name="connsiteY3" fmla="*/ 741024 h 758614"/>
                      <a:gd name="connsiteX4" fmla="*/ 795858 w 1144733"/>
                      <a:gd name="connsiteY4" fmla="*/ 654926 h 758614"/>
                      <a:gd name="connsiteX5" fmla="*/ 155757 w 1144733"/>
                      <a:gd name="connsiteY5" fmla="*/ 459397 h 758614"/>
                      <a:gd name="connsiteX6" fmla="*/ 41965 w 1144733"/>
                      <a:gd name="connsiteY6" fmla="*/ 690265 h 758614"/>
                      <a:gd name="connsiteX7" fmla="*/ 11208 w 1144733"/>
                      <a:gd name="connsiteY7" fmla="*/ 600517 h 758614"/>
                      <a:gd name="connsiteX8" fmla="*/ 0 w 1144733"/>
                      <a:gd name="connsiteY8" fmla="*/ 499814 h 758614"/>
                      <a:gd name="connsiteX9" fmla="*/ 161578 w 1144733"/>
                      <a:gd name="connsiteY9" fmla="*/ 146487 h 758614"/>
                      <a:gd name="connsiteX0" fmla="*/ 161578 w 1123875"/>
                      <a:gd name="connsiteY0" fmla="*/ 146494 h 758621"/>
                      <a:gd name="connsiteX1" fmla="*/ 551660 w 1123875"/>
                      <a:gd name="connsiteY1" fmla="*/ 141 h 758621"/>
                      <a:gd name="connsiteX2" fmla="*/ 1103320 w 1123875"/>
                      <a:gd name="connsiteY2" fmla="*/ 499821 h 758621"/>
                      <a:gd name="connsiteX3" fmla="*/ 1065127 w 1123875"/>
                      <a:gd name="connsiteY3" fmla="*/ 741031 h 758621"/>
                      <a:gd name="connsiteX4" fmla="*/ 795858 w 1123875"/>
                      <a:gd name="connsiteY4" fmla="*/ 654933 h 758621"/>
                      <a:gd name="connsiteX5" fmla="*/ 155757 w 1123875"/>
                      <a:gd name="connsiteY5" fmla="*/ 459404 h 758621"/>
                      <a:gd name="connsiteX6" fmla="*/ 41965 w 1123875"/>
                      <a:gd name="connsiteY6" fmla="*/ 690272 h 758621"/>
                      <a:gd name="connsiteX7" fmla="*/ 11208 w 1123875"/>
                      <a:gd name="connsiteY7" fmla="*/ 600524 h 758621"/>
                      <a:gd name="connsiteX8" fmla="*/ 0 w 1123875"/>
                      <a:gd name="connsiteY8" fmla="*/ 499821 h 758621"/>
                      <a:gd name="connsiteX9" fmla="*/ 161578 w 1123875"/>
                      <a:gd name="connsiteY9" fmla="*/ 146494 h 758621"/>
                      <a:gd name="connsiteX0" fmla="*/ 161578 w 1143242"/>
                      <a:gd name="connsiteY0" fmla="*/ 166685 h 778812"/>
                      <a:gd name="connsiteX1" fmla="*/ 571827 w 1143242"/>
                      <a:gd name="connsiteY1" fmla="*/ 127 h 778812"/>
                      <a:gd name="connsiteX2" fmla="*/ 1103320 w 1143242"/>
                      <a:gd name="connsiteY2" fmla="*/ 520012 h 778812"/>
                      <a:gd name="connsiteX3" fmla="*/ 1065127 w 1143242"/>
                      <a:gd name="connsiteY3" fmla="*/ 761222 h 778812"/>
                      <a:gd name="connsiteX4" fmla="*/ 795858 w 1143242"/>
                      <a:gd name="connsiteY4" fmla="*/ 675124 h 778812"/>
                      <a:gd name="connsiteX5" fmla="*/ 155757 w 1143242"/>
                      <a:gd name="connsiteY5" fmla="*/ 479595 h 778812"/>
                      <a:gd name="connsiteX6" fmla="*/ 41965 w 1143242"/>
                      <a:gd name="connsiteY6" fmla="*/ 710463 h 778812"/>
                      <a:gd name="connsiteX7" fmla="*/ 11208 w 1143242"/>
                      <a:gd name="connsiteY7" fmla="*/ 620715 h 778812"/>
                      <a:gd name="connsiteX8" fmla="*/ 0 w 1143242"/>
                      <a:gd name="connsiteY8" fmla="*/ 520012 h 778812"/>
                      <a:gd name="connsiteX9" fmla="*/ 161578 w 1143242"/>
                      <a:gd name="connsiteY9" fmla="*/ 166685 h 778812"/>
                      <a:gd name="connsiteX0" fmla="*/ 161578 w 1120905"/>
                      <a:gd name="connsiteY0" fmla="*/ 166692 h 778819"/>
                      <a:gd name="connsiteX1" fmla="*/ 571827 w 1120905"/>
                      <a:gd name="connsiteY1" fmla="*/ 134 h 778819"/>
                      <a:gd name="connsiteX2" fmla="*/ 1103320 w 1120905"/>
                      <a:gd name="connsiteY2" fmla="*/ 520019 h 778819"/>
                      <a:gd name="connsiteX3" fmla="*/ 1065127 w 1120905"/>
                      <a:gd name="connsiteY3" fmla="*/ 761229 h 778819"/>
                      <a:gd name="connsiteX4" fmla="*/ 795858 w 1120905"/>
                      <a:gd name="connsiteY4" fmla="*/ 675131 h 778819"/>
                      <a:gd name="connsiteX5" fmla="*/ 155757 w 1120905"/>
                      <a:gd name="connsiteY5" fmla="*/ 479602 h 778819"/>
                      <a:gd name="connsiteX6" fmla="*/ 41965 w 1120905"/>
                      <a:gd name="connsiteY6" fmla="*/ 710470 h 778819"/>
                      <a:gd name="connsiteX7" fmla="*/ 11208 w 1120905"/>
                      <a:gd name="connsiteY7" fmla="*/ 620722 h 778819"/>
                      <a:gd name="connsiteX8" fmla="*/ 0 w 1120905"/>
                      <a:gd name="connsiteY8" fmla="*/ 520019 h 778819"/>
                      <a:gd name="connsiteX9" fmla="*/ 161578 w 1120905"/>
                      <a:gd name="connsiteY9" fmla="*/ 166692 h 7788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120905" h="778819">
                        <a:moveTo>
                          <a:pt x="161578" y="166692"/>
                        </a:moveTo>
                        <a:cubicBezTo>
                          <a:pt x="256883" y="80045"/>
                          <a:pt x="318888" y="5115"/>
                          <a:pt x="571827" y="134"/>
                        </a:cubicBezTo>
                        <a:cubicBezTo>
                          <a:pt x="994721" y="-8194"/>
                          <a:pt x="1075627" y="371414"/>
                          <a:pt x="1103320" y="520019"/>
                        </a:cubicBezTo>
                        <a:cubicBezTo>
                          <a:pt x="1135117" y="690648"/>
                          <a:pt x="1124609" y="681480"/>
                          <a:pt x="1065127" y="761229"/>
                        </a:cubicBezTo>
                        <a:cubicBezTo>
                          <a:pt x="933541" y="802876"/>
                          <a:pt x="897335" y="769146"/>
                          <a:pt x="795858" y="675131"/>
                        </a:cubicBezTo>
                        <a:cubicBezTo>
                          <a:pt x="694381" y="581116"/>
                          <a:pt x="415941" y="275024"/>
                          <a:pt x="155757" y="479602"/>
                        </a:cubicBezTo>
                        <a:cubicBezTo>
                          <a:pt x="56875" y="557351"/>
                          <a:pt x="46447" y="665622"/>
                          <a:pt x="41965" y="710470"/>
                        </a:cubicBezTo>
                        <a:cubicBezTo>
                          <a:pt x="14905" y="663715"/>
                          <a:pt x="21460" y="650638"/>
                          <a:pt x="11208" y="620722"/>
                        </a:cubicBezTo>
                        <a:cubicBezTo>
                          <a:pt x="3859" y="588194"/>
                          <a:pt x="0" y="554515"/>
                          <a:pt x="0" y="520019"/>
                        </a:cubicBezTo>
                        <a:cubicBezTo>
                          <a:pt x="0" y="382036"/>
                          <a:pt x="66274" y="253340"/>
                          <a:pt x="161578" y="166692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430" name="グループ化 429">
                    <a:extLst>
                      <a:ext uri="{FF2B5EF4-FFF2-40B4-BE49-F238E27FC236}">
                        <a16:creationId xmlns:a16="http://schemas.microsoft.com/office/drawing/2014/main" id="{68965265-A3F1-421A-B6F1-40B48CCFD551}"/>
                      </a:ext>
                    </a:extLst>
                  </p:cNvPr>
                  <p:cNvGrpSpPr/>
                  <p:nvPr/>
                </p:nvGrpSpPr>
                <p:grpSpPr>
                  <a:xfrm>
                    <a:off x="4278937" y="1716403"/>
                    <a:ext cx="206460" cy="373927"/>
                    <a:chOff x="4278937" y="1716403"/>
                    <a:chExt cx="206460" cy="373927"/>
                  </a:xfrm>
                </p:grpSpPr>
                <p:sp>
                  <p:nvSpPr>
                    <p:cNvPr id="437" name="フリーフォーム: 図形 436">
                      <a:extLst>
                        <a:ext uri="{FF2B5EF4-FFF2-40B4-BE49-F238E27FC236}">
                          <a16:creationId xmlns:a16="http://schemas.microsoft.com/office/drawing/2014/main" id="{57EF1EA3-BE3B-4985-8D6D-28BC4A8BBB27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4278937" y="1716403"/>
                      <a:ext cx="206460" cy="373927"/>
                    </a:xfrm>
                    <a:custGeom>
                      <a:avLst/>
                      <a:gdLst>
                        <a:gd name="connsiteX0" fmla="*/ 109805 w 188990"/>
                        <a:gd name="connsiteY0" fmla="*/ 0 h 342286"/>
                        <a:gd name="connsiteX1" fmla="*/ 0 w 188990"/>
                        <a:gd name="connsiteY1" fmla="*/ 171143 h 342286"/>
                        <a:gd name="connsiteX2" fmla="*/ 109805 w 188990"/>
                        <a:gd name="connsiteY2" fmla="*/ 342286 h 342286"/>
                        <a:gd name="connsiteX3" fmla="*/ 111831 w 188990"/>
                        <a:gd name="connsiteY3" fmla="*/ 341648 h 342286"/>
                        <a:gd name="connsiteX4" fmla="*/ 188990 w 188990"/>
                        <a:gd name="connsiteY4" fmla="*/ 53688 h 342286"/>
                        <a:gd name="connsiteX5" fmla="*/ 187449 w 188990"/>
                        <a:gd name="connsiteY5" fmla="*/ 50126 h 342286"/>
                        <a:gd name="connsiteX6" fmla="*/ 109805 w 188990"/>
                        <a:gd name="connsiteY6" fmla="*/ 0 h 342286"/>
                        <a:gd name="connsiteX0" fmla="*/ 109805 w 188990"/>
                        <a:gd name="connsiteY0" fmla="*/ 0 h 342286"/>
                        <a:gd name="connsiteX1" fmla="*/ 0 w 188990"/>
                        <a:gd name="connsiteY1" fmla="*/ 171143 h 342286"/>
                        <a:gd name="connsiteX2" fmla="*/ 109805 w 188990"/>
                        <a:gd name="connsiteY2" fmla="*/ 342286 h 342286"/>
                        <a:gd name="connsiteX3" fmla="*/ 111831 w 188990"/>
                        <a:gd name="connsiteY3" fmla="*/ 341648 h 342286"/>
                        <a:gd name="connsiteX4" fmla="*/ 178321 w 188990"/>
                        <a:gd name="connsiteY4" fmla="*/ 93383 h 342286"/>
                        <a:gd name="connsiteX5" fmla="*/ 188990 w 188990"/>
                        <a:gd name="connsiteY5" fmla="*/ 53688 h 342286"/>
                        <a:gd name="connsiteX6" fmla="*/ 187449 w 188990"/>
                        <a:gd name="connsiteY6" fmla="*/ 50126 h 342286"/>
                        <a:gd name="connsiteX7" fmla="*/ 109805 w 188990"/>
                        <a:gd name="connsiteY7" fmla="*/ 0 h 342286"/>
                        <a:gd name="connsiteX0" fmla="*/ 178321 w 269761"/>
                        <a:gd name="connsiteY0" fmla="*/ 93383 h 342286"/>
                        <a:gd name="connsiteX1" fmla="*/ 188990 w 269761"/>
                        <a:gd name="connsiteY1" fmla="*/ 53688 h 342286"/>
                        <a:gd name="connsiteX2" fmla="*/ 187449 w 269761"/>
                        <a:gd name="connsiteY2" fmla="*/ 50126 h 342286"/>
                        <a:gd name="connsiteX3" fmla="*/ 109805 w 269761"/>
                        <a:gd name="connsiteY3" fmla="*/ 0 h 342286"/>
                        <a:gd name="connsiteX4" fmla="*/ 0 w 269761"/>
                        <a:gd name="connsiteY4" fmla="*/ 171143 h 342286"/>
                        <a:gd name="connsiteX5" fmla="*/ 109805 w 269761"/>
                        <a:gd name="connsiteY5" fmla="*/ 342286 h 342286"/>
                        <a:gd name="connsiteX6" fmla="*/ 111831 w 269761"/>
                        <a:gd name="connsiteY6" fmla="*/ 341648 h 342286"/>
                        <a:gd name="connsiteX7" fmla="*/ 269761 w 269761"/>
                        <a:gd name="connsiteY7" fmla="*/ 184823 h 342286"/>
                        <a:gd name="connsiteX0" fmla="*/ 188990 w 269761"/>
                        <a:gd name="connsiteY0" fmla="*/ 53688 h 342286"/>
                        <a:gd name="connsiteX1" fmla="*/ 187449 w 269761"/>
                        <a:gd name="connsiteY1" fmla="*/ 50126 h 342286"/>
                        <a:gd name="connsiteX2" fmla="*/ 109805 w 269761"/>
                        <a:gd name="connsiteY2" fmla="*/ 0 h 342286"/>
                        <a:gd name="connsiteX3" fmla="*/ 0 w 269761"/>
                        <a:gd name="connsiteY3" fmla="*/ 171143 h 342286"/>
                        <a:gd name="connsiteX4" fmla="*/ 109805 w 269761"/>
                        <a:gd name="connsiteY4" fmla="*/ 342286 h 342286"/>
                        <a:gd name="connsiteX5" fmla="*/ 111831 w 269761"/>
                        <a:gd name="connsiteY5" fmla="*/ 341648 h 342286"/>
                        <a:gd name="connsiteX6" fmla="*/ 269761 w 269761"/>
                        <a:gd name="connsiteY6" fmla="*/ 184823 h 342286"/>
                        <a:gd name="connsiteX0" fmla="*/ 188990 w 188990"/>
                        <a:gd name="connsiteY0" fmla="*/ 53688 h 342286"/>
                        <a:gd name="connsiteX1" fmla="*/ 187449 w 188990"/>
                        <a:gd name="connsiteY1" fmla="*/ 50126 h 342286"/>
                        <a:gd name="connsiteX2" fmla="*/ 109805 w 188990"/>
                        <a:gd name="connsiteY2" fmla="*/ 0 h 342286"/>
                        <a:gd name="connsiteX3" fmla="*/ 0 w 188990"/>
                        <a:gd name="connsiteY3" fmla="*/ 171143 h 342286"/>
                        <a:gd name="connsiteX4" fmla="*/ 109805 w 188990"/>
                        <a:gd name="connsiteY4" fmla="*/ 342286 h 342286"/>
                        <a:gd name="connsiteX5" fmla="*/ 111831 w 188990"/>
                        <a:gd name="connsiteY5" fmla="*/ 341648 h 3422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88990" h="342286">
                          <a:moveTo>
                            <a:pt x="188990" y="53688"/>
                          </a:moveTo>
                          <a:lnTo>
                            <a:pt x="187449" y="50126"/>
                          </a:lnTo>
                          <a:cubicBezTo>
                            <a:pt x="167578" y="19156"/>
                            <a:pt x="140127" y="0"/>
                            <a:pt x="109805" y="0"/>
                          </a:cubicBezTo>
                          <a:cubicBezTo>
                            <a:pt x="49161" y="0"/>
                            <a:pt x="0" y="76623"/>
                            <a:pt x="0" y="171143"/>
                          </a:cubicBezTo>
                          <a:cubicBezTo>
                            <a:pt x="0" y="265663"/>
                            <a:pt x="49161" y="342286"/>
                            <a:pt x="109805" y="342286"/>
                          </a:cubicBezTo>
                          <a:lnTo>
                            <a:pt x="111831" y="341648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38" name="フリーフォーム: 図形 437">
                      <a:extLst>
                        <a:ext uri="{FF2B5EF4-FFF2-40B4-BE49-F238E27FC236}">
                          <a16:creationId xmlns:a16="http://schemas.microsoft.com/office/drawing/2014/main" id="{BCDEBB18-E6DB-4B91-AF49-2770EB66A6A3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4298822" y="1778487"/>
                      <a:ext cx="143551" cy="243555"/>
                    </a:xfrm>
                    <a:custGeom>
                      <a:avLst/>
                      <a:gdLst>
                        <a:gd name="connsiteX0" fmla="*/ 70049 w 131404"/>
                        <a:gd name="connsiteY0" fmla="*/ 0 h 222946"/>
                        <a:gd name="connsiteX1" fmla="*/ 0 w 131404"/>
                        <a:gd name="connsiteY1" fmla="*/ 111473 h 222946"/>
                        <a:gd name="connsiteX2" fmla="*/ 70049 w 131404"/>
                        <a:gd name="connsiteY2" fmla="*/ 222946 h 222946"/>
                        <a:gd name="connsiteX3" fmla="*/ 89572 w 131404"/>
                        <a:gd name="connsiteY3" fmla="*/ 216674 h 222946"/>
                        <a:gd name="connsiteX4" fmla="*/ 131404 w 131404"/>
                        <a:gd name="connsiteY4" fmla="*/ 60555 h 222946"/>
                        <a:gd name="connsiteX5" fmla="*/ 119581 w 131404"/>
                        <a:gd name="connsiteY5" fmla="*/ 32650 h 222946"/>
                        <a:gd name="connsiteX6" fmla="*/ 70049 w 131404"/>
                        <a:gd name="connsiteY6" fmla="*/ 0 h 2229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31404" h="222946">
                          <a:moveTo>
                            <a:pt x="70049" y="0"/>
                          </a:moveTo>
                          <a:cubicBezTo>
                            <a:pt x="31362" y="0"/>
                            <a:pt x="0" y="49908"/>
                            <a:pt x="0" y="111473"/>
                          </a:cubicBezTo>
                          <a:cubicBezTo>
                            <a:pt x="0" y="173038"/>
                            <a:pt x="31362" y="222946"/>
                            <a:pt x="70049" y="222946"/>
                          </a:cubicBezTo>
                          <a:lnTo>
                            <a:pt x="89572" y="216674"/>
                          </a:lnTo>
                          <a:lnTo>
                            <a:pt x="131404" y="60555"/>
                          </a:lnTo>
                          <a:lnTo>
                            <a:pt x="119581" y="32650"/>
                          </a:lnTo>
                          <a:cubicBezTo>
                            <a:pt x="106905" y="12477"/>
                            <a:pt x="89392" y="0"/>
                            <a:pt x="70049" y="0"/>
                          </a:cubicBezTo>
                          <a:close/>
                        </a:path>
                      </a:pathLst>
                    </a:cu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31" name="楕円 430">
                    <a:extLst>
                      <a:ext uri="{FF2B5EF4-FFF2-40B4-BE49-F238E27FC236}">
                        <a16:creationId xmlns:a16="http://schemas.microsoft.com/office/drawing/2014/main" id="{1182D162-F3C3-4819-811F-7E49220F7E19}"/>
                      </a:ext>
                    </a:extLst>
                  </p:cNvPr>
                  <p:cNvSpPr/>
                  <p:nvPr/>
                </p:nvSpPr>
                <p:spPr>
                  <a:xfrm rot="18000000">
                    <a:off x="3795398" y="2764020"/>
                    <a:ext cx="400017" cy="101096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2" name="フリーフォーム: 図形 431">
                    <a:extLst>
                      <a:ext uri="{FF2B5EF4-FFF2-40B4-BE49-F238E27FC236}">
                        <a16:creationId xmlns:a16="http://schemas.microsoft.com/office/drawing/2014/main" id="{FFC9D455-1164-4958-B68D-A9F8FCFAE06F}"/>
                      </a:ext>
                    </a:extLst>
                  </p:cNvPr>
                  <p:cNvSpPr/>
                  <p:nvPr/>
                </p:nvSpPr>
                <p:spPr>
                  <a:xfrm>
                    <a:off x="3801314" y="3052359"/>
                    <a:ext cx="136407" cy="284114"/>
                  </a:xfrm>
                  <a:custGeom>
                    <a:avLst/>
                    <a:gdLst>
                      <a:gd name="connsiteX0" fmla="*/ 120455 w 240910"/>
                      <a:gd name="connsiteY0" fmla="*/ 0 h 290804"/>
                      <a:gd name="connsiteX1" fmla="*/ 205630 w 240910"/>
                      <a:gd name="connsiteY1" fmla="*/ 35280 h 290804"/>
                      <a:gd name="connsiteX2" fmla="*/ 205630 w 240910"/>
                      <a:gd name="connsiteY2" fmla="*/ 205630 h 290804"/>
                      <a:gd name="connsiteX3" fmla="*/ 120455 w 240910"/>
                      <a:gd name="connsiteY3" fmla="*/ 290804 h 290804"/>
                      <a:gd name="connsiteX4" fmla="*/ 35280 w 240910"/>
                      <a:gd name="connsiteY4" fmla="*/ 205630 h 290804"/>
                      <a:gd name="connsiteX5" fmla="*/ 35280 w 240910"/>
                      <a:gd name="connsiteY5" fmla="*/ 35280 h 290804"/>
                      <a:gd name="connsiteX6" fmla="*/ 120455 w 240910"/>
                      <a:gd name="connsiteY6" fmla="*/ 0 h 290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0910" h="290804">
                        <a:moveTo>
                          <a:pt x="120455" y="0"/>
                        </a:moveTo>
                        <a:cubicBezTo>
                          <a:pt x="151282" y="0"/>
                          <a:pt x="182109" y="11760"/>
                          <a:pt x="205630" y="35280"/>
                        </a:cubicBezTo>
                        <a:cubicBezTo>
                          <a:pt x="252670" y="82320"/>
                          <a:pt x="252670" y="158590"/>
                          <a:pt x="205630" y="205630"/>
                        </a:cubicBezTo>
                        <a:lnTo>
                          <a:pt x="120455" y="290804"/>
                        </a:lnTo>
                        <a:lnTo>
                          <a:pt x="35280" y="205630"/>
                        </a:lnTo>
                        <a:cubicBezTo>
                          <a:pt x="-11760" y="158590"/>
                          <a:pt x="-11760" y="82320"/>
                          <a:pt x="35280" y="35280"/>
                        </a:cubicBezTo>
                        <a:cubicBezTo>
                          <a:pt x="58801" y="11760"/>
                          <a:pt x="89628" y="0"/>
                          <a:pt x="120455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3" name="楕円 432">
                    <a:extLst>
                      <a:ext uri="{FF2B5EF4-FFF2-40B4-BE49-F238E27FC236}">
                        <a16:creationId xmlns:a16="http://schemas.microsoft.com/office/drawing/2014/main" id="{94D95292-7DB8-4379-920B-41067DCC537C}"/>
                      </a:ext>
                    </a:extLst>
                  </p:cNvPr>
                  <p:cNvSpPr/>
                  <p:nvPr/>
                </p:nvSpPr>
                <p:spPr>
                  <a:xfrm rot="18000000">
                    <a:off x="3822302" y="2752951"/>
                    <a:ext cx="304236" cy="89080"/>
                  </a:xfrm>
                  <a:prstGeom prst="ellipse">
                    <a:avLst/>
                  </a:pr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4" name="フリーフォーム: 図形 433">
                    <a:extLst>
                      <a:ext uri="{FF2B5EF4-FFF2-40B4-BE49-F238E27FC236}">
                        <a16:creationId xmlns:a16="http://schemas.microsoft.com/office/drawing/2014/main" id="{2E453222-A2C3-484B-94CC-871F15F1E21D}"/>
                      </a:ext>
                    </a:extLst>
                  </p:cNvPr>
                  <p:cNvSpPr/>
                  <p:nvPr/>
                </p:nvSpPr>
                <p:spPr>
                  <a:xfrm>
                    <a:off x="3867132" y="2482216"/>
                    <a:ext cx="600279" cy="510585"/>
                  </a:xfrm>
                  <a:custGeom>
                    <a:avLst/>
                    <a:gdLst>
                      <a:gd name="connsiteX0" fmla="*/ 257873 w 290715"/>
                      <a:gd name="connsiteY0" fmla="*/ 0 h 613938"/>
                      <a:gd name="connsiteX1" fmla="*/ 282829 w 290715"/>
                      <a:gd name="connsiteY1" fmla="*/ 22548 h 613938"/>
                      <a:gd name="connsiteX2" fmla="*/ 290715 w 290715"/>
                      <a:gd name="connsiteY2" fmla="*/ 35357 h 613938"/>
                      <a:gd name="connsiteX3" fmla="*/ 288835 w 290715"/>
                      <a:gd name="connsiteY3" fmla="*/ 39164 h 613938"/>
                      <a:gd name="connsiteX4" fmla="*/ 151748 w 290715"/>
                      <a:gd name="connsiteY4" fmla="*/ 173533 h 613938"/>
                      <a:gd name="connsiteX5" fmla="*/ 180714 w 290715"/>
                      <a:gd name="connsiteY5" fmla="*/ 258156 h 613938"/>
                      <a:gd name="connsiteX6" fmla="*/ 5055 w 290715"/>
                      <a:gd name="connsiteY6" fmla="*/ 613938 h 613938"/>
                      <a:gd name="connsiteX7" fmla="*/ 0 w 290715"/>
                      <a:gd name="connsiteY7" fmla="*/ 508196 h 613938"/>
                      <a:gd name="connsiteX8" fmla="*/ 138932 w 290715"/>
                      <a:gd name="connsiteY8" fmla="*/ 128491 h 613938"/>
                      <a:gd name="connsiteX9" fmla="*/ 239706 w 290715"/>
                      <a:gd name="connsiteY9" fmla="*/ 10647 h 613938"/>
                      <a:gd name="connsiteX0" fmla="*/ 255491 w 290715"/>
                      <a:gd name="connsiteY0" fmla="*/ 0 h 613938"/>
                      <a:gd name="connsiteX1" fmla="*/ 282829 w 290715"/>
                      <a:gd name="connsiteY1" fmla="*/ 22548 h 613938"/>
                      <a:gd name="connsiteX2" fmla="*/ 290715 w 290715"/>
                      <a:gd name="connsiteY2" fmla="*/ 35357 h 613938"/>
                      <a:gd name="connsiteX3" fmla="*/ 288835 w 290715"/>
                      <a:gd name="connsiteY3" fmla="*/ 39164 h 613938"/>
                      <a:gd name="connsiteX4" fmla="*/ 151748 w 290715"/>
                      <a:gd name="connsiteY4" fmla="*/ 173533 h 613938"/>
                      <a:gd name="connsiteX5" fmla="*/ 180714 w 290715"/>
                      <a:gd name="connsiteY5" fmla="*/ 258156 h 613938"/>
                      <a:gd name="connsiteX6" fmla="*/ 5055 w 290715"/>
                      <a:gd name="connsiteY6" fmla="*/ 613938 h 613938"/>
                      <a:gd name="connsiteX7" fmla="*/ 0 w 290715"/>
                      <a:gd name="connsiteY7" fmla="*/ 508196 h 613938"/>
                      <a:gd name="connsiteX8" fmla="*/ 138932 w 290715"/>
                      <a:gd name="connsiteY8" fmla="*/ 128491 h 613938"/>
                      <a:gd name="connsiteX9" fmla="*/ 239706 w 290715"/>
                      <a:gd name="connsiteY9" fmla="*/ 10647 h 613938"/>
                      <a:gd name="connsiteX10" fmla="*/ 255491 w 290715"/>
                      <a:gd name="connsiteY10" fmla="*/ 0 h 613938"/>
                      <a:gd name="connsiteX0" fmla="*/ 255491 w 290715"/>
                      <a:gd name="connsiteY0" fmla="*/ 0 h 613938"/>
                      <a:gd name="connsiteX1" fmla="*/ 282829 w 290715"/>
                      <a:gd name="connsiteY1" fmla="*/ 22548 h 613938"/>
                      <a:gd name="connsiteX2" fmla="*/ 290715 w 290715"/>
                      <a:gd name="connsiteY2" fmla="*/ 35357 h 613938"/>
                      <a:gd name="connsiteX3" fmla="*/ 288835 w 290715"/>
                      <a:gd name="connsiteY3" fmla="*/ 39164 h 613938"/>
                      <a:gd name="connsiteX4" fmla="*/ 151748 w 290715"/>
                      <a:gd name="connsiteY4" fmla="*/ 173533 h 613938"/>
                      <a:gd name="connsiteX5" fmla="*/ 180714 w 290715"/>
                      <a:gd name="connsiteY5" fmla="*/ 258156 h 613938"/>
                      <a:gd name="connsiteX6" fmla="*/ 5055 w 290715"/>
                      <a:gd name="connsiteY6" fmla="*/ 613938 h 613938"/>
                      <a:gd name="connsiteX7" fmla="*/ 0 w 290715"/>
                      <a:gd name="connsiteY7" fmla="*/ 508196 h 613938"/>
                      <a:gd name="connsiteX8" fmla="*/ 129407 w 290715"/>
                      <a:gd name="connsiteY8" fmla="*/ 128491 h 613938"/>
                      <a:gd name="connsiteX9" fmla="*/ 239706 w 290715"/>
                      <a:gd name="connsiteY9" fmla="*/ 10647 h 613938"/>
                      <a:gd name="connsiteX10" fmla="*/ 255491 w 290715"/>
                      <a:gd name="connsiteY10" fmla="*/ 0 h 613938"/>
                      <a:gd name="connsiteX0" fmla="*/ 255491 w 290715"/>
                      <a:gd name="connsiteY0" fmla="*/ 0 h 613938"/>
                      <a:gd name="connsiteX1" fmla="*/ 282829 w 290715"/>
                      <a:gd name="connsiteY1" fmla="*/ 22548 h 613938"/>
                      <a:gd name="connsiteX2" fmla="*/ 290715 w 290715"/>
                      <a:gd name="connsiteY2" fmla="*/ 35357 h 613938"/>
                      <a:gd name="connsiteX3" fmla="*/ 288835 w 290715"/>
                      <a:gd name="connsiteY3" fmla="*/ 39164 h 613938"/>
                      <a:gd name="connsiteX4" fmla="*/ 151748 w 290715"/>
                      <a:gd name="connsiteY4" fmla="*/ 173533 h 613938"/>
                      <a:gd name="connsiteX5" fmla="*/ 180714 w 290715"/>
                      <a:gd name="connsiteY5" fmla="*/ 258156 h 613938"/>
                      <a:gd name="connsiteX6" fmla="*/ 5055 w 290715"/>
                      <a:gd name="connsiteY6" fmla="*/ 613938 h 613938"/>
                      <a:gd name="connsiteX7" fmla="*/ 0 w 290715"/>
                      <a:gd name="connsiteY7" fmla="*/ 508196 h 613938"/>
                      <a:gd name="connsiteX8" fmla="*/ 129407 w 290715"/>
                      <a:gd name="connsiteY8" fmla="*/ 128491 h 613938"/>
                      <a:gd name="connsiteX9" fmla="*/ 239706 w 290715"/>
                      <a:gd name="connsiteY9" fmla="*/ 10647 h 613938"/>
                      <a:gd name="connsiteX10" fmla="*/ 255491 w 290715"/>
                      <a:gd name="connsiteY10" fmla="*/ 0 h 613938"/>
                      <a:gd name="connsiteX0" fmla="*/ 255491 w 290715"/>
                      <a:gd name="connsiteY0" fmla="*/ 0 h 613938"/>
                      <a:gd name="connsiteX1" fmla="*/ 282829 w 290715"/>
                      <a:gd name="connsiteY1" fmla="*/ 22548 h 613938"/>
                      <a:gd name="connsiteX2" fmla="*/ 290715 w 290715"/>
                      <a:gd name="connsiteY2" fmla="*/ 35357 h 613938"/>
                      <a:gd name="connsiteX3" fmla="*/ 288835 w 290715"/>
                      <a:gd name="connsiteY3" fmla="*/ 39164 h 613938"/>
                      <a:gd name="connsiteX4" fmla="*/ 151748 w 290715"/>
                      <a:gd name="connsiteY4" fmla="*/ 173533 h 613938"/>
                      <a:gd name="connsiteX5" fmla="*/ 180714 w 290715"/>
                      <a:gd name="connsiteY5" fmla="*/ 258156 h 613938"/>
                      <a:gd name="connsiteX6" fmla="*/ 5055 w 290715"/>
                      <a:gd name="connsiteY6" fmla="*/ 613938 h 613938"/>
                      <a:gd name="connsiteX7" fmla="*/ 0 w 290715"/>
                      <a:gd name="connsiteY7" fmla="*/ 508196 h 613938"/>
                      <a:gd name="connsiteX8" fmla="*/ 129407 w 290715"/>
                      <a:gd name="connsiteY8" fmla="*/ 128491 h 613938"/>
                      <a:gd name="connsiteX9" fmla="*/ 239706 w 290715"/>
                      <a:gd name="connsiteY9" fmla="*/ 10647 h 613938"/>
                      <a:gd name="connsiteX10" fmla="*/ 255491 w 290715"/>
                      <a:gd name="connsiteY10" fmla="*/ 0 h 613938"/>
                      <a:gd name="connsiteX0" fmla="*/ 255491 w 291216"/>
                      <a:gd name="connsiteY0" fmla="*/ 0 h 613938"/>
                      <a:gd name="connsiteX1" fmla="*/ 282829 w 291216"/>
                      <a:gd name="connsiteY1" fmla="*/ 22548 h 613938"/>
                      <a:gd name="connsiteX2" fmla="*/ 290715 w 291216"/>
                      <a:gd name="connsiteY2" fmla="*/ 35357 h 613938"/>
                      <a:gd name="connsiteX3" fmla="*/ 291216 w 291216"/>
                      <a:gd name="connsiteY3" fmla="*/ 46308 h 613938"/>
                      <a:gd name="connsiteX4" fmla="*/ 151748 w 291216"/>
                      <a:gd name="connsiteY4" fmla="*/ 173533 h 613938"/>
                      <a:gd name="connsiteX5" fmla="*/ 180714 w 291216"/>
                      <a:gd name="connsiteY5" fmla="*/ 258156 h 613938"/>
                      <a:gd name="connsiteX6" fmla="*/ 5055 w 291216"/>
                      <a:gd name="connsiteY6" fmla="*/ 613938 h 613938"/>
                      <a:gd name="connsiteX7" fmla="*/ 0 w 291216"/>
                      <a:gd name="connsiteY7" fmla="*/ 508196 h 613938"/>
                      <a:gd name="connsiteX8" fmla="*/ 129407 w 291216"/>
                      <a:gd name="connsiteY8" fmla="*/ 128491 h 613938"/>
                      <a:gd name="connsiteX9" fmla="*/ 239706 w 291216"/>
                      <a:gd name="connsiteY9" fmla="*/ 10647 h 613938"/>
                      <a:gd name="connsiteX10" fmla="*/ 255491 w 291216"/>
                      <a:gd name="connsiteY10" fmla="*/ 0 h 613938"/>
                      <a:gd name="connsiteX0" fmla="*/ 255491 w 290715"/>
                      <a:gd name="connsiteY0" fmla="*/ 0 h 613938"/>
                      <a:gd name="connsiteX1" fmla="*/ 282829 w 290715"/>
                      <a:gd name="connsiteY1" fmla="*/ 22548 h 613938"/>
                      <a:gd name="connsiteX2" fmla="*/ 290715 w 290715"/>
                      <a:gd name="connsiteY2" fmla="*/ 35357 h 613938"/>
                      <a:gd name="connsiteX3" fmla="*/ 151748 w 290715"/>
                      <a:gd name="connsiteY3" fmla="*/ 173533 h 613938"/>
                      <a:gd name="connsiteX4" fmla="*/ 180714 w 290715"/>
                      <a:gd name="connsiteY4" fmla="*/ 258156 h 613938"/>
                      <a:gd name="connsiteX5" fmla="*/ 5055 w 290715"/>
                      <a:gd name="connsiteY5" fmla="*/ 613938 h 613938"/>
                      <a:gd name="connsiteX6" fmla="*/ 0 w 290715"/>
                      <a:gd name="connsiteY6" fmla="*/ 508196 h 613938"/>
                      <a:gd name="connsiteX7" fmla="*/ 129407 w 290715"/>
                      <a:gd name="connsiteY7" fmla="*/ 128491 h 613938"/>
                      <a:gd name="connsiteX8" fmla="*/ 239706 w 290715"/>
                      <a:gd name="connsiteY8" fmla="*/ 10647 h 613938"/>
                      <a:gd name="connsiteX9" fmla="*/ 255491 w 290715"/>
                      <a:gd name="connsiteY9" fmla="*/ 0 h 613938"/>
                      <a:gd name="connsiteX0" fmla="*/ 255491 w 309765"/>
                      <a:gd name="connsiteY0" fmla="*/ 0 h 613938"/>
                      <a:gd name="connsiteX1" fmla="*/ 282829 w 309765"/>
                      <a:gd name="connsiteY1" fmla="*/ 22548 h 613938"/>
                      <a:gd name="connsiteX2" fmla="*/ 309765 w 309765"/>
                      <a:gd name="connsiteY2" fmla="*/ 63932 h 613938"/>
                      <a:gd name="connsiteX3" fmla="*/ 151748 w 309765"/>
                      <a:gd name="connsiteY3" fmla="*/ 173533 h 613938"/>
                      <a:gd name="connsiteX4" fmla="*/ 180714 w 309765"/>
                      <a:gd name="connsiteY4" fmla="*/ 258156 h 613938"/>
                      <a:gd name="connsiteX5" fmla="*/ 5055 w 309765"/>
                      <a:gd name="connsiteY5" fmla="*/ 613938 h 613938"/>
                      <a:gd name="connsiteX6" fmla="*/ 0 w 309765"/>
                      <a:gd name="connsiteY6" fmla="*/ 508196 h 613938"/>
                      <a:gd name="connsiteX7" fmla="*/ 129407 w 309765"/>
                      <a:gd name="connsiteY7" fmla="*/ 128491 h 613938"/>
                      <a:gd name="connsiteX8" fmla="*/ 239706 w 309765"/>
                      <a:gd name="connsiteY8" fmla="*/ 10647 h 613938"/>
                      <a:gd name="connsiteX9" fmla="*/ 255491 w 309765"/>
                      <a:gd name="connsiteY9" fmla="*/ 0 h 613938"/>
                      <a:gd name="connsiteX0" fmla="*/ 255491 w 309765"/>
                      <a:gd name="connsiteY0" fmla="*/ 0 h 613938"/>
                      <a:gd name="connsiteX1" fmla="*/ 309765 w 309765"/>
                      <a:gd name="connsiteY1" fmla="*/ 63932 h 613938"/>
                      <a:gd name="connsiteX2" fmla="*/ 151748 w 309765"/>
                      <a:gd name="connsiteY2" fmla="*/ 173533 h 613938"/>
                      <a:gd name="connsiteX3" fmla="*/ 180714 w 309765"/>
                      <a:gd name="connsiteY3" fmla="*/ 258156 h 613938"/>
                      <a:gd name="connsiteX4" fmla="*/ 5055 w 309765"/>
                      <a:gd name="connsiteY4" fmla="*/ 613938 h 613938"/>
                      <a:gd name="connsiteX5" fmla="*/ 0 w 309765"/>
                      <a:gd name="connsiteY5" fmla="*/ 508196 h 613938"/>
                      <a:gd name="connsiteX6" fmla="*/ 129407 w 309765"/>
                      <a:gd name="connsiteY6" fmla="*/ 128491 h 613938"/>
                      <a:gd name="connsiteX7" fmla="*/ 239706 w 309765"/>
                      <a:gd name="connsiteY7" fmla="*/ 10647 h 613938"/>
                      <a:gd name="connsiteX8" fmla="*/ 255491 w 309765"/>
                      <a:gd name="connsiteY8" fmla="*/ 0 h 613938"/>
                      <a:gd name="connsiteX0" fmla="*/ 255491 w 293096"/>
                      <a:gd name="connsiteY0" fmla="*/ 0 h 613938"/>
                      <a:gd name="connsiteX1" fmla="*/ 293096 w 293096"/>
                      <a:gd name="connsiteY1" fmla="*/ 52026 h 613938"/>
                      <a:gd name="connsiteX2" fmla="*/ 151748 w 293096"/>
                      <a:gd name="connsiteY2" fmla="*/ 173533 h 613938"/>
                      <a:gd name="connsiteX3" fmla="*/ 180714 w 293096"/>
                      <a:gd name="connsiteY3" fmla="*/ 258156 h 613938"/>
                      <a:gd name="connsiteX4" fmla="*/ 5055 w 293096"/>
                      <a:gd name="connsiteY4" fmla="*/ 613938 h 613938"/>
                      <a:gd name="connsiteX5" fmla="*/ 0 w 293096"/>
                      <a:gd name="connsiteY5" fmla="*/ 508196 h 613938"/>
                      <a:gd name="connsiteX6" fmla="*/ 129407 w 293096"/>
                      <a:gd name="connsiteY6" fmla="*/ 128491 h 613938"/>
                      <a:gd name="connsiteX7" fmla="*/ 239706 w 293096"/>
                      <a:gd name="connsiteY7" fmla="*/ 10647 h 613938"/>
                      <a:gd name="connsiteX8" fmla="*/ 255491 w 293096"/>
                      <a:gd name="connsiteY8" fmla="*/ 0 h 613938"/>
                      <a:gd name="connsiteX0" fmla="*/ 255491 w 293096"/>
                      <a:gd name="connsiteY0" fmla="*/ 0 h 692519"/>
                      <a:gd name="connsiteX1" fmla="*/ 293096 w 293096"/>
                      <a:gd name="connsiteY1" fmla="*/ 52026 h 692519"/>
                      <a:gd name="connsiteX2" fmla="*/ 151748 w 293096"/>
                      <a:gd name="connsiteY2" fmla="*/ 173533 h 692519"/>
                      <a:gd name="connsiteX3" fmla="*/ 180714 w 293096"/>
                      <a:gd name="connsiteY3" fmla="*/ 258156 h 692519"/>
                      <a:gd name="connsiteX4" fmla="*/ 7436 w 293096"/>
                      <a:gd name="connsiteY4" fmla="*/ 692519 h 692519"/>
                      <a:gd name="connsiteX5" fmla="*/ 0 w 293096"/>
                      <a:gd name="connsiteY5" fmla="*/ 508196 h 692519"/>
                      <a:gd name="connsiteX6" fmla="*/ 129407 w 293096"/>
                      <a:gd name="connsiteY6" fmla="*/ 128491 h 692519"/>
                      <a:gd name="connsiteX7" fmla="*/ 239706 w 293096"/>
                      <a:gd name="connsiteY7" fmla="*/ 10647 h 692519"/>
                      <a:gd name="connsiteX8" fmla="*/ 255491 w 293096"/>
                      <a:gd name="connsiteY8" fmla="*/ 0 h 692519"/>
                      <a:gd name="connsiteX0" fmla="*/ 267397 w 305002"/>
                      <a:gd name="connsiteY0" fmla="*/ 0 h 692519"/>
                      <a:gd name="connsiteX1" fmla="*/ 305002 w 305002"/>
                      <a:gd name="connsiteY1" fmla="*/ 52026 h 692519"/>
                      <a:gd name="connsiteX2" fmla="*/ 163654 w 305002"/>
                      <a:gd name="connsiteY2" fmla="*/ 173533 h 692519"/>
                      <a:gd name="connsiteX3" fmla="*/ 192620 w 305002"/>
                      <a:gd name="connsiteY3" fmla="*/ 258156 h 692519"/>
                      <a:gd name="connsiteX4" fmla="*/ 19342 w 305002"/>
                      <a:gd name="connsiteY4" fmla="*/ 692519 h 692519"/>
                      <a:gd name="connsiteX5" fmla="*/ 0 w 305002"/>
                      <a:gd name="connsiteY5" fmla="*/ 512959 h 692519"/>
                      <a:gd name="connsiteX6" fmla="*/ 141313 w 305002"/>
                      <a:gd name="connsiteY6" fmla="*/ 128491 h 692519"/>
                      <a:gd name="connsiteX7" fmla="*/ 251612 w 305002"/>
                      <a:gd name="connsiteY7" fmla="*/ 10647 h 692519"/>
                      <a:gd name="connsiteX8" fmla="*/ 267397 w 305002"/>
                      <a:gd name="connsiteY8" fmla="*/ 0 h 692519"/>
                      <a:gd name="connsiteX0" fmla="*/ 269142 w 306747"/>
                      <a:gd name="connsiteY0" fmla="*/ 0 h 692519"/>
                      <a:gd name="connsiteX1" fmla="*/ 306747 w 306747"/>
                      <a:gd name="connsiteY1" fmla="*/ 52026 h 692519"/>
                      <a:gd name="connsiteX2" fmla="*/ 165399 w 306747"/>
                      <a:gd name="connsiteY2" fmla="*/ 173533 h 692519"/>
                      <a:gd name="connsiteX3" fmla="*/ 194365 w 306747"/>
                      <a:gd name="connsiteY3" fmla="*/ 258156 h 692519"/>
                      <a:gd name="connsiteX4" fmla="*/ 21087 w 306747"/>
                      <a:gd name="connsiteY4" fmla="*/ 692519 h 692519"/>
                      <a:gd name="connsiteX5" fmla="*/ 1745 w 306747"/>
                      <a:gd name="connsiteY5" fmla="*/ 512959 h 692519"/>
                      <a:gd name="connsiteX6" fmla="*/ 143058 w 306747"/>
                      <a:gd name="connsiteY6" fmla="*/ 128491 h 692519"/>
                      <a:gd name="connsiteX7" fmla="*/ 253357 w 306747"/>
                      <a:gd name="connsiteY7" fmla="*/ 10647 h 692519"/>
                      <a:gd name="connsiteX8" fmla="*/ 269142 w 306747"/>
                      <a:gd name="connsiteY8" fmla="*/ 0 h 692519"/>
                      <a:gd name="connsiteX0" fmla="*/ 269142 w 306747"/>
                      <a:gd name="connsiteY0" fmla="*/ 0 h 692519"/>
                      <a:gd name="connsiteX1" fmla="*/ 306747 w 306747"/>
                      <a:gd name="connsiteY1" fmla="*/ 52026 h 692519"/>
                      <a:gd name="connsiteX2" fmla="*/ 165399 w 306747"/>
                      <a:gd name="connsiteY2" fmla="*/ 173533 h 692519"/>
                      <a:gd name="connsiteX3" fmla="*/ 194365 w 306747"/>
                      <a:gd name="connsiteY3" fmla="*/ 258156 h 692519"/>
                      <a:gd name="connsiteX4" fmla="*/ 21087 w 306747"/>
                      <a:gd name="connsiteY4" fmla="*/ 692519 h 692519"/>
                      <a:gd name="connsiteX5" fmla="*/ 1745 w 306747"/>
                      <a:gd name="connsiteY5" fmla="*/ 512959 h 692519"/>
                      <a:gd name="connsiteX6" fmla="*/ 143058 w 306747"/>
                      <a:gd name="connsiteY6" fmla="*/ 128491 h 692519"/>
                      <a:gd name="connsiteX7" fmla="*/ 253357 w 306747"/>
                      <a:gd name="connsiteY7" fmla="*/ 10647 h 692519"/>
                      <a:gd name="connsiteX8" fmla="*/ 269142 w 306747"/>
                      <a:gd name="connsiteY8" fmla="*/ 0 h 692519"/>
                      <a:gd name="connsiteX0" fmla="*/ 269142 w 306747"/>
                      <a:gd name="connsiteY0" fmla="*/ 0 h 692519"/>
                      <a:gd name="connsiteX1" fmla="*/ 306747 w 306747"/>
                      <a:gd name="connsiteY1" fmla="*/ 52026 h 692519"/>
                      <a:gd name="connsiteX2" fmla="*/ 165399 w 306747"/>
                      <a:gd name="connsiteY2" fmla="*/ 173533 h 692519"/>
                      <a:gd name="connsiteX3" fmla="*/ 194365 w 306747"/>
                      <a:gd name="connsiteY3" fmla="*/ 258156 h 692519"/>
                      <a:gd name="connsiteX4" fmla="*/ 21087 w 306747"/>
                      <a:gd name="connsiteY4" fmla="*/ 692519 h 692519"/>
                      <a:gd name="connsiteX5" fmla="*/ 1745 w 306747"/>
                      <a:gd name="connsiteY5" fmla="*/ 512959 h 692519"/>
                      <a:gd name="connsiteX6" fmla="*/ 143058 w 306747"/>
                      <a:gd name="connsiteY6" fmla="*/ 128491 h 692519"/>
                      <a:gd name="connsiteX7" fmla="*/ 253357 w 306747"/>
                      <a:gd name="connsiteY7" fmla="*/ 10647 h 692519"/>
                      <a:gd name="connsiteX8" fmla="*/ 269142 w 306747"/>
                      <a:gd name="connsiteY8" fmla="*/ 0 h 692519"/>
                      <a:gd name="connsiteX0" fmla="*/ 269142 w 306747"/>
                      <a:gd name="connsiteY0" fmla="*/ 0 h 692519"/>
                      <a:gd name="connsiteX1" fmla="*/ 306747 w 306747"/>
                      <a:gd name="connsiteY1" fmla="*/ 52026 h 692519"/>
                      <a:gd name="connsiteX2" fmla="*/ 165399 w 306747"/>
                      <a:gd name="connsiteY2" fmla="*/ 173533 h 692519"/>
                      <a:gd name="connsiteX3" fmla="*/ 194365 w 306747"/>
                      <a:gd name="connsiteY3" fmla="*/ 258156 h 692519"/>
                      <a:gd name="connsiteX4" fmla="*/ 21087 w 306747"/>
                      <a:gd name="connsiteY4" fmla="*/ 692519 h 692519"/>
                      <a:gd name="connsiteX5" fmla="*/ 1745 w 306747"/>
                      <a:gd name="connsiteY5" fmla="*/ 512959 h 692519"/>
                      <a:gd name="connsiteX6" fmla="*/ 143058 w 306747"/>
                      <a:gd name="connsiteY6" fmla="*/ 128491 h 692519"/>
                      <a:gd name="connsiteX7" fmla="*/ 253357 w 306747"/>
                      <a:gd name="connsiteY7" fmla="*/ 10647 h 692519"/>
                      <a:gd name="connsiteX8" fmla="*/ 269142 w 306747"/>
                      <a:gd name="connsiteY8" fmla="*/ 0 h 692519"/>
                      <a:gd name="connsiteX0" fmla="*/ 269142 w 306747"/>
                      <a:gd name="connsiteY0" fmla="*/ 0 h 692519"/>
                      <a:gd name="connsiteX1" fmla="*/ 306747 w 306747"/>
                      <a:gd name="connsiteY1" fmla="*/ 52026 h 692519"/>
                      <a:gd name="connsiteX2" fmla="*/ 165399 w 306747"/>
                      <a:gd name="connsiteY2" fmla="*/ 173533 h 692519"/>
                      <a:gd name="connsiteX3" fmla="*/ 194365 w 306747"/>
                      <a:gd name="connsiteY3" fmla="*/ 258156 h 692519"/>
                      <a:gd name="connsiteX4" fmla="*/ 21087 w 306747"/>
                      <a:gd name="connsiteY4" fmla="*/ 692519 h 692519"/>
                      <a:gd name="connsiteX5" fmla="*/ 1745 w 306747"/>
                      <a:gd name="connsiteY5" fmla="*/ 512959 h 692519"/>
                      <a:gd name="connsiteX6" fmla="*/ 143058 w 306747"/>
                      <a:gd name="connsiteY6" fmla="*/ 128491 h 692519"/>
                      <a:gd name="connsiteX7" fmla="*/ 253357 w 306747"/>
                      <a:gd name="connsiteY7" fmla="*/ 10647 h 692519"/>
                      <a:gd name="connsiteX8" fmla="*/ 269142 w 306747"/>
                      <a:gd name="connsiteY8" fmla="*/ 0 h 692519"/>
                      <a:gd name="connsiteX0" fmla="*/ 271904 w 309509"/>
                      <a:gd name="connsiteY0" fmla="*/ 0 h 697281"/>
                      <a:gd name="connsiteX1" fmla="*/ 309509 w 309509"/>
                      <a:gd name="connsiteY1" fmla="*/ 52026 h 697281"/>
                      <a:gd name="connsiteX2" fmla="*/ 168161 w 309509"/>
                      <a:gd name="connsiteY2" fmla="*/ 173533 h 697281"/>
                      <a:gd name="connsiteX3" fmla="*/ 197127 w 309509"/>
                      <a:gd name="connsiteY3" fmla="*/ 258156 h 697281"/>
                      <a:gd name="connsiteX4" fmla="*/ 35756 w 309509"/>
                      <a:gd name="connsiteY4" fmla="*/ 697281 h 697281"/>
                      <a:gd name="connsiteX5" fmla="*/ 4507 w 309509"/>
                      <a:gd name="connsiteY5" fmla="*/ 512959 h 697281"/>
                      <a:gd name="connsiteX6" fmla="*/ 145820 w 309509"/>
                      <a:gd name="connsiteY6" fmla="*/ 128491 h 697281"/>
                      <a:gd name="connsiteX7" fmla="*/ 256119 w 309509"/>
                      <a:gd name="connsiteY7" fmla="*/ 10647 h 697281"/>
                      <a:gd name="connsiteX8" fmla="*/ 271904 w 309509"/>
                      <a:gd name="connsiteY8" fmla="*/ 0 h 697281"/>
                      <a:gd name="connsiteX0" fmla="*/ 272497 w 310102"/>
                      <a:gd name="connsiteY0" fmla="*/ 0 h 697281"/>
                      <a:gd name="connsiteX1" fmla="*/ 310102 w 310102"/>
                      <a:gd name="connsiteY1" fmla="*/ 52026 h 697281"/>
                      <a:gd name="connsiteX2" fmla="*/ 168754 w 310102"/>
                      <a:gd name="connsiteY2" fmla="*/ 173533 h 697281"/>
                      <a:gd name="connsiteX3" fmla="*/ 197720 w 310102"/>
                      <a:gd name="connsiteY3" fmla="*/ 258156 h 697281"/>
                      <a:gd name="connsiteX4" fmla="*/ 36349 w 310102"/>
                      <a:gd name="connsiteY4" fmla="*/ 697281 h 697281"/>
                      <a:gd name="connsiteX5" fmla="*/ 5100 w 310102"/>
                      <a:gd name="connsiteY5" fmla="*/ 512959 h 697281"/>
                      <a:gd name="connsiteX6" fmla="*/ 146413 w 310102"/>
                      <a:gd name="connsiteY6" fmla="*/ 128491 h 697281"/>
                      <a:gd name="connsiteX7" fmla="*/ 256712 w 310102"/>
                      <a:gd name="connsiteY7" fmla="*/ 10647 h 697281"/>
                      <a:gd name="connsiteX8" fmla="*/ 272497 w 310102"/>
                      <a:gd name="connsiteY8" fmla="*/ 0 h 697281"/>
                      <a:gd name="connsiteX0" fmla="*/ 268260 w 305865"/>
                      <a:gd name="connsiteY0" fmla="*/ 0 h 697281"/>
                      <a:gd name="connsiteX1" fmla="*/ 305865 w 305865"/>
                      <a:gd name="connsiteY1" fmla="*/ 52026 h 697281"/>
                      <a:gd name="connsiteX2" fmla="*/ 164517 w 305865"/>
                      <a:gd name="connsiteY2" fmla="*/ 173533 h 697281"/>
                      <a:gd name="connsiteX3" fmla="*/ 193483 w 305865"/>
                      <a:gd name="connsiteY3" fmla="*/ 258156 h 697281"/>
                      <a:gd name="connsiteX4" fmla="*/ 32112 w 305865"/>
                      <a:gd name="connsiteY4" fmla="*/ 697281 h 697281"/>
                      <a:gd name="connsiteX5" fmla="*/ 5625 w 305865"/>
                      <a:gd name="connsiteY5" fmla="*/ 470096 h 697281"/>
                      <a:gd name="connsiteX6" fmla="*/ 142176 w 305865"/>
                      <a:gd name="connsiteY6" fmla="*/ 128491 h 697281"/>
                      <a:gd name="connsiteX7" fmla="*/ 252475 w 305865"/>
                      <a:gd name="connsiteY7" fmla="*/ 10647 h 697281"/>
                      <a:gd name="connsiteX8" fmla="*/ 268260 w 305865"/>
                      <a:gd name="connsiteY8" fmla="*/ 0 h 697281"/>
                      <a:gd name="connsiteX0" fmla="*/ 268260 w 305865"/>
                      <a:gd name="connsiteY0" fmla="*/ 0 h 697281"/>
                      <a:gd name="connsiteX1" fmla="*/ 305865 w 305865"/>
                      <a:gd name="connsiteY1" fmla="*/ 52026 h 697281"/>
                      <a:gd name="connsiteX2" fmla="*/ 164517 w 305865"/>
                      <a:gd name="connsiteY2" fmla="*/ 173533 h 697281"/>
                      <a:gd name="connsiteX3" fmla="*/ 193483 w 305865"/>
                      <a:gd name="connsiteY3" fmla="*/ 258156 h 697281"/>
                      <a:gd name="connsiteX4" fmla="*/ 32112 w 305865"/>
                      <a:gd name="connsiteY4" fmla="*/ 697281 h 697281"/>
                      <a:gd name="connsiteX5" fmla="*/ 5625 w 305865"/>
                      <a:gd name="connsiteY5" fmla="*/ 470096 h 697281"/>
                      <a:gd name="connsiteX6" fmla="*/ 142176 w 305865"/>
                      <a:gd name="connsiteY6" fmla="*/ 128491 h 697281"/>
                      <a:gd name="connsiteX7" fmla="*/ 252475 w 305865"/>
                      <a:gd name="connsiteY7" fmla="*/ 10647 h 697281"/>
                      <a:gd name="connsiteX8" fmla="*/ 268260 w 305865"/>
                      <a:gd name="connsiteY8" fmla="*/ 0 h 697281"/>
                      <a:gd name="connsiteX0" fmla="*/ 269228 w 306833"/>
                      <a:gd name="connsiteY0" fmla="*/ 0 h 682994"/>
                      <a:gd name="connsiteX1" fmla="*/ 306833 w 306833"/>
                      <a:gd name="connsiteY1" fmla="*/ 52026 h 682994"/>
                      <a:gd name="connsiteX2" fmla="*/ 165485 w 306833"/>
                      <a:gd name="connsiteY2" fmla="*/ 173533 h 682994"/>
                      <a:gd name="connsiteX3" fmla="*/ 194451 w 306833"/>
                      <a:gd name="connsiteY3" fmla="*/ 258156 h 682994"/>
                      <a:gd name="connsiteX4" fmla="*/ 28317 w 306833"/>
                      <a:gd name="connsiteY4" fmla="*/ 682994 h 682994"/>
                      <a:gd name="connsiteX5" fmla="*/ 6593 w 306833"/>
                      <a:gd name="connsiteY5" fmla="*/ 470096 h 682994"/>
                      <a:gd name="connsiteX6" fmla="*/ 143144 w 306833"/>
                      <a:gd name="connsiteY6" fmla="*/ 128491 h 682994"/>
                      <a:gd name="connsiteX7" fmla="*/ 253443 w 306833"/>
                      <a:gd name="connsiteY7" fmla="*/ 10647 h 682994"/>
                      <a:gd name="connsiteX8" fmla="*/ 269228 w 306833"/>
                      <a:gd name="connsiteY8" fmla="*/ 0 h 682994"/>
                      <a:gd name="connsiteX0" fmla="*/ 269228 w 306833"/>
                      <a:gd name="connsiteY0" fmla="*/ 0 h 682994"/>
                      <a:gd name="connsiteX1" fmla="*/ 306833 w 306833"/>
                      <a:gd name="connsiteY1" fmla="*/ 52026 h 682994"/>
                      <a:gd name="connsiteX2" fmla="*/ 165485 w 306833"/>
                      <a:gd name="connsiteY2" fmla="*/ 173533 h 682994"/>
                      <a:gd name="connsiteX3" fmla="*/ 194451 w 306833"/>
                      <a:gd name="connsiteY3" fmla="*/ 258156 h 682994"/>
                      <a:gd name="connsiteX4" fmla="*/ 28317 w 306833"/>
                      <a:gd name="connsiteY4" fmla="*/ 682994 h 682994"/>
                      <a:gd name="connsiteX5" fmla="*/ 6593 w 306833"/>
                      <a:gd name="connsiteY5" fmla="*/ 470096 h 682994"/>
                      <a:gd name="connsiteX6" fmla="*/ 143144 w 306833"/>
                      <a:gd name="connsiteY6" fmla="*/ 128491 h 682994"/>
                      <a:gd name="connsiteX7" fmla="*/ 236774 w 306833"/>
                      <a:gd name="connsiteY7" fmla="*/ 17791 h 682994"/>
                      <a:gd name="connsiteX8" fmla="*/ 269228 w 306833"/>
                      <a:gd name="connsiteY8" fmla="*/ 0 h 682994"/>
                      <a:gd name="connsiteX0" fmla="*/ 269228 w 306833"/>
                      <a:gd name="connsiteY0" fmla="*/ 0 h 682994"/>
                      <a:gd name="connsiteX1" fmla="*/ 306833 w 306833"/>
                      <a:gd name="connsiteY1" fmla="*/ 52026 h 682994"/>
                      <a:gd name="connsiteX2" fmla="*/ 165485 w 306833"/>
                      <a:gd name="connsiteY2" fmla="*/ 173533 h 682994"/>
                      <a:gd name="connsiteX3" fmla="*/ 194451 w 306833"/>
                      <a:gd name="connsiteY3" fmla="*/ 258156 h 682994"/>
                      <a:gd name="connsiteX4" fmla="*/ 28317 w 306833"/>
                      <a:gd name="connsiteY4" fmla="*/ 682994 h 682994"/>
                      <a:gd name="connsiteX5" fmla="*/ 6593 w 306833"/>
                      <a:gd name="connsiteY5" fmla="*/ 470096 h 682994"/>
                      <a:gd name="connsiteX6" fmla="*/ 143144 w 306833"/>
                      <a:gd name="connsiteY6" fmla="*/ 128491 h 682994"/>
                      <a:gd name="connsiteX7" fmla="*/ 239155 w 306833"/>
                      <a:gd name="connsiteY7" fmla="*/ 10647 h 682994"/>
                      <a:gd name="connsiteX8" fmla="*/ 269228 w 306833"/>
                      <a:gd name="connsiteY8" fmla="*/ 0 h 682994"/>
                      <a:gd name="connsiteX0" fmla="*/ 269228 w 306833"/>
                      <a:gd name="connsiteY0" fmla="*/ 0 h 682994"/>
                      <a:gd name="connsiteX1" fmla="*/ 306833 w 306833"/>
                      <a:gd name="connsiteY1" fmla="*/ 52026 h 682994"/>
                      <a:gd name="connsiteX2" fmla="*/ 165485 w 306833"/>
                      <a:gd name="connsiteY2" fmla="*/ 173533 h 682994"/>
                      <a:gd name="connsiteX3" fmla="*/ 194451 w 306833"/>
                      <a:gd name="connsiteY3" fmla="*/ 258156 h 682994"/>
                      <a:gd name="connsiteX4" fmla="*/ 28317 w 306833"/>
                      <a:gd name="connsiteY4" fmla="*/ 682994 h 682994"/>
                      <a:gd name="connsiteX5" fmla="*/ 6593 w 306833"/>
                      <a:gd name="connsiteY5" fmla="*/ 470096 h 682994"/>
                      <a:gd name="connsiteX6" fmla="*/ 143144 w 306833"/>
                      <a:gd name="connsiteY6" fmla="*/ 128491 h 682994"/>
                      <a:gd name="connsiteX7" fmla="*/ 239155 w 306833"/>
                      <a:gd name="connsiteY7" fmla="*/ 10647 h 682994"/>
                      <a:gd name="connsiteX8" fmla="*/ 269228 w 306833"/>
                      <a:gd name="connsiteY8" fmla="*/ 0 h 682994"/>
                      <a:gd name="connsiteX0" fmla="*/ 268896 w 306501"/>
                      <a:gd name="connsiteY0" fmla="*/ 0 h 682994"/>
                      <a:gd name="connsiteX1" fmla="*/ 306501 w 306501"/>
                      <a:gd name="connsiteY1" fmla="*/ 52026 h 682994"/>
                      <a:gd name="connsiteX2" fmla="*/ 165153 w 306501"/>
                      <a:gd name="connsiteY2" fmla="*/ 173533 h 682994"/>
                      <a:gd name="connsiteX3" fmla="*/ 194119 w 306501"/>
                      <a:gd name="connsiteY3" fmla="*/ 258156 h 682994"/>
                      <a:gd name="connsiteX4" fmla="*/ 27985 w 306501"/>
                      <a:gd name="connsiteY4" fmla="*/ 682994 h 682994"/>
                      <a:gd name="connsiteX5" fmla="*/ 6261 w 306501"/>
                      <a:gd name="connsiteY5" fmla="*/ 470096 h 682994"/>
                      <a:gd name="connsiteX6" fmla="*/ 138049 w 306501"/>
                      <a:gd name="connsiteY6" fmla="*/ 128491 h 682994"/>
                      <a:gd name="connsiteX7" fmla="*/ 238823 w 306501"/>
                      <a:gd name="connsiteY7" fmla="*/ 10647 h 682994"/>
                      <a:gd name="connsiteX8" fmla="*/ 268896 w 306501"/>
                      <a:gd name="connsiteY8" fmla="*/ 0 h 682994"/>
                      <a:gd name="connsiteX0" fmla="*/ 274912 w 312517"/>
                      <a:gd name="connsiteY0" fmla="*/ 0 h 697282"/>
                      <a:gd name="connsiteX1" fmla="*/ 312517 w 312517"/>
                      <a:gd name="connsiteY1" fmla="*/ 52026 h 697282"/>
                      <a:gd name="connsiteX2" fmla="*/ 171169 w 312517"/>
                      <a:gd name="connsiteY2" fmla="*/ 173533 h 697282"/>
                      <a:gd name="connsiteX3" fmla="*/ 200135 w 312517"/>
                      <a:gd name="connsiteY3" fmla="*/ 258156 h 697282"/>
                      <a:gd name="connsiteX4" fmla="*/ 14951 w 312517"/>
                      <a:gd name="connsiteY4" fmla="*/ 697282 h 697282"/>
                      <a:gd name="connsiteX5" fmla="*/ 12277 w 312517"/>
                      <a:gd name="connsiteY5" fmla="*/ 470096 h 697282"/>
                      <a:gd name="connsiteX6" fmla="*/ 144065 w 312517"/>
                      <a:gd name="connsiteY6" fmla="*/ 128491 h 697282"/>
                      <a:gd name="connsiteX7" fmla="*/ 244839 w 312517"/>
                      <a:gd name="connsiteY7" fmla="*/ 10647 h 697282"/>
                      <a:gd name="connsiteX8" fmla="*/ 274912 w 312517"/>
                      <a:gd name="connsiteY8" fmla="*/ 0 h 697282"/>
                      <a:gd name="connsiteX0" fmla="*/ 274912 w 312517"/>
                      <a:gd name="connsiteY0" fmla="*/ 0 h 697282"/>
                      <a:gd name="connsiteX1" fmla="*/ 312517 w 312517"/>
                      <a:gd name="connsiteY1" fmla="*/ 52026 h 697282"/>
                      <a:gd name="connsiteX2" fmla="*/ 200135 w 312517"/>
                      <a:gd name="connsiteY2" fmla="*/ 258156 h 697282"/>
                      <a:gd name="connsiteX3" fmla="*/ 14951 w 312517"/>
                      <a:gd name="connsiteY3" fmla="*/ 697282 h 697282"/>
                      <a:gd name="connsiteX4" fmla="*/ 12277 w 312517"/>
                      <a:gd name="connsiteY4" fmla="*/ 470096 h 697282"/>
                      <a:gd name="connsiteX5" fmla="*/ 144065 w 312517"/>
                      <a:gd name="connsiteY5" fmla="*/ 128491 h 697282"/>
                      <a:gd name="connsiteX6" fmla="*/ 244839 w 312517"/>
                      <a:gd name="connsiteY6" fmla="*/ 10647 h 697282"/>
                      <a:gd name="connsiteX7" fmla="*/ 274912 w 312517"/>
                      <a:gd name="connsiteY7" fmla="*/ 0 h 697282"/>
                      <a:gd name="connsiteX0" fmla="*/ 274912 w 312517"/>
                      <a:gd name="connsiteY0" fmla="*/ 0 h 697282"/>
                      <a:gd name="connsiteX1" fmla="*/ 312517 w 312517"/>
                      <a:gd name="connsiteY1" fmla="*/ 52026 h 697282"/>
                      <a:gd name="connsiteX2" fmla="*/ 188229 w 312517"/>
                      <a:gd name="connsiteY2" fmla="*/ 241487 h 697282"/>
                      <a:gd name="connsiteX3" fmla="*/ 14951 w 312517"/>
                      <a:gd name="connsiteY3" fmla="*/ 697282 h 697282"/>
                      <a:gd name="connsiteX4" fmla="*/ 12277 w 312517"/>
                      <a:gd name="connsiteY4" fmla="*/ 470096 h 697282"/>
                      <a:gd name="connsiteX5" fmla="*/ 144065 w 312517"/>
                      <a:gd name="connsiteY5" fmla="*/ 128491 h 697282"/>
                      <a:gd name="connsiteX6" fmla="*/ 244839 w 312517"/>
                      <a:gd name="connsiteY6" fmla="*/ 10647 h 697282"/>
                      <a:gd name="connsiteX7" fmla="*/ 274912 w 312517"/>
                      <a:gd name="connsiteY7" fmla="*/ 0 h 697282"/>
                      <a:gd name="connsiteX0" fmla="*/ 274912 w 312517"/>
                      <a:gd name="connsiteY0" fmla="*/ 0 h 697282"/>
                      <a:gd name="connsiteX1" fmla="*/ 312517 w 312517"/>
                      <a:gd name="connsiteY1" fmla="*/ 52026 h 697282"/>
                      <a:gd name="connsiteX2" fmla="*/ 188229 w 312517"/>
                      <a:gd name="connsiteY2" fmla="*/ 241487 h 697282"/>
                      <a:gd name="connsiteX3" fmla="*/ 14951 w 312517"/>
                      <a:gd name="connsiteY3" fmla="*/ 697282 h 697282"/>
                      <a:gd name="connsiteX4" fmla="*/ 12277 w 312517"/>
                      <a:gd name="connsiteY4" fmla="*/ 470096 h 697282"/>
                      <a:gd name="connsiteX5" fmla="*/ 144065 w 312517"/>
                      <a:gd name="connsiteY5" fmla="*/ 128491 h 697282"/>
                      <a:gd name="connsiteX6" fmla="*/ 244839 w 312517"/>
                      <a:gd name="connsiteY6" fmla="*/ 10647 h 697282"/>
                      <a:gd name="connsiteX7" fmla="*/ 274912 w 312517"/>
                      <a:gd name="connsiteY7" fmla="*/ 0 h 697282"/>
                      <a:gd name="connsiteX0" fmla="*/ 301106 w 312517"/>
                      <a:gd name="connsiteY0" fmla="*/ 0 h 711570"/>
                      <a:gd name="connsiteX1" fmla="*/ 312517 w 312517"/>
                      <a:gd name="connsiteY1" fmla="*/ 66314 h 711570"/>
                      <a:gd name="connsiteX2" fmla="*/ 188229 w 312517"/>
                      <a:gd name="connsiteY2" fmla="*/ 255775 h 711570"/>
                      <a:gd name="connsiteX3" fmla="*/ 14951 w 312517"/>
                      <a:gd name="connsiteY3" fmla="*/ 711570 h 711570"/>
                      <a:gd name="connsiteX4" fmla="*/ 12277 w 312517"/>
                      <a:gd name="connsiteY4" fmla="*/ 484384 h 711570"/>
                      <a:gd name="connsiteX5" fmla="*/ 144065 w 312517"/>
                      <a:gd name="connsiteY5" fmla="*/ 142779 h 711570"/>
                      <a:gd name="connsiteX6" fmla="*/ 244839 w 312517"/>
                      <a:gd name="connsiteY6" fmla="*/ 24935 h 711570"/>
                      <a:gd name="connsiteX7" fmla="*/ 301106 w 312517"/>
                      <a:gd name="connsiteY7" fmla="*/ 0 h 711570"/>
                      <a:gd name="connsiteX0" fmla="*/ 301106 w 312517"/>
                      <a:gd name="connsiteY0" fmla="*/ 0 h 711570"/>
                      <a:gd name="connsiteX1" fmla="*/ 312517 w 312517"/>
                      <a:gd name="connsiteY1" fmla="*/ 66314 h 711570"/>
                      <a:gd name="connsiteX2" fmla="*/ 188229 w 312517"/>
                      <a:gd name="connsiteY2" fmla="*/ 255775 h 711570"/>
                      <a:gd name="connsiteX3" fmla="*/ 14951 w 312517"/>
                      <a:gd name="connsiteY3" fmla="*/ 711570 h 711570"/>
                      <a:gd name="connsiteX4" fmla="*/ 12277 w 312517"/>
                      <a:gd name="connsiteY4" fmla="*/ 484384 h 711570"/>
                      <a:gd name="connsiteX5" fmla="*/ 144065 w 312517"/>
                      <a:gd name="connsiteY5" fmla="*/ 142779 h 711570"/>
                      <a:gd name="connsiteX6" fmla="*/ 244839 w 312517"/>
                      <a:gd name="connsiteY6" fmla="*/ 24935 h 711570"/>
                      <a:gd name="connsiteX7" fmla="*/ 301106 w 312517"/>
                      <a:gd name="connsiteY7" fmla="*/ 0 h 711570"/>
                      <a:gd name="connsiteX0" fmla="*/ 288829 w 300240"/>
                      <a:gd name="connsiteY0" fmla="*/ 0 h 485772"/>
                      <a:gd name="connsiteX1" fmla="*/ 300240 w 300240"/>
                      <a:gd name="connsiteY1" fmla="*/ 66314 h 485772"/>
                      <a:gd name="connsiteX2" fmla="*/ 175952 w 300240"/>
                      <a:gd name="connsiteY2" fmla="*/ 255775 h 485772"/>
                      <a:gd name="connsiteX3" fmla="*/ 0 w 300240"/>
                      <a:gd name="connsiteY3" fmla="*/ 484384 h 485772"/>
                      <a:gd name="connsiteX4" fmla="*/ 131788 w 300240"/>
                      <a:gd name="connsiteY4" fmla="*/ 142779 h 485772"/>
                      <a:gd name="connsiteX5" fmla="*/ 232562 w 300240"/>
                      <a:gd name="connsiteY5" fmla="*/ 24935 h 485772"/>
                      <a:gd name="connsiteX6" fmla="*/ 288829 w 300240"/>
                      <a:gd name="connsiteY6" fmla="*/ 0 h 485772"/>
                      <a:gd name="connsiteX0" fmla="*/ 286448 w 297859"/>
                      <a:gd name="connsiteY0" fmla="*/ 0 h 497610"/>
                      <a:gd name="connsiteX1" fmla="*/ 297859 w 297859"/>
                      <a:gd name="connsiteY1" fmla="*/ 66314 h 497610"/>
                      <a:gd name="connsiteX2" fmla="*/ 173571 w 297859"/>
                      <a:gd name="connsiteY2" fmla="*/ 255775 h 497610"/>
                      <a:gd name="connsiteX3" fmla="*/ 0 w 297859"/>
                      <a:gd name="connsiteY3" fmla="*/ 496290 h 497610"/>
                      <a:gd name="connsiteX4" fmla="*/ 129407 w 297859"/>
                      <a:gd name="connsiteY4" fmla="*/ 142779 h 497610"/>
                      <a:gd name="connsiteX5" fmla="*/ 230181 w 297859"/>
                      <a:gd name="connsiteY5" fmla="*/ 24935 h 497610"/>
                      <a:gd name="connsiteX6" fmla="*/ 286448 w 297859"/>
                      <a:gd name="connsiteY6" fmla="*/ 0 h 497610"/>
                      <a:gd name="connsiteX0" fmla="*/ 286448 w 297859"/>
                      <a:gd name="connsiteY0" fmla="*/ 0 h 497610"/>
                      <a:gd name="connsiteX1" fmla="*/ 297859 w 297859"/>
                      <a:gd name="connsiteY1" fmla="*/ 66314 h 497610"/>
                      <a:gd name="connsiteX2" fmla="*/ 173571 w 297859"/>
                      <a:gd name="connsiteY2" fmla="*/ 255775 h 497610"/>
                      <a:gd name="connsiteX3" fmla="*/ 0 w 297859"/>
                      <a:gd name="connsiteY3" fmla="*/ 496290 h 497610"/>
                      <a:gd name="connsiteX4" fmla="*/ 129407 w 297859"/>
                      <a:gd name="connsiteY4" fmla="*/ 142779 h 497610"/>
                      <a:gd name="connsiteX5" fmla="*/ 230181 w 297859"/>
                      <a:gd name="connsiteY5" fmla="*/ 24935 h 497610"/>
                      <a:gd name="connsiteX6" fmla="*/ 286448 w 297859"/>
                      <a:gd name="connsiteY6" fmla="*/ 0 h 497610"/>
                      <a:gd name="connsiteX0" fmla="*/ 286448 w 297859"/>
                      <a:gd name="connsiteY0" fmla="*/ 0 h 497580"/>
                      <a:gd name="connsiteX1" fmla="*/ 297859 w 297859"/>
                      <a:gd name="connsiteY1" fmla="*/ 66314 h 497580"/>
                      <a:gd name="connsiteX2" fmla="*/ 161665 w 297859"/>
                      <a:gd name="connsiteY2" fmla="*/ 251012 h 497580"/>
                      <a:gd name="connsiteX3" fmla="*/ 0 w 297859"/>
                      <a:gd name="connsiteY3" fmla="*/ 496290 h 497580"/>
                      <a:gd name="connsiteX4" fmla="*/ 129407 w 297859"/>
                      <a:gd name="connsiteY4" fmla="*/ 142779 h 497580"/>
                      <a:gd name="connsiteX5" fmla="*/ 230181 w 297859"/>
                      <a:gd name="connsiteY5" fmla="*/ 24935 h 497580"/>
                      <a:gd name="connsiteX6" fmla="*/ 286448 w 297859"/>
                      <a:gd name="connsiteY6" fmla="*/ 0 h 497580"/>
                      <a:gd name="connsiteX0" fmla="*/ 286448 w 297859"/>
                      <a:gd name="connsiteY0" fmla="*/ 0 h 497580"/>
                      <a:gd name="connsiteX1" fmla="*/ 297859 w 297859"/>
                      <a:gd name="connsiteY1" fmla="*/ 66314 h 497580"/>
                      <a:gd name="connsiteX2" fmla="*/ 161665 w 297859"/>
                      <a:gd name="connsiteY2" fmla="*/ 251012 h 497580"/>
                      <a:gd name="connsiteX3" fmla="*/ 0 w 297859"/>
                      <a:gd name="connsiteY3" fmla="*/ 496290 h 497580"/>
                      <a:gd name="connsiteX4" fmla="*/ 129407 w 297859"/>
                      <a:gd name="connsiteY4" fmla="*/ 142779 h 497580"/>
                      <a:gd name="connsiteX5" fmla="*/ 230181 w 297859"/>
                      <a:gd name="connsiteY5" fmla="*/ 24935 h 497580"/>
                      <a:gd name="connsiteX6" fmla="*/ 286448 w 297859"/>
                      <a:gd name="connsiteY6" fmla="*/ 0 h 497580"/>
                      <a:gd name="connsiteX0" fmla="*/ 286448 w 297859"/>
                      <a:gd name="connsiteY0" fmla="*/ 0 h 497884"/>
                      <a:gd name="connsiteX1" fmla="*/ 297859 w 297859"/>
                      <a:gd name="connsiteY1" fmla="*/ 66314 h 497884"/>
                      <a:gd name="connsiteX2" fmla="*/ 161665 w 297859"/>
                      <a:gd name="connsiteY2" fmla="*/ 251012 h 497884"/>
                      <a:gd name="connsiteX3" fmla="*/ 0 w 297859"/>
                      <a:gd name="connsiteY3" fmla="*/ 496290 h 497884"/>
                      <a:gd name="connsiteX4" fmla="*/ 129407 w 297859"/>
                      <a:gd name="connsiteY4" fmla="*/ 142779 h 497884"/>
                      <a:gd name="connsiteX5" fmla="*/ 230181 w 297859"/>
                      <a:gd name="connsiteY5" fmla="*/ 24935 h 497884"/>
                      <a:gd name="connsiteX6" fmla="*/ 286448 w 297859"/>
                      <a:gd name="connsiteY6" fmla="*/ 0 h 497884"/>
                      <a:gd name="connsiteX0" fmla="*/ 286448 w 297859"/>
                      <a:gd name="connsiteY0" fmla="*/ 0 h 497741"/>
                      <a:gd name="connsiteX1" fmla="*/ 297859 w 297859"/>
                      <a:gd name="connsiteY1" fmla="*/ 66314 h 497741"/>
                      <a:gd name="connsiteX2" fmla="*/ 147377 w 297859"/>
                      <a:gd name="connsiteY2" fmla="*/ 234344 h 497741"/>
                      <a:gd name="connsiteX3" fmla="*/ 0 w 297859"/>
                      <a:gd name="connsiteY3" fmla="*/ 496290 h 497741"/>
                      <a:gd name="connsiteX4" fmla="*/ 129407 w 297859"/>
                      <a:gd name="connsiteY4" fmla="*/ 142779 h 497741"/>
                      <a:gd name="connsiteX5" fmla="*/ 230181 w 297859"/>
                      <a:gd name="connsiteY5" fmla="*/ 24935 h 497741"/>
                      <a:gd name="connsiteX6" fmla="*/ 286448 w 297859"/>
                      <a:gd name="connsiteY6" fmla="*/ 0 h 497741"/>
                      <a:gd name="connsiteX0" fmla="*/ 286448 w 495503"/>
                      <a:gd name="connsiteY0" fmla="*/ 14648 h 512389"/>
                      <a:gd name="connsiteX1" fmla="*/ 495503 w 495503"/>
                      <a:gd name="connsiteY1" fmla="*/ 0 h 512389"/>
                      <a:gd name="connsiteX2" fmla="*/ 147377 w 495503"/>
                      <a:gd name="connsiteY2" fmla="*/ 248992 h 512389"/>
                      <a:gd name="connsiteX3" fmla="*/ 0 w 495503"/>
                      <a:gd name="connsiteY3" fmla="*/ 510938 h 512389"/>
                      <a:gd name="connsiteX4" fmla="*/ 129407 w 495503"/>
                      <a:gd name="connsiteY4" fmla="*/ 157427 h 512389"/>
                      <a:gd name="connsiteX5" fmla="*/ 230181 w 495503"/>
                      <a:gd name="connsiteY5" fmla="*/ 39583 h 512389"/>
                      <a:gd name="connsiteX6" fmla="*/ 286448 w 495503"/>
                      <a:gd name="connsiteY6" fmla="*/ 14648 h 512389"/>
                      <a:gd name="connsiteX0" fmla="*/ 286448 w 495503"/>
                      <a:gd name="connsiteY0" fmla="*/ 20048 h 517789"/>
                      <a:gd name="connsiteX1" fmla="*/ 495503 w 495503"/>
                      <a:gd name="connsiteY1" fmla="*/ 5400 h 517789"/>
                      <a:gd name="connsiteX2" fmla="*/ 147377 w 495503"/>
                      <a:gd name="connsiteY2" fmla="*/ 254392 h 517789"/>
                      <a:gd name="connsiteX3" fmla="*/ 0 w 495503"/>
                      <a:gd name="connsiteY3" fmla="*/ 516338 h 517789"/>
                      <a:gd name="connsiteX4" fmla="*/ 129407 w 495503"/>
                      <a:gd name="connsiteY4" fmla="*/ 162827 h 517789"/>
                      <a:gd name="connsiteX5" fmla="*/ 230181 w 495503"/>
                      <a:gd name="connsiteY5" fmla="*/ 44983 h 517789"/>
                      <a:gd name="connsiteX6" fmla="*/ 286448 w 495503"/>
                      <a:gd name="connsiteY6" fmla="*/ 20048 h 517789"/>
                      <a:gd name="connsiteX0" fmla="*/ 286448 w 495503"/>
                      <a:gd name="connsiteY0" fmla="*/ 20048 h 517789"/>
                      <a:gd name="connsiteX1" fmla="*/ 495503 w 495503"/>
                      <a:gd name="connsiteY1" fmla="*/ 5400 h 517789"/>
                      <a:gd name="connsiteX2" fmla="*/ 147377 w 495503"/>
                      <a:gd name="connsiteY2" fmla="*/ 254392 h 517789"/>
                      <a:gd name="connsiteX3" fmla="*/ 0 w 495503"/>
                      <a:gd name="connsiteY3" fmla="*/ 516338 h 517789"/>
                      <a:gd name="connsiteX4" fmla="*/ 129407 w 495503"/>
                      <a:gd name="connsiteY4" fmla="*/ 162827 h 517789"/>
                      <a:gd name="connsiteX5" fmla="*/ 230181 w 495503"/>
                      <a:gd name="connsiteY5" fmla="*/ 44983 h 517789"/>
                      <a:gd name="connsiteX6" fmla="*/ 286448 w 495503"/>
                      <a:gd name="connsiteY6" fmla="*/ 20048 h 517789"/>
                      <a:gd name="connsiteX0" fmla="*/ 286448 w 524078"/>
                      <a:gd name="connsiteY0" fmla="*/ 18018 h 515759"/>
                      <a:gd name="connsiteX1" fmla="*/ 524078 w 524078"/>
                      <a:gd name="connsiteY1" fmla="*/ 5752 h 515759"/>
                      <a:gd name="connsiteX2" fmla="*/ 147377 w 524078"/>
                      <a:gd name="connsiteY2" fmla="*/ 252362 h 515759"/>
                      <a:gd name="connsiteX3" fmla="*/ 0 w 524078"/>
                      <a:gd name="connsiteY3" fmla="*/ 514308 h 515759"/>
                      <a:gd name="connsiteX4" fmla="*/ 129407 w 524078"/>
                      <a:gd name="connsiteY4" fmla="*/ 160797 h 515759"/>
                      <a:gd name="connsiteX5" fmla="*/ 230181 w 524078"/>
                      <a:gd name="connsiteY5" fmla="*/ 42953 h 515759"/>
                      <a:gd name="connsiteX6" fmla="*/ 286448 w 524078"/>
                      <a:gd name="connsiteY6" fmla="*/ 18018 h 515759"/>
                      <a:gd name="connsiteX0" fmla="*/ 286448 w 524078"/>
                      <a:gd name="connsiteY0" fmla="*/ 18018 h 515759"/>
                      <a:gd name="connsiteX1" fmla="*/ 524078 w 524078"/>
                      <a:gd name="connsiteY1" fmla="*/ 5752 h 515759"/>
                      <a:gd name="connsiteX2" fmla="*/ 147377 w 524078"/>
                      <a:gd name="connsiteY2" fmla="*/ 252362 h 515759"/>
                      <a:gd name="connsiteX3" fmla="*/ 0 w 524078"/>
                      <a:gd name="connsiteY3" fmla="*/ 514308 h 515759"/>
                      <a:gd name="connsiteX4" fmla="*/ 129407 w 524078"/>
                      <a:gd name="connsiteY4" fmla="*/ 160797 h 515759"/>
                      <a:gd name="connsiteX5" fmla="*/ 230181 w 524078"/>
                      <a:gd name="connsiteY5" fmla="*/ 42953 h 515759"/>
                      <a:gd name="connsiteX6" fmla="*/ 286448 w 524078"/>
                      <a:gd name="connsiteY6" fmla="*/ 18018 h 515759"/>
                      <a:gd name="connsiteX0" fmla="*/ 286448 w 524078"/>
                      <a:gd name="connsiteY0" fmla="*/ 18018 h 515723"/>
                      <a:gd name="connsiteX1" fmla="*/ 524078 w 524078"/>
                      <a:gd name="connsiteY1" fmla="*/ 5752 h 515723"/>
                      <a:gd name="connsiteX2" fmla="*/ 147377 w 524078"/>
                      <a:gd name="connsiteY2" fmla="*/ 252362 h 515723"/>
                      <a:gd name="connsiteX3" fmla="*/ 0 w 524078"/>
                      <a:gd name="connsiteY3" fmla="*/ 514308 h 515723"/>
                      <a:gd name="connsiteX4" fmla="*/ 129407 w 524078"/>
                      <a:gd name="connsiteY4" fmla="*/ 160797 h 515723"/>
                      <a:gd name="connsiteX5" fmla="*/ 230181 w 524078"/>
                      <a:gd name="connsiteY5" fmla="*/ 42953 h 515723"/>
                      <a:gd name="connsiteX6" fmla="*/ 286448 w 524078"/>
                      <a:gd name="connsiteY6" fmla="*/ 18018 h 515723"/>
                      <a:gd name="connsiteX0" fmla="*/ 286448 w 566941"/>
                      <a:gd name="connsiteY0" fmla="*/ 4662 h 502200"/>
                      <a:gd name="connsiteX1" fmla="*/ 566941 w 566941"/>
                      <a:gd name="connsiteY1" fmla="*/ 11446 h 502200"/>
                      <a:gd name="connsiteX2" fmla="*/ 147377 w 566941"/>
                      <a:gd name="connsiteY2" fmla="*/ 239006 h 502200"/>
                      <a:gd name="connsiteX3" fmla="*/ 0 w 566941"/>
                      <a:gd name="connsiteY3" fmla="*/ 500952 h 502200"/>
                      <a:gd name="connsiteX4" fmla="*/ 129407 w 566941"/>
                      <a:gd name="connsiteY4" fmla="*/ 147441 h 502200"/>
                      <a:gd name="connsiteX5" fmla="*/ 230181 w 566941"/>
                      <a:gd name="connsiteY5" fmla="*/ 29597 h 502200"/>
                      <a:gd name="connsiteX6" fmla="*/ 286448 w 566941"/>
                      <a:gd name="connsiteY6" fmla="*/ 4662 h 502200"/>
                      <a:gd name="connsiteX0" fmla="*/ 286448 w 566941"/>
                      <a:gd name="connsiteY0" fmla="*/ 14446 h 511984"/>
                      <a:gd name="connsiteX1" fmla="*/ 566941 w 566941"/>
                      <a:gd name="connsiteY1" fmla="*/ 21230 h 511984"/>
                      <a:gd name="connsiteX2" fmla="*/ 147377 w 566941"/>
                      <a:gd name="connsiteY2" fmla="*/ 248790 h 511984"/>
                      <a:gd name="connsiteX3" fmla="*/ 0 w 566941"/>
                      <a:gd name="connsiteY3" fmla="*/ 510736 h 511984"/>
                      <a:gd name="connsiteX4" fmla="*/ 129407 w 566941"/>
                      <a:gd name="connsiteY4" fmla="*/ 157225 h 511984"/>
                      <a:gd name="connsiteX5" fmla="*/ 230181 w 566941"/>
                      <a:gd name="connsiteY5" fmla="*/ 39381 h 511984"/>
                      <a:gd name="connsiteX6" fmla="*/ 286448 w 566941"/>
                      <a:gd name="connsiteY6" fmla="*/ 14446 h 511984"/>
                      <a:gd name="connsiteX0" fmla="*/ 286448 w 600279"/>
                      <a:gd name="connsiteY0" fmla="*/ 0 h 497522"/>
                      <a:gd name="connsiteX1" fmla="*/ 600279 w 600279"/>
                      <a:gd name="connsiteY1" fmla="*/ 23453 h 497522"/>
                      <a:gd name="connsiteX2" fmla="*/ 147377 w 600279"/>
                      <a:gd name="connsiteY2" fmla="*/ 234344 h 497522"/>
                      <a:gd name="connsiteX3" fmla="*/ 0 w 600279"/>
                      <a:gd name="connsiteY3" fmla="*/ 496290 h 497522"/>
                      <a:gd name="connsiteX4" fmla="*/ 129407 w 600279"/>
                      <a:gd name="connsiteY4" fmla="*/ 142779 h 497522"/>
                      <a:gd name="connsiteX5" fmla="*/ 230181 w 600279"/>
                      <a:gd name="connsiteY5" fmla="*/ 24935 h 497522"/>
                      <a:gd name="connsiteX6" fmla="*/ 286448 w 600279"/>
                      <a:gd name="connsiteY6" fmla="*/ 0 h 497522"/>
                      <a:gd name="connsiteX0" fmla="*/ 286448 w 600279"/>
                      <a:gd name="connsiteY0" fmla="*/ 5597 h 503119"/>
                      <a:gd name="connsiteX1" fmla="*/ 600279 w 600279"/>
                      <a:gd name="connsiteY1" fmla="*/ 29050 h 503119"/>
                      <a:gd name="connsiteX2" fmla="*/ 147377 w 600279"/>
                      <a:gd name="connsiteY2" fmla="*/ 239941 h 503119"/>
                      <a:gd name="connsiteX3" fmla="*/ 0 w 600279"/>
                      <a:gd name="connsiteY3" fmla="*/ 501887 h 503119"/>
                      <a:gd name="connsiteX4" fmla="*/ 129407 w 600279"/>
                      <a:gd name="connsiteY4" fmla="*/ 148376 h 503119"/>
                      <a:gd name="connsiteX5" fmla="*/ 230181 w 600279"/>
                      <a:gd name="connsiteY5" fmla="*/ 30532 h 503119"/>
                      <a:gd name="connsiteX6" fmla="*/ 286448 w 600279"/>
                      <a:gd name="connsiteY6" fmla="*/ 5597 h 503119"/>
                      <a:gd name="connsiteX0" fmla="*/ 286448 w 600279"/>
                      <a:gd name="connsiteY0" fmla="*/ 17211 h 514733"/>
                      <a:gd name="connsiteX1" fmla="*/ 600279 w 600279"/>
                      <a:gd name="connsiteY1" fmla="*/ 40664 h 514733"/>
                      <a:gd name="connsiteX2" fmla="*/ 147377 w 600279"/>
                      <a:gd name="connsiteY2" fmla="*/ 251555 h 514733"/>
                      <a:gd name="connsiteX3" fmla="*/ 0 w 600279"/>
                      <a:gd name="connsiteY3" fmla="*/ 513501 h 514733"/>
                      <a:gd name="connsiteX4" fmla="*/ 129407 w 600279"/>
                      <a:gd name="connsiteY4" fmla="*/ 159990 h 514733"/>
                      <a:gd name="connsiteX5" fmla="*/ 230181 w 600279"/>
                      <a:gd name="connsiteY5" fmla="*/ 42146 h 514733"/>
                      <a:gd name="connsiteX6" fmla="*/ 286448 w 600279"/>
                      <a:gd name="connsiteY6" fmla="*/ 17211 h 514733"/>
                      <a:gd name="connsiteX0" fmla="*/ 286448 w 600279"/>
                      <a:gd name="connsiteY0" fmla="*/ 17211 h 514733"/>
                      <a:gd name="connsiteX1" fmla="*/ 600279 w 600279"/>
                      <a:gd name="connsiteY1" fmla="*/ 40664 h 514733"/>
                      <a:gd name="connsiteX2" fmla="*/ 147377 w 600279"/>
                      <a:gd name="connsiteY2" fmla="*/ 251555 h 514733"/>
                      <a:gd name="connsiteX3" fmla="*/ 0 w 600279"/>
                      <a:gd name="connsiteY3" fmla="*/ 513501 h 514733"/>
                      <a:gd name="connsiteX4" fmla="*/ 129407 w 600279"/>
                      <a:gd name="connsiteY4" fmla="*/ 159990 h 514733"/>
                      <a:gd name="connsiteX5" fmla="*/ 220656 w 600279"/>
                      <a:gd name="connsiteY5" fmla="*/ 49290 h 514733"/>
                      <a:gd name="connsiteX6" fmla="*/ 286448 w 600279"/>
                      <a:gd name="connsiteY6" fmla="*/ 17211 h 514733"/>
                      <a:gd name="connsiteX0" fmla="*/ 281686 w 600279"/>
                      <a:gd name="connsiteY0" fmla="*/ 16254 h 516157"/>
                      <a:gd name="connsiteX1" fmla="*/ 600279 w 600279"/>
                      <a:gd name="connsiteY1" fmla="*/ 42088 h 516157"/>
                      <a:gd name="connsiteX2" fmla="*/ 147377 w 600279"/>
                      <a:gd name="connsiteY2" fmla="*/ 252979 h 516157"/>
                      <a:gd name="connsiteX3" fmla="*/ 0 w 600279"/>
                      <a:gd name="connsiteY3" fmla="*/ 514925 h 516157"/>
                      <a:gd name="connsiteX4" fmla="*/ 129407 w 600279"/>
                      <a:gd name="connsiteY4" fmla="*/ 161414 h 516157"/>
                      <a:gd name="connsiteX5" fmla="*/ 220656 w 600279"/>
                      <a:gd name="connsiteY5" fmla="*/ 50714 h 516157"/>
                      <a:gd name="connsiteX6" fmla="*/ 281686 w 600279"/>
                      <a:gd name="connsiteY6" fmla="*/ 16254 h 516157"/>
                      <a:gd name="connsiteX0" fmla="*/ 281686 w 600279"/>
                      <a:gd name="connsiteY0" fmla="*/ 10387 h 510290"/>
                      <a:gd name="connsiteX1" fmla="*/ 600279 w 600279"/>
                      <a:gd name="connsiteY1" fmla="*/ 36221 h 510290"/>
                      <a:gd name="connsiteX2" fmla="*/ 147377 w 600279"/>
                      <a:gd name="connsiteY2" fmla="*/ 247112 h 510290"/>
                      <a:gd name="connsiteX3" fmla="*/ 0 w 600279"/>
                      <a:gd name="connsiteY3" fmla="*/ 509058 h 510290"/>
                      <a:gd name="connsiteX4" fmla="*/ 129407 w 600279"/>
                      <a:gd name="connsiteY4" fmla="*/ 155547 h 510290"/>
                      <a:gd name="connsiteX5" fmla="*/ 220656 w 600279"/>
                      <a:gd name="connsiteY5" fmla="*/ 44847 h 510290"/>
                      <a:gd name="connsiteX6" fmla="*/ 281686 w 600279"/>
                      <a:gd name="connsiteY6" fmla="*/ 10387 h 510290"/>
                      <a:gd name="connsiteX0" fmla="*/ 281686 w 600279"/>
                      <a:gd name="connsiteY0" fmla="*/ 10387 h 510627"/>
                      <a:gd name="connsiteX1" fmla="*/ 600279 w 600279"/>
                      <a:gd name="connsiteY1" fmla="*/ 36221 h 510627"/>
                      <a:gd name="connsiteX2" fmla="*/ 147377 w 600279"/>
                      <a:gd name="connsiteY2" fmla="*/ 247112 h 510627"/>
                      <a:gd name="connsiteX3" fmla="*/ 0 w 600279"/>
                      <a:gd name="connsiteY3" fmla="*/ 509058 h 510627"/>
                      <a:gd name="connsiteX4" fmla="*/ 129407 w 600279"/>
                      <a:gd name="connsiteY4" fmla="*/ 155547 h 510627"/>
                      <a:gd name="connsiteX5" fmla="*/ 220656 w 600279"/>
                      <a:gd name="connsiteY5" fmla="*/ 44847 h 510627"/>
                      <a:gd name="connsiteX6" fmla="*/ 281686 w 600279"/>
                      <a:gd name="connsiteY6" fmla="*/ 10387 h 510627"/>
                      <a:gd name="connsiteX0" fmla="*/ 281686 w 600279"/>
                      <a:gd name="connsiteY0" fmla="*/ 10387 h 510585"/>
                      <a:gd name="connsiteX1" fmla="*/ 600279 w 600279"/>
                      <a:gd name="connsiteY1" fmla="*/ 36221 h 510585"/>
                      <a:gd name="connsiteX2" fmla="*/ 154520 w 600279"/>
                      <a:gd name="connsiteY2" fmla="*/ 242349 h 510585"/>
                      <a:gd name="connsiteX3" fmla="*/ 0 w 600279"/>
                      <a:gd name="connsiteY3" fmla="*/ 509058 h 510585"/>
                      <a:gd name="connsiteX4" fmla="*/ 129407 w 600279"/>
                      <a:gd name="connsiteY4" fmla="*/ 155547 h 510585"/>
                      <a:gd name="connsiteX5" fmla="*/ 220656 w 600279"/>
                      <a:gd name="connsiteY5" fmla="*/ 44847 h 510585"/>
                      <a:gd name="connsiteX6" fmla="*/ 281686 w 600279"/>
                      <a:gd name="connsiteY6" fmla="*/ 10387 h 510585"/>
                      <a:gd name="connsiteX0" fmla="*/ 281686 w 600279"/>
                      <a:gd name="connsiteY0" fmla="*/ 10387 h 510585"/>
                      <a:gd name="connsiteX1" fmla="*/ 600279 w 600279"/>
                      <a:gd name="connsiteY1" fmla="*/ 36221 h 510585"/>
                      <a:gd name="connsiteX2" fmla="*/ 154520 w 600279"/>
                      <a:gd name="connsiteY2" fmla="*/ 242349 h 510585"/>
                      <a:gd name="connsiteX3" fmla="*/ 0 w 600279"/>
                      <a:gd name="connsiteY3" fmla="*/ 509058 h 510585"/>
                      <a:gd name="connsiteX4" fmla="*/ 129407 w 600279"/>
                      <a:gd name="connsiteY4" fmla="*/ 155547 h 510585"/>
                      <a:gd name="connsiteX5" fmla="*/ 211131 w 600279"/>
                      <a:gd name="connsiteY5" fmla="*/ 47228 h 510585"/>
                      <a:gd name="connsiteX6" fmla="*/ 281686 w 600279"/>
                      <a:gd name="connsiteY6" fmla="*/ 10387 h 510585"/>
                      <a:gd name="connsiteX0" fmla="*/ 281686 w 600279"/>
                      <a:gd name="connsiteY0" fmla="*/ 10387 h 510585"/>
                      <a:gd name="connsiteX1" fmla="*/ 600279 w 600279"/>
                      <a:gd name="connsiteY1" fmla="*/ 36221 h 510585"/>
                      <a:gd name="connsiteX2" fmla="*/ 154520 w 600279"/>
                      <a:gd name="connsiteY2" fmla="*/ 242349 h 510585"/>
                      <a:gd name="connsiteX3" fmla="*/ 0 w 600279"/>
                      <a:gd name="connsiteY3" fmla="*/ 509058 h 510585"/>
                      <a:gd name="connsiteX4" fmla="*/ 117501 w 600279"/>
                      <a:gd name="connsiteY4" fmla="*/ 153166 h 510585"/>
                      <a:gd name="connsiteX5" fmla="*/ 211131 w 600279"/>
                      <a:gd name="connsiteY5" fmla="*/ 47228 h 510585"/>
                      <a:gd name="connsiteX6" fmla="*/ 281686 w 600279"/>
                      <a:gd name="connsiteY6" fmla="*/ 10387 h 510585"/>
                      <a:gd name="connsiteX0" fmla="*/ 281686 w 600279"/>
                      <a:gd name="connsiteY0" fmla="*/ 10387 h 510585"/>
                      <a:gd name="connsiteX1" fmla="*/ 600279 w 600279"/>
                      <a:gd name="connsiteY1" fmla="*/ 36221 h 510585"/>
                      <a:gd name="connsiteX2" fmla="*/ 154520 w 600279"/>
                      <a:gd name="connsiteY2" fmla="*/ 242349 h 510585"/>
                      <a:gd name="connsiteX3" fmla="*/ 0 w 600279"/>
                      <a:gd name="connsiteY3" fmla="*/ 509058 h 510585"/>
                      <a:gd name="connsiteX4" fmla="*/ 117501 w 600279"/>
                      <a:gd name="connsiteY4" fmla="*/ 153166 h 510585"/>
                      <a:gd name="connsiteX5" fmla="*/ 211131 w 600279"/>
                      <a:gd name="connsiteY5" fmla="*/ 47228 h 510585"/>
                      <a:gd name="connsiteX6" fmla="*/ 281686 w 600279"/>
                      <a:gd name="connsiteY6" fmla="*/ 10387 h 5105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00279" h="510585">
                        <a:moveTo>
                          <a:pt x="281686" y="10387"/>
                        </a:moveTo>
                        <a:cubicBezTo>
                          <a:pt x="372009" y="1536"/>
                          <a:pt x="498050" y="-16841"/>
                          <a:pt x="600279" y="36221"/>
                        </a:cubicBezTo>
                        <a:cubicBezTo>
                          <a:pt x="473125" y="87469"/>
                          <a:pt x="237898" y="115918"/>
                          <a:pt x="154520" y="242349"/>
                        </a:cubicBezTo>
                        <a:cubicBezTo>
                          <a:pt x="71142" y="368780"/>
                          <a:pt x="7361" y="527891"/>
                          <a:pt x="0" y="509058"/>
                        </a:cubicBezTo>
                        <a:cubicBezTo>
                          <a:pt x="14375" y="361872"/>
                          <a:pt x="25864" y="317052"/>
                          <a:pt x="117501" y="153166"/>
                        </a:cubicBezTo>
                        <a:cubicBezTo>
                          <a:pt x="166050" y="79059"/>
                          <a:pt x="180517" y="78026"/>
                          <a:pt x="211131" y="47228"/>
                        </a:cubicBezTo>
                        <a:cubicBezTo>
                          <a:pt x="217187" y="43679"/>
                          <a:pt x="275630" y="13936"/>
                          <a:pt x="281686" y="10387"/>
                        </a:cubicBez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35" name="四角形: 角を丸くする 434">
                    <a:extLst>
                      <a:ext uri="{FF2B5EF4-FFF2-40B4-BE49-F238E27FC236}">
                        <a16:creationId xmlns:a16="http://schemas.microsoft.com/office/drawing/2014/main" id="{1885AC1C-FCB7-43BC-BED0-46E2564AB75E}"/>
                      </a:ext>
                    </a:extLst>
                  </p:cNvPr>
                  <p:cNvSpPr/>
                  <p:nvPr/>
                </p:nvSpPr>
                <p:spPr>
                  <a:xfrm>
                    <a:off x="3825339" y="2959753"/>
                    <a:ext cx="85364" cy="119626"/>
                  </a:xfrm>
                  <a:prstGeom prst="roundRect">
                    <a:avLst>
                      <a:gd name="adj" fmla="val 31190"/>
                    </a:avLst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6" name="フリーフォーム: 図形 435">
                    <a:extLst>
                      <a:ext uri="{FF2B5EF4-FFF2-40B4-BE49-F238E27FC236}">
                        <a16:creationId xmlns:a16="http://schemas.microsoft.com/office/drawing/2014/main" id="{87CD3F08-3DF2-427C-8074-83AEF0FB756B}"/>
                      </a:ext>
                    </a:extLst>
                  </p:cNvPr>
                  <p:cNvSpPr/>
                  <p:nvPr/>
                </p:nvSpPr>
                <p:spPr>
                  <a:xfrm>
                    <a:off x="3893344" y="2495550"/>
                    <a:ext cx="521494" cy="411956"/>
                  </a:xfrm>
                  <a:custGeom>
                    <a:avLst/>
                    <a:gdLst>
                      <a:gd name="connsiteX0" fmla="*/ 0 w 521494"/>
                      <a:gd name="connsiteY0" fmla="*/ 411956 h 411956"/>
                      <a:gd name="connsiteX1" fmla="*/ 173831 w 521494"/>
                      <a:gd name="connsiteY1" fmla="*/ 130969 h 411956"/>
                      <a:gd name="connsiteX2" fmla="*/ 521494 w 521494"/>
                      <a:gd name="connsiteY2" fmla="*/ 9525 h 411956"/>
                      <a:gd name="connsiteX3" fmla="*/ 485775 w 521494"/>
                      <a:gd name="connsiteY3" fmla="*/ 0 h 411956"/>
                      <a:gd name="connsiteX4" fmla="*/ 157162 w 521494"/>
                      <a:gd name="connsiteY4" fmla="*/ 111919 h 411956"/>
                      <a:gd name="connsiteX5" fmla="*/ 0 w 521494"/>
                      <a:gd name="connsiteY5" fmla="*/ 411956 h 411956"/>
                      <a:gd name="connsiteX0" fmla="*/ 0 w 521494"/>
                      <a:gd name="connsiteY0" fmla="*/ 411956 h 411956"/>
                      <a:gd name="connsiteX1" fmla="*/ 173831 w 521494"/>
                      <a:gd name="connsiteY1" fmla="*/ 130969 h 411956"/>
                      <a:gd name="connsiteX2" fmla="*/ 521494 w 521494"/>
                      <a:gd name="connsiteY2" fmla="*/ 9525 h 411956"/>
                      <a:gd name="connsiteX3" fmla="*/ 485775 w 521494"/>
                      <a:gd name="connsiteY3" fmla="*/ 0 h 411956"/>
                      <a:gd name="connsiteX4" fmla="*/ 157162 w 521494"/>
                      <a:gd name="connsiteY4" fmla="*/ 111919 h 411956"/>
                      <a:gd name="connsiteX5" fmla="*/ 0 w 521494"/>
                      <a:gd name="connsiteY5" fmla="*/ 411956 h 411956"/>
                      <a:gd name="connsiteX0" fmla="*/ 0 w 521494"/>
                      <a:gd name="connsiteY0" fmla="*/ 411956 h 411956"/>
                      <a:gd name="connsiteX1" fmla="*/ 173831 w 521494"/>
                      <a:gd name="connsiteY1" fmla="*/ 130969 h 411956"/>
                      <a:gd name="connsiteX2" fmla="*/ 521494 w 521494"/>
                      <a:gd name="connsiteY2" fmla="*/ 9525 h 411956"/>
                      <a:gd name="connsiteX3" fmla="*/ 485775 w 521494"/>
                      <a:gd name="connsiteY3" fmla="*/ 0 h 411956"/>
                      <a:gd name="connsiteX4" fmla="*/ 169068 w 521494"/>
                      <a:gd name="connsiteY4" fmla="*/ 123826 h 411956"/>
                      <a:gd name="connsiteX5" fmla="*/ 0 w 521494"/>
                      <a:gd name="connsiteY5" fmla="*/ 411956 h 411956"/>
                      <a:gd name="connsiteX0" fmla="*/ 0 w 521494"/>
                      <a:gd name="connsiteY0" fmla="*/ 411956 h 411956"/>
                      <a:gd name="connsiteX1" fmla="*/ 173831 w 521494"/>
                      <a:gd name="connsiteY1" fmla="*/ 130969 h 411956"/>
                      <a:gd name="connsiteX2" fmla="*/ 521494 w 521494"/>
                      <a:gd name="connsiteY2" fmla="*/ 9525 h 411956"/>
                      <a:gd name="connsiteX3" fmla="*/ 485775 w 521494"/>
                      <a:gd name="connsiteY3" fmla="*/ 0 h 411956"/>
                      <a:gd name="connsiteX4" fmla="*/ 169068 w 521494"/>
                      <a:gd name="connsiteY4" fmla="*/ 123826 h 411956"/>
                      <a:gd name="connsiteX5" fmla="*/ 0 w 521494"/>
                      <a:gd name="connsiteY5" fmla="*/ 411956 h 411956"/>
                      <a:gd name="connsiteX0" fmla="*/ 0 w 521494"/>
                      <a:gd name="connsiteY0" fmla="*/ 411956 h 411956"/>
                      <a:gd name="connsiteX1" fmla="*/ 173831 w 521494"/>
                      <a:gd name="connsiteY1" fmla="*/ 130969 h 411956"/>
                      <a:gd name="connsiteX2" fmla="*/ 521494 w 521494"/>
                      <a:gd name="connsiteY2" fmla="*/ 9525 h 411956"/>
                      <a:gd name="connsiteX3" fmla="*/ 485775 w 521494"/>
                      <a:gd name="connsiteY3" fmla="*/ 0 h 411956"/>
                      <a:gd name="connsiteX4" fmla="*/ 178593 w 521494"/>
                      <a:gd name="connsiteY4" fmla="*/ 145257 h 411956"/>
                      <a:gd name="connsiteX5" fmla="*/ 0 w 521494"/>
                      <a:gd name="connsiteY5" fmla="*/ 411956 h 411956"/>
                      <a:gd name="connsiteX0" fmla="*/ 0 w 521494"/>
                      <a:gd name="connsiteY0" fmla="*/ 411956 h 411956"/>
                      <a:gd name="connsiteX1" fmla="*/ 173831 w 521494"/>
                      <a:gd name="connsiteY1" fmla="*/ 130969 h 411956"/>
                      <a:gd name="connsiteX2" fmla="*/ 521494 w 521494"/>
                      <a:gd name="connsiteY2" fmla="*/ 9525 h 411956"/>
                      <a:gd name="connsiteX3" fmla="*/ 485775 w 521494"/>
                      <a:gd name="connsiteY3" fmla="*/ 0 h 411956"/>
                      <a:gd name="connsiteX4" fmla="*/ 159543 w 521494"/>
                      <a:gd name="connsiteY4" fmla="*/ 123826 h 411956"/>
                      <a:gd name="connsiteX5" fmla="*/ 0 w 521494"/>
                      <a:gd name="connsiteY5" fmla="*/ 411956 h 411956"/>
                      <a:gd name="connsiteX0" fmla="*/ 0 w 521494"/>
                      <a:gd name="connsiteY0" fmla="*/ 411956 h 411956"/>
                      <a:gd name="connsiteX1" fmla="*/ 180975 w 521494"/>
                      <a:gd name="connsiteY1" fmla="*/ 145256 h 411956"/>
                      <a:gd name="connsiteX2" fmla="*/ 521494 w 521494"/>
                      <a:gd name="connsiteY2" fmla="*/ 9525 h 411956"/>
                      <a:gd name="connsiteX3" fmla="*/ 485775 w 521494"/>
                      <a:gd name="connsiteY3" fmla="*/ 0 h 411956"/>
                      <a:gd name="connsiteX4" fmla="*/ 159543 w 521494"/>
                      <a:gd name="connsiteY4" fmla="*/ 123826 h 411956"/>
                      <a:gd name="connsiteX5" fmla="*/ 0 w 521494"/>
                      <a:gd name="connsiteY5" fmla="*/ 411956 h 411956"/>
                      <a:gd name="connsiteX0" fmla="*/ 0 w 521494"/>
                      <a:gd name="connsiteY0" fmla="*/ 411956 h 411956"/>
                      <a:gd name="connsiteX1" fmla="*/ 180975 w 521494"/>
                      <a:gd name="connsiteY1" fmla="*/ 145256 h 411956"/>
                      <a:gd name="connsiteX2" fmla="*/ 521494 w 521494"/>
                      <a:gd name="connsiteY2" fmla="*/ 9525 h 411956"/>
                      <a:gd name="connsiteX3" fmla="*/ 485775 w 521494"/>
                      <a:gd name="connsiteY3" fmla="*/ 0 h 411956"/>
                      <a:gd name="connsiteX4" fmla="*/ 159543 w 521494"/>
                      <a:gd name="connsiteY4" fmla="*/ 123826 h 411956"/>
                      <a:gd name="connsiteX5" fmla="*/ 0 w 521494"/>
                      <a:gd name="connsiteY5" fmla="*/ 411956 h 411956"/>
                      <a:gd name="connsiteX0" fmla="*/ 0 w 521494"/>
                      <a:gd name="connsiteY0" fmla="*/ 411956 h 411956"/>
                      <a:gd name="connsiteX1" fmla="*/ 180975 w 521494"/>
                      <a:gd name="connsiteY1" fmla="*/ 145256 h 411956"/>
                      <a:gd name="connsiteX2" fmla="*/ 521494 w 521494"/>
                      <a:gd name="connsiteY2" fmla="*/ 9525 h 411956"/>
                      <a:gd name="connsiteX3" fmla="*/ 485775 w 521494"/>
                      <a:gd name="connsiteY3" fmla="*/ 0 h 411956"/>
                      <a:gd name="connsiteX4" fmla="*/ 180974 w 521494"/>
                      <a:gd name="connsiteY4" fmla="*/ 126207 h 411956"/>
                      <a:gd name="connsiteX5" fmla="*/ 0 w 521494"/>
                      <a:gd name="connsiteY5" fmla="*/ 411956 h 4119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521494" h="411956">
                        <a:moveTo>
                          <a:pt x="0" y="411956"/>
                        </a:moveTo>
                        <a:cubicBezTo>
                          <a:pt x="57944" y="318294"/>
                          <a:pt x="98425" y="211931"/>
                          <a:pt x="180975" y="145256"/>
                        </a:cubicBezTo>
                        <a:cubicBezTo>
                          <a:pt x="263525" y="78581"/>
                          <a:pt x="405606" y="50006"/>
                          <a:pt x="521494" y="9525"/>
                        </a:cubicBezTo>
                        <a:lnTo>
                          <a:pt x="485775" y="0"/>
                        </a:lnTo>
                        <a:cubicBezTo>
                          <a:pt x="376237" y="37306"/>
                          <a:pt x="278605" y="57945"/>
                          <a:pt x="180974" y="126207"/>
                        </a:cubicBezTo>
                        <a:cubicBezTo>
                          <a:pt x="83343" y="194469"/>
                          <a:pt x="52387" y="311944"/>
                          <a:pt x="0" y="411956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21" name="フリーフォーム: 図形 420">
                  <a:extLst>
                    <a:ext uri="{FF2B5EF4-FFF2-40B4-BE49-F238E27FC236}">
                      <a16:creationId xmlns:a16="http://schemas.microsoft.com/office/drawing/2014/main" id="{30B111E3-2991-463B-8456-7F0646556065}"/>
                    </a:ext>
                  </a:extLst>
                </p:cNvPr>
                <p:cNvSpPr/>
                <p:nvPr/>
              </p:nvSpPr>
              <p:spPr>
                <a:xfrm flipH="1">
                  <a:off x="4558293" y="1665091"/>
                  <a:ext cx="212199" cy="109936"/>
                </a:xfrm>
                <a:custGeom>
                  <a:avLst/>
                  <a:gdLst>
                    <a:gd name="connsiteX0" fmla="*/ 131422 w 212199"/>
                    <a:gd name="connsiteY0" fmla="*/ 0 h 109936"/>
                    <a:gd name="connsiteX1" fmla="*/ 212199 w 212199"/>
                    <a:gd name="connsiteY1" fmla="*/ 102125 h 109936"/>
                    <a:gd name="connsiteX2" fmla="*/ 210952 w 212199"/>
                    <a:gd name="connsiteY2" fmla="*/ 109936 h 109936"/>
                    <a:gd name="connsiteX3" fmla="*/ 198803 w 212199"/>
                    <a:gd name="connsiteY3" fmla="*/ 90625 h 109936"/>
                    <a:gd name="connsiteX4" fmla="*/ 131422 w 212199"/>
                    <a:gd name="connsiteY4" fmla="*/ 60713 h 109936"/>
                    <a:gd name="connsiteX5" fmla="*/ 64041 w 212199"/>
                    <a:gd name="connsiteY5" fmla="*/ 90625 h 109936"/>
                    <a:gd name="connsiteX6" fmla="*/ 51893 w 212199"/>
                    <a:gd name="connsiteY6" fmla="*/ 109936 h 109936"/>
                    <a:gd name="connsiteX7" fmla="*/ 50645 w 212199"/>
                    <a:gd name="connsiteY7" fmla="*/ 102125 h 109936"/>
                    <a:gd name="connsiteX8" fmla="*/ 56993 w 212199"/>
                    <a:gd name="connsiteY8" fmla="*/ 62373 h 109936"/>
                    <a:gd name="connsiteX9" fmla="*/ 59310 w 212199"/>
                    <a:gd name="connsiteY9" fmla="*/ 58029 h 109936"/>
                    <a:gd name="connsiteX10" fmla="*/ 0 w 212199"/>
                    <a:gd name="connsiteY10" fmla="*/ 22899 h 109936"/>
                    <a:gd name="connsiteX11" fmla="*/ 68391 w 212199"/>
                    <a:gd name="connsiteY11" fmla="*/ 41000 h 109936"/>
                    <a:gd name="connsiteX12" fmla="*/ 74304 w 212199"/>
                    <a:gd name="connsiteY12" fmla="*/ 29912 h 109936"/>
                    <a:gd name="connsiteX13" fmla="*/ 131422 w 212199"/>
                    <a:gd name="connsiteY13" fmla="*/ 0 h 1099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12199" h="109936">
                      <a:moveTo>
                        <a:pt x="131422" y="0"/>
                      </a:moveTo>
                      <a:cubicBezTo>
                        <a:pt x="176034" y="0"/>
                        <a:pt x="212199" y="45723"/>
                        <a:pt x="212199" y="102125"/>
                      </a:cubicBezTo>
                      <a:lnTo>
                        <a:pt x="210952" y="109936"/>
                      </a:lnTo>
                      <a:lnTo>
                        <a:pt x="198803" y="90625"/>
                      </a:lnTo>
                      <a:cubicBezTo>
                        <a:pt x="181559" y="72144"/>
                        <a:pt x="157736" y="60713"/>
                        <a:pt x="131422" y="60713"/>
                      </a:cubicBezTo>
                      <a:cubicBezTo>
                        <a:pt x="105108" y="60713"/>
                        <a:pt x="81286" y="72144"/>
                        <a:pt x="64041" y="90625"/>
                      </a:cubicBezTo>
                      <a:lnTo>
                        <a:pt x="51893" y="109936"/>
                      </a:lnTo>
                      <a:lnTo>
                        <a:pt x="50645" y="102125"/>
                      </a:lnTo>
                      <a:cubicBezTo>
                        <a:pt x="50645" y="88025"/>
                        <a:pt x="52906" y="74592"/>
                        <a:pt x="56993" y="62373"/>
                      </a:cubicBezTo>
                      <a:lnTo>
                        <a:pt x="59310" y="58029"/>
                      </a:lnTo>
                      <a:lnTo>
                        <a:pt x="0" y="22899"/>
                      </a:lnTo>
                      <a:lnTo>
                        <a:pt x="68391" y="41000"/>
                      </a:lnTo>
                      <a:lnTo>
                        <a:pt x="74304" y="29912"/>
                      </a:lnTo>
                      <a:cubicBezTo>
                        <a:pt x="88922" y="11431"/>
                        <a:pt x="109116" y="0"/>
                        <a:pt x="13142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42" name="グループ化 441">
                <a:extLst>
                  <a:ext uri="{FF2B5EF4-FFF2-40B4-BE49-F238E27FC236}">
                    <a16:creationId xmlns:a16="http://schemas.microsoft.com/office/drawing/2014/main" id="{9074EDB5-374D-4F20-8C20-29B61A66D547}"/>
                  </a:ext>
                </a:extLst>
              </p:cNvPr>
              <p:cNvGrpSpPr/>
              <p:nvPr/>
            </p:nvGrpSpPr>
            <p:grpSpPr>
              <a:xfrm>
                <a:off x="4661193" y="1175843"/>
                <a:ext cx="1780677" cy="2367679"/>
                <a:chOff x="6763920" y="1164593"/>
                <a:chExt cx="1780677" cy="2367679"/>
              </a:xfrm>
            </p:grpSpPr>
            <p:sp>
              <p:nvSpPr>
                <p:cNvPr id="443" name="フリーフォーム: 図形 442">
                  <a:extLst>
                    <a:ext uri="{FF2B5EF4-FFF2-40B4-BE49-F238E27FC236}">
                      <a16:creationId xmlns:a16="http://schemas.microsoft.com/office/drawing/2014/main" id="{071340CE-CA55-4714-9661-117987C77038}"/>
                    </a:ext>
                  </a:extLst>
                </p:cNvPr>
                <p:cNvSpPr/>
                <p:nvPr/>
              </p:nvSpPr>
              <p:spPr>
                <a:xfrm>
                  <a:off x="7935790" y="2108772"/>
                  <a:ext cx="232503" cy="395121"/>
                </a:xfrm>
                <a:custGeom>
                  <a:avLst/>
                  <a:gdLst>
                    <a:gd name="connsiteX0" fmla="*/ 22650 w 248020"/>
                    <a:gd name="connsiteY0" fmla="*/ 0 h 258102"/>
                    <a:gd name="connsiteX1" fmla="*/ 225369 w 248020"/>
                    <a:gd name="connsiteY1" fmla="*/ 0 h 258102"/>
                    <a:gd name="connsiteX2" fmla="*/ 248020 w 248020"/>
                    <a:gd name="connsiteY2" fmla="*/ 258102 h 258102"/>
                    <a:gd name="connsiteX3" fmla="*/ 0 w 248020"/>
                    <a:gd name="connsiteY3" fmla="*/ 258102 h 258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020" h="258102">
                      <a:moveTo>
                        <a:pt x="22650" y="0"/>
                      </a:moveTo>
                      <a:lnTo>
                        <a:pt x="225369" y="0"/>
                      </a:lnTo>
                      <a:lnTo>
                        <a:pt x="248020" y="258102"/>
                      </a:lnTo>
                      <a:lnTo>
                        <a:pt x="0" y="25810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4" name="フリーフォーム: 図形 443">
                  <a:extLst>
                    <a:ext uri="{FF2B5EF4-FFF2-40B4-BE49-F238E27FC236}">
                      <a16:creationId xmlns:a16="http://schemas.microsoft.com/office/drawing/2014/main" id="{887BA3C7-D0FC-4C21-8A15-7FA41CC6F2D2}"/>
                    </a:ext>
                  </a:extLst>
                </p:cNvPr>
                <p:cNvSpPr/>
                <p:nvPr/>
              </p:nvSpPr>
              <p:spPr>
                <a:xfrm>
                  <a:off x="7951488" y="2103849"/>
                  <a:ext cx="121100" cy="195549"/>
                </a:xfrm>
                <a:custGeom>
                  <a:avLst/>
                  <a:gdLst>
                    <a:gd name="connsiteX0" fmla="*/ 152408 w 161003"/>
                    <a:gd name="connsiteY0" fmla="*/ 0 h 223973"/>
                    <a:gd name="connsiteX1" fmla="*/ 9452 w 161003"/>
                    <a:gd name="connsiteY1" fmla="*/ 219737 h 223973"/>
                    <a:gd name="connsiteX2" fmla="*/ 0 w 161003"/>
                    <a:gd name="connsiteY2" fmla="*/ 223973 h 223973"/>
                    <a:gd name="connsiteX3" fmla="*/ 4657 w 161003"/>
                    <a:gd name="connsiteY3" fmla="*/ 149621 h 223973"/>
                    <a:gd name="connsiteX4" fmla="*/ 85033 w 161003"/>
                    <a:gd name="connsiteY4" fmla="*/ 89394 h 223973"/>
                    <a:gd name="connsiteX5" fmla="*/ 152408 w 161003"/>
                    <a:gd name="connsiteY5" fmla="*/ 0 h 223973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5033 w 161003"/>
                    <a:gd name="connsiteY4" fmla="*/ 75107 h 209686"/>
                    <a:gd name="connsiteX5" fmla="*/ 152408 w 161003"/>
                    <a:gd name="connsiteY5" fmla="*/ 0 h 209686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7857 w 161003"/>
                    <a:gd name="connsiteY4" fmla="*/ 82251 h 209686"/>
                    <a:gd name="connsiteX5" fmla="*/ 152408 w 161003"/>
                    <a:gd name="connsiteY5" fmla="*/ 0 h 209686"/>
                    <a:gd name="connsiteX0" fmla="*/ 147751 w 156346"/>
                    <a:gd name="connsiteY0" fmla="*/ 0 h 205450"/>
                    <a:gd name="connsiteX1" fmla="*/ 4795 w 156346"/>
                    <a:gd name="connsiteY1" fmla="*/ 205450 h 205450"/>
                    <a:gd name="connsiteX2" fmla="*/ 0 w 156346"/>
                    <a:gd name="connsiteY2" fmla="*/ 135334 h 205450"/>
                    <a:gd name="connsiteX3" fmla="*/ 83200 w 156346"/>
                    <a:gd name="connsiteY3" fmla="*/ 82251 h 205450"/>
                    <a:gd name="connsiteX4" fmla="*/ 147751 w 156346"/>
                    <a:gd name="connsiteY4" fmla="*/ 0 h 205450"/>
                    <a:gd name="connsiteX0" fmla="*/ 148605 w 156752"/>
                    <a:gd name="connsiteY0" fmla="*/ 0 h 188781"/>
                    <a:gd name="connsiteX1" fmla="*/ 0 w 156752"/>
                    <a:gd name="connsiteY1" fmla="*/ 188781 h 188781"/>
                    <a:gd name="connsiteX2" fmla="*/ 854 w 156752"/>
                    <a:gd name="connsiteY2" fmla="*/ 135334 h 188781"/>
                    <a:gd name="connsiteX3" fmla="*/ 84054 w 156752"/>
                    <a:gd name="connsiteY3" fmla="*/ 82251 h 188781"/>
                    <a:gd name="connsiteX4" fmla="*/ 148605 w 156752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51429 w 151429"/>
                    <a:gd name="connsiteY0" fmla="*/ 0 h 186400"/>
                    <a:gd name="connsiteX1" fmla="*/ 0 w 151429"/>
                    <a:gd name="connsiteY1" fmla="*/ 186400 h 186400"/>
                    <a:gd name="connsiteX2" fmla="*/ 854 w 151429"/>
                    <a:gd name="connsiteY2" fmla="*/ 132953 h 186400"/>
                    <a:gd name="connsiteX3" fmla="*/ 84054 w 151429"/>
                    <a:gd name="connsiteY3" fmla="*/ 79870 h 186400"/>
                    <a:gd name="connsiteX4" fmla="*/ 151429 w 151429"/>
                    <a:gd name="connsiteY4" fmla="*/ 0 h 18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1429" h="186400">
                      <a:moveTo>
                        <a:pt x="151429" y="0"/>
                      </a:moveTo>
                      <a:cubicBezTo>
                        <a:pt x="150345" y="78261"/>
                        <a:pt x="89168" y="133779"/>
                        <a:pt x="0" y="186400"/>
                      </a:cubicBezTo>
                      <a:cubicBezTo>
                        <a:pt x="285" y="168584"/>
                        <a:pt x="569" y="150769"/>
                        <a:pt x="854" y="132953"/>
                      </a:cubicBezTo>
                      <a:lnTo>
                        <a:pt x="84054" y="79870"/>
                      </a:lnTo>
                      <a:cubicBezTo>
                        <a:pt x="113633" y="51040"/>
                        <a:pt x="136893" y="29985"/>
                        <a:pt x="15142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445" name="フリーフォーム: 図形 444">
                  <a:extLst>
                    <a:ext uri="{FF2B5EF4-FFF2-40B4-BE49-F238E27FC236}">
                      <a16:creationId xmlns:a16="http://schemas.microsoft.com/office/drawing/2014/main" id="{199C5931-CE6F-45E6-BD86-97F07417CA6C}"/>
                    </a:ext>
                  </a:extLst>
                </p:cNvPr>
                <p:cNvSpPr/>
                <p:nvPr/>
              </p:nvSpPr>
              <p:spPr>
                <a:xfrm>
                  <a:off x="7500965" y="1215439"/>
                  <a:ext cx="1004748" cy="1083159"/>
                </a:xfrm>
                <a:custGeom>
                  <a:avLst/>
                  <a:gdLst>
                    <a:gd name="connsiteX0" fmla="*/ 532477 w 1004748"/>
                    <a:gd name="connsiteY0" fmla="*/ 0 h 1119446"/>
                    <a:gd name="connsiteX1" fmla="*/ 1004703 w 1004748"/>
                    <a:gd name="connsiteY1" fmla="*/ 534658 h 1119446"/>
                    <a:gd name="connsiteX2" fmla="*/ 647762 w 1004748"/>
                    <a:gd name="connsiteY2" fmla="*/ 1058218 h 1119446"/>
                    <a:gd name="connsiteX3" fmla="*/ 574924 w 1004748"/>
                    <a:gd name="connsiteY3" fmla="*/ 907339 h 1119446"/>
                    <a:gd name="connsiteX4" fmla="*/ 244591 w 1004748"/>
                    <a:gd name="connsiteY4" fmla="*/ 1118805 h 1119446"/>
                    <a:gd name="connsiteX5" fmla="*/ 96821 w 1004748"/>
                    <a:gd name="connsiteY5" fmla="*/ 1018865 h 1119446"/>
                    <a:gd name="connsiteX6" fmla="*/ 93222 w 1004748"/>
                    <a:gd name="connsiteY6" fmla="*/ 1007737 h 1119446"/>
                    <a:gd name="connsiteX7" fmla="*/ 98077 w 1004748"/>
                    <a:gd name="connsiteY7" fmla="*/ 1006278 h 1119446"/>
                    <a:gd name="connsiteX8" fmla="*/ 135404 w 1004748"/>
                    <a:gd name="connsiteY8" fmla="*/ 980413 h 1119446"/>
                    <a:gd name="connsiteX9" fmla="*/ 98077 w 1004748"/>
                    <a:gd name="connsiteY9" fmla="*/ 985835 h 1119446"/>
                    <a:gd name="connsiteX10" fmla="*/ 86965 w 1004748"/>
                    <a:gd name="connsiteY10" fmla="*/ 988394 h 1119446"/>
                    <a:gd name="connsiteX11" fmla="*/ 81904 w 1004748"/>
                    <a:gd name="connsiteY11" fmla="*/ 972746 h 1119446"/>
                    <a:gd name="connsiteX12" fmla="*/ 69487 w 1004748"/>
                    <a:gd name="connsiteY12" fmla="*/ 912796 h 1119446"/>
                    <a:gd name="connsiteX13" fmla="*/ 0 w 1004748"/>
                    <a:gd name="connsiteY13" fmla="*/ 863460 h 1119446"/>
                    <a:gd name="connsiteX14" fmla="*/ 62281 w 1004748"/>
                    <a:gd name="connsiteY14" fmla="*/ 694242 h 1119446"/>
                    <a:gd name="connsiteX15" fmla="*/ 28390 w 1004748"/>
                    <a:gd name="connsiteY15" fmla="*/ 487045 h 1119446"/>
                    <a:gd name="connsiteX16" fmla="*/ 26520 w 1004748"/>
                    <a:gd name="connsiteY16" fmla="*/ 412367 h 1119446"/>
                    <a:gd name="connsiteX17" fmla="*/ 532477 w 1004748"/>
                    <a:gd name="connsiteY17" fmla="*/ 0 h 1119446"/>
                    <a:gd name="connsiteX0" fmla="*/ 574924 w 1004748"/>
                    <a:gd name="connsiteY0" fmla="*/ 907339 h 1119446"/>
                    <a:gd name="connsiteX1" fmla="*/ 244591 w 1004748"/>
                    <a:gd name="connsiteY1" fmla="*/ 1118805 h 1119446"/>
                    <a:gd name="connsiteX2" fmla="*/ 96821 w 1004748"/>
                    <a:gd name="connsiteY2" fmla="*/ 1018865 h 1119446"/>
                    <a:gd name="connsiteX3" fmla="*/ 93222 w 1004748"/>
                    <a:gd name="connsiteY3" fmla="*/ 1007737 h 1119446"/>
                    <a:gd name="connsiteX4" fmla="*/ 98077 w 1004748"/>
                    <a:gd name="connsiteY4" fmla="*/ 1006278 h 1119446"/>
                    <a:gd name="connsiteX5" fmla="*/ 135404 w 1004748"/>
                    <a:gd name="connsiteY5" fmla="*/ 980413 h 1119446"/>
                    <a:gd name="connsiteX6" fmla="*/ 98077 w 1004748"/>
                    <a:gd name="connsiteY6" fmla="*/ 985835 h 1119446"/>
                    <a:gd name="connsiteX7" fmla="*/ 86965 w 1004748"/>
                    <a:gd name="connsiteY7" fmla="*/ 988394 h 1119446"/>
                    <a:gd name="connsiteX8" fmla="*/ 81904 w 1004748"/>
                    <a:gd name="connsiteY8" fmla="*/ 972746 h 1119446"/>
                    <a:gd name="connsiteX9" fmla="*/ 69487 w 1004748"/>
                    <a:gd name="connsiteY9" fmla="*/ 912796 h 1119446"/>
                    <a:gd name="connsiteX10" fmla="*/ 0 w 1004748"/>
                    <a:gd name="connsiteY10" fmla="*/ 863460 h 1119446"/>
                    <a:gd name="connsiteX11" fmla="*/ 62281 w 1004748"/>
                    <a:gd name="connsiteY11" fmla="*/ 694242 h 1119446"/>
                    <a:gd name="connsiteX12" fmla="*/ 28390 w 1004748"/>
                    <a:gd name="connsiteY12" fmla="*/ 487045 h 1119446"/>
                    <a:gd name="connsiteX13" fmla="*/ 26520 w 1004748"/>
                    <a:gd name="connsiteY13" fmla="*/ 412367 h 1119446"/>
                    <a:gd name="connsiteX14" fmla="*/ 532477 w 1004748"/>
                    <a:gd name="connsiteY14" fmla="*/ 0 h 1119446"/>
                    <a:gd name="connsiteX15" fmla="*/ 1004703 w 1004748"/>
                    <a:gd name="connsiteY15" fmla="*/ 534658 h 1119446"/>
                    <a:gd name="connsiteX16" fmla="*/ 647762 w 1004748"/>
                    <a:gd name="connsiteY16" fmla="*/ 1058218 h 1119446"/>
                    <a:gd name="connsiteX17" fmla="*/ 666364 w 1004748"/>
                    <a:gd name="connsiteY17" fmla="*/ 998779 h 1119446"/>
                    <a:gd name="connsiteX0" fmla="*/ 574924 w 1004748"/>
                    <a:gd name="connsiteY0" fmla="*/ 907339 h 1119446"/>
                    <a:gd name="connsiteX1" fmla="*/ 244591 w 1004748"/>
                    <a:gd name="connsiteY1" fmla="*/ 1118805 h 1119446"/>
                    <a:gd name="connsiteX2" fmla="*/ 96821 w 1004748"/>
                    <a:gd name="connsiteY2" fmla="*/ 1018865 h 1119446"/>
                    <a:gd name="connsiteX3" fmla="*/ 93222 w 1004748"/>
                    <a:gd name="connsiteY3" fmla="*/ 1007737 h 1119446"/>
                    <a:gd name="connsiteX4" fmla="*/ 98077 w 1004748"/>
                    <a:gd name="connsiteY4" fmla="*/ 1006278 h 1119446"/>
                    <a:gd name="connsiteX5" fmla="*/ 135404 w 1004748"/>
                    <a:gd name="connsiteY5" fmla="*/ 980413 h 1119446"/>
                    <a:gd name="connsiteX6" fmla="*/ 98077 w 1004748"/>
                    <a:gd name="connsiteY6" fmla="*/ 985835 h 1119446"/>
                    <a:gd name="connsiteX7" fmla="*/ 86965 w 1004748"/>
                    <a:gd name="connsiteY7" fmla="*/ 988394 h 1119446"/>
                    <a:gd name="connsiteX8" fmla="*/ 81904 w 1004748"/>
                    <a:gd name="connsiteY8" fmla="*/ 972746 h 1119446"/>
                    <a:gd name="connsiteX9" fmla="*/ 69487 w 1004748"/>
                    <a:gd name="connsiteY9" fmla="*/ 912796 h 1119446"/>
                    <a:gd name="connsiteX10" fmla="*/ 0 w 1004748"/>
                    <a:gd name="connsiteY10" fmla="*/ 863460 h 1119446"/>
                    <a:gd name="connsiteX11" fmla="*/ 62281 w 1004748"/>
                    <a:gd name="connsiteY11" fmla="*/ 694242 h 1119446"/>
                    <a:gd name="connsiteX12" fmla="*/ 28390 w 1004748"/>
                    <a:gd name="connsiteY12" fmla="*/ 487045 h 1119446"/>
                    <a:gd name="connsiteX13" fmla="*/ 26520 w 1004748"/>
                    <a:gd name="connsiteY13" fmla="*/ 412367 h 1119446"/>
                    <a:gd name="connsiteX14" fmla="*/ 532477 w 1004748"/>
                    <a:gd name="connsiteY14" fmla="*/ 0 h 1119446"/>
                    <a:gd name="connsiteX15" fmla="*/ 1004703 w 1004748"/>
                    <a:gd name="connsiteY15" fmla="*/ 534658 h 1119446"/>
                    <a:gd name="connsiteX16" fmla="*/ 647762 w 1004748"/>
                    <a:gd name="connsiteY16" fmla="*/ 1058218 h 1119446"/>
                    <a:gd name="connsiteX0" fmla="*/ 574924 w 1004748"/>
                    <a:gd name="connsiteY0" fmla="*/ 907339 h 1119446"/>
                    <a:gd name="connsiteX1" fmla="*/ 244591 w 1004748"/>
                    <a:gd name="connsiteY1" fmla="*/ 1118805 h 1119446"/>
                    <a:gd name="connsiteX2" fmla="*/ 96821 w 1004748"/>
                    <a:gd name="connsiteY2" fmla="*/ 1018865 h 1119446"/>
                    <a:gd name="connsiteX3" fmla="*/ 93222 w 1004748"/>
                    <a:gd name="connsiteY3" fmla="*/ 1007737 h 1119446"/>
                    <a:gd name="connsiteX4" fmla="*/ 98077 w 1004748"/>
                    <a:gd name="connsiteY4" fmla="*/ 1006278 h 1119446"/>
                    <a:gd name="connsiteX5" fmla="*/ 135404 w 1004748"/>
                    <a:gd name="connsiteY5" fmla="*/ 980413 h 1119446"/>
                    <a:gd name="connsiteX6" fmla="*/ 98077 w 1004748"/>
                    <a:gd name="connsiteY6" fmla="*/ 985835 h 1119446"/>
                    <a:gd name="connsiteX7" fmla="*/ 81904 w 1004748"/>
                    <a:gd name="connsiteY7" fmla="*/ 972746 h 1119446"/>
                    <a:gd name="connsiteX8" fmla="*/ 69487 w 1004748"/>
                    <a:gd name="connsiteY8" fmla="*/ 912796 h 1119446"/>
                    <a:gd name="connsiteX9" fmla="*/ 0 w 1004748"/>
                    <a:gd name="connsiteY9" fmla="*/ 863460 h 1119446"/>
                    <a:gd name="connsiteX10" fmla="*/ 62281 w 1004748"/>
                    <a:gd name="connsiteY10" fmla="*/ 694242 h 1119446"/>
                    <a:gd name="connsiteX11" fmla="*/ 28390 w 1004748"/>
                    <a:gd name="connsiteY11" fmla="*/ 487045 h 1119446"/>
                    <a:gd name="connsiteX12" fmla="*/ 26520 w 1004748"/>
                    <a:gd name="connsiteY12" fmla="*/ 412367 h 1119446"/>
                    <a:gd name="connsiteX13" fmla="*/ 532477 w 1004748"/>
                    <a:gd name="connsiteY13" fmla="*/ 0 h 1119446"/>
                    <a:gd name="connsiteX14" fmla="*/ 1004703 w 1004748"/>
                    <a:gd name="connsiteY14" fmla="*/ 534658 h 1119446"/>
                    <a:gd name="connsiteX15" fmla="*/ 647762 w 1004748"/>
                    <a:gd name="connsiteY15" fmla="*/ 1058218 h 1119446"/>
                    <a:gd name="connsiteX0" fmla="*/ 574924 w 1004748"/>
                    <a:gd name="connsiteY0" fmla="*/ 907339 h 1119446"/>
                    <a:gd name="connsiteX1" fmla="*/ 244591 w 1004748"/>
                    <a:gd name="connsiteY1" fmla="*/ 1118805 h 1119446"/>
                    <a:gd name="connsiteX2" fmla="*/ 96821 w 1004748"/>
                    <a:gd name="connsiteY2" fmla="*/ 1018865 h 1119446"/>
                    <a:gd name="connsiteX3" fmla="*/ 93222 w 1004748"/>
                    <a:gd name="connsiteY3" fmla="*/ 1007737 h 1119446"/>
                    <a:gd name="connsiteX4" fmla="*/ 98077 w 1004748"/>
                    <a:gd name="connsiteY4" fmla="*/ 1006278 h 1119446"/>
                    <a:gd name="connsiteX5" fmla="*/ 135404 w 1004748"/>
                    <a:gd name="connsiteY5" fmla="*/ 980413 h 1119446"/>
                    <a:gd name="connsiteX6" fmla="*/ 81904 w 1004748"/>
                    <a:gd name="connsiteY6" fmla="*/ 972746 h 1119446"/>
                    <a:gd name="connsiteX7" fmla="*/ 69487 w 1004748"/>
                    <a:gd name="connsiteY7" fmla="*/ 912796 h 1119446"/>
                    <a:gd name="connsiteX8" fmla="*/ 0 w 1004748"/>
                    <a:gd name="connsiteY8" fmla="*/ 863460 h 1119446"/>
                    <a:gd name="connsiteX9" fmla="*/ 62281 w 1004748"/>
                    <a:gd name="connsiteY9" fmla="*/ 694242 h 1119446"/>
                    <a:gd name="connsiteX10" fmla="*/ 28390 w 1004748"/>
                    <a:gd name="connsiteY10" fmla="*/ 487045 h 1119446"/>
                    <a:gd name="connsiteX11" fmla="*/ 26520 w 1004748"/>
                    <a:gd name="connsiteY11" fmla="*/ 412367 h 1119446"/>
                    <a:gd name="connsiteX12" fmla="*/ 532477 w 1004748"/>
                    <a:gd name="connsiteY12" fmla="*/ 0 h 1119446"/>
                    <a:gd name="connsiteX13" fmla="*/ 1004703 w 1004748"/>
                    <a:gd name="connsiteY13" fmla="*/ 534658 h 1119446"/>
                    <a:gd name="connsiteX14" fmla="*/ 647762 w 1004748"/>
                    <a:gd name="connsiteY14" fmla="*/ 1058218 h 1119446"/>
                    <a:gd name="connsiteX0" fmla="*/ 574924 w 1004748"/>
                    <a:gd name="connsiteY0" fmla="*/ 907339 h 1119446"/>
                    <a:gd name="connsiteX1" fmla="*/ 244591 w 1004748"/>
                    <a:gd name="connsiteY1" fmla="*/ 1118805 h 1119446"/>
                    <a:gd name="connsiteX2" fmla="*/ 96821 w 1004748"/>
                    <a:gd name="connsiteY2" fmla="*/ 1018865 h 1119446"/>
                    <a:gd name="connsiteX3" fmla="*/ 93222 w 1004748"/>
                    <a:gd name="connsiteY3" fmla="*/ 1007737 h 1119446"/>
                    <a:gd name="connsiteX4" fmla="*/ 98077 w 1004748"/>
                    <a:gd name="connsiteY4" fmla="*/ 1006278 h 1119446"/>
                    <a:gd name="connsiteX5" fmla="*/ 135404 w 1004748"/>
                    <a:gd name="connsiteY5" fmla="*/ 980413 h 1119446"/>
                    <a:gd name="connsiteX6" fmla="*/ 77142 w 1004748"/>
                    <a:gd name="connsiteY6" fmla="*/ 963221 h 1119446"/>
                    <a:gd name="connsiteX7" fmla="*/ 69487 w 1004748"/>
                    <a:gd name="connsiteY7" fmla="*/ 912796 h 1119446"/>
                    <a:gd name="connsiteX8" fmla="*/ 0 w 1004748"/>
                    <a:gd name="connsiteY8" fmla="*/ 863460 h 1119446"/>
                    <a:gd name="connsiteX9" fmla="*/ 62281 w 1004748"/>
                    <a:gd name="connsiteY9" fmla="*/ 694242 h 1119446"/>
                    <a:gd name="connsiteX10" fmla="*/ 28390 w 1004748"/>
                    <a:gd name="connsiteY10" fmla="*/ 487045 h 1119446"/>
                    <a:gd name="connsiteX11" fmla="*/ 26520 w 1004748"/>
                    <a:gd name="connsiteY11" fmla="*/ 412367 h 1119446"/>
                    <a:gd name="connsiteX12" fmla="*/ 532477 w 1004748"/>
                    <a:gd name="connsiteY12" fmla="*/ 0 h 1119446"/>
                    <a:gd name="connsiteX13" fmla="*/ 1004703 w 1004748"/>
                    <a:gd name="connsiteY13" fmla="*/ 534658 h 1119446"/>
                    <a:gd name="connsiteX14" fmla="*/ 647762 w 1004748"/>
                    <a:gd name="connsiteY14" fmla="*/ 1058218 h 1119446"/>
                    <a:gd name="connsiteX0" fmla="*/ 574924 w 1004748"/>
                    <a:gd name="connsiteY0" fmla="*/ 907339 h 1119446"/>
                    <a:gd name="connsiteX1" fmla="*/ 244591 w 1004748"/>
                    <a:gd name="connsiteY1" fmla="*/ 1118805 h 1119446"/>
                    <a:gd name="connsiteX2" fmla="*/ 96821 w 1004748"/>
                    <a:gd name="connsiteY2" fmla="*/ 1018865 h 1119446"/>
                    <a:gd name="connsiteX3" fmla="*/ 93222 w 1004748"/>
                    <a:gd name="connsiteY3" fmla="*/ 1007737 h 1119446"/>
                    <a:gd name="connsiteX4" fmla="*/ 135404 w 1004748"/>
                    <a:gd name="connsiteY4" fmla="*/ 980413 h 1119446"/>
                    <a:gd name="connsiteX5" fmla="*/ 77142 w 1004748"/>
                    <a:gd name="connsiteY5" fmla="*/ 963221 h 1119446"/>
                    <a:gd name="connsiteX6" fmla="*/ 69487 w 1004748"/>
                    <a:gd name="connsiteY6" fmla="*/ 912796 h 1119446"/>
                    <a:gd name="connsiteX7" fmla="*/ 0 w 1004748"/>
                    <a:gd name="connsiteY7" fmla="*/ 863460 h 1119446"/>
                    <a:gd name="connsiteX8" fmla="*/ 62281 w 1004748"/>
                    <a:gd name="connsiteY8" fmla="*/ 694242 h 1119446"/>
                    <a:gd name="connsiteX9" fmla="*/ 28390 w 1004748"/>
                    <a:gd name="connsiteY9" fmla="*/ 487045 h 1119446"/>
                    <a:gd name="connsiteX10" fmla="*/ 26520 w 1004748"/>
                    <a:gd name="connsiteY10" fmla="*/ 412367 h 1119446"/>
                    <a:gd name="connsiteX11" fmla="*/ 532477 w 1004748"/>
                    <a:gd name="connsiteY11" fmla="*/ 0 h 1119446"/>
                    <a:gd name="connsiteX12" fmla="*/ 1004703 w 1004748"/>
                    <a:gd name="connsiteY12" fmla="*/ 534658 h 1119446"/>
                    <a:gd name="connsiteX13" fmla="*/ 647762 w 1004748"/>
                    <a:gd name="connsiteY13" fmla="*/ 1058218 h 1119446"/>
                    <a:gd name="connsiteX0" fmla="*/ 574924 w 1004748"/>
                    <a:gd name="connsiteY0" fmla="*/ 907339 h 1119446"/>
                    <a:gd name="connsiteX1" fmla="*/ 244591 w 1004748"/>
                    <a:gd name="connsiteY1" fmla="*/ 1118805 h 1119446"/>
                    <a:gd name="connsiteX2" fmla="*/ 96821 w 1004748"/>
                    <a:gd name="connsiteY2" fmla="*/ 1018865 h 1119446"/>
                    <a:gd name="connsiteX3" fmla="*/ 93222 w 1004748"/>
                    <a:gd name="connsiteY3" fmla="*/ 1007737 h 1119446"/>
                    <a:gd name="connsiteX4" fmla="*/ 135404 w 1004748"/>
                    <a:gd name="connsiteY4" fmla="*/ 980413 h 1119446"/>
                    <a:gd name="connsiteX5" fmla="*/ 77142 w 1004748"/>
                    <a:gd name="connsiteY5" fmla="*/ 963221 h 1119446"/>
                    <a:gd name="connsiteX6" fmla="*/ 69487 w 1004748"/>
                    <a:gd name="connsiteY6" fmla="*/ 912796 h 1119446"/>
                    <a:gd name="connsiteX7" fmla="*/ 0 w 1004748"/>
                    <a:gd name="connsiteY7" fmla="*/ 863460 h 1119446"/>
                    <a:gd name="connsiteX8" fmla="*/ 62281 w 1004748"/>
                    <a:gd name="connsiteY8" fmla="*/ 694242 h 1119446"/>
                    <a:gd name="connsiteX9" fmla="*/ 28390 w 1004748"/>
                    <a:gd name="connsiteY9" fmla="*/ 487045 h 1119446"/>
                    <a:gd name="connsiteX10" fmla="*/ 26520 w 1004748"/>
                    <a:gd name="connsiteY10" fmla="*/ 412367 h 1119446"/>
                    <a:gd name="connsiteX11" fmla="*/ 532477 w 1004748"/>
                    <a:gd name="connsiteY11" fmla="*/ 0 h 1119446"/>
                    <a:gd name="connsiteX12" fmla="*/ 1004703 w 1004748"/>
                    <a:gd name="connsiteY12" fmla="*/ 534658 h 1119446"/>
                    <a:gd name="connsiteX13" fmla="*/ 647762 w 1004748"/>
                    <a:gd name="connsiteY13" fmla="*/ 1058218 h 1119446"/>
                    <a:gd name="connsiteX0" fmla="*/ 572542 w 1002366"/>
                    <a:gd name="connsiteY0" fmla="*/ 907339 h 1119446"/>
                    <a:gd name="connsiteX1" fmla="*/ 242209 w 1002366"/>
                    <a:gd name="connsiteY1" fmla="*/ 1118805 h 1119446"/>
                    <a:gd name="connsiteX2" fmla="*/ 94439 w 1002366"/>
                    <a:gd name="connsiteY2" fmla="*/ 1018865 h 1119446"/>
                    <a:gd name="connsiteX3" fmla="*/ 90840 w 1002366"/>
                    <a:gd name="connsiteY3" fmla="*/ 1007737 h 1119446"/>
                    <a:gd name="connsiteX4" fmla="*/ 133022 w 1002366"/>
                    <a:gd name="connsiteY4" fmla="*/ 980413 h 1119446"/>
                    <a:gd name="connsiteX5" fmla="*/ 74760 w 1002366"/>
                    <a:gd name="connsiteY5" fmla="*/ 963221 h 1119446"/>
                    <a:gd name="connsiteX6" fmla="*/ 67105 w 1002366"/>
                    <a:gd name="connsiteY6" fmla="*/ 912796 h 1119446"/>
                    <a:gd name="connsiteX7" fmla="*/ 0 w 1002366"/>
                    <a:gd name="connsiteY7" fmla="*/ 849172 h 1119446"/>
                    <a:gd name="connsiteX8" fmla="*/ 59899 w 1002366"/>
                    <a:gd name="connsiteY8" fmla="*/ 694242 h 1119446"/>
                    <a:gd name="connsiteX9" fmla="*/ 26008 w 1002366"/>
                    <a:gd name="connsiteY9" fmla="*/ 487045 h 1119446"/>
                    <a:gd name="connsiteX10" fmla="*/ 24138 w 1002366"/>
                    <a:gd name="connsiteY10" fmla="*/ 412367 h 1119446"/>
                    <a:gd name="connsiteX11" fmla="*/ 530095 w 1002366"/>
                    <a:gd name="connsiteY11" fmla="*/ 0 h 1119446"/>
                    <a:gd name="connsiteX12" fmla="*/ 1002321 w 1002366"/>
                    <a:gd name="connsiteY12" fmla="*/ 534658 h 1119446"/>
                    <a:gd name="connsiteX13" fmla="*/ 645380 w 1002366"/>
                    <a:gd name="connsiteY13" fmla="*/ 1058218 h 1119446"/>
                    <a:gd name="connsiteX0" fmla="*/ 572542 w 1002366"/>
                    <a:gd name="connsiteY0" fmla="*/ 907339 h 1119446"/>
                    <a:gd name="connsiteX1" fmla="*/ 242209 w 1002366"/>
                    <a:gd name="connsiteY1" fmla="*/ 1118805 h 1119446"/>
                    <a:gd name="connsiteX2" fmla="*/ 94439 w 1002366"/>
                    <a:gd name="connsiteY2" fmla="*/ 1018865 h 1119446"/>
                    <a:gd name="connsiteX3" fmla="*/ 90840 w 1002366"/>
                    <a:gd name="connsiteY3" fmla="*/ 1007737 h 1119446"/>
                    <a:gd name="connsiteX4" fmla="*/ 133022 w 1002366"/>
                    <a:gd name="connsiteY4" fmla="*/ 980413 h 1119446"/>
                    <a:gd name="connsiteX5" fmla="*/ 74760 w 1002366"/>
                    <a:gd name="connsiteY5" fmla="*/ 963221 h 1119446"/>
                    <a:gd name="connsiteX6" fmla="*/ 64724 w 1002366"/>
                    <a:gd name="connsiteY6" fmla="*/ 893746 h 1119446"/>
                    <a:gd name="connsiteX7" fmla="*/ 0 w 1002366"/>
                    <a:gd name="connsiteY7" fmla="*/ 849172 h 1119446"/>
                    <a:gd name="connsiteX8" fmla="*/ 59899 w 1002366"/>
                    <a:gd name="connsiteY8" fmla="*/ 694242 h 1119446"/>
                    <a:gd name="connsiteX9" fmla="*/ 26008 w 1002366"/>
                    <a:gd name="connsiteY9" fmla="*/ 487045 h 1119446"/>
                    <a:gd name="connsiteX10" fmla="*/ 24138 w 1002366"/>
                    <a:gd name="connsiteY10" fmla="*/ 412367 h 1119446"/>
                    <a:gd name="connsiteX11" fmla="*/ 530095 w 1002366"/>
                    <a:gd name="connsiteY11" fmla="*/ 0 h 1119446"/>
                    <a:gd name="connsiteX12" fmla="*/ 1002321 w 1002366"/>
                    <a:gd name="connsiteY12" fmla="*/ 534658 h 1119446"/>
                    <a:gd name="connsiteX13" fmla="*/ 645380 w 1002366"/>
                    <a:gd name="connsiteY13" fmla="*/ 1058218 h 1119446"/>
                    <a:gd name="connsiteX0" fmla="*/ 572542 w 1002366"/>
                    <a:gd name="connsiteY0" fmla="*/ 907339 h 1119446"/>
                    <a:gd name="connsiteX1" fmla="*/ 242209 w 1002366"/>
                    <a:gd name="connsiteY1" fmla="*/ 1118805 h 1119446"/>
                    <a:gd name="connsiteX2" fmla="*/ 94439 w 1002366"/>
                    <a:gd name="connsiteY2" fmla="*/ 1018865 h 1119446"/>
                    <a:gd name="connsiteX3" fmla="*/ 90840 w 1002366"/>
                    <a:gd name="connsiteY3" fmla="*/ 1007737 h 1119446"/>
                    <a:gd name="connsiteX4" fmla="*/ 133022 w 1002366"/>
                    <a:gd name="connsiteY4" fmla="*/ 980413 h 1119446"/>
                    <a:gd name="connsiteX5" fmla="*/ 58092 w 1002366"/>
                    <a:gd name="connsiteY5" fmla="*/ 958459 h 1119446"/>
                    <a:gd name="connsiteX6" fmla="*/ 64724 w 1002366"/>
                    <a:gd name="connsiteY6" fmla="*/ 893746 h 1119446"/>
                    <a:gd name="connsiteX7" fmla="*/ 0 w 1002366"/>
                    <a:gd name="connsiteY7" fmla="*/ 849172 h 1119446"/>
                    <a:gd name="connsiteX8" fmla="*/ 59899 w 1002366"/>
                    <a:gd name="connsiteY8" fmla="*/ 694242 h 1119446"/>
                    <a:gd name="connsiteX9" fmla="*/ 26008 w 1002366"/>
                    <a:gd name="connsiteY9" fmla="*/ 487045 h 1119446"/>
                    <a:gd name="connsiteX10" fmla="*/ 24138 w 1002366"/>
                    <a:gd name="connsiteY10" fmla="*/ 412367 h 1119446"/>
                    <a:gd name="connsiteX11" fmla="*/ 530095 w 1002366"/>
                    <a:gd name="connsiteY11" fmla="*/ 0 h 1119446"/>
                    <a:gd name="connsiteX12" fmla="*/ 1002321 w 1002366"/>
                    <a:gd name="connsiteY12" fmla="*/ 534658 h 1119446"/>
                    <a:gd name="connsiteX13" fmla="*/ 645380 w 1002366"/>
                    <a:gd name="connsiteY13" fmla="*/ 1058218 h 1119446"/>
                    <a:gd name="connsiteX0" fmla="*/ 572542 w 1002366"/>
                    <a:gd name="connsiteY0" fmla="*/ 907339 h 1119446"/>
                    <a:gd name="connsiteX1" fmla="*/ 242209 w 1002366"/>
                    <a:gd name="connsiteY1" fmla="*/ 1118805 h 1119446"/>
                    <a:gd name="connsiteX2" fmla="*/ 94439 w 1002366"/>
                    <a:gd name="connsiteY2" fmla="*/ 1018865 h 1119446"/>
                    <a:gd name="connsiteX3" fmla="*/ 90840 w 1002366"/>
                    <a:gd name="connsiteY3" fmla="*/ 1007737 h 1119446"/>
                    <a:gd name="connsiteX4" fmla="*/ 140166 w 1002366"/>
                    <a:gd name="connsiteY4" fmla="*/ 970888 h 1119446"/>
                    <a:gd name="connsiteX5" fmla="*/ 58092 w 1002366"/>
                    <a:gd name="connsiteY5" fmla="*/ 958459 h 1119446"/>
                    <a:gd name="connsiteX6" fmla="*/ 64724 w 1002366"/>
                    <a:gd name="connsiteY6" fmla="*/ 893746 h 1119446"/>
                    <a:gd name="connsiteX7" fmla="*/ 0 w 1002366"/>
                    <a:gd name="connsiteY7" fmla="*/ 849172 h 1119446"/>
                    <a:gd name="connsiteX8" fmla="*/ 59899 w 1002366"/>
                    <a:gd name="connsiteY8" fmla="*/ 694242 h 1119446"/>
                    <a:gd name="connsiteX9" fmla="*/ 26008 w 1002366"/>
                    <a:gd name="connsiteY9" fmla="*/ 487045 h 1119446"/>
                    <a:gd name="connsiteX10" fmla="*/ 24138 w 1002366"/>
                    <a:gd name="connsiteY10" fmla="*/ 412367 h 1119446"/>
                    <a:gd name="connsiteX11" fmla="*/ 530095 w 1002366"/>
                    <a:gd name="connsiteY11" fmla="*/ 0 h 1119446"/>
                    <a:gd name="connsiteX12" fmla="*/ 1002321 w 1002366"/>
                    <a:gd name="connsiteY12" fmla="*/ 534658 h 1119446"/>
                    <a:gd name="connsiteX13" fmla="*/ 645380 w 1002366"/>
                    <a:gd name="connsiteY13" fmla="*/ 1058218 h 1119446"/>
                    <a:gd name="connsiteX0" fmla="*/ 572542 w 1002366"/>
                    <a:gd name="connsiteY0" fmla="*/ 907339 h 1119446"/>
                    <a:gd name="connsiteX1" fmla="*/ 242209 w 1002366"/>
                    <a:gd name="connsiteY1" fmla="*/ 1118805 h 1119446"/>
                    <a:gd name="connsiteX2" fmla="*/ 94439 w 1002366"/>
                    <a:gd name="connsiteY2" fmla="*/ 1018865 h 1119446"/>
                    <a:gd name="connsiteX3" fmla="*/ 90840 w 1002366"/>
                    <a:gd name="connsiteY3" fmla="*/ 1007737 h 1119446"/>
                    <a:gd name="connsiteX4" fmla="*/ 140166 w 1002366"/>
                    <a:gd name="connsiteY4" fmla="*/ 970888 h 1119446"/>
                    <a:gd name="connsiteX5" fmla="*/ 58092 w 1002366"/>
                    <a:gd name="connsiteY5" fmla="*/ 958459 h 1119446"/>
                    <a:gd name="connsiteX6" fmla="*/ 64724 w 1002366"/>
                    <a:gd name="connsiteY6" fmla="*/ 893746 h 1119446"/>
                    <a:gd name="connsiteX7" fmla="*/ 0 w 1002366"/>
                    <a:gd name="connsiteY7" fmla="*/ 849172 h 1119446"/>
                    <a:gd name="connsiteX8" fmla="*/ 59899 w 1002366"/>
                    <a:gd name="connsiteY8" fmla="*/ 694242 h 1119446"/>
                    <a:gd name="connsiteX9" fmla="*/ 26008 w 1002366"/>
                    <a:gd name="connsiteY9" fmla="*/ 487045 h 1119446"/>
                    <a:gd name="connsiteX10" fmla="*/ 24138 w 1002366"/>
                    <a:gd name="connsiteY10" fmla="*/ 412367 h 1119446"/>
                    <a:gd name="connsiteX11" fmla="*/ 530095 w 1002366"/>
                    <a:gd name="connsiteY11" fmla="*/ 0 h 1119446"/>
                    <a:gd name="connsiteX12" fmla="*/ 1002321 w 1002366"/>
                    <a:gd name="connsiteY12" fmla="*/ 534658 h 1119446"/>
                    <a:gd name="connsiteX13" fmla="*/ 645380 w 1002366"/>
                    <a:gd name="connsiteY13" fmla="*/ 1058218 h 1119446"/>
                    <a:gd name="connsiteX0" fmla="*/ 572542 w 1002366"/>
                    <a:gd name="connsiteY0" fmla="*/ 907339 h 1119446"/>
                    <a:gd name="connsiteX1" fmla="*/ 242209 w 1002366"/>
                    <a:gd name="connsiteY1" fmla="*/ 1118805 h 1119446"/>
                    <a:gd name="connsiteX2" fmla="*/ 94439 w 1002366"/>
                    <a:gd name="connsiteY2" fmla="*/ 1018865 h 1119446"/>
                    <a:gd name="connsiteX3" fmla="*/ 140166 w 1002366"/>
                    <a:gd name="connsiteY3" fmla="*/ 970888 h 1119446"/>
                    <a:gd name="connsiteX4" fmla="*/ 58092 w 1002366"/>
                    <a:gd name="connsiteY4" fmla="*/ 958459 h 1119446"/>
                    <a:gd name="connsiteX5" fmla="*/ 64724 w 1002366"/>
                    <a:gd name="connsiteY5" fmla="*/ 893746 h 1119446"/>
                    <a:gd name="connsiteX6" fmla="*/ 0 w 1002366"/>
                    <a:gd name="connsiteY6" fmla="*/ 849172 h 1119446"/>
                    <a:gd name="connsiteX7" fmla="*/ 59899 w 1002366"/>
                    <a:gd name="connsiteY7" fmla="*/ 694242 h 1119446"/>
                    <a:gd name="connsiteX8" fmla="*/ 26008 w 1002366"/>
                    <a:gd name="connsiteY8" fmla="*/ 487045 h 1119446"/>
                    <a:gd name="connsiteX9" fmla="*/ 24138 w 1002366"/>
                    <a:gd name="connsiteY9" fmla="*/ 412367 h 1119446"/>
                    <a:gd name="connsiteX10" fmla="*/ 530095 w 1002366"/>
                    <a:gd name="connsiteY10" fmla="*/ 0 h 1119446"/>
                    <a:gd name="connsiteX11" fmla="*/ 1002321 w 1002366"/>
                    <a:gd name="connsiteY11" fmla="*/ 534658 h 1119446"/>
                    <a:gd name="connsiteX12" fmla="*/ 645380 w 1002366"/>
                    <a:gd name="connsiteY12" fmla="*/ 1058218 h 1119446"/>
                    <a:gd name="connsiteX0" fmla="*/ 572542 w 1002366"/>
                    <a:gd name="connsiteY0" fmla="*/ 907339 h 1119446"/>
                    <a:gd name="connsiteX1" fmla="*/ 242209 w 1002366"/>
                    <a:gd name="connsiteY1" fmla="*/ 1118805 h 1119446"/>
                    <a:gd name="connsiteX2" fmla="*/ 94439 w 1002366"/>
                    <a:gd name="connsiteY2" fmla="*/ 1018865 h 1119446"/>
                    <a:gd name="connsiteX3" fmla="*/ 140166 w 1002366"/>
                    <a:gd name="connsiteY3" fmla="*/ 970888 h 1119446"/>
                    <a:gd name="connsiteX4" fmla="*/ 58092 w 1002366"/>
                    <a:gd name="connsiteY4" fmla="*/ 958459 h 1119446"/>
                    <a:gd name="connsiteX5" fmla="*/ 64724 w 1002366"/>
                    <a:gd name="connsiteY5" fmla="*/ 893746 h 1119446"/>
                    <a:gd name="connsiteX6" fmla="*/ 0 w 1002366"/>
                    <a:gd name="connsiteY6" fmla="*/ 849172 h 1119446"/>
                    <a:gd name="connsiteX7" fmla="*/ 64661 w 1002366"/>
                    <a:gd name="connsiteY7" fmla="*/ 651379 h 1119446"/>
                    <a:gd name="connsiteX8" fmla="*/ 26008 w 1002366"/>
                    <a:gd name="connsiteY8" fmla="*/ 487045 h 1119446"/>
                    <a:gd name="connsiteX9" fmla="*/ 24138 w 1002366"/>
                    <a:gd name="connsiteY9" fmla="*/ 412367 h 1119446"/>
                    <a:gd name="connsiteX10" fmla="*/ 530095 w 1002366"/>
                    <a:gd name="connsiteY10" fmla="*/ 0 h 1119446"/>
                    <a:gd name="connsiteX11" fmla="*/ 1002321 w 1002366"/>
                    <a:gd name="connsiteY11" fmla="*/ 534658 h 1119446"/>
                    <a:gd name="connsiteX12" fmla="*/ 645380 w 1002366"/>
                    <a:gd name="connsiteY12" fmla="*/ 1058218 h 1119446"/>
                    <a:gd name="connsiteX0" fmla="*/ 574924 w 1004748"/>
                    <a:gd name="connsiteY0" fmla="*/ 907339 h 1119446"/>
                    <a:gd name="connsiteX1" fmla="*/ 244591 w 1004748"/>
                    <a:gd name="connsiteY1" fmla="*/ 1118805 h 1119446"/>
                    <a:gd name="connsiteX2" fmla="*/ 96821 w 1004748"/>
                    <a:gd name="connsiteY2" fmla="*/ 1018865 h 1119446"/>
                    <a:gd name="connsiteX3" fmla="*/ 142548 w 1004748"/>
                    <a:gd name="connsiteY3" fmla="*/ 970888 h 1119446"/>
                    <a:gd name="connsiteX4" fmla="*/ 60474 w 1004748"/>
                    <a:gd name="connsiteY4" fmla="*/ 958459 h 1119446"/>
                    <a:gd name="connsiteX5" fmla="*/ 67106 w 1004748"/>
                    <a:gd name="connsiteY5" fmla="*/ 893746 h 1119446"/>
                    <a:gd name="connsiteX6" fmla="*/ 0 w 1004748"/>
                    <a:gd name="connsiteY6" fmla="*/ 763447 h 1119446"/>
                    <a:gd name="connsiteX7" fmla="*/ 67043 w 1004748"/>
                    <a:gd name="connsiteY7" fmla="*/ 651379 h 1119446"/>
                    <a:gd name="connsiteX8" fmla="*/ 28390 w 1004748"/>
                    <a:gd name="connsiteY8" fmla="*/ 487045 h 1119446"/>
                    <a:gd name="connsiteX9" fmla="*/ 26520 w 1004748"/>
                    <a:gd name="connsiteY9" fmla="*/ 412367 h 1119446"/>
                    <a:gd name="connsiteX10" fmla="*/ 532477 w 1004748"/>
                    <a:gd name="connsiteY10" fmla="*/ 0 h 1119446"/>
                    <a:gd name="connsiteX11" fmla="*/ 1004703 w 1004748"/>
                    <a:gd name="connsiteY11" fmla="*/ 534658 h 1119446"/>
                    <a:gd name="connsiteX12" fmla="*/ 647762 w 1004748"/>
                    <a:gd name="connsiteY12" fmla="*/ 1058218 h 1119446"/>
                    <a:gd name="connsiteX0" fmla="*/ 574924 w 1004748"/>
                    <a:gd name="connsiteY0" fmla="*/ 907339 h 1119446"/>
                    <a:gd name="connsiteX1" fmla="*/ 244591 w 1004748"/>
                    <a:gd name="connsiteY1" fmla="*/ 1118805 h 1119446"/>
                    <a:gd name="connsiteX2" fmla="*/ 96821 w 1004748"/>
                    <a:gd name="connsiteY2" fmla="*/ 1018865 h 1119446"/>
                    <a:gd name="connsiteX3" fmla="*/ 142548 w 1004748"/>
                    <a:gd name="connsiteY3" fmla="*/ 970888 h 1119446"/>
                    <a:gd name="connsiteX4" fmla="*/ 60474 w 1004748"/>
                    <a:gd name="connsiteY4" fmla="*/ 958459 h 1119446"/>
                    <a:gd name="connsiteX5" fmla="*/ 67106 w 1004748"/>
                    <a:gd name="connsiteY5" fmla="*/ 800878 h 1119446"/>
                    <a:gd name="connsiteX6" fmla="*/ 0 w 1004748"/>
                    <a:gd name="connsiteY6" fmla="*/ 763447 h 1119446"/>
                    <a:gd name="connsiteX7" fmla="*/ 67043 w 1004748"/>
                    <a:gd name="connsiteY7" fmla="*/ 651379 h 1119446"/>
                    <a:gd name="connsiteX8" fmla="*/ 28390 w 1004748"/>
                    <a:gd name="connsiteY8" fmla="*/ 487045 h 1119446"/>
                    <a:gd name="connsiteX9" fmla="*/ 26520 w 1004748"/>
                    <a:gd name="connsiteY9" fmla="*/ 412367 h 1119446"/>
                    <a:gd name="connsiteX10" fmla="*/ 532477 w 1004748"/>
                    <a:gd name="connsiteY10" fmla="*/ 0 h 1119446"/>
                    <a:gd name="connsiteX11" fmla="*/ 1004703 w 1004748"/>
                    <a:gd name="connsiteY11" fmla="*/ 534658 h 1119446"/>
                    <a:gd name="connsiteX12" fmla="*/ 647762 w 1004748"/>
                    <a:gd name="connsiteY12" fmla="*/ 1058218 h 1119446"/>
                    <a:gd name="connsiteX0" fmla="*/ 574924 w 1004748"/>
                    <a:gd name="connsiteY0" fmla="*/ 907339 h 1119446"/>
                    <a:gd name="connsiteX1" fmla="*/ 244591 w 1004748"/>
                    <a:gd name="connsiteY1" fmla="*/ 1118805 h 1119446"/>
                    <a:gd name="connsiteX2" fmla="*/ 96821 w 1004748"/>
                    <a:gd name="connsiteY2" fmla="*/ 1018865 h 1119446"/>
                    <a:gd name="connsiteX3" fmla="*/ 142548 w 1004748"/>
                    <a:gd name="connsiteY3" fmla="*/ 970888 h 1119446"/>
                    <a:gd name="connsiteX4" fmla="*/ 58093 w 1004748"/>
                    <a:gd name="connsiteY4" fmla="*/ 872734 h 1119446"/>
                    <a:gd name="connsiteX5" fmla="*/ 67106 w 1004748"/>
                    <a:gd name="connsiteY5" fmla="*/ 800878 h 1119446"/>
                    <a:gd name="connsiteX6" fmla="*/ 0 w 1004748"/>
                    <a:gd name="connsiteY6" fmla="*/ 763447 h 1119446"/>
                    <a:gd name="connsiteX7" fmla="*/ 67043 w 1004748"/>
                    <a:gd name="connsiteY7" fmla="*/ 651379 h 1119446"/>
                    <a:gd name="connsiteX8" fmla="*/ 28390 w 1004748"/>
                    <a:gd name="connsiteY8" fmla="*/ 487045 h 1119446"/>
                    <a:gd name="connsiteX9" fmla="*/ 26520 w 1004748"/>
                    <a:gd name="connsiteY9" fmla="*/ 412367 h 1119446"/>
                    <a:gd name="connsiteX10" fmla="*/ 532477 w 1004748"/>
                    <a:gd name="connsiteY10" fmla="*/ 0 h 1119446"/>
                    <a:gd name="connsiteX11" fmla="*/ 1004703 w 1004748"/>
                    <a:gd name="connsiteY11" fmla="*/ 534658 h 1119446"/>
                    <a:gd name="connsiteX12" fmla="*/ 647762 w 1004748"/>
                    <a:gd name="connsiteY12" fmla="*/ 1058218 h 1119446"/>
                    <a:gd name="connsiteX0" fmla="*/ 574924 w 1004748"/>
                    <a:gd name="connsiteY0" fmla="*/ 907339 h 1119446"/>
                    <a:gd name="connsiteX1" fmla="*/ 244591 w 1004748"/>
                    <a:gd name="connsiteY1" fmla="*/ 1118805 h 1119446"/>
                    <a:gd name="connsiteX2" fmla="*/ 96821 w 1004748"/>
                    <a:gd name="connsiteY2" fmla="*/ 1018865 h 1119446"/>
                    <a:gd name="connsiteX3" fmla="*/ 142548 w 1004748"/>
                    <a:gd name="connsiteY3" fmla="*/ 970888 h 1119446"/>
                    <a:gd name="connsiteX4" fmla="*/ 287623 w 1004748"/>
                    <a:gd name="connsiteY4" fmla="*/ 872915 h 1119446"/>
                    <a:gd name="connsiteX5" fmla="*/ 58093 w 1004748"/>
                    <a:gd name="connsiteY5" fmla="*/ 872734 h 1119446"/>
                    <a:gd name="connsiteX6" fmla="*/ 67106 w 1004748"/>
                    <a:gd name="connsiteY6" fmla="*/ 800878 h 1119446"/>
                    <a:gd name="connsiteX7" fmla="*/ 0 w 1004748"/>
                    <a:gd name="connsiteY7" fmla="*/ 763447 h 1119446"/>
                    <a:gd name="connsiteX8" fmla="*/ 67043 w 1004748"/>
                    <a:gd name="connsiteY8" fmla="*/ 651379 h 1119446"/>
                    <a:gd name="connsiteX9" fmla="*/ 28390 w 1004748"/>
                    <a:gd name="connsiteY9" fmla="*/ 487045 h 1119446"/>
                    <a:gd name="connsiteX10" fmla="*/ 26520 w 1004748"/>
                    <a:gd name="connsiteY10" fmla="*/ 412367 h 1119446"/>
                    <a:gd name="connsiteX11" fmla="*/ 532477 w 1004748"/>
                    <a:gd name="connsiteY11" fmla="*/ 0 h 1119446"/>
                    <a:gd name="connsiteX12" fmla="*/ 1004703 w 1004748"/>
                    <a:gd name="connsiteY12" fmla="*/ 534658 h 1119446"/>
                    <a:gd name="connsiteX13" fmla="*/ 647762 w 1004748"/>
                    <a:gd name="connsiteY13" fmla="*/ 1058218 h 1119446"/>
                    <a:gd name="connsiteX0" fmla="*/ 574924 w 1004748"/>
                    <a:gd name="connsiteY0" fmla="*/ 907339 h 1119446"/>
                    <a:gd name="connsiteX1" fmla="*/ 244591 w 1004748"/>
                    <a:gd name="connsiteY1" fmla="*/ 1118805 h 1119446"/>
                    <a:gd name="connsiteX2" fmla="*/ 96821 w 1004748"/>
                    <a:gd name="connsiteY2" fmla="*/ 1018865 h 1119446"/>
                    <a:gd name="connsiteX3" fmla="*/ 142548 w 1004748"/>
                    <a:gd name="connsiteY3" fmla="*/ 970888 h 1119446"/>
                    <a:gd name="connsiteX4" fmla="*/ 237617 w 1004748"/>
                    <a:gd name="connsiteY4" fmla="*/ 872915 h 1119446"/>
                    <a:gd name="connsiteX5" fmla="*/ 58093 w 1004748"/>
                    <a:gd name="connsiteY5" fmla="*/ 872734 h 1119446"/>
                    <a:gd name="connsiteX6" fmla="*/ 67106 w 1004748"/>
                    <a:gd name="connsiteY6" fmla="*/ 800878 h 1119446"/>
                    <a:gd name="connsiteX7" fmla="*/ 0 w 1004748"/>
                    <a:gd name="connsiteY7" fmla="*/ 763447 h 1119446"/>
                    <a:gd name="connsiteX8" fmla="*/ 67043 w 1004748"/>
                    <a:gd name="connsiteY8" fmla="*/ 651379 h 1119446"/>
                    <a:gd name="connsiteX9" fmla="*/ 28390 w 1004748"/>
                    <a:gd name="connsiteY9" fmla="*/ 487045 h 1119446"/>
                    <a:gd name="connsiteX10" fmla="*/ 26520 w 1004748"/>
                    <a:gd name="connsiteY10" fmla="*/ 412367 h 1119446"/>
                    <a:gd name="connsiteX11" fmla="*/ 532477 w 1004748"/>
                    <a:gd name="connsiteY11" fmla="*/ 0 h 1119446"/>
                    <a:gd name="connsiteX12" fmla="*/ 1004703 w 1004748"/>
                    <a:gd name="connsiteY12" fmla="*/ 534658 h 1119446"/>
                    <a:gd name="connsiteX13" fmla="*/ 647762 w 1004748"/>
                    <a:gd name="connsiteY13" fmla="*/ 1058218 h 1119446"/>
                    <a:gd name="connsiteX0" fmla="*/ 574924 w 1004748"/>
                    <a:gd name="connsiteY0" fmla="*/ 907339 h 1119446"/>
                    <a:gd name="connsiteX1" fmla="*/ 244591 w 1004748"/>
                    <a:gd name="connsiteY1" fmla="*/ 1118805 h 1119446"/>
                    <a:gd name="connsiteX2" fmla="*/ 103965 w 1004748"/>
                    <a:gd name="connsiteY2" fmla="*/ 1033152 h 1119446"/>
                    <a:gd name="connsiteX3" fmla="*/ 142548 w 1004748"/>
                    <a:gd name="connsiteY3" fmla="*/ 970888 h 1119446"/>
                    <a:gd name="connsiteX4" fmla="*/ 237617 w 1004748"/>
                    <a:gd name="connsiteY4" fmla="*/ 872915 h 1119446"/>
                    <a:gd name="connsiteX5" fmla="*/ 58093 w 1004748"/>
                    <a:gd name="connsiteY5" fmla="*/ 872734 h 1119446"/>
                    <a:gd name="connsiteX6" fmla="*/ 67106 w 1004748"/>
                    <a:gd name="connsiteY6" fmla="*/ 800878 h 1119446"/>
                    <a:gd name="connsiteX7" fmla="*/ 0 w 1004748"/>
                    <a:gd name="connsiteY7" fmla="*/ 763447 h 1119446"/>
                    <a:gd name="connsiteX8" fmla="*/ 67043 w 1004748"/>
                    <a:gd name="connsiteY8" fmla="*/ 651379 h 1119446"/>
                    <a:gd name="connsiteX9" fmla="*/ 28390 w 1004748"/>
                    <a:gd name="connsiteY9" fmla="*/ 487045 h 1119446"/>
                    <a:gd name="connsiteX10" fmla="*/ 26520 w 1004748"/>
                    <a:gd name="connsiteY10" fmla="*/ 412367 h 1119446"/>
                    <a:gd name="connsiteX11" fmla="*/ 532477 w 1004748"/>
                    <a:gd name="connsiteY11" fmla="*/ 0 h 1119446"/>
                    <a:gd name="connsiteX12" fmla="*/ 1004703 w 1004748"/>
                    <a:gd name="connsiteY12" fmla="*/ 534658 h 1119446"/>
                    <a:gd name="connsiteX13" fmla="*/ 647762 w 1004748"/>
                    <a:gd name="connsiteY13" fmla="*/ 1058218 h 1119446"/>
                    <a:gd name="connsiteX0" fmla="*/ 574924 w 1004748"/>
                    <a:gd name="connsiteY0" fmla="*/ 907339 h 1119446"/>
                    <a:gd name="connsiteX1" fmla="*/ 244591 w 1004748"/>
                    <a:gd name="connsiteY1" fmla="*/ 1118805 h 1119446"/>
                    <a:gd name="connsiteX2" fmla="*/ 103965 w 1004748"/>
                    <a:gd name="connsiteY2" fmla="*/ 1033152 h 1119446"/>
                    <a:gd name="connsiteX3" fmla="*/ 87779 w 1004748"/>
                    <a:gd name="connsiteY3" fmla="*/ 1004225 h 1119446"/>
                    <a:gd name="connsiteX4" fmla="*/ 237617 w 1004748"/>
                    <a:gd name="connsiteY4" fmla="*/ 872915 h 1119446"/>
                    <a:gd name="connsiteX5" fmla="*/ 58093 w 1004748"/>
                    <a:gd name="connsiteY5" fmla="*/ 872734 h 1119446"/>
                    <a:gd name="connsiteX6" fmla="*/ 67106 w 1004748"/>
                    <a:gd name="connsiteY6" fmla="*/ 800878 h 1119446"/>
                    <a:gd name="connsiteX7" fmla="*/ 0 w 1004748"/>
                    <a:gd name="connsiteY7" fmla="*/ 763447 h 1119446"/>
                    <a:gd name="connsiteX8" fmla="*/ 67043 w 1004748"/>
                    <a:gd name="connsiteY8" fmla="*/ 651379 h 1119446"/>
                    <a:gd name="connsiteX9" fmla="*/ 28390 w 1004748"/>
                    <a:gd name="connsiteY9" fmla="*/ 487045 h 1119446"/>
                    <a:gd name="connsiteX10" fmla="*/ 26520 w 1004748"/>
                    <a:gd name="connsiteY10" fmla="*/ 412367 h 1119446"/>
                    <a:gd name="connsiteX11" fmla="*/ 532477 w 1004748"/>
                    <a:gd name="connsiteY11" fmla="*/ 0 h 1119446"/>
                    <a:gd name="connsiteX12" fmla="*/ 1004703 w 1004748"/>
                    <a:gd name="connsiteY12" fmla="*/ 534658 h 1119446"/>
                    <a:gd name="connsiteX13" fmla="*/ 647762 w 1004748"/>
                    <a:gd name="connsiteY13" fmla="*/ 1058218 h 1119446"/>
                    <a:gd name="connsiteX0" fmla="*/ 574924 w 1004748"/>
                    <a:gd name="connsiteY0" fmla="*/ 907339 h 1119446"/>
                    <a:gd name="connsiteX1" fmla="*/ 244591 w 1004748"/>
                    <a:gd name="connsiteY1" fmla="*/ 1118805 h 1119446"/>
                    <a:gd name="connsiteX2" fmla="*/ 118252 w 1004748"/>
                    <a:gd name="connsiteY2" fmla="*/ 1033152 h 1119446"/>
                    <a:gd name="connsiteX3" fmla="*/ 87779 w 1004748"/>
                    <a:gd name="connsiteY3" fmla="*/ 1004225 h 1119446"/>
                    <a:gd name="connsiteX4" fmla="*/ 237617 w 1004748"/>
                    <a:gd name="connsiteY4" fmla="*/ 872915 h 1119446"/>
                    <a:gd name="connsiteX5" fmla="*/ 58093 w 1004748"/>
                    <a:gd name="connsiteY5" fmla="*/ 872734 h 1119446"/>
                    <a:gd name="connsiteX6" fmla="*/ 67106 w 1004748"/>
                    <a:gd name="connsiteY6" fmla="*/ 800878 h 1119446"/>
                    <a:gd name="connsiteX7" fmla="*/ 0 w 1004748"/>
                    <a:gd name="connsiteY7" fmla="*/ 763447 h 1119446"/>
                    <a:gd name="connsiteX8" fmla="*/ 67043 w 1004748"/>
                    <a:gd name="connsiteY8" fmla="*/ 651379 h 1119446"/>
                    <a:gd name="connsiteX9" fmla="*/ 28390 w 1004748"/>
                    <a:gd name="connsiteY9" fmla="*/ 487045 h 1119446"/>
                    <a:gd name="connsiteX10" fmla="*/ 26520 w 1004748"/>
                    <a:gd name="connsiteY10" fmla="*/ 412367 h 1119446"/>
                    <a:gd name="connsiteX11" fmla="*/ 532477 w 1004748"/>
                    <a:gd name="connsiteY11" fmla="*/ 0 h 1119446"/>
                    <a:gd name="connsiteX12" fmla="*/ 1004703 w 1004748"/>
                    <a:gd name="connsiteY12" fmla="*/ 534658 h 1119446"/>
                    <a:gd name="connsiteX13" fmla="*/ 647762 w 1004748"/>
                    <a:gd name="connsiteY13" fmla="*/ 1058218 h 1119446"/>
                    <a:gd name="connsiteX0" fmla="*/ 574924 w 1004748"/>
                    <a:gd name="connsiteY0" fmla="*/ 907339 h 1119446"/>
                    <a:gd name="connsiteX1" fmla="*/ 244591 w 1004748"/>
                    <a:gd name="connsiteY1" fmla="*/ 1118805 h 1119446"/>
                    <a:gd name="connsiteX2" fmla="*/ 118252 w 1004748"/>
                    <a:gd name="connsiteY2" fmla="*/ 1033152 h 1119446"/>
                    <a:gd name="connsiteX3" fmla="*/ 87779 w 1004748"/>
                    <a:gd name="connsiteY3" fmla="*/ 1004225 h 1119446"/>
                    <a:gd name="connsiteX4" fmla="*/ 237617 w 1004748"/>
                    <a:gd name="connsiteY4" fmla="*/ 872915 h 1119446"/>
                    <a:gd name="connsiteX5" fmla="*/ 58093 w 1004748"/>
                    <a:gd name="connsiteY5" fmla="*/ 872734 h 1119446"/>
                    <a:gd name="connsiteX6" fmla="*/ 67106 w 1004748"/>
                    <a:gd name="connsiteY6" fmla="*/ 800878 h 1119446"/>
                    <a:gd name="connsiteX7" fmla="*/ 0 w 1004748"/>
                    <a:gd name="connsiteY7" fmla="*/ 763447 h 1119446"/>
                    <a:gd name="connsiteX8" fmla="*/ 67043 w 1004748"/>
                    <a:gd name="connsiteY8" fmla="*/ 651379 h 1119446"/>
                    <a:gd name="connsiteX9" fmla="*/ 28390 w 1004748"/>
                    <a:gd name="connsiteY9" fmla="*/ 487045 h 1119446"/>
                    <a:gd name="connsiteX10" fmla="*/ 26520 w 1004748"/>
                    <a:gd name="connsiteY10" fmla="*/ 412367 h 1119446"/>
                    <a:gd name="connsiteX11" fmla="*/ 532477 w 1004748"/>
                    <a:gd name="connsiteY11" fmla="*/ 0 h 1119446"/>
                    <a:gd name="connsiteX12" fmla="*/ 1004703 w 1004748"/>
                    <a:gd name="connsiteY12" fmla="*/ 534658 h 1119446"/>
                    <a:gd name="connsiteX13" fmla="*/ 647762 w 1004748"/>
                    <a:gd name="connsiteY13" fmla="*/ 1058218 h 1119446"/>
                    <a:gd name="connsiteX0" fmla="*/ 574924 w 1004748"/>
                    <a:gd name="connsiteY0" fmla="*/ 907339 h 1118805"/>
                    <a:gd name="connsiteX1" fmla="*/ 244591 w 1004748"/>
                    <a:gd name="connsiteY1" fmla="*/ 1118805 h 1118805"/>
                    <a:gd name="connsiteX2" fmla="*/ 118252 w 1004748"/>
                    <a:gd name="connsiteY2" fmla="*/ 1033152 h 1118805"/>
                    <a:gd name="connsiteX3" fmla="*/ 87779 w 1004748"/>
                    <a:gd name="connsiteY3" fmla="*/ 1004225 h 1118805"/>
                    <a:gd name="connsiteX4" fmla="*/ 237617 w 1004748"/>
                    <a:gd name="connsiteY4" fmla="*/ 872915 h 1118805"/>
                    <a:gd name="connsiteX5" fmla="*/ 58093 w 1004748"/>
                    <a:gd name="connsiteY5" fmla="*/ 872734 h 1118805"/>
                    <a:gd name="connsiteX6" fmla="*/ 67106 w 1004748"/>
                    <a:gd name="connsiteY6" fmla="*/ 800878 h 1118805"/>
                    <a:gd name="connsiteX7" fmla="*/ 0 w 1004748"/>
                    <a:gd name="connsiteY7" fmla="*/ 763447 h 1118805"/>
                    <a:gd name="connsiteX8" fmla="*/ 67043 w 1004748"/>
                    <a:gd name="connsiteY8" fmla="*/ 651379 h 1118805"/>
                    <a:gd name="connsiteX9" fmla="*/ 28390 w 1004748"/>
                    <a:gd name="connsiteY9" fmla="*/ 487045 h 1118805"/>
                    <a:gd name="connsiteX10" fmla="*/ 26520 w 1004748"/>
                    <a:gd name="connsiteY10" fmla="*/ 412367 h 1118805"/>
                    <a:gd name="connsiteX11" fmla="*/ 532477 w 1004748"/>
                    <a:gd name="connsiteY11" fmla="*/ 0 h 1118805"/>
                    <a:gd name="connsiteX12" fmla="*/ 1004703 w 1004748"/>
                    <a:gd name="connsiteY12" fmla="*/ 534658 h 1118805"/>
                    <a:gd name="connsiteX13" fmla="*/ 647762 w 1004748"/>
                    <a:gd name="connsiteY13" fmla="*/ 1058218 h 1118805"/>
                    <a:gd name="connsiteX0" fmla="*/ 574924 w 1004748"/>
                    <a:gd name="connsiteY0" fmla="*/ 907339 h 1118805"/>
                    <a:gd name="connsiteX1" fmla="*/ 244591 w 1004748"/>
                    <a:gd name="connsiteY1" fmla="*/ 1118805 h 1118805"/>
                    <a:gd name="connsiteX2" fmla="*/ 118252 w 1004748"/>
                    <a:gd name="connsiteY2" fmla="*/ 1033152 h 1118805"/>
                    <a:gd name="connsiteX3" fmla="*/ 87779 w 1004748"/>
                    <a:gd name="connsiteY3" fmla="*/ 1004225 h 1118805"/>
                    <a:gd name="connsiteX4" fmla="*/ 237617 w 1004748"/>
                    <a:gd name="connsiteY4" fmla="*/ 872915 h 1118805"/>
                    <a:gd name="connsiteX5" fmla="*/ 58093 w 1004748"/>
                    <a:gd name="connsiteY5" fmla="*/ 872734 h 1118805"/>
                    <a:gd name="connsiteX6" fmla="*/ 62344 w 1004748"/>
                    <a:gd name="connsiteY6" fmla="*/ 800878 h 1118805"/>
                    <a:gd name="connsiteX7" fmla="*/ 0 w 1004748"/>
                    <a:gd name="connsiteY7" fmla="*/ 763447 h 1118805"/>
                    <a:gd name="connsiteX8" fmla="*/ 67043 w 1004748"/>
                    <a:gd name="connsiteY8" fmla="*/ 651379 h 1118805"/>
                    <a:gd name="connsiteX9" fmla="*/ 28390 w 1004748"/>
                    <a:gd name="connsiteY9" fmla="*/ 487045 h 1118805"/>
                    <a:gd name="connsiteX10" fmla="*/ 26520 w 1004748"/>
                    <a:gd name="connsiteY10" fmla="*/ 412367 h 1118805"/>
                    <a:gd name="connsiteX11" fmla="*/ 532477 w 1004748"/>
                    <a:gd name="connsiteY11" fmla="*/ 0 h 1118805"/>
                    <a:gd name="connsiteX12" fmla="*/ 1004703 w 1004748"/>
                    <a:gd name="connsiteY12" fmla="*/ 534658 h 1118805"/>
                    <a:gd name="connsiteX13" fmla="*/ 647762 w 1004748"/>
                    <a:gd name="connsiteY13" fmla="*/ 1058218 h 1118805"/>
                    <a:gd name="connsiteX0" fmla="*/ 574924 w 1004748"/>
                    <a:gd name="connsiteY0" fmla="*/ 907339 h 1118805"/>
                    <a:gd name="connsiteX1" fmla="*/ 244591 w 1004748"/>
                    <a:gd name="connsiteY1" fmla="*/ 1118805 h 1118805"/>
                    <a:gd name="connsiteX2" fmla="*/ 137302 w 1004748"/>
                    <a:gd name="connsiteY2" fmla="*/ 1030771 h 1118805"/>
                    <a:gd name="connsiteX3" fmla="*/ 87779 w 1004748"/>
                    <a:gd name="connsiteY3" fmla="*/ 1004225 h 1118805"/>
                    <a:gd name="connsiteX4" fmla="*/ 237617 w 1004748"/>
                    <a:gd name="connsiteY4" fmla="*/ 872915 h 1118805"/>
                    <a:gd name="connsiteX5" fmla="*/ 58093 w 1004748"/>
                    <a:gd name="connsiteY5" fmla="*/ 872734 h 1118805"/>
                    <a:gd name="connsiteX6" fmla="*/ 62344 w 1004748"/>
                    <a:gd name="connsiteY6" fmla="*/ 800878 h 1118805"/>
                    <a:gd name="connsiteX7" fmla="*/ 0 w 1004748"/>
                    <a:gd name="connsiteY7" fmla="*/ 763447 h 1118805"/>
                    <a:gd name="connsiteX8" fmla="*/ 67043 w 1004748"/>
                    <a:gd name="connsiteY8" fmla="*/ 651379 h 1118805"/>
                    <a:gd name="connsiteX9" fmla="*/ 28390 w 1004748"/>
                    <a:gd name="connsiteY9" fmla="*/ 487045 h 1118805"/>
                    <a:gd name="connsiteX10" fmla="*/ 26520 w 1004748"/>
                    <a:gd name="connsiteY10" fmla="*/ 412367 h 1118805"/>
                    <a:gd name="connsiteX11" fmla="*/ 532477 w 1004748"/>
                    <a:gd name="connsiteY11" fmla="*/ 0 h 1118805"/>
                    <a:gd name="connsiteX12" fmla="*/ 1004703 w 1004748"/>
                    <a:gd name="connsiteY12" fmla="*/ 534658 h 1118805"/>
                    <a:gd name="connsiteX13" fmla="*/ 647762 w 1004748"/>
                    <a:gd name="connsiteY13" fmla="*/ 1058218 h 1118805"/>
                    <a:gd name="connsiteX0" fmla="*/ 574924 w 1004748"/>
                    <a:gd name="connsiteY0" fmla="*/ 907339 h 1118805"/>
                    <a:gd name="connsiteX1" fmla="*/ 244591 w 1004748"/>
                    <a:gd name="connsiteY1" fmla="*/ 1118805 h 1118805"/>
                    <a:gd name="connsiteX2" fmla="*/ 137302 w 1004748"/>
                    <a:gd name="connsiteY2" fmla="*/ 1030771 h 1118805"/>
                    <a:gd name="connsiteX3" fmla="*/ 113973 w 1004748"/>
                    <a:gd name="connsiteY3" fmla="*/ 999462 h 1118805"/>
                    <a:gd name="connsiteX4" fmla="*/ 237617 w 1004748"/>
                    <a:gd name="connsiteY4" fmla="*/ 872915 h 1118805"/>
                    <a:gd name="connsiteX5" fmla="*/ 58093 w 1004748"/>
                    <a:gd name="connsiteY5" fmla="*/ 872734 h 1118805"/>
                    <a:gd name="connsiteX6" fmla="*/ 62344 w 1004748"/>
                    <a:gd name="connsiteY6" fmla="*/ 800878 h 1118805"/>
                    <a:gd name="connsiteX7" fmla="*/ 0 w 1004748"/>
                    <a:gd name="connsiteY7" fmla="*/ 763447 h 1118805"/>
                    <a:gd name="connsiteX8" fmla="*/ 67043 w 1004748"/>
                    <a:gd name="connsiteY8" fmla="*/ 651379 h 1118805"/>
                    <a:gd name="connsiteX9" fmla="*/ 28390 w 1004748"/>
                    <a:gd name="connsiteY9" fmla="*/ 487045 h 1118805"/>
                    <a:gd name="connsiteX10" fmla="*/ 26520 w 1004748"/>
                    <a:gd name="connsiteY10" fmla="*/ 412367 h 1118805"/>
                    <a:gd name="connsiteX11" fmla="*/ 532477 w 1004748"/>
                    <a:gd name="connsiteY11" fmla="*/ 0 h 1118805"/>
                    <a:gd name="connsiteX12" fmla="*/ 1004703 w 1004748"/>
                    <a:gd name="connsiteY12" fmla="*/ 534658 h 1118805"/>
                    <a:gd name="connsiteX13" fmla="*/ 647762 w 1004748"/>
                    <a:gd name="connsiteY13" fmla="*/ 1058218 h 1118805"/>
                    <a:gd name="connsiteX0" fmla="*/ 574924 w 1004748"/>
                    <a:gd name="connsiteY0" fmla="*/ 907339 h 1118805"/>
                    <a:gd name="connsiteX1" fmla="*/ 244591 w 1004748"/>
                    <a:gd name="connsiteY1" fmla="*/ 1118805 h 1118805"/>
                    <a:gd name="connsiteX2" fmla="*/ 137302 w 1004748"/>
                    <a:gd name="connsiteY2" fmla="*/ 1030771 h 1118805"/>
                    <a:gd name="connsiteX3" fmla="*/ 113973 w 1004748"/>
                    <a:gd name="connsiteY3" fmla="*/ 999462 h 1118805"/>
                    <a:gd name="connsiteX4" fmla="*/ 263811 w 1004748"/>
                    <a:gd name="connsiteY4" fmla="*/ 863390 h 1118805"/>
                    <a:gd name="connsiteX5" fmla="*/ 58093 w 1004748"/>
                    <a:gd name="connsiteY5" fmla="*/ 872734 h 1118805"/>
                    <a:gd name="connsiteX6" fmla="*/ 62344 w 1004748"/>
                    <a:gd name="connsiteY6" fmla="*/ 800878 h 1118805"/>
                    <a:gd name="connsiteX7" fmla="*/ 0 w 1004748"/>
                    <a:gd name="connsiteY7" fmla="*/ 763447 h 1118805"/>
                    <a:gd name="connsiteX8" fmla="*/ 67043 w 1004748"/>
                    <a:gd name="connsiteY8" fmla="*/ 651379 h 1118805"/>
                    <a:gd name="connsiteX9" fmla="*/ 28390 w 1004748"/>
                    <a:gd name="connsiteY9" fmla="*/ 487045 h 1118805"/>
                    <a:gd name="connsiteX10" fmla="*/ 26520 w 1004748"/>
                    <a:gd name="connsiteY10" fmla="*/ 412367 h 1118805"/>
                    <a:gd name="connsiteX11" fmla="*/ 532477 w 1004748"/>
                    <a:gd name="connsiteY11" fmla="*/ 0 h 1118805"/>
                    <a:gd name="connsiteX12" fmla="*/ 1004703 w 1004748"/>
                    <a:gd name="connsiteY12" fmla="*/ 534658 h 1118805"/>
                    <a:gd name="connsiteX13" fmla="*/ 647762 w 1004748"/>
                    <a:gd name="connsiteY13" fmla="*/ 1058218 h 1118805"/>
                    <a:gd name="connsiteX0" fmla="*/ 574924 w 1004748"/>
                    <a:gd name="connsiteY0" fmla="*/ 907339 h 1118805"/>
                    <a:gd name="connsiteX1" fmla="*/ 244591 w 1004748"/>
                    <a:gd name="connsiteY1" fmla="*/ 1118805 h 1118805"/>
                    <a:gd name="connsiteX2" fmla="*/ 137302 w 1004748"/>
                    <a:gd name="connsiteY2" fmla="*/ 1030771 h 1118805"/>
                    <a:gd name="connsiteX3" fmla="*/ 113973 w 1004748"/>
                    <a:gd name="connsiteY3" fmla="*/ 999462 h 1118805"/>
                    <a:gd name="connsiteX4" fmla="*/ 220948 w 1004748"/>
                    <a:gd name="connsiteY4" fmla="*/ 882440 h 1118805"/>
                    <a:gd name="connsiteX5" fmla="*/ 58093 w 1004748"/>
                    <a:gd name="connsiteY5" fmla="*/ 872734 h 1118805"/>
                    <a:gd name="connsiteX6" fmla="*/ 62344 w 1004748"/>
                    <a:gd name="connsiteY6" fmla="*/ 800878 h 1118805"/>
                    <a:gd name="connsiteX7" fmla="*/ 0 w 1004748"/>
                    <a:gd name="connsiteY7" fmla="*/ 763447 h 1118805"/>
                    <a:gd name="connsiteX8" fmla="*/ 67043 w 1004748"/>
                    <a:gd name="connsiteY8" fmla="*/ 651379 h 1118805"/>
                    <a:gd name="connsiteX9" fmla="*/ 28390 w 1004748"/>
                    <a:gd name="connsiteY9" fmla="*/ 487045 h 1118805"/>
                    <a:gd name="connsiteX10" fmla="*/ 26520 w 1004748"/>
                    <a:gd name="connsiteY10" fmla="*/ 412367 h 1118805"/>
                    <a:gd name="connsiteX11" fmla="*/ 532477 w 1004748"/>
                    <a:gd name="connsiteY11" fmla="*/ 0 h 1118805"/>
                    <a:gd name="connsiteX12" fmla="*/ 1004703 w 1004748"/>
                    <a:gd name="connsiteY12" fmla="*/ 534658 h 1118805"/>
                    <a:gd name="connsiteX13" fmla="*/ 647762 w 1004748"/>
                    <a:gd name="connsiteY13" fmla="*/ 1058218 h 1118805"/>
                    <a:gd name="connsiteX0" fmla="*/ 574924 w 1004748"/>
                    <a:gd name="connsiteY0" fmla="*/ 907339 h 1118805"/>
                    <a:gd name="connsiteX1" fmla="*/ 244591 w 1004748"/>
                    <a:gd name="connsiteY1" fmla="*/ 1118805 h 1118805"/>
                    <a:gd name="connsiteX2" fmla="*/ 153970 w 1004748"/>
                    <a:gd name="connsiteY2" fmla="*/ 1064109 h 1118805"/>
                    <a:gd name="connsiteX3" fmla="*/ 113973 w 1004748"/>
                    <a:gd name="connsiteY3" fmla="*/ 999462 h 1118805"/>
                    <a:gd name="connsiteX4" fmla="*/ 220948 w 1004748"/>
                    <a:gd name="connsiteY4" fmla="*/ 882440 h 1118805"/>
                    <a:gd name="connsiteX5" fmla="*/ 58093 w 1004748"/>
                    <a:gd name="connsiteY5" fmla="*/ 872734 h 1118805"/>
                    <a:gd name="connsiteX6" fmla="*/ 62344 w 1004748"/>
                    <a:gd name="connsiteY6" fmla="*/ 800878 h 1118805"/>
                    <a:gd name="connsiteX7" fmla="*/ 0 w 1004748"/>
                    <a:gd name="connsiteY7" fmla="*/ 763447 h 1118805"/>
                    <a:gd name="connsiteX8" fmla="*/ 67043 w 1004748"/>
                    <a:gd name="connsiteY8" fmla="*/ 651379 h 1118805"/>
                    <a:gd name="connsiteX9" fmla="*/ 28390 w 1004748"/>
                    <a:gd name="connsiteY9" fmla="*/ 487045 h 1118805"/>
                    <a:gd name="connsiteX10" fmla="*/ 26520 w 1004748"/>
                    <a:gd name="connsiteY10" fmla="*/ 412367 h 1118805"/>
                    <a:gd name="connsiteX11" fmla="*/ 532477 w 1004748"/>
                    <a:gd name="connsiteY11" fmla="*/ 0 h 1118805"/>
                    <a:gd name="connsiteX12" fmla="*/ 1004703 w 1004748"/>
                    <a:gd name="connsiteY12" fmla="*/ 534658 h 1118805"/>
                    <a:gd name="connsiteX13" fmla="*/ 647762 w 1004748"/>
                    <a:gd name="connsiteY13" fmla="*/ 1058218 h 1118805"/>
                    <a:gd name="connsiteX0" fmla="*/ 574924 w 1004748"/>
                    <a:gd name="connsiteY0" fmla="*/ 907339 h 1118805"/>
                    <a:gd name="connsiteX1" fmla="*/ 244591 w 1004748"/>
                    <a:gd name="connsiteY1" fmla="*/ 1118805 h 1118805"/>
                    <a:gd name="connsiteX2" fmla="*/ 153970 w 1004748"/>
                    <a:gd name="connsiteY2" fmla="*/ 1064109 h 1118805"/>
                    <a:gd name="connsiteX3" fmla="*/ 133023 w 1004748"/>
                    <a:gd name="connsiteY3" fmla="*/ 1044706 h 1118805"/>
                    <a:gd name="connsiteX4" fmla="*/ 220948 w 1004748"/>
                    <a:gd name="connsiteY4" fmla="*/ 882440 h 1118805"/>
                    <a:gd name="connsiteX5" fmla="*/ 58093 w 1004748"/>
                    <a:gd name="connsiteY5" fmla="*/ 872734 h 1118805"/>
                    <a:gd name="connsiteX6" fmla="*/ 62344 w 1004748"/>
                    <a:gd name="connsiteY6" fmla="*/ 800878 h 1118805"/>
                    <a:gd name="connsiteX7" fmla="*/ 0 w 1004748"/>
                    <a:gd name="connsiteY7" fmla="*/ 763447 h 1118805"/>
                    <a:gd name="connsiteX8" fmla="*/ 67043 w 1004748"/>
                    <a:gd name="connsiteY8" fmla="*/ 651379 h 1118805"/>
                    <a:gd name="connsiteX9" fmla="*/ 28390 w 1004748"/>
                    <a:gd name="connsiteY9" fmla="*/ 487045 h 1118805"/>
                    <a:gd name="connsiteX10" fmla="*/ 26520 w 1004748"/>
                    <a:gd name="connsiteY10" fmla="*/ 412367 h 1118805"/>
                    <a:gd name="connsiteX11" fmla="*/ 532477 w 1004748"/>
                    <a:gd name="connsiteY11" fmla="*/ 0 h 1118805"/>
                    <a:gd name="connsiteX12" fmla="*/ 1004703 w 1004748"/>
                    <a:gd name="connsiteY12" fmla="*/ 534658 h 1118805"/>
                    <a:gd name="connsiteX13" fmla="*/ 647762 w 1004748"/>
                    <a:gd name="connsiteY13" fmla="*/ 1058218 h 1118805"/>
                    <a:gd name="connsiteX0" fmla="*/ 574924 w 1004748"/>
                    <a:gd name="connsiteY0" fmla="*/ 907339 h 1123475"/>
                    <a:gd name="connsiteX1" fmla="*/ 244591 w 1004748"/>
                    <a:gd name="connsiteY1" fmla="*/ 1118805 h 1123475"/>
                    <a:gd name="connsiteX2" fmla="*/ 153970 w 1004748"/>
                    <a:gd name="connsiteY2" fmla="*/ 1064109 h 1123475"/>
                    <a:gd name="connsiteX3" fmla="*/ 133023 w 1004748"/>
                    <a:gd name="connsiteY3" fmla="*/ 1044706 h 1123475"/>
                    <a:gd name="connsiteX4" fmla="*/ 220948 w 1004748"/>
                    <a:gd name="connsiteY4" fmla="*/ 882440 h 1123475"/>
                    <a:gd name="connsiteX5" fmla="*/ 58093 w 1004748"/>
                    <a:gd name="connsiteY5" fmla="*/ 872734 h 1123475"/>
                    <a:gd name="connsiteX6" fmla="*/ 62344 w 1004748"/>
                    <a:gd name="connsiteY6" fmla="*/ 800878 h 1123475"/>
                    <a:gd name="connsiteX7" fmla="*/ 0 w 1004748"/>
                    <a:gd name="connsiteY7" fmla="*/ 763447 h 1123475"/>
                    <a:gd name="connsiteX8" fmla="*/ 67043 w 1004748"/>
                    <a:gd name="connsiteY8" fmla="*/ 651379 h 1123475"/>
                    <a:gd name="connsiteX9" fmla="*/ 28390 w 1004748"/>
                    <a:gd name="connsiteY9" fmla="*/ 487045 h 1123475"/>
                    <a:gd name="connsiteX10" fmla="*/ 26520 w 1004748"/>
                    <a:gd name="connsiteY10" fmla="*/ 412367 h 1123475"/>
                    <a:gd name="connsiteX11" fmla="*/ 532477 w 1004748"/>
                    <a:gd name="connsiteY11" fmla="*/ 0 h 1123475"/>
                    <a:gd name="connsiteX12" fmla="*/ 1004703 w 1004748"/>
                    <a:gd name="connsiteY12" fmla="*/ 534658 h 1123475"/>
                    <a:gd name="connsiteX13" fmla="*/ 647762 w 1004748"/>
                    <a:gd name="connsiteY13" fmla="*/ 1058218 h 1123475"/>
                    <a:gd name="connsiteX0" fmla="*/ 574924 w 1004748"/>
                    <a:gd name="connsiteY0" fmla="*/ 907339 h 1123475"/>
                    <a:gd name="connsiteX1" fmla="*/ 244591 w 1004748"/>
                    <a:gd name="connsiteY1" fmla="*/ 1118805 h 1123475"/>
                    <a:gd name="connsiteX2" fmla="*/ 153970 w 1004748"/>
                    <a:gd name="connsiteY2" fmla="*/ 1064109 h 1123475"/>
                    <a:gd name="connsiteX3" fmla="*/ 133023 w 1004748"/>
                    <a:gd name="connsiteY3" fmla="*/ 1044706 h 1123475"/>
                    <a:gd name="connsiteX4" fmla="*/ 220948 w 1004748"/>
                    <a:gd name="connsiteY4" fmla="*/ 882440 h 1123475"/>
                    <a:gd name="connsiteX5" fmla="*/ 58093 w 1004748"/>
                    <a:gd name="connsiteY5" fmla="*/ 872734 h 1123475"/>
                    <a:gd name="connsiteX6" fmla="*/ 62344 w 1004748"/>
                    <a:gd name="connsiteY6" fmla="*/ 800878 h 1123475"/>
                    <a:gd name="connsiteX7" fmla="*/ 0 w 1004748"/>
                    <a:gd name="connsiteY7" fmla="*/ 763447 h 1123475"/>
                    <a:gd name="connsiteX8" fmla="*/ 67043 w 1004748"/>
                    <a:gd name="connsiteY8" fmla="*/ 651379 h 1123475"/>
                    <a:gd name="connsiteX9" fmla="*/ 28390 w 1004748"/>
                    <a:gd name="connsiteY9" fmla="*/ 487045 h 1123475"/>
                    <a:gd name="connsiteX10" fmla="*/ 26520 w 1004748"/>
                    <a:gd name="connsiteY10" fmla="*/ 412367 h 1123475"/>
                    <a:gd name="connsiteX11" fmla="*/ 532477 w 1004748"/>
                    <a:gd name="connsiteY11" fmla="*/ 0 h 1123475"/>
                    <a:gd name="connsiteX12" fmla="*/ 1004703 w 1004748"/>
                    <a:gd name="connsiteY12" fmla="*/ 534658 h 1123475"/>
                    <a:gd name="connsiteX13" fmla="*/ 647762 w 1004748"/>
                    <a:gd name="connsiteY13" fmla="*/ 1058218 h 1123475"/>
                    <a:gd name="connsiteX0" fmla="*/ 574924 w 1004748"/>
                    <a:gd name="connsiteY0" fmla="*/ 907339 h 1118805"/>
                    <a:gd name="connsiteX1" fmla="*/ 244591 w 1004748"/>
                    <a:gd name="connsiteY1" fmla="*/ 1118805 h 1118805"/>
                    <a:gd name="connsiteX2" fmla="*/ 153970 w 1004748"/>
                    <a:gd name="connsiteY2" fmla="*/ 1064109 h 1118805"/>
                    <a:gd name="connsiteX3" fmla="*/ 133023 w 1004748"/>
                    <a:gd name="connsiteY3" fmla="*/ 1044706 h 1118805"/>
                    <a:gd name="connsiteX4" fmla="*/ 220948 w 1004748"/>
                    <a:gd name="connsiteY4" fmla="*/ 882440 h 1118805"/>
                    <a:gd name="connsiteX5" fmla="*/ 58093 w 1004748"/>
                    <a:gd name="connsiteY5" fmla="*/ 872734 h 1118805"/>
                    <a:gd name="connsiteX6" fmla="*/ 62344 w 1004748"/>
                    <a:gd name="connsiteY6" fmla="*/ 800878 h 1118805"/>
                    <a:gd name="connsiteX7" fmla="*/ 0 w 1004748"/>
                    <a:gd name="connsiteY7" fmla="*/ 763447 h 1118805"/>
                    <a:gd name="connsiteX8" fmla="*/ 67043 w 1004748"/>
                    <a:gd name="connsiteY8" fmla="*/ 651379 h 1118805"/>
                    <a:gd name="connsiteX9" fmla="*/ 28390 w 1004748"/>
                    <a:gd name="connsiteY9" fmla="*/ 487045 h 1118805"/>
                    <a:gd name="connsiteX10" fmla="*/ 26520 w 1004748"/>
                    <a:gd name="connsiteY10" fmla="*/ 412367 h 1118805"/>
                    <a:gd name="connsiteX11" fmla="*/ 532477 w 1004748"/>
                    <a:gd name="connsiteY11" fmla="*/ 0 h 1118805"/>
                    <a:gd name="connsiteX12" fmla="*/ 1004703 w 1004748"/>
                    <a:gd name="connsiteY12" fmla="*/ 534658 h 1118805"/>
                    <a:gd name="connsiteX13" fmla="*/ 647762 w 1004748"/>
                    <a:gd name="connsiteY13" fmla="*/ 1058218 h 1118805"/>
                    <a:gd name="connsiteX0" fmla="*/ 574924 w 1004748"/>
                    <a:gd name="connsiteY0" fmla="*/ 907339 h 1118805"/>
                    <a:gd name="connsiteX1" fmla="*/ 244591 w 1004748"/>
                    <a:gd name="connsiteY1" fmla="*/ 1118805 h 1118805"/>
                    <a:gd name="connsiteX2" fmla="*/ 153970 w 1004748"/>
                    <a:gd name="connsiteY2" fmla="*/ 1064109 h 1118805"/>
                    <a:gd name="connsiteX3" fmla="*/ 133023 w 1004748"/>
                    <a:gd name="connsiteY3" fmla="*/ 1044706 h 1118805"/>
                    <a:gd name="connsiteX4" fmla="*/ 220948 w 1004748"/>
                    <a:gd name="connsiteY4" fmla="*/ 882440 h 1118805"/>
                    <a:gd name="connsiteX5" fmla="*/ 58093 w 1004748"/>
                    <a:gd name="connsiteY5" fmla="*/ 872734 h 1118805"/>
                    <a:gd name="connsiteX6" fmla="*/ 62344 w 1004748"/>
                    <a:gd name="connsiteY6" fmla="*/ 800878 h 1118805"/>
                    <a:gd name="connsiteX7" fmla="*/ 0 w 1004748"/>
                    <a:gd name="connsiteY7" fmla="*/ 763447 h 1118805"/>
                    <a:gd name="connsiteX8" fmla="*/ 67043 w 1004748"/>
                    <a:gd name="connsiteY8" fmla="*/ 651379 h 1118805"/>
                    <a:gd name="connsiteX9" fmla="*/ 28390 w 1004748"/>
                    <a:gd name="connsiteY9" fmla="*/ 487045 h 1118805"/>
                    <a:gd name="connsiteX10" fmla="*/ 26520 w 1004748"/>
                    <a:gd name="connsiteY10" fmla="*/ 412367 h 1118805"/>
                    <a:gd name="connsiteX11" fmla="*/ 532477 w 1004748"/>
                    <a:gd name="connsiteY11" fmla="*/ 0 h 1118805"/>
                    <a:gd name="connsiteX12" fmla="*/ 1004703 w 1004748"/>
                    <a:gd name="connsiteY12" fmla="*/ 534658 h 1118805"/>
                    <a:gd name="connsiteX13" fmla="*/ 647762 w 1004748"/>
                    <a:gd name="connsiteY13" fmla="*/ 1058218 h 1118805"/>
                    <a:gd name="connsiteX0" fmla="*/ 574924 w 1004748"/>
                    <a:gd name="connsiteY0" fmla="*/ 907339 h 1118805"/>
                    <a:gd name="connsiteX1" fmla="*/ 244591 w 1004748"/>
                    <a:gd name="connsiteY1" fmla="*/ 1118805 h 1118805"/>
                    <a:gd name="connsiteX2" fmla="*/ 153970 w 1004748"/>
                    <a:gd name="connsiteY2" fmla="*/ 1064109 h 1118805"/>
                    <a:gd name="connsiteX3" fmla="*/ 133023 w 1004748"/>
                    <a:gd name="connsiteY3" fmla="*/ 1044706 h 1118805"/>
                    <a:gd name="connsiteX4" fmla="*/ 220948 w 1004748"/>
                    <a:gd name="connsiteY4" fmla="*/ 882440 h 1118805"/>
                    <a:gd name="connsiteX5" fmla="*/ 58093 w 1004748"/>
                    <a:gd name="connsiteY5" fmla="*/ 872734 h 1118805"/>
                    <a:gd name="connsiteX6" fmla="*/ 62344 w 1004748"/>
                    <a:gd name="connsiteY6" fmla="*/ 800878 h 1118805"/>
                    <a:gd name="connsiteX7" fmla="*/ 0 w 1004748"/>
                    <a:gd name="connsiteY7" fmla="*/ 763447 h 1118805"/>
                    <a:gd name="connsiteX8" fmla="*/ 67043 w 1004748"/>
                    <a:gd name="connsiteY8" fmla="*/ 651379 h 1118805"/>
                    <a:gd name="connsiteX9" fmla="*/ 28390 w 1004748"/>
                    <a:gd name="connsiteY9" fmla="*/ 487045 h 1118805"/>
                    <a:gd name="connsiteX10" fmla="*/ 26520 w 1004748"/>
                    <a:gd name="connsiteY10" fmla="*/ 412367 h 1118805"/>
                    <a:gd name="connsiteX11" fmla="*/ 532477 w 1004748"/>
                    <a:gd name="connsiteY11" fmla="*/ 0 h 1118805"/>
                    <a:gd name="connsiteX12" fmla="*/ 1004703 w 1004748"/>
                    <a:gd name="connsiteY12" fmla="*/ 534658 h 1118805"/>
                    <a:gd name="connsiteX13" fmla="*/ 647762 w 1004748"/>
                    <a:gd name="connsiteY13" fmla="*/ 1058218 h 1118805"/>
                    <a:gd name="connsiteX0" fmla="*/ 574924 w 1004748"/>
                    <a:gd name="connsiteY0" fmla="*/ 907339 h 1123568"/>
                    <a:gd name="connsiteX1" fmla="*/ 268404 w 1004748"/>
                    <a:gd name="connsiteY1" fmla="*/ 1123568 h 1123568"/>
                    <a:gd name="connsiteX2" fmla="*/ 153970 w 1004748"/>
                    <a:gd name="connsiteY2" fmla="*/ 1064109 h 1123568"/>
                    <a:gd name="connsiteX3" fmla="*/ 133023 w 1004748"/>
                    <a:gd name="connsiteY3" fmla="*/ 1044706 h 1123568"/>
                    <a:gd name="connsiteX4" fmla="*/ 220948 w 1004748"/>
                    <a:gd name="connsiteY4" fmla="*/ 882440 h 1123568"/>
                    <a:gd name="connsiteX5" fmla="*/ 58093 w 1004748"/>
                    <a:gd name="connsiteY5" fmla="*/ 872734 h 1123568"/>
                    <a:gd name="connsiteX6" fmla="*/ 62344 w 1004748"/>
                    <a:gd name="connsiteY6" fmla="*/ 800878 h 1123568"/>
                    <a:gd name="connsiteX7" fmla="*/ 0 w 1004748"/>
                    <a:gd name="connsiteY7" fmla="*/ 763447 h 1123568"/>
                    <a:gd name="connsiteX8" fmla="*/ 67043 w 1004748"/>
                    <a:gd name="connsiteY8" fmla="*/ 651379 h 1123568"/>
                    <a:gd name="connsiteX9" fmla="*/ 28390 w 1004748"/>
                    <a:gd name="connsiteY9" fmla="*/ 487045 h 1123568"/>
                    <a:gd name="connsiteX10" fmla="*/ 26520 w 1004748"/>
                    <a:gd name="connsiteY10" fmla="*/ 412367 h 1123568"/>
                    <a:gd name="connsiteX11" fmla="*/ 532477 w 1004748"/>
                    <a:gd name="connsiteY11" fmla="*/ 0 h 1123568"/>
                    <a:gd name="connsiteX12" fmla="*/ 1004703 w 1004748"/>
                    <a:gd name="connsiteY12" fmla="*/ 534658 h 1123568"/>
                    <a:gd name="connsiteX13" fmla="*/ 647762 w 1004748"/>
                    <a:gd name="connsiteY13" fmla="*/ 1058218 h 1123568"/>
                    <a:gd name="connsiteX0" fmla="*/ 574924 w 1004748"/>
                    <a:gd name="connsiteY0" fmla="*/ 907339 h 1123568"/>
                    <a:gd name="connsiteX1" fmla="*/ 268404 w 1004748"/>
                    <a:gd name="connsiteY1" fmla="*/ 1123568 h 1123568"/>
                    <a:gd name="connsiteX2" fmla="*/ 153970 w 1004748"/>
                    <a:gd name="connsiteY2" fmla="*/ 1064109 h 1123568"/>
                    <a:gd name="connsiteX3" fmla="*/ 133023 w 1004748"/>
                    <a:gd name="connsiteY3" fmla="*/ 1044706 h 1123568"/>
                    <a:gd name="connsiteX4" fmla="*/ 220948 w 1004748"/>
                    <a:gd name="connsiteY4" fmla="*/ 882440 h 1123568"/>
                    <a:gd name="connsiteX5" fmla="*/ 58093 w 1004748"/>
                    <a:gd name="connsiteY5" fmla="*/ 872734 h 1123568"/>
                    <a:gd name="connsiteX6" fmla="*/ 62344 w 1004748"/>
                    <a:gd name="connsiteY6" fmla="*/ 800878 h 1123568"/>
                    <a:gd name="connsiteX7" fmla="*/ 0 w 1004748"/>
                    <a:gd name="connsiteY7" fmla="*/ 763447 h 1123568"/>
                    <a:gd name="connsiteX8" fmla="*/ 67043 w 1004748"/>
                    <a:gd name="connsiteY8" fmla="*/ 651379 h 1123568"/>
                    <a:gd name="connsiteX9" fmla="*/ 28390 w 1004748"/>
                    <a:gd name="connsiteY9" fmla="*/ 487045 h 1123568"/>
                    <a:gd name="connsiteX10" fmla="*/ 26520 w 1004748"/>
                    <a:gd name="connsiteY10" fmla="*/ 412367 h 1123568"/>
                    <a:gd name="connsiteX11" fmla="*/ 532477 w 1004748"/>
                    <a:gd name="connsiteY11" fmla="*/ 0 h 1123568"/>
                    <a:gd name="connsiteX12" fmla="*/ 1004703 w 1004748"/>
                    <a:gd name="connsiteY12" fmla="*/ 534658 h 1123568"/>
                    <a:gd name="connsiteX13" fmla="*/ 647762 w 1004748"/>
                    <a:gd name="connsiteY13" fmla="*/ 1058218 h 1123568"/>
                    <a:gd name="connsiteX0" fmla="*/ 574924 w 1004748"/>
                    <a:gd name="connsiteY0" fmla="*/ 907339 h 1123568"/>
                    <a:gd name="connsiteX1" fmla="*/ 268404 w 1004748"/>
                    <a:gd name="connsiteY1" fmla="*/ 1123568 h 1123568"/>
                    <a:gd name="connsiteX2" fmla="*/ 153970 w 1004748"/>
                    <a:gd name="connsiteY2" fmla="*/ 1064109 h 1123568"/>
                    <a:gd name="connsiteX3" fmla="*/ 133023 w 1004748"/>
                    <a:gd name="connsiteY3" fmla="*/ 1044706 h 1123568"/>
                    <a:gd name="connsiteX4" fmla="*/ 220948 w 1004748"/>
                    <a:gd name="connsiteY4" fmla="*/ 882440 h 1123568"/>
                    <a:gd name="connsiteX5" fmla="*/ 58093 w 1004748"/>
                    <a:gd name="connsiteY5" fmla="*/ 872734 h 1123568"/>
                    <a:gd name="connsiteX6" fmla="*/ 62344 w 1004748"/>
                    <a:gd name="connsiteY6" fmla="*/ 800878 h 1123568"/>
                    <a:gd name="connsiteX7" fmla="*/ 0 w 1004748"/>
                    <a:gd name="connsiteY7" fmla="*/ 763447 h 1123568"/>
                    <a:gd name="connsiteX8" fmla="*/ 67043 w 1004748"/>
                    <a:gd name="connsiteY8" fmla="*/ 651379 h 1123568"/>
                    <a:gd name="connsiteX9" fmla="*/ 28390 w 1004748"/>
                    <a:gd name="connsiteY9" fmla="*/ 487045 h 1123568"/>
                    <a:gd name="connsiteX10" fmla="*/ 26520 w 1004748"/>
                    <a:gd name="connsiteY10" fmla="*/ 412367 h 1123568"/>
                    <a:gd name="connsiteX11" fmla="*/ 532477 w 1004748"/>
                    <a:gd name="connsiteY11" fmla="*/ 0 h 1123568"/>
                    <a:gd name="connsiteX12" fmla="*/ 1004703 w 1004748"/>
                    <a:gd name="connsiteY12" fmla="*/ 534658 h 1123568"/>
                    <a:gd name="connsiteX13" fmla="*/ 647762 w 1004748"/>
                    <a:gd name="connsiteY13" fmla="*/ 1058218 h 1123568"/>
                    <a:gd name="connsiteX0" fmla="*/ 574924 w 1004748"/>
                    <a:gd name="connsiteY0" fmla="*/ 907339 h 1123610"/>
                    <a:gd name="connsiteX1" fmla="*/ 268404 w 1004748"/>
                    <a:gd name="connsiteY1" fmla="*/ 1123568 h 1123610"/>
                    <a:gd name="connsiteX2" fmla="*/ 153970 w 1004748"/>
                    <a:gd name="connsiteY2" fmla="*/ 1064109 h 1123610"/>
                    <a:gd name="connsiteX3" fmla="*/ 133023 w 1004748"/>
                    <a:gd name="connsiteY3" fmla="*/ 1044706 h 1123610"/>
                    <a:gd name="connsiteX4" fmla="*/ 220948 w 1004748"/>
                    <a:gd name="connsiteY4" fmla="*/ 882440 h 1123610"/>
                    <a:gd name="connsiteX5" fmla="*/ 58093 w 1004748"/>
                    <a:gd name="connsiteY5" fmla="*/ 872734 h 1123610"/>
                    <a:gd name="connsiteX6" fmla="*/ 62344 w 1004748"/>
                    <a:gd name="connsiteY6" fmla="*/ 800878 h 1123610"/>
                    <a:gd name="connsiteX7" fmla="*/ 0 w 1004748"/>
                    <a:gd name="connsiteY7" fmla="*/ 763447 h 1123610"/>
                    <a:gd name="connsiteX8" fmla="*/ 67043 w 1004748"/>
                    <a:gd name="connsiteY8" fmla="*/ 651379 h 1123610"/>
                    <a:gd name="connsiteX9" fmla="*/ 28390 w 1004748"/>
                    <a:gd name="connsiteY9" fmla="*/ 487045 h 1123610"/>
                    <a:gd name="connsiteX10" fmla="*/ 26520 w 1004748"/>
                    <a:gd name="connsiteY10" fmla="*/ 412367 h 1123610"/>
                    <a:gd name="connsiteX11" fmla="*/ 532477 w 1004748"/>
                    <a:gd name="connsiteY11" fmla="*/ 0 h 1123610"/>
                    <a:gd name="connsiteX12" fmla="*/ 1004703 w 1004748"/>
                    <a:gd name="connsiteY12" fmla="*/ 534658 h 1123610"/>
                    <a:gd name="connsiteX13" fmla="*/ 647762 w 1004748"/>
                    <a:gd name="connsiteY13" fmla="*/ 1058218 h 1123610"/>
                    <a:gd name="connsiteX0" fmla="*/ 574924 w 1004748"/>
                    <a:gd name="connsiteY0" fmla="*/ 907339 h 1123610"/>
                    <a:gd name="connsiteX1" fmla="*/ 287454 w 1004748"/>
                    <a:gd name="connsiteY1" fmla="*/ 1123568 h 1123610"/>
                    <a:gd name="connsiteX2" fmla="*/ 153970 w 1004748"/>
                    <a:gd name="connsiteY2" fmla="*/ 1064109 h 1123610"/>
                    <a:gd name="connsiteX3" fmla="*/ 133023 w 1004748"/>
                    <a:gd name="connsiteY3" fmla="*/ 1044706 h 1123610"/>
                    <a:gd name="connsiteX4" fmla="*/ 220948 w 1004748"/>
                    <a:gd name="connsiteY4" fmla="*/ 882440 h 1123610"/>
                    <a:gd name="connsiteX5" fmla="*/ 58093 w 1004748"/>
                    <a:gd name="connsiteY5" fmla="*/ 872734 h 1123610"/>
                    <a:gd name="connsiteX6" fmla="*/ 62344 w 1004748"/>
                    <a:gd name="connsiteY6" fmla="*/ 800878 h 1123610"/>
                    <a:gd name="connsiteX7" fmla="*/ 0 w 1004748"/>
                    <a:gd name="connsiteY7" fmla="*/ 763447 h 1123610"/>
                    <a:gd name="connsiteX8" fmla="*/ 67043 w 1004748"/>
                    <a:gd name="connsiteY8" fmla="*/ 651379 h 1123610"/>
                    <a:gd name="connsiteX9" fmla="*/ 28390 w 1004748"/>
                    <a:gd name="connsiteY9" fmla="*/ 487045 h 1123610"/>
                    <a:gd name="connsiteX10" fmla="*/ 26520 w 1004748"/>
                    <a:gd name="connsiteY10" fmla="*/ 412367 h 1123610"/>
                    <a:gd name="connsiteX11" fmla="*/ 532477 w 1004748"/>
                    <a:gd name="connsiteY11" fmla="*/ 0 h 1123610"/>
                    <a:gd name="connsiteX12" fmla="*/ 1004703 w 1004748"/>
                    <a:gd name="connsiteY12" fmla="*/ 534658 h 1123610"/>
                    <a:gd name="connsiteX13" fmla="*/ 647762 w 1004748"/>
                    <a:gd name="connsiteY13" fmla="*/ 1058218 h 1123610"/>
                    <a:gd name="connsiteX0" fmla="*/ 574924 w 1004748"/>
                    <a:gd name="connsiteY0" fmla="*/ 907339 h 1137389"/>
                    <a:gd name="connsiteX1" fmla="*/ 287454 w 1004748"/>
                    <a:gd name="connsiteY1" fmla="*/ 1123568 h 1137389"/>
                    <a:gd name="connsiteX2" fmla="*/ 153970 w 1004748"/>
                    <a:gd name="connsiteY2" fmla="*/ 1064109 h 1137389"/>
                    <a:gd name="connsiteX3" fmla="*/ 133023 w 1004748"/>
                    <a:gd name="connsiteY3" fmla="*/ 1044706 h 1137389"/>
                    <a:gd name="connsiteX4" fmla="*/ 220948 w 1004748"/>
                    <a:gd name="connsiteY4" fmla="*/ 882440 h 1137389"/>
                    <a:gd name="connsiteX5" fmla="*/ 58093 w 1004748"/>
                    <a:gd name="connsiteY5" fmla="*/ 872734 h 1137389"/>
                    <a:gd name="connsiteX6" fmla="*/ 62344 w 1004748"/>
                    <a:gd name="connsiteY6" fmla="*/ 800878 h 1137389"/>
                    <a:gd name="connsiteX7" fmla="*/ 0 w 1004748"/>
                    <a:gd name="connsiteY7" fmla="*/ 763447 h 1137389"/>
                    <a:gd name="connsiteX8" fmla="*/ 67043 w 1004748"/>
                    <a:gd name="connsiteY8" fmla="*/ 651379 h 1137389"/>
                    <a:gd name="connsiteX9" fmla="*/ 28390 w 1004748"/>
                    <a:gd name="connsiteY9" fmla="*/ 487045 h 1137389"/>
                    <a:gd name="connsiteX10" fmla="*/ 26520 w 1004748"/>
                    <a:gd name="connsiteY10" fmla="*/ 412367 h 1137389"/>
                    <a:gd name="connsiteX11" fmla="*/ 532477 w 1004748"/>
                    <a:gd name="connsiteY11" fmla="*/ 0 h 1137389"/>
                    <a:gd name="connsiteX12" fmla="*/ 1004703 w 1004748"/>
                    <a:gd name="connsiteY12" fmla="*/ 534658 h 1137389"/>
                    <a:gd name="connsiteX13" fmla="*/ 647762 w 1004748"/>
                    <a:gd name="connsiteY13" fmla="*/ 1058218 h 1137389"/>
                    <a:gd name="connsiteX0" fmla="*/ 574924 w 1004748"/>
                    <a:gd name="connsiteY0" fmla="*/ 907339 h 1129947"/>
                    <a:gd name="connsiteX1" fmla="*/ 308885 w 1004748"/>
                    <a:gd name="connsiteY1" fmla="*/ 1114043 h 1129947"/>
                    <a:gd name="connsiteX2" fmla="*/ 153970 w 1004748"/>
                    <a:gd name="connsiteY2" fmla="*/ 1064109 h 1129947"/>
                    <a:gd name="connsiteX3" fmla="*/ 133023 w 1004748"/>
                    <a:gd name="connsiteY3" fmla="*/ 1044706 h 1129947"/>
                    <a:gd name="connsiteX4" fmla="*/ 220948 w 1004748"/>
                    <a:gd name="connsiteY4" fmla="*/ 882440 h 1129947"/>
                    <a:gd name="connsiteX5" fmla="*/ 58093 w 1004748"/>
                    <a:gd name="connsiteY5" fmla="*/ 872734 h 1129947"/>
                    <a:gd name="connsiteX6" fmla="*/ 62344 w 1004748"/>
                    <a:gd name="connsiteY6" fmla="*/ 800878 h 1129947"/>
                    <a:gd name="connsiteX7" fmla="*/ 0 w 1004748"/>
                    <a:gd name="connsiteY7" fmla="*/ 763447 h 1129947"/>
                    <a:gd name="connsiteX8" fmla="*/ 67043 w 1004748"/>
                    <a:gd name="connsiteY8" fmla="*/ 651379 h 1129947"/>
                    <a:gd name="connsiteX9" fmla="*/ 28390 w 1004748"/>
                    <a:gd name="connsiteY9" fmla="*/ 487045 h 1129947"/>
                    <a:gd name="connsiteX10" fmla="*/ 26520 w 1004748"/>
                    <a:gd name="connsiteY10" fmla="*/ 412367 h 1129947"/>
                    <a:gd name="connsiteX11" fmla="*/ 532477 w 1004748"/>
                    <a:gd name="connsiteY11" fmla="*/ 0 h 1129947"/>
                    <a:gd name="connsiteX12" fmla="*/ 1004703 w 1004748"/>
                    <a:gd name="connsiteY12" fmla="*/ 534658 h 1129947"/>
                    <a:gd name="connsiteX13" fmla="*/ 647762 w 1004748"/>
                    <a:gd name="connsiteY13" fmla="*/ 1058218 h 1129947"/>
                    <a:gd name="connsiteX0" fmla="*/ 577306 w 1004748"/>
                    <a:gd name="connsiteY0" fmla="*/ 895433 h 1127634"/>
                    <a:gd name="connsiteX1" fmla="*/ 308885 w 1004748"/>
                    <a:gd name="connsiteY1" fmla="*/ 1114043 h 1127634"/>
                    <a:gd name="connsiteX2" fmla="*/ 153970 w 1004748"/>
                    <a:gd name="connsiteY2" fmla="*/ 1064109 h 1127634"/>
                    <a:gd name="connsiteX3" fmla="*/ 133023 w 1004748"/>
                    <a:gd name="connsiteY3" fmla="*/ 1044706 h 1127634"/>
                    <a:gd name="connsiteX4" fmla="*/ 220948 w 1004748"/>
                    <a:gd name="connsiteY4" fmla="*/ 882440 h 1127634"/>
                    <a:gd name="connsiteX5" fmla="*/ 58093 w 1004748"/>
                    <a:gd name="connsiteY5" fmla="*/ 872734 h 1127634"/>
                    <a:gd name="connsiteX6" fmla="*/ 62344 w 1004748"/>
                    <a:gd name="connsiteY6" fmla="*/ 800878 h 1127634"/>
                    <a:gd name="connsiteX7" fmla="*/ 0 w 1004748"/>
                    <a:gd name="connsiteY7" fmla="*/ 763447 h 1127634"/>
                    <a:gd name="connsiteX8" fmla="*/ 67043 w 1004748"/>
                    <a:gd name="connsiteY8" fmla="*/ 651379 h 1127634"/>
                    <a:gd name="connsiteX9" fmla="*/ 28390 w 1004748"/>
                    <a:gd name="connsiteY9" fmla="*/ 487045 h 1127634"/>
                    <a:gd name="connsiteX10" fmla="*/ 26520 w 1004748"/>
                    <a:gd name="connsiteY10" fmla="*/ 412367 h 1127634"/>
                    <a:gd name="connsiteX11" fmla="*/ 532477 w 1004748"/>
                    <a:gd name="connsiteY11" fmla="*/ 0 h 1127634"/>
                    <a:gd name="connsiteX12" fmla="*/ 1004703 w 1004748"/>
                    <a:gd name="connsiteY12" fmla="*/ 534658 h 1127634"/>
                    <a:gd name="connsiteX13" fmla="*/ 647762 w 1004748"/>
                    <a:gd name="connsiteY13" fmla="*/ 1058218 h 1127634"/>
                    <a:gd name="connsiteX0" fmla="*/ 577306 w 1004748"/>
                    <a:gd name="connsiteY0" fmla="*/ 895433 h 1127634"/>
                    <a:gd name="connsiteX1" fmla="*/ 308885 w 1004748"/>
                    <a:gd name="connsiteY1" fmla="*/ 1114043 h 1127634"/>
                    <a:gd name="connsiteX2" fmla="*/ 153970 w 1004748"/>
                    <a:gd name="connsiteY2" fmla="*/ 1064109 h 1127634"/>
                    <a:gd name="connsiteX3" fmla="*/ 133023 w 1004748"/>
                    <a:gd name="connsiteY3" fmla="*/ 1044706 h 1127634"/>
                    <a:gd name="connsiteX4" fmla="*/ 220948 w 1004748"/>
                    <a:gd name="connsiteY4" fmla="*/ 882440 h 1127634"/>
                    <a:gd name="connsiteX5" fmla="*/ 58093 w 1004748"/>
                    <a:gd name="connsiteY5" fmla="*/ 872734 h 1127634"/>
                    <a:gd name="connsiteX6" fmla="*/ 62344 w 1004748"/>
                    <a:gd name="connsiteY6" fmla="*/ 800878 h 1127634"/>
                    <a:gd name="connsiteX7" fmla="*/ 0 w 1004748"/>
                    <a:gd name="connsiteY7" fmla="*/ 763447 h 1127634"/>
                    <a:gd name="connsiteX8" fmla="*/ 67043 w 1004748"/>
                    <a:gd name="connsiteY8" fmla="*/ 651379 h 1127634"/>
                    <a:gd name="connsiteX9" fmla="*/ 28390 w 1004748"/>
                    <a:gd name="connsiteY9" fmla="*/ 487045 h 1127634"/>
                    <a:gd name="connsiteX10" fmla="*/ 26520 w 1004748"/>
                    <a:gd name="connsiteY10" fmla="*/ 412367 h 1127634"/>
                    <a:gd name="connsiteX11" fmla="*/ 532477 w 1004748"/>
                    <a:gd name="connsiteY11" fmla="*/ 0 h 1127634"/>
                    <a:gd name="connsiteX12" fmla="*/ 1004703 w 1004748"/>
                    <a:gd name="connsiteY12" fmla="*/ 534658 h 1127634"/>
                    <a:gd name="connsiteX13" fmla="*/ 647762 w 1004748"/>
                    <a:gd name="connsiteY13" fmla="*/ 1058218 h 1127634"/>
                    <a:gd name="connsiteX0" fmla="*/ 577306 w 1004748"/>
                    <a:gd name="connsiteY0" fmla="*/ 895433 h 1103295"/>
                    <a:gd name="connsiteX1" fmla="*/ 342222 w 1004748"/>
                    <a:gd name="connsiteY1" fmla="*/ 1073562 h 1103295"/>
                    <a:gd name="connsiteX2" fmla="*/ 153970 w 1004748"/>
                    <a:gd name="connsiteY2" fmla="*/ 1064109 h 1103295"/>
                    <a:gd name="connsiteX3" fmla="*/ 133023 w 1004748"/>
                    <a:gd name="connsiteY3" fmla="*/ 1044706 h 1103295"/>
                    <a:gd name="connsiteX4" fmla="*/ 220948 w 1004748"/>
                    <a:gd name="connsiteY4" fmla="*/ 882440 h 1103295"/>
                    <a:gd name="connsiteX5" fmla="*/ 58093 w 1004748"/>
                    <a:gd name="connsiteY5" fmla="*/ 872734 h 1103295"/>
                    <a:gd name="connsiteX6" fmla="*/ 62344 w 1004748"/>
                    <a:gd name="connsiteY6" fmla="*/ 800878 h 1103295"/>
                    <a:gd name="connsiteX7" fmla="*/ 0 w 1004748"/>
                    <a:gd name="connsiteY7" fmla="*/ 763447 h 1103295"/>
                    <a:gd name="connsiteX8" fmla="*/ 67043 w 1004748"/>
                    <a:gd name="connsiteY8" fmla="*/ 651379 h 1103295"/>
                    <a:gd name="connsiteX9" fmla="*/ 28390 w 1004748"/>
                    <a:gd name="connsiteY9" fmla="*/ 487045 h 1103295"/>
                    <a:gd name="connsiteX10" fmla="*/ 26520 w 1004748"/>
                    <a:gd name="connsiteY10" fmla="*/ 412367 h 1103295"/>
                    <a:gd name="connsiteX11" fmla="*/ 532477 w 1004748"/>
                    <a:gd name="connsiteY11" fmla="*/ 0 h 1103295"/>
                    <a:gd name="connsiteX12" fmla="*/ 1004703 w 1004748"/>
                    <a:gd name="connsiteY12" fmla="*/ 534658 h 1103295"/>
                    <a:gd name="connsiteX13" fmla="*/ 647762 w 1004748"/>
                    <a:gd name="connsiteY13" fmla="*/ 1058218 h 1103295"/>
                    <a:gd name="connsiteX0" fmla="*/ 577306 w 1004748"/>
                    <a:gd name="connsiteY0" fmla="*/ 895433 h 1105791"/>
                    <a:gd name="connsiteX1" fmla="*/ 342222 w 1004748"/>
                    <a:gd name="connsiteY1" fmla="*/ 1073562 h 1105791"/>
                    <a:gd name="connsiteX2" fmla="*/ 153970 w 1004748"/>
                    <a:gd name="connsiteY2" fmla="*/ 1064109 h 1105791"/>
                    <a:gd name="connsiteX3" fmla="*/ 133023 w 1004748"/>
                    <a:gd name="connsiteY3" fmla="*/ 1044706 h 1105791"/>
                    <a:gd name="connsiteX4" fmla="*/ 220948 w 1004748"/>
                    <a:gd name="connsiteY4" fmla="*/ 882440 h 1105791"/>
                    <a:gd name="connsiteX5" fmla="*/ 58093 w 1004748"/>
                    <a:gd name="connsiteY5" fmla="*/ 872734 h 1105791"/>
                    <a:gd name="connsiteX6" fmla="*/ 62344 w 1004748"/>
                    <a:gd name="connsiteY6" fmla="*/ 800878 h 1105791"/>
                    <a:gd name="connsiteX7" fmla="*/ 0 w 1004748"/>
                    <a:gd name="connsiteY7" fmla="*/ 763447 h 1105791"/>
                    <a:gd name="connsiteX8" fmla="*/ 67043 w 1004748"/>
                    <a:gd name="connsiteY8" fmla="*/ 651379 h 1105791"/>
                    <a:gd name="connsiteX9" fmla="*/ 28390 w 1004748"/>
                    <a:gd name="connsiteY9" fmla="*/ 487045 h 1105791"/>
                    <a:gd name="connsiteX10" fmla="*/ 26520 w 1004748"/>
                    <a:gd name="connsiteY10" fmla="*/ 412367 h 1105791"/>
                    <a:gd name="connsiteX11" fmla="*/ 532477 w 1004748"/>
                    <a:gd name="connsiteY11" fmla="*/ 0 h 1105791"/>
                    <a:gd name="connsiteX12" fmla="*/ 1004703 w 1004748"/>
                    <a:gd name="connsiteY12" fmla="*/ 534658 h 1105791"/>
                    <a:gd name="connsiteX13" fmla="*/ 647762 w 1004748"/>
                    <a:gd name="connsiteY13" fmla="*/ 1058218 h 1105791"/>
                    <a:gd name="connsiteX0" fmla="*/ 577306 w 1004748"/>
                    <a:gd name="connsiteY0" fmla="*/ 895433 h 1104701"/>
                    <a:gd name="connsiteX1" fmla="*/ 354128 w 1004748"/>
                    <a:gd name="connsiteY1" fmla="*/ 1071181 h 1104701"/>
                    <a:gd name="connsiteX2" fmla="*/ 153970 w 1004748"/>
                    <a:gd name="connsiteY2" fmla="*/ 1064109 h 1104701"/>
                    <a:gd name="connsiteX3" fmla="*/ 133023 w 1004748"/>
                    <a:gd name="connsiteY3" fmla="*/ 1044706 h 1104701"/>
                    <a:gd name="connsiteX4" fmla="*/ 220948 w 1004748"/>
                    <a:gd name="connsiteY4" fmla="*/ 882440 h 1104701"/>
                    <a:gd name="connsiteX5" fmla="*/ 58093 w 1004748"/>
                    <a:gd name="connsiteY5" fmla="*/ 872734 h 1104701"/>
                    <a:gd name="connsiteX6" fmla="*/ 62344 w 1004748"/>
                    <a:gd name="connsiteY6" fmla="*/ 800878 h 1104701"/>
                    <a:gd name="connsiteX7" fmla="*/ 0 w 1004748"/>
                    <a:gd name="connsiteY7" fmla="*/ 763447 h 1104701"/>
                    <a:gd name="connsiteX8" fmla="*/ 67043 w 1004748"/>
                    <a:gd name="connsiteY8" fmla="*/ 651379 h 1104701"/>
                    <a:gd name="connsiteX9" fmla="*/ 28390 w 1004748"/>
                    <a:gd name="connsiteY9" fmla="*/ 487045 h 1104701"/>
                    <a:gd name="connsiteX10" fmla="*/ 26520 w 1004748"/>
                    <a:gd name="connsiteY10" fmla="*/ 412367 h 1104701"/>
                    <a:gd name="connsiteX11" fmla="*/ 532477 w 1004748"/>
                    <a:gd name="connsiteY11" fmla="*/ 0 h 1104701"/>
                    <a:gd name="connsiteX12" fmla="*/ 1004703 w 1004748"/>
                    <a:gd name="connsiteY12" fmla="*/ 534658 h 1104701"/>
                    <a:gd name="connsiteX13" fmla="*/ 647762 w 1004748"/>
                    <a:gd name="connsiteY13" fmla="*/ 1058218 h 1104701"/>
                    <a:gd name="connsiteX0" fmla="*/ 577306 w 1004748"/>
                    <a:gd name="connsiteY0" fmla="*/ 895433 h 1095724"/>
                    <a:gd name="connsiteX1" fmla="*/ 354128 w 1004748"/>
                    <a:gd name="connsiteY1" fmla="*/ 1071181 h 1095724"/>
                    <a:gd name="connsiteX2" fmla="*/ 153970 w 1004748"/>
                    <a:gd name="connsiteY2" fmla="*/ 1064109 h 1095724"/>
                    <a:gd name="connsiteX3" fmla="*/ 133023 w 1004748"/>
                    <a:gd name="connsiteY3" fmla="*/ 1044706 h 1095724"/>
                    <a:gd name="connsiteX4" fmla="*/ 220948 w 1004748"/>
                    <a:gd name="connsiteY4" fmla="*/ 882440 h 1095724"/>
                    <a:gd name="connsiteX5" fmla="*/ 58093 w 1004748"/>
                    <a:gd name="connsiteY5" fmla="*/ 872734 h 1095724"/>
                    <a:gd name="connsiteX6" fmla="*/ 62344 w 1004748"/>
                    <a:gd name="connsiteY6" fmla="*/ 800878 h 1095724"/>
                    <a:gd name="connsiteX7" fmla="*/ 0 w 1004748"/>
                    <a:gd name="connsiteY7" fmla="*/ 763447 h 1095724"/>
                    <a:gd name="connsiteX8" fmla="*/ 67043 w 1004748"/>
                    <a:gd name="connsiteY8" fmla="*/ 651379 h 1095724"/>
                    <a:gd name="connsiteX9" fmla="*/ 28390 w 1004748"/>
                    <a:gd name="connsiteY9" fmla="*/ 487045 h 1095724"/>
                    <a:gd name="connsiteX10" fmla="*/ 26520 w 1004748"/>
                    <a:gd name="connsiteY10" fmla="*/ 412367 h 1095724"/>
                    <a:gd name="connsiteX11" fmla="*/ 532477 w 1004748"/>
                    <a:gd name="connsiteY11" fmla="*/ 0 h 1095724"/>
                    <a:gd name="connsiteX12" fmla="*/ 1004703 w 1004748"/>
                    <a:gd name="connsiteY12" fmla="*/ 534658 h 1095724"/>
                    <a:gd name="connsiteX13" fmla="*/ 647762 w 1004748"/>
                    <a:gd name="connsiteY13" fmla="*/ 1058218 h 1095724"/>
                    <a:gd name="connsiteX0" fmla="*/ 577306 w 1004748"/>
                    <a:gd name="connsiteY0" fmla="*/ 895433 h 1082401"/>
                    <a:gd name="connsiteX1" fmla="*/ 354128 w 1004748"/>
                    <a:gd name="connsiteY1" fmla="*/ 1071181 h 1082401"/>
                    <a:gd name="connsiteX2" fmla="*/ 133023 w 1004748"/>
                    <a:gd name="connsiteY2" fmla="*/ 1044706 h 1082401"/>
                    <a:gd name="connsiteX3" fmla="*/ 220948 w 1004748"/>
                    <a:gd name="connsiteY3" fmla="*/ 882440 h 1082401"/>
                    <a:gd name="connsiteX4" fmla="*/ 58093 w 1004748"/>
                    <a:gd name="connsiteY4" fmla="*/ 872734 h 1082401"/>
                    <a:gd name="connsiteX5" fmla="*/ 62344 w 1004748"/>
                    <a:gd name="connsiteY5" fmla="*/ 800878 h 1082401"/>
                    <a:gd name="connsiteX6" fmla="*/ 0 w 1004748"/>
                    <a:gd name="connsiteY6" fmla="*/ 763447 h 1082401"/>
                    <a:gd name="connsiteX7" fmla="*/ 67043 w 1004748"/>
                    <a:gd name="connsiteY7" fmla="*/ 651379 h 1082401"/>
                    <a:gd name="connsiteX8" fmla="*/ 28390 w 1004748"/>
                    <a:gd name="connsiteY8" fmla="*/ 487045 h 1082401"/>
                    <a:gd name="connsiteX9" fmla="*/ 26520 w 1004748"/>
                    <a:gd name="connsiteY9" fmla="*/ 412367 h 1082401"/>
                    <a:gd name="connsiteX10" fmla="*/ 532477 w 1004748"/>
                    <a:gd name="connsiteY10" fmla="*/ 0 h 1082401"/>
                    <a:gd name="connsiteX11" fmla="*/ 1004703 w 1004748"/>
                    <a:gd name="connsiteY11" fmla="*/ 534658 h 1082401"/>
                    <a:gd name="connsiteX12" fmla="*/ 647762 w 1004748"/>
                    <a:gd name="connsiteY12" fmla="*/ 1058218 h 1082401"/>
                    <a:gd name="connsiteX0" fmla="*/ 577306 w 1004748"/>
                    <a:gd name="connsiteY0" fmla="*/ 895433 h 1082401"/>
                    <a:gd name="connsiteX1" fmla="*/ 354128 w 1004748"/>
                    <a:gd name="connsiteY1" fmla="*/ 1071181 h 1082401"/>
                    <a:gd name="connsiteX2" fmla="*/ 133023 w 1004748"/>
                    <a:gd name="connsiteY2" fmla="*/ 1044706 h 1082401"/>
                    <a:gd name="connsiteX3" fmla="*/ 220948 w 1004748"/>
                    <a:gd name="connsiteY3" fmla="*/ 882440 h 1082401"/>
                    <a:gd name="connsiteX4" fmla="*/ 58093 w 1004748"/>
                    <a:gd name="connsiteY4" fmla="*/ 872734 h 1082401"/>
                    <a:gd name="connsiteX5" fmla="*/ 62344 w 1004748"/>
                    <a:gd name="connsiteY5" fmla="*/ 800878 h 1082401"/>
                    <a:gd name="connsiteX6" fmla="*/ 0 w 1004748"/>
                    <a:gd name="connsiteY6" fmla="*/ 763447 h 1082401"/>
                    <a:gd name="connsiteX7" fmla="*/ 67043 w 1004748"/>
                    <a:gd name="connsiteY7" fmla="*/ 651379 h 1082401"/>
                    <a:gd name="connsiteX8" fmla="*/ 28390 w 1004748"/>
                    <a:gd name="connsiteY8" fmla="*/ 487045 h 1082401"/>
                    <a:gd name="connsiteX9" fmla="*/ 26520 w 1004748"/>
                    <a:gd name="connsiteY9" fmla="*/ 412367 h 1082401"/>
                    <a:gd name="connsiteX10" fmla="*/ 532477 w 1004748"/>
                    <a:gd name="connsiteY10" fmla="*/ 0 h 1082401"/>
                    <a:gd name="connsiteX11" fmla="*/ 1004703 w 1004748"/>
                    <a:gd name="connsiteY11" fmla="*/ 534658 h 1082401"/>
                    <a:gd name="connsiteX12" fmla="*/ 647762 w 1004748"/>
                    <a:gd name="connsiteY12" fmla="*/ 1058218 h 1082401"/>
                    <a:gd name="connsiteX0" fmla="*/ 577306 w 1004748"/>
                    <a:gd name="connsiteY0" fmla="*/ 895433 h 1082401"/>
                    <a:gd name="connsiteX1" fmla="*/ 354128 w 1004748"/>
                    <a:gd name="connsiteY1" fmla="*/ 1071181 h 1082401"/>
                    <a:gd name="connsiteX2" fmla="*/ 133023 w 1004748"/>
                    <a:gd name="connsiteY2" fmla="*/ 1044706 h 1082401"/>
                    <a:gd name="connsiteX3" fmla="*/ 220948 w 1004748"/>
                    <a:gd name="connsiteY3" fmla="*/ 882440 h 1082401"/>
                    <a:gd name="connsiteX4" fmla="*/ 58093 w 1004748"/>
                    <a:gd name="connsiteY4" fmla="*/ 872734 h 1082401"/>
                    <a:gd name="connsiteX5" fmla="*/ 62344 w 1004748"/>
                    <a:gd name="connsiteY5" fmla="*/ 800878 h 1082401"/>
                    <a:gd name="connsiteX6" fmla="*/ 0 w 1004748"/>
                    <a:gd name="connsiteY6" fmla="*/ 763447 h 1082401"/>
                    <a:gd name="connsiteX7" fmla="*/ 67043 w 1004748"/>
                    <a:gd name="connsiteY7" fmla="*/ 651379 h 1082401"/>
                    <a:gd name="connsiteX8" fmla="*/ 28390 w 1004748"/>
                    <a:gd name="connsiteY8" fmla="*/ 487045 h 1082401"/>
                    <a:gd name="connsiteX9" fmla="*/ 26520 w 1004748"/>
                    <a:gd name="connsiteY9" fmla="*/ 412367 h 1082401"/>
                    <a:gd name="connsiteX10" fmla="*/ 532477 w 1004748"/>
                    <a:gd name="connsiteY10" fmla="*/ 0 h 1082401"/>
                    <a:gd name="connsiteX11" fmla="*/ 1004703 w 1004748"/>
                    <a:gd name="connsiteY11" fmla="*/ 534658 h 1082401"/>
                    <a:gd name="connsiteX12" fmla="*/ 647762 w 1004748"/>
                    <a:gd name="connsiteY12" fmla="*/ 1058218 h 1082401"/>
                    <a:gd name="connsiteX0" fmla="*/ 577306 w 1004748"/>
                    <a:gd name="connsiteY0" fmla="*/ 895433 h 1082401"/>
                    <a:gd name="connsiteX1" fmla="*/ 354128 w 1004748"/>
                    <a:gd name="connsiteY1" fmla="*/ 1071181 h 1082401"/>
                    <a:gd name="connsiteX2" fmla="*/ 133023 w 1004748"/>
                    <a:gd name="connsiteY2" fmla="*/ 1044706 h 1082401"/>
                    <a:gd name="connsiteX3" fmla="*/ 232854 w 1004748"/>
                    <a:gd name="connsiteY3" fmla="*/ 891965 h 1082401"/>
                    <a:gd name="connsiteX4" fmla="*/ 58093 w 1004748"/>
                    <a:gd name="connsiteY4" fmla="*/ 872734 h 1082401"/>
                    <a:gd name="connsiteX5" fmla="*/ 62344 w 1004748"/>
                    <a:gd name="connsiteY5" fmla="*/ 800878 h 1082401"/>
                    <a:gd name="connsiteX6" fmla="*/ 0 w 1004748"/>
                    <a:gd name="connsiteY6" fmla="*/ 763447 h 1082401"/>
                    <a:gd name="connsiteX7" fmla="*/ 67043 w 1004748"/>
                    <a:gd name="connsiteY7" fmla="*/ 651379 h 1082401"/>
                    <a:gd name="connsiteX8" fmla="*/ 28390 w 1004748"/>
                    <a:gd name="connsiteY8" fmla="*/ 487045 h 1082401"/>
                    <a:gd name="connsiteX9" fmla="*/ 26520 w 1004748"/>
                    <a:gd name="connsiteY9" fmla="*/ 412367 h 1082401"/>
                    <a:gd name="connsiteX10" fmla="*/ 532477 w 1004748"/>
                    <a:gd name="connsiteY10" fmla="*/ 0 h 1082401"/>
                    <a:gd name="connsiteX11" fmla="*/ 1004703 w 1004748"/>
                    <a:gd name="connsiteY11" fmla="*/ 534658 h 1082401"/>
                    <a:gd name="connsiteX12" fmla="*/ 647762 w 1004748"/>
                    <a:gd name="connsiteY12" fmla="*/ 1058218 h 1082401"/>
                    <a:gd name="connsiteX0" fmla="*/ 577306 w 1004748"/>
                    <a:gd name="connsiteY0" fmla="*/ 895433 h 1083159"/>
                    <a:gd name="connsiteX1" fmla="*/ 354128 w 1004748"/>
                    <a:gd name="connsiteY1" fmla="*/ 1071181 h 1083159"/>
                    <a:gd name="connsiteX2" fmla="*/ 147310 w 1004748"/>
                    <a:gd name="connsiteY2" fmla="*/ 1047087 h 1083159"/>
                    <a:gd name="connsiteX3" fmla="*/ 232854 w 1004748"/>
                    <a:gd name="connsiteY3" fmla="*/ 891965 h 1083159"/>
                    <a:gd name="connsiteX4" fmla="*/ 58093 w 1004748"/>
                    <a:gd name="connsiteY4" fmla="*/ 872734 h 1083159"/>
                    <a:gd name="connsiteX5" fmla="*/ 62344 w 1004748"/>
                    <a:gd name="connsiteY5" fmla="*/ 800878 h 1083159"/>
                    <a:gd name="connsiteX6" fmla="*/ 0 w 1004748"/>
                    <a:gd name="connsiteY6" fmla="*/ 763447 h 1083159"/>
                    <a:gd name="connsiteX7" fmla="*/ 67043 w 1004748"/>
                    <a:gd name="connsiteY7" fmla="*/ 651379 h 1083159"/>
                    <a:gd name="connsiteX8" fmla="*/ 28390 w 1004748"/>
                    <a:gd name="connsiteY8" fmla="*/ 487045 h 1083159"/>
                    <a:gd name="connsiteX9" fmla="*/ 26520 w 1004748"/>
                    <a:gd name="connsiteY9" fmla="*/ 412367 h 1083159"/>
                    <a:gd name="connsiteX10" fmla="*/ 532477 w 1004748"/>
                    <a:gd name="connsiteY10" fmla="*/ 0 h 1083159"/>
                    <a:gd name="connsiteX11" fmla="*/ 1004703 w 1004748"/>
                    <a:gd name="connsiteY11" fmla="*/ 534658 h 1083159"/>
                    <a:gd name="connsiteX12" fmla="*/ 647762 w 1004748"/>
                    <a:gd name="connsiteY12" fmla="*/ 1058218 h 10831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04748" h="1083159">
                      <a:moveTo>
                        <a:pt x="577306" y="895433"/>
                      </a:moveTo>
                      <a:cubicBezTo>
                        <a:pt x="487420" y="1019490"/>
                        <a:pt x="425794" y="1045905"/>
                        <a:pt x="354128" y="1071181"/>
                      </a:cubicBezTo>
                      <a:cubicBezTo>
                        <a:pt x="282462" y="1096457"/>
                        <a:pt x="169507" y="1078544"/>
                        <a:pt x="147310" y="1047087"/>
                      </a:cubicBezTo>
                      <a:cubicBezTo>
                        <a:pt x="172738" y="1008486"/>
                        <a:pt x="246930" y="908324"/>
                        <a:pt x="232854" y="891965"/>
                      </a:cubicBezTo>
                      <a:cubicBezTo>
                        <a:pt x="192584" y="877987"/>
                        <a:pt x="70240" y="898234"/>
                        <a:pt x="58093" y="872734"/>
                      </a:cubicBezTo>
                      <a:cubicBezTo>
                        <a:pt x="53543" y="855168"/>
                        <a:pt x="66078" y="823392"/>
                        <a:pt x="62344" y="800878"/>
                      </a:cubicBezTo>
                      <a:cubicBezTo>
                        <a:pt x="35199" y="794325"/>
                        <a:pt x="12805" y="790555"/>
                        <a:pt x="0" y="763447"/>
                      </a:cubicBezTo>
                      <a:cubicBezTo>
                        <a:pt x="2804" y="723333"/>
                        <a:pt x="62311" y="697446"/>
                        <a:pt x="67043" y="651379"/>
                      </a:cubicBezTo>
                      <a:cubicBezTo>
                        <a:pt x="71775" y="605312"/>
                        <a:pt x="32366" y="520531"/>
                        <a:pt x="28390" y="487045"/>
                      </a:cubicBezTo>
                      <a:cubicBezTo>
                        <a:pt x="22563" y="456950"/>
                        <a:pt x="27144" y="437260"/>
                        <a:pt x="26520" y="412367"/>
                      </a:cubicBezTo>
                      <a:cubicBezTo>
                        <a:pt x="33055" y="166624"/>
                        <a:pt x="282904" y="0"/>
                        <a:pt x="532477" y="0"/>
                      </a:cubicBezTo>
                      <a:cubicBezTo>
                        <a:pt x="817704" y="0"/>
                        <a:pt x="1001097" y="306261"/>
                        <a:pt x="1004703" y="534658"/>
                      </a:cubicBezTo>
                      <a:cubicBezTo>
                        <a:pt x="1008309" y="763056"/>
                        <a:pt x="795547" y="974302"/>
                        <a:pt x="647762" y="1058218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46" name="グループ化 445">
                  <a:extLst>
                    <a:ext uri="{FF2B5EF4-FFF2-40B4-BE49-F238E27FC236}">
                      <a16:creationId xmlns:a16="http://schemas.microsoft.com/office/drawing/2014/main" id="{CC09C555-14D2-4D68-ADC5-0C50A9DACB20}"/>
                    </a:ext>
                  </a:extLst>
                </p:cNvPr>
                <p:cNvGrpSpPr/>
                <p:nvPr/>
              </p:nvGrpSpPr>
              <p:grpSpPr>
                <a:xfrm>
                  <a:off x="6763920" y="2642778"/>
                  <a:ext cx="1143181" cy="727249"/>
                  <a:chOff x="2278335" y="2642778"/>
                  <a:chExt cx="1143181" cy="727249"/>
                </a:xfrm>
              </p:grpSpPr>
              <p:grpSp>
                <p:nvGrpSpPr>
                  <p:cNvPr id="462" name="グループ化 461">
                    <a:extLst>
                      <a:ext uri="{FF2B5EF4-FFF2-40B4-BE49-F238E27FC236}">
                        <a16:creationId xmlns:a16="http://schemas.microsoft.com/office/drawing/2014/main" id="{0640DF52-378F-45BA-86AF-7B9309213F21}"/>
                      </a:ext>
                    </a:extLst>
                  </p:cNvPr>
                  <p:cNvGrpSpPr/>
                  <p:nvPr/>
                </p:nvGrpSpPr>
                <p:grpSpPr>
                  <a:xfrm>
                    <a:off x="2278335" y="2642778"/>
                    <a:ext cx="1092379" cy="727249"/>
                    <a:chOff x="444652" y="5006060"/>
                    <a:chExt cx="1399600" cy="931780"/>
                  </a:xfrm>
                </p:grpSpPr>
                <p:sp>
                  <p:nvSpPr>
                    <p:cNvPr id="466" name="フリーフォーム: 図形 465">
                      <a:extLst>
                        <a:ext uri="{FF2B5EF4-FFF2-40B4-BE49-F238E27FC236}">
                          <a16:creationId xmlns:a16="http://schemas.microsoft.com/office/drawing/2014/main" id="{6BC80399-792F-4568-929E-4B0F2F00BD0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8753" y="5039307"/>
                      <a:ext cx="1165499" cy="898533"/>
                    </a:xfrm>
                    <a:custGeom>
                      <a:avLst/>
                      <a:gdLst>
                        <a:gd name="connsiteX0" fmla="*/ 46656 w 1165499"/>
                        <a:gd name="connsiteY0" fmla="*/ 403 h 898533"/>
                        <a:gd name="connsiteX1" fmla="*/ 99330 w 1165499"/>
                        <a:gd name="connsiteY1" fmla="*/ 26622 h 898533"/>
                        <a:gd name="connsiteX2" fmla="*/ 180581 w 1165499"/>
                        <a:gd name="connsiteY2" fmla="*/ 167352 h 898533"/>
                        <a:gd name="connsiteX3" fmla="*/ 299427 w 1165499"/>
                        <a:gd name="connsiteY3" fmla="*/ 199196 h 898533"/>
                        <a:gd name="connsiteX4" fmla="*/ 387635 w 1165499"/>
                        <a:gd name="connsiteY4" fmla="*/ 266881 h 898533"/>
                        <a:gd name="connsiteX5" fmla="*/ 403273 w 1165499"/>
                        <a:gd name="connsiteY5" fmla="*/ 312322 h 898533"/>
                        <a:gd name="connsiteX6" fmla="*/ 1119162 w 1165499"/>
                        <a:gd name="connsiteY6" fmla="*/ 725642 h 898533"/>
                        <a:gd name="connsiteX7" fmla="*/ 1153073 w 1165499"/>
                        <a:gd name="connsiteY7" fmla="*/ 852196 h 898533"/>
                        <a:gd name="connsiteX8" fmla="*/ 1026519 w 1165499"/>
                        <a:gd name="connsiteY8" fmla="*/ 886106 h 898533"/>
                        <a:gd name="connsiteX9" fmla="*/ 311430 w 1165499"/>
                        <a:gd name="connsiteY9" fmla="*/ 473249 h 898533"/>
                        <a:gd name="connsiteX10" fmla="*/ 281803 w 1165499"/>
                        <a:gd name="connsiteY10" fmla="*/ 483444 h 898533"/>
                        <a:gd name="connsiteX11" fmla="*/ 224229 w 1165499"/>
                        <a:gd name="connsiteY11" fmla="*/ 479836 h 898533"/>
                        <a:gd name="connsiteX12" fmla="*/ 61742 w 1165499"/>
                        <a:gd name="connsiteY12" fmla="*/ 436297 h 898533"/>
                        <a:gd name="connsiteX13" fmla="*/ 14135 w 1165499"/>
                        <a:gd name="connsiteY13" fmla="*/ 353839 h 898533"/>
                        <a:gd name="connsiteX14" fmla="*/ 54481 w 1165499"/>
                        <a:gd name="connsiteY14" fmla="*/ 203265 h 898533"/>
                        <a:gd name="connsiteX15" fmla="*/ 65539 w 1165499"/>
                        <a:gd name="connsiteY15" fmla="*/ 181002 h 898533"/>
                        <a:gd name="connsiteX16" fmla="*/ 7139 w 1165499"/>
                        <a:gd name="connsiteY16" fmla="*/ 79849 h 898533"/>
                        <a:gd name="connsiteX17" fmla="*/ 26621 w 1165499"/>
                        <a:gd name="connsiteY17" fmla="*/ 7140 h 898533"/>
                        <a:gd name="connsiteX18" fmla="*/ 46656 w 1165499"/>
                        <a:gd name="connsiteY18" fmla="*/ 403 h 8985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</a:cxnLst>
                      <a:rect l="l" t="t" r="r" b="b"/>
                      <a:pathLst>
                        <a:path w="1165499" h="898533">
                          <a:moveTo>
                            <a:pt x="46656" y="403"/>
                          </a:moveTo>
                          <a:cubicBezTo>
                            <a:pt x="67239" y="-2151"/>
                            <a:pt x="88307" y="7529"/>
                            <a:pt x="99330" y="26622"/>
                          </a:cubicBezTo>
                          <a:lnTo>
                            <a:pt x="180581" y="167352"/>
                          </a:lnTo>
                          <a:lnTo>
                            <a:pt x="299427" y="199196"/>
                          </a:lnTo>
                          <a:cubicBezTo>
                            <a:pt x="338175" y="209580"/>
                            <a:pt x="369046" y="234684"/>
                            <a:pt x="387635" y="266881"/>
                          </a:cubicBezTo>
                          <a:lnTo>
                            <a:pt x="403273" y="312322"/>
                          </a:lnTo>
                          <a:lnTo>
                            <a:pt x="1119162" y="725642"/>
                          </a:lnTo>
                          <a:cubicBezTo>
                            <a:pt x="1163473" y="751225"/>
                            <a:pt x="1178655" y="807885"/>
                            <a:pt x="1153073" y="852196"/>
                          </a:cubicBezTo>
                          <a:cubicBezTo>
                            <a:pt x="1127490" y="896507"/>
                            <a:pt x="1070830" y="911689"/>
                            <a:pt x="1026519" y="886106"/>
                          </a:cubicBezTo>
                          <a:lnTo>
                            <a:pt x="311430" y="473249"/>
                          </a:lnTo>
                          <a:lnTo>
                            <a:pt x="281803" y="483444"/>
                          </a:lnTo>
                          <a:cubicBezTo>
                            <a:pt x="263113" y="486046"/>
                            <a:pt x="243603" y="485026"/>
                            <a:pt x="224229" y="479836"/>
                          </a:cubicBezTo>
                          <a:lnTo>
                            <a:pt x="61742" y="436297"/>
                          </a:lnTo>
                          <a:cubicBezTo>
                            <a:pt x="25826" y="426673"/>
                            <a:pt x="4512" y="389755"/>
                            <a:pt x="14135" y="353839"/>
                          </a:cubicBezTo>
                          <a:lnTo>
                            <a:pt x="54481" y="203265"/>
                          </a:lnTo>
                          <a:lnTo>
                            <a:pt x="65539" y="181002"/>
                          </a:lnTo>
                          <a:lnTo>
                            <a:pt x="7139" y="79849"/>
                          </a:lnTo>
                          <a:cubicBezTo>
                            <a:pt x="-7559" y="54392"/>
                            <a:pt x="1163" y="21838"/>
                            <a:pt x="26621" y="7140"/>
                          </a:cubicBezTo>
                          <a:cubicBezTo>
                            <a:pt x="32985" y="3465"/>
                            <a:pt x="39794" y="1254"/>
                            <a:pt x="46656" y="403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467" name="グループ化 466">
                      <a:extLst>
                        <a:ext uri="{FF2B5EF4-FFF2-40B4-BE49-F238E27FC236}">
                          <a16:creationId xmlns:a16="http://schemas.microsoft.com/office/drawing/2014/main" id="{87D854ED-78EA-40A0-9ECE-A4EE1371349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44652" y="5006060"/>
                      <a:ext cx="483321" cy="425271"/>
                      <a:chOff x="458025" y="3477713"/>
                      <a:chExt cx="1521155" cy="1338455"/>
                    </a:xfrm>
                  </p:grpSpPr>
                  <p:grpSp>
                    <p:nvGrpSpPr>
                      <p:cNvPr id="468" name="グループ化 467">
                        <a:extLst>
                          <a:ext uri="{FF2B5EF4-FFF2-40B4-BE49-F238E27FC236}">
                            <a16:creationId xmlns:a16="http://schemas.microsoft.com/office/drawing/2014/main" id="{F86367BE-964A-4937-B10F-218EAB63D7B6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826495" y="3477713"/>
                        <a:ext cx="1152685" cy="1166747"/>
                        <a:chOff x="798968" y="2934075"/>
                        <a:chExt cx="975141" cy="987038"/>
                      </a:xfrm>
                    </p:grpSpPr>
                    <p:sp>
                      <p:nvSpPr>
                        <p:cNvPr id="479" name="フリーフォーム: 図形 478">
                          <a:extLst>
                            <a:ext uri="{FF2B5EF4-FFF2-40B4-BE49-F238E27FC236}">
                              <a16:creationId xmlns:a16="http://schemas.microsoft.com/office/drawing/2014/main" id="{25FC0DE4-CAF3-4A81-B1A4-50374A87369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9800000">
                          <a:off x="798968" y="2934075"/>
                          <a:ext cx="385384" cy="829654"/>
                        </a:xfrm>
                        <a:custGeom>
                          <a:avLst/>
                          <a:gdLst>
                            <a:gd name="connsiteX0" fmla="*/ 148419 w 415210"/>
                            <a:gd name="connsiteY0" fmla="*/ 8395 h 899070"/>
                            <a:gd name="connsiteX1" fmla="*/ 213668 w 415210"/>
                            <a:gd name="connsiteY1" fmla="*/ 106834 h 899070"/>
                            <a:gd name="connsiteX2" fmla="*/ 213668 w 415210"/>
                            <a:gd name="connsiteY2" fmla="*/ 439191 h 899070"/>
                            <a:gd name="connsiteX3" fmla="*/ 415210 w 415210"/>
                            <a:gd name="connsiteY3" fmla="*/ 788271 h 899070"/>
                            <a:gd name="connsiteX4" fmla="*/ 223302 w 415210"/>
                            <a:gd name="connsiteY4" fmla="*/ 899070 h 899070"/>
                            <a:gd name="connsiteX5" fmla="*/ 19208 w 415210"/>
                            <a:gd name="connsiteY5" fmla="*/ 545569 h 899070"/>
                            <a:gd name="connsiteX6" fmla="*/ 13837 w 415210"/>
                            <a:gd name="connsiteY6" fmla="*/ 529597 h 899070"/>
                            <a:gd name="connsiteX7" fmla="*/ 8396 w 415210"/>
                            <a:gd name="connsiteY7" fmla="*/ 521526 h 899070"/>
                            <a:gd name="connsiteX8" fmla="*/ 0 w 415210"/>
                            <a:gd name="connsiteY8" fmla="*/ 479941 h 899070"/>
                            <a:gd name="connsiteX9" fmla="*/ 0 w 415210"/>
                            <a:gd name="connsiteY9" fmla="*/ 106834 h 899070"/>
                            <a:gd name="connsiteX10" fmla="*/ 106834 w 415210"/>
                            <a:gd name="connsiteY10" fmla="*/ 0 h 899070"/>
                            <a:gd name="connsiteX11" fmla="*/ 148419 w 415210"/>
                            <a:gd name="connsiteY11" fmla="*/ 8395 h 899070"/>
                            <a:gd name="connsiteX0" fmla="*/ 415210 w 506650"/>
                            <a:gd name="connsiteY0" fmla="*/ 788271 h 899070"/>
                            <a:gd name="connsiteX1" fmla="*/ 223302 w 506650"/>
                            <a:gd name="connsiteY1" fmla="*/ 899070 h 899070"/>
                            <a:gd name="connsiteX2" fmla="*/ 19208 w 506650"/>
                            <a:gd name="connsiteY2" fmla="*/ 545569 h 899070"/>
                            <a:gd name="connsiteX3" fmla="*/ 13837 w 506650"/>
                            <a:gd name="connsiteY3" fmla="*/ 529597 h 899070"/>
                            <a:gd name="connsiteX4" fmla="*/ 8396 w 506650"/>
                            <a:gd name="connsiteY4" fmla="*/ 521526 h 899070"/>
                            <a:gd name="connsiteX5" fmla="*/ 0 w 506650"/>
                            <a:gd name="connsiteY5" fmla="*/ 479941 h 899070"/>
                            <a:gd name="connsiteX6" fmla="*/ 0 w 506650"/>
                            <a:gd name="connsiteY6" fmla="*/ 106834 h 899070"/>
                            <a:gd name="connsiteX7" fmla="*/ 106834 w 506650"/>
                            <a:gd name="connsiteY7" fmla="*/ 0 h 899070"/>
                            <a:gd name="connsiteX8" fmla="*/ 148419 w 506650"/>
                            <a:gd name="connsiteY8" fmla="*/ 8395 h 899070"/>
                            <a:gd name="connsiteX9" fmla="*/ 213668 w 506650"/>
                            <a:gd name="connsiteY9" fmla="*/ 106834 h 899070"/>
                            <a:gd name="connsiteX10" fmla="*/ 213668 w 506650"/>
                            <a:gd name="connsiteY10" fmla="*/ 439191 h 899070"/>
                            <a:gd name="connsiteX11" fmla="*/ 506650 w 506650"/>
                            <a:gd name="connsiteY11" fmla="*/ 879711 h 899070"/>
                            <a:gd name="connsiteX0" fmla="*/ 223302 w 506650"/>
                            <a:gd name="connsiteY0" fmla="*/ 899070 h 899070"/>
                            <a:gd name="connsiteX1" fmla="*/ 19208 w 506650"/>
                            <a:gd name="connsiteY1" fmla="*/ 545569 h 899070"/>
                            <a:gd name="connsiteX2" fmla="*/ 13837 w 506650"/>
                            <a:gd name="connsiteY2" fmla="*/ 529597 h 899070"/>
                            <a:gd name="connsiteX3" fmla="*/ 8396 w 506650"/>
                            <a:gd name="connsiteY3" fmla="*/ 521526 h 899070"/>
                            <a:gd name="connsiteX4" fmla="*/ 0 w 506650"/>
                            <a:gd name="connsiteY4" fmla="*/ 479941 h 899070"/>
                            <a:gd name="connsiteX5" fmla="*/ 0 w 506650"/>
                            <a:gd name="connsiteY5" fmla="*/ 106834 h 899070"/>
                            <a:gd name="connsiteX6" fmla="*/ 106834 w 506650"/>
                            <a:gd name="connsiteY6" fmla="*/ 0 h 899070"/>
                            <a:gd name="connsiteX7" fmla="*/ 148419 w 506650"/>
                            <a:gd name="connsiteY7" fmla="*/ 8395 h 899070"/>
                            <a:gd name="connsiteX8" fmla="*/ 213668 w 506650"/>
                            <a:gd name="connsiteY8" fmla="*/ 106834 h 899070"/>
                            <a:gd name="connsiteX9" fmla="*/ 213668 w 506650"/>
                            <a:gd name="connsiteY9" fmla="*/ 439191 h 899070"/>
                            <a:gd name="connsiteX10" fmla="*/ 506650 w 506650"/>
                            <a:gd name="connsiteY10" fmla="*/ 879711 h 899070"/>
                            <a:gd name="connsiteX0" fmla="*/ 223302 w 405256"/>
                            <a:gd name="connsiteY0" fmla="*/ 899070 h 899070"/>
                            <a:gd name="connsiteX1" fmla="*/ 19208 w 405256"/>
                            <a:gd name="connsiteY1" fmla="*/ 545569 h 899070"/>
                            <a:gd name="connsiteX2" fmla="*/ 13837 w 405256"/>
                            <a:gd name="connsiteY2" fmla="*/ 529597 h 899070"/>
                            <a:gd name="connsiteX3" fmla="*/ 8396 w 405256"/>
                            <a:gd name="connsiteY3" fmla="*/ 521526 h 899070"/>
                            <a:gd name="connsiteX4" fmla="*/ 0 w 405256"/>
                            <a:gd name="connsiteY4" fmla="*/ 479941 h 899070"/>
                            <a:gd name="connsiteX5" fmla="*/ 0 w 405256"/>
                            <a:gd name="connsiteY5" fmla="*/ 106834 h 899070"/>
                            <a:gd name="connsiteX6" fmla="*/ 106834 w 405256"/>
                            <a:gd name="connsiteY6" fmla="*/ 0 h 899070"/>
                            <a:gd name="connsiteX7" fmla="*/ 148419 w 405256"/>
                            <a:gd name="connsiteY7" fmla="*/ 8395 h 899070"/>
                            <a:gd name="connsiteX8" fmla="*/ 213668 w 405256"/>
                            <a:gd name="connsiteY8" fmla="*/ 106834 h 899070"/>
                            <a:gd name="connsiteX9" fmla="*/ 213668 w 405256"/>
                            <a:gd name="connsiteY9" fmla="*/ 439191 h 899070"/>
                            <a:gd name="connsiteX10" fmla="*/ 405256 w 405256"/>
                            <a:gd name="connsiteY10" fmla="*/ 744181 h 899070"/>
                            <a:gd name="connsiteX0" fmla="*/ 223302 w 394682"/>
                            <a:gd name="connsiteY0" fmla="*/ 899070 h 899070"/>
                            <a:gd name="connsiteX1" fmla="*/ 19208 w 394682"/>
                            <a:gd name="connsiteY1" fmla="*/ 545569 h 899070"/>
                            <a:gd name="connsiteX2" fmla="*/ 13837 w 394682"/>
                            <a:gd name="connsiteY2" fmla="*/ 529597 h 899070"/>
                            <a:gd name="connsiteX3" fmla="*/ 8396 w 394682"/>
                            <a:gd name="connsiteY3" fmla="*/ 521526 h 899070"/>
                            <a:gd name="connsiteX4" fmla="*/ 0 w 394682"/>
                            <a:gd name="connsiteY4" fmla="*/ 479941 h 899070"/>
                            <a:gd name="connsiteX5" fmla="*/ 0 w 394682"/>
                            <a:gd name="connsiteY5" fmla="*/ 106834 h 899070"/>
                            <a:gd name="connsiteX6" fmla="*/ 106834 w 394682"/>
                            <a:gd name="connsiteY6" fmla="*/ 0 h 899070"/>
                            <a:gd name="connsiteX7" fmla="*/ 148419 w 394682"/>
                            <a:gd name="connsiteY7" fmla="*/ 8395 h 899070"/>
                            <a:gd name="connsiteX8" fmla="*/ 213668 w 394682"/>
                            <a:gd name="connsiteY8" fmla="*/ 106834 h 899070"/>
                            <a:gd name="connsiteX9" fmla="*/ 213668 w 394682"/>
                            <a:gd name="connsiteY9" fmla="*/ 439191 h 899070"/>
                            <a:gd name="connsiteX10" fmla="*/ 394682 w 394682"/>
                            <a:gd name="connsiteY10" fmla="*/ 730745 h 899070"/>
                            <a:gd name="connsiteX0" fmla="*/ 223302 w 385384"/>
                            <a:gd name="connsiteY0" fmla="*/ 899070 h 899070"/>
                            <a:gd name="connsiteX1" fmla="*/ 19208 w 385384"/>
                            <a:gd name="connsiteY1" fmla="*/ 545569 h 899070"/>
                            <a:gd name="connsiteX2" fmla="*/ 13837 w 385384"/>
                            <a:gd name="connsiteY2" fmla="*/ 529597 h 899070"/>
                            <a:gd name="connsiteX3" fmla="*/ 8396 w 385384"/>
                            <a:gd name="connsiteY3" fmla="*/ 521526 h 899070"/>
                            <a:gd name="connsiteX4" fmla="*/ 0 w 385384"/>
                            <a:gd name="connsiteY4" fmla="*/ 479941 h 899070"/>
                            <a:gd name="connsiteX5" fmla="*/ 0 w 385384"/>
                            <a:gd name="connsiteY5" fmla="*/ 106834 h 899070"/>
                            <a:gd name="connsiteX6" fmla="*/ 106834 w 385384"/>
                            <a:gd name="connsiteY6" fmla="*/ 0 h 899070"/>
                            <a:gd name="connsiteX7" fmla="*/ 148419 w 385384"/>
                            <a:gd name="connsiteY7" fmla="*/ 8395 h 899070"/>
                            <a:gd name="connsiteX8" fmla="*/ 213668 w 385384"/>
                            <a:gd name="connsiteY8" fmla="*/ 106834 h 899070"/>
                            <a:gd name="connsiteX9" fmla="*/ 213668 w 385384"/>
                            <a:gd name="connsiteY9" fmla="*/ 439191 h 899070"/>
                            <a:gd name="connsiteX10" fmla="*/ 385384 w 385384"/>
                            <a:gd name="connsiteY10" fmla="*/ 696048 h 899070"/>
                            <a:gd name="connsiteX0" fmla="*/ 222221 w 385384"/>
                            <a:gd name="connsiteY0" fmla="*/ 810457 h 810457"/>
                            <a:gd name="connsiteX1" fmla="*/ 19208 w 385384"/>
                            <a:gd name="connsiteY1" fmla="*/ 545569 h 810457"/>
                            <a:gd name="connsiteX2" fmla="*/ 13837 w 385384"/>
                            <a:gd name="connsiteY2" fmla="*/ 529597 h 810457"/>
                            <a:gd name="connsiteX3" fmla="*/ 8396 w 385384"/>
                            <a:gd name="connsiteY3" fmla="*/ 521526 h 810457"/>
                            <a:gd name="connsiteX4" fmla="*/ 0 w 385384"/>
                            <a:gd name="connsiteY4" fmla="*/ 479941 h 810457"/>
                            <a:gd name="connsiteX5" fmla="*/ 0 w 385384"/>
                            <a:gd name="connsiteY5" fmla="*/ 106834 h 810457"/>
                            <a:gd name="connsiteX6" fmla="*/ 106834 w 385384"/>
                            <a:gd name="connsiteY6" fmla="*/ 0 h 810457"/>
                            <a:gd name="connsiteX7" fmla="*/ 148419 w 385384"/>
                            <a:gd name="connsiteY7" fmla="*/ 8395 h 810457"/>
                            <a:gd name="connsiteX8" fmla="*/ 213668 w 385384"/>
                            <a:gd name="connsiteY8" fmla="*/ 106834 h 810457"/>
                            <a:gd name="connsiteX9" fmla="*/ 213668 w 385384"/>
                            <a:gd name="connsiteY9" fmla="*/ 439191 h 810457"/>
                            <a:gd name="connsiteX10" fmla="*/ 385384 w 385384"/>
                            <a:gd name="connsiteY10" fmla="*/ 696048 h 810457"/>
                            <a:gd name="connsiteX0" fmla="*/ 222136 w 385384"/>
                            <a:gd name="connsiteY0" fmla="*/ 829654 h 829654"/>
                            <a:gd name="connsiteX1" fmla="*/ 19208 w 385384"/>
                            <a:gd name="connsiteY1" fmla="*/ 545569 h 829654"/>
                            <a:gd name="connsiteX2" fmla="*/ 13837 w 385384"/>
                            <a:gd name="connsiteY2" fmla="*/ 529597 h 829654"/>
                            <a:gd name="connsiteX3" fmla="*/ 8396 w 385384"/>
                            <a:gd name="connsiteY3" fmla="*/ 521526 h 829654"/>
                            <a:gd name="connsiteX4" fmla="*/ 0 w 385384"/>
                            <a:gd name="connsiteY4" fmla="*/ 479941 h 829654"/>
                            <a:gd name="connsiteX5" fmla="*/ 0 w 385384"/>
                            <a:gd name="connsiteY5" fmla="*/ 106834 h 829654"/>
                            <a:gd name="connsiteX6" fmla="*/ 106834 w 385384"/>
                            <a:gd name="connsiteY6" fmla="*/ 0 h 829654"/>
                            <a:gd name="connsiteX7" fmla="*/ 148419 w 385384"/>
                            <a:gd name="connsiteY7" fmla="*/ 8395 h 829654"/>
                            <a:gd name="connsiteX8" fmla="*/ 213668 w 385384"/>
                            <a:gd name="connsiteY8" fmla="*/ 106834 h 829654"/>
                            <a:gd name="connsiteX9" fmla="*/ 213668 w 385384"/>
                            <a:gd name="connsiteY9" fmla="*/ 439191 h 829654"/>
                            <a:gd name="connsiteX10" fmla="*/ 385384 w 385384"/>
                            <a:gd name="connsiteY10" fmla="*/ 696048 h 8296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</a:cxnLst>
                          <a:rect l="l" t="t" r="r" b="b"/>
                          <a:pathLst>
                            <a:path w="385384" h="829654">
                              <a:moveTo>
                                <a:pt x="222136" y="829654"/>
                              </a:moveTo>
                              <a:lnTo>
                                <a:pt x="19208" y="545569"/>
                              </a:lnTo>
                              <a:lnTo>
                                <a:pt x="13837" y="529597"/>
                              </a:lnTo>
                              <a:lnTo>
                                <a:pt x="8396" y="521526"/>
                              </a:lnTo>
                              <a:cubicBezTo>
                                <a:pt x="2989" y="508744"/>
                                <a:pt x="0" y="494692"/>
                                <a:pt x="0" y="479941"/>
                              </a:cubicBezTo>
                              <a:lnTo>
                                <a:pt x="0" y="106834"/>
                              </a:lnTo>
                              <a:cubicBezTo>
                                <a:pt x="0" y="47831"/>
                                <a:pt x="47831" y="0"/>
                                <a:pt x="106834" y="0"/>
                              </a:cubicBezTo>
                              <a:cubicBezTo>
                                <a:pt x="121585" y="0"/>
                                <a:pt x="135637" y="2989"/>
                                <a:pt x="148419" y="8395"/>
                              </a:cubicBezTo>
                              <a:cubicBezTo>
                                <a:pt x="186763" y="24614"/>
                                <a:pt x="213668" y="62582"/>
                                <a:pt x="213668" y="106834"/>
                              </a:cubicBezTo>
                              <a:lnTo>
                                <a:pt x="213668" y="439191"/>
                              </a:lnTo>
                              <a:cubicBezTo>
                                <a:pt x="280849" y="555551"/>
                                <a:pt x="385384" y="696048"/>
                                <a:pt x="385384" y="696048"/>
                              </a:cubicBezTo>
                            </a:path>
                          </a:pathLst>
                        </a:custGeom>
                        <a:solidFill>
                          <a:srgbClr val="FFCC99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480" name="フリーフォーム: 図形 479">
                          <a:extLst>
                            <a:ext uri="{FF2B5EF4-FFF2-40B4-BE49-F238E27FC236}">
                              <a16:creationId xmlns:a16="http://schemas.microsoft.com/office/drawing/2014/main" id="{90E5A51F-A093-4E08-8B03-DA8CC7E8738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9800000">
                          <a:off x="1326636" y="3000278"/>
                          <a:ext cx="79843" cy="387065"/>
                        </a:xfrm>
                        <a:custGeom>
                          <a:avLst/>
                          <a:gdLst>
                            <a:gd name="connsiteX0" fmla="*/ 22876 w 88125"/>
                            <a:gd name="connsiteY0" fmla="*/ 4618 h 438031"/>
                            <a:gd name="connsiteX1" fmla="*/ 88125 w 88125"/>
                            <a:gd name="connsiteY1" fmla="*/ 103057 h 438031"/>
                            <a:gd name="connsiteX2" fmla="*/ 88125 w 88125"/>
                            <a:gd name="connsiteY2" fmla="*/ 425062 h 438031"/>
                            <a:gd name="connsiteX3" fmla="*/ 51446 w 88125"/>
                            <a:gd name="connsiteY3" fmla="*/ 438031 h 438031"/>
                            <a:gd name="connsiteX4" fmla="*/ 49728 w 88125"/>
                            <a:gd name="connsiteY4" fmla="*/ 435242 h 438031"/>
                            <a:gd name="connsiteX5" fmla="*/ 53619 w 88125"/>
                            <a:gd name="connsiteY5" fmla="*/ 91383 h 438031"/>
                            <a:gd name="connsiteX6" fmla="*/ 14742 w 88125"/>
                            <a:gd name="connsiteY6" fmla="*/ 8944 h 438031"/>
                            <a:gd name="connsiteX7" fmla="*/ 0 w 88125"/>
                            <a:gd name="connsiteY7" fmla="*/ 0 h 43803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88125" h="438031">
                              <a:moveTo>
                                <a:pt x="22876" y="4618"/>
                              </a:moveTo>
                              <a:cubicBezTo>
                                <a:pt x="61220" y="20837"/>
                                <a:pt x="88125" y="58805"/>
                                <a:pt x="88125" y="103057"/>
                              </a:cubicBezTo>
                              <a:lnTo>
                                <a:pt x="88125" y="425062"/>
                              </a:lnTo>
                              <a:lnTo>
                                <a:pt x="51446" y="438031"/>
                              </a:lnTo>
                              <a:lnTo>
                                <a:pt x="49728" y="435242"/>
                              </a:lnTo>
                              <a:lnTo>
                                <a:pt x="53619" y="91383"/>
                              </a:lnTo>
                              <a:cubicBezTo>
                                <a:pt x="53619" y="58194"/>
                                <a:pt x="38485" y="28539"/>
                                <a:pt x="14742" y="8944"/>
                              </a:cubicBezTo>
                              <a:lnTo>
                                <a:pt x="0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FFFFFF">
                            <a:alpha val="40000"/>
                          </a:srgbClr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481" name="フリーフォーム: 図形 480">
                          <a:extLst>
                            <a:ext uri="{FF2B5EF4-FFF2-40B4-BE49-F238E27FC236}">
                              <a16:creationId xmlns:a16="http://schemas.microsoft.com/office/drawing/2014/main" id="{516A3C2E-EFA9-42C7-8215-EDDDEF1FC5D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9800000">
                          <a:off x="819431" y="2995516"/>
                          <a:ext cx="79843" cy="387065"/>
                        </a:xfrm>
                        <a:custGeom>
                          <a:avLst/>
                          <a:gdLst>
                            <a:gd name="connsiteX0" fmla="*/ 22876 w 88125"/>
                            <a:gd name="connsiteY0" fmla="*/ 4618 h 438031"/>
                            <a:gd name="connsiteX1" fmla="*/ 88125 w 88125"/>
                            <a:gd name="connsiteY1" fmla="*/ 103057 h 438031"/>
                            <a:gd name="connsiteX2" fmla="*/ 88125 w 88125"/>
                            <a:gd name="connsiteY2" fmla="*/ 425062 h 438031"/>
                            <a:gd name="connsiteX3" fmla="*/ 51446 w 88125"/>
                            <a:gd name="connsiteY3" fmla="*/ 438031 h 438031"/>
                            <a:gd name="connsiteX4" fmla="*/ 49728 w 88125"/>
                            <a:gd name="connsiteY4" fmla="*/ 435242 h 438031"/>
                            <a:gd name="connsiteX5" fmla="*/ 53619 w 88125"/>
                            <a:gd name="connsiteY5" fmla="*/ 91383 h 438031"/>
                            <a:gd name="connsiteX6" fmla="*/ 14742 w 88125"/>
                            <a:gd name="connsiteY6" fmla="*/ 8944 h 438031"/>
                            <a:gd name="connsiteX7" fmla="*/ 0 w 88125"/>
                            <a:gd name="connsiteY7" fmla="*/ 0 h 43803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88125" h="438031">
                              <a:moveTo>
                                <a:pt x="22876" y="4618"/>
                              </a:moveTo>
                              <a:cubicBezTo>
                                <a:pt x="61220" y="20837"/>
                                <a:pt x="88125" y="58805"/>
                                <a:pt x="88125" y="103057"/>
                              </a:cubicBezTo>
                              <a:lnTo>
                                <a:pt x="88125" y="425062"/>
                              </a:lnTo>
                              <a:lnTo>
                                <a:pt x="51446" y="438031"/>
                              </a:lnTo>
                              <a:lnTo>
                                <a:pt x="49728" y="435242"/>
                              </a:lnTo>
                              <a:lnTo>
                                <a:pt x="53619" y="91383"/>
                              </a:lnTo>
                              <a:cubicBezTo>
                                <a:pt x="53619" y="58194"/>
                                <a:pt x="38485" y="28539"/>
                                <a:pt x="14742" y="8944"/>
                              </a:cubicBezTo>
                              <a:lnTo>
                                <a:pt x="0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FFFFFF">
                            <a:alpha val="40000"/>
                          </a:srgbClr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482" name="月 481">
                          <a:extLst>
                            <a:ext uri="{FF2B5EF4-FFF2-40B4-BE49-F238E27FC236}">
                              <a16:creationId xmlns:a16="http://schemas.microsoft.com/office/drawing/2014/main" id="{E46B7C23-BB51-4EE3-9334-71F39C31DA6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4500000">
                          <a:off x="1478625" y="3625630"/>
                          <a:ext cx="105561" cy="485406"/>
                        </a:xfrm>
                        <a:prstGeom prst="moon">
                          <a:avLst>
                            <a:gd name="adj" fmla="val 38709"/>
                          </a:avLst>
                        </a:prstGeom>
                        <a:solidFill>
                          <a:srgbClr val="000000">
                            <a:alpha val="20000"/>
                          </a:srgbClr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sp>
                    <p:nvSpPr>
                      <p:cNvPr id="469" name="四角形: 角を丸くする 468">
                        <a:extLst>
                          <a:ext uri="{FF2B5EF4-FFF2-40B4-BE49-F238E27FC236}">
                            <a16:creationId xmlns:a16="http://schemas.microsoft.com/office/drawing/2014/main" id="{963BD3A6-6CC2-45DD-9CE9-930BB51B4B86}"/>
                          </a:ext>
                        </a:extLst>
                      </p:cNvPr>
                      <p:cNvSpPr/>
                      <p:nvPr/>
                    </p:nvSpPr>
                    <p:spPr>
                      <a:xfrm rot="900000">
                        <a:off x="1303782" y="4152514"/>
                        <a:ext cx="100880" cy="642819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FFCC99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</a:endParaRPr>
                      </a:p>
                    </p:txBody>
                  </p:sp>
                  <p:sp>
                    <p:nvSpPr>
                      <p:cNvPr id="470" name="四角形: 上の 2 つの角を丸める 109">
                        <a:extLst>
                          <a:ext uri="{FF2B5EF4-FFF2-40B4-BE49-F238E27FC236}">
                            <a16:creationId xmlns:a16="http://schemas.microsoft.com/office/drawing/2014/main" id="{2CEC58E8-165A-41EC-AC37-94187FBB5CC9}"/>
                          </a:ext>
                        </a:extLst>
                      </p:cNvPr>
                      <p:cNvSpPr/>
                      <p:nvPr/>
                    </p:nvSpPr>
                    <p:spPr>
                      <a:xfrm rot="12177584">
                        <a:off x="797146" y="4137286"/>
                        <a:ext cx="604156" cy="75574"/>
                      </a:xfrm>
                      <a:custGeom>
                        <a:avLst/>
                        <a:gdLst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473274 w 473274"/>
                          <a:gd name="connsiteY4" fmla="*/ 79078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91305"/>
                          <a:gd name="connsiteX1" fmla="*/ 433735 w 473274"/>
                          <a:gd name="connsiteY1" fmla="*/ 0 h 91305"/>
                          <a:gd name="connsiteX2" fmla="*/ 473274 w 473274"/>
                          <a:gd name="connsiteY2" fmla="*/ 39539 h 91305"/>
                          <a:gd name="connsiteX3" fmla="*/ 473274 w 473274"/>
                          <a:gd name="connsiteY3" fmla="*/ 79078 h 91305"/>
                          <a:gd name="connsiteX4" fmla="*/ 306045 w 473274"/>
                          <a:gd name="connsiteY4" fmla="*/ 91305 h 91305"/>
                          <a:gd name="connsiteX5" fmla="*/ 0 w 473274"/>
                          <a:gd name="connsiteY5" fmla="*/ 79078 h 91305"/>
                          <a:gd name="connsiteX6" fmla="*/ 0 w 473274"/>
                          <a:gd name="connsiteY6" fmla="*/ 79078 h 91305"/>
                          <a:gd name="connsiteX7" fmla="*/ 0 w 473274"/>
                          <a:gd name="connsiteY7" fmla="*/ 39539 h 91305"/>
                          <a:gd name="connsiteX8" fmla="*/ 39539 w 473274"/>
                          <a:gd name="connsiteY8" fmla="*/ 0 h 91305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7422 w 473274"/>
                          <a:gd name="connsiteY4" fmla="*/ 51413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7422 w 473274"/>
                          <a:gd name="connsiteY4" fmla="*/ 51413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5290 w 473274"/>
                          <a:gd name="connsiteY4" fmla="*/ 62661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5290 w 473274"/>
                          <a:gd name="connsiteY4" fmla="*/ 62661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26519 w 473274"/>
                          <a:gd name="connsiteY4" fmla="*/ 66377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65805 w 499540"/>
                          <a:gd name="connsiteY0" fmla="*/ 0 h 79078"/>
                          <a:gd name="connsiteX1" fmla="*/ 460001 w 499540"/>
                          <a:gd name="connsiteY1" fmla="*/ 0 h 79078"/>
                          <a:gd name="connsiteX2" fmla="*/ 499540 w 499540"/>
                          <a:gd name="connsiteY2" fmla="*/ 39539 h 79078"/>
                          <a:gd name="connsiteX3" fmla="*/ 499540 w 499540"/>
                          <a:gd name="connsiteY3" fmla="*/ 79078 h 79078"/>
                          <a:gd name="connsiteX4" fmla="*/ 252785 w 499540"/>
                          <a:gd name="connsiteY4" fmla="*/ 66377 h 79078"/>
                          <a:gd name="connsiteX5" fmla="*/ 26266 w 499540"/>
                          <a:gd name="connsiteY5" fmla="*/ 79078 h 79078"/>
                          <a:gd name="connsiteX6" fmla="*/ 26266 w 499540"/>
                          <a:gd name="connsiteY6" fmla="*/ 79078 h 79078"/>
                          <a:gd name="connsiteX7" fmla="*/ 0 w 499540"/>
                          <a:gd name="connsiteY7" fmla="*/ 31857 h 79078"/>
                          <a:gd name="connsiteX8" fmla="*/ 65805 w 499540"/>
                          <a:gd name="connsiteY8" fmla="*/ 0 h 79078"/>
                          <a:gd name="connsiteX0" fmla="*/ 69239 w 502974"/>
                          <a:gd name="connsiteY0" fmla="*/ 0 h 79078"/>
                          <a:gd name="connsiteX1" fmla="*/ 463435 w 502974"/>
                          <a:gd name="connsiteY1" fmla="*/ 0 h 79078"/>
                          <a:gd name="connsiteX2" fmla="*/ 502974 w 502974"/>
                          <a:gd name="connsiteY2" fmla="*/ 39539 h 79078"/>
                          <a:gd name="connsiteX3" fmla="*/ 502974 w 502974"/>
                          <a:gd name="connsiteY3" fmla="*/ 79078 h 79078"/>
                          <a:gd name="connsiteX4" fmla="*/ 256219 w 502974"/>
                          <a:gd name="connsiteY4" fmla="*/ 66377 h 79078"/>
                          <a:gd name="connsiteX5" fmla="*/ 29700 w 502974"/>
                          <a:gd name="connsiteY5" fmla="*/ 79078 h 79078"/>
                          <a:gd name="connsiteX6" fmla="*/ 29700 w 502974"/>
                          <a:gd name="connsiteY6" fmla="*/ 79078 h 79078"/>
                          <a:gd name="connsiteX7" fmla="*/ 0 w 502974"/>
                          <a:gd name="connsiteY7" fmla="*/ 47255 h 79078"/>
                          <a:gd name="connsiteX8" fmla="*/ 69239 w 502974"/>
                          <a:gd name="connsiteY8" fmla="*/ 0 h 79078"/>
                          <a:gd name="connsiteX0" fmla="*/ 69239 w 502974"/>
                          <a:gd name="connsiteY0" fmla="*/ 0 h 79078"/>
                          <a:gd name="connsiteX1" fmla="*/ 463435 w 502974"/>
                          <a:gd name="connsiteY1" fmla="*/ 0 h 79078"/>
                          <a:gd name="connsiteX2" fmla="*/ 502974 w 502974"/>
                          <a:gd name="connsiteY2" fmla="*/ 39539 h 79078"/>
                          <a:gd name="connsiteX3" fmla="*/ 502974 w 502974"/>
                          <a:gd name="connsiteY3" fmla="*/ 79078 h 79078"/>
                          <a:gd name="connsiteX4" fmla="*/ 256219 w 502974"/>
                          <a:gd name="connsiteY4" fmla="*/ 66377 h 79078"/>
                          <a:gd name="connsiteX5" fmla="*/ 29700 w 502974"/>
                          <a:gd name="connsiteY5" fmla="*/ 79078 h 79078"/>
                          <a:gd name="connsiteX6" fmla="*/ 0 w 502974"/>
                          <a:gd name="connsiteY6" fmla="*/ 47255 h 79078"/>
                          <a:gd name="connsiteX7" fmla="*/ 69239 w 502974"/>
                          <a:gd name="connsiteY7" fmla="*/ 0 h 79078"/>
                          <a:gd name="connsiteX0" fmla="*/ 69239 w 502974"/>
                          <a:gd name="connsiteY0" fmla="*/ 0 h 79278"/>
                          <a:gd name="connsiteX1" fmla="*/ 463435 w 502974"/>
                          <a:gd name="connsiteY1" fmla="*/ 0 h 79278"/>
                          <a:gd name="connsiteX2" fmla="*/ 502974 w 502974"/>
                          <a:gd name="connsiteY2" fmla="*/ 39539 h 79278"/>
                          <a:gd name="connsiteX3" fmla="*/ 502974 w 502974"/>
                          <a:gd name="connsiteY3" fmla="*/ 79078 h 79278"/>
                          <a:gd name="connsiteX4" fmla="*/ 256219 w 502974"/>
                          <a:gd name="connsiteY4" fmla="*/ 66377 h 79278"/>
                          <a:gd name="connsiteX5" fmla="*/ 29700 w 502974"/>
                          <a:gd name="connsiteY5" fmla="*/ 79078 h 79278"/>
                          <a:gd name="connsiteX6" fmla="*/ 0 w 502974"/>
                          <a:gd name="connsiteY6" fmla="*/ 47255 h 79278"/>
                          <a:gd name="connsiteX7" fmla="*/ 69239 w 502974"/>
                          <a:gd name="connsiteY7" fmla="*/ 0 h 7927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502974" h="79278">
                            <a:moveTo>
                              <a:pt x="69239" y="0"/>
                            </a:moveTo>
                            <a:lnTo>
                              <a:pt x="463435" y="0"/>
                            </a:lnTo>
                            <a:cubicBezTo>
                              <a:pt x="485272" y="0"/>
                              <a:pt x="502974" y="17702"/>
                              <a:pt x="502974" y="39539"/>
                            </a:cubicBezTo>
                            <a:lnTo>
                              <a:pt x="502974" y="79078"/>
                            </a:lnTo>
                            <a:cubicBezTo>
                              <a:pt x="424357" y="69856"/>
                              <a:pt x="424546" y="64197"/>
                              <a:pt x="256219" y="66377"/>
                            </a:cubicBezTo>
                            <a:cubicBezTo>
                              <a:pt x="87892" y="68557"/>
                              <a:pt x="71127" y="80995"/>
                              <a:pt x="29700" y="79078"/>
                            </a:cubicBezTo>
                            <a:cubicBezTo>
                              <a:pt x="-11727" y="77161"/>
                              <a:pt x="9900" y="57863"/>
                              <a:pt x="0" y="47255"/>
                            </a:cubicBezTo>
                            <a:cubicBezTo>
                              <a:pt x="0" y="25418"/>
                              <a:pt x="47402" y="0"/>
                              <a:pt x="69239" y="0"/>
                            </a:cubicBezTo>
                            <a:close/>
                          </a:path>
                        </a:pathLst>
                      </a:custGeom>
                      <a:solidFill>
                        <a:srgbClr val="000000">
                          <a:alpha val="2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71" name="フリーフォーム: 図形 470">
                        <a:extLst>
                          <a:ext uri="{FF2B5EF4-FFF2-40B4-BE49-F238E27FC236}">
                            <a16:creationId xmlns:a16="http://schemas.microsoft.com/office/drawing/2014/main" id="{8E4E8DE6-5180-489D-BBC9-51C859E15924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615624" y="3482004"/>
                        <a:ext cx="605299" cy="1198185"/>
                      </a:xfrm>
                      <a:custGeom>
                        <a:avLst/>
                        <a:gdLst>
                          <a:gd name="connsiteX0" fmla="*/ 153926 w 525860"/>
                          <a:gd name="connsiteY0" fmla="*/ 8707 h 1084373"/>
                          <a:gd name="connsiteX1" fmla="*/ 221596 w 525860"/>
                          <a:gd name="connsiteY1" fmla="*/ 110798 h 1084373"/>
                          <a:gd name="connsiteX2" fmla="*/ 221596 w 525860"/>
                          <a:gd name="connsiteY2" fmla="*/ 446574 h 1084373"/>
                          <a:gd name="connsiteX3" fmla="*/ 525860 w 525860"/>
                          <a:gd name="connsiteY3" fmla="*/ 973575 h 1084373"/>
                          <a:gd name="connsiteX4" fmla="*/ 333952 w 525860"/>
                          <a:gd name="connsiteY4" fmla="*/ 1084373 h 1084373"/>
                          <a:gd name="connsiteX5" fmla="*/ 24707 w 525860"/>
                          <a:gd name="connsiteY5" fmla="*/ 548745 h 1084373"/>
                          <a:gd name="connsiteX6" fmla="*/ 20743 w 525860"/>
                          <a:gd name="connsiteY6" fmla="*/ 536956 h 1084373"/>
                          <a:gd name="connsiteX7" fmla="*/ 8707 w 525860"/>
                          <a:gd name="connsiteY7" fmla="*/ 519105 h 1084373"/>
                          <a:gd name="connsiteX8" fmla="*/ 0 w 525860"/>
                          <a:gd name="connsiteY8" fmla="*/ 475977 h 1084373"/>
                          <a:gd name="connsiteX9" fmla="*/ 0 w 525860"/>
                          <a:gd name="connsiteY9" fmla="*/ 110798 h 1084373"/>
                          <a:gd name="connsiteX10" fmla="*/ 110798 w 525860"/>
                          <a:gd name="connsiteY10" fmla="*/ 0 h 1084373"/>
                          <a:gd name="connsiteX11" fmla="*/ 153926 w 525860"/>
                          <a:gd name="connsiteY11" fmla="*/ 8707 h 1084373"/>
                          <a:gd name="connsiteX0" fmla="*/ 525860 w 617300"/>
                          <a:gd name="connsiteY0" fmla="*/ 973575 h 1084373"/>
                          <a:gd name="connsiteX1" fmla="*/ 333952 w 617300"/>
                          <a:gd name="connsiteY1" fmla="*/ 1084373 h 1084373"/>
                          <a:gd name="connsiteX2" fmla="*/ 24707 w 617300"/>
                          <a:gd name="connsiteY2" fmla="*/ 548745 h 1084373"/>
                          <a:gd name="connsiteX3" fmla="*/ 20743 w 617300"/>
                          <a:gd name="connsiteY3" fmla="*/ 536956 h 1084373"/>
                          <a:gd name="connsiteX4" fmla="*/ 8707 w 617300"/>
                          <a:gd name="connsiteY4" fmla="*/ 519105 h 1084373"/>
                          <a:gd name="connsiteX5" fmla="*/ 0 w 617300"/>
                          <a:gd name="connsiteY5" fmla="*/ 475977 h 1084373"/>
                          <a:gd name="connsiteX6" fmla="*/ 0 w 617300"/>
                          <a:gd name="connsiteY6" fmla="*/ 110798 h 1084373"/>
                          <a:gd name="connsiteX7" fmla="*/ 110798 w 617300"/>
                          <a:gd name="connsiteY7" fmla="*/ 0 h 1084373"/>
                          <a:gd name="connsiteX8" fmla="*/ 153926 w 617300"/>
                          <a:gd name="connsiteY8" fmla="*/ 8707 h 1084373"/>
                          <a:gd name="connsiteX9" fmla="*/ 221596 w 617300"/>
                          <a:gd name="connsiteY9" fmla="*/ 110798 h 1084373"/>
                          <a:gd name="connsiteX10" fmla="*/ 221596 w 617300"/>
                          <a:gd name="connsiteY10" fmla="*/ 446574 h 1084373"/>
                          <a:gd name="connsiteX11" fmla="*/ 617300 w 617300"/>
                          <a:gd name="connsiteY11" fmla="*/ 1065015 h 1084373"/>
                          <a:gd name="connsiteX0" fmla="*/ 333952 w 617300"/>
                          <a:gd name="connsiteY0" fmla="*/ 1084373 h 1084373"/>
                          <a:gd name="connsiteX1" fmla="*/ 24707 w 617300"/>
                          <a:gd name="connsiteY1" fmla="*/ 548745 h 1084373"/>
                          <a:gd name="connsiteX2" fmla="*/ 20743 w 617300"/>
                          <a:gd name="connsiteY2" fmla="*/ 536956 h 1084373"/>
                          <a:gd name="connsiteX3" fmla="*/ 8707 w 617300"/>
                          <a:gd name="connsiteY3" fmla="*/ 519105 h 1084373"/>
                          <a:gd name="connsiteX4" fmla="*/ 0 w 617300"/>
                          <a:gd name="connsiteY4" fmla="*/ 475977 h 1084373"/>
                          <a:gd name="connsiteX5" fmla="*/ 0 w 617300"/>
                          <a:gd name="connsiteY5" fmla="*/ 110798 h 1084373"/>
                          <a:gd name="connsiteX6" fmla="*/ 110798 w 617300"/>
                          <a:gd name="connsiteY6" fmla="*/ 0 h 1084373"/>
                          <a:gd name="connsiteX7" fmla="*/ 153926 w 617300"/>
                          <a:gd name="connsiteY7" fmla="*/ 8707 h 1084373"/>
                          <a:gd name="connsiteX8" fmla="*/ 221596 w 617300"/>
                          <a:gd name="connsiteY8" fmla="*/ 110798 h 1084373"/>
                          <a:gd name="connsiteX9" fmla="*/ 221596 w 617300"/>
                          <a:gd name="connsiteY9" fmla="*/ 446574 h 1084373"/>
                          <a:gd name="connsiteX10" fmla="*/ 617300 w 617300"/>
                          <a:gd name="connsiteY10" fmla="*/ 1065015 h 1084373"/>
                          <a:gd name="connsiteX0" fmla="*/ 333952 w 523729"/>
                          <a:gd name="connsiteY0" fmla="*/ 1084373 h 1084373"/>
                          <a:gd name="connsiteX1" fmla="*/ 24707 w 523729"/>
                          <a:gd name="connsiteY1" fmla="*/ 548745 h 1084373"/>
                          <a:gd name="connsiteX2" fmla="*/ 20743 w 523729"/>
                          <a:gd name="connsiteY2" fmla="*/ 536956 h 1084373"/>
                          <a:gd name="connsiteX3" fmla="*/ 8707 w 523729"/>
                          <a:gd name="connsiteY3" fmla="*/ 519105 h 1084373"/>
                          <a:gd name="connsiteX4" fmla="*/ 0 w 523729"/>
                          <a:gd name="connsiteY4" fmla="*/ 475977 h 1084373"/>
                          <a:gd name="connsiteX5" fmla="*/ 0 w 523729"/>
                          <a:gd name="connsiteY5" fmla="*/ 110798 h 1084373"/>
                          <a:gd name="connsiteX6" fmla="*/ 110798 w 523729"/>
                          <a:gd name="connsiteY6" fmla="*/ 0 h 1084373"/>
                          <a:gd name="connsiteX7" fmla="*/ 153926 w 523729"/>
                          <a:gd name="connsiteY7" fmla="*/ 8707 h 1084373"/>
                          <a:gd name="connsiteX8" fmla="*/ 221596 w 523729"/>
                          <a:gd name="connsiteY8" fmla="*/ 110798 h 1084373"/>
                          <a:gd name="connsiteX9" fmla="*/ 221596 w 523729"/>
                          <a:gd name="connsiteY9" fmla="*/ 446574 h 1084373"/>
                          <a:gd name="connsiteX10" fmla="*/ 523729 w 523729"/>
                          <a:gd name="connsiteY10" fmla="*/ 941335 h 1084373"/>
                          <a:gd name="connsiteX0" fmla="*/ 353313 w 523729"/>
                          <a:gd name="connsiteY0" fmla="*/ 1069888 h 1069888"/>
                          <a:gd name="connsiteX1" fmla="*/ 24707 w 523729"/>
                          <a:gd name="connsiteY1" fmla="*/ 548745 h 1069888"/>
                          <a:gd name="connsiteX2" fmla="*/ 20743 w 523729"/>
                          <a:gd name="connsiteY2" fmla="*/ 536956 h 1069888"/>
                          <a:gd name="connsiteX3" fmla="*/ 8707 w 523729"/>
                          <a:gd name="connsiteY3" fmla="*/ 519105 h 1069888"/>
                          <a:gd name="connsiteX4" fmla="*/ 0 w 523729"/>
                          <a:gd name="connsiteY4" fmla="*/ 475977 h 1069888"/>
                          <a:gd name="connsiteX5" fmla="*/ 0 w 523729"/>
                          <a:gd name="connsiteY5" fmla="*/ 110798 h 1069888"/>
                          <a:gd name="connsiteX6" fmla="*/ 110798 w 523729"/>
                          <a:gd name="connsiteY6" fmla="*/ 0 h 1069888"/>
                          <a:gd name="connsiteX7" fmla="*/ 153926 w 523729"/>
                          <a:gd name="connsiteY7" fmla="*/ 8707 h 1069888"/>
                          <a:gd name="connsiteX8" fmla="*/ 221596 w 523729"/>
                          <a:gd name="connsiteY8" fmla="*/ 110798 h 1069888"/>
                          <a:gd name="connsiteX9" fmla="*/ 221596 w 523729"/>
                          <a:gd name="connsiteY9" fmla="*/ 446574 h 1069888"/>
                          <a:gd name="connsiteX10" fmla="*/ 523729 w 523729"/>
                          <a:gd name="connsiteY10" fmla="*/ 941335 h 1069888"/>
                          <a:gd name="connsiteX0" fmla="*/ 353313 w 531241"/>
                          <a:gd name="connsiteY0" fmla="*/ 1069888 h 1069888"/>
                          <a:gd name="connsiteX1" fmla="*/ 24707 w 531241"/>
                          <a:gd name="connsiteY1" fmla="*/ 548745 h 1069888"/>
                          <a:gd name="connsiteX2" fmla="*/ 20743 w 531241"/>
                          <a:gd name="connsiteY2" fmla="*/ 536956 h 1069888"/>
                          <a:gd name="connsiteX3" fmla="*/ 8707 w 531241"/>
                          <a:gd name="connsiteY3" fmla="*/ 519105 h 1069888"/>
                          <a:gd name="connsiteX4" fmla="*/ 0 w 531241"/>
                          <a:gd name="connsiteY4" fmla="*/ 475977 h 1069888"/>
                          <a:gd name="connsiteX5" fmla="*/ 0 w 531241"/>
                          <a:gd name="connsiteY5" fmla="*/ 110798 h 1069888"/>
                          <a:gd name="connsiteX6" fmla="*/ 110798 w 531241"/>
                          <a:gd name="connsiteY6" fmla="*/ 0 h 1069888"/>
                          <a:gd name="connsiteX7" fmla="*/ 153926 w 531241"/>
                          <a:gd name="connsiteY7" fmla="*/ 8707 h 1069888"/>
                          <a:gd name="connsiteX8" fmla="*/ 221596 w 531241"/>
                          <a:gd name="connsiteY8" fmla="*/ 110798 h 1069888"/>
                          <a:gd name="connsiteX9" fmla="*/ 221596 w 531241"/>
                          <a:gd name="connsiteY9" fmla="*/ 446574 h 1069888"/>
                          <a:gd name="connsiteX10" fmla="*/ 531241 w 531241"/>
                          <a:gd name="connsiteY10" fmla="*/ 934674 h 1069888"/>
                          <a:gd name="connsiteX0" fmla="*/ 353313 w 512067"/>
                          <a:gd name="connsiteY0" fmla="*/ 1069888 h 1069888"/>
                          <a:gd name="connsiteX1" fmla="*/ 24707 w 512067"/>
                          <a:gd name="connsiteY1" fmla="*/ 548745 h 1069888"/>
                          <a:gd name="connsiteX2" fmla="*/ 20743 w 512067"/>
                          <a:gd name="connsiteY2" fmla="*/ 536956 h 1069888"/>
                          <a:gd name="connsiteX3" fmla="*/ 8707 w 512067"/>
                          <a:gd name="connsiteY3" fmla="*/ 519105 h 1069888"/>
                          <a:gd name="connsiteX4" fmla="*/ 0 w 512067"/>
                          <a:gd name="connsiteY4" fmla="*/ 475977 h 1069888"/>
                          <a:gd name="connsiteX5" fmla="*/ 0 w 512067"/>
                          <a:gd name="connsiteY5" fmla="*/ 110798 h 1069888"/>
                          <a:gd name="connsiteX6" fmla="*/ 110798 w 512067"/>
                          <a:gd name="connsiteY6" fmla="*/ 0 h 1069888"/>
                          <a:gd name="connsiteX7" fmla="*/ 153926 w 512067"/>
                          <a:gd name="connsiteY7" fmla="*/ 8707 h 1069888"/>
                          <a:gd name="connsiteX8" fmla="*/ 221596 w 512067"/>
                          <a:gd name="connsiteY8" fmla="*/ 110798 h 1069888"/>
                          <a:gd name="connsiteX9" fmla="*/ 221596 w 512067"/>
                          <a:gd name="connsiteY9" fmla="*/ 446574 h 1069888"/>
                          <a:gd name="connsiteX10" fmla="*/ 512067 w 512067"/>
                          <a:gd name="connsiteY10" fmla="*/ 863111 h 1069888"/>
                          <a:gd name="connsiteX0" fmla="*/ 314068 w 512067"/>
                          <a:gd name="connsiteY0" fmla="*/ 994987 h 994987"/>
                          <a:gd name="connsiteX1" fmla="*/ 24707 w 512067"/>
                          <a:gd name="connsiteY1" fmla="*/ 548745 h 994987"/>
                          <a:gd name="connsiteX2" fmla="*/ 20743 w 512067"/>
                          <a:gd name="connsiteY2" fmla="*/ 536956 h 994987"/>
                          <a:gd name="connsiteX3" fmla="*/ 8707 w 512067"/>
                          <a:gd name="connsiteY3" fmla="*/ 519105 h 994987"/>
                          <a:gd name="connsiteX4" fmla="*/ 0 w 512067"/>
                          <a:gd name="connsiteY4" fmla="*/ 475977 h 994987"/>
                          <a:gd name="connsiteX5" fmla="*/ 0 w 512067"/>
                          <a:gd name="connsiteY5" fmla="*/ 110798 h 994987"/>
                          <a:gd name="connsiteX6" fmla="*/ 110798 w 512067"/>
                          <a:gd name="connsiteY6" fmla="*/ 0 h 994987"/>
                          <a:gd name="connsiteX7" fmla="*/ 153926 w 512067"/>
                          <a:gd name="connsiteY7" fmla="*/ 8707 h 994987"/>
                          <a:gd name="connsiteX8" fmla="*/ 221596 w 512067"/>
                          <a:gd name="connsiteY8" fmla="*/ 110798 h 994987"/>
                          <a:gd name="connsiteX9" fmla="*/ 221596 w 512067"/>
                          <a:gd name="connsiteY9" fmla="*/ 446574 h 994987"/>
                          <a:gd name="connsiteX10" fmla="*/ 512067 w 512067"/>
                          <a:gd name="connsiteY10" fmla="*/ 863111 h 994987"/>
                          <a:gd name="connsiteX0" fmla="*/ 322551 w 512067"/>
                          <a:gd name="connsiteY0" fmla="*/ 1013633 h 1013633"/>
                          <a:gd name="connsiteX1" fmla="*/ 24707 w 512067"/>
                          <a:gd name="connsiteY1" fmla="*/ 548745 h 1013633"/>
                          <a:gd name="connsiteX2" fmla="*/ 20743 w 512067"/>
                          <a:gd name="connsiteY2" fmla="*/ 536956 h 1013633"/>
                          <a:gd name="connsiteX3" fmla="*/ 8707 w 512067"/>
                          <a:gd name="connsiteY3" fmla="*/ 519105 h 1013633"/>
                          <a:gd name="connsiteX4" fmla="*/ 0 w 512067"/>
                          <a:gd name="connsiteY4" fmla="*/ 475977 h 1013633"/>
                          <a:gd name="connsiteX5" fmla="*/ 0 w 512067"/>
                          <a:gd name="connsiteY5" fmla="*/ 110798 h 1013633"/>
                          <a:gd name="connsiteX6" fmla="*/ 110798 w 512067"/>
                          <a:gd name="connsiteY6" fmla="*/ 0 h 1013633"/>
                          <a:gd name="connsiteX7" fmla="*/ 153926 w 512067"/>
                          <a:gd name="connsiteY7" fmla="*/ 8707 h 1013633"/>
                          <a:gd name="connsiteX8" fmla="*/ 221596 w 512067"/>
                          <a:gd name="connsiteY8" fmla="*/ 110798 h 1013633"/>
                          <a:gd name="connsiteX9" fmla="*/ 221596 w 512067"/>
                          <a:gd name="connsiteY9" fmla="*/ 446574 h 1013633"/>
                          <a:gd name="connsiteX10" fmla="*/ 512067 w 512067"/>
                          <a:gd name="connsiteY10" fmla="*/ 863111 h 1013633"/>
                          <a:gd name="connsiteX0" fmla="*/ 322551 w 512067"/>
                          <a:gd name="connsiteY0" fmla="*/ 1013633 h 1013633"/>
                          <a:gd name="connsiteX1" fmla="*/ 24707 w 512067"/>
                          <a:gd name="connsiteY1" fmla="*/ 548745 h 1013633"/>
                          <a:gd name="connsiteX2" fmla="*/ 20743 w 512067"/>
                          <a:gd name="connsiteY2" fmla="*/ 536956 h 1013633"/>
                          <a:gd name="connsiteX3" fmla="*/ 8707 w 512067"/>
                          <a:gd name="connsiteY3" fmla="*/ 519105 h 1013633"/>
                          <a:gd name="connsiteX4" fmla="*/ 0 w 512067"/>
                          <a:gd name="connsiteY4" fmla="*/ 475977 h 1013633"/>
                          <a:gd name="connsiteX5" fmla="*/ 0 w 512067"/>
                          <a:gd name="connsiteY5" fmla="*/ 110798 h 1013633"/>
                          <a:gd name="connsiteX6" fmla="*/ 110798 w 512067"/>
                          <a:gd name="connsiteY6" fmla="*/ 0 h 1013633"/>
                          <a:gd name="connsiteX7" fmla="*/ 153926 w 512067"/>
                          <a:gd name="connsiteY7" fmla="*/ 8707 h 1013633"/>
                          <a:gd name="connsiteX8" fmla="*/ 221596 w 512067"/>
                          <a:gd name="connsiteY8" fmla="*/ 110798 h 1013633"/>
                          <a:gd name="connsiteX9" fmla="*/ 221596 w 512067"/>
                          <a:gd name="connsiteY9" fmla="*/ 446574 h 1013633"/>
                          <a:gd name="connsiteX10" fmla="*/ 512067 w 512067"/>
                          <a:gd name="connsiteY10" fmla="*/ 863111 h 101363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512067" h="1013633">
                            <a:moveTo>
                              <a:pt x="322551" y="1013633"/>
                            </a:moveTo>
                            <a:lnTo>
                              <a:pt x="24707" y="548745"/>
                            </a:lnTo>
                            <a:lnTo>
                              <a:pt x="20743" y="536956"/>
                            </a:lnTo>
                            <a:lnTo>
                              <a:pt x="8707" y="519105"/>
                            </a:lnTo>
                            <a:cubicBezTo>
                              <a:pt x="3100" y="505849"/>
                              <a:pt x="0" y="491275"/>
                              <a:pt x="0" y="475977"/>
                            </a:cubicBezTo>
                            <a:lnTo>
                              <a:pt x="0" y="110798"/>
                            </a:lnTo>
                            <a:cubicBezTo>
                              <a:pt x="0" y="49606"/>
                              <a:pt x="49606" y="0"/>
                              <a:pt x="110798" y="0"/>
                            </a:cubicBezTo>
                            <a:cubicBezTo>
                              <a:pt x="126096" y="0"/>
                              <a:pt x="140670" y="3100"/>
                              <a:pt x="153926" y="8707"/>
                            </a:cubicBezTo>
                            <a:cubicBezTo>
                              <a:pt x="193693" y="25527"/>
                              <a:pt x="221596" y="64904"/>
                              <a:pt x="221596" y="110798"/>
                            </a:cubicBezTo>
                            <a:lnTo>
                              <a:pt x="221596" y="446574"/>
                            </a:lnTo>
                            <a:cubicBezTo>
                              <a:pt x="274906" y="596789"/>
                              <a:pt x="512067" y="863111"/>
                              <a:pt x="512067" y="863111"/>
                            </a:cubicBezTo>
                          </a:path>
                        </a:pathLst>
                      </a:custGeom>
                      <a:solidFill>
                        <a:srgbClr val="FFCC99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72" name="フリーフォーム: 図形 471">
                        <a:extLst>
                          <a:ext uri="{FF2B5EF4-FFF2-40B4-BE49-F238E27FC236}">
                            <a16:creationId xmlns:a16="http://schemas.microsoft.com/office/drawing/2014/main" id="{3D44AE4F-CBD1-48A1-889F-516D1CFEBA0F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600166" y="3601008"/>
                        <a:ext cx="94380" cy="457538"/>
                      </a:xfrm>
                      <a:custGeom>
                        <a:avLst/>
                        <a:gdLst>
                          <a:gd name="connsiteX0" fmla="*/ 22876 w 88125"/>
                          <a:gd name="connsiteY0" fmla="*/ 4618 h 438031"/>
                          <a:gd name="connsiteX1" fmla="*/ 88125 w 88125"/>
                          <a:gd name="connsiteY1" fmla="*/ 103057 h 438031"/>
                          <a:gd name="connsiteX2" fmla="*/ 88125 w 88125"/>
                          <a:gd name="connsiteY2" fmla="*/ 425062 h 438031"/>
                          <a:gd name="connsiteX3" fmla="*/ 51446 w 88125"/>
                          <a:gd name="connsiteY3" fmla="*/ 438031 h 438031"/>
                          <a:gd name="connsiteX4" fmla="*/ 49728 w 88125"/>
                          <a:gd name="connsiteY4" fmla="*/ 435242 h 438031"/>
                          <a:gd name="connsiteX5" fmla="*/ 53619 w 88125"/>
                          <a:gd name="connsiteY5" fmla="*/ 91383 h 438031"/>
                          <a:gd name="connsiteX6" fmla="*/ 14742 w 88125"/>
                          <a:gd name="connsiteY6" fmla="*/ 8944 h 438031"/>
                          <a:gd name="connsiteX7" fmla="*/ 0 w 88125"/>
                          <a:gd name="connsiteY7" fmla="*/ 0 h 4380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88125" h="438031">
                            <a:moveTo>
                              <a:pt x="22876" y="4618"/>
                            </a:moveTo>
                            <a:cubicBezTo>
                              <a:pt x="61220" y="20837"/>
                              <a:pt x="88125" y="58805"/>
                              <a:pt x="88125" y="103057"/>
                            </a:cubicBezTo>
                            <a:lnTo>
                              <a:pt x="88125" y="425062"/>
                            </a:lnTo>
                            <a:lnTo>
                              <a:pt x="51446" y="438031"/>
                            </a:lnTo>
                            <a:lnTo>
                              <a:pt x="49728" y="435242"/>
                            </a:lnTo>
                            <a:lnTo>
                              <a:pt x="53619" y="91383"/>
                            </a:lnTo>
                            <a:cubicBezTo>
                              <a:pt x="53619" y="58194"/>
                              <a:pt x="38485" y="28539"/>
                              <a:pt x="14742" y="8944"/>
                            </a:cubicBez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FFFFFF">
                          <a:alpha val="4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73" name="四角形: 上の 2 つの角を丸める 109">
                        <a:extLst>
                          <a:ext uri="{FF2B5EF4-FFF2-40B4-BE49-F238E27FC236}">
                            <a16:creationId xmlns:a16="http://schemas.microsoft.com/office/drawing/2014/main" id="{8B434602-C478-42DB-8C95-712CAB5E6CF7}"/>
                          </a:ext>
                        </a:extLst>
                      </p:cNvPr>
                      <p:cNvSpPr/>
                      <p:nvPr/>
                    </p:nvSpPr>
                    <p:spPr>
                      <a:xfrm rot="12177584">
                        <a:off x="806525" y="4318275"/>
                        <a:ext cx="535643" cy="79176"/>
                      </a:xfrm>
                      <a:custGeom>
                        <a:avLst/>
                        <a:gdLst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473274 w 473274"/>
                          <a:gd name="connsiteY4" fmla="*/ 79078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91305"/>
                          <a:gd name="connsiteX1" fmla="*/ 433735 w 473274"/>
                          <a:gd name="connsiteY1" fmla="*/ 0 h 91305"/>
                          <a:gd name="connsiteX2" fmla="*/ 473274 w 473274"/>
                          <a:gd name="connsiteY2" fmla="*/ 39539 h 91305"/>
                          <a:gd name="connsiteX3" fmla="*/ 473274 w 473274"/>
                          <a:gd name="connsiteY3" fmla="*/ 79078 h 91305"/>
                          <a:gd name="connsiteX4" fmla="*/ 306045 w 473274"/>
                          <a:gd name="connsiteY4" fmla="*/ 91305 h 91305"/>
                          <a:gd name="connsiteX5" fmla="*/ 0 w 473274"/>
                          <a:gd name="connsiteY5" fmla="*/ 79078 h 91305"/>
                          <a:gd name="connsiteX6" fmla="*/ 0 w 473274"/>
                          <a:gd name="connsiteY6" fmla="*/ 79078 h 91305"/>
                          <a:gd name="connsiteX7" fmla="*/ 0 w 473274"/>
                          <a:gd name="connsiteY7" fmla="*/ 39539 h 91305"/>
                          <a:gd name="connsiteX8" fmla="*/ 39539 w 473274"/>
                          <a:gd name="connsiteY8" fmla="*/ 0 h 91305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7422 w 473274"/>
                          <a:gd name="connsiteY4" fmla="*/ 51413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7422 w 473274"/>
                          <a:gd name="connsiteY4" fmla="*/ 51413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5290 w 473274"/>
                          <a:gd name="connsiteY4" fmla="*/ 62661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5290 w 473274"/>
                          <a:gd name="connsiteY4" fmla="*/ 62661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26519 w 473274"/>
                          <a:gd name="connsiteY4" fmla="*/ 66377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51272 w 485007"/>
                          <a:gd name="connsiteY0" fmla="*/ 0 h 79078"/>
                          <a:gd name="connsiteX1" fmla="*/ 445468 w 485007"/>
                          <a:gd name="connsiteY1" fmla="*/ 0 h 79078"/>
                          <a:gd name="connsiteX2" fmla="*/ 485007 w 485007"/>
                          <a:gd name="connsiteY2" fmla="*/ 39539 h 79078"/>
                          <a:gd name="connsiteX3" fmla="*/ 485007 w 485007"/>
                          <a:gd name="connsiteY3" fmla="*/ 79078 h 79078"/>
                          <a:gd name="connsiteX4" fmla="*/ 238252 w 485007"/>
                          <a:gd name="connsiteY4" fmla="*/ 66377 h 79078"/>
                          <a:gd name="connsiteX5" fmla="*/ 11733 w 485007"/>
                          <a:gd name="connsiteY5" fmla="*/ 79078 h 79078"/>
                          <a:gd name="connsiteX6" fmla="*/ 11733 w 485007"/>
                          <a:gd name="connsiteY6" fmla="*/ 79078 h 79078"/>
                          <a:gd name="connsiteX7" fmla="*/ 0 w 485007"/>
                          <a:gd name="connsiteY7" fmla="*/ 39808 h 79078"/>
                          <a:gd name="connsiteX8" fmla="*/ 51272 w 485007"/>
                          <a:gd name="connsiteY8" fmla="*/ 0 h 79078"/>
                          <a:gd name="connsiteX0" fmla="*/ 51272 w 485007"/>
                          <a:gd name="connsiteY0" fmla="*/ 0 h 79078"/>
                          <a:gd name="connsiteX1" fmla="*/ 445468 w 485007"/>
                          <a:gd name="connsiteY1" fmla="*/ 0 h 79078"/>
                          <a:gd name="connsiteX2" fmla="*/ 485007 w 485007"/>
                          <a:gd name="connsiteY2" fmla="*/ 39539 h 79078"/>
                          <a:gd name="connsiteX3" fmla="*/ 485007 w 485007"/>
                          <a:gd name="connsiteY3" fmla="*/ 79078 h 79078"/>
                          <a:gd name="connsiteX4" fmla="*/ 238252 w 485007"/>
                          <a:gd name="connsiteY4" fmla="*/ 66377 h 79078"/>
                          <a:gd name="connsiteX5" fmla="*/ 11733 w 485007"/>
                          <a:gd name="connsiteY5" fmla="*/ 79078 h 79078"/>
                          <a:gd name="connsiteX6" fmla="*/ 0 w 485007"/>
                          <a:gd name="connsiteY6" fmla="*/ 39808 h 79078"/>
                          <a:gd name="connsiteX7" fmla="*/ 51272 w 485007"/>
                          <a:gd name="connsiteY7" fmla="*/ 0 h 79078"/>
                          <a:gd name="connsiteX0" fmla="*/ 56437 w 490172"/>
                          <a:gd name="connsiteY0" fmla="*/ 0 h 82055"/>
                          <a:gd name="connsiteX1" fmla="*/ 450633 w 490172"/>
                          <a:gd name="connsiteY1" fmla="*/ 0 h 82055"/>
                          <a:gd name="connsiteX2" fmla="*/ 490172 w 490172"/>
                          <a:gd name="connsiteY2" fmla="*/ 39539 h 82055"/>
                          <a:gd name="connsiteX3" fmla="*/ 490172 w 490172"/>
                          <a:gd name="connsiteY3" fmla="*/ 79078 h 82055"/>
                          <a:gd name="connsiteX4" fmla="*/ 243417 w 490172"/>
                          <a:gd name="connsiteY4" fmla="*/ 66377 h 82055"/>
                          <a:gd name="connsiteX5" fmla="*/ 16898 w 490172"/>
                          <a:gd name="connsiteY5" fmla="*/ 79078 h 82055"/>
                          <a:gd name="connsiteX6" fmla="*/ 5165 w 490172"/>
                          <a:gd name="connsiteY6" fmla="*/ 39808 h 82055"/>
                          <a:gd name="connsiteX7" fmla="*/ 56437 w 490172"/>
                          <a:gd name="connsiteY7" fmla="*/ 0 h 8205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490172" h="82055">
                            <a:moveTo>
                              <a:pt x="56437" y="0"/>
                            </a:moveTo>
                            <a:lnTo>
                              <a:pt x="450633" y="0"/>
                            </a:lnTo>
                            <a:cubicBezTo>
                              <a:pt x="472470" y="0"/>
                              <a:pt x="490172" y="17702"/>
                              <a:pt x="490172" y="39539"/>
                            </a:cubicBezTo>
                            <a:lnTo>
                              <a:pt x="490172" y="79078"/>
                            </a:lnTo>
                            <a:cubicBezTo>
                              <a:pt x="411555" y="69856"/>
                              <a:pt x="411744" y="64197"/>
                              <a:pt x="243417" y="66377"/>
                            </a:cubicBezTo>
                            <a:cubicBezTo>
                              <a:pt x="75090" y="68557"/>
                              <a:pt x="49040" y="89726"/>
                              <a:pt x="16898" y="79078"/>
                            </a:cubicBezTo>
                            <a:cubicBezTo>
                              <a:pt x="-15244" y="68430"/>
                              <a:pt x="9076" y="52898"/>
                              <a:pt x="5165" y="39808"/>
                            </a:cubicBezTo>
                            <a:cubicBezTo>
                              <a:pt x="5165" y="17971"/>
                              <a:pt x="34600" y="0"/>
                              <a:pt x="56437" y="0"/>
                            </a:cubicBezTo>
                            <a:close/>
                          </a:path>
                        </a:pathLst>
                      </a:custGeom>
                      <a:solidFill>
                        <a:srgbClr val="000000">
                          <a:alpha val="2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74" name="フリーフォーム: 図形 473">
                        <a:extLst>
                          <a:ext uri="{FF2B5EF4-FFF2-40B4-BE49-F238E27FC236}">
                            <a16:creationId xmlns:a16="http://schemas.microsoft.com/office/drawing/2014/main" id="{F25C9B87-3427-4B72-84DB-728C937A3B4C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613503" y="3714073"/>
                        <a:ext cx="558484" cy="1102095"/>
                      </a:xfrm>
                      <a:custGeom>
                        <a:avLst/>
                        <a:gdLst>
                          <a:gd name="connsiteX0" fmla="*/ 153926 w 525860"/>
                          <a:gd name="connsiteY0" fmla="*/ 8707 h 1084373"/>
                          <a:gd name="connsiteX1" fmla="*/ 221596 w 525860"/>
                          <a:gd name="connsiteY1" fmla="*/ 110798 h 1084373"/>
                          <a:gd name="connsiteX2" fmla="*/ 221596 w 525860"/>
                          <a:gd name="connsiteY2" fmla="*/ 446574 h 1084373"/>
                          <a:gd name="connsiteX3" fmla="*/ 525860 w 525860"/>
                          <a:gd name="connsiteY3" fmla="*/ 973575 h 1084373"/>
                          <a:gd name="connsiteX4" fmla="*/ 333952 w 525860"/>
                          <a:gd name="connsiteY4" fmla="*/ 1084373 h 1084373"/>
                          <a:gd name="connsiteX5" fmla="*/ 24707 w 525860"/>
                          <a:gd name="connsiteY5" fmla="*/ 548745 h 1084373"/>
                          <a:gd name="connsiteX6" fmla="*/ 20743 w 525860"/>
                          <a:gd name="connsiteY6" fmla="*/ 536956 h 1084373"/>
                          <a:gd name="connsiteX7" fmla="*/ 8707 w 525860"/>
                          <a:gd name="connsiteY7" fmla="*/ 519105 h 1084373"/>
                          <a:gd name="connsiteX8" fmla="*/ 0 w 525860"/>
                          <a:gd name="connsiteY8" fmla="*/ 475977 h 1084373"/>
                          <a:gd name="connsiteX9" fmla="*/ 0 w 525860"/>
                          <a:gd name="connsiteY9" fmla="*/ 110798 h 1084373"/>
                          <a:gd name="connsiteX10" fmla="*/ 110798 w 525860"/>
                          <a:gd name="connsiteY10" fmla="*/ 0 h 1084373"/>
                          <a:gd name="connsiteX11" fmla="*/ 153926 w 525860"/>
                          <a:gd name="connsiteY11" fmla="*/ 8707 h 1084373"/>
                          <a:gd name="connsiteX0" fmla="*/ 525860 w 617300"/>
                          <a:gd name="connsiteY0" fmla="*/ 973575 h 1084373"/>
                          <a:gd name="connsiteX1" fmla="*/ 333952 w 617300"/>
                          <a:gd name="connsiteY1" fmla="*/ 1084373 h 1084373"/>
                          <a:gd name="connsiteX2" fmla="*/ 24707 w 617300"/>
                          <a:gd name="connsiteY2" fmla="*/ 548745 h 1084373"/>
                          <a:gd name="connsiteX3" fmla="*/ 20743 w 617300"/>
                          <a:gd name="connsiteY3" fmla="*/ 536956 h 1084373"/>
                          <a:gd name="connsiteX4" fmla="*/ 8707 w 617300"/>
                          <a:gd name="connsiteY4" fmla="*/ 519105 h 1084373"/>
                          <a:gd name="connsiteX5" fmla="*/ 0 w 617300"/>
                          <a:gd name="connsiteY5" fmla="*/ 475977 h 1084373"/>
                          <a:gd name="connsiteX6" fmla="*/ 0 w 617300"/>
                          <a:gd name="connsiteY6" fmla="*/ 110798 h 1084373"/>
                          <a:gd name="connsiteX7" fmla="*/ 110798 w 617300"/>
                          <a:gd name="connsiteY7" fmla="*/ 0 h 1084373"/>
                          <a:gd name="connsiteX8" fmla="*/ 153926 w 617300"/>
                          <a:gd name="connsiteY8" fmla="*/ 8707 h 1084373"/>
                          <a:gd name="connsiteX9" fmla="*/ 221596 w 617300"/>
                          <a:gd name="connsiteY9" fmla="*/ 110798 h 1084373"/>
                          <a:gd name="connsiteX10" fmla="*/ 221596 w 617300"/>
                          <a:gd name="connsiteY10" fmla="*/ 446574 h 1084373"/>
                          <a:gd name="connsiteX11" fmla="*/ 617300 w 617300"/>
                          <a:gd name="connsiteY11" fmla="*/ 1065015 h 1084373"/>
                          <a:gd name="connsiteX0" fmla="*/ 333952 w 617300"/>
                          <a:gd name="connsiteY0" fmla="*/ 1084373 h 1084373"/>
                          <a:gd name="connsiteX1" fmla="*/ 24707 w 617300"/>
                          <a:gd name="connsiteY1" fmla="*/ 548745 h 1084373"/>
                          <a:gd name="connsiteX2" fmla="*/ 20743 w 617300"/>
                          <a:gd name="connsiteY2" fmla="*/ 536956 h 1084373"/>
                          <a:gd name="connsiteX3" fmla="*/ 8707 w 617300"/>
                          <a:gd name="connsiteY3" fmla="*/ 519105 h 1084373"/>
                          <a:gd name="connsiteX4" fmla="*/ 0 w 617300"/>
                          <a:gd name="connsiteY4" fmla="*/ 475977 h 1084373"/>
                          <a:gd name="connsiteX5" fmla="*/ 0 w 617300"/>
                          <a:gd name="connsiteY5" fmla="*/ 110798 h 1084373"/>
                          <a:gd name="connsiteX6" fmla="*/ 110798 w 617300"/>
                          <a:gd name="connsiteY6" fmla="*/ 0 h 1084373"/>
                          <a:gd name="connsiteX7" fmla="*/ 153926 w 617300"/>
                          <a:gd name="connsiteY7" fmla="*/ 8707 h 1084373"/>
                          <a:gd name="connsiteX8" fmla="*/ 221596 w 617300"/>
                          <a:gd name="connsiteY8" fmla="*/ 110798 h 1084373"/>
                          <a:gd name="connsiteX9" fmla="*/ 221596 w 617300"/>
                          <a:gd name="connsiteY9" fmla="*/ 446574 h 1084373"/>
                          <a:gd name="connsiteX10" fmla="*/ 617300 w 617300"/>
                          <a:gd name="connsiteY10" fmla="*/ 1065015 h 1084373"/>
                          <a:gd name="connsiteX0" fmla="*/ 333952 w 490650"/>
                          <a:gd name="connsiteY0" fmla="*/ 1084373 h 1084373"/>
                          <a:gd name="connsiteX1" fmla="*/ 24707 w 490650"/>
                          <a:gd name="connsiteY1" fmla="*/ 548745 h 1084373"/>
                          <a:gd name="connsiteX2" fmla="*/ 20743 w 490650"/>
                          <a:gd name="connsiteY2" fmla="*/ 536956 h 1084373"/>
                          <a:gd name="connsiteX3" fmla="*/ 8707 w 490650"/>
                          <a:gd name="connsiteY3" fmla="*/ 519105 h 1084373"/>
                          <a:gd name="connsiteX4" fmla="*/ 0 w 490650"/>
                          <a:gd name="connsiteY4" fmla="*/ 475977 h 1084373"/>
                          <a:gd name="connsiteX5" fmla="*/ 0 w 490650"/>
                          <a:gd name="connsiteY5" fmla="*/ 110798 h 1084373"/>
                          <a:gd name="connsiteX6" fmla="*/ 110798 w 490650"/>
                          <a:gd name="connsiteY6" fmla="*/ 0 h 1084373"/>
                          <a:gd name="connsiteX7" fmla="*/ 153926 w 490650"/>
                          <a:gd name="connsiteY7" fmla="*/ 8707 h 1084373"/>
                          <a:gd name="connsiteX8" fmla="*/ 221596 w 490650"/>
                          <a:gd name="connsiteY8" fmla="*/ 110798 h 1084373"/>
                          <a:gd name="connsiteX9" fmla="*/ 221596 w 490650"/>
                          <a:gd name="connsiteY9" fmla="*/ 446574 h 1084373"/>
                          <a:gd name="connsiteX10" fmla="*/ 490650 w 490650"/>
                          <a:gd name="connsiteY10" fmla="*/ 852579 h 1084373"/>
                          <a:gd name="connsiteX0" fmla="*/ 347730 w 490650"/>
                          <a:gd name="connsiteY0" fmla="*/ 997008 h 997008"/>
                          <a:gd name="connsiteX1" fmla="*/ 24707 w 490650"/>
                          <a:gd name="connsiteY1" fmla="*/ 548745 h 997008"/>
                          <a:gd name="connsiteX2" fmla="*/ 20743 w 490650"/>
                          <a:gd name="connsiteY2" fmla="*/ 536956 h 997008"/>
                          <a:gd name="connsiteX3" fmla="*/ 8707 w 490650"/>
                          <a:gd name="connsiteY3" fmla="*/ 519105 h 997008"/>
                          <a:gd name="connsiteX4" fmla="*/ 0 w 490650"/>
                          <a:gd name="connsiteY4" fmla="*/ 475977 h 997008"/>
                          <a:gd name="connsiteX5" fmla="*/ 0 w 490650"/>
                          <a:gd name="connsiteY5" fmla="*/ 110798 h 997008"/>
                          <a:gd name="connsiteX6" fmla="*/ 110798 w 490650"/>
                          <a:gd name="connsiteY6" fmla="*/ 0 h 997008"/>
                          <a:gd name="connsiteX7" fmla="*/ 153926 w 490650"/>
                          <a:gd name="connsiteY7" fmla="*/ 8707 h 997008"/>
                          <a:gd name="connsiteX8" fmla="*/ 221596 w 490650"/>
                          <a:gd name="connsiteY8" fmla="*/ 110798 h 997008"/>
                          <a:gd name="connsiteX9" fmla="*/ 221596 w 490650"/>
                          <a:gd name="connsiteY9" fmla="*/ 446574 h 997008"/>
                          <a:gd name="connsiteX10" fmla="*/ 490650 w 490650"/>
                          <a:gd name="connsiteY10" fmla="*/ 852579 h 997008"/>
                          <a:gd name="connsiteX0" fmla="*/ 347730 w 490650"/>
                          <a:gd name="connsiteY0" fmla="*/ 997008 h 997008"/>
                          <a:gd name="connsiteX1" fmla="*/ 24707 w 490650"/>
                          <a:gd name="connsiteY1" fmla="*/ 548745 h 997008"/>
                          <a:gd name="connsiteX2" fmla="*/ 20743 w 490650"/>
                          <a:gd name="connsiteY2" fmla="*/ 536956 h 997008"/>
                          <a:gd name="connsiteX3" fmla="*/ 8707 w 490650"/>
                          <a:gd name="connsiteY3" fmla="*/ 519105 h 997008"/>
                          <a:gd name="connsiteX4" fmla="*/ 0 w 490650"/>
                          <a:gd name="connsiteY4" fmla="*/ 475977 h 997008"/>
                          <a:gd name="connsiteX5" fmla="*/ 0 w 490650"/>
                          <a:gd name="connsiteY5" fmla="*/ 110798 h 997008"/>
                          <a:gd name="connsiteX6" fmla="*/ 110798 w 490650"/>
                          <a:gd name="connsiteY6" fmla="*/ 0 h 997008"/>
                          <a:gd name="connsiteX7" fmla="*/ 153926 w 490650"/>
                          <a:gd name="connsiteY7" fmla="*/ 8707 h 997008"/>
                          <a:gd name="connsiteX8" fmla="*/ 206146 w 490650"/>
                          <a:gd name="connsiteY8" fmla="*/ 131207 h 997008"/>
                          <a:gd name="connsiteX9" fmla="*/ 221596 w 490650"/>
                          <a:gd name="connsiteY9" fmla="*/ 446574 h 997008"/>
                          <a:gd name="connsiteX10" fmla="*/ 490650 w 490650"/>
                          <a:gd name="connsiteY10" fmla="*/ 852579 h 997008"/>
                          <a:gd name="connsiteX0" fmla="*/ 347730 w 465288"/>
                          <a:gd name="connsiteY0" fmla="*/ 997008 h 997008"/>
                          <a:gd name="connsiteX1" fmla="*/ 24707 w 465288"/>
                          <a:gd name="connsiteY1" fmla="*/ 548745 h 997008"/>
                          <a:gd name="connsiteX2" fmla="*/ 20743 w 465288"/>
                          <a:gd name="connsiteY2" fmla="*/ 536956 h 997008"/>
                          <a:gd name="connsiteX3" fmla="*/ 8707 w 465288"/>
                          <a:gd name="connsiteY3" fmla="*/ 519105 h 997008"/>
                          <a:gd name="connsiteX4" fmla="*/ 0 w 465288"/>
                          <a:gd name="connsiteY4" fmla="*/ 475977 h 997008"/>
                          <a:gd name="connsiteX5" fmla="*/ 0 w 465288"/>
                          <a:gd name="connsiteY5" fmla="*/ 110798 h 997008"/>
                          <a:gd name="connsiteX6" fmla="*/ 110798 w 465288"/>
                          <a:gd name="connsiteY6" fmla="*/ 0 h 997008"/>
                          <a:gd name="connsiteX7" fmla="*/ 153926 w 465288"/>
                          <a:gd name="connsiteY7" fmla="*/ 8707 h 997008"/>
                          <a:gd name="connsiteX8" fmla="*/ 206146 w 465288"/>
                          <a:gd name="connsiteY8" fmla="*/ 131207 h 997008"/>
                          <a:gd name="connsiteX9" fmla="*/ 221596 w 465288"/>
                          <a:gd name="connsiteY9" fmla="*/ 446574 h 997008"/>
                          <a:gd name="connsiteX10" fmla="*/ 465288 w 465288"/>
                          <a:gd name="connsiteY10" fmla="*/ 777445 h 997008"/>
                          <a:gd name="connsiteX0" fmla="*/ 347730 w 465288"/>
                          <a:gd name="connsiteY0" fmla="*/ 997008 h 997008"/>
                          <a:gd name="connsiteX1" fmla="*/ 285827 w 465288"/>
                          <a:gd name="connsiteY1" fmla="*/ 880043 h 997008"/>
                          <a:gd name="connsiteX2" fmla="*/ 24707 w 465288"/>
                          <a:gd name="connsiteY2" fmla="*/ 548745 h 997008"/>
                          <a:gd name="connsiteX3" fmla="*/ 20743 w 465288"/>
                          <a:gd name="connsiteY3" fmla="*/ 536956 h 997008"/>
                          <a:gd name="connsiteX4" fmla="*/ 8707 w 465288"/>
                          <a:gd name="connsiteY4" fmla="*/ 519105 h 997008"/>
                          <a:gd name="connsiteX5" fmla="*/ 0 w 465288"/>
                          <a:gd name="connsiteY5" fmla="*/ 475977 h 997008"/>
                          <a:gd name="connsiteX6" fmla="*/ 0 w 465288"/>
                          <a:gd name="connsiteY6" fmla="*/ 110798 h 997008"/>
                          <a:gd name="connsiteX7" fmla="*/ 110798 w 465288"/>
                          <a:gd name="connsiteY7" fmla="*/ 0 h 997008"/>
                          <a:gd name="connsiteX8" fmla="*/ 153926 w 465288"/>
                          <a:gd name="connsiteY8" fmla="*/ 8707 h 997008"/>
                          <a:gd name="connsiteX9" fmla="*/ 206146 w 465288"/>
                          <a:gd name="connsiteY9" fmla="*/ 131207 h 997008"/>
                          <a:gd name="connsiteX10" fmla="*/ 221596 w 465288"/>
                          <a:gd name="connsiteY10" fmla="*/ 446574 h 997008"/>
                          <a:gd name="connsiteX11" fmla="*/ 465288 w 465288"/>
                          <a:gd name="connsiteY11" fmla="*/ 777445 h 997008"/>
                          <a:gd name="connsiteX0" fmla="*/ 285827 w 465288"/>
                          <a:gd name="connsiteY0" fmla="*/ 880043 h 880043"/>
                          <a:gd name="connsiteX1" fmla="*/ 24707 w 465288"/>
                          <a:gd name="connsiteY1" fmla="*/ 548745 h 880043"/>
                          <a:gd name="connsiteX2" fmla="*/ 20743 w 465288"/>
                          <a:gd name="connsiteY2" fmla="*/ 536956 h 880043"/>
                          <a:gd name="connsiteX3" fmla="*/ 8707 w 465288"/>
                          <a:gd name="connsiteY3" fmla="*/ 519105 h 880043"/>
                          <a:gd name="connsiteX4" fmla="*/ 0 w 465288"/>
                          <a:gd name="connsiteY4" fmla="*/ 475977 h 880043"/>
                          <a:gd name="connsiteX5" fmla="*/ 0 w 465288"/>
                          <a:gd name="connsiteY5" fmla="*/ 110798 h 880043"/>
                          <a:gd name="connsiteX6" fmla="*/ 110798 w 465288"/>
                          <a:gd name="connsiteY6" fmla="*/ 0 h 880043"/>
                          <a:gd name="connsiteX7" fmla="*/ 153926 w 465288"/>
                          <a:gd name="connsiteY7" fmla="*/ 8707 h 880043"/>
                          <a:gd name="connsiteX8" fmla="*/ 206146 w 465288"/>
                          <a:gd name="connsiteY8" fmla="*/ 131207 h 880043"/>
                          <a:gd name="connsiteX9" fmla="*/ 221596 w 465288"/>
                          <a:gd name="connsiteY9" fmla="*/ 446574 h 880043"/>
                          <a:gd name="connsiteX10" fmla="*/ 465288 w 465288"/>
                          <a:gd name="connsiteY10" fmla="*/ 777445 h 880043"/>
                          <a:gd name="connsiteX0" fmla="*/ 323096 w 465288"/>
                          <a:gd name="connsiteY0" fmla="*/ 934556 h 934556"/>
                          <a:gd name="connsiteX1" fmla="*/ 24707 w 465288"/>
                          <a:gd name="connsiteY1" fmla="*/ 548745 h 934556"/>
                          <a:gd name="connsiteX2" fmla="*/ 20743 w 465288"/>
                          <a:gd name="connsiteY2" fmla="*/ 536956 h 934556"/>
                          <a:gd name="connsiteX3" fmla="*/ 8707 w 465288"/>
                          <a:gd name="connsiteY3" fmla="*/ 519105 h 934556"/>
                          <a:gd name="connsiteX4" fmla="*/ 0 w 465288"/>
                          <a:gd name="connsiteY4" fmla="*/ 475977 h 934556"/>
                          <a:gd name="connsiteX5" fmla="*/ 0 w 465288"/>
                          <a:gd name="connsiteY5" fmla="*/ 110798 h 934556"/>
                          <a:gd name="connsiteX6" fmla="*/ 110798 w 465288"/>
                          <a:gd name="connsiteY6" fmla="*/ 0 h 934556"/>
                          <a:gd name="connsiteX7" fmla="*/ 153926 w 465288"/>
                          <a:gd name="connsiteY7" fmla="*/ 8707 h 934556"/>
                          <a:gd name="connsiteX8" fmla="*/ 206146 w 465288"/>
                          <a:gd name="connsiteY8" fmla="*/ 131207 h 934556"/>
                          <a:gd name="connsiteX9" fmla="*/ 221596 w 465288"/>
                          <a:gd name="connsiteY9" fmla="*/ 446574 h 934556"/>
                          <a:gd name="connsiteX10" fmla="*/ 465288 w 465288"/>
                          <a:gd name="connsiteY10" fmla="*/ 777445 h 934556"/>
                          <a:gd name="connsiteX0" fmla="*/ 299949 w 465288"/>
                          <a:gd name="connsiteY0" fmla="*/ 914214 h 914214"/>
                          <a:gd name="connsiteX1" fmla="*/ 24707 w 465288"/>
                          <a:gd name="connsiteY1" fmla="*/ 548745 h 914214"/>
                          <a:gd name="connsiteX2" fmla="*/ 20743 w 465288"/>
                          <a:gd name="connsiteY2" fmla="*/ 536956 h 914214"/>
                          <a:gd name="connsiteX3" fmla="*/ 8707 w 465288"/>
                          <a:gd name="connsiteY3" fmla="*/ 519105 h 914214"/>
                          <a:gd name="connsiteX4" fmla="*/ 0 w 465288"/>
                          <a:gd name="connsiteY4" fmla="*/ 475977 h 914214"/>
                          <a:gd name="connsiteX5" fmla="*/ 0 w 465288"/>
                          <a:gd name="connsiteY5" fmla="*/ 110798 h 914214"/>
                          <a:gd name="connsiteX6" fmla="*/ 110798 w 465288"/>
                          <a:gd name="connsiteY6" fmla="*/ 0 h 914214"/>
                          <a:gd name="connsiteX7" fmla="*/ 153926 w 465288"/>
                          <a:gd name="connsiteY7" fmla="*/ 8707 h 914214"/>
                          <a:gd name="connsiteX8" fmla="*/ 206146 w 465288"/>
                          <a:gd name="connsiteY8" fmla="*/ 131207 h 914214"/>
                          <a:gd name="connsiteX9" fmla="*/ 221596 w 465288"/>
                          <a:gd name="connsiteY9" fmla="*/ 446574 h 914214"/>
                          <a:gd name="connsiteX10" fmla="*/ 465288 w 465288"/>
                          <a:gd name="connsiteY10" fmla="*/ 777445 h 914214"/>
                          <a:gd name="connsiteX0" fmla="*/ 331351 w 465288"/>
                          <a:gd name="connsiteY0" fmla="*/ 932344 h 932344"/>
                          <a:gd name="connsiteX1" fmla="*/ 24707 w 465288"/>
                          <a:gd name="connsiteY1" fmla="*/ 548745 h 932344"/>
                          <a:gd name="connsiteX2" fmla="*/ 20743 w 465288"/>
                          <a:gd name="connsiteY2" fmla="*/ 536956 h 932344"/>
                          <a:gd name="connsiteX3" fmla="*/ 8707 w 465288"/>
                          <a:gd name="connsiteY3" fmla="*/ 519105 h 932344"/>
                          <a:gd name="connsiteX4" fmla="*/ 0 w 465288"/>
                          <a:gd name="connsiteY4" fmla="*/ 475977 h 932344"/>
                          <a:gd name="connsiteX5" fmla="*/ 0 w 465288"/>
                          <a:gd name="connsiteY5" fmla="*/ 110798 h 932344"/>
                          <a:gd name="connsiteX6" fmla="*/ 110798 w 465288"/>
                          <a:gd name="connsiteY6" fmla="*/ 0 h 932344"/>
                          <a:gd name="connsiteX7" fmla="*/ 153926 w 465288"/>
                          <a:gd name="connsiteY7" fmla="*/ 8707 h 932344"/>
                          <a:gd name="connsiteX8" fmla="*/ 206146 w 465288"/>
                          <a:gd name="connsiteY8" fmla="*/ 131207 h 932344"/>
                          <a:gd name="connsiteX9" fmla="*/ 221596 w 465288"/>
                          <a:gd name="connsiteY9" fmla="*/ 446574 h 932344"/>
                          <a:gd name="connsiteX10" fmla="*/ 465288 w 465288"/>
                          <a:gd name="connsiteY10" fmla="*/ 777445 h 932344"/>
                          <a:gd name="connsiteX0" fmla="*/ 331351 w 465288"/>
                          <a:gd name="connsiteY0" fmla="*/ 932344 h 932344"/>
                          <a:gd name="connsiteX1" fmla="*/ 24707 w 465288"/>
                          <a:gd name="connsiteY1" fmla="*/ 548745 h 932344"/>
                          <a:gd name="connsiteX2" fmla="*/ 20743 w 465288"/>
                          <a:gd name="connsiteY2" fmla="*/ 536956 h 932344"/>
                          <a:gd name="connsiteX3" fmla="*/ 8707 w 465288"/>
                          <a:gd name="connsiteY3" fmla="*/ 519105 h 932344"/>
                          <a:gd name="connsiteX4" fmla="*/ 0 w 465288"/>
                          <a:gd name="connsiteY4" fmla="*/ 475977 h 932344"/>
                          <a:gd name="connsiteX5" fmla="*/ 0 w 465288"/>
                          <a:gd name="connsiteY5" fmla="*/ 110798 h 932344"/>
                          <a:gd name="connsiteX6" fmla="*/ 110798 w 465288"/>
                          <a:gd name="connsiteY6" fmla="*/ 0 h 932344"/>
                          <a:gd name="connsiteX7" fmla="*/ 153926 w 465288"/>
                          <a:gd name="connsiteY7" fmla="*/ 8707 h 932344"/>
                          <a:gd name="connsiteX8" fmla="*/ 206146 w 465288"/>
                          <a:gd name="connsiteY8" fmla="*/ 131207 h 932344"/>
                          <a:gd name="connsiteX9" fmla="*/ 221596 w 465288"/>
                          <a:gd name="connsiteY9" fmla="*/ 446574 h 932344"/>
                          <a:gd name="connsiteX10" fmla="*/ 465288 w 465288"/>
                          <a:gd name="connsiteY10" fmla="*/ 777445 h 932344"/>
                          <a:gd name="connsiteX0" fmla="*/ 331351 w 465288"/>
                          <a:gd name="connsiteY0" fmla="*/ 932344 h 932344"/>
                          <a:gd name="connsiteX1" fmla="*/ 20743 w 465288"/>
                          <a:gd name="connsiteY1" fmla="*/ 536956 h 932344"/>
                          <a:gd name="connsiteX2" fmla="*/ 8707 w 465288"/>
                          <a:gd name="connsiteY2" fmla="*/ 519105 h 932344"/>
                          <a:gd name="connsiteX3" fmla="*/ 0 w 465288"/>
                          <a:gd name="connsiteY3" fmla="*/ 475977 h 932344"/>
                          <a:gd name="connsiteX4" fmla="*/ 0 w 465288"/>
                          <a:gd name="connsiteY4" fmla="*/ 110798 h 932344"/>
                          <a:gd name="connsiteX5" fmla="*/ 110798 w 465288"/>
                          <a:gd name="connsiteY5" fmla="*/ 0 h 932344"/>
                          <a:gd name="connsiteX6" fmla="*/ 153926 w 465288"/>
                          <a:gd name="connsiteY6" fmla="*/ 8707 h 932344"/>
                          <a:gd name="connsiteX7" fmla="*/ 206146 w 465288"/>
                          <a:gd name="connsiteY7" fmla="*/ 131207 h 932344"/>
                          <a:gd name="connsiteX8" fmla="*/ 221596 w 465288"/>
                          <a:gd name="connsiteY8" fmla="*/ 446574 h 932344"/>
                          <a:gd name="connsiteX9" fmla="*/ 465288 w 465288"/>
                          <a:gd name="connsiteY9" fmla="*/ 777445 h 932344"/>
                          <a:gd name="connsiteX0" fmla="*/ 331351 w 465288"/>
                          <a:gd name="connsiteY0" fmla="*/ 932344 h 932344"/>
                          <a:gd name="connsiteX1" fmla="*/ 8707 w 465288"/>
                          <a:gd name="connsiteY1" fmla="*/ 519105 h 932344"/>
                          <a:gd name="connsiteX2" fmla="*/ 0 w 465288"/>
                          <a:gd name="connsiteY2" fmla="*/ 475977 h 932344"/>
                          <a:gd name="connsiteX3" fmla="*/ 0 w 465288"/>
                          <a:gd name="connsiteY3" fmla="*/ 110798 h 932344"/>
                          <a:gd name="connsiteX4" fmla="*/ 110798 w 465288"/>
                          <a:gd name="connsiteY4" fmla="*/ 0 h 932344"/>
                          <a:gd name="connsiteX5" fmla="*/ 153926 w 465288"/>
                          <a:gd name="connsiteY5" fmla="*/ 8707 h 932344"/>
                          <a:gd name="connsiteX6" fmla="*/ 206146 w 465288"/>
                          <a:gd name="connsiteY6" fmla="*/ 131207 h 932344"/>
                          <a:gd name="connsiteX7" fmla="*/ 221596 w 465288"/>
                          <a:gd name="connsiteY7" fmla="*/ 446574 h 932344"/>
                          <a:gd name="connsiteX8" fmla="*/ 465288 w 465288"/>
                          <a:gd name="connsiteY8" fmla="*/ 777445 h 932344"/>
                          <a:gd name="connsiteX0" fmla="*/ 331351 w 465288"/>
                          <a:gd name="connsiteY0" fmla="*/ 932344 h 932344"/>
                          <a:gd name="connsiteX1" fmla="*/ 8707 w 465288"/>
                          <a:gd name="connsiteY1" fmla="*/ 519105 h 932344"/>
                          <a:gd name="connsiteX2" fmla="*/ 0 w 465288"/>
                          <a:gd name="connsiteY2" fmla="*/ 475977 h 932344"/>
                          <a:gd name="connsiteX3" fmla="*/ 0 w 465288"/>
                          <a:gd name="connsiteY3" fmla="*/ 110798 h 932344"/>
                          <a:gd name="connsiteX4" fmla="*/ 110798 w 465288"/>
                          <a:gd name="connsiteY4" fmla="*/ 0 h 932344"/>
                          <a:gd name="connsiteX5" fmla="*/ 153926 w 465288"/>
                          <a:gd name="connsiteY5" fmla="*/ 8707 h 932344"/>
                          <a:gd name="connsiteX6" fmla="*/ 206146 w 465288"/>
                          <a:gd name="connsiteY6" fmla="*/ 131207 h 932344"/>
                          <a:gd name="connsiteX7" fmla="*/ 221596 w 465288"/>
                          <a:gd name="connsiteY7" fmla="*/ 446574 h 932344"/>
                          <a:gd name="connsiteX8" fmla="*/ 465288 w 465288"/>
                          <a:gd name="connsiteY8" fmla="*/ 777445 h 932344"/>
                          <a:gd name="connsiteX0" fmla="*/ 331351 w 465288"/>
                          <a:gd name="connsiteY0" fmla="*/ 932344 h 932344"/>
                          <a:gd name="connsiteX1" fmla="*/ 8707 w 465288"/>
                          <a:gd name="connsiteY1" fmla="*/ 519105 h 932344"/>
                          <a:gd name="connsiteX2" fmla="*/ 0 w 465288"/>
                          <a:gd name="connsiteY2" fmla="*/ 475977 h 932344"/>
                          <a:gd name="connsiteX3" fmla="*/ 0 w 465288"/>
                          <a:gd name="connsiteY3" fmla="*/ 110798 h 932344"/>
                          <a:gd name="connsiteX4" fmla="*/ 110798 w 465288"/>
                          <a:gd name="connsiteY4" fmla="*/ 0 h 932344"/>
                          <a:gd name="connsiteX5" fmla="*/ 153926 w 465288"/>
                          <a:gd name="connsiteY5" fmla="*/ 8707 h 932344"/>
                          <a:gd name="connsiteX6" fmla="*/ 206146 w 465288"/>
                          <a:gd name="connsiteY6" fmla="*/ 131207 h 932344"/>
                          <a:gd name="connsiteX7" fmla="*/ 221596 w 465288"/>
                          <a:gd name="connsiteY7" fmla="*/ 446574 h 932344"/>
                          <a:gd name="connsiteX8" fmla="*/ 465288 w 465288"/>
                          <a:gd name="connsiteY8" fmla="*/ 777445 h 932344"/>
                          <a:gd name="connsiteX0" fmla="*/ 331351 w 472463"/>
                          <a:gd name="connsiteY0" fmla="*/ 932344 h 932344"/>
                          <a:gd name="connsiteX1" fmla="*/ 8707 w 472463"/>
                          <a:gd name="connsiteY1" fmla="*/ 519105 h 932344"/>
                          <a:gd name="connsiteX2" fmla="*/ 0 w 472463"/>
                          <a:gd name="connsiteY2" fmla="*/ 475977 h 932344"/>
                          <a:gd name="connsiteX3" fmla="*/ 0 w 472463"/>
                          <a:gd name="connsiteY3" fmla="*/ 110798 h 932344"/>
                          <a:gd name="connsiteX4" fmla="*/ 110798 w 472463"/>
                          <a:gd name="connsiteY4" fmla="*/ 0 h 932344"/>
                          <a:gd name="connsiteX5" fmla="*/ 153926 w 472463"/>
                          <a:gd name="connsiteY5" fmla="*/ 8707 h 932344"/>
                          <a:gd name="connsiteX6" fmla="*/ 206146 w 472463"/>
                          <a:gd name="connsiteY6" fmla="*/ 131207 h 932344"/>
                          <a:gd name="connsiteX7" fmla="*/ 221596 w 472463"/>
                          <a:gd name="connsiteY7" fmla="*/ 446574 h 932344"/>
                          <a:gd name="connsiteX8" fmla="*/ 472463 w 472463"/>
                          <a:gd name="connsiteY8" fmla="*/ 793220 h 932344"/>
                          <a:gd name="connsiteX0" fmla="*/ 331351 w 472463"/>
                          <a:gd name="connsiteY0" fmla="*/ 932344 h 932344"/>
                          <a:gd name="connsiteX1" fmla="*/ 8707 w 472463"/>
                          <a:gd name="connsiteY1" fmla="*/ 519105 h 932344"/>
                          <a:gd name="connsiteX2" fmla="*/ 0 w 472463"/>
                          <a:gd name="connsiteY2" fmla="*/ 475977 h 932344"/>
                          <a:gd name="connsiteX3" fmla="*/ 0 w 472463"/>
                          <a:gd name="connsiteY3" fmla="*/ 110798 h 932344"/>
                          <a:gd name="connsiteX4" fmla="*/ 110798 w 472463"/>
                          <a:gd name="connsiteY4" fmla="*/ 0 h 932344"/>
                          <a:gd name="connsiteX5" fmla="*/ 153926 w 472463"/>
                          <a:gd name="connsiteY5" fmla="*/ 8707 h 932344"/>
                          <a:gd name="connsiteX6" fmla="*/ 206146 w 472463"/>
                          <a:gd name="connsiteY6" fmla="*/ 131207 h 932344"/>
                          <a:gd name="connsiteX7" fmla="*/ 221596 w 472463"/>
                          <a:gd name="connsiteY7" fmla="*/ 446574 h 932344"/>
                          <a:gd name="connsiteX8" fmla="*/ 472463 w 472463"/>
                          <a:gd name="connsiteY8" fmla="*/ 793220 h 93234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472463" h="932344">
                            <a:moveTo>
                              <a:pt x="331351" y="932344"/>
                            </a:moveTo>
                            <a:cubicBezTo>
                              <a:pt x="198497" y="810228"/>
                              <a:pt x="90067" y="702211"/>
                              <a:pt x="8707" y="519105"/>
                            </a:cubicBezTo>
                            <a:cubicBezTo>
                              <a:pt x="3100" y="505849"/>
                              <a:pt x="0" y="491275"/>
                              <a:pt x="0" y="475977"/>
                            </a:cubicBezTo>
                            <a:lnTo>
                              <a:pt x="0" y="110798"/>
                            </a:lnTo>
                            <a:cubicBezTo>
                              <a:pt x="0" y="49606"/>
                              <a:pt x="49606" y="0"/>
                              <a:pt x="110798" y="0"/>
                            </a:cubicBezTo>
                            <a:cubicBezTo>
                              <a:pt x="126096" y="0"/>
                              <a:pt x="140670" y="3100"/>
                              <a:pt x="153926" y="8707"/>
                            </a:cubicBezTo>
                            <a:cubicBezTo>
                              <a:pt x="193693" y="25527"/>
                              <a:pt x="206146" y="85313"/>
                              <a:pt x="206146" y="131207"/>
                            </a:cubicBezTo>
                            <a:lnTo>
                              <a:pt x="221596" y="446574"/>
                            </a:lnTo>
                            <a:cubicBezTo>
                              <a:pt x="296776" y="623373"/>
                              <a:pt x="472463" y="793220"/>
                              <a:pt x="472463" y="793220"/>
                            </a:cubicBezTo>
                          </a:path>
                        </a:pathLst>
                      </a:custGeom>
                      <a:solidFill>
                        <a:srgbClr val="FFCC99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75" name="フリーフォーム: 図形 474">
                        <a:extLst>
                          <a:ext uri="{FF2B5EF4-FFF2-40B4-BE49-F238E27FC236}">
                            <a16:creationId xmlns:a16="http://schemas.microsoft.com/office/drawing/2014/main" id="{A31D0C08-E554-438D-9588-DDFE47E3CCE7}"/>
                          </a:ext>
                        </a:extLst>
                      </p:cNvPr>
                      <p:cNvSpPr/>
                      <p:nvPr/>
                    </p:nvSpPr>
                    <p:spPr>
                      <a:xfrm rot="19623778">
                        <a:off x="605797" y="3814934"/>
                        <a:ext cx="94380" cy="457538"/>
                      </a:xfrm>
                      <a:custGeom>
                        <a:avLst/>
                        <a:gdLst>
                          <a:gd name="connsiteX0" fmla="*/ 22876 w 88125"/>
                          <a:gd name="connsiteY0" fmla="*/ 4618 h 438031"/>
                          <a:gd name="connsiteX1" fmla="*/ 88125 w 88125"/>
                          <a:gd name="connsiteY1" fmla="*/ 103057 h 438031"/>
                          <a:gd name="connsiteX2" fmla="*/ 88125 w 88125"/>
                          <a:gd name="connsiteY2" fmla="*/ 425062 h 438031"/>
                          <a:gd name="connsiteX3" fmla="*/ 51446 w 88125"/>
                          <a:gd name="connsiteY3" fmla="*/ 438031 h 438031"/>
                          <a:gd name="connsiteX4" fmla="*/ 49728 w 88125"/>
                          <a:gd name="connsiteY4" fmla="*/ 435242 h 438031"/>
                          <a:gd name="connsiteX5" fmla="*/ 53619 w 88125"/>
                          <a:gd name="connsiteY5" fmla="*/ 91383 h 438031"/>
                          <a:gd name="connsiteX6" fmla="*/ 14742 w 88125"/>
                          <a:gd name="connsiteY6" fmla="*/ 8944 h 438031"/>
                          <a:gd name="connsiteX7" fmla="*/ 0 w 88125"/>
                          <a:gd name="connsiteY7" fmla="*/ 0 h 4380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88125" h="438031">
                            <a:moveTo>
                              <a:pt x="22876" y="4618"/>
                            </a:moveTo>
                            <a:cubicBezTo>
                              <a:pt x="61220" y="20837"/>
                              <a:pt x="88125" y="58805"/>
                              <a:pt x="88125" y="103057"/>
                            </a:cubicBezTo>
                            <a:lnTo>
                              <a:pt x="88125" y="425062"/>
                            </a:lnTo>
                            <a:lnTo>
                              <a:pt x="51446" y="438031"/>
                            </a:lnTo>
                            <a:lnTo>
                              <a:pt x="49728" y="435242"/>
                            </a:lnTo>
                            <a:lnTo>
                              <a:pt x="53619" y="91383"/>
                            </a:lnTo>
                            <a:cubicBezTo>
                              <a:pt x="53619" y="58194"/>
                              <a:pt x="38485" y="28539"/>
                              <a:pt x="14742" y="8944"/>
                            </a:cubicBez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FFFFFF">
                          <a:alpha val="4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76" name="四角形: 上の 2 つの角を丸める 109">
                        <a:extLst>
                          <a:ext uri="{FF2B5EF4-FFF2-40B4-BE49-F238E27FC236}">
                            <a16:creationId xmlns:a16="http://schemas.microsoft.com/office/drawing/2014/main" id="{01130C1C-123B-4E99-B56D-D905B393715F}"/>
                          </a:ext>
                        </a:extLst>
                      </p:cNvPr>
                      <p:cNvSpPr/>
                      <p:nvPr/>
                    </p:nvSpPr>
                    <p:spPr>
                      <a:xfrm rot="12177584">
                        <a:off x="733744" y="4498753"/>
                        <a:ext cx="564378" cy="110868"/>
                      </a:xfrm>
                      <a:custGeom>
                        <a:avLst/>
                        <a:gdLst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473274 w 473274"/>
                          <a:gd name="connsiteY4" fmla="*/ 79078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91305"/>
                          <a:gd name="connsiteX1" fmla="*/ 433735 w 473274"/>
                          <a:gd name="connsiteY1" fmla="*/ 0 h 91305"/>
                          <a:gd name="connsiteX2" fmla="*/ 473274 w 473274"/>
                          <a:gd name="connsiteY2" fmla="*/ 39539 h 91305"/>
                          <a:gd name="connsiteX3" fmla="*/ 473274 w 473274"/>
                          <a:gd name="connsiteY3" fmla="*/ 79078 h 91305"/>
                          <a:gd name="connsiteX4" fmla="*/ 306045 w 473274"/>
                          <a:gd name="connsiteY4" fmla="*/ 91305 h 91305"/>
                          <a:gd name="connsiteX5" fmla="*/ 0 w 473274"/>
                          <a:gd name="connsiteY5" fmla="*/ 79078 h 91305"/>
                          <a:gd name="connsiteX6" fmla="*/ 0 w 473274"/>
                          <a:gd name="connsiteY6" fmla="*/ 79078 h 91305"/>
                          <a:gd name="connsiteX7" fmla="*/ 0 w 473274"/>
                          <a:gd name="connsiteY7" fmla="*/ 39539 h 91305"/>
                          <a:gd name="connsiteX8" fmla="*/ 39539 w 473274"/>
                          <a:gd name="connsiteY8" fmla="*/ 0 h 91305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7422 w 473274"/>
                          <a:gd name="connsiteY4" fmla="*/ 51413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7422 w 473274"/>
                          <a:gd name="connsiteY4" fmla="*/ 51413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5290 w 473274"/>
                          <a:gd name="connsiteY4" fmla="*/ 62661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5290 w 473274"/>
                          <a:gd name="connsiteY4" fmla="*/ 62661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26519 w 473274"/>
                          <a:gd name="connsiteY4" fmla="*/ 66377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585176"/>
                          <a:gd name="connsiteY0" fmla="*/ 0 h 116264"/>
                          <a:gd name="connsiteX1" fmla="*/ 433735 w 585176"/>
                          <a:gd name="connsiteY1" fmla="*/ 0 h 116264"/>
                          <a:gd name="connsiteX2" fmla="*/ 473274 w 585176"/>
                          <a:gd name="connsiteY2" fmla="*/ 39539 h 116264"/>
                          <a:gd name="connsiteX3" fmla="*/ 585176 w 585176"/>
                          <a:gd name="connsiteY3" fmla="*/ 116264 h 116264"/>
                          <a:gd name="connsiteX4" fmla="*/ 226519 w 585176"/>
                          <a:gd name="connsiteY4" fmla="*/ 66377 h 116264"/>
                          <a:gd name="connsiteX5" fmla="*/ 0 w 585176"/>
                          <a:gd name="connsiteY5" fmla="*/ 79078 h 116264"/>
                          <a:gd name="connsiteX6" fmla="*/ 0 w 585176"/>
                          <a:gd name="connsiteY6" fmla="*/ 79078 h 116264"/>
                          <a:gd name="connsiteX7" fmla="*/ 0 w 585176"/>
                          <a:gd name="connsiteY7" fmla="*/ 39539 h 116264"/>
                          <a:gd name="connsiteX8" fmla="*/ 39539 w 585176"/>
                          <a:gd name="connsiteY8" fmla="*/ 0 h 116264"/>
                          <a:gd name="connsiteX0" fmla="*/ 39539 w 585176"/>
                          <a:gd name="connsiteY0" fmla="*/ 0 h 116264"/>
                          <a:gd name="connsiteX1" fmla="*/ 433735 w 585176"/>
                          <a:gd name="connsiteY1" fmla="*/ 0 h 116264"/>
                          <a:gd name="connsiteX2" fmla="*/ 473274 w 585176"/>
                          <a:gd name="connsiteY2" fmla="*/ 39539 h 116264"/>
                          <a:gd name="connsiteX3" fmla="*/ 585176 w 585176"/>
                          <a:gd name="connsiteY3" fmla="*/ 116264 h 116264"/>
                          <a:gd name="connsiteX4" fmla="*/ 226519 w 585176"/>
                          <a:gd name="connsiteY4" fmla="*/ 66377 h 116264"/>
                          <a:gd name="connsiteX5" fmla="*/ 0 w 585176"/>
                          <a:gd name="connsiteY5" fmla="*/ 79078 h 116264"/>
                          <a:gd name="connsiteX6" fmla="*/ 0 w 585176"/>
                          <a:gd name="connsiteY6" fmla="*/ 79078 h 116264"/>
                          <a:gd name="connsiteX7" fmla="*/ 0 w 585176"/>
                          <a:gd name="connsiteY7" fmla="*/ 39539 h 116264"/>
                          <a:gd name="connsiteX8" fmla="*/ 39539 w 585176"/>
                          <a:gd name="connsiteY8" fmla="*/ 0 h 116264"/>
                          <a:gd name="connsiteX0" fmla="*/ 39539 w 585176"/>
                          <a:gd name="connsiteY0" fmla="*/ 0 h 116264"/>
                          <a:gd name="connsiteX1" fmla="*/ 433735 w 585176"/>
                          <a:gd name="connsiteY1" fmla="*/ 0 h 116264"/>
                          <a:gd name="connsiteX2" fmla="*/ 473274 w 585176"/>
                          <a:gd name="connsiteY2" fmla="*/ 39539 h 116264"/>
                          <a:gd name="connsiteX3" fmla="*/ 585176 w 585176"/>
                          <a:gd name="connsiteY3" fmla="*/ 116264 h 116264"/>
                          <a:gd name="connsiteX4" fmla="*/ 226519 w 585176"/>
                          <a:gd name="connsiteY4" fmla="*/ 66377 h 116264"/>
                          <a:gd name="connsiteX5" fmla="*/ 0 w 585176"/>
                          <a:gd name="connsiteY5" fmla="*/ 79078 h 116264"/>
                          <a:gd name="connsiteX6" fmla="*/ 0 w 585176"/>
                          <a:gd name="connsiteY6" fmla="*/ 79078 h 116264"/>
                          <a:gd name="connsiteX7" fmla="*/ 0 w 585176"/>
                          <a:gd name="connsiteY7" fmla="*/ 39539 h 116264"/>
                          <a:gd name="connsiteX8" fmla="*/ 39539 w 585176"/>
                          <a:gd name="connsiteY8" fmla="*/ 0 h 116264"/>
                          <a:gd name="connsiteX0" fmla="*/ 39539 w 585176"/>
                          <a:gd name="connsiteY0" fmla="*/ 0 h 116264"/>
                          <a:gd name="connsiteX1" fmla="*/ 433735 w 585176"/>
                          <a:gd name="connsiteY1" fmla="*/ 0 h 116264"/>
                          <a:gd name="connsiteX2" fmla="*/ 473274 w 585176"/>
                          <a:gd name="connsiteY2" fmla="*/ 39539 h 116264"/>
                          <a:gd name="connsiteX3" fmla="*/ 585176 w 585176"/>
                          <a:gd name="connsiteY3" fmla="*/ 116264 h 116264"/>
                          <a:gd name="connsiteX4" fmla="*/ 229910 w 585176"/>
                          <a:gd name="connsiteY4" fmla="*/ 48684 h 116264"/>
                          <a:gd name="connsiteX5" fmla="*/ 0 w 585176"/>
                          <a:gd name="connsiteY5" fmla="*/ 79078 h 116264"/>
                          <a:gd name="connsiteX6" fmla="*/ 0 w 585176"/>
                          <a:gd name="connsiteY6" fmla="*/ 79078 h 116264"/>
                          <a:gd name="connsiteX7" fmla="*/ 0 w 585176"/>
                          <a:gd name="connsiteY7" fmla="*/ 39539 h 116264"/>
                          <a:gd name="connsiteX8" fmla="*/ 39539 w 585176"/>
                          <a:gd name="connsiteY8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13240 w 598416"/>
                          <a:gd name="connsiteY5" fmla="*/ 79078 h 116264"/>
                          <a:gd name="connsiteX6" fmla="*/ 13240 w 598416"/>
                          <a:gd name="connsiteY6" fmla="*/ 79078 h 116264"/>
                          <a:gd name="connsiteX7" fmla="*/ 0 w 598416"/>
                          <a:gd name="connsiteY7" fmla="*/ 34239 h 116264"/>
                          <a:gd name="connsiteX8" fmla="*/ 52779 w 598416"/>
                          <a:gd name="connsiteY8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13240 w 598416"/>
                          <a:gd name="connsiteY5" fmla="*/ 79078 h 116264"/>
                          <a:gd name="connsiteX6" fmla="*/ 23170 w 598416"/>
                          <a:gd name="connsiteY6" fmla="*/ 83054 h 116264"/>
                          <a:gd name="connsiteX7" fmla="*/ 0 w 598416"/>
                          <a:gd name="connsiteY7" fmla="*/ 34239 h 116264"/>
                          <a:gd name="connsiteX8" fmla="*/ 52779 w 598416"/>
                          <a:gd name="connsiteY8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13240 w 598416"/>
                          <a:gd name="connsiteY5" fmla="*/ 79078 h 116264"/>
                          <a:gd name="connsiteX6" fmla="*/ 63322 w 598416"/>
                          <a:gd name="connsiteY6" fmla="*/ 74365 h 116264"/>
                          <a:gd name="connsiteX7" fmla="*/ 0 w 598416"/>
                          <a:gd name="connsiteY7" fmla="*/ 34239 h 116264"/>
                          <a:gd name="connsiteX8" fmla="*/ 52779 w 598416"/>
                          <a:gd name="connsiteY8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13240 w 598416"/>
                          <a:gd name="connsiteY5" fmla="*/ 79078 h 116264"/>
                          <a:gd name="connsiteX6" fmla="*/ 63322 w 598416"/>
                          <a:gd name="connsiteY6" fmla="*/ 74365 h 116264"/>
                          <a:gd name="connsiteX7" fmla="*/ 0 w 598416"/>
                          <a:gd name="connsiteY7" fmla="*/ 34239 h 116264"/>
                          <a:gd name="connsiteX8" fmla="*/ 52779 w 598416"/>
                          <a:gd name="connsiteY8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13240 w 598416"/>
                          <a:gd name="connsiteY5" fmla="*/ 79078 h 116264"/>
                          <a:gd name="connsiteX6" fmla="*/ 0 w 598416"/>
                          <a:gd name="connsiteY6" fmla="*/ 34239 h 116264"/>
                          <a:gd name="connsiteX7" fmla="*/ 52779 w 598416"/>
                          <a:gd name="connsiteY7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13240 w 598416"/>
                          <a:gd name="connsiteY5" fmla="*/ 79078 h 116264"/>
                          <a:gd name="connsiteX6" fmla="*/ 0 w 598416"/>
                          <a:gd name="connsiteY6" fmla="*/ 34239 h 116264"/>
                          <a:gd name="connsiteX7" fmla="*/ 52779 w 598416"/>
                          <a:gd name="connsiteY7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28174 w 598416"/>
                          <a:gd name="connsiteY5" fmla="*/ 75531 h 116264"/>
                          <a:gd name="connsiteX6" fmla="*/ 0 w 598416"/>
                          <a:gd name="connsiteY6" fmla="*/ 34239 h 116264"/>
                          <a:gd name="connsiteX7" fmla="*/ 52779 w 598416"/>
                          <a:gd name="connsiteY7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28174 w 598416"/>
                          <a:gd name="connsiteY5" fmla="*/ 75531 h 116264"/>
                          <a:gd name="connsiteX6" fmla="*/ 0 w 598416"/>
                          <a:gd name="connsiteY6" fmla="*/ 34239 h 116264"/>
                          <a:gd name="connsiteX7" fmla="*/ 52779 w 598416"/>
                          <a:gd name="connsiteY7" fmla="*/ 0 h 11626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598416" h="116264">
                            <a:moveTo>
                              <a:pt x="52779" y="0"/>
                            </a:moveTo>
                            <a:lnTo>
                              <a:pt x="446975" y="0"/>
                            </a:lnTo>
                            <a:cubicBezTo>
                              <a:pt x="468812" y="0"/>
                              <a:pt x="486514" y="17702"/>
                              <a:pt x="486514" y="39539"/>
                            </a:cubicBezTo>
                            <a:lnTo>
                              <a:pt x="598416" y="116264"/>
                            </a:lnTo>
                            <a:cubicBezTo>
                              <a:pt x="519799" y="107042"/>
                              <a:pt x="338190" y="55473"/>
                              <a:pt x="243150" y="48684"/>
                            </a:cubicBezTo>
                            <a:cubicBezTo>
                              <a:pt x="148110" y="41895"/>
                              <a:pt x="107315" y="66309"/>
                              <a:pt x="28174" y="75531"/>
                            </a:cubicBezTo>
                            <a:cubicBezTo>
                              <a:pt x="-6106" y="67677"/>
                              <a:pt x="4413" y="49185"/>
                              <a:pt x="0" y="34239"/>
                            </a:cubicBezTo>
                            <a:cubicBezTo>
                              <a:pt x="0" y="12402"/>
                              <a:pt x="30942" y="0"/>
                              <a:pt x="52779" y="0"/>
                            </a:cubicBezTo>
                            <a:close/>
                          </a:path>
                        </a:pathLst>
                      </a:custGeom>
                      <a:solidFill>
                        <a:srgbClr val="000000">
                          <a:alpha val="2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77" name="フリーフォーム: 図形 476">
                        <a:extLst>
                          <a:ext uri="{FF2B5EF4-FFF2-40B4-BE49-F238E27FC236}">
                            <a16:creationId xmlns:a16="http://schemas.microsoft.com/office/drawing/2014/main" id="{4B1EAE1C-C3E6-431E-9E46-4CA0D54A91EB}"/>
                          </a:ext>
                        </a:extLst>
                      </p:cNvPr>
                      <p:cNvSpPr/>
                      <p:nvPr/>
                    </p:nvSpPr>
                    <p:spPr>
                      <a:xfrm rot="17497709">
                        <a:off x="765675" y="4070511"/>
                        <a:ext cx="422053" cy="1037353"/>
                      </a:xfrm>
                      <a:custGeom>
                        <a:avLst/>
                        <a:gdLst>
                          <a:gd name="connsiteX0" fmla="*/ 315192 w 334508"/>
                          <a:gd name="connsiteY0" fmla="*/ 37879 h 991241"/>
                          <a:gd name="connsiteX1" fmla="*/ 321704 w 334508"/>
                          <a:gd name="connsiteY1" fmla="*/ 143203 h 991241"/>
                          <a:gd name="connsiteX2" fmla="*/ 189158 w 334508"/>
                          <a:gd name="connsiteY2" fmla="*/ 372778 h 991241"/>
                          <a:gd name="connsiteX3" fmla="*/ 189158 w 334508"/>
                          <a:gd name="connsiteY3" fmla="*/ 897301 h 991241"/>
                          <a:gd name="connsiteX4" fmla="*/ 95218 w 334508"/>
                          <a:gd name="connsiteY4" fmla="*/ 991241 h 991241"/>
                          <a:gd name="connsiteX5" fmla="*/ 1278 w 334508"/>
                          <a:gd name="connsiteY5" fmla="*/ 897301 h 991241"/>
                          <a:gd name="connsiteX6" fmla="*/ 1278 w 334508"/>
                          <a:gd name="connsiteY6" fmla="*/ 355893 h 991241"/>
                          <a:gd name="connsiteX7" fmla="*/ 1484 w 334508"/>
                          <a:gd name="connsiteY7" fmla="*/ 354871 h 991241"/>
                          <a:gd name="connsiteX8" fmla="*/ 0 w 334508"/>
                          <a:gd name="connsiteY8" fmla="*/ 333581 h 991241"/>
                          <a:gd name="connsiteX9" fmla="*/ 12082 w 334508"/>
                          <a:gd name="connsiteY9" fmla="*/ 297652 h 991241"/>
                          <a:gd name="connsiteX10" fmla="*/ 156366 w 334508"/>
                          <a:gd name="connsiteY10" fmla="*/ 47745 h 991241"/>
                          <a:gd name="connsiteX11" fmla="*/ 286764 w 334508"/>
                          <a:gd name="connsiteY11" fmla="*/ 12805 h 991241"/>
                          <a:gd name="connsiteX12" fmla="*/ 315192 w 334508"/>
                          <a:gd name="connsiteY12" fmla="*/ 37879 h 991241"/>
                          <a:gd name="connsiteX0" fmla="*/ 95218 w 334508"/>
                          <a:gd name="connsiteY0" fmla="*/ 991241 h 1082681"/>
                          <a:gd name="connsiteX1" fmla="*/ 1278 w 334508"/>
                          <a:gd name="connsiteY1" fmla="*/ 897301 h 1082681"/>
                          <a:gd name="connsiteX2" fmla="*/ 1278 w 334508"/>
                          <a:gd name="connsiteY2" fmla="*/ 355893 h 1082681"/>
                          <a:gd name="connsiteX3" fmla="*/ 1484 w 334508"/>
                          <a:gd name="connsiteY3" fmla="*/ 354871 h 1082681"/>
                          <a:gd name="connsiteX4" fmla="*/ 0 w 334508"/>
                          <a:gd name="connsiteY4" fmla="*/ 333581 h 1082681"/>
                          <a:gd name="connsiteX5" fmla="*/ 12082 w 334508"/>
                          <a:gd name="connsiteY5" fmla="*/ 297652 h 1082681"/>
                          <a:gd name="connsiteX6" fmla="*/ 156366 w 334508"/>
                          <a:gd name="connsiteY6" fmla="*/ 47745 h 1082681"/>
                          <a:gd name="connsiteX7" fmla="*/ 286764 w 334508"/>
                          <a:gd name="connsiteY7" fmla="*/ 12805 h 1082681"/>
                          <a:gd name="connsiteX8" fmla="*/ 315192 w 334508"/>
                          <a:gd name="connsiteY8" fmla="*/ 37879 h 1082681"/>
                          <a:gd name="connsiteX9" fmla="*/ 321704 w 334508"/>
                          <a:gd name="connsiteY9" fmla="*/ 143203 h 1082681"/>
                          <a:gd name="connsiteX10" fmla="*/ 189158 w 334508"/>
                          <a:gd name="connsiteY10" fmla="*/ 372778 h 1082681"/>
                          <a:gd name="connsiteX11" fmla="*/ 189158 w 334508"/>
                          <a:gd name="connsiteY11" fmla="*/ 897301 h 1082681"/>
                          <a:gd name="connsiteX12" fmla="*/ 186658 w 334508"/>
                          <a:gd name="connsiteY12" fmla="*/ 1082681 h 1082681"/>
                          <a:gd name="connsiteX0" fmla="*/ 95218 w 334508"/>
                          <a:gd name="connsiteY0" fmla="*/ 991241 h 991241"/>
                          <a:gd name="connsiteX1" fmla="*/ 1278 w 334508"/>
                          <a:gd name="connsiteY1" fmla="*/ 897301 h 991241"/>
                          <a:gd name="connsiteX2" fmla="*/ 1278 w 334508"/>
                          <a:gd name="connsiteY2" fmla="*/ 355893 h 991241"/>
                          <a:gd name="connsiteX3" fmla="*/ 1484 w 334508"/>
                          <a:gd name="connsiteY3" fmla="*/ 354871 h 991241"/>
                          <a:gd name="connsiteX4" fmla="*/ 0 w 334508"/>
                          <a:gd name="connsiteY4" fmla="*/ 333581 h 991241"/>
                          <a:gd name="connsiteX5" fmla="*/ 12082 w 334508"/>
                          <a:gd name="connsiteY5" fmla="*/ 297652 h 991241"/>
                          <a:gd name="connsiteX6" fmla="*/ 156366 w 334508"/>
                          <a:gd name="connsiteY6" fmla="*/ 47745 h 991241"/>
                          <a:gd name="connsiteX7" fmla="*/ 286764 w 334508"/>
                          <a:gd name="connsiteY7" fmla="*/ 12805 h 991241"/>
                          <a:gd name="connsiteX8" fmla="*/ 315192 w 334508"/>
                          <a:gd name="connsiteY8" fmla="*/ 37879 h 991241"/>
                          <a:gd name="connsiteX9" fmla="*/ 321704 w 334508"/>
                          <a:gd name="connsiteY9" fmla="*/ 143203 h 991241"/>
                          <a:gd name="connsiteX10" fmla="*/ 189158 w 334508"/>
                          <a:gd name="connsiteY10" fmla="*/ 372778 h 991241"/>
                          <a:gd name="connsiteX11" fmla="*/ 189158 w 334508"/>
                          <a:gd name="connsiteY11" fmla="*/ 897301 h 991241"/>
                          <a:gd name="connsiteX0" fmla="*/ 1278 w 334508"/>
                          <a:gd name="connsiteY0" fmla="*/ 897301 h 897301"/>
                          <a:gd name="connsiteX1" fmla="*/ 1278 w 334508"/>
                          <a:gd name="connsiteY1" fmla="*/ 355893 h 897301"/>
                          <a:gd name="connsiteX2" fmla="*/ 1484 w 334508"/>
                          <a:gd name="connsiteY2" fmla="*/ 354871 h 897301"/>
                          <a:gd name="connsiteX3" fmla="*/ 0 w 334508"/>
                          <a:gd name="connsiteY3" fmla="*/ 333581 h 897301"/>
                          <a:gd name="connsiteX4" fmla="*/ 12082 w 334508"/>
                          <a:gd name="connsiteY4" fmla="*/ 297652 h 897301"/>
                          <a:gd name="connsiteX5" fmla="*/ 156366 w 334508"/>
                          <a:gd name="connsiteY5" fmla="*/ 47745 h 897301"/>
                          <a:gd name="connsiteX6" fmla="*/ 286764 w 334508"/>
                          <a:gd name="connsiteY6" fmla="*/ 12805 h 897301"/>
                          <a:gd name="connsiteX7" fmla="*/ 315192 w 334508"/>
                          <a:gd name="connsiteY7" fmla="*/ 37879 h 897301"/>
                          <a:gd name="connsiteX8" fmla="*/ 321704 w 334508"/>
                          <a:gd name="connsiteY8" fmla="*/ 143203 h 897301"/>
                          <a:gd name="connsiteX9" fmla="*/ 189158 w 334508"/>
                          <a:gd name="connsiteY9" fmla="*/ 372778 h 897301"/>
                          <a:gd name="connsiteX10" fmla="*/ 189158 w 334508"/>
                          <a:gd name="connsiteY10" fmla="*/ 897301 h 897301"/>
                          <a:gd name="connsiteX0" fmla="*/ 0 w 408583"/>
                          <a:gd name="connsiteY0" fmla="*/ 664187 h 897301"/>
                          <a:gd name="connsiteX1" fmla="*/ 75353 w 408583"/>
                          <a:gd name="connsiteY1" fmla="*/ 355893 h 897301"/>
                          <a:gd name="connsiteX2" fmla="*/ 75559 w 408583"/>
                          <a:gd name="connsiteY2" fmla="*/ 354871 h 897301"/>
                          <a:gd name="connsiteX3" fmla="*/ 74075 w 408583"/>
                          <a:gd name="connsiteY3" fmla="*/ 333581 h 897301"/>
                          <a:gd name="connsiteX4" fmla="*/ 86157 w 408583"/>
                          <a:gd name="connsiteY4" fmla="*/ 297652 h 897301"/>
                          <a:gd name="connsiteX5" fmla="*/ 230441 w 408583"/>
                          <a:gd name="connsiteY5" fmla="*/ 47745 h 897301"/>
                          <a:gd name="connsiteX6" fmla="*/ 360839 w 408583"/>
                          <a:gd name="connsiteY6" fmla="*/ 12805 h 897301"/>
                          <a:gd name="connsiteX7" fmla="*/ 389267 w 408583"/>
                          <a:gd name="connsiteY7" fmla="*/ 37879 h 897301"/>
                          <a:gd name="connsiteX8" fmla="*/ 395779 w 408583"/>
                          <a:gd name="connsiteY8" fmla="*/ 143203 h 897301"/>
                          <a:gd name="connsiteX9" fmla="*/ 263233 w 408583"/>
                          <a:gd name="connsiteY9" fmla="*/ 372778 h 897301"/>
                          <a:gd name="connsiteX10" fmla="*/ 263233 w 408583"/>
                          <a:gd name="connsiteY10" fmla="*/ 897301 h 897301"/>
                          <a:gd name="connsiteX0" fmla="*/ 5451 w 334508"/>
                          <a:gd name="connsiteY0" fmla="*/ 881985 h 897301"/>
                          <a:gd name="connsiteX1" fmla="*/ 1278 w 334508"/>
                          <a:gd name="connsiteY1" fmla="*/ 355893 h 897301"/>
                          <a:gd name="connsiteX2" fmla="*/ 1484 w 334508"/>
                          <a:gd name="connsiteY2" fmla="*/ 354871 h 897301"/>
                          <a:gd name="connsiteX3" fmla="*/ 0 w 334508"/>
                          <a:gd name="connsiteY3" fmla="*/ 333581 h 897301"/>
                          <a:gd name="connsiteX4" fmla="*/ 12082 w 334508"/>
                          <a:gd name="connsiteY4" fmla="*/ 297652 h 897301"/>
                          <a:gd name="connsiteX5" fmla="*/ 156366 w 334508"/>
                          <a:gd name="connsiteY5" fmla="*/ 47745 h 897301"/>
                          <a:gd name="connsiteX6" fmla="*/ 286764 w 334508"/>
                          <a:gd name="connsiteY6" fmla="*/ 12805 h 897301"/>
                          <a:gd name="connsiteX7" fmla="*/ 315192 w 334508"/>
                          <a:gd name="connsiteY7" fmla="*/ 37879 h 897301"/>
                          <a:gd name="connsiteX8" fmla="*/ 321704 w 334508"/>
                          <a:gd name="connsiteY8" fmla="*/ 143203 h 897301"/>
                          <a:gd name="connsiteX9" fmla="*/ 189158 w 334508"/>
                          <a:gd name="connsiteY9" fmla="*/ 372778 h 897301"/>
                          <a:gd name="connsiteX10" fmla="*/ 189158 w 334508"/>
                          <a:gd name="connsiteY10" fmla="*/ 897301 h 897301"/>
                          <a:gd name="connsiteX0" fmla="*/ 5451 w 334508"/>
                          <a:gd name="connsiteY0" fmla="*/ 881985 h 881985"/>
                          <a:gd name="connsiteX1" fmla="*/ 1278 w 334508"/>
                          <a:gd name="connsiteY1" fmla="*/ 355893 h 881985"/>
                          <a:gd name="connsiteX2" fmla="*/ 1484 w 334508"/>
                          <a:gd name="connsiteY2" fmla="*/ 354871 h 881985"/>
                          <a:gd name="connsiteX3" fmla="*/ 0 w 334508"/>
                          <a:gd name="connsiteY3" fmla="*/ 333581 h 881985"/>
                          <a:gd name="connsiteX4" fmla="*/ 12082 w 334508"/>
                          <a:gd name="connsiteY4" fmla="*/ 297652 h 881985"/>
                          <a:gd name="connsiteX5" fmla="*/ 156366 w 334508"/>
                          <a:gd name="connsiteY5" fmla="*/ 47745 h 881985"/>
                          <a:gd name="connsiteX6" fmla="*/ 286764 w 334508"/>
                          <a:gd name="connsiteY6" fmla="*/ 12805 h 881985"/>
                          <a:gd name="connsiteX7" fmla="*/ 315192 w 334508"/>
                          <a:gd name="connsiteY7" fmla="*/ 37879 h 881985"/>
                          <a:gd name="connsiteX8" fmla="*/ 321704 w 334508"/>
                          <a:gd name="connsiteY8" fmla="*/ 143203 h 881985"/>
                          <a:gd name="connsiteX9" fmla="*/ 189158 w 334508"/>
                          <a:gd name="connsiteY9" fmla="*/ 372778 h 881985"/>
                          <a:gd name="connsiteX10" fmla="*/ 194708 w 334508"/>
                          <a:gd name="connsiteY10" fmla="*/ 816544 h 881985"/>
                          <a:gd name="connsiteX0" fmla="*/ 4173 w 333230"/>
                          <a:gd name="connsiteY0" fmla="*/ 881985 h 881985"/>
                          <a:gd name="connsiteX1" fmla="*/ 0 w 333230"/>
                          <a:gd name="connsiteY1" fmla="*/ 355893 h 881985"/>
                          <a:gd name="connsiteX2" fmla="*/ 206 w 333230"/>
                          <a:gd name="connsiteY2" fmla="*/ 354871 h 881985"/>
                          <a:gd name="connsiteX3" fmla="*/ 10804 w 333230"/>
                          <a:gd name="connsiteY3" fmla="*/ 297652 h 881985"/>
                          <a:gd name="connsiteX4" fmla="*/ 155088 w 333230"/>
                          <a:gd name="connsiteY4" fmla="*/ 47745 h 881985"/>
                          <a:gd name="connsiteX5" fmla="*/ 285486 w 333230"/>
                          <a:gd name="connsiteY5" fmla="*/ 12805 h 881985"/>
                          <a:gd name="connsiteX6" fmla="*/ 313914 w 333230"/>
                          <a:gd name="connsiteY6" fmla="*/ 37879 h 881985"/>
                          <a:gd name="connsiteX7" fmla="*/ 320426 w 333230"/>
                          <a:gd name="connsiteY7" fmla="*/ 143203 h 881985"/>
                          <a:gd name="connsiteX8" fmla="*/ 187880 w 333230"/>
                          <a:gd name="connsiteY8" fmla="*/ 372778 h 881985"/>
                          <a:gd name="connsiteX9" fmla="*/ 193430 w 333230"/>
                          <a:gd name="connsiteY9" fmla="*/ 816544 h 881985"/>
                          <a:gd name="connsiteX0" fmla="*/ 4173 w 333230"/>
                          <a:gd name="connsiteY0" fmla="*/ 881985 h 881985"/>
                          <a:gd name="connsiteX1" fmla="*/ 0 w 333230"/>
                          <a:gd name="connsiteY1" fmla="*/ 355893 h 881985"/>
                          <a:gd name="connsiteX2" fmla="*/ 38936 w 333230"/>
                          <a:gd name="connsiteY2" fmla="*/ 219973 h 881985"/>
                          <a:gd name="connsiteX3" fmla="*/ 10804 w 333230"/>
                          <a:gd name="connsiteY3" fmla="*/ 297652 h 881985"/>
                          <a:gd name="connsiteX4" fmla="*/ 155088 w 333230"/>
                          <a:gd name="connsiteY4" fmla="*/ 47745 h 881985"/>
                          <a:gd name="connsiteX5" fmla="*/ 285486 w 333230"/>
                          <a:gd name="connsiteY5" fmla="*/ 12805 h 881985"/>
                          <a:gd name="connsiteX6" fmla="*/ 313914 w 333230"/>
                          <a:gd name="connsiteY6" fmla="*/ 37879 h 881985"/>
                          <a:gd name="connsiteX7" fmla="*/ 320426 w 333230"/>
                          <a:gd name="connsiteY7" fmla="*/ 143203 h 881985"/>
                          <a:gd name="connsiteX8" fmla="*/ 187880 w 333230"/>
                          <a:gd name="connsiteY8" fmla="*/ 372778 h 881985"/>
                          <a:gd name="connsiteX9" fmla="*/ 193430 w 333230"/>
                          <a:gd name="connsiteY9" fmla="*/ 816544 h 881985"/>
                          <a:gd name="connsiteX0" fmla="*/ 8149 w 337206"/>
                          <a:gd name="connsiteY0" fmla="*/ 881985 h 881985"/>
                          <a:gd name="connsiteX1" fmla="*/ 3976 w 337206"/>
                          <a:gd name="connsiteY1" fmla="*/ 355893 h 881985"/>
                          <a:gd name="connsiteX2" fmla="*/ 14780 w 337206"/>
                          <a:gd name="connsiteY2" fmla="*/ 297652 h 881985"/>
                          <a:gd name="connsiteX3" fmla="*/ 159064 w 337206"/>
                          <a:gd name="connsiteY3" fmla="*/ 47745 h 881985"/>
                          <a:gd name="connsiteX4" fmla="*/ 289462 w 337206"/>
                          <a:gd name="connsiteY4" fmla="*/ 12805 h 881985"/>
                          <a:gd name="connsiteX5" fmla="*/ 317890 w 337206"/>
                          <a:gd name="connsiteY5" fmla="*/ 37879 h 881985"/>
                          <a:gd name="connsiteX6" fmla="*/ 324402 w 337206"/>
                          <a:gd name="connsiteY6" fmla="*/ 143203 h 881985"/>
                          <a:gd name="connsiteX7" fmla="*/ 191856 w 337206"/>
                          <a:gd name="connsiteY7" fmla="*/ 372778 h 881985"/>
                          <a:gd name="connsiteX8" fmla="*/ 197406 w 337206"/>
                          <a:gd name="connsiteY8" fmla="*/ 816544 h 881985"/>
                          <a:gd name="connsiteX0" fmla="*/ 4173 w 333230"/>
                          <a:gd name="connsiteY0" fmla="*/ 881985 h 881985"/>
                          <a:gd name="connsiteX1" fmla="*/ 0 w 333230"/>
                          <a:gd name="connsiteY1" fmla="*/ 355893 h 881985"/>
                          <a:gd name="connsiteX2" fmla="*/ 29175 w 333230"/>
                          <a:gd name="connsiteY2" fmla="*/ 266459 h 881985"/>
                          <a:gd name="connsiteX3" fmla="*/ 155088 w 333230"/>
                          <a:gd name="connsiteY3" fmla="*/ 47745 h 881985"/>
                          <a:gd name="connsiteX4" fmla="*/ 285486 w 333230"/>
                          <a:gd name="connsiteY4" fmla="*/ 12805 h 881985"/>
                          <a:gd name="connsiteX5" fmla="*/ 313914 w 333230"/>
                          <a:gd name="connsiteY5" fmla="*/ 37879 h 881985"/>
                          <a:gd name="connsiteX6" fmla="*/ 320426 w 333230"/>
                          <a:gd name="connsiteY6" fmla="*/ 143203 h 881985"/>
                          <a:gd name="connsiteX7" fmla="*/ 187880 w 333230"/>
                          <a:gd name="connsiteY7" fmla="*/ 372778 h 881985"/>
                          <a:gd name="connsiteX8" fmla="*/ 193430 w 333230"/>
                          <a:gd name="connsiteY8" fmla="*/ 816544 h 881985"/>
                          <a:gd name="connsiteX0" fmla="*/ 10790 w 339847"/>
                          <a:gd name="connsiteY0" fmla="*/ 881985 h 881985"/>
                          <a:gd name="connsiteX1" fmla="*/ 0 w 339847"/>
                          <a:gd name="connsiteY1" fmla="*/ 399502 h 881985"/>
                          <a:gd name="connsiteX2" fmla="*/ 35792 w 339847"/>
                          <a:gd name="connsiteY2" fmla="*/ 266459 h 881985"/>
                          <a:gd name="connsiteX3" fmla="*/ 161705 w 339847"/>
                          <a:gd name="connsiteY3" fmla="*/ 47745 h 881985"/>
                          <a:gd name="connsiteX4" fmla="*/ 292103 w 339847"/>
                          <a:gd name="connsiteY4" fmla="*/ 12805 h 881985"/>
                          <a:gd name="connsiteX5" fmla="*/ 320531 w 339847"/>
                          <a:gd name="connsiteY5" fmla="*/ 37879 h 881985"/>
                          <a:gd name="connsiteX6" fmla="*/ 327043 w 339847"/>
                          <a:gd name="connsiteY6" fmla="*/ 143203 h 881985"/>
                          <a:gd name="connsiteX7" fmla="*/ 194497 w 339847"/>
                          <a:gd name="connsiteY7" fmla="*/ 372778 h 881985"/>
                          <a:gd name="connsiteX8" fmla="*/ 200047 w 339847"/>
                          <a:gd name="connsiteY8" fmla="*/ 816544 h 881985"/>
                          <a:gd name="connsiteX0" fmla="*/ 11117 w 340174"/>
                          <a:gd name="connsiteY0" fmla="*/ 881985 h 881985"/>
                          <a:gd name="connsiteX1" fmla="*/ 327 w 340174"/>
                          <a:gd name="connsiteY1" fmla="*/ 399502 h 881985"/>
                          <a:gd name="connsiteX2" fmla="*/ 36119 w 340174"/>
                          <a:gd name="connsiteY2" fmla="*/ 266459 h 881985"/>
                          <a:gd name="connsiteX3" fmla="*/ 162032 w 340174"/>
                          <a:gd name="connsiteY3" fmla="*/ 47745 h 881985"/>
                          <a:gd name="connsiteX4" fmla="*/ 292430 w 340174"/>
                          <a:gd name="connsiteY4" fmla="*/ 12805 h 881985"/>
                          <a:gd name="connsiteX5" fmla="*/ 320858 w 340174"/>
                          <a:gd name="connsiteY5" fmla="*/ 37879 h 881985"/>
                          <a:gd name="connsiteX6" fmla="*/ 327370 w 340174"/>
                          <a:gd name="connsiteY6" fmla="*/ 143203 h 881985"/>
                          <a:gd name="connsiteX7" fmla="*/ 194824 w 340174"/>
                          <a:gd name="connsiteY7" fmla="*/ 372778 h 881985"/>
                          <a:gd name="connsiteX8" fmla="*/ 200374 w 340174"/>
                          <a:gd name="connsiteY8" fmla="*/ 816544 h 881985"/>
                          <a:gd name="connsiteX0" fmla="*/ 13668 w 342725"/>
                          <a:gd name="connsiteY0" fmla="*/ 881985 h 881985"/>
                          <a:gd name="connsiteX1" fmla="*/ 280 w 342725"/>
                          <a:gd name="connsiteY1" fmla="*/ 479088 h 881985"/>
                          <a:gd name="connsiteX2" fmla="*/ 38670 w 342725"/>
                          <a:gd name="connsiteY2" fmla="*/ 266459 h 881985"/>
                          <a:gd name="connsiteX3" fmla="*/ 164583 w 342725"/>
                          <a:gd name="connsiteY3" fmla="*/ 47745 h 881985"/>
                          <a:gd name="connsiteX4" fmla="*/ 294981 w 342725"/>
                          <a:gd name="connsiteY4" fmla="*/ 12805 h 881985"/>
                          <a:gd name="connsiteX5" fmla="*/ 323409 w 342725"/>
                          <a:gd name="connsiteY5" fmla="*/ 37879 h 881985"/>
                          <a:gd name="connsiteX6" fmla="*/ 329921 w 342725"/>
                          <a:gd name="connsiteY6" fmla="*/ 143203 h 881985"/>
                          <a:gd name="connsiteX7" fmla="*/ 197375 w 342725"/>
                          <a:gd name="connsiteY7" fmla="*/ 372778 h 881985"/>
                          <a:gd name="connsiteX8" fmla="*/ 202925 w 342725"/>
                          <a:gd name="connsiteY8" fmla="*/ 816544 h 881985"/>
                          <a:gd name="connsiteX0" fmla="*/ 25969 w 355026"/>
                          <a:gd name="connsiteY0" fmla="*/ 881985 h 881985"/>
                          <a:gd name="connsiteX1" fmla="*/ 165 w 355026"/>
                          <a:gd name="connsiteY1" fmla="*/ 490842 h 881985"/>
                          <a:gd name="connsiteX2" fmla="*/ 50971 w 355026"/>
                          <a:gd name="connsiteY2" fmla="*/ 266459 h 881985"/>
                          <a:gd name="connsiteX3" fmla="*/ 176884 w 355026"/>
                          <a:gd name="connsiteY3" fmla="*/ 47745 h 881985"/>
                          <a:gd name="connsiteX4" fmla="*/ 307282 w 355026"/>
                          <a:gd name="connsiteY4" fmla="*/ 12805 h 881985"/>
                          <a:gd name="connsiteX5" fmla="*/ 335710 w 355026"/>
                          <a:gd name="connsiteY5" fmla="*/ 37879 h 881985"/>
                          <a:gd name="connsiteX6" fmla="*/ 342222 w 355026"/>
                          <a:gd name="connsiteY6" fmla="*/ 143203 h 881985"/>
                          <a:gd name="connsiteX7" fmla="*/ 209676 w 355026"/>
                          <a:gd name="connsiteY7" fmla="*/ 372778 h 881985"/>
                          <a:gd name="connsiteX8" fmla="*/ 215226 w 355026"/>
                          <a:gd name="connsiteY8" fmla="*/ 816544 h 881985"/>
                          <a:gd name="connsiteX0" fmla="*/ 25969 w 355026"/>
                          <a:gd name="connsiteY0" fmla="*/ 881985 h 881985"/>
                          <a:gd name="connsiteX1" fmla="*/ 165 w 355026"/>
                          <a:gd name="connsiteY1" fmla="*/ 490842 h 881985"/>
                          <a:gd name="connsiteX2" fmla="*/ 50971 w 355026"/>
                          <a:gd name="connsiteY2" fmla="*/ 266459 h 881985"/>
                          <a:gd name="connsiteX3" fmla="*/ 176884 w 355026"/>
                          <a:gd name="connsiteY3" fmla="*/ 47745 h 881985"/>
                          <a:gd name="connsiteX4" fmla="*/ 307282 w 355026"/>
                          <a:gd name="connsiteY4" fmla="*/ 12805 h 881985"/>
                          <a:gd name="connsiteX5" fmla="*/ 335710 w 355026"/>
                          <a:gd name="connsiteY5" fmla="*/ 37879 h 881985"/>
                          <a:gd name="connsiteX6" fmla="*/ 342222 w 355026"/>
                          <a:gd name="connsiteY6" fmla="*/ 143203 h 881985"/>
                          <a:gd name="connsiteX7" fmla="*/ 209676 w 355026"/>
                          <a:gd name="connsiteY7" fmla="*/ 372778 h 881985"/>
                          <a:gd name="connsiteX8" fmla="*/ 215226 w 355026"/>
                          <a:gd name="connsiteY8" fmla="*/ 816544 h 881985"/>
                          <a:gd name="connsiteX0" fmla="*/ 27264 w 356321"/>
                          <a:gd name="connsiteY0" fmla="*/ 881985 h 881985"/>
                          <a:gd name="connsiteX1" fmla="*/ 1460 w 356321"/>
                          <a:gd name="connsiteY1" fmla="*/ 490842 h 881985"/>
                          <a:gd name="connsiteX2" fmla="*/ 52266 w 356321"/>
                          <a:gd name="connsiteY2" fmla="*/ 266459 h 881985"/>
                          <a:gd name="connsiteX3" fmla="*/ 178179 w 356321"/>
                          <a:gd name="connsiteY3" fmla="*/ 47745 h 881985"/>
                          <a:gd name="connsiteX4" fmla="*/ 308577 w 356321"/>
                          <a:gd name="connsiteY4" fmla="*/ 12805 h 881985"/>
                          <a:gd name="connsiteX5" fmla="*/ 337005 w 356321"/>
                          <a:gd name="connsiteY5" fmla="*/ 37879 h 881985"/>
                          <a:gd name="connsiteX6" fmla="*/ 343517 w 356321"/>
                          <a:gd name="connsiteY6" fmla="*/ 143203 h 881985"/>
                          <a:gd name="connsiteX7" fmla="*/ 210971 w 356321"/>
                          <a:gd name="connsiteY7" fmla="*/ 372778 h 881985"/>
                          <a:gd name="connsiteX8" fmla="*/ 216521 w 356321"/>
                          <a:gd name="connsiteY8" fmla="*/ 816544 h 881985"/>
                          <a:gd name="connsiteX0" fmla="*/ 20916 w 357046"/>
                          <a:gd name="connsiteY0" fmla="*/ 881374 h 881374"/>
                          <a:gd name="connsiteX1" fmla="*/ 2185 w 357046"/>
                          <a:gd name="connsiteY1" fmla="*/ 490842 h 881374"/>
                          <a:gd name="connsiteX2" fmla="*/ 52991 w 357046"/>
                          <a:gd name="connsiteY2" fmla="*/ 266459 h 881374"/>
                          <a:gd name="connsiteX3" fmla="*/ 178904 w 357046"/>
                          <a:gd name="connsiteY3" fmla="*/ 47745 h 881374"/>
                          <a:gd name="connsiteX4" fmla="*/ 309302 w 357046"/>
                          <a:gd name="connsiteY4" fmla="*/ 12805 h 881374"/>
                          <a:gd name="connsiteX5" fmla="*/ 337730 w 357046"/>
                          <a:gd name="connsiteY5" fmla="*/ 37879 h 881374"/>
                          <a:gd name="connsiteX6" fmla="*/ 344242 w 357046"/>
                          <a:gd name="connsiteY6" fmla="*/ 143203 h 881374"/>
                          <a:gd name="connsiteX7" fmla="*/ 211696 w 357046"/>
                          <a:gd name="connsiteY7" fmla="*/ 372778 h 881374"/>
                          <a:gd name="connsiteX8" fmla="*/ 217246 w 357046"/>
                          <a:gd name="connsiteY8" fmla="*/ 816544 h 881374"/>
                          <a:gd name="connsiteX0" fmla="*/ 20916 w 357046"/>
                          <a:gd name="connsiteY0" fmla="*/ 881374 h 881374"/>
                          <a:gd name="connsiteX1" fmla="*/ 2185 w 357046"/>
                          <a:gd name="connsiteY1" fmla="*/ 490842 h 881374"/>
                          <a:gd name="connsiteX2" fmla="*/ 52991 w 357046"/>
                          <a:gd name="connsiteY2" fmla="*/ 266459 h 881374"/>
                          <a:gd name="connsiteX3" fmla="*/ 178904 w 357046"/>
                          <a:gd name="connsiteY3" fmla="*/ 47745 h 881374"/>
                          <a:gd name="connsiteX4" fmla="*/ 309302 w 357046"/>
                          <a:gd name="connsiteY4" fmla="*/ 12805 h 881374"/>
                          <a:gd name="connsiteX5" fmla="*/ 337730 w 357046"/>
                          <a:gd name="connsiteY5" fmla="*/ 37879 h 881374"/>
                          <a:gd name="connsiteX6" fmla="*/ 344242 w 357046"/>
                          <a:gd name="connsiteY6" fmla="*/ 143203 h 881374"/>
                          <a:gd name="connsiteX7" fmla="*/ 211696 w 357046"/>
                          <a:gd name="connsiteY7" fmla="*/ 372778 h 881374"/>
                          <a:gd name="connsiteX8" fmla="*/ 217246 w 357046"/>
                          <a:gd name="connsiteY8" fmla="*/ 816544 h 881374"/>
                          <a:gd name="connsiteX0" fmla="*/ 20916 w 357046"/>
                          <a:gd name="connsiteY0" fmla="*/ 881374 h 881374"/>
                          <a:gd name="connsiteX1" fmla="*/ 2185 w 357046"/>
                          <a:gd name="connsiteY1" fmla="*/ 490842 h 881374"/>
                          <a:gd name="connsiteX2" fmla="*/ 52991 w 357046"/>
                          <a:gd name="connsiteY2" fmla="*/ 266459 h 881374"/>
                          <a:gd name="connsiteX3" fmla="*/ 178904 w 357046"/>
                          <a:gd name="connsiteY3" fmla="*/ 47745 h 881374"/>
                          <a:gd name="connsiteX4" fmla="*/ 309302 w 357046"/>
                          <a:gd name="connsiteY4" fmla="*/ 12805 h 881374"/>
                          <a:gd name="connsiteX5" fmla="*/ 337730 w 357046"/>
                          <a:gd name="connsiteY5" fmla="*/ 37879 h 881374"/>
                          <a:gd name="connsiteX6" fmla="*/ 344242 w 357046"/>
                          <a:gd name="connsiteY6" fmla="*/ 143203 h 881374"/>
                          <a:gd name="connsiteX7" fmla="*/ 211696 w 357046"/>
                          <a:gd name="connsiteY7" fmla="*/ 372778 h 881374"/>
                          <a:gd name="connsiteX8" fmla="*/ 217246 w 357046"/>
                          <a:gd name="connsiteY8" fmla="*/ 816544 h 881374"/>
                          <a:gd name="connsiteX0" fmla="*/ 20916 w 357046"/>
                          <a:gd name="connsiteY0" fmla="*/ 881374 h 881374"/>
                          <a:gd name="connsiteX1" fmla="*/ 2185 w 357046"/>
                          <a:gd name="connsiteY1" fmla="*/ 490842 h 881374"/>
                          <a:gd name="connsiteX2" fmla="*/ 52991 w 357046"/>
                          <a:gd name="connsiteY2" fmla="*/ 266459 h 881374"/>
                          <a:gd name="connsiteX3" fmla="*/ 178904 w 357046"/>
                          <a:gd name="connsiteY3" fmla="*/ 47745 h 881374"/>
                          <a:gd name="connsiteX4" fmla="*/ 309302 w 357046"/>
                          <a:gd name="connsiteY4" fmla="*/ 12805 h 881374"/>
                          <a:gd name="connsiteX5" fmla="*/ 337730 w 357046"/>
                          <a:gd name="connsiteY5" fmla="*/ 37879 h 881374"/>
                          <a:gd name="connsiteX6" fmla="*/ 344242 w 357046"/>
                          <a:gd name="connsiteY6" fmla="*/ 143203 h 881374"/>
                          <a:gd name="connsiteX7" fmla="*/ 211696 w 357046"/>
                          <a:gd name="connsiteY7" fmla="*/ 372778 h 881374"/>
                          <a:gd name="connsiteX8" fmla="*/ 217246 w 357046"/>
                          <a:gd name="connsiteY8" fmla="*/ 816544 h 881374"/>
                          <a:gd name="connsiteX0" fmla="*/ 20916 w 357046"/>
                          <a:gd name="connsiteY0" fmla="*/ 881374 h 881374"/>
                          <a:gd name="connsiteX1" fmla="*/ 2185 w 357046"/>
                          <a:gd name="connsiteY1" fmla="*/ 490842 h 881374"/>
                          <a:gd name="connsiteX2" fmla="*/ 52991 w 357046"/>
                          <a:gd name="connsiteY2" fmla="*/ 266459 h 881374"/>
                          <a:gd name="connsiteX3" fmla="*/ 178904 w 357046"/>
                          <a:gd name="connsiteY3" fmla="*/ 47745 h 881374"/>
                          <a:gd name="connsiteX4" fmla="*/ 309302 w 357046"/>
                          <a:gd name="connsiteY4" fmla="*/ 12805 h 881374"/>
                          <a:gd name="connsiteX5" fmla="*/ 337730 w 357046"/>
                          <a:gd name="connsiteY5" fmla="*/ 37879 h 881374"/>
                          <a:gd name="connsiteX6" fmla="*/ 344242 w 357046"/>
                          <a:gd name="connsiteY6" fmla="*/ 143203 h 881374"/>
                          <a:gd name="connsiteX7" fmla="*/ 211696 w 357046"/>
                          <a:gd name="connsiteY7" fmla="*/ 372778 h 881374"/>
                          <a:gd name="connsiteX8" fmla="*/ 214450 w 357046"/>
                          <a:gd name="connsiteY8" fmla="*/ 766421 h 881374"/>
                          <a:gd name="connsiteX0" fmla="*/ 20916 w 357046"/>
                          <a:gd name="connsiteY0" fmla="*/ 881281 h 881281"/>
                          <a:gd name="connsiteX1" fmla="*/ 2185 w 357046"/>
                          <a:gd name="connsiteY1" fmla="*/ 490749 h 881281"/>
                          <a:gd name="connsiteX2" fmla="*/ 52991 w 357046"/>
                          <a:gd name="connsiteY2" fmla="*/ 266366 h 881281"/>
                          <a:gd name="connsiteX3" fmla="*/ 178904 w 357046"/>
                          <a:gd name="connsiteY3" fmla="*/ 47652 h 881281"/>
                          <a:gd name="connsiteX4" fmla="*/ 309302 w 357046"/>
                          <a:gd name="connsiteY4" fmla="*/ 12712 h 881281"/>
                          <a:gd name="connsiteX5" fmla="*/ 337730 w 357046"/>
                          <a:gd name="connsiteY5" fmla="*/ 37786 h 881281"/>
                          <a:gd name="connsiteX6" fmla="*/ 344242 w 357046"/>
                          <a:gd name="connsiteY6" fmla="*/ 143110 h 881281"/>
                          <a:gd name="connsiteX7" fmla="*/ 211696 w 357046"/>
                          <a:gd name="connsiteY7" fmla="*/ 372685 h 881281"/>
                          <a:gd name="connsiteX8" fmla="*/ 214450 w 357046"/>
                          <a:gd name="connsiteY8" fmla="*/ 766328 h 881281"/>
                          <a:gd name="connsiteX0" fmla="*/ 20916 w 357046"/>
                          <a:gd name="connsiteY0" fmla="*/ 879964 h 879964"/>
                          <a:gd name="connsiteX1" fmla="*/ 2185 w 357046"/>
                          <a:gd name="connsiteY1" fmla="*/ 489432 h 879964"/>
                          <a:gd name="connsiteX2" fmla="*/ 52991 w 357046"/>
                          <a:gd name="connsiteY2" fmla="*/ 265049 h 879964"/>
                          <a:gd name="connsiteX3" fmla="*/ 178904 w 357046"/>
                          <a:gd name="connsiteY3" fmla="*/ 46335 h 879964"/>
                          <a:gd name="connsiteX4" fmla="*/ 309302 w 357046"/>
                          <a:gd name="connsiteY4" fmla="*/ 11395 h 879964"/>
                          <a:gd name="connsiteX5" fmla="*/ 337730 w 357046"/>
                          <a:gd name="connsiteY5" fmla="*/ 36469 h 879964"/>
                          <a:gd name="connsiteX6" fmla="*/ 344242 w 357046"/>
                          <a:gd name="connsiteY6" fmla="*/ 141793 h 879964"/>
                          <a:gd name="connsiteX7" fmla="*/ 211696 w 357046"/>
                          <a:gd name="connsiteY7" fmla="*/ 371368 h 879964"/>
                          <a:gd name="connsiteX8" fmla="*/ 214450 w 357046"/>
                          <a:gd name="connsiteY8" fmla="*/ 765011 h 879964"/>
                          <a:gd name="connsiteX0" fmla="*/ 20916 w 357046"/>
                          <a:gd name="connsiteY0" fmla="*/ 877573 h 877573"/>
                          <a:gd name="connsiteX1" fmla="*/ 2185 w 357046"/>
                          <a:gd name="connsiteY1" fmla="*/ 487041 h 877573"/>
                          <a:gd name="connsiteX2" fmla="*/ 52991 w 357046"/>
                          <a:gd name="connsiteY2" fmla="*/ 262658 h 877573"/>
                          <a:gd name="connsiteX3" fmla="*/ 187706 w 357046"/>
                          <a:gd name="connsiteY3" fmla="*/ 57530 h 877573"/>
                          <a:gd name="connsiteX4" fmla="*/ 309302 w 357046"/>
                          <a:gd name="connsiteY4" fmla="*/ 9004 h 877573"/>
                          <a:gd name="connsiteX5" fmla="*/ 337730 w 357046"/>
                          <a:gd name="connsiteY5" fmla="*/ 34078 h 877573"/>
                          <a:gd name="connsiteX6" fmla="*/ 344242 w 357046"/>
                          <a:gd name="connsiteY6" fmla="*/ 139402 h 877573"/>
                          <a:gd name="connsiteX7" fmla="*/ 211696 w 357046"/>
                          <a:gd name="connsiteY7" fmla="*/ 368977 h 877573"/>
                          <a:gd name="connsiteX8" fmla="*/ 214450 w 357046"/>
                          <a:gd name="connsiteY8" fmla="*/ 762620 h 877573"/>
                          <a:gd name="connsiteX0" fmla="*/ 20916 w 357046"/>
                          <a:gd name="connsiteY0" fmla="*/ 877573 h 877573"/>
                          <a:gd name="connsiteX1" fmla="*/ 2185 w 357046"/>
                          <a:gd name="connsiteY1" fmla="*/ 487041 h 877573"/>
                          <a:gd name="connsiteX2" fmla="*/ 52991 w 357046"/>
                          <a:gd name="connsiteY2" fmla="*/ 262658 h 877573"/>
                          <a:gd name="connsiteX3" fmla="*/ 187706 w 357046"/>
                          <a:gd name="connsiteY3" fmla="*/ 57530 h 877573"/>
                          <a:gd name="connsiteX4" fmla="*/ 309302 w 357046"/>
                          <a:gd name="connsiteY4" fmla="*/ 9004 h 877573"/>
                          <a:gd name="connsiteX5" fmla="*/ 337730 w 357046"/>
                          <a:gd name="connsiteY5" fmla="*/ 34078 h 877573"/>
                          <a:gd name="connsiteX6" fmla="*/ 344242 w 357046"/>
                          <a:gd name="connsiteY6" fmla="*/ 139402 h 877573"/>
                          <a:gd name="connsiteX7" fmla="*/ 211696 w 357046"/>
                          <a:gd name="connsiteY7" fmla="*/ 368977 h 877573"/>
                          <a:gd name="connsiteX8" fmla="*/ 206248 w 357046"/>
                          <a:gd name="connsiteY8" fmla="*/ 696709 h 877573"/>
                          <a:gd name="connsiteX0" fmla="*/ 20916 w 357046"/>
                          <a:gd name="connsiteY0" fmla="*/ 877573 h 877573"/>
                          <a:gd name="connsiteX1" fmla="*/ 2185 w 357046"/>
                          <a:gd name="connsiteY1" fmla="*/ 487041 h 877573"/>
                          <a:gd name="connsiteX2" fmla="*/ 52991 w 357046"/>
                          <a:gd name="connsiteY2" fmla="*/ 262658 h 877573"/>
                          <a:gd name="connsiteX3" fmla="*/ 187706 w 357046"/>
                          <a:gd name="connsiteY3" fmla="*/ 57530 h 877573"/>
                          <a:gd name="connsiteX4" fmla="*/ 309302 w 357046"/>
                          <a:gd name="connsiteY4" fmla="*/ 9004 h 877573"/>
                          <a:gd name="connsiteX5" fmla="*/ 337730 w 357046"/>
                          <a:gd name="connsiteY5" fmla="*/ 34078 h 877573"/>
                          <a:gd name="connsiteX6" fmla="*/ 344242 w 357046"/>
                          <a:gd name="connsiteY6" fmla="*/ 139402 h 877573"/>
                          <a:gd name="connsiteX7" fmla="*/ 211696 w 357046"/>
                          <a:gd name="connsiteY7" fmla="*/ 368977 h 877573"/>
                          <a:gd name="connsiteX8" fmla="*/ 210140 w 357046"/>
                          <a:gd name="connsiteY8" fmla="*/ 725905 h 87757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357046" h="877573">
                            <a:moveTo>
                              <a:pt x="20916" y="877573"/>
                            </a:moveTo>
                            <a:cubicBezTo>
                              <a:pt x="2901" y="740678"/>
                              <a:pt x="-3920" y="606175"/>
                              <a:pt x="2185" y="487041"/>
                            </a:cubicBezTo>
                            <a:cubicBezTo>
                              <a:pt x="-375" y="432092"/>
                              <a:pt x="27143" y="314016"/>
                              <a:pt x="52991" y="262658"/>
                            </a:cubicBezTo>
                            <a:cubicBezTo>
                              <a:pt x="94962" y="189753"/>
                              <a:pt x="145838" y="96239"/>
                              <a:pt x="187706" y="57530"/>
                            </a:cubicBezTo>
                            <a:cubicBezTo>
                              <a:pt x="229574" y="18821"/>
                              <a:pt x="263645" y="-17357"/>
                              <a:pt x="309302" y="9004"/>
                            </a:cubicBezTo>
                            <a:cubicBezTo>
                              <a:pt x="320716" y="15594"/>
                              <a:pt x="330254" y="24185"/>
                              <a:pt x="337730" y="34078"/>
                            </a:cubicBezTo>
                            <a:cubicBezTo>
                              <a:pt x="360155" y="63759"/>
                              <a:pt x="364012" y="105159"/>
                              <a:pt x="344242" y="139402"/>
                            </a:cubicBezTo>
                            <a:lnTo>
                              <a:pt x="211696" y="368977"/>
                            </a:lnTo>
                            <a:cubicBezTo>
                              <a:pt x="172837" y="526209"/>
                              <a:pt x="200399" y="652836"/>
                              <a:pt x="210140" y="725905"/>
                            </a:cubicBezTo>
                          </a:path>
                        </a:pathLst>
                      </a:custGeom>
                      <a:solidFill>
                        <a:srgbClr val="FFCC99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78" name="フリーフォーム: 図形 477">
                        <a:extLst>
                          <a:ext uri="{FF2B5EF4-FFF2-40B4-BE49-F238E27FC236}">
                            <a16:creationId xmlns:a16="http://schemas.microsoft.com/office/drawing/2014/main" id="{052A964E-3254-4D44-B145-879308B1C493}"/>
                          </a:ext>
                        </a:extLst>
                      </p:cNvPr>
                      <p:cNvSpPr/>
                      <p:nvPr/>
                    </p:nvSpPr>
                    <p:spPr>
                      <a:xfrm rot="19623778">
                        <a:off x="641794" y="4198085"/>
                        <a:ext cx="119166" cy="369492"/>
                      </a:xfrm>
                      <a:custGeom>
                        <a:avLst/>
                        <a:gdLst>
                          <a:gd name="connsiteX0" fmla="*/ 22876 w 88125"/>
                          <a:gd name="connsiteY0" fmla="*/ 4618 h 438031"/>
                          <a:gd name="connsiteX1" fmla="*/ 88125 w 88125"/>
                          <a:gd name="connsiteY1" fmla="*/ 103057 h 438031"/>
                          <a:gd name="connsiteX2" fmla="*/ 88125 w 88125"/>
                          <a:gd name="connsiteY2" fmla="*/ 425062 h 438031"/>
                          <a:gd name="connsiteX3" fmla="*/ 51446 w 88125"/>
                          <a:gd name="connsiteY3" fmla="*/ 438031 h 438031"/>
                          <a:gd name="connsiteX4" fmla="*/ 49728 w 88125"/>
                          <a:gd name="connsiteY4" fmla="*/ 435242 h 438031"/>
                          <a:gd name="connsiteX5" fmla="*/ 53619 w 88125"/>
                          <a:gd name="connsiteY5" fmla="*/ 91383 h 438031"/>
                          <a:gd name="connsiteX6" fmla="*/ 14742 w 88125"/>
                          <a:gd name="connsiteY6" fmla="*/ 8944 h 438031"/>
                          <a:gd name="connsiteX7" fmla="*/ 0 w 88125"/>
                          <a:gd name="connsiteY7" fmla="*/ 0 h 438031"/>
                          <a:gd name="connsiteX0" fmla="*/ 22876 w 111268"/>
                          <a:gd name="connsiteY0" fmla="*/ 4618 h 438031"/>
                          <a:gd name="connsiteX1" fmla="*/ 88125 w 111268"/>
                          <a:gd name="connsiteY1" fmla="*/ 103057 h 438031"/>
                          <a:gd name="connsiteX2" fmla="*/ 111268 w 111268"/>
                          <a:gd name="connsiteY2" fmla="*/ 353740 h 438031"/>
                          <a:gd name="connsiteX3" fmla="*/ 51446 w 111268"/>
                          <a:gd name="connsiteY3" fmla="*/ 438031 h 438031"/>
                          <a:gd name="connsiteX4" fmla="*/ 49728 w 111268"/>
                          <a:gd name="connsiteY4" fmla="*/ 435242 h 438031"/>
                          <a:gd name="connsiteX5" fmla="*/ 53619 w 111268"/>
                          <a:gd name="connsiteY5" fmla="*/ 91383 h 438031"/>
                          <a:gd name="connsiteX6" fmla="*/ 14742 w 111268"/>
                          <a:gd name="connsiteY6" fmla="*/ 8944 h 438031"/>
                          <a:gd name="connsiteX7" fmla="*/ 0 w 111268"/>
                          <a:gd name="connsiteY7" fmla="*/ 0 h 438031"/>
                          <a:gd name="connsiteX8" fmla="*/ 22876 w 111268"/>
                          <a:gd name="connsiteY8" fmla="*/ 4618 h 438031"/>
                          <a:gd name="connsiteX0" fmla="*/ 22876 w 111268"/>
                          <a:gd name="connsiteY0" fmla="*/ 4618 h 438031"/>
                          <a:gd name="connsiteX1" fmla="*/ 88125 w 111268"/>
                          <a:gd name="connsiteY1" fmla="*/ 103057 h 438031"/>
                          <a:gd name="connsiteX2" fmla="*/ 111268 w 111268"/>
                          <a:gd name="connsiteY2" fmla="*/ 353740 h 438031"/>
                          <a:gd name="connsiteX3" fmla="*/ 51446 w 111268"/>
                          <a:gd name="connsiteY3" fmla="*/ 438031 h 438031"/>
                          <a:gd name="connsiteX4" fmla="*/ 88063 w 111268"/>
                          <a:gd name="connsiteY4" fmla="*/ 354747 h 438031"/>
                          <a:gd name="connsiteX5" fmla="*/ 53619 w 111268"/>
                          <a:gd name="connsiteY5" fmla="*/ 91383 h 438031"/>
                          <a:gd name="connsiteX6" fmla="*/ 14742 w 111268"/>
                          <a:gd name="connsiteY6" fmla="*/ 8944 h 438031"/>
                          <a:gd name="connsiteX7" fmla="*/ 0 w 111268"/>
                          <a:gd name="connsiteY7" fmla="*/ 0 h 438031"/>
                          <a:gd name="connsiteX8" fmla="*/ 22876 w 111268"/>
                          <a:gd name="connsiteY8" fmla="*/ 4618 h 438031"/>
                          <a:gd name="connsiteX0" fmla="*/ 22876 w 111268"/>
                          <a:gd name="connsiteY0" fmla="*/ 4618 h 354747"/>
                          <a:gd name="connsiteX1" fmla="*/ 88125 w 111268"/>
                          <a:gd name="connsiteY1" fmla="*/ 103057 h 354747"/>
                          <a:gd name="connsiteX2" fmla="*/ 111268 w 111268"/>
                          <a:gd name="connsiteY2" fmla="*/ 353740 h 354747"/>
                          <a:gd name="connsiteX3" fmla="*/ 88063 w 111268"/>
                          <a:gd name="connsiteY3" fmla="*/ 354747 h 354747"/>
                          <a:gd name="connsiteX4" fmla="*/ 53619 w 111268"/>
                          <a:gd name="connsiteY4" fmla="*/ 91383 h 354747"/>
                          <a:gd name="connsiteX5" fmla="*/ 14742 w 111268"/>
                          <a:gd name="connsiteY5" fmla="*/ 8944 h 354747"/>
                          <a:gd name="connsiteX6" fmla="*/ 0 w 111268"/>
                          <a:gd name="connsiteY6" fmla="*/ 0 h 354747"/>
                          <a:gd name="connsiteX7" fmla="*/ 22876 w 111268"/>
                          <a:gd name="connsiteY7" fmla="*/ 4618 h 354747"/>
                          <a:gd name="connsiteX0" fmla="*/ 22876 w 111268"/>
                          <a:gd name="connsiteY0" fmla="*/ 4618 h 353740"/>
                          <a:gd name="connsiteX1" fmla="*/ 88125 w 111268"/>
                          <a:gd name="connsiteY1" fmla="*/ 103057 h 353740"/>
                          <a:gd name="connsiteX2" fmla="*/ 111268 w 111268"/>
                          <a:gd name="connsiteY2" fmla="*/ 353740 h 353740"/>
                          <a:gd name="connsiteX3" fmla="*/ 82099 w 111268"/>
                          <a:gd name="connsiteY3" fmla="*/ 344363 h 353740"/>
                          <a:gd name="connsiteX4" fmla="*/ 53619 w 111268"/>
                          <a:gd name="connsiteY4" fmla="*/ 91383 h 353740"/>
                          <a:gd name="connsiteX5" fmla="*/ 14742 w 111268"/>
                          <a:gd name="connsiteY5" fmla="*/ 8944 h 353740"/>
                          <a:gd name="connsiteX6" fmla="*/ 0 w 111268"/>
                          <a:gd name="connsiteY6" fmla="*/ 0 h 353740"/>
                          <a:gd name="connsiteX7" fmla="*/ 22876 w 111268"/>
                          <a:gd name="connsiteY7" fmla="*/ 4618 h 35374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111268" h="353740">
                            <a:moveTo>
                              <a:pt x="22876" y="4618"/>
                            </a:moveTo>
                            <a:cubicBezTo>
                              <a:pt x="61220" y="20837"/>
                              <a:pt x="88125" y="58805"/>
                              <a:pt x="88125" y="103057"/>
                            </a:cubicBezTo>
                            <a:lnTo>
                              <a:pt x="111268" y="353740"/>
                            </a:lnTo>
                            <a:lnTo>
                              <a:pt x="82099" y="344363"/>
                            </a:lnTo>
                            <a:lnTo>
                              <a:pt x="53619" y="91383"/>
                            </a:lnTo>
                            <a:cubicBezTo>
                              <a:pt x="53619" y="58194"/>
                              <a:pt x="38485" y="28539"/>
                              <a:pt x="14742" y="8944"/>
                            </a:cubicBezTo>
                            <a:lnTo>
                              <a:pt x="0" y="0"/>
                            </a:lnTo>
                            <a:lnTo>
                              <a:pt x="22876" y="4618"/>
                            </a:lnTo>
                            <a:close/>
                          </a:path>
                        </a:pathLst>
                      </a:custGeom>
                      <a:solidFill>
                        <a:srgbClr val="FFFFFF">
                          <a:alpha val="4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sp>
                <p:nvSpPr>
                  <p:cNvPr id="463" name="四角形: 上の 2 つの角を丸める 462">
                    <a:extLst>
                      <a:ext uri="{FF2B5EF4-FFF2-40B4-BE49-F238E27FC236}">
                        <a16:creationId xmlns:a16="http://schemas.microsoft.com/office/drawing/2014/main" id="{3079A01D-55C8-47D4-85EF-D605C544F0CD}"/>
                      </a:ext>
                    </a:extLst>
                  </p:cNvPr>
                  <p:cNvSpPr/>
                  <p:nvPr/>
                </p:nvSpPr>
                <p:spPr>
                  <a:xfrm rot="7200000">
                    <a:off x="2738614" y="2939615"/>
                    <a:ext cx="195637" cy="204607"/>
                  </a:xfrm>
                  <a:prstGeom prst="round2SameRect">
                    <a:avLst>
                      <a:gd name="adj1" fmla="val 50000"/>
                      <a:gd name="adj2" fmla="val 6759"/>
                    </a:avLst>
                  </a:pr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64" name="四角形: 上の 2 つの角を丸める 463">
                    <a:extLst>
                      <a:ext uri="{FF2B5EF4-FFF2-40B4-BE49-F238E27FC236}">
                        <a16:creationId xmlns:a16="http://schemas.microsoft.com/office/drawing/2014/main" id="{E713B41C-0DB4-469F-AE7F-FB66E4741CEB}"/>
                      </a:ext>
                    </a:extLst>
                  </p:cNvPr>
                  <p:cNvSpPr/>
                  <p:nvPr/>
                </p:nvSpPr>
                <p:spPr>
                  <a:xfrm rot="7200000">
                    <a:off x="2977012" y="2868742"/>
                    <a:ext cx="237660" cy="651349"/>
                  </a:xfrm>
                  <a:prstGeom prst="round2SameRect">
                    <a:avLst>
                      <a:gd name="adj1" fmla="val 50000"/>
                      <a:gd name="adj2" fmla="val 2444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65" name="正方形/長方形 464">
                    <a:extLst>
                      <a:ext uri="{FF2B5EF4-FFF2-40B4-BE49-F238E27FC236}">
                        <a16:creationId xmlns:a16="http://schemas.microsoft.com/office/drawing/2014/main" id="{15E43299-66ED-4298-8A54-15A4245F2B05}"/>
                      </a:ext>
                    </a:extLst>
                  </p:cNvPr>
                  <p:cNvSpPr/>
                  <p:nvPr/>
                </p:nvSpPr>
                <p:spPr>
                  <a:xfrm rot="18000000">
                    <a:off x="2688124" y="3004062"/>
                    <a:ext cx="182799" cy="1461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47" name="グループ化 446">
                  <a:extLst>
                    <a:ext uri="{FF2B5EF4-FFF2-40B4-BE49-F238E27FC236}">
                      <a16:creationId xmlns:a16="http://schemas.microsoft.com/office/drawing/2014/main" id="{5BC0F989-9568-4B2B-B2A7-CFB549142C24}"/>
                    </a:ext>
                  </a:extLst>
                </p:cNvPr>
                <p:cNvGrpSpPr/>
                <p:nvPr/>
              </p:nvGrpSpPr>
              <p:grpSpPr>
                <a:xfrm>
                  <a:off x="7490166" y="1164593"/>
                  <a:ext cx="1054431" cy="2367679"/>
                  <a:chOff x="6696536" y="1164593"/>
                  <a:chExt cx="1054431" cy="2367679"/>
                </a:xfrm>
              </p:grpSpPr>
              <p:sp>
                <p:nvSpPr>
                  <p:cNvPr id="449" name="円/楕円 27">
                    <a:extLst>
                      <a:ext uri="{FF2B5EF4-FFF2-40B4-BE49-F238E27FC236}">
                        <a16:creationId xmlns:a16="http://schemas.microsoft.com/office/drawing/2014/main" id="{A2223BB7-05B8-4329-A598-AC665B4632C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6753651" y="1588943"/>
                    <a:ext cx="245616" cy="45548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50" name="フリーフォーム: 図形 449">
                    <a:extLst>
                      <a:ext uri="{FF2B5EF4-FFF2-40B4-BE49-F238E27FC236}">
                        <a16:creationId xmlns:a16="http://schemas.microsoft.com/office/drawing/2014/main" id="{1F7B9E06-0C99-4B44-A127-7D48C34F2ECF}"/>
                      </a:ext>
                    </a:extLst>
                  </p:cNvPr>
                  <p:cNvSpPr/>
                  <p:nvPr/>
                </p:nvSpPr>
                <p:spPr>
                  <a:xfrm>
                    <a:off x="6851989" y="2489365"/>
                    <a:ext cx="690149" cy="1042907"/>
                  </a:xfrm>
                  <a:custGeom>
                    <a:avLst/>
                    <a:gdLst>
                      <a:gd name="connsiteX0" fmla="*/ 357408 w 686518"/>
                      <a:gd name="connsiteY0" fmla="*/ 0 h 1042907"/>
                      <a:gd name="connsiteX1" fmla="*/ 449096 w 686518"/>
                      <a:gd name="connsiteY1" fmla="*/ 0 h 1042907"/>
                      <a:gd name="connsiteX2" fmla="*/ 686518 w 686518"/>
                      <a:gd name="connsiteY2" fmla="*/ 237422 h 1042907"/>
                      <a:gd name="connsiteX3" fmla="*/ 686518 w 686518"/>
                      <a:gd name="connsiteY3" fmla="*/ 1042907 h 1042907"/>
                      <a:gd name="connsiteX4" fmla="*/ 586504 w 686518"/>
                      <a:gd name="connsiteY4" fmla="*/ 1042907 h 1042907"/>
                      <a:gd name="connsiteX5" fmla="*/ 119986 w 686518"/>
                      <a:gd name="connsiteY5" fmla="*/ 1042907 h 1042907"/>
                      <a:gd name="connsiteX6" fmla="*/ 119986 w 686518"/>
                      <a:gd name="connsiteY6" fmla="*/ 1038179 h 1042907"/>
                      <a:gd name="connsiteX7" fmla="*/ 86647 w 686518"/>
                      <a:gd name="connsiteY7" fmla="*/ 1037842 h 1042907"/>
                      <a:gd name="connsiteX8" fmla="*/ 923 w 686518"/>
                      <a:gd name="connsiteY8" fmla="*/ 530486 h 1042907"/>
                      <a:gd name="connsiteX9" fmla="*/ 209117 w 686518"/>
                      <a:gd name="connsiteY9" fmla="*/ 49301 h 1042907"/>
                      <a:gd name="connsiteX10" fmla="*/ 227961 w 686518"/>
                      <a:gd name="connsiteY10" fmla="*/ 43625 h 1042907"/>
                      <a:gd name="connsiteX11" fmla="*/ 264993 w 686518"/>
                      <a:gd name="connsiteY11" fmla="*/ 18658 h 1042907"/>
                      <a:gd name="connsiteX12" fmla="*/ 357408 w 686518"/>
                      <a:gd name="connsiteY12" fmla="*/ 0 h 1042907"/>
                      <a:gd name="connsiteX0" fmla="*/ 360735 w 689845"/>
                      <a:gd name="connsiteY0" fmla="*/ 0 h 1042907"/>
                      <a:gd name="connsiteX1" fmla="*/ 452423 w 689845"/>
                      <a:gd name="connsiteY1" fmla="*/ 0 h 1042907"/>
                      <a:gd name="connsiteX2" fmla="*/ 689845 w 689845"/>
                      <a:gd name="connsiteY2" fmla="*/ 237422 h 1042907"/>
                      <a:gd name="connsiteX3" fmla="*/ 689845 w 689845"/>
                      <a:gd name="connsiteY3" fmla="*/ 1042907 h 1042907"/>
                      <a:gd name="connsiteX4" fmla="*/ 589831 w 689845"/>
                      <a:gd name="connsiteY4" fmla="*/ 1042907 h 1042907"/>
                      <a:gd name="connsiteX5" fmla="*/ 123313 w 689845"/>
                      <a:gd name="connsiteY5" fmla="*/ 1042907 h 1042907"/>
                      <a:gd name="connsiteX6" fmla="*/ 123313 w 689845"/>
                      <a:gd name="connsiteY6" fmla="*/ 1038179 h 1042907"/>
                      <a:gd name="connsiteX7" fmla="*/ 89974 w 689845"/>
                      <a:gd name="connsiteY7" fmla="*/ 1037842 h 1042907"/>
                      <a:gd name="connsiteX8" fmla="*/ 4250 w 689845"/>
                      <a:gd name="connsiteY8" fmla="*/ 530486 h 1042907"/>
                      <a:gd name="connsiteX9" fmla="*/ 231288 w 689845"/>
                      <a:gd name="connsiteY9" fmla="*/ 43625 h 1042907"/>
                      <a:gd name="connsiteX10" fmla="*/ 268320 w 689845"/>
                      <a:gd name="connsiteY10" fmla="*/ 18658 h 1042907"/>
                      <a:gd name="connsiteX11" fmla="*/ 360735 w 689845"/>
                      <a:gd name="connsiteY11" fmla="*/ 0 h 1042907"/>
                      <a:gd name="connsiteX0" fmla="*/ 358845 w 687955"/>
                      <a:gd name="connsiteY0" fmla="*/ 0 h 1042907"/>
                      <a:gd name="connsiteX1" fmla="*/ 450533 w 687955"/>
                      <a:gd name="connsiteY1" fmla="*/ 0 h 1042907"/>
                      <a:gd name="connsiteX2" fmla="*/ 687955 w 687955"/>
                      <a:gd name="connsiteY2" fmla="*/ 237422 h 1042907"/>
                      <a:gd name="connsiteX3" fmla="*/ 687955 w 687955"/>
                      <a:gd name="connsiteY3" fmla="*/ 1042907 h 1042907"/>
                      <a:gd name="connsiteX4" fmla="*/ 587941 w 687955"/>
                      <a:gd name="connsiteY4" fmla="*/ 1042907 h 1042907"/>
                      <a:gd name="connsiteX5" fmla="*/ 121423 w 687955"/>
                      <a:gd name="connsiteY5" fmla="*/ 1042907 h 1042907"/>
                      <a:gd name="connsiteX6" fmla="*/ 121423 w 687955"/>
                      <a:gd name="connsiteY6" fmla="*/ 1038179 h 1042907"/>
                      <a:gd name="connsiteX7" fmla="*/ 88084 w 687955"/>
                      <a:gd name="connsiteY7" fmla="*/ 1037842 h 1042907"/>
                      <a:gd name="connsiteX8" fmla="*/ 2360 w 687955"/>
                      <a:gd name="connsiteY8" fmla="*/ 530486 h 1042907"/>
                      <a:gd name="connsiteX9" fmla="*/ 186535 w 687955"/>
                      <a:gd name="connsiteY9" fmla="*/ 72200 h 1042907"/>
                      <a:gd name="connsiteX10" fmla="*/ 266430 w 687955"/>
                      <a:gd name="connsiteY10" fmla="*/ 18658 h 1042907"/>
                      <a:gd name="connsiteX11" fmla="*/ 358845 w 687955"/>
                      <a:gd name="connsiteY11" fmla="*/ 0 h 1042907"/>
                      <a:gd name="connsiteX0" fmla="*/ 358845 w 687955"/>
                      <a:gd name="connsiteY0" fmla="*/ 0 h 1042907"/>
                      <a:gd name="connsiteX1" fmla="*/ 450533 w 687955"/>
                      <a:gd name="connsiteY1" fmla="*/ 0 h 1042907"/>
                      <a:gd name="connsiteX2" fmla="*/ 687955 w 687955"/>
                      <a:gd name="connsiteY2" fmla="*/ 237422 h 1042907"/>
                      <a:gd name="connsiteX3" fmla="*/ 687955 w 687955"/>
                      <a:gd name="connsiteY3" fmla="*/ 1042907 h 1042907"/>
                      <a:gd name="connsiteX4" fmla="*/ 587941 w 687955"/>
                      <a:gd name="connsiteY4" fmla="*/ 1042907 h 1042907"/>
                      <a:gd name="connsiteX5" fmla="*/ 121423 w 687955"/>
                      <a:gd name="connsiteY5" fmla="*/ 1042907 h 1042907"/>
                      <a:gd name="connsiteX6" fmla="*/ 121423 w 687955"/>
                      <a:gd name="connsiteY6" fmla="*/ 1038179 h 1042907"/>
                      <a:gd name="connsiteX7" fmla="*/ 88084 w 687955"/>
                      <a:gd name="connsiteY7" fmla="*/ 1037842 h 1042907"/>
                      <a:gd name="connsiteX8" fmla="*/ 2360 w 687955"/>
                      <a:gd name="connsiteY8" fmla="*/ 530486 h 1042907"/>
                      <a:gd name="connsiteX9" fmla="*/ 186535 w 687955"/>
                      <a:gd name="connsiteY9" fmla="*/ 72200 h 1042907"/>
                      <a:gd name="connsiteX10" fmla="*/ 266430 w 687955"/>
                      <a:gd name="connsiteY10" fmla="*/ 18658 h 1042907"/>
                      <a:gd name="connsiteX11" fmla="*/ 358845 w 687955"/>
                      <a:gd name="connsiteY11" fmla="*/ 0 h 1042907"/>
                      <a:gd name="connsiteX0" fmla="*/ 358845 w 687955"/>
                      <a:gd name="connsiteY0" fmla="*/ 0 h 1042907"/>
                      <a:gd name="connsiteX1" fmla="*/ 450533 w 687955"/>
                      <a:gd name="connsiteY1" fmla="*/ 0 h 1042907"/>
                      <a:gd name="connsiteX2" fmla="*/ 687955 w 687955"/>
                      <a:gd name="connsiteY2" fmla="*/ 237422 h 1042907"/>
                      <a:gd name="connsiteX3" fmla="*/ 687955 w 687955"/>
                      <a:gd name="connsiteY3" fmla="*/ 1042907 h 1042907"/>
                      <a:gd name="connsiteX4" fmla="*/ 587941 w 687955"/>
                      <a:gd name="connsiteY4" fmla="*/ 1042907 h 1042907"/>
                      <a:gd name="connsiteX5" fmla="*/ 121423 w 687955"/>
                      <a:gd name="connsiteY5" fmla="*/ 1042907 h 1042907"/>
                      <a:gd name="connsiteX6" fmla="*/ 121423 w 687955"/>
                      <a:gd name="connsiteY6" fmla="*/ 1038179 h 1042907"/>
                      <a:gd name="connsiteX7" fmla="*/ 88084 w 687955"/>
                      <a:gd name="connsiteY7" fmla="*/ 1037842 h 1042907"/>
                      <a:gd name="connsiteX8" fmla="*/ 2360 w 687955"/>
                      <a:gd name="connsiteY8" fmla="*/ 530486 h 1042907"/>
                      <a:gd name="connsiteX9" fmla="*/ 186535 w 687955"/>
                      <a:gd name="connsiteY9" fmla="*/ 72200 h 1042907"/>
                      <a:gd name="connsiteX10" fmla="*/ 266430 w 687955"/>
                      <a:gd name="connsiteY10" fmla="*/ 18658 h 1042907"/>
                      <a:gd name="connsiteX11" fmla="*/ 358845 w 687955"/>
                      <a:gd name="connsiteY11" fmla="*/ 0 h 1042907"/>
                      <a:gd name="connsiteX0" fmla="*/ 358845 w 687955"/>
                      <a:gd name="connsiteY0" fmla="*/ 0 h 1042907"/>
                      <a:gd name="connsiteX1" fmla="*/ 450533 w 687955"/>
                      <a:gd name="connsiteY1" fmla="*/ 0 h 1042907"/>
                      <a:gd name="connsiteX2" fmla="*/ 687955 w 687955"/>
                      <a:gd name="connsiteY2" fmla="*/ 237422 h 1042907"/>
                      <a:gd name="connsiteX3" fmla="*/ 687955 w 687955"/>
                      <a:gd name="connsiteY3" fmla="*/ 1042907 h 1042907"/>
                      <a:gd name="connsiteX4" fmla="*/ 587941 w 687955"/>
                      <a:gd name="connsiteY4" fmla="*/ 1042907 h 1042907"/>
                      <a:gd name="connsiteX5" fmla="*/ 121423 w 687955"/>
                      <a:gd name="connsiteY5" fmla="*/ 1042907 h 1042907"/>
                      <a:gd name="connsiteX6" fmla="*/ 121423 w 687955"/>
                      <a:gd name="connsiteY6" fmla="*/ 1038179 h 1042907"/>
                      <a:gd name="connsiteX7" fmla="*/ 88084 w 687955"/>
                      <a:gd name="connsiteY7" fmla="*/ 1037842 h 1042907"/>
                      <a:gd name="connsiteX8" fmla="*/ 2360 w 687955"/>
                      <a:gd name="connsiteY8" fmla="*/ 530486 h 1042907"/>
                      <a:gd name="connsiteX9" fmla="*/ 186535 w 687955"/>
                      <a:gd name="connsiteY9" fmla="*/ 72200 h 1042907"/>
                      <a:gd name="connsiteX10" fmla="*/ 266430 w 687955"/>
                      <a:gd name="connsiteY10" fmla="*/ 18658 h 1042907"/>
                      <a:gd name="connsiteX11" fmla="*/ 358845 w 687955"/>
                      <a:gd name="connsiteY11" fmla="*/ 0 h 1042907"/>
                      <a:gd name="connsiteX0" fmla="*/ 357800 w 686910"/>
                      <a:gd name="connsiteY0" fmla="*/ 0 h 1042907"/>
                      <a:gd name="connsiteX1" fmla="*/ 449488 w 686910"/>
                      <a:gd name="connsiteY1" fmla="*/ 0 h 1042907"/>
                      <a:gd name="connsiteX2" fmla="*/ 686910 w 686910"/>
                      <a:gd name="connsiteY2" fmla="*/ 237422 h 1042907"/>
                      <a:gd name="connsiteX3" fmla="*/ 686910 w 686910"/>
                      <a:gd name="connsiteY3" fmla="*/ 1042907 h 1042907"/>
                      <a:gd name="connsiteX4" fmla="*/ 586896 w 686910"/>
                      <a:gd name="connsiteY4" fmla="*/ 1042907 h 1042907"/>
                      <a:gd name="connsiteX5" fmla="*/ 120378 w 686910"/>
                      <a:gd name="connsiteY5" fmla="*/ 1042907 h 1042907"/>
                      <a:gd name="connsiteX6" fmla="*/ 120378 w 686910"/>
                      <a:gd name="connsiteY6" fmla="*/ 1038179 h 1042907"/>
                      <a:gd name="connsiteX7" fmla="*/ 87039 w 686910"/>
                      <a:gd name="connsiteY7" fmla="*/ 1037842 h 1042907"/>
                      <a:gd name="connsiteX8" fmla="*/ 1315 w 686910"/>
                      <a:gd name="connsiteY8" fmla="*/ 530486 h 1042907"/>
                      <a:gd name="connsiteX9" fmla="*/ 156915 w 686910"/>
                      <a:gd name="connsiteY9" fmla="*/ 136494 h 1042907"/>
                      <a:gd name="connsiteX10" fmla="*/ 265385 w 686910"/>
                      <a:gd name="connsiteY10" fmla="*/ 18658 h 1042907"/>
                      <a:gd name="connsiteX11" fmla="*/ 357800 w 686910"/>
                      <a:gd name="connsiteY11" fmla="*/ 0 h 1042907"/>
                      <a:gd name="connsiteX0" fmla="*/ 357800 w 686910"/>
                      <a:gd name="connsiteY0" fmla="*/ 0 h 1042907"/>
                      <a:gd name="connsiteX1" fmla="*/ 449488 w 686910"/>
                      <a:gd name="connsiteY1" fmla="*/ 0 h 1042907"/>
                      <a:gd name="connsiteX2" fmla="*/ 686910 w 686910"/>
                      <a:gd name="connsiteY2" fmla="*/ 237422 h 1042907"/>
                      <a:gd name="connsiteX3" fmla="*/ 686910 w 686910"/>
                      <a:gd name="connsiteY3" fmla="*/ 1042907 h 1042907"/>
                      <a:gd name="connsiteX4" fmla="*/ 586896 w 686910"/>
                      <a:gd name="connsiteY4" fmla="*/ 1042907 h 1042907"/>
                      <a:gd name="connsiteX5" fmla="*/ 120378 w 686910"/>
                      <a:gd name="connsiteY5" fmla="*/ 1042907 h 1042907"/>
                      <a:gd name="connsiteX6" fmla="*/ 120378 w 686910"/>
                      <a:gd name="connsiteY6" fmla="*/ 1038179 h 1042907"/>
                      <a:gd name="connsiteX7" fmla="*/ 87039 w 686910"/>
                      <a:gd name="connsiteY7" fmla="*/ 1037842 h 1042907"/>
                      <a:gd name="connsiteX8" fmla="*/ 1315 w 686910"/>
                      <a:gd name="connsiteY8" fmla="*/ 530486 h 1042907"/>
                      <a:gd name="connsiteX9" fmla="*/ 156915 w 686910"/>
                      <a:gd name="connsiteY9" fmla="*/ 136494 h 1042907"/>
                      <a:gd name="connsiteX10" fmla="*/ 265385 w 686910"/>
                      <a:gd name="connsiteY10" fmla="*/ 18658 h 1042907"/>
                      <a:gd name="connsiteX11" fmla="*/ 357800 w 686910"/>
                      <a:gd name="connsiteY11" fmla="*/ 0 h 1042907"/>
                      <a:gd name="connsiteX0" fmla="*/ 357234 w 686344"/>
                      <a:gd name="connsiteY0" fmla="*/ 0 h 1042907"/>
                      <a:gd name="connsiteX1" fmla="*/ 448922 w 686344"/>
                      <a:gd name="connsiteY1" fmla="*/ 0 h 1042907"/>
                      <a:gd name="connsiteX2" fmla="*/ 686344 w 686344"/>
                      <a:gd name="connsiteY2" fmla="*/ 237422 h 1042907"/>
                      <a:gd name="connsiteX3" fmla="*/ 686344 w 686344"/>
                      <a:gd name="connsiteY3" fmla="*/ 1042907 h 1042907"/>
                      <a:gd name="connsiteX4" fmla="*/ 586330 w 686344"/>
                      <a:gd name="connsiteY4" fmla="*/ 1042907 h 1042907"/>
                      <a:gd name="connsiteX5" fmla="*/ 119812 w 686344"/>
                      <a:gd name="connsiteY5" fmla="*/ 1042907 h 1042907"/>
                      <a:gd name="connsiteX6" fmla="*/ 119812 w 686344"/>
                      <a:gd name="connsiteY6" fmla="*/ 1038179 h 1042907"/>
                      <a:gd name="connsiteX7" fmla="*/ 86473 w 686344"/>
                      <a:gd name="connsiteY7" fmla="*/ 1037842 h 1042907"/>
                      <a:gd name="connsiteX8" fmla="*/ 749 w 686344"/>
                      <a:gd name="connsiteY8" fmla="*/ 530486 h 1042907"/>
                      <a:gd name="connsiteX9" fmla="*/ 137299 w 686344"/>
                      <a:gd name="connsiteY9" fmla="*/ 131731 h 1042907"/>
                      <a:gd name="connsiteX10" fmla="*/ 264819 w 686344"/>
                      <a:gd name="connsiteY10" fmla="*/ 18658 h 1042907"/>
                      <a:gd name="connsiteX11" fmla="*/ 357234 w 686344"/>
                      <a:gd name="connsiteY11" fmla="*/ 0 h 1042907"/>
                      <a:gd name="connsiteX0" fmla="*/ 357234 w 686344"/>
                      <a:gd name="connsiteY0" fmla="*/ 0 h 1042907"/>
                      <a:gd name="connsiteX1" fmla="*/ 448922 w 686344"/>
                      <a:gd name="connsiteY1" fmla="*/ 0 h 1042907"/>
                      <a:gd name="connsiteX2" fmla="*/ 686344 w 686344"/>
                      <a:gd name="connsiteY2" fmla="*/ 237422 h 1042907"/>
                      <a:gd name="connsiteX3" fmla="*/ 686344 w 686344"/>
                      <a:gd name="connsiteY3" fmla="*/ 1042907 h 1042907"/>
                      <a:gd name="connsiteX4" fmla="*/ 586330 w 686344"/>
                      <a:gd name="connsiteY4" fmla="*/ 1042907 h 1042907"/>
                      <a:gd name="connsiteX5" fmla="*/ 119812 w 686344"/>
                      <a:gd name="connsiteY5" fmla="*/ 1042907 h 1042907"/>
                      <a:gd name="connsiteX6" fmla="*/ 119812 w 686344"/>
                      <a:gd name="connsiteY6" fmla="*/ 1038179 h 1042907"/>
                      <a:gd name="connsiteX7" fmla="*/ 86473 w 686344"/>
                      <a:gd name="connsiteY7" fmla="*/ 1037842 h 1042907"/>
                      <a:gd name="connsiteX8" fmla="*/ 749 w 686344"/>
                      <a:gd name="connsiteY8" fmla="*/ 530486 h 1042907"/>
                      <a:gd name="connsiteX9" fmla="*/ 137299 w 686344"/>
                      <a:gd name="connsiteY9" fmla="*/ 131731 h 1042907"/>
                      <a:gd name="connsiteX10" fmla="*/ 264819 w 686344"/>
                      <a:gd name="connsiteY10" fmla="*/ 18658 h 1042907"/>
                      <a:gd name="connsiteX11" fmla="*/ 357234 w 686344"/>
                      <a:gd name="connsiteY11" fmla="*/ 0 h 1042907"/>
                      <a:gd name="connsiteX0" fmla="*/ 357297 w 686407"/>
                      <a:gd name="connsiteY0" fmla="*/ 0 h 1042907"/>
                      <a:gd name="connsiteX1" fmla="*/ 448985 w 686407"/>
                      <a:gd name="connsiteY1" fmla="*/ 0 h 1042907"/>
                      <a:gd name="connsiteX2" fmla="*/ 686407 w 686407"/>
                      <a:gd name="connsiteY2" fmla="*/ 237422 h 1042907"/>
                      <a:gd name="connsiteX3" fmla="*/ 686407 w 686407"/>
                      <a:gd name="connsiteY3" fmla="*/ 1042907 h 1042907"/>
                      <a:gd name="connsiteX4" fmla="*/ 586393 w 686407"/>
                      <a:gd name="connsiteY4" fmla="*/ 1042907 h 1042907"/>
                      <a:gd name="connsiteX5" fmla="*/ 119875 w 686407"/>
                      <a:gd name="connsiteY5" fmla="*/ 1042907 h 1042907"/>
                      <a:gd name="connsiteX6" fmla="*/ 119875 w 686407"/>
                      <a:gd name="connsiteY6" fmla="*/ 1038179 h 1042907"/>
                      <a:gd name="connsiteX7" fmla="*/ 86536 w 686407"/>
                      <a:gd name="connsiteY7" fmla="*/ 1037842 h 1042907"/>
                      <a:gd name="connsiteX8" fmla="*/ 812 w 686407"/>
                      <a:gd name="connsiteY8" fmla="*/ 530486 h 1042907"/>
                      <a:gd name="connsiteX9" fmla="*/ 139744 w 686407"/>
                      <a:gd name="connsiteY9" fmla="*/ 150781 h 1042907"/>
                      <a:gd name="connsiteX10" fmla="*/ 264882 w 686407"/>
                      <a:gd name="connsiteY10" fmla="*/ 18658 h 1042907"/>
                      <a:gd name="connsiteX11" fmla="*/ 357297 w 686407"/>
                      <a:gd name="connsiteY11" fmla="*/ 0 h 1042907"/>
                      <a:gd name="connsiteX0" fmla="*/ 357297 w 686407"/>
                      <a:gd name="connsiteY0" fmla="*/ 0 h 1042907"/>
                      <a:gd name="connsiteX1" fmla="*/ 448985 w 686407"/>
                      <a:gd name="connsiteY1" fmla="*/ 0 h 1042907"/>
                      <a:gd name="connsiteX2" fmla="*/ 686407 w 686407"/>
                      <a:gd name="connsiteY2" fmla="*/ 237422 h 1042907"/>
                      <a:gd name="connsiteX3" fmla="*/ 686407 w 686407"/>
                      <a:gd name="connsiteY3" fmla="*/ 1042907 h 1042907"/>
                      <a:gd name="connsiteX4" fmla="*/ 586393 w 686407"/>
                      <a:gd name="connsiteY4" fmla="*/ 1042907 h 1042907"/>
                      <a:gd name="connsiteX5" fmla="*/ 119875 w 686407"/>
                      <a:gd name="connsiteY5" fmla="*/ 1042907 h 1042907"/>
                      <a:gd name="connsiteX6" fmla="*/ 119875 w 686407"/>
                      <a:gd name="connsiteY6" fmla="*/ 1038179 h 1042907"/>
                      <a:gd name="connsiteX7" fmla="*/ 86536 w 686407"/>
                      <a:gd name="connsiteY7" fmla="*/ 1037842 h 1042907"/>
                      <a:gd name="connsiteX8" fmla="*/ 812 w 686407"/>
                      <a:gd name="connsiteY8" fmla="*/ 530486 h 1042907"/>
                      <a:gd name="connsiteX9" fmla="*/ 139744 w 686407"/>
                      <a:gd name="connsiteY9" fmla="*/ 150781 h 1042907"/>
                      <a:gd name="connsiteX10" fmla="*/ 264882 w 686407"/>
                      <a:gd name="connsiteY10" fmla="*/ 18658 h 1042907"/>
                      <a:gd name="connsiteX11" fmla="*/ 357297 w 686407"/>
                      <a:gd name="connsiteY11" fmla="*/ 0 h 1042907"/>
                      <a:gd name="connsiteX0" fmla="*/ 356485 w 685595"/>
                      <a:gd name="connsiteY0" fmla="*/ 0 h 1042907"/>
                      <a:gd name="connsiteX1" fmla="*/ 448173 w 685595"/>
                      <a:gd name="connsiteY1" fmla="*/ 0 h 1042907"/>
                      <a:gd name="connsiteX2" fmla="*/ 685595 w 685595"/>
                      <a:gd name="connsiteY2" fmla="*/ 237422 h 1042907"/>
                      <a:gd name="connsiteX3" fmla="*/ 685595 w 685595"/>
                      <a:gd name="connsiteY3" fmla="*/ 1042907 h 1042907"/>
                      <a:gd name="connsiteX4" fmla="*/ 585581 w 685595"/>
                      <a:gd name="connsiteY4" fmla="*/ 1042907 h 1042907"/>
                      <a:gd name="connsiteX5" fmla="*/ 119063 w 685595"/>
                      <a:gd name="connsiteY5" fmla="*/ 1042907 h 1042907"/>
                      <a:gd name="connsiteX6" fmla="*/ 119063 w 685595"/>
                      <a:gd name="connsiteY6" fmla="*/ 1038179 h 1042907"/>
                      <a:gd name="connsiteX7" fmla="*/ 0 w 685595"/>
                      <a:gd name="connsiteY7" fmla="*/ 530486 h 1042907"/>
                      <a:gd name="connsiteX8" fmla="*/ 138932 w 685595"/>
                      <a:gd name="connsiteY8" fmla="*/ 150781 h 1042907"/>
                      <a:gd name="connsiteX9" fmla="*/ 264070 w 685595"/>
                      <a:gd name="connsiteY9" fmla="*/ 18658 h 1042907"/>
                      <a:gd name="connsiteX10" fmla="*/ 356485 w 685595"/>
                      <a:gd name="connsiteY10" fmla="*/ 0 h 1042907"/>
                      <a:gd name="connsiteX0" fmla="*/ 357383 w 686493"/>
                      <a:gd name="connsiteY0" fmla="*/ 0 h 1042907"/>
                      <a:gd name="connsiteX1" fmla="*/ 449071 w 686493"/>
                      <a:gd name="connsiteY1" fmla="*/ 0 h 1042907"/>
                      <a:gd name="connsiteX2" fmla="*/ 686493 w 686493"/>
                      <a:gd name="connsiteY2" fmla="*/ 237422 h 1042907"/>
                      <a:gd name="connsiteX3" fmla="*/ 686493 w 686493"/>
                      <a:gd name="connsiteY3" fmla="*/ 1042907 h 1042907"/>
                      <a:gd name="connsiteX4" fmla="*/ 586479 w 686493"/>
                      <a:gd name="connsiteY4" fmla="*/ 1042907 h 1042907"/>
                      <a:gd name="connsiteX5" fmla="*/ 119961 w 686493"/>
                      <a:gd name="connsiteY5" fmla="*/ 1042907 h 1042907"/>
                      <a:gd name="connsiteX6" fmla="*/ 84242 w 686493"/>
                      <a:gd name="connsiteY6" fmla="*/ 1038179 h 1042907"/>
                      <a:gd name="connsiteX7" fmla="*/ 898 w 686493"/>
                      <a:gd name="connsiteY7" fmla="*/ 530486 h 1042907"/>
                      <a:gd name="connsiteX8" fmla="*/ 139830 w 686493"/>
                      <a:gd name="connsiteY8" fmla="*/ 150781 h 1042907"/>
                      <a:gd name="connsiteX9" fmla="*/ 264968 w 686493"/>
                      <a:gd name="connsiteY9" fmla="*/ 18658 h 1042907"/>
                      <a:gd name="connsiteX10" fmla="*/ 357383 w 686493"/>
                      <a:gd name="connsiteY10" fmla="*/ 0 h 1042907"/>
                      <a:gd name="connsiteX0" fmla="*/ 357383 w 686493"/>
                      <a:gd name="connsiteY0" fmla="*/ 0 h 1042907"/>
                      <a:gd name="connsiteX1" fmla="*/ 449071 w 686493"/>
                      <a:gd name="connsiteY1" fmla="*/ 0 h 1042907"/>
                      <a:gd name="connsiteX2" fmla="*/ 686493 w 686493"/>
                      <a:gd name="connsiteY2" fmla="*/ 237422 h 1042907"/>
                      <a:gd name="connsiteX3" fmla="*/ 686493 w 686493"/>
                      <a:gd name="connsiteY3" fmla="*/ 1042907 h 1042907"/>
                      <a:gd name="connsiteX4" fmla="*/ 586479 w 686493"/>
                      <a:gd name="connsiteY4" fmla="*/ 1042907 h 1042907"/>
                      <a:gd name="connsiteX5" fmla="*/ 84242 w 686493"/>
                      <a:gd name="connsiteY5" fmla="*/ 1038179 h 1042907"/>
                      <a:gd name="connsiteX6" fmla="*/ 898 w 686493"/>
                      <a:gd name="connsiteY6" fmla="*/ 530486 h 1042907"/>
                      <a:gd name="connsiteX7" fmla="*/ 139830 w 686493"/>
                      <a:gd name="connsiteY7" fmla="*/ 150781 h 1042907"/>
                      <a:gd name="connsiteX8" fmla="*/ 264968 w 686493"/>
                      <a:gd name="connsiteY8" fmla="*/ 18658 h 1042907"/>
                      <a:gd name="connsiteX9" fmla="*/ 357383 w 686493"/>
                      <a:gd name="connsiteY9" fmla="*/ 0 h 1042907"/>
                      <a:gd name="connsiteX0" fmla="*/ 357290 w 686400"/>
                      <a:gd name="connsiteY0" fmla="*/ 0 h 1045322"/>
                      <a:gd name="connsiteX1" fmla="*/ 448978 w 686400"/>
                      <a:gd name="connsiteY1" fmla="*/ 0 h 1045322"/>
                      <a:gd name="connsiteX2" fmla="*/ 686400 w 686400"/>
                      <a:gd name="connsiteY2" fmla="*/ 237422 h 1045322"/>
                      <a:gd name="connsiteX3" fmla="*/ 686400 w 686400"/>
                      <a:gd name="connsiteY3" fmla="*/ 1042907 h 1045322"/>
                      <a:gd name="connsiteX4" fmla="*/ 586386 w 686400"/>
                      <a:gd name="connsiteY4" fmla="*/ 1042907 h 1045322"/>
                      <a:gd name="connsiteX5" fmla="*/ 86530 w 686400"/>
                      <a:gd name="connsiteY5" fmla="*/ 1045322 h 1045322"/>
                      <a:gd name="connsiteX6" fmla="*/ 805 w 686400"/>
                      <a:gd name="connsiteY6" fmla="*/ 530486 h 1045322"/>
                      <a:gd name="connsiteX7" fmla="*/ 139737 w 686400"/>
                      <a:gd name="connsiteY7" fmla="*/ 150781 h 1045322"/>
                      <a:gd name="connsiteX8" fmla="*/ 264875 w 686400"/>
                      <a:gd name="connsiteY8" fmla="*/ 18658 h 1045322"/>
                      <a:gd name="connsiteX9" fmla="*/ 357290 w 686400"/>
                      <a:gd name="connsiteY9" fmla="*/ 0 h 1045322"/>
                      <a:gd name="connsiteX0" fmla="*/ 357290 w 686400"/>
                      <a:gd name="connsiteY0" fmla="*/ 0 h 1042940"/>
                      <a:gd name="connsiteX1" fmla="*/ 448978 w 686400"/>
                      <a:gd name="connsiteY1" fmla="*/ 0 h 1042940"/>
                      <a:gd name="connsiteX2" fmla="*/ 686400 w 686400"/>
                      <a:gd name="connsiteY2" fmla="*/ 237422 h 1042940"/>
                      <a:gd name="connsiteX3" fmla="*/ 686400 w 686400"/>
                      <a:gd name="connsiteY3" fmla="*/ 1042907 h 1042940"/>
                      <a:gd name="connsiteX4" fmla="*/ 586386 w 686400"/>
                      <a:gd name="connsiteY4" fmla="*/ 1042907 h 1042940"/>
                      <a:gd name="connsiteX5" fmla="*/ 86530 w 686400"/>
                      <a:gd name="connsiteY5" fmla="*/ 1042940 h 1042940"/>
                      <a:gd name="connsiteX6" fmla="*/ 805 w 686400"/>
                      <a:gd name="connsiteY6" fmla="*/ 530486 h 1042940"/>
                      <a:gd name="connsiteX7" fmla="*/ 139737 w 686400"/>
                      <a:gd name="connsiteY7" fmla="*/ 150781 h 1042940"/>
                      <a:gd name="connsiteX8" fmla="*/ 264875 w 686400"/>
                      <a:gd name="connsiteY8" fmla="*/ 18658 h 1042940"/>
                      <a:gd name="connsiteX9" fmla="*/ 357290 w 686400"/>
                      <a:gd name="connsiteY9" fmla="*/ 0 h 1042940"/>
                      <a:gd name="connsiteX0" fmla="*/ 363736 w 692846"/>
                      <a:gd name="connsiteY0" fmla="*/ 0 h 1042907"/>
                      <a:gd name="connsiteX1" fmla="*/ 455424 w 692846"/>
                      <a:gd name="connsiteY1" fmla="*/ 0 h 1042907"/>
                      <a:gd name="connsiteX2" fmla="*/ 692846 w 692846"/>
                      <a:gd name="connsiteY2" fmla="*/ 237422 h 1042907"/>
                      <a:gd name="connsiteX3" fmla="*/ 692846 w 692846"/>
                      <a:gd name="connsiteY3" fmla="*/ 1042907 h 1042907"/>
                      <a:gd name="connsiteX4" fmla="*/ 592832 w 692846"/>
                      <a:gd name="connsiteY4" fmla="*/ 1042907 h 1042907"/>
                      <a:gd name="connsiteX5" fmla="*/ 35826 w 692846"/>
                      <a:gd name="connsiteY5" fmla="*/ 1040558 h 1042907"/>
                      <a:gd name="connsiteX6" fmla="*/ 7251 w 692846"/>
                      <a:gd name="connsiteY6" fmla="*/ 530486 h 1042907"/>
                      <a:gd name="connsiteX7" fmla="*/ 146183 w 692846"/>
                      <a:gd name="connsiteY7" fmla="*/ 150781 h 1042907"/>
                      <a:gd name="connsiteX8" fmla="*/ 271321 w 692846"/>
                      <a:gd name="connsiteY8" fmla="*/ 18658 h 1042907"/>
                      <a:gd name="connsiteX9" fmla="*/ 363736 w 692846"/>
                      <a:gd name="connsiteY9" fmla="*/ 0 h 1042907"/>
                      <a:gd name="connsiteX0" fmla="*/ 358555 w 687665"/>
                      <a:gd name="connsiteY0" fmla="*/ 0 h 1042907"/>
                      <a:gd name="connsiteX1" fmla="*/ 450243 w 687665"/>
                      <a:gd name="connsiteY1" fmla="*/ 0 h 1042907"/>
                      <a:gd name="connsiteX2" fmla="*/ 687665 w 687665"/>
                      <a:gd name="connsiteY2" fmla="*/ 237422 h 1042907"/>
                      <a:gd name="connsiteX3" fmla="*/ 687665 w 687665"/>
                      <a:gd name="connsiteY3" fmla="*/ 1042907 h 1042907"/>
                      <a:gd name="connsiteX4" fmla="*/ 587651 w 687665"/>
                      <a:gd name="connsiteY4" fmla="*/ 1042907 h 1042907"/>
                      <a:gd name="connsiteX5" fmla="*/ 30645 w 687665"/>
                      <a:gd name="connsiteY5" fmla="*/ 1040558 h 1042907"/>
                      <a:gd name="connsiteX6" fmla="*/ 2070 w 687665"/>
                      <a:gd name="connsiteY6" fmla="*/ 530486 h 1042907"/>
                      <a:gd name="connsiteX7" fmla="*/ 141002 w 687665"/>
                      <a:gd name="connsiteY7" fmla="*/ 150781 h 1042907"/>
                      <a:gd name="connsiteX8" fmla="*/ 266140 w 687665"/>
                      <a:gd name="connsiteY8" fmla="*/ 18658 h 1042907"/>
                      <a:gd name="connsiteX9" fmla="*/ 358555 w 687665"/>
                      <a:gd name="connsiteY9" fmla="*/ 0 h 1042907"/>
                      <a:gd name="connsiteX0" fmla="*/ 363736 w 692846"/>
                      <a:gd name="connsiteY0" fmla="*/ 0 h 1042907"/>
                      <a:gd name="connsiteX1" fmla="*/ 455424 w 692846"/>
                      <a:gd name="connsiteY1" fmla="*/ 0 h 1042907"/>
                      <a:gd name="connsiteX2" fmla="*/ 692846 w 692846"/>
                      <a:gd name="connsiteY2" fmla="*/ 237422 h 1042907"/>
                      <a:gd name="connsiteX3" fmla="*/ 692846 w 692846"/>
                      <a:gd name="connsiteY3" fmla="*/ 1042907 h 1042907"/>
                      <a:gd name="connsiteX4" fmla="*/ 592832 w 692846"/>
                      <a:gd name="connsiteY4" fmla="*/ 1042907 h 1042907"/>
                      <a:gd name="connsiteX5" fmla="*/ 35826 w 692846"/>
                      <a:gd name="connsiteY5" fmla="*/ 1040558 h 1042907"/>
                      <a:gd name="connsiteX6" fmla="*/ 7251 w 692846"/>
                      <a:gd name="connsiteY6" fmla="*/ 530486 h 1042907"/>
                      <a:gd name="connsiteX7" fmla="*/ 146183 w 692846"/>
                      <a:gd name="connsiteY7" fmla="*/ 150781 h 1042907"/>
                      <a:gd name="connsiteX8" fmla="*/ 271321 w 692846"/>
                      <a:gd name="connsiteY8" fmla="*/ 18658 h 1042907"/>
                      <a:gd name="connsiteX9" fmla="*/ 363736 w 692846"/>
                      <a:gd name="connsiteY9" fmla="*/ 0 h 1042907"/>
                      <a:gd name="connsiteX0" fmla="*/ 361039 w 690149"/>
                      <a:gd name="connsiteY0" fmla="*/ 0 h 1042907"/>
                      <a:gd name="connsiteX1" fmla="*/ 452727 w 690149"/>
                      <a:gd name="connsiteY1" fmla="*/ 0 h 1042907"/>
                      <a:gd name="connsiteX2" fmla="*/ 690149 w 690149"/>
                      <a:gd name="connsiteY2" fmla="*/ 237422 h 1042907"/>
                      <a:gd name="connsiteX3" fmla="*/ 690149 w 690149"/>
                      <a:gd name="connsiteY3" fmla="*/ 1042907 h 1042907"/>
                      <a:gd name="connsiteX4" fmla="*/ 590135 w 690149"/>
                      <a:gd name="connsiteY4" fmla="*/ 1042907 h 1042907"/>
                      <a:gd name="connsiteX5" fmla="*/ 33129 w 690149"/>
                      <a:gd name="connsiteY5" fmla="*/ 1040558 h 1042907"/>
                      <a:gd name="connsiteX6" fmla="*/ 4554 w 690149"/>
                      <a:gd name="connsiteY6" fmla="*/ 530486 h 1042907"/>
                      <a:gd name="connsiteX7" fmla="*/ 143486 w 690149"/>
                      <a:gd name="connsiteY7" fmla="*/ 150781 h 1042907"/>
                      <a:gd name="connsiteX8" fmla="*/ 268624 w 690149"/>
                      <a:gd name="connsiteY8" fmla="*/ 18658 h 1042907"/>
                      <a:gd name="connsiteX9" fmla="*/ 361039 w 690149"/>
                      <a:gd name="connsiteY9" fmla="*/ 0 h 10429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90149" h="1042907">
                        <a:moveTo>
                          <a:pt x="361039" y="0"/>
                        </a:moveTo>
                        <a:lnTo>
                          <a:pt x="452727" y="0"/>
                        </a:lnTo>
                        <a:cubicBezTo>
                          <a:pt x="583852" y="0"/>
                          <a:pt x="690149" y="106297"/>
                          <a:pt x="690149" y="237422"/>
                        </a:cubicBezTo>
                        <a:lnTo>
                          <a:pt x="690149" y="1042907"/>
                        </a:lnTo>
                        <a:lnTo>
                          <a:pt x="590135" y="1042907"/>
                        </a:lnTo>
                        <a:lnTo>
                          <a:pt x="33129" y="1040558"/>
                        </a:lnTo>
                        <a:cubicBezTo>
                          <a:pt x="29162" y="835608"/>
                          <a:pt x="-13839" y="678782"/>
                          <a:pt x="4554" y="530486"/>
                        </a:cubicBezTo>
                        <a:cubicBezTo>
                          <a:pt x="22947" y="382190"/>
                          <a:pt x="51849" y="314667"/>
                          <a:pt x="143486" y="150781"/>
                        </a:cubicBezTo>
                        <a:cubicBezTo>
                          <a:pt x="189168" y="51972"/>
                          <a:pt x="241992" y="36505"/>
                          <a:pt x="268624" y="18658"/>
                        </a:cubicBezTo>
                        <a:cubicBezTo>
                          <a:pt x="297029" y="6643"/>
                          <a:pt x="328258" y="0"/>
                          <a:pt x="361039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51" name="四角形: 上の 2 つの角を丸める 450">
                    <a:extLst>
                      <a:ext uri="{FF2B5EF4-FFF2-40B4-BE49-F238E27FC236}">
                        <a16:creationId xmlns:a16="http://schemas.microsoft.com/office/drawing/2014/main" id="{AD7FA055-7F17-4736-8E2B-242982A86C0F}"/>
                      </a:ext>
                    </a:extLst>
                  </p:cNvPr>
                  <p:cNvSpPr/>
                  <p:nvPr/>
                </p:nvSpPr>
                <p:spPr>
                  <a:xfrm>
                    <a:off x="7073427" y="2629771"/>
                    <a:ext cx="181463" cy="900900"/>
                  </a:xfrm>
                  <a:prstGeom prst="round2SameRect">
                    <a:avLst>
                      <a:gd name="adj1" fmla="val 40288"/>
                      <a:gd name="adj2" fmla="val 0"/>
                    </a:avLst>
                  </a:prstGeom>
                  <a:solidFill>
                    <a:srgbClr val="000000">
                      <a:alpha val="3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2" name="フリーフォーム: 図形 451">
                    <a:extLst>
                      <a:ext uri="{FF2B5EF4-FFF2-40B4-BE49-F238E27FC236}">
                        <a16:creationId xmlns:a16="http://schemas.microsoft.com/office/drawing/2014/main" id="{F34DF7F1-C8FC-4196-B385-5BBA2D20E8F4}"/>
                      </a:ext>
                    </a:extLst>
                  </p:cNvPr>
                  <p:cNvSpPr/>
                  <p:nvPr/>
                </p:nvSpPr>
                <p:spPr>
                  <a:xfrm flipH="1">
                    <a:off x="7103623" y="2584534"/>
                    <a:ext cx="328822" cy="947738"/>
                  </a:xfrm>
                  <a:custGeom>
                    <a:avLst/>
                    <a:gdLst>
                      <a:gd name="connsiteX0" fmla="*/ 42070 w 328822"/>
                      <a:gd name="connsiteY0" fmla="*/ 0 h 947738"/>
                      <a:gd name="connsiteX1" fmla="*/ 286752 w 328822"/>
                      <a:gd name="connsiteY1" fmla="*/ 0 h 947738"/>
                      <a:gd name="connsiteX2" fmla="*/ 315902 w 328822"/>
                      <a:gd name="connsiteY2" fmla="*/ 43235 h 947738"/>
                      <a:gd name="connsiteX3" fmla="*/ 328822 w 328822"/>
                      <a:gd name="connsiteY3" fmla="*/ 107231 h 947738"/>
                      <a:gd name="connsiteX4" fmla="*/ 328822 w 328822"/>
                      <a:gd name="connsiteY4" fmla="*/ 947738 h 947738"/>
                      <a:gd name="connsiteX5" fmla="*/ 0 w 328822"/>
                      <a:gd name="connsiteY5" fmla="*/ 947738 h 947738"/>
                      <a:gd name="connsiteX6" fmla="*/ 0 w 328822"/>
                      <a:gd name="connsiteY6" fmla="*/ 107231 h 947738"/>
                      <a:gd name="connsiteX7" fmla="*/ 12920 w 328822"/>
                      <a:gd name="connsiteY7" fmla="*/ 43235 h 947738"/>
                      <a:gd name="connsiteX0" fmla="*/ 315902 w 407342"/>
                      <a:gd name="connsiteY0" fmla="*/ 43235 h 947738"/>
                      <a:gd name="connsiteX1" fmla="*/ 328822 w 407342"/>
                      <a:gd name="connsiteY1" fmla="*/ 107231 h 947738"/>
                      <a:gd name="connsiteX2" fmla="*/ 328822 w 407342"/>
                      <a:gd name="connsiteY2" fmla="*/ 947738 h 947738"/>
                      <a:gd name="connsiteX3" fmla="*/ 0 w 407342"/>
                      <a:gd name="connsiteY3" fmla="*/ 947738 h 947738"/>
                      <a:gd name="connsiteX4" fmla="*/ 0 w 407342"/>
                      <a:gd name="connsiteY4" fmla="*/ 107231 h 947738"/>
                      <a:gd name="connsiteX5" fmla="*/ 12920 w 407342"/>
                      <a:gd name="connsiteY5" fmla="*/ 43235 h 947738"/>
                      <a:gd name="connsiteX6" fmla="*/ 42070 w 407342"/>
                      <a:gd name="connsiteY6" fmla="*/ 0 h 947738"/>
                      <a:gd name="connsiteX7" fmla="*/ 286752 w 407342"/>
                      <a:gd name="connsiteY7" fmla="*/ 0 h 947738"/>
                      <a:gd name="connsiteX8" fmla="*/ 407342 w 407342"/>
                      <a:gd name="connsiteY8" fmla="*/ 134675 h 947738"/>
                      <a:gd name="connsiteX0" fmla="*/ 315902 w 328822"/>
                      <a:gd name="connsiteY0" fmla="*/ 43235 h 947738"/>
                      <a:gd name="connsiteX1" fmla="*/ 328822 w 328822"/>
                      <a:gd name="connsiteY1" fmla="*/ 107231 h 947738"/>
                      <a:gd name="connsiteX2" fmla="*/ 328822 w 328822"/>
                      <a:gd name="connsiteY2" fmla="*/ 947738 h 947738"/>
                      <a:gd name="connsiteX3" fmla="*/ 0 w 328822"/>
                      <a:gd name="connsiteY3" fmla="*/ 947738 h 947738"/>
                      <a:gd name="connsiteX4" fmla="*/ 0 w 328822"/>
                      <a:gd name="connsiteY4" fmla="*/ 107231 h 947738"/>
                      <a:gd name="connsiteX5" fmla="*/ 12920 w 328822"/>
                      <a:gd name="connsiteY5" fmla="*/ 43235 h 947738"/>
                      <a:gd name="connsiteX6" fmla="*/ 42070 w 328822"/>
                      <a:gd name="connsiteY6" fmla="*/ 0 h 947738"/>
                      <a:gd name="connsiteX7" fmla="*/ 286752 w 328822"/>
                      <a:gd name="connsiteY7" fmla="*/ 0 h 947738"/>
                      <a:gd name="connsiteX0" fmla="*/ 315902 w 328822"/>
                      <a:gd name="connsiteY0" fmla="*/ 43235 h 947738"/>
                      <a:gd name="connsiteX1" fmla="*/ 328822 w 328822"/>
                      <a:gd name="connsiteY1" fmla="*/ 107231 h 947738"/>
                      <a:gd name="connsiteX2" fmla="*/ 328822 w 328822"/>
                      <a:gd name="connsiteY2" fmla="*/ 947738 h 947738"/>
                      <a:gd name="connsiteX3" fmla="*/ 0 w 328822"/>
                      <a:gd name="connsiteY3" fmla="*/ 947738 h 947738"/>
                      <a:gd name="connsiteX4" fmla="*/ 0 w 328822"/>
                      <a:gd name="connsiteY4" fmla="*/ 107231 h 947738"/>
                      <a:gd name="connsiteX5" fmla="*/ 12920 w 328822"/>
                      <a:gd name="connsiteY5" fmla="*/ 43235 h 947738"/>
                      <a:gd name="connsiteX6" fmla="*/ 42070 w 328822"/>
                      <a:gd name="connsiteY6" fmla="*/ 0 h 947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28822" h="947738">
                        <a:moveTo>
                          <a:pt x="315902" y="43235"/>
                        </a:moveTo>
                        <a:cubicBezTo>
                          <a:pt x="324222" y="62905"/>
                          <a:pt x="328822" y="84531"/>
                          <a:pt x="328822" y="107231"/>
                        </a:cubicBezTo>
                        <a:lnTo>
                          <a:pt x="328822" y="947738"/>
                        </a:lnTo>
                        <a:lnTo>
                          <a:pt x="0" y="947738"/>
                        </a:lnTo>
                        <a:lnTo>
                          <a:pt x="0" y="107231"/>
                        </a:lnTo>
                        <a:cubicBezTo>
                          <a:pt x="0" y="84531"/>
                          <a:pt x="4601" y="62905"/>
                          <a:pt x="12920" y="43235"/>
                        </a:cubicBezTo>
                        <a:lnTo>
                          <a:pt x="42070" y="0"/>
                        </a:ln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53" name="楕円 452">
                    <a:extLst>
                      <a:ext uri="{FF2B5EF4-FFF2-40B4-BE49-F238E27FC236}">
                        <a16:creationId xmlns:a16="http://schemas.microsoft.com/office/drawing/2014/main" id="{22D47D1D-7515-4E84-8CAC-30E85251FA54}"/>
                      </a:ext>
                    </a:extLst>
                  </p:cNvPr>
                  <p:cNvSpPr/>
                  <p:nvPr/>
                </p:nvSpPr>
                <p:spPr>
                  <a:xfrm rot="18000000">
                    <a:off x="6806802" y="2752951"/>
                    <a:ext cx="304236" cy="89080"/>
                  </a:xfrm>
                  <a:prstGeom prst="ellipse">
                    <a:avLst/>
                  </a:pr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4" name="フリーフォーム: 図形 453">
                    <a:extLst>
                      <a:ext uri="{FF2B5EF4-FFF2-40B4-BE49-F238E27FC236}">
                        <a16:creationId xmlns:a16="http://schemas.microsoft.com/office/drawing/2014/main" id="{15C93C1E-D7D8-42CF-88C3-5277E9B21655}"/>
                      </a:ext>
                    </a:extLst>
                  </p:cNvPr>
                  <p:cNvSpPr/>
                  <p:nvPr/>
                </p:nvSpPr>
                <p:spPr>
                  <a:xfrm>
                    <a:off x="6851632" y="2482216"/>
                    <a:ext cx="600279" cy="510585"/>
                  </a:xfrm>
                  <a:custGeom>
                    <a:avLst/>
                    <a:gdLst>
                      <a:gd name="connsiteX0" fmla="*/ 257873 w 290715"/>
                      <a:gd name="connsiteY0" fmla="*/ 0 h 613938"/>
                      <a:gd name="connsiteX1" fmla="*/ 282829 w 290715"/>
                      <a:gd name="connsiteY1" fmla="*/ 22548 h 613938"/>
                      <a:gd name="connsiteX2" fmla="*/ 290715 w 290715"/>
                      <a:gd name="connsiteY2" fmla="*/ 35357 h 613938"/>
                      <a:gd name="connsiteX3" fmla="*/ 288835 w 290715"/>
                      <a:gd name="connsiteY3" fmla="*/ 39164 h 613938"/>
                      <a:gd name="connsiteX4" fmla="*/ 151748 w 290715"/>
                      <a:gd name="connsiteY4" fmla="*/ 173533 h 613938"/>
                      <a:gd name="connsiteX5" fmla="*/ 180714 w 290715"/>
                      <a:gd name="connsiteY5" fmla="*/ 258156 h 613938"/>
                      <a:gd name="connsiteX6" fmla="*/ 5055 w 290715"/>
                      <a:gd name="connsiteY6" fmla="*/ 613938 h 613938"/>
                      <a:gd name="connsiteX7" fmla="*/ 0 w 290715"/>
                      <a:gd name="connsiteY7" fmla="*/ 508196 h 613938"/>
                      <a:gd name="connsiteX8" fmla="*/ 138932 w 290715"/>
                      <a:gd name="connsiteY8" fmla="*/ 128491 h 613938"/>
                      <a:gd name="connsiteX9" fmla="*/ 239706 w 290715"/>
                      <a:gd name="connsiteY9" fmla="*/ 10647 h 613938"/>
                      <a:gd name="connsiteX0" fmla="*/ 255491 w 290715"/>
                      <a:gd name="connsiteY0" fmla="*/ 0 h 613938"/>
                      <a:gd name="connsiteX1" fmla="*/ 282829 w 290715"/>
                      <a:gd name="connsiteY1" fmla="*/ 22548 h 613938"/>
                      <a:gd name="connsiteX2" fmla="*/ 290715 w 290715"/>
                      <a:gd name="connsiteY2" fmla="*/ 35357 h 613938"/>
                      <a:gd name="connsiteX3" fmla="*/ 288835 w 290715"/>
                      <a:gd name="connsiteY3" fmla="*/ 39164 h 613938"/>
                      <a:gd name="connsiteX4" fmla="*/ 151748 w 290715"/>
                      <a:gd name="connsiteY4" fmla="*/ 173533 h 613938"/>
                      <a:gd name="connsiteX5" fmla="*/ 180714 w 290715"/>
                      <a:gd name="connsiteY5" fmla="*/ 258156 h 613938"/>
                      <a:gd name="connsiteX6" fmla="*/ 5055 w 290715"/>
                      <a:gd name="connsiteY6" fmla="*/ 613938 h 613938"/>
                      <a:gd name="connsiteX7" fmla="*/ 0 w 290715"/>
                      <a:gd name="connsiteY7" fmla="*/ 508196 h 613938"/>
                      <a:gd name="connsiteX8" fmla="*/ 138932 w 290715"/>
                      <a:gd name="connsiteY8" fmla="*/ 128491 h 613938"/>
                      <a:gd name="connsiteX9" fmla="*/ 239706 w 290715"/>
                      <a:gd name="connsiteY9" fmla="*/ 10647 h 613938"/>
                      <a:gd name="connsiteX10" fmla="*/ 255491 w 290715"/>
                      <a:gd name="connsiteY10" fmla="*/ 0 h 613938"/>
                      <a:gd name="connsiteX0" fmla="*/ 255491 w 290715"/>
                      <a:gd name="connsiteY0" fmla="*/ 0 h 613938"/>
                      <a:gd name="connsiteX1" fmla="*/ 282829 w 290715"/>
                      <a:gd name="connsiteY1" fmla="*/ 22548 h 613938"/>
                      <a:gd name="connsiteX2" fmla="*/ 290715 w 290715"/>
                      <a:gd name="connsiteY2" fmla="*/ 35357 h 613938"/>
                      <a:gd name="connsiteX3" fmla="*/ 288835 w 290715"/>
                      <a:gd name="connsiteY3" fmla="*/ 39164 h 613938"/>
                      <a:gd name="connsiteX4" fmla="*/ 151748 w 290715"/>
                      <a:gd name="connsiteY4" fmla="*/ 173533 h 613938"/>
                      <a:gd name="connsiteX5" fmla="*/ 180714 w 290715"/>
                      <a:gd name="connsiteY5" fmla="*/ 258156 h 613938"/>
                      <a:gd name="connsiteX6" fmla="*/ 5055 w 290715"/>
                      <a:gd name="connsiteY6" fmla="*/ 613938 h 613938"/>
                      <a:gd name="connsiteX7" fmla="*/ 0 w 290715"/>
                      <a:gd name="connsiteY7" fmla="*/ 508196 h 613938"/>
                      <a:gd name="connsiteX8" fmla="*/ 129407 w 290715"/>
                      <a:gd name="connsiteY8" fmla="*/ 128491 h 613938"/>
                      <a:gd name="connsiteX9" fmla="*/ 239706 w 290715"/>
                      <a:gd name="connsiteY9" fmla="*/ 10647 h 613938"/>
                      <a:gd name="connsiteX10" fmla="*/ 255491 w 290715"/>
                      <a:gd name="connsiteY10" fmla="*/ 0 h 613938"/>
                      <a:gd name="connsiteX0" fmla="*/ 255491 w 290715"/>
                      <a:gd name="connsiteY0" fmla="*/ 0 h 613938"/>
                      <a:gd name="connsiteX1" fmla="*/ 282829 w 290715"/>
                      <a:gd name="connsiteY1" fmla="*/ 22548 h 613938"/>
                      <a:gd name="connsiteX2" fmla="*/ 290715 w 290715"/>
                      <a:gd name="connsiteY2" fmla="*/ 35357 h 613938"/>
                      <a:gd name="connsiteX3" fmla="*/ 288835 w 290715"/>
                      <a:gd name="connsiteY3" fmla="*/ 39164 h 613938"/>
                      <a:gd name="connsiteX4" fmla="*/ 151748 w 290715"/>
                      <a:gd name="connsiteY4" fmla="*/ 173533 h 613938"/>
                      <a:gd name="connsiteX5" fmla="*/ 180714 w 290715"/>
                      <a:gd name="connsiteY5" fmla="*/ 258156 h 613938"/>
                      <a:gd name="connsiteX6" fmla="*/ 5055 w 290715"/>
                      <a:gd name="connsiteY6" fmla="*/ 613938 h 613938"/>
                      <a:gd name="connsiteX7" fmla="*/ 0 w 290715"/>
                      <a:gd name="connsiteY7" fmla="*/ 508196 h 613938"/>
                      <a:gd name="connsiteX8" fmla="*/ 129407 w 290715"/>
                      <a:gd name="connsiteY8" fmla="*/ 128491 h 613938"/>
                      <a:gd name="connsiteX9" fmla="*/ 239706 w 290715"/>
                      <a:gd name="connsiteY9" fmla="*/ 10647 h 613938"/>
                      <a:gd name="connsiteX10" fmla="*/ 255491 w 290715"/>
                      <a:gd name="connsiteY10" fmla="*/ 0 h 613938"/>
                      <a:gd name="connsiteX0" fmla="*/ 255491 w 290715"/>
                      <a:gd name="connsiteY0" fmla="*/ 0 h 613938"/>
                      <a:gd name="connsiteX1" fmla="*/ 282829 w 290715"/>
                      <a:gd name="connsiteY1" fmla="*/ 22548 h 613938"/>
                      <a:gd name="connsiteX2" fmla="*/ 290715 w 290715"/>
                      <a:gd name="connsiteY2" fmla="*/ 35357 h 613938"/>
                      <a:gd name="connsiteX3" fmla="*/ 288835 w 290715"/>
                      <a:gd name="connsiteY3" fmla="*/ 39164 h 613938"/>
                      <a:gd name="connsiteX4" fmla="*/ 151748 w 290715"/>
                      <a:gd name="connsiteY4" fmla="*/ 173533 h 613938"/>
                      <a:gd name="connsiteX5" fmla="*/ 180714 w 290715"/>
                      <a:gd name="connsiteY5" fmla="*/ 258156 h 613938"/>
                      <a:gd name="connsiteX6" fmla="*/ 5055 w 290715"/>
                      <a:gd name="connsiteY6" fmla="*/ 613938 h 613938"/>
                      <a:gd name="connsiteX7" fmla="*/ 0 w 290715"/>
                      <a:gd name="connsiteY7" fmla="*/ 508196 h 613938"/>
                      <a:gd name="connsiteX8" fmla="*/ 129407 w 290715"/>
                      <a:gd name="connsiteY8" fmla="*/ 128491 h 613938"/>
                      <a:gd name="connsiteX9" fmla="*/ 239706 w 290715"/>
                      <a:gd name="connsiteY9" fmla="*/ 10647 h 613938"/>
                      <a:gd name="connsiteX10" fmla="*/ 255491 w 290715"/>
                      <a:gd name="connsiteY10" fmla="*/ 0 h 613938"/>
                      <a:gd name="connsiteX0" fmla="*/ 255491 w 291216"/>
                      <a:gd name="connsiteY0" fmla="*/ 0 h 613938"/>
                      <a:gd name="connsiteX1" fmla="*/ 282829 w 291216"/>
                      <a:gd name="connsiteY1" fmla="*/ 22548 h 613938"/>
                      <a:gd name="connsiteX2" fmla="*/ 290715 w 291216"/>
                      <a:gd name="connsiteY2" fmla="*/ 35357 h 613938"/>
                      <a:gd name="connsiteX3" fmla="*/ 291216 w 291216"/>
                      <a:gd name="connsiteY3" fmla="*/ 46308 h 613938"/>
                      <a:gd name="connsiteX4" fmla="*/ 151748 w 291216"/>
                      <a:gd name="connsiteY4" fmla="*/ 173533 h 613938"/>
                      <a:gd name="connsiteX5" fmla="*/ 180714 w 291216"/>
                      <a:gd name="connsiteY5" fmla="*/ 258156 h 613938"/>
                      <a:gd name="connsiteX6" fmla="*/ 5055 w 291216"/>
                      <a:gd name="connsiteY6" fmla="*/ 613938 h 613938"/>
                      <a:gd name="connsiteX7" fmla="*/ 0 w 291216"/>
                      <a:gd name="connsiteY7" fmla="*/ 508196 h 613938"/>
                      <a:gd name="connsiteX8" fmla="*/ 129407 w 291216"/>
                      <a:gd name="connsiteY8" fmla="*/ 128491 h 613938"/>
                      <a:gd name="connsiteX9" fmla="*/ 239706 w 291216"/>
                      <a:gd name="connsiteY9" fmla="*/ 10647 h 613938"/>
                      <a:gd name="connsiteX10" fmla="*/ 255491 w 291216"/>
                      <a:gd name="connsiteY10" fmla="*/ 0 h 613938"/>
                      <a:gd name="connsiteX0" fmla="*/ 255491 w 290715"/>
                      <a:gd name="connsiteY0" fmla="*/ 0 h 613938"/>
                      <a:gd name="connsiteX1" fmla="*/ 282829 w 290715"/>
                      <a:gd name="connsiteY1" fmla="*/ 22548 h 613938"/>
                      <a:gd name="connsiteX2" fmla="*/ 290715 w 290715"/>
                      <a:gd name="connsiteY2" fmla="*/ 35357 h 613938"/>
                      <a:gd name="connsiteX3" fmla="*/ 151748 w 290715"/>
                      <a:gd name="connsiteY3" fmla="*/ 173533 h 613938"/>
                      <a:gd name="connsiteX4" fmla="*/ 180714 w 290715"/>
                      <a:gd name="connsiteY4" fmla="*/ 258156 h 613938"/>
                      <a:gd name="connsiteX5" fmla="*/ 5055 w 290715"/>
                      <a:gd name="connsiteY5" fmla="*/ 613938 h 613938"/>
                      <a:gd name="connsiteX6" fmla="*/ 0 w 290715"/>
                      <a:gd name="connsiteY6" fmla="*/ 508196 h 613938"/>
                      <a:gd name="connsiteX7" fmla="*/ 129407 w 290715"/>
                      <a:gd name="connsiteY7" fmla="*/ 128491 h 613938"/>
                      <a:gd name="connsiteX8" fmla="*/ 239706 w 290715"/>
                      <a:gd name="connsiteY8" fmla="*/ 10647 h 613938"/>
                      <a:gd name="connsiteX9" fmla="*/ 255491 w 290715"/>
                      <a:gd name="connsiteY9" fmla="*/ 0 h 613938"/>
                      <a:gd name="connsiteX0" fmla="*/ 255491 w 309765"/>
                      <a:gd name="connsiteY0" fmla="*/ 0 h 613938"/>
                      <a:gd name="connsiteX1" fmla="*/ 282829 w 309765"/>
                      <a:gd name="connsiteY1" fmla="*/ 22548 h 613938"/>
                      <a:gd name="connsiteX2" fmla="*/ 309765 w 309765"/>
                      <a:gd name="connsiteY2" fmla="*/ 63932 h 613938"/>
                      <a:gd name="connsiteX3" fmla="*/ 151748 w 309765"/>
                      <a:gd name="connsiteY3" fmla="*/ 173533 h 613938"/>
                      <a:gd name="connsiteX4" fmla="*/ 180714 w 309765"/>
                      <a:gd name="connsiteY4" fmla="*/ 258156 h 613938"/>
                      <a:gd name="connsiteX5" fmla="*/ 5055 w 309765"/>
                      <a:gd name="connsiteY5" fmla="*/ 613938 h 613938"/>
                      <a:gd name="connsiteX6" fmla="*/ 0 w 309765"/>
                      <a:gd name="connsiteY6" fmla="*/ 508196 h 613938"/>
                      <a:gd name="connsiteX7" fmla="*/ 129407 w 309765"/>
                      <a:gd name="connsiteY7" fmla="*/ 128491 h 613938"/>
                      <a:gd name="connsiteX8" fmla="*/ 239706 w 309765"/>
                      <a:gd name="connsiteY8" fmla="*/ 10647 h 613938"/>
                      <a:gd name="connsiteX9" fmla="*/ 255491 w 309765"/>
                      <a:gd name="connsiteY9" fmla="*/ 0 h 613938"/>
                      <a:gd name="connsiteX0" fmla="*/ 255491 w 309765"/>
                      <a:gd name="connsiteY0" fmla="*/ 0 h 613938"/>
                      <a:gd name="connsiteX1" fmla="*/ 309765 w 309765"/>
                      <a:gd name="connsiteY1" fmla="*/ 63932 h 613938"/>
                      <a:gd name="connsiteX2" fmla="*/ 151748 w 309765"/>
                      <a:gd name="connsiteY2" fmla="*/ 173533 h 613938"/>
                      <a:gd name="connsiteX3" fmla="*/ 180714 w 309765"/>
                      <a:gd name="connsiteY3" fmla="*/ 258156 h 613938"/>
                      <a:gd name="connsiteX4" fmla="*/ 5055 w 309765"/>
                      <a:gd name="connsiteY4" fmla="*/ 613938 h 613938"/>
                      <a:gd name="connsiteX5" fmla="*/ 0 w 309765"/>
                      <a:gd name="connsiteY5" fmla="*/ 508196 h 613938"/>
                      <a:gd name="connsiteX6" fmla="*/ 129407 w 309765"/>
                      <a:gd name="connsiteY6" fmla="*/ 128491 h 613938"/>
                      <a:gd name="connsiteX7" fmla="*/ 239706 w 309765"/>
                      <a:gd name="connsiteY7" fmla="*/ 10647 h 613938"/>
                      <a:gd name="connsiteX8" fmla="*/ 255491 w 309765"/>
                      <a:gd name="connsiteY8" fmla="*/ 0 h 613938"/>
                      <a:gd name="connsiteX0" fmla="*/ 255491 w 293096"/>
                      <a:gd name="connsiteY0" fmla="*/ 0 h 613938"/>
                      <a:gd name="connsiteX1" fmla="*/ 293096 w 293096"/>
                      <a:gd name="connsiteY1" fmla="*/ 52026 h 613938"/>
                      <a:gd name="connsiteX2" fmla="*/ 151748 w 293096"/>
                      <a:gd name="connsiteY2" fmla="*/ 173533 h 613938"/>
                      <a:gd name="connsiteX3" fmla="*/ 180714 w 293096"/>
                      <a:gd name="connsiteY3" fmla="*/ 258156 h 613938"/>
                      <a:gd name="connsiteX4" fmla="*/ 5055 w 293096"/>
                      <a:gd name="connsiteY4" fmla="*/ 613938 h 613938"/>
                      <a:gd name="connsiteX5" fmla="*/ 0 w 293096"/>
                      <a:gd name="connsiteY5" fmla="*/ 508196 h 613938"/>
                      <a:gd name="connsiteX6" fmla="*/ 129407 w 293096"/>
                      <a:gd name="connsiteY6" fmla="*/ 128491 h 613938"/>
                      <a:gd name="connsiteX7" fmla="*/ 239706 w 293096"/>
                      <a:gd name="connsiteY7" fmla="*/ 10647 h 613938"/>
                      <a:gd name="connsiteX8" fmla="*/ 255491 w 293096"/>
                      <a:gd name="connsiteY8" fmla="*/ 0 h 613938"/>
                      <a:gd name="connsiteX0" fmla="*/ 255491 w 293096"/>
                      <a:gd name="connsiteY0" fmla="*/ 0 h 692519"/>
                      <a:gd name="connsiteX1" fmla="*/ 293096 w 293096"/>
                      <a:gd name="connsiteY1" fmla="*/ 52026 h 692519"/>
                      <a:gd name="connsiteX2" fmla="*/ 151748 w 293096"/>
                      <a:gd name="connsiteY2" fmla="*/ 173533 h 692519"/>
                      <a:gd name="connsiteX3" fmla="*/ 180714 w 293096"/>
                      <a:gd name="connsiteY3" fmla="*/ 258156 h 692519"/>
                      <a:gd name="connsiteX4" fmla="*/ 7436 w 293096"/>
                      <a:gd name="connsiteY4" fmla="*/ 692519 h 692519"/>
                      <a:gd name="connsiteX5" fmla="*/ 0 w 293096"/>
                      <a:gd name="connsiteY5" fmla="*/ 508196 h 692519"/>
                      <a:gd name="connsiteX6" fmla="*/ 129407 w 293096"/>
                      <a:gd name="connsiteY6" fmla="*/ 128491 h 692519"/>
                      <a:gd name="connsiteX7" fmla="*/ 239706 w 293096"/>
                      <a:gd name="connsiteY7" fmla="*/ 10647 h 692519"/>
                      <a:gd name="connsiteX8" fmla="*/ 255491 w 293096"/>
                      <a:gd name="connsiteY8" fmla="*/ 0 h 692519"/>
                      <a:gd name="connsiteX0" fmla="*/ 267397 w 305002"/>
                      <a:gd name="connsiteY0" fmla="*/ 0 h 692519"/>
                      <a:gd name="connsiteX1" fmla="*/ 305002 w 305002"/>
                      <a:gd name="connsiteY1" fmla="*/ 52026 h 692519"/>
                      <a:gd name="connsiteX2" fmla="*/ 163654 w 305002"/>
                      <a:gd name="connsiteY2" fmla="*/ 173533 h 692519"/>
                      <a:gd name="connsiteX3" fmla="*/ 192620 w 305002"/>
                      <a:gd name="connsiteY3" fmla="*/ 258156 h 692519"/>
                      <a:gd name="connsiteX4" fmla="*/ 19342 w 305002"/>
                      <a:gd name="connsiteY4" fmla="*/ 692519 h 692519"/>
                      <a:gd name="connsiteX5" fmla="*/ 0 w 305002"/>
                      <a:gd name="connsiteY5" fmla="*/ 512959 h 692519"/>
                      <a:gd name="connsiteX6" fmla="*/ 141313 w 305002"/>
                      <a:gd name="connsiteY6" fmla="*/ 128491 h 692519"/>
                      <a:gd name="connsiteX7" fmla="*/ 251612 w 305002"/>
                      <a:gd name="connsiteY7" fmla="*/ 10647 h 692519"/>
                      <a:gd name="connsiteX8" fmla="*/ 267397 w 305002"/>
                      <a:gd name="connsiteY8" fmla="*/ 0 h 692519"/>
                      <a:gd name="connsiteX0" fmla="*/ 269142 w 306747"/>
                      <a:gd name="connsiteY0" fmla="*/ 0 h 692519"/>
                      <a:gd name="connsiteX1" fmla="*/ 306747 w 306747"/>
                      <a:gd name="connsiteY1" fmla="*/ 52026 h 692519"/>
                      <a:gd name="connsiteX2" fmla="*/ 165399 w 306747"/>
                      <a:gd name="connsiteY2" fmla="*/ 173533 h 692519"/>
                      <a:gd name="connsiteX3" fmla="*/ 194365 w 306747"/>
                      <a:gd name="connsiteY3" fmla="*/ 258156 h 692519"/>
                      <a:gd name="connsiteX4" fmla="*/ 21087 w 306747"/>
                      <a:gd name="connsiteY4" fmla="*/ 692519 h 692519"/>
                      <a:gd name="connsiteX5" fmla="*/ 1745 w 306747"/>
                      <a:gd name="connsiteY5" fmla="*/ 512959 h 692519"/>
                      <a:gd name="connsiteX6" fmla="*/ 143058 w 306747"/>
                      <a:gd name="connsiteY6" fmla="*/ 128491 h 692519"/>
                      <a:gd name="connsiteX7" fmla="*/ 253357 w 306747"/>
                      <a:gd name="connsiteY7" fmla="*/ 10647 h 692519"/>
                      <a:gd name="connsiteX8" fmla="*/ 269142 w 306747"/>
                      <a:gd name="connsiteY8" fmla="*/ 0 h 692519"/>
                      <a:gd name="connsiteX0" fmla="*/ 269142 w 306747"/>
                      <a:gd name="connsiteY0" fmla="*/ 0 h 692519"/>
                      <a:gd name="connsiteX1" fmla="*/ 306747 w 306747"/>
                      <a:gd name="connsiteY1" fmla="*/ 52026 h 692519"/>
                      <a:gd name="connsiteX2" fmla="*/ 165399 w 306747"/>
                      <a:gd name="connsiteY2" fmla="*/ 173533 h 692519"/>
                      <a:gd name="connsiteX3" fmla="*/ 194365 w 306747"/>
                      <a:gd name="connsiteY3" fmla="*/ 258156 h 692519"/>
                      <a:gd name="connsiteX4" fmla="*/ 21087 w 306747"/>
                      <a:gd name="connsiteY4" fmla="*/ 692519 h 692519"/>
                      <a:gd name="connsiteX5" fmla="*/ 1745 w 306747"/>
                      <a:gd name="connsiteY5" fmla="*/ 512959 h 692519"/>
                      <a:gd name="connsiteX6" fmla="*/ 143058 w 306747"/>
                      <a:gd name="connsiteY6" fmla="*/ 128491 h 692519"/>
                      <a:gd name="connsiteX7" fmla="*/ 253357 w 306747"/>
                      <a:gd name="connsiteY7" fmla="*/ 10647 h 692519"/>
                      <a:gd name="connsiteX8" fmla="*/ 269142 w 306747"/>
                      <a:gd name="connsiteY8" fmla="*/ 0 h 692519"/>
                      <a:gd name="connsiteX0" fmla="*/ 269142 w 306747"/>
                      <a:gd name="connsiteY0" fmla="*/ 0 h 692519"/>
                      <a:gd name="connsiteX1" fmla="*/ 306747 w 306747"/>
                      <a:gd name="connsiteY1" fmla="*/ 52026 h 692519"/>
                      <a:gd name="connsiteX2" fmla="*/ 165399 w 306747"/>
                      <a:gd name="connsiteY2" fmla="*/ 173533 h 692519"/>
                      <a:gd name="connsiteX3" fmla="*/ 194365 w 306747"/>
                      <a:gd name="connsiteY3" fmla="*/ 258156 h 692519"/>
                      <a:gd name="connsiteX4" fmla="*/ 21087 w 306747"/>
                      <a:gd name="connsiteY4" fmla="*/ 692519 h 692519"/>
                      <a:gd name="connsiteX5" fmla="*/ 1745 w 306747"/>
                      <a:gd name="connsiteY5" fmla="*/ 512959 h 692519"/>
                      <a:gd name="connsiteX6" fmla="*/ 143058 w 306747"/>
                      <a:gd name="connsiteY6" fmla="*/ 128491 h 692519"/>
                      <a:gd name="connsiteX7" fmla="*/ 253357 w 306747"/>
                      <a:gd name="connsiteY7" fmla="*/ 10647 h 692519"/>
                      <a:gd name="connsiteX8" fmla="*/ 269142 w 306747"/>
                      <a:gd name="connsiteY8" fmla="*/ 0 h 692519"/>
                      <a:gd name="connsiteX0" fmla="*/ 269142 w 306747"/>
                      <a:gd name="connsiteY0" fmla="*/ 0 h 692519"/>
                      <a:gd name="connsiteX1" fmla="*/ 306747 w 306747"/>
                      <a:gd name="connsiteY1" fmla="*/ 52026 h 692519"/>
                      <a:gd name="connsiteX2" fmla="*/ 165399 w 306747"/>
                      <a:gd name="connsiteY2" fmla="*/ 173533 h 692519"/>
                      <a:gd name="connsiteX3" fmla="*/ 194365 w 306747"/>
                      <a:gd name="connsiteY3" fmla="*/ 258156 h 692519"/>
                      <a:gd name="connsiteX4" fmla="*/ 21087 w 306747"/>
                      <a:gd name="connsiteY4" fmla="*/ 692519 h 692519"/>
                      <a:gd name="connsiteX5" fmla="*/ 1745 w 306747"/>
                      <a:gd name="connsiteY5" fmla="*/ 512959 h 692519"/>
                      <a:gd name="connsiteX6" fmla="*/ 143058 w 306747"/>
                      <a:gd name="connsiteY6" fmla="*/ 128491 h 692519"/>
                      <a:gd name="connsiteX7" fmla="*/ 253357 w 306747"/>
                      <a:gd name="connsiteY7" fmla="*/ 10647 h 692519"/>
                      <a:gd name="connsiteX8" fmla="*/ 269142 w 306747"/>
                      <a:gd name="connsiteY8" fmla="*/ 0 h 692519"/>
                      <a:gd name="connsiteX0" fmla="*/ 269142 w 306747"/>
                      <a:gd name="connsiteY0" fmla="*/ 0 h 692519"/>
                      <a:gd name="connsiteX1" fmla="*/ 306747 w 306747"/>
                      <a:gd name="connsiteY1" fmla="*/ 52026 h 692519"/>
                      <a:gd name="connsiteX2" fmla="*/ 165399 w 306747"/>
                      <a:gd name="connsiteY2" fmla="*/ 173533 h 692519"/>
                      <a:gd name="connsiteX3" fmla="*/ 194365 w 306747"/>
                      <a:gd name="connsiteY3" fmla="*/ 258156 h 692519"/>
                      <a:gd name="connsiteX4" fmla="*/ 21087 w 306747"/>
                      <a:gd name="connsiteY4" fmla="*/ 692519 h 692519"/>
                      <a:gd name="connsiteX5" fmla="*/ 1745 w 306747"/>
                      <a:gd name="connsiteY5" fmla="*/ 512959 h 692519"/>
                      <a:gd name="connsiteX6" fmla="*/ 143058 w 306747"/>
                      <a:gd name="connsiteY6" fmla="*/ 128491 h 692519"/>
                      <a:gd name="connsiteX7" fmla="*/ 253357 w 306747"/>
                      <a:gd name="connsiteY7" fmla="*/ 10647 h 692519"/>
                      <a:gd name="connsiteX8" fmla="*/ 269142 w 306747"/>
                      <a:gd name="connsiteY8" fmla="*/ 0 h 692519"/>
                      <a:gd name="connsiteX0" fmla="*/ 271904 w 309509"/>
                      <a:gd name="connsiteY0" fmla="*/ 0 h 697281"/>
                      <a:gd name="connsiteX1" fmla="*/ 309509 w 309509"/>
                      <a:gd name="connsiteY1" fmla="*/ 52026 h 697281"/>
                      <a:gd name="connsiteX2" fmla="*/ 168161 w 309509"/>
                      <a:gd name="connsiteY2" fmla="*/ 173533 h 697281"/>
                      <a:gd name="connsiteX3" fmla="*/ 197127 w 309509"/>
                      <a:gd name="connsiteY3" fmla="*/ 258156 h 697281"/>
                      <a:gd name="connsiteX4" fmla="*/ 35756 w 309509"/>
                      <a:gd name="connsiteY4" fmla="*/ 697281 h 697281"/>
                      <a:gd name="connsiteX5" fmla="*/ 4507 w 309509"/>
                      <a:gd name="connsiteY5" fmla="*/ 512959 h 697281"/>
                      <a:gd name="connsiteX6" fmla="*/ 145820 w 309509"/>
                      <a:gd name="connsiteY6" fmla="*/ 128491 h 697281"/>
                      <a:gd name="connsiteX7" fmla="*/ 256119 w 309509"/>
                      <a:gd name="connsiteY7" fmla="*/ 10647 h 697281"/>
                      <a:gd name="connsiteX8" fmla="*/ 271904 w 309509"/>
                      <a:gd name="connsiteY8" fmla="*/ 0 h 697281"/>
                      <a:gd name="connsiteX0" fmla="*/ 272497 w 310102"/>
                      <a:gd name="connsiteY0" fmla="*/ 0 h 697281"/>
                      <a:gd name="connsiteX1" fmla="*/ 310102 w 310102"/>
                      <a:gd name="connsiteY1" fmla="*/ 52026 h 697281"/>
                      <a:gd name="connsiteX2" fmla="*/ 168754 w 310102"/>
                      <a:gd name="connsiteY2" fmla="*/ 173533 h 697281"/>
                      <a:gd name="connsiteX3" fmla="*/ 197720 w 310102"/>
                      <a:gd name="connsiteY3" fmla="*/ 258156 h 697281"/>
                      <a:gd name="connsiteX4" fmla="*/ 36349 w 310102"/>
                      <a:gd name="connsiteY4" fmla="*/ 697281 h 697281"/>
                      <a:gd name="connsiteX5" fmla="*/ 5100 w 310102"/>
                      <a:gd name="connsiteY5" fmla="*/ 512959 h 697281"/>
                      <a:gd name="connsiteX6" fmla="*/ 146413 w 310102"/>
                      <a:gd name="connsiteY6" fmla="*/ 128491 h 697281"/>
                      <a:gd name="connsiteX7" fmla="*/ 256712 w 310102"/>
                      <a:gd name="connsiteY7" fmla="*/ 10647 h 697281"/>
                      <a:gd name="connsiteX8" fmla="*/ 272497 w 310102"/>
                      <a:gd name="connsiteY8" fmla="*/ 0 h 697281"/>
                      <a:gd name="connsiteX0" fmla="*/ 268260 w 305865"/>
                      <a:gd name="connsiteY0" fmla="*/ 0 h 697281"/>
                      <a:gd name="connsiteX1" fmla="*/ 305865 w 305865"/>
                      <a:gd name="connsiteY1" fmla="*/ 52026 h 697281"/>
                      <a:gd name="connsiteX2" fmla="*/ 164517 w 305865"/>
                      <a:gd name="connsiteY2" fmla="*/ 173533 h 697281"/>
                      <a:gd name="connsiteX3" fmla="*/ 193483 w 305865"/>
                      <a:gd name="connsiteY3" fmla="*/ 258156 h 697281"/>
                      <a:gd name="connsiteX4" fmla="*/ 32112 w 305865"/>
                      <a:gd name="connsiteY4" fmla="*/ 697281 h 697281"/>
                      <a:gd name="connsiteX5" fmla="*/ 5625 w 305865"/>
                      <a:gd name="connsiteY5" fmla="*/ 470096 h 697281"/>
                      <a:gd name="connsiteX6" fmla="*/ 142176 w 305865"/>
                      <a:gd name="connsiteY6" fmla="*/ 128491 h 697281"/>
                      <a:gd name="connsiteX7" fmla="*/ 252475 w 305865"/>
                      <a:gd name="connsiteY7" fmla="*/ 10647 h 697281"/>
                      <a:gd name="connsiteX8" fmla="*/ 268260 w 305865"/>
                      <a:gd name="connsiteY8" fmla="*/ 0 h 697281"/>
                      <a:gd name="connsiteX0" fmla="*/ 268260 w 305865"/>
                      <a:gd name="connsiteY0" fmla="*/ 0 h 697281"/>
                      <a:gd name="connsiteX1" fmla="*/ 305865 w 305865"/>
                      <a:gd name="connsiteY1" fmla="*/ 52026 h 697281"/>
                      <a:gd name="connsiteX2" fmla="*/ 164517 w 305865"/>
                      <a:gd name="connsiteY2" fmla="*/ 173533 h 697281"/>
                      <a:gd name="connsiteX3" fmla="*/ 193483 w 305865"/>
                      <a:gd name="connsiteY3" fmla="*/ 258156 h 697281"/>
                      <a:gd name="connsiteX4" fmla="*/ 32112 w 305865"/>
                      <a:gd name="connsiteY4" fmla="*/ 697281 h 697281"/>
                      <a:gd name="connsiteX5" fmla="*/ 5625 w 305865"/>
                      <a:gd name="connsiteY5" fmla="*/ 470096 h 697281"/>
                      <a:gd name="connsiteX6" fmla="*/ 142176 w 305865"/>
                      <a:gd name="connsiteY6" fmla="*/ 128491 h 697281"/>
                      <a:gd name="connsiteX7" fmla="*/ 252475 w 305865"/>
                      <a:gd name="connsiteY7" fmla="*/ 10647 h 697281"/>
                      <a:gd name="connsiteX8" fmla="*/ 268260 w 305865"/>
                      <a:gd name="connsiteY8" fmla="*/ 0 h 697281"/>
                      <a:gd name="connsiteX0" fmla="*/ 269228 w 306833"/>
                      <a:gd name="connsiteY0" fmla="*/ 0 h 682994"/>
                      <a:gd name="connsiteX1" fmla="*/ 306833 w 306833"/>
                      <a:gd name="connsiteY1" fmla="*/ 52026 h 682994"/>
                      <a:gd name="connsiteX2" fmla="*/ 165485 w 306833"/>
                      <a:gd name="connsiteY2" fmla="*/ 173533 h 682994"/>
                      <a:gd name="connsiteX3" fmla="*/ 194451 w 306833"/>
                      <a:gd name="connsiteY3" fmla="*/ 258156 h 682994"/>
                      <a:gd name="connsiteX4" fmla="*/ 28317 w 306833"/>
                      <a:gd name="connsiteY4" fmla="*/ 682994 h 682994"/>
                      <a:gd name="connsiteX5" fmla="*/ 6593 w 306833"/>
                      <a:gd name="connsiteY5" fmla="*/ 470096 h 682994"/>
                      <a:gd name="connsiteX6" fmla="*/ 143144 w 306833"/>
                      <a:gd name="connsiteY6" fmla="*/ 128491 h 682994"/>
                      <a:gd name="connsiteX7" fmla="*/ 253443 w 306833"/>
                      <a:gd name="connsiteY7" fmla="*/ 10647 h 682994"/>
                      <a:gd name="connsiteX8" fmla="*/ 269228 w 306833"/>
                      <a:gd name="connsiteY8" fmla="*/ 0 h 682994"/>
                      <a:gd name="connsiteX0" fmla="*/ 269228 w 306833"/>
                      <a:gd name="connsiteY0" fmla="*/ 0 h 682994"/>
                      <a:gd name="connsiteX1" fmla="*/ 306833 w 306833"/>
                      <a:gd name="connsiteY1" fmla="*/ 52026 h 682994"/>
                      <a:gd name="connsiteX2" fmla="*/ 165485 w 306833"/>
                      <a:gd name="connsiteY2" fmla="*/ 173533 h 682994"/>
                      <a:gd name="connsiteX3" fmla="*/ 194451 w 306833"/>
                      <a:gd name="connsiteY3" fmla="*/ 258156 h 682994"/>
                      <a:gd name="connsiteX4" fmla="*/ 28317 w 306833"/>
                      <a:gd name="connsiteY4" fmla="*/ 682994 h 682994"/>
                      <a:gd name="connsiteX5" fmla="*/ 6593 w 306833"/>
                      <a:gd name="connsiteY5" fmla="*/ 470096 h 682994"/>
                      <a:gd name="connsiteX6" fmla="*/ 143144 w 306833"/>
                      <a:gd name="connsiteY6" fmla="*/ 128491 h 682994"/>
                      <a:gd name="connsiteX7" fmla="*/ 236774 w 306833"/>
                      <a:gd name="connsiteY7" fmla="*/ 17791 h 682994"/>
                      <a:gd name="connsiteX8" fmla="*/ 269228 w 306833"/>
                      <a:gd name="connsiteY8" fmla="*/ 0 h 682994"/>
                      <a:gd name="connsiteX0" fmla="*/ 269228 w 306833"/>
                      <a:gd name="connsiteY0" fmla="*/ 0 h 682994"/>
                      <a:gd name="connsiteX1" fmla="*/ 306833 w 306833"/>
                      <a:gd name="connsiteY1" fmla="*/ 52026 h 682994"/>
                      <a:gd name="connsiteX2" fmla="*/ 165485 w 306833"/>
                      <a:gd name="connsiteY2" fmla="*/ 173533 h 682994"/>
                      <a:gd name="connsiteX3" fmla="*/ 194451 w 306833"/>
                      <a:gd name="connsiteY3" fmla="*/ 258156 h 682994"/>
                      <a:gd name="connsiteX4" fmla="*/ 28317 w 306833"/>
                      <a:gd name="connsiteY4" fmla="*/ 682994 h 682994"/>
                      <a:gd name="connsiteX5" fmla="*/ 6593 w 306833"/>
                      <a:gd name="connsiteY5" fmla="*/ 470096 h 682994"/>
                      <a:gd name="connsiteX6" fmla="*/ 143144 w 306833"/>
                      <a:gd name="connsiteY6" fmla="*/ 128491 h 682994"/>
                      <a:gd name="connsiteX7" fmla="*/ 239155 w 306833"/>
                      <a:gd name="connsiteY7" fmla="*/ 10647 h 682994"/>
                      <a:gd name="connsiteX8" fmla="*/ 269228 w 306833"/>
                      <a:gd name="connsiteY8" fmla="*/ 0 h 682994"/>
                      <a:gd name="connsiteX0" fmla="*/ 269228 w 306833"/>
                      <a:gd name="connsiteY0" fmla="*/ 0 h 682994"/>
                      <a:gd name="connsiteX1" fmla="*/ 306833 w 306833"/>
                      <a:gd name="connsiteY1" fmla="*/ 52026 h 682994"/>
                      <a:gd name="connsiteX2" fmla="*/ 165485 w 306833"/>
                      <a:gd name="connsiteY2" fmla="*/ 173533 h 682994"/>
                      <a:gd name="connsiteX3" fmla="*/ 194451 w 306833"/>
                      <a:gd name="connsiteY3" fmla="*/ 258156 h 682994"/>
                      <a:gd name="connsiteX4" fmla="*/ 28317 w 306833"/>
                      <a:gd name="connsiteY4" fmla="*/ 682994 h 682994"/>
                      <a:gd name="connsiteX5" fmla="*/ 6593 w 306833"/>
                      <a:gd name="connsiteY5" fmla="*/ 470096 h 682994"/>
                      <a:gd name="connsiteX6" fmla="*/ 143144 w 306833"/>
                      <a:gd name="connsiteY6" fmla="*/ 128491 h 682994"/>
                      <a:gd name="connsiteX7" fmla="*/ 239155 w 306833"/>
                      <a:gd name="connsiteY7" fmla="*/ 10647 h 682994"/>
                      <a:gd name="connsiteX8" fmla="*/ 269228 w 306833"/>
                      <a:gd name="connsiteY8" fmla="*/ 0 h 682994"/>
                      <a:gd name="connsiteX0" fmla="*/ 268896 w 306501"/>
                      <a:gd name="connsiteY0" fmla="*/ 0 h 682994"/>
                      <a:gd name="connsiteX1" fmla="*/ 306501 w 306501"/>
                      <a:gd name="connsiteY1" fmla="*/ 52026 h 682994"/>
                      <a:gd name="connsiteX2" fmla="*/ 165153 w 306501"/>
                      <a:gd name="connsiteY2" fmla="*/ 173533 h 682994"/>
                      <a:gd name="connsiteX3" fmla="*/ 194119 w 306501"/>
                      <a:gd name="connsiteY3" fmla="*/ 258156 h 682994"/>
                      <a:gd name="connsiteX4" fmla="*/ 27985 w 306501"/>
                      <a:gd name="connsiteY4" fmla="*/ 682994 h 682994"/>
                      <a:gd name="connsiteX5" fmla="*/ 6261 w 306501"/>
                      <a:gd name="connsiteY5" fmla="*/ 470096 h 682994"/>
                      <a:gd name="connsiteX6" fmla="*/ 138049 w 306501"/>
                      <a:gd name="connsiteY6" fmla="*/ 128491 h 682994"/>
                      <a:gd name="connsiteX7" fmla="*/ 238823 w 306501"/>
                      <a:gd name="connsiteY7" fmla="*/ 10647 h 682994"/>
                      <a:gd name="connsiteX8" fmla="*/ 268896 w 306501"/>
                      <a:gd name="connsiteY8" fmla="*/ 0 h 682994"/>
                      <a:gd name="connsiteX0" fmla="*/ 274912 w 312517"/>
                      <a:gd name="connsiteY0" fmla="*/ 0 h 697282"/>
                      <a:gd name="connsiteX1" fmla="*/ 312517 w 312517"/>
                      <a:gd name="connsiteY1" fmla="*/ 52026 h 697282"/>
                      <a:gd name="connsiteX2" fmla="*/ 171169 w 312517"/>
                      <a:gd name="connsiteY2" fmla="*/ 173533 h 697282"/>
                      <a:gd name="connsiteX3" fmla="*/ 200135 w 312517"/>
                      <a:gd name="connsiteY3" fmla="*/ 258156 h 697282"/>
                      <a:gd name="connsiteX4" fmla="*/ 14951 w 312517"/>
                      <a:gd name="connsiteY4" fmla="*/ 697282 h 697282"/>
                      <a:gd name="connsiteX5" fmla="*/ 12277 w 312517"/>
                      <a:gd name="connsiteY5" fmla="*/ 470096 h 697282"/>
                      <a:gd name="connsiteX6" fmla="*/ 144065 w 312517"/>
                      <a:gd name="connsiteY6" fmla="*/ 128491 h 697282"/>
                      <a:gd name="connsiteX7" fmla="*/ 244839 w 312517"/>
                      <a:gd name="connsiteY7" fmla="*/ 10647 h 697282"/>
                      <a:gd name="connsiteX8" fmla="*/ 274912 w 312517"/>
                      <a:gd name="connsiteY8" fmla="*/ 0 h 697282"/>
                      <a:gd name="connsiteX0" fmla="*/ 274912 w 312517"/>
                      <a:gd name="connsiteY0" fmla="*/ 0 h 697282"/>
                      <a:gd name="connsiteX1" fmla="*/ 312517 w 312517"/>
                      <a:gd name="connsiteY1" fmla="*/ 52026 h 697282"/>
                      <a:gd name="connsiteX2" fmla="*/ 200135 w 312517"/>
                      <a:gd name="connsiteY2" fmla="*/ 258156 h 697282"/>
                      <a:gd name="connsiteX3" fmla="*/ 14951 w 312517"/>
                      <a:gd name="connsiteY3" fmla="*/ 697282 h 697282"/>
                      <a:gd name="connsiteX4" fmla="*/ 12277 w 312517"/>
                      <a:gd name="connsiteY4" fmla="*/ 470096 h 697282"/>
                      <a:gd name="connsiteX5" fmla="*/ 144065 w 312517"/>
                      <a:gd name="connsiteY5" fmla="*/ 128491 h 697282"/>
                      <a:gd name="connsiteX6" fmla="*/ 244839 w 312517"/>
                      <a:gd name="connsiteY6" fmla="*/ 10647 h 697282"/>
                      <a:gd name="connsiteX7" fmla="*/ 274912 w 312517"/>
                      <a:gd name="connsiteY7" fmla="*/ 0 h 697282"/>
                      <a:gd name="connsiteX0" fmla="*/ 274912 w 312517"/>
                      <a:gd name="connsiteY0" fmla="*/ 0 h 697282"/>
                      <a:gd name="connsiteX1" fmla="*/ 312517 w 312517"/>
                      <a:gd name="connsiteY1" fmla="*/ 52026 h 697282"/>
                      <a:gd name="connsiteX2" fmla="*/ 188229 w 312517"/>
                      <a:gd name="connsiteY2" fmla="*/ 241487 h 697282"/>
                      <a:gd name="connsiteX3" fmla="*/ 14951 w 312517"/>
                      <a:gd name="connsiteY3" fmla="*/ 697282 h 697282"/>
                      <a:gd name="connsiteX4" fmla="*/ 12277 w 312517"/>
                      <a:gd name="connsiteY4" fmla="*/ 470096 h 697282"/>
                      <a:gd name="connsiteX5" fmla="*/ 144065 w 312517"/>
                      <a:gd name="connsiteY5" fmla="*/ 128491 h 697282"/>
                      <a:gd name="connsiteX6" fmla="*/ 244839 w 312517"/>
                      <a:gd name="connsiteY6" fmla="*/ 10647 h 697282"/>
                      <a:gd name="connsiteX7" fmla="*/ 274912 w 312517"/>
                      <a:gd name="connsiteY7" fmla="*/ 0 h 697282"/>
                      <a:gd name="connsiteX0" fmla="*/ 274912 w 312517"/>
                      <a:gd name="connsiteY0" fmla="*/ 0 h 697282"/>
                      <a:gd name="connsiteX1" fmla="*/ 312517 w 312517"/>
                      <a:gd name="connsiteY1" fmla="*/ 52026 h 697282"/>
                      <a:gd name="connsiteX2" fmla="*/ 188229 w 312517"/>
                      <a:gd name="connsiteY2" fmla="*/ 241487 h 697282"/>
                      <a:gd name="connsiteX3" fmla="*/ 14951 w 312517"/>
                      <a:gd name="connsiteY3" fmla="*/ 697282 h 697282"/>
                      <a:gd name="connsiteX4" fmla="*/ 12277 w 312517"/>
                      <a:gd name="connsiteY4" fmla="*/ 470096 h 697282"/>
                      <a:gd name="connsiteX5" fmla="*/ 144065 w 312517"/>
                      <a:gd name="connsiteY5" fmla="*/ 128491 h 697282"/>
                      <a:gd name="connsiteX6" fmla="*/ 244839 w 312517"/>
                      <a:gd name="connsiteY6" fmla="*/ 10647 h 697282"/>
                      <a:gd name="connsiteX7" fmla="*/ 274912 w 312517"/>
                      <a:gd name="connsiteY7" fmla="*/ 0 h 697282"/>
                      <a:gd name="connsiteX0" fmla="*/ 301106 w 312517"/>
                      <a:gd name="connsiteY0" fmla="*/ 0 h 711570"/>
                      <a:gd name="connsiteX1" fmla="*/ 312517 w 312517"/>
                      <a:gd name="connsiteY1" fmla="*/ 66314 h 711570"/>
                      <a:gd name="connsiteX2" fmla="*/ 188229 w 312517"/>
                      <a:gd name="connsiteY2" fmla="*/ 255775 h 711570"/>
                      <a:gd name="connsiteX3" fmla="*/ 14951 w 312517"/>
                      <a:gd name="connsiteY3" fmla="*/ 711570 h 711570"/>
                      <a:gd name="connsiteX4" fmla="*/ 12277 w 312517"/>
                      <a:gd name="connsiteY4" fmla="*/ 484384 h 711570"/>
                      <a:gd name="connsiteX5" fmla="*/ 144065 w 312517"/>
                      <a:gd name="connsiteY5" fmla="*/ 142779 h 711570"/>
                      <a:gd name="connsiteX6" fmla="*/ 244839 w 312517"/>
                      <a:gd name="connsiteY6" fmla="*/ 24935 h 711570"/>
                      <a:gd name="connsiteX7" fmla="*/ 301106 w 312517"/>
                      <a:gd name="connsiteY7" fmla="*/ 0 h 711570"/>
                      <a:gd name="connsiteX0" fmla="*/ 301106 w 312517"/>
                      <a:gd name="connsiteY0" fmla="*/ 0 h 711570"/>
                      <a:gd name="connsiteX1" fmla="*/ 312517 w 312517"/>
                      <a:gd name="connsiteY1" fmla="*/ 66314 h 711570"/>
                      <a:gd name="connsiteX2" fmla="*/ 188229 w 312517"/>
                      <a:gd name="connsiteY2" fmla="*/ 255775 h 711570"/>
                      <a:gd name="connsiteX3" fmla="*/ 14951 w 312517"/>
                      <a:gd name="connsiteY3" fmla="*/ 711570 h 711570"/>
                      <a:gd name="connsiteX4" fmla="*/ 12277 w 312517"/>
                      <a:gd name="connsiteY4" fmla="*/ 484384 h 711570"/>
                      <a:gd name="connsiteX5" fmla="*/ 144065 w 312517"/>
                      <a:gd name="connsiteY5" fmla="*/ 142779 h 711570"/>
                      <a:gd name="connsiteX6" fmla="*/ 244839 w 312517"/>
                      <a:gd name="connsiteY6" fmla="*/ 24935 h 711570"/>
                      <a:gd name="connsiteX7" fmla="*/ 301106 w 312517"/>
                      <a:gd name="connsiteY7" fmla="*/ 0 h 711570"/>
                      <a:gd name="connsiteX0" fmla="*/ 288829 w 300240"/>
                      <a:gd name="connsiteY0" fmla="*/ 0 h 485772"/>
                      <a:gd name="connsiteX1" fmla="*/ 300240 w 300240"/>
                      <a:gd name="connsiteY1" fmla="*/ 66314 h 485772"/>
                      <a:gd name="connsiteX2" fmla="*/ 175952 w 300240"/>
                      <a:gd name="connsiteY2" fmla="*/ 255775 h 485772"/>
                      <a:gd name="connsiteX3" fmla="*/ 0 w 300240"/>
                      <a:gd name="connsiteY3" fmla="*/ 484384 h 485772"/>
                      <a:gd name="connsiteX4" fmla="*/ 131788 w 300240"/>
                      <a:gd name="connsiteY4" fmla="*/ 142779 h 485772"/>
                      <a:gd name="connsiteX5" fmla="*/ 232562 w 300240"/>
                      <a:gd name="connsiteY5" fmla="*/ 24935 h 485772"/>
                      <a:gd name="connsiteX6" fmla="*/ 288829 w 300240"/>
                      <a:gd name="connsiteY6" fmla="*/ 0 h 485772"/>
                      <a:gd name="connsiteX0" fmla="*/ 286448 w 297859"/>
                      <a:gd name="connsiteY0" fmla="*/ 0 h 497610"/>
                      <a:gd name="connsiteX1" fmla="*/ 297859 w 297859"/>
                      <a:gd name="connsiteY1" fmla="*/ 66314 h 497610"/>
                      <a:gd name="connsiteX2" fmla="*/ 173571 w 297859"/>
                      <a:gd name="connsiteY2" fmla="*/ 255775 h 497610"/>
                      <a:gd name="connsiteX3" fmla="*/ 0 w 297859"/>
                      <a:gd name="connsiteY3" fmla="*/ 496290 h 497610"/>
                      <a:gd name="connsiteX4" fmla="*/ 129407 w 297859"/>
                      <a:gd name="connsiteY4" fmla="*/ 142779 h 497610"/>
                      <a:gd name="connsiteX5" fmla="*/ 230181 w 297859"/>
                      <a:gd name="connsiteY5" fmla="*/ 24935 h 497610"/>
                      <a:gd name="connsiteX6" fmla="*/ 286448 w 297859"/>
                      <a:gd name="connsiteY6" fmla="*/ 0 h 497610"/>
                      <a:gd name="connsiteX0" fmla="*/ 286448 w 297859"/>
                      <a:gd name="connsiteY0" fmla="*/ 0 h 497610"/>
                      <a:gd name="connsiteX1" fmla="*/ 297859 w 297859"/>
                      <a:gd name="connsiteY1" fmla="*/ 66314 h 497610"/>
                      <a:gd name="connsiteX2" fmla="*/ 173571 w 297859"/>
                      <a:gd name="connsiteY2" fmla="*/ 255775 h 497610"/>
                      <a:gd name="connsiteX3" fmla="*/ 0 w 297859"/>
                      <a:gd name="connsiteY3" fmla="*/ 496290 h 497610"/>
                      <a:gd name="connsiteX4" fmla="*/ 129407 w 297859"/>
                      <a:gd name="connsiteY4" fmla="*/ 142779 h 497610"/>
                      <a:gd name="connsiteX5" fmla="*/ 230181 w 297859"/>
                      <a:gd name="connsiteY5" fmla="*/ 24935 h 497610"/>
                      <a:gd name="connsiteX6" fmla="*/ 286448 w 297859"/>
                      <a:gd name="connsiteY6" fmla="*/ 0 h 497610"/>
                      <a:gd name="connsiteX0" fmla="*/ 286448 w 297859"/>
                      <a:gd name="connsiteY0" fmla="*/ 0 h 497580"/>
                      <a:gd name="connsiteX1" fmla="*/ 297859 w 297859"/>
                      <a:gd name="connsiteY1" fmla="*/ 66314 h 497580"/>
                      <a:gd name="connsiteX2" fmla="*/ 161665 w 297859"/>
                      <a:gd name="connsiteY2" fmla="*/ 251012 h 497580"/>
                      <a:gd name="connsiteX3" fmla="*/ 0 w 297859"/>
                      <a:gd name="connsiteY3" fmla="*/ 496290 h 497580"/>
                      <a:gd name="connsiteX4" fmla="*/ 129407 w 297859"/>
                      <a:gd name="connsiteY4" fmla="*/ 142779 h 497580"/>
                      <a:gd name="connsiteX5" fmla="*/ 230181 w 297859"/>
                      <a:gd name="connsiteY5" fmla="*/ 24935 h 497580"/>
                      <a:gd name="connsiteX6" fmla="*/ 286448 w 297859"/>
                      <a:gd name="connsiteY6" fmla="*/ 0 h 497580"/>
                      <a:gd name="connsiteX0" fmla="*/ 286448 w 297859"/>
                      <a:gd name="connsiteY0" fmla="*/ 0 h 497580"/>
                      <a:gd name="connsiteX1" fmla="*/ 297859 w 297859"/>
                      <a:gd name="connsiteY1" fmla="*/ 66314 h 497580"/>
                      <a:gd name="connsiteX2" fmla="*/ 161665 w 297859"/>
                      <a:gd name="connsiteY2" fmla="*/ 251012 h 497580"/>
                      <a:gd name="connsiteX3" fmla="*/ 0 w 297859"/>
                      <a:gd name="connsiteY3" fmla="*/ 496290 h 497580"/>
                      <a:gd name="connsiteX4" fmla="*/ 129407 w 297859"/>
                      <a:gd name="connsiteY4" fmla="*/ 142779 h 497580"/>
                      <a:gd name="connsiteX5" fmla="*/ 230181 w 297859"/>
                      <a:gd name="connsiteY5" fmla="*/ 24935 h 497580"/>
                      <a:gd name="connsiteX6" fmla="*/ 286448 w 297859"/>
                      <a:gd name="connsiteY6" fmla="*/ 0 h 497580"/>
                      <a:gd name="connsiteX0" fmla="*/ 286448 w 297859"/>
                      <a:gd name="connsiteY0" fmla="*/ 0 h 497884"/>
                      <a:gd name="connsiteX1" fmla="*/ 297859 w 297859"/>
                      <a:gd name="connsiteY1" fmla="*/ 66314 h 497884"/>
                      <a:gd name="connsiteX2" fmla="*/ 161665 w 297859"/>
                      <a:gd name="connsiteY2" fmla="*/ 251012 h 497884"/>
                      <a:gd name="connsiteX3" fmla="*/ 0 w 297859"/>
                      <a:gd name="connsiteY3" fmla="*/ 496290 h 497884"/>
                      <a:gd name="connsiteX4" fmla="*/ 129407 w 297859"/>
                      <a:gd name="connsiteY4" fmla="*/ 142779 h 497884"/>
                      <a:gd name="connsiteX5" fmla="*/ 230181 w 297859"/>
                      <a:gd name="connsiteY5" fmla="*/ 24935 h 497884"/>
                      <a:gd name="connsiteX6" fmla="*/ 286448 w 297859"/>
                      <a:gd name="connsiteY6" fmla="*/ 0 h 497884"/>
                      <a:gd name="connsiteX0" fmla="*/ 286448 w 297859"/>
                      <a:gd name="connsiteY0" fmla="*/ 0 h 497741"/>
                      <a:gd name="connsiteX1" fmla="*/ 297859 w 297859"/>
                      <a:gd name="connsiteY1" fmla="*/ 66314 h 497741"/>
                      <a:gd name="connsiteX2" fmla="*/ 147377 w 297859"/>
                      <a:gd name="connsiteY2" fmla="*/ 234344 h 497741"/>
                      <a:gd name="connsiteX3" fmla="*/ 0 w 297859"/>
                      <a:gd name="connsiteY3" fmla="*/ 496290 h 497741"/>
                      <a:gd name="connsiteX4" fmla="*/ 129407 w 297859"/>
                      <a:gd name="connsiteY4" fmla="*/ 142779 h 497741"/>
                      <a:gd name="connsiteX5" fmla="*/ 230181 w 297859"/>
                      <a:gd name="connsiteY5" fmla="*/ 24935 h 497741"/>
                      <a:gd name="connsiteX6" fmla="*/ 286448 w 297859"/>
                      <a:gd name="connsiteY6" fmla="*/ 0 h 497741"/>
                      <a:gd name="connsiteX0" fmla="*/ 286448 w 495503"/>
                      <a:gd name="connsiteY0" fmla="*/ 14648 h 512389"/>
                      <a:gd name="connsiteX1" fmla="*/ 495503 w 495503"/>
                      <a:gd name="connsiteY1" fmla="*/ 0 h 512389"/>
                      <a:gd name="connsiteX2" fmla="*/ 147377 w 495503"/>
                      <a:gd name="connsiteY2" fmla="*/ 248992 h 512389"/>
                      <a:gd name="connsiteX3" fmla="*/ 0 w 495503"/>
                      <a:gd name="connsiteY3" fmla="*/ 510938 h 512389"/>
                      <a:gd name="connsiteX4" fmla="*/ 129407 w 495503"/>
                      <a:gd name="connsiteY4" fmla="*/ 157427 h 512389"/>
                      <a:gd name="connsiteX5" fmla="*/ 230181 w 495503"/>
                      <a:gd name="connsiteY5" fmla="*/ 39583 h 512389"/>
                      <a:gd name="connsiteX6" fmla="*/ 286448 w 495503"/>
                      <a:gd name="connsiteY6" fmla="*/ 14648 h 512389"/>
                      <a:gd name="connsiteX0" fmla="*/ 286448 w 495503"/>
                      <a:gd name="connsiteY0" fmla="*/ 20048 h 517789"/>
                      <a:gd name="connsiteX1" fmla="*/ 495503 w 495503"/>
                      <a:gd name="connsiteY1" fmla="*/ 5400 h 517789"/>
                      <a:gd name="connsiteX2" fmla="*/ 147377 w 495503"/>
                      <a:gd name="connsiteY2" fmla="*/ 254392 h 517789"/>
                      <a:gd name="connsiteX3" fmla="*/ 0 w 495503"/>
                      <a:gd name="connsiteY3" fmla="*/ 516338 h 517789"/>
                      <a:gd name="connsiteX4" fmla="*/ 129407 w 495503"/>
                      <a:gd name="connsiteY4" fmla="*/ 162827 h 517789"/>
                      <a:gd name="connsiteX5" fmla="*/ 230181 w 495503"/>
                      <a:gd name="connsiteY5" fmla="*/ 44983 h 517789"/>
                      <a:gd name="connsiteX6" fmla="*/ 286448 w 495503"/>
                      <a:gd name="connsiteY6" fmla="*/ 20048 h 517789"/>
                      <a:gd name="connsiteX0" fmla="*/ 286448 w 495503"/>
                      <a:gd name="connsiteY0" fmla="*/ 20048 h 517789"/>
                      <a:gd name="connsiteX1" fmla="*/ 495503 w 495503"/>
                      <a:gd name="connsiteY1" fmla="*/ 5400 h 517789"/>
                      <a:gd name="connsiteX2" fmla="*/ 147377 w 495503"/>
                      <a:gd name="connsiteY2" fmla="*/ 254392 h 517789"/>
                      <a:gd name="connsiteX3" fmla="*/ 0 w 495503"/>
                      <a:gd name="connsiteY3" fmla="*/ 516338 h 517789"/>
                      <a:gd name="connsiteX4" fmla="*/ 129407 w 495503"/>
                      <a:gd name="connsiteY4" fmla="*/ 162827 h 517789"/>
                      <a:gd name="connsiteX5" fmla="*/ 230181 w 495503"/>
                      <a:gd name="connsiteY5" fmla="*/ 44983 h 517789"/>
                      <a:gd name="connsiteX6" fmla="*/ 286448 w 495503"/>
                      <a:gd name="connsiteY6" fmla="*/ 20048 h 517789"/>
                      <a:gd name="connsiteX0" fmla="*/ 286448 w 524078"/>
                      <a:gd name="connsiteY0" fmla="*/ 18018 h 515759"/>
                      <a:gd name="connsiteX1" fmla="*/ 524078 w 524078"/>
                      <a:gd name="connsiteY1" fmla="*/ 5752 h 515759"/>
                      <a:gd name="connsiteX2" fmla="*/ 147377 w 524078"/>
                      <a:gd name="connsiteY2" fmla="*/ 252362 h 515759"/>
                      <a:gd name="connsiteX3" fmla="*/ 0 w 524078"/>
                      <a:gd name="connsiteY3" fmla="*/ 514308 h 515759"/>
                      <a:gd name="connsiteX4" fmla="*/ 129407 w 524078"/>
                      <a:gd name="connsiteY4" fmla="*/ 160797 h 515759"/>
                      <a:gd name="connsiteX5" fmla="*/ 230181 w 524078"/>
                      <a:gd name="connsiteY5" fmla="*/ 42953 h 515759"/>
                      <a:gd name="connsiteX6" fmla="*/ 286448 w 524078"/>
                      <a:gd name="connsiteY6" fmla="*/ 18018 h 515759"/>
                      <a:gd name="connsiteX0" fmla="*/ 286448 w 524078"/>
                      <a:gd name="connsiteY0" fmla="*/ 18018 h 515759"/>
                      <a:gd name="connsiteX1" fmla="*/ 524078 w 524078"/>
                      <a:gd name="connsiteY1" fmla="*/ 5752 h 515759"/>
                      <a:gd name="connsiteX2" fmla="*/ 147377 w 524078"/>
                      <a:gd name="connsiteY2" fmla="*/ 252362 h 515759"/>
                      <a:gd name="connsiteX3" fmla="*/ 0 w 524078"/>
                      <a:gd name="connsiteY3" fmla="*/ 514308 h 515759"/>
                      <a:gd name="connsiteX4" fmla="*/ 129407 w 524078"/>
                      <a:gd name="connsiteY4" fmla="*/ 160797 h 515759"/>
                      <a:gd name="connsiteX5" fmla="*/ 230181 w 524078"/>
                      <a:gd name="connsiteY5" fmla="*/ 42953 h 515759"/>
                      <a:gd name="connsiteX6" fmla="*/ 286448 w 524078"/>
                      <a:gd name="connsiteY6" fmla="*/ 18018 h 515759"/>
                      <a:gd name="connsiteX0" fmla="*/ 286448 w 524078"/>
                      <a:gd name="connsiteY0" fmla="*/ 18018 h 515723"/>
                      <a:gd name="connsiteX1" fmla="*/ 524078 w 524078"/>
                      <a:gd name="connsiteY1" fmla="*/ 5752 h 515723"/>
                      <a:gd name="connsiteX2" fmla="*/ 147377 w 524078"/>
                      <a:gd name="connsiteY2" fmla="*/ 252362 h 515723"/>
                      <a:gd name="connsiteX3" fmla="*/ 0 w 524078"/>
                      <a:gd name="connsiteY3" fmla="*/ 514308 h 515723"/>
                      <a:gd name="connsiteX4" fmla="*/ 129407 w 524078"/>
                      <a:gd name="connsiteY4" fmla="*/ 160797 h 515723"/>
                      <a:gd name="connsiteX5" fmla="*/ 230181 w 524078"/>
                      <a:gd name="connsiteY5" fmla="*/ 42953 h 515723"/>
                      <a:gd name="connsiteX6" fmla="*/ 286448 w 524078"/>
                      <a:gd name="connsiteY6" fmla="*/ 18018 h 515723"/>
                      <a:gd name="connsiteX0" fmla="*/ 286448 w 566941"/>
                      <a:gd name="connsiteY0" fmla="*/ 4662 h 502200"/>
                      <a:gd name="connsiteX1" fmla="*/ 566941 w 566941"/>
                      <a:gd name="connsiteY1" fmla="*/ 11446 h 502200"/>
                      <a:gd name="connsiteX2" fmla="*/ 147377 w 566941"/>
                      <a:gd name="connsiteY2" fmla="*/ 239006 h 502200"/>
                      <a:gd name="connsiteX3" fmla="*/ 0 w 566941"/>
                      <a:gd name="connsiteY3" fmla="*/ 500952 h 502200"/>
                      <a:gd name="connsiteX4" fmla="*/ 129407 w 566941"/>
                      <a:gd name="connsiteY4" fmla="*/ 147441 h 502200"/>
                      <a:gd name="connsiteX5" fmla="*/ 230181 w 566941"/>
                      <a:gd name="connsiteY5" fmla="*/ 29597 h 502200"/>
                      <a:gd name="connsiteX6" fmla="*/ 286448 w 566941"/>
                      <a:gd name="connsiteY6" fmla="*/ 4662 h 502200"/>
                      <a:gd name="connsiteX0" fmla="*/ 286448 w 566941"/>
                      <a:gd name="connsiteY0" fmla="*/ 14446 h 511984"/>
                      <a:gd name="connsiteX1" fmla="*/ 566941 w 566941"/>
                      <a:gd name="connsiteY1" fmla="*/ 21230 h 511984"/>
                      <a:gd name="connsiteX2" fmla="*/ 147377 w 566941"/>
                      <a:gd name="connsiteY2" fmla="*/ 248790 h 511984"/>
                      <a:gd name="connsiteX3" fmla="*/ 0 w 566941"/>
                      <a:gd name="connsiteY3" fmla="*/ 510736 h 511984"/>
                      <a:gd name="connsiteX4" fmla="*/ 129407 w 566941"/>
                      <a:gd name="connsiteY4" fmla="*/ 157225 h 511984"/>
                      <a:gd name="connsiteX5" fmla="*/ 230181 w 566941"/>
                      <a:gd name="connsiteY5" fmla="*/ 39381 h 511984"/>
                      <a:gd name="connsiteX6" fmla="*/ 286448 w 566941"/>
                      <a:gd name="connsiteY6" fmla="*/ 14446 h 511984"/>
                      <a:gd name="connsiteX0" fmla="*/ 286448 w 600279"/>
                      <a:gd name="connsiteY0" fmla="*/ 0 h 497522"/>
                      <a:gd name="connsiteX1" fmla="*/ 600279 w 600279"/>
                      <a:gd name="connsiteY1" fmla="*/ 23453 h 497522"/>
                      <a:gd name="connsiteX2" fmla="*/ 147377 w 600279"/>
                      <a:gd name="connsiteY2" fmla="*/ 234344 h 497522"/>
                      <a:gd name="connsiteX3" fmla="*/ 0 w 600279"/>
                      <a:gd name="connsiteY3" fmla="*/ 496290 h 497522"/>
                      <a:gd name="connsiteX4" fmla="*/ 129407 w 600279"/>
                      <a:gd name="connsiteY4" fmla="*/ 142779 h 497522"/>
                      <a:gd name="connsiteX5" fmla="*/ 230181 w 600279"/>
                      <a:gd name="connsiteY5" fmla="*/ 24935 h 497522"/>
                      <a:gd name="connsiteX6" fmla="*/ 286448 w 600279"/>
                      <a:gd name="connsiteY6" fmla="*/ 0 h 497522"/>
                      <a:gd name="connsiteX0" fmla="*/ 286448 w 600279"/>
                      <a:gd name="connsiteY0" fmla="*/ 5597 h 503119"/>
                      <a:gd name="connsiteX1" fmla="*/ 600279 w 600279"/>
                      <a:gd name="connsiteY1" fmla="*/ 29050 h 503119"/>
                      <a:gd name="connsiteX2" fmla="*/ 147377 w 600279"/>
                      <a:gd name="connsiteY2" fmla="*/ 239941 h 503119"/>
                      <a:gd name="connsiteX3" fmla="*/ 0 w 600279"/>
                      <a:gd name="connsiteY3" fmla="*/ 501887 h 503119"/>
                      <a:gd name="connsiteX4" fmla="*/ 129407 w 600279"/>
                      <a:gd name="connsiteY4" fmla="*/ 148376 h 503119"/>
                      <a:gd name="connsiteX5" fmla="*/ 230181 w 600279"/>
                      <a:gd name="connsiteY5" fmla="*/ 30532 h 503119"/>
                      <a:gd name="connsiteX6" fmla="*/ 286448 w 600279"/>
                      <a:gd name="connsiteY6" fmla="*/ 5597 h 503119"/>
                      <a:gd name="connsiteX0" fmla="*/ 286448 w 600279"/>
                      <a:gd name="connsiteY0" fmla="*/ 17211 h 514733"/>
                      <a:gd name="connsiteX1" fmla="*/ 600279 w 600279"/>
                      <a:gd name="connsiteY1" fmla="*/ 40664 h 514733"/>
                      <a:gd name="connsiteX2" fmla="*/ 147377 w 600279"/>
                      <a:gd name="connsiteY2" fmla="*/ 251555 h 514733"/>
                      <a:gd name="connsiteX3" fmla="*/ 0 w 600279"/>
                      <a:gd name="connsiteY3" fmla="*/ 513501 h 514733"/>
                      <a:gd name="connsiteX4" fmla="*/ 129407 w 600279"/>
                      <a:gd name="connsiteY4" fmla="*/ 159990 h 514733"/>
                      <a:gd name="connsiteX5" fmla="*/ 230181 w 600279"/>
                      <a:gd name="connsiteY5" fmla="*/ 42146 h 514733"/>
                      <a:gd name="connsiteX6" fmla="*/ 286448 w 600279"/>
                      <a:gd name="connsiteY6" fmla="*/ 17211 h 514733"/>
                      <a:gd name="connsiteX0" fmla="*/ 286448 w 600279"/>
                      <a:gd name="connsiteY0" fmla="*/ 17211 h 514733"/>
                      <a:gd name="connsiteX1" fmla="*/ 600279 w 600279"/>
                      <a:gd name="connsiteY1" fmla="*/ 40664 h 514733"/>
                      <a:gd name="connsiteX2" fmla="*/ 147377 w 600279"/>
                      <a:gd name="connsiteY2" fmla="*/ 251555 h 514733"/>
                      <a:gd name="connsiteX3" fmla="*/ 0 w 600279"/>
                      <a:gd name="connsiteY3" fmla="*/ 513501 h 514733"/>
                      <a:gd name="connsiteX4" fmla="*/ 129407 w 600279"/>
                      <a:gd name="connsiteY4" fmla="*/ 159990 h 514733"/>
                      <a:gd name="connsiteX5" fmla="*/ 220656 w 600279"/>
                      <a:gd name="connsiteY5" fmla="*/ 49290 h 514733"/>
                      <a:gd name="connsiteX6" fmla="*/ 286448 w 600279"/>
                      <a:gd name="connsiteY6" fmla="*/ 17211 h 514733"/>
                      <a:gd name="connsiteX0" fmla="*/ 281686 w 600279"/>
                      <a:gd name="connsiteY0" fmla="*/ 16254 h 516157"/>
                      <a:gd name="connsiteX1" fmla="*/ 600279 w 600279"/>
                      <a:gd name="connsiteY1" fmla="*/ 42088 h 516157"/>
                      <a:gd name="connsiteX2" fmla="*/ 147377 w 600279"/>
                      <a:gd name="connsiteY2" fmla="*/ 252979 h 516157"/>
                      <a:gd name="connsiteX3" fmla="*/ 0 w 600279"/>
                      <a:gd name="connsiteY3" fmla="*/ 514925 h 516157"/>
                      <a:gd name="connsiteX4" fmla="*/ 129407 w 600279"/>
                      <a:gd name="connsiteY4" fmla="*/ 161414 h 516157"/>
                      <a:gd name="connsiteX5" fmla="*/ 220656 w 600279"/>
                      <a:gd name="connsiteY5" fmla="*/ 50714 h 516157"/>
                      <a:gd name="connsiteX6" fmla="*/ 281686 w 600279"/>
                      <a:gd name="connsiteY6" fmla="*/ 16254 h 516157"/>
                      <a:gd name="connsiteX0" fmla="*/ 281686 w 600279"/>
                      <a:gd name="connsiteY0" fmla="*/ 10387 h 510290"/>
                      <a:gd name="connsiteX1" fmla="*/ 600279 w 600279"/>
                      <a:gd name="connsiteY1" fmla="*/ 36221 h 510290"/>
                      <a:gd name="connsiteX2" fmla="*/ 147377 w 600279"/>
                      <a:gd name="connsiteY2" fmla="*/ 247112 h 510290"/>
                      <a:gd name="connsiteX3" fmla="*/ 0 w 600279"/>
                      <a:gd name="connsiteY3" fmla="*/ 509058 h 510290"/>
                      <a:gd name="connsiteX4" fmla="*/ 129407 w 600279"/>
                      <a:gd name="connsiteY4" fmla="*/ 155547 h 510290"/>
                      <a:gd name="connsiteX5" fmla="*/ 220656 w 600279"/>
                      <a:gd name="connsiteY5" fmla="*/ 44847 h 510290"/>
                      <a:gd name="connsiteX6" fmla="*/ 281686 w 600279"/>
                      <a:gd name="connsiteY6" fmla="*/ 10387 h 510290"/>
                      <a:gd name="connsiteX0" fmla="*/ 281686 w 600279"/>
                      <a:gd name="connsiteY0" fmla="*/ 10387 h 510627"/>
                      <a:gd name="connsiteX1" fmla="*/ 600279 w 600279"/>
                      <a:gd name="connsiteY1" fmla="*/ 36221 h 510627"/>
                      <a:gd name="connsiteX2" fmla="*/ 147377 w 600279"/>
                      <a:gd name="connsiteY2" fmla="*/ 247112 h 510627"/>
                      <a:gd name="connsiteX3" fmla="*/ 0 w 600279"/>
                      <a:gd name="connsiteY3" fmla="*/ 509058 h 510627"/>
                      <a:gd name="connsiteX4" fmla="*/ 129407 w 600279"/>
                      <a:gd name="connsiteY4" fmla="*/ 155547 h 510627"/>
                      <a:gd name="connsiteX5" fmla="*/ 220656 w 600279"/>
                      <a:gd name="connsiteY5" fmla="*/ 44847 h 510627"/>
                      <a:gd name="connsiteX6" fmla="*/ 281686 w 600279"/>
                      <a:gd name="connsiteY6" fmla="*/ 10387 h 510627"/>
                      <a:gd name="connsiteX0" fmla="*/ 281686 w 600279"/>
                      <a:gd name="connsiteY0" fmla="*/ 10387 h 510585"/>
                      <a:gd name="connsiteX1" fmla="*/ 600279 w 600279"/>
                      <a:gd name="connsiteY1" fmla="*/ 36221 h 510585"/>
                      <a:gd name="connsiteX2" fmla="*/ 154520 w 600279"/>
                      <a:gd name="connsiteY2" fmla="*/ 242349 h 510585"/>
                      <a:gd name="connsiteX3" fmla="*/ 0 w 600279"/>
                      <a:gd name="connsiteY3" fmla="*/ 509058 h 510585"/>
                      <a:gd name="connsiteX4" fmla="*/ 129407 w 600279"/>
                      <a:gd name="connsiteY4" fmla="*/ 155547 h 510585"/>
                      <a:gd name="connsiteX5" fmla="*/ 220656 w 600279"/>
                      <a:gd name="connsiteY5" fmla="*/ 44847 h 510585"/>
                      <a:gd name="connsiteX6" fmla="*/ 281686 w 600279"/>
                      <a:gd name="connsiteY6" fmla="*/ 10387 h 510585"/>
                      <a:gd name="connsiteX0" fmla="*/ 281686 w 600279"/>
                      <a:gd name="connsiteY0" fmla="*/ 10387 h 510585"/>
                      <a:gd name="connsiteX1" fmla="*/ 600279 w 600279"/>
                      <a:gd name="connsiteY1" fmla="*/ 36221 h 510585"/>
                      <a:gd name="connsiteX2" fmla="*/ 154520 w 600279"/>
                      <a:gd name="connsiteY2" fmla="*/ 242349 h 510585"/>
                      <a:gd name="connsiteX3" fmla="*/ 0 w 600279"/>
                      <a:gd name="connsiteY3" fmla="*/ 509058 h 510585"/>
                      <a:gd name="connsiteX4" fmla="*/ 129407 w 600279"/>
                      <a:gd name="connsiteY4" fmla="*/ 155547 h 510585"/>
                      <a:gd name="connsiteX5" fmla="*/ 211131 w 600279"/>
                      <a:gd name="connsiteY5" fmla="*/ 47228 h 510585"/>
                      <a:gd name="connsiteX6" fmla="*/ 281686 w 600279"/>
                      <a:gd name="connsiteY6" fmla="*/ 10387 h 510585"/>
                      <a:gd name="connsiteX0" fmla="*/ 281686 w 600279"/>
                      <a:gd name="connsiteY0" fmla="*/ 10387 h 510585"/>
                      <a:gd name="connsiteX1" fmla="*/ 600279 w 600279"/>
                      <a:gd name="connsiteY1" fmla="*/ 36221 h 510585"/>
                      <a:gd name="connsiteX2" fmla="*/ 154520 w 600279"/>
                      <a:gd name="connsiteY2" fmla="*/ 242349 h 510585"/>
                      <a:gd name="connsiteX3" fmla="*/ 0 w 600279"/>
                      <a:gd name="connsiteY3" fmla="*/ 509058 h 510585"/>
                      <a:gd name="connsiteX4" fmla="*/ 117501 w 600279"/>
                      <a:gd name="connsiteY4" fmla="*/ 153166 h 510585"/>
                      <a:gd name="connsiteX5" fmla="*/ 211131 w 600279"/>
                      <a:gd name="connsiteY5" fmla="*/ 47228 h 510585"/>
                      <a:gd name="connsiteX6" fmla="*/ 281686 w 600279"/>
                      <a:gd name="connsiteY6" fmla="*/ 10387 h 510585"/>
                      <a:gd name="connsiteX0" fmla="*/ 281686 w 600279"/>
                      <a:gd name="connsiteY0" fmla="*/ 10387 h 510585"/>
                      <a:gd name="connsiteX1" fmla="*/ 600279 w 600279"/>
                      <a:gd name="connsiteY1" fmla="*/ 36221 h 510585"/>
                      <a:gd name="connsiteX2" fmla="*/ 154520 w 600279"/>
                      <a:gd name="connsiteY2" fmla="*/ 242349 h 510585"/>
                      <a:gd name="connsiteX3" fmla="*/ 0 w 600279"/>
                      <a:gd name="connsiteY3" fmla="*/ 509058 h 510585"/>
                      <a:gd name="connsiteX4" fmla="*/ 117501 w 600279"/>
                      <a:gd name="connsiteY4" fmla="*/ 153166 h 510585"/>
                      <a:gd name="connsiteX5" fmla="*/ 211131 w 600279"/>
                      <a:gd name="connsiteY5" fmla="*/ 47228 h 510585"/>
                      <a:gd name="connsiteX6" fmla="*/ 281686 w 600279"/>
                      <a:gd name="connsiteY6" fmla="*/ 10387 h 5105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00279" h="510585">
                        <a:moveTo>
                          <a:pt x="281686" y="10387"/>
                        </a:moveTo>
                        <a:cubicBezTo>
                          <a:pt x="372009" y="1536"/>
                          <a:pt x="498050" y="-16841"/>
                          <a:pt x="600279" y="36221"/>
                        </a:cubicBezTo>
                        <a:cubicBezTo>
                          <a:pt x="473125" y="87469"/>
                          <a:pt x="237898" y="115918"/>
                          <a:pt x="154520" y="242349"/>
                        </a:cubicBezTo>
                        <a:cubicBezTo>
                          <a:pt x="71142" y="368780"/>
                          <a:pt x="7361" y="527891"/>
                          <a:pt x="0" y="509058"/>
                        </a:cubicBezTo>
                        <a:cubicBezTo>
                          <a:pt x="14375" y="361872"/>
                          <a:pt x="25864" y="317052"/>
                          <a:pt x="117501" y="153166"/>
                        </a:cubicBezTo>
                        <a:cubicBezTo>
                          <a:pt x="166050" y="79059"/>
                          <a:pt x="180517" y="78026"/>
                          <a:pt x="211131" y="47228"/>
                        </a:cubicBezTo>
                        <a:cubicBezTo>
                          <a:pt x="217187" y="43679"/>
                          <a:pt x="275630" y="13936"/>
                          <a:pt x="281686" y="10387"/>
                        </a:cubicBez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55" name="フリーフォーム: 図形 454">
                    <a:extLst>
                      <a:ext uri="{FF2B5EF4-FFF2-40B4-BE49-F238E27FC236}">
                        <a16:creationId xmlns:a16="http://schemas.microsoft.com/office/drawing/2014/main" id="{E73CA4FD-6750-4D26-B55E-0655AF3666E3}"/>
                      </a:ext>
                    </a:extLst>
                  </p:cNvPr>
                  <p:cNvSpPr/>
                  <p:nvPr/>
                </p:nvSpPr>
                <p:spPr>
                  <a:xfrm>
                    <a:off x="6877844" y="2495550"/>
                    <a:ext cx="521494" cy="411956"/>
                  </a:xfrm>
                  <a:custGeom>
                    <a:avLst/>
                    <a:gdLst>
                      <a:gd name="connsiteX0" fmla="*/ 0 w 521494"/>
                      <a:gd name="connsiteY0" fmla="*/ 411956 h 411956"/>
                      <a:gd name="connsiteX1" fmla="*/ 173831 w 521494"/>
                      <a:gd name="connsiteY1" fmla="*/ 130969 h 411956"/>
                      <a:gd name="connsiteX2" fmla="*/ 521494 w 521494"/>
                      <a:gd name="connsiteY2" fmla="*/ 9525 h 411956"/>
                      <a:gd name="connsiteX3" fmla="*/ 485775 w 521494"/>
                      <a:gd name="connsiteY3" fmla="*/ 0 h 411956"/>
                      <a:gd name="connsiteX4" fmla="*/ 157162 w 521494"/>
                      <a:gd name="connsiteY4" fmla="*/ 111919 h 411956"/>
                      <a:gd name="connsiteX5" fmla="*/ 0 w 521494"/>
                      <a:gd name="connsiteY5" fmla="*/ 411956 h 411956"/>
                      <a:gd name="connsiteX0" fmla="*/ 0 w 521494"/>
                      <a:gd name="connsiteY0" fmla="*/ 411956 h 411956"/>
                      <a:gd name="connsiteX1" fmla="*/ 173831 w 521494"/>
                      <a:gd name="connsiteY1" fmla="*/ 130969 h 411956"/>
                      <a:gd name="connsiteX2" fmla="*/ 521494 w 521494"/>
                      <a:gd name="connsiteY2" fmla="*/ 9525 h 411956"/>
                      <a:gd name="connsiteX3" fmla="*/ 485775 w 521494"/>
                      <a:gd name="connsiteY3" fmla="*/ 0 h 411956"/>
                      <a:gd name="connsiteX4" fmla="*/ 157162 w 521494"/>
                      <a:gd name="connsiteY4" fmla="*/ 111919 h 411956"/>
                      <a:gd name="connsiteX5" fmla="*/ 0 w 521494"/>
                      <a:gd name="connsiteY5" fmla="*/ 411956 h 411956"/>
                      <a:gd name="connsiteX0" fmla="*/ 0 w 521494"/>
                      <a:gd name="connsiteY0" fmla="*/ 411956 h 411956"/>
                      <a:gd name="connsiteX1" fmla="*/ 173831 w 521494"/>
                      <a:gd name="connsiteY1" fmla="*/ 130969 h 411956"/>
                      <a:gd name="connsiteX2" fmla="*/ 521494 w 521494"/>
                      <a:gd name="connsiteY2" fmla="*/ 9525 h 411956"/>
                      <a:gd name="connsiteX3" fmla="*/ 485775 w 521494"/>
                      <a:gd name="connsiteY3" fmla="*/ 0 h 411956"/>
                      <a:gd name="connsiteX4" fmla="*/ 169068 w 521494"/>
                      <a:gd name="connsiteY4" fmla="*/ 123826 h 411956"/>
                      <a:gd name="connsiteX5" fmla="*/ 0 w 521494"/>
                      <a:gd name="connsiteY5" fmla="*/ 411956 h 411956"/>
                      <a:gd name="connsiteX0" fmla="*/ 0 w 521494"/>
                      <a:gd name="connsiteY0" fmla="*/ 411956 h 411956"/>
                      <a:gd name="connsiteX1" fmla="*/ 173831 w 521494"/>
                      <a:gd name="connsiteY1" fmla="*/ 130969 h 411956"/>
                      <a:gd name="connsiteX2" fmla="*/ 521494 w 521494"/>
                      <a:gd name="connsiteY2" fmla="*/ 9525 h 411956"/>
                      <a:gd name="connsiteX3" fmla="*/ 485775 w 521494"/>
                      <a:gd name="connsiteY3" fmla="*/ 0 h 411956"/>
                      <a:gd name="connsiteX4" fmla="*/ 169068 w 521494"/>
                      <a:gd name="connsiteY4" fmla="*/ 123826 h 411956"/>
                      <a:gd name="connsiteX5" fmla="*/ 0 w 521494"/>
                      <a:gd name="connsiteY5" fmla="*/ 411956 h 411956"/>
                      <a:gd name="connsiteX0" fmla="*/ 0 w 521494"/>
                      <a:gd name="connsiteY0" fmla="*/ 411956 h 411956"/>
                      <a:gd name="connsiteX1" fmla="*/ 173831 w 521494"/>
                      <a:gd name="connsiteY1" fmla="*/ 130969 h 411956"/>
                      <a:gd name="connsiteX2" fmla="*/ 521494 w 521494"/>
                      <a:gd name="connsiteY2" fmla="*/ 9525 h 411956"/>
                      <a:gd name="connsiteX3" fmla="*/ 485775 w 521494"/>
                      <a:gd name="connsiteY3" fmla="*/ 0 h 411956"/>
                      <a:gd name="connsiteX4" fmla="*/ 178593 w 521494"/>
                      <a:gd name="connsiteY4" fmla="*/ 145257 h 411956"/>
                      <a:gd name="connsiteX5" fmla="*/ 0 w 521494"/>
                      <a:gd name="connsiteY5" fmla="*/ 411956 h 411956"/>
                      <a:gd name="connsiteX0" fmla="*/ 0 w 521494"/>
                      <a:gd name="connsiteY0" fmla="*/ 411956 h 411956"/>
                      <a:gd name="connsiteX1" fmla="*/ 173831 w 521494"/>
                      <a:gd name="connsiteY1" fmla="*/ 130969 h 411956"/>
                      <a:gd name="connsiteX2" fmla="*/ 521494 w 521494"/>
                      <a:gd name="connsiteY2" fmla="*/ 9525 h 411956"/>
                      <a:gd name="connsiteX3" fmla="*/ 485775 w 521494"/>
                      <a:gd name="connsiteY3" fmla="*/ 0 h 411956"/>
                      <a:gd name="connsiteX4" fmla="*/ 159543 w 521494"/>
                      <a:gd name="connsiteY4" fmla="*/ 123826 h 411956"/>
                      <a:gd name="connsiteX5" fmla="*/ 0 w 521494"/>
                      <a:gd name="connsiteY5" fmla="*/ 411956 h 411956"/>
                      <a:gd name="connsiteX0" fmla="*/ 0 w 521494"/>
                      <a:gd name="connsiteY0" fmla="*/ 411956 h 411956"/>
                      <a:gd name="connsiteX1" fmla="*/ 180975 w 521494"/>
                      <a:gd name="connsiteY1" fmla="*/ 145256 h 411956"/>
                      <a:gd name="connsiteX2" fmla="*/ 521494 w 521494"/>
                      <a:gd name="connsiteY2" fmla="*/ 9525 h 411956"/>
                      <a:gd name="connsiteX3" fmla="*/ 485775 w 521494"/>
                      <a:gd name="connsiteY3" fmla="*/ 0 h 411956"/>
                      <a:gd name="connsiteX4" fmla="*/ 159543 w 521494"/>
                      <a:gd name="connsiteY4" fmla="*/ 123826 h 411956"/>
                      <a:gd name="connsiteX5" fmla="*/ 0 w 521494"/>
                      <a:gd name="connsiteY5" fmla="*/ 411956 h 411956"/>
                      <a:gd name="connsiteX0" fmla="*/ 0 w 521494"/>
                      <a:gd name="connsiteY0" fmla="*/ 411956 h 411956"/>
                      <a:gd name="connsiteX1" fmla="*/ 180975 w 521494"/>
                      <a:gd name="connsiteY1" fmla="*/ 145256 h 411956"/>
                      <a:gd name="connsiteX2" fmla="*/ 521494 w 521494"/>
                      <a:gd name="connsiteY2" fmla="*/ 9525 h 411956"/>
                      <a:gd name="connsiteX3" fmla="*/ 485775 w 521494"/>
                      <a:gd name="connsiteY3" fmla="*/ 0 h 411956"/>
                      <a:gd name="connsiteX4" fmla="*/ 159543 w 521494"/>
                      <a:gd name="connsiteY4" fmla="*/ 123826 h 411956"/>
                      <a:gd name="connsiteX5" fmla="*/ 0 w 521494"/>
                      <a:gd name="connsiteY5" fmla="*/ 411956 h 411956"/>
                      <a:gd name="connsiteX0" fmla="*/ 0 w 521494"/>
                      <a:gd name="connsiteY0" fmla="*/ 411956 h 411956"/>
                      <a:gd name="connsiteX1" fmla="*/ 180975 w 521494"/>
                      <a:gd name="connsiteY1" fmla="*/ 145256 h 411956"/>
                      <a:gd name="connsiteX2" fmla="*/ 521494 w 521494"/>
                      <a:gd name="connsiteY2" fmla="*/ 9525 h 411956"/>
                      <a:gd name="connsiteX3" fmla="*/ 485775 w 521494"/>
                      <a:gd name="connsiteY3" fmla="*/ 0 h 411956"/>
                      <a:gd name="connsiteX4" fmla="*/ 180974 w 521494"/>
                      <a:gd name="connsiteY4" fmla="*/ 126207 h 411956"/>
                      <a:gd name="connsiteX5" fmla="*/ 0 w 521494"/>
                      <a:gd name="connsiteY5" fmla="*/ 411956 h 4119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521494" h="411956">
                        <a:moveTo>
                          <a:pt x="0" y="411956"/>
                        </a:moveTo>
                        <a:cubicBezTo>
                          <a:pt x="57944" y="318294"/>
                          <a:pt x="98425" y="211931"/>
                          <a:pt x="180975" y="145256"/>
                        </a:cubicBezTo>
                        <a:cubicBezTo>
                          <a:pt x="263525" y="78581"/>
                          <a:pt x="405606" y="50006"/>
                          <a:pt x="521494" y="9525"/>
                        </a:cubicBezTo>
                        <a:lnTo>
                          <a:pt x="485775" y="0"/>
                        </a:lnTo>
                        <a:cubicBezTo>
                          <a:pt x="376237" y="37306"/>
                          <a:pt x="278605" y="57945"/>
                          <a:pt x="180974" y="126207"/>
                        </a:cubicBezTo>
                        <a:cubicBezTo>
                          <a:pt x="83343" y="194469"/>
                          <a:pt x="52387" y="311944"/>
                          <a:pt x="0" y="411956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6" name="フリーフォーム: 図形 455">
                    <a:extLst>
                      <a:ext uri="{FF2B5EF4-FFF2-40B4-BE49-F238E27FC236}">
                        <a16:creationId xmlns:a16="http://schemas.microsoft.com/office/drawing/2014/main" id="{D7ABD1BF-93AC-42A9-88CE-B76CE60DCB73}"/>
                      </a:ext>
                    </a:extLst>
                  </p:cNvPr>
                  <p:cNvSpPr/>
                  <p:nvPr/>
                </p:nvSpPr>
                <p:spPr>
                  <a:xfrm rot="299169">
                    <a:off x="6696536" y="1164593"/>
                    <a:ext cx="1054431" cy="430367"/>
                  </a:xfrm>
                  <a:custGeom>
                    <a:avLst/>
                    <a:gdLst>
                      <a:gd name="connsiteX0" fmla="*/ 425823 w 851646"/>
                      <a:gd name="connsiteY0" fmla="*/ 0 h 312616"/>
                      <a:gd name="connsiteX1" fmla="*/ 827162 w 851646"/>
                      <a:gd name="connsiteY1" fmla="*/ 241124 h 312616"/>
                      <a:gd name="connsiteX2" fmla="*/ 851646 w 851646"/>
                      <a:gd name="connsiteY2" fmla="*/ 312616 h 312616"/>
                      <a:gd name="connsiteX3" fmla="*/ 846055 w 851646"/>
                      <a:gd name="connsiteY3" fmla="*/ 310192 h 312616"/>
                      <a:gd name="connsiteX4" fmla="*/ 425823 w 851646"/>
                      <a:gd name="connsiteY4" fmla="*/ 242767 h 312616"/>
                      <a:gd name="connsiteX5" fmla="*/ 5592 w 851646"/>
                      <a:gd name="connsiteY5" fmla="*/ 310192 h 312616"/>
                      <a:gd name="connsiteX6" fmla="*/ 0 w 851646"/>
                      <a:gd name="connsiteY6" fmla="*/ 312616 h 312616"/>
                      <a:gd name="connsiteX7" fmla="*/ 24484 w 851646"/>
                      <a:gd name="connsiteY7" fmla="*/ 241124 h 312616"/>
                      <a:gd name="connsiteX8" fmla="*/ 425823 w 851646"/>
                      <a:gd name="connsiteY8" fmla="*/ 0 h 3126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51646" h="312616">
                        <a:moveTo>
                          <a:pt x="425823" y="0"/>
                        </a:moveTo>
                        <a:cubicBezTo>
                          <a:pt x="606242" y="0"/>
                          <a:pt x="761040" y="99426"/>
                          <a:pt x="827162" y="241124"/>
                        </a:cubicBezTo>
                        <a:lnTo>
                          <a:pt x="851646" y="312616"/>
                        </a:lnTo>
                        <a:lnTo>
                          <a:pt x="846055" y="310192"/>
                        </a:lnTo>
                        <a:cubicBezTo>
                          <a:pt x="726097" y="267624"/>
                          <a:pt x="581486" y="242767"/>
                          <a:pt x="425823" y="242767"/>
                        </a:cubicBezTo>
                        <a:cubicBezTo>
                          <a:pt x="270160" y="242767"/>
                          <a:pt x="125549" y="267624"/>
                          <a:pt x="5592" y="310192"/>
                        </a:cubicBezTo>
                        <a:lnTo>
                          <a:pt x="0" y="312616"/>
                        </a:lnTo>
                        <a:lnTo>
                          <a:pt x="24484" y="241124"/>
                        </a:lnTo>
                        <a:cubicBezTo>
                          <a:pt x="90607" y="99426"/>
                          <a:pt x="245405" y="0"/>
                          <a:pt x="425823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57" name="フリーフォーム: 図形 456">
                    <a:extLst>
                      <a:ext uri="{FF2B5EF4-FFF2-40B4-BE49-F238E27FC236}">
                        <a16:creationId xmlns:a16="http://schemas.microsoft.com/office/drawing/2014/main" id="{602DA96B-093A-4C55-9F6B-A43E5ACD6B51}"/>
                      </a:ext>
                    </a:extLst>
                  </p:cNvPr>
                  <p:cNvSpPr/>
                  <p:nvPr/>
                </p:nvSpPr>
                <p:spPr>
                  <a:xfrm>
                    <a:off x="7210652" y="1231107"/>
                    <a:ext cx="532784" cy="1080959"/>
                  </a:xfrm>
                  <a:custGeom>
                    <a:avLst/>
                    <a:gdLst>
                      <a:gd name="connsiteX0" fmla="*/ 134297 w 532784"/>
                      <a:gd name="connsiteY0" fmla="*/ 0 h 1030953"/>
                      <a:gd name="connsiteX1" fmla="*/ 532784 w 532784"/>
                      <a:gd name="connsiteY1" fmla="*/ 515779 h 1030953"/>
                      <a:gd name="connsiteX2" fmla="*/ 214606 w 532784"/>
                      <a:gd name="connsiteY2" fmla="*/ 1021079 h 1030953"/>
                      <a:gd name="connsiteX3" fmla="*/ 138937 w 532784"/>
                      <a:gd name="connsiteY3" fmla="*/ 1030953 h 1030953"/>
                      <a:gd name="connsiteX4" fmla="*/ 132108 w 532784"/>
                      <a:gd name="connsiteY4" fmla="*/ 943275 h 1030953"/>
                      <a:gd name="connsiteX5" fmla="*/ 108889 w 532784"/>
                      <a:gd name="connsiteY5" fmla="*/ 846458 h 1030953"/>
                      <a:gd name="connsiteX6" fmla="*/ 91759 w 532784"/>
                      <a:gd name="connsiteY6" fmla="*/ 805608 h 1030953"/>
                      <a:gd name="connsiteX7" fmla="*/ 94634 w 532784"/>
                      <a:gd name="connsiteY7" fmla="*/ 763429 h 1030953"/>
                      <a:gd name="connsiteX8" fmla="*/ 86538 w 532784"/>
                      <a:gd name="connsiteY8" fmla="*/ 659482 h 1030953"/>
                      <a:gd name="connsiteX9" fmla="*/ 76557 w 532784"/>
                      <a:gd name="connsiteY9" fmla="*/ 617863 h 1030953"/>
                      <a:gd name="connsiteX10" fmla="*/ 77704 w 532784"/>
                      <a:gd name="connsiteY10" fmla="*/ 611270 h 1030953"/>
                      <a:gd name="connsiteX11" fmla="*/ 85800 w 532784"/>
                      <a:gd name="connsiteY11" fmla="*/ 468001 h 1030953"/>
                      <a:gd name="connsiteX12" fmla="*/ 17745 w 532784"/>
                      <a:gd name="connsiteY12" fmla="*/ 70537 h 1030953"/>
                      <a:gd name="connsiteX13" fmla="*/ 0 w 532784"/>
                      <a:gd name="connsiteY13" fmla="*/ 32171 h 1030953"/>
                      <a:gd name="connsiteX14" fmla="*/ 53988 w 532784"/>
                      <a:gd name="connsiteY14" fmla="*/ 10479 h 1030953"/>
                      <a:gd name="connsiteX15" fmla="*/ 134297 w 532784"/>
                      <a:gd name="connsiteY15" fmla="*/ 0 h 1030953"/>
                      <a:gd name="connsiteX0" fmla="*/ 134297 w 532784"/>
                      <a:gd name="connsiteY0" fmla="*/ 0 h 1059528"/>
                      <a:gd name="connsiteX1" fmla="*/ 532784 w 532784"/>
                      <a:gd name="connsiteY1" fmla="*/ 515779 h 1059528"/>
                      <a:gd name="connsiteX2" fmla="*/ 214606 w 532784"/>
                      <a:gd name="connsiteY2" fmla="*/ 1021079 h 1059528"/>
                      <a:gd name="connsiteX3" fmla="*/ 148462 w 532784"/>
                      <a:gd name="connsiteY3" fmla="*/ 1059528 h 1059528"/>
                      <a:gd name="connsiteX4" fmla="*/ 132108 w 532784"/>
                      <a:gd name="connsiteY4" fmla="*/ 943275 h 1059528"/>
                      <a:gd name="connsiteX5" fmla="*/ 108889 w 532784"/>
                      <a:gd name="connsiteY5" fmla="*/ 846458 h 1059528"/>
                      <a:gd name="connsiteX6" fmla="*/ 91759 w 532784"/>
                      <a:gd name="connsiteY6" fmla="*/ 805608 h 1059528"/>
                      <a:gd name="connsiteX7" fmla="*/ 94634 w 532784"/>
                      <a:gd name="connsiteY7" fmla="*/ 763429 h 1059528"/>
                      <a:gd name="connsiteX8" fmla="*/ 86538 w 532784"/>
                      <a:gd name="connsiteY8" fmla="*/ 659482 h 1059528"/>
                      <a:gd name="connsiteX9" fmla="*/ 76557 w 532784"/>
                      <a:gd name="connsiteY9" fmla="*/ 617863 h 1059528"/>
                      <a:gd name="connsiteX10" fmla="*/ 77704 w 532784"/>
                      <a:gd name="connsiteY10" fmla="*/ 611270 h 1059528"/>
                      <a:gd name="connsiteX11" fmla="*/ 85800 w 532784"/>
                      <a:gd name="connsiteY11" fmla="*/ 468001 h 1059528"/>
                      <a:gd name="connsiteX12" fmla="*/ 17745 w 532784"/>
                      <a:gd name="connsiteY12" fmla="*/ 70537 h 1059528"/>
                      <a:gd name="connsiteX13" fmla="*/ 0 w 532784"/>
                      <a:gd name="connsiteY13" fmla="*/ 32171 h 1059528"/>
                      <a:gd name="connsiteX14" fmla="*/ 53988 w 532784"/>
                      <a:gd name="connsiteY14" fmla="*/ 10479 h 1059528"/>
                      <a:gd name="connsiteX15" fmla="*/ 134297 w 532784"/>
                      <a:gd name="connsiteY15" fmla="*/ 0 h 1059528"/>
                      <a:gd name="connsiteX0" fmla="*/ 134297 w 532784"/>
                      <a:gd name="connsiteY0" fmla="*/ 0 h 1080959"/>
                      <a:gd name="connsiteX1" fmla="*/ 532784 w 532784"/>
                      <a:gd name="connsiteY1" fmla="*/ 515779 h 1080959"/>
                      <a:gd name="connsiteX2" fmla="*/ 214606 w 532784"/>
                      <a:gd name="connsiteY2" fmla="*/ 1021079 h 1080959"/>
                      <a:gd name="connsiteX3" fmla="*/ 150843 w 532784"/>
                      <a:gd name="connsiteY3" fmla="*/ 1080959 h 1080959"/>
                      <a:gd name="connsiteX4" fmla="*/ 132108 w 532784"/>
                      <a:gd name="connsiteY4" fmla="*/ 943275 h 1080959"/>
                      <a:gd name="connsiteX5" fmla="*/ 108889 w 532784"/>
                      <a:gd name="connsiteY5" fmla="*/ 846458 h 1080959"/>
                      <a:gd name="connsiteX6" fmla="*/ 91759 w 532784"/>
                      <a:gd name="connsiteY6" fmla="*/ 805608 h 1080959"/>
                      <a:gd name="connsiteX7" fmla="*/ 94634 w 532784"/>
                      <a:gd name="connsiteY7" fmla="*/ 763429 h 1080959"/>
                      <a:gd name="connsiteX8" fmla="*/ 86538 w 532784"/>
                      <a:gd name="connsiteY8" fmla="*/ 659482 h 1080959"/>
                      <a:gd name="connsiteX9" fmla="*/ 76557 w 532784"/>
                      <a:gd name="connsiteY9" fmla="*/ 617863 h 1080959"/>
                      <a:gd name="connsiteX10" fmla="*/ 77704 w 532784"/>
                      <a:gd name="connsiteY10" fmla="*/ 611270 h 1080959"/>
                      <a:gd name="connsiteX11" fmla="*/ 85800 w 532784"/>
                      <a:gd name="connsiteY11" fmla="*/ 468001 h 1080959"/>
                      <a:gd name="connsiteX12" fmla="*/ 17745 w 532784"/>
                      <a:gd name="connsiteY12" fmla="*/ 70537 h 1080959"/>
                      <a:gd name="connsiteX13" fmla="*/ 0 w 532784"/>
                      <a:gd name="connsiteY13" fmla="*/ 32171 h 1080959"/>
                      <a:gd name="connsiteX14" fmla="*/ 53988 w 532784"/>
                      <a:gd name="connsiteY14" fmla="*/ 10479 h 1080959"/>
                      <a:gd name="connsiteX15" fmla="*/ 134297 w 532784"/>
                      <a:gd name="connsiteY15" fmla="*/ 0 h 1080959"/>
                      <a:gd name="connsiteX0" fmla="*/ 134297 w 532784"/>
                      <a:gd name="connsiteY0" fmla="*/ 0 h 1080959"/>
                      <a:gd name="connsiteX1" fmla="*/ 532784 w 532784"/>
                      <a:gd name="connsiteY1" fmla="*/ 515779 h 1080959"/>
                      <a:gd name="connsiteX2" fmla="*/ 214606 w 532784"/>
                      <a:gd name="connsiteY2" fmla="*/ 1021079 h 1080959"/>
                      <a:gd name="connsiteX3" fmla="*/ 150843 w 532784"/>
                      <a:gd name="connsiteY3" fmla="*/ 1080959 h 1080959"/>
                      <a:gd name="connsiteX4" fmla="*/ 108889 w 532784"/>
                      <a:gd name="connsiteY4" fmla="*/ 846458 h 1080959"/>
                      <a:gd name="connsiteX5" fmla="*/ 91759 w 532784"/>
                      <a:gd name="connsiteY5" fmla="*/ 805608 h 1080959"/>
                      <a:gd name="connsiteX6" fmla="*/ 94634 w 532784"/>
                      <a:gd name="connsiteY6" fmla="*/ 763429 h 1080959"/>
                      <a:gd name="connsiteX7" fmla="*/ 86538 w 532784"/>
                      <a:gd name="connsiteY7" fmla="*/ 659482 h 1080959"/>
                      <a:gd name="connsiteX8" fmla="*/ 76557 w 532784"/>
                      <a:gd name="connsiteY8" fmla="*/ 617863 h 1080959"/>
                      <a:gd name="connsiteX9" fmla="*/ 77704 w 532784"/>
                      <a:gd name="connsiteY9" fmla="*/ 611270 h 1080959"/>
                      <a:gd name="connsiteX10" fmla="*/ 85800 w 532784"/>
                      <a:gd name="connsiteY10" fmla="*/ 468001 h 1080959"/>
                      <a:gd name="connsiteX11" fmla="*/ 17745 w 532784"/>
                      <a:gd name="connsiteY11" fmla="*/ 70537 h 1080959"/>
                      <a:gd name="connsiteX12" fmla="*/ 0 w 532784"/>
                      <a:gd name="connsiteY12" fmla="*/ 32171 h 1080959"/>
                      <a:gd name="connsiteX13" fmla="*/ 53988 w 532784"/>
                      <a:gd name="connsiteY13" fmla="*/ 10479 h 1080959"/>
                      <a:gd name="connsiteX14" fmla="*/ 134297 w 532784"/>
                      <a:gd name="connsiteY14" fmla="*/ 0 h 1080959"/>
                      <a:gd name="connsiteX0" fmla="*/ 134297 w 532784"/>
                      <a:gd name="connsiteY0" fmla="*/ 0 h 1080959"/>
                      <a:gd name="connsiteX1" fmla="*/ 532784 w 532784"/>
                      <a:gd name="connsiteY1" fmla="*/ 515779 h 1080959"/>
                      <a:gd name="connsiteX2" fmla="*/ 214606 w 532784"/>
                      <a:gd name="connsiteY2" fmla="*/ 1021079 h 1080959"/>
                      <a:gd name="connsiteX3" fmla="*/ 150843 w 532784"/>
                      <a:gd name="connsiteY3" fmla="*/ 1080959 h 1080959"/>
                      <a:gd name="connsiteX4" fmla="*/ 108889 w 532784"/>
                      <a:gd name="connsiteY4" fmla="*/ 846458 h 1080959"/>
                      <a:gd name="connsiteX5" fmla="*/ 94634 w 532784"/>
                      <a:gd name="connsiteY5" fmla="*/ 763429 h 1080959"/>
                      <a:gd name="connsiteX6" fmla="*/ 86538 w 532784"/>
                      <a:gd name="connsiteY6" fmla="*/ 659482 h 1080959"/>
                      <a:gd name="connsiteX7" fmla="*/ 76557 w 532784"/>
                      <a:gd name="connsiteY7" fmla="*/ 617863 h 1080959"/>
                      <a:gd name="connsiteX8" fmla="*/ 77704 w 532784"/>
                      <a:gd name="connsiteY8" fmla="*/ 611270 h 1080959"/>
                      <a:gd name="connsiteX9" fmla="*/ 85800 w 532784"/>
                      <a:gd name="connsiteY9" fmla="*/ 468001 h 1080959"/>
                      <a:gd name="connsiteX10" fmla="*/ 17745 w 532784"/>
                      <a:gd name="connsiteY10" fmla="*/ 70537 h 1080959"/>
                      <a:gd name="connsiteX11" fmla="*/ 0 w 532784"/>
                      <a:gd name="connsiteY11" fmla="*/ 32171 h 1080959"/>
                      <a:gd name="connsiteX12" fmla="*/ 53988 w 532784"/>
                      <a:gd name="connsiteY12" fmla="*/ 10479 h 1080959"/>
                      <a:gd name="connsiteX13" fmla="*/ 134297 w 532784"/>
                      <a:gd name="connsiteY13" fmla="*/ 0 h 1080959"/>
                      <a:gd name="connsiteX0" fmla="*/ 134297 w 532784"/>
                      <a:gd name="connsiteY0" fmla="*/ 0 h 1080959"/>
                      <a:gd name="connsiteX1" fmla="*/ 532784 w 532784"/>
                      <a:gd name="connsiteY1" fmla="*/ 515779 h 1080959"/>
                      <a:gd name="connsiteX2" fmla="*/ 214606 w 532784"/>
                      <a:gd name="connsiteY2" fmla="*/ 1021079 h 1080959"/>
                      <a:gd name="connsiteX3" fmla="*/ 150843 w 532784"/>
                      <a:gd name="connsiteY3" fmla="*/ 1080959 h 1080959"/>
                      <a:gd name="connsiteX4" fmla="*/ 108889 w 532784"/>
                      <a:gd name="connsiteY4" fmla="*/ 846458 h 1080959"/>
                      <a:gd name="connsiteX5" fmla="*/ 86538 w 532784"/>
                      <a:gd name="connsiteY5" fmla="*/ 659482 h 1080959"/>
                      <a:gd name="connsiteX6" fmla="*/ 76557 w 532784"/>
                      <a:gd name="connsiteY6" fmla="*/ 617863 h 1080959"/>
                      <a:gd name="connsiteX7" fmla="*/ 77704 w 532784"/>
                      <a:gd name="connsiteY7" fmla="*/ 611270 h 1080959"/>
                      <a:gd name="connsiteX8" fmla="*/ 85800 w 532784"/>
                      <a:gd name="connsiteY8" fmla="*/ 468001 h 1080959"/>
                      <a:gd name="connsiteX9" fmla="*/ 17745 w 532784"/>
                      <a:gd name="connsiteY9" fmla="*/ 70537 h 1080959"/>
                      <a:gd name="connsiteX10" fmla="*/ 0 w 532784"/>
                      <a:gd name="connsiteY10" fmla="*/ 32171 h 1080959"/>
                      <a:gd name="connsiteX11" fmla="*/ 53988 w 532784"/>
                      <a:gd name="connsiteY11" fmla="*/ 10479 h 1080959"/>
                      <a:gd name="connsiteX12" fmla="*/ 134297 w 532784"/>
                      <a:gd name="connsiteY12" fmla="*/ 0 h 1080959"/>
                      <a:gd name="connsiteX0" fmla="*/ 134297 w 532784"/>
                      <a:gd name="connsiteY0" fmla="*/ 0 h 1080959"/>
                      <a:gd name="connsiteX1" fmla="*/ 532784 w 532784"/>
                      <a:gd name="connsiteY1" fmla="*/ 515779 h 1080959"/>
                      <a:gd name="connsiteX2" fmla="*/ 214606 w 532784"/>
                      <a:gd name="connsiteY2" fmla="*/ 1021079 h 1080959"/>
                      <a:gd name="connsiteX3" fmla="*/ 150843 w 532784"/>
                      <a:gd name="connsiteY3" fmla="*/ 1080959 h 1080959"/>
                      <a:gd name="connsiteX4" fmla="*/ 108889 w 532784"/>
                      <a:gd name="connsiteY4" fmla="*/ 846458 h 1080959"/>
                      <a:gd name="connsiteX5" fmla="*/ 86538 w 532784"/>
                      <a:gd name="connsiteY5" fmla="*/ 659482 h 1080959"/>
                      <a:gd name="connsiteX6" fmla="*/ 76557 w 532784"/>
                      <a:gd name="connsiteY6" fmla="*/ 617863 h 1080959"/>
                      <a:gd name="connsiteX7" fmla="*/ 85800 w 532784"/>
                      <a:gd name="connsiteY7" fmla="*/ 468001 h 1080959"/>
                      <a:gd name="connsiteX8" fmla="*/ 17745 w 532784"/>
                      <a:gd name="connsiteY8" fmla="*/ 70537 h 1080959"/>
                      <a:gd name="connsiteX9" fmla="*/ 0 w 532784"/>
                      <a:gd name="connsiteY9" fmla="*/ 32171 h 1080959"/>
                      <a:gd name="connsiteX10" fmla="*/ 53988 w 532784"/>
                      <a:gd name="connsiteY10" fmla="*/ 10479 h 1080959"/>
                      <a:gd name="connsiteX11" fmla="*/ 134297 w 532784"/>
                      <a:gd name="connsiteY11" fmla="*/ 0 h 1080959"/>
                      <a:gd name="connsiteX0" fmla="*/ 134297 w 532784"/>
                      <a:gd name="connsiteY0" fmla="*/ 0 h 1080959"/>
                      <a:gd name="connsiteX1" fmla="*/ 532784 w 532784"/>
                      <a:gd name="connsiteY1" fmla="*/ 515779 h 1080959"/>
                      <a:gd name="connsiteX2" fmla="*/ 214606 w 532784"/>
                      <a:gd name="connsiteY2" fmla="*/ 1021079 h 1080959"/>
                      <a:gd name="connsiteX3" fmla="*/ 150843 w 532784"/>
                      <a:gd name="connsiteY3" fmla="*/ 1080959 h 1080959"/>
                      <a:gd name="connsiteX4" fmla="*/ 108889 w 532784"/>
                      <a:gd name="connsiteY4" fmla="*/ 846458 h 1080959"/>
                      <a:gd name="connsiteX5" fmla="*/ 86538 w 532784"/>
                      <a:gd name="connsiteY5" fmla="*/ 659482 h 1080959"/>
                      <a:gd name="connsiteX6" fmla="*/ 85800 w 532784"/>
                      <a:gd name="connsiteY6" fmla="*/ 468001 h 1080959"/>
                      <a:gd name="connsiteX7" fmla="*/ 17745 w 532784"/>
                      <a:gd name="connsiteY7" fmla="*/ 70537 h 1080959"/>
                      <a:gd name="connsiteX8" fmla="*/ 0 w 532784"/>
                      <a:gd name="connsiteY8" fmla="*/ 32171 h 1080959"/>
                      <a:gd name="connsiteX9" fmla="*/ 53988 w 532784"/>
                      <a:gd name="connsiteY9" fmla="*/ 10479 h 1080959"/>
                      <a:gd name="connsiteX10" fmla="*/ 134297 w 532784"/>
                      <a:gd name="connsiteY10" fmla="*/ 0 h 1080959"/>
                      <a:gd name="connsiteX0" fmla="*/ 134297 w 532784"/>
                      <a:gd name="connsiteY0" fmla="*/ 0 h 1080959"/>
                      <a:gd name="connsiteX1" fmla="*/ 532784 w 532784"/>
                      <a:gd name="connsiteY1" fmla="*/ 515779 h 1080959"/>
                      <a:gd name="connsiteX2" fmla="*/ 214606 w 532784"/>
                      <a:gd name="connsiteY2" fmla="*/ 1021079 h 1080959"/>
                      <a:gd name="connsiteX3" fmla="*/ 150843 w 532784"/>
                      <a:gd name="connsiteY3" fmla="*/ 1080959 h 1080959"/>
                      <a:gd name="connsiteX4" fmla="*/ 108889 w 532784"/>
                      <a:gd name="connsiteY4" fmla="*/ 846458 h 1080959"/>
                      <a:gd name="connsiteX5" fmla="*/ 85800 w 532784"/>
                      <a:gd name="connsiteY5" fmla="*/ 468001 h 1080959"/>
                      <a:gd name="connsiteX6" fmla="*/ 17745 w 532784"/>
                      <a:gd name="connsiteY6" fmla="*/ 70537 h 1080959"/>
                      <a:gd name="connsiteX7" fmla="*/ 0 w 532784"/>
                      <a:gd name="connsiteY7" fmla="*/ 32171 h 1080959"/>
                      <a:gd name="connsiteX8" fmla="*/ 53988 w 532784"/>
                      <a:gd name="connsiteY8" fmla="*/ 10479 h 1080959"/>
                      <a:gd name="connsiteX9" fmla="*/ 134297 w 532784"/>
                      <a:gd name="connsiteY9" fmla="*/ 0 h 1080959"/>
                      <a:gd name="connsiteX0" fmla="*/ 134297 w 532784"/>
                      <a:gd name="connsiteY0" fmla="*/ 0 h 1080959"/>
                      <a:gd name="connsiteX1" fmla="*/ 532784 w 532784"/>
                      <a:gd name="connsiteY1" fmla="*/ 515779 h 1080959"/>
                      <a:gd name="connsiteX2" fmla="*/ 214606 w 532784"/>
                      <a:gd name="connsiteY2" fmla="*/ 1021079 h 1080959"/>
                      <a:gd name="connsiteX3" fmla="*/ 150843 w 532784"/>
                      <a:gd name="connsiteY3" fmla="*/ 1080959 h 1080959"/>
                      <a:gd name="connsiteX4" fmla="*/ 85800 w 532784"/>
                      <a:gd name="connsiteY4" fmla="*/ 468001 h 1080959"/>
                      <a:gd name="connsiteX5" fmla="*/ 17745 w 532784"/>
                      <a:gd name="connsiteY5" fmla="*/ 70537 h 1080959"/>
                      <a:gd name="connsiteX6" fmla="*/ 0 w 532784"/>
                      <a:gd name="connsiteY6" fmla="*/ 32171 h 1080959"/>
                      <a:gd name="connsiteX7" fmla="*/ 53988 w 532784"/>
                      <a:gd name="connsiteY7" fmla="*/ 10479 h 1080959"/>
                      <a:gd name="connsiteX8" fmla="*/ 134297 w 532784"/>
                      <a:gd name="connsiteY8" fmla="*/ 0 h 1080959"/>
                      <a:gd name="connsiteX0" fmla="*/ 134297 w 532784"/>
                      <a:gd name="connsiteY0" fmla="*/ 0 h 1080959"/>
                      <a:gd name="connsiteX1" fmla="*/ 532784 w 532784"/>
                      <a:gd name="connsiteY1" fmla="*/ 515779 h 1080959"/>
                      <a:gd name="connsiteX2" fmla="*/ 214606 w 532784"/>
                      <a:gd name="connsiteY2" fmla="*/ 1021079 h 1080959"/>
                      <a:gd name="connsiteX3" fmla="*/ 150843 w 532784"/>
                      <a:gd name="connsiteY3" fmla="*/ 1080959 h 1080959"/>
                      <a:gd name="connsiteX4" fmla="*/ 17745 w 532784"/>
                      <a:gd name="connsiteY4" fmla="*/ 70537 h 1080959"/>
                      <a:gd name="connsiteX5" fmla="*/ 0 w 532784"/>
                      <a:gd name="connsiteY5" fmla="*/ 32171 h 1080959"/>
                      <a:gd name="connsiteX6" fmla="*/ 53988 w 532784"/>
                      <a:gd name="connsiteY6" fmla="*/ 10479 h 1080959"/>
                      <a:gd name="connsiteX7" fmla="*/ 134297 w 532784"/>
                      <a:gd name="connsiteY7" fmla="*/ 0 h 1080959"/>
                      <a:gd name="connsiteX0" fmla="*/ 134297 w 532784"/>
                      <a:gd name="connsiteY0" fmla="*/ 0 h 1080959"/>
                      <a:gd name="connsiteX1" fmla="*/ 532784 w 532784"/>
                      <a:gd name="connsiteY1" fmla="*/ 515779 h 1080959"/>
                      <a:gd name="connsiteX2" fmla="*/ 214606 w 532784"/>
                      <a:gd name="connsiteY2" fmla="*/ 1021079 h 1080959"/>
                      <a:gd name="connsiteX3" fmla="*/ 150843 w 532784"/>
                      <a:gd name="connsiteY3" fmla="*/ 1080959 h 1080959"/>
                      <a:gd name="connsiteX4" fmla="*/ 0 w 532784"/>
                      <a:gd name="connsiteY4" fmla="*/ 32171 h 1080959"/>
                      <a:gd name="connsiteX5" fmla="*/ 53988 w 532784"/>
                      <a:gd name="connsiteY5" fmla="*/ 10479 h 1080959"/>
                      <a:gd name="connsiteX6" fmla="*/ 134297 w 532784"/>
                      <a:gd name="connsiteY6" fmla="*/ 0 h 10809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32784" h="1080959">
                        <a:moveTo>
                          <a:pt x="134297" y="0"/>
                        </a:moveTo>
                        <a:cubicBezTo>
                          <a:pt x="354375" y="0"/>
                          <a:pt x="532784" y="230922"/>
                          <a:pt x="532784" y="515779"/>
                        </a:cubicBezTo>
                        <a:cubicBezTo>
                          <a:pt x="532784" y="765029"/>
                          <a:pt x="396190" y="972985"/>
                          <a:pt x="214606" y="1021079"/>
                        </a:cubicBezTo>
                        <a:lnTo>
                          <a:pt x="150843" y="1080959"/>
                        </a:lnTo>
                        <a:cubicBezTo>
                          <a:pt x="115075" y="916141"/>
                          <a:pt x="16143" y="210584"/>
                          <a:pt x="0" y="32171"/>
                        </a:cubicBezTo>
                        <a:lnTo>
                          <a:pt x="53988" y="10479"/>
                        </a:lnTo>
                        <a:cubicBezTo>
                          <a:pt x="79929" y="3608"/>
                          <a:pt x="106788" y="0"/>
                          <a:pt x="134297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58" name="グループ化 457">
                    <a:extLst>
                      <a:ext uri="{FF2B5EF4-FFF2-40B4-BE49-F238E27FC236}">
                        <a16:creationId xmlns:a16="http://schemas.microsoft.com/office/drawing/2014/main" id="{D1D016B3-A905-4914-B32D-D29E79D1BF81}"/>
                      </a:ext>
                    </a:extLst>
                  </p:cNvPr>
                  <p:cNvGrpSpPr/>
                  <p:nvPr/>
                </p:nvGrpSpPr>
                <p:grpSpPr>
                  <a:xfrm>
                    <a:off x="7263437" y="1716403"/>
                    <a:ext cx="206460" cy="373927"/>
                    <a:chOff x="4278937" y="1716403"/>
                    <a:chExt cx="206460" cy="373927"/>
                  </a:xfrm>
                </p:grpSpPr>
                <p:sp>
                  <p:nvSpPr>
                    <p:cNvPr id="460" name="フリーフォーム: 図形 459">
                      <a:extLst>
                        <a:ext uri="{FF2B5EF4-FFF2-40B4-BE49-F238E27FC236}">
                          <a16:creationId xmlns:a16="http://schemas.microsoft.com/office/drawing/2014/main" id="{EA94E7DF-40DB-454F-82CA-97404698C1AE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4278937" y="1716403"/>
                      <a:ext cx="206460" cy="373927"/>
                    </a:xfrm>
                    <a:custGeom>
                      <a:avLst/>
                      <a:gdLst>
                        <a:gd name="connsiteX0" fmla="*/ 109805 w 188990"/>
                        <a:gd name="connsiteY0" fmla="*/ 0 h 342286"/>
                        <a:gd name="connsiteX1" fmla="*/ 0 w 188990"/>
                        <a:gd name="connsiteY1" fmla="*/ 171143 h 342286"/>
                        <a:gd name="connsiteX2" fmla="*/ 109805 w 188990"/>
                        <a:gd name="connsiteY2" fmla="*/ 342286 h 342286"/>
                        <a:gd name="connsiteX3" fmla="*/ 111831 w 188990"/>
                        <a:gd name="connsiteY3" fmla="*/ 341648 h 342286"/>
                        <a:gd name="connsiteX4" fmla="*/ 188990 w 188990"/>
                        <a:gd name="connsiteY4" fmla="*/ 53688 h 342286"/>
                        <a:gd name="connsiteX5" fmla="*/ 187449 w 188990"/>
                        <a:gd name="connsiteY5" fmla="*/ 50126 h 342286"/>
                        <a:gd name="connsiteX6" fmla="*/ 109805 w 188990"/>
                        <a:gd name="connsiteY6" fmla="*/ 0 h 342286"/>
                        <a:gd name="connsiteX0" fmla="*/ 109805 w 188990"/>
                        <a:gd name="connsiteY0" fmla="*/ 0 h 342286"/>
                        <a:gd name="connsiteX1" fmla="*/ 0 w 188990"/>
                        <a:gd name="connsiteY1" fmla="*/ 171143 h 342286"/>
                        <a:gd name="connsiteX2" fmla="*/ 109805 w 188990"/>
                        <a:gd name="connsiteY2" fmla="*/ 342286 h 342286"/>
                        <a:gd name="connsiteX3" fmla="*/ 111831 w 188990"/>
                        <a:gd name="connsiteY3" fmla="*/ 341648 h 342286"/>
                        <a:gd name="connsiteX4" fmla="*/ 178321 w 188990"/>
                        <a:gd name="connsiteY4" fmla="*/ 93383 h 342286"/>
                        <a:gd name="connsiteX5" fmla="*/ 188990 w 188990"/>
                        <a:gd name="connsiteY5" fmla="*/ 53688 h 342286"/>
                        <a:gd name="connsiteX6" fmla="*/ 187449 w 188990"/>
                        <a:gd name="connsiteY6" fmla="*/ 50126 h 342286"/>
                        <a:gd name="connsiteX7" fmla="*/ 109805 w 188990"/>
                        <a:gd name="connsiteY7" fmla="*/ 0 h 342286"/>
                        <a:gd name="connsiteX0" fmla="*/ 178321 w 269761"/>
                        <a:gd name="connsiteY0" fmla="*/ 93383 h 342286"/>
                        <a:gd name="connsiteX1" fmla="*/ 188990 w 269761"/>
                        <a:gd name="connsiteY1" fmla="*/ 53688 h 342286"/>
                        <a:gd name="connsiteX2" fmla="*/ 187449 w 269761"/>
                        <a:gd name="connsiteY2" fmla="*/ 50126 h 342286"/>
                        <a:gd name="connsiteX3" fmla="*/ 109805 w 269761"/>
                        <a:gd name="connsiteY3" fmla="*/ 0 h 342286"/>
                        <a:gd name="connsiteX4" fmla="*/ 0 w 269761"/>
                        <a:gd name="connsiteY4" fmla="*/ 171143 h 342286"/>
                        <a:gd name="connsiteX5" fmla="*/ 109805 w 269761"/>
                        <a:gd name="connsiteY5" fmla="*/ 342286 h 342286"/>
                        <a:gd name="connsiteX6" fmla="*/ 111831 w 269761"/>
                        <a:gd name="connsiteY6" fmla="*/ 341648 h 342286"/>
                        <a:gd name="connsiteX7" fmla="*/ 269761 w 269761"/>
                        <a:gd name="connsiteY7" fmla="*/ 184823 h 342286"/>
                        <a:gd name="connsiteX0" fmla="*/ 188990 w 269761"/>
                        <a:gd name="connsiteY0" fmla="*/ 53688 h 342286"/>
                        <a:gd name="connsiteX1" fmla="*/ 187449 w 269761"/>
                        <a:gd name="connsiteY1" fmla="*/ 50126 h 342286"/>
                        <a:gd name="connsiteX2" fmla="*/ 109805 w 269761"/>
                        <a:gd name="connsiteY2" fmla="*/ 0 h 342286"/>
                        <a:gd name="connsiteX3" fmla="*/ 0 w 269761"/>
                        <a:gd name="connsiteY3" fmla="*/ 171143 h 342286"/>
                        <a:gd name="connsiteX4" fmla="*/ 109805 w 269761"/>
                        <a:gd name="connsiteY4" fmla="*/ 342286 h 342286"/>
                        <a:gd name="connsiteX5" fmla="*/ 111831 w 269761"/>
                        <a:gd name="connsiteY5" fmla="*/ 341648 h 342286"/>
                        <a:gd name="connsiteX6" fmla="*/ 269761 w 269761"/>
                        <a:gd name="connsiteY6" fmla="*/ 184823 h 342286"/>
                        <a:gd name="connsiteX0" fmla="*/ 188990 w 188990"/>
                        <a:gd name="connsiteY0" fmla="*/ 53688 h 342286"/>
                        <a:gd name="connsiteX1" fmla="*/ 187449 w 188990"/>
                        <a:gd name="connsiteY1" fmla="*/ 50126 h 342286"/>
                        <a:gd name="connsiteX2" fmla="*/ 109805 w 188990"/>
                        <a:gd name="connsiteY2" fmla="*/ 0 h 342286"/>
                        <a:gd name="connsiteX3" fmla="*/ 0 w 188990"/>
                        <a:gd name="connsiteY3" fmla="*/ 171143 h 342286"/>
                        <a:gd name="connsiteX4" fmla="*/ 109805 w 188990"/>
                        <a:gd name="connsiteY4" fmla="*/ 342286 h 342286"/>
                        <a:gd name="connsiteX5" fmla="*/ 111831 w 188990"/>
                        <a:gd name="connsiteY5" fmla="*/ 341648 h 3422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88990" h="342286">
                          <a:moveTo>
                            <a:pt x="188990" y="53688"/>
                          </a:moveTo>
                          <a:lnTo>
                            <a:pt x="187449" y="50126"/>
                          </a:lnTo>
                          <a:cubicBezTo>
                            <a:pt x="167578" y="19156"/>
                            <a:pt x="140127" y="0"/>
                            <a:pt x="109805" y="0"/>
                          </a:cubicBezTo>
                          <a:cubicBezTo>
                            <a:pt x="49161" y="0"/>
                            <a:pt x="0" y="76623"/>
                            <a:pt x="0" y="171143"/>
                          </a:cubicBezTo>
                          <a:cubicBezTo>
                            <a:pt x="0" y="265663"/>
                            <a:pt x="49161" y="342286"/>
                            <a:pt x="109805" y="342286"/>
                          </a:cubicBezTo>
                          <a:lnTo>
                            <a:pt x="111831" y="341648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61" name="フリーフォーム: 図形 460">
                      <a:extLst>
                        <a:ext uri="{FF2B5EF4-FFF2-40B4-BE49-F238E27FC236}">
                          <a16:creationId xmlns:a16="http://schemas.microsoft.com/office/drawing/2014/main" id="{79ECD868-1394-4341-A327-4E1B8F2DEE72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4298822" y="1778487"/>
                      <a:ext cx="143551" cy="243555"/>
                    </a:xfrm>
                    <a:custGeom>
                      <a:avLst/>
                      <a:gdLst>
                        <a:gd name="connsiteX0" fmla="*/ 70049 w 131404"/>
                        <a:gd name="connsiteY0" fmla="*/ 0 h 222946"/>
                        <a:gd name="connsiteX1" fmla="*/ 0 w 131404"/>
                        <a:gd name="connsiteY1" fmla="*/ 111473 h 222946"/>
                        <a:gd name="connsiteX2" fmla="*/ 70049 w 131404"/>
                        <a:gd name="connsiteY2" fmla="*/ 222946 h 222946"/>
                        <a:gd name="connsiteX3" fmla="*/ 89572 w 131404"/>
                        <a:gd name="connsiteY3" fmla="*/ 216674 h 222946"/>
                        <a:gd name="connsiteX4" fmla="*/ 131404 w 131404"/>
                        <a:gd name="connsiteY4" fmla="*/ 60555 h 222946"/>
                        <a:gd name="connsiteX5" fmla="*/ 119581 w 131404"/>
                        <a:gd name="connsiteY5" fmla="*/ 32650 h 222946"/>
                        <a:gd name="connsiteX6" fmla="*/ 70049 w 131404"/>
                        <a:gd name="connsiteY6" fmla="*/ 0 h 2229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31404" h="222946">
                          <a:moveTo>
                            <a:pt x="70049" y="0"/>
                          </a:moveTo>
                          <a:cubicBezTo>
                            <a:pt x="31362" y="0"/>
                            <a:pt x="0" y="49908"/>
                            <a:pt x="0" y="111473"/>
                          </a:cubicBezTo>
                          <a:cubicBezTo>
                            <a:pt x="0" y="173038"/>
                            <a:pt x="31362" y="222946"/>
                            <a:pt x="70049" y="222946"/>
                          </a:cubicBezTo>
                          <a:lnTo>
                            <a:pt x="89572" y="216674"/>
                          </a:lnTo>
                          <a:lnTo>
                            <a:pt x="131404" y="60555"/>
                          </a:lnTo>
                          <a:lnTo>
                            <a:pt x="119581" y="32650"/>
                          </a:lnTo>
                          <a:cubicBezTo>
                            <a:pt x="106905" y="12477"/>
                            <a:pt x="89392" y="0"/>
                            <a:pt x="70049" y="0"/>
                          </a:cubicBezTo>
                          <a:close/>
                        </a:path>
                      </a:pathLst>
                    </a:cu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59" name="月 458">
                    <a:extLst>
                      <a:ext uri="{FF2B5EF4-FFF2-40B4-BE49-F238E27FC236}">
                        <a16:creationId xmlns:a16="http://schemas.microsoft.com/office/drawing/2014/main" id="{675432F3-14B7-4B1D-936B-7590D6F5851A}"/>
                      </a:ext>
                    </a:extLst>
                  </p:cNvPr>
                  <p:cNvSpPr/>
                  <p:nvPr/>
                </p:nvSpPr>
                <p:spPr>
                  <a:xfrm flipH="1">
                    <a:off x="7238536" y="1459115"/>
                    <a:ext cx="77331" cy="1056696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48" name="フリーフォーム: 図形 447">
                  <a:extLst>
                    <a:ext uri="{FF2B5EF4-FFF2-40B4-BE49-F238E27FC236}">
                      <a16:creationId xmlns:a16="http://schemas.microsoft.com/office/drawing/2014/main" id="{FF1F9F53-3C9B-4C21-8115-6F765988C9D6}"/>
                    </a:ext>
                  </a:extLst>
                </p:cNvPr>
                <p:cNvSpPr/>
                <p:nvPr/>
              </p:nvSpPr>
              <p:spPr>
                <a:xfrm>
                  <a:off x="7539162" y="1699731"/>
                  <a:ext cx="212199" cy="109936"/>
                </a:xfrm>
                <a:custGeom>
                  <a:avLst/>
                  <a:gdLst>
                    <a:gd name="connsiteX0" fmla="*/ 131422 w 212199"/>
                    <a:gd name="connsiteY0" fmla="*/ 0 h 109936"/>
                    <a:gd name="connsiteX1" fmla="*/ 212199 w 212199"/>
                    <a:gd name="connsiteY1" fmla="*/ 102125 h 109936"/>
                    <a:gd name="connsiteX2" fmla="*/ 210952 w 212199"/>
                    <a:gd name="connsiteY2" fmla="*/ 109936 h 109936"/>
                    <a:gd name="connsiteX3" fmla="*/ 198803 w 212199"/>
                    <a:gd name="connsiteY3" fmla="*/ 90625 h 109936"/>
                    <a:gd name="connsiteX4" fmla="*/ 131422 w 212199"/>
                    <a:gd name="connsiteY4" fmla="*/ 60713 h 109936"/>
                    <a:gd name="connsiteX5" fmla="*/ 64041 w 212199"/>
                    <a:gd name="connsiteY5" fmla="*/ 90625 h 109936"/>
                    <a:gd name="connsiteX6" fmla="*/ 51893 w 212199"/>
                    <a:gd name="connsiteY6" fmla="*/ 109936 h 109936"/>
                    <a:gd name="connsiteX7" fmla="*/ 50645 w 212199"/>
                    <a:gd name="connsiteY7" fmla="*/ 102125 h 109936"/>
                    <a:gd name="connsiteX8" fmla="*/ 56993 w 212199"/>
                    <a:gd name="connsiteY8" fmla="*/ 62373 h 109936"/>
                    <a:gd name="connsiteX9" fmla="*/ 59310 w 212199"/>
                    <a:gd name="connsiteY9" fmla="*/ 58029 h 109936"/>
                    <a:gd name="connsiteX10" fmla="*/ 0 w 212199"/>
                    <a:gd name="connsiteY10" fmla="*/ 22899 h 109936"/>
                    <a:gd name="connsiteX11" fmla="*/ 68391 w 212199"/>
                    <a:gd name="connsiteY11" fmla="*/ 41000 h 109936"/>
                    <a:gd name="connsiteX12" fmla="*/ 74304 w 212199"/>
                    <a:gd name="connsiteY12" fmla="*/ 29912 h 109936"/>
                    <a:gd name="connsiteX13" fmla="*/ 131422 w 212199"/>
                    <a:gd name="connsiteY13" fmla="*/ 0 h 1099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12199" h="109936">
                      <a:moveTo>
                        <a:pt x="131422" y="0"/>
                      </a:moveTo>
                      <a:cubicBezTo>
                        <a:pt x="176034" y="0"/>
                        <a:pt x="212199" y="45723"/>
                        <a:pt x="212199" y="102125"/>
                      </a:cubicBezTo>
                      <a:lnTo>
                        <a:pt x="210952" y="109936"/>
                      </a:lnTo>
                      <a:lnTo>
                        <a:pt x="198803" y="90625"/>
                      </a:lnTo>
                      <a:cubicBezTo>
                        <a:pt x="181559" y="72144"/>
                        <a:pt x="157736" y="60713"/>
                        <a:pt x="131422" y="60713"/>
                      </a:cubicBezTo>
                      <a:cubicBezTo>
                        <a:pt x="105108" y="60713"/>
                        <a:pt x="81286" y="72144"/>
                        <a:pt x="64041" y="90625"/>
                      </a:cubicBezTo>
                      <a:lnTo>
                        <a:pt x="51893" y="109936"/>
                      </a:lnTo>
                      <a:lnTo>
                        <a:pt x="50645" y="102125"/>
                      </a:lnTo>
                      <a:cubicBezTo>
                        <a:pt x="50645" y="88025"/>
                        <a:pt x="52906" y="74592"/>
                        <a:pt x="56993" y="62373"/>
                      </a:cubicBezTo>
                      <a:lnTo>
                        <a:pt x="59310" y="58029"/>
                      </a:lnTo>
                      <a:lnTo>
                        <a:pt x="0" y="22899"/>
                      </a:lnTo>
                      <a:lnTo>
                        <a:pt x="68391" y="41000"/>
                      </a:lnTo>
                      <a:lnTo>
                        <a:pt x="74304" y="29912"/>
                      </a:lnTo>
                      <a:cubicBezTo>
                        <a:pt x="88922" y="11431"/>
                        <a:pt x="109116" y="0"/>
                        <a:pt x="13142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627" name="グループ化 626">
              <a:extLst>
                <a:ext uri="{FF2B5EF4-FFF2-40B4-BE49-F238E27FC236}">
                  <a16:creationId xmlns:a16="http://schemas.microsoft.com/office/drawing/2014/main" id="{3FBFCB8B-1F7D-4503-A5F9-432C6CB31B56}"/>
                </a:ext>
              </a:extLst>
            </p:cNvPr>
            <p:cNvGrpSpPr/>
            <p:nvPr/>
          </p:nvGrpSpPr>
          <p:grpSpPr>
            <a:xfrm>
              <a:off x="4826610" y="2278666"/>
              <a:ext cx="517256" cy="325063"/>
              <a:chOff x="1821834" y="2152930"/>
              <a:chExt cx="674136" cy="423655"/>
            </a:xfrm>
            <a:solidFill>
              <a:srgbClr val="00B0F0">
                <a:alpha val="50000"/>
              </a:srgbClr>
            </a:solidFill>
          </p:grpSpPr>
          <p:sp>
            <p:nvSpPr>
              <p:cNvPr id="628" name="楕円 8">
                <a:extLst>
                  <a:ext uri="{FF2B5EF4-FFF2-40B4-BE49-F238E27FC236}">
                    <a16:creationId xmlns:a16="http://schemas.microsoft.com/office/drawing/2014/main" id="{7261E00C-C808-4F1D-B3C0-277E4625C53C}"/>
                  </a:ext>
                </a:extLst>
              </p:cNvPr>
              <p:cNvSpPr/>
              <p:nvPr/>
            </p:nvSpPr>
            <p:spPr>
              <a:xfrm rot="5400000">
                <a:off x="2250297" y="2141249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9" name="楕円 8">
                <a:extLst>
                  <a:ext uri="{FF2B5EF4-FFF2-40B4-BE49-F238E27FC236}">
                    <a16:creationId xmlns:a16="http://schemas.microsoft.com/office/drawing/2014/main" id="{F2F68CCE-6F42-4FC6-B84E-E2A6B38E1206}"/>
                  </a:ext>
                </a:extLst>
              </p:cNvPr>
              <p:cNvSpPr/>
              <p:nvPr/>
            </p:nvSpPr>
            <p:spPr>
              <a:xfrm rot="4500000">
                <a:off x="2150069" y="2258808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0" name="楕円 8">
                <a:extLst>
                  <a:ext uri="{FF2B5EF4-FFF2-40B4-BE49-F238E27FC236}">
                    <a16:creationId xmlns:a16="http://schemas.microsoft.com/office/drawing/2014/main" id="{7AD5EF1E-FED0-40DB-AA88-C2A7DD2AD2AB}"/>
                  </a:ext>
                </a:extLst>
              </p:cNvPr>
              <p:cNvSpPr/>
              <p:nvPr/>
            </p:nvSpPr>
            <p:spPr>
              <a:xfrm rot="2700000">
                <a:off x="2303257" y="2346404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1" name="楕円 8">
                <a:extLst>
                  <a:ext uri="{FF2B5EF4-FFF2-40B4-BE49-F238E27FC236}">
                    <a16:creationId xmlns:a16="http://schemas.microsoft.com/office/drawing/2014/main" id="{1D0DEC3A-24EA-41DD-91A2-6A0D822B8965}"/>
                  </a:ext>
                </a:extLst>
              </p:cNvPr>
              <p:cNvSpPr/>
              <p:nvPr/>
            </p:nvSpPr>
            <p:spPr>
              <a:xfrm rot="5400000">
                <a:off x="2414874" y="2203151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2" name="楕円 8">
                <a:extLst>
                  <a:ext uri="{FF2B5EF4-FFF2-40B4-BE49-F238E27FC236}">
                    <a16:creationId xmlns:a16="http://schemas.microsoft.com/office/drawing/2014/main" id="{81559A3F-534E-4B1B-BF23-3A5BBA81523D}"/>
                  </a:ext>
                </a:extLst>
              </p:cNvPr>
              <p:cNvSpPr/>
              <p:nvPr/>
            </p:nvSpPr>
            <p:spPr>
              <a:xfrm rot="4500000">
                <a:off x="1996804" y="2178253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3" name="楕円 8">
                <a:extLst>
                  <a:ext uri="{FF2B5EF4-FFF2-40B4-BE49-F238E27FC236}">
                    <a16:creationId xmlns:a16="http://schemas.microsoft.com/office/drawing/2014/main" id="{21B3C139-F9C8-45FC-9B65-1E38F0AAFFF8}"/>
                  </a:ext>
                </a:extLst>
              </p:cNvPr>
              <p:cNvSpPr/>
              <p:nvPr/>
            </p:nvSpPr>
            <p:spPr>
              <a:xfrm rot="2700000">
                <a:off x="2087935" y="2442178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4" name="楕円 8">
                <a:extLst>
                  <a:ext uri="{FF2B5EF4-FFF2-40B4-BE49-F238E27FC236}">
                    <a16:creationId xmlns:a16="http://schemas.microsoft.com/office/drawing/2014/main" id="{A9666939-2F49-4D3F-83D4-727AF61D43F0}"/>
                  </a:ext>
                </a:extLst>
              </p:cNvPr>
              <p:cNvSpPr/>
              <p:nvPr/>
            </p:nvSpPr>
            <p:spPr>
              <a:xfrm rot="900000">
                <a:off x="2450250" y="2405087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9" name="楕円 8">
                <a:extLst>
                  <a:ext uri="{FF2B5EF4-FFF2-40B4-BE49-F238E27FC236}">
                    <a16:creationId xmlns:a16="http://schemas.microsoft.com/office/drawing/2014/main" id="{1F4ADE86-FBB4-48AC-B492-00E6A00E0DA0}"/>
                  </a:ext>
                </a:extLst>
              </p:cNvPr>
              <p:cNvSpPr/>
              <p:nvPr/>
            </p:nvSpPr>
            <p:spPr>
              <a:xfrm rot="2700000">
                <a:off x="1881871" y="2431885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0" name="楕円 8">
                <a:extLst>
                  <a:ext uri="{FF2B5EF4-FFF2-40B4-BE49-F238E27FC236}">
                    <a16:creationId xmlns:a16="http://schemas.microsoft.com/office/drawing/2014/main" id="{F9E4E3E5-91FE-4774-ACDC-CF43E193C0DA}"/>
                  </a:ext>
                </a:extLst>
              </p:cNvPr>
              <p:cNvSpPr/>
              <p:nvPr/>
            </p:nvSpPr>
            <p:spPr>
              <a:xfrm rot="900000">
                <a:off x="2282663" y="2507504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1" name="楕円 8">
                <a:extLst>
                  <a:ext uri="{FF2B5EF4-FFF2-40B4-BE49-F238E27FC236}">
                    <a16:creationId xmlns:a16="http://schemas.microsoft.com/office/drawing/2014/main" id="{C5283A1B-D704-4C2B-8666-9EE2886D55E9}"/>
                  </a:ext>
                </a:extLst>
              </p:cNvPr>
              <p:cNvSpPr/>
              <p:nvPr/>
            </p:nvSpPr>
            <p:spPr>
              <a:xfrm rot="4500000">
                <a:off x="1833515" y="2271223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43" name="グループ化 642">
              <a:extLst>
                <a:ext uri="{FF2B5EF4-FFF2-40B4-BE49-F238E27FC236}">
                  <a16:creationId xmlns:a16="http://schemas.microsoft.com/office/drawing/2014/main" id="{C7088B55-3E84-455F-B475-48FE52A71FF9}"/>
                </a:ext>
              </a:extLst>
            </p:cNvPr>
            <p:cNvGrpSpPr/>
            <p:nvPr/>
          </p:nvGrpSpPr>
          <p:grpSpPr>
            <a:xfrm flipH="1">
              <a:off x="4638328" y="2312165"/>
              <a:ext cx="517256" cy="325063"/>
              <a:chOff x="1821834" y="2152930"/>
              <a:chExt cx="674136" cy="423655"/>
            </a:xfrm>
            <a:solidFill>
              <a:srgbClr val="00B0F0">
                <a:alpha val="50000"/>
              </a:srgbClr>
            </a:solidFill>
          </p:grpSpPr>
          <p:sp>
            <p:nvSpPr>
              <p:cNvPr id="645" name="楕円 8">
                <a:extLst>
                  <a:ext uri="{FF2B5EF4-FFF2-40B4-BE49-F238E27FC236}">
                    <a16:creationId xmlns:a16="http://schemas.microsoft.com/office/drawing/2014/main" id="{591112F7-D99A-4162-8407-F02E8B0344BD}"/>
                  </a:ext>
                </a:extLst>
              </p:cNvPr>
              <p:cNvSpPr/>
              <p:nvPr/>
            </p:nvSpPr>
            <p:spPr>
              <a:xfrm rot="5400000">
                <a:off x="2250297" y="2141249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7" name="楕円 8">
                <a:extLst>
                  <a:ext uri="{FF2B5EF4-FFF2-40B4-BE49-F238E27FC236}">
                    <a16:creationId xmlns:a16="http://schemas.microsoft.com/office/drawing/2014/main" id="{CA91711A-BAE2-4CD7-AA22-9A2B1DC10CE2}"/>
                  </a:ext>
                </a:extLst>
              </p:cNvPr>
              <p:cNvSpPr/>
              <p:nvPr/>
            </p:nvSpPr>
            <p:spPr>
              <a:xfrm rot="4500000">
                <a:off x="2150069" y="2258808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1" name="楕円 8">
                <a:extLst>
                  <a:ext uri="{FF2B5EF4-FFF2-40B4-BE49-F238E27FC236}">
                    <a16:creationId xmlns:a16="http://schemas.microsoft.com/office/drawing/2014/main" id="{80C1C3A1-1988-4DF6-BE99-22B4FCB1DE40}"/>
                  </a:ext>
                </a:extLst>
              </p:cNvPr>
              <p:cNvSpPr/>
              <p:nvPr/>
            </p:nvSpPr>
            <p:spPr>
              <a:xfrm rot="2700000">
                <a:off x="2303257" y="2346404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2" name="楕円 8">
                <a:extLst>
                  <a:ext uri="{FF2B5EF4-FFF2-40B4-BE49-F238E27FC236}">
                    <a16:creationId xmlns:a16="http://schemas.microsoft.com/office/drawing/2014/main" id="{FD64DEB1-DA20-4F2A-8962-3F6BD7C85745}"/>
                  </a:ext>
                </a:extLst>
              </p:cNvPr>
              <p:cNvSpPr/>
              <p:nvPr/>
            </p:nvSpPr>
            <p:spPr>
              <a:xfrm rot="5400000">
                <a:off x="2414874" y="2203151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4" name="楕円 8">
                <a:extLst>
                  <a:ext uri="{FF2B5EF4-FFF2-40B4-BE49-F238E27FC236}">
                    <a16:creationId xmlns:a16="http://schemas.microsoft.com/office/drawing/2014/main" id="{8F86BBE4-EE26-4A9A-AD7D-137E9046DEEC}"/>
                  </a:ext>
                </a:extLst>
              </p:cNvPr>
              <p:cNvSpPr/>
              <p:nvPr/>
            </p:nvSpPr>
            <p:spPr>
              <a:xfrm rot="4500000">
                <a:off x="1996804" y="2178253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5" name="楕円 8">
                <a:extLst>
                  <a:ext uri="{FF2B5EF4-FFF2-40B4-BE49-F238E27FC236}">
                    <a16:creationId xmlns:a16="http://schemas.microsoft.com/office/drawing/2014/main" id="{D2FD13EB-8B0B-4C1D-AFDC-2BB0CBAB4EC3}"/>
                  </a:ext>
                </a:extLst>
              </p:cNvPr>
              <p:cNvSpPr/>
              <p:nvPr/>
            </p:nvSpPr>
            <p:spPr>
              <a:xfrm rot="2700000">
                <a:off x="2087935" y="2442178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6" name="楕円 8">
                <a:extLst>
                  <a:ext uri="{FF2B5EF4-FFF2-40B4-BE49-F238E27FC236}">
                    <a16:creationId xmlns:a16="http://schemas.microsoft.com/office/drawing/2014/main" id="{04868BA1-DF55-422E-A0C9-095623AB0766}"/>
                  </a:ext>
                </a:extLst>
              </p:cNvPr>
              <p:cNvSpPr/>
              <p:nvPr/>
            </p:nvSpPr>
            <p:spPr>
              <a:xfrm rot="900000">
                <a:off x="2450250" y="2405087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9" name="楕円 8">
                <a:extLst>
                  <a:ext uri="{FF2B5EF4-FFF2-40B4-BE49-F238E27FC236}">
                    <a16:creationId xmlns:a16="http://schemas.microsoft.com/office/drawing/2014/main" id="{277FF21D-B5BE-4296-BD46-86B335390C21}"/>
                  </a:ext>
                </a:extLst>
              </p:cNvPr>
              <p:cNvSpPr/>
              <p:nvPr/>
            </p:nvSpPr>
            <p:spPr>
              <a:xfrm rot="2700000">
                <a:off x="1881871" y="2431885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1" name="楕円 8">
                <a:extLst>
                  <a:ext uri="{FF2B5EF4-FFF2-40B4-BE49-F238E27FC236}">
                    <a16:creationId xmlns:a16="http://schemas.microsoft.com/office/drawing/2014/main" id="{B5D46E8A-065C-4C83-ABE3-7A6249DEE245}"/>
                  </a:ext>
                </a:extLst>
              </p:cNvPr>
              <p:cNvSpPr/>
              <p:nvPr/>
            </p:nvSpPr>
            <p:spPr>
              <a:xfrm rot="900000">
                <a:off x="2282663" y="2507504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2" name="楕円 8">
                <a:extLst>
                  <a:ext uri="{FF2B5EF4-FFF2-40B4-BE49-F238E27FC236}">
                    <a16:creationId xmlns:a16="http://schemas.microsoft.com/office/drawing/2014/main" id="{B3C6EB18-C23F-4119-AAF4-5CCF4CFE582F}"/>
                  </a:ext>
                </a:extLst>
              </p:cNvPr>
              <p:cNvSpPr/>
              <p:nvPr/>
            </p:nvSpPr>
            <p:spPr>
              <a:xfrm rot="4500000">
                <a:off x="1833515" y="2271223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3EC4CA26-E34A-4C2B-A3D8-E04E06D636E1}"/>
              </a:ext>
            </a:extLst>
          </p:cNvPr>
          <p:cNvGrpSpPr/>
          <p:nvPr/>
        </p:nvGrpSpPr>
        <p:grpSpPr>
          <a:xfrm>
            <a:off x="6650194" y="1312762"/>
            <a:ext cx="2609824" cy="2232792"/>
            <a:chOff x="6650194" y="1312762"/>
            <a:chExt cx="2609824" cy="2232792"/>
          </a:xfrm>
        </p:grpSpPr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A45E1A60-23FF-4D05-A058-0E370B6D675C}"/>
                </a:ext>
              </a:extLst>
            </p:cNvPr>
            <p:cNvGrpSpPr/>
            <p:nvPr/>
          </p:nvGrpSpPr>
          <p:grpSpPr>
            <a:xfrm>
              <a:off x="6650194" y="1312762"/>
              <a:ext cx="2609824" cy="2232792"/>
              <a:chOff x="6536630" y="766318"/>
              <a:chExt cx="3248541" cy="2779236"/>
            </a:xfrm>
          </p:grpSpPr>
          <p:grpSp>
            <p:nvGrpSpPr>
              <p:cNvPr id="13" name="グループ化 12">
                <a:extLst>
                  <a:ext uri="{FF2B5EF4-FFF2-40B4-BE49-F238E27FC236}">
                    <a16:creationId xmlns:a16="http://schemas.microsoft.com/office/drawing/2014/main" id="{4C233E26-DC6F-4BD9-8DC9-53F84C88837A}"/>
                  </a:ext>
                </a:extLst>
              </p:cNvPr>
              <p:cNvGrpSpPr/>
              <p:nvPr/>
            </p:nvGrpSpPr>
            <p:grpSpPr>
              <a:xfrm flipH="1">
                <a:off x="6536630" y="771864"/>
                <a:ext cx="1150887" cy="2764269"/>
                <a:chOff x="5627743" y="771864"/>
                <a:chExt cx="1150887" cy="2764269"/>
              </a:xfrm>
            </p:grpSpPr>
            <p:grpSp>
              <p:nvGrpSpPr>
                <p:cNvPr id="67" name="グループ化 66">
                  <a:extLst>
                    <a:ext uri="{FF2B5EF4-FFF2-40B4-BE49-F238E27FC236}">
                      <a16:creationId xmlns:a16="http://schemas.microsoft.com/office/drawing/2014/main" id="{DAE513FA-8F6C-421E-9AEC-A8686A6F298A}"/>
                    </a:ext>
                  </a:extLst>
                </p:cNvPr>
                <p:cNvGrpSpPr/>
                <p:nvPr/>
              </p:nvGrpSpPr>
              <p:grpSpPr>
                <a:xfrm>
                  <a:off x="5627743" y="771864"/>
                  <a:ext cx="1150887" cy="2764269"/>
                  <a:chOff x="3589578" y="771864"/>
                  <a:chExt cx="1150887" cy="2764269"/>
                </a:xfrm>
              </p:grpSpPr>
              <p:sp>
                <p:nvSpPr>
                  <p:cNvPr id="426" name="フリーフォーム: 図形 425">
                    <a:extLst>
                      <a:ext uri="{FF2B5EF4-FFF2-40B4-BE49-F238E27FC236}">
                        <a16:creationId xmlns:a16="http://schemas.microsoft.com/office/drawing/2014/main" id="{20CD1886-1D8B-4553-89CB-90F98F3CD62E}"/>
                      </a:ext>
                    </a:extLst>
                  </p:cNvPr>
                  <p:cNvSpPr/>
                  <p:nvPr/>
                </p:nvSpPr>
                <p:spPr>
                  <a:xfrm>
                    <a:off x="3589578" y="833938"/>
                    <a:ext cx="1149110" cy="1047250"/>
                  </a:xfrm>
                  <a:custGeom>
                    <a:avLst/>
                    <a:gdLst>
                      <a:gd name="connsiteX0" fmla="*/ 574555 w 1149110"/>
                      <a:gd name="connsiteY0" fmla="*/ 0 h 1047250"/>
                      <a:gd name="connsiteX1" fmla="*/ 690348 w 1149110"/>
                      <a:gd name="connsiteY1" fmla="*/ 10638 h 1047250"/>
                      <a:gd name="connsiteX2" fmla="*/ 733972 w 1149110"/>
                      <a:gd name="connsiteY2" fmla="*/ 22980 h 1047250"/>
                      <a:gd name="connsiteX3" fmla="*/ 802765 w 1149110"/>
                      <a:gd name="connsiteY3" fmla="*/ 45333 h 1047250"/>
                      <a:gd name="connsiteX4" fmla="*/ 1116712 w 1149110"/>
                      <a:gd name="connsiteY4" fmla="*/ 373968 h 1047250"/>
                      <a:gd name="connsiteX5" fmla="*/ 1141982 w 1149110"/>
                      <a:gd name="connsiteY5" fmla="*/ 459184 h 1047250"/>
                      <a:gd name="connsiteX6" fmla="*/ 1149110 w 1149110"/>
                      <a:gd name="connsiteY6" fmla="*/ 523625 h 1047250"/>
                      <a:gd name="connsiteX7" fmla="*/ 574555 w 1149110"/>
                      <a:gd name="connsiteY7" fmla="*/ 1047250 h 1047250"/>
                      <a:gd name="connsiteX8" fmla="*/ 0 w 1149110"/>
                      <a:gd name="connsiteY8" fmla="*/ 523625 h 1047250"/>
                      <a:gd name="connsiteX9" fmla="*/ 8818 w 1149110"/>
                      <a:gd name="connsiteY9" fmla="*/ 443909 h 1047250"/>
                      <a:gd name="connsiteX10" fmla="*/ 29558 w 1149110"/>
                      <a:gd name="connsiteY10" fmla="*/ 373968 h 1047250"/>
                      <a:gd name="connsiteX11" fmla="*/ 343505 w 1149110"/>
                      <a:gd name="connsiteY11" fmla="*/ 45333 h 1047250"/>
                      <a:gd name="connsiteX12" fmla="*/ 393187 w 1149110"/>
                      <a:gd name="connsiteY12" fmla="*/ 29190 h 1047250"/>
                      <a:gd name="connsiteX13" fmla="*/ 458762 w 1149110"/>
                      <a:gd name="connsiteY13" fmla="*/ 10638 h 1047250"/>
                      <a:gd name="connsiteX14" fmla="*/ 574555 w 1149110"/>
                      <a:gd name="connsiteY14" fmla="*/ 0 h 1047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149110" h="1047250">
                        <a:moveTo>
                          <a:pt x="574555" y="0"/>
                        </a:moveTo>
                        <a:cubicBezTo>
                          <a:pt x="614220" y="0"/>
                          <a:pt x="652946" y="3663"/>
                          <a:pt x="690348" y="10638"/>
                        </a:cubicBezTo>
                        <a:lnTo>
                          <a:pt x="733972" y="22980"/>
                        </a:lnTo>
                        <a:lnTo>
                          <a:pt x="802765" y="45333"/>
                        </a:lnTo>
                        <a:cubicBezTo>
                          <a:pt x="943923" y="107831"/>
                          <a:pt x="1057007" y="226206"/>
                          <a:pt x="1116712" y="373968"/>
                        </a:cubicBezTo>
                        <a:lnTo>
                          <a:pt x="1141982" y="459184"/>
                        </a:lnTo>
                        <a:lnTo>
                          <a:pt x="1149110" y="523625"/>
                        </a:lnTo>
                        <a:cubicBezTo>
                          <a:pt x="1149110" y="812815"/>
                          <a:pt x="891873" y="1047250"/>
                          <a:pt x="574555" y="1047250"/>
                        </a:cubicBezTo>
                        <a:cubicBezTo>
                          <a:pt x="257237" y="1047250"/>
                          <a:pt x="0" y="812815"/>
                          <a:pt x="0" y="523625"/>
                        </a:cubicBezTo>
                        <a:lnTo>
                          <a:pt x="8818" y="443909"/>
                        </a:lnTo>
                        <a:lnTo>
                          <a:pt x="29558" y="373968"/>
                        </a:lnTo>
                        <a:cubicBezTo>
                          <a:pt x="89263" y="226206"/>
                          <a:pt x="202347" y="107831"/>
                          <a:pt x="343505" y="45333"/>
                        </a:cubicBezTo>
                        <a:lnTo>
                          <a:pt x="393187" y="29190"/>
                        </a:lnTo>
                        <a:lnTo>
                          <a:pt x="458762" y="10638"/>
                        </a:lnTo>
                        <a:cubicBezTo>
                          <a:pt x="496164" y="3663"/>
                          <a:pt x="534890" y="0"/>
                          <a:pt x="574555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95" name="フリーフォーム: 図形 394">
                    <a:extLst>
                      <a:ext uri="{FF2B5EF4-FFF2-40B4-BE49-F238E27FC236}">
                        <a16:creationId xmlns:a16="http://schemas.microsoft.com/office/drawing/2014/main" id="{AF6043D9-0897-495D-809F-2BD820001697}"/>
                      </a:ext>
                    </a:extLst>
                  </p:cNvPr>
                  <p:cNvSpPr/>
                  <p:nvPr/>
                </p:nvSpPr>
                <p:spPr>
                  <a:xfrm>
                    <a:off x="4119564" y="1881259"/>
                    <a:ext cx="257174" cy="426824"/>
                  </a:xfrm>
                  <a:custGeom>
                    <a:avLst/>
                    <a:gdLst>
                      <a:gd name="connsiteX0" fmla="*/ 22650 w 248020"/>
                      <a:gd name="connsiteY0" fmla="*/ 0 h 258102"/>
                      <a:gd name="connsiteX1" fmla="*/ 225369 w 248020"/>
                      <a:gd name="connsiteY1" fmla="*/ 0 h 258102"/>
                      <a:gd name="connsiteX2" fmla="*/ 248020 w 248020"/>
                      <a:gd name="connsiteY2" fmla="*/ 258102 h 258102"/>
                      <a:gd name="connsiteX3" fmla="*/ 0 w 248020"/>
                      <a:gd name="connsiteY3" fmla="*/ 258102 h 2581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48020" h="258102">
                        <a:moveTo>
                          <a:pt x="22650" y="0"/>
                        </a:moveTo>
                        <a:lnTo>
                          <a:pt x="225369" y="0"/>
                        </a:lnTo>
                        <a:lnTo>
                          <a:pt x="248020" y="258102"/>
                        </a:lnTo>
                        <a:lnTo>
                          <a:pt x="0" y="258102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96" name="フリーフォーム: 図形 395">
                    <a:extLst>
                      <a:ext uri="{FF2B5EF4-FFF2-40B4-BE49-F238E27FC236}">
                        <a16:creationId xmlns:a16="http://schemas.microsoft.com/office/drawing/2014/main" id="{5DDC8B72-63B0-49E5-8F1B-637B92FA2300}"/>
                      </a:ext>
                    </a:extLst>
                  </p:cNvPr>
                  <p:cNvSpPr/>
                  <p:nvPr/>
                </p:nvSpPr>
                <p:spPr>
                  <a:xfrm>
                    <a:off x="4140231" y="1881455"/>
                    <a:ext cx="153163" cy="242724"/>
                  </a:xfrm>
                  <a:custGeom>
                    <a:avLst/>
                    <a:gdLst>
                      <a:gd name="connsiteX0" fmla="*/ 152408 w 161003"/>
                      <a:gd name="connsiteY0" fmla="*/ 0 h 223973"/>
                      <a:gd name="connsiteX1" fmla="*/ 9452 w 161003"/>
                      <a:gd name="connsiteY1" fmla="*/ 219737 h 223973"/>
                      <a:gd name="connsiteX2" fmla="*/ 0 w 161003"/>
                      <a:gd name="connsiteY2" fmla="*/ 223973 h 223973"/>
                      <a:gd name="connsiteX3" fmla="*/ 4657 w 161003"/>
                      <a:gd name="connsiteY3" fmla="*/ 149621 h 223973"/>
                      <a:gd name="connsiteX4" fmla="*/ 85033 w 161003"/>
                      <a:gd name="connsiteY4" fmla="*/ 89394 h 223973"/>
                      <a:gd name="connsiteX5" fmla="*/ 152408 w 161003"/>
                      <a:gd name="connsiteY5" fmla="*/ 0 h 223973"/>
                      <a:gd name="connsiteX0" fmla="*/ 152408 w 161003"/>
                      <a:gd name="connsiteY0" fmla="*/ 0 h 209686"/>
                      <a:gd name="connsiteX1" fmla="*/ 9452 w 161003"/>
                      <a:gd name="connsiteY1" fmla="*/ 205450 h 209686"/>
                      <a:gd name="connsiteX2" fmla="*/ 0 w 161003"/>
                      <a:gd name="connsiteY2" fmla="*/ 209686 h 209686"/>
                      <a:gd name="connsiteX3" fmla="*/ 4657 w 161003"/>
                      <a:gd name="connsiteY3" fmla="*/ 135334 h 209686"/>
                      <a:gd name="connsiteX4" fmla="*/ 85033 w 161003"/>
                      <a:gd name="connsiteY4" fmla="*/ 75107 h 209686"/>
                      <a:gd name="connsiteX5" fmla="*/ 152408 w 161003"/>
                      <a:gd name="connsiteY5" fmla="*/ 0 h 209686"/>
                      <a:gd name="connsiteX0" fmla="*/ 152408 w 161003"/>
                      <a:gd name="connsiteY0" fmla="*/ 0 h 209686"/>
                      <a:gd name="connsiteX1" fmla="*/ 9452 w 161003"/>
                      <a:gd name="connsiteY1" fmla="*/ 205450 h 209686"/>
                      <a:gd name="connsiteX2" fmla="*/ 0 w 161003"/>
                      <a:gd name="connsiteY2" fmla="*/ 209686 h 209686"/>
                      <a:gd name="connsiteX3" fmla="*/ 4657 w 161003"/>
                      <a:gd name="connsiteY3" fmla="*/ 135334 h 209686"/>
                      <a:gd name="connsiteX4" fmla="*/ 87857 w 161003"/>
                      <a:gd name="connsiteY4" fmla="*/ 82251 h 209686"/>
                      <a:gd name="connsiteX5" fmla="*/ 152408 w 161003"/>
                      <a:gd name="connsiteY5" fmla="*/ 0 h 209686"/>
                      <a:gd name="connsiteX0" fmla="*/ 147751 w 156346"/>
                      <a:gd name="connsiteY0" fmla="*/ 0 h 205450"/>
                      <a:gd name="connsiteX1" fmla="*/ 4795 w 156346"/>
                      <a:gd name="connsiteY1" fmla="*/ 205450 h 205450"/>
                      <a:gd name="connsiteX2" fmla="*/ 0 w 156346"/>
                      <a:gd name="connsiteY2" fmla="*/ 135334 h 205450"/>
                      <a:gd name="connsiteX3" fmla="*/ 83200 w 156346"/>
                      <a:gd name="connsiteY3" fmla="*/ 82251 h 205450"/>
                      <a:gd name="connsiteX4" fmla="*/ 147751 w 156346"/>
                      <a:gd name="connsiteY4" fmla="*/ 0 h 205450"/>
                      <a:gd name="connsiteX0" fmla="*/ 148605 w 156752"/>
                      <a:gd name="connsiteY0" fmla="*/ 0 h 188781"/>
                      <a:gd name="connsiteX1" fmla="*/ 0 w 156752"/>
                      <a:gd name="connsiteY1" fmla="*/ 188781 h 188781"/>
                      <a:gd name="connsiteX2" fmla="*/ 854 w 156752"/>
                      <a:gd name="connsiteY2" fmla="*/ 135334 h 188781"/>
                      <a:gd name="connsiteX3" fmla="*/ 84054 w 156752"/>
                      <a:gd name="connsiteY3" fmla="*/ 82251 h 188781"/>
                      <a:gd name="connsiteX4" fmla="*/ 148605 w 156752"/>
                      <a:gd name="connsiteY4" fmla="*/ 0 h 188781"/>
                      <a:gd name="connsiteX0" fmla="*/ 148605 w 148605"/>
                      <a:gd name="connsiteY0" fmla="*/ 0 h 188781"/>
                      <a:gd name="connsiteX1" fmla="*/ 0 w 148605"/>
                      <a:gd name="connsiteY1" fmla="*/ 188781 h 188781"/>
                      <a:gd name="connsiteX2" fmla="*/ 854 w 148605"/>
                      <a:gd name="connsiteY2" fmla="*/ 135334 h 188781"/>
                      <a:gd name="connsiteX3" fmla="*/ 84054 w 148605"/>
                      <a:gd name="connsiteY3" fmla="*/ 82251 h 188781"/>
                      <a:gd name="connsiteX4" fmla="*/ 148605 w 148605"/>
                      <a:gd name="connsiteY4" fmla="*/ 0 h 188781"/>
                      <a:gd name="connsiteX0" fmla="*/ 148605 w 148605"/>
                      <a:gd name="connsiteY0" fmla="*/ 0 h 188781"/>
                      <a:gd name="connsiteX1" fmla="*/ 0 w 148605"/>
                      <a:gd name="connsiteY1" fmla="*/ 188781 h 188781"/>
                      <a:gd name="connsiteX2" fmla="*/ 854 w 148605"/>
                      <a:gd name="connsiteY2" fmla="*/ 135334 h 188781"/>
                      <a:gd name="connsiteX3" fmla="*/ 84054 w 148605"/>
                      <a:gd name="connsiteY3" fmla="*/ 82251 h 188781"/>
                      <a:gd name="connsiteX4" fmla="*/ 148605 w 148605"/>
                      <a:gd name="connsiteY4" fmla="*/ 0 h 188781"/>
                      <a:gd name="connsiteX0" fmla="*/ 151429 w 151429"/>
                      <a:gd name="connsiteY0" fmla="*/ 0 h 186400"/>
                      <a:gd name="connsiteX1" fmla="*/ 0 w 151429"/>
                      <a:gd name="connsiteY1" fmla="*/ 186400 h 186400"/>
                      <a:gd name="connsiteX2" fmla="*/ 854 w 151429"/>
                      <a:gd name="connsiteY2" fmla="*/ 132953 h 186400"/>
                      <a:gd name="connsiteX3" fmla="*/ 84054 w 151429"/>
                      <a:gd name="connsiteY3" fmla="*/ 79870 h 186400"/>
                      <a:gd name="connsiteX4" fmla="*/ 151429 w 151429"/>
                      <a:gd name="connsiteY4" fmla="*/ 0 h 1864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1429" h="186400">
                        <a:moveTo>
                          <a:pt x="151429" y="0"/>
                        </a:moveTo>
                        <a:cubicBezTo>
                          <a:pt x="150345" y="78261"/>
                          <a:pt x="89168" y="133779"/>
                          <a:pt x="0" y="186400"/>
                        </a:cubicBezTo>
                        <a:cubicBezTo>
                          <a:pt x="285" y="168584"/>
                          <a:pt x="569" y="150769"/>
                          <a:pt x="854" y="132953"/>
                        </a:cubicBezTo>
                        <a:lnTo>
                          <a:pt x="84054" y="79870"/>
                        </a:lnTo>
                        <a:cubicBezTo>
                          <a:pt x="113633" y="51040"/>
                          <a:pt x="136893" y="29985"/>
                          <a:pt x="15142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97" name="フリーフォーム: 図形 396">
                    <a:extLst>
                      <a:ext uri="{FF2B5EF4-FFF2-40B4-BE49-F238E27FC236}">
                        <a16:creationId xmlns:a16="http://schemas.microsoft.com/office/drawing/2014/main" id="{5F80204A-7050-46AF-B0A7-1BCF532009F6}"/>
                      </a:ext>
                    </a:extLst>
                  </p:cNvPr>
                  <p:cNvSpPr/>
                  <p:nvPr/>
                </p:nvSpPr>
                <p:spPr>
                  <a:xfrm>
                    <a:off x="3609978" y="944760"/>
                    <a:ext cx="1033508" cy="1155393"/>
                  </a:xfrm>
                  <a:custGeom>
                    <a:avLst/>
                    <a:gdLst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5859 w 1143476"/>
                      <a:gd name="connsiteY8" fmla="*/ 981871 h 1200881"/>
                      <a:gd name="connsiteX9" fmla="*/ 94841 w 1143476"/>
                      <a:gd name="connsiteY9" fmla="*/ 974079 h 1200881"/>
                      <a:gd name="connsiteX10" fmla="*/ 88720 w 1143476"/>
                      <a:gd name="connsiteY10" fmla="*/ 889406 h 1200881"/>
                      <a:gd name="connsiteX11" fmla="*/ 936 w 1143476"/>
                      <a:gd name="connsiteY11" fmla="*/ 840342 h 1200881"/>
                      <a:gd name="connsiteX12" fmla="*/ 92759 w 1143476"/>
                      <a:gd name="connsiteY12" fmla="*/ 652895 h 1200881"/>
                      <a:gd name="connsiteX13" fmla="*/ 68115 w 1143476"/>
                      <a:gd name="connsiteY13" fmla="*/ 518506 h 1200881"/>
                      <a:gd name="connsiteX14" fmla="*/ 63638 w 1143476"/>
                      <a:gd name="connsiteY14" fmla="*/ 393761 h 1200881"/>
                      <a:gd name="connsiteX15" fmla="*/ 633178 w 1143476"/>
                      <a:gd name="connsiteY15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5859 w 1143476"/>
                      <a:gd name="connsiteY8" fmla="*/ 981871 h 1200881"/>
                      <a:gd name="connsiteX9" fmla="*/ 94841 w 1143476"/>
                      <a:gd name="connsiteY9" fmla="*/ 974079 h 1200881"/>
                      <a:gd name="connsiteX10" fmla="*/ 88720 w 1143476"/>
                      <a:gd name="connsiteY10" fmla="*/ 889406 h 1200881"/>
                      <a:gd name="connsiteX11" fmla="*/ 936 w 1143476"/>
                      <a:gd name="connsiteY11" fmla="*/ 840342 h 1200881"/>
                      <a:gd name="connsiteX12" fmla="*/ 92759 w 1143476"/>
                      <a:gd name="connsiteY12" fmla="*/ 652895 h 1200881"/>
                      <a:gd name="connsiteX13" fmla="*/ 68115 w 1143476"/>
                      <a:gd name="connsiteY13" fmla="*/ 518506 h 1200881"/>
                      <a:gd name="connsiteX14" fmla="*/ 63638 w 1143476"/>
                      <a:gd name="connsiteY14" fmla="*/ 393761 h 1200881"/>
                      <a:gd name="connsiteX15" fmla="*/ 633178 w 1143476"/>
                      <a:gd name="connsiteY15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998540 h 1200881"/>
                      <a:gd name="connsiteX9" fmla="*/ 94841 w 1143476"/>
                      <a:gd name="connsiteY9" fmla="*/ 974079 h 1200881"/>
                      <a:gd name="connsiteX10" fmla="*/ 88720 w 1143476"/>
                      <a:gd name="connsiteY10" fmla="*/ 889406 h 1200881"/>
                      <a:gd name="connsiteX11" fmla="*/ 936 w 1143476"/>
                      <a:gd name="connsiteY11" fmla="*/ 840342 h 1200881"/>
                      <a:gd name="connsiteX12" fmla="*/ 92759 w 1143476"/>
                      <a:gd name="connsiteY12" fmla="*/ 652895 h 1200881"/>
                      <a:gd name="connsiteX13" fmla="*/ 68115 w 1143476"/>
                      <a:gd name="connsiteY13" fmla="*/ 518506 h 1200881"/>
                      <a:gd name="connsiteX14" fmla="*/ 63638 w 1143476"/>
                      <a:gd name="connsiteY14" fmla="*/ 393761 h 1200881"/>
                      <a:gd name="connsiteX15" fmla="*/ 633178 w 1143476"/>
                      <a:gd name="connsiteY15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998540 h 1200881"/>
                      <a:gd name="connsiteX9" fmla="*/ 92460 w 1143476"/>
                      <a:gd name="connsiteY9" fmla="*/ 969317 h 1200881"/>
                      <a:gd name="connsiteX10" fmla="*/ 88720 w 1143476"/>
                      <a:gd name="connsiteY10" fmla="*/ 889406 h 1200881"/>
                      <a:gd name="connsiteX11" fmla="*/ 936 w 1143476"/>
                      <a:gd name="connsiteY11" fmla="*/ 840342 h 1200881"/>
                      <a:gd name="connsiteX12" fmla="*/ 92759 w 1143476"/>
                      <a:gd name="connsiteY12" fmla="*/ 652895 h 1200881"/>
                      <a:gd name="connsiteX13" fmla="*/ 68115 w 1143476"/>
                      <a:gd name="connsiteY13" fmla="*/ 518506 h 1200881"/>
                      <a:gd name="connsiteX14" fmla="*/ 63638 w 1143476"/>
                      <a:gd name="connsiteY14" fmla="*/ 393761 h 1200881"/>
                      <a:gd name="connsiteX15" fmla="*/ 633178 w 1143476"/>
                      <a:gd name="connsiteY15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998540 h 1200881"/>
                      <a:gd name="connsiteX9" fmla="*/ 92460 w 1143476"/>
                      <a:gd name="connsiteY9" fmla="*/ 955029 h 1200881"/>
                      <a:gd name="connsiteX10" fmla="*/ 88720 w 1143476"/>
                      <a:gd name="connsiteY10" fmla="*/ 889406 h 1200881"/>
                      <a:gd name="connsiteX11" fmla="*/ 936 w 1143476"/>
                      <a:gd name="connsiteY11" fmla="*/ 840342 h 1200881"/>
                      <a:gd name="connsiteX12" fmla="*/ 92759 w 1143476"/>
                      <a:gd name="connsiteY12" fmla="*/ 652895 h 1200881"/>
                      <a:gd name="connsiteX13" fmla="*/ 68115 w 1143476"/>
                      <a:gd name="connsiteY13" fmla="*/ 518506 h 1200881"/>
                      <a:gd name="connsiteX14" fmla="*/ 63638 w 1143476"/>
                      <a:gd name="connsiteY14" fmla="*/ 393761 h 1200881"/>
                      <a:gd name="connsiteX15" fmla="*/ 633178 w 1143476"/>
                      <a:gd name="connsiteY15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998540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1012828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1012828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2417 w 1143476"/>
                      <a:gd name="connsiteY6" fmla="*/ 984828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1012828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2417 w 1143476"/>
                      <a:gd name="connsiteY6" fmla="*/ 984828 h 1200881"/>
                      <a:gd name="connsiteX7" fmla="*/ 189105 w 1143476"/>
                      <a:gd name="connsiteY7" fmla="*/ 986958 h 1200881"/>
                      <a:gd name="connsiteX8" fmla="*/ 88715 w 1143476"/>
                      <a:gd name="connsiteY8" fmla="*/ 993778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2417 w 1143476"/>
                      <a:gd name="connsiteY6" fmla="*/ 984828 h 1200881"/>
                      <a:gd name="connsiteX7" fmla="*/ 189105 w 1143476"/>
                      <a:gd name="connsiteY7" fmla="*/ 986958 h 1200881"/>
                      <a:gd name="connsiteX8" fmla="*/ 88715 w 1143476"/>
                      <a:gd name="connsiteY8" fmla="*/ 993778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2417 w 1143476"/>
                      <a:gd name="connsiteY6" fmla="*/ 984828 h 1200881"/>
                      <a:gd name="connsiteX7" fmla="*/ 189105 w 1143476"/>
                      <a:gd name="connsiteY7" fmla="*/ 986958 h 1200881"/>
                      <a:gd name="connsiteX8" fmla="*/ 93478 w 1143476"/>
                      <a:gd name="connsiteY8" fmla="*/ 979490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0036 w 1143476"/>
                      <a:gd name="connsiteY6" fmla="*/ 994353 h 1200881"/>
                      <a:gd name="connsiteX7" fmla="*/ 189105 w 1143476"/>
                      <a:gd name="connsiteY7" fmla="*/ 986958 h 1200881"/>
                      <a:gd name="connsiteX8" fmla="*/ 93478 w 1143476"/>
                      <a:gd name="connsiteY8" fmla="*/ 979490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0036 w 1143476"/>
                      <a:gd name="connsiteY6" fmla="*/ 994353 h 1200881"/>
                      <a:gd name="connsiteX7" fmla="*/ 189105 w 1143476"/>
                      <a:gd name="connsiteY7" fmla="*/ 986958 h 1200881"/>
                      <a:gd name="connsiteX8" fmla="*/ 93478 w 1143476"/>
                      <a:gd name="connsiteY8" fmla="*/ 979490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9561 w 1143476"/>
                      <a:gd name="connsiteY6" fmla="*/ 1006259 h 1200881"/>
                      <a:gd name="connsiteX7" fmla="*/ 189105 w 1143476"/>
                      <a:gd name="connsiteY7" fmla="*/ 986958 h 1200881"/>
                      <a:gd name="connsiteX8" fmla="*/ 93478 w 1143476"/>
                      <a:gd name="connsiteY8" fmla="*/ 979490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9561 w 1143476"/>
                      <a:gd name="connsiteY6" fmla="*/ 1006259 h 1200881"/>
                      <a:gd name="connsiteX7" fmla="*/ 165293 w 1143476"/>
                      <a:gd name="connsiteY7" fmla="*/ 986958 h 1200881"/>
                      <a:gd name="connsiteX8" fmla="*/ 93478 w 1143476"/>
                      <a:gd name="connsiteY8" fmla="*/ 979490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99810 w 1143476"/>
                      <a:gd name="connsiteY0" fmla="*/ 973093 h 1200881"/>
                      <a:gd name="connsiteX1" fmla="*/ 239030 w 1143476"/>
                      <a:gd name="connsiteY1" fmla="*/ 1198218 h 1200881"/>
                      <a:gd name="connsiteX2" fmla="*/ 103622 w 1143476"/>
                      <a:gd name="connsiteY2" fmla="*/ 1041297 h 1200881"/>
                      <a:gd name="connsiteX3" fmla="*/ 99561 w 1143476"/>
                      <a:gd name="connsiteY3" fmla="*/ 1006259 h 1200881"/>
                      <a:gd name="connsiteX4" fmla="*/ 165293 w 1143476"/>
                      <a:gd name="connsiteY4" fmla="*/ 986958 h 1200881"/>
                      <a:gd name="connsiteX5" fmla="*/ 93478 w 1143476"/>
                      <a:gd name="connsiteY5" fmla="*/ 979490 h 1200881"/>
                      <a:gd name="connsiteX6" fmla="*/ 88720 w 1143476"/>
                      <a:gd name="connsiteY6" fmla="*/ 889406 h 1200881"/>
                      <a:gd name="connsiteX7" fmla="*/ 936 w 1143476"/>
                      <a:gd name="connsiteY7" fmla="*/ 840342 h 1200881"/>
                      <a:gd name="connsiteX8" fmla="*/ 92759 w 1143476"/>
                      <a:gd name="connsiteY8" fmla="*/ 652895 h 1200881"/>
                      <a:gd name="connsiteX9" fmla="*/ 68115 w 1143476"/>
                      <a:gd name="connsiteY9" fmla="*/ 518506 h 1200881"/>
                      <a:gd name="connsiteX10" fmla="*/ 63638 w 1143476"/>
                      <a:gd name="connsiteY10" fmla="*/ 393761 h 1200881"/>
                      <a:gd name="connsiteX11" fmla="*/ 633178 w 1143476"/>
                      <a:gd name="connsiteY11" fmla="*/ 0 h 1200881"/>
                      <a:gd name="connsiteX12" fmla="*/ 1143476 w 1143476"/>
                      <a:gd name="connsiteY12" fmla="*/ 569195 h 1200881"/>
                      <a:gd name="connsiteX13" fmla="*/ 788602 w 1143476"/>
                      <a:gd name="connsiteY13" fmla="*/ 1114669 h 1200881"/>
                      <a:gd name="connsiteX14" fmla="*/ 791250 w 1143476"/>
                      <a:gd name="connsiteY14" fmla="*/ 1064533 h 1200881"/>
                      <a:gd name="connsiteX0" fmla="*/ 699810 w 1143476"/>
                      <a:gd name="connsiteY0" fmla="*/ 973093 h 1200881"/>
                      <a:gd name="connsiteX1" fmla="*/ 239030 w 1143476"/>
                      <a:gd name="connsiteY1" fmla="*/ 1198218 h 1200881"/>
                      <a:gd name="connsiteX2" fmla="*/ 103622 w 1143476"/>
                      <a:gd name="connsiteY2" fmla="*/ 1041297 h 1200881"/>
                      <a:gd name="connsiteX3" fmla="*/ 99561 w 1143476"/>
                      <a:gd name="connsiteY3" fmla="*/ 1006259 h 1200881"/>
                      <a:gd name="connsiteX4" fmla="*/ 165293 w 1143476"/>
                      <a:gd name="connsiteY4" fmla="*/ 986958 h 1200881"/>
                      <a:gd name="connsiteX5" fmla="*/ 93478 w 1143476"/>
                      <a:gd name="connsiteY5" fmla="*/ 979490 h 1200881"/>
                      <a:gd name="connsiteX6" fmla="*/ 88720 w 1143476"/>
                      <a:gd name="connsiteY6" fmla="*/ 889406 h 1200881"/>
                      <a:gd name="connsiteX7" fmla="*/ 936 w 1143476"/>
                      <a:gd name="connsiteY7" fmla="*/ 840342 h 1200881"/>
                      <a:gd name="connsiteX8" fmla="*/ 92759 w 1143476"/>
                      <a:gd name="connsiteY8" fmla="*/ 652895 h 1200881"/>
                      <a:gd name="connsiteX9" fmla="*/ 68115 w 1143476"/>
                      <a:gd name="connsiteY9" fmla="*/ 518506 h 1200881"/>
                      <a:gd name="connsiteX10" fmla="*/ 63638 w 1143476"/>
                      <a:gd name="connsiteY10" fmla="*/ 393761 h 1200881"/>
                      <a:gd name="connsiteX11" fmla="*/ 633178 w 1143476"/>
                      <a:gd name="connsiteY11" fmla="*/ 0 h 1200881"/>
                      <a:gd name="connsiteX12" fmla="*/ 1143476 w 1143476"/>
                      <a:gd name="connsiteY12" fmla="*/ 569195 h 1200881"/>
                      <a:gd name="connsiteX13" fmla="*/ 788602 w 1143476"/>
                      <a:gd name="connsiteY13" fmla="*/ 1114669 h 1200881"/>
                      <a:gd name="connsiteX0" fmla="*/ 699810 w 1143476"/>
                      <a:gd name="connsiteY0" fmla="*/ 973093 h 1200881"/>
                      <a:gd name="connsiteX1" fmla="*/ 239030 w 1143476"/>
                      <a:gd name="connsiteY1" fmla="*/ 1198218 h 1200881"/>
                      <a:gd name="connsiteX2" fmla="*/ 103622 w 1143476"/>
                      <a:gd name="connsiteY2" fmla="*/ 1041297 h 1200881"/>
                      <a:gd name="connsiteX3" fmla="*/ 99561 w 1143476"/>
                      <a:gd name="connsiteY3" fmla="*/ 1006259 h 1200881"/>
                      <a:gd name="connsiteX4" fmla="*/ 165293 w 1143476"/>
                      <a:gd name="connsiteY4" fmla="*/ 986958 h 1200881"/>
                      <a:gd name="connsiteX5" fmla="*/ 93478 w 1143476"/>
                      <a:gd name="connsiteY5" fmla="*/ 979490 h 1200881"/>
                      <a:gd name="connsiteX6" fmla="*/ 88720 w 1143476"/>
                      <a:gd name="connsiteY6" fmla="*/ 889406 h 1200881"/>
                      <a:gd name="connsiteX7" fmla="*/ 936 w 1143476"/>
                      <a:gd name="connsiteY7" fmla="*/ 840342 h 1200881"/>
                      <a:gd name="connsiteX8" fmla="*/ 92759 w 1143476"/>
                      <a:gd name="connsiteY8" fmla="*/ 652895 h 1200881"/>
                      <a:gd name="connsiteX9" fmla="*/ 68115 w 1143476"/>
                      <a:gd name="connsiteY9" fmla="*/ 518506 h 1200881"/>
                      <a:gd name="connsiteX10" fmla="*/ 63638 w 1143476"/>
                      <a:gd name="connsiteY10" fmla="*/ 393761 h 1200881"/>
                      <a:gd name="connsiteX11" fmla="*/ 633178 w 1143476"/>
                      <a:gd name="connsiteY11" fmla="*/ 0 h 1200881"/>
                      <a:gd name="connsiteX12" fmla="*/ 1143476 w 1143476"/>
                      <a:gd name="connsiteY12" fmla="*/ 569195 h 1200881"/>
                      <a:gd name="connsiteX13" fmla="*/ 788602 w 1143476"/>
                      <a:gd name="connsiteY13" fmla="*/ 1114669 h 1200881"/>
                      <a:gd name="connsiteX0" fmla="*/ 699810 w 1144811"/>
                      <a:gd name="connsiteY0" fmla="*/ 973093 h 1200881"/>
                      <a:gd name="connsiteX1" fmla="*/ 239030 w 1144811"/>
                      <a:gd name="connsiteY1" fmla="*/ 1198218 h 1200881"/>
                      <a:gd name="connsiteX2" fmla="*/ 103622 w 1144811"/>
                      <a:gd name="connsiteY2" fmla="*/ 1041297 h 1200881"/>
                      <a:gd name="connsiteX3" fmla="*/ 99561 w 1144811"/>
                      <a:gd name="connsiteY3" fmla="*/ 1006259 h 1200881"/>
                      <a:gd name="connsiteX4" fmla="*/ 165293 w 1144811"/>
                      <a:gd name="connsiteY4" fmla="*/ 986958 h 1200881"/>
                      <a:gd name="connsiteX5" fmla="*/ 93478 w 1144811"/>
                      <a:gd name="connsiteY5" fmla="*/ 979490 h 1200881"/>
                      <a:gd name="connsiteX6" fmla="*/ 88720 w 1144811"/>
                      <a:gd name="connsiteY6" fmla="*/ 889406 h 1200881"/>
                      <a:gd name="connsiteX7" fmla="*/ 936 w 1144811"/>
                      <a:gd name="connsiteY7" fmla="*/ 840342 h 1200881"/>
                      <a:gd name="connsiteX8" fmla="*/ 92759 w 1144811"/>
                      <a:gd name="connsiteY8" fmla="*/ 652895 h 1200881"/>
                      <a:gd name="connsiteX9" fmla="*/ 68115 w 1144811"/>
                      <a:gd name="connsiteY9" fmla="*/ 518506 h 1200881"/>
                      <a:gd name="connsiteX10" fmla="*/ 63638 w 1144811"/>
                      <a:gd name="connsiteY10" fmla="*/ 393761 h 1200881"/>
                      <a:gd name="connsiteX11" fmla="*/ 633178 w 1144811"/>
                      <a:gd name="connsiteY11" fmla="*/ 0 h 1200881"/>
                      <a:gd name="connsiteX12" fmla="*/ 1143476 w 1144811"/>
                      <a:gd name="connsiteY12" fmla="*/ 569195 h 1200881"/>
                      <a:gd name="connsiteX13" fmla="*/ 793364 w 1144811"/>
                      <a:gd name="connsiteY13" fmla="*/ 1143244 h 1200881"/>
                      <a:gd name="connsiteX0" fmla="*/ 699810 w 1144803"/>
                      <a:gd name="connsiteY0" fmla="*/ 973093 h 1200881"/>
                      <a:gd name="connsiteX1" fmla="*/ 239030 w 1144803"/>
                      <a:gd name="connsiteY1" fmla="*/ 1198218 h 1200881"/>
                      <a:gd name="connsiteX2" fmla="*/ 103622 w 1144803"/>
                      <a:gd name="connsiteY2" fmla="*/ 1041297 h 1200881"/>
                      <a:gd name="connsiteX3" fmla="*/ 99561 w 1144803"/>
                      <a:gd name="connsiteY3" fmla="*/ 1006259 h 1200881"/>
                      <a:gd name="connsiteX4" fmla="*/ 165293 w 1144803"/>
                      <a:gd name="connsiteY4" fmla="*/ 986958 h 1200881"/>
                      <a:gd name="connsiteX5" fmla="*/ 93478 w 1144803"/>
                      <a:gd name="connsiteY5" fmla="*/ 979490 h 1200881"/>
                      <a:gd name="connsiteX6" fmla="*/ 88720 w 1144803"/>
                      <a:gd name="connsiteY6" fmla="*/ 889406 h 1200881"/>
                      <a:gd name="connsiteX7" fmla="*/ 936 w 1144803"/>
                      <a:gd name="connsiteY7" fmla="*/ 840342 h 1200881"/>
                      <a:gd name="connsiteX8" fmla="*/ 92759 w 1144803"/>
                      <a:gd name="connsiteY8" fmla="*/ 652895 h 1200881"/>
                      <a:gd name="connsiteX9" fmla="*/ 68115 w 1144803"/>
                      <a:gd name="connsiteY9" fmla="*/ 518506 h 1200881"/>
                      <a:gd name="connsiteX10" fmla="*/ 63638 w 1144803"/>
                      <a:gd name="connsiteY10" fmla="*/ 393761 h 1200881"/>
                      <a:gd name="connsiteX11" fmla="*/ 633178 w 1144803"/>
                      <a:gd name="connsiteY11" fmla="*/ 0 h 1200881"/>
                      <a:gd name="connsiteX12" fmla="*/ 1143476 w 1144803"/>
                      <a:gd name="connsiteY12" fmla="*/ 569195 h 1200881"/>
                      <a:gd name="connsiteX13" fmla="*/ 793364 w 1144803"/>
                      <a:gd name="connsiteY13" fmla="*/ 1143244 h 1200881"/>
                      <a:gd name="connsiteX0" fmla="*/ 699810 w 1144132"/>
                      <a:gd name="connsiteY0" fmla="*/ 973093 h 1200881"/>
                      <a:gd name="connsiteX1" fmla="*/ 239030 w 1144132"/>
                      <a:gd name="connsiteY1" fmla="*/ 1198218 h 1200881"/>
                      <a:gd name="connsiteX2" fmla="*/ 103622 w 1144132"/>
                      <a:gd name="connsiteY2" fmla="*/ 1041297 h 1200881"/>
                      <a:gd name="connsiteX3" fmla="*/ 99561 w 1144132"/>
                      <a:gd name="connsiteY3" fmla="*/ 1006259 h 1200881"/>
                      <a:gd name="connsiteX4" fmla="*/ 165293 w 1144132"/>
                      <a:gd name="connsiteY4" fmla="*/ 986958 h 1200881"/>
                      <a:gd name="connsiteX5" fmla="*/ 93478 w 1144132"/>
                      <a:gd name="connsiteY5" fmla="*/ 979490 h 1200881"/>
                      <a:gd name="connsiteX6" fmla="*/ 88720 w 1144132"/>
                      <a:gd name="connsiteY6" fmla="*/ 889406 h 1200881"/>
                      <a:gd name="connsiteX7" fmla="*/ 936 w 1144132"/>
                      <a:gd name="connsiteY7" fmla="*/ 840342 h 1200881"/>
                      <a:gd name="connsiteX8" fmla="*/ 92759 w 1144132"/>
                      <a:gd name="connsiteY8" fmla="*/ 652895 h 1200881"/>
                      <a:gd name="connsiteX9" fmla="*/ 68115 w 1144132"/>
                      <a:gd name="connsiteY9" fmla="*/ 518506 h 1200881"/>
                      <a:gd name="connsiteX10" fmla="*/ 63638 w 1144132"/>
                      <a:gd name="connsiteY10" fmla="*/ 393761 h 1200881"/>
                      <a:gd name="connsiteX11" fmla="*/ 633178 w 1144132"/>
                      <a:gd name="connsiteY11" fmla="*/ 0 h 1200881"/>
                      <a:gd name="connsiteX12" fmla="*/ 1143476 w 1144132"/>
                      <a:gd name="connsiteY12" fmla="*/ 569195 h 1200881"/>
                      <a:gd name="connsiteX13" fmla="*/ 793364 w 1144132"/>
                      <a:gd name="connsiteY13" fmla="*/ 1143244 h 1200881"/>
                      <a:gd name="connsiteX0" fmla="*/ 699810 w 1144500"/>
                      <a:gd name="connsiteY0" fmla="*/ 973093 h 1200881"/>
                      <a:gd name="connsiteX1" fmla="*/ 239030 w 1144500"/>
                      <a:gd name="connsiteY1" fmla="*/ 1198218 h 1200881"/>
                      <a:gd name="connsiteX2" fmla="*/ 103622 w 1144500"/>
                      <a:gd name="connsiteY2" fmla="*/ 1041297 h 1200881"/>
                      <a:gd name="connsiteX3" fmla="*/ 99561 w 1144500"/>
                      <a:gd name="connsiteY3" fmla="*/ 1006259 h 1200881"/>
                      <a:gd name="connsiteX4" fmla="*/ 165293 w 1144500"/>
                      <a:gd name="connsiteY4" fmla="*/ 986958 h 1200881"/>
                      <a:gd name="connsiteX5" fmla="*/ 93478 w 1144500"/>
                      <a:gd name="connsiteY5" fmla="*/ 979490 h 1200881"/>
                      <a:gd name="connsiteX6" fmla="*/ 88720 w 1144500"/>
                      <a:gd name="connsiteY6" fmla="*/ 889406 h 1200881"/>
                      <a:gd name="connsiteX7" fmla="*/ 936 w 1144500"/>
                      <a:gd name="connsiteY7" fmla="*/ 840342 h 1200881"/>
                      <a:gd name="connsiteX8" fmla="*/ 92759 w 1144500"/>
                      <a:gd name="connsiteY8" fmla="*/ 652895 h 1200881"/>
                      <a:gd name="connsiteX9" fmla="*/ 68115 w 1144500"/>
                      <a:gd name="connsiteY9" fmla="*/ 518506 h 1200881"/>
                      <a:gd name="connsiteX10" fmla="*/ 63638 w 1144500"/>
                      <a:gd name="connsiteY10" fmla="*/ 393761 h 1200881"/>
                      <a:gd name="connsiteX11" fmla="*/ 633178 w 1144500"/>
                      <a:gd name="connsiteY11" fmla="*/ 0 h 1200881"/>
                      <a:gd name="connsiteX12" fmla="*/ 1143476 w 1144500"/>
                      <a:gd name="connsiteY12" fmla="*/ 569195 h 1200881"/>
                      <a:gd name="connsiteX13" fmla="*/ 776068 w 1144500"/>
                      <a:gd name="connsiteY13" fmla="*/ 1145715 h 1200881"/>
                      <a:gd name="connsiteX0" fmla="*/ 699810 w 1144476"/>
                      <a:gd name="connsiteY0" fmla="*/ 973093 h 1200881"/>
                      <a:gd name="connsiteX1" fmla="*/ 239030 w 1144476"/>
                      <a:gd name="connsiteY1" fmla="*/ 1198218 h 1200881"/>
                      <a:gd name="connsiteX2" fmla="*/ 103622 w 1144476"/>
                      <a:gd name="connsiteY2" fmla="*/ 1041297 h 1200881"/>
                      <a:gd name="connsiteX3" fmla="*/ 99561 w 1144476"/>
                      <a:gd name="connsiteY3" fmla="*/ 1006259 h 1200881"/>
                      <a:gd name="connsiteX4" fmla="*/ 165293 w 1144476"/>
                      <a:gd name="connsiteY4" fmla="*/ 986958 h 1200881"/>
                      <a:gd name="connsiteX5" fmla="*/ 93478 w 1144476"/>
                      <a:gd name="connsiteY5" fmla="*/ 979490 h 1200881"/>
                      <a:gd name="connsiteX6" fmla="*/ 88720 w 1144476"/>
                      <a:gd name="connsiteY6" fmla="*/ 889406 h 1200881"/>
                      <a:gd name="connsiteX7" fmla="*/ 936 w 1144476"/>
                      <a:gd name="connsiteY7" fmla="*/ 840342 h 1200881"/>
                      <a:gd name="connsiteX8" fmla="*/ 92759 w 1144476"/>
                      <a:gd name="connsiteY8" fmla="*/ 652895 h 1200881"/>
                      <a:gd name="connsiteX9" fmla="*/ 68115 w 1144476"/>
                      <a:gd name="connsiteY9" fmla="*/ 518506 h 1200881"/>
                      <a:gd name="connsiteX10" fmla="*/ 63638 w 1144476"/>
                      <a:gd name="connsiteY10" fmla="*/ 393761 h 1200881"/>
                      <a:gd name="connsiteX11" fmla="*/ 633178 w 1144476"/>
                      <a:gd name="connsiteY11" fmla="*/ 0 h 1200881"/>
                      <a:gd name="connsiteX12" fmla="*/ 1143476 w 1144476"/>
                      <a:gd name="connsiteY12" fmla="*/ 569195 h 1200881"/>
                      <a:gd name="connsiteX13" fmla="*/ 776068 w 1144476"/>
                      <a:gd name="connsiteY13" fmla="*/ 1145715 h 1200881"/>
                      <a:gd name="connsiteX0" fmla="*/ 699810 w 1143544"/>
                      <a:gd name="connsiteY0" fmla="*/ 973093 h 1200881"/>
                      <a:gd name="connsiteX1" fmla="*/ 239030 w 1143544"/>
                      <a:gd name="connsiteY1" fmla="*/ 1198218 h 1200881"/>
                      <a:gd name="connsiteX2" fmla="*/ 103622 w 1143544"/>
                      <a:gd name="connsiteY2" fmla="*/ 1041297 h 1200881"/>
                      <a:gd name="connsiteX3" fmla="*/ 99561 w 1143544"/>
                      <a:gd name="connsiteY3" fmla="*/ 1006259 h 1200881"/>
                      <a:gd name="connsiteX4" fmla="*/ 165293 w 1143544"/>
                      <a:gd name="connsiteY4" fmla="*/ 986958 h 1200881"/>
                      <a:gd name="connsiteX5" fmla="*/ 93478 w 1143544"/>
                      <a:gd name="connsiteY5" fmla="*/ 979490 h 1200881"/>
                      <a:gd name="connsiteX6" fmla="*/ 88720 w 1143544"/>
                      <a:gd name="connsiteY6" fmla="*/ 889406 h 1200881"/>
                      <a:gd name="connsiteX7" fmla="*/ 936 w 1143544"/>
                      <a:gd name="connsiteY7" fmla="*/ 840342 h 1200881"/>
                      <a:gd name="connsiteX8" fmla="*/ 92759 w 1143544"/>
                      <a:gd name="connsiteY8" fmla="*/ 652895 h 1200881"/>
                      <a:gd name="connsiteX9" fmla="*/ 68115 w 1143544"/>
                      <a:gd name="connsiteY9" fmla="*/ 518506 h 1200881"/>
                      <a:gd name="connsiteX10" fmla="*/ 63638 w 1143544"/>
                      <a:gd name="connsiteY10" fmla="*/ 393761 h 1200881"/>
                      <a:gd name="connsiteX11" fmla="*/ 633178 w 1143544"/>
                      <a:gd name="connsiteY11" fmla="*/ 0 h 1200881"/>
                      <a:gd name="connsiteX12" fmla="*/ 1143476 w 1143544"/>
                      <a:gd name="connsiteY12" fmla="*/ 569195 h 1200881"/>
                      <a:gd name="connsiteX13" fmla="*/ 776068 w 1143544"/>
                      <a:gd name="connsiteY13" fmla="*/ 1145715 h 1200881"/>
                      <a:gd name="connsiteX0" fmla="*/ 699810 w 1064489"/>
                      <a:gd name="connsiteY0" fmla="*/ 973093 h 1200881"/>
                      <a:gd name="connsiteX1" fmla="*/ 239030 w 1064489"/>
                      <a:gd name="connsiteY1" fmla="*/ 1198218 h 1200881"/>
                      <a:gd name="connsiteX2" fmla="*/ 103622 w 1064489"/>
                      <a:gd name="connsiteY2" fmla="*/ 1041297 h 1200881"/>
                      <a:gd name="connsiteX3" fmla="*/ 99561 w 1064489"/>
                      <a:gd name="connsiteY3" fmla="*/ 1006259 h 1200881"/>
                      <a:gd name="connsiteX4" fmla="*/ 165293 w 1064489"/>
                      <a:gd name="connsiteY4" fmla="*/ 986958 h 1200881"/>
                      <a:gd name="connsiteX5" fmla="*/ 93478 w 1064489"/>
                      <a:gd name="connsiteY5" fmla="*/ 979490 h 1200881"/>
                      <a:gd name="connsiteX6" fmla="*/ 88720 w 1064489"/>
                      <a:gd name="connsiteY6" fmla="*/ 889406 h 1200881"/>
                      <a:gd name="connsiteX7" fmla="*/ 936 w 1064489"/>
                      <a:gd name="connsiteY7" fmla="*/ 840342 h 1200881"/>
                      <a:gd name="connsiteX8" fmla="*/ 92759 w 1064489"/>
                      <a:gd name="connsiteY8" fmla="*/ 652895 h 1200881"/>
                      <a:gd name="connsiteX9" fmla="*/ 68115 w 1064489"/>
                      <a:gd name="connsiteY9" fmla="*/ 518506 h 1200881"/>
                      <a:gd name="connsiteX10" fmla="*/ 63638 w 1064489"/>
                      <a:gd name="connsiteY10" fmla="*/ 393761 h 1200881"/>
                      <a:gd name="connsiteX11" fmla="*/ 633178 w 1064489"/>
                      <a:gd name="connsiteY11" fmla="*/ 0 h 1200881"/>
                      <a:gd name="connsiteX12" fmla="*/ 1064404 w 1064489"/>
                      <a:gd name="connsiteY12" fmla="*/ 586493 h 1200881"/>
                      <a:gd name="connsiteX13" fmla="*/ 776068 w 1064489"/>
                      <a:gd name="connsiteY13" fmla="*/ 1145715 h 1200881"/>
                      <a:gd name="connsiteX0" fmla="*/ 699810 w 1065146"/>
                      <a:gd name="connsiteY0" fmla="*/ 973093 h 1200881"/>
                      <a:gd name="connsiteX1" fmla="*/ 239030 w 1065146"/>
                      <a:gd name="connsiteY1" fmla="*/ 1198218 h 1200881"/>
                      <a:gd name="connsiteX2" fmla="*/ 103622 w 1065146"/>
                      <a:gd name="connsiteY2" fmla="*/ 1041297 h 1200881"/>
                      <a:gd name="connsiteX3" fmla="*/ 99561 w 1065146"/>
                      <a:gd name="connsiteY3" fmla="*/ 1006259 h 1200881"/>
                      <a:gd name="connsiteX4" fmla="*/ 165293 w 1065146"/>
                      <a:gd name="connsiteY4" fmla="*/ 986958 h 1200881"/>
                      <a:gd name="connsiteX5" fmla="*/ 93478 w 1065146"/>
                      <a:gd name="connsiteY5" fmla="*/ 979490 h 1200881"/>
                      <a:gd name="connsiteX6" fmla="*/ 88720 w 1065146"/>
                      <a:gd name="connsiteY6" fmla="*/ 889406 h 1200881"/>
                      <a:gd name="connsiteX7" fmla="*/ 936 w 1065146"/>
                      <a:gd name="connsiteY7" fmla="*/ 840342 h 1200881"/>
                      <a:gd name="connsiteX8" fmla="*/ 92759 w 1065146"/>
                      <a:gd name="connsiteY8" fmla="*/ 652895 h 1200881"/>
                      <a:gd name="connsiteX9" fmla="*/ 68115 w 1065146"/>
                      <a:gd name="connsiteY9" fmla="*/ 518506 h 1200881"/>
                      <a:gd name="connsiteX10" fmla="*/ 63638 w 1065146"/>
                      <a:gd name="connsiteY10" fmla="*/ 393761 h 1200881"/>
                      <a:gd name="connsiteX11" fmla="*/ 633178 w 1065146"/>
                      <a:gd name="connsiteY11" fmla="*/ 0 h 1200881"/>
                      <a:gd name="connsiteX12" fmla="*/ 1064404 w 1065146"/>
                      <a:gd name="connsiteY12" fmla="*/ 586493 h 1200881"/>
                      <a:gd name="connsiteX13" fmla="*/ 776068 w 1065146"/>
                      <a:gd name="connsiteY13" fmla="*/ 1145715 h 1200881"/>
                      <a:gd name="connsiteX0" fmla="*/ 699810 w 1065110"/>
                      <a:gd name="connsiteY0" fmla="*/ 973825 h 1201613"/>
                      <a:gd name="connsiteX1" fmla="*/ 239030 w 1065110"/>
                      <a:gd name="connsiteY1" fmla="*/ 1198950 h 1201613"/>
                      <a:gd name="connsiteX2" fmla="*/ 103622 w 1065110"/>
                      <a:gd name="connsiteY2" fmla="*/ 1042029 h 1201613"/>
                      <a:gd name="connsiteX3" fmla="*/ 99561 w 1065110"/>
                      <a:gd name="connsiteY3" fmla="*/ 1006991 h 1201613"/>
                      <a:gd name="connsiteX4" fmla="*/ 165293 w 1065110"/>
                      <a:gd name="connsiteY4" fmla="*/ 987690 h 1201613"/>
                      <a:gd name="connsiteX5" fmla="*/ 93478 w 1065110"/>
                      <a:gd name="connsiteY5" fmla="*/ 980222 h 1201613"/>
                      <a:gd name="connsiteX6" fmla="*/ 88720 w 1065110"/>
                      <a:gd name="connsiteY6" fmla="*/ 890138 h 1201613"/>
                      <a:gd name="connsiteX7" fmla="*/ 936 w 1065110"/>
                      <a:gd name="connsiteY7" fmla="*/ 841074 h 1201613"/>
                      <a:gd name="connsiteX8" fmla="*/ 92759 w 1065110"/>
                      <a:gd name="connsiteY8" fmla="*/ 653627 h 1201613"/>
                      <a:gd name="connsiteX9" fmla="*/ 68115 w 1065110"/>
                      <a:gd name="connsiteY9" fmla="*/ 519238 h 1201613"/>
                      <a:gd name="connsiteX10" fmla="*/ 63638 w 1065110"/>
                      <a:gd name="connsiteY10" fmla="*/ 394493 h 1201613"/>
                      <a:gd name="connsiteX11" fmla="*/ 633178 w 1065110"/>
                      <a:gd name="connsiteY11" fmla="*/ 732 h 1201613"/>
                      <a:gd name="connsiteX12" fmla="*/ 1064404 w 1065110"/>
                      <a:gd name="connsiteY12" fmla="*/ 587225 h 1201613"/>
                      <a:gd name="connsiteX13" fmla="*/ 776068 w 1065110"/>
                      <a:gd name="connsiteY13" fmla="*/ 1146447 h 1201613"/>
                      <a:gd name="connsiteX0" fmla="*/ 699810 w 1065110"/>
                      <a:gd name="connsiteY0" fmla="*/ 973825 h 1201613"/>
                      <a:gd name="connsiteX1" fmla="*/ 239030 w 1065110"/>
                      <a:gd name="connsiteY1" fmla="*/ 1198950 h 1201613"/>
                      <a:gd name="connsiteX2" fmla="*/ 113506 w 1065110"/>
                      <a:gd name="connsiteY2" fmla="*/ 1091450 h 1201613"/>
                      <a:gd name="connsiteX3" fmla="*/ 99561 w 1065110"/>
                      <a:gd name="connsiteY3" fmla="*/ 1006991 h 1201613"/>
                      <a:gd name="connsiteX4" fmla="*/ 165293 w 1065110"/>
                      <a:gd name="connsiteY4" fmla="*/ 987690 h 1201613"/>
                      <a:gd name="connsiteX5" fmla="*/ 93478 w 1065110"/>
                      <a:gd name="connsiteY5" fmla="*/ 980222 h 1201613"/>
                      <a:gd name="connsiteX6" fmla="*/ 88720 w 1065110"/>
                      <a:gd name="connsiteY6" fmla="*/ 890138 h 1201613"/>
                      <a:gd name="connsiteX7" fmla="*/ 936 w 1065110"/>
                      <a:gd name="connsiteY7" fmla="*/ 841074 h 1201613"/>
                      <a:gd name="connsiteX8" fmla="*/ 92759 w 1065110"/>
                      <a:gd name="connsiteY8" fmla="*/ 653627 h 1201613"/>
                      <a:gd name="connsiteX9" fmla="*/ 68115 w 1065110"/>
                      <a:gd name="connsiteY9" fmla="*/ 519238 h 1201613"/>
                      <a:gd name="connsiteX10" fmla="*/ 63638 w 1065110"/>
                      <a:gd name="connsiteY10" fmla="*/ 394493 h 1201613"/>
                      <a:gd name="connsiteX11" fmla="*/ 633178 w 1065110"/>
                      <a:gd name="connsiteY11" fmla="*/ 732 h 1201613"/>
                      <a:gd name="connsiteX12" fmla="*/ 1064404 w 1065110"/>
                      <a:gd name="connsiteY12" fmla="*/ 587225 h 1201613"/>
                      <a:gd name="connsiteX13" fmla="*/ 776068 w 1065110"/>
                      <a:gd name="connsiteY13" fmla="*/ 1146447 h 1201613"/>
                      <a:gd name="connsiteX0" fmla="*/ 699810 w 1065110"/>
                      <a:gd name="connsiteY0" fmla="*/ 973825 h 1201613"/>
                      <a:gd name="connsiteX1" fmla="*/ 239030 w 1065110"/>
                      <a:gd name="connsiteY1" fmla="*/ 1198950 h 1201613"/>
                      <a:gd name="connsiteX2" fmla="*/ 113506 w 1065110"/>
                      <a:gd name="connsiteY2" fmla="*/ 1091450 h 1201613"/>
                      <a:gd name="connsiteX3" fmla="*/ 99561 w 1065110"/>
                      <a:gd name="connsiteY3" fmla="*/ 1006991 h 1201613"/>
                      <a:gd name="connsiteX4" fmla="*/ 165293 w 1065110"/>
                      <a:gd name="connsiteY4" fmla="*/ 987690 h 1201613"/>
                      <a:gd name="connsiteX5" fmla="*/ 93478 w 1065110"/>
                      <a:gd name="connsiteY5" fmla="*/ 980222 h 1201613"/>
                      <a:gd name="connsiteX6" fmla="*/ 88720 w 1065110"/>
                      <a:gd name="connsiteY6" fmla="*/ 890138 h 1201613"/>
                      <a:gd name="connsiteX7" fmla="*/ 936 w 1065110"/>
                      <a:gd name="connsiteY7" fmla="*/ 841074 h 1201613"/>
                      <a:gd name="connsiteX8" fmla="*/ 92759 w 1065110"/>
                      <a:gd name="connsiteY8" fmla="*/ 653627 h 1201613"/>
                      <a:gd name="connsiteX9" fmla="*/ 68115 w 1065110"/>
                      <a:gd name="connsiteY9" fmla="*/ 519238 h 1201613"/>
                      <a:gd name="connsiteX10" fmla="*/ 63638 w 1065110"/>
                      <a:gd name="connsiteY10" fmla="*/ 394493 h 1201613"/>
                      <a:gd name="connsiteX11" fmla="*/ 633178 w 1065110"/>
                      <a:gd name="connsiteY11" fmla="*/ 732 h 1201613"/>
                      <a:gd name="connsiteX12" fmla="*/ 1064404 w 1065110"/>
                      <a:gd name="connsiteY12" fmla="*/ 587225 h 1201613"/>
                      <a:gd name="connsiteX13" fmla="*/ 776068 w 1065110"/>
                      <a:gd name="connsiteY13" fmla="*/ 1146447 h 1201613"/>
                      <a:gd name="connsiteX0" fmla="*/ 699810 w 1065110"/>
                      <a:gd name="connsiteY0" fmla="*/ 973825 h 1201613"/>
                      <a:gd name="connsiteX1" fmla="*/ 239030 w 1065110"/>
                      <a:gd name="connsiteY1" fmla="*/ 1198950 h 1201613"/>
                      <a:gd name="connsiteX2" fmla="*/ 113506 w 1065110"/>
                      <a:gd name="connsiteY2" fmla="*/ 1091450 h 1201613"/>
                      <a:gd name="connsiteX3" fmla="*/ 92148 w 1065110"/>
                      <a:gd name="connsiteY3" fmla="*/ 1056412 h 1201613"/>
                      <a:gd name="connsiteX4" fmla="*/ 165293 w 1065110"/>
                      <a:gd name="connsiteY4" fmla="*/ 987690 h 1201613"/>
                      <a:gd name="connsiteX5" fmla="*/ 93478 w 1065110"/>
                      <a:gd name="connsiteY5" fmla="*/ 980222 h 1201613"/>
                      <a:gd name="connsiteX6" fmla="*/ 88720 w 1065110"/>
                      <a:gd name="connsiteY6" fmla="*/ 890138 h 1201613"/>
                      <a:gd name="connsiteX7" fmla="*/ 936 w 1065110"/>
                      <a:gd name="connsiteY7" fmla="*/ 841074 h 1201613"/>
                      <a:gd name="connsiteX8" fmla="*/ 92759 w 1065110"/>
                      <a:gd name="connsiteY8" fmla="*/ 653627 h 1201613"/>
                      <a:gd name="connsiteX9" fmla="*/ 68115 w 1065110"/>
                      <a:gd name="connsiteY9" fmla="*/ 519238 h 1201613"/>
                      <a:gd name="connsiteX10" fmla="*/ 63638 w 1065110"/>
                      <a:gd name="connsiteY10" fmla="*/ 394493 h 1201613"/>
                      <a:gd name="connsiteX11" fmla="*/ 633178 w 1065110"/>
                      <a:gd name="connsiteY11" fmla="*/ 732 h 1201613"/>
                      <a:gd name="connsiteX12" fmla="*/ 1064404 w 1065110"/>
                      <a:gd name="connsiteY12" fmla="*/ 587225 h 1201613"/>
                      <a:gd name="connsiteX13" fmla="*/ 776068 w 1065110"/>
                      <a:gd name="connsiteY13" fmla="*/ 1146447 h 1201613"/>
                      <a:gd name="connsiteX0" fmla="*/ 699810 w 1065110"/>
                      <a:gd name="connsiteY0" fmla="*/ 973825 h 1201613"/>
                      <a:gd name="connsiteX1" fmla="*/ 239030 w 1065110"/>
                      <a:gd name="connsiteY1" fmla="*/ 1198950 h 1201613"/>
                      <a:gd name="connsiteX2" fmla="*/ 113506 w 1065110"/>
                      <a:gd name="connsiteY2" fmla="*/ 1091450 h 1201613"/>
                      <a:gd name="connsiteX3" fmla="*/ 92148 w 1065110"/>
                      <a:gd name="connsiteY3" fmla="*/ 1056412 h 1201613"/>
                      <a:gd name="connsiteX4" fmla="*/ 177648 w 1065110"/>
                      <a:gd name="connsiteY4" fmla="*/ 1007458 h 1201613"/>
                      <a:gd name="connsiteX5" fmla="*/ 93478 w 1065110"/>
                      <a:gd name="connsiteY5" fmla="*/ 980222 h 1201613"/>
                      <a:gd name="connsiteX6" fmla="*/ 88720 w 1065110"/>
                      <a:gd name="connsiteY6" fmla="*/ 890138 h 1201613"/>
                      <a:gd name="connsiteX7" fmla="*/ 936 w 1065110"/>
                      <a:gd name="connsiteY7" fmla="*/ 841074 h 1201613"/>
                      <a:gd name="connsiteX8" fmla="*/ 92759 w 1065110"/>
                      <a:gd name="connsiteY8" fmla="*/ 653627 h 1201613"/>
                      <a:gd name="connsiteX9" fmla="*/ 68115 w 1065110"/>
                      <a:gd name="connsiteY9" fmla="*/ 519238 h 1201613"/>
                      <a:gd name="connsiteX10" fmla="*/ 63638 w 1065110"/>
                      <a:gd name="connsiteY10" fmla="*/ 394493 h 1201613"/>
                      <a:gd name="connsiteX11" fmla="*/ 633178 w 1065110"/>
                      <a:gd name="connsiteY11" fmla="*/ 732 h 1201613"/>
                      <a:gd name="connsiteX12" fmla="*/ 1064404 w 1065110"/>
                      <a:gd name="connsiteY12" fmla="*/ 587225 h 1201613"/>
                      <a:gd name="connsiteX13" fmla="*/ 776068 w 1065110"/>
                      <a:gd name="connsiteY13" fmla="*/ 1146447 h 1201613"/>
                      <a:gd name="connsiteX0" fmla="*/ 699810 w 1065110"/>
                      <a:gd name="connsiteY0" fmla="*/ 973825 h 1201613"/>
                      <a:gd name="connsiteX1" fmla="*/ 239030 w 1065110"/>
                      <a:gd name="connsiteY1" fmla="*/ 1198950 h 1201613"/>
                      <a:gd name="connsiteX2" fmla="*/ 113506 w 1065110"/>
                      <a:gd name="connsiteY2" fmla="*/ 1091450 h 1201613"/>
                      <a:gd name="connsiteX3" fmla="*/ 92148 w 1065110"/>
                      <a:gd name="connsiteY3" fmla="*/ 1056412 h 1201613"/>
                      <a:gd name="connsiteX4" fmla="*/ 177648 w 1065110"/>
                      <a:gd name="connsiteY4" fmla="*/ 1007458 h 1201613"/>
                      <a:gd name="connsiteX5" fmla="*/ 86065 w 1065110"/>
                      <a:gd name="connsiteY5" fmla="*/ 982694 h 1201613"/>
                      <a:gd name="connsiteX6" fmla="*/ 88720 w 1065110"/>
                      <a:gd name="connsiteY6" fmla="*/ 890138 h 1201613"/>
                      <a:gd name="connsiteX7" fmla="*/ 936 w 1065110"/>
                      <a:gd name="connsiteY7" fmla="*/ 841074 h 1201613"/>
                      <a:gd name="connsiteX8" fmla="*/ 92759 w 1065110"/>
                      <a:gd name="connsiteY8" fmla="*/ 653627 h 1201613"/>
                      <a:gd name="connsiteX9" fmla="*/ 68115 w 1065110"/>
                      <a:gd name="connsiteY9" fmla="*/ 519238 h 1201613"/>
                      <a:gd name="connsiteX10" fmla="*/ 63638 w 1065110"/>
                      <a:gd name="connsiteY10" fmla="*/ 394493 h 1201613"/>
                      <a:gd name="connsiteX11" fmla="*/ 633178 w 1065110"/>
                      <a:gd name="connsiteY11" fmla="*/ 732 h 1201613"/>
                      <a:gd name="connsiteX12" fmla="*/ 1064404 w 1065110"/>
                      <a:gd name="connsiteY12" fmla="*/ 587225 h 1201613"/>
                      <a:gd name="connsiteX13" fmla="*/ 776068 w 1065110"/>
                      <a:gd name="connsiteY13" fmla="*/ 1146447 h 1201613"/>
                      <a:gd name="connsiteX0" fmla="*/ 699810 w 1065110"/>
                      <a:gd name="connsiteY0" fmla="*/ 973825 h 1201613"/>
                      <a:gd name="connsiteX1" fmla="*/ 239030 w 1065110"/>
                      <a:gd name="connsiteY1" fmla="*/ 1198950 h 1201613"/>
                      <a:gd name="connsiteX2" fmla="*/ 113506 w 1065110"/>
                      <a:gd name="connsiteY2" fmla="*/ 1091450 h 1201613"/>
                      <a:gd name="connsiteX3" fmla="*/ 92148 w 1065110"/>
                      <a:gd name="connsiteY3" fmla="*/ 1056412 h 1201613"/>
                      <a:gd name="connsiteX4" fmla="*/ 177648 w 1065110"/>
                      <a:gd name="connsiteY4" fmla="*/ 1007458 h 1201613"/>
                      <a:gd name="connsiteX5" fmla="*/ 86065 w 1065110"/>
                      <a:gd name="connsiteY5" fmla="*/ 982694 h 1201613"/>
                      <a:gd name="connsiteX6" fmla="*/ 88720 w 1065110"/>
                      <a:gd name="connsiteY6" fmla="*/ 890138 h 1201613"/>
                      <a:gd name="connsiteX7" fmla="*/ 936 w 1065110"/>
                      <a:gd name="connsiteY7" fmla="*/ 841074 h 1201613"/>
                      <a:gd name="connsiteX8" fmla="*/ 92759 w 1065110"/>
                      <a:gd name="connsiteY8" fmla="*/ 653627 h 1201613"/>
                      <a:gd name="connsiteX9" fmla="*/ 68115 w 1065110"/>
                      <a:gd name="connsiteY9" fmla="*/ 519238 h 1201613"/>
                      <a:gd name="connsiteX10" fmla="*/ 63638 w 1065110"/>
                      <a:gd name="connsiteY10" fmla="*/ 394493 h 1201613"/>
                      <a:gd name="connsiteX11" fmla="*/ 633178 w 1065110"/>
                      <a:gd name="connsiteY11" fmla="*/ 732 h 1201613"/>
                      <a:gd name="connsiteX12" fmla="*/ 1064404 w 1065110"/>
                      <a:gd name="connsiteY12" fmla="*/ 587225 h 1201613"/>
                      <a:gd name="connsiteX13" fmla="*/ 776068 w 1065110"/>
                      <a:gd name="connsiteY13" fmla="*/ 1146447 h 1201613"/>
                      <a:gd name="connsiteX0" fmla="*/ 699810 w 1065110"/>
                      <a:gd name="connsiteY0" fmla="*/ 973825 h 1201613"/>
                      <a:gd name="connsiteX1" fmla="*/ 239030 w 1065110"/>
                      <a:gd name="connsiteY1" fmla="*/ 1198950 h 1201613"/>
                      <a:gd name="connsiteX2" fmla="*/ 113506 w 1065110"/>
                      <a:gd name="connsiteY2" fmla="*/ 1091450 h 1201613"/>
                      <a:gd name="connsiteX3" fmla="*/ 102032 w 1065110"/>
                      <a:gd name="connsiteY3" fmla="*/ 1061354 h 1201613"/>
                      <a:gd name="connsiteX4" fmla="*/ 177648 w 1065110"/>
                      <a:gd name="connsiteY4" fmla="*/ 1007458 h 1201613"/>
                      <a:gd name="connsiteX5" fmla="*/ 86065 w 1065110"/>
                      <a:gd name="connsiteY5" fmla="*/ 982694 h 1201613"/>
                      <a:gd name="connsiteX6" fmla="*/ 88720 w 1065110"/>
                      <a:gd name="connsiteY6" fmla="*/ 890138 h 1201613"/>
                      <a:gd name="connsiteX7" fmla="*/ 936 w 1065110"/>
                      <a:gd name="connsiteY7" fmla="*/ 841074 h 1201613"/>
                      <a:gd name="connsiteX8" fmla="*/ 92759 w 1065110"/>
                      <a:gd name="connsiteY8" fmla="*/ 653627 h 1201613"/>
                      <a:gd name="connsiteX9" fmla="*/ 68115 w 1065110"/>
                      <a:gd name="connsiteY9" fmla="*/ 519238 h 1201613"/>
                      <a:gd name="connsiteX10" fmla="*/ 63638 w 1065110"/>
                      <a:gd name="connsiteY10" fmla="*/ 394493 h 1201613"/>
                      <a:gd name="connsiteX11" fmla="*/ 633178 w 1065110"/>
                      <a:gd name="connsiteY11" fmla="*/ 732 h 1201613"/>
                      <a:gd name="connsiteX12" fmla="*/ 1064404 w 1065110"/>
                      <a:gd name="connsiteY12" fmla="*/ 587225 h 1201613"/>
                      <a:gd name="connsiteX13" fmla="*/ 776068 w 1065110"/>
                      <a:gd name="connsiteY13" fmla="*/ 1146447 h 1201613"/>
                      <a:gd name="connsiteX0" fmla="*/ 707168 w 1072468"/>
                      <a:gd name="connsiteY0" fmla="*/ 973825 h 1201613"/>
                      <a:gd name="connsiteX1" fmla="*/ 246388 w 1072468"/>
                      <a:gd name="connsiteY1" fmla="*/ 1198950 h 1201613"/>
                      <a:gd name="connsiteX2" fmla="*/ 120864 w 1072468"/>
                      <a:gd name="connsiteY2" fmla="*/ 1091450 h 1201613"/>
                      <a:gd name="connsiteX3" fmla="*/ 109390 w 1072468"/>
                      <a:gd name="connsiteY3" fmla="*/ 1061354 h 1201613"/>
                      <a:gd name="connsiteX4" fmla="*/ 185006 w 1072468"/>
                      <a:gd name="connsiteY4" fmla="*/ 1007458 h 1201613"/>
                      <a:gd name="connsiteX5" fmla="*/ 93423 w 1072468"/>
                      <a:gd name="connsiteY5" fmla="*/ 982694 h 1201613"/>
                      <a:gd name="connsiteX6" fmla="*/ 96078 w 1072468"/>
                      <a:gd name="connsiteY6" fmla="*/ 890138 h 1201613"/>
                      <a:gd name="connsiteX7" fmla="*/ 881 w 1072468"/>
                      <a:gd name="connsiteY7" fmla="*/ 804009 h 1201613"/>
                      <a:gd name="connsiteX8" fmla="*/ 100117 w 1072468"/>
                      <a:gd name="connsiteY8" fmla="*/ 653627 h 1201613"/>
                      <a:gd name="connsiteX9" fmla="*/ 75473 w 1072468"/>
                      <a:gd name="connsiteY9" fmla="*/ 519238 h 1201613"/>
                      <a:gd name="connsiteX10" fmla="*/ 70996 w 1072468"/>
                      <a:gd name="connsiteY10" fmla="*/ 394493 h 1201613"/>
                      <a:gd name="connsiteX11" fmla="*/ 640536 w 1072468"/>
                      <a:gd name="connsiteY11" fmla="*/ 732 h 1201613"/>
                      <a:gd name="connsiteX12" fmla="*/ 1071762 w 1072468"/>
                      <a:gd name="connsiteY12" fmla="*/ 587225 h 1201613"/>
                      <a:gd name="connsiteX13" fmla="*/ 783426 w 1072468"/>
                      <a:gd name="connsiteY13" fmla="*/ 1146447 h 1201613"/>
                      <a:gd name="connsiteX0" fmla="*/ 707168 w 1072468"/>
                      <a:gd name="connsiteY0" fmla="*/ 973825 h 1201613"/>
                      <a:gd name="connsiteX1" fmla="*/ 246388 w 1072468"/>
                      <a:gd name="connsiteY1" fmla="*/ 1198950 h 1201613"/>
                      <a:gd name="connsiteX2" fmla="*/ 120864 w 1072468"/>
                      <a:gd name="connsiteY2" fmla="*/ 1091450 h 1201613"/>
                      <a:gd name="connsiteX3" fmla="*/ 109390 w 1072468"/>
                      <a:gd name="connsiteY3" fmla="*/ 1061354 h 1201613"/>
                      <a:gd name="connsiteX4" fmla="*/ 185006 w 1072468"/>
                      <a:gd name="connsiteY4" fmla="*/ 1007458 h 1201613"/>
                      <a:gd name="connsiteX5" fmla="*/ 93423 w 1072468"/>
                      <a:gd name="connsiteY5" fmla="*/ 982694 h 1201613"/>
                      <a:gd name="connsiteX6" fmla="*/ 96078 w 1072468"/>
                      <a:gd name="connsiteY6" fmla="*/ 890138 h 1201613"/>
                      <a:gd name="connsiteX7" fmla="*/ 881 w 1072468"/>
                      <a:gd name="connsiteY7" fmla="*/ 804009 h 1201613"/>
                      <a:gd name="connsiteX8" fmla="*/ 100117 w 1072468"/>
                      <a:gd name="connsiteY8" fmla="*/ 653627 h 1201613"/>
                      <a:gd name="connsiteX9" fmla="*/ 75473 w 1072468"/>
                      <a:gd name="connsiteY9" fmla="*/ 519238 h 1201613"/>
                      <a:gd name="connsiteX10" fmla="*/ 70996 w 1072468"/>
                      <a:gd name="connsiteY10" fmla="*/ 394493 h 1201613"/>
                      <a:gd name="connsiteX11" fmla="*/ 640536 w 1072468"/>
                      <a:gd name="connsiteY11" fmla="*/ 732 h 1201613"/>
                      <a:gd name="connsiteX12" fmla="*/ 1071762 w 1072468"/>
                      <a:gd name="connsiteY12" fmla="*/ 587225 h 1201613"/>
                      <a:gd name="connsiteX13" fmla="*/ 783426 w 1072468"/>
                      <a:gd name="connsiteY13" fmla="*/ 1146447 h 1201613"/>
                      <a:gd name="connsiteX0" fmla="*/ 707168 w 1072468"/>
                      <a:gd name="connsiteY0" fmla="*/ 973825 h 1201613"/>
                      <a:gd name="connsiteX1" fmla="*/ 246388 w 1072468"/>
                      <a:gd name="connsiteY1" fmla="*/ 1198950 h 1201613"/>
                      <a:gd name="connsiteX2" fmla="*/ 120864 w 1072468"/>
                      <a:gd name="connsiteY2" fmla="*/ 1091450 h 1201613"/>
                      <a:gd name="connsiteX3" fmla="*/ 109390 w 1072468"/>
                      <a:gd name="connsiteY3" fmla="*/ 1061354 h 1201613"/>
                      <a:gd name="connsiteX4" fmla="*/ 185006 w 1072468"/>
                      <a:gd name="connsiteY4" fmla="*/ 1007458 h 1201613"/>
                      <a:gd name="connsiteX5" fmla="*/ 93423 w 1072468"/>
                      <a:gd name="connsiteY5" fmla="*/ 982694 h 1201613"/>
                      <a:gd name="connsiteX6" fmla="*/ 98549 w 1072468"/>
                      <a:gd name="connsiteY6" fmla="*/ 867899 h 1201613"/>
                      <a:gd name="connsiteX7" fmla="*/ 881 w 1072468"/>
                      <a:gd name="connsiteY7" fmla="*/ 804009 h 1201613"/>
                      <a:gd name="connsiteX8" fmla="*/ 100117 w 1072468"/>
                      <a:gd name="connsiteY8" fmla="*/ 653627 h 1201613"/>
                      <a:gd name="connsiteX9" fmla="*/ 75473 w 1072468"/>
                      <a:gd name="connsiteY9" fmla="*/ 519238 h 1201613"/>
                      <a:gd name="connsiteX10" fmla="*/ 70996 w 1072468"/>
                      <a:gd name="connsiteY10" fmla="*/ 394493 h 1201613"/>
                      <a:gd name="connsiteX11" fmla="*/ 640536 w 1072468"/>
                      <a:gd name="connsiteY11" fmla="*/ 732 h 1201613"/>
                      <a:gd name="connsiteX12" fmla="*/ 1071762 w 1072468"/>
                      <a:gd name="connsiteY12" fmla="*/ 587225 h 1201613"/>
                      <a:gd name="connsiteX13" fmla="*/ 783426 w 1072468"/>
                      <a:gd name="connsiteY13" fmla="*/ 1146447 h 1201613"/>
                      <a:gd name="connsiteX0" fmla="*/ 707168 w 1072468"/>
                      <a:gd name="connsiteY0" fmla="*/ 973825 h 1201613"/>
                      <a:gd name="connsiteX1" fmla="*/ 246388 w 1072468"/>
                      <a:gd name="connsiteY1" fmla="*/ 1198950 h 1201613"/>
                      <a:gd name="connsiteX2" fmla="*/ 120864 w 1072468"/>
                      <a:gd name="connsiteY2" fmla="*/ 1091450 h 1201613"/>
                      <a:gd name="connsiteX3" fmla="*/ 109390 w 1072468"/>
                      <a:gd name="connsiteY3" fmla="*/ 1061354 h 1201613"/>
                      <a:gd name="connsiteX4" fmla="*/ 185006 w 1072468"/>
                      <a:gd name="connsiteY4" fmla="*/ 1007458 h 1201613"/>
                      <a:gd name="connsiteX5" fmla="*/ 93423 w 1072468"/>
                      <a:gd name="connsiteY5" fmla="*/ 982694 h 1201613"/>
                      <a:gd name="connsiteX6" fmla="*/ 98549 w 1072468"/>
                      <a:gd name="connsiteY6" fmla="*/ 867899 h 1201613"/>
                      <a:gd name="connsiteX7" fmla="*/ 881 w 1072468"/>
                      <a:gd name="connsiteY7" fmla="*/ 804009 h 1201613"/>
                      <a:gd name="connsiteX8" fmla="*/ 100117 w 1072468"/>
                      <a:gd name="connsiteY8" fmla="*/ 653627 h 1201613"/>
                      <a:gd name="connsiteX9" fmla="*/ 75473 w 1072468"/>
                      <a:gd name="connsiteY9" fmla="*/ 519238 h 1201613"/>
                      <a:gd name="connsiteX10" fmla="*/ 70996 w 1072468"/>
                      <a:gd name="connsiteY10" fmla="*/ 394493 h 1201613"/>
                      <a:gd name="connsiteX11" fmla="*/ 640536 w 1072468"/>
                      <a:gd name="connsiteY11" fmla="*/ 732 h 1201613"/>
                      <a:gd name="connsiteX12" fmla="*/ 1071762 w 1072468"/>
                      <a:gd name="connsiteY12" fmla="*/ 587225 h 1201613"/>
                      <a:gd name="connsiteX13" fmla="*/ 783426 w 1072468"/>
                      <a:gd name="connsiteY13" fmla="*/ 1146447 h 1201613"/>
                      <a:gd name="connsiteX0" fmla="*/ 707168 w 1072468"/>
                      <a:gd name="connsiteY0" fmla="*/ 973825 h 1201613"/>
                      <a:gd name="connsiteX1" fmla="*/ 246388 w 1072468"/>
                      <a:gd name="connsiteY1" fmla="*/ 1198950 h 1201613"/>
                      <a:gd name="connsiteX2" fmla="*/ 120864 w 1072468"/>
                      <a:gd name="connsiteY2" fmla="*/ 1091450 h 1201613"/>
                      <a:gd name="connsiteX3" fmla="*/ 109390 w 1072468"/>
                      <a:gd name="connsiteY3" fmla="*/ 1061354 h 1201613"/>
                      <a:gd name="connsiteX4" fmla="*/ 185006 w 1072468"/>
                      <a:gd name="connsiteY4" fmla="*/ 1007458 h 1201613"/>
                      <a:gd name="connsiteX5" fmla="*/ 83539 w 1072468"/>
                      <a:gd name="connsiteY5" fmla="*/ 945628 h 1201613"/>
                      <a:gd name="connsiteX6" fmla="*/ 98549 w 1072468"/>
                      <a:gd name="connsiteY6" fmla="*/ 867899 h 1201613"/>
                      <a:gd name="connsiteX7" fmla="*/ 881 w 1072468"/>
                      <a:gd name="connsiteY7" fmla="*/ 804009 h 1201613"/>
                      <a:gd name="connsiteX8" fmla="*/ 100117 w 1072468"/>
                      <a:gd name="connsiteY8" fmla="*/ 653627 h 1201613"/>
                      <a:gd name="connsiteX9" fmla="*/ 75473 w 1072468"/>
                      <a:gd name="connsiteY9" fmla="*/ 519238 h 1201613"/>
                      <a:gd name="connsiteX10" fmla="*/ 70996 w 1072468"/>
                      <a:gd name="connsiteY10" fmla="*/ 394493 h 1201613"/>
                      <a:gd name="connsiteX11" fmla="*/ 640536 w 1072468"/>
                      <a:gd name="connsiteY11" fmla="*/ 732 h 1201613"/>
                      <a:gd name="connsiteX12" fmla="*/ 1071762 w 1072468"/>
                      <a:gd name="connsiteY12" fmla="*/ 587225 h 1201613"/>
                      <a:gd name="connsiteX13" fmla="*/ 783426 w 1072468"/>
                      <a:gd name="connsiteY13" fmla="*/ 1146447 h 1201613"/>
                      <a:gd name="connsiteX0" fmla="*/ 707168 w 1072468"/>
                      <a:gd name="connsiteY0" fmla="*/ 973825 h 1201613"/>
                      <a:gd name="connsiteX1" fmla="*/ 246388 w 1072468"/>
                      <a:gd name="connsiteY1" fmla="*/ 1198950 h 1201613"/>
                      <a:gd name="connsiteX2" fmla="*/ 120864 w 1072468"/>
                      <a:gd name="connsiteY2" fmla="*/ 1091450 h 1201613"/>
                      <a:gd name="connsiteX3" fmla="*/ 109390 w 1072468"/>
                      <a:gd name="connsiteY3" fmla="*/ 1061354 h 1201613"/>
                      <a:gd name="connsiteX4" fmla="*/ 269021 w 1072468"/>
                      <a:gd name="connsiteY4" fmla="*/ 972865 h 1201613"/>
                      <a:gd name="connsiteX5" fmla="*/ 83539 w 1072468"/>
                      <a:gd name="connsiteY5" fmla="*/ 945628 h 1201613"/>
                      <a:gd name="connsiteX6" fmla="*/ 98549 w 1072468"/>
                      <a:gd name="connsiteY6" fmla="*/ 867899 h 1201613"/>
                      <a:gd name="connsiteX7" fmla="*/ 881 w 1072468"/>
                      <a:gd name="connsiteY7" fmla="*/ 804009 h 1201613"/>
                      <a:gd name="connsiteX8" fmla="*/ 100117 w 1072468"/>
                      <a:gd name="connsiteY8" fmla="*/ 653627 h 1201613"/>
                      <a:gd name="connsiteX9" fmla="*/ 75473 w 1072468"/>
                      <a:gd name="connsiteY9" fmla="*/ 519238 h 1201613"/>
                      <a:gd name="connsiteX10" fmla="*/ 70996 w 1072468"/>
                      <a:gd name="connsiteY10" fmla="*/ 394493 h 1201613"/>
                      <a:gd name="connsiteX11" fmla="*/ 640536 w 1072468"/>
                      <a:gd name="connsiteY11" fmla="*/ 732 h 1201613"/>
                      <a:gd name="connsiteX12" fmla="*/ 1071762 w 1072468"/>
                      <a:gd name="connsiteY12" fmla="*/ 587225 h 1201613"/>
                      <a:gd name="connsiteX13" fmla="*/ 783426 w 1072468"/>
                      <a:gd name="connsiteY13" fmla="*/ 1146447 h 1201613"/>
                      <a:gd name="connsiteX0" fmla="*/ 707168 w 1072468"/>
                      <a:gd name="connsiteY0" fmla="*/ 973825 h 1201613"/>
                      <a:gd name="connsiteX1" fmla="*/ 246388 w 1072468"/>
                      <a:gd name="connsiteY1" fmla="*/ 1198950 h 1201613"/>
                      <a:gd name="connsiteX2" fmla="*/ 145574 w 1072468"/>
                      <a:gd name="connsiteY2" fmla="*/ 1121102 h 1201613"/>
                      <a:gd name="connsiteX3" fmla="*/ 109390 w 1072468"/>
                      <a:gd name="connsiteY3" fmla="*/ 1061354 h 1201613"/>
                      <a:gd name="connsiteX4" fmla="*/ 269021 w 1072468"/>
                      <a:gd name="connsiteY4" fmla="*/ 972865 h 1201613"/>
                      <a:gd name="connsiteX5" fmla="*/ 83539 w 1072468"/>
                      <a:gd name="connsiteY5" fmla="*/ 945628 h 1201613"/>
                      <a:gd name="connsiteX6" fmla="*/ 98549 w 1072468"/>
                      <a:gd name="connsiteY6" fmla="*/ 867899 h 1201613"/>
                      <a:gd name="connsiteX7" fmla="*/ 881 w 1072468"/>
                      <a:gd name="connsiteY7" fmla="*/ 804009 h 1201613"/>
                      <a:gd name="connsiteX8" fmla="*/ 100117 w 1072468"/>
                      <a:gd name="connsiteY8" fmla="*/ 653627 h 1201613"/>
                      <a:gd name="connsiteX9" fmla="*/ 75473 w 1072468"/>
                      <a:gd name="connsiteY9" fmla="*/ 519238 h 1201613"/>
                      <a:gd name="connsiteX10" fmla="*/ 70996 w 1072468"/>
                      <a:gd name="connsiteY10" fmla="*/ 394493 h 1201613"/>
                      <a:gd name="connsiteX11" fmla="*/ 640536 w 1072468"/>
                      <a:gd name="connsiteY11" fmla="*/ 732 h 1201613"/>
                      <a:gd name="connsiteX12" fmla="*/ 1071762 w 1072468"/>
                      <a:gd name="connsiteY12" fmla="*/ 587225 h 1201613"/>
                      <a:gd name="connsiteX13" fmla="*/ 783426 w 1072468"/>
                      <a:gd name="connsiteY13" fmla="*/ 1146447 h 1201613"/>
                      <a:gd name="connsiteX0" fmla="*/ 707168 w 1072468"/>
                      <a:gd name="connsiteY0" fmla="*/ 973825 h 1201613"/>
                      <a:gd name="connsiteX1" fmla="*/ 246388 w 1072468"/>
                      <a:gd name="connsiteY1" fmla="*/ 1198950 h 1201613"/>
                      <a:gd name="connsiteX2" fmla="*/ 145574 w 1072468"/>
                      <a:gd name="connsiteY2" fmla="*/ 1121102 h 1201613"/>
                      <a:gd name="connsiteX3" fmla="*/ 121746 w 1072468"/>
                      <a:gd name="connsiteY3" fmla="*/ 1083593 h 1201613"/>
                      <a:gd name="connsiteX4" fmla="*/ 269021 w 1072468"/>
                      <a:gd name="connsiteY4" fmla="*/ 972865 h 1201613"/>
                      <a:gd name="connsiteX5" fmla="*/ 83539 w 1072468"/>
                      <a:gd name="connsiteY5" fmla="*/ 945628 h 1201613"/>
                      <a:gd name="connsiteX6" fmla="*/ 98549 w 1072468"/>
                      <a:gd name="connsiteY6" fmla="*/ 867899 h 1201613"/>
                      <a:gd name="connsiteX7" fmla="*/ 881 w 1072468"/>
                      <a:gd name="connsiteY7" fmla="*/ 804009 h 1201613"/>
                      <a:gd name="connsiteX8" fmla="*/ 100117 w 1072468"/>
                      <a:gd name="connsiteY8" fmla="*/ 653627 h 1201613"/>
                      <a:gd name="connsiteX9" fmla="*/ 75473 w 1072468"/>
                      <a:gd name="connsiteY9" fmla="*/ 519238 h 1201613"/>
                      <a:gd name="connsiteX10" fmla="*/ 70996 w 1072468"/>
                      <a:gd name="connsiteY10" fmla="*/ 394493 h 1201613"/>
                      <a:gd name="connsiteX11" fmla="*/ 640536 w 1072468"/>
                      <a:gd name="connsiteY11" fmla="*/ 732 h 1201613"/>
                      <a:gd name="connsiteX12" fmla="*/ 1071762 w 1072468"/>
                      <a:gd name="connsiteY12" fmla="*/ 587225 h 1201613"/>
                      <a:gd name="connsiteX13" fmla="*/ 783426 w 1072468"/>
                      <a:gd name="connsiteY13" fmla="*/ 1146447 h 1201613"/>
                      <a:gd name="connsiteX0" fmla="*/ 707168 w 1072468"/>
                      <a:gd name="connsiteY0" fmla="*/ 973825 h 1201613"/>
                      <a:gd name="connsiteX1" fmla="*/ 246388 w 1072468"/>
                      <a:gd name="connsiteY1" fmla="*/ 1198950 h 1201613"/>
                      <a:gd name="connsiteX2" fmla="*/ 145574 w 1072468"/>
                      <a:gd name="connsiteY2" fmla="*/ 1121102 h 1201613"/>
                      <a:gd name="connsiteX3" fmla="*/ 121746 w 1072468"/>
                      <a:gd name="connsiteY3" fmla="*/ 1083593 h 1201613"/>
                      <a:gd name="connsiteX4" fmla="*/ 315970 w 1072468"/>
                      <a:gd name="connsiteY4" fmla="*/ 955568 h 1201613"/>
                      <a:gd name="connsiteX5" fmla="*/ 83539 w 1072468"/>
                      <a:gd name="connsiteY5" fmla="*/ 945628 h 1201613"/>
                      <a:gd name="connsiteX6" fmla="*/ 98549 w 1072468"/>
                      <a:gd name="connsiteY6" fmla="*/ 867899 h 1201613"/>
                      <a:gd name="connsiteX7" fmla="*/ 881 w 1072468"/>
                      <a:gd name="connsiteY7" fmla="*/ 804009 h 1201613"/>
                      <a:gd name="connsiteX8" fmla="*/ 100117 w 1072468"/>
                      <a:gd name="connsiteY8" fmla="*/ 653627 h 1201613"/>
                      <a:gd name="connsiteX9" fmla="*/ 75473 w 1072468"/>
                      <a:gd name="connsiteY9" fmla="*/ 519238 h 1201613"/>
                      <a:gd name="connsiteX10" fmla="*/ 70996 w 1072468"/>
                      <a:gd name="connsiteY10" fmla="*/ 394493 h 1201613"/>
                      <a:gd name="connsiteX11" fmla="*/ 640536 w 1072468"/>
                      <a:gd name="connsiteY11" fmla="*/ 732 h 1201613"/>
                      <a:gd name="connsiteX12" fmla="*/ 1071762 w 1072468"/>
                      <a:gd name="connsiteY12" fmla="*/ 587225 h 1201613"/>
                      <a:gd name="connsiteX13" fmla="*/ 783426 w 1072468"/>
                      <a:gd name="connsiteY13" fmla="*/ 1146447 h 1201613"/>
                      <a:gd name="connsiteX0" fmla="*/ 707168 w 1072468"/>
                      <a:gd name="connsiteY0" fmla="*/ 973825 h 1201613"/>
                      <a:gd name="connsiteX1" fmla="*/ 246388 w 1072468"/>
                      <a:gd name="connsiteY1" fmla="*/ 1198950 h 1201613"/>
                      <a:gd name="connsiteX2" fmla="*/ 145574 w 1072468"/>
                      <a:gd name="connsiteY2" fmla="*/ 1121102 h 1201613"/>
                      <a:gd name="connsiteX3" fmla="*/ 121746 w 1072468"/>
                      <a:gd name="connsiteY3" fmla="*/ 1083593 h 1201613"/>
                      <a:gd name="connsiteX4" fmla="*/ 315970 w 1072468"/>
                      <a:gd name="connsiteY4" fmla="*/ 955568 h 1201613"/>
                      <a:gd name="connsiteX5" fmla="*/ 83539 w 1072468"/>
                      <a:gd name="connsiteY5" fmla="*/ 945628 h 1201613"/>
                      <a:gd name="connsiteX6" fmla="*/ 98549 w 1072468"/>
                      <a:gd name="connsiteY6" fmla="*/ 867899 h 1201613"/>
                      <a:gd name="connsiteX7" fmla="*/ 881 w 1072468"/>
                      <a:gd name="connsiteY7" fmla="*/ 804009 h 1201613"/>
                      <a:gd name="connsiteX8" fmla="*/ 100117 w 1072468"/>
                      <a:gd name="connsiteY8" fmla="*/ 653627 h 1201613"/>
                      <a:gd name="connsiteX9" fmla="*/ 75473 w 1072468"/>
                      <a:gd name="connsiteY9" fmla="*/ 519238 h 1201613"/>
                      <a:gd name="connsiteX10" fmla="*/ 70996 w 1072468"/>
                      <a:gd name="connsiteY10" fmla="*/ 394493 h 1201613"/>
                      <a:gd name="connsiteX11" fmla="*/ 640536 w 1072468"/>
                      <a:gd name="connsiteY11" fmla="*/ 732 h 1201613"/>
                      <a:gd name="connsiteX12" fmla="*/ 1071762 w 1072468"/>
                      <a:gd name="connsiteY12" fmla="*/ 587225 h 1201613"/>
                      <a:gd name="connsiteX13" fmla="*/ 783426 w 1072468"/>
                      <a:gd name="connsiteY13" fmla="*/ 1146447 h 1201613"/>
                      <a:gd name="connsiteX0" fmla="*/ 707168 w 1072468"/>
                      <a:gd name="connsiteY0" fmla="*/ 973825 h 1201613"/>
                      <a:gd name="connsiteX1" fmla="*/ 246388 w 1072468"/>
                      <a:gd name="connsiteY1" fmla="*/ 1198950 h 1201613"/>
                      <a:gd name="connsiteX2" fmla="*/ 145574 w 1072468"/>
                      <a:gd name="connsiteY2" fmla="*/ 1121102 h 1201613"/>
                      <a:gd name="connsiteX3" fmla="*/ 121746 w 1072468"/>
                      <a:gd name="connsiteY3" fmla="*/ 1083593 h 1201613"/>
                      <a:gd name="connsiteX4" fmla="*/ 303616 w 1072468"/>
                      <a:gd name="connsiteY4" fmla="*/ 938271 h 1201613"/>
                      <a:gd name="connsiteX5" fmla="*/ 83539 w 1072468"/>
                      <a:gd name="connsiteY5" fmla="*/ 945628 h 1201613"/>
                      <a:gd name="connsiteX6" fmla="*/ 98549 w 1072468"/>
                      <a:gd name="connsiteY6" fmla="*/ 867899 h 1201613"/>
                      <a:gd name="connsiteX7" fmla="*/ 881 w 1072468"/>
                      <a:gd name="connsiteY7" fmla="*/ 804009 h 1201613"/>
                      <a:gd name="connsiteX8" fmla="*/ 100117 w 1072468"/>
                      <a:gd name="connsiteY8" fmla="*/ 653627 h 1201613"/>
                      <a:gd name="connsiteX9" fmla="*/ 75473 w 1072468"/>
                      <a:gd name="connsiteY9" fmla="*/ 519238 h 1201613"/>
                      <a:gd name="connsiteX10" fmla="*/ 70996 w 1072468"/>
                      <a:gd name="connsiteY10" fmla="*/ 394493 h 1201613"/>
                      <a:gd name="connsiteX11" fmla="*/ 640536 w 1072468"/>
                      <a:gd name="connsiteY11" fmla="*/ 732 h 1201613"/>
                      <a:gd name="connsiteX12" fmla="*/ 1071762 w 1072468"/>
                      <a:gd name="connsiteY12" fmla="*/ 587225 h 1201613"/>
                      <a:gd name="connsiteX13" fmla="*/ 783426 w 1072468"/>
                      <a:gd name="connsiteY13" fmla="*/ 1146447 h 1201613"/>
                      <a:gd name="connsiteX0" fmla="*/ 707168 w 1072468"/>
                      <a:gd name="connsiteY0" fmla="*/ 973825 h 1201613"/>
                      <a:gd name="connsiteX1" fmla="*/ 246388 w 1072468"/>
                      <a:gd name="connsiteY1" fmla="*/ 1198950 h 1201613"/>
                      <a:gd name="connsiteX2" fmla="*/ 145574 w 1072468"/>
                      <a:gd name="connsiteY2" fmla="*/ 1121102 h 1201613"/>
                      <a:gd name="connsiteX3" fmla="*/ 121746 w 1072468"/>
                      <a:gd name="connsiteY3" fmla="*/ 1083593 h 1201613"/>
                      <a:gd name="connsiteX4" fmla="*/ 303616 w 1072468"/>
                      <a:gd name="connsiteY4" fmla="*/ 938271 h 1201613"/>
                      <a:gd name="connsiteX5" fmla="*/ 83539 w 1072468"/>
                      <a:gd name="connsiteY5" fmla="*/ 945628 h 1201613"/>
                      <a:gd name="connsiteX6" fmla="*/ 98549 w 1072468"/>
                      <a:gd name="connsiteY6" fmla="*/ 867899 h 1201613"/>
                      <a:gd name="connsiteX7" fmla="*/ 881 w 1072468"/>
                      <a:gd name="connsiteY7" fmla="*/ 804009 h 1201613"/>
                      <a:gd name="connsiteX8" fmla="*/ 100117 w 1072468"/>
                      <a:gd name="connsiteY8" fmla="*/ 653627 h 1201613"/>
                      <a:gd name="connsiteX9" fmla="*/ 75473 w 1072468"/>
                      <a:gd name="connsiteY9" fmla="*/ 519238 h 1201613"/>
                      <a:gd name="connsiteX10" fmla="*/ 70996 w 1072468"/>
                      <a:gd name="connsiteY10" fmla="*/ 394493 h 1201613"/>
                      <a:gd name="connsiteX11" fmla="*/ 640536 w 1072468"/>
                      <a:gd name="connsiteY11" fmla="*/ 732 h 1201613"/>
                      <a:gd name="connsiteX12" fmla="*/ 1071762 w 1072468"/>
                      <a:gd name="connsiteY12" fmla="*/ 587225 h 1201613"/>
                      <a:gd name="connsiteX13" fmla="*/ 783426 w 1072468"/>
                      <a:gd name="connsiteY13" fmla="*/ 1146447 h 1201613"/>
                      <a:gd name="connsiteX0" fmla="*/ 707168 w 1072468"/>
                      <a:gd name="connsiteY0" fmla="*/ 973825 h 1201669"/>
                      <a:gd name="connsiteX1" fmla="*/ 246388 w 1072468"/>
                      <a:gd name="connsiteY1" fmla="*/ 1198950 h 1201669"/>
                      <a:gd name="connsiteX2" fmla="*/ 145574 w 1072468"/>
                      <a:gd name="connsiteY2" fmla="*/ 1121102 h 1201669"/>
                      <a:gd name="connsiteX3" fmla="*/ 121746 w 1072468"/>
                      <a:gd name="connsiteY3" fmla="*/ 1083593 h 1201669"/>
                      <a:gd name="connsiteX4" fmla="*/ 303616 w 1072468"/>
                      <a:gd name="connsiteY4" fmla="*/ 938271 h 1201669"/>
                      <a:gd name="connsiteX5" fmla="*/ 83539 w 1072468"/>
                      <a:gd name="connsiteY5" fmla="*/ 945628 h 1201669"/>
                      <a:gd name="connsiteX6" fmla="*/ 98549 w 1072468"/>
                      <a:gd name="connsiteY6" fmla="*/ 867899 h 1201669"/>
                      <a:gd name="connsiteX7" fmla="*/ 881 w 1072468"/>
                      <a:gd name="connsiteY7" fmla="*/ 804009 h 1201669"/>
                      <a:gd name="connsiteX8" fmla="*/ 100117 w 1072468"/>
                      <a:gd name="connsiteY8" fmla="*/ 653627 h 1201669"/>
                      <a:gd name="connsiteX9" fmla="*/ 75473 w 1072468"/>
                      <a:gd name="connsiteY9" fmla="*/ 519238 h 1201669"/>
                      <a:gd name="connsiteX10" fmla="*/ 70996 w 1072468"/>
                      <a:gd name="connsiteY10" fmla="*/ 394493 h 1201669"/>
                      <a:gd name="connsiteX11" fmla="*/ 640536 w 1072468"/>
                      <a:gd name="connsiteY11" fmla="*/ 732 h 1201669"/>
                      <a:gd name="connsiteX12" fmla="*/ 1071762 w 1072468"/>
                      <a:gd name="connsiteY12" fmla="*/ 587225 h 1201669"/>
                      <a:gd name="connsiteX13" fmla="*/ 783426 w 1072468"/>
                      <a:gd name="connsiteY13" fmla="*/ 1146447 h 1201669"/>
                      <a:gd name="connsiteX0" fmla="*/ 707168 w 1072468"/>
                      <a:gd name="connsiteY0" fmla="*/ 973825 h 1201669"/>
                      <a:gd name="connsiteX1" fmla="*/ 246388 w 1072468"/>
                      <a:gd name="connsiteY1" fmla="*/ 1198950 h 1201669"/>
                      <a:gd name="connsiteX2" fmla="*/ 145574 w 1072468"/>
                      <a:gd name="connsiteY2" fmla="*/ 1121102 h 1201669"/>
                      <a:gd name="connsiteX3" fmla="*/ 121746 w 1072468"/>
                      <a:gd name="connsiteY3" fmla="*/ 1083593 h 1201669"/>
                      <a:gd name="connsiteX4" fmla="*/ 303616 w 1072468"/>
                      <a:gd name="connsiteY4" fmla="*/ 938271 h 1201669"/>
                      <a:gd name="connsiteX5" fmla="*/ 83539 w 1072468"/>
                      <a:gd name="connsiteY5" fmla="*/ 945628 h 1201669"/>
                      <a:gd name="connsiteX6" fmla="*/ 98549 w 1072468"/>
                      <a:gd name="connsiteY6" fmla="*/ 867899 h 1201669"/>
                      <a:gd name="connsiteX7" fmla="*/ 881 w 1072468"/>
                      <a:gd name="connsiteY7" fmla="*/ 804009 h 1201669"/>
                      <a:gd name="connsiteX8" fmla="*/ 100117 w 1072468"/>
                      <a:gd name="connsiteY8" fmla="*/ 653627 h 1201669"/>
                      <a:gd name="connsiteX9" fmla="*/ 75473 w 1072468"/>
                      <a:gd name="connsiteY9" fmla="*/ 519238 h 1201669"/>
                      <a:gd name="connsiteX10" fmla="*/ 70996 w 1072468"/>
                      <a:gd name="connsiteY10" fmla="*/ 394493 h 1201669"/>
                      <a:gd name="connsiteX11" fmla="*/ 640536 w 1072468"/>
                      <a:gd name="connsiteY11" fmla="*/ 732 h 1201669"/>
                      <a:gd name="connsiteX12" fmla="*/ 1071762 w 1072468"/>
                      <a:gd name="connsiteY12" fmla="*/ 587225 h 1201669"/>
                      <a:gd name="connsiteX13" fmla="*/ 783426 w 1072468"/>
                      <a:gd name="connsiteY13" fmla="*/ 1146447 h 1201669"/>
                      <a:gd name="connsiteX0" fmla="*/ 707168 w 1072468"/>
                      <a:gd name="connsiteY0" fmla="*/ 973825 h 1198950"/>
                      <a:gd name="connsiteX1" fmla="*/ 246388 w 1072468"/>
                      <a:gd name="connsiteY1" fmla="*/ 1198950 h 1198950"/>
                      <a:gd name="connsiteX2" fmla="*/ 145574 w 1072468"/>
                      <a:gd name="connsiteY2" fmla="*/ 1121102 h 1198950"/>
                      <a:gd name="connsiteX3" fmla="*/ 121746 w 1072468"/>
                      <a:gd name="connsiteY3" fmla="*/ 1083593 h 1198950"/>
                      <a:gd name="connsiteX4" fmla="*/ 303616 w 1072468"/>
                      <a:gd name="connsiteY4" fmla="*/ 938271 h 1198950"/>
                      <a:gd name="connsiteX5" fmla="*/ 83539 w 1072468"/>
                      <a:gd name="connsiteY5" fmla="*/ 945628 h 1198950"/>
                      <a:gd name="connsiteX6" fmla="*/ 98549 w 1072468"/>
                      <a:gd name="connsiteY6" fmla="*/ 867899 h 1198950"/>
                      <a:gd name="connsiteX7" fmla="*/ 881 w 1072468"/>
                      <a:gd name="connsiteY7" fmla="*/ 804009 h 1198950"/>
                      <a:gd name="connsiteX8" fmla="*/ 100117 w 1072468"/>
                      <a:gd name="connsiteY8" fmla="*/ 653627 h 1198950"/>
                      <a:gd name="connsiteX9" fmla="*/ 75473 w 1072468"/>
                      <a:gd name="connsiteY9" fmla="*/ 519238 h 1198950"/>
                      <a:gd name="connsiteX10" fmla="*/ 70996 w 1072468"/>
                      <a:gd name="connsiteY10" fmla="*/ 394493 h 1198950"/>
                      <a:gd name="connsiteX11" fmla="*/ 640536 w 1072468"/>
                      <a:gd name="connsiteY11" fmla="*/ 732 h 1198950"/>
                      <a:gd name="connsiteX12" fmla="*/ 1071762 w 1072468"/>
                      <a:gd name="connsiteY12" fmla="*/ 587225 h 1198950"/>
                      <a:gd name="connsiteX13" fmla="*/ 783426 w 1072468"/>
                      <a:gd name="connsiteY13" fmla="*/ 1146447 h 1198950"/>
                      <a:gd name="connsiteX0" fmla="*/ 707168 w 1072468"/>
                      <a:gd name="connsiteY0" fmla="*/ 973825 h 1198950"/>
                      <a:gd name="connsiteX1" fmla="*/ 246388 w 1072468"/>
                      <a:gd name="connsiteY1" fmla="*/ 1198950 h 1198950"/>
                      <a:gd name="connsiteX2" fmla="*/ 145574 w 1072468"/>
                      <a:gd name="connsiteY2" fmla="*/ 1121102 h 1198950"/>
                      <a:gd name="connsiteX3" fmla="*/ 129159 w 1072468"/>
                      <a:gd name="connsiteY3" fmla="*/ 1086064 h 1198950"/>
                      <a:gd name="connsiteX4" fmla="*/ 303616 w 1072468"/>
                      <a:gd name="connsiteY4" fmla="*/ 938271 h 1198950"/>
                      <a:gd name="connsiteX5" fmla="*/ 83539 w 1072468"/>
                      <a:gd name="connsiteY5" fmla="*/ 945628 h 1198950"/>
                      <a:gd name="connsiteX6" fmla="*/ 98549 w 1072468"/>
                      <a:gd name="connsiteY6" fmla="*/ 867899 h 1198950"/>
                      <a:gd name="connsiteX7" fmla="*/ 881 w 1072468"/>
                      <a:gd name="connsiteY7" fmla="*/ 804009 h 1198950"/>
                      <a:gd name="connsiteX8" fmla="*/ 100117 w 1072468"/>
                      <a:gd name="connsiteY8" fmla="*/ 653627 h 1198950"/>
                      <a:gd name="connsiteX9" fmla="*/ 75473 w 1072468"/>
                      <a:gd name="connsiteY9" fmla="*/ 519238 h 1198950"/>
                      <a:gd name="connsiteX10" fmla="*/ 70996 w 1072468"/>
                      <a:gd name="connsiteY10" fmla="*/ 394493 h 1198950"/>
                      <a:gd name="connsiteX11" fmla="*/ 640536 w 1072468"/>
                      <a:gd name="connsiteY11" fmla="*/ 732 h 1198950"/>
                      <a:gd name="connsiteX12" fmla="*/ 1071762 w 1072468"/>
                      <a:gd name="connsiteY12" fmla="*/ 587225 h 1198950"/>
                      <a:gd name="connsiteX13" fmla="*/ 783426 w 1072468"/>
                      <a:gd name="connsiteY13" fmla="*/ 1146447 h 1198950"/>
                      <a:gd name="connsiteX0" fmla="*/ 707168 w 1072468"/>
                      <a:gd name="connsiteY0" fmla="*/ 973825 h 1198950"/>
                      <a:gd name="connsiteX1" fmla="*/ 246388 w 1072468"/>
                      <a:gd name="connsiteY1" fmla="*/ 1198950 h 1198950"/>
                      <a:gd name="connsiteX2" fmla="*/ 145574 w 1072468"/>
                      <a:gd name="connsiteY2" fmla="*/ 1121102 h 1198950"/>
                      <a:gd name="connsiteX3" fmla="*/ 129159 w 1072468"/>
                      <a:gd name="connsiteY3" fmla="*/ 1086064 h 1198950"/>
                      <a:gd name="connsiteX4" fmla="*/ 303616 w 1072468"/>
                      <a:gd name="connsiteY4" fmla="*/ 950626 h 1198950"/>
                      <a:gd name="connsiteX5" fmla="*/ 83539 w 1072468"/>
                      <a:gd name="connsiteY5" fmla="*/ 945628 h 1198950"/>
                      <a:gd name="connsiteX6" fmla="*/ 98549 w 1072468"/>
                      <a:gd name="connsiteY6" fmla="*/ 867899 h 1198950"/>
                      <a:gd name="connsiteX7" fmla="*/ 881 w 1072468"/>
                      <a:gd name="connsiteY7" fmla="*/ 804009 h 1198950"/>
                      <a:gd name="connsiteX8" fmla="*/ 100117 w 1072468"/>
                      <a:gd name="connsiteY8" fmla="*/ 653627 h 1198950"/>
                      <a:gd name="connsiteX9" fmla="*/ 75473 w 1072468"/>
                      <a:gd name="connsiteY9" fmla="*/ 519238 h 1198950"/>
                      <a:gd name="connsiteX10" fmla="*/ 70996 w 1072468"/>
                      <a:gd name="connsiteY10" fmla="*/ 394493 h 1198950"/>
                      <a:gd name="connsiteX11" fmla="*/ 640536 w 1072468"/>
                      <a:gd name="connsiteY11" fmla="*/ 732 h 1198950"/>
                      <a:gd name="connsiteX12" fmla="*/ 1071762 w 1072468"/>
                      <a:gd name="connsiteY12" fmla="*/ 587225 h 1198950"/>
                      <a:gd name="connsiteX13" fmla="*/ 783426 w 1072468"/>
                      <a:gd name="connsiteY13" fmla="*/ 1146447 h 1198950"/>
                      <a:gd name="connsiteX0" fmla="*/ 707168 w 1072468"/>
                      <a:gd name="connsiteY0" fmla="*/ 973825 h 1198950"/>
                      <a:gd name="connsiteX1" fmla="*/ 246388 w 1072468"/>
                      <a:gd name="connsiteY1" fmla="*/ 1198950 h 1198950"/>
                      <a:gd name="connsiteX2" fmla="*/ 145574 w 1072468"/>
                      <a:gd name="connsiteY2" fmla="*/ 1121102 h 1198950"/>
                      <a:gd name="connsiteX3" fmla="*/ 129159 w 1072468"/>
                      <a:gd name="connsiteY3" fmla="*/ 1086064 h 1198950"/>
                      <a:gd name="connsiteX4" fmla="*/ 303616 w 1072468"/>
                      <a:gd name="connsiteY4" fmla="*/ 950626 h 1198950"/>
                      <a:gd name="connsiteX5" fmla="*/ 83539 w 1072468"/>
                      <a:gd name="connsiteY5" fmla="*/ 945628 h 1198950"/>
                      <a:gd name="connsiteX6" fmla="*/ 98549 w 1072468"/>
                      <a:gd name="connsiteY6" fmla="*/ 867899 h 1198950"/>
                      <a:gd name="connsiteX7" fmla="*/ 881 w 1072468"/>
                      <a:gd name="connsiteY7" fmla="*/ 804009 h 1198950"/>
                      <a:gd name="connsiteX8" fmla="*/ 100117 w 1072468"/>
                      <a:gd name="connsiteY8" fmla="*/ 653627 h 1198950"/>
                      <a:gd name="connsiteX9" fmla="*/ 75473 w 1072468"/>
                      <a:gd name="connsiteY9" fmla="*/ 519238 h 1198950"/>
                      <a:gd name="connsiteX10" fmla="*/ 70996 w 1072468"/>
                      <a:gd name="connsiteY10" fmla="*/ 394493 h 1198950"/>
                      <a:gd name="connsiteX11" fmla="*/ 640536 w 1072468"/>
                      <a:gd name="connsiteY11" fmla="*/ 732 h 1198950"/>
                      <a:gd name="connsiteX12" fmla="*/ 1071762 w 1072468"/>
                      <a:gd name="connsiteY12" fmla="*/ 587225 h 1198950"/>
                      <a:gd name="connsiteX13" fmla="*/ 783426 w 1072468"/>
                      <a:gd name="connsiteY13" fmla="*/ 1146447 h 1198950"/>
                      <a:gd name="connsiteX0" fmla="*/ 707168 w 1072468"/>
                      <a:gd name="connsiteY0" fmla="*/ 973825 h 1198950"/>
                      <a:gd name="connsiteX1" fmla="*/ 246388 w 1072468"/>
                      <a:gd name="connsiteY1" fmla="*/ 1198950 h 1198950"/>
                      <a:gd name="connsiteX2" fmla="*/ 145574 w 1072468"/>
                      <a:gd name="connsiteY2" fmla="*/ 1121102 h 1198950"/>
                      <a:gd name="connsiteX3" fmla="*/ 129159 w 1072468"/>
                      <a:gd name="connsiteY3" fmla="*/ 1086064 h 1198950"/>
                      <a:gd name="connsiteX4" fmla="*/ 303616 w 1072468"/>
                      <a:gd name="connsiteY4" fmla="*/ 950626 h 1198950"/>
                      <a:gd name="connsiteX5" fmla="*/ 83539 w 1072468"/>
                      <a:gd name="connsiteY5" fmla="*/ 945628 h 1198950"/>
                      <a:gd name="connsiteX6" fmla="*/ 88665 w 1072468"/>
                      <a:gd name="connsiteY6" fmla="*/ 858015 h 1198950"/>
                      <a:gd name="connsiteX7" fmla="*/ 881 w 1072468"/>
                      <a:gd name="connsiteY7" fmla="*/ 804009 h 1198950"/>
                      <a:gd name="connsiteX8" fmla="*/ 100117 w 1072468"/>
                      <a:gd name="connsiteY8" fmla="*/ 653627 h 1198950"/>
                      <a:gd name="connsiteX9" fmla="*/ 75473 w 1072468"/>
                      <a:gd name="connsiteY9" fmla="*/ 519238 h 1198950"/>
                      <a:gd name="connsiteX10" fmla="*/ 70996 w 1072468"/>
                      <a:gd name="connsiteY10" fmla="*/ 394493 h 1198950"/>
                      <a:gd name="connsiteX11" fmla="*/ 640536 w 1072468"/>
                      <a:gd name="connsiteY11" fmla="*/ 732 h 1198950"/>
                      <a:gd name="connsiteX12" fmla="*/ 1071762 w 1072468"/>
                      <a:gd name="connsiteY12" fmla="*/ 587225 h 1198950"/>
                      <a:gd name="connsiteX13" fmla="*/ 783426 w 1072468"/>
                      <a:gd name="connsiteY13" fmla="*/ 1146447 h 11989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072468" h="1198950">
                        <a:moveTo>
                          <a:pt x="707168" y="973825"/>
                        </a:moveTo>
                        <a:cubicBezTo>
                          <a:pt x="611748" y="1151526"/>
                          <a:pt x="499701" y="1196330"/>
                          <a:pt x="246388" y="1198950"/>
                        </a:cubicBezTo>
                        <a:cubicBezTo>
                          <a:pt x="195607" y="1191944"/>
                          <a:pt x="173527" y="1202449"/>
                          <a:pt x="145574" y="1121102"/>
                        </a:cubicBezTo>
                        <a:cubicBezTo>
                          <a:pt x="141045" y="1105454"/>
                          <a:pt x="102819" y="1114477"/>
                          <a:pt x="129159" y="1086064"/>
                        </a:cubicBezTo>
                        <a:cubicBezTo>
                          <a:pt x="155499" y="1057651"/>
                          <a:pt x="311219" y="974032"/>
                          <a:pt x="303616" y="950626"/>
                        </a:cubicBezTo>
                        <a:cubicBezTo>
                          <a:pt x="230257" y="948960"/>
                          <a:pt x="119364" y="961063"/>
                          <a:pt x="83539" y="945628"/>
                        </a:cubicBezTo>
                        <a:cubicBezTo>
                          <a:pt x="47714" y="930193"/>
                          <a:pt x="88663" y="892806"/>
                          <a:pt x="88665" y="858015"/>
                        </a:cubicBezTo>
                        <a:cubicBezTo>
                          <a:pt x="55765" y="841154"/>
                          <a:pt x="8361" y="854300"/>
                          <a:pt x="881" y="804009"/>
                        </a:cubicBezTo>
                        <a:cubicBezTo>
                          <a:pt x="-10263" y="754160"/>
                          <a:pt x="87685" y="701089"/>
                          <a:pt x="100117" y="653627"/>
                        </a:cubicBezTo>
                        <a:cubicBezTo>
                          <a:pt x="112549" y="606165"/>
                          <a:pt x="79929" y="554887"/>
                          <a:pt x="75473" y="519238"/>
                        </a:cubicBezTo>
                        <a:cubicBezTo>
                          <a:pt x="68941" y="487199"/>
                          <a:pt x="71695" y="420993"/>
                          <a:pt x="70996" y="394493"/>
                        </a:cubicBezTo>
                        <a:cubicBezTo>
                          <a:pt x="78322" y="132876"/>
                          <a:pt x="328221" y="-11623"/>
                          <a:pt x="640536" y="732"/>
                        </a:cubicBezTo>
                        <a:cubicBezTo>
                          <a:pt x="952851" y="13087"/>
                          <a:pt x="1083350" y="379197"/>
                          <a:pt x="1071762" y="587225"/>
                        </a:cubicBezTo>
                        <a:cubicBezTo>
                          <a:pt x="1055542" y="878403"/>
                          <a:pt x="765373" y="970038"/>
                          <a:pt x="783426" y="1146447"/>
                        </a:cubicBezTo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373" name="グループ化 372">
                    <a:extLst>
                      <a:ext uri="{FF2B5EF4-FFF2-40B4-BE49-F238E27FC236}">
                        <a16:creationId xmlns:a16="http://schemas.microsoft.com/office/drawing/2014/main" id="{3210A40A-9C23-46E0-9F2D-4AC6D8672EDE}"/>
                      </a:ext>
                    </a:extLst>
                  </p:cNvPr>
                  <p:cNvGrpSpPr/>
                  <p:nvPr/>
                </p:nvGrpSpPr>
                <p:grpSpPr>
                  <a:xfrm>
                    <a:off x="3858082" y="2107049"/>
                    <a:ext cx="783768" cy="1429084"/>
                    <a:chOff x="4621280" y="2107049"/>
                    <a:chExt cx="783768" cy="1429084"/>
                  </a:xfrm>
                </p:grpSpPr>
                <p:sp>
                  <p:nvSpPr>
                    <p:cNvPr id="387" name="四角形: 上の 2 つの角を丸める 386">
                      <a:extLst>
                        <a:ext uri="{FF2B5EF4-FFF2-40B4-BE49-F238E27FC236}">
                          <a16:creationId xmlns:a16="http://schemas.microsoft.com/office/drawing/2014/main" id="{1C50F2F1-2F7F-4270-B9F1-1A3D970E419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77088" y="2107049"/>
                      <a:ext cx="266338" cy="138615"/>
                    </a:xfrm>
                    <a:prstGeom prst="round2SameRect">
                      <a:avLst>
                        <a:gd name="adj1" fmla="val 7120"/>
                        <a:gd name="adj2" fmla="val 34088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85" name="フリーフォーム: 図形 384">
                      <a:extLst>
                        <a:ext uri="{FF2B5EF4-FFF2-40B4-BE49-F238E27FC236}">
                          <a16:creationId xmlns:a16="http://schemas.microsoft.com/office/drawing/2014/main" id="{B153C604-376E-446C-B122-71297D513D4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51645" y="2130860"/>
                      <a:ext cx="317438" cy="186718"/>
                    </a:xfrm>
                    <a:custGeom>
                      <a:avLst/>
                      <a:gdLst>
                        <a:gd name="connsiteX0" fmla="*/ 20101 w 183642"/>
                        <a:gd name="connsiteY0" fmla="*/ 0 h 186718"/>
                        <a:gd name="connsiteX1" fmla="*/ 163541 w 183642"/>
                        <a:gd name="connsiteY1" fmla="*/ 0 h 186718"/>
                        <a:gd name="connsiteX2" fmla="*/ 183642 w 183642"/>
                        <a:gd name="connsiteY2" fmla="*/ 20101 h 186718"/>
                        <a:gd name="connsiteX3" fmla="*/ 183642 w 183642"/>
                        <a:gd name="connsiteY3" fmla="*/ 74776 h 186718"/>
                        <a:gd name="connsiteX4" fmla="*/ 183642 w 183642"/>
                        <a:gd name="connsiteY4" fmla="*/ 124118 h 186718"/>
                        <a:gd name="connsiteX5" fmla="*/ 183642 w 183642"/>
                        <a:gd name="connsiteY5" fmla="*/ 186717 h 186718"/>
                        <a:gd name="connsiteX6" fmla="*/ 121047 w 183642"/>
                        <a:gd name="connsiteY6" fmla="*/ 186717 h 186718"/>
                        <a:gd name="connsiteX7" fmla="*/ 121042 w 183642"/>
                        <a:gd name="connsiteY7" fmla="*/ 186718 h 186718"/>
                        <a:gd name="connsiteX8" fmla="*/ 62600 w 183642"/>
                        <a:gd name="connsiteY8" fmla="*/ 186718 h 186718"/>
                        <a:gd name="connsiteX9" fmla="*/ 0 w 183642"/>
                        <a:gd name="connsiteY9" fmla="*/ 124118 h 186718"/>
                        <a:gd name="connsiteX10" fmla="*/ 0 w 183642"/>
                        <a:gd name="connsiteY10" fmla="*/ 20101 h 186718"/>
                        <a:gd name="connsiteX11" fmla="*/ 20101 w 183642"/>
                        <a:gd name="connsiteY11" fmla="*/ 0 h 1867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83642" h="186718">
                          <a:moveTo>
                            <a:pt x="20101" y="0"/>
                          </a:moveTo>
                          <a:lnTo>
                            <a:pt x="163541" y="0"/>
                          </a:lnTo>
                          <a:cubicBezTo>
                            <a:pt x="174642" y="0"/>
                            <a:pt x="183642" y="9000"/>
                            <a:pt x="183642" y="20101"/>
                          </a:cubicBezTo>
                          <a:lnTo>
                            <a:pt x="183642" y="74776"/>
                          </a:lnTo>
                          <a:lnTo>
                            <a:pt x="183642" y="124118"/>
                          </a:lnTo>
                          <a:lnTo>
                            <a:pt x="183642" y="186717"/>
                          </a:lnTo>
                          <a:lnTo>
                            <a:pt x="121047" y="186717"/>
                          </a:lnTo>
                          <a:lnTo>
                            <a:pt x="121042" y="186718"/>
                          </a:lnTo>
                          <a:lnTo>
                            <a:pt x="62600" y="186718"/>
                          </a:lnTo>
                          <a:cubicBezTo>
                            <a:pt x="28027" y="186718"/>
                            <a:pt x="0" y="158691"/>
                            <a:pt x="0" y="124118"/>
                          </a:cubicBezTo>
                          <a:lnTo>
                            <a:pt x="0" y="20101"/>
                          </a:lnTo>
                          <a:cubicBezTo>
                            <a:pt x="0" y="9000"/>
                            <a:pt x="9000" y="0"/>
                            <a:pt x="20101" y="0"/>
                          </a:cubicBezTo>
                          <a:close/>
                        </a:path>
                      </a:pathLst>
                    </a:custGeom>
                    <a:solidFill>
                      <a:schemeClr val="accent1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79" name="片側の 2 つの角を丸めた四角形 144">
                      <a:extLst>
                        <a:ext uri="{FF2B5EF4-FFF2-40B4-BE49-F238E27FC236}">
                          <a16:creationId xmlns:a16="http://schemas.microsoft.com/office/drawing/2014/main" id="{98DB627C-73F8-4DB9-BCE4-B6734A16151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47594" y="2248208"/>
                      <a:ext cx="757454" cy="1287925"/>
                    </a:xfrm>
                    <a:prstGeom prst="round2SameRect">
                      <a:avLst>
                        <a:gd name="adj1" fmla="val 30576"/>
                        <a:gd name="adj2" fmla="val 0"/>
                      </a:avLst>
                    </a:prstGeom>
                    <a:solidFill>
                      <a:schemeClr val="accent1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80" name="楕円 379">
                      <a:extLst>
                        <a:ext uri="{FF2B5EF4-FFF2-40B4-BE49-F238E27FC236}">
                          <a16:creationId xmlns:a16="http://schemas.microsoft.com/office/drawing/2014/main" id="{CCDA4CA7-B474-4835-B485-7E3C3D289F2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21280" y="2432258"/>
                      <a:ext cx="55539" cy="89958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81" name="楕円 380">
                      <a:extLst>
                        <a:ext uri="{FF2B5EF4-FFF2-40B4-BE49-F238E27FC236}">
                          <a16:creationId xmlns:a16="http://schemas.microsoft.com/office/drawing/2014/main" id="{141DB455-76B5-4DB5-8D42-9003D15B871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21280" y="2667819"/>
                      <a:ext cx="55539" cy="89958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82" name="楕円 381">
                      <a:extLst>
                        <a:ext uri="{FF2B5EF4-FFF2-40B4-BE49-F238E27FC236}">
                          <a16:creationId xmlns:a16="http://schemas.microsoft.com/office/drawing/2014/main" id="{E4DFD95D-5FAC-49C7-969D-8A2F60C58BB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21280" y="2903380"/>
                      <a:ext cx="55539" cy="89958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83" name="楕円 382">
                      <a:extLst>
                        <a:ext uri="{FF2B5EF4-FFF2-40B4-BE49-F238E27FC236}">
                          <a16:creationId xmlns:a16="http://schemas.microsoft.com/office/drawing/2014/main" id="{9B70767F-98EF-4470-8EAA-9975D80D2BA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21280" y="3138941"/>
                      <a:ext cx="55539" cy="89958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84" name="楕円 383">
                      <a:extLst>
                        <a:ext uri="{FF2B5EF4-FFF2-40B4-BE49-F238E27FC236}">
                          <a16:creationId xmlns:a16="http://schemas.microsoft.com/office/drawing/2014/main" id="{406F53B2-CF91-4193-9335-CDDB7DA1CE9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21280" y="3374503"/>
                      <a:ext cx="55539" cy="89958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89" name="四角形: 上の 2 つの角を丸める 388">
                    <a:extLst>
                      <a:ext uri="{FF2B5EF4-FFF2-40B4-BE49-F238E27FC236}">
                        <a16:creationId xmlns:a16="http://schemas.microsoft.com/office/drawing/2014/main" id="{9AA18C96-3559-4F7E-B061-74F99BD5B564}"/>
                      </a:ext>
                    </a:extLst>
                  </p:cNvPr>
                  <p:cNvSpPr/>
                  <p:nvPr/>
                </p:nvSpPr>
                <p:spPr>
                  <a:xfrm>
                    <a:off x="4052227" y="2390244"/>
                    <a:ext cx="202762" cy="1143856"/>
                  </a:xfrm>
                  <a:prstGeom prst="round2SameRect">
                    <a:avLst>
                      <a:gd name="adj1" fmla="val 40288"/>
                      <a:gd name="adj2" fmla="val 0"/>
                    </a:avLst>
                  </a:prstGeom>
                  <a:solidFill>
                    <a:srgbClr val="000000">
                      <a:alpha val="3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0" name="フリーフォーム: 図形 389">
                    <a:extLst>
                      <a:ext uri="{FF2B5EF4-FFF2-40B4-BE49-F238E27FC236}">
                        <a16:creationId xmlns:a16="http://schemas.microsoft.com/office/drawing/2014/main" id="{D58467FE-9C67-4B30-96A8-39B80CD55EE4}"/>
                      </a:ext>
                    </a:extLst>
                  </p:cNvPr>
                  <p:cNvSpPr/>
                  <p:nvPr/>
                </p:nvSpPr>
                <p:spPr>
                  <a:xfrm flipH="1">
                    <a:off x="4098383" y="2332807"/>
                    <a:ext cx="367416" cy="1203325"/>
                  </a:xfrm>
                  <a:custGeom>
                    <a:avLst/>
                    <a:gdLst>
                      <a:gd name="connsiteX0" fmla="*/ 42070 w 328822"/>
                      <a:gd name="connsiteY0" fmla="*/ 0 h 947738"/>
                      <a:gd name="connsiteX1" fmla="*/ 286752 w 328822"/>
                      <a:gd name="connsiteY1" fmla="*/ 0 h 947738"/>
                      <a:gd name="connsiteX2" fmla="*/ 315902 w 328822"/>
                      <a:gd name="connsiteY2" fmla="*/ 43235 h 947738"/>
                      <a:gd name="connsiteX3" fmla="*/ 328822 w 328822"/>
                      <a:gd name="connsiteY3" fmla="*/ 107231 h 947738"/>
                      <a:gd name="connsiteX4" fmla="*/ 328822 w 328822"/>
                      <a:gd name="connsiteY4" fmla="*/ 947738 h 947738"/>
                      <a:gd name="connsiteX5" fmla="*/ 0 w 328822"/>
                      <a:gd name="connsiteY5" fmla="*/ 947738 h 947738"/>
                      <a:gd name="connsiteX6" fmla="*/ 0 w 328822"/>
                      <a:gd name="connsiteY6" fmla="*/ 107231 h 947738"/>
                      <a:gd name="connsiteX7" fmla="*/ 12920 w 328822"/>
                      <a:gd name="connsiteY7" fmla="*/ 43235 h 947738"/>
                      <a:gd name="connsiteX0" fmla="*/ 315902 w 407342"/>
                      <a:gd name="connsiteY0" fmla="*/ 43235 h 947738"/>
                      <a:gd name="connsiteX1" fmla="*/ 328822 w 407342"/>
                      <a:gd name="connsiteY1" fmla="*/ 107231 h 947738"/>
                      <a:gd name="connsiteX2" fmla="*/ 328822 w 407342"/>
                      <a:gd name="connsiteY2" fmla="*/ 947738 h 947738"/>
                      <a:gd name="connsiteX3" fmla="*/ 0 w 407342"/>
                      <a:gd name="connsiteY3" fmla="*/ 947738 h 947738"/>
                      <a:gd name="connsiteX4" fmla="*/ 0 w 407342"/>
                      <a:gd name="connsiteY4" fmla="*/ 107231 h 947738"/>
                      <a:gd name="connsiteX5" fmla="*/ 12920 w 407342"/>
                      <a:gd name="connsiteY5" fmla="*/ 43235 h 947738"/>
                      <a:gd name="connsiteX6" fmla="*/ 42070 w 407342"/>
                      <a:gd name="connsiteY6" fmla="*/ 0 h 947738"/>
                      <a:gd name="connsiteX7" fmla="*/ 286752 w 407342"/>
                      <a:gd name="connsiteY7" fmla="*/ 0 h 947738"/>
                      <a:gd name="connsiteX8" fmla="*/ 407342 w 407342"/>
                      <a:gd name="connsiteY8" fmla="*/ 134675 h 947738"/>
                      <a:gd name="connsiteX0" fmla="*/ 315902 w 328822"/>
                      <a:gd name="connsiteY0" fmla="*/ 43235 h 947738"/>
                      <a:gd name="connsiteX1" fmla="*/ 328822 w 328822"/>
                      <a:gd name="connsiteY1" fmla="*/ 107231 h 947738"/>
                      <a:gd name="connsiteX2" fmla="*/ 328822 w 328822"/>
                      <a:gd name="connsiteY2" fmla="*/ 947738 h 947738"/>
                      <a:gd name="connsiteX3" fmla="*/ 0 w 328822"/>
                      <a:gd name="connsiteY3" fmla="*/ 947738 h 947738"/>
                      <a:gd name="connsiteX4" fmla="*/ 0 w 328822"/>
                      <a:gd name="connsiteY4" fmla="*/ 107231 h 947738"/>
                      <a:gd name="connsiteX5" fmla="*/ 12920 w 328822"/>
                      <a:gd name="connsiteY5" fmla="*/ 43235 h 947738"/>
                      <a:gd name="connsiteX6" fmla="*/ 42070 w 328822"/>
                      <a:gd name="connsiteY6" fmla="*/ 0 h 947738"/>
                      <a:gd name="connsiteX7" fmla="*/ 286752 w 328822"/>
                      <a:gd name="connsiteY7" fmla="*/ 0 h 947738"/>
                      <a:gd name="connsiteX0" fmla="*/ 315902 w 328822"/>
                      <a:gd name="connsiteY0" fmla="*/ 43235 h 947738"/>
                      <a:gd name="connsiteX1" fmla="*/ 328822 w 328822"/>
                      <a:gd name="connsiteY1" fmla="*/ 107231 h 947738"/>
                      <a:gd name="connsiteX2" fmla="*/ 328822 w 328822"/>
                      <a:gd name="connsiteY2" fmla="*/ 947738 h 947738"/>
                      <a:gd name="connsiteX3" fmla="*/ 0 w 328822"/>
                      <a:gd name="connsiteY3" fmla="*/ 947738 h 947738"/>
                      <a:gd name="connsiteX4" fmla="*/ 0 w 328822"/>
                      <a:gd name="connsiteY4" fmla="*/ 107231 h 947738"/>
                      <a:gd name="connsiteX5" fmla="*/ 12920 w 328822"/>
                      <a:gd name="connsiteY5" fmla="*/ 43235 h 947738"/>
                      <a:gd name="connsiteX6" fmla="*/ 42070 w 328822"/>
                      <a:gd name="connsiteY6" fmla="*/ 0 h 947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28822" h="947738">
                        <a:moveTo>
                          <a:pt x="315902" y="43235"/>
                        </a:moveTo>
                        <a:cubicBezTo>
                          <a:pt x="324222" y="62905"/>
                          <a:pt x="328822" y="84531"/>
                          <a:pt x="328822" y="107231"/>
                        </a:cubicBezTo>
                        <a:lnTo>
                          <a:pt x="328822" y="947738"/>
                        </a:lnTo>
                        <a:lnTo>
                          <a:pt x="0" y="947738"/>
                        </a:lnTo>
                        <a:lnTo>
                          <a:pt x="0" y="107231"/>
                        </a:lnTo>
                        <a:cubicBezTo>
                          <a:pt x="0" y="84531"/>
                          <a:pt x="4601" y="62905"/>
                          <a:pt x="12920" y="43235"/>
                        </a:cubicBezTo>
                        <a:lnTo>
                          <a:pt x="42070" y="0"/>
                        </a:lnTo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" name="楕円 8">
                    <a:extLst>
                      <a:ext uri="{FF2B5EF4-FFF2-40B4-BE49-F238E27FC236}">
                        <a16:creationId xmlns:a16="http://schemas.microsoft.com/office/drawing/2014/main" id="{E01E726E-2185-408F-81F8-9A4FF943A8F8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3774768" y="954364"/>
                    <a:ext cx="521950" cy="32508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" name="月 9">
                    <a:extLst>
                      <a:ext uri="{FF2B5EF4-FFF2-40B4-BE49-F238E27FC236}">
                        <a16:creationId xmlns:a16="http://schemas.microsoft.com/office/drawing/2014/main" id="{7D6A8CAF-176F-43ED-982A-B70FD086A32C}"/>
                      </a:ext>
                    </a:extLst>
                  </p:cNvPr>
                  <p:cNvSpPr/>
                  <p:nvPr/>
                </p:nvSpPr>
                <p:spPr>
                  <a:xfrm rot="8901916">
                    <a:off x="4081639" y="771864"/>
                    <a:ext cx="589940" cy="1085246"/>
                  </a:xfrm>
                  <a:prstGeom prst="moon">
                    <a:avLst>
                      <a:gd name="adj" fmla="val 73146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" name="月 13">
                    <a:extLst>
                      <a:ext uri="{FF2B5EF4-FFF2-40B4-BE49-F238E27FC236}">
                        <a16:creationId xmlns:a16="http://schemas.microsoft.com/office/drawing/2014/main" id="{4341A9BB-40AB-4873-B8FA-E3C38439AD9B}"/>
                      </a:ext>
                    </a:extLst>
                  </p:cNvPr>
                  <p:cNvSpPr/>
                  <p:nvPr/>
                </p:nvSpPr>
                <p:spPr>
                  <a:xfrm>
                    <a:off x="4323748" y="1572896"/>
                    <a:ext cx="257174" cy="495013"/>
                  </a:xfrm>
                  <a:prstGeom prst="moon">
                    <a:avLst>
                      <a:gd name="adj" fmla="val 78704"/>
                    </a:avLst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3" name="月 482">
                    <a:extLst>
                      <a:ext uri="{FF2B5EF4-FFF2-40B4-BE49-F238E27FC236}">
                        <a16:creationId xmlns:a16="http://schemas.microsoft.com/office/drawing/2014/main" id="{D7E28A7C-5D6C-469F-8FF9-D6E9E1C3E8F7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483291" y="1534796"/>
                    <a:ext cx="257174" cy="495013"/>
                  </a:xfrm>
                  <a:prstGeom prst="moon">
                    <a:avLst>
                      <a:gd name="adj" fmla="val 78704"/>
                    </a:avLst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484" name="グループ化 483">
                    <a:extLst>
                      <a:ext uri="{FF2B5EF4-FFF2-40B4-BE49-F238E27FC236}">
                        <a16:creationId xmlns:a16="http://schemas.microsoft.com/office/drawing/2014/main" id="{D877F43B-229D-41AB-BD81-1CDCBF67D812}"/>
                      </a:ext>
                    </a:extLst>
                  </p:cNvPr>
                  <p:cNvGrpSpPr/>
                  <p:nvPr/>
                </p:nvGrpSpPr>
                <p:grpSpPr>
                  <a:xfrm>
                    <a:off x="4270206" y="1471613"/>
                    <a:ext cx="213064" cy="385886"/>
                    <a:chOff x="1368308" y="1783038"/>
                    <a:chExt cx="188990" cy="342286"/>
                  </a:xfrm>
                  <a:solidFill>
                    <a:schemeClr val="accent2">
                      <a:lumMod val="20000"/>
                      <a:lumOff val="80000"/>
                    </a:schemeClr>
                  </a:solidFill>
                </p:grpSpPr>
                <p:sp>
                  <p:nvSpPr>
                    <p:cNvPr id="485" name="フリーフォーム: 図形 484">
                      <a:extLst>
                        <a:ext uri="{FF2B5EF4-FFF2-40B4-BE49-F238E27FC236}">
                          <a16:creationId xmlns:a16="http://schemas.microsoft.com/office/drawing/2014/main" id="{4FC9DBDF-0137-446A-B2EF-0623C1654E04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1368308" y="1783038"/>
                      <a:ext cx="188990" cy="342286"/>
                    </a:xfrm>
                    <a:custGeom>
                      <a:avLst/>
                      <a:gdLst>
                        <a:gd name="connsiteX0" fmla="*/ 109805 w 188990"/>
                        <a:gd name="connsiteY0" fmla="*/ 0 h 342286"/>
                        <a:gd name="connsiteX1" fmla="*/ 0 w 188990"/>
                        <a:gd name="connsiteY1" fmla="*/ 171143 h 342286"/>
                        <a:gd name="connsiteX2" fmla="*/ 109805 w 188990"/>
                        <a:gd name="connsiteY2" fmla="*/ 342286 h 342286"/>
                        <a:gd name="connsiteX3" fmla="*/ 111831 w 188990"/>
                        <a:gd name="connsiteY3" fmla="*/ 341648 h 342286"/>
                        <a:gd name="connsiteX4" fmla="*/ 188990 w 188990"/>
                        <a:gd name="connsiteY4" fmla="*/ 53688 h 342286"/>
                        <a:gd name="connsiteX5" fmla="*/ 187449 w 188990"/>
                        <a:gd name="connsiteY5" fmla="*/ 50126 h 342286"/>
                        <a:gd name="connsiteX6" fmla="*/ 109805 w 188990"/>
                        <a:gd name="connsiteY6" fmla="*/ 0 h 342286"/>
                        <a:gd name="connsiteX0" fmla="*/ 109805 w 188990"/>
                        <a:gd name="connsiteY0" fmla="*/ 0 h 342286"/>
                        <a:gd name="connsiteX1" fmla="*/ 0 w 188990"/>
                        <a:gd name="connsiteY1" fmla="*/ 171143 h 342286"/>
                        <a:gd name="connsiteX2" fmla="*/ 109805 w 188990"/>
                        <a:gd name="connsiteY2" fmla="*/ 342286 h 342286"/>
                        <a:gd name="connsiteX3" fmla="*/ 111831 w 188990"/>
                        <a:gd name="connsiteY3" fmla="*/ 341648 h 342286"/>
                        <a:gd name="connsiteX4" fmla="*/ 178321 w 188990"/>
                        <a:gd name="connsiteY4" fmla="*/ 93383 h 342286"/>
                        <a:gd name="connsiteX5" fmla="*/ 188990 w 188990"/>
                        <a:gd name="connsiteY5" fmla="*/ 53688 h 342286"/>
                        <a:gd name="connsiteX6" fmla="*/ 187449 w 188990"/>
                        <a:gd name="connsiteY6" fmla="*/ 50126 h 342286"/>
                        <a:gd name="connsiteX7" fmla="*/ 109805 w 188990"/>
                        <a:gd name="connsiteY7" fmla="*/ 0 h 342286"/>
                        <a:gd name="connsiteX0" fmla="*/ 178321 w 269761"/>
                        <a:gd name="connsiteY0" fmla="*/ 93383 h 342286"/>
                        <a:gd name="connsiteX1" fmla="*/ 188990 w 269761"/>
                        <a:gd name="connsiteY1" fmla="*/ 53688 h 342286"/>
                        <a:gd name="connsiteX2" fmla="*/ 187449 w 269761"/>
                        <a:gd name="connsiteY2" fmla="*/ 50126 h 342286"/>
                        <a:gd name="connsiteX3" fmla="*/ 109805 w 269761"/>
                        <a:gd name="connsiteY3" fmla="*/ 0 h 342286"/>
                        <a:gd name="connsiteX4" fmla="*/ 0 w 269761"/>
                        <a:gd name="connsiteY4" fmla="*/ 171143 h 342286"/>
                        <a:gd name="connsiteX5" fmla="*/ 109805 w 269761"/>
                        <a:gd name="connsiteY5" fmla="*/ 342286 h 342286"/>
                        <a:gd name="connsiteX6" fmla="*/ 111831 w 269761"/>
                        <a:gd name="connsiteY6" fmla="*/ 341648 h 342286"/>
                        <a:gd name="connsiteX7" fmla="*/ 269761 w 269761"/>
                        <a:gd name="connsiteY7" fmla="*/ 184823 h 342286"/>
                        <a:gd name="connsiteX0" fmla="*/ 188990 w 269761"/>
                        <a:gd name="connsiteY0" fmla="*/ 53688 h 342286"/>
                        <a:gd name="connsiteX1" fmla="*/ 187449 w 269761"/>
                        <a:gd name="connsiteY1" fmla="*/ 50126 h 342286"/>
                        <a:gd name="connsiteX2" fmla="*/ 109805 w 269761"/>
                        <a:gd name="connsiteY2" fmla="*/ 0 h 342286"/>
                        <a:gd name="connsiteX3" fmla="*/ 0 w 269761"/>
                        <a:gd name="connsiteY3" fmla="*/ 171143 h 342286"/>
                        <a:gd name="connsiteX4" fmla="*/ 109805 w 269761"/>
                        <a:gd name="connsiteY4" fmla="*/ 342286 h 342286"/>
                        <a:gd name="connsiteX5" fmla="*/ 111831 w 269761"/>
                        <a:gd name="connsiteY5" fmla="*/ 341648 h 342286"/>
                        <a:gd name="connsiteX6" fmla="*/ 269761 w 269761"/>
                        <a:gd name="connsiteY6" fmla="*/ 184823 h 342286"/>
                        <a:gd name="connsiteX0" fmla="*/ 188990 w 188990"/>
                        <a:gd name="connsiteY0" fmla="*/ 53688 h 342286"/>
                        <a:gd name="connsiteX1" fmla="*/ 187449 w 188990"/>
                        <a:gd name="connsiteY1" fmla="*/ 50126 h 342286"/>
                        <a:gd name="connsiteX2" fmla="*/ 109805 w 188990"/>
                        <a:gd name="connsiteY2" fmla="*/ 0 h 342286"/>
                        <a:gd name="connsiteX3" fmla="*/ 0 w 188990"/>
                        <a:gd name="connsiteY3" fmla="*/ 171143 h 342286"/>
                        <a:gd name="connsiteX4" fmla="*/ 109805 w 188990"/>
                        <a:gd name="connsiteY4" fmla="*/ 342286 h 342286"/>
                        <a:gd name="connsiteX5" fmla="*/ 111831 w 188990"/>
                        <a:gd name="connsiteY5" fmla="*/ 341648 h 3422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88990" h="342286">
                          <a:moveTo>
                            <a:pt x="188990" y="53688"/>
                          </a:moveTo>
                          <a:lnTo>
                            <a:pt x="187449" y="50126"/>
                          </a:lnTo>
                          <a:cubicBezTo>
                            <a:pt x="167578" y="19156"/>
                            <a:pt x="140127" y="0"/>
                            <a:pt x="109805" y="0"/>
                          </a:cubicBezTo>
                          <a:cubicBezTo>
                            <a:pt x="49161" y="0"/>
                            <a:pt x="0" y="76623"/>
                            <a:pt x="0" y="171143"/>
                          </a:cubicBezTo>
                          <a:cubicBezTo>
                            <a:pt x="0" y="265663"/>
                            <a:pt x="49161" y="342286"/>
                            <a:pt x="109805" y="342286"/>
                          </a:cubicBezTo>
                          <a:lnTo>
                            <a:pt x="111831" y="341648"/>
                          </a:lnTo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86" name="フリーフォーム: 図形 485">
                      <a:extLst>
                        <a:ext uri="{FF2B5EF4-FFF2-40B4-BE49-F238E27FC236}">
                          <a16:creationId xmlns:a16="http://schemas.microsoft.com/office/drawing/2014/main" id="{1CC9B1C3-85F7-4B0D-9FD9-7B5B8C1DA2EA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1386510" y="1839869"/>
                      <a:ext cx="131404" cy="222946"/>
                    </a:xfrm>
                    <a:custGeom>
                      <a:avLst/>
                      <a:gdLst>
                        <a:gd name="connsiteX0" fmla="*/ 70049 w 131404"/>
                        <a:gd name="connsiteY0" fmla="*/ 0 h 222946"/>
                        <a:gd name="connsiteX1" fmla="*/ 0 w 131404"/>
                        <a:gd name="connsiteY1" fmla="*/ 111473 h 222946"/>
                        <a:gd name="connsiteX2" fmla="*/ 70049 w 131404"/>
                        <a:gd name="connsiteY2" fmla="*/ 222946 h 222946"/>
                        <a:gd name="connsiteX3" fmla="*/ 89572 w 131404"/>
                        <a:gd name="connsiteY3" fmla="*/ 216674 h 222946"/>
                        <a:gd name="connsiteX4" fmla="*/ 131404 w 131404"/>
                        <a:gd name="connsiteY4" fmla="*/ 60555 h 222946"/>
                        <a:gd name="connsiteX5" fmla="*/ 119581 w 131404"/>
                        <a:gd name="connsiteY5" fmla="*/ 32650 h 222946"/>
                        <a:gd name="connsiteX6" fmla="*/ 70049 w 131404"/>
                        <a:gd name="connsiteY6" fmla="*/ 0 h 2229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31404" h="222946">
                          <a:moveTo>
                            <a:pt x="70049" y="0"/>
                          </a:moveTo>
                          <a:cubicBezTo>
                            <a:pt x="31362" y="0"/>
                            <a:pt x="0" y="49908"/>
                            <a:pt x="0" y="111473"/>
                          </a:cubicBezTo>
                          <a:cubicBezTo>
                            <a:pt x="0" y="173038"/>
                            <a:pt x="31362" y="222946"/>
                            <a:pt x="70049" y="222946"/>
                          </a:cubicBezTo>
                          <a:lnTo>
                            <a:pt x="89572" y="216674"/>
                          </a:lnTo>
                          <a:lnTo>
                            <a:pt x="131404" y="60555"/>
                          </a:lnTo>
                          <a:lnTo>
                            <a:pt x="119581" y="32650"/>
                          </a:lnTo>
                          <a:cubicBezTo>
                            <a:pt x="106905" y="12477"/>
                            <a:pt x="89392" y="0"/>
                            <a:pt x="70049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87" name="月 486">
                    <a:extLst>
                      <a:ext uri="{FF2B5EF4-FFF2-40B4-BE49-F238E27FC236}">
                        <a16:creationId xmlns:a16="http://schemas.microsoft.com/office/drawing/2014/main" id="{B4ED8269-31C8-4076-AAE8-3CDCFA2DF79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823130" y="1137657"/>
                    <a:ext cx="85720" cy="328020"/>
                  </a:xfrm>
                  <a:prstGeom prst="moon">
                    <a:avLst>
                      <a:gd name="adj" fmla="val 7667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75" name="フリーフォーム: 図形 274">
                  <a:extLst>
                    <a:ext uri="{FF2B5EF4-FFF2-40B4-BE49-F238E27FC236}">
                      <a16:creationId xmlns:a16="http://schemas.microsoft.com/office/drawing/2014/main" id="{E6EDDF26-BCFB-4114-B146-F949C4B2C075}"/>
                    </a:ext>
                  </a:extLst>
                </p:cNvPr>
                <p:cNvSpPr/>
                <p:nvPr/>
              </p:nvSpPr>
              <p:spPr>
                <a:xfrm>
                  <a:off x="5800455" y="1447799"/>
                  <a:ext cx="188907" cy="77593"/>
                </a:xfrm>
                <a:custGeom>
                  <a:avLst/>
                  <a:gdLst>
                    <a:gd name="connsiteX0" fmla="*/ 69871 w 139742"/>
                    <a:gd name="connsiteY0" fmla="*/ 0 h 116247"/>
                    <a:gd name="connsiteX1" fmla="*/ 139742 w 139742"/>
                    <a:gd name="connsiteY1" fmla="*/ 100994 h 116247"/>
                    <a:gd name="connsiteX2" fmla="*/ 137612 w 139742"/>
                    <a:gd name="connsiteY2" fmla="*/ 116247 h 116247"/>
                    <a:gd name="connsiteX3" fmla="*/ 127697 w 139742"/>
                    <a:gd name="connsiteY3" fmla="*/ 98086 h 116247"/>
                    <a:gd name="connsiteX4" fmla="*/ 69871 w 139742"/>
                    <a:gd name="connsiteY4" fmla="*/ 68505 h 116247"/>
                    <a:gd name="connsiteX5" fmla="*/ 12045 w 139742"/>
                    <a:gd name="connsiteY5" fmla="*/ 98086 h 116247"/>
                    <a:gd name="connsiteX6" fmla="*/ 2131 w 139742"/>
                    <a:gd name="connsiteY6" fmla="*/ 116247 h 116247"/>
                    <a:gd name="connsiteX7" fmla="*/ 0 w 139742"/>
                    <a:gd name="connsiteY7" fmla="*/ 100994 h 116247"/>
                    <a:gd name="connsiteX8" fmla="*/ 69871 w 139742"/>
                    <a:gd name="connsiteY8" fmla="*/ 0 h 1162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39742" h="116247">
                      <a:moveTo>
                        <a:pt x="69871" y="0"/>
                      </a:moveTo>
                      <a:cubicBezTo>
                        <a:pt x="108460" y="0"/>
                        <a:pt x="139742" y="45217"/>
                        <a:pt x="139742" y="100994"/>
                      </a:cubicBezTo>
                      <a:lnTo>
                        <a:pt x="137612" y="116247"/>
                      </a:lnTo>
                      <a:lnTo>
                        <a:pt x="127697" y="98086"/>
                      </a:lnTo>
                      <a:cubicBezTo>
                        <a:pt x="112898" y="79810"/>
                        <a:pt x="92454" y="68505"/>
                        <a:pt x="69871" y="68505"/>
                      </a:cubicBezTo>
                      <a:cubicBezTo>
                        <a:pt x="47289" y="68505"/>
                        <a:pt x="26844" y="79810"/>
                        <a:pt x="12045" y="98086"/>
                      </a:cubicBezTo>
                      <a:lnTo>
                        <a:pt x="2131" y="116247"/>
                      </a:lnTo>
                      <a:lnTo>
                        <a:pt x="0" y="100994"/>
                      </a:lnTo>
                      <a:cubicBezTo>
                        <a:pt x="0" y="45217"/>
                        <a:pt x="31282" y="0"/>
                        <a:pt x="69871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91A5E2EC-E8A6-483F-AC07-4A46DD649BA6}"/>
                  </a:ext>
                </a:extLst>
              </p:cNvPr>
              <p:cNvGrpSpPr/>
              <p:nvPr/>
            </p:nvGrpSpPr>
            <p:grpSpPr>
              <a:xfrm>
                <a:off x="7959337" y="766318"/>
                <a:ext cx="1825834" cy="2779236"/>
                <a:chOff x="6582948" y="766318"/>
                <a:chExt cx="1825834" cy="2779236"/>
              </a:xfrm>
            </p:grpSpPr>
            <p:grpSp>
              <p:nvGrpSpPr>
                <p:cNvPr id="139" name="グループ化 138">
                  <a:extLst>
                    <a:ext uri="{FF2B5EF4-FFF2-40B4-BE49-F238E27FC236}">
                      <a16:creationId xmlns:a16="http://schemas.microsoft.com/office/drawing/2014/main" id="{4618BDBE-218D-4474-BF7E-04D84BF26D8C}"/>
                    </a:ext>
                  </a:extLst>
                </p:cNvPr>
                <p:cNvGrpSpPr/>
                <p:nvPr/>
              </p:nvGrpSpPr>
              <p:grpSpPr>
                <a:xfrm>
                  <a:off x="6582948" y="2434071"/>
                  <a:ext cx="1212664" cy="1105240"/>
                  <a:chOff x="6440320" y="2194334"/>
                  <a:chExt cx="1441449" cy="1313759"/>
                </a:xfrm>
              </p:grpSpPr>
              <p:grpSp>
                <p:nvGrpSpPr>
                  <p:cNvPr id="140" name="グループ化 139">
                    <a:extLst>
                      <a:ext uri="{FF2B5EF4-FFF2-40B4-BE49-F238E27FC236}">
                        <a16:creationId xmlns:a16="http://schemas.microsoft.com/office/drawing/2014/main" id="{B13B57BB-CB9F-4E05-A2DE-0718D116CB09}"/>
                      </a:ext>
                    </a:extLst>
                  </p:cNvPr>
                  <p:cNvGrpSpPr/>
                  <p:nvPr/>
                </p:nvGrpSpPr>
                <p:grpSpPr>
                  <a:xfrm>
                    <a:off x="6440320" y="2194334"/>
                    <a:ext cx="1441449" cy="1004014"/>
                    <a:chOff x="444652" y="3858749"/>
                    <a:chExt cx="1441449" cy="1004014"/>
                  </a:xfrm>
                </p:grpSpPr>
                <p:sp>
                  <p:nvSpPr>
                    <p:cNvPr id="144" name="フリーフォーム: 図形 143">
                      <a:extLst>
                        <a:ext uri="{FF2B5EF4-FFF2-40B4-BE49-F238E27FC236}">
                          <a16:creationId xmlns:a16="http://schemas.microsoft.com/office/drawing/2014/main" id="{C2BADE04-524E-477A-A9B6-66CA3920A49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0958" y="3896569"/>
                      <a:ext cx="1175143" cy="966194"/>
                    </a:xfrm>
                    <a:custGeom>
                      <a:avLst/>
                      <a:gdLst>
                        <a:gd name="connsiteX0" fmla="*/ 53074 w 1175143"/>
                        <a:gd name="connsiteY0" fmla="*/ 458 h 966194"/>
                        <a:gd name="connsiteX1" fmla="*/ 112996 w 1175143"/>
                        <a:gd name="connsiteY1" fmla="*/ 30284 h 966194"/>
                        <a:gd name="connsiteX2" fmla="*/ 205424 w 1175143"/>
                        <a:gd name="connsiteY2" fmla="*/ 190374 h 966194"/>
                        <a:gd name="connsiteX3" fmla="*/ 340620 w 1175143"/>
                        <a:gd name="connsiteY3" fmla="*/ 226600 h 966194"/>
                        <a:gd name="connsiteX4" fmla="*/ 461577 w 1175143"/>
                        <a:gd name="connsiteY4" fmla="*/ 363500 h 966194"/>
                        <a:gd name="connsiteX5" fmla="*/ 461470 w 1175143"/>
                        <a:gd name="connsiteY5" fmla="*/ 365212 h 966194"/>
                        <a:gd name="connsiteX6" fmla="*/ 1102333 w 1175143"/>
                        <a:gd name="connsiteY6" fmla="*/ 694530 h 966194"/>
                        <a:gd name="connsiteX7" fmla="*/ 1155617 w 1175143"/>
                        <a:gd name="connsiteY7" fmla="*/ 893384 h 966194"/>
                        <a:gd name="connsiteX8" fmla="*/ 956763 w 1175143"/>
                        <a:gd name="connsiteY8" fmla="*/ 946667 h 966194"/>
                        <a:gd name="connsiteX9" fmla="*/ 334052 w 1175143"/>
                        <a:gd name="connsiteY9" fmla="*/ 545312 h 966194"/>
                        <a:gd name="connsiteX10" fmla="*/ 320572 w 1175143"/>
                        <a:gd name="connsiteY10" fmla="*/ 549951 h 966194"/>
                        <a:gd name="connsiteX11" fmla="*/ 255077 w 1175143"/>
                        <a:gd name="connsiteY11" fmla="*/ 545846 h 966194"/>
                        <a:gd name="connsiteX12" fmla="*/ 70236 w 1175143"/>
                        <a:gd name="connsiteY12" fmla="*/ 496318 h 966194"/>
                        <a:gd name="connsiteX13" fmla="*/ 16080 w 1175143"/>
                        <a:gd name="connsiteY13" fmla="*/ 402516 h 966194"/>
                        <a:gd name="connsiteX14" fmla="*/ 61977 w 1175143"/>
                        <a:gd name="connsiteY14" fmla="*/ 231228 h 966194"/>
                        <a:gd name="connsiteX15" fmla="*/ 74556 w 1175143"/>
                        <a:gd name="connsiteY15" fmla="*/ 205902 h 966194"/>
                        <a:gd name="connsiteX16" fmla="*/ 8122 w 1175143"/>
                        <a:gd name="connsiteY16" fmla="*/ 90834 h 966194"/>
                        <a:gd name="connsiteX17" fmla="*/ 30284 w 1175143"/>
                        <a:gd name="connsiteY17" fmla="*/ 8121 h 966194"/>
                        <a:gd name="connsiteX18" fmla="*/ 53074 w 1175143"/>
                        <a:gd name="connsiteY18" fmla="*/ 458 h 96619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</a:cxnLst>
                      <a:rect l="l" t="t" r="r" b="b"/>
                      <a:pathLst>
                        <a:path w="1175143" h="966194">
                          <a:moveTo>
                            <a:pt x="53074" y="458"/>
                          </a:moveTo>
                          <a:cubicBezTo>
                            <a:pt x="76490" y="-2448"/>
                            <a:pt x="100456" y="8564"/>
                            <a:pt x="112996" y="30284"/>
                          </a:cubicBezTo>
                          <a:lnTo>
                            <a:pt x="205424" y="190374"/>
                          </a:lnTo>
                          <a:lnTo>
                            <a:pt x="340620" y="226600"/>
                          </a:lnTo>
                          <a:cubicBezTo>
                            <a:pt x="406738" y="244316"/>
                            <a:pt x="452697" y="299716"/>
                            <a:pt x="461577" y="363500"/>
                          </a:cubicBezTo>
                          <a:lnTo>
                            <a:pt x="461470" y="365212"/>
                          </a:lnTo>
                          <a:lnTo>
                            <a:pt x="1102333" y="694530"/>
                          </a:lnTo>
                          <a:cubicBezTo>
                            <a:pt x="1171960" y="734729"/>
                            <a:pt x="1195815" y="823758"/>
                            <a:pt x="1155617" y="893384"/>
                          </a:cubicBezTo>
                          <a:cubicBezTo>
                            <a:pt x="1115418" y="963010"/>
                            <a:pt x="1026389" y="986865"/>
                            <a:pt x="956763" y="946667"/>
                          </a:cubicBezTo>
                          <a:lnTo>
                            <a:pt x="334052" y="545312"/>
                          </a:lnTo>
                          <a:lnTo>
                            <a:pt x="320572" y="549951"/>
                          </a:lnTo>
                          <a:cubicBezTo>
                            <a:pt x="299310" y="552911"/>
                            <a:pt x="277117" y="551751"/>
                            <a:pt x="255077" y="545846"/>
                          </a:cubicBezTo>
                          <a:lnTo>
                            <a:pt x="70236" y="496318"/>
                          </a:lnTo>
                          <a:cubicBezTo>
                            <a:pt x="29379" y="485370"/>
                            <a:pt x="5132" y="443374"/>
                            <a:pt x="16080" y="402516"/>
                          </a:cubicBezTo>
                          <a:lnTo>
                            <a:pt x="61977" y="231228"/>
                          </a:lnTo>
                          <a:lnTo>
                            <a:pt x="74556" y="205902"/>
                          </a:lnTo>
                          <a:lnTo>
                            <a:pt x="8122" y="90834"/>
                          </a:lnTo>
                          <a:cubicBezTo>
                            <a:pt x="-8599" y="61873"/>
                            <a:pt x="1324" y="24842"/>
                            <a:pt x="30284" y="8121"/>
                          </a:cubicBezTo>
                          <a:cubicBezTo>
                            <a:pt x="37524" y="3941"/>
                            <a:pt x="45268" y="1426"/>
                            <a:pt x="53074" y="458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145" name="グループ化 144">
                      <a:extLst>
                        <a:ext uri="{FF2B5EF4-FFF2-40B4-BE49-F238E27FC236}">
                          <a16:creationId xmlns:a16="http://schemas.microsoft.com/office/drawing/2014/main" id="{745735BB-3F86-4F72-8998-2441A9C41D5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44652" y="3858749"/>
                      <a:ext cx="549812" cy="483777"/>
                      <a:chOff x="458025" y="3477713"/>
                      <a:chExt cx="1521156" cy="1338455"/>
                    </a:xfrm>
                  </p:grpSpPr>
                  <p:grpSp>
                    <p:nvGrpSpPr>
                      <p:cNvPr id="146" name="グループ化 145">
                        <a:extLst>
                          <a:ext uri="{FF2B5EF4-FFF2-40B4-BE49-F238E27FC236}">
                            <a16:creationId xmlns:a16="http://schemas.microsoft.com/office/drawing/2014/main" id="{217123A2-8D38-4284-9C3D-8573A675077E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826495" y="3477713"/>
                        <a:ext cx="1152686" cy="1166748"/>
                        <a:chOff x="798968" y="2934075"/>
                        <a:chExt cx="975141" cy="987038"/>
                      </a:xfrm>
                    </p:grpSpPr>
                    <p:sp>
                      <p:nvSpPr>
                        <p:cNvPr id="157" name="フリーフォーム: 図形 156">
                          <a:extLst>
                            <a:ext uri="{FF2B5EF4-FFF2-40B4-BE49-F238E27FC236}">
                              <a16:creationId xmlns:a16="http://schemas.microsoft.com/office/drawing/2014/main" id="{8B7F8481-D282-4307-85FC-8ADD1E3EC61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9800000">
                          <a:off x="798968" y="2934075"/>
                          <a:ext cx="385384" cy="829654"/>
                        </a:xfrm>
                        <a:custGeom>
                          <a:avLst/>
                          <a:gdLst>
                            <a:gd name="connsiteX0" fmla="*/ 148419 w 415210"/>
                            <a:gd name="connsiteY0" fmla="*/ 8395 h 899070"/>
                            <a:gd name="connsiteX1" fmla="*/ 213668 w 415210"/>
                            <a:gd name="connsiteY1" fmla="*/ 106834 h 899070"/>
                            <a:gd name="connsiteX2" fmla="*/ 213668 w 415210"/>
                            <a:gd name="connsiteY2" fmla="*/ 439191 h 899070"/>
                            <a:gd name="connsiteX3" fmla="*/ 415210 w 415210"/>
                            <a:gd name="connsiteY3" fmla="*/ 788271 h 899070"/>
                            <a:gd name="connsiteX4" fmla="*/ 223302 w 415210"/>
                            <a:gd name="connsiteY4" fmla="*/ 899070 h 899070"/>
                            <a:gd name="connsiteX5" fmla="*/ 19208 w 415210"/>
                            <a:gd name="connsiteY5" fmla="*/ 545569 h 899070"/>
                            <a:gd name="connsiteX6" fmla="*/ 13837 w 415210"/>
                            <a:gd name="connsiteY6" fmla="*/ 529597 h 899070"/>
                            <a:gd name="connsiteX7" fmla="*/ 8396 w 415210"/>
                            <a:gd name="connsiteY7" fmla="*/ 521526 h 899070"/>
                            <a:gd name="connsiteX8" fmla="*/ 0 w 415210"/>
                            <a:gd name="connsiteY8" fmla="*/ 479941 h 899070"/>
                            <a:gd name="connsiteX9" fmla="*/ 0 w 415210"/>
                            <a:gd name="connsiteY9" fmla="*/ 106834 h 899070"/>
                            <a:gd name="connsiteX10" fmla="*/ 106834 w 415210"/>
                            <a:gd name="connsiteY10" fmla="*/ 0 h 899070"/>
                            <a:gd name="connsiteX11" fmla="*/ 148419 w 415210"/>
                            <a:gd name="connsiteY11" fmla="*/ 8395 h 899070"/>
                            <a:gd name="connsiteX0" fmla="*/ 415210 w 506650"/>
                            <a:gd name="connsiteY0" fmla="*/ 788271 h 899070"/>
                            <a:gd name="connsiteX1" fmla="*/ 223302 w 506650"/>
                            <a:gd name="connsiteY1" fmla="*/ 899070 h 899070"/>
                            <a:gd name="connsiteX2" fmla="*/ 19208 w 506650"/>
                            <a:gd name="connsiteY2" fmla="*/ 545569 h 899070"/>
                            <a:gd name="connsiteX3" fmla="*/ 13837 w 506650"/>
                            <a:gd name="connsiteY3" fmla="*/ 529597 h 899070"/>
                            <a:gd name="connsiteX4" fmla="*/ 8396 w 506650"/>
                            <a:gd name="connsiteY4" fmla="*/ 521526 h 899070"/>
                            <a:gd name="connsiteX5" fmla="*/ 0 w 506650"/>
                            <a:gd name="connsiteY5" fmla="*/ 479941 h 899070"/>
                            <a:gd name="connsiteX6" fmla="*/ 0 w 506650"/>
                            <a:gd name="connsiteY6" fmla="*/ 106834 h 899070"/>
                            <a:gd name="connsiteX7" fmla="*/ 106834 w 506650"/>
                            <a:gd name="connsiteY7" fmla="*/ 0 h 899070"/>
                            <a:gd name="connsiteX8" fmla="*/ 148419 w 506650"/>
                            <a:gd name="connsiteY8" fmla="*/ 8395 h 899070"/>
                            <a:gd name="connsiteX9" fmla="*/ 213668 w 506650"/>
                            <a:gd name="connsiteY9" fmla="*/ 106834 h 899070"/>
                            <a:gd name="connsiteX10" fmla="*/ 213668 w 506650"/>
                            <a:gd name="connsiteY10" fmla="*/ 439191 h 899070"/>
                            <a:gd name="connsiteX11" fmla="*/ 506650 w 506650"/>
                            <a:gd name="connsiteY11" fmla="*/ 879711 h 899070"/>
                            <a:gd name="connsiteX0" fmla="*/ 223302 w 506650"/>
                            <a:gd name="connsiteY0" fmla="*/ 899070 h 899070"/>
                            <a:gd name="connsiteX1" fmla="*/ 19208 w 506650"/>
                            <a:gd name="connsiteY1" fmla="*/ 545569 h 899070"/>
                            <a:gd name="connsiteX2" fmla="*/ 13837 w 506650"/>
                            <a:gd name="connsiteY2" fmla="*/ 529597 h 899070"/>
                            <a:gd name="connsiteX3" fmla="*/ 8396 w 506650"/>
                            <a:gd name="connsiteY3" fmla="*/ 521526 h 899070"/>
                            <a:gd name="connsiteX4" fmla="*/ 0 w 506650"/>
                            <a:gd name="connsiteY4" fmla="*/ 479941 h 899070"/>
                            <a:gd name="connsiteX5" fmla="*/ 0 w 506650"/>
                            <a:gd name="connsiteY5" fmla="*/ 106834 h 899070"/>
                            <a:gd name="connsiteX6" fmla="*/ 106834 w 506650"/>
                            <a:gd name="connsiteY6" fmla="*/ 0 h 899070"/>
                            <a:gd name="connsiteX7" fmla="*/ 148419 w 506650"/>
                            <a:gd name="connsiteY7" fmla="*/ 8395 h 899070"/>
                            <a:gd name="connsiteX8" fmla="*/ 213668 w 506650"/>
                            <a:gd name="connsiteY8" fmla="*/ 106834 h 899070"/>
                            <a:gd name="connsiteX9" fmla="*/ 213668 w 506650"/>
                            <a:gd name="connsiteY9" fmla="*/ 439191 h 899070"/>
                            <a:gd name="connsiteX10" fmla="*/ 506650 w 506650"/>
                            <a:gd name="connsiteY10" fmla="*/ 879711 h 899070"/>
                            <a:gd name="connsiteX0" fmla="*/ 223302 w 405256"/>
                            <a:gd name="connsiteY0" fmla="*/ 899070 h 899070"/>
                            <a:gd name="connsiteX1" fmla="*/ 19208 w 405256"/>
                            <a:gd name="connsiteY1" fmla="*/ 545569 h 899070"/>
                            <a:gd name="connsiteX2" fmla="*/ 13837 w 405256"/>
                            <a:gd name="connsiteY2" fmla="*/ 529597 h 899070"/>
                            <a:gd name="connsiteX3" fmla="*/ 8396 w 405256"/>
                            <a:gd name="connsiteY3" fmla="*/ 521526 h 899070"/>
                            <a:gd name="connsiteX4" fmla="*/ 0 w 405256"/>
                            <a:gd name="connsiteY4" fmla="*/ 479941 h 899070"/>
                            <a:gd name="connsiteX5" fmla="*/ 0 w 405256"/>
                            <a:gd name="connsiteY5" fmla="*/ 106834 h 899070"/>
                            <a:gd name="connsiteX6" fmla="*/ 106834 w 405256"/>
                            <a:gd name="connsiteY6" fmla="*/ 0 h 899070"/>
                            <a:gd name="connsiteX7" fmla="*/ 148419 w 405256"/>
                            <a:gd name="connsiteY7" fmla="*/ 8395 h 899070"/>
                            <a:gd name="connsiteX8" fmla="*/ 213668 w 405256"/>
                            <a:gd name="connsiteY8" fmla="*/ 106834 h 899070"/>
                            <a:gd name="connsiteX9" fmla="*/ 213668 w 405256"/>
                            <a:gd name="connsiteY9" fmla="*/ 439191 h 899070"/>
                            <a:gd name="connsiteX10" fmla="*/ 405256 w 405256"/>
                            <a:gd name="connsiteY10" fmla="*/ 744181 h 899070"/>
                            <a:gd name="connsiteX0" fmla="*/ 223302 w 394682"/>
                            <a:gd name="connsiteY0" fmla="*/ 899070 h 899070"/>
                            <a:gd name="connsiteX1" fmla="*/ 19208 w 394682"/>
                            <a:gd name="connsiteY1" fmla="*/ 545569 h 899070"/>
                            <a:gd name="connsiteX2" fmla="*/ 13837 w 394682"/>
                            <a:gd name="connsiteY2" fmla="*/ 529597 h 899070"/>
                            <a:gd name="connsiteX3" fmla="*/ 8396 w 394682"/>
                            <a:gd name="connsiteY3" fmla="*/ 521526 h 899070"/>
                            <a:gd name="connsiteX4" fmla="*/ 0 w 394682"/>
                            <a:gd name="connsiteY4" fmla="*/ 479941 h 899070"/>
                            <a:gd name="connsiteX5" fmla="*/ 0 w 394682"/>
                            <a:gd name="connsiteY5" fmla="*/ 106834 h 899070"/>
                            <a:gd name="connsiteX6" fmla="*/ 106834 w 394682"/>
                            <a:gd name="connsiteY6" fmla="*/ 0 h 899070"/>
                            <a:gd name="connsiteX7" fmla="*/ 148419 w 394682"/>
                            <a:gd name="connsiteY7" fmla="*/ 8395 h 899070"/>
                            <a:gd name="connsiteX8" fmla="*/ 213668 w 394682"/>
                            <a:gd name="connsiteY8" fmla="*/ 106834 h 899070"/>
                            <a:gd name="connsiteX9" fmla="*/ 213668 w 394682"/>
                            <a:gd name="connsiteY9" fmla="*/ 439191 h 899070"/>
                            <a:gd name="connsiteX10" fmla="*/ 394682 w 394682"/>
                            <a:gd name="connsiteY10" fmla="*/ 730745 h 899070"/>
                            <a:gd name="connsiteX0" fmla="*/ 223302 w 385384"/>
                            <a:gd name="connsiteY0" fmla="*/ 899070 h 899070"/>
                            <a:gd name="connsiteX1" fmla="*/ 19208 w 385384"/>
                            <a:gd name="connsiteY1" fmla="*/ 545569 h 899070"/>
                            <a:gd name="connsiteX2" fmla="*/ 13837 w 385384"/>
                            <a:gd name="connsiteY2" fmla="*/ 529597 h 899070"/>
                            <a:gd name="connsiteX3" fmla="*/ 8396 w 385384"/>
                            <a:gd name="connsiteY3" fmla="*/ 521526 h 899070"/>
                            <a:gd name="connsiteX4" fmla="*/ 0 w 385384"/>
                            <a:gd name="connsiteY4" fmla="*/ 479941 h 899070"/>
                            <a:gd name="connsiteX5" fmla="*/ 0 w 385384"/>
                            <a:gd name="connsiteY5" fmla="*/ 106834 h 899070"/>
                            <a:gd name="connsiteX6" fmla="*/ 106834 w 385384"/>
                            <a:gd name="connsiteY6" fmla="*/ 0 h 899070"/>
                            <a:gd name="connsiteX7" fmla="*/ 148419 w 385384"/>
                            <a:gd name="connsiteY7" fmla="*/ 8395 h 899070"/>
                            <a:gd name="connsiteX8" fmla="*/ 213668 w 385384"/>
                            <a:gd name="connsiteY8" fmla="*/ 106834 h 899070"/>
                            <a:gd name="connsiteX9" fmla="*/ 213668 w 385384"/>
                            <a:gd name="connsiteY9" fmla="*/ 439191 h 899070"/>
                            <a:gd name="connsiteX10" fmla="*/ 385384 w 385384"/>
                            <a:gd name="connsiteY10" fmla="*/ 696048 h 899070"/>
                            <a:gd name="connsiteX0" fmla="*/ 222221 w 385384"/>
                            <a:gd name="connsiteY0" fmla="*/ 810457 h 810457"/>
                            <a:gd name="connsiteX1" fmla="*/ 19208 w 385384"/>
                            <a:gd name="connsiteY1" fmla="*/ 545569 h 810457"/>
                            <a:gd name="connsiteX2" fmla="*/ 13837 w 385384"/>
                            <a:gd name="connsiteY2" fmla="*/ 529597 h 810457"/>
                            <a:gd name="connsiteX3" fmla="*/ 8396 w 385384"/>
                            <a:gd name="connsiteY3" fmla="*/ 521526 h 810457"/>
                            <a:gd name="connsiteX4" fmla="*/ 0 w 385384"/>
                            <a:gd name="connsiteY4" fmla="*/ 479941 h 810457"/>
                            <a:gd name="connsiteX5" fmla="*/ 0 w 385384"/>
                            <a:gd name="connsiteY5" fmla="*/ 106834 h 810457"/>
                            <a:gd name="connsiteX6" fmla="*/ 106834 w 385384"/>
                            <a:gd name="connsiteY6" fmla="*/ 0 h 810457"/>
                            <a:gd name="connsiteX7" fmla="*/ 148419 w 385384"/>
                            <a:gd name="connsiteY7" fmla="*/ 8395 h 810457"/>
                            <a:gd name="connsiteX8" fmla="*/ 213668 w 385384"/>
                            <a:gd name="connsiteY8" fmla="*/ 106834 h 810457"/>
                            <a:gd name="connsiteX9" fmla="*/ 213668 w 385384"/>
                            <a:gd name="connsiteY9" fmla="*/ 439191 h 810457"/>
                            <a:gd name="connsiteX10" fmla="*/ 385384 w 385384"/>
                            <a:gd name="connsiteY10" fmla="*/ 696048 h 810457"/>
                            <a:gd name="connsiteX0" fmla="*/ 222136 w 385384"/>
                            <a:gd name="connsiteY0" fmla="*/ 829654 h 829654"/>
                            <a:gd name="connsiteX1" fmla="*/ 19208 w 385384"/>
                            <a:gd name="connsiteY1" fmla="*/ 545569 h 829654"/>
                            <a:gd name="connsiteX2" fmla="*/ 13837 w 385384"/>
                            <a:gd name="connsiteY2" fmla="*/ 529597 h 829654"/>
                            <a:gd name="connsiteX3" fmla="*/ 8396 w 385384"/>
                            <a:gd name="connsiteY3" fmla="*/ 521526 h 829654"/>
                            <a:gd name="connsiteX4" fmla="*/ 0 w 385384"/>
                            <a:gd name="connsiteY4" fmla="*/ 479941 h 829654"/>
                            <a:gd name="connsiteX5" fmla="*/ 0 w 385384"/>
                            <a:gd name="connsiteY5" fmla="*/ 106834 h 829654"/>
                            <a:gd name="connsiteX6" fmla="*/ 106834 w 385384"/>
                            <a:gd name="connsiteY6" fmla="*/ 0 h 829654"/>
                            <a:gd name="connsiteX7" fmla="*/ 148419 w 385384"/>
                            <a:gd name="connsiteY7" fmla="*/ 8395 h 829654"/>
                            <a:gd name="connsiteX8" fmla="*/ 213668 w 385384"/>
                            <a:gd name="connsiteY8" fmla="*/ 106834 h 829654"/>
                            <a:gd name="connsiteX9" fmla="*/ 213668 w 385384"/>
                            <a:gd name="connsiteY9" fmla="*/ 439191 h 829654"/>
                            <a:gd name="connsiteX10" fmla="*/ 385384 w 385384"/>
                            <a:gd name="connsiteY10" fmla="*/ 696048 h 8296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</a:cxnLst>
                          <a:rect l="l" t="t" r="r" b="b"/>
                          <a:pathLst>
                            <a:path w="385384" h="829654">
                              <a:moveTo>
                                <a:pt x="222136" y="829654"/>
                              </a:moveTo>
                              <a:lnTo>
                                <a:pt x="19208" y="545569"/>
                              </a:lnTo>
                              <a:lnTo>
                                <a:pt x="13837" y="529597"/>
                              </a:lnTo>
                              <a:lnTo>
                                <a:pt x="8396" y="521526"/>
                              </a:lnTo>
                              <a:cubicBezTo>
                                <a:pt x="2989" y="508744"/>
                                <a:pt x="0" y="494692"/>
                                <a:pt x="0" y="479941"/>
                              </a:cubicBezTo>
                              <a:lnTo>
                                <a:pt x="0" y="106834"/>
                              </a:lnTo>
                              <a:cubicBezTo>
                                <a:pt x="0" y="47831"/>
                                <a:pt x="47831" y="0"/>
                                <a:pt x="106834" y="0"/>
                              </a:cubicBezTo>
                              <a:cubicBezTo>
                                <a:pt x="121585" y="0"/>
                                <a:pt x="135637" y="2989"/>
                                <a:pt x="148419" y="8395"/>
                              </a:cubicBezTo>
                              <a:cubicBezTo>
                                <a:pt x="186763" y="24614"/>
                                <a:pt x="213668" y="62582"/>
                                <a:pt x="213668" y="106834"/>
                              </a:cubicBezTo>
                              <a:lnTo>
                                <a:pt x="213668" y="439191"/>
                              </a:lnTo>
                              <a:cubicBezTo>
                                <a:pt x="280849" y="555551"/>
                                <a:pt x="385384" y="696048"/>
                                <a:pt x="385384" y="696048"/>
                              </a:cubicBezTo>
                            </a:path>
                          </a:pathLst>
                        </a:custGeom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58" name="フリーフォーム: 図形 157">
                          <a:extLst>
                            <a:ext uri="{FF2B5EF4-FFF2-40B4-BE49-F238E27FC236}">
                              <a16:creationId xmlns:a16="http://schemas.microsoft.com/office/drawing/2014/main" id="{30B5741A-8E5C-4F65-AE39-4184F3B7550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9800000">
                          <a:off x="1326636" y="3000278"/>
                          <a:ext cx="79843" cy="387065"/>
                        </a:xfrm>
                        <a:custGeom>
                          <a:avLst/>
                          <a:gdLst>
                            <a:gd name="connsiteX0" fmla="*/ 22876 w 88125"/>
                            <a:gd name="connsiteY0" fmla="*/ 4618 h 438031"/>
                            <a:gd name="connsiteX1" fmla="*/ 88125 w 88125"/>
                            <a:gd name="connsiteY1" fmla="*/ 103057 h 438031"/>
                            <a:gd name="connsiteX2" fmla="*/ 88125 w 88125"/>
                            <a:gd name="connsiteY2" fmla="*/ 425062 h 438031"/>
                            <a:gd name="connsiteX3" fmla="*/ 51446 w 88125"/>
                            <a:gd name="connsiteY3" fmla="*/ 438031 h 438031"/>
                            <a:gd name="connsiteX4" fmla="*/ 49728 w 88125"/>
                            <a:gd name="connsiteY4" fmla="*/ 435242 h 438031"/>
                            <a:gd name="connsiteX5" fmla="*/ 53619 w 88125"/>
                            <a:gd name="connsiteY5" fmla="*/ 91383 h 438031"/>
                            <a:gd name="connsiteX6" fmla="*/ 14742 w 88125"/>
                            <a:gd name="connsiteY6" fmla="*/ 8944 h 438031"/>
                            <a:gd name="connsiteX7" fmla="*/ 0 w 88125"/>
                            <a:gd name="connsiteY7" fmla="*/ 0 h 43803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88125" h="438031">
                              <a:moveTo>
                                <a:pt x="22876" y="4618"/>
                              </a:moveTo>
                              <a:cubicBezTo>
                                <a:pt x="61220" y="20837"/>
                                <a:pt x="88125" y="58805"/>
                                <a:pt x="88125" y="103057"/>
                              </a:cubicBezTo>
                              <a:lnTo>
                                <a:pt x="88125" y="425062"/>
                              </a:lnTo>
                              <a:lnTo>
                                <a:pt x="51446" y="438031"/>
                              </a:lnTo>
                              <a:lnTo>
                                <a:pt x="49728" y="435242"/>
                              </a:lnTo>
                              <a:lnTo>
                                <a:pt x="53619" y="91383"/>
                              </a:lnTo>
                              <a:cubicBezTo>
                                <a:pt x="53619" y="58194"/>
                                <a:pt x="38485" y="28539"/>
                                <a:pt x="14742" y="8944"/>
                              </a:cubicBezTo>
                              <a:lnTo>
                                <a:pt x="0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FFFFFF">
                            <a:alpha val="40000"/>
                          </a:srgbClr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59" name="フリーフォーム: 図形 158">
                          <a:extLst>
                            <a:ext uri="{FF2B5EF4-FFF2-40B4-BE49-F238E27FC236}">
                              <a16:creationId xmlns:a16="http://schemas.microsoft.com/office/drawing/2014/main" id="{C39509E2-0734-40DD-A1C2-38B8A953F7D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9800000">
                          <a:off x="819431" y="2995516"/>
                          <a:ext cx="79843" cy="387065"/>
                        </a:xfrm>
                        <a:custGeom>
                          <a:avLst/>
                          <a:gdLst>
                            <a:gd name="connsiteX0" fmla="*/ 22876 w 88125"/>
                            <a:gd name="connsiteY0" fmla="*/ 4618 h 438031"/>
                            <a:gd name="connsiteX1" fmla="*/ 88125 w 88125"/>
                            <a:gd name="connsiteY1" fmla="*/ 103057 h 438031"/>
                            <a:gd name="connsiteX2" fmla="*/ 88125 w 88125"/>
                            <a:gd name="connsiteY2" fmla="*/ 425062 h 438031"/>
                            <a:gd name="connsiteX3" fmla="*/ 51446 w 88125"/>
                            <a:gd name="connsiteY3" fmla="*/ 438031 h 438031"/>
                            <a:gd name="connsiteX4" fmla="*/ 49728 w 88125"/>
                            <a:gd name="connsiteY4" fmla="*/ 435242 h 438031"/>
                            <a:gd name="connsiteX5" fmla="*/ 53619 w 88125"/>
                            <a:gd name="connsiteY5" fmla="*/ 91383 h 438031"/>
                            <a:gd name="connsiteX6" fmla="*/ 14742 w 88125"/>
                            <a:gd name="connsiteY6" fmla="*/ 8944 h 438031"/>
                            <a:gd name="connsiteX7" fmla="*/ 0 w 88125"/>
                            <a:gd name="connsiteY7" fmla="*/ 0 h 43803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88125" h="438031">
                              <a:moveTo>
                                <a:pt x="22876" y="4618"/>
                              </a:moveTo>
                              <a:cubicBezTo>
                                <a:pt x="61220" y="20837"/>
                                <a:pt x="88125" y="58805"/>
                                <a:pt x="88125" y="103057"/>
                              </a:cubicBezTo>
                              <a:lnTo>
                                <a:pt x="88125" y="425062"/>
                              </a:lnTo>
                              <a:lnTo>
                                <a:pt x="51446" y="438031"/>
                              </a:lnTo>
                              <a:lnTo>
                                <a:pt x="49728" y="435242"/>
                              </a:lnTo>
                              <a:lnTo>
                                <a:pt x="53619" y="91383"/>
                              </a:lnTo>
                              <a:cubicBezTo>
                                <a:pt x="53619" y="58194"/>
                                <a:pt x="38485" y="28539"/>
                                <a:pt x="14742" y="8944"/>
                              </a:cubicBezTo>
                              <a:lnTo>
                                <a:pt x="0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FFFFFF">
                            <a:alpha val="40000"/>
                          </a:srgbClr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60" name="月 159">
                          <a:extLst>
                            <a:ext uri="{FF2B5EF4-FFF2-40B4-BE49-F238E27FC236}">
                              <a16:creationId xmlns:a16="http://schemas.microsoft.com/office/drawing/2014/main" id="{2432DE60-3254-474E-8AD7-39642E6CA64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4500000">
                          <a:off x="1478625" y="3625630"/>
                          <a:ext cx="105561" cy="485406"/>
                        </a:xfrm>
                        <a:prstGeom prst="moon">
                          <a:avLst>
                            <a:gd name="adj" fmla="val 38709"/>
                          </a:avLst>
                        </a:prstGeom>
                        <a:solidFill>
                          <a:srgbClr val="000000">
                            <a:alpha val="20000"/>
                          </a:srgbClr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sp>
                    <p:nvSpPr>
                      <p:cNvPr id="147" name="四角形: 角を丸くする 146">
                        <a:extLst>
                          <a:ext uri="{FF2B5EF4-FFF2-40B4-BE49-F238E27FC236}">
                            <a16:creationId xmlns:a16="http://schemas.microsoft.com/office/drawing/2014/main" id="{DB92073D-0F1E-49B1-A292-F8DCB9CC0254}"/>
                          </a:ext>
                        </a:extLst>
                      </p:cNvPr>
                      <p:cNvSpPr/>
                      <p:nvPr/>
                    </p:nvSpPr>
                    <p:spPr>
                      <a:xfrm rot="900000">
                        <a:off x="1303782" y="4152514"/>
                        <a:ext cx="100880" cy="642819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</a:endParaRPr>
                      </a:p>
                    </p:txBody>
                  </p:sp>
                  <p:sp>
                    <p:nvSpPr>
                      <p:cNvPr id="148" name="四角形: 上の 2 つの角を丸める 109">
                        <a:extLst>
                          <a:ext uri="{FF2B5EF4-FFF2-40B4-BE49-F238E27FC236}">
                            <a16:creationId xmlns:a16="http://schemas.microsoft.com/office/drawing/2014/main" id="{D214D241-6EAC-4FF8-9AD2-25E7A328B0BE}"/>
                          </a:ext>
                        </a:extLst>
                      </p:cNvPr>
                      <p:cNvSpPr/>
                      <p:nvPr/>
                    </p:nvSpPr>
                    <p:spPr>
                      <a:xfrm rot="12177584">
                        <a:off x="797146" y="4137286"/>
                        <a:ext cx="604156" cy="75574"/>
                      </a:xfrm>
                      <a:custGeom>
                        <a:avLst/>
                        <a:gdLst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473274 w 473274"/>
                          <a:gd name="connsiteY4" fmla="*/ 79078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91305"/>
                          <a:gd name="connsiteX1" fmla="*/ 433735 w 473274"/>
                          <a:gd name="connsiteY1" fmla="*/ 0 h 91305"/>
                          <a:gd name="connsiteX2" fmla="*/ 473274 w 473274"/>
                          <a:gd name="connsiteY2" fmla="*/ 39539 h 91305"/>
                          <a:gd name="connsiteX3" fmla="*/ 473274 w 473274"/>
                          <a:gd name="connsiteY3" fmla="*/ 79078 h 91305"/>
                          <a:gd name="connsiteX4" fmla="*/ 306045 w 473274"/>
                          <a:gd name="connsiteY4" fmla="*/ 91305 h 91305"/>
                          <a:gd name="connsiteX5" fmla="*/ 0 w 473274"/>
                          <a:gd name="connsiteY5" fmla="*/ 79078 h 91305"/>
                          <a:gd name="connsiteX6" fmla="*/ 0 w 473274"/>
                          <a:gd name="connsiteY6" fmla="*/ 79078 h 91305"/>
                          <a:gd name="connsiteX7" fmla="*/ 0 w 473274"/>
                          <a:gd name="connsiteY7" fmla="*/ 39539 h 91305"/>
                          <a:gd name="connsiteX8" fmla="*/ 39539 w 473274"/>
                          <a:gd name="connsiteY8" fmla="*/ 0 h 91305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7422 w 473274"/>
                          <a:gd name="connsiteY4" fmla="*/ 51413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7422 w 473274"/>
                          <a:gd name="connsiteY4" fmla="*/ 51413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5290 w 473274"/>
                          <a:gd name="connsiteY4" fmla="*/ 62661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5290 w 473274"/>
                          <a:gd name="connsiteY4" fmla="*/ 62661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26519 w 473274"/>
                          <a:gd name="connsiteY4" fmla="*/ 66377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65805 w 499540"/>
                          <a:gd name="connsiteY0" fmla="*/ 0 h 79078"/>
                          <a:gd name="connsiteX1" fmla="*/ 460001 w 499540"/>
                          <a:gd name="connsiteY1" fmla="*/ 0 h 79078"/>
                          <a:gd name="connsiteX2" fmla="*/ 499540 w 499540"/>
                          <a:gd name="connsiteY2" fmla="*/ 39539 h 79078"/>
                          <a:gd name="connsiteX3" fmla="*/ 499540 w 499540"/>
                          <a:gd name="connsiteY3" fmla="*/ 79078 h 79078"/>
                          <a:gd name="connsiteX4" fmla="*/ 252785 w 499540"/>
                          <a:gd name="connsiteY4" fmla="*/ 66377 h 79078"/>
                          <a:gd name="connsiteX5" fmla="*/ 26266 w 499540"/>
                          <a:gd name="connsiteY5" fmla="*/ 79078 h 79078"/>
                          <a:gd name="connsiteX6" fmla="*/ 26266 w 499540"/>
                          <a:gd name="connsiteY6" fmla="*/ 79078 h 79078"/>
                          <a:gd name="connsiteX7" fmla="*/ 0 w 499540"/>
                          <a:gd name="connsiteY7" fmla="*/ 31857 h 79078"/>
                          <a:gd name="connsiteX8" fmla="*/ 65805 w 499540"/>
                          <a:gd name="connsiteY8" fmla="*/ 0 h 79078"/>
                          <a:gd name="connsiteX0" fmla="*/ 69239 w 502974"/>
                          <a:gd name="connsiteY0" fmla="*/ 0 h 79078"/>
                          <a:gd name="connsiteX1" fmla="*/ 463435 w 502974"/>
                          <a:gd name="connsiteY1" fmla="*/ 0 h 79078"/>
                          <a:gd name="connsiteX2" fmla="*/ 502974 w 502974"/>
                          <a:gd name="connsiteY2" fmla="*/ 39539 h 79078"/>
                          <a:gd name="connsiteX3" fmla="*/ 502974 w 502974"/>
                          <a:gd name="connsiteY3" fmla="*/ 79078 h 79078"/>
                          <a:gd name="connsiteX4" fmla="*/ 256219 w 502974"/>
                          <a:gd name="connsiteY4" fmla="*/ 66377 h 79078"/>
                          <a:gd name="connsiteX5" fmla="*/ 29700 w 502974"/>
                          <a:gd name="connsiteY5" fmla="*/ 79078 h 79078"/>
                          <a:gd name="connsiteX6" fmla="*/ 29700 w 502974"/>
                          <a:gd name="connsiteY6" fmla="*/ 79078 h 79078"/>
                          <a:gd name="connsiteX7" fmla="*/ 0 w 502974"/>
                          <a:gd name="connsiteY7" fmla="*/ 47255 h 79078"/>
                          <a:gd name="connsiteX8" fmla="*/ 69239 w 502974"/>
                          <a:gd name="connsiteY8" fmla="*/ 0 h 79078"/>
                          <a:gd name="connsiteX0" fmla="*/ 69239 w 502974"/>
                          <a:gd name="connsiteY0" fmla="*/ 0 h 79078"/>
                          <a:gd name="connsiteX1" fmla="*/ 463435 w 502974"/>
                          <a:gd name="connsiteY1" fmla="*/ 0 h 79078"/>
                          <a:gd name="connsiteX2" fmla="*/ 502974 w 502974"/>
                          <a:gd name="connsiteY2" fmla="*/ 39539 h 79078"/>
                          <a:gd name="connsiteX3" fmla="*/ 502974 w 502974"/>
                          <a:gd name="connsiteY3" fmla="*/ 79078 h 79078"/>
                          <a:gd name="connsiteX4" fmla="*/ 256219 w 502974"/>
                          <a:gd name="connsiteY4" fmla="*/ 66377 h 79078"/>
                          <a:gd name="connsiteX5" fmla="*/ 29700 w 502974"/>
                          <a:gd name="connsiteY5" fmla="*/ 79078 h 79078"/>
                          <a:gd name="connsiteX6" fmla="*/ 0 w 502974"/>
                          <a:gd name="connsiteY6" fmla="*/ 47255 h 79078"/>
                          <a:gd name="connsiteX7" fmla="*/ 69239 w 502974"/>
                          <a:gd name="connsiteY7" fmla="*/ 0 h 79078"/>
                          <a:gd name="connsiteX0" fmla="*/ 69239 w 502974"/>
                          <a:gd name="connsiteY0" fmla="*/ 0 h 79278"/>
                          <a:gd name="connsiteX1" fmla="*/ 463435 w 502974"/>
                          <a:gd name="connsiteY1" fmla="*/ 0 h 79278"/>
                          <a:gd name="connsiteX2" fmla="*/ 502974 w 502974"/>
                          <a:gd name="connsiteY2" fmla="*/ 39539 h 79278"/>
                          <a:gd name="connsiteX3" fmla="*/ 502974 w 502974"/>
                          <a:gd name="connsiteY3" fmla="*/ 79078 h 79278"/>
                          <a:gd name="connsiteX4" fmla="*/ 256219 w 502974"/>
                          <a:gd name="connsiteY4" fmla="*/ 66377 h 79278"/>
                          <a:gd name="connsiteX5" fmla="*/ 29700 w 502974"/>
                          <a:gd name="connsiteY5" fmla="*/ 79078 h 79278"/>
                          <a:gd name="connsiteX6" fmla="*/ 0 w 502974"/>
                          <a:gd name="connsiteY6" fmla="*/ 47255 h 79278"/>
                          <a:gd name="connsiteX7" fmla="*/ 69239 w 502974"/>
                          <a:gd name="connsiteY7" fmla="*/ 0 h 7927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502974" h="79278">
                            <a:moveTo>
                              <a:pt x="69239" y="0"/>
                            </a:moveTo>
                            <a:lnTo>
                              <a:pt x="463435" y="0"/>
                            </a:lnTo>
                            <a:cubicBezTo>
                              <a:pt x="485272" y="0"/>
                              <a:pt x="502974" y="17702"/>
                              <a:pt x="502974" y="39539"/>
                            </a:cubicBezTo>
                            <a:lnTo>
                              <a:pt x="502974" y="79078"/>
                            </a:lnTo>
                            <a:cubicBezTo>
                              <a:pt x="424357" y="69856"/>
                              <a:pt x="424546" y="64197"/>
                              <a:pt x="256219" y="66377"/>
                            </a:cubicBezTo>
                            <a:cubicBezTo>
                              <a:pt x="87892" y="68557"/>
                              <a:pt x="71127" y="80995"/>
                              <a:pt x="29700" y="79078"/>
                            </a:cubicBezTo>
                            <a:cubicBezTo>
                              <a:pt x="-11727" y="77161"/>
                              <a:pt x="9900" y="57863"/>
                              <a:pt x="0" y="47255"/>
                            </a:cubicBezTo>
                            <a:cubicBezTo>
                              <a:pt x="0" y="25418"/>
                              <a:pt x="47402" y="0"/>
                              <a:pt x="69239" y="0"/>
                            </a:cubicBezTo>
                            <a:close/>
                          </a:path>
                        </a:pathLst>
                      </a:custGeom>
                      <a:solidFill>
                        <a:srgbClr val="000000">
                          <a:alpha val="2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49" name="フリーフォーム: 図形 148">
                        <a:extLst>
                          <a:ext uri="{FF2B5EF4-FFF2-40B4-BE49-F238E27FC236}">
                            <a16:creationId xmlns:a16="http://schemas.microsoft.com/office/drawing/2014/main" id="{132D5200-403D-4520-8621-11B77B799E9E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615624" y="3482004"/>
                        <a:ext cx="605299" cy="1198185"/>
                      </a:xfrm>
                      <a:custGeom>
                        <a:avLst/>
                        <a:gdLst>
                          <a:gd name="connsiteX0" fmla="*/ 153926 w 525860"/>
                          <a:gd name="connsiteY0" fmla="*/ 8707 h 1084373"/>
                          <a:gd name="connsiteX1" fmla="*/ 221596 w 525860"/>
                          <a:gd name="connsiteY1" fmla="*/ 110798 h 1084373"/>
                          <a:gd name="connsiteX2" fmla="*/ 221596 w 525860"/>
                          <a:gd name="connsiteY2" fmla="*/ 446574 h 1084373"/>
                          <a:gd name="connsiteX3" fmla="*/ 525860 w 525860"/>
                          <a:gd name="connsiteY3" fmla="*/ 973575 h 1084373"/>
                          <a:gd name="connsiteX4" fmla="*/ 333952 w 525860"/>
                          <a:gd name="connsiteY4" fmla="*/ 1084373 h 1084373"/>
                          <a:gd name="connsiteX5" fmla="*/ 24707 w 525860"/>
                          <a:gd name="connsiteY5" fmla="*/ 548745 h 1084373"/>
                          <a:gd name="connsiteX6" fmla="*/ 20743 w 525860"/>
                          <a:gd name="connsiteY6" fmla="*/ 536956 h 1084373"/>
                          <a:gd name="connsiteX7" fmla="*/ 8707 w 525860"/>
                          <a:gd name="connsiteY7" fmla="*/ 519105 h 1084373"/>
                          <a:gd name="connsiteX8" fmla="*/ 0 w 525860"/>
                          <a:gd name="connsiteY8" fmla="*/ 475977 h 1084373"/>
                          <a:gd name="connsiteX9" fmla="*/ 0 w 525860"/>
                          <a:gd name="connsiteY9" fmla="*/ 110798 h 1084373"/>
                          <a:gd name="connsiteX10" fmla="*/ 110798 w 525860"/>
                          <a:gd name="connsiteY10" fmla="*/ 0 h 1084373"/>
                          <a:gd name="connsiteX11" fmla="*/ 153926 w 525860"/>
                          <a:gd name="connsiteY11" fmla="*/ 8707 h 1084373"/>
                          <a:gd name="connsiteX0" fmla="*/ 525860 w 617300"/>
                          <a:gd name="connsiteY0" fmla="*/ 973575 h 1084373"/>
                          <a:gd name="connsiteX1" fmla="*/ 333952 w 617300"/>
                          <a:gd name="connsiteY1" fmla="*/ 1084373 h 1084373"/>
                          <a:gd name="connsiteX2" fmla="*/ 24707 w 617300"/>
                          <a:gd name="connsiteY2" fmla="*/ 548745 h 1084373"/>
                          <a:gd name="connsiteX3" fmla="*/ 20743 w 617300"/>
                          <a:gd name="connsiteY3" fmla="*/ 536956 h 1084373"/>
                          <a:gd name="connsiteX4" fmla="*/ 8707 w 617300"/>
                          <a:gd name="connsiteY4" fmla="*/ 519105 h 1084373"/>
                          <a:gd name="connsiteX5" fmla="*/ 0 w 617300"/>
                          <a:gd name="connsiteY5" fmla="*/ 475977 h 1084373"/>
                          <a:gd name="connsiteX6" fmla="*/ 0 w 617300"/>
                          <a:gd name="connsiteY6" fmla="*/ 110798 h 1084373"/>
                          <a:gd name="connsiteX7" fmla="*/ 110798 w 617300"/>
                          <a:gd name="connsiteY7" fmla="*/ 0 h 1084373"/>
                          <a:gd name="connsiteX8" fmla="*/ 153926 w 617300"/>
                          <a:gd name="connsiteY8" fmla="*/ 8707 h 1084373"/>
                          <a:gd name="connsiteX9" fmla="*/ 221596 w 617300"/>
                          <a:gd name="connsiteY9" fmla="*/ 110798 h 1084373"/>
                          <a:gd name="connsiteX10" fmla="*/ 221596 w 617300"/>
                          <a:gd name="connsiteY10" fmla="*/ 446574 h 1084373"/>
                          <a:gd name="connsiteX11" fmla="*/ 617300 w 617300"/>
                          <a:gd name="connsiteY11" fmla="*/ 1065015 h 1084373"/>
                          <a:gd name="connsiteX0" fmla="*/ 333952 w 617300"/>
                          <a:gd name="connsiteY0" fmla="*/ 1084373 h 1084373"/>
                          <a:gd name="connsiteX1" fmla="*/ 24707 w 617300"/>
                          <a:gd name="connsiteY1" fmla="*/ 548745 h 1084373"/>
                          <a:gd name="connsiteX2" fmla="*/ 20743 w 617300"/>
                          <a:gd name="connsiteY2" fmla="*/ 536956 h 1084373"/>
                          <a:gd name="connsiteX3" fmla="*/ 8707 w 617300"/>
                          <a:gd name="connsiteY3" fmla="*/ 519105 h 1084373"/>
                          <a:gd name="connsiteX4" fmla="*/ 0 w 617300"/>
                          <a:gd name="connsiteY4" fmla="*/ 475977 h 1084373"/>
                          <a:gd name="connsiteX5" fmla="*/ 0 w 617300"/>
                          <a:gd name="connsiteY5" fmla="*/ 110798 h 1084373"/>
                          <a:gd name="connsiteX6" fmla="*/ 110798 w 617300"/>
                          <a:gd name="connsiteY6" fmla="*/ 0 h 1084373"/>
                          <a:gd name="connsiteX7" fmla="*/ 153926 w 617300"/>
                          <a:gd name="connsiteY7" fmla="*/ 8707 h 1084373"/>
                          <a:gd name="connsiteX8" fmla="*/ 221596 w 617300"/>
                          <a:gd name="connsiteY8" fmla="*/ 110798 h 1084373"/>
                          <a:gd name="connsiteX9" fmla="*/ 221596 w 617300"/>
                          <a:gd name="connsiteY9" fmla="*/ 446574 h 1084373"/>
                          <a:gd name="connsiteX10" fmla="*/ 617300 w 617300"/>
                          <a:gd name="connsiteY10" fmla="*/ 1065015 h 1084373"/>
                          <a:gd name="connsiteX0" fmla="*/ 333952 w 523729"/>
                          <a:gd name="connsiteY0" fmla="*/ 1084373 h 1084373"/>
                          <a:gd name="connsiteX1" fmla="*/ 24707 w 523729"/>
                          <a:gd name="connsiteY1" fmla="*/ 548745 h 1084373"/>
                          <a:gd name="connsiteX2" fmla="*/ 20743 w 523729"/>
                          <a:gd name="connsiteY2" fmla="*/ 536956 h 1084373"/>
                          <a:gd name="connsiteX3" fmla="*/ 8707 w 523729"/>
                          <a:gd name="connsiteY3" fmla="*/ 519105 h 1084373"/>
                          <a:gd name="connsiteX4" fmla="*/ 0 w 523729"/>
                          <a:gd name="connsiteY4" fmla="*/ 475977 h 1084373"/>
                          <a:gd name="connsiteX5" fmla="*/ 0 w 523729"/>
                          <a:gd name="connsiteY5" fmla="*/ 110798 h 1084373"/>
                          <a:gd name="connsiteX6" fmla="*/ 110798 w 523729"/>
                          <a:gd name="connsiteY6" fmla="*/ 0 h 1084373"/>
                          <a:gd name="connsiteX7" fmla="*/ 153926 w 523729"/>
                          <a:gd name="connsiteY7" fmla="*/ 8707 h 1084373"/>
                          <a:gd name="connsiteX8" fmla="*/ 221596 w 523729"/>
                          <a:gd name="connsiteY8" fmla="*/ 110798 h 1084373"/>
                          <a:gd name="connsiteX9" fmla="*/ 221596 w 523729"/>
                          <a:gd name="connsiteY9" fmla="*/ 446574 h 1084373"/>
                          <a:gd name="connsiteX10" fmla="*/ 523729 w 523729"/>
                          <a:gd name="connsiteY10" fmla="*/ 941335 h 1084373"/>
                          <a:gd name="connsiteX0" fmla="*/ 353313 w 523729"/>
                          <a:gd name="connsiteY0" fmla="*/ 1069888 h 1069888"/>
                          <a:gd name="connsiteX1" fmla="*/ 24707 w 523729"/>
                          <a:gd name="connsiteY1" fmla="*/ 548745 h 1069888"/>
                          <a:gd name="connsiteX2" fmla="*/ 20743 w 523729"/>
                          <a:gd name="connsiteY2" fmla="*/ 536956 h 1069888"/>
                          <a:gd name="connsiteX3" fmla="*/ 8707 w 523729"/>
                          <a:gd name="connsiteY3" fmla="*/ 519105 h 1069888"/>
                          <a:gd name="connsiteX4" fmla="*/ 0 w 523729"/>
                          <a:gd name="connsiteY4" fmla="*/ 475977 h 1069888"/>
                          <a:gd name="connsiteX5" fmla="*/ 0 w 523729"/>
                          <a:gd name="connsiteY5" fmla="*/ 110798 h 1069888"/>
                          <a:gd name="connsiteX6" fmla="*/ 110798 w 523729"/>
                          <a:gd name="connsiteY6" fmla="*/ 0 h 1069888"/>
                          <a:gd name="connsiteX7" fmla="*/ 153926 w 523729"/>
                          <a:gd name="connsiteY7" fmla="*/ 8707 h 1069888"/>
                          <a:gd name="connsiteX8" fmla="*/ 221596 w 523729"/>
                          <a:gd name="connsiteY8" fmla="*/ 110798 h 1069888"/>
                          <a:gd name="connsiteX9" fmla="*/ 221596 w 523729"/>
                          <a:gd name="connsiteY9" fmla="*/ 446574 h 1069888"/>
                          <a:gd name="connsiteX10" fmla="*/ 523729 w 523729"/>
                          <a:gd name="connsiteY10" fmla="*/ 941335 h 1069888"/>
                          <a:gd name="connsiteX0" fmla="*/ 353313 w 531241"/>
                          <a:gd name="connsiteY0" fmla="*/ 1069888 h 1069888"/>
                          <a:gd name="connsiteX1" fmla="*/ 24707 w 531241"/>
                          <a:gd name="connsiteY1" fmla="*/ 548745 h 1069888"/>
                          <a:gd name="connsiteX2" fmla="*/ 20743 w 531241"/>
                          <a:gd name="connsiteY2" fmla="*/ 536956 h 1069888"/>
                          <a:gd name="connsiteX3" fmla="*/ 8707 w 531241"/>
                          <a:gd name="connsiteY3" fmla="*/ 519105 h 1069888"/>
                          <a:gd name="connsiteX4" fmla="*/ 0 w 531241"/>
                          <a:gd name="connsiteY4" fmla="*/ 475977 h 1069888"/>
                          <a:gd name="connsiteX5" fmla="*/ 0 w 531241"/>
                          <a:gd name="connsiteY5" fmla="*/ 110798 h 1069888"/>
                          <a:gd name="connsiteX6" fmla="*/ 110798 w 531241"/>
                          <a:gd name="connsiteY6" fmla="*/ 0 h 1069888"/>
                          <a:gd name="connsiteX7" fmla="*/ 153926 w 531241"/>
                          <a:gd name="connsiteY7" fmla="*/ 8707 h 1069888"/>
                          <a:gd name="connsiteX8" fmla="*/ 221596 w 531241"/>
                          <a:gd name="connsiteY8" fmla="*/ 110798 h 1069888"/>
                          <a:gd name="connsiteX9" fmla="*/ 221596 w 531241"/>
                          <a:gd name="connsiteY9" fmla="*/ 446574 h 1069888"/>
                          <a:gd name="connsiteX10" fmla="*/ 531241 w 531241"/>
                          <a:gd name="connsiteY10" fmla="*/ 934674 h 1069888"/>
                          <a:gd name="connsiteX0" fmla="*/ 353313 w 512067"/>
                          <a:gd name="connsiteY0" fmla="*/ 1069888 h 1069888"/>
                          <a:gd name="connsiteX1" fmla="*/ 24707 w 512067"/>
                          <a:gd name="connsiteY1" fmla="*/ 548745 h 1069888"/>
                          <a:gd name="connsiteX2" fmla="*/ 20743 w 512067"/>
                          <a:gd name="connsiteY2" fmla="*/ 536956 h 1069888"/>
                          <a:gd name="connsiteX3" fmla="*/ 8707 w 512067"/>
                          <a:gd name="connsiteY3" fmla="*/ 519105 h 1069888"/>
                          <a:gd name="connsiteX4" fmla="*/ 0 w 512067"/>
                          <a:gd name="connsiteY4" fmla="*/ 475977 h 1069888"/>
                          <a:gd name="connsiteX5" fmla="*/ 0 w 512067"/>
                          <a:gd name="connsiteY5" fmla="*/ 110798 h 1069888"/>
                          <a:gd name="connsiteX6" fmla="*/ 110798 w 512067"/>
                          <a:gd name="connsiteY6" fmla="*/ 0 h 1069888"/>
                          <a:gd name="connsiteX7" fmla="*/ 153926 w 512067"/>
                          <a:gd name="connsiteY7" fmla="*/ 8707 h 1069888"/>
                          <a:gd name="connsiteX8" fmla="*/ 221596 w 512067"/>
                          <a:gd name="connsiteY8" fmla="*/ 110798 h 1069888"/>
                          <a:gd name="connsiteX9" fmla="*/ 221596 w 512067"/>
                          <a:gd name="connsiteY9" fmla="*/ 446574 h 1069888"/>
                          <a:gd name="connsiteX10" fmla="*/ 512067 w 512067"/>
                          <a:gd name="connsiteY10" fmla="*/ 863111 h 1069888"/>
                          <a:gd name="connsiteX0" fmla="*/ 314068 w 512067"/>
                          <a:gd name="connsiteY0" fmla="*/ 994987 h 994987"/>
                          <a:gd name="connsiteX1" fmla="*/ 24707 w 512067"/>
                          <a:gd name="connsiteY1" fmla="*/ 548745 h 994987"/>
                          <a:gd name="connsiteX2" fmla="*/ 20743 w 512067"/>
                          <a:gd name="connsiteY2" fmla="*/ 536956 h 994987"/>
                          <a:gd name="connsiteX3" fmla="*/ 8707 w 512067"/>
                          <a:gd name="connsiteY3" fmla="*/ 519105 h 994987"/>
                          <a:gd name="connsiteX4" fmla="*/ 0 w 512067"/>
                          <a:gd name="connsiteY4" fmla="*/ 475977 h 994987"/>
                          <a:gd name="connsiteX5" fmla="*/ 0 w 512067"/>
                          <a:gd name="connsiteY5" fmla="*/ 110798 h 994987"/>
                          <a:gd name="connsiteX6" fmla="*/ 110798 w 512067"/>
                          <a:gd name="connsiteY6" fmla="*/ 0 h 994987"/>
                          <a:gd name="connsiteX7" fmla="*/ 153926 w 512067"/>
                          <a:gd name="connsiteY7" fmla="*/ 8707 h 994987"/>
                          <a:gd name="connsiteX8" fmla="*/ 221596 w 512067"/>
                          <a:gd name="connsiteY8" fmla="*/ 110798 h 994987"/>
                          <a:gd name="connsiteX9" fmla="*/ 221596 w 512067"/>
                          <a:gd name="connsiteY9" fmla="*/ 446574 h 994987"/>
                          <a:gd name="connsiteX10" fmla="*/ 512067 w 512067"/>
                          <a:gd name="connsiteY10" fmla="*/ 863111 h 994987"/>
                          <a:gd name="connsiteX0" fmla="*/ 322551 w 512067"/>
                          <a:gd name="connsiteY0" fmla="*/ 1013633 h 1013633"/>
                          <a:gd name="connsiteX1" fmla="*/ 24707 w 512067"/>
                          <a:gd name="connsiteY1" fmla="*/ 548745 h 1013633"/>
                          <a:gd name="connsiteX2" fmla="*/ 20743 w 512067"/>
                          <a:gd name="connsiteY2" fmla="*/ 536956 h 1013633"/>
                          <a:gd name="connsiteX3" fmla="*/ 8707 w 512067"/>
                          <a:gd name="connsiteY3" fmla="*/ 519105 h 1013633"/>
                          <a:gd name="connsiteX4" fmla="*/ 0 w 512067"/>
                          <a:gd name="connsiteY4" fmla="*/ 475977 h 1013633"/>
                          <a:gd name="connsiteX5" fmla="*/ 0 w 512067"/>
                          <a:gd name="connsiteY5" fmla="*/ 110798 h 1013633"/>
                          <a:gd name="connsiteX6" fmla="*/ 110798 w 512067"/>
                          <a:gd name="connsiteY6" fmla="*/ 0 h 1013633"/>
                          <a:gd name="connsiteX7" fmla="*/ 153926 w 512067"/>
                          <a:gd name="connsiteY7" fmla="*/ 8707 h 1013633"/>
                          <a:gd name="connsiteX8" fmla="*/ 221596 w 512067"/>
                          <a:gd name="connsiteY8" fmla="*/ 110798 h 1013633"/>
                          <a:gd name="connsiteX9" fmla="*/ 221596 w 512067"/>
                          <a:gd name="connsiteY9" fmla="*/ 446574 h 1013633"/>
                          <a:gd name="connsiteX10" fmla="*/ 512067 w 512067"/>
                          <a:gd name="connsiteY10" fmla="*/ 863111 h 1013633"/>
                          <a:gd name="connsiteX0" fmla="*/ 322551 w 512067"/>
                          <a:gd name="connsiteY0" fmla="*/ 1013633 h 1013633"/>
                          <a:gd name="connsiteX1" fmla="*/ 24707 w 512067"/>
                          <a:gd name="connsiteY1" fmla="*/ 548745 h 1013633"/>
                          <a:gd name="connsiteX2" fmla="*/ 20743 w 512067"/>
                          <a:gd name="connsiteY2" fmla="*/ 536956 h 1013633"/>
                          <a:gd name="connsiteX3" fmla="*/ 8707 w 512067"/>
                          <a:gd name="connsiteY3" fmla="*/ 519105 h 1013633"/>
                          <a:gd name="connsiteX4" fmla="*/ 0 w 512067"/>
                          <a:gd name="connsiteY4" fmla="*/ 475977 h 1013633"/>
                          <a:gd name="connsiteX5" fmla="*/ 0 w 512067"/>
                          <a:gd name="connsiteY5" fmla="*/ 110798 h 1013633"/>
                          <a:gd name="connsiteX6" fmla="*/ 110798 w 512067"/>
                          <a:gd name="connsiteY6" fmla="*/ 0 h 1013633"/>
                          <a:gd name="connsiteX7" fmla="*/ 153926 w 512067"/>
                          <a:gd name="connsiteY7" fmla="*/ 8707 h 1013633"/>
                          <a:gd name="connsiteX8" fmla="*/ 221596 w 512067"/>
                          <a:gd name="connsiteY8" fmla="*/ 110798 h 1013633"/>
                          <a:gd name="connsiteX9" fmla="*/ 221596 w 512067"/>
                          <a:gd name="connsiteY9" fmla="*/ 446574 h 1013633"/>
                          <a:gd name="connsiteX10" fmla="*/ 512067 w 512067"/>
                          <a:gd name="connsiteY10" fmla="*/ 863111 h 101363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512067" h="1013633">
                            <a:moveTo>
                              <a:pt x="322551" y="1013633"/>
                            </a:moveTo>
                            <a:lnTo>
                              <a:pt x="24707" y="548745"/>
                            </a:lnTo>
                            <a:lnTo>
                              <a:pt x="20743" y="536956"/>
                            </a:lnTo>
                            <a:lnTo>
                              <a:pt x="8707" y="519105"/>
                            </a:lnTo>
                            <a:cubicBezTo>
                              <a:pt x="3100" y="505849"/>
                              <a:pt x="0" y="491275"/>
                              <a:pt x="0" y="475977"/>
                            </a:cubicBezTo>
                            <a:lnTo>
                              <a:pt x="0" y="110798"/>
                            </a:lnTo>
                            <a:cubicBezTo>
                              <a:pt x="0" y="49606"/>
                              <a:pt x="49606" y="0"/>
                              <a:pt x="110798" y="0"/>
                            </a:cubicBezTo>
                            <a:cubicBezTo>
                              <a:pt x="126096" y="0"/>
                              <a:pt x="140670" y="3100"/>
                              <a:pt x="153926" y="8707"/>
                            </a:cubicBezTo>
                            <a:cubicBezTo>
                              <a:pt x="193693" y="25527"/>
                              <a:pt x="221596" y="64904"/>
                              <a:pt x="221596" y="110798"/>
                            </a:cubicBezTo>
                            <a:lnTo>
                              <a:pt x="221596" y="446574"/>
                            </a:lnTo>
                            <a:cubicBezTo>
                              <a:pt x="274906" y="596789"/>
                              <a:pt x="512067" y="863111"/>
                              <a:pt x="512067" y="863111"/>
                            </a:cubicBezTo>
                          </a:path>
                        </a:pathLst>
                      </a:cu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50" name="フリーフォーム: 図形 149">
                        <a:extLst>
                          <a:ext uri="{FF2B5EF4-FFF2-40B4-BE49-F238E27FC236}">
                            <a16:creationId xmlns:a16="http://schemas.microsoft.com/office/drawing/2014/main" id="{4B115158-915E-4F99-B8C2-19BAA6B5B048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600166" y="3601008"/>
                        <a:ext cx="94380" cy="457538"/>
                      </a:xfrm>
                      <a:custGeom>
                        <a:avLst/>
                        <a:gdLst>
                          <a:gd name="connsiteX0" fmla="*/ 22876 w 88125"/>
                          <a:gd name="connsiteY0" fmla="*/ 4618 h 438031"/>
                          <a:gd name="connsiteX1" fmla="*/ 88125 w 88125"/>
                          <a:gd name="connsiteY1" fmla="*/ 103057 h 438031"/>
                          <a:gd name="connsiteX2" fmla="*/ 88125 w 88125"/>
                          <a:gd name="connsiteY2" fmla="*/ 425062 h 438031"/>
                          <a:gd name="connsiteX3" fmla="*/ 51446 w 88125"/>
                          <a:gd name="connsiteY3" fmla="*/ 438031 h 438031"/>
                          <a:gd name="connsiteX4" fmla="*/ 49728 w 88125"/>
                          <a:gd name="connsiteY4" fmla="*/ 435242 h 438031"/>
                          <a:gd name="connsiteX5" fmla="*/ 53619 w 88125"/>
                          <a:gd name="connsiteY5" fmla="*/ 91383 h 438031"/>
                          <a:gd name="connsiteX6" fmla="*/ 14742 w 88125"/>
                          <a:gd name="connsiteY6" fmla="*/ 8944 h 438031"/>
                          <a:gd name="connsiteX7" fmla="*/ 0 w 88125"/>
                          <a:gd name="connsiteY7" fmla="*/ 0 h 4380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88125" h="438031">
                            <a:moveTo>
                              <a:pt x="22876" y="4618"/>
                            </a:moveTo>
                            <a:cubicBezTo>
                              <a:pt x="61220" y="20837"/>
                              <a:pt x="88125" y="58805"/>
                              <a:pt x="88125" y="103057"/>
                            </a:cubicBezTo>
                            <a:lnTo>
                              <a:pt x="88125" y="425062"/>
                            </a:lnTo>
                            <a:lnTo>
                              <a:pt x="51446" y="438031"/>
                            </a:lnTo>
                            <a:lnTo>
                              <a:pt x="49728" y="435242"/>
                            </a:lnTo>
                            <a:lnTo>
                              <a:pt x="53619" y="91383"/>
                            </a:lnTo>
                            <a:cubicBezTo>
                              <a:pt x="53619" y="58194"/>
                              <a:pt x="38485" y="28539"/>
                              <a:pt x="14742" y="8944"/>
                            </a:cubicBez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FFFFFF">
                          <a:alpha val="4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51" name="四角形: 上の 2 つの角を丸める 109">
                        <a:extLst>
                          <a:ext uri="{FF2B5EF4-FFF2-40B4-BE49-F238E27FC236}">
                            <a16:creationId xmlns:a16="http://schemas.microsoft.com/office/drawing/2014/main" id="{B3C96919-4C7F-40AF-82A1-FF1EFCECE05E}"/>
                          </a:ext>
                        </a:extLst>
                      </p:cNvPr>
                      <p:cNvSpPr/>
                      <p:nvPr/>
                    </p:nvSpPr>
                    <p:spPr>
                      <a:xfrm rot="12177584">
                        <a:off x="806525" y="4318275"/>
                        <a:ext cx="535643" cy="79176"/>
                      </a:xfrm>
                      <a:custGeom>
                        <a:avLst/>
                        <a:gdLst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473274 w 473274"/>
                          <a:gd name="connsiteY4" fmla="*/ 79078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91305"/>
                          <a:gd name="connsiteX1" fmla="*/ 433735 w 473274"/>
                          <a:gd name="connsiteY1" fmla="*/ 0 h 91305"/>
                          <a:gd name="connsiteX2" fmla="*/ 473274 w 473274"/>
                          <a:gd name="connsiteY2" fmla="*/ 39539 h 91305"/>
                          <a:gd name="connsiteX3" fmla="*/ 473274 w 473274"/>
                          <a:gd name="connsiteY3" fmla="*/ 79078 h 91305"/>
                          <a:gd name="connsiteX4" fmla="*/ 306045 w 473274"/>
                          <a:gd name="connsiteY4" fmla="*/ 91305 h 91305"/>
                          <a:gd name="connsiteX5" fmla="*/ 0 w 473274"/>
                          <a:gd name="connsiteY5" fmla="*/ 79078 h 91305"/>
                          <a:gd name="connsiteX6" fmla="*/ 0 w 473274"/>
                          <a:gd name="connsiteY6" fmla="*/ 79078 h 91305"/>
                          <a:gd name="connsiteX7" fmla="*/ 0 w 473274"/>
                          <a:gd name="connsiteY7" fmla="*/ 39539 h 91305"/>
                          <a:gd name="connsiteX8" fmla="*/ 39539 w 473274"/>
                          <a:gd name="connsiteY8" fmla="*/ 0 h 91305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7422 w 473274"/>
                          <a:gd name="connsiteY4" fmla="*/ 51413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7422 w 473274"/>
                          <a:gd name="connsiteY4" fmla="*/ 51413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5290 w 473274"/>
                          <a:gd name="connsiteY4" fmla="*/ 62661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5290 w 473274"/>
                          <a:gd name="connsiteY4" fmla="*/ 62661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26519 w 473274"/>
                          <a:gd name="connsiteY4" fmla="*/ 66377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51272 w 485007"/>
                          <a:gd name="connsiteY0" fmla="*/ 0 h 79078"/>
                          <a:gd name="connsiteX1" fmla="*/ 445468 w 485007"/>
                          <a:gd name="connsiteY1" fmla="*/ 0 h 79078"/>
                          <a:gd name="connsiteX2" fmla="*/ 485007 w 485007"/>
                          <a:gd name="connsiteY2" fmla="*/ 39539 h 79078"/>
                          <a:gd name="connsiteX3" fmla="*/ 485007 w 485007"/>
                          <a:gd name="connsiteY3" fmla="*/ 79078 h 79078"/>
                          <a:gd name="connsiteX4" fmla="*/ 238252 w 485007"/>
                          <a:gd name="connsiteY4" fmla="*/ 66377 h 79078"/>
                          <a:gd name="connsiteX5" fmla="*/ 11733 w 485007"/>
                          <a:gd name="connsiteY5" fmla="*/ 79078 h 79078"/>
                          <a:gd name="connsiteX6" fmla="*/ 11733 w 485007"/>
                          <a:gd name="connsiteY6" fmla="*/ 79078 h 79078"/>
                          <a:gd name="connsiteX7" fmla="*/ 0 w 485007"/>
                          <a:gd name="connsiteY7" fmla="*/ 39808 h 79078"/>
                          <a:gd name="connsiteX8" fmla="*/ 51272 w 485007"/>
                          <a:gd name="connsiteY8" fmla="*/ 0 h 79078"/>
                          <a:gd name="connsiteX0" fmla="*/ 51272 w 485007"/>
                          <a:gd name="connsiteY0" fmla="*/ 0 h 79078"/>
                          <a:gd name="connsiteX1" fmla="*/ 445468 w 485007"/>
                          <a:gd name="connsiteY1" fmla="*/ 0 h 79078"/>
                          <a:gd name="connsiteX2" fmla="*/ 485007 w 485007"/>
                          <a:gd name="connsiteY2" fmla="*/ 39539 h 79078"/>
                          <a:gd name="connsiteX3" fmla="*/ 485007 w 485007"/>
                          <a:gd name="connsiteY3" fmla="*/ 79078 h 79078"/>
                          <a:gd name="connsiteX4" fmla="*/ 238252 w 485007"/>
                          <a:gd name="connsiteY4" fmla="*/ 66377 h 79078"/>
                          <a:gd name="connsiteX5" fmla="*/ 11733 w 485007"/>
                          <a:gd name="connsiteY5" fmla="*/ 79078 h 79078"/>
                          <a:gd name="connsiteX6" fmla="*/ 0 w 485007"/>
                          <a:gd name="connsiteY6" fmla="*/ 39808 h 79078"/>
                          <a:gd name="connsiteX7" fmla="*/ 51272 w 485007"/>
                          <a:gd name="connsiteY7" fmla="*/ 0 h 79078"/>
                          <a:gd name="connsiteX0" fmla="*/ 56437 w 490172"/>
                          <a:gd name="connsiteY0" fmla="*/ 0 h 82055"/>
                          <a:gd name="connsiteX1" fmla="*/ 450633 w 490172"/>
                          <a:gd name="connsiteY1" fmla="*/ 0 h 82055"/>
                          <a:gd name="connsiteX2" fmla="*/ 490172 w 490172"/>
                          <a:gd name="connsiteY2" fmla="*/ 39539 h 82055"/>
                          <a:gd name="connsiteX3" fmla="*/ 490172 w 490172"/>
                          <a:gd name="connsiteY3" fmla="*/ 79078 h 82055"/>
                          <a:gd name="connsiteX4" fmla="*/ 243417 w 490172"/>
                          <a:gd name="connsiteY4" fmla="*/ 66377 h 82055"/>
                          <a:gd name="connsiteX5" fmla="*/ 16898 w 490172"/>
                          <a:gd name="connsiteY5" fmla="*/ 79078 h 82055"/>
                          <a:gd name="connsiteX6" fmla="*/ 5165 w 490172"/>
                          <a:gd name="connsiteY6" fmla="*/ 39808 h 82055"/>
                          <a:gd name="connsiteX7" fmla="*/ 56437 w 490172"/>
                          <a:gd name="connsiteY7" fmla="*/ 0 h 8205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490172" h="82055">
                            <a:moveTo>
                              <a:pt x="56437" y="0"/>
                            </a:moveTo>
                            <a:lnTo>
                              <a:pt x="450633" y="0"/>
                            </a:lnTo>
                            <a:cubicBezTo>
                              <a:pt x="472470" y="0"/>
                              <a:pt x="490172" y="17702"/>
                              <a:pt x="490172" y="39539"/>
                            </a:cubicBezTo>
                            <a:lnTo>
                              <a:pt x="490172" y="79078"/>
                            </a:lnTo>
                            <a:cubicBezTo>
                              <a:pt x="411555" y="69856"/>
                              <a:pt x="411744" y="64197"/>
                              <a:pt x="243417" y="66377"/>
                            </a:cubicBezTo>
                            <a:cubicBezTo>
                              <a:pt x="75090" y="68557"/>
                              <a:pt x="49040" y="89726"/>
                              <a:pt x="16898" y="79078"/>
                            </a:cubicBezTo>
                            <a:cubicBezTo>
                              <a:pt x="-15244" y="68430"/>
                              <a:pt x="9076" y="52898"/>
                              <a:pt x="5165" y="39808"/>
                            </a:cubicBezTo>
                            <a:cubicBezTo>
                              <a:pt x="5165" y="17971"/>
                              <a:pt x="34600" y="0"/>
                              <a:pt x="56437" y="0"/>
                            </a:cubicBezTo>
                            <a:close/>
                          </a:path>
                        </a:pathLst>
                      </a:custGeom>
                      <a:solidFill>
                        <a:srgbClr val="000000">
                          <a:alpha val="2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52" name="フリーフォーム: 図形 151">
                        <a:extLst>
                          <a:ext uri="{FF2B5EF4-FFF2-40B4-BE49-F238E27FC236}">
                            <a16:creationId xmlns:a16="http://schemas.microsoft.com/office/drawing/2014/main" id="{65CFED94-A49E-4CFD-8527-C62AB360FD49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613503" y="3714073"/>
                        <a:ext cx="558484" cy="1102095"/>
                      </a:xfrm>
                      <a:custGeom>
                        <a:avLst/>
                        <a:gdLst>
                          <a:gd name="connsiteX0" fmla="*/ 153926 w 525860"/>
                          <a:gd name="connsiteY0" fmla="*/ 8707 h 1084373"/>
                          <a:gd name="connsiteX1" fmla="*/ 221596 w 525860"/>
                          <a:gd name="connsiteY1" fmla="*/ 110798 h 1084373"/>
                          <a:gd name="connsiteX2" fmla="*/ 221596 w 525860"/>
                          <a:gd name="connsiteY2" fmla="*/ 446574 h 1084373"/>
                          <a:gd name="connsiteX3" fmla="*/ 525860 w 525860"/>
                          <a:gd name="connsiteY3" fmla="*/ 973575 h 1084373"/>
                          <a:gd name="connsiteX4" fmla="*/ 333952 w 525860"/>
                          <a:gd name="connsiteY4" fmla="*/ 1084373 h 1084373"/>
                          <a:gd name="connsiteX5" fmla="*/ 24707 w 525860"/>
                          <a:gd name="connsiteY5" fmla="*/ 548745 h 1084373"/>
                          <a:gd name="connsiteX6" fmla="*/ 20743 w 525860"/>
                          <a:gd name="connsiteY6" fmla="*/ 536956 h 1084373"/>
                          <a:gd name="connsiteX7" fmla="*/ 8707 w 525860"/>
                          <a:gd name="connsiteY7" fmla="*/ 519105 h 1084373"/>
                          <a:gd name="connsiteX8" fmla="*/ 0 w 525860"/>
                          <a:gd name="connsiteY8" fmla="*/ 475977 h 1084373"/>
                          <a:gd name="connsiteX9" fmla="*/ 0 w 525860"/>
                          <a:gd name="connsiteY9" fmla="*/ 110798 h 1084373"/>
                          <a:gd name="connsiteX10" fmla="*/ 110798 w 525860"/>
                          <a:gd name="connsiteY10" fmla="*/ 0 h 1084373"/>
                          <a:gd name="connsiteX11" fmla="*/ 153926 w 525860"/>
                          <a:gd name="connsiteY11" fmla="*/ 8707 h 1084373"/>
                          <a:gd name="connsiteX0" fmla="*/ 525860 w 617300"/>
                          <a:gd name="connsiteY0" fmla="*/ 973575 h 1084373"/>
                          <a:gd name="connsiteX1" fmla="*/ 333952 w 617300"/>
                          <a:gd name="connsiteY1" fmla="*/ 1084373 h 1084373"/>
                          <a:gd name="connsiteX2" fmla="*/ 24707 w 617300"/>
                          <a:gd name="connsiteY2" fmla="*/ 548745 h 1084373"/>
                          <a:gd name="connsiteX3" fmla="*/ 20743 w 617300"/>
                          <a:gd name="connsiteY3" fmla="*/ 536956 h 1084373"/>
                          <a:gd name="connsiteX4" fmla="*/ 8707 w 617300"/>
                          <a:gd name="connsiteY4" fmla="*/ 519105 h 1084373"/>
                          <a:gd name="connsiteX5" fmla="*/ 0 w 617300"/>
                          <a:gd name="connsiteY5" fmla="*/ 475977 h 1084373"/>
                          <a:gd name="connsiteX6" fmla="*/ 0 w 617300"/>
                          <a:gd name="connsiteY6" fmla="*/ 110798 h 1084373"/>
                          <a:gd name="connsiteX7" fmla="*/ 110798 w 617300"/>
                          <a:gd name="connsiteY7" fmla="*/ 0 h 1084373"/>
                          <a:gd name="connsiteX8" fmla="*/ 153926 w 617300"/>
                          <a:gd name="connsiteY8" fmla="*/ 8707 h 1084373"/>
                          <a:gd name="connsiteX9" fmla="*/ 221596 w 617300"/>
                          <a:gd name="connsiteY9" fmla="*/ 110798 h 1084373"/>
                          <a:gd name="connsiteX10" fmla="*/ 221596 w 617300"/>
                          <a:gd name="connsiteY10" fmla="*/ 446574 h 1084373"/>
                          <a:gd name="connsiteX11" fmla="*/ 617300 w 617300"/>
                          <a:gd name="connsiteY11" fmla="*/ 1065015 h 1084373"/>
                          <a:gd name="connsiteX0" fmla="*/ 333952 w 617300"/>
                          <a:gd name="connsiteY0" fmla="*/ 1084373 h 1084373"/>
                          <a:gd name="connsiteX1" fmla="*/ 24707 w 617300"/>
                          <a:gd name="connsiteY1" fmla="*/ 548745 h 1084373"/>
                          <a:gd name="connsiteX2" fmla="*/ 20743 w 617300"/>
                          <a:gd name="connsiteY2" fmla="*/ 536956 h 1084373"/>
                          <a:gd name="connsiteX3" fmla="*/ 8707 w 617300"/>
                          <a:gd name="connsiteY3" fmla="*/ 519105 h 1084373"/>
                          <a:gd name="connsiteX4" fmla="*/ 0 w 617300"/>
                          <a:gd name="connsiteY4" fmla="*/ 475977 h 1084373"/>
                          <a:gd name="connsiteX5" fmla="*/ 0 w 617300"/>
                          <a:gd name="connsiteY5" fmla="*/ 110798 h 1084373"/>
                          <a:gd name="connsiteX6" fmla="*/ 110798 w 617300"/>
                          <a:gd name="connsiteY6" fmla="*/ 0 h 1084373"/>
                          <a:gd name="connsiteX7" fmla="*/ 153926 w 617300"/>
                          <a:gd name="connsiteY7" fmla="*/ 8707 h 1084373"/>
                          <a:gd name="connsiteX8" fmla="*/ 221596 w 617300"/>
                          <a:gd name="connsiteY8" fmla="*/ 110798 h 1084373"/>
                          <a:gd name="connsiteX9" fmla="*/ 221596 w 617300"/>
                          <a:gd name="connsiteY9" fmla="*/ 446574 h 1084373"/>
                          <a:gd name="connsiteX10" fmla="*/ 617300 w 617300"/>
                          <a:gd name="connsiteY10" fmla="*/ 1065015 h 1084373"/>
                          <a:gd name="connsiteX0" fmla="*/ 333952 w 490650"/>
                          <a:gd name="connsiteY0" fmla="*/ 1084373 h 1084373"/>
                          <a:gd name="connsiteX1" fmla="*/ 24707 w 490650"/>
                          <a:gd name="connsiteY1" fmla="*/ 548745 h 1084373"/>
                          <a:gd name="connsiteX2" fmla="*/ 20743 w 490650"/>
                          <a:gd name="connsiteY2" fmla="*/ 536956 h 1084373"/>
                          <a:gd name="connsiteX3" fmla="*/ 8707 w 490650"/>
                          <a:gd name="connsiteY3" fmla="*/ 519105 h 1084373"/>
                          <a:gd name="connsiteX4" fmla="*/ 0 w 490650"/>
                          <a:gd name="connsiteY4" fmla="*/ 475977 h 1084373"/>
                          <a:gd name="connsiteX5" fmla="*/ 0 w 490650"/>
                          <a:gd name="connsiteY5" fmla="*/ 110798 h 1084373"/>
                          <a:gd name="connsiteX6" fmla="*/ 110798 w 490650"/>
                          <a:gd name="connsiteY6" fmla="*/ 0 h 1084373"/>
                          <a:gd name="connsiteX7" fmla="*/ 153926 w 490650"/>
                          <a:gd name="connsiteY7" fmla="*/ 8707 h 1084373"/>
                          <a:gd name="connsiteX8" fmla="*/ 221596 w 490650"/>
                          <a:gd name="connsiteY8" fmla="*/ 110798 h 1084373"/>
                          <a:gd name="connsiteX9" fmla="*/ 221596 w 490650"/>
                          <a:gd name="connsiteY9" fmla="*/ 446574 h 1084373"/>
                          <a:gd name="connsiteX10" fmla="*/ 490650 w 490650"/>
                          <a:gd name="connsiteY10" fmla="*/ 852579 h 1084373"/>
                          <a:gd name="connsiteX0" fmla="*/ 347730 w 490650"/>
                          <a:gd name="connsiteY0" fmla="*/ 997008 h 997008"/>
                          <a:gd name="connsiteX1" fmla="*/ 24707 w 490650"/>
                          <a:gd name="connsiteY1" fmla="*/ 548745 h 997008"/>
                          <a:gd name="connsiteX2" fmla="*/ 20743 w 490650"/>
                          <a:gd name="connsiteY2" fmla="*/ 536956 h 997008"/>
                          <a:gd name="connsiteX3" fmla="*/ 8707 w 490650"/>
                          <a:gd name="connsiteY3" fmla="*/ 519105 h 997008"/>
                          <a:gd name="connsiteX4" fmla="*/ 0 w 490650"/>
                          <a:gd name="connsiteY4" fmla="*/ 475977 h 997008"/>
                          <a:gd name="connsiteX5" fmla="*/ 0 w 490650"/>
                          <a:gd name="connsiteY5" fmla="*/ 110798 h 997008"/>
                          <a:gd name="connsiteX6" fmla="*/ 110798 w 490650"/>
                          <a:gd name="connsiteY6" fmla="*/ 0 h 997008"/>
                          <a:gd name="connsiteX7" fmla="*/ 153926 w 490650"/>
                          <a:gd name="connsiteY7" fmla="*/ 8707 h 997008"/>
                          <a:gd name="connsiteX8" fmla="*/ 221596 w 490650"/>
                          <a:gd name="connsiteY8" fmla="*/ 110798 h 997008"/>
                          <a:gd name="connsiteX9" fmla="*/ 221596 w 490650"/>
                          <a:gd name="connsiteY9" fmla="*/ 446574 h 997008"/>
                          <a:gd name="connsiteX10" fmla="*/ 490650 w 490650"/>
                          <a:gd name="connsiteY10" fmla="*/ 852579 h 997008"/>
                          <a:gd name="connsiteX0" fmla="*/ 347730 w 490650"/>
                          <a:gd name="connsiteY0" fmla="*/ 997008 h 997008"/>
                          <a:gd name="connsiteX1" fmla="*/ 24707 w 490650"/>
                          <a:gd name="connsiteY1" fmla="*/ 548745 h 997008"/>
                          <a:gd name="connsiteX2" fmla="*/ 20743 w 490650"/>
                          <a:gd name="connsiteY2" fmla="*/ 536956 h 997008"/>
                          <a:gd name="connsiteX3" fmla="*/ 8707 w 490650"/>
                          <a:gd name="connsiteY3" fmla="*/ 519105 h 997008"/>
                          <a:gd name="connsiteX4" fmla="*/ 0 w 490650"/>
                          <a:gd name="connsiteY4" fmla="*/ 475977 h 997008"/>
                          <a:gd name="connsiteX5" fmla="*/ 0 w 490650"/>
                          <a:gd name="connsiteY5" fmla="*/ 110798 h 997008"/>
                          <a:gd name="connsiteX6" fmla="*/ 110798 w 490650"/>
                          <a:gd name="connsiteY6" fmla="*/ 0 h 997008"/>
                          <a:gd name="connsiteX7" fmla="*/ 153926 w 490650"/>
                          <a:gd name="connsiteY7" fmla="*/ 8707 h 997008"/>
                          <a:gd name="connsiteX8" fmla="*/ 206146 w 490650"/>
                          <a:gd name="connsiteY8" fmla="*/ 131207 h 997008"/>
                          <a:gd name="connsiteX9" fmla="*/ 221596 w 490650"/>
                          <a:gd name="connsiteY9" fmla="*/ 446574 h 997008"/>
                          <a:gd name="connsiteX10" fmla="*/ 490650 w 490650"/>
                          <a:gd name="connsiteY10" fmla="*/ 852579 h 997008"/>
                          <a:gd name="connsiteX0" fmla="*/ 347730 w 465288"/>
                          <a:gd name="connsiteY0" fmla="*/ 997008 h 997008"/>
                          <a:gd name="connsiteX1" fmla="*/ 24707 w 465288"/>
                          <a:gd name="connsiteY1" fmla="*/ 548745 h 997008"/>
                          <a:gd name="connsiteX2" fmla="*/ 20743 w 465288"/>
                          <a:gd name="connsiteY2" fmla="*/ 536956 h 997008"/>
                          <a:gd name="connsiteX3" fmla="*/ 8707 w 465288"/>
                          <a:gd name="connsiteY3" fmla="*/ 519105 h 997008"/>
                          <a:gd name="connsiteX4" fmla="*/ 0 w 465288"/>
                          <a:gd name="connsiteY4" fmla="*/ 475977 h 997008"/>
                          <a:gd name="connsiteX5" fmla="*/ 0 w 465288"/>
                          <a:gd name="connsiteY5" fmla="*/ 110798 h 997008"/>
                          <a:gd name="connsiteX6" fmla="*/ 110798 w 465288"/>
                          <a:gd name="connsiteY6" fmla="*/ 0 h 997008"/>
                          <a:gd name="connsiteX7" fmla="*/ 153926 w 465288"/>
                          <a:gd name="connsiteY7" fmla="*/ 8707 h 997008"/>
                          <a:gd name="connsiteX8" fmla="*/ 206146 w 465288"/>
                          <a:gd name="connsiteY8" fmla="*/ 131207 h 997008"/>
                          <a:gd name="connsiteX9" fmla="*/ 221596 w 465288"/>
                          <a:gd name="connsiteY9" fmla="*/ 446574 h 997008"/>
                          <a:gd name="connsiteX10" fmla="*/ 465288 w 465288"/>
                          <a:gd name="connsiteY10" fmla="*/ 777445 h 997008"/>
                          <a:gd name="connsiteX0" fmla="*/ 347730 w 465288"/>
                          <a:gd name="connsiteY0" fmla="*/ 997008 h 997008"/>
                          <a:gd name="connsiteX1" fmla="*/ 285827 w 465288"/>
                          <a:gd name="connsiteY1" fmla="*/ 880043 h 997008"/>
                          <a:gd name="connsiteX2" fmla="*/ 24707 w 465288"/>
                          <a:gd name="connsiteY2" fmla="*/ 548745 h 997008"/>
                          <a:gd name="connsiteX3" fmla="*/ 20743 w 465288"/>
                          <a:gd name="connsiteY3" fmla="*/ 536956 h 997008"/>
                          <a:gd name="connsiteX4" fmla="*/ 8707 w 465288"/>
                          <a:gd name="connsiteY4" fmla="*/ 519105 h 997008"/>
                          <a:gd name="connsiteX5" fmla="*/ 0 w 465288"/>
                          <a:gd name="connsiteY5" fmla="*/ 475977 h 997008"/>
                          <a:gd name="connsiteX6" fmla="*/ 0 w 465288"/>
                          <a:gd name="connsiteY6" fmla="*/ 110798 h 997008"/>
                          <a:gd name="connsiteX7" fmla="*/ 110798 w 465288"/>
                          <a:gd name="connsiteY7" fmla="*/ 0 h 997008"/>
                          <a:gd name="connsiteX8" fmla="*/ 153926 w 465288"/>
                          <a:gd name="connsiteY8" fmla="*/ 8707 h 997008"/>
                          <a:gd name="connsiteX9" fmla="*/ 206146 w 465288"/>
                          <a:gd name="connsiteY9" fmla="*/ 131207 h 997008"/>
                          <a:gd name="connsiteX10" fmla="*/ 221596 w 465288"/>
                          <a:gd name="connsiteY10" fmla="*/ 446574 h 997008"/>
                          <a:gd name="connsiteX11" fmla="*/ 465288 w 465288"/>
                          <a:gd name="connsiteY11" fmla="*/ 777445 h 997008"/>
                          <a:gd name="connsiteX0" fmla="*/ 285827 w 465288"/>
                          <a:gd name="connsiteY0" fmla="*/ 880043 h 880043"/>
                          <a:gd name="connsiteX1" fmla="*/ 24707 w 465288"/>
                          <a:gd name="connsiteY1" fmla="*/ 548745 h 880043"/>
                          <a:gd name="connsiteX2" fmla="*/ 20743 w 465288"/>
                          <a:gd name="connsiteY2" fmla="*/ 536956 h 880043"/>
                          <a:gd name="connsiteX3" fmla="*/ 8707 w 465288"/>
                          <a:gd name="connsiteY3" fmla="*/ 519105 h 880043"/>
                          <a:gd name="connsiteX4" fmla="*/ 0 w 465288"/>
                          <a:gd name="connsiteY4" fmla="*/ 475977 h 880043"/>
                          <a:gd name="connsiteX5" fmla="*/ 0 w 465288"/>
                          <a:gd name="connsiteY5" fmla="*/ 110798 h 880043"/>
                          <a:gd name="connsiteX6" fmla="*/ 110798 w 465288"/>
                          <a:gd name="connsiteY6" fmla="*/ 0 h 880043"/>
                          <a:gd name="connsiteX7" fmla="*/ 153926 w 465288"/>
                          <a:gd name="connsiteY7" fmla="*/ 8707 h 880043"/>
                          <a:gd name="connsiteX8" fmla="*/ 206146 w 465288"/>
                          <a:gd name="connsiteY8" fmla="*/ 131207 h 880043"/>
                          <a:gd name="connsiteX9" fmla="*/ 221596 w 465288"/>
                          <a:gd name="connsiteY9" fmla="*/ 446574 h 880043"/>
                          <a:gd name="connsiteX10" fmla="*/ 465288 w 465288"/>
                          <a:gd name="connsiteY10" fmla="*/ 777445 h 880043"/>
                          <a:gd name="connsiteX0" fmla="*/ 323096 w 465288"/>
                          <a:gd name="connsiteY0" fmla="*/ 934556 h 934556"/>
                          <a:gd name="connsiteX1" fmla="*/ 24707 w 465288"/>
                          <a:gd name="connsiteY1" fmla="*/ 548745 h 934556"/>
                          <a:gd name="connsiteX2" fmla="*/ 20743 w 465288"/>
                          <a:gd name="connsiteY2" fmla="*/ 536956 h 934556"/>
                          <a:gd name="connsiteX3" fmla="*/ 8707 w 465288"/>
                          <a:gd name="connsiteY3" fmla="*/ 519105 h 934556"/>
                          <a:gd name="connsiteX4" fmla="*/ 0 w 465288"/>
                          <a:gd name="connsiteY4" fmla="*/ 475977 h 934556"/>
                          <a:gd name="connsiteX5" fmla="*/ 0 w 465288"/>
                          <a:gd name="connsiteY5" fmla="*/ 110798 h 934556"/>
                          <a:gd name="connsiteX6" fmla="*/ 110798 w 465288"/>
                          <a:gd name="connsiteY6" fmla="*/ 0 h 934556"/>
                          <a:gd name="connsiteX7" fmla="*/ 153926 w 465288"/>
                          <a:gd name="connsiteY7" fmla="*/ 8707 h 934556"/>
                          <a:gd name="connsiteX8" fmla="*/ 206146 w 465288"/>
                          <a:gd name="connsiteY8" fmla="*/ 131207 h 934556"/>
                          <a:gd name="connsiteX9" fmla="*/ 221596 w 465288"/>
                          <a:gd name="connsiteY9" fmla="*/ 446574 h 934556"/>
                          <a:gd name="connsiteX10" fmla="*/ 465288 w 465288"/>
                          <a:gd name="connsiteY10" fmla="*/ 777445 h 934556"/>
                          <a:gd name="connsiteX0" fmla="*/ 299949 w 465288"/>
                          <a:gd name="connsiteY0" fmla="*/ 914214 h 914214"/>
                          <a:gd name="connsiteX1" fmla="*/ 24707 w 465288"/>
                          <a:gd name="connsiteY1" fmla="*/ 548745 h 914214"/>
                          <a:gd name="connsiteX2" fmla="*/ 20743 w 465288"/>
                          <a:gd name="connsiteY2" fmla="*/ 536956 h 914214"/>
                          <a:gd name="connsiteX3" fmla="*/ 8707 w 465288"/>
                          <a:gd name="connsiteY3" fmla="*/ 519105 h 914214"/>
                          <a:gd name="connsiteX4" fmla="*/ 0 w 465288"/>
                          <a:gd name="connsiteY4" fmla="*/ 475977 h 914214"/>
                          <a:gd name="connsiteX5" fmla="*/ 0 w 465288"/>
                          <a:gd name="connsiteY5" fmla="*/ 110798 h 914214"/>
                          <a:gd name="connsiteX6" fmla="*/ 110798 w 465288"/>
                          <a:gd name="connsiteY6" fmla="*/ 0 h 914214"/>
                          <a:gd name="connsiteX7" fmla="*/ 153926 w 465288"/>
                          <a:gd name="connsiteY7" fmla="*/ 8707 h 914214"/>
                          <a:gd name="connsiteX8" fmla="*/ 206146 w 465288"/>
                          <a:gd name="connsiteY8" fmla="*/ 131207 h 914214"/>
                          <a:gd name="connsiteX9" fmla="*/ 221596 w 465288"/>
                          <a:gd name="connsiteY9" fmla="*/ 446574 h 914214"/>
                          <a:gd name="connsiteX10" fmla="*/ 465288 w 465288"/>
                          <a:gd name="connsiteY10" fmla="*/ 777445 h 914214"/>
                          <a:gd name="connsiteX0" fmla="*/ 331351 w 465288"/>
                          <a:gd name="connsiteY0" fmla="*/ 932344 h 932344"/>
                          <a:gd name="connsiteX1" fmla="*/ 24707 w 465288"/>
                          <a:gd name="connsiteY1" fmla="*/ 548745 h 932344"/>
                          <a:gd name="connsiteX2" fmla="*/ 20743 w 465288"/>
                          <a:gd name="connsiteY2" fmla="*/ 536956 h 932344"/>
                          <a:gd name="connsiteX3" fmla="*/ 8707 w 465288"/>
                          <a:gd name="connsiteY3" fmla="*/ 519105 h 932344"/>
                          <a:gd name="connsiteX4" fmla="*/ 0 w 465288"/>
                          <a:gd name="connsiteY4" fmla="*/ 475977 h 932344"/>
                          <a:gd name="connsiteX5" fmla="*/ 0 w 465288"/>
                          <a:gd name="connsiteY5" fmla="*/ 110798 h 932344"/>
                          <a:gd name="connsiteX6" fmla="*/ 110798 w 465288"/>
                          <a:gd name="connsiteY6" fmla="*/ 0 h 932344"/>
                          <a:gd name="connsiteX7" fmla="*/ 153926 w 465288"/>
                          <a:gd name="connsiteY7" fmla="*/ 8707 h 932344"/>
                          <a:gd name="connsiteX8" fmla="*/ 206146 w 465288"/>
                          <a:gd name="connsiteY8" fmla="*/ 131207 h 932344"/>
                          <a:gd name="connsiteX9" fmla="*/ 221596 w 465288"/>
                          <a:gd name="connsiteY9" fmla="*/ 446574 h 932344"/>
                          <a:gd name="connsiteX10" fmla="*/ 465288 w 465288"/>
                          <a:gd name="connsiteY10" fmla="*/ 777445 h 932344"/>
                          <a:gd name="connsiteX0" fmla="*/ 331351 w 465288"/>
                          <a:gd name="connsiteY0" fmla="*/ 932344 h 932344"/>
                          <a:gd name="connsiteX1" fmla="*/ 24707 w 465288"/>
                          <a:gd name="connsiteY1" fmla="*/ 548745 h 932344"/>
                          <a:gd name="connsiteX2" fmla="*/ 20743 w 465288"/>
                          <a:gd name="connsiteY2" fmla="*/ 536956 h 932344"/>
                          <a:gd name="connsiteX3" fmla="*/ 8707 w 465288"/>
                          <a:gd name="connsiteY3" fmla="*/ 519105 h 932344"/>
                          <a:gd name="connsiteX4" fmla="*/ 0 w 465288"/>
                          <a:gd name="connsiteY4" fmla="*/ 475977 h 932344"/>
                          <a:gd name="connsiteX5" fmla="*/ 0 w 465288"/>
                          <a:gd name="connsiteY5" fmla="*/ 110798 h 932344"/>
                          <a:gd name="connsiteX6" fmla="*/ 110798 w 465288"/>
                          <a:gd name="connsiteY6" fmla="*/ 0 h 932344"/>
                          <a:gd name="connsiteX7" fmla="*/ 153926 w 465288"/>
                          <a:gd name="connsiteY7" fmla="*/ 8707 h 932344"/>
                          <a:gd name="connsiteX8" fmla="*/ 206146 w 465288"/>
                          <a:gd name="connsiteY8" fmla="*/ 131207 h 932344"/>
                          <a:gd name="connsiteX9" fmla="*/ 221596 w 465288"/>
                          <a:gd name="connsiteY9" fmla="*/ 446574 h 932344"/>
                          <a:gd name="connsiteX10" fmla="*/ 465288 w 465288"/>
                          <a:gd name="connsiteY10" fmla="*/ 777445 h 932344"/>
                          <a:gd name="connsiteX0" fmla="*/ 331351 w 465288"/>
                          <a:gd name="connsiteY0" fmla="*/ 932344 h 932344"/>
                          <a:gd name="connsiteX1" fmla="*/ 20743 w 465288"/>
                          <a:gd name="connsiteY1" fmla="*/ 536956 h 932344"/>
                          <a:gd name="connsiteX2" fmla="*/ 8707 w 465288"/>
                          <a:gd name="connsiteY2" fmla="*/ 519105 h 932344"/>
                          <a:gd name="connsiteX3" fmla="*/ 0 w 465288"/>
                          <a:gd name="connsiteY3" fmla="*/ 475977 h 932344"/>
                          <a:gd name="connsiteX4" fmla="*/ 0 w 465288"/>
                          <a:gd name="connsiteY4" fmla="*/ 110798 h 932344"/>
                          <a:gd name="connsiteX5" fmla="*/ 110798 w 465288"/>
                          <a:gd name="connsiteY5" fmla="*/ 0 h 932344"/>
                          <a:gd name="connsiteX6" fmla="*/ 153926 w 465288"/>
                          <a:gd name="connsiteY6" fmla="*/ 8707 h 932344"/>
                          <a:gd name="connsiteX7" fmla="*/ 206146 w 465288"/>
                          <a:gd name="connsiteY7" fmla="*/ 131207 h 932344"/>
                          <a:gd name="connsiteX8" fmla="*/ 221596 w 465288"/>
                          <a:gd name="connsiteY8" fmla="*/ 446574 h 932344"/>
                          <a:gd name="connsiteX9" fmla="*/ 465288 w 465288"/>
                          <a:gd name="connsiteY9" fmla="*/ 777445 h 932344"/>
                          <a:gd name="connsiteX0" fmla="*/ 331351 w 465288"/>
                          <a:gd name="connsiteY0" fmla="*/ 932344 h 932344"/>
                          <a:gd name="connsiteX1" fmla="*/ 8707 w 465288"/>
                          <a:gd name="connsiteY1" fmla="*/ 519105 h 932344"/>
                          <a:gd name="connsiteX2" fmla="*/ 0 w 465288"/>
                          <a:gd name="connsiteY2" fmla="*/ 475977 h 932344"/>
                          <a:gd name="connsiteX3" fmla="*/ 0 w 465288"/>
                          <a:gd name="connsiteY3" fmla="*/ 110798 h 932344"/>
                          <a:gd name="connsiteX4" fmla="*/ 110798 w 465288"/>
                          <a:gd name="connsiteY4" fmla="*/ 0 h 932344"/>
                          <a:gd name="connsiteX5" fmla="*/ 153926 w 465288"/>
                          <a:gd name="connsiteY5" fmla="*/ 8707 h 932344"/>
                          <a:gd name="connsiteX6" fmla="*/ 206146 w 465288"/>
                          <a:gd name="connsiteY6" fmla="*/ 131207 h 932344"/>
                          <a:gd name="connsiteX7" fmla="*/ 221596 w 465288"/>
                          <a:gd name="connsiteY7" fmla="*/ 446574 h 932344"/>
                          <a:gd name="connsiteX8" fmla="*/ 465288 w 465288"/>
                          <a:gd name="connsiteY8" fmla="*/ 777445 h 932344"/>
                          <a:gd name="connsiteX0" fmla="*/ 331351 w 465288"/>
                          <a:gd name="connsiteY0" fmla="*/ 932344 h 932344"/>
                          <a:gd name="connsiteX1" fmla="*/ 8707 w 465288"/>
                          <a:gd name="connsiteY1" fmla="*/ 519105 h 932344"/>
                          <a:gd name="connsiteX2" fmla="*/ 0 w 465288"/>
                          <a:gd name="connsiteY2" fmla="*/ 475977 h 932344"/>
                          <a:gd name="connsiteX3" fmla="*/ 0 w 465288"/>
                          <a:gd name="connsiteY3" fmla="*/ 110798 h 932344"/>
                          <a:gd name="connsiteX4" fmla="*/ 110798 w 465288"/>
                          <a:gd name="connsiteY4" fmla="*/ 0 h 932344"/>
                          <a:gd name="connsiteX5" fmla="*/ 153926 w 465288"/>
                          <a:gd name="connsiteY5" fmla="*/ 8707 h 932344"/>
                          <a:gd name="connsiteX6" fmla="*/ 206146 w 465288"/>
                          <a:gd name="connsiteY6" fmla="*/ 131207 h 932344"/>
                          <a:gd name="connsiteX7" fmla="*/ 221596 w 465288"/>
                          <a:gd name="connsiteY7" fmla="*/ 446574 h 932344"/>
                          <a:gd name="connsiteX8" fmla="*/ 465288 w 465288"/>
                          <a:gd name="connsiteY8" fmla="*/ 777445 h 932344"/>
                          <a:gd name="connsiteX0" fmla="*/ 331351 w 465288"/>
                          <a:gd name="connsiteY0" fmla="*/ 932344 h 932344"/>
                          <a:gd name="connsiteX1" fmla="*/ 8707 w 465288"/>
                          <a:gd name="connsiteY1" fmla="*/ 519105 h 932344"/>
                          <a:gd name="connsiteX2" fmla="*/ 0 w 465288"/>
                          <a:gd name="connsiteY2" fmla="*/ 475977 h 932344"/>
                          <a:gd name="connsiteX3" fmla="*/ 0 w 465288"/>
                          <a:gd name="connsiteY3" fmla="*/ 110798 h 932344"/>
                          <a:gd name="connsiteX4" fmla="*/ 110798 w 465288"/>
                          <a:gd name="connsiteY4" fmla="*/ 0 h 932344"/>
                          <a:gd name="connsiteX5" fmla="*/ 153926 w 465288"/>
                          <a:gd name="connsiteY5" fmla="*/ 8707 h 932344"/>
                          <a:gd name="connsiteX6" fmla="*/ 206146 w 465288"/>
                          <a:gd name="connsiteY6" fmla="*/ 131207 h 932344"/>
                          <a:gd name="connsiteX7" fmla="*/ 221596 w 465288"/>
                          <a:gd name="connsiteY7" fmla="*/ 446574 h 932344"/>
                          <a:gd name="connsiteX8" fmla="*/ 465288 w 465288"/>
                          <a:gd name="connsiteY8" fmla="*/ 777445 h 932344"/>
                          <a:gd name="connsiteX0" fmla="*/ 331351 w 472463"/>
                          <a:gd name="connsiteY0" fmla="*/ 932344 h 932344"/>
                          <a:gd name="connsiteX1" fmla="*/ 8707 w 472463"/>
                          <a:gd name="connsiteY1" fmla="*/ 519105 h 932344"/>
                          <a:gd name="connsiteX2" fmla="*/ 0 w 472463"/>
                          <a:gd name="connsiteY2" fmla="*/ 475977 h 932344"/>
                          <a:gd name="connsiteX3" fmla="*/ 0 w 472463"/>
                          <a:gd name="connsiteY3" fmla="*/ 110798 h 932344"/>
                          <a:gd name="connsiteX4" fmla="*/ 110798 w 472463"/>
                          <a:gd name="connsiteY4" fmla="*/ 0 h 932344"/>
                          <a:gd name="connsiteX5" fmla="*/ 153926 w 472463"/>
                          <a:gd name="connsiteY5" fmla="*/ 8707 h 932344"/>
                          <a:gd name="connsiteX6" fmla="*/ 206146 w 472463"/>
                          <a:gd name="connsiteY6" fmla="*/ 131207 h 932344"/>
                          <a:gd name="connsiteX7" fmla="*/ 221596 w 472463"/>
                          <a:gd name="connsiteY7" fmla="*/ 446574 h 932344"/>
                          <a:gd name="connsiteX8" fmla="*/ 472463 w 472463"/>
                          <a:gd name="connsiteY8" fmla="*/ 793220 h 932344"/>
                          <a:gd name="connsiteX0" fmla="*/ 331351 w 472463"/>
                          <a:gd name="connsiteY0" fmla="*/ 932344 h 932344"/>
                          <a:gd name="connsiteX1" fmla="*/ 8707 w 472463"/>
                          <a:gd name="connsiteY1" fmla="*/ 519105 h 932344"/>
                          <a:gd name="connsiteX2" fmla="*/ 0 w 472463"/>
                          <a:gd name="connsiteY2" fmla="*/ 475977 h 932344"/>
                          <a:gd name="connsiteX3" fmla="*/ 0 w 472463"/>
                          <a:gd name="connsiteY3" fmla="*/ 110798 h 932344"/>
                          <a:gd name="connsiteX4" fmla="*/ 110798 w 472463"/>
                          <a:gd name="connsiteY4" fmla="*/ 0 h 932344"/>
                          <a:gd name="connsiteX5" fmla="*/ 153926 w 472463"/>
                          <a:gd name="connsiteY5" fmla="*/ 8707 h 932344"/>
                          <a:gd name="connsiteX6" fmla="*/ 206146 w 472463"/>
                          <a:gd name="connsiteY6" fmla="*/ 131207 h 932344"/>
                          <a:gd name="connsiteX7" fmla="*/ 221596 w 472463"/>
                          <a:gd name="connsiteY7" fmla="*/ 446574 h 932344"/>
                          <a:gd name="connsiteX8" fmla="*/ 472463 w 472463"/>
                          <a:gd name="connsiteY8" fmla="*/ 793220 h 93234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472463" h="932344">
                            <a:moveTo>
                              <a:pt x="331351" y="932344"/>
                            </a:moveTo>
                            <a:cubicBezTo>
                              <a:pt x="198497" y="810228"/>
                              <a:pt x="90067" y="702211"/>
                              <a:pt x="8707" y="519105"/>
                            </a:cubicBezTo>
                            <a:cubicBezTo>
                              <a:pt x="3100" y="505849"/>
                              <a:pt x="0" y="491275"/>
                              <a:pt x="0" y="475977"/>
                            </a:cubicBezTo>
                            <a:lnTo>
                              <a:pt x="0" y="110798"/>
                            </a:lnTo>
                            <a:cubicBezTo>
                              <a:pt x="0" y="49606"/>
                              <a:pt x="49606" y="0"/>
                              <a:pt x="110798" y="0"/>
                            </a:cubicBezTo>
                            <a:cubicBezTo>
                              <a:pt x="126096" y="0"/>
                              <a:pt x="140670" y="3100"/>
                              <a:pt x="153926" y="8707"/>
                            </a:cubicBezTo>
                            <a:cubicBezTo>
                              <a:pt x="193693" y="25527"/>
                              <a:pt x="206146" y="85313"/>
                              <a:pt x="206146" y="131207"/>
                            </a:cubicBezTo>
                            <a:lnTo>
                              <a:pt x="221596" y="446574"/>
                            </a:lnTo>
                            <a:cubicBezTo>
                              <a:pt x="296776" y="623373"/>
                              <a:pt x="472463" y="793220"/>
                              <a:pt x="472463" y="793220"/>
                            </a:cubicBezTo>
                          </a:path>
                        </a:pathLst>
                      </a:cu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53" name="フリーフォーム: 図形 152">
                        <a:extLst>
                          <a:ext uri="{FF2B5EF4-FFF2-40B4-BE49-F238E27FC236}">
                            <a16:creationId xmlns:a16="http://schemas.microsoft.com/office/drawing/2014/main" id="{CED47235-25F6-408C-A16E-535EEDF6B6F6}"/>
                          </a:ext>
                        </a:extLst>
                      </p:cNvPr>
                      <p:cNvSpPr/>
                      <p:nvPr/>
                    </p:nvSpPr>
                    <p:spPr>
                      <a:xfrm rot="19623778">
                        <a:off x="605797" y="3814934"/>
                        <a:ext cx="94380" cy="457538"/>
                      </a:xfrm>
                      <a:custGeom>
                        <a:avLst/>
                        <a:gdLst>
                          <a:gd name="connsiteX0" fmla="*/ 22876 w 88125"/>
                          <a:gd name="connsiteY0" fmla="*/ 4618 h 438031"/>
                          <a:gd name="connsiteX1" fmla="*/ 88125 w 88125"/>
                          <a:gd name="connsiteY1" fmla="*/ 103057 h 438031"/>
                          <a:gd name="connsiteX2" fmla="*/ 88125 w 88125"/>
                          <a:gd name="connsiteY2" fmla="*/ 425062 h 438031"/>
                          <a:gd name="connsiteX3" fmla="*/ 51446 w 88125"/>
                          <a:gd name="connsiteY3" fmla="*/ 438031 h 438031"/>
                          <a:gd name="connsiteX4" fmla="*/ 49728 w 88125"/>
                          <a:gd name="connsiteY4" fmla="*/ 435242 h 438031"/>
                          <a:gd name="connsiteX5" fmla="*/ 53619 w 88125"/>
                          <a:gd name="connsiteY5" fmla="*/ 91383 h 438031"/>
                          <a:gd name="connsiteX6" fmla="*/ 14742 w 88125"/>
                          <a:gd name="connsiteY6" fmla="*/ 8944 h 438031"/>
                          <a:gd name="connsiteX7" fmla="*/ 0 w 88125"/>
                          <a:gd name="connsiteY7" fmla="*/ 0 h 4380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88125" h="438031">
                            <a:moveTo>
                              <a:pt x="22876" y="4618"/>
                            </a:moveTo>
                            <a:cubicBezTo>
                              <a:pt x="61220" y="20837"/>
                              <a:pt x="88125" y="58805"/>
                              <a:pt x="88125" y="103057"/>
                            </a:cubicBezTo>
                            <a:lnTo>
                              <a:pt x="88125" y="425062"/>
                            </a:lnTo>
                            <a:lnTo>
                              <a:pt x="51446" y="438031"/>
                            </a:lnTo>
                            <a:lnTo>
                              <a:pt x="49728" y="435242"/>
                            </a:lnTo>
                            <a:lnTo>
                              <a:pt x="53619" y="91383"/>
                            </a:lnTo>
                            <a:cubicBezTo>
                              <a:pt x="53619" y="58194"/>
                              <a:pt x="38485" y="28539"/>
                              <a:pt x="14742" y="8944"/>
                            </a:cubicBez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FFFFFF">
                          <a:alpha val="4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54" name="四角形: 上の 2 つの角を丸める 109">
                        <a:extLst>
                          <a:ext uri="{FF2B5EF4-FFF2-40B4-BE49-F238E27FC236}">
                            <a16:creationId xmlns:a16="http://schemas.microsoft.com/office/drawing/2014/main" id="{B74E0FB1-A473-4FAE-AE48-66F5E8FE45C6}"/>
                          </a:ext>
                        </a:extLst>
                      </p:cNvPr>
                      <p:cNvSpPr/>
                      <p:nvPr/>
                    </p:nvSpPr>
                    <p:spPr>
                      <a:xfrm rot="12177584">
                        <a:off x="733744" y="4498753"/>
                        <a:ext cx="564378" cy="110868"/>
                      </a:xfrm>
                      <a:custGeom>
                        <a:avLst/>
                        <a:gdLst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473274 w 473274"/>
                          <a:gd name="connsiteY4" fmla="*/ 79078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91305"/>
                          <a:gd name="connsiteX1" fmla="*/ 433735 w 473274"/>
                          <a:gd name="connsiteY1" fmla="*/ 0 h 91305"/>
                          <a:gd name="connsiteX2" fmla="*/ 473274 w 473274"/>
                          <a:gd name="connsiteY2" fmla="*/ 39539 h 91305"/>
                          <a:gd name="connsiteX3" fmla="*/ 473274 w 473274"/>
                          <a:gd name="connsiteY3" fmla="*/ 79078 h 91305"/>
                          <a:gd name="connsiteX4" fmla="*/ 306045 w 473274"/>
                          <a:gd name="connsiteY4" fmla="*/ 91305 h 91305"/>
                          <a:gd name="connsiteX5" fmla="*/ 0 w 473274"/>
                          <a:gd name="connsiteY5" fmla="*/ 79078 h 91305"/>
                          <a:gd name="connsiteX6" fmla="*/ 0 w 473274"/>
                          <a:gd name="connsiteY6" fmla="*/ 79078 h 91305"/>
                          <a:gd name="connsiteX7" fmla="*/ 0 w 473274"/>
                          <a:gd name="connsiteY7" fmla="*/ 39539 h 91305"/>
                          <a:gd name="connsiteX8" fmla="*/ 39539 w 473274"/>
                          <a:gd name="connsiteY8" fmla="*/ 0 h 91305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7422 w 473274"/>
                          <a:gd name="connsiteY4" fmla="*/ 51413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7422 w 473274"/>
                          <a:gd name="connsiteY4" fmla="*/ 51413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5290 w 473274"/>
                          <a:gd name="connsiteY4" fmla="*/ 62661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5290 w 473274"/>
                          <a:gd name="connsiteY4" fmla="*/ 62661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26519 w 473274"/>
                          <a:gd name="connsiteY4" fmla="*/ 66377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585176"/>
                          <a:gd name="connsiteY0" fmla="*/ 0 h 116264"/>
                          <a:gd name="connsiteX1" fmla="*/ 433735 w 585176"/>
                          <a:gd name="connsiteY1" fmla="*/ 0 h 116264"/>
                          <a:gd name="connsiteX2" fmla="*/ 473274 w 585176"/>
                          <a:gd name="connsiteY2" fmla="*/ 39539 h 116264"/>
                          <a:gd name="connsiteX3" fmla="*/ 585176 w 585176"/>
                          <a:gd name="connsiteY3" fmla="*/ 116264 h 116264"/>
                          <a:gd name="connsiteX4" fmla="*/ 226519 w 585176"/>
                          <a:gd name="connsiteY4" fmla="*/ 66377 h 116264"/>
                          <a:gd name="connsiteX5" fmla="*/ 0 w 585176"/>
                          <a:gd name="connsiteY5" fmla="*/ 79078 h 116264"/>
                          <a:gd name="connsiteX6" fmla="*/ 0 w 585176"/>
                          <a:gd name="connsiteY6" fmla="*/ 79078 h 116264"/>
                          <a:gd name="connsiteX7" fmla="*/ 0 w 585176"/>
                          <a:gd name="connsiteY7" fmla="*/ 39539 h 116264"/>
                          <a:gd name="connsiteX8" fmla="*/ 39539 w 585176"/>
                          <a:gd name="connsiteY8" fmla="*/ 0 h 116264"/>
                          <a:gd name="connsiteX0" fmla="*/ 39539 w 585176"/>
                          <a:gd name="connsiteY0" fmla="*/ 0 h 116264"/>
                          <a:gd name="connsiteX1" fmla="*/ 433735 w 585176"/>
                          <a:gd name="connsiteY1" fmla="*/ 0 h 116264"/>
                          <a:gd name="connsiteX2" fmla="*/ 473274 w 585176"/>
                          <a:gd name="connsiteY2" fmla="*/ 39539 h 116264"/>
                          <a:gd name="connsiteX3" fmla="*/ 585176 w 585176"/>
                          <a:gd name="connsiteY3" fmla="*/ 116264 h 116264"/>
                          <a:gd name="connsiteX4" fmla="*/ 226519 w 585176"/>
                          <a:gd name="connsiteY4" fmla="*/ 66377 h 116264"/>
                          <a:gd name="connsiteX5" fmla="*/ 0 w 585176"/>
                          <a:gd name="connsiteY5" fmla="*/ 79078 h 116264"/>
                          <a:gd name="connsiteX6" fmla="*/ 0 w 585176"/>
                          <a:gd name="connsiteY6" fmla="*/ 79078 h 116264"/>
                          <a:gd name="connsiteX7" fmla="*/ 0 w 585176"/>
                          <a:gd name="connsiteY7" fmla="*/ 39539 h 116264"/>
                          <a:gd name="connsiteX8" fmla="*/ 39539 w 585176"/>
                          <a:gd name="connsiteY8" fmla="*/ 0 h 116264"/>
                          <a:gd name="connsiteX0" fmla="*/ 39539 w 585176"/>
                          <a:gd name="connsiteY0" fmla="*/ 0 h 116264"/>
                          <a:gd name="connsiteX1" fmla="*/ 433735 w 585176"/>
                          <a:gd name="connsiteY1" fmla="*/ 0 h 116264"/>
                          <a:gd name="connsiteX2" fmla="*/ 473274 w 585176"/>
                          <a:gd name="connsiteY2" fmla="*/ 39539 h 116264"/>
                          <a:gd name="connsiteX3" fmla="*/ 585176 w 585176"/>
                          <a:gd name="connsiteY3" fmla="*/ 116264 h 116264"/>
                          <a:gd name="connsiteX4" fmla="*/ 226519 w 585176"/>
                          <a:gd name="connsiteY4" fmla="*/ 66377 h 116264"/>
                          <a:gd name="connsiteX5" fmla="*/ 0 w 585176"/>
                          <a:gd name="connsiteY5" fmla="*/ 79078 h 116264"/>
                          <a:gd name="connsiteX6" fmla="*/ 0 w 585176"/>
                          <a:gd name="connsiteY6" fmla="*/ 79078 h 116264"/>
                          <a:gd name="connsiteX7" fmla="*/ 0 w 585176"/>
                          <a:gd name="connsiteY7" fmla="*/ 39539 h 116264"/>
                          <a:gd name="connsiteX8" fmla="*/ 39539 w 585176"/>
                          <a:gd name="connsiteY8" fmla="*/ 0 h 116264"/>
                          <a:gd name="connsiteX0" fmla="*/ 39539 w 585176"/>
                          <a:gd name="connsiteY0" fmla="*/ 0 h 116264"/>
                          <a:gd name="connsiteX1" fmla="*/ 433735 w 585176"/>
                          <a:gd name="connsiteY1" fmla="*/ 0 h 116264"/>
                          <a:gd name="connsiteX2" fmla="*/ 473274 w 585176"/>
                          <a:gd name="connsiteY2" fmla="*/ 39539 h 116264"/>
                          <a:gd name="connsiteX3" fmla="*/ 585176 w 585176"/>
                          <a:gd name="connsiteY3" fmla="*/ 116264 h 116264"/>
                          <a:gd name="connsiteX4" fmla="*/ 229910 w 585176"/>
                          <a:gd name="connsiteY4" fmla="*/ 48684 h 116264"/>
                          <a:gd name="connsiteX5" fmla="*/ 0 w 585176"/>
                          <a:gd name="connsiteY5" fmla="*/ 79078 h 116264"/>
                          <a:gd name="connsiteX6" fmla="*/ 0 w 585176"/>
                          <a:gd name="connsiteY6" fmla="*/ 79078 h 116264"/>
                          <a:gd name="connsiteX7" fmla="*/ 0 w 585176"/>
                          <a:gd name="connsiteY7" fmla="*/ 39539 h 116264"/>
                          <a:gd name="connsiteX8" fmla="*/ 39539 w 585176"/>
                          <a:gd name="connsiteY8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13240 w 598416"/>
                          <a:gd name="connsiteY5" fmla="*/ 79078 h 116264"/>
                          <a:gd name="connsiteX6" fmla="*/ 13240 w 598416"/>
                          <a:gd name="connsiteY6" fmla="*/ 79078 h 116264"/>
                          <a:gd name="connsiteX7" fmla="*/ 0 w 598416"/>
                          <a:gd name="connsiteY7" fmla="*/ 34239 h 116264"/>
                          <a:gd name="connsiteX8" fmla="*/ 52779 w 598416"/>
                          <a:gd name="connsiteY8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13240 w 598416"/>
                          <a:gd name="connsiteY5" fmla="*/ 79078 h 116264"/>
                          <a:gd name="connsiteX6" fmla="*/ 23170 w 598416"/>
                          <a:gd name="connsiteY6" fmla="*/ 83054 h 116264"/>
                          <a:gd name="connsiteX7" fmla="*/ 0 w 598416"/>
                          <a:gd name="connsiteY7" fmla="*/ 34239 h 116264"/>
                          <a:gd name="connsiteX8" fmla="*/ 52779 w 598416"/>
                          <a:gd name="connsiteY8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13240 w 598416"/>
                          <a:gd name="connsiteY5" fmla="*/ 79078 h 116264"/>
                          <a:gd name="connsiteX6" fmla="*/ 63322 w 598416"/>
                          <a:gd name="connsiteY6" fmla="*/ 74365 h 116264"/>
                          <a:gd name="connsiteX7" fmla="*/ 0 w 598416"/>
                          <a:gd name="connsiteY7" fmla="*/ 34239 h 116264"/>
                          <a:gd name="connsiteX8" fmla="*/ 52779 w 598416"/>
                          <a:gd name="connsiteY8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13240 w 598416"/>
                          <a:gd name="connsiteY5" fmla="*/ 79078 h 116264"/>
                          <a:gd name="connsiteX6" fmla="*/ 63322 w 598416"/>
                          <a:gd name="connsiteY6" fmla="*/ 74365 h 116264"/>
                          <a:gd name="connsiteX7" fmla="*/ 0 w 598416"/>
                          <a:gd name="connsiteY7" fmla="*/ 34239 h 116264"/>
                          <a:gd name="connsiteX8" fmla="*/ 52779 w 598416"/>
                          <a:gd name="connsiteY8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13240 w 598416"/>
                          <a:gd name="connsiteY5" fmla="*/ 79078 h 116264"/>
                          <a:gd name="connsiteX6" fmla="*/ 0 w 598416"/>
                          <a:gd name="connsiteY6" fmla="*/ 34239 h 116264"/>
                          <a:gd name="connsiteX7" fmla="*/ 52779 w 598416"/>
                          <a:gd name="connsiteY7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13240 w 598416"/>
                          <a:gd name="connsiteY5" fmla="*/ 79078 h 116264"/>
                          <a:gd name="connsiteX6" fmla="*/ 0 w 598416"/>
                          <a:gd name="connsiteY6" fmla="*/ 34239 h 116264"/>
                          <a:gd name="connsiteX7" fmla="*/ 52779 w 598416"/>
                          <a:gd name="connsiteY7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28174 w 598416"/>
                          <a:gd name="connsiteY5" fmla="*/ 75531 h 116264"/>
                          <a:gd name="connsiteX6" fmla="*/ 0 w 598416"/>
                          <a:gd name="connsiteY6" fmla="*/ 34239 h 116264"/>
                          <a:gd name="connsiteX7" fmla="*/ 52779 w 598416"/>
                          <a:gd name="connsiteY7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28174 w 598416"/>
                          <a:gd name="connsiteY5" fmla="*/ 75531 h 116264"/>
                          <a:gd name="connsiteX6" fmla="*/ 0 w 598416"/>
                          <a:gd name="connsiteY6" fmla="*/ 34239 h 116264"/>
                          <a:gd name="connsiteX7" fmla="*/ 52779 w 598416"/>
                          <a:gd name="connsiteY7" fmla="*/ 0 h 11626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598416" h="116264">
                            <a:moveTo>
                              <a:pt x="52779" y="0"/>
                            </a:moveTo>
                            <a:lnTo>
                              <a:pt x="446975" y="0"/>
                            </a:lnTo>
                            <a:cubicBezTo>
                              <a:pt x="468812" y="0"/>
                              <a:pt x="486514" y="17702"/>
                              <a:pt x="486514" y="39539"/>
                            </a:cubicBezTo>
                            <a:lnTo>
                              <a:pt x="598416" y="116264"/>
                            </a:lnTo>
                            <a:cubicBezTo>
                              <a:pt x="519799" y="107042"/>
                              <a:pt x="338190" y="55473"/>
                              <a:pt x="243150" y="48684"/>
                            </a:cubicBezTo>
                            <a:cubicBezTo>
                              <a:pt x="148110" y="41895"/>
                              <a:pt x="107315" y="66309"/>
                              <a:pt x="28174" y="75531"/>
                            </a:cubicBezTo>
                            <a:cubicBezTo>
                              <a:pt x="-6106" y="67677"/>
                              <a:pt x="4413" y="49185"/>
                              <a:pt x="0" y="34239"/>
                            </a:cubicBezTo>
                            <a:cubicBezTo>
                              <a:pt x="0" y="12402"/>
                              <a:pt x="30942" y="0"/>
                              <a:pt x="52779" y="0"/>
                            </a:cubicBezTo>
                            <a:close/>
                          </a:path>
                        </a:pathLst>
                      </a:custGeom>
                      <a:solidFill>
                        <a:srgbClr val="000000">
                          <a:alpha val="2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55" name="フリーフォーム: 図形 154">
                        <a:extLst>
                          <a:ext uri="{FF2B5EF4-FFF2-40B4-BE49-F238E27FC236}">
                            <a16:creationId xmlns:a16="http://schemas.microsoft.com/office/drawing/2014/main" id="{33238AC6-25FF-46DE-93BE-66C42AB30057}"/>
                          </a:ext>
                        </a:extLst>
                      </p:cNvPr>
                      <p:cNvSpPr/>
                      <p:nvPr/>
                    </p:nvSpPr>
                    <p:spPr>
                      <a:xfrm rot="17497709">
                        <a:off x="765675" y="4070511"/>
                        <a:ext cx="422053" cy="1037353"/>
                      </a:xfrm>
                      <a:custGeom>
                        <a:avLst/>
                        <a:gdLst>
                          <a:gd name="connsiteX0" fmla="*/ 315192 w 334508"/>
                          <a:gd name="connsiteY0" fmla="*/ 37879 h 991241"/>
                          <a:gd name="connsiteX1" fmla="*/ 321704 w 334508"/>
                          <a:gd name="connsiteY1" fmla="*/ 143203 h 991241"/>
                          <a:gd name="connsiteX2" fmla="*/ 189158 w 334508"/>
                          <a:gd name="connsiteY2" fmla="*/ 372778 h 991241"/>
                          <a:gd name="connsiteX3" fmla="*/ 189158 w 334508"/>
                          <a:gd name="connsiteY3" fmla="*/ 897301 h 991241"/>
                          <a:gd name="connsiteX4" fmla="*/ 95218 w 334508"/>
                          <a:gd name="connsiteY4" fmla="*/ 991241 h 991241"/>
                          <a:gd name="connsiteX5" fmla="*/ 1278 w 334508"/>
                          <a:gd name="connsiteY5" fmla="*/ 897301 h 991241"/>
                          <a:gd name="connsiteX6" fmla="*/ 1278 w 334508"/>
                          <a:gd name="connsiteY6" fmla="*/ 355893 h 991241"/>
                          <a:gd name="connsiteX7" fmla="*/ 1484 w 334508"/>
                          <a:gd name="connsiteY7" fmla="*/ 354871 h 991241"/>
                          <a:gd name="connsiteX8" fmla="*/ 0 w 334508"/>
                          <a:gd name="connsiteY8" fmla="*/ 333581 h 991241"/>
                          <a:gd name="connsiteX9" fmla="*/ 12082 w 334508"/>
                          <a:gd name="connsiteY9" fmla="*/ 297652 h 991241"/>
                          <a:gd name="connsiteX10" fmla="*/ 156366 w 334508"/>
                          <a:gd name="connsiteY10" fmla="*/ 47745 h 991241"/>
                          <a:gd name="connsiteX11" fmla="*/ 286764 w 334508"/>
                          <a:gd name="connsiteY11" fmla="*/ 12805 h 991241"/>
                          <a:gd name="connsiteX12" fmla="*/ 315192 w 334508"/>
                          <a:gd name="connsiteY12" fmla="*/ 37879 h 991241"/>
                          <a:gd name="connsiteX0" fmla="*/ 95218 w 334508"/>
                          <a:gd name="connsiteY0" fmla="*/ 991241 h 1082681"/>
                          <a:gd name="connsiteX1" fmla="*/ 1278 w 334508"/>
                          <a:gd name="connsiteY1" fmla="*/ 897301 h 1082681"/>
                          <a:gd name="connsiteX2" fmla="*/ 1278 w 334508"/>
                          <a:gd name="connsiteY2" fmla="*/ 355893 h 1082681"/>
                          <a:gd name="connsiteX3" fmla="*/ 1484 w 334508"/>
                          <a:gd name="connsiteY3" fmla="*/ 354871 h 1082681"/>
                          <a:gd name="connsiteX4" fmla="*/ 0 w 334508"/>
                          <a:gd name="connsiteY4" fmla="*/ 333581 h 1082681"/>
                          <a:gd name="connsiteX5" fmla="*/ 12082 w 334508"/>
                          <a:gd name="connsiteY5" fmla="*/ 297652 h 1082681"/>
                          <a:gd name="connsiteX6" fmla="*/ 156366 w 334508"/>
                          <a:gd name="connsiteY6" fmla="*/ 47745 h 1082681"/>
                          <a:gd name="connsiteX7" fmla="*/ 286764 w 334508"/>
                          <a:gd name="connsiteY7" fmla="*/ 12805 h 1082681"/>
                          <a:gd name="connsiteX8" fmla="*/ 315192 w 334508"/>
                          <a:gd name="connsiteY8" fmla="*/ 37879 h 1082681"/>
                          <a:gd name="connsiteX9" fmla="*/ 321704 w 334508"/>
                          <a:gd name="connsiteY9" fmla="*/ 143203 h 1082681"/>
                          <a:gd name="connsiteX10" fmla="*/ 189158 w 334508"/>
                          <a:gd name="connsiteY10" fmla="*/ 372778 h 1082681"/>
                          <a:gd name="connsiteX11" fmla="*/ 189158 w 334508"/>
                          <a:gd name="connsiteY11" fmla="*/ 897301 h 1082681"/>
                          <a:gd name="connsiteX12" fmla="*/ 186658 w 334508"/>
                          <a:gd name="connsiteY12" fmla="*/ 1082681 h 1082681"/>
                          <a:gd name="connsiteX0" fmla="*/ 95218 w 334508"/>
                          <a:gd name="connsiteY0" fmla="*/ 991241 h 991241"/>
                          <a:gd name="connsiteX1" fmla="*/ 1278 w 334508"/>
                          <a:gd name="connsiteY1" fmla="*/ 897301 h 991241"/>
                          <a:gd name="connsiteX2" fmla="*/ 1278 w 334508"/>
                          <a:gd name="connsiteY2" fmla="*/ 355893 h 991241"/>
                          <a:gd name="connsiteX3" fmla="*/ 1484 w 334508"/>
                          <a:gd name="connsiteY3" fmla="*/ 354871 h 991241"/>
                          <a:gd name="connsiteX4" fmla="*/ 0 w 334508"/>
                          <a:gd name="connsiteY4" fmla="*/ 333581 h 991241"/>
                          <a:gd name="connsiteX5" fmla="*/ 12082 w 334508"/>
                          <a:gd name="connsiteY5" fmla="*/ 297652 h 991241"/>
                          <a:gd name="connsiteX6" fmla="*/ 156366 w 334508"/>
                          <a:gd name="connsiteY6" fmla="*/ 47745 h 991241"/>
                          <a:gd name="connsiteX7" fmla="*/ 286764 w 334508"/>
                          <a:gd name="connsiteY7" fmla="*/ 12805 h 991241"/>
                          <a:gd name="connsiteX8" fmla="*/ 315192 w 334508"/>
                          <a:gd name="connsiteY8" fmla="*/ 37879 h 991241"/>
                          <a:gd name="connsiteX9" fmla="*/ 321704 w 334508"/>
                          <a:gd name="connsiteY9" fmla="*/ 143203 h 991241"/>
                          <a:gd name="connsiteX10" fmla="*/ 189158 w 334508"/>
                          <a:gd name="connsiteY10" fmla="*/ 372778 h 991241"/>
                          <a:gd name="connsiteX11" fmla="*/ 189158 w 334508"/>
                          <a:gd name="connsiteY11" fmla="*/ 897301 h 991241"/>
                          <a:gd name="connsiteX0" fmla="*/ 1278 w 334508"/>
                          <a:gd name="connsiteY0" fmla="*/ 897301 h 897301"/>
                          <a:gd name="connsiteX1" fmla="*/ 1278 w 334508"/>
                          <a:gd name="connsiteY1" fmla="*/ 355893 h 897301"/>
                          <a:gd name="connsiteX2" fmla="*/ 1484 w 334508"/>
                          <a:gd name="connsiteY2" fmla="*/ 354871 h 897301"/>
                          <a:gd name="connsiteX3" fmla="*/ 0 w 334508"/>
                          <a:gd name="connsiteY3" fmla="*/ 333581 h 897301"/>
                          <a:gd name="connsiteX4" fmla="*/ 12082 w 334508"/>
                          <a:gd name="connsiteY4" fmla="*/ 297652 h 897301"/>
                          <a:gd name="connsiteX5" fmla="*/ 156366 w 334508"/>
                          <a:gd name="connsiteY5" fmla="*/ 47745 h 897301"/>
                          <a:gd name="connsiteX6" fmla="*/ 286764 w 334508"/>
                          <a:gd name="connsiteY6" fmla="*/ 12805 h 897301"/>
                          <a:gd name="connsiteX7" fmla="*/ 315192 w 334508"/>
                          <a:gd name="connsiteY7" fmla="*/ 37879 h 897301"/>
                          <a:gd name="connsiteX8" fmla="*/ 321704 w 334508"/>
                          <a:gd name="connsiteY8" fmla="*/ 143203 h 897301"/>
                          <a:gd name="connsiteX9" fmla="*/ 189158 w 334508"/>
                          <a:gd name="connsiteY9" fmla="*/ 372778 h 897301"/>
                          <a:gd name="connsiteX10" fmla="*/ 189158 w 334508"/>
                          <a:gd name="connsiteY10" fmla="*/ 897301 h 897301"/>
                          <a:gd name="connsiteX0" fmla="*/ 0 w 408583"/>
                          <a:gd name="connsiteY0" fmla="*/ 664187 h 897301"/>
                          <a:gd name="connsiteX1" fmla="*/ 75353 w 408583"/>
                          <a:gd name="connsiteY1" fmla="*/ 355893 h 897301"/>
                          <a:gd name="connsiteX2" fmla="*/ 75559 w 408583"/>
                          <a:gd name="connsiteY2" fmla="*/ 354871 h 897301"/>
                          <a:gd name="connsiteX3" fmla="*/ 74075 w 408583"/>
                          <a:gd name="connsiteY3" fmla="*/ 333581 h 897301"/>
                          <a:gd name="connsiteX4" fmla="*/ 86157 w 408583"/>
                          <a:gd name="connsiteY4" fmla="*/ 297652 h 897301"/>
                          <a:gd name="connsiteX5" fmla="*/ 230441 w 408583"/>
                          <a:gd name="connsiteY5" fmla="*/ 47745 h 897301"/>
                          <a:gd name="connsiteX6" fmla="*/ 360839 w 408583"/>
                          <a:gd name="connsiteY6" fmla="*/ 12805 h 897301"/>
                          <a:gd name="connsiteX7" fmla="*/ 389267 w 408583"/>
                          <a:gd name="connsiteY7" fmla="*/ 37879 h 897301"/>
                          <a:gd name="connsiteX8" fmla="*/ 395779 w 408583"/>
                          <a:gd name="connsiteY8" fmla="*/ 143203 h 897301"/>
                          <a:gd name="connsiteX9" fmla="*/ 263233 w 408583"/>
                          <a:gd name="connsiteY9" fmla="*/ 372778 h 897301"/>
                          <a:gd name="connsiteX10" fmla="*/ 263233 w 408583"/>
                          <a:gd name="connsiteY10" fmla="*/ 897301 h 897301"/>
                          <a:gd name="connsiteX0" fmla="*/ 5451 w 334508"/>
                          <a:gd name="connsiteY0" fmla="*/ 881985 h 897301"/>
                          <a:gd name="connsiteX1" fmla="*/ 1278 w 334508"/>
                          <a:gd name="connsiteY1" fmla="*/ 355893 h 897301"/>
                          <a:gd name="connsiteX2" fmla="*/ 1484 w 334508"/>
                          <a:gd name="connsiteY2" fmla="*/ 354871 h 897301"/>
                          <a:gd name="connsiteX3" fmla="*/ 0 w 334508"/>
                          <a:gd name="connsiteY3" fmla="*/ 333581 h 897301"/>
                          <a:gd name="connsiteX4" fmla="*/ 12082 w 334508"/>
                          <a:gd name="connsiteY4" fmla="*/ 297652 h 897301"/>
                          <a:gd name="connsiteX5" fmla="*/ 156366 w 334508"/>
                          <a:gd name="connsiteY5" fmla="*/ 47745 h 897301"/>
                          <a:gd name="connsiteX6" fmla="*/ 286764 w 334508"/>
                          <a:gd name="connsiteY6" fmla="*/ 12805 h 897301"/>
                          <a:gd name="connsiteX7" fmla="*/ 315192 w 334508"/>
                          <a:gd name="connsiteY7" fmla="*/ 37879 h 897301"/>
                          <a:gd name="connsiteX8" fmla="*/ 321704 w 334508"/>
                          <a:gd name="connsiteY8" fmla="*/ 143203 h 897301"/>
                          <a:gd name="connsiteX9" fmla="*/ 189158 w 334508"/>
                          <a:gd name="connsiteY9" fmla="*/ 372778 h 897301"/>
                          <a:gd name="connsiteX10" fmla="*/ 189158 w 334508"/>
                          <a:gd name="connsiteY10" fmla="*/ 897301 h 897301"/>
                          <a:gd name="connsiteX0" fmla="*/ 5451 w 334508"/>
                          <a:gd name="connsiteY0" fmla="*/ 881985 h 881985"/>
                          <a:gd name="connsiteX1" fmla="*/ 1278 w 334508"/>
                          <a:gd name="connsiteY1" fmla="*/ 355893 h 881985"/>
                          <a:gd name="connsiteX2" fmla="*/ 1484 w 334508"/>
                          <a:gd name="connsiteY2" fmla="*/ 354871 h 881985"/>
                          <a:gd name="connsiteX3" fmla="*/ 0 w 334508"/>
                          <a:gd name="connsiteY3" fmla="*/ 333581 h 881985"/>
                          <a:gd name="connsiteX4" fmla="*/ 12082 w 334508"/>
                          <a:gd name="connsiteY4" fmla="*/ 297652 h 881985"/>
                          <a:gd name="connsiteX5" fmla="*/ 156366 w 334508"/>
                          <a:gd name="connsiteY5" fmla="*/ 47745 h 881985"/>
                          <a:gd name="connsiteX6" fmla="*/ 286764 w 334508"/>
                          <a:gd name="connsiteY6" fmla="*/ 12805 h 881985"/>
                          <a:gd name="connsiteX7" fmla="*/ 315192 w 334508"/>
                          <a:gd name="connsiteY7" fmla="*/ 37879 h 881985"/>
                          <a:gd name="connsiteX8" fmla="*/ 321704 w 334508"/>
                          <a:gd name="connsiteY8" fmla="*/ 143203 h 881985"/>
                          <a:gd name="connsiteX9" fmla="*/ 189158 w 334508"/>
                          <a:gd name="connsiteY9" fmla="*/ 372778 h 881985"/>
                          <a:gd name="connsiteX10" fmla="*/ 194708 w 334508"/>
                          <a:gd name="connsiteY10" fmla="*/ 816544 h 881985"/>
                          <a:gd name="connsiteX0" fmla="*/ 4173 w 333230"/>
                          <a:gd name="connsiteY0" fmla="*/ 881985 h 881985"/>
                          <a:gd name="connsiteX1" fmla="*/ 0 w 333230"/>
                          <a:gd name="connsiteY1" fmla="*/ 355893 h 881985"/>
                          <a:gd name="connsiteX2" fmla="*/ 206 w 333230"/>
                          <a:gd name="connsiteY2" fmla="*/ 354871 h 881985"/>
                          <a:gd name="connsiteX3" fmla="*/ 10804 w 333230"/>
                          <a:gd name="connsiteY3" fmla="*/ 297652 h 881985"/>
                          <a:gd name="connsiteX4" fmla="*/ 155088 w 333230"/>
                          <a:gd name="connsiteY4" fmla="*/ 47745 h 881985"/>
                          <a:gd name="connsiteX5" fmla="*/ 285486 w 333230"/>
                          <a:gd name="connsiteY5" fmla="*/ 12805 h 881985"/>
                          <a:gd name="connsiteX6" fmla="*/ 313914 w 333230"/>
                          <a:gd name="connsiteY6" fmla="*/ 37879 h 881985"/>
                          <a:gd name="connsiteX7" fmla="*/ 320426 w 333230"/>
                          <a:gd name="connsiteY7" fmla="*/ 143203 h 881985"/>
                          <a:gd name="connsiteX8" fmla="*/ 187880 w 333230"/>
                          <a:gd name="connsiteY8" fmla="*/ 372778 h 881985"/>
                          <a:gd name="connsiteX9" fmla="*/ 193430 w 333230"/>
                          <a:gd name="connsiteY9" fmla="*/ 816544 h 881985"/>
                          <a:gd name="connsiteX0" fmla="*/ 4173 w 333230"/>
                          <a:gd name="connsiteY0" fmla="*/ 881985 h 881985"/>
                          <a:gd name="connsiteX1" fmla="*/ 0 w 333230"/>
                          <a:gd name="connsiteY1" fmla="*/ 355893 h 881985"/>
                          <a:gd name="connsiteX2" fmla="*/ 38936 w 333230"/>
                          <a:gd name="connsiteY2" fmla="*/ 219973 h 881985"/>
                          <a:gd name="connsiteX3" fmla="*/ 10804 w 333230"/>
                          <a:gd name="connsiteY3" fmla="*/ 297652 h 881985"/>
                          <a:gd name="connsiteX4" fmla="*/ 155088 w 333230"/>
                          <a:gd name="connsiteY4" fmla="*/ 47745 h 881985"/>
                          <a:gd name="connsiteX5" fmla="*/ 285486 w 333230"/>
                          <a:gd name="connsiteY5" fmla="*/ 12805 h 881985"/>
                          <a:gd name="connsiteX6" fmla="*/ 313914 w 333230"/>
                          <a:gd name="connsiteY6" fmla="*/ 37879 h 881985"/>
                          <a:gd name="connsiteX7" fmla="*/ 320426 w 333230"/>
                          <a:gd name="connsiteY7" fmla="*/ 143203 h 881985"/>
                          <a:gd name="connsiteX8" fmla="*/ 187880 w 333230"/>
                          <a:gd name="connsiteY8" fmla="*/ 372778 h 881985"/>
                          <a:gd name="connsiteX9" fmla="*/ 193430 w 333230"/>
                          <a:gd name="connsiteY9" fmla="*/ 816544 h 881985"/>
                          <a:gd name="connsiteX0" fmla="*/ 8149 w 337206"/>
                          <a:gd name="connsiteY0" fmla="*/ 881985 h 881985"/>
                          <a:gd name="connsiteX1" fmla="*/ 3976 w 337206"/>
                          <a:gd name="connsiteY1" fmla="*/ 355893 h 881985"/>
                          <a:gd name="connsiteX2" fmla="*/ 14780 w 337206"/>
                          <a:gd name="connsiteY2" fmla="*/ 297652 h 881985"/>
                          <a:gd name="connsiteX3" fmla="*/ 159064 w 337206"/>
                          <a:gd name="connsiteY3" fmla="*/ 47745 h 881985"/>
                          <a:gd name="connsiteX4" fmla="*/ 289462 w 337206"/>
                          <a:gd name="connsiteY4" fmla="*/ 12805 h 881985"/>
                          <a:gd name="connsiteX5" fmla="*/ 317890 w 337206"/>
                          <a:gd name="connsiteY5" fmla="*/ 37879 h 881985"/>
                          <a:gd name="connsiteX6" fmla="*/ 324402 w 337206"/>
                          <a:gd name="connsiteY6" fmla="*/ 143203 h 881985"/>
                          <a:gd name="connsiteX7" fmla="*/ 191856 w 337206"/>
                          <a:gd name="connsiteY7" fmla="*/ 372778 h 881985"/>
                          <a:gd name="connsiteX8" fmla="*/ 197406 w 337206"/>
                          <a:gd name="connsiteY8" fmla="*/ 816544 h 881985"/>
                          <a:gd name="connsiteX0" fmla="*/ 4173 w 333230"/>
                          <a:gd name="connsiteY0" fmla="*/ 881985 h 881985"/>
                          <a:gd name="connsiteX1" fmla="*/ 0 w 333230"/>
                          <a:gd name="connsiteY1" fmla="*/ 355893 h 881985"/>
                          <a:gd name="connsiteX2" fmla="*/ 29175 w 333230"/>
                          <a:gd name="connsiteY2" fmla="*/ 266459 h 881985"/>
                          <a:gd name="connsiteX3" fmla="*/ 155088 w 333230"/>
                          <a:gd name="connsiteY3" fmla="*/ 47745 h 881985"/>
                          <a:gd name="connsiteX4" fmla="*/ 285486 w 333230"/>
                          <a:gd name="connsiteY4" fmla="*/ 12805 h 881985"/>
                          <a:gd name="connsiteX5" fmla="*/ 313914 w 333230"/>
                          <a:gd name="connsiteY5" fmla="*/ 37879 h 881985"/>
                          <a:gd name="connsiteX6" fmla="*/ 320426 w 333230"/>
                          <a:gd name="connsiteY6" fmla="*/ 143203 h 881985"/>
                          <a:gd name="connsiteX7" fmla="*/ 187880 w 333230"/>
                          <a:gd name="connsiteY7" fmla="*/ 372778 h 881985"/>
                          <a:gd name="connsiteX8" fmla="*/ 193430 w 333230"/>
                          <a:gd name="connsiteY8" fmla="*/ 816544 h 881985"/>
                          <a:gd name="connsiteX0" fmla="*/ 10790 w 339847"/>
                          <a:gd name="connsiteY0" fmla="*/ 881985 h 881985"/>
                          <a:gd name="connsiteX1" fmla="*/ 0 w 339847"/>
                          <a:gd name="connsiteY1" fmla="*/ 399502 h 881985"/>
                          <a:gd name="connsiteX2" fmla="*/ 35792 w 339847"/>
                          <a:gd name="connsiteY2" fmla="*/ 266459 h 881985"/>
                          <a:gd name="connsiteX3" fmla="*/ 161705 w 339847"/>
                          <a:gd name="connsiteY3" fmla="*/ 47745 h 881985"/>
                          <a:gd name="connsiteX4" fmla="*/ 292103 w 339847"/>
                          <a:gd name="connsiteY4" fmla="*/ 12805 h 881985"/>
                          <a:gd name="connsiteX5" fmla="*/ 320531 w 339847"/>
                          <a:gd name="connsiteY5" fmla="*/ 37879 h 881985"/>
                          <a:gd name="connsiteX6" fmla="*/ 327043 w 339847"/>
                          <a:gd name="connsiteY6" fmla="*/ 143203 h 881985"/>
                          <a:gd name="connsiteX7" fmla="*/ 194497 w 339847"/>
                          <a:gd name="connsiteY7" fmla="*/ 372778 h 881985"/>
                          <a:gd name="connsiteX8" fmla="*/ 200047 w 339847"/>
                          <a:gd name="connsiteY8" fmla="*/ 816544 h 881985"/>
                          <a:gd name="connsiteX0" fmla="*/ 11117 w 340174"/>
                          <a:gd name="connsiteY0" fmla="*/ 881985 h 881985"/>
                          <a:gd name="connsiteX1" fmla="*/ 327 w 340174"/>
                          <a:gd name="connsiteY1" fmla="*/ 399502 h 881985"/>
                          <a:gd name="connsiteX2" fmla="*/ 36119 w 340174"/>
                          <a:gd name="connsiteY2" fmla="*/ 266459 h 881985"/>
                          <a:gd name="connsiteX3" fmla="*/ 162032 w 340174"/>
                          <a:gd name="connsiteY3" fmla="*/ 47745 h 881985"/>
                          <a:gd name="connsiteX4" fmla="*/ 292430 w 340174"/>
                          <a:gd name="connsiteY4" fmla="*/ 12805 h 881985"/>
                          <a:gd name="connsiteX5" fmla="*/ 320858 w 340174"/>
                          <a:gd name="connsiteY5" fmla="*/ 37879 h 881985"/>
                          <a:gd name="connsiteX6" fmla="*/ 327370 w 340174"/>
                          <a:gd name="connsiteY6" fmla="*/ 143203 h 881985"/>
                          <a:gd name="connsiteX7" fmla="*/ 194824 w 340174"/>
                          <a:gd name="connsiteY7" fmla="*/ 372778 h 881985"/>
                          <a:gd name="connsiteX8" fmla="*/ 200374 w 340174"/>
                          <a:gd name="connsiteY8" fmla="*/ 816544 h 881985"/>
                          <a:gd name="connsiteX0" fmla="*/ 13668 w 342725"/>
                          <a:gd name="connsiteY0" fmla="*/ 881985 h 881985"/>
                          <a:gd name="connsiteX1" fmla="*/ 280 w 342725"/>
                          <a:gd name="connsiteY1" fmla="*/ 479088 h 881985"/>
                          <a:gd name="connsiteX2" fmla="*/ 38670 w 342725"/>
                          <a:gd name="connsiteY2" fmla="*/ 266459 h 881985"/>
                          <a:gd name="connsiteX3" fmla="*/ 164583 w 342725"/>
                          <a:gd name="connsiteY3" fmla="*/ 47745 h 881985"/>
                          <a:gd name="connsiteX4" fmla="*/ 294981 w 342725"/>
                          <a:gd name="connsiteY4" fmla="*/ 12805 h 881985"/>
                          <a:gd name="connsiteX5" fmla="*/ 323409 w 342725"/>
                          <a:gd name="connsiteY5" fmla="*/ 37879 h 881985"/>
                          <a:gd name="connsiteX6" fmla="*/ 329921 w 342725"/>
                          <a:gd name="connsiteY6" fmla="*/ 143203 h 881985"/>
                          <a:gd name="connsiteX7" fmla="*/ 197375 w 342725"/>
                          <a:gd name="connsiteY7" fmla="*/ 372778 h 881985"/>
                          <a:gd name="connsiteX8" fmla="*/ 202925 w 342725"/>
                          <a:gd name="connsiteY8" fmla="*/ 816544 h 881985"/>
                          <a:gd name="connsiteX0" fmla="*/ 25969 w 355026"/>
                          <a:gd name="connsiteY0" fmla="*/ 881985 h 881985"/>
                          <a:gd name="connsiteX1" fmla="*/ 165 w 355026"/>
                          <a:gd name="connsiteY1" fmla="*/ 490842 h 881985"/>
                          <a:gd name="connsiteX2" fmla="*/ 50971 w 355026"/>
                          <a:gd name="connsiteY2" fmla="*/ 266459 h 881985"/>
                          <a:gd name="connsiteX3" fmla="*/ 176884 w 355026"/>
                          <a:gd name="connsiteY3" fmla="*/ 47745 h 881985"/>
                          <a:gd name="connsiteX4" fmla="*/ 307282 w 355026"/>
                          <a:gd name="connsiteY4" fmla="*/ 12805 h 881985"/>
                          <a:gd name="connsiteX5" fmla="*/ 335710 w 355026"/>
                          <a:gd name="connsiteY5" fmla="*/ 37879 h 881985"/>
                          <a:gd name="connsiteX6" fmla="*/ 342222 w 355026"/>
                          <a:gd name="connsiteY6" fmla="*/ 143203 h 881985"/>
                          <a:gd name="connsiteX7" fmla="*/ 209676 w 355026"/>
                          <a:gd name="connsiteY7" fmla="*/ 372778 h 881985"/>
                          <a:gd name="connsiteX8" fmla="*/ 215226 w 355026"/>
                          <a:gd name="connsiteY8" fmla="*/ 816544 h 881985"/>
                          <a:gd name="connsiteX0" fmla="*/ 25969 w 355026"/>
                          <a:gd name="connsiteY0" fmla="*/ 881985 h 881985"/>
                          <a:gd name="connsiteX1" fmla="*/ 165 w 355026"/>
                          <a:gd name="connsiteY1" fmla="*/ 490842 h 881985"/>
                          <a:gd name="connsiteX2" fmla="*/ 50971 w 355026"/>
                          <a:gd name="connsiteY2" fmla="*/ 266459 h 881985"/>
                          <a:gd name="connsiteX3" fmla="*/ 176884 w 355026"/>
                          <a:gd name="connsiteY3" fmla="*/ 47745 h 881985"/>
                          <a:gd name="connsiteX4" fmla="*/ 307282 w 355026"/>
                          <a:gd name="connsiteY4" fmla="*/ 12805 h 881985"/>
                          <a:gd name="connsiteX5" fmla="*/ 335710 w 355026"/>
                          <a:gd name="connsiteY5" fmla="*/ 37879 h 881985"/>
                          <a:gd name="connsiteX6" fmla="*/ 342222 w 355026"/>
                          <a:gd name="connsiteY6" fmla="*/ 143203 h 881985"/>
                          <a:gd name="connsiteX7" fmla="*/ 209676 w 355026"/>
                          <a:gd name="connsiteY7" fmla="*/ 372778 h 881985"/>
                          <a:gd name="connsiteX8" fmla="*/ 215226 w 355026"/>
                          <a:gd name="connsiteY8" fmla="*/ 816544 h 881985"/>
                          <a:gd name="connsiteX0" fmla="*/ 27264 w 356321"/>
                          <a:gd name="connsiteY0" fmla="*/ 881985 h 881985"/>
                          <a:gd name="connsiteX1" fmla="*/ 1460 w 356321"/>
                          <a:gd name="connsiteY1" fmla="*/ 490842 h 881985"/>
                          <a:gd name="connsiteX2" fmla="*/ 52266 w 356321"/>
                          <a:gd name="connsiteY2" fmla="*/ 266459 h 881985"/>
                          <a:gd name="connsiteX3" fmla="*/ 178179 w 356321"/>
                          <a:gd name="connsiteY3" fmla="*/ 47745 h 881985"/>
                          <a:gd name="connsiteX4" fmla="*/ 308577 w 356321"/>
                          <a:gd name="connsiteY4" fmla="*/ 12805 h 881985"/>
                          <a:gd name="connsiteX5" fmla="*/ 337005 w 356321"/>
                          <a:gd name="connsiteY5" fmla="*/ 37879 h 881985"/>
                          <a:gd name="connsiteX6" fmla="*/ 343517 w 356321"/>
                          <a:gd name="connsiteY6" fmla="*/ 143203 h 881985"/>
                          <a:gd name="connsiteX7" fmla="*/ 210971 w 356321"/>
                          <a:gd name="connsiteY7" fmla="*/ 372778 h 881985"/>
                          <a:gd name="connsiteX8" fmla="*/ 216521 w 356321"/>
                          <a:gd name="connsiteY8" fmla="*/ 816544 h 881985"/>
                          <a:gd name="connsiteX0" fmla="*/ 20916 w 357046"/>
                          <a:gd name="connsiteY0" fmla="*/ 881374 h 881374"/>
                          <a:gd name="connsiteX1" fmla="*/ 2185 w 357046"/>
                          <a:gd name="connsiteY1" fmla="*/ 490842 h 881374"/>
                          <a:gd name="connsiteX2" fmla="*/ 52991 w 357046"/>
                          <a:gd name="connsiteY2" fmla="*/ 266459 h 881374"/>
                          <a:gd name="connsiteX3" fmla="*/ 178904 w 357046"/>
                          <a:gd name="connsiteY3" fmla="*/ 47745 h 881374"/>
                          <a:gd name="connsiteX4" fmla="*/ 309302 w 357046"/>
                          <a:gd name="connsiteY4" fmla="*/ 12805 h 881374"/>
                          <a:gd name="connsiteX5" fmla="*/ 337730 w 357046"/>
                          <a:gd name="connsiteY5" fmla="*/ 37879 h 881374"/>
                          <a:gd name="connsiteX6" fmla="*/ 344242 w 357046"/>
                          <a:gd name="connsiteY6" fmla="*/ 143203 h 881374"/>
                          <a:gd name="connsiteX7" fmla="*/ 211696 w 357046"/>
                          <a:gd name="connsiteY7" fmla="*/ 372778 h 881374"/>
                          <a:gd name="connsiteX8" fmla="*/ 217246 w 357046"/>
                          <a:gd name="connsiteY8" fmla="*/ 816544 h 881374"/>
                          <a:gd name="connsiteX0" fmla="*/ 20916 w 357046"/>
                          <a:gd name="connsiteY0" fmla="*/ 881374 h 881374"/>
                          <a:gd name="connsiteX1" fmla="*/ 2185 w 357046"/>
                          <a:gd name="connsiteY1" fmla="*/ 490842 h 881374"/>
                          <a:gd name="connsiteX2" fmla="*/ 52991 w 357046"/>
                          <a:gd name="connsiteY2" fmla="*/ 266459 h 881374"/>
                          <a:gd name="connsiteX3" fmla="*/ 178904 w 357046"/>
                          <a:gd name="connsiteY3" fmla="*/ 47745 h 881374"/>
                          <a:gd name="connsiteX4" fmla="*/ 309302 w 357046"/>
                          <a:gd name="connsiteY4" fmla="*/ 12805 h 881374"/>
                          <a:gd name="connsiteX5" fmla="*/ 337730 w 357046"/>
                          <a:gd name="connsiteY5" fmla="*/ 37879 h 881374"/>
                          <a:gd name="connsiteX6" fmla="*/ 344242 w 357046"/>
                          <a:gd name="connsiteY6" fmla="*/ 143203 h 881374"/>
                          <a:gd name="connsiteX7" fmla="*/ 211696 w 357046"/>
                          <a:gd name="connsiteY7" fmla="*/ 372778 h 881374"/>
                          <a:gd name="connsiteX8" fmla="*/ 217246 w 357046"/>
                          <a:gd name="connsiteY8" fmla="*/ 816544 h 881374"/>
                          <a:gd name="connsiteX0" fmla="*/ 20916 w 357046"/>
                          <a:gd name="connsiteY0" fmla="*/ 881374 h 881374"/>
                          <a:gd name="connsiteX1" fmla="*/ 2185 w 357046"/>
                          <a:gd name="connsiteY1" fmla="*/ 490842 h 881374"/>
                          <a:gd name="connsiteX2" fmla="*/ 52991 w 357046"/>
                          <a:gd name="connsiteY2" fmla="*/ 266459 h 881374"/>
                          <a:gd name="connsiteX3" fmla="*/ 178904 w 357046"/>
                          <a:gd name="connsiteY3" fmla="*/ 47745 h 881374"/>
                          <a:gd name="connsiteX4" fmla="*/ 309302 w 357046"/>
                          <a:gd name="connsiteY4" fmla="*/ 12805 h 881374"/>
                          <a:gd name="connsiteX5" fmla="*/ 337730 w 357046"/>
                          <a:gd name="connsiteY5" fmla="*/ 37879 h 881374"/>
                          <a:gd name="connsiteX6" fmla="*/ 344242 w 357046"/>
                          <a:gd name="connsiteY6" fmla="*/ 143203 h 881374"/>
                          <a:gd name="connsiteX7" fmla="*/ 211696 w 357046"/>
                          <a:gd name="connsiteY7" fmla="*/ 372778 h 881374"/>
                          <a:gd name="connsiteX8" fmla="*/ 217246 w 357046"/>
                          <a:gd name="connsiteY8" fmla="*/ 816544 h 881374"/>
                          <a:gd name="connsiteX0" fmla="*/ 20916 w 357046"/>
                          <a:gd name="connsiteY0" fmla="*/ 881374 h 881374"/>
                          <a:gd name="connsiteX1" fmla="*/ 2185 w 357046"/>
                          <a:gd name="connsiteY1" fmla="*/ 490842 h 881374"/>
                          <a:gd name="connsiteX2" fmla="*/ 52991 w 357046"/>
                          <a:gd name="connsiteY2" fmla="*/ 266459 h 881374"/>
                          <a:gd name="connsiteX3" fmla="*/ 178904 w 357046"/>
                          <a:gd name="connsiteY3" fmla="*/ 47745 h 881374"/>
                          <a:gd name="connsiteX4" fmla="*/ 309302 w 357046"/>
                          <a:gd name="connsiteY4" fmla="*/ 12805 h 881374"/>
                          <a:gd name="connsiteX5" fmla="*/ 337730 w 357046"/>
                          <a:gd name="connsiteY5" fmla="*/ 37879 h 881374"/>
                          <a:gd name="connsiteX6" fmla="*/ 344242 w 357046"/>
                          <a:gd name="connsiteY6" fmla="*/ 143203 h 881374"/>
                          <a:gd name="connsiteX7" fmla="*/ 211696 w 357046"/>
                          <a:gd name="connsiteY7" fmla="*/ 372778 h 881374"/>
                          <a:gd name="connsiteX8" fmla="*/ 217246 w 357046"/>
                          <a:gd name="connsiteY8" fmla="*/ 816544 h 881374"/>
                          <a:gd name="connsiteX0" fmla="*/ 20916 w 357046"/>
                          <a:gd name="connsiteY0" fmla="*/ 881374 h 881374"/>
                          <a:gd name="connsiteX1" fmla="*/ 2185 w 357046"/>
                          <a:gd name="connsiteY1" fmla="*/ 490842 h 881374"/>
                          <a:gd name="connsiteX2" fmla="*/ 52991 w 357046"/>
                          <a:gd name="connsiteY2" fmla="*/ 266459 h 881374"/>
                          <a:gd name="connsiteX3" fmla="*/ 178904 w 357046"/>
                          <a:gd name="connsiteY3" fmla="*/ 47745 h 881374"/>
                          <a:gd name="connsiteX4" fmla="*/ 309302 w 357046"/>
                          <a:gd name="connsiteY4" fmla="*/ 12805 h 881374"/>
                          <a:gd name="connsiteX5" fmla="*/ 337730 w 357046"/>
                          <a:gd name="connsiteY5" fmla="*/ 37879 h 881374"/>
                          <a:gd name="connsiteX6" fmla="*/ 344242 w 357046"/>
                          <a:gd name="connsiteY6" fmla="*/ 143203 h 881374"/>
                          <a:gd name="connsiteX7" fmla="*/ 211696 w 357046"/>
                          <a:gd name="connsiteY7" fmla="*/ 372778 h 881374"/>
                          <a:gd name="connsiteX8" fmla="*/ 214450 w 357046"/>
                          <a:gd name="connsiteY8" fmla="*/ 766421 h 881374"/>
                          <a:gd name="connsiteX0" fmla="*/ 20916 w 357046"/>
                          <a:gd name="connsiteY0" fmla="*/ 881281 h 881281"/>
                          <a:gd name="connsiteX1" fmla="*/ 2185 w 357046"/>
                          <a:gd name="connsiteY1" fmla="*/ 490749 h 881281"/>
                          <a:gd name="connsiteX2" fmla="*/ 52991 w 357046"/>
                          <a:gd name="connsiteY2" fmla="*/ 266366 h 881281"/>
                          <a:gd name="connsiteX3" fmla="*/ 178904 w 357046"/>
                          <a:gd name="connsiteY3" fmla="*/ 47652 h 881281"/>
                          <a:gd name="connsiteX4" fmla="*/ 309302 w 357046"/>
                          <a:gd name="connsiteY4" fmla="*/ 12712 h 881281"/>
                          <a:gd name="connsiteX5" fmla="*/ 337730 w 357046"/>
                          <a:gd name="connsiteY5" fmla="*/ 37786 h 881281"/>
                          <a:gd name="connsiteX6" fmla="*/ 344242 w 357046"/>
                          <a:gd name="connsiteY6" fmla="*/ 143110 h 881281"/>
                          <a:gd name="connsiteX7" fmla="*/ 211696 w 357046"/>
                          <a:gd name="connsiteY7" fmla="*/ 372685 h 881281"/>
                          <a:gd name="connsiteX8" fmla="*/ 214450 w 357046"/>
                          <a:gd name="connsiteY8" fmla="*/ 766328 h 881281"/>
                          <a:gd name="connsiteX0" fmla="*/ 20916 w 357046"/>
                          <a:gd name="connsiteY0" fmla="*/ 879964 h 879964"/>
                          <a:gd name="connsiteX1" fmla="*/ 2185 w 357046"/>
                          <a:gd name="connsiteY1" fmla="*/ 489432 h 879964"/>
                          <a:gd name="connsiteX2" fmla="*/ 52991 w 357046"/>
                          <a:gd name="connsiteY2" fmla="*/ 265049 h 879964"/>
                          <a:gd name="connsiteX3" fmla="*/ 178904 w 357046"/>
                          <a:gd name="connsiteY3" fmla="*/ 46335 h 879964"/>
                          <a:gd name="connsiteX4" fmla="*/ 309302 w 357046"/>
                          <a:gd name="connsiteY4" fmla="*/ 11395 h 879964"/>
                          <a:gd name="connsiteX5" fmla="*/ 337730 w 357046"/>
                          <a:gd name="connsiteY5" fmla="*/ 36469 h 879964"/>
                          <a:gd name="connsiteX6" fmla="*/ 344242 w 357046"/>
                          <a:gd name="connsiteY6" fmla="*/ 141793 h 879964"/>
                          <a:gd name="connsiteX7" fmla="*/ 211696 w 357046"/>
                          <a:gd name="connsiteY7" fmla="*/ 371368 h 879964"/>
                          <a:gd name="connsiteX8" fmla="*/ 214450 w 357046"/>
                          <a:gd name="connsiteY8" fmla="*/ 765011 h 879964"/>
                          <a:gd name="connsiteX0" fmla="*/ 20916 w 357046"/>
                          <a:gd name="connsiteY0" fmla="*/ 877573 h 877573"/>
                          <a:gd name="connsiteX1" fmla="*/ 2185 w 357046"/>
                          <a:gd name="connsiteY1" fmla="*/ 487041 h 877573"/>
                          <a:gd name="connsiteX2" fmla="*/ 52991 w 357046"/>
                          <a:gd name="connsiteY2" fmla="*/ 262658 h 877573"/>
                          <a:gd name="connsiteX3" fmla="*/ 187706 w 357046"/>
                          <a:gd name="connsiteY3" fmla="*/ 57530 h 877573"/>
                          <a:gd name="connsiteX4" fmla="*/ 309302 w 357046"/>
                          <a:gd name="connsiteY4" fmla="*/ 9004 h 877573"/>
                          <a:gd name="connsiteX5" fmla="*/ 337730 w 357046"/>
                          <a:gd name="connsiteY5" fmla="*/ 34078 h 877573"/>
                          <a:gd name="connsiteX6" fmla="*/ 344242 w 357046"/>
                          <a:gd name="connsiteY6" fmla="*/ 139402 h 877573"/>
                          <a:gd name="connsiteX7" fmla="*/ 211696 w 357046"/>
                          <a:gd name="connsiteY7" fmla="*/ 368977 h 877573"/>
                          <a:gd name="connsiteX8" fmla="*/ 214450 w 357046"/>
                          <a:gd name="connsiteY8" fmla="*/ 762620 h 877573"/>
                          <a:gd name="connsiteX0" fmla="*/ 20916 w 357046"/>
                          <a:gd name="connsiteY0" fmla="*/ 877573 h 877573"/>
                          <a:gd name="connsiteX1" fmla="*/ 2185 w 357046"/>
                          <a:gd name="connsiteY1" fmla="*/ 487041 h 877573"/>
                          <a:gd name="connsiteX2" fmla="*/ 52991 w 357046"/>
                          <a:gd name="connsiteY2" fmla="*/ 262658 h 877573"/>
                          <a:gd name="connsiteX3" fmla="*/ 187706 w 357046"/>
                          <a:gd name="connsiteY3" fmla="*/ 57530 h 877573"/>
                          <a:gd name="connsiteX4" fmla="*/ 309302 w 357046"/>
                          <a:gd name="connsiteY4" fmla="*/ 9004 h 877573"/>
                          <a:gd name="connsiteX5" fmla="*/ 337730 w 357046"/>
                          <a:gd name="connsiteY5" fmla="*/ 34078 h 877573"/>
                          <a:gd name="connsiteX6" fmla="*/ 344242 w 357046"/>
                          <a:gd name="connsiteY6" fmla="*/ 139402 h 877573"/>
                          <a:gd name="connsiteX7" fmla="*/ 211696 w 357046"/>
                          <a:gd name="connsiteY7" fmla="*/ 368977 h 877573"/>
                          <a:gd name="connsiteX8" fmla="*/ 206248 w 357046"/>
                          <a:gd name="connsiteY8" fmla="*/ 696709 h 877573"/>
                          <a:gd name="connsiteX0" fmla="*/ 20916 w 357046"/>
                          <a:gd name="connsiteY0" fmla="*/ 877573 h 877573"/>
                          <a:gd name="connsiteX1" fmla="*/ 2185 w 357046"/>
                          <a:gd name="connsiteY1" fmla="*/ 487041 h 877573"/>
                          <a:gd name="connsiteX2" fmla="*/ 52991 w 357046"/>
                          <a:gd name="connsiteY2" fmla="*/ 262658 h 877573"/>
                          <a:gd name="connsiteX3" fmla="*/ 187706 w 357046"/>
                          <a:gd name="connsiteY3" fmla="*/ 57530 h 877573"/>
                          <a:gd name="connsiteX4" fmla="*/ 309302 w 357046"/>
                          <a:gd name="connsiteY4" fmla="*/ 9004 h 877573"/>
                          <a:gd name="connsiteX5" fmla="*/ 337730 w 357046"/>
                          <a:gd name="connsiteY5" fmla="*/ 34078 h 877573"/>
                          <a:gd name="connsiteX6" fmla="*/ 344242 w 357046"/>
                          <a:gd name="connsiteY6" fmla="*/ 139402 h 877573"/>
                          <a:gd name="connsiteX7" fmla="*/ 211696 w 357046"/>
                          <a:gd name="connsiteY7" fmla="*/ 368977 h 877573"/>
                          <a:gd name="connsiteX8" fmla="*/ 210140 w 357046"/>
                          <a:gd name="connsiteY8" fmla="*/ 725905 h 87757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357046" h="877573">
                            <a:moveTo>
                              <a:pt x="20916" y="877573"/>
                            </a:moveTo>
                            <a:cubicBezTo>
                              <a:pt x="2901" y="740678"/>
                              <a:pt x="-3920" y="606175"/>
                              <a:pt x="2185" y="487041"/>
                            </a:cubicBezTo>
                            <a:cubicBezTo>
                              <a:pt x="-375" y="432092"/>
                              <a:pt x="27143" y="314016"/>
                              <a:pt x="52991" y="262658"/>
                            </a:cubicBezTo>
                            <a:cubicBezTo>
                              <a:pt x="94962" y="189753"/>
                              <a:pt x="145838" y="96239"/>
                              <a:pt x="187706" y="57530"/>
                            </a:cubicBezTo>
                            <a:cubicBezTo>
                              <a:pt x="229574" y="18821"/>
                              <a:pt x="263645" y="-17357"/>
                              <a:pt x="309302" y="9004"/>
                            </a:cubicBezTo>
                            <a:cubicBezTo>
                              <a:pt x="320716" y="15594"/>
                              <a:pt x="330254" y="24185"/>
                              <a:pt x="337730" y="34078"/>
                            </a:cubicBezTo>
                            <a:cubicBezTo>
                              <a:pt x="360155" y="63759"/>
                              <a:pt x="364012" y="105159"/>
                              <a:pt x="344242" y="139402"/>
                            </a:cubicBezTo>
                            <a:lnTo>
                              <a:pt x="211696" y="368977"/>
                            </a:lnTo>
                            <a:cubicBezTo>
                              <a:pt x="172837" y="526209"/>
                              <a:pt x="200399" y="652836"/>
                              <a:pt x="210140" y="725905"/>
                            </a:cubicBezTo>
                          </a:path>
                        </a:pathLst>
                      </a:cu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56" name="フリーフォーム: 図形 155">
                        <a:extLst>
                          <a:ext uri="{FF2B5EF4-FFF2-40B4-BE49-F238E27FC236}">
                            <a16:creationId xmlns:a16="http://schemas.microsoft.com/office/drawing/2014/main" id="{17B22BD5-8F05-4C9D-8C7B-702DD82CE257}"/>
                          </a:ext>
                        </a:extLst>
                      </p:cNvPr>
                      <p:cNvSpPr/>
                      <p:nvPr/>
                    </p:nvSpPr>
                    <p:spPr>
                      <a:xfrm rot="19623778">
                        <a:off x="641794" y="4198085"/>
                        <a:ext cx="119166" cy="369492"/>
                      </a:xfrm>
                      <a:custGeom>
                        <a:avLst/>
                        <a:gdLst>
                          <a:gd name="connsiteX0" fmla="*/ 22876 w 88125"/>
                          <a:gd name="connsiteY0" fmla="*/ 4618 h 438031"/>
                          <a:gd name="connsiteX1" fmla="*/ 88125 w 88125"/>
                          <a:gd name="connsiteY1" fmla="*/ 103057 h 438031"/>
                          <a:gd name="connsiteX2" fmla="*/ 88125 w 88125"/>
                          <a:gd name="connsiteY2" fmla="*/ 425062 h 438031"/>
                          <a:gd name="connsiteX3" fmla="*/ 51446 w 88125"/>
                          <a:gd name="connsiteY3" fmla="*/ 438031 h 438031"/>
                          <a:gd name="connsiteX4" fmla="*/ 49728 w 88125"/>
                          <a:gd name="connsiteY4" fmla="*/ 435242 h 438031"/>
                          <a:gd name="connsiteX5" fmla="*/ 53619 w 88125"/>
                          <a:gd name="connsiteY5" fmla="*/ 91383 h 438031"/>
                          <a:gd name="connsiteX6" fmla="*/ 14742 w 88125"/>
                          <a:gd name="connsiteY6" fmla="*/ 8944 h 438031"/>
                          <a:gd name="connsiteX7" fmla="*/ 0 w 88125"/>
                          <a:gd name="connsiteY7" fmla="*/ 0 h 438031"/>
                          <a:gd name="connsiteX0" fmla="*/ 22876 w 111268"/>
                          <a:gd name="connsiteY0" fmla="*/ 4618 h 438031"/>
                          <a:gd name="connsiteX1" fmla="*/ 88125 w 111268"/>
                          <a:gd name="connsiteY1" fmla="*/ 103057 h 438031"/>
                          <a:gd name="connsiteX2" fmla="*/ 111268 w 111268"/>
                          <a:gd name="connsiteY2" fmla="*/ 353740 h 438031"/>
                          <a:gd name="connsiteX3" fmla="*/ 51446 w 111268"/>
                          <a:gd name="connsiteY3" fmla="*/ 438031 h 438031"/>
                          <a:gd name="connsiteX4" fmla="*/ 49728 w 111268"/>
                          <a:gd name="connsiteY4" fmla="*/ 435242 h 438031"/>
                          <a:gd name="connsiteX5" fmla="*/ 53619 w 111268"/>
                          <a:gd name="connsiteY5" fmla="*/ 91383 h 438031"/>
                          <a:gd name="connsiteX6" fmla="*/ 14742 w 111268"/>
                          <a:gd name="connsiteY6" fmla="*/ 8944 h 438031"/>
                          <a:gd name="connsiteX7" fmla="*/ 0 w 111268"/>
                          <a:gd name="connsiteY7" fmla="*/ 0 h 438031"/>
                          <a:gd name="connsiteX8" fmla="*/ 22876 w 111268"/>
                          <a:gd name="connsiteY8" fmla="*/ 4618 h 438031"/>
                          <a:gd name="connsiteX0" fmla="*/ 22876 w 111268"/>
                          <a:gd name="connsiteY0" fmla="*/ 4618 h 438031"/>
                          <a:gd name="connsiteX1" fmla="*/ 88125 w 111268"/>
                          <a:gd name="connsiteY1" fmla="*/ 103057 h 438031"/>
                          <a:gd name="connsiteX2" fmla="*/ 111268 w 111268"/>
                          <a:gd name="connsiteY2" fmla="*/ 353740 h 438031"/>
                          <a:gd name="connsiteX3" fmla="*/ 51446 w 111268"/>
                          <a:gd name="connsiteY3" fmla="*/ 438031 h 438031"/>
                          <a:gd name="connsiteX4" fmla="*/ 88063 w 111268"/>
                          <a:gd name="connsiteY4" fmla="*/ 354747 h 438031"/>
                          <a:gd name="connsiteX5" fmla="*/ 53619 w 111268"/>
                          <a:gd name="connsiteY5" fmla="*/ 91383 h 438031"/>
                          <a:gd name="connsiteX6" fmla="*/ 14742 w 111268"/>
                          <a:gd name="connsiteY6" fmla="*/ 8944 h 438031"/>
                          <a:gd name="connsiteX7" fmla="*/ 0 w 111268"/>
                          <a:gd name="connsiteY7" fmla="*/ 0 h 438031"/>
                          <a:gd name="connsiteX8" fmla="*/ 22876 w 111268"/>
                          <a:gd name="connsiteY8" fmla="*/ 4618 h 438031"/>
                          <a:gd name="connsiteX0" fmla="*/ 22876 w 111268"/>
                          <a:gd name="connsiteY0" fmla="*/ 4618 h 354747"/>
                          <a:gd name="connsiteX1" fmla="*/ 88125 w 111268"/>
                          <a:gd name="connsiteY1" fmla="*/ 103057 h 354747"/>
                          <a:gd name="connsiteX2" fmla="*/ 111268 w 111268"/>
                          <a:gd name="connsiteY2" fmla="*/ 353740 h 354747"/>
                          <a:gd name="connsiteX3" fmla="*/ 88063 w 111268"/>
                          <a:gd name="connsiteY3" fmla="*/ 354747 h 354747"/>
                          <a:gd name="connsiteX4" fmla="*/ 53619 w 111268"/>
                          <a:gd name="connsiteY4" fmla="*/ 91383 h 354747"/>
                          <a:gd name="connsiteX5" fmla="*/ 14742 w 111268"/>
                          <a:gd name="connsiteY5" fmla="*/ 8944 h 354747"/>
                          <a:gd name="connsiteX6" fmla="*/ 0 w 111268"/>
                          <a:gd name="connsiteY6" fmla="*/ 0 h 354747"/>
                          <a:gd name="connsiteX7" fmla="*/ 22876 w 111268"/>
                          <a:gd name="connsiteY7" fmla="*/ 4618 h 354747"/>
                          <a:gd name="connsiteX0" fmla="*/ 22876 w 111268"/>
                          <a:gd name="connsiteY0" fmla="*/ 4618 h 353740"/>
                          <a:gd name="connsiteX1" fmla="*/ 88125 w 111268"/>
                          <a:gd name="connsiteY1" fmla="*/ 103057 h 353740"/>
                          <a:gd name="connsiteX2" fmla="*/ 111268 w 111268"/>
                          <a:gd name="connsiteY2" fmla="*/ 353740 h 353740"/>
                          <a:gd name="connsiteX3" fmla="*/ 82099 w 111268"/>
                          <a:gd name="connsiteY3" fmla="*/ 344363 h 353740"/>
                          <a:gd name="connsiteX4" fmla="*/ 53619 w 111268"/>
                          <a:gd name="connsiteY4" fmla="*/ 91383 h 353740"/>
                          <a:gd name="connsiteX5" fmla="*/ 14742 w 111268"/>
                          <a:gd name="connsiteY5" fmla="*/ 8944 h 353740"/>
                          <a:gd name="connsiteX6" fmla="*/ 0 w 111268"/>
                          <a:gd name="connsiteY6" fmla="*/ 0 h 353740"/>
                          <a:gd name="connsiteX7" fmla="*/ 22876 w 111268"/>
                          <a:gd name="connsiteY7" fmla="*/ 4618 h 35374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111268" h="353740">
                            <a:moveTo>
                              <a:pt x="22876" y="4618"/>
                            </a:moveTo>
                            <a:cubicBezTo>
                              <a:pt x="61220" y="20837"/>
                              <a:pt x="88125" y="58805"/>
                              <a:pt x="88125" y="103057"/>
                            </a:cubicBezTo>
                            <a:lnTo>
                              <a:pt x="111268" y="353740"/>
                            </a:lnTo>
                            <a:lnTo>
                              <a:pt x="82099" y="344363"/>
                            </a:lnTo>
                            <a:lnTo>
                              <a:pt x="53619" y="91383"/>
                            </a:lnTo>
                            <a:cubicBezTo>
                              <a:pt x="53619" y="58194"/>
                              <a:pt x="38485" y="28539"/>
                              <a:pt x="14742" y="8944"/>
                            </a:cubicBezTo>
                            <a:lnTo>
                              <a:pt x="0" y="0"/>
                            </a:lnTo>
                            <a:lnTo>
                              <a:pt x="22876" y="4618"/>
                            </a:lnTo>
                            <a:close/>
                          </a:path>
                        </a:pathLst>
                      </a:custGeom>
                      <a:solidFill>
                        <a:srgbClr val="FFFFFF">
                          <a:alpha val="4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141" name="グループ化 140">
                    <a:extLst>
                      <a:ext uri="{FF2B5EF4-FFF2-40B4-BE49-F238E27FC236}">
                        <a16:creationId xmlns:a16="http://schemas.microsoft.com/office/drawing/2014/main" id="{158063B3-3819-426C-985F-4CC8F18BD434}"/>
                      </a:ext>
                    </a:extLst>
                  </p:cNvPr>
                  <p:cNvGrpSpPr/>
                  <p:nvPr/>
                </p:nvGrpSpPr>
                <p:grpSpPr>
                  <a:xfrm rot="18900000">
                    <a:off x="7321476" y="2500735"/>
                    <a:ext cx="456730" cy="1007358"/>
                    <a:chOff x="1904251" y="4164031"/>
                    <a:chExt cx="438719" cy="963709"/>
                  </a:xfrm>
                </p:grpSpPr>
                <p:sp>
                  <p:nvSpPr>
                    <p:cNvPr id="142" name="台形 141">
                      <a:extLst>
                        <a:ext uri="{FF2B5EF4-FFF2-40B4-BE49-F238E27FC236}">
                          <a16:creationId xmlns:a16="http://schemas.microsoft.com/office/drawing/2014/main" id="{D35B77C4-2666-425E-B726-BB2691530874}"/>
                        </a:ext>
                      </a:extLst>
                    </p:cNvPr>
                    <p:cNvSpPr/>
                    <p:nvPr/>
                  </p:nvSpPr>
                  <p:spPr>
                    <a:xfrm rot="20813946">
                      <a:off x="1904251" y="4164031"/>
                      <a:ext cx="277080" cy="95427"/>
                    </a:xfrm>
                    <a:prstGeom prst="trapezoid">
                      <a:avLst>
                        <a:gd name="adj" fmla="val 47"/>
                      </a:avLst>
                    </a:prstGeom>
                    <a:solidFill>
                      <a:schemeClr val="accent5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43" name="片側の 2 つの角を丸めた四角形 92">
                      <a:extLst>
                        <a:ext uri="{FF2B5EF4-FFF2-40B4-BE49-F238E27FC236}">
                          <a16:creationId xmlns:a16="http://schemas.microsoft.com/office/drawing/2014/main" id="{464F8C3E-DF72-4574-9A23-EC2AED9D855C}"/>
                        </a:ext>
                      </a:extLst>
                    </p:cNvPr>
                    <p:cNvSpPr/>
                    <p:nvPr/>
                  </p:nvSpPr>
                  <p:spPr>
                    <a:xfrm rot="9854429" flipH="1">
                      <a:off x="1953085" y="4215132"/>
                      <a:ext cx="389885" cy="912608"/>
                    </a:xfrm>
                    <a:custGeom>
                      <a:avLst/>
                      <a:gdLst>
                        <a:gd name="connsiteX0" fmla="*/ 190788 w 381575"/>
                        <a:gd name="connsiteY0" fmla="*/ 0 h 984228"/>
                        <a:gd name="connsiteX1" fmla="*/ 190788 w 381575"/>
                        <a:gd name="connsiteY1" fmla="*/ 0 h 984228"/>
                        <a:gd name="connsiteX2" fmla="*/ 381576 w 381575"/>
                        <a:gd name="connsiteY2" fmla="*/ 190788 h 984228"/>
                        <a:gd name="connsiteX3" fmla="*/ 381575 w 381575"/>
                        <a:gd name="connsiteY3" fmla="*/ 984228 h 984228"/>
                        <a:gd name="connsiteX4" fmla="*/ 381575 w 381575"/>
                        <a:gd name="connsiteY4" fmla="*/ 984228 h 984228"/>
                        <a:gd name="connsiteX5" fmla="*/ 0 w 381575"/>
                        <a:gd name="connsiteY5" fmla="*/ 984228 h 984228"/>
                        <a:gd name="connsiteX6" fmla="*/ 0 w 381575"/>
                        <a:gd name="connsiteY6" fmla="*/ 984228 h 984228"/>
                        <a:gd name="connsiteX7" fmla="*/ 0 w 381575"/>
                        <a:gd name="connsiteY7" fmla="*/ 190788 h 984228"/>
                        <a:gd name="connsiteX8" fmla="*/ 190788 w 381575"/>
                        <a:gd name="connsiteY8" fmla="*/ 0 h 984228"/>
                        <a:gd name="connsiteX0" fmla="*/ 190788 w 381576"/>
                        <a:gd name="connsiteY0" fmla="*/ 0 h 984228"/>
                        <a:gd name="connsiteX1" fmla="*/ 190788 w 381576"/>
                        <a:gd name="connsiteY1" fmla="*/ 0 h 984228"/>
                        <a:gd name="connsiteX2" fmla="*/ 381576 w 381576"/>
                        <a:gd name="connsiteY2" fmla="*/ 190788 h 984228"/>
                        <a:gd name="connsiteX3" fmla="*/ 381575 w 381576"/>
                        <a:gd name="connsiteY3" fmla="*/ 984228 h 984228"/>
                        <a:gd name="connsiteX4" fmla="*/ 381575 w 381576"/>
                        <a:gd name="connsiteY4" fmla="*/ 984228 h 984228"/>
                        <a:gd name="connsiteX5" fmla="*/ 0 w 381576"/>
                        <a:gd name="connsiteY5" fmla="*/ 984228 h 984228"/>
                        <a:gd name="connsiteX6" fmla="*/ 0 w 381576"/>
                        <a:gd name="connsiteY6" fmla="*/ 190788 h 984228"/>
                        <a:gd name="connsiteX7" fmla="*/ 190788 w 381576"/>
                        <a:gd name="connsiteY7" fmla="*/ 0 h 984228"/>
                        <a:gd name="connsiteX0" fmla="*/ 190788 w 381576"/>
                        <a:gd name="connsiteY0" fmla="*/ 0 h 984228"/>
                        <a:gd name="connsiteX1" fmla="*/ 190788 w 381576"/>
                        <a:gd name="connsiteY1" fmla="*/ 0 h 984228"/>
                        <a:gd name="connsiteX2" fmla="*/ 381576 w 381576"/>
                        <a:gd name="connsiteY2" fmla="*/ 190788 h 984228"/>
                        <a:gd name="connsiteX3" fmla="*/ 381575 w 381576"/>
                        <a:gd name="connsiteY3" fmla="*/ 984228 h 984228"/>
                        <a:gd name="connsiteX4" fmla="*/ 0 w 381576"/>
                        <a:gd name="connsiteY4" fmla="*/ 984228 h 984228"/>
                        <a:gd name="connsiteX5" fmla="*/ 0 w 381576"/>
                        <a:gd name="connsiteY5" fmla="*/ 190788 h 984228"/>
                        <a:gd name="connsiteX6" fmla="*/ 190788 w 381576"/>
                        <a:gd name="connsiteY6" fmla="*/ 0 h 984228"/>
                        <a:gd name="connsiteX0" fmla="*/ 190788 w 381576"/>
                        <a:gd name="connsiteY0" fmla="*/ 0 h 984228"/>
                        <a:gd name="connsiteX1" fmla="*/ 190788 w 381576"/>
                        <a:gd name="connsiteY1" fmla="*/ 0 h 984228"/>
                        <a:gd name="connsiteX2" fmla="*/ 381576 w 381576"/>
                        <a:gd name="connsiteY2" fmla="*/ 190788 h 984228"/>
                        <a:gd name="connsiteX3" fmla="*/ 381575 w 381576"/>
                        <a:gd name="connsiteY3" fmla="*/ 984228 h 984228"/>
                        <a:gd name="connsiteX4" fmla="*/ 77920 w 381576"/>
                        <a:gd name="connsiteY4" fmla="*/ 962238 h 984228"/>
                        <a:gd name="connsiteX5" fmla="*/ 0 w 381576"/>
                        <a:gd name="connsiteY5" fmla="*/ 190788 h 984228"/>
                        <a:gd name="connsiteX6" fmla="*/ 190788 w 381576"/>
                        <a:gd name="connsiteY6" fmla="*/ 0 h 984228"/>
                        <a:gd name="connsiteX0" fmla="*/ 190788 w 389885"/>
                        <a:gd name="connsiteY0" fmla="*/ 0 h 962238"/>
                        <a:gd name="connsiteX1" fmla="*/ 190788 w 389885"/>
                        <a:gd name="connsiteY1" fmla="*/ 0 h 962238"/>
                        <a:gd name="connsiteX2" fmla="*/ 381576 w 389885"/>
                        <a:gd name="connsiteY2" fmla="*/ 190788 h 962238"/>
                        <a:gd name="connsiteX3" fmla="*/ 358180 w 389885"/>
                        <a:gd name="connsiteY3" fmla="*/ 936398 h 962238"/>
                        <a:gd name="connsiteX4" fmla="*/ 77920 w 389885"/>
                        <a:gd name="connsiteY4" fmla="*/ 962238 h 962238"/>
                        <a:gd name="connsiteX5" fmla="*/ 0 w 389885"/>
                        <a:gd name="connsiteY5" fmla="*/ 190788 h 962238"/>
                        <a:gd name="connsiteX6" fmla="*/ 190788 w 389885"/>
                        <a:gd name="connsiteY6" fmla="*/ 0 h 962238"/>
                        <a:gd name="connsiteX0" fmla="*/ 190788 w 389885"/>
                        <a:gd name="connsiteY0" fmla="*/ 0 h 950372"/>
                        <a:gd name="connsiteX1" fmla="*/ 190788 w 389885"/>
                        <a:gd name="connsiteY1" fmla="*/ 0 h 950372"/>
                        <a:gd name="connsiteX2" fmla="*/ 381576 w 389885"/>
                        <a:gd name="connsiteY2" fmla="*/ 190788 h 950372"/>
                        <a:gd name="connsiteX3" fmla="*/ 358180 w 389885"/>
                        <a:gd name="connsiteY3" fmla="*/ 936398 h 950372"/>
                        <a:gd name="connsiteX4" fmla="*/ 49829 w 389885"/>
                        <a:gd name="connsiteY4" fmla="*/ 950372 h 950372"/>
                        <a:gd name="connsiteX5" fmla="*/ 0 w 389885"/>
                        <a:gd name="connsiteY5" fmla="*/ 190788 h 950372"/>
                        <a:gd name="connsiteX6" fmla="*/ 190788 w 389885"/>
                        <a:gd name="connsiteY6" fmla="*/ 0 h 95037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389885" h="950372">
                          <a:moveTo>
                            <a:pt x="190788" y="0"/>
                          </a:moveTo>
                          <a:lnTo>
                            <a:pt x="190788" y="0"/>
                          </a:lnTo>
                          <a:cubicBezTo>
                            <a:pt x="296157" y="0"/>
                            <a:pt x="353677" y="34722"/>
                            <a:pt x="381576" y="190788"/>
                          </a:cubicBezTo>
                          <a:cubicBezTo>
                            <a:pt x="409475" y="346854"/>
                            <a:pt x="358180" y="671918"/>
                            <a:pt x="358180" y="936398"/>
                          </a:cubicBezTo>
                          <a:lnTo>
                            <a:pt x="49829" y="950372"/>
                          </a:lnTo>
                          <a:lnTo>
                            <a:pt x="0" y="190788"/>
                          </a:lnTo>
                          <a:cubicBezTo>
                            <a:pt x="0" y="85419"/>
                            <a:pt x="85419" y="0"/>
                            <a:pt x="190788" y="0"/>
                          </a:cubicBezTo>
                          <a:close/>
                        </a:path>
                      </a:pathLst>
                    </a:custGeom>
                    <a:solidFill>
                      <a:schemeClr val="accent1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64" name="グループ化 63">
                  <a:extLst>
                    <a:ext uri="{FF2B5EF4-FFF2-40B4-BE49-F238E27FC236}">
                      <a16:creationId xmlns:a16="http://schemas.microsoft.com/office/drawing/2014/main" id="{6B47ACA2-11D9-476C-962F-6876987F5308}"/>
                    </a:ext>
                  </a:extLst>
                </p:cNvPr>
                <p:cNvGrpSpPr/>
                <p:nvPr/>
              </p:nvGrpSpPr>
              <p:grpSpPr>
                <a:xfrm>
                  <a:off x="7033586" y="766318"/>
                  <a:ext cx="1375196" cy="2779236"/>
                  <a:chOff x="6257208" y="766318"/>
                  <a:chExt cx="1375196" cy="2779236"/>
                </a:xfrm>
              </p:grpSpPr>
              <p:sp>
                <p:nvSpPr>
                  <p:cNvPr id="221" name="フリーフォーム: 図形 220">
                    <a:extLst>
                      <a:ext uri="{FF2B5EF4-FFF2-40B4-BE49-F238E27FC236}">
                        <a16:creationId xmlns:a16="http://schemas.microsoft.com/office/drawing/2014/main" id="{E7CE5B5C-C50C-4CBF-B456-E71EE0F4B779}"/>
                      </a:ext>
                    </a:extLst>
                  </p:cNvPr>
                  <p:cNvSpPr/>
                  <p:nvPr/>
                </p:nvSpPr>
                <p:spPr>
                  <a:xfrm>
                    <a:off x="6920266" y="1894065"/>
                    <a:ext cx="313620" cy="442916"/>
                  </a:xfrm>
                  <a:custGeom>
                    <a:avLst/>
                    <a:gdLst>
                      <a:gd name="connsiteX0" fmla="*/ 22650 w 248020"/>
                      <a:gd name="connsiteY0" fmla="*/ 0 h 258102"/>
                      <a:gd name="connsiteX1" fmla="*/ 225369 w 248020"/>
                      <a:gd name="connsiteY1" fmla="*/ 0 h 258102"/>
                      <a:gd name="connsiteX2" fmla="*/ 248020 w 248020"/>
                      <a:gd name="connsiteY2" fmla="*/ 258102 h 258102"/>
                      <a:gd name="connsiteX3" fmla="*/ 0 w 248020"/>
                      <a:gd name="connsiteY3" fmla="*/ 258102 h 2581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48020" h="258102">
                        <a:moveTo>
                          <a:pt x="22650" y="0"/>
                        </a:moveTo>
                        <a:lnTo>
                          <a:pt x="225369" y="0"/>
                        </a:lnTo>
                        <a:lnTo>
                          <a:pt x="248020" y="258102"/>
                        </a:lnTo>
                        <a:lnTo>
                          <a:pt x="0" y="258102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2" name="フリーフォーム: 図形 221">
                    <a:extLst>
                      <a:ext uri="{FF2B5EF4-FFF2-40B4-BE49-F238E27FC236}">
                        <a16:creationId xmlns:a16="http://schemas.microsoft.com/office/drawing/2014/main" id="{06F80455-EE91-4966-A816-ADA32F78D499}"/>
                      </a:ext>
                    </a:extLst>
                  </p:cNvPr>
                  <p:cNvSpPr/>
                  <p:nvPr/>
                </p:nvSpPr>
                <p:spPr>
                  <a:xfrm>
                    <a:off x="6937372" y="1921544"/>
                    <a:ext cx="176657" cy="251874"/>
                  </a:xfrm>
                  <a:custGeom>
                    <a:avLst/>
                    <a:gdLst>
                      <a:gd name="connsiteX0" fmla="*/ 152408 w 161003"/>
                      <a:gd name="connsiteY0" fmla="*/ 0 h 223973"/>
                      <a:gd name="connsiteX1" fmla="*/ 9452 w 161003"/>
                      <a:gd name="connsiteY1" fmla="*/ 219737 h 223973"/>
                      <a:gd name="connsiteX2" fmla="*/ 0 w 161003"/>
                      <a:gd name="connsiteY2" fmla="*/ 223973 h 223973"/>
                      <a:gd name="connsiteX3" fmla="*/ 4657 w 161003"/>
                      <a:gd name="connsiteY3" fmla="*/ 149621 h 223973"/>
                      <a:gd name="connsiteX4" fmla="*/ 85033 w 161003"/>
                      <a:gd name="connsiteY4" fmla="*/ 89394 h 223973"/>
                      <a:gd name="connsiteX5" fmla="*/ 152408 w 161003"/>
                      <a:gd name="connsiteY5" fmla="*/ 0 h 223973"/>
                      <a:gd name="connsiteX0" fmla="*/ 152408 w 161003"/>
                      <a:gd name="connsiteY0" fmla="*/ 0 h 209686"/>
                      <a:gd name="connsiteX1" fmla="*/ 9452 w 161003"/>
                      <a:gd name="connsiteY1" fmla="*/ 205450 h 209686"/>
                      <a:gd name="connsiteX2" fmla="*/ 0 w 161003"/>
                      <a:gd name="connsiteY2" fmla="*/ 209686 h 209686"/>
                      <a:gd name="connsiteX3" fmla="*/ 4657 w 161003"/>
                      <a:gd name="connsiteY3" fmla="*/ 135334 h 209686"/>
                      <a:gd name="connsiteX4" fmla="*/ 85033 w 161003"/>
                      <a:gd name="connsiteY4" fmla="*/ 75107 h 209686"/>
                      <a:gd name="connsiteX5" fmla="*/ 152408 w 161003"/>
                      <a:gd name="connsiteY5" fmla="*/ 0 h 209686"/>
                      <a:gd name="connsiteX0" fmla="*/ 152408 w 161003"/>
                      <a:gd name="connsiteY0" fmla="*/ 0 h 209686"/>
                      <a:gd name="connsiteX1" fmla="*/ 9452 w 161003"/>
                      <a:gd name="connsiteY1" fmla="*/ 205450 h 209686"/>
                      <a:gd name="connsiteX2" fmla="*/ 0 w 161003"/>
                      <a:gd name="connsiteY2" fmla="*/ 209686 h 209686"/>
                      <a:gd name="connsiteX3" fmla="*/ 4657 w 161003"/>
                      <a:gd name="connsiteY3" fmla="*/ 135334 h 209686"/>
                      <a:gd name="connsiteX4" fmla="*/ 87857 w 161003"/>
                      <a:gd name="connsiteY4" fmla="*/ 82251 h 209686"/>
                      <a:gd name="connsiteX5" fmla="*/ 152408 w 161003"/>
                      <a:gd name="connsiteY5" fmla="*/ 0 h 209686"/>
                      <a:gd name="connsiteX0" fmla="*/ 147751 w 156346"/>
                      <a:gd name="connsiteY0" fmla="*/ 0 h 205450"/>
                      <a:gd name="connsiteX1" fmla="*/ 4795 w 156346"/>
                      <a:gd name="connsiteY1" fmla="*/ 205450 h 205450"/>
                      <a:gd name="connsiteX2" fmla="*/ 0 w 156346"/>
                      <a:gd name="connsiteY2" fmla="*/ 135334 h 205450"/>
                      <a:gd name="connsiteX3" fmla="*/ 83200 w 156346"/>
                      <a:gd name="connsiteY3" fmla="*/ 82251 h 205450"/>
                      <a:gd name="connsiteX4" fmla="*/ 147751 w 156346"/>
                      <a:gd name="connsiteY4" fmla="*/ 0 h 205450"/>
                      <a:gd name="connsiteX0" fmla="*/ 148605 w 156752"/>
                      <a:gd name="connsiteY0" fmla="*/ 0 h 188781"/>
                      <a:gd name="connsiteX1" fmla="*/ 0 w 156752"/>
                      <a:gd name="connsiteY1" fmla="*/ 188781 h 188781"/>
                      <a:gd name="connsiteX2" fmla="*/ 854 w 156752"/>
                      <a:gd name="connsiteY2" fmla="*/ 135334 h 188781"/>
                      <a:gd name="connsiteX3" fmla="*/ 84054 w 156752"/>
                      <a:gd name="connsiteY3" fmla="*/ 82251 h 188781"/>
                      <a:gd name="connsiteX4" fmla="*/ 148605 w 156752"/>
                      <a:gd name="connsiteY4" fmla="*/ 0 h 188781"/>
                      <a:gd name="connsiteX0" fmla="*/ 148605 w 148605"/>
                      <a:gd name="connsiteY0" fmla="*/ 0 h 188781"/>
                      <a:gd name="connsiteX1" fmla="*/ 0 w 148605"/>
                      <a:gd name="connsiteY1" fmla="*/ 188781 h 188781"/>
                      <a:gd name="connsiteX2" fmla="*/ 854 w 148605"/>
                      <a:gd name="connsiteY2" fmla="*/ 135334 h 188781"/>
                      <a:gd name="connsiteX3" fmla="*/ 84054 w 148605"/>
                      <a:gd name="connsiteY3" fmla="*/ 82251 h 188781"/>
                      <a:gd name="connsiteX4" fmla="*/ 148605 w 148605"/>
                      <a:gd name="connsiteY4" fmla="*/ 0 h 188781"/>
                      <a:gd name="connsiteX0" fmla="*/ 148605 w 148605"/>
                      <a:gd name="connsiteY0" fmla="*/ 0 h 188781"/>
                      <a:gd name="connsiteX1" fmla="*/ 0 w 148605"/>
                      <a:gd name="connsiteY1" fmla="*/ 188781 h 188781"/>
                      <a:gd name="connsiteX2" fmla="*/ 854 w 148605"/>
                      <a:gd name="connsiteY2" fmla="*/ 135334 h 188781"/>
                      <a:gd name="connsiteX3" fmla="*/ 84054 w 148605"/>
                      <a:gd name="connsiteY3" fmla="*/ 82251 h 188781"/>
                      <a:gd name="connsiteX4" fmla="*/ 148605 w 148605"/>
                      <a:gd name="connsiteY4" fmla="*/ 0 h 188781"/>
                      <a:gd name="connsiteX0" fmla="*/ 151429 w 151429"/>
                      <a:gd name="connsiteY0" fmla="*/ 0 h 186400"/>
                      <a:gd name="connsiteX1" fmla="*/ 0 w 151429"/>
                      <a:gd name="connsiteY1" fmla="*/ 186400 h 186400"/>
                      <a:gd name="connsiteX2" fmla="*/ 854 w 151429"/>
                      <a:gd name="connsiteY2" fmla="*/ 132953 h 186400"/>
                      <a:gd name="connsiteX3" fmla="*/ 84054 w 151429"/>
                      <a:gd name="connsiteY3" fmla="*/ 79870 h 186400"/>
                      <a:gd name="connsiteX4" fmla="*/ 151429 w 151429"/>
                      <a:gd name="connsiteY4" fmla="*/ 0 h 1864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1429" h="186400">
                        <a:moveTo>
                          <a:pt x="151429" y="0"/>
                        </a:moveTo>
                        <a:cubicBezTo>
                          <a:pt x="150345" y="78261"/>
                          <a:pt x="89168" y="133779"/>
                          <a:pt x="0" y="186400"/>
                        </a:cubicBezTo>
                        <a:cubicBezTo>
                          <a:pt x="285" y="168584"/>
                          <a:pt x="569" y="150769"/>
                          <a:pt x="854" y="132953"/>
                        </a:cubicBezTo>
                        <a:lnTo>
                          <a:pt x="84054" y="79870"/>
                        </a:lnTo>
                        <a:cubicBezTo>
                          <a:pt x="113633" y="51040"/>
                          <a:pt x="136893" y="29985"/>
                          <a:pt x="15142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3" name="台形 731">
                    <a:extLst>
                      <a:ext uri="{FF2B5EF4-FFF2-40B4-BE49-F238E27FC236}">
                        <a16:creationId xmlns:a16="http://schemas.microsoft.com/office/drawing/2014/main" id="{93B40B85-F19E-48ED-AA24-A9DC3832C1E4}"/>
                      </a:ext>
                    </a:extLst>
                  </p:cNvPr>
                  <p:cNvSpPr/>
                  <p:nvPr/>
                </p:nvSpPr>
                <p:spPr>
                  <a:xfrm rot="11290218" flipV="1">
                    <a:off x="6686865" y="2365897"/>
                    <a:ext cx="84295" cy="652135"/>
                  </a:xfrm>
                  <a:custGeom>
                    <a:avLst/>
                    <a:gdLst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0 w 184781"/>
                      <a:gd name="connsiteY4" fmla="*/ 551112 h 551112"/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90759 w 184781"/>
                      <a:gd name="connsiteY4" fmla="*/ 549928 h 551112"/>
                      <a:gd name="connsiteX5" fmla="*/ 0 w 184781"/>
                      <a:gd name="connsiteY5" fmla="*/ 551112 h 551112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81234 w 184781"/>
                      <a:gd name="connsiteY4" fmla="*/ 685660 h 685660"/>
                      <a:gd name="connsiteX5" fmla="*/ 0 w 184781"/>
                      <a:gd name="connsiteY5" fmla="*/ 551112 h 685660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96509 w 184781"/>
                      <a:gd name="connsiteY4" fmla="*/ 685660 h 685660"/>
                      <a:gd name="connsiteX5" fmla="*/ 0 w 184781"/>
                      <a:gd name="connsiteY5" fmla="*/ 551112 h 685660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89962 w 184781"/>
                      <a:gd name="connsiteY4" fmla="*/ 685660 h 685660"/>
                      <a:gd name="connsiteX5" fmla="*/ 0 w 184781"/>
                      <a:gd name="connsiteY5" fmla="*/ 551112 h 685660"/>
                      <a:gd name="connsiteX0" fmla="*/ 0 w 158686"/>
                      <a:gd name="connsiteY0" fmla="*/ 551112 h 685660"/>
                      <a:gd name="connsiteX1" fmla="*/ 50098 w 158686"/>
                      <a:gd name="connsiteY1" fmla="*/ 0 h 685660"/>
                      <a:gd name="connsiteX2" fmla="*/ 134683 w 158686"/>
                      <a:gd name="connsiteY2" fmla="*/ 0 h 685660"/>
                      <a:gd name="connsiteX3" fmla="*/ 158687 w 158686"/>
                      <a:gd name="connsiteY3" fmla="*/ 598627 h 685660"/>
                      <a:gd name="connsiteX4" fmla="*/ 89962 w 158686"/>
                      <a:gd name="connsiteY4" fmla="*/ 685660 h 685660"/>
                      <a:gd name="connsiteX5" fmla="*/ 0 w 158686"/>
                      <a:gd name="connsiteY5" fmla="*/ 551112 h 685660"/>
                      <a:gd name="connsiteX0" fmla="*/ 0 w 158687"/>
                      <a:gd name="connsiteY0" fmla="*/ 551112 h 711147"/>
                      <a:gd name="connsiteX1" fmla="*/ 50098 w 158687"/>
                      <a:gd name="connsiteY1" fmla="*/ 0 h 711147"/>
                      <a:gd name="connsiteX2" fmla="*/ 134683 w 158687"/>
                      <a:gd name="connsiteY2" fmla="*/ 0 h 711147"/>
                      <a:gd name="connsiteX3" fmla="*/ 158687 w 158687"/>
                      <a:gd name="connsiteY3" fmla="*/ 598627 h 711147"/>
                      <a:gd name="connsiteX4" fmla="*/ 117588 w 158687"/>
                      <a:gd name="connsiteY4" fmla="*/ 711147 h 711147"/>
                      <a:gd name="connsiteX5" fmla="*/ 0 w 158687"/>
                      <a:gd name="connsiteY5" fmla="*/ 551112 h 711147"/>
                      <a:gd name="connsiteX0" fmla="*/ 24104 w 108589"/>
                      <a:gd name="connsiteY0" fmla="*/ 608039 h 711147"/>
                      <a:gd name="connsiteX1" fmla="*/ 0 w 108589"/>
                      <a:gd name="connsiteY1" fmla="*/ 0 h 711147"/>
                      <a:gd name="connsiteX2" fmla="*/ 84585 w 108589"/>
                      <a:gd name="connsiteY2" fmla="*/ 0 h 711147"/>
                      <a:gd name="connsiteX3" fmla="*/ 108589 w 108589"/>
                      <a:gd name="connsiteY3" fmla="*/ 598627 h 711147"/>
                      <a:gd name="connsiteX4" fmla="*/ 67490 w 108589"/>
                      <a:gd name="connsiteY4" fmla="*/ 711147 h 711147"/>
                      <a:gd name="connsiteX5" fmla="*/ 24104 w 108589"/>
                      <a:gd name="connsiteY5" fmla="*/ 608039 h 711147"/>
                      <a:gd name="connsiteX0" fmla="*/ -1 w 84484"/>
                      <a:gd name="connsiteY0" fmla="*/ 608039 h 711147"/>
                      <a:gd name="connsiteX1" fmla="*/ 3535 w 84484"/>
                      <a:gd name="connsiteY1" fmla="*/ 4265 h 711147"/>
                      <a:gd name="connsiteX2" fmla="*/ 60480 w 84484"/>
                      <a:gd name="connsiteY2" fmla="*/ 0 h 711147"/>
                      <a:gd name="connsiteX3" fmla="*/ 84484 w 84484"/>
                      <a:gd name="connsiteY3" fmla="*/ 598627 h 711147"/>
                      <a:gd name="connsiteX4" fmla="*/ 43385 w 84484"/>
                      <a:gd name="connsiteY4" fmla="*/ 711147 h 711147"/>
                      <a:gd name="connsiteX5" fmla="*/ -1 w 84484"/>
                      <a:gd name="connsiteY5" fmla="*/ 608039 h 711147"/>
                      <a:gd name="connsiteX0" fmla="*/ 0 w 92792"/>
                      <a:gd name="connsiteY0" fmla="*/ 627979 h 711147"/>
                      <a:gd name="connsiteX1" fmla="*/ 11843 w 92792"/>
                      <a:gd name="connsiteY1" fmla="*/ 4265 h 711147"/>
                      <a:gd name="connsiteX2" fmla="*/ 68788 w 92792"/>
                      <a:gd name="connsiteY2" fmla="*/ 0 h 711147"/>
                      <a:gd name="connsiteX3" fmla="*/ 92792 w 92792"/>
                      <a:gd name="connsiteY3" fmla="*/ 598627 h 711147"/>
                      <a:gd name="connsiteX4" fmla="*/ 51693 w 92792"/>
                      <a:gd name="connsiteY4" fmla="*/ 711147 h 711147"/>
                      <a:gd name="connsiteX5" fmla="*/ 0 w 92792"/>
                      <a:gd name="connsiteY5" fmla="*/ 627979 h 711147"/>
                      <a:gd name="connsiteX0" fmla="*/ 0 w 92792"/>
                      <a:gd name="connsiteY0" fmla="*/ 627979 h 821883"/>
                      <a:gd name="connsiteX1" fmla="*/ 11843 w 92792"/>
                      <a:gd name="connsiteY1" fmla="*/ 4265 h 821883"/>
                      <a:gd name="connsiteX2" fmla="*/ 68788 w 92792"/>
                      <a:gd name="connsiteY2" fmla="*/ 0 h 821883"/>
                      <a:gd name="connsiteX3" fmla="*/ 92792 w 92792"/>
                      <a:gd name="connsiteY3" fmla="*/ 598627 h 821883"/>
                      <a:gd name="connsiteX4" fmla="*/ 3049 w 92792"/>
                      <a:gd name="connsiteY4" fmla="*/ 821883 h 821883"/>
                      <a:gd name="connsiteX5" fmla="*/ 0 w 92792"/>
                      <a:gd name="connsiteY5" fmla="*/ 627979 h 821883"/>
                      <a:gd name="connsiteX0" fmla="*/ 0 w 103130"/>
                      <a:gd name="connsiteY0" fmla="*/ 627979 h 821883"/>
                      <a:gd name="connsiteX1" fmla="*/ 11843 w 103130"/>
                      <a:gd name="connsiteY1" fmla="*/ 4265 h 821883"/>
                      <a:gd name="connsiteX2" fmla="*/ 68788 w 103130"/>
                      <a:gd name="connsiteY2" fmla="*/ 0 h 821883"/>
                      <a:gd name="connsiteX3" fmla="*/ 92792 w 103130"/>
                      <a:gd name="connsiteY3" fmla="*/ 598627 h 821883"/>
                      <a:gd name="connsiteX4" fmla="*/ 3049 w 103130"/>
                      <a:gd name="connsiteY4" fmla="*/ 821883 h 821883"/>
                      <a:gd name="connsiteX5" fmla="*/ 0 w 103130"/>
                      <a:gd name="connsiteY5" fmla="*/ 627979 h 821883"/>
                      <a:gd name="connsiteX0" fmla="*/ 0 w 103130"/>
                      <a:gd name="connsiteY0" fmla="*/ 627979 h 821883"/>
                      <a:gd name="connsiteX1" fmla="*/ 11843 w 103130"/>
                      <a:gd name="connsiteY1" fmla="*/ 4265 h 821883"/>
                      <a:gd name="connsiteX2" fmla="*/ 68788 w 103130"/>
                      <a:gd name="connsiteY2" fmla="*/ 0 h 821883"/>
                      <a:gd name="connsiteX3" fmla="*/ 92792 w 103130"/>
                      <a:gd name="connsiteY3" fmla="*/ 598627 h 821883"/>
                      <a:gd name="connsiteX4" fmla="*/ 3049 w 103130"/>
                      <a:gd name="connsiteY4" fmla="*/ 821883 h 821883"/>
                      <a:gd name="connsiteX5" fmla="*/ 0 w 103130"/>
                      <a:gd name="connsiteY5" fmla="*/ 627979 h 821883"/>
                      <a:gd name="connsiteX0" fmla="*/ 0 w 84302"/>
                      <a:gd name="connsiteY0" fmla="*/ 627979 h 821883"/>
                      <a:gd name="connsiteX1" fmla="*/ 11843 w 84302"/>
                      <a:gd name="connsiteY1" fmla="*/ 4265 h 821883"/>
                      <a:gd name="connsiteX2" fmla="*/ 68788 w 84302"/>
                      <a:gd name="connsiteY2" fmla="*/ 0 h 821883"/>
                      <a:gd name="connsiteX3" fmla="*/ 68653 w 84302"/>
                      <a:gd name="connsiteY3" fmla="*/ 673731 h 821883"/>
                      <a:gd name="connsiteX4" fmla="*/ 3049 w 84302"/>
                      <a:gd name="connsiteY4" fmla="*/ 821883 h 821883"/>
                      <a:gd name="connsiteX5" fmla="*/ 0 w 84302"/>
                      <a:gd name="connsiteY5" fmla="*/ 627979 h 8218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84302" h="821883">
                        <a:moveTo>
                          <a:pt x="0" y="627979"/>
                        </a:moveTo>
                        <a:cubicBezTo>
                          <a:pt x="1179" y="426721"/>
                          <a:pt x="10664" y="205523"/>
                          <a:pt x="11843" y="4265"/>
                        </a:cubicBezTo>
                        <a:lnTo>
                          <a:pt x="68788" y="0"/>
                        </a:lnTo>
                        <a:cubicBezTo>
                          <a:pt x="76789" y="199542"/>
                          <a:pt x="99362" y="458939"/>
                          <a:pt x="68653" y="673731"/>
                        </a:cubicBezTo>
                        <a:cubicBezTo>
                          <a:pt x="45402" y="824974"/>
                          <a:pt x="32963" y="747464"/>
                          <a:pt x="3049" y="821883"/>
                        </a:cubicBezTo>
                        <a:cubicBezTo>
                          <a:pt x="2033" y="757248"/>
                          <a:pt x="1016" y="692614"/>
                          <a:pt x="0" y="627979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4" name="台形 356">
                    <a:extLst>
                      <a:ext uri="{FF2B5EF4-FFF2-40B4-BE49-F238E27FC236}">
                        <a16:creationId xmlns:a16="http://schemas.microsoft.com/office/drawing/2014/main" id="{07149012-7095-4EC3-9A5B-E03DBAE5AB5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6731639" y="2237625"/>
                    <a:ext cx="195025" cy="157794"/>
                  </a:xfrm>
                  <a:custGeom>
                    <a:avLst/>
                    <a:gdLst>
                      <a:gd name="connsiteX0" fmla="*/ 0 w 247318"/>
                      <a:gd name="connsiteY0" fmla="*/ 202452 h 202452"/>
                      <a:gd name="connsiteX1" fmla="*/ 54889 w 247318"/>
                      <a:gd name="connsiteY1" fmla="*/ 0 h 202452"/>
                      <a:gd name="connsiteX2" fmla="*/ 192429 w 247318"/>
                      <a:gd name="connsiteY2" fmla="*/ 0 h 202452"/>
                      <a:gd name="connsiteX3" fmla="*/ 247318 w 247318"/>
                      <a:gd name="connsiteY3" fmla="*/ 202452 h 202452"/>
                      <a:gd name="connsiteX4" fmla="*/ 0 w 247318"/>
                      <a:gd name="connsiteY4" fmla="*/ 202452 h 202452"/>
                      <a:gd name="connsiteX0" fmla="*/ 0 w 255864"/>
                      <a:gd name="connsiteY0" fmla="*/ 202452 h 209860"/>
                      <a:gd name="connsiteX1" fmla="*/ 54889 w 255864"/>
                      <a:gd name="connsiteY1" fmla="*/ 0 h 209860"/>
                      <a:gd name="connsiteX2" fmla="*/ 192429 w 255864"/>
                      <a:gd name="connsiteY2" fmla="*/ 0 h 209860"/>
                      <a:gd name="connsiteX3" fmla="*/ 247318 w 255864"/>
                      <a:gd name="connsiteY3" fmla="*/ 202452 h 209860"/>
                      <a:gd name="connsiteX4" fmla="*/ 0 w 255864"/>
                      <a:gd name="connsiteY4" fmla="*/ 202452 h 209860"/>
                      <a:gd name="connsiteX0" fmla="*/ 0 w 269334"/>
                      <a:gd name="connsiteY0" fmla="*/ 202452 h 216743"/>
                      <a:gd name="connsiteX1" fmla="*/ 54889 w 269334"/>
                      <a:gd name="connsiteY1" fmla="*/ 0 h 216743"/>
                      <a:gd name="connsiteX2" fmla="*/ 244816 w 269334"/>
                      <a:gd name="connsiteY2" fmla="*/ 9525 h 216743"/>
                      <a:gd name="connsiteX3" fmla="*/ 247318 w 269334"/>
                      <a:gd name="connsiteY3" fmla="*/ 202452 h 216743"/>
                      <a:gd name="connsiteX4" fmla="*/ 0 w 269334"/>
                      <a:gd name="connsiteY4" fmla="*/ 202452 h 216743"/>
                      <a:gd name="connsiteX0" fmla="*/ 0 w 273807"/>
                      <a:gd name="connsiteY0" fmla="*/ 202452 h 216743"/>
                      <a:gd name="connsiteX1" fmla="*/ 54889 w 273807"/>
                      <a:gd name="connsiteY1" fmla="*/ 0 h 216743"/>
                      <a:gd name="connsiteX2" fmla="*/ 244816 w 273807"/>
                      <a:gd name="connsiteY2" fmla="*/ 9525 h 216743"/>
                      <a:gd name="connsiteX3" fmla="*/ 247318 w 273807"/>
                      <a:gd name="connsiteY3" fmla="*/ 202452 h 216743"/>
                      <a:gd name="connsiteX4" fmla="*/ 0 w 273807"/>
                      <a:gd name="connsiteY4" fmla="*/ 202452 h 216743"/>
                      <a:gd name="connsiteX0" fmla="*/ 0 w 275145"/>
                      <a:gd name="connsiteY0" fmla="*/ 208227 h 209200"/>
                      <a:gd name="connsiteX1" fmla="*/ 54889 w 275145"/>
                      <a:gd name="connsiteY1" fmla="*/ 5775 h 209200"/>
                      <a:gd name="connsiteX2" fmla="*/ 244816 w 275145"/>
                      <a:gd name="connsiteY2" fmla="*/ 15300 h 209200"/>
                      <a:gd name="connsiteX3" fmla="*/ 249699 w 275145"/>
                      <a:gd name="connsiteY3" fmla="*/ 184415 h 209200"/>
                      <a:gd name="connsiteX4" fmla="*/ 0 w 275145"/>
                      <a:gd name="connsiteY4" fmla="*/ 208227 h 209200"/>
                      <a:gd name="connsiteX0" fmla="*/ 0 w 275145"/>
                      <a:gd name="connsiteY0" fmla="*/ 208227 h 209200"/>
                      <a:gd name="connsiteX1" fmla="*/ 54889 w 275145"/>
                      <a:gd name="connsiteY1" fmla="*/ 5775 h 209200"/>
                      <a:gd name="connsiteX2" fmla="*/ 244816 w 275145"/>
                      <a:gd name="connsiteY2" fmla="*/ 15300 h 209200"/>
                      <a:gd name="connsiteX3" fmla="*/ 249699 w 275145"/>
                      <a:gd name="connsiteY3" fmla="*/ 184415 h 209200"/>
                      <a:gd name="connsiteX4" fmla="*/ 0 w 275145"/>
                      <a:gd name="connsiteY4" fmla="*/ 208227 h 209200"/>
                      <a:gd name="connsiteX0" fmla="*/ 0 w 270883"/>
                      <a:gd name="connsiteY0" fmla="*/ 202452 h 203425"/>
                      <a:gd name="connsiteX1" fmla="*/ 54889 w 270883"/>
                      <a:gd name="connsiteY1" fmla="*/ 0 h 203425"/>
                      <a:gd name="connsiteX2" fmla="*/ 244816 w 270883"/>
                      <a:gd name="connsiteY2" fmla="*/ 9525 h 203425"/>
                      <a:gd name="connsiteX3" fmla="*/ 249699 w 270883"/>
                      <a:gd name="connsiteY3" fmla="*/ 178640 h 203425"/>
                      <a:gd name="connsiteX4" fmla="*/ 0 w 270883"/>
                      <a:gd name="connsiteY4" fmla="*/ 202452 h 203425"/>
                      <a:gd name="connsiteX0" fmla="*/ 0 w 264673"/>
                      <a:gd name="connsiteY0" fmla="*/ 202452 h 202452"/>
                      <a:gd name="connsiteX1" fmla="*/ 54889 w 264673"/>
                      <a:gd name="connsiteY1" fmla="*/ 0 h 202452"/>
                      <a:gd name="connsiteX2" fmla="*/ 244816 w 264673"/>
                      <a:gd name="connsiteY2" fmla="*/ 9525 h 202452"/>
                      <a:gd name="connsiteX3" fmla="*/ 249699 w 264673"/>
                      <a:gd name="connsiteY3" fmla="*/ 178640 h 202452"/>
                      <a:gd name="connsiteX4" fmla="*/ 0 w 264673"/>
                      <a:gd name="connsiteY4" fmla="*/ 202452 h 202452"/>
                      <a:gd name="connsiteX0" fmla="*/ 0 w 271854"/>
                      <a:gd name="connsiteY0" fmla="*/ 202452 h 202648"/>
                      <a:gd name="connsiteX1" fmla="*/ 54889 w 271854"/>
                      <a:gd name="connsiteY1" fmla="*/ 0 h 202648"/>
                      <a:gd name="connsiteX2" fmla="*/ 247197 w 271854"/>
                      <a:gd name="connsiteY2" fmla="*/ 35719 h 202648"/>
                      <a:gd name="connsiteX3" fmla="*/ 249699 w 271854"/>
                      <a:gd name="connsiteY3" fmla="*/ 178640 h 202648"/>
                      <a:gd name="connsiteX4" fmla="*/ 0 w 271854"/>
                      <a:gd name="connsiteY4" fmla="*/ 202452 h 202648"/>
                      <a:gd name="connsiteX0" fmla="*/ 0 w 272426"/>
                      <a:gd name="connsiteY0" fmla="*/ 180159 h 180355"/>
                      <a:gd name="connsiteX1" fmla="*/ 128708 w 272426"/>
                      <a:gd name="connsiteY1" fmla="*/ 3901 h 180355"/>
                      <a:gd name="connsiteX2" fmla="*/ 247197 w 272426"/>
                      <a:gd name="connsiteY2" fmla="*/ 13426 h 180355"/>
                      <a:gd name="connsiteX3" fmla="*/ 249699 w 272426"/>
                      <a:gd name="connsiteY3" fmla="*/ 156347 h 180355"/>
                      <a:gd name="connsiteX4" fmla="*/ 0 w 272426"/>
                      <a:gd name="connsiteY4" fmla="*/ 180159 h 180355"/>
                      <a:gd name="connsiteX0" fmla="*/ 0 w 162834"/>
                      <a:gd name="connsiteY0" fmla="*/ 175396 h 176487"/>
                      <a:gd name="connsiteX1" fmla="*/ 26314 w 162834"/>
                      <a:gd name="connsiteY1" fmla="*/ 3901 h 176487"/>
                      <a:gd name="connsiteX2" fmla="*/ 144803 w 162834"/>
                      <a:gd name="connsiteY2" fmla="*/ 13426 h 176487"/>
                      <a:gd name="connsiteX3" fmla="*/ 147305 w 162834"/>
                      <a:gd name="connsiteY3" fmla="*/ 156347 h 176487"/>
                      <a:gd name="connsiteX4" fmla="*/ 0 w 162834"/>
                      <a:gd name="connsiteY4" fmla="*/ 175396 h 176487"/>
                      <a:gd name="connsiteX0" fmla="*/ 0 w 171295"/>
                      <a:gd name="connsiteY0" fmla="*/ 173968 h 174957"/>
                      <a:gd name="connsiteX1" fmla="*/ 26314 w 171295"/>
                      <a:gd name="connsiteY1" fmla="*/ 2473 h 174957"/>
                      <a:gd name="connsiteX2" fmla="*/ 159091 w 171295"/>
                      <a:gd name="connsiteY2" fmla="*/ 14379 h 174957"/>
                      <a:gd name="connsiteX3" fmla="*/ 147305 w 171295"/>
                      <a:gd name="connsiteY3" fmla="*/ 154919 h 174957"/>
                      <a:gd name="connsiteX4" fmla="*/ 0 w 171295"/>
                      <a:gd name="connsiteY4" fmla="*/ 173968 h 174957"/>
                      <a:gd name="connsiteX0" fmla="*/ 0 w 169698"/>
                      <a:gd name="connsiteY0" fmla="*/ 171495 h 171701"/>
                      <a:gd name="connsiteX1" fmla="*/ 26314 w 169698"/>
                      <a:gd name="connsiteY1" fmla="*/ 0 h 171701"/>
                      <a:gd name="connsiteX2" fmla="*/ 156710 w 169698"/>
                      <a:gd name="connsiteY2" fmla="*/ 35719 h 171701"/>
                      <a:gd name="connsiteX3" fmla="*/ 147305 w 169698"/>
                      <a:gd name="connsiteY3" fmla="*/ 152446 h 171701"/>
                      <a:gd name="connsiteX4" fmla="*/ 0 w 169698"/>
                      <a:gd name="connsiteY4" fmla="*/ 171495 h 171701"/>
                      <a:gd name="connsiteX0" fmla="*/ 0 w 164011"/>
                      <a:gd name="connsiteY0" fmla="*/ 171495 h 171701"/>
                      <a:gd name="connsiteX1" fmla="*/ 26314 w 164011"/>
                      <a:gd name="connsiteY1" fmla="*/ 0 h 171701"/>
                      <a:gd name="connsiteX2" fmla="*/ 156710 w 164011"/>
                      <a:gd name="connsiteY2" fmla="*/ 35719 h 171701"/>
                      <a:gd name="connsiteX3" fmla="*/ 147305 w 164011"/>
                      <a:gd name="connsiteY3" fmla="*/ 152446 h 171701"/>
                      <a:gd name="connsiteX4" fmla="*/ 0 w 164011"/>
                      <a:gd name="connsiteY4" fmla="*/ 171495 h 171701"/>
                      <a:gd name="connsiteX0" fmla="*/ 0 w 170198"/>
                      <a:gd name="connsiteY0" fmla="*/ 152445 h 152651"/>
                      <a:gd name="connsiteX1" fmla="*/ 19170 w 170198"/>
                      <a:gd name="connsiteY1" fmla="*/ 0 h 152651"/>
                      <a:gd name="connsiteX2" fmla="*/ 156710 w 170198"/>
                      <a:gd name="connsiteY2" fmla="*/ 16669 h 152651"/>
                      <a:gd name="connsiteX3" fmla="*/ 147305 w 170198"/>
                      <a:gd name="connsiteY3" fmla="*/ 133396 h 152651"/>
                      <a:gd name="connsiteX4" fmla="*/ 0 w 170198"/>
                      <a:gd name="connsiteY4" fmla="*/ 152445 h 152651"/>
                      <a:gd name="connsiteX0" fmla="*/ 0 w 172544"/>
                      <a:gd name="connsiteY0" fmla="*/ 152445 h 153154"/>
                      <a:gd name="connsiteX1" fmla="*/ 19170 w 172544"/>
                      <a:gd name="connsiteY1" fmla="*/ 0 h 153154"/>
                      <a:gd name="connsiteX2" fmla="*/ 156710 w 172544"/>
                      <a:gd name="connsiteY2" fmla="*/ 16669 h 153154"/>
                      <a:gd name="connsiteX3" fmla="*/ 152068 w 172544"/>
                      <a:gd name="connsiteY3" fmla="*/ 135777 h 153154"/>
                      <a:gd name="connsiteX4" fmla="*/ 0 w 172544"/>
                      <a:gd name="connsiteY4" fmla="*/ 152445 h 153154"/>
                      <a:gd name="connsiteX0" fmla="*/ 0 w 166330"/>
                      <a:gd name="connsiteY0" fmla="*/ 156681 h 157794"/>
                      <a:gd name="connsiteX1" fmla="*/ 19170 w 166330"/>
                      <a:gd name="connsiteY1" fmla="*/ 4236 h 157794"/>
                      <a:gd name="connsiteX2" fmla="*/ 144803 w 166330"/>
                      <a:gd name="connsiteY2" fmla="*/ 11380 h 157794"/>
                      <a:gd name="connsiteX3" fmla="*/ 152068 w 166330"/>
                      <a:gd name="connsiteY3" fmla="*/ 140013 h 157794"/>
                      <a:gd name="connsiteX4" fmla="*/ 0 w 166330"/>
                      <a:gd name="connsiteY4" fmla="*/ 156681 h 1577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6330" h="157794">
                        <a:moveTo>
                          <a:pt x="0" y="156681"/>
                        </a:moveTo>
                        <a:lnTo>
                          <a:pt x="19170" y="4236"/>
                        </a:lnTo>
                        <a:cubicBezTo>
                          <a:pt x="82479" y="7411"/>
                          <a:pt x="122653" y="-11249"/>
                          <a:pt x="144803" y="11380"/>
                        </a:cubicBezTo>
                        <a:cubicBezTo>
                          <a:pt x="166953" y="34009"/>
                          <a:pt x="176202" y="115796"/>
                          <a:pt x="152068" y="140013"/>
                        </a:cubicBezTo>
                        <a:cubicBezTo>
                          <a:pt x="127934" y="164230"/>
                          <a:pt x="82439" y="156681"/>
                          <a:pt x="0" y="156681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4" name="台形 53">
                    <a:extLst>
                      <a:ext uri="{FF2B5EF4-FFF2-40B4-BE49-F238E27FC236}">
                        <a16:creationId xmlns:a16="http://schemas.microsoft.com/office/drawing/2014/main" id="{8272013C-DBAF-4429-8987-301B9A686CEE}"/>
                      </a:ext>
                    </a:extLst>
                  </p:cNvPr>
                  <p:cNvSpPr/>
                  <p:nvPr/>
                </p:nvSpPr>
                <p:spPr>
                  <a:xfrm>
                    <a:off x="6792188" y="2140555"/>
                    <a:ext cx="505023" cy="224656"/>
                  </a:xfrm>
                  <a:custGeom>
                    <a:avLst/>
                    <a:gdLst>
                      <a:gd name="connsiteX0" fmla="*/ 0 w 379620"/>
                      <a:gd name="connsiteY0" fmla="*/ 52387 h 52387"/>
                      <a:gd name="connsiteX1" fmla="*/ 39673 w 379620"/>
                      <a:gd name="connsiteY1" fmla="*/ 0 h 52387"/>
                      <a:gd name="connsiteX2" fmla="*/ 339947 w 379620"/>
                      <a:gd name="connsiteY2" fmla="*/ 0 h 52387"/>
                      <a:gd name="connsiteX3" fmla="*/ 379620 w 379620"/>
                      <a:gd name="connsiteY3" fmla="*/ 52387 h 52387"/>
                      <a:gd name="connsiteX4" fmla="*/ 0 w 379620"/>
                      <a:gd name="connsiteY4" fmla="*/ 52387 h 52387"/>
                      <a:gd name="connsiteX0" fmla="*/ 0 w 355807"/>
                      <a:gd name="connsiteY0" fmla="*/ 54769 h 54769"/>
                      <a:gd name="connsiteX1" fmla="*/ 15860 w 355807"/>
                      <a:gd name="connsiteY1" fmla="*/ 0 h 54769"/>
                      <a:gd name="connsiteX2" fmla="*/ 316134 w 355807"/>
                      <a:gd name="connsiteY2" fmla="*/ 0 h 54769"/>
                      <a:gd name="connsiteX3" fmla="*/ 355807 w 355807"/>
                      <a:gd name="connsiteY3" fmla="*/ 52387 h 54769"/>
                      <a:gd name="connsiteX4" fmla="*/ 0 w 355807"/>
                      <a:gd name="connsiteY4" fmla="*/ 54769 h 54769"/>
                      <a:gd name="connsiteX0" fmla="*/ 0 w 341519"/>
                      <a:gd name="connsiteY0" fmla="*/ 54769 h 64779"/>
                      <a:gd name="connsiteX1" fmla="*/ 15860 w 341519"/>
                      <a:gd name="connsiteY1" fmla="*/ 0 h 64779"/>
                      <a:gd name="connsiteX2" fmla="*/ 316134 w 341519"/>
                      <a:gd name="connsiteY2" fmla="*/ 0 h 64779"/>
                      <a:gd name="connsiteX3" fmla="*/ 341519 w 341519"/>
                      <a:gd name="connsiteY3" fmla="*/ 64779 h 64779"/>
                      <a:gd name="connsiteX4" fmla="*/ 0 w 341519"/>
                      <a:gd name="connsiteY4" fmla="*/ 54769 h 64779"/>
                      <a:gd name="connsiteX0" fmla="*/ 0 w 341519"/>
                      <a:gd name="connsiteY0" fmla="*/ 64063 h 64779"/>
                      <a:gd name="connsiteX1" fmla="*/ 15860 w 341519"/>
                      <a:gd name="connsiteY1" fmla="*/ 0 h 64779"/>
                      <a:gd name="connsiteX2" fmla="*/ 316134 w 341519"/>
                      <a:gd name="connsiteY2" fmla="*/ 0 h 64779"/>
                      <a:gd name="connsiteX3" fmla="*/ 341519 w 341519"/>
                      <a:gd name="connsiteY3" fmla="*/ 64779 h 64779"/>
                      <a:gd name="connsiteX4" fmla="*/ 0 w 341519"/>
                      <a:gd name="connsiteY4" fmla="*/ 64063 h 64779"/>
                      <a:gd name="connsiteX0" fmla="*/ 0 w 341519"/>
                      <a:gd name="connsiteY0" fmla="*/ 64063 h 64779"/>
                      <a:gd name="connsiteX1" fmla="*/ 11097 w 341519"/>
                      <a:gd name="connsiteY1" fmla="*/ 18589 h 64779"/>
                      <a:gd name="connsiteX2" fmla="*/ 316134 w 341519"/>
                      <a:gd name="connsiteY2" fmla="*/ 0 h 64779"/>
                      <a:gd name="connsiteX3" fmla="*/ 341519 w 341519"/>
                      <a:gd name="connsiteY3" fmla="*/ 64779 h 64779"/>
                      <a:gd name="connsiteX4" fmla="*/ 0 w 341519"/>
                      <a:gd name="connsiteY4" fmla="*/ 64063 h 64779"/>
                      <a:gd name="connsiteX0" fmla="*/ 0 w 341519"/>
                      <a:gd name="connsiteY0" fmla="*/ 64063 h 64779"/>
                      <a:gd name="connsiteX1" fmla="*/ 13929 w 341519"/>
                      <a:gd name="connsiteY1" fmla="*/ 23185 h 64779"/>
                      <a:gd name="connsiteX2" fmla="*/ 316134 w 341519"/>
                      <a:gd name="connsiteY2" fmla="*/ 0 h 64779"/>
                      <a:gd name="connsiteX3" fmla="*/ 341519 w 341519"/>
                      <a:gd name="connsiteY3" fmla="*/ 64779 h 64779"/>
                      <a:gd name="connsiteX4" fmla="*/ 0 w 341519"/>
                      <a:gd name="connsiteY4" fmla="*/ 64063 h 64779"/>
                      <a:gd name="connsiteX0" fmla="*/ 25724 w 327590"/>
                      <a:gd name="connsiteY0" fmla="*/ 73255 h 73255"/>
                      <a:gd name="connsiteX1" fmla="*/ 0 w 327590"/>
                      <a:gd name="connsiteY1" fmla="*/ 23185 h 73255"/>
                      <a:gd name="connsiteX2" fmla="*/ 302205 w 327590"/>
                      <a:gd name="connsiteY2" fmla="*/ 0 h 73255"/>
                      <a:gd name="connsiteX3" fmla="*/ 327590 w 327590"/>
                      <a:gd name="connsiteY3" fmla="*/ 64779 h 73255"/>
                      <a:gd name="connsiteX4" fmla="*/ 25724 w 327590"/>
                      <a:gd name="connsiteY4" fmla="*/ 73255 h 73255"/>
                      <a:gd name="connsiteX0" fmla="*/ 82372 w 384238"/>
                      <a:gd name="connsiteY0" fmla="*/ 73255 h 73255"/>
                      <a:gd name="connsiteX1" fmla="*/ 0 w 384238"/>
                      <a:gd name="connsiteY1" fmla="*/ 33526 h 73255"/>
                      <a:gd name="connsiteX2" fmla="*/ 358853 w 384238"/>
                      <a:gd name="connsiteY2" fmla="*/ 0 h 73255"/>
                      <a:gd name="connsiteX3" fmla="*/ 384238 w 384238"/>
                      <a:gd name="connsiteY3" fmla="*/ 64779 h 73255"/>
                      <a:gd name="connsiteX4" fmla="*/ 82372 w 384238"/>
                      <a:gd name="connsiteY4" fmla="*/ 73255 h 73255"/>
                      <a:gd name="connsiteX0" fmla="*/ 68210 w 384238"/>
                      <a:gd name="connsiteY0" fmla="*/ 81298 h 81298"/>
                      <a:gd name="connsiteX1" fmla="*/ 0 w 384238"/>
                      <a:gd name="connsiteY1" fmla="*/ 33526 h 81298"/>
                      <a:gd name="connsiteX2" fmla="*/ 358853 w 384238"/>
                      <a:gd name="connsiteY2" fmla="*/ 0 h 81298"/>
                      <a:gd name="connsiteX3" fmla="*/ 384238 w 384238"/>
                      <a:gd name="connsiteY3" fmla="*/ 64779 h 81298"/>
                      <a:gd name="connsiteX4" fmla="*/ 68210 w 384238"/>
                      <a:gd name="connsiteY4" fmla="*/ 81298 h 812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84238" h="81298">
                        <a:moveTo>
                          <a:pt x="68210" y="81298"/>
                        </a:moveTo>
                        <a:lnTo>
                          <a:pt x="0" y="33526"/>
                        </a:lnTo>
                        <a:lnTo>
                          <a:pt x="358853" y="0"/>
                        </a:lnTo>
                        <a:lnTo>
                          <a:pt x="384238" y="64779"/>
                        </a:lnTo>
                        <a:lnTo>
                          <a:pt x="68210" y="81298"/>
                        </a:lnTo>
                        <a:close/>
                      </a:path>
                    </a:pathLst>
                  </a:custGeom>
                  <a:solidFill>
                    <a:schemeClr val="accent5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5" name="フリーフォーム: 図形 264">
                    <a:extLst>
                      <a:ext uri="{FF2B5EF4-FFF2-40B4-BE49-F238E27FC236}">
                        <a16:creationId xmlns:a16="http://schemas.microsoft.com/office/drawing/2014/main" id="{BF72BDB9-D431-43C6-B346-56B3D4D5F8EE}"/>
                      </a:ext>
                    </a:extLst>
                  </p:cNvPr>
                  <p:cNvSpPr/>
                  <p:nvPr/>
                </p:nvSpPr>
                <p:spPr>
                  <a:xfrm>
                    <a:off x="6668807" y="2233976"/>
                    <a:ext cx="822253" cy="1311223"/>
                  </a:xfrm>
                  <a:custGeom>
                    <a:avLst/>
                    <a:gdLst>
                      <a:gd name="connsiteX0" fmla="*/ 183207 w 701270"/>
                      <a:gd name="connsiteY0" fmla="*/ 0 h 1311223"/>
                      <a:gd name="connsiteX1" fmla="*/ 518063 w 701270"/>
                      <a:gd name="connsiteY1" fmla="*/ 0 h 1311223"/>
                      <a:gd name="connsiteX2" fmla="*/ 701270 w 701270"/>
                      <a:gd name="connsiteY2" fmla="*/ 183207 h 1311223"/>
                      <a:gd name="connsiteX3" fmla="*/ 701270 w 701270"/>
                      <a:gd name="connsiteY3" fmla="*/ 1311223 h 1311223"/>
                      <a:gd name="connsiteX4" fmla="*/ 0 w 701270"/>
                      <a:gd name="connsiteY4" fmla="*/ 1311223 h 1311223"/>
                      <a:gd name="connsiteX5" fmla="*/ 0 w 701270"/>
                      <a:gd name="connsiteY5" fmla="*/ 712248 h 1311223"/>
                      <a:gd name="connsiteX6" fmla="*/ 135711 w 701270"/>
                      <a:gd name="connsiteY6" fmla="*/ 9589 h 1311223"/>
                      <a:gd name="connsiteX0" fmla="*/ 294332 w 701270"/>
                      <a:gd name="connsiteY0" fmla="*/ 9525 h 1311223"/>
                      <a:gd name="connsiteX1" fmla="*/ 518063 w 701270"/>
                      <a:gd name="connsiteY1" fmla="*/ 0 h 1311223"/>
                      <a:gd name="connsiteX2" fmla="*/ 701270 w 701270"/>
                      <a:gd name="connsiteY2" fmla="*/ 183207 h 1311223"/>
                      <a:gd name="connsiteX3" fmla="*/ 701270 w 701270"/>
                      <a:gd name="connsiteY3" fmla="*/ 1311223 h 1311223"/>
                      <a:gd name="connsiteX4" fmla="*/ 0 w 701270"/>
                      <a:gd name="connsiteY4" fmla="*/ 1311223 h 1311223"/>
                      <a:gd name="connsiteX5" fmla="*/ 0 w 701270"/>
                      <a:gd name="connsiteY5" fmla="*/ 712248 h 1311223"/>
                      <a:gd name="connsiteX6" fmla="*/ 135711 w 701270"/>
                      <a:gd name="connsiteY6" fmla="*/ 9589 h 1311223"/>
                      <a:gd name="connsiteX7" fmla="*/ 294332 w 701270"/>
                      <a:gd name="connsiteY7" fmla="*/ 9525 h 1311223"/>
                      <a:gd name="connsiteX0" fmla="*/ 294332 w 701270"/>
                      <a:gd name="connsiteY0" fmla="*/ 9525 h 1311223"/>
                      <a:gd name="connsiteX1" fmla="*/ 518063 w 701270"/>
                      <a:gd name="connsiteY1" fmla="*/ 0 h 1311223"/>
                      <a:gd name="connsiteX2" fmla="*/ 701270 w 701270"/>
                      <a:gd name="connsiteY2" fmla="*/ 183207 h 1311223"/>
                      <a:gd name="connsiteX3" fmla="*/ 701270 w 701270"/>
                      <a:gd name="connsiteY3" fmla="*/ 1311223 h 1311223"/>
                      <a:gd name="connsiteX4" fmla="*/ 0 w 701270"/>
                      <a:gd name="connsiteY4" fmla="*/ 1311223 h 1311223"/>
                      <a:gd name="connsiteX5" fmla="*/ 0 w 701270"/>
                      <a:gd name="connsiteY5" fmla="*/ 712248 h 1311223"/>
                      <a:gd name="connsiteX6" fmla="*/ 129361 w 701270"/>
                      <a:gd name="connsiteY6" fmla="*/ 92139 h 1311223"/>
                      <a:gd name="connsiteX7" fmla="*/ 294332 w 701270"/>
                      <a:gd name="connsiteY7" fmla="*/ 9525 h 1311223"/>
                      <a:gd name="connsiteX0" fmla="*/ 307032 w 701270"/>
                      <a:gd name="connsiteY0" fmla="*/ 31750 h 1311223"/>
                      <a:gd name="connsiteX1" fmla="*/ 518063 w 701270"/>
                      <a:gd name="connsiteY1" fmla="*/ 0 h 1311223"/>
                      <a:gd name="connsiteX2" fmla="*/ 701270 w 701270"/>
                      <a:gd name="connsiteY2" fmla="*/ 183207 h 1311223"/>
                      <a:gd name="connsiteX3" fmla="*/ 701270 w 701270"/>
                      <a:gd name="connsiteY3" fmla="*/ 1311223 h 1311223"/>
                      <a:gd name="connsiteX4" fmla="*/ 0 w 701270"/>
                      <a:gd name="connsiteY4" fmla="*/ 1311223 h 1311223"/>
                      <a:gd name="connsiteX5" fmla="*/ 0 w 701270"/>
                      <a:gd name="connsiteY5" fmla="*/ 712248 h 1311223"/>
                      <a:gd name="connsiteX6" fmla="*/ 129361 w 701270"/>
                      <a:gd name="connsiteY6" fmla="*/ 92139 h 1311223"/>
                      <a:gd name="connsiteX7" fmla="*/ 307032 w 701270"/>
                      <a:gd name="connsiteY7" fmla="*/ 31750 h 1311223"/>
                      <a:gd name="connsiteX0" fmla="*/ 307032 w 701270"/>
                      <a:gd name="connsiteY0" fmla="*/ 31750 h 1311223"/>
                      <a:gd name="connsiteX1" fmla="*/ 518063 w 701270"/>
                      <a:gd name="connsiteY1" fmla="*/ 0 h 1311223"/>
                      <a:gd name="connsiteX2" fmla="*/ 701270 w 701270"/>
                      <a:gd name="connsiteY2" fmla="*/ 183207 h 1311223"/>
                      <a:gd name="connsiteX3" fmla="*/ 701270 w 701270"/>
                      <a:gd name="connsiteY3" fmla="*/ 1311223 h 1311223"/>
                      <a:gd name="connsiteX4" fmla="*/ 0 w 701270"/>
                      <a:gd name="connsiteY4" fmla="*/ 1311223 h 1311223"/>
                      <a:gd name="connsiteX5" fmla="*/ 0 w 701270"/>
                      <a:gd name="connsiteY5" fmla="*/ 712248 h 1311223"/>
                      <a:gd name="connsiteX6" fmla="*/ 129361 w 701270"/>
                      <a:gd name="connsiteY6" fmla="*/ 92139 h 1311223"/>
                      <a:gd name="connsiteX7" fmla="*/ 307032 w 701270"/>
                      <a:gd name="connsiteY7" fmla="*/ 31750 h 13112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01270" h="1311223">
                        <a:moveTo>
                          <a:pt x="307032" y="31750"/>
                        </a:moveTo>
                        <a:cubicBezTo>
                          <a:pt x="409126" y="3175"/>
                          <a:pt x="406444" y="0"/>
                          <a:pt x="518063" y="0"/>
                        </a:cubicBezTo>
                        <a:cubicBezTo>
                          <a:pt x="619245" y="0"/>
                          <a:pt x="701270" y="82025"/>
                          <a:pt x="701270" y="183207"/>
                        </a:cubicBezTo>
                        <a:lnTo>
                          <a:pt x="701270" y="1311223"/>
                        </a:lnTo>
                        <a:lnTo>
                          <a:pt x="0" y="1311223"/>
                        </a:lnTo>
                        <a:lnTo>
                          <a:pt x="0" y="712248"/>
                        </a:lnTo>
                        <a:lnTo>
                          <a:pt x="129361" y="92139"/>
                        </a:lnTo>
                        <a:cubicBezTo>
                          <a:pt x="145193" y="88943"/>
                          <a:pt x="204938" y="60325"/>
                          <a:pt x="307032" y="31750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6" name="四角形: 上の 2 つの角を丸める 265">
                    <a:extLst>
                      <a:ext uri="{FF2B5EF4-FFF2-40B4-BE49-F238E27FC236}">
                        <a16:creationId xmlns:a16="http://schemas.microsoft.com/office/drawing/2014/main" id="{8B7A0380-BC7A-4D8C-BC28-6714A4A73B7B}"/>
                      </a:ext>
                    </a:extLst>
                  </p:cNvPr>
                  <p:cNvSpPr/>
                  <p:nvPr/>
                </p:nvSpPr>
                <p:spPr>
                  <a:xfrm>
                    <a:off x="6933189" y="2399666"/>
                    <a:ext cx="202762" cy="1143856"/>
                  </a:xfrm>
                  <a:prstGeom prst="round2SameRect">
                    <a:avLst>
                      <a:gd name="adj1" fmla="val 40288"/>
                      <a:gd name="adj2" fmla="val 0"/>
                    </a:avLst>
                  </a:prstGeom>
                  <a:solidFill>
                    <a:srgbClr val="000000">
                      <a:alpha val="3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7" name="フリーフォーム: 図形 266">
                    <a:extLst>
                      <a:ext uri="{FF2B5EF4-FFF2-40B4-BE49-F238E27FC236}">
                        <a16:creationId xmlns:a16="http://schemas.microsoft.com/office/drawing/2014/main" id="{F0E7C229-3011-413A-81BC-7F54ED80BA44}"/>
                      </a:ext>
                    </a:extLst>
                  </p:cNvPr>
                  <p:cNvSpPr/>
                  <p:nvPr/>
                </p:nvSpPr>
                <p:spPr>
                  <a:xfrm flipH="1">
                    <a:off x="6979345" y="2342229"/>
                    <a:ext cx="367416" cy="1203325"/>
                  </a:xfrm>
                  <a:custGeom>
                    <a:avLst/>
                    <a:gdLst>
                      <a:gd name="connsiteX0" fmla="*/ 42070 w 328822"/>
                      <a:gd name="connsiteY0" fmla="*/ 0 h 947738"/>
                      <a:gd name="connsiteX1" fmla="*/ 286752 w 328822"/>
                      <a:gd name="connsiteY1" fmla="*/ 0 h 947738"/>
                      <a:gd name="connsiteX2" fmla="*/ 315902 w 328822"/>
                      <a:gd name="connsiteY2" fmla="*/ 43235 h 947738"/>
                      <a:gd name="connsiteX3" fmla="*/ 328822 w 328822"/>
                      <a:gd name="connsiteY3" fmla="*/ 107231 h 947738"/>
                      <a:gd name="connsiteX4" fmla="*/ 328822 w 328822"/>
                      <a:gd name="connsiteY4" fmla="*/ 947738 h 947738"/>
                      <a:gd name="connsiteX5" fmla="*/ 0 w 328822"/>
                      <a:gd name="connsiteY5" fmla="*/ 947738 h 947738"/>
                      <a:gd name="connsiteX6" fmla="*/ 0 w 328822"/>
                      <a:gd name="connsiteY6" fmla="*/ 107231 h 947738"/>
                      <a:gd name="connsiteX7" fmla="*/ 12920 w 328822"/>
                      <a:gd name="connsiteY7" fmla="*/ 43235 h 947738"/>
                      <a:gd name="connsiteX0" fmla="*/ 315902 w 407342"/>
                      <a:gd name="connsiteY0" fmla="*/ 43235 h 947738"/>
                      <a:gd name="connsiteX1" fmla="*/ 328822 w 407342"/>
                      <a:gd name="connsiteY1" fmla="*/ 107231 h 947738"/>
                      <a:gd name="connsiteX2" fmla="*/ 328822 w 407342"/>
                      <a:gd name="connsiteY2" fmla="*/ 947738 h 947738"/>
                      <a:gd name="connsiteX3" fmla="*/ 0 w 407342"/>
                      <a:gd name="connsiteY3" fmla="*/ 947738 h 947738"/>
                      <a:gd name="connsiteX4" fmla="*/ 0 w 407342"/>
                      <a:gd name="connsiteY4" fmla="*/ 107231 h 947738"/>
                      <a:gd name="connsiteX5" fmla="*/ 12920 w 407342"/>
                      <a:gd name="connsiteY5" fmla="*/ 43235 h 947738"/>
                      <a:gd name="connsiteX6" fmla="*/ 42070 w 407342"/>
                      <a:gd name="connsiteY6" fmla="*/ 0 h 947738"/>
                      <a:gd name="connsiteX7" fmla="*/ 286752 w 407342"/>
                      <a:gd name="connsiteY7" fmla="*/ 0 h 947738"/>
                      <a:gd name="connsiteX8" fmla="*/ 407342 w 407342"/>
                      <a:gd name="connsiteY8" fmla="*/ 134675 h 947738"/>
                      <a:gd name="connsiteX0" fmla="*/ 315902 w 328822"/>
                      <a:gd name="connsiteY0" fmla="*/ 43235 h 947738"/>
                      <a:gd name="connsiteX1" fmla="*/ 328822 w 328822"/>
                      <a:gd name="connsiteY1" fmla="*/ 107231 h 947738"/>
                      <a:gd name="connsiteX2" fmla="*/ 328822 w 328822"/>
                      <a:gd name="connsiteY2" fmla="*/ 947738 h 947738"/>
                      <a:gd name="connsiteX3" fmla="*/ 0 w 328822"/>
                      <a:gd name="connsiteY3" fmla="*/ 947738 h 947738"/>
                      <a:gd name="connsiteX4" fmla="*/ 0 w 328822"/>
                      <a:gd name="connsiteY4" fmla="*/ 107231 h 947738"/>
                      <a:gd name="connsiteX5" fmla="*/ 12920 w 328822"/>
                      <a:gd name="connsiteY5" fmla="*/ 43235 h 947738"/>
                      <a:gd name="connsiteX6" fmla="*/ 42070 w 328822"/>
                      <a:gd name="connsiteY6" fmla="*/ 0 h 947738"/>
                      <a:gd name="connsiteX7" fmla="*/ 286752 w 328822"/>
                      <a:gd name="connsiteY7" fmla="*/ 0 h 947738"/>
                      <a:gd name="connsiteX0" fmla="*/ 315902 w 328822"/>
                      <a:gd name="connsiteY0" fmla="*/ 43235 h 947738"/>
                      <a:gd name="connsiteX1" fmla="*/ 328822 w 328822"/>
                      <a:gd name="connsiteY1" fmla="*/ 107231 h 947738"/>
                      <a:gd name="connsiteX2" fmla="*/ 328822 w 328822"/>
                      <a:gd name="connsiteY2" fmla="*/ 947738 h 947738"/>
                      <a:gd name="connsiteX3" fmla="*/ 0 w 328822"/>
                      <a:gd name="connsiteY3" fmla="*/ 947738 h 947738"/>
                      <a:gd name="connsiteX4" fmla="*/ 0 w 328822"/>
                      <a:gd name="connsiteY4" fmla="*/ 107231 h 947738"/>
                      <a:gd name="connsiteX5" fmla="*/ 12920 w 328822"/>
                      <a:gd name="connsiteY5" fmla="*/ 43235 h 947738"/>
                      <a:gd name="connsiteX6" fmla="*/ 42070 w 328822"/>
                      <a:gd name="connsiteY6" fmla="*/ 0 h 947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28822" h="947738">
                        <a:moveTo>
                          <a:pt x="315902" y="43235"/>
                        </a:moveTo>
                        <a:cubicBezTo>
                          <a:pt x="324222" y="62905"/>
                          <a:pt x="328822" y="84531"/>
                          <a:pt x="328822" y="107231"/>
                        </a:cubicBezTo>
                        <a:lnTo>
                          <a:pt x="328822" y="947738"/>
                        </a:lnTo>
                        <a:lnTo>
                          <a:pt x="0" y="947738"/>
                        </a:lnTo>
                        <a:lnTo>
                          <a:pt x="0" y="107231"/>
                        </a:lnTo>
                        <a:cubicBezTo>
                          <a:pt x="0" y="84531"/>
                          <a:pt x="4601" y="62905"/>
                          <a:pt x="12920" y="43235"/>
                        </a:cubicBezTo>
                        <a:lnTo>
                          <a:pt x="42070" y="0"/>
                        </a:lnTo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0" name="フリーフォーム: 図形 269">
                    <a:extLst>
                      <a:ext uri="{FF2B5EF4-FFF2-40B4-BE49-F238E27FC236}">
                        <a16:creationId xmlns:a16="http://schemas.microsoft.com/office/drawing/2014/main" id="{BE4F2944-7E04-44A1-ADF3-76D8C51B0F2D}"/>
                      </a:ext>
                    </a:extLst>
                  </p:cNvPr>
                  <p:cNvSpPr/>
                  <p:nvPr/>
                </p:nvSpPr>
                <p:spPr>
                  <a:xfrm>
                    <a:off x="6665300" y="2164429"/>
                    <a:ext cx="660097" cy="791497"/>
                  </a:xfrm>
                  <a:custGeom>
                    <a:avLst/>
                    <a:gdLst>
                      <a:gd name="connsiteX0" fmla="*/ 530225 w 533400"/>
                      <a:gd name="connsiteY0" fmla="*/ 0 h 777875"/>
                      <a:gd name="connsiteX1" fmla="*/ 130175 w 533400"/>
                      <a:gd name="connsiteY1" fmla="*/ 41275 h 777875"/>
                      <a:gd name="connsiteX2" fmla="*/ 0 w 533400"/>
                      <a:gd name="connsiteY2" fmla="*/ 777875 h 777875"/>
                      <a:gd name="connsiteX3" fmla="*/ 187325 w 533400"/>
                      <a:gd name="connsiteY3" fmla="*/ 241300 h 777875"/>
                      <a:gd name="connsiteX4" fmla="*/ 225425 w 533400"/>
                      <a:gd name="connsiteY4" fmla="*/ 180975 h 777875"/>
                      <a:gd name="connsiteX5" fmla="*/ 187325 w 533400"/>
                      <a:gd name="connsiteY5" fmla="*/ 139700 h 777875"/>
                      <a:gd name="connsiteX6" fmla="*/ 254000 w 533400"/>
                      <a:gd name="connsiteY6" fmla="*/ 133350 h 777875"/>
                      <a:gd name="connsiteX7" fmla="*/ 282575 w 533400"/>
                      <a:gd name="connsiteY7" fmla="*/ 79375 h 777875"/>
                      <a:gd name="connsiteX8" fmla="*/ 533400 w 533400"/>
                      <a:gd name="connsiteY8" fmla="*/ 60325 h 777875"/>
                      <a:gd name="connsiteX9" fmla="*/ 530225 w 533400"/>
                      <a:gd name="connsiteY9" fmla="*/ 0 h 777875"/>
                      <a:gd name="connsiteX0" fmla="*/ 527050 w 530225"/>
                      <a:gd name="connsiteY0" fmla="*/ 0 h 762000"/>
                      <a:gd name="connsiteX1" fmla="*/ 127000 w 530225"/>
                      <a:gd name="connsiteY1" fmla="*/ 41275 h 762000"/>
                      <a:gd name="connsiteX2" fmla="*/ 0 w 530225"/>
                      <a:gd name="connsiteY2" fmla="*/ 762000 h 762000"/>
                      <a:gd name="connsiteX3" fmla="*/ 184150 w 530225"/>
                      <a:gd name="connsiteY3" fmla="*/ 241300 h 762000"/>
                      <a:gd name="connsiteX4" fmla="*/ 222250 w 530225"/>
                      <a:gd name="connsiteY4" fmla="*/ 180975 h 762000"/>
                      <a:gd name="connsiteX5" fmla="*/ 184150 w 530225"/>
                      <a:gd name="connsiteY5" fmla="*/ 139700 h 762000"/>
                      <a:gd name="connsiteX6" fmla="*/ 250825 w 530225"/>
                      <a:gd name="connsiteY6" fmla="*/ 133350 h 762000"/>
                      <a:gd name="connsiteX7" fmla="*/ 279400 w 530225"/>
                      <a:gd name="connsiteY7" fmla="*/ 79375 h 762000"/>
                      <a:gd name="connsiteX8" fmla="*/ 530225 w 530225"/>
                      <a:gd name="connsiteY8" fmla="*/ 60325 h 762000"/>
                      <a:gd name="connsiteX9" fmla="*/ 527050 w 530225"/>
                      <a:gd name="connsiteY9" fmla="*/ 0 h 762000"/>
                      <a:gd name="connsiteX0" fmla="*/ 527050 w 530225"/>
                      <a:gd name="connsiteY0" fmla="*/ 0 h 763651"/>
                      <a:gd name="connsiteX1" fmla="*/ 127000 w 530225"/>
                      <a:gd name="connsiteY1" fmla="*/ 41275 h 763651"/>
                      <a:gd name="connsiteX2" fmla="*/ 0 w 530225"/>
                      <a:gd name="connsiteY2" fmla="*/ 762000 h 763651"/>
                      <a:gd name="connsiteX3" fmla="*/ 184150 w 530225"/>
                      <a:gd name="connsiteY3" fmla="*/ 241300 h 763651"/>
                      <a:gd name="connsiteX4" fmla="*/ 222250 w 530225"/>
                      <a:gd name="connsiteY4" fmla="*/ 180975 h 763651"/>
                      <a:gd name="connsiteX5" fmla="*/ 184150 w 530225"/>
                      <a:gd name="connsiteY5" fmla="*/ 139700 h 763651"/>
                      <a:gd name="connsiteX6" fmla="*/ 250825 w 530225"/>
                      <a:gd name="connsiteY6" fmla="*/ 133350 h 763651"/>
                      <a:gd name="connsiteX7" fmla="*/ 279400 w 530225"/>
                      <a:gd name="connsiteY7" fmla="*/ 79375 h 763651"/>
                      <a:gd name="connsiteX8" fmla="*/ 530225 w 530225"/>
                      <a:gd name="connsiteY8" fmla="*/ 60325 h 763651"/>
                      <a:gd name="connsiteX9" fmla="*/ 527050 w 530225"/>
                      <a:gd name="connsiteY9" fmla="*/ 0 h 763651"/>
                      <a:gd name="connsiteX0" fmla="*/ 528018 w 531193"/>
                      <a:gd name="connsiteY0" fmla="*/ 0 h 763651"/>
                      <a:gd name="connsiteX1" fmla="*/ 127968 w 531193"/>
                      <a:gd name="connsiteY1" fmla="*/ 41275 h 763651"/>
                      <a:gd name="connsiteX2" fmla="*/ 968 w 531193"/>
                      <a:gd name="connsiteY2" fmla="*/ 762000 h 763651"/>
                      <a:gd name="connsiteX3" fmla="*/ 185118 w 531193"/>
                      <a:gd name="connsiteY3" fmla="*/ 241300 h 763651"/>
                      <a:gd name="connsiteX4" fmla="*/ 223218 w 531193"/>
                      <a:gd name="connsiteY4" fmla="*/ 180975 h 763651"/>
                      <a:gd name="connsiteX5" fmla="*/ 185118 w 531193"/>
                      <a:gd name="connsiteY5" fmla="*/ 139700 h 763651"/>
                      <a:gd name="connsiteX6" fmla="*/ 251793 w 531193"/>
                      <a:gd name="connsiteY6" fmla="*/ 133350 h 763651"/>
                      <a:gd name="connsiteX7" fmla="*/ 280368 w 531193"/>
                      <a:gd name="connsiteY7" fmla="*/ 79375 h 763651"/>
                      <a:gd name="connsiteX8" fmla="*/ 531193 w 531193"/>
                      <a:gd name="connsiteY8" fmla="*/ 60325 h 763651"/>
                      <a:gd name="connsiteX9" fmla="*/ 528018 w 531193"/>
                      <a:gd name="connsiteY9" fmla="*/ 0 h 763651"/>
                      <a:gd name="connsiteX0" fmla="*/ 528018 w 531193"/>
                      <a:gd name="connsiteY0" fmla="*/ 0 h 762786"/>
                      <a:gd name="connsiteX1" fmla="*/ 127968 w 531193"/>
                      <a:gd name="connsiteY1" fmla="*/ 41275 h 762786"/>
                      <a:gd name="connsiteX2" fmla="*/ 968 w 531193"/>
                      <a:gd name="connsiteY2" fmla="*/ 762000 h 762786"/>
                      <a:gd name="connsiteX3" fmla="*/ 223218 w 531193"/>
                      <a:gd name="connsiteY3" fmla="*/ 180975 h 762786"/>
                      <a:gd name="connsiteX4" fmla="*/ 185118 w 531193"/>
                      <a:gd name="connsiteY4" fmla="*/ 139700 h 762786"/>
                      <a:gd name="connsiteX5" fmla="*/ 251793 w 531193"/>
                      <a:gd name="connsiteY5" fmla="*/ 133350 h 762786"/>
                      <a:gd name="connsiteX6" fmla="*/ 280368 w 531193"/>
                      <a:gd name="connsiteY6" fmla="*/ 79375 h 762786"/>
                      <a:gd name="connsiteX7" fmla="*/ 531193 w 531193"/>
                      <a:gd name="connsiteY7" fmla="*/ 60325 h 762786"/>
                      <a:gd name="connsiteX8" fmla="*/ 528018 w 531193"/>
                      <a:gd name="connsiteY8" fmla="*/ 0 h 762786"/>
                      <a:gd name="connsiteX0" fmla="*/ 528018 w 531193"/>
                      <a:gd name="connsiteY0" fmla="*/ 0 h 762928"/>
                      <a:gd name="connsiteX1" fmla="*/ 127968 w 531193"/>
                      <a:gd name="connsiteY1" fmla="*/ 41275 h 762928"/>
                      <a:gd name="connsiteX2" fmla="*/ 968 w 531193"/>
                      <a:gd name="connsiteY2" fmla="*/ 762000 h 762928"/>
                      <a:gd name="connsiteX3" fmla="*/ 194643 w 531193"/>
                      <a:gd name="connsiteY3" fmla="*/ 260350 h 762928"/>
                      <a:gd name="connsiteX4" fmla="*/ 185118 w 531193"/>
                      <a:gd name="connsiteY4" fmla="*/ 139700 h 762928"/>
                      <a:gd name="connsiteX5" fmla="*/ 251793 w 531193"/>
                      <a:gd name="connsiteY5" fmla="*/ 133350 h 762928"/>
                      <a:gd name="connsiteX6" fmla="*/ 280368 w 531193"/>
                      <a:gd name="connsiteY6" fmla="*/ 79375 h 762928"/>
                      <a:gd name="connsiteX7" fmla="*/ 531193 w 531193"/>
                      <a:gd name="connsiteY7" fmla="*/ 60325 h 762928"/>
                      <a:gd name="connsiteX8" fmla="*/ 528018 w 531193"/>
                      <a:gd name="connsiteY8" fmla="*/ 0 h 762928"/>
                      <a:gd name="connsiteX0" fmla="*/ 528018 w 531193"/>
                      <a:gd name="connsiteY0" fmla="*/ 0 h 762928"/>
                      <a:gd name="connsiteX1" fmla="*/ 127968 w 531193"/>
                      <a:gd name="connsiteY1" fmla="*/ 41275 h 762928"/>
                      <a:gd name="connsiteX2" fmla="*/ 968 w 531193"/>
                      <a:gd name="connsiteY2" fmla="*/ 762000 h 762928"/>
                      <a:gd name="connsiteX3" fmla="*/ 194643 w 531193"/>
                      <a:gd name="connsiteY3" fmla="*/ 260350 h 762928"/>
                      <a:gd name="connsiteX4" fmla="*/ 159718 w 531193"/>
                      <a:gd name="connsiteY4" fmla="*/ 184150 h 762928"/>
                      <a:gd name="connsiteX5" fmla="*/ 251793 w 531193"/>
                      <a:gd name="connsiteY5" fmla="*/ 133350 h 762928"/>
                      <a:gd name="connsiteX6" fmla="*/ 280368 w 531193"/>
                      <a:gd name="connsiteY6" fmla="*/ 79375 h 762928"/>
                      <a:gd name="connsiteX7" fmla="*/ 531193 w 531193"/>
                      <a:gd name="connsiteY7" fmla="*/ 60325 h 762928"/>
                      <a:gd name="connsiteX8" fmla="*/ 528018 w 531193"/>
                      <a:gd name="connsiteY8" fmla="*/ 0 h 762928"/>
                      <a:gd name="connsiteX0" fmla="*/ 528018 w 531193"/>
                      <a:gd name="connsiteY0" fmla="*/ 0 h 762928"/>
                      <a:gd name="connsiteX1" fmla="*/ 127968 w 531193"/>
                      <a:gd name="connsiteY1" fmla="*/ 41275 h 762928"/>
                      <a:gd name="connsiteX2" fmla="*/ 968 w 531193"/>
                      <a:gd name="connsiteY2" fmla="*/ 762000 h 762928"/>
                      <a:gd name="connsiteX3" fmla="*/ 194643 w 531193"/>
                      <a:gd name="connsiteY3" fmla="*/ 260350 h 762928"/>
                      <a:gd name="connsiteX4" fmla="*/ 159718 w 531193"/>
                      <a:gd name="connsiteY4" fmla="*/ 184150 h 762928"/>
                      <a:gd name="connsiteX5" fmla="*/ 220043 w 531193"/>
                      <a:gd name="connsiteY5" fmla="*/ 168275 h 762928"/>
                      <a:gd name="connsiteX6" fmla="*/ 280368 w 531193"/>
                      <a:gd name="connsiteY6" fmla="*/ 79375 h 762928"/>
                      <a:gd name="connsiteX7" fmla="*/ 531193 w 531193"/>
                      <a:gd name="connsiteY7" fmla="*/ 60325 h 762928"/>
                      <a:gd name="connsiteX8" fmla="*/ 528018 w 531193"/>
                      <a:gd name="connsiteY8" fmla="*/ 0 h 762928"/>
                      <a:gd name="connsiteX0" fmla="*/ 528018 w 531193"/>
                      <a:gd name="connsiteY0" fmla="*/ 0 h 762928"/>
                      <a:gd name="connsiteX1" fmla="*/ 127968 w 531193"/>
                      <a:gd name="connsiteY1" fmla="*/ 41275 h 762928"/>
                      <a:gd name="connsiteX2" fmla="*/ 968 w 531193"/>
                      <a:gd name="connsiteY2" fmla="*/ 762000 h 762928"/>
                      <a:gd name="connsiteX3" fmla="*/ 194643 w 531193"/>
                      <a:gd name="connsiteY3" fmla="*/ 260350 h 762928"/>
                      <a:gd name="connsiteX4" fmla="*/ 153368 w 531193"/>
                      <a:gd name="connsiteY4" fmla="*/ 196850 h 762928"/>
                      <a:gd name="connsiteX5" fmla="*/ 220043 w 531193"/>
                      <a:gd name="connsiteY5" fmla="*/ 168275 h 762928"/>
                      <a:gd name="connsiteX6" fmla="*/ 280368 w 531193"/>
                      <a:gd name="connsiteY6" fmla="*/ 79375 h 762928"/>
                      <a:gd name="connsiteX7" fmla="*/ 531193 w 531193"/>
                      <a:gd name="connsiteY7" fmla="*/ 60325 h 762928"/>
                      <a:gd name="connsiteX8" fmla="*/ 528018 w 531193"/>
                      <a:gd name="connsiteY8" fmla="*/ 0 h 762928"/>
                      <a:gd name="connsiteX0" fmla="*/ 528018 w 531193"/>
                      <a:gd name="connsiteY0" fmla="*/ 0 h 762922"/>
                      <a:gd name="connsiteX1" fmla="*/ 127968 w 531193"/>
                      <a:gd name="connsiteY1" fmla="*/ 41275 h 762922"/>
                      <a:gd name="connsiteX2" fmla="*/ 968 w 531193"/>
                      <a:gd name="connsiteY2" fmla="*/ 762000 h 762922"/>
                      <a:gd name="connsiteX3" fmla="*/ 188293 w 531193"/>
                      <a:gd name="connsiteY3" fmla="*/ 257175 h 762922"/>
                      <a:gd name="connsiteX4" fmla="*/ 153368 w 531193"/>
                      <a:gd name="connsiteY4" fmla="*/ 196850 h 762922"/>
                      <a:gd name="connsiteX5" fmla="*/ 220043 w 531193"/>
                      <a:gd name="connsiteY5" fmla="*/ 168275 h 762922"/>
                      <a:gd name="connsiteX6" fmla="*/ 280368 w 531193"/>
                      <a:gd name="connsiteY6" fmla="*/ 79375 h 762922"/>
                      <a:gd name="connsiteX7" fmla="*/ 531193 w 531193"/>
                      <a:gd name="connsiteY7" fmla="*/ 60325 h 762922"/>
                      <a:gd name="connsiteX8" fmla="*/ 528018 w 531193"/>
                      <a:gd name="connsiteY8" fmla="*/ 0 h 762922"/>
                      <a:gd name="connsiteX0" fmla="*/ 515318 w 531193"/>
                      <a:gd name="connsiteY0" fmla="*/ 0 h 778797"/>
                      <a:gd name="connsiteX1" fmla="*/ 127968 w 531193"/>
                      <a:gd name="connsiteY1" fmla="*/ 57150 h 778797"/>
                      <a:gd name="connsiteX2" fmla="*/ 968 w 531193"/>
                      <a:gd name="connsiteY2" fmla="*/ 777875 h 778797"/>
                      <a:gd name="connsiteX3" fmla="*/ 188293 w 531193"/>
                      <a:gd name="connsiteY3" fmla="*/ 273050 h 778797"/>
                      <a:gd name="connsiteX4" fmla="*/ 153368 w 531193"/>
                      <a:gd name="connsiteY4" fmla="*/ 212725 h 778797"/>
                      <a:gd name="connsiteX5" fmla="*/ 220043 w 531193"/>
                      <a:gd name="connsiteY5" fmla="*/ 184150 h 778797"/>
                      <a:gd name="connsiteX6" fmla="*/ 280368 w 531193"/>
                      <a:gd name="connsiteY6" fmla="*/ 95250 h 778797"/>
                      <a:gd name="connsiteX7" fmla="*/ 531193 w 531193"/>
                      <a:gd name="connsiteY7" fmla="*/ 76200 h 778797"/>
                      <a:gd name="connsiteX8" fmla="*/ 515318 w 531193"/>
                      <a:gd name="connsiteY8" fmla="*/ 0 h 778797"/>
                      <a:gd name="connsiteX0" fmla="*/ 515318 w 531193"/>
                      <a:gd name="connsiteY0" fmla="*/ 0 h 778797"/>
                      <a:gd name="connsiteX1" fmla="*/ 127968 w 531193"/>
                      <a:gd name="connsiteY1" fmla="*/ 57150 h 778797"/>
                      <a:gd name="connsiteX2" fmla="*/ 968 w 531193"/>
                      <a:gd name="connsiteY2" fmla="*/ 777875 h 778797"/>
                      <a:gd name="connsiteX3" fmla="*/ 188293 w 531193"/>
                      <a:gd name="connsiteY3" fmla="*/ 273050 h 778797"/>
                      <a:gd name="connsiteX4" fmla="*/ 153368 w 531193"/>
                      <a:gd name="connsiteY4" fmla="*/ 212725 h 778797"/>
                      <a:gd name="connsiteX5" fmla="*/ 220043 w 531193"/>
                      <a:gd name="connsiteY5" fmla="*/ 184150 h 778797"/>
                      <a:gd name="connsiteX6" fmla="*/ 280368 w 531193"/>
                      <a:gd name="connsiteY6" fmla="*/ 95250 h 778797"/>
                      <a:gd name="connsiteX7" fmla="*/ 531193 w 531193"/>
                      <a:gd name="connsiteY7" fmla="*/ 60325 h 778797"/>
                      <a:gd name="connsiteX8" fmla="*/ 515318 w 531193"/>
                      <a:gd name="connsiteY8" fmla="*/ 0 h 778797"/>
                      <a:gd name="connsiteX0" fmla="*/ 524843 w 531193"/>
                      <a:gd name="connsiteY0" fmla="*/ 0 h 772447"/>
                      <a:gd name="connsiteX1" fmla="*/ 127968 w 531193"/>
                      <a:gd name="connsiteY1" fmla="*/ 50800 h 772447"/>
                      <a:gd name="connsiteX2" fmla="*/ 968 w 531193"/>
                      <a:gd name="connsiteY2" fmla="*/ 771525 h 772447"/>
                      <a:gd name="connsiteX3" fmla="*/ 188293 w 531193"/>
                      <a:gd name="connsiteY3" fmla="*/ 266700 h 772447"/>
                      <a:gd name="connsiteX4" fmla="*/ 153368 w 531193"/>
                      <a:gd name="connsiteY4" fmla="*/ 206375 h 772447"/>
                      <a:gd name="connsiteX5" fmla="*/ 220043 w 531193"/>
                      <a:gd name="connsiteY5" fmla="*/ 177800 h 772447"/>
                      <a:gd name="connsiteX6" fmla="*/ 280368 w 531193"/>
                      <a:gd name="connsiteY6" fmla="*/ 88900 h 772447"/>
                      <a:gd name="connsiteX7" fmla="*/ 531193 w 531193"/>
                      <a:gd name="connsiteY7" fmla="*/ 53975 h 772447"/>
                      <a:gd name="connsiteX8" fmla="*/ 524843 w 531193"/>
                      <a:gd name="connsiteY8" fmla="*/ 0 h 772447"/>
                      <a:gd name="connsiteX0" fmla="*/ 524843 w 543893"/>
                      <a:gd name="connsiteY0" fmla="*/ 0 h 772447"/>
                      <a:gd name="connsiteX1" fmla="*/ 127968 w 543893"/>
                      <a:gd name="connsiteY1" fmla="*/ 50800 h 772447"/>
                      <a:gd name="connsiteX2" fmla="*/ 968 w 543893"/>
                      <a:gd name="connsiteY2" fmla="*/ 771525 h 772447"/>
                      <a:gd name="connsiteX3" fmla="*/ 188293 w 543893"/>
                      <a:gd name="connsiteY3" fmla="*/ 266700 h 772447"/>
                      <a:gd name="connsiteX4" fmla="*/ 153368 w 543893"/>
                      <a:gd name="connsiteY4" fmla="*/ 206375 h 772447"/>
                      <a:gd name="connsiteX5" fmla="*/ 220043 w 543893"/>
                      <a:gd name="connsiteY5" fmla="*/ 177800 h 772447"/>
                      <a:gd name="connsiteX6" fmla="*/ 280368 w 543893"/>
                      <a:gd name="connsiteY6" fmla="*/ 88900 h 772447"/>
                      <a:gd name="connsiteX7" fmla="*/ 543893 w 543893"/>
                      <a:gd name="connsiteY7" fmla="*/ 57150 h 772447"/>
                      <a:gd name="connsiteX8" fmla="*/ 524843 w 543893"/>
                      <a:gd name="connsiteY8" fmla="*/ 0 h 772447"/>
                      <a:gd name="connsiteX0" fmla="*/ 524843 w 543893"/>
                      <a:gd name="connsiteY0" fmla="*/ 0 h 772447"/>
                      <a:gd name="connsiteX1" fmla="*/ 127968 w 543893"/>
                      <a:gd name="connsiteY1" fmla="*/ 50800 h 772447"/>
                      <a:gd name="connsiteX2" fmla="*/ 968 w 543893"/>
                      <a:gd name="connsiteY2" fmla="*/ 771525 h 772447"/>
                      <a:gd name="connsiteX3" fmla="*/ 188293 w 543893"/>
                      <a:gd name="connsiteY3" fmla="*/ 266700 h 772447"/>
                      <a:gd name="connsiteX4" fmla="*/ 153368 w 543893"/>
                      <a:gd name="connsiteY4" fmla="*/ 206375 h 772447"/>
                      <a:gd name="connsiteX5" fmla="*/ 220043 w 543893"/>
                      <a:gd name="connsiteY5" fmla="*/ 177800 h 772447"/>
                      <a:gd name="connsiteX6" fmla="*/ 331168 w 543893"/>
                      <a:gd name="connsiteY6" fmla="*/ 85725 h 772447"/>
                      <a:gd name="connsiteX7" fmla="*/ 543893 w 543893"/>
                      <a:gd name="connsiteY7" fmla="*/ 57150 h 772447"/>
                      <a:gd name="connsiteX8" fmla="*/ 524843 w 543893"/>
                      <a:gd name="connsiteY8" fmla="*/ 0 h 772447"/>
                      <a:gd name="connsiteX0" fmla="*/ 524873 w 543923"/>
                      <a:gd name="connsiteY0" fmla="*/ 0 h 772447"/>
                      <a:gd name="connsiteX1" fmla="*/ 124823 w 543923"/>
                      <a:gd name="connsiteY1" fmla="*/ 120650 h 772447"/>
                      <a:gd name="connsiteX2" fmla="*/ 998 w 543923"/>
                      <a:gd name="connsiteY2" fmla="*/ 771525 h 772447"/>
                      <a:gd name="connsiteX3" fmla="*/ 188323 w 543923"/>
                      <a:gd name="connsiteY3" fmla="*/ 266700 h 772447"/>
                      <a:gd name="connsiteX4" fmla="*/ 153398 w 543923"/>
                      <a:gd name="connsiteY4" fmla="*/ 206375 h 772447"/>
                      <a:gd name="connsiteX5" fmla="*/ 220073 w 543923"/>
                      <a:gd name="connsiteY5" fmla="*/ 177800 h 772447"/>
                      <a:gd name="connsiteX6" fmla="*/ 331198 w 543923"/>
                      <a:gd name="connsiteY6" fmla="*/ 85725 h 772447"/>
                      <a:gd name="connsiteX7" fmla="*/ 543923 w 543923"/>
                      <a:gd name="connsiteY7" fmla="*/ 57150 h 772447"/>
                      <a:gd name="connsiteX8" fmla="*/ 524873 w 543923"/>
                      <a:gd name="connsiteY8" fmla="*/ 0 h 772447"/>
                      <a:gd name="connsiteX0" fmla="*/ 521698 w 543923"/>
                      <a:gd name="connsiteY0" fmla="*/ 0 h 791497"/>
                      <a:gd name="connsiteX1" fmla="*/ 124823 w 543923"/>
                      <a:gd name="connsiteY1" fmla="*/ 139700 h 791497"/>
                      <a:gd name="connsiteX2" fmla="*/ 998 w 543923"/>
                      <a:gd name="connsiteY2" fmla="*/ 790575 h 791497"/>
                      <a:gd name="connsiteX3" fmla="*/ 188323 w 543923"/>
                      <a:gd name="connsiteY3" fmla="*/ 285750 h 791497"/>
                      <a:gd name="connsiteX4" fmla="*/ 153398 w 543923"/>
                      <a:gd name="connsiteY4" fmla="*/ 225425 h 791497"/>
                      <a:gd name="connsiteX5" fmla="*/ 220073 w 543923"/>
                      <a:gd name="connsiteY5" fmla="*/ 196850 h 791497"/>
                      <a:gd name="connsiteX6" fmla="*/ 331198 w 543923"/>
                      <a:gd name="connsiteY6" fmla="*/ 104775 h 791497"/>
                      <a:gd name="connsiteX7" fmla="*/ 543923 w 543923"/>
                      <a:gd name="connsiteY7" fmla="*/ 76200 h 791497"/>
                      <a:gd name="connsiteX8" fmla="*/ 521698 w 543923"/>
                      <a:gd name="connsiteY8" fmla="*/ 0 h 791497"/>
                      <a:gd name="connsiteX0" fmla="*/ 521698 w 562973"/>
                      <a:gd name="connsiteY0" fmla="*/ 0 h 791497"/>
                      <a:gd name="connsiteX1" fmla="*/ 124823 w 562973"/>
                      <a:gd name="connsiteY1" fmla="*/ 139700 h 791497"/>
                      <a:gd name="connsiteX2" fmla="*/ 998 w 562973"/>
                      <a:gd name="connsiteY2" fmla="*/ 790575 h 791497"/>
                      <a:gd name="connsiteX3" fmla="*/ 188323 w 562973"/>
                      <a:gd name="connsiteY3" fmla="*/ 285750 h 791497"/>
                      <a:gd name="connsiteX4" fmla="*/ 153398 w 562973"/>
                      <a:gd name="connsiteY4" fmla="*/ 225425 h 791497"/>
                      <a:gd name="connsiteX5" fmla="*/ 220073 w 562973"/>
                      <a:gd name="connsiteY5" fmla="*/ 196850 h 791497"/>
                      <a:gd name="connsiteX6" fmla="*/ 331198 w 562973"/>
                      <a:gd name="connsiteY6" fmla="*/ 104775 h 791497"/>
                      <a:gd name="connsiteX7" fmla="*/ 562973 w 562973"/>
                      <a:gd name="connsiteY7" fmla="*/ 79375 h 791497"/>
                      <a:gd name="connsiteX8" fmla="*/ 521698 w 562973"/>
                      <a:gd name="connsiteY8" fmla="*/ 0 h 7914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62973" h="791497">
                        <a:moveTo>
                          <a:pt x="521698" y="0"/>
                        </a:moveTo>
                        <a:lnTo>
                          <a:pt x="124823" y="139700"/>
                        </a:lnTo>
                        <a:cubicBezTo>
                          <a:pt x="82490" y="379942"/>
                          <a:pt x="-10644" y="756708"/>
                          <a:pt x="998" y="790575"/>
                        </a:cubicBezTo>
                        <a:cubicBezTo>
                          <a:pt x="16873" y="813858"/>
                          <a:pt x="157631" y="389467"/>
                          <a:pt x="188323" y="285750"/>
                        </a:cubicBezTo>
                        <a:lnTo>
                          <a:pt x="153398" y="225425"/>
                        </a:lnTo>
                        <a:lnTo>
                          <a:pt x="220073" y="196850"/>
                        </a:lnTo>
                        <a:lnTo>
                          <a:pt x="331198" y="104775"/>
                        </a:lnTo>
                        <a:lnTo>
                          <a:pt x="562973" y="79375"/>
                        </a:lnTo>
                        <a:lnTo>
                          <a:pt x="521698" y="0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285750" indent="-285750" algn="ctr">
                      <a:buFont typeface="Arial" panose="020B0604020202020204" pitchFamily="34" charset="0"/>
                      <a:buChar char="•"/>
                    </a:pPr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1" name="楕円 270">
                    <a:extLst>
                      <a:ext uri="{FF2B5EF4-FFF2-40B4-BE49-F238E27FC236}">
                        <a16:creationId xmlns:a16="http://schemas.microsoft.com/office/drawing/2014/main" id="{8B233568-BC8E-44B4-A1AC-2430B1D38EDD}"/>
                      </a:ext>
                    </a:extLst>
                  </p:cNvPr>
                  <p:cNvSpPr/>
                  <p:nvPr/>
                </p:nvSpPr>
                <p:spPr>
                  <a:xfrm>
                    <a:off x="6647002" y="3352800"/>
                    <a:ext cx="58598" cy="97220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2" name="フリーフォーム: 図形 271">
                    <a:extLst>
                      <a:ext uri="{FF2B5EF4-FFF2-40B4-BE49-F238E27FC236}">
                        <a16:creationId xmlns:a16="http://schemas.microsoft.com/office/drawing/2014/main" id="{71A04721-7492-4410-A9B5-18A863A458EF}"/>
                      </a:ext>
                    </a:extLst>
                  </p:cNvPr>
                  <p:cNvSpPr/>
                  <p:nvPr/>
                </p:nvSpPr>
                <p:spPr>
                  <a:xfrm>
                    <a:off x="6414242" y="944504"/>
                    <a:ext cx="1155103" cy="1200881"/>
                  </a:xfrm>
                  <a:custGeom>
                    <a:avLst/>
                    <a:gdLst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5859 w 1143476"/>
                      <a:gd name="connsiteY8" fmla="*/ 981871 h 1200881"/>
                      <a:gd name="connsiteX9" fmla="*/ 94841 w 1143476"/>
                      <a:gd name="connsiteY9" fmla="*/ 974079 h 1200881"/>
                      <a:gd name="connsiteX10" fmla="*/ 88720 w 1143476"/>
                      <a:gd name="connsiteY10" fmla="*/ 889406 h 1200881"/>
                      <a:gd name="connsiteX11" fmla="*/ 936 w 1143476"/>
                      <a:gd name="connsiteY11" fmla="*/ 840342 h 1200881"/>
                      <a:gd name="connsiteX12" fmla="*/ 92759 w 1143476"/>
                      <a:gd name="connsiteY12" fmla="*/ 652895 h 1200881"/>
                      <a:gd name="connsiteX13" fmla="*/ 68115 w 1143476"/>
                      <a:gd name="connsiteY13" fmla="*/ 518506 h 1200881"/>
                      <a:gd name="connsiteX14" fmla="*/ 63638 w 1143476"/>
                      <a:gd name="connsiteY14" fmla="*/ 393761 h 1200881"/>
                      <a:gd name="connsiteX15" fmla="*/ 633178 w 1143476"/>
                      <a:gd name="connsiteY15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5859 w 1143476"/>
                      <a:gd name="connsiteY8" fmla="*/ 981871 h 1200881"/>
                      <a:gd name="connsiteX9" fmla="*/ 94841 w 1143476"/>
                      <a:gd name="connsiteY9" fmla="*/ 974079 h 1200881"/>
                      <a:gd name="connsiteX10" fmla="*/ 88720 w 1143476"/>
                      <a:gd name="connsiteY10" fmla="*/ 889406 h 1200881"/>
                      <a:gd name="connsiteX11" fmla="*/ 936 w 1143476"/>
                      <a:gd name="connsiteY11" fmla="*/ 840342 h 1200881"/>
                      <a:gd name="connsiteX12" fmla="*/ 92759 w 1143476"/>
                      <a:gd name="connsiteY12" fmla="*/ 652895 h 1200881"/>
                      <a:gd name="connsiteX13" fmla="*/ 68115 w 1143476"/>
                      <a:gd name="connsiteY13" fmla="*/ 518506 h 1200881"/>
                      <a:gd name="connsiteX14" fmla="*/ 63638 w 1143476"/>
                      <a:gd name="connsiteY14" fmla="*/ 393761 h 1200881"/>
                      <a:gd name="connsiteX15" fmla="*/ 633178 w 1143476"/>
                      <a:gd name="connsiteY15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998540 h 1200881"/>
                      <a:gd name="connsiteX9" fmla="*/ 94841 w 1143476"/>
                      <a:gd name="connsiteY9" fmla="*/ 974079 h 1200881"/>
                      <a:gd name="connsiteX10" fmla="*/ 88720 w 1143476"/>
                      <a:gd name="connsiteY10" fmla="*/ 889406 h 1200881"/>
                      <a:gd name="connsiteX11" fmla="*/ 936 w 1143476"/>
                      <a:gd name="connsiteY11" fmla="*/ 840342 h 1200881"/>
                      <a:gd name="connsiteX12" fmla="*/ 92759 w 1143476"/>
                      <a:gd name="connsiteY12" fmla="*/ 652895 h 1200881"/>
                      <a:gd name="connsiteX13" fmla="*/ 68115 w 1143476"/>
                      <a:gd name="connsiteY13" fmla="*/ 518506 h 1200881"/>
                      <a:gd name="connsiteX14" fmla="*/ 63638 w 1143476"/>
                      <a:gd name="connsiteY14" fmla="*/ 393761 h 1200881"/>
                      <a:gd name="connsiteX15" fmla="*/ 633178 w 1143476"/>
                      <a:gd name="connsiteY15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998540 h 1200881"/>
                      <a:gd name="connsiteX9" fmla="*/ 92460 w 1143476"/>
                      <a:gd name="connsiteY9" fmla="*/ 969317 h 1200881"/>
                      <a:gd name="connsiteX10" fmla="*/ 88720 w 1143476"/>
                      <a:gd name="connsiteY10" fmla="*/ 889406 h 1200881"/>
                      <a:gd name="connsiteX11" fmla="*/ 936 w 1143476"/>
                      <a:gd name="connsiteY11" fmla="*/ 840342 h 1200881"/>
                      <a:gd name="connsiteX12" fmla="*/ 92759 w 1143476"/>
                      <a:gd name="connsiteY12" fmla="*/ 652895 h 1200881"/>
                      <a:gd name="connsiteX13" fmla="*/ 68115 w 1143476"/>
                      <a:gd name="connsiteY13" fmla="*/ 518506 h 1200881"/>
                      <a:gd name="connsiteX14" fmla="*/ 63638 w 1143476"/>
                      <a:gd name="connsiteY14" fmla="*/ 393761 h 1200881"/>
                      <a:gd name="connsiteX15" fmla="*/ 633178 w 1143476"/>
                      <a:gd name="connsiteY15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998540 h 1200881"/>
                      <a:gd name="connsiteX9" fmla="*/ 92460 w 1143476"/>
                      <a:gd name="connsiteY9" fmla="*/ 955029 h 1200881"/>
                      <a:gd name="connsiteX10" fmla="*/ 88720 w 1143476"/>
                      <a:gd name="connsiteY10" fmla="*/ 889406 h 1200881"/>
                      <a:gd name="connsiteX11" fmla="*/ 936 w 1143476"/>
                      <a:gd name="connsiteY11" fmla="*/ 840342 h 1200881"/>
                      <a:gd name="connsiteX12" fmla="*/ 92759 w 1143476"/>
                      <a:gd name="connsiteY12" fmla="*/ 652895 h 1200881"/>
                      <a:gd name="connsiteX13" fmla="*/ 68115 w 1143476"/>
                      <a:gd name="connsiteY13" fmla="*/ 518506 h 1200881"/>
                      <a:gd name="connsiteX14" fmla="*/ 63638 w 1143476"/>
                      <a:gd name="connsiteY14" fmla="*/ 393761 h 1200881"/>
                      <a:gd name="connsiteX15" fmla="*/ 633178 w 1143476"/>
                      <a:gd name="connsiteY15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998540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1012828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1012828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2417 w 1143476"/>
                      <a:gd name="connsiteY6" fmla="*/ 984828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1012828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2417 w 1143476"/>
                      <a:gd name="connsiteY6" fmla="*/ 984828 h 1200881"/>
                      <a:gd name="connsiteX7" fmla="*/ 189105 w 1143476"/>
                      <a:gd name="connsiteY7" fmla="*/ 986958 h 1200881"/>
                      <a:gd name="connsiteX8" fmla="*/ 88715 w 1143476"/>
                      <a:gd name="connsiteY8" fmla="*/ 993778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2417 w 1143476"/>
                      <a:gd name="connsiteY6" fmla="*/ 984828 h 1200881"/>
                      <a:gd name="connsiteX7" fmla="*/ 189105 w 1143476"/>
                      <a:gd name="connsiteY7" fmla="*/ 986958 h 1200881"/>
                      <a:gd name="connsiteX8" fmla="*/ 88715 w 1143476"/>
                      <a:gd name="connsiteY8" fmla="*/ 993778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2417 w 1143476"/>
                      <a:gd name="connsiteY6" fmla="*/ 984828 h 1200881"/>
                      <a:gd name="connsiteX7" fmla="*/ 189105 w 1143476"/>
                      <a:gd name="connsiteY7" fmla="*/ 986958 h 1200881"/>
                      <a:gd name="connsiteX8" fmla="*/ 93478 w 1143476"/>
                      <a:gd name="connsiteY8" fmla="*/ 979490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0036 w 1143476"/>
                      <a:gd name="connsiteY6" fmla="*/ 994353 h 1200881"/>
                      <a:gd name="connsiteX7" fmla="*/ 189105 w 1143476"/>
                      <a:gd name="connsiteY7" fmla="*/ 986958 h 1200881"/>
                      <a:gd name="connsiteX8" fmla="*/ 93478 w 1143476"/>
                      <a:gd name="connsiteY8" fmla="*/ 979490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0036 w 1143476"/>
                      <a:gd name="connsiteY6" fmla="*/ 994353 h 1200881"/>
                      <a:gd name="connsiteX7" fmla="*/ 189105 w 1143476"/>
                      <a:gd name="connsiteY7" fmla="*/ 986958 h 1200881"/>
                      <a:gd name="connsiteX8" fmla="*/ 93478 w 1143476"/>
                      <a:gd name="connsiteY8" fmla="*/ 979490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9561 w 1143476"/>
                      <a:gd name="connsiteY6" fmla="*/ 1006259 h 1200881"/>
                      <a:gd name="connsiteX7" fmla="*/ 189105 w 1143476"/>
                      <a:gd name="connsiteY7" fmla="*/ 986958 h 1200881"/>
                      <a:gd name="connsiteX8" fmla="*/ 93478 w 1143476"/>
                      <a:gd name="connsiteY8" fmla="*/ 979490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9561 w 1143476"/>
                      <a:gd name="connsiteY6" fmla="*/ 1006259 h 1200881"/>
                      <a:gd name="connsiteX7" fmla="*/ 165293 w 1143476"/>
                      <a:gd name="connsiteY7" fmla="*/ 986958 h 1200881"/>
                      <a:gd name="connsiteX8" fmla="*/ 93478 w 1143476"/>
                      <a:gd name="connsiteY8" fmla="*/ 979490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99810 w 1143476"/>
                      <a:gd name="connsiteY0" fmla="*/ 973093 h 1200881"/>
                      <a:gd name="connsiteX1" fmla="*/ 239030 w 1143476"/>
                      <a:gd name="connsiteY1" fmla="*/ 1198218 h 1200881"/>
                      <a:gd name="connsiteX2" fmla="*/ 103622 w 1143476"/>
                      <a:gd name="connsiteY2" fmla="*/ 1041297 h 1200881"/>
                      <a:gd name="connsiteX3" fmla="*/ 99561 w 1143476"/>
                      <a:gd name="connsiteY3" fmla="*/ 1006259 h 1200881"/>
                      <a:gd name="connsiteX4" fmla="*/ 165293 w 1143476"/>
                      <a:gd name="connsiteY4" fmla="*/ 986958 h 1200881"/>
                      <a:gd name="connsiteX5" fmla="*/ 93478 w 1143476"/>
                      <a:gd name="connsiteY5" fmla="*/ 979490 h 1200881"/>
                      <a:gd name="connsiteX6" fmla="*/ 88720 w 1143476"/>
                      <a:gd name="connsiteY6" fmla="*/ 889406 h 1200881"/>
                      <a:gd name="connsiteX7" fmla="*/ 936 w 1143476"/>
                      <a:gd name="connsiteY7" fmla="*/ 840342 h 1200881"/>
                      <a:gd name="connsiteX8" fmla="*/ 92759 w 1143476"/>
                      <a:gd name="connsiteY8" fmla="*/ 652895 h 1200881"/>
                      <a:gd name="connsiteX9" fmla="*/ 68115 w 1143476"/>
                      <a:gd name="connsiteY9" fmla="*/ 518506 h 1200881"/>
                      <a:gd name="connsiteX10" fmla="*/ 63638 w 1143476"/>
                      <a:gd name="connsiteY10" fmla="*/ 393761 h 1200881"/>
                      <a:gd name="connsiteX11" fmla="*/ 633178 w 1143476"/>
                      <a:gd name="connsiteY11" fmla="*/ 0 h 1200881"/>
                      <a:gd name="connsiteX12" fmla="*/ 1143476 w 1143476"/>
                      <a:gd name="connsiteY12" fmla="*/ 569195 h 1200881"/>
                      <a:gd name="connsiteX13" fmla="*/ 788602 w 1143476"/>
                      <a:gd name="connsiteY13" fmla="*/ 1114669 h 1200881"/>
                      <a:gd name="connsiteX14" fmla="*/ 791250 w 1143476"/>
                      <a:gd name="connsiteY14" fmla="*/ 1064533 h 1200881"/>
                      <a:gd name="connsiteX0" fmla="*/ 699810 w 1143476"/>
                      <a:gd name="connsiteY0" fmla="*/ 973093 h 1200881"/>
                      <a:gd name="connsiteX1" fmla="*/ 239030 w 1143476"/>
                      <a:gd name="connsiteY1" fmla="*/ 1198218 h 1200881"/>
                      <a:gd name="connsiteX2" fmla="*/ 103622 w 1143476"/>
                      <a:gd name="connsiteY2" fmla="*/ 1041297 h 1200881"/>
                      <a:gd name="connsiteX3" fmla="*/ 99561 w 1143476"/>
                      <a:gd name="connsiteY3" fmla="*/ 1006259 h 1200881"/>
                      <a:gd name="connsiteX4" fmla="*/ 165293 w 1143476"/>
                      <a:gd name="connsiteY4" fmla="*/ 986958 h 1200881"/>
                      <a:gd name="connsiteX5" fmla="*/ 93478 w 1143476"/>
                      <a:gd name="connsiteY5" fmla="*/ 979490 h 1200881"/>
                      <a:gd name="connsiteX6" fmla="*/ 88720 w 1143476"/>
                      <a:gd name="connsiteY6" fmla="*/ 889406 h 1200881"/>
                      <a:gd name="connsiteX7" fmla="*/ 936 w 1143476"/>
                      <a:gd name="connsiteY7" fmla="*/ 840342 h 1200881"/>
                      <a:gd name="connsiteX8" fmla="*/ 92759 w 1143476"/>
                      <a:gd name="connsiteY8" fmla="*/ 652895 h 1200881"/>
                      <a:gd name="connsiteX9" fmla="*/ 68115 w 1143476"/>
                      <a:gd name="connsiteY9" fmla="*/ 518506 h 1200881"/>
                      <a:gd name="connsiteX10" fmla="*/ 63638 w 1143476"/>
                      <a:gd name="connsiteY10" fmla="*/ 393761 h 1200881"/>
                      <a:gd name="connsiteX11" fmla="*/ 633178 w 1143476"/>
                      <a:gd name="connsiteY11" fmla="*/ 0 h 1200881"/>
                      <a:gd name="connsiteX12" fmla="*/ 1143476 w 1143476"/>
                      <a:gd name="connsiteY12" fmla="*/ 569195 h 1200881"/>
                      <a:gd name="connsiteX13" fmla="*/ 788602 w 1143476"/>
                      <a:gd name="connsiteY13" fmla="*/ 1114669 h 1200881"/>
                      <a:gd name="connsiteX0" fmla="*/ 699810 w 1143476"/>
                      <a:gd name="connsiteY0" fmla="*/ 973093 h 1200881"/>
                      <a:gd name="connsiteX1" fmla="*/ 239030 w 1143476"/>
                      <a:gd name="connsiteY1" fmla="*/ 1198218 h 1200881"/>
                      <a:gd name="connsiteX2" fmla="*/ 103622 w 1143476"/>
                      <a:gd name="connsiteY2" fmla="*/ 1041297 h 1200881"/>
                      <a:gd name="connsiteX3" fmla="*/ 99561 w 1143476"/>
                      <a:gd name="connsiteY3" fmla="*/ 1006259 h 1200881"/>
                      <a:gd name="connsiteX4" fmla="*/ 165293 w 1143476"/>
                      <a:gd name="connsiteY4" fmla="*/ 986958 h 1200881"/>
                      <a:gd name="connsiteX5" fmla="*/ 93478 w 1143476"/>
                      <a:gd name="connsiteY5" fmla="*/ 979490 h 1200881"/>
                      <a:gd name="connsiteX6" fmla="*/ 88720 w 1143476"/>
                      <a:gd name="connsiteY6" fmla="*/ 889406 h 1200881"/>
                      <a:gd name="connsiteX7" fmla="*/ 936 w 1143476"/>
                      <a:gd name="connsiteY7" fmla="*/ 840342 h 1200881"/>
                      <a:gd name="connsiteX8" fmla="*/ 92759 w 1143476"/>
                      <a:gd name="connsiteY8" fmla="*/ 652895 h 1200881"/>
                      <a:gd name="connsiteX9" fmla="*/ 68115 w 1143476"/>
                      <a:gd name="connsiteY9" fmla="*/ 518506 h 1200881"/>
                      <a:gd name="connsiteX10" fmla="*/ 63638 w 1143476"/>
                      <a:gd name="connsiteY10" fmla="*/ 393761 h 1200881"/>
                      <a:gd name="connsiteX11" fmla="*/ 633178 w 1143476"/>
                      <a:gd name="connsiteY11" fmla="*/ 0 h 1200881"/>
                      <a:gd name="connsiteX12" fmla="*/ 1143476 w 1143476"/>
                      <a:gd name="connsiteY12" fmla="*/ 569195 h 1200881"/>
                      <a:gd name="connsiteX13" fmla="*/ 788602 w 1143476"/>
                      <a:gd name="connsiteY13" fmla="*/ 1114669 h 1200881"/>
                      <a:gd name="connsiteX0" fmla="*/ 699810 w 1144811"/>
                      <a:gd name="connsiteY0" fmla="*/ 973093 h 1200881"/>
                      <a:gd name="connsiteX1" fmla="*/ 239030 w 1144811"/>
                      <a:gd name="connsiteY1" fmla="*/ 1198218 h 1200881"/>
                      <a:gd name="connsiteX2" fmla="*/ 103622 w 1144811"/>
                      <a:gd name="connsiteY2" fmla="*/ 1041297 h 1200881"/>
                      <a:gd name="connsiteX3" fmla="*/ 99561 w 1144811"/>
                      <a:gd name="connsiteY3" fmla="*/ 1006259 h 1200881"/>
                      <a:gd name="connsiteX4" fmla="*/ 165293 w 1144811"/>
                      <a:gd name="connsiteY4" fmla="*/ 986958 h 1200881"/>
                      <a:gd name="connsiteX5" fmla="*/ 93478 w 1144811"/>
                      <a:gd name="connsiteY5" fmla="*/ 979490 h 1200881"/>
                      <a:gd name="connsiteX6" fmla="*/ 88720 w 1144811"/>
                      <a:gd name="connsiteY6" fmla="*/ 889406 h 1200881"/>
                      <a:gd name="connsiteX7" fmla="*/ 936 w 1144811"/>
                      <a:gd name="connsiteY7" fmla="*/ 840342 h 1200881"/>
                      <a:gd name="connsiteX8" fmla="*/ 92759 w 1144811"/>
                      <a:gd name="connsiteY8" fmla="*/ 652895 h 1200881"/>
                      <a:gd name="connsiteX9" fmla="*/ 68115 w 1144811"/>
                      <a:gd name="connsiteY9" fmla="*/ 518506 h 1200881"/>
                      <a:gd name="connsiteX10" fmla="*/ 63638 w 1144811"/>
                      <a:gd name="connsiteY10" fmla="*/ 393761 h 1200881"/>
                      <a:gd name="connsiteX11" fmla="*/ 633178 w 1144811"/>
                      <a:gd name="connsiteY11" fmla="*/ 0 h 1200881"/>
                      <a:gd name="connsiteX12" fmla="*/ 1143476 w 1144811"/>
                      <a:gd name="connsiteY12" fmla="*/ 569195 h 1200881"/>
                      <a:gd name="connsiteX13" fmla="*/ 793364 w 1144811"/>
                      <a:gd name="connsiteY13" fmla="*/ 1143244 h 1200881"/>
                      <a:gd name="connsiteX0" fmla="*/ 699810 w 1144803"/>
                      <a:gd name="connsiteY0" fmla="*/ 973093 h 1200881"/>
                      <a:gd name="connsiteX1" fmla="*/ 239030 w 1144803"/>
                      <a:gd name="connsiteY1" fmla="*/ 1198218 h 1200881"/>
                      <a:gd name="connsiteX2" fmla="*/ 103622 w 1144803"/>
                      <a:gd name="connsiteY2" fmla="*/ 1041297 h 1200881"/>
                      <a:gd name="connsiteX3" fmla="*/ 99561 w 1144803"/>
                      <a:gd name="connsiteY3" fmla="*/ 1006259 h 1200881"/>
                      <a:gd name="connsiteX4" fmla="*/ 165293 w 1144803"/>
                      <a:gd name="connsiteY4" fmla="*/ 986958 h 1200881"/>
                      <a:gd name="connsiteX5" fmla="*/ 93478 w 1144803"/>
                      <a:gd name="connsiteY5" fmla="*/ 979490 h 1200881"/>
                      <a:gd name="connsiteX6" fmla="*/ 88720 w 1144803"/>
                      <a:gd name="connsiteY6" fmla="*/ 889406 h 1200881"/>
                      <a:gd name="connsiteX7" fmla="*/ 936 w 1144803"/>
                      <a:gd name="connsiteY7" fmla="*/ 840342 h 1200881"/>
                      <a:gd name="connsiteX8" fmla="*/ 92759 w 1144803"/>
                      <a:gd name="connsiteY8" fmla="*/ 652895 h 1200881"/>
                      <a:gd name="connsiteX9" fmla="*/ 68115 w 1144803"/>
                      <a:gd name="connsiteY9" fmla="*/ 518506 h 1200881"/>
                      <a:gd name="connsiteX10" fmla="*/ 63638 w 1144803"/>
                      <a:gd name="connsiteY10" fmla="*/ 393761 h 1200881"/>
                      <a:gd name="connsiteX11" fmla="*/ 633178 w 1144803"/>
                      <a:gd name="connsiteY11" fmla="*/ 0 h 1200881"/>
                      <a:gd name="connsiteX12" fmla="*/ 1143476 w 1144803"/>
                      <a:gd name="connsiteY12" fmla="*/ 569195 h 1200881"/>
                      <a:gd name="connsiteX13" fmla="*/ 793364 w 1144803"/>
                      <a:gd name="connsiteY13" fmla="*/ 1143244 h 1200881"/>
                      <a:gd name="connsiteX0" fmla="*/ 699810 w 1144132"/>
                      <a:gd name="connsiteY0" fmla="*/ 973093 h 1200881"/>
                      <a:gd name="connsiteX1" fmla="*/ 239030 w 1144132"/>
                      <a:gd name="connsiteY1" fmla="*/ 1198218 h 1200881"/>
                      <a:gd name="connsiteX2" fmla="*/ 103622 w 1144132"/>
                      <a:gd name="connsiteY2" fmla="*/ 1041297 h 1200881"/>
                      <a:gd name="connsiteX3" fmla="*/ 99561 w 1144132"/>
                      <a:gd name="connsiteY3" fmla="*/ 1006259 h 1200881"/>
                      <a:gd name="connsiteX4" fmla="*/ 165293 w 1144132"/>
                      <a:gd name="connsiteY4" fmla="*/ 986958 h 1200881"/>
                      <a:gd name="connsiteX5" fmla="*/ 93478 w 1144132"/>
                      <a:gd name="connsiteY5" fmla="*/ 979490 h 1200881"/>
                      <a:gd name="connsiteX6" fmla="*/ 88720 w 1144132"/>
                      <a:gd name="connsiteY6" fmla="*/ 889406 h 1200881"/>
                      <a:gd name="connsiteX7" fmla="*/ 936 w 1144132"/>
                      <a:gd name="connsiteY7" fmla="*/ 840342 h 1200881"/>
                      <a:gd name="connsiteX8" fmla="*/ 92759 w 1144132"/>
                      <a:gd name="connsiteY8" fmla="*/ 652895 h 1200881"/>
                      <a:gd name="connsiteX9" fmla="*/ 68115 w 1144132"/>
                      <a:gd name="connsiteY9" fmla="*/ 518506 h 1200881"/>
                      <a:gd name="connsiteX10" fmla="*/ 63638 w 1144132"/>
                      <a:gd name="connsiteY10" fmla="*/ 393761 h 1200881"/>
                      <a:gd name="connsiteX11" fmla="*/ 633178 w 1144132"/>
                      <a:gd name="connsiteY11" fmla="*/ 0 h 1200881"/>
                      <a:gd name="connsiteX12" fmla="*/ 1143476 w 1144132"/>
                      <a:gd name="connsiteY12" fmla="*/ 569195 h 1200881"/>
                      <a:gd name="connsiteX13" fmla="*/ 793364 w 1144132"/>
                      <a:gd name="connsiteY13" fmla="*/ 1143244 h 1200881"/>
                      <a:gd name="connsiteX0" fmla="*/ 699810 w 1144132"/>
                      <a:gd name="connsiteY0" fmla="*/ 973093 h 1200881"/>
                      <a:gd name="connsiteX1" fmla="*/ 239030 w 1144132"/>
                      <a:gd name="connsiteY1" fmla="*/ 1198218 h 1200881"/>
                      <a:gd name="connsiteX2" fmla="*/ 117910 w 1144132"/>
                      <a:gd name="connsiteY2" fmla="*/ 1086541 h 1200881"/>
                      <a:gd name="connsiteX3" fmla="*/ 99561 w 1144132"/>
                      <a:gd name="connsiteY3" fmla="*/ 1006259 h 1200881"/>
                      <a:gd name="connsiteX4" fmla="*/ 165293 w 1144132"/>
                      <a:gd name="connsiteY4" fmla="*/ 986958 h 1200881"/>
                      <a:gd name="connsiteX5" fmla="*/ 93478 w 1144132"/>
                      <a:gd name="connsiteY5" fmla="*/ 979490 h 1200881"/>
                      <a:gd name="connsiteX6" fmla="*/ 88720 w 1144132"/>
                      <a:gd name="connsiteY6" fmla="*/ 889406 h 1200881"/>
                      <a:gd name="connsiteX7" fmla="*/ 936 w 1144132"/>
                      <a:gd name="connsiteY7" fmla="*/ 840342 h 1200881"/>
                      <a:gd name="connsiteX8" fmla="*/ 92759 w 1144132"/>
                      <a:gd name="connsiteY8" fmla="*/ 652895 h 1200881"/>
                      <a:gd name="connsiteX9" fmla="*/ 68115 w 1144132"/>
                      <a:gd name="connsiteY9" fmla="*/ 518506 h 1200881"/>
                      <a:gd name="connsiteX10" fmla="*/ 63638 w 1144132"/>
                      <a:gd name="connsiteY10" fmla="*/ 393761 h 1200881"/>
                      <a:gd name="connsiteX11" fmla="*/ 633178 w 1144132"/>
                      <a:gd name="connsiteY11" fmla="*/ 0 h 1200881"/>
                      <a:gd name="connsiteX12" fmla="*/ 1143476 w 1144132"/>
                      <a:gd name="connsiteY12" fmla="*/ 569195 h 1200881"/>
                      <a:gd name="connsiteX13" fmla="*/ 793364 w 1144132"/>
                      <a:gd name="connsiteY13" fmla="*/ 1143244 h 1200881"/>
                      <a:gd name="connsiteX0" fmla="*/ 699810 w 1144132"/>
                      <a:gd name="connsiteY0" fmla="*/ 973093 h 1200881"/>
                      <a:gd name="connsiteX1" fmla="*/ 239030 w 1144132"/>
                      <a:gd name="connsiteY1" fmla="*/ 1198218 h 1200881"/>
                      <a:gd name="connsiteX2" fmla="*/ 117910 w 1144132"/>
                      <a:gd name="connsiteY2" fmla="*/ 1086541 h 1200881"/>
                      <a:gd name="connsiteX3" fmla="*/ 99561 w 1144132"/>
                      <a:gd name="connsiteY3" fmla="*/ 1006259 h 1200881"/>
                      <a:gd name="connsiteX4" fmla="*/ 165293 w 1144132"/>
                      <a:gd name="connsiteY4" fmla="*/ 986958 h 1200881"/>
                      <a:gd name="connsiteX5" fmla="*/ 93478 w 1144132"/>
                      <a:gd name="connsiteY5" fmla="*/ 979490 h 1200881"/>
                      <a:gd name="connsiteX6" fmla="*/ 88720 w 1144132"/>
                      <a:gd name="connsiteY6" fmla="*/ 889406 h 1200881"/>
                      <a:gd name="connsiteX7" fmla="*/ 936 w 1144132"/>
                      <a:gd name="connsiteY7" fmla="*/ 840342 h 1200881"/>
                      <a:gd name="connsiteX8" fmla="*/ 92759 w 1144132"/>
                      <a:gd name="connsiteY8" fmla="*/ 652895 h 1200881"/>
                      <a:gd name="connsiteX9" fmla="*/ 68115 w 1144132"/>
                      <a:gd name="connsiteY9" fmla="*/ 518506 h 1200881"/>
                      <a:gd name="connsiteX10" fmla="*/ 63638 w 1144132"/>
                      <a:gd name="connsiteY10" fmla="*/ 393761 h 1200881"/>
                      <a:gd name="connsiteX11" fmla="*/ 633178 w 1144132"/>
                      <a:gd name="connsiteY11" fmla="*/ 0 h 1200881"/>
                      <a:gd name="connsiteX12" fmla="*/ 1143476 w 1144132"/>
                      <a:gd name="connsiteY12" fmla="*/ 569195 h 1200881"/>
                      <a:gd name="connsiteX13" fmla="*/ 793364 w 1144132"/>
                      <a:gd name="connsiteY13" fmla="*/ 1143244 h 1200881"/>
                      <a:gd name="connsiteX0" fmla="*/ 699810 w 1144132"/>
                      <a:gd name="connsiteY0" fmla="*/ 973093 h 1200881"/>
                      <a:gd name="connsiteX1" fmla="*/ 239030 w 1144132"/>
                      <a:gd name="connsiteY1" fmla="*/ 1198218 h 1200881"/>
                      <a:gd name="connsiteX2" fmla="*/ 117910 w 1144132"/>
                      <a:gd name="connsiteY2" fmla="*/ 1086541 h 1200881"/>
                      <a:gd name="connsiteX3" fmla="*/ 101942 w 1144132"/>
                      <a:gd name="connsiteY3" fmla="*/ 1046741 h 1200881"/>
                      <a:gd name="connsiteX4" fmla="*/ 165293 w 1144132"/>
                      <a:gd name="connsiteY4" fmla="*/ 986958 h 1200881"/>
                      <a:gd name="connsiteX5" fmla="*/ 93478 w 1144132"/>
                      <a:gd name="connsiteY5" fmla="*/ 979490 h 1200881"/>
                      <a:gd name="connsiteX6" fmla="*/ 88720 w 1144132"/>
                      <a:gd name="connsiteY6" fmla="*/ 889406 h 1200881"/>
                      <a:gd name="connsiteX7" fmla="*/ 936 w 1144132"/>
                      <a:gd name="connsiteY7" fmla="*/ 840342 h 1200881"/>
                      <a:gd name="connsiteX8" fmla="*/ 92759 w 1144132"/>
                      <a:gd name="connsiteY8" fmla="*/ 652895 h 1200881"/>
                      <a:gd name="connsiteX9" fmla="*/ 68115 w 1144132"/>
                      <a:gd name="connsiteY9" fmla="*/ 518506 h 1200881"/>
                      <a:gd name="connsiteX10" fmla="*/ 63638 w 1144132"/>
                      <a:gd name="connsiteY10" fmla="*/ 393761 h 1200881"/>
                      <a:gd name="connsiteX11" fmla="*/ 633178 w 1144132"/>
                      <a:gd name="connsiteY11" fmla="*/ 0 h 1200881"/>
                      <a:gd name="connsiteX12" fmla="*/ 1143476 w 1144132"/>
                      <a:gd name="connsiteY12" fmla="*/ 569195 h 1200881"/>
                      <a:gd name="connsiteX13" fmla="*/ 793364 w 1144132"/>
                      <a:gd name="connsiteY13" fmla="*/ 1143244 h 1200881"/>
                      <a:gd name="connsiteX0" fmla="*/ 699810 w 1144132"/>
                      <a:gd name="connsiteY0" fmla="*/ 973093 h 1200881"/>
                      <a:gd name="connsiteX1" fmla="*/ 239030 w 1144132"/>
                      <a:gd name="connsiteY1" fmla="*/ 1198218 h 1200881"/>
                      <a:gd name="connsiteX2" fmla="*/ 117910 w 1144132"/>
                      <a:gd name="connsiteY2" fmla="*/ 1086541 h 1200881"/>
                      <a:gd name="connsiteX3" fmla="*/ 101942 w 1144132"/>
                      <a:gd name="connsiteY3" fmla="*/ 1046741 h 1200881"/>
                      <a:gd name="connsiteX4" fmla="*/ 165293 w 1144132"/>
                      <a:gd name="connsiteY4" fmla="*/ 986958 h 1200881"/>
                      <a:gd name="connsiteX5" fmla="*/ 83953 w 1144132"/>
                      <a:gd name="connsiteY5" fmla="*/ 979490 h 1200881"/>
                      <a:gd name="connsiteX6" fmla="*/ 88720 w 1144132"/>
                      <a:gd name="connsiteY6" fmla="*/ 889406 h 1200881"/>
                      <a:gd name="connsiteX7" fmla="*/ 936 w 1144132"/>
                      <a:gd name="connsiteY7" fmla="*/ 840342 h 1200881"/>
                      <a:gd name="connsiteX8" fmla="*/ 92759 w 1144132"/>
                      <a:gd name="connsiteY8" fmla="*/ 652895 h 1200881"/>
                      <a:gd name="connsiteX9" fmla="*/ 68115 w 1144132"/>
                      <a:gd name="connsiteY9" fmla="*/ 518506 h 1200881"/>
                      <a:gd name="connsiteX10" fmla="*/ 63638 w 1144132"/>
                      <a:gd name="connsiteY10" fmla="*/ 393761 h 1200881"/>
                      <a:gd name="connsiteX11" fmla="*/ 633178 w 1144132"/>
                      <a:gd name="connsiteY11" fmla="*/ 0 h 1200881"/>
                      <a:gd name="connsiteX12" fmla="*/ 1143476 w 1144132"/>
                      <a:gd name="connsiteY12" fmla="*/ 569195 h 1200881"/>
                      <a:gd name="connsiteX13" fmla="*/ 793364 w 1144132"/>
                      <a:gd name="connsiteY13" fmla="*/ 1143244 h 1200881"/>
                      <a:gd name="connsiteX0" fmla="*/ 699810 w 1144132"/>
                      <a:gd name="connsiteY0" fmla="*/ 973093 h 1200881"/>
                      <a:gd name="connsiteX1" fmla="*/ 239030 w 1144132"/>
                      <a:gd name="connsiteY1" fmla="*/ 1198218 h 1200881"/>
                      <a:gd name="connsiteX2" fmla="*/ 117910 w 1144132"/>
                      <a:gd name="connsiteY2" fmla="*/ 1086541 h 1200881"/>
                      <a:gd name="connsiteX3" fmla="*/ 101942 w 1144132"/>
                      <a:gd name="connsiteY3" fmla="*/ 1046741 h 1200881"/>
                      <a:gd name="connsiteX4" fmla="*/ 165293 w 1144132"/>
                      <a:gd name="connsiteY4" fmla="*/ 986958 h 1200881"/>
                      <a:gd name="connsiteX5" fmla="*/ 83953 w 1144132"/>
                      <a:gd name="connsiteY5" fmla="*/ 979490 h 1200881"/>
                      <a:gd name="connsiteX6" fmla="*/ 88720 w 1144132"/>
                      <a:gd name="connsiteY6" fmla="*/ 889406 h 1200881"/>
                      <a:gd name="connsiteX7" fmla="*/ 936 w 1144132"/>
                      <a:gd name="connsiteY7" fmla="*/ 840342 h 1200881"/>
                      <a:gd name="connsiteX8" fmla="*/ 92759 w 1144132"/>
                      <a:gd name="connsiteY8" fmla="*/ 652895 h 1200881"/>
                      <a:gd name="connsiteX9" fmla="*/ 68115 w 1144132"/>
                      <a:gd name="connsiteY9" fmla="*/ 518506 h 1200881"/>
                      <a:gd name="connsiteX10" fmla="*/ 63638 w 1144132"/>
                      <a:gd name="connsiteY10" fmla="*/ 393761 h 1200881"/>
                      <a:gd name="connsiteX11" fmla="*/ 633178 w 1144132"/>
                      <a:gd name="connsiteY11" fmla="*/ 0 h 1200881"/>
                      <a:gd name="connsiteX12" fmla="*/ 1143476 w 1144132"/>
                      <a:gd name="connsiteY12" fmla="*/ 569195 h 1200881"/>
                      <a:gd name="connsiteX13" fmla="*/ 793364 w 1144132"/>
                      <a:gd name="connsiteY13" fmla="*/ 1143244 h 1200881"/>
                      <a:gd name="connsiteX0" fmla="*/ 699810 w 1144132"/>
                      <a:gd name="connsiteY0" fmla="*/ 973093 h 1200881"/>
                      <a:gd name="connsiteX1" fmla="*/ 239030 w 1144132"/>
                      <a:gd name="connsiteY1" fmla="*/ 1198218 h 1200881"/>
                      <a:gd name="connsiteX2" fmla="*/ 117910 w 1144132"/>
                      <a:gd name="connsiteY2" fmla="*/ 1086541 h 1200881"/>
                      <a:gd name="connsiteX3" fmla="*/ 101942 w 1144132"/>
                      <a:gd name="connsiteY3" fmla="*/ 1046741 h 1200881"/>
                      <a:gd name="connsiteX4" fmla="*/ 174818 w 1144132"/>
                      <a:gd name="connsiteY4" fmla="*/ 1003627 h 1200881"/>
                      <a:gd name="connsiteX5" fmla="*/ 83953 w 1144132"/>
                      <a:gd name="connsiteY5" fmla="*/ 979490 h 1200881"/>
                      <a:gd name="connsiteX6" fmla="*/ 88720 w 1144132"/>
                      <a:gd name="connsiteY6" fmla="*/ 889406 h 1200881"/>
                      <a:gd name="connsiteX7" fmla="*/ 936 w 1144132"/>
                      <a:gd name="connsiteY7" fmla="*/ 840342 h 1200881"/>
                      <a:gd name="connsiteX8" fmla="*/ 92759 w 1144132"/>
                      <a:gd name="connsiteY8" fmla="*/ 652895 h 1200881"/>
                      <a:gd name="connsiteX9" fmla="*/ 68115 w 1144132"/>
                      <a:gd name="connsiteY9" fmla="*/ 518506 h 1200881"/>
                      <a:gd name="connsiteX10" fmla="*/ 63638 w 1144132"/>
                      <a:gd name="connsiteY10" fmla="*/ 393761 h 1200881"/>
                      <a:gd name="connsiteX11" fmla="*/ 633178 w 1144132"/>
                      <a:gd name="connsiteY11" fmla="*/ 0 h 1200881"/>
                      <a:gd name="connsiteX12" fmla="*/ 1143476 w 1144132"/>
                      <a:gd name="connsiteY12" fmla="*/ 569195 h 1200881"/>
                      <a:gd name="connsiteX13" fmla="*/ 793364 w 1144132"/>
                      <a:gd name="connsiteY13" fmla="*/ 1143244 h 1200881"/>
                      <a:gd name="connsiteX0" fmla="*/ 699810 w 1144132"/>
                      <a:gd name="connsiteY0" fmla="*/ 973093 h 1200881"/>
                      <a:gd name="connsiteX1" fmla="*/ 239030 w 1144132"/>
                      <a:gd name="connsiteY1" fmla="*/ 1198218 h 1200881"/>
                      <a:gd name="connsiteX2" fmla="*/ 117910 w 1144132"/>
                      <a:gd name="connsiteY2" fmla="*/ 1086541 h 1200881"/>
                      <a:gd name="connsiteX3" fmla="*/ 101942 w 1144132"/>
                      <a:gd name="connsiteY3" fmla="*/ 1046741 h 1200881"/>
                      <a:gd name="connsiteX4" fmla="*/ 174818 w 1144132"/>
                      <a:gd name="connsiteY4" fmla="*/ 1003627 h 1200881"/>
                      <a:gd name="connsiteX5" fmla="*/ 83953 w 1144132"/>
                      <a:gd name="connsiteY5" fmla="*/ 979490 h 1200881"/>
                      <a:gd name="connsiteX6" fmla="*/ 88720 w 1144132"/>
                      <a:gd name="connsiteY6" fmla="*/ 889406 h 1200881"/>
                      <a:gd name="connsiteX7" fmla="*/ 936 w 1144132"/>
                      <a:gd name="connsiteY7" fmla="*/ 840342 h 1200881"/>
                      <a:gd name="connsiteX8" fmla="*/ 92759 w 1144132"/>
                      <a:gd name="connsiteY8" fmla="*/ 652895 h 1200881"/>
                      <a:gd name="connsiteX9" fmla="*/ 68115 w 1144132"/>
                      <a:gd name="connsiteY9" fmla="*/ 518506 h 1200881"/>
                      <a:gd name="connsiteX10" fmla="*/ 63638 w 1144132"/>
                      <a:gd name="connsiteY10" fmla="*/ 393761 h 1200881"/>
                      <a:gd name="connsiteX11" fmla="*/ 633178 w 1144132"/>
                      <a:gd name="connsiteY11" fmla="*/ 0 h 1200881"/>
                      <a:gd name="connsiteX12" fmla="*/ 1143476 w 1144132"/>
                      <a:gd name="connsiteY12" fmla="*/ 569195 h 1200881"/>
                      <a:gd name="connsiteX13" fmla="*/ 793364 w 1144132"/>
                      <a:gd name="connsiteY13" fmla="*/ 1143244 h 1200881"/>
                      <a:gd name="connsiteX0" fmla="*/ 711632 w 1155954"/>
                      <a:gd name="connsiteY0" fmla="*/ 973093 h 1200881"/>
                      <a:gd name="connsiteX1" fmla="*/ 250852 w 1155954"/>
                      <a:gd name="connsiteY1" fmla="*/ 1198218 h 1200881"/>
                      <a:gd name="connsiteX2" fmla="*/ 129732 w 1155954"/>
                      <a:gd name="connsiteY2" fmla="*/ 1086541 h 1200881"/>
                      <a:gd name="connsiteX3" fmla="*/ 113764 w 1155954"/>
                      <a:gd name="connsiteY3" fmla="*/ 1046741 h 1200881"/>
                      <a:gd name="connsiteX4" fmla="*/ 186640 w 1155954"/>
                      <a:gd name="connsiteY4" fmla="*/ 1003627 h 1200881"/>
                      <a:gd name="connsiteX5" fmla="*/ 95775 w 1155954"/>
                      <a:gd name="connsiteY5" fmla="*/ 979490 h 1200881"/>
                      <a:gd name="connsiteX6" fmla="*/ 100542 w 1155954"/>
                      <a:gd name="connsiteY6" fmla="*/ 889406 h 1200881"/>
                      <a:gd name="connsiteX7" fmla="*/ 851 w 1155954"/>
                      <a:gd name="connsiteY7" fmla="*/ 795098 h 1200881"/>
                      <a:gd name="connsiteX8" fmla="*/ 104581 w 1155954"/>
                      <a:gd name="connsiteY8" fmla="*/ 652895 h 1200881"/>
                      <a:gd name="connsiteX9" fmla="*/ 79937 w 1155954"/>
                      <a:gd name="connsiteY9" fmla="*/ 518506 h 1200881"/>
                      <a:gd name="connsiteX10" fmla="*/ 75460 w 1155954"/>
                      <a:gd name="connsiteY10" fmla="*/ 393761 h 1200881"/>
                      <a:gd name="connsiteX11" fmla="*/ 645000 w 1155954"/>
                      <a:gd name="connsiteY11" fmla="*/ 0 h 1200881"/>
                      <a:gd name="connsiteX12" fmla="*/ 1155298 w 1155954"/>
                      <a:gd name="connsiteY12" fmla="*/ 569195 h 1200881"/>
                      <a:gd name="connsiteX13" fmla="*/ 805186 w 1155954"/>
                      <a:gd name="connsiteY13" fmla="*/ 1143244 h 1200881"/>
                      <a:gd name="connsiteX0" fmla="*/ 711632 w 1155954"/>
                      <a:gd name="connsiteY0" fmla="*/ 973093 h 1200881"/>
                      <a:gd name="connsiteX1" fmla="*/ 250852 w 1155954"/>
                      <a:gd name="connsiteY1" fmla="*/ 1198218 h 1200881"/>
                      <a:gd name="connsiteX2" fmla="*/ 129732 w 1155954"/>
                      <a:gd name="connsiteY2" fmla="*/ 1086541 h 1200881"/>
                      <a:gd name="connsiteX3" fmla="*/ 113764 w 1155954"/>
                      <a:gd name="connsiteY3" fmla="*/ 1046741 h 1200881"/>
                      <a:gd name="connsiteX4" fmla="*/ 186640 w 1155954"/>
                      <a:gd name="connsiteY4" fmla="*/ 1003627 h 1200881"/>
                      <a:gd name="connsiteX5" fmla="*/ 95775 w 1155954"/>
                      <a:gd name="connsiteY5" fmla="*/ 979490 h 1200881"/>
                      <a:gd name="connsiteX6" fmla="*/ 100542 w 1155954"/>
                      <a:gd name="connsiteY6" fmla="*/ 858450 h 1200881"/>
                      <a:gd name="connsiteX7" fmla="*/ 851 w 1155954"/>
                      <a:gd name="connsiteY7" fmla="*/ 795098 h 1200881"/>
                      <a:gd name="connsiteX8" fmla="*/ 104581 w 1155954"/>
                      <a:gd name="connsiteY8" fmla="*/ 652895 h 1200881"/>
                      <a:gd name="connsiteX9" fmla="*/ 79937 w 1155954"/>
                      <a:gd name="connsiteY9" fmla="*/ 518506 h 1200881"/>
                      <a:gd name="connsiteX10" fmla="*/ 75460 w 1155954"/>
                      <a:gd name="connsiteY10" fmla="*/ 393761 h 1200881"/>
                      <a:gd name="connsiteX11" fmla="*/ 645000 w 1155954"/>
                      <a:gd name="connsiteY11" fmla="*/ 0 h 1200881"/>
                      <a:gd name="connsiteX12" fmla="*/ 1155298 w 1155954"/>
                      <a:gd name="connsiteY12" fmla="*/ 569195 h 1200881"/>
                      <a:gd name="connsiteX13" fmla="*/ 805186 w 1155954"/>
                      <a:gd name="connsiteY13" fmla="*/ 1143244 h 1200881"/>
                      <a:gd name="connsiteX0" fmla="*/ 711632 w 1155954"/>
                      <a:gd name="connsiteY0" fmla="*/ 973093 h 1200881"/>
                      <a:gd name="connsiteX1" fmla="*/ 250852 w 1155954"/>
                      <a:gd name="connsiteY1" fmla="*/ 1198218 h 1200881"/>
                      <a:gd name="connsiteX2" fmla="*/ 129732 w 1155954"/>
                      <a:gd name="connsiteY2" fmla="*/ 1086541 h 1200881"/>
                      <a:gd name="connsiteX3" fmla="*/ 113764 w 1155954"/>
                      <a:gd name="connsiteY3" fmla="*/ 1046741 h 1200881"/>
                      <a:gd name="connsiteX4" fmla="*/ 186640 w 1155954"/>
                      <a:gd name="connsiteY4" fmla="*/ 1003627 h 1200881"/>
                      <a:gd name="connsiteX5" fmla="*/ 95775 w 1155954"/>
                      <a:gd name="connsiteY5" fmla="*/ 979490 h 1200881"/>
                      <a:gd name="connsiteX6" fmla="*/ 100542 w 1155954"/>
                      <a:gd name="connsiteY6" fmla="*/ 858450 h 1200881"/>
                      <a:gd name="connsiteX7" fmla="*/ 851 w 1155954"/>
                      <a:gd name="connsiteY7" fmla="*/ 795098 h 1200881"/>
                      <a:gd name="connsiteX8" fmla="*/ 104581 w 1155954"/>
                      <a:gd name="connsiteY8" fmla="*/ 652895 h 1200881"/>
                      <a:gd name="connsiteX9" fmla="*/ 79937 w 1155954"/>
                      <a:gd name="connsiteY9" fmla="*/ 518506 h 1200881"/>
                      <a:gd name="connsiteX10" fmla="*/ 75460 w 1155954"/>
                      <a:gd name="connsiteY10" fmla="*/ 393761 h 1200881"/>
                      <a:gd name="connsiteX11" fmla="*/ 645000 w 1155954"/>
                      <a:gd name="connsiteY11" fmla="*/ 0 h 1200881"/>
                      <a:gd name="connsiteX12" fmla="*/ 1155298 w 1155954"/>
                      <a:gd name="connsiteY12" fmla="*/ 569195 h 1200881"/>
                      <a:gd name="connsiteX13" fmla="*/ 805186 w 1155954"/>
                      <a:gd name="connsiteY13" fmla="*/ 1143244 h 1200881"/>
                      <a:gd name="connsiteX0" fmla="*/ 711632 w 1155954"/>
                      <a:gd name="connsiteY0" fmla="*/ 973093 h 1200881"/>
                      <a:gd name="connsiteX1" fmla="*/ 250852 w 1155954"/>
                      <a:gd name="connsiteY1" fmla="*/ 1198218 h 1200881"/>
                      <a:gd name="connsiteX2" fmla="*/ 129732 w 1155954"/>
                      <a:gd name="connsiteY2" fmla="*/ 1086541 h 1200881"/>
                      <a:gd name="connsiteX3" fmla="*/ 113764 w 1155954"/>
                      <a:gd name="connsiteY3" fmla="*/ 1046741 h 1200881"/>
                      <a:gd name="connsiteX4" fmla="*/ 186640 w 1155954"/>
                      <a:gd name="connsiteY4" fmla="*/ 1003627 h 1200881"/>
                      <a:gd name="connsiteX5" fmla="*/ 95775 w 1155954"/>
                      <a:gd name="connsiteY5" fmla="*/ 979490 h 1200881"/>
                      <a:gd name="connsiteX6" fmla="*/ 100542 w 1155954"/>
                      <a:gd name="connsiteY6" fmla="*/ 858450 h 1200881"/>
                      <a:gd name="connsiteX7" fmla="*/ 851 w 1155954"/>
                      <a:gd name="connsiteY7" fmla="*/ 795098 h 1200881"/>
                      <a:gd name="connsiteX8" fmla="*/ 104581 w 1155954"/>
                      <a:gd name="connsiteY8" fmla="*/ 652895 h 1200881"/>
                      <a:gd name="connsiteX9" fmla="*/ 79937 w 1155954"/>
                      <a:gd name="connsiteY9" fmla="*/ 518506 h 1200881"/>
                      <a:gd name="connsiteX10" fmla="*/ 75460 w 1155954"/>
                      <a:gd name="connsiteY10" fmla="*/ 393761 h 1200881"/>
                      <a:gd name="connsiteX11" fmla="*/ 645000 w 1155954"/>
                      <a:gd name="connsiteY11" fmla="*/ 0 h 1200881"/>
                      <a:gd name="connsiteX12" fmla="*/ 1155298 w 1155954"/>
                      <a:gd name="connsiteY12" fmla="*/ 569195 h 1200881"/>
                      <a:gd name="connsiteX13" fmla="*/ 805186 w 1155954"/>
                      <a:gd name="connsiteY13" fmla="*/ 1143244 h 1200881"/>
                      <a:gd name="connsiteX0" fmla="*/ 710781 w 1155103"/>
                      <a:gd name="connsiteY0" fmla="*/ 973093 h 1200881"/>
                      <a:gd name="connsiteX1" fmla="*/ 250001 w 1155103"/>
                      <a:gd name="connsiteY1" fmla="*/ 1198218 h 1200881"/>
                      <a:gd name="connsiteX2" fmla="*/ 128881 w 1155103"/>
                      <a:gd name="connsiteY2" fmla="*/ 1086541 h 1200881"/>
                      <a:gd name="connsiteX3" fmla="*/ 112913 w 1155103"/>
                      <a:gd name="connsiteY3" fmla="*/ 1046741 h 1200881"/>
                      <a:gd name="connsiteX4" fmla="*/ 185789 w 1155103"/>
                      <a:gd name="connsiteY4" fmla="*/ 1003627 h 1200881"/>
                      <a:gd name="connsiteX5" fmla="*/ 94924 w 1155103"/>
                      <a:gd name="connsiteY5" fmla="*/ 979490 h 1200881"/>
                      <a:gd name="connsiteX6" fmla="*/ 99691 w 1155103"/>
                      <a:gd name="connsiteY6" fmla="*/ 858450 h 1200881"/>
                      <a:gd name="connsiteX7" fmla="*/ 0 w 1155103"/>
                      <a:gd name="connsiteY7" fmla="*/ 795098 h 1200881"/>
                      <a:gd name="connsiteX8" fmla="*/ 103730 w 1155103"/>
                      <a:gd name="connsiteY8" fmla="*/ 652895 h 1200881"/>
                      <a:gd name="connsiteX9" fmla="*/ 79086 w 1155103"/>
                      <a:gd name="connsiteY9" fmla="*/ 518506 h 1200881"/>
                      <a:gd name="connsiteX10" fmla="*/ 74609 w 1155103"/>
                      <a:gd name="connsiteY10" fmla="*/ 393761 h 1200881"/>
                      <a:gd name="connsiteX11" fmla="*/ 644149 w 1155103"/>
                      <a:gd name="connsiteY11" fmla="*/ 0 h 1200881"/>
                      <a:gd name="connsiteX12" fmla="*/ 1154447 w 1155103"/>
                      <a:gd name="connsiteY12" fmla="*/ 569195 h 1200881"/>
                      <a:gd name="connsiteX13" fmla="*/ 804335 w 1155103"/>
                      <a:gd name="connsiteY13" fmla="*/ 1143244 h 1200881"/>
                      <a:gd name="connsiteX0" fmla="*/ 710781 w 1155103"/>
                      <a:gd name="connsiteY0" fmla="*/ 973093 h 1200881"/>
                      <a:gd name="connsiteX1" fmla="*/ 250001 w 1155103"/>
                      <a:gd name="connsiteY1" fmla="*/ 1198218 h 1200881"/>
                      <a:gd name="connsiteX2" fmla="*/ 128881 w 1155103"/>
                      <a:gd name="connsiteY2" fmla="*/ 1086541 h 1200881"/>
                      <a:gd name="connsiteX3" fmla="*/ 112913 w 1155103"/>
                      <a:gd name="connsiteY3" fmla="*/ 1046741 h 1200881"/>
                      <a:gd name="connsiteX4" fmla="*/ 185789 w 1155103"/>
                      <a:gd name="connsiteY4" fmla="*/ 1003627 h 1200881"/>
                      <a:gd name="connsiteX5" fmla="*/ 97305 w 1155103"/>
                      <a:gd name="connsiteY5" fmla="*/ 941390 h 1200881"/>
                      <a:gd name="connsiteX6" fmla="*/ 99691 w 1155103"/>
                      <a:gd name="connsiteY6" fmla="*/ 858450 h 1200881"/>
                      <a:gd name="connsiteX7" fmla="*/ 0 w 1155103"/>
                      <a:gd name="connsiteY7" fmla="*/ 795098 h 1200881"/>
                      <a:gd name="connsiteX8" fmla="*/ 103730 w 1155103"/>
                      <a:gd name="connsiteY8" fmla="*/ 652895 h 1200881"/>
                      <a:gd name="connsiteX9" fmla="*/ 79086 w 1155103"/>
                      <a:gd name="connsiteY9" fmla="*/ 518506 h 1200881"/>
                      <a:gd name="connsiteX10" fmla="*/ 74609 w 1155103"/>
                      <a:gd name="connsiteY10" fmla="*/ 393761 h 1200881"/>
                      <a:gd name="connsiteX11" fmla="*/ 644149 w 1155103"/>
                      <a:gd name="connsiteY11" fmla="*/ 0 h 1200881"/>
                      <a:gd name="connsiteX12" fmla="*/ 1154447 w 1155103"/>
                      <a:gd name="connsiteY12" fmla="*/ 569195 h 1200881"/>
                      <a:gd name="connsiteX13" fmla="*/ 804335 w 1155103"/>
                      <a:gd name="connsiteY13" fmla="*/ 1143244 h 1200881"/>
                      <a:gd name="connsiteX0" fmla="*/ 710781 w 1155103"/>
                      <a:gd name="connsiteY0" fmla="*/ 973093 h 1200881"/>
                      <a:gd name="connsiteX1" fmla="*/ 250001 w 1155103"/>
                      <a:gd name="connsiteY1" fmla="*/ 1198218 h 1200881"/>
                      <a:gd name="connsiteX2" fmla="*/ 128881 w 1155103"/>
                      <a:gd name="connsiteY2" fmla="*/ 1086541 h 1200881"/>
                      <a:gd name="connsiteX3" fmla="*/ 112913 w 1155103"/>
                      <a:gd name="connsiteY3" fmla="*/ 1046741 h 1200881"/>
                      <a:gd name="connsiteX4" fmla="*/ 185789 w 1155103"/>
                      <a:gd name="connsiteY4" fmla="*/ 1003627 h 1200881"/>
                      <a:gd name="connsiteX5" fmla="*/ 92542 w 1155103"/>
                      <a:gd name="connsiteY5" fmla="*/ 934246 h 1200881"/>
                      <a:gd name="connsiteX6" fmla="*/ 99691 w 1155103"/>
                      <a:gd name="connsiteY6" fmla="*/ 858450 h 1200881"/>
                      <a:gd name="connsiteX7" fmla="*/ 0 w 1155103"/>
                      <a:gd name="connsiteY7" fmla="*/ 795098 h 1200881"/>
                      <a:gd name="connsiteX8" fmla="*/ 103730 w 1155103"/>
                      <a:gd name="connsiteY8" fmla="*/ 652895 h 1200881"/>
                      <a:gd name="connsiteX9" fmla="*/ 79086 w 1155103"/>
                      <a:gd name="connsiteY9" fmla="*/ 518506 h 1200881"/>
                      <a:gd name="connsiteX10" fmla="*/ 74609 w 1155103"/>
                      <a:gd name="connsiteY10" fmla="*/ 393761 h 1200881"/>
                      <a:gd name="connsiteX11" fmla="*/ 644149 w 1155103"/>
                      <a:gd name="connsiteY11" fmla="*/ 0 h 1200881"/>
                      <a:gd name="connsiteX12" fmla="*/ 1154447 w 1155103"/>
                      <a:gd name="connsiteY12" fmla="*/ 569195 h 1200881"/>
                      <a:gd name="connsiteX13" fmla="*/ 804335 w 1155103"/>
                      <a:gd name="connsiteY13" fmla="*/ 1143244 h 1200881"/>
                      <a:gd name="connsiteX0" fmla="*/ 710781 w 1155103"/>
                      <a:gd name="connsiteY0" fmla="*/ 973093 h 1200881"/>
                      <a:gd name="connsiteX1" fmla="*/ 250001 w 1155103"/>
                      <a:gd name="connsiteY1" fmla="*/ 1198218 h 1200881"/>
                      <a:gd name="connsiteX2" fmla="*/ 128881 w 1155103"/>
                      <a:gd name="connsiteY2" fmla="*/ 1086541 h 1200881"/>
                      <a:gd name="connsiteX3" fmla="*/ 112913 w 1155103"/>
                      <a:gd name="connsiteY3" fmla="*/ 1046741 h 1200881"/>
                      <a:gd name="connsiteX4" fmla="*/ 297708 w 1155103"/>
                      <a:gd name="connsiteY4" fmla="*/ 972671 h 1200881"/>
                      <a:gd name="connsiteX5" fmla="*/ 92542 w 1155103"/>
                      <a:gd name="connsiteY5" fmla="*/ 934246 h 1200881"/>
                      <a:gd name="connsiteX6" fmla="*/ 99691 w 1155103"/>
                      <a:gd name="connsiteY6" fmla="*/ 858450 h 1200881"/>
                      <a:gd name="connsiteX7" fmla="*/ 0 w 1155103"/>
                      <a:gd name="connsiteY7" fmla="*/ 795098 h 1200881"/>
                      <a:gd name="connsiteX8" fmla="*/ 103730 w 1155103"/>
                      <a:gd name="connsiteY8" fmla="*/ 652895 h 1200881"/>
                      <a:gd name="connsiteX9" fmla="*/ 79086 w 1155103"/>
                      <a:gd name="connsiteY9" fmla="*/ 518506 h 1200881"/>
                      <a:gd name="connsiteX10" fmla="*/ 74609 w 1155103"/>
                      <a:gd name="connsiteY10" fmla="*/ 393761 h 1200881"/>
                      <a:gd name="connsiteX11" fmla="*/ 644149 w 1155103"/>
                      <a:gd name="connsiteY11" fmla="*/ 0 h 1200881"/>
                      <a:gd name="connsiteX12" fmla="*/ 1154447 w 1155103"/>
                      <a:gd name="connsiteY12" fmla="*/ 569195 h 1200881"/>
                      <a:gd name="connsiteX13" fmla="*/ 804335 w 1155103"/>
                      <a:gd name="connsiteY13" fmla="*/ 1143244 h 1200881"/>
                      <a:gd name="connsiteX0" fmla="*/ 710781 w 1155103"/>
                      <a:gd name="connsiteY0" fmla="*/ 973093 h 1200881"/>
                      <a:gd name="connsiteX1" fmla="*/ 250001 w 1155103"/>
                      <a:gd name="connsiteY1" fmla="*/ 1198218 h 1200881"/>
                      <a:gd name="connsiteX2" fmla="*/ 159837 w 1155103"/>
                      <a:gd name="connsiteY2" fmla="*/ 1141310 h 1200881"/>
                      <a:gd name="connsiteX3" fmla="*/ 112913 w 1155103"/>
                      <a:gd name="connsiteY3" fmla="*/ 1046741 h 1200881"/>
                      <a:gd name="connsiteX4" fmla="*/ 297708 w 1155103"/>
                      <a:gd name="connsiteY4" fmla="*/ 972671 h 1200881"/>
                      <a:gd name="connsiteX5" fmla="*/ 92542 w 1155103"/>
                      <a:gd name="connsiteY5" fmla="*/ 934246 h 1200881"/>
                      <a:gd name="connsiteX6" fmla="*/ 99691 w 1155103"/>
                      <a:gd name="connsiteY6" fmla="*/ 858450 h 1200881"/>
                      <a:gd name="connsiteX7" fmla="*/ 0 w 1155103"/>
                      <a:gd name="connsiteY7" fmla="*/ 795098 h 1200881"/>
                      <a:gd name="connsiteX8" fmla="*/ 103730 w 1155103"/>
                      <a:gd name="connsiteY8" fmla="*/ 652895 h 1200881"/>
                      <a:gd name="connsiteX9" fmla="*/ 79086 w 1155103"/>
                      <a:gd name="connsiteY9" fmla="*/ 518506 h 1200881"/>
                      <a:gd name="connsiteX10" fmla="*/ 74609 w 1155103"/>
                      <a:gd name="connsiteY10" fmla="*/ 393761 h 1200881"/>
                      <a:gd name="connsiteX11" fmla="*/ 644149 w 1155103"/>
                      <a:gd name="connsiteY11" fmla="*/ 0 h 1200881"/>
                      <a:gd name="connsiteX12" fmla="*/ 1154447 w 1155103"/>
                      <a:gd name="connsiteY12" fmla="*/ 569195 h 1200881"/>
                      <a:gd name="connsiteX13" fmla="*/ 804335 w 1155103"/>
                      <a:gd name="connsiteY13" fmla="*/ 1143244 h 1200881"/>
                      <a:gd name="connsiteX0" fmla="*/ 710781 w 1155103"/>
                      <a:gd name="connsiteY0" fmla="*/ 973093 h 1200881"/>
                      <a:gd name="connsiteX1" fmla="*/ 250001 w 1155103"/>
                      <a:gd name="connsiteY1" fmla="*/ 1198218 h 1200881"/>
                      <a:gd name="connsiteX2" fmla="*/ 159837 w 1155103"/>
                      <a:gd name="connsiteY2" fmla="*/ 1141310 h 1200881"/>
                      <a:gd name="connsiteX3" fmla="*/ 112913 w 1155103"/>
                      <a:gd name="connsiteY3" fmla="*/ 1046741 h 1200881"/>
                      <a:gd name="connsiteX4" fmla="*/ 297708 w 1155103"/>
                      <a:gd name="connsiteY4" fmla="*/ 972671 h 1200881"/>
                      <a:gd name="connsiteX5" fmla="*/ 92542 w 1155103"/>
                      <a:gd name="connsiteY5" fmla="*/ 934246 h 1200881"/>
                      <a:gd name="connsiteX6" fmla="*/ 99691 w 1155103"/>
                      <a:gd name="connsiteY6" fmla="*/ 858450 h 1200881"/>
                      <a:gd name="connsiteX7" fmla="*/ 0 w 1155103"/>
                      <a:gd name="connsiteY7" fmla="*/ 795098 h 1200881"/>
                      <a:gd name="connsiteX8" fmla="*/ 103730 w 1155103"/>
                      <a:gd name="connsiteY8" fmla="*/ 652895 h 1200881"/>
                      <a:gd name="connsiteX9" fmla="*/ 79086 w 1155103"/>
                      <a:gd name="connsiteY9" fmla="*/ 518506 h 1200881"/>
                      <a:gd name="connsiteX10" fmla="*/ 74609 w 1155103"/>
                      <a:gd name="connsiteY10" fmla="*/ 393761 h 1200881"/>
                      <a:gd name="connsiteX11" fmla="*/ 644149 w 1155103"/>
                      <a:gd name="connsiteY11" fmla="*/ 0 h 1200881"/>
                      <a:gd name="connsiteX12" fmla="*/ 1154447 w 1155103"/>
                      <a:gd name="connsiteY12" fmla="*/ 569195 h 1200881"/>
                      <a:gd name="connsiteX13" fmla="*/ 804335 w 1155103"/>
                      <a:gd name="connsiteY13" fmla="*/ 1143244 h 1200881"/>
                      <a:gd name="connsiteX0" fmla="*/ 710781 w 1155103"/>
                      <a:gd name="connsiteY0" fmla="*/ 973093 h 1200881"/>
                      <a:gd name="connsiteX1" fmla="*/ 250001 w 1155103"/>
                      <a:gd name="connsiteY1" fmla="*/ 1198218 h 1200881"/>
                      <a:gd name="connsiteX2" fmla="*/ 159837 w 1155103"/>
                      <a:gd name="connsiteY2" fmla="*/ 1141310 h 1200881"/>
                      <a:gd name="connsiteX3" fmla="*/ 112913 w 1155103"/>
                      <a:gd name="connsiteY3" fmla="*/ 1046741 h 1200881"/>
                      <a:gd name="connsiteX4" fmla="*/ 297708 w 1155103"/>
                      <a:gd name="connsiteY4" fmla="*/ 972671 h 1200881"/>
                      <a:gd name="connsiteX5" fmla="*/ 92542 w 1155103"/>
                      <a:gd name="connsiteY5" fmla="*/ 934246 h 1200881"/>
                      <a:gd name="connsiteX6" fmla="*/ 99691 w 1155103"/>
                      <a:gd name="connsiteY6" fmla="*/ 858450 h 1200881"/>
                      <a:gd name="connsiteX7" fmla="*/ 0 w 1155103"/>
                      <a:gd name="connsiteY7" fmla="*/ 795098 h 1200881"/>
                      <a:gd name="connsiteX8" fmla="*/ 103730 w 1155103"/>
                      <a:gd name="connsiteY8" fmla="*/ 652895 h 1200881"/>
                      <a:gd name="connsiteX9" fmla="*/ 79086 w 1155103"/>
                      <a:gd name="connsiteY9" fmla="*/ 518506 h 1200881"/>
                      <a:gd name="connsiteX10" fmla="*/ 74609 w 1155103"/>
                      <a:gd name="connsiteY10" fmla="*/ 393761 h 1200881"/>
                      <a:gd name="connsiteX11" fmla="*/ 644149 w 1155103"/>
                      <a:gd name="connsiteY11" fmla="*/ 0 h 1200881"/>
                      <a:gd name="connsiteX12" fmla="*/ 1154447 w 1155103"/>
                      <a:gd name="connsiteY12" fmla="*/ 569195 h 1200881"/>
                      <a:gd name="connsiteX13" fmla="*/ 804335 w 1155103"/>
                      <a:gd name="connsiteY13" fmla="*/ 1143244 h 1200881"/>
                      <a:gd name="connsiteX0" fmla="*/ 710781 w 1155103"/>
                      <a:gd name="connsiteY0" fmla="*/ 973093 h 1200881"/>
                      <a:gd name="connsiteX1" fmla="*/ 250001 w 1155103"/>
                      <a:gd name="connsiteY1" fmla="*/ 1198218 h 1200881"/>
                      <a:gd name="connsiteX2" fmla="*/ 159837 w 1155103"/>
                      <a:gd name="connsiteY2" fmla="*/ 1141310 h 1200881"/>
                      <a:gd name="connsiteX3" fmla="*/ 141488 w 1155103"/>
                      <a:gd name="connsiteY3" fmla="*/ 1103891 h 1200881"/>
                      <a:gd name="connsiteX4" fmla="*/ 297708 w 1155103"/>
                      <a:gd name="connsiteY4" fmla="*/ 972671 h 1200881"/>
                      <a:gd name="connsiteX5" fmla="*/ 92542 w 1155103"/>
                      <a:gd name="connsiteY5" fmla="*/ 934246 h 1200881"/>
                      <a:gd name="connsiteX6" fmla="*/ 99691 w 1155103"/>
                      <a:gd name="connsiteY6" fmla="*/ 858450 h 1200881"/>
                      <a:gd name="connsiteX7" fmla="*/ 0 w 1155103"/>
                      <a:gd name="connsiteY7" fmla="*/ 795098 h 1200881"/>
                      <a:gd name="connsiteX8" fmla="*/ 103730 w 1155103"/>
                      <a:gd name="connsiteY8" fmla="*/ 652895 h 1200881"/>
                      <a:gd name="connsiteX9" fmla="*/ 79086 w 1155103"/>
                      <a:gd name="connsiteY9" fmla="*/ 518506 h 1200881"/>
                      <a:gd name="connsiteX10" fmla="*/ 74609 w 1155103"/>
                      <a:gd name="connsiteY10" fmla="*/ 393761 h 1200881"/>
                      <a:gd name="connsiteX11" fmla="*/ 644149 w 1155103"/>
                      <a:gd name="connsiteY11" fmla="*/ 0 h 1200881"/>
                      <a:gd name="connsiteX12" fmla="*/ 1154447 w 1155103"/>
                      <a:gd name="connsiteY12" fmla="*/ 569195 h 1200881"/>
                      <a:gd name="connsiteX13" fmla="*/ 804335 w 1155103"/>
                      <a:gd name="connsiteY13" fmla="*/ 1143244 h 1200881"/>
                      <a:gd name="connsiteX0" fmla="*/ 710781 w 1155103"/>
                      <a:gd name="connsiteY0" fmla="*/ 973093 h 1200881"/>
                      <a:gd name="connsiteX1" fmla="*/ 250001 w 1155103"/>
                      <a:gd name="connsiteY1" fmla="*/ 1198218 h 1200881"/>
                      <a:gd name="connsiteX2" fmla="*/ 159837 w 1155103"/>
                      <a:gd name="connsiteY2" fmla="*/ 1141310 h 1200881"/>
                      <a:gd name="connsiteX3" fmla="*/ 141488 w 1155103"/>
                      <a:gd name="connsiteY3" fmla="*/ 1103891 h 1200881"/>
                      <a:gd name="connsiteX4" fmla="*/ 297708 w 1155103"/>
                      <a:gd name="connsiteY4" fmla="*/ 972671 h 1200881"/>
                      <a:gd name="connsiteX5" fmla="*/ 92542 w 1155103"/>
                      <a:gd name="connsiteY5" fmla="*/ 934246 h 1200881"/>
                      <a:gd name="connsiteX6" fmla="*/ 99691 w 1155103"/>
                      <a:gd name="connsiteY6" fmla="*/ 858450 h 1200881"/>
                      <a:gd name="connsiteX7" fmla="*/ 0 w 1155103"/>
                      <a:gd name="connsiteY7" fmla="*/ 795098 h 1200881"/>
                      <a:gd name="connsiteX8" fmla="*/ 103730 w 1155103"/>
                      <a:gd name="connsiteY8" fmla="*/ 652895 h 1200881"/>
                      <a:gd name="connsiteX9" fmla="*/ 79086 w 1155103"/>
                      <a:gd name="connsiteY9" fmla="*/ 518506 h 1200881"/>
                      <a:gd name="connsiteX10" fmla="*/ 74609 w 1155103"/>
                      <a:gd name="connsiteY10" fmla="*/ 393761 h 1200881"/>
                      <a:gd name="connsiteX11" fmla="*/ 644149 w 1155103"/>
                      <a:gd name="connsiteY11" fmla="*/ 0 h 1200881"/>
                      <a:gd name="connsiteX12" fmla="*/ 1154447 w 1155103"/>
                      <a:gd name="connsiteY12" fmla="*/ 569195 h 1200881"/>
                      <a:gd name="connsiteX13" fmla="*/ 804335 w 1155103"/>
                      <a:gd name="connsiteY13" fmla="*/ 1143244 h 1200881"/>
                      <a:gd name="connsiteX0" fmla="*/ 710781 w 1155103"/>
                      <a:gd name="connsiteY0" fmla="*/ 973093 h 1200881"/>
                      <a:gd name="connsiteX1" fmla="*/ 250001 w 1155103"/>
                      <a:gd name="connsiteY1" fmla="*/ 1198218 h 1200881"/>
                      <a:gd name="connsiteX2" fmla="*/ 159837 w 1155103"/>
                      <a:gd name="connsiteY2" fmla="*/ 1141310 h 1200881"/>
                      <a:gd name="connsiteX3" fmla="*/ 141488 w 1155103"/>
                      <a:gd name="connsiteY3" fmla="*/ 1103891 h 1200881"/>
                      <a:gd name="connsiteX4" fmla="*/ 314376 w 1155103"/>
                      <a:gd name="connsiteY4" fmla="*/ 948859 h 1200881"/>
                      <a:gd name="connsiteX5" fmla="*/ 92542 w 1155103"/>
                      <a:gd name="connsiteY5" fmla="*/ 934246 h 1200881"/>
                      <a:gd name="connsiteX6" fmla="*/ 99691 w 1155103"/>
                      <a:gd name="connsiteY6" fmla="*/ 858450 h 1200881"/>
                      <a:gd name="connsiteX7" fmla="*/ 0 w 1155103"/>
                      <a:gd name="connsiteY7" fmla="*/ 795098 h 1200881"/>
                      <a:gd name="connsiteX8" fmla="*/ 103730 w 1155103"/>
                      <a:gd name="connsiteY8" fmla="*/ 652895 h 1200881"/>
                      <a:gd name="connsiteX9" fmla="*/ 79086 w 1155103"/>
                      <a:gd name="connsiteY9" fmla="*/ 518506 h 1200881"/>
                      <a:gd name="connsiteX10" fmla="*/ 74609 w 1155103"/>
                      <a:gd name="connsiteY10" fmla="*/ 393761 h 1200881"/>
                      <a:gd name="connsiteX11" fmla="*/ 644149 w 1155103"/>
                      <a:gd name="connsiteY11" fmla="*/ 0 h 1200881"/>
                      <a:gd name="connsiteX12" fmla="*/ 1154447 w 1155103"/>
                      <a:gd name="connsiteY12" fmla="*/ 569195 h 1200881"/>
                      <a:gd name="connsiteX13" fmla="*/ 804335 w 1155103"/>
                      <a:gd name="connsiteY13" fmla="*/ 1143244 h 1200881"/>
                      <a:gd name="connsiteX0" fmla="*/ 710781 w 1155103"/>
                      <a:gd name="connsiteY0" fmla="*/ 973093 h 1200881"/>
                      <a:gd name="connsiteX1" fmla="*/ 250001 w 1155103"/>
                      <a:gd name="connsiteY1" fmla="*/ 1198218 h 1200881"/>
                      <a:gd name="connsiteX2" fmla="*/ 159837 w 1155103"/>
                      <a:gd name="connsiteY2" fmla="*/ 1141310 h 1200881"/>
                      <a:gd name="connsiteX3" fmla="*/ 141488 w 1155103"/>
                      <a:gd name="connsiteY3" fmla="*/ 1103891 h 1200881"/>
                      <a:gd name="connsiteX4" fmla="*/ 314376 w 1155103"/>
                      <a:gd name="connsiteY4" fmla="*/ 948859 h 1200881"/>
                      <a:gd name="connsiteX5" fmla="*/ 92542 w 1155103"/>
                      <a:gd name="connsiteY5" fmla="*/ 934246 h 1200881"/>
                      <a:gd name="connsiteX6" fmla="*/ 99691 w 1155103"/>
                      <a:gd name="connsiteY6" fmla="*/ 858450 h 1200881"/>
                      <a:gd name="connsiteX7" fmla="*/ 0 w 1155103"/>
                      <a:gd name="connsiteY7" fmla="*/ 795098 h 1200881"/>
                      <a:gd name="connsiteX8" fmla="*/ 103730 w 1155103"/>
                      <a:gd name="connsiteY8" fmla="*/ 652895 h 1200881"/>
                      <a:gd name="connsiteX9" fmla="*/ 79086 w 1155103"/>
                      <a:gd name="connsiteY9" fmla="*/ 518506 h 1200881"/>
                      <a:gd name="connsiteX10" fmla="*/ 74609 w 1155103"/>
                      <a:gd name="connsiteY10" fmla="*/ 393761 h 1200881"/>
                      <a:gd name="connsiteX11" fmla="*/ 644149 w 1155103"/>
                      <a:gd name="connsiteY11" fmla="*/ 0 h 1200881"/>
                      <a:gd name="connsiteX12" fmla="*/ 1154447 w 1155103"/>
                      <a:gd name="connsiteY12" fmla="*/ 569195 h 1200881"/>
                      <a:gd name="connsiteX13" fmla="*/ 804335 w 1155103"/>
                      <a:gd name="connsiteY13" fmla="*/ 1143244 h 1200881"/>
                      <a:gd name="connsiteX0" fmla="*/ 710781 w 1155103"/>
                      <a:gd name="connsiteY0" fmla="*/ 973093 h 1200881"/>
                      <a:gd name="connsiteX1" fmla="*/ 250001 w 1155103"/>
                      <a:gd name="connsiteY1" fmla="*/ 1198218 h 1200881"/>
                      <a:gd name="connsiteX2" fmla="*/ 159837 w 1155103"/>
                      <a:gd name="connsiteY2" fmla="*/ 1141310 h 1200881"/>
                      <a:gd name="connsiteX3" fmla="*/ 141488 w 1155103"/>
                      <a:gd name="connsiteY3" fmla="*/ 1103891 h 1200881"/>
                      <a:gd name="connsiteX4" fmla="*/ 314376 w 1155103"/>
                      <a:gd name="connsiteY4" fmla="*/ 948859 h 1200881"/>
                      <a:gd name="connsiteX5" fmla="*/ 92542 w 1155103"/>
                      <a:gd name="connsiteY5" fmla="*/ 934246 h 1200881"/>
                      <a:gd name="connsiteX6" fmla="*/ 99691 w 1155103"/>
                      <a:gd name="connsiteY6" fmla="*/ 858450 h 1200881"/>
                      <a:gd name="connsiteX7" fmla="*/ 0 w 1155103"/>
                      <a:gd name="connsiteY7" fmla="*/ 795098 h 1200881"/>
                      <a:gd name="connsiteX8" fmla="*/ 103730 w 1155103"/>
                      <a:gd name="connsiteY8" fmla="*/ 652895 h 1200881"/>
                      <a:gd name="connsiteX9" fmla="*/ 79086 w 1155103"/>
                      <a:gd name="connsiteY9" fmla="*/ 518506 h 1200881"/>
                      <a:gd name="connsiteX10" fmla="*/ 74609 w 1155103"/>
                      <a:gd name="connsiteY10" fmla="*/ 393761 h 1200881"/>
                      <a:gd name="connsiteX11" fmla="*/ 644149 w 1155103"/>
                      <a:gd name="connsiteY11" fmla="*/ 0 h 1200881"/>
                      <a:gd name="connsiteX12" fmla="*/ 1154447 w 1155103"/>
                      <a:gd name="connsiteY12" fmla="*/ 569195 h 1200881"/>
                      <a:gd name="connsiteX13" fmla="*/ 804335 w 1155103"/>
                      <a:gd name="connsiteY13" fmla="*/ 1143244 h 12008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55103" h="1200881">
                        <a:moveTo>
                          <a:pt x="710781" y="973093"/>
                        </a:moveTo>
                        <a:cubicBezTo>
                          <a:pt x="615361" y="1150794"/>
                          <a:pt x="505785" y="1215366"/>
                          <a:pt x="250001" y="1198218"/>
                        </a:cubicBezTo>
                        <a:cubicBezTo>
                          <a:pt x="174509" y="1186269"/>
                          <a:pt x="180377" y="1181142"/>
                          <a:pt x="159837" y="1141310"/>
                        </a:cubicBezTo>
                        <a:cubicBezTo>
                          <a:pt x="155308" y="1125662"/>
                          <a:pt x="115732" y="1135966"/>
                          <a:pt x="141488" y="1103891"/>
                        </a:cubicBezTo>
                        <a:cubicBezTo>
                          <a:pt x="167244" y="1071816"/>
                          <a:pt x="322534" y="977133"/>
                          <a:pt x="314376" y="948859"/>
                        </a:cubicBezTo>
                        <a:cubicBezTo>
                          <a:pt x="283294" y="934463"/>
                          <a:pt x="147373" y="942170"/>
                          <a:pt x="92542" y="934246"/>
                        </a:cubicBezTo>
                        <a:cubicBezTo>
                          <a:pt x="56761" y="919178"/>
                          <a:pt x="99689" y="893241"/>
                          <a:pt x="99691" y="858450"/>
                        </a:cubicBezTo>
                        <a:cubicBezTo>
                          <a:pt x="57356" y="844329"/>
                          <a:pt x="66" y="845389"/>
                          <a:pt x="0" y="795098"/>
                        </a:cubicBezTo>
                        <a:cubicBezTo>
                          <a:pt x="15050" y="752392"/>
                          <a:pt x="90549" y="698994"/>
                          <a:pt x="103730" y="652895"/>
                        </a:cubicBezTo>
                        <a:cubicBezTo>
                          <a:pt x="116911" y="606796"/>
                          <a:pt x="83542" y="554155"/>
                          <a:pt x="79086" y="518506"/>
                        </a:cubicBezTo>
                        <a:cubicBezTo>
                          <a:pt x="72554" y="486467"/>
                          <a:pt x="75308" y="420261"/>
                          <a:pt x="74609" y="393761"/>
                        </a:cubicBezTo>
                        <a:cubicBezTo>
                          <a:pt x="81935" y="132144"/>
                          <a:pt x="364386" y="0"/>
                          <a:pt x="644149" y="0"/>
                        </a:cubicBezTo>
                        <a:cubicBezTo>
                          <a:pt x="963878" y="0"/>
                          <a:pt x="1168230" y="300072"/>
                          <a:pt x="1154447" y="569195"/>
                        </a:cubicBezTo>
                        <a:cubicBezTo>
                          <a:pt x="1140664" y="838318"/>
                          <a:pt x="796166" y="1003900"/>
                          <a:pt x="804335" y="1143244"/>
                        </a:cubicBez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80" name="フリーフォーム: 図形 279">
                    <a:extLst>
                      <a:ext uri="{FF2B5EF4-FFF2-40B4-BE49-F238E27FC236}">
                        <a16:creationId xmlns:a16="http://schemas.microsoft.com/office/drawing/2014/main" id="{98E083C6-C57A-4785-BB23-7B8C715A0645}"/>
                      </a:ext>
                    </a:extLst>
                  </p:cNvPr>
                  <p:cNvSpPr/>
                  <p:nvPr/>
                </p:nvSpPr>
                <p:spPr>
                  <a:xfrm>
                    <a:off x="6605771" y="1393640"/>
                    <a:ext cx="143411" cy="135648"/>
                  </a:xfrm>
                  <a:custGeom>
                    <a:avLst/>
                    <a:gdLst>
                      <a:gd name="connsiteX0" fmla="*/ 94050 w 188100"/>
                      <a:gd name="connsiteY0" fmla="*/ 0 h 135648"/>
                      <a:gd name="connsiteX1" fmla="*/ 188100 w 188100"/>
                      <a:gd name="connsiteY1" fmla="*/ 94050 h 135648"/>
                      <a:gd name="connsiteX2" fmla="*/ 188099 w 188100"/>
                      <a:gd name="connsiteY2" fmla="*/ 135644 h 135648"/>
                      <a:gd name="connsiteX3" fmla="*/ 182736 w 188100"/>
                      <a:gd name="connsiteY3" fmla="*/ 109080 h 135648"/>
                      <a:gd name="connsiteX4" fmla="*/ 94050 w 188100"/>
                      <a:gd name="connsiteY4" fmla="*/ 50295 h 135648"/>
                      <a:gd name="connsiteX5" fmla="*/ 5364 w 188100"/>
                      <a:gd name="connsiteY5" fmla="*/ 109080 h 135648"/>
                      <a:gd name="connsiteX6" fmla="*/ 0 w 188100"/>
                      <a:gd name="connsiteY6" fmla="*/ 135648 h 135648"/>
                      <a:gd name="connsiteX7" fmla="*/ 0 w 188100"/>
                      <a:gd name="connsiteY7" fmla="*/ 94050 h 135648"/>
                      <a:gd name="connsiteX8" fmla="*/ 94050 w 188100"/>
                      <a:gd name="connsiteY8" fmla="*/ 0 h 1356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88100" h="135648">
                        <a:moveTo>
                          <a:pt x="94050" y="0"/>
                        </a:moveTo>
                        <a:cubicBezTo>
                          <a:pt x="145992" y="0"/>
                          <a:pt x="188100" y="42108"/>
                          <a:pt x="188100" y="94050"/>
                        </a:cubicBezTo>
                        <a:lnTo>
                          <a:pt x="188099" y="135644"/>
                        </a:lnTo>
                        <a:lnTo>
                          <a:pt x="182736" y="109080"/>
                        </a:lnTo>
                        <a:cubicBezTo>
                          <a:pt x="168125" y="74535"/>
                          <a:pt x="133918" y="50295"/>
                          <a:pt x="94050" y="50295"/>
                        </a:cubicBezTo>
                        <a:cubicBezTo>
                          <a:pt x="54182" y="50295"/>
                          <a:pt x="19976" y="74535"/>
                          <a:pt x="5364" y="109080"/>
                        </a:cubicBezTo>
                        <a:lnTo>
                          <a:pt x="0" y="135648"/>
                        </a:lnTo>
                        <a:lnTo>
                          <a:pt x="0" y="94050"/>
                        </a:lnTo>
                        <a:cubicBezTo>
                          <a:pt x="0" y="42108"/>
                          <a:pt x="42108" y="0"/>
                          <a:pt x="9405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81" name="四角形: 角を丸くする 280">
                    <a:extLst>
                      <a:ext uri="{FF2B5EF4-FFF2-40B4-BE49-F238E27FC236}">
                        <a16:creationId xmlns:a16="http://schemas.microsoft.com/office/drawing/2014/main" id="{CA69722F-D5BD-40AF-9B34-E909801F190B}"/>
                      </a:ext>
                    </a:extLst>
                  </p:cNvPr>
                  <p:cNvSpPr/>
                  <p:nvPr/>
                </p:nvSpPr>
                <p:spPr>
                  <a:xfrm>
                    <a:off x="6605773" y="1427562"/>
                    <a:ext cx="143410" cy="20759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83" name="四角形: 角を丸くする 282">
                    <a:extLst>
                      <a:ext uri="{FF2B5EF4-FFF2-40B4-BE49-F238E27FC236}">
                        <a16:creationId xmlns:a16="http://schemas.microsoft.com/office/drawing/2014/main" id="{55C22B54-D4DF-4A4E-94AB-3BE3BE3850EF}"/>
                      </a:ext>
                    </a:extLst>
                  </p:cNvPr>
                  <p:cNvSpPr/>
                  <p:nvPr/>
                </p:nvSpPr>
                <p:spPr>
                  <a:xfrm>
                    <a:off x="6572883" y="1266100"/>
                    <a:ext cx="219305" cy="7419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59" name="フリーフォーム: 図形 358">
                    <a:extLst>
                      <a:ext uri="{FF2B5EF4-FFF2-40B4-BE49-F238E27FC236}">
                        <a16:creationId xmlns:a16="http://schemas.microsoft.com/office/drawing/2014/main" id="{FFFC76E4-B9F3-4452-B53A-C5C785A148B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381342" y="841992"/>
                    <a:ext cx="1262285" cy="1239838"/>
                  </a:xfrm>
                  <a:custGeom>
                    <a:avLst/>
                    <a:gdLst>
                      <a:gd name="connsiteX0" fmla="*/ 0 w 1262285"/>
                      <a:gd name="connsiteY0" fmla="*/ 651448 h 1239838"/>
                      <a:gd name="connsiteX1" fmla="*/ 281648 w 1262285"/>
                      <a:gd name="connsiteY1" fmla="*/ 109297 h 1239838"/>
                      <a:gd name="connsiteX2" fmla="*/ 323053 w 1262285"/>
                      <a:gd name="connsiteY2" fmla="*/ 92897 h 1239838"/>
                      <a:gd name="connsiteX3" fmla="*/ 344921 w 1262285"/>
                      <a:gd name="connsiteY3" fmla="*/ 78757 h 1239838"/>
                      <a:gd name="connsiteX4" fmla="*/ 673895 w 1262285"/>
                      <a:gd name="connsiteY4" fmla="*/ 0 h 1239838"/>
                      <a:gd name="connsiteX5" fmla="*/ 1262285 w 1262285"/>
                      <a:gd name="connsiteY5" fmla="*/ 461147 h 1239838"/>
                      <a:gd name="connsiteX6" fmla="*/ 1260645 w 1262285"/>
                      <a:gd name="connsiteY6" fmla="*/ 478138 h 1239838"/>
                      <a:gd name="connsiteX7" fmla="*/ 1183688 w 1262285"/>
                      <a:gd name="connsiteY7" fmla="*/ 449843 h 1239838"/>
                      <a:gd name="connsiteX8" fmla="*/ 876348 w 1262285"/>
                      <a:gd name="connsiteY8" fmla="*/ 408009 h 1239838"/>
                      <a:gd name="connsiteX9" fmla="*/ 420531 w 1262285"/>
                      <a:gd name="connsiteY9" fmla="*/ 516006 h 1239838"/>
                      <a:gd name="connsiteX10" fmla="*/ 399624 w 1262285"/>
                      <a:gd name="connsiteY10" fmla="*/ 533171 h 1239838"/>
                      <a:gd name="connsiteX11" fmla="*/ 398170 w 1262285"/>
                      <a:gd name="connsiteY11" fmla="*/ 533664 h 1239838"/>
                      <a:gd name="connsiteX12" fmla="*/ 385705 w 1262285"/>
                      <a:gd name="connsiteY12" fmla="*/ 544598 h 1239838"/>
                      <a:gd name="connsiteX13" fmla="*/ 369850 w 1262285"/>
                      <a:gd name="connsiteY13" fmla="*/ 557615 h 1239838"/>
                      <a:gd name="connsiteX14" fmla="*/ 368254 w 1262285"/>
                      <a:gd name="connsiteY14" fmla="*/ 559905 h 1239838"/>
                      <a:gd name="connsiteX15" fmla="*/ 357417 w 1262285"/>
                      <a:gd name="connsiteY15" fmla="*/ 569411 h 1239838"/>
                      <a:gd name="connsiteX16" fmla="*/ 342526 w 1262285"/>
                      <a:gd name="connsiteY16" fmla="*/ 596839 h 1239838"/>
                      <a:gd name="connsiteX17" fmla="*/ 337820 w 1262285"/>
                      <a:gd name="connsiteY17" fmla="*/ 603595 h 1239838"/>
                      <a:gd name="connsiteX18" fmla="*/ 337078 w 1262285"/>
                      <a:gd name="connsiteY18" fmla="*/ 606874 h 1239838"/>
                      <a:gd name="connsiteX19" fmla="*/ 329705 w 1262285"/>
                      <a:gd name="connsiteY19" fmla="*/ 620454 h 1239838"/>
                      <a:gd name="connsiteX20" fmla="*/ 312894 w 1262285"/>
                      <a:gd name="connsiteY20" fmla="*/ 759046 h 1239838"/>
                      <a:gd name="connsiteX21" fmla="*/ 430121 w 1262285"/>
                      <a:gd name="connsiteY21" fmla="*/ 1116625 h 1239838"/>
                      <a:gd name="connsiteX22" fmla="*/ 487246 w 1262285"/>
                      <a:gd name="connsiteY22" fmla="*/ 1204849 h 1239838"/>
                      <a:gd name="connsiteX23" fmla="*/ 512195 w 1262285"/>
                      <a:gd name="connsiteY23" fmla="*/ 1235729 h 1239838"/>
                      <a:gd name="connsiteX24" fmla="*/ 461147 w 1262285"/>
                      <a:gd name="connsiteY24" fmla="*/ 1239838 h 1239838"/>
                      <a:gd name="connsiteX25" fmla="*/ 0 w 1262285"/>
                      <a:gd name="connsiteY25" fmla="*/ 651448 h 12398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1262285" h="1239838">
                        <a:moveTo>
                          <a:pt x="0" y="651448"/>
                        </a:moveTo>
                        <a:cubicBezTo>
                          <a:pt x="0" y="407729"/>
                          <a:pt x="116135" y="198619"/>
                          <a:pt x="281648" y="109297"/>
                        </a:cubicBezTo>
                        <a:lnTo>
                          <a:pt x="323053" y="92897"/>
                        </a:lnTo>
                        <a:lnTo>
                          <a:pt x="344921" y="78757"/>
                        </a:lnTo>
                        <a:cubicBezTo>
                          <a:pt x="438828" y="29034"/>
                          <a:pt x="552035" y="0"/>
                          <a:pt x="673895" y="0"/>
                        </a:cubicBezTo>
                        <a:cubicBezTo>
                          <a:pt x="998854" y="0"/>
                          <a:pt x="1262285" y="206463"/>
                          <a:pt x="1262285" y="461147"/>
                        </a:cubicBezTo>
                        <a:lnTo>
                          <a:pt x="1260645" y="478138"/>
                        </a:lnTo>
                        <a:lnTo>
                          <a:pt x="1183688" y="449843"/>
                        </a:lnTo>
                        <a:cubicBezTo>
                          <a:pt x="1095956" y="423431"/>
                          <a:pt x="990194" y="408009"/>
                          <a:pt x="876348" y="408009"/>
                        </a:cubicBezTo>
                        <a:cubicBezTo>
                          <a:pt x="686605" y="408009"/>
                          <a:pt x="519316" y="450848"/>
                          <a:pt x="420531" y="516006"/>
                        </a:cubicBezTo>
                        <a:lnTo>
                          <a:pt x="399624" y="533171"/>
                        </a:lnTo>
                        <a:lnTo>
                          <a:pt x="398170" y="533664"/>
                        </a:lnTo>
                        <a:lnTo>
                          <a:pt x="385705" y="544598"/>
                        </a:lnTo>
                        <a:lnTo>
                          <a:pt x="369850" y="557615"/>
                        </a:lnTo>
                        <a:lnTo>
                          <a:pt x="368254" y="559905"/>
                        </a:lnTo>
                        <a:lnTo>
                          <a:pt x="357417" y="569411"/>
                        </a:lnTo>
                        <a:lnTo>
                          <a:pt x="342526" y="596839"/>
                        </a:lnTo>
                        <a:lnTo>
                          <a:pt x="337820" y="603595"/>
                        </a:lnTo>
                        <a:lnTo>
                          <a:pt x="337078" y="606874"/>
                        </a:lnTo>
                        <a:lnTo>
                          <a:pt x="329705" y="620454"/>
                        </a:lnTo>
                        <a:cubicBezTo>
                          <a:pt x="315550" y="659059"/>
                          <a:pt x="310003" y="706299"/>
                          <a:pt x="312894" y="759046"/>
                        </a:cubicBezTo>
                        <a:cubicBezTo>
                          <a:pt x="318676" y="864541"/>
                          <a:pt x="358208" y="992069"/>
                          <a:pt x="430121" y="1116625"/>
                        </a:cubicBezTo>
                        <a:cubicBezTo>
                          <a:pt x="448099" y="1147764"/>
                          <a:pt x="467250" y="1177243"/>
                          <a:pt x="487246" y="1204849"/>
                        </a:cubicBezTo>
                        <a:lnTo>
                          <a:pt x="512195" y="1235729"/>
                        </a:lnTo>
                        <a:lnTo>
                          <a:pt x="461147" y="1239838"/>
                        </a:lnTo>
                        <a:cubicBezTo>
                          <a:pt x="206463" y="1239838"/>
                          <a:pt x="0" y="976407"/>
                          <a:pt x="0" y="65144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65" name="月 364">
                    <a:extLst>
                      <a:ext uri="{FF2B5EF4-FFF2-40B4-BE49-F238E27FC236}">
                        <a16:creationId xmlns:a16="http://schemas.microsoft.com/office/drawing/2014/main" id="{E4A53613-E02D-4645-8DA5-90AD5EE1E188}"/>
                      </a:ext>
                    </a:extLst>
                  </p:cNvPr>
                  <p:cNvSpPr/>
                  <p:nvPr/>
                </p:nvSpPr>
                <p:spPr>
                  <a:xfrm rot="5123775">
                    <a:off x="6610525" y="521088"/>
                    <a:ext cx="251388" cy="958021"/>
                  </a:xfrm>
                  <a:prstGeom prst="moon">
                    <a:avLst>
                      <a:gd name="adj" fmla="val 73465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66" name="月 365">
                    <a:extLst>
                      <a:ext uri="{FF2B5EF4-FFF2-40B4-BE49-F238E27FC236}">
                        <a16:creationId xmlns:a16="http://schemas.microsoft.com/office/drawing/2014/main" id="{70E3D6C0-E744-40E4-B417-456FD952EA91}"/>
                      </a:ext>
                    </a:extLst>
                  </p:cNvPr>
                  <p:cNvSpPr/>
                  <p:nvPr/>
                </p:nvSpPr>
                <p:spPr>
                  <a:xfrm rot="5892634">
                    <a:off x="6693960" y="397053"/>
                    <a:ext cx="251388" cy="989918"/>
                  </a:xfrm>
                  <a:prstGeom prst="moon">
                    <a:avLst>
                      <a:gd name="adj" fmla="val 53572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" name="月 7">
                    <a:extLst>
                      <a:ext uri="{FF2B5EF4-FFF2-40B4-BE49-F238E27FC236}">
                        <a16:creationId xmlns:a16="http://schemas.microsoft.com/office/drawing/2014/main" id="{4F31FDA0-DFA1-4BA7-90A5-16EB374431BA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6880130" y="801403"/>
                    <a:ext cx="216875" cy="840650"/>
                  </a:xfrm>
                  <a:prstGeom prst="moon">
                    <a:avLst>
                      <a:gd name="adj" fmla="val 69032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367" name="グループ化 366">
                    <a:extLst>
                      <a:ext uri="{FF2B5EF4-FFF2-40B4-BE49-F238E27FC236}">
                        <a16:creationId xmlns:a16="http://schemas.microsoft.com/office/drawing/2014/main" id="{DD7A6070-6CBE-4E73-B332-B4CAE157689C}"/>
                      </a:ext>
                    </a:extLst>
                  </p:cNvPr>
                  <p:cNvGrpSpPr/>
                  <p:nvPr/>
                </p:nvGrpSpPr>
                <p:grpSpPr>
                  <a:xfrm>
                    <a:off x="7110565" y="1475829"/>
                    <a:ext cx="231434" cy="419158"/>
                    <a:chOff x="1368308" y="1783038"/>
                    <a:chExt cx="188990" cy="342286"/>
                  </a:xfrm>
                </p:grpSpPr>
                <p:sp>
                  <p:nvSpPr>
                    <p:cNvPr id="368" name="フリーフォーム: 図形 367">
                      <a:extLst>
                        <a:ext uri="{FF2B5EF4-FFF2-40B4-BE49-F238E27FC236}">
                          <a16:creationId xmlns:a16="http://schemas.microsoft.com/office/drawing/2014/main" id="{D505FE2A-7726-4572-BD4B-EBB1B30753ED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1368308" y="1783038"/>
                      <a:ext cx="188990" cy="342286"/>
                    </a:xfrm>
                    <a:custGeom>
                      <a:avLst/>
                      <a:gdLst>
                        <a:gd name="connsiteX0" fmla="*/ 109805 w 188990"/>
                        <a:gd name="connsiteY0" fmla="*/ 0 h 342286"/>
                        <a:gd name="connsiteX1" fmla="*/ 0 w 188990"/>
                        <a:gd name="connsiteY1" fmla="*/ 171143 h 342286"/>
                        <a:gd name="connsiteX2" fmla="*/ 109805 w 188990"/>
                        <a:gd name="connsiteY2" fmla="*/ 342286 h 342286"/>
                        <a:gd name="connsiteX3" fmla="*/ 111831 w 188990"/>
                        <a:gd name="connsiteY3" fmla="*/ 341648 h 342286"/>
                        <a:gd name="connsiteX4" fmla="*/ 188990 w 188990"/>
                        <a:gd name="connsiteY4" fmla="*/ 53688 h 342286"/>
                        <a:gd name="connsiteX5" fmla="*/ 187449 w 188990"/>
                        <a:gd name="connsiteY5" fmla="*/ 50126 h 342286"/>
                        <a:gd name="connsiteX6" fmla="*/ 109805 w 188990"/>
                        <a:gd name="connsiteY6" fmla="*/ 0 h 342286"/>
                        <a:gd name="connsiteX0" fmla="*/ 109805 w 188990"/>
                        <a:gd name="connsiteY0" fmla="*/ 0 h 342286"/>
                        <a:gd name="connsiteX1" fmla="*/ 0 w 188990"/>
                        <a:gd name="connsiteY1" fmla="*/ 171143 h 342286"/>
                        <a:gd name="connsiteX2" fmla="*/ 109805 w 188990"/>
                        <a:gd name="connsiteY2" fmla="*/ 342286 h 342286"/>
                        <a:gd name="connsiteX3" fmla="*/ 111831 w 188990"/>
                        <a:gd name="connsiteY3" fmla="*/ 341648 h 342286"/>
                        <a:gd name="connsiteX4" fmla="*/ 178321 w 188990"/>
                        <a:gd name="connsiteY4" fmla="*/ 93383 h 342286"/>
                        <a:gd name="connsiteX5" fmla="*/ 188990 w 188990"/>
                        <a:gd name="connsiteY5" fmla="*/ 53688 h 342286"/>
                        <a:gd name="connsiteX6" fmla="*/ 187449 w 188990"/>
                        <a:gd name="connsiteY6" fmla="*/ 50126 h 342286"/>
                        <a:gd name="connsiteX7" fmla="*/ 109805 w 188990"/>
                        <a:gd name="connsiteY7" fmla="*/ 0 h 342286"/>
                        <a:gd name="connsiteX0" fmla="*/ 178321 w 269761"/>
                        <a:gd name="connsiteY0" fmla="*/ 93383 h 342286"/>
                        <a:gd name="connsiteX1" fmla="*/ 188990 w 269761"/>
                        <a:gd name="connsiteY1" fmla="*/ 53688 h 342286"/>
                        <a:gd name="connsiteX2" fmla="*/ 187449 w 269761"/>
                        <a:gd name="connsiteY2" fmla="*/ 50126 h 342286"/>
                        <a:gd name="connsiteX3" fmla="*/ 109805 w 269761"/>
                        <a:gd name="connsiteY3" fmla="*/ 0 h 342286"/>
                        <a:gd name="connsiteX4" fmla="*/ 0 w 269761"/>
                        <a:gd name="connsiteY4" fmla="*/ 171143 h 342286"/>
                        <a:gd name="connsiteX5" fmla="*/ 109805 w 269761"/>
                        <a:gd name="connsiteY5" fmla="*/ 342286 h 342286"/>
                        <a:gd name="connsiteX6" fmla="*/ 111831 w 269761"/>
                        <a:gd name="connsiteY6" fmla="*/ 341648 h 342286"/>
                        <a:gd name="connsiteX7" fmla="*/ 269761 w 269761"/>
                        <a:gd name="connsiteY7" fmla="*/ 184823 h 342286"/>
                        <a:gd name="connsiteX0" fmla="*/ 188990 w 269761"/>
                        <a:gd name="connsiteY0" fmla="*/ 53688 h 342286"/>
                        <a:gd name="connsiteX1" fmla="*/ 187449 w 269761"/>
                        <a:gd name="connsiteY1" fmla="*/ 50126 h 342286"/>
                        <a:gd name="connsiteX2" fmla="*/ 109805 w 269761"/>
                        <a:gd name="connsiteY2" fmla="*/ 0 h 342286"/>
                        <a:gd name="connsiteX3" fmla="*/ 0 w 269761"/>
                        <a:gd name="connsiteY3" fmla="*/ 171143 h 342286"/>
                        <a:gd name="connsiteX4" fmla="*/ 109805 w 269761"/>
                        <a:gd name="connsiteY4" fmla="*/ 342286 h 342286"/>
                        <a:gd name="connsiteX5" fmla="*/ 111831 w 269761"/>
                        <a:gd name="connsiteY5" fmla="*/ 341648 h 342286"/>
                        <a:gd name="connsiteX6" fmla="*/ 269761 w 269761"/>
                        <a:gd name="connsiteY6" fmla="*/ 184823 h 342286"/>
                        <a:gd name="connsiteX0" fmla="*/ 188990 w 188990"/>
                        <a:gd name="connsiteY0" fmla="*/ 53688 h 342286"/>
                        <a:gd name="connsiteX1" fmla="*/ 187449 w 188990"/>
                        <a:gd name="connsiteY1" fmla="*/ 50126 h 342286"/>
                        <a:gd name="connsiteX2" fmla="*/ 109805 w 188990"/>
                        <a:gd name="connsiteY2" fmla="*/ 0 h 342286"/>
                        <a:gd name="connsiteX3" fmla="*/ 0 w 188990"/>
                        <a:gd name="connsiteY3" fmla="*/ 171143 h 342286"/>
                        <a:gd name="connsiteX4" fmla="*/ 109805 w 188990"/>
                        <a:gd name="connsiteY4" fmla="*/ 342286 h 342286"/>
                        <a:gd name="connsiteX5" fmla="*/ 111831 w 188990"/>
                        <a:gd name="connsiteY5" fmla="*/ 341648 h 3422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88990" h="342286">
                          <a:moveTo>
                            <a:pt x="188990" y="53688"/>
                          </a:moveTo>
                          <a:lnTo>
                            <a:pt x="187449" y="50126"/>
                          </a:lnTo>
                          <a:cubicBezTo>
                            <a:pt x="167578" y="19156"/>
                            <a:pt x="140127" y="0"/>
                            <a:pt x="109805" y="0"/>
                          </a:cubicBezTo>
                          <a:cubicBezTo>
                            <a:pt x="49161" y="0"/>
                            <a:pt x="0" y="76623"/>
                            <a:pt x="0" y="171143"/>
                          </a:cubicBezTo>
                          <a:cubicBezTo>
                            <a:pt x="0" y="265663"/>
                            <a:pt x="49161" y="342286"/>
                            <a:pt x="109805" y="342286"/>
                          </a:cubicBezTo>
                          <a:lnTo>
                            <a:pt x="111831" y="341648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69" name="フリーフォーム: 図形 368">
                      <a:extLst>
                        <a:ext uri="{FF2B5EF4-FFF2-40B4-BE49-F238E27FC236}">
                          <a16:creationId xmlns:a16="http://schemas.microsoft.com/office/drawing/2014/main" id="{8D7B5C9E-61A3-4B88-B40F-F33FA66986CC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1386510" y="1839869"/>
                      <a:ext cx="131404" cy="222946"/>
                    </a:xfrm>
                    <a:custGeom>
                      <a:avLst/>
                      <a:gdLst>
                        <a:gd name="connsiteX0" fmla="*/ 70049 w 131404"/>
                        <a:gd name="connsiteY0" fmla="*/ 0 h 222946"/>
                        <a:gd name="connsiteX1" fmla="*/ 0 w 131404"/>
                        <a:gd name="connsiteY1" fmla="*/ 111473 h 222946"/>
                        <a:gd name="connsiteX2" fmla="*/ 70049 w 131404"/>
                        <a:gd name="connsiteY2" fmla="*/ 222946 h 222946"/>
                        <a:gd name="connsiteX3" fmla="*/ 89572 w 131404"/>
                        <a:gd name="connsiteY3" fmla="*/ 216674 h 222946"/>
                        <a:gd name="connsiteX4" fmla="*/ 131404 w 131404"/>
                        <a:gd name="connsiteY4" fmla="*/ 60555 h 222946"/>
                        <a:gd name="connsiteX5" fmla="*/ 119581 w 131404"/>
                        <a:gd name="connsiteY5" fmla="*/ 32650 h 222946"/>
                        <a:gd name="connsiteX6" fmla="*/ 70049 w 131404"/>
                        <a:gd name="connsiteY6" fmla="*/ 0 h 2229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31404" h="222946">
                          <a:moveTo>
                            <a:pt x="70049" y="0"/>
                          </a:moveTo>
                          <a:cubicBezTo>
                            <a:pt x="31362" y="0"/>
                            <a:pt x="0" y="49908"/>
                            <a:pt x="0" y="111473"/>
                          </a:cubicBezTo>
                          <a:cubicBezTo>
                            <a:pt x="0" y="173038"/>
                            <a:pt x="31362" y="222946"/>
                            <a:pt x="70049" y="222946"/>
                          </a:cubicBezTo>
                          <a:lnTo>
                            <a:pt x="89572" y="216674"/>
                          </a:lnTo>
                          <a:lnTo>
                            <a:pt x="131404" y="60555"/>
                          </a:lnTo>
                          <a:lnTo>
                            <a:pt x="119581" y="32650"/>
                          </a:lnTo>
                          <a:cubicBezTo>
                            <a:pt x="106905" y="12477"/>
                            <a:pt x="89392" y="0"/>
                            <a:pt x="70049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277" name="フリーフォーム: 図形 276">
                  <a:extLst>
                    <a:ext uri="{FF2B5EF4-FFF2-40B4-BE49-F238E27FC236}">
                      <a16:creationId xmlns:a16="http://schemas.microsoft.com/office/drawing/2014/main" id="{17EF065C-42E7-4222-82B2-82DC60CC8F50}"/>
                    </a:ext>
                  </a:extLst>
                </p:cNvPr>
                <p:cNvSpPr/>
                <p:nvPr/>
              </p:nvSpPr>
              <p:spPr>
                <a:xfrm>
                  <a:off x="7382149" y="1486595"/>
                  <a:ext cx="99829" cy="59506"/>
                </a:xfrm>
                <a:custGeom>
                  <a:avLst/>
                  <a:gdLst>
                    <a:gd name="connsiteX0" fmla="*/ 69871 w 139742"/>
                    <a:gd name="connsiteY0" fmla="*/ 0 h 116247"/>
                    <a:gd name="connsiteX1" fmla="*/ 139742 w 139742"/>
                    <a:gd name="connsiteY1" fmla="*/ 100994 h 116247"/>
                    <a:gd name="connsiteX2" fmla="*/ 137612 w 139742"/>
                    <a:gd name="connsiteY2" fmla="*/ 116247 h 116247"/>
                    <a:gd name="connsiteX3" fmla="*/ 127697 w 139742"/>
                    <a:gd name="connsiteY3" fmla="*/ 98086 h 116247"/>
                    <a:gd name="connsiteX4" fmla="*/ 69871 w 139742"/>
                    <a:gd name="connsiteY4" fmla="*/ 68505 h 116247"/>
                    <a:gd name="connsiteX5" fmla="*/ 12045 w 139742"/>
                    <a:gd name="connsiteY5" fmla="*/ 98086 h 116247"/>
                    <a:gd name="connsiteX6" fmla="*/ 2131 w 139742"/>
                    <a:gd name="connsiteY6" fmla="*/ 116247 h 116247"/>
                    <a:gd name="connsiteX7" fmla="*/ 0 w 139742"/>
                    <a:gd name="connsiteY7" fmla="*/ 100994 h 116247"/>
                    <a:gd name="connsiteX8" fmla="*/ 69871 w 139742"/>
                    <a:gd name="connsiteY8" fmla="*/ 0 h 1162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39742" h="116247">
                      <a:moveTo>
                        <a:pt x="69871" y="0"/>
                      </a:moveTo>
                      <a:cubicBezTo>
                        <a:pt x="108460" y="0"/>
                        <a:pt x="139742" y="45217"/>
                        <a:pt x="139742" y="100994"/>
                      </a:cubicBezTo>
                      <a:lnTo>
                        <a:pt x="137612" y="116247"/>
                      </a:lnTo>
                      <a:lnTo>
                        <a:pt x="127697" y="98086"/>
                      </a:lnTo>
                      <a:cubicBezTo>
                        <a:pt x="112898" y="79810"/>
                        <a:pt x="92454" y="68505"/>
                        <a:pt x="69871" y="68505"/>
                      </a:cubicBezTo>
                      <a:cubicBezTo>
                        <a:pt x="47289" y="68505"/>
                        <a:pt x="26844" y="79810"/>
                        <a:pt x="12045" y="98086"/>
                      </a:cubicBezTo>
                      <a:lnTo>
                        <a:pt x="2131" y="116247"/>
                      </a:lnTo>
                      <a:lnTo>
                        <a:pt x="0" y="100994"/>
                      </a:lnTo>
                      <a:cubicBezTo>
                        <a:pt x="0" y="45217"/>
                        <a:pt x="31282" y="0"/>
                        <a:pt x="69871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663" name="グループ化 662">
              <a:extLst>
                <a:ext uri="{FF2B5EF4-FFF2-40B4-BE49-F238E27FC236}">
                  <a16:creationId xmlns:a16="http://schemas.microsoft.com/office/drawing/2014/main" id="{59D36DD2-86C1-4054-86B6-087AB63A2032}"/>
                </a:ext>
              </a:extLst>
            </p:cNvPr>
            <p:cNvGrpSpPr/>
            <p:nvPr/>
          </p:nvGrpSpPr>
          <p:grpSpPr>
            <a:xfrm>
              <a:off x="7760831" y="2096475"/>
              <a:ext cx="517256" cy="325063"/>
              <a:chOff x="1821834" y="2152930"/>
              <a:chExt cx="674136" cy="423655"/>
            </a:xfrm>
            <a:solidFill>
              <a:srgbClr val="00B0F0">
                <a:alpha val="50000"/>
              </a:srgbClr>
            </a:solidFill>
          </p:grpSpPr>
          <p:sp>
            <p:nvSpPr>
              <p:cNvPr id="664" name="楕円 8">
                <a:extLst>
                  <a:ext uri="{FF2B5EF4-FFF2-40B4-BE49-F238E27FC236}">
                    <a16:creationId xmlns:a16="http://schemas.microsoft.com/office/drawing/2014/main" id="{137AD1F8-2701-4105-9965-CE93A7CE54A1}"/>
                  </a:ext>
                </a:extLst>
              </p:cNvPr>
              <p:cNvSpPr/>
              <p:nvPr/>
            </p:nvSpPr>
            <p:spPr>
              <a:xfrm rot="5400000">
                <a:off x="2250297" y="2141249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5" name="楕円 8">
                <a:extLst>
                  <a:ext uri="{FF2B5EF4-FFF2-40B4-BE49-F238E27FC236}">
                    <a16:creationId xmlns:a16="http://schemas.microsoft.com/office/drawing/2014/main" id="{1D83C3EE-0334-4A1D-8381-65C6FC0C3C41}"/>
                  </a:ext>
                </a:extLst>
              </p:cNvPr>
              <p:cNvSpPr/>
              <p:nvPr/>
            </p:nvSpPr>
            <p:spPr>
              <a:xfrm rot="4500000">
                <a:off x="2150069" y="2258808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6" name="楕円 8">
                <a:extLst>
                  <a:ext uri="{FF2B5EF4-FFF2-40B4-BE49-F238E27FC236}">
                    <a16:creationId xmlns:a16="http://schemas.microsoft.com/office/drawing/2014/main" id="{22AB076F-D05C-4460-93DB-EDB040A39B3E}"/>
                  </a:ext>
                </a:extLst>
              </p:cNvPr>
              <p:cNvSpPr/>
              <p:nvPr/>
            </p:nvSpPr>
            <p:spPr>
              <a:xfrm rot="2700000">
                <a:off x="2303257" y="2346404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7" name="楕円 8">
                <a:extLst>
                  <a:ext uri="{FF2B5EF4-FFF2-40B4-BE49-F238E27FC236}">
                    <a16:creationId xmlns:a16="http://schemas.microsoft.com/office/drawing/2014/main" id="{DA6E0F63-91F8-4FDA-A8C8-9351732A584C}"/>
                  </a:ext>
                </a:extLst>
              </p:cNvPr>
              <p:cNvSpPr/>
              <p:nvPr/>
            </p:nvSpPr>
            <p:spPr>
              <a:xfrm rot="5400000">
                <a:off x="2414874" y="2203151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8" name="楕円 8">
                <a:extLst>
                  <a:ext uri="{FF2B5EF4-FFF2-40B4-BE49-F238E27FC236}">
                    <a16:creationId xmlns:a16="http://schemas.microsoft.com/office/drawing/2014/main" id="{810E94C1-ADB6-4925-95C0-19BEF531761B}"/>
                  </a:ext>
                </a:extLst>
              </p:cNvPr>
              <p:cNvSpPr/>
              <p:nvPr/>
            </p:nvSpPr>
            <p:spPr>
              <a:xfrm rot="4500000">
                <a:off x="1996804" y="2178253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9" name="楕円 8">
                <a:extLst>
                  <a:ext uri="{FF2B5EF4-FFF2-40B4-BE49-F238E27FC236}">
                    <a16:creationId xmlns:a16="http://schemas.microsoft.com/office/drawing/2014/main" id="{8CBB6E25-C017-4E8F-B6D3-556386192A2B}"/>
                  </a:ext>
                </a:extLst>
              </p:cNvPr>
              <p:cNvSpPr/>
              <p:nvPr/>
            </p:nvSpPr>
            <p:spPr>
              <a:xfrm rot="2700000">
                <a:off x="2087935" y="2442178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0" name="楕円 8">
                <a:extLst>
                  <a:ext uri="{FF2B5EF4-FFF2-40B4-BE49-F238E27FC236}">
                    <a16:creationId xmlns:a16="http://schemas.microsoft.com/office/drawing/2014/main" id="{A0372482-F266-458F-BF0F-01A6AE149B9E}"/>
                  </a:ext>
                </a:extLst>
              </p:cNvPr>
              <p:cNvSpPr/>
              <p:nvPr/>
            </p:nvSpPr>
            <p:spPr>
              <a:xfrm rot="900000">
                <a:off x="2450250" y="2405087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1" name="楕円 8">
                <a:extLst>
                  <a:ext uri="{FF2B5EF4-FFF2-40B4-BE49-F238E27FC236}">
                    <a16:creationId xmlns:a16="http://schemas.microsoft.com/office/drawing/2014/main" id="{D3333258-CCBC-49B5-8ED6-49473EB19919}"/>
                  </a:ext>
                </a:extLst>
              </p:cNvPr>
              <p:cNvSpPr/>
              <p:nvPr/>
            </p:nvSpPr>
            <p:spPr>
              <a:xfrm rot="2700000">
                <a:off x="1881871" y="2431885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2" name="楕円 8">
                <a:extLst>
                  <a:ext uri="{FF2B5EF4-FFF2-40B4-BE49-F238E27FC236}">
                    <a16:creationId xmlns:a16="http://schemas.microsoft.com/office/drawing/2014/main" id="{C95168E1-79B5-4212-B119-A48423F0BA71}"/>
                  </a:ext>
                </a:extLst>
              </p:cNvPr>
              <p:cNvSpPr/>
              <p:nvPr/>
            </p:nvSpPr>
            <p:spPr>
              <a:xfrm rot="900000">
                <a:off x="2282663" y="2507504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3" name="楕円 8">
                <a:extLst>
                  <a:ext uri="{FF2B5EF4-FFF2-40B4-BE49-F238E27FC236}">
                    <a16:creationId xmlns:a16="http://schemas.microsoft.com/office/drawing/2014/main" id="{230DEDAB-2CB7-415B-84A9-5F775BE5E7A4}"/>
                  </a:ext>
                </a:extLst>
              </p:cNvPr>
              <p:cNvSpPr/>
              <p:nvPr/>
            </p:nvSpPr>
            <p:spPr>
              <a:xfrm rot="4500000">
                <a:off x="1833515" y="2271223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74" name="グループ化 673">
              <a:extLst>
                <a:ext uri="{FF2B5EF4-FFF2-40B4-BE49-F238E27FC236}">
                  <a16:creationId xmlns:a16="http://schemas.microsoft.com/office/drawing/2014/main" id="{E21D0233-F714-4EA1-8387-F092FBFF5AD6}"/>
                </a:ext>
              </a:extLst>
            </p:cNvPr>
            <p:cNvGrpSpPr/>
            <p:nvPr/>
          </p:nvGrpSpPr>
          <p:grpSpPr>
            <a:xfrm flipH="1">
              <a:off x="7519635" y="2168240"/>
              <a:ext cx="517256" cy="325063"/>
              <a:chOff x="1821834" y="2152930"/>
              <a:chExt cx="674136" cy="423655"/>
            </a:xfrm>
            <a:solidFill>
              <a:srgbClr val="00B0F0">
                <a:alpha val="50000"/>
              </a:srgbClr>
            </a:solidFill>
          </p:grpSpPr>
          <p:sp>
            <p:nvSpPr>
              <p:cNvPr id="675" name="楕円 8">
                <a:extLst>
                  <a:ext uri="{FF2B5EF4-FFF2-40B4-BE49-F238E27FC236}">
                    <a16:creationId xmlns:a16="http://schemas.microsoft.com/office/drawing/2014/main" id="{B7B8438A-E02E-409D-805B-9EDE7E22ECDB}"/>
                  </a:ext>
                </a:extLst>
              </p:cNvPr>
              <p:cNvSpPr/>
              <p:nvPr/>
            </p:nvSpPr>
            <p:spPr>
              <a:xfrm rot="5400000">
                <a:off x="2250297" y="2141249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6" name="楕円 8">
                <a:extLst>
                  <a:ext uri="{FF2B5EF4-FFF2-40B4-BE49-F238E27FC236}">
                    <a16:creationId xmlns:a16="http://schemas.microsoft.com/office/drawing/2014/main" id="{776567F2-B2AE-44EA-8D5D-BEAE97E296D9}"/>
                  </a:ext>
                </a:extLst>
              </p:cNvPr>
              <p:cNvSpPr/>
              <p:nvPr/>
            </p:nvSpPr>
            <p:spPr>
              <a:xfrm rot="4500000">
                <a:off x="2150069" y="2258808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7" name="楕円 8">
                <a:extLst>
                  <a:ext uri="{FF2B5EF4-FFF2-40B4-BE49-F238E27FC236}">
                    <a16:creationId xmlns:a16="http://schemas.microsoft.com/office/drawing/2014/main" id="{62A7AD6D-CB91-40FA-A604-C6DFB2E92AFE}"/>
                  </a:ext>
                </a:extLst>
              </p:cNvPr>
              <p:cNvSpPr/>
              <p:nvPr/>
            </p:nvSpPr>
            <p:spPr>
              <a:xfrm rot="2700000">
                <a:off x="2303257" y="2346404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8" name="楕円 8">
                <a:extLst>
                  <a:ext uri="{FF2B5EF4-FFF2-40B4-BE49-F238E27FC236}">
                    <a16:creationId xmlns:a16="http://schemas.microsoft.com/office/drawing/2014/main" id="{138418A1-6FA4-4C32-9566-5C1BCFB5A535}"/>
                  </a:ext>
                </a:extLst>
              </p:cNvPr>
              <p:cNvSpPr/>
              <p:nvPr/>
            </p:nvSpPr>
            <p:spPr>
              <a:xfrm rot="5400000">
                <a:off x="2414874" y="2203151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9" name="楕円 8">
                <a:extLst>
                  <a:ext uri="{FF2B5EF4-FFF2-40B4-BE49-F238E27FC236}">
                    <a16:creationId xmlns:a16="http://schemas.microsoft.com/office/drawing/2014/main" id="{19F4FA03-6940-48F5-B29F-24230B6F942F}"/>
                  </a:ext>
                </a:extLst>
              </p:cNvPr>
              <p:cNvSpPr/>
              <p:nvPr/>
            </p:nvSpPr>
            <p:spPr>
              <a:xfrm rot="4500000">
                <a:off x="1996804" y="2178253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0" name="楕円 8">
                <a:extLst>
                  <a:ext uri="{FF2B5EF4-FFF2-40B4-BE49-F238E27FC236}">
                    <a16:creationId xmlns:a16="http://schemas.microsoft.com/office/drawing/2014/main" id="{119D8361-3793-4EC2-A0B8-BE40C97FCB1D}"/>
                  </a:ext>
                </a:extLst>
              </p:cNvPr>
              <p:cNvSpPr/>
              <p:nvPr/>
            </p:nvSpPr>
            <p:spPr>
              <a:xfrm rot="2700000">
                <a:off x="2087935" y="2442178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1" name="楕円 8">
                <a:extLst>
                  <a:ext uri="{FF2B5EF4-FFF2-40B4-BE49-F238E27FC236}">
                    <a16:creationId xmlns:a16="http://schemas.microsoft.com/office/drawing/2014/main" id="{B5E84E08-AB57-40A0-93BD-AFE90DCAAC07}"/>
                  </a:ext>
                </a:extLst>
              </p:cNvPr>
              <p:cNvSpPr/>
              <p:nvPr/>
            </p:nvSpPr>
            <p:spPr>
              <a:xfrm rot="900000">
                <a:off x="2450250" y="2405087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2" name="楕円 8">
                <a:extLst>
                  <a:ext uri="{FF2B5EF4-FFF2-40B4-BE49-F238E27FC236}">
                    <a16:creationId xmlns:a16="http://schemas.microsoft.com/office/drawing/2014/main" id="{4DA23470-3D2E-4C2C-B2F1-DFEF089A6436}"/>
                  </a:ext>
                </a:extLst>
              </p:cNvPr>
              <p:cNvSpPr/>
              <p:nvPr/>
            </p:nvSpPr>
            <p:spPr>
              <a:xfrm rot="2700000">
                <a:off x="1881871" y="2431885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3" name="楕円 8">
                <a:extLst>
                  <a:ext uri="{FF2B5EF4-FFF2-40B4-BE49-F238E27FC236}">
                    <a16:creationId xmlns:a16="http://schemas.microsoft.com/office/drawing/2014/main" id="{56082D7D-DA0D-4D49-BECC-5A1079158716}"/>
                  </a:ext>
                </a:extLst>
              </p:cNvPr>
              <p:cNvSpPr/>
              <p:nvPr/>
            </p:nvSpPr>
            <p:spPr>
              <a:xfrm rot="900000">
                <a:off x="2282663" y="2507504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4" name="楕円 8">
                <a:extLst>
                  <a:ext uri="{FF2B5EF4-FFF2-40B4-BE49-F238E27FC236}">
                    <a16:creationId xmlns:a16="http://schemas.microsoft.com/office/drawing/2014/main" id="{45DB4BF1-3FF2-4F16-89B7-B927841E9A4F}"/>
                  </a:ext>
                </a:extLst>
              </p:cNvPr>
              <p:cNvSpPr/>
              <p:nvPr/>
            </p:nvSpPr>
            <p:spPr>
              <a:xfrm rot="4500000">
                <a:off x="1833515" y="2271223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1FF4D0BE-2CB4-42D5-8395-CF9A7FCFF499}"/>
              </a:ext>
            </a:extLst>
          </p:cNvPr>
          <p:cNvGrpSpPr/>
          <p:nvPr/>
        </p:nvGrpSpPr>
        <p:grpSpPr>
          <a:xfrm>
            <a:off x="776321" y="4234850"/>
            <a:ext cx="2430330" cy="2207133"/>
            <a:chOff x="776321" y="4234850"/>
            <a:chExt cx="2430330" cy="2207133"/>
          </a:xfrm>
        </p:grpSpPr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1C59602D-6298-4535-B8CD-7B144AC2BB12}"/>
                </a:ext>
              </a:extLst>
            </p:cNvPr>
            <p:cNvGrpSpPr/>
            <p:nvPr/>
          </p:nvGrpSpPr>
          <p:grpSpPr>
            <a:xfrm>
              <a:off x="776321" y="4234850"/>
              <a:ext cx="2430330" cy="2207133"/>
              <a:chOff x="636583" y="3851274"/>
              <a:chExt cx="2852695" cy="2590709"/>
            </a:xfrm>
          </p:grpSpPr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C8E41740-00DB-4FF5-983D-58EB8CD83526}"/>
                  </a:ext>
                </a:extLst>
              </p:cNvPr>
              <p:cNvGrpSpPr/>
              <p:nvPr/>
            </p:nvGrpSpPr>
            <p:grpSpPr>
              <a:xfrm>
                <a:off x="1838442" y="3851274"/>
                <a:ext cx="1650836" cy="2590709"/>
                <a:chOff x="840042" y="3851274"/>
                <a:chExt cx="1650836" cy="2590709"/>
              </a:xfrm>
            </p:grpSpPr>
            <p:grpSp>
              <p:nvGrpSpPr>
                <p:cNvPr id="2" name="グループ化 1">
                  <a:extLst>
                    <a:ext uri="{FF2B5EF4-FFF2-40B4-BE49-F238E27FC236}">
                      <a16:creationId xmlns:a16="http://schemas.microsoft.com/office/drawing/2014/main" id="{81A10FED-16C0-4D0B-B277-86153A375E31}"/>
                    </a:ext>
                  </a:extLst>
                </p:cNvPr>
                <p:cNvGrpSpPr/>
                <p:nvPr/>
              </p:nvGrpSpPr>
              <p:grpSpPr>
                <a:xfrm>
                  <a:off x="840042" y="5460044"/>
                  <a:ext cx="1138176" cy="683722"/>
                  <a:chOff x="1068044" y="5731645"/>
                  <a:chExt cx="952081" cy="571931"/>
                </a:xfrm>
              </p:grpSpPr>
              <p:grpSp>
                <p:nvGrpSpPr>
                  <p:cNvPr id="227" name="グループ化 226">
                    <a:extLst>
                      <a:ext uri="{FF2B5EF4-FFF2-40B4-BE49-F238E27FC236}">
                        <a16:creationId xmlns:a16="http://schemas.microsoft.com/office/drawing/2014/main" id="{5A661839-A53F-4778-85A8-3D1C84A6ABA1}"/>
                      </a:ext>
                    </a:extLst>
                  </p:cNvPr>
                  <p:cNvGrpSpPr/>
                  <p:nvPr/>
                </p:nvGrpSpPr>
                <p:grpSpPr>
                  <a:xfrm>
                    <a:off x="1068044" y="5731645"/>
                    <a:ext cx="859080" cy="571931"/>
                    <a:chOff x="444652" y="5006060"/>
                    <a:chExt cx="1399600" cy="931780"/>
                  </a:xfrm>
                </p:grpSpPr>
                <p:sp>
                  <p:nvSpPr>
                    <p:cNvPr id="228" name="フリーフォーム: 図形 227">
                      <a:extLst>
                        <a:ext uri="{FF2B5EF4-FFF2-40B4-BE49-F238E27FC236}">
                          <a16:creationId xmlns:a16="http://schemas.microsoft.com/office/drawing/2014/main" id="{2ABD1AEC-1130-457D-9589-636F2C0B179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8753" y="5039307"/>
                      <a:ext cx="1165499" cy="898533"/>
                    </a:xfrm>
                    <a:custGeom>
                      <a:avLst/>
                      <a:gdLst>
                        <a:gd name="connsiteX0" fmla="*/ 46656 w 1165499"/>
                        <a:gd name="connsiteY0" fmla="*/ 403 h 898533"/>
                        <a:gd name="connsiteX1" fmla="*/ 99330 w 1165499"/>
                        <a:gd name="connsiteY1" fmla="*/ 26622 h 898533"/>
                        <a:gd name="connsiteX2" fmla="*/ 180581 w 1165499"/>
                        <a:gd name="connsiteY2" fmla="*/ 167352 h 898533"/>
                        <a:gd name="connsiteX3" fmla="*/ 299427 w 1165499"/>
                        <a:gd name="connsiteY3" fmla="*/ 199196 h 898533"/>
                        <a:gd name="connsiteX4" fmla="*/ 387635 w 1165499"/>
                        <a:gd name="connsiteY4" fmla="*/ 266881 h 898533"/>
                        <a:gd name="connsiteX5" fmla="*/ 403273 w 1165499"/>
                        <a:gd name="connsiteY5" fmla="*/ 312322 h 898533"/>
                        <a:gd name="connsiteX6" fmla="*/ 1119162 w 1165499"/>
                        <a:gd name="connsiteY6" fmla="*/ 725642 h 898533"/>
                        <a:gd name="connsiteX7" fmla="*/ 1153073 w 1165499"/>
                        <a:gd name="connsiteY7" fmla="*/ 852196 h 898533"/>
                        <a:gd name="connsiteX8" fmla="*/ 1026519 w 1165499"/>
                        <a:gd name="connsiteY8" fmla="*/ 886106 h 898533"/>
                        <a:gd name="connsiteX9" fmla="*/ 311430 w 1165499"/>
                        <a:gd name="connsiteY9" fmla="*/ 473249 h 898533"/>
                        <a:gd name="connsiteX10" fmla="*/ 281803 w 1165499"/>
                        <a:gd name="connsiteY10" fmla="*/ 483444 h 898533"/>
                        <a:gd name="connsiteX11" fmla="*/ 224229 w 1165499"/>
                        <a:gd name="connsiteY11" fmla="*/ 479836 h 898533"/>
                        <a:gd name="connsiteX12" fmla="*/ 61742 w 1165499"/>
                        <a:gd name="connsiteY12" fmla="*/ 436297 h 898533"/>
                        <a:gd name="connsiteX13" fmla="*/ 14135 w 1165499"/>
                        <a:gd name="connsiteY13" fmla="*/ 353839 h 898533"/>
                        <a:gd name="connsiteX14" fmla="*/ 54481 w 1165499"/>
                        <a:gd name="connsiteY14" fmla="*/ 203265 h 898533"/>
                        <a:gd name="connsiteX15" fmla="*/ 65539 w 1165499"/>
                        <a:gd name="connsiteY15" fmla="*/ 181002 h 898533"/>
                        <a:gd name="connsiteX16" fmla="*/ 7139 w 1165499"/>
                        <a:gd name="connsiteY16" fmla="*/ 79849 h 898533"/>
                        <a:gd name="connsiteX17" fmla="*/ 26621 w 1165499"/>
                        <a:gd name="connsiteY17" fmla="*/ 7140 h 898533"/>
                        <a:gd name="connsiteX18" fmla="*/ 46656 w 1165499"/>
                        <a:gd name="connsiteY18" fmla="*/ 403 h 8985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</a:cxnLst>
                      <a:rect l="l" t="t" r="r" b="b"/>
                      <a:pathLst>
                        <a:path w="1165499" h="898533">
                          <a:moveTo>
                            <a:pt x="46656" y="403"/>
                          </a:moveTo>
                          <a:cubicBezTo>
                            <a:pt x="67239" y="-2151"/>
                            <a:pt x="88307" y="7529"/>
                            <a:pt x="99330" y="26622"/>
                          </a:cubicBezTo>
                          <a:lnTo>
                            <a:pt x="180581" y="167352"/>
                          </a:lnTo>
                          <a:lnTo>
                            <a:pt x="299427" y="199196"/>
                          </a:lnTo>
                          <a:cubicBezTo>
                            <a:pt x="338175" y="209580"/>
                            <a:pt x="369046" y="234684"/>
                            <a:pt x="387635" y="266881"/>
                          </a:cubicBezTo>
                          <a:lnTo>
                            <a:pt x="403273" y="312322"/>
                          </a:lnTo>
                          <a:lnTo>
                            <a:pt x="1119162" y="725642"/>
                          </a:lnTo>
                          <a:cubicBezTo>
                            <a:pt x="1163473" y="751225"/>
                            <a:pt x="1178655" y="807885"/>
                            <a:pt x="1153073" y="852196"/>
                          </a:cubicBezTo>
                          <a:cubicBezTo>
                            <a:pt x="1127490" y="896507"/>
                            <a:pt x="1070830" y="911689"/>
                            <a:pt x="1026519" y="886106"/>
                          </a:cubicBezTo>
                          <a:lnTo>
                            <a:pt x="311430" y="473249"/>
                          </a:lnTo>
                          <a:lnTo>
                            <a:pt x="281803" y="483444"/>
                          </a:lnTo>
                          <a:cubicBezTo>
                            <a:pt x="263113" y="486046"/>
                            <a:pt x="243603" y="485026"/>
                            <a:pt x="224229" y="479836"/>
                          </a:cubicBezTo>
                          <a:lnTo>
                            <a:pt x="61742" y="436297"/>
                          </a:lnTo>
                          <a:cubicBezTo>
                            <a:pt x="25826" y="426673"/>
                            <a:pt x="4512" y="389755"/>
                            <a:pt x="14135" y="353839"/>
                          </a:cubicBezTo>
                          <a:lnTo>
                            <a:pt x="54481" y="203265"/>
                          </a:lnTo>
                          <a:lnTo>
                            <a:pt x="65539" y="181002"/>
                          </a:lnTo>
                          <a:lnTo>
                            <a:pt x="7139" y="79849"/>
                          </a:lnTo>
                          <a:cubicBezTo>
                            <a:pt x="-7559" y="54392"/>
                            <a:pt x="1163" y="21838"/>
                            <a:pt x="26621" y="7140"/>
                          </a:cubicBezTo>
                          <a:cubicBezTo>
                            <a:pt x="32985" y="3465"/>
                            <a:pt x="39794" y="1254"/>
                            <a:pt x="46656" y="4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229" name="グループ化 228">
                      <a:extLst>
                        <a:ext uri="{FF2B5EF4-FFF2-40B4-BE49-F238E27FC236}">
                          <a16:creationId xmlns:a16="http://schemas.microsoft.com/office/drawing/2014/main" id="{5B1A1166-6F81-4D1F-A10B-F8C76BE112F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44652" y="5006060"/>
                      <a:ext cx="483321" cy="425271"/>
                      <a:chOff x="458025" y="3477713"/>
                      <a:chExt cx="1521155" cy="1338455"/>
                    </a:xfrm>
                  </p:grpSpPr>
                  <p:grpSp>
                    <p:nvGrpSpPr>
                      <p:cNvPr id="230" name="グループ化 229">
                        <a:extLst>
                          <a:ext uri="{FF2B5EF4-FFF2-40B4-BE49-F238E27FC236}">
                            <a16:creationId xmlns:a16="http://schemas.microsoft.com/office/drawing/2014/main" id="{42FD7DD1-B9FC-4076-B5E5-BD9E4D7ED764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826495" y="3477713"/>
                        <a:ext cx="1152685" cy="1166747"/>
                        <a:chOff x="798968" y="2934075"/>
                        <a:chExt cx="975141" cy="987038"/>
                      </a:xfrm>
                    </p:grpSpPr>
                    <p:sp>
                      <p:nvSpPr>
                        <p:cNvPr id="241" name="フリーフォーム: 図形 240">
                          <a:extLst>
                            <a:ext uri="{FF2B5EF4-FFF2-40B4-BE49-F238E27FC236}">
                              <a16:creationId xmlns:a16="http://schemas.microsoft.com/office/drawing/2014/main" id="{7F53F4D7-6115-4FE7-9CC3-B1DA32A42A2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9800000">
                          <a:off x="798968" y="2934075"/>
                          <a:ext cx="385384" cy="829654"/>
                        </a:xfrm>
                        <a:custGeom>
                          <a:avLst/>
                          <a:gdLst>
                            <a:gd name="connsiteX0" fmla="*/ 148419 w 415210"/>
                            <a:gd name="connsiteY0" fmla="*/ 8395 h 899070"/>
                            <a:gd name="connsiteX1" fmla="*/ 213668 w 415210"/>
                            <a:gd name="connsiteY1" fmla="*/ 106834 h 899070"/>
                            <a:gd name="connsiteX2" fmla="*/ 213668 w 415210"/>
                            <a:gd name="connsiteY2" fmla="*/ 439191 h 899070"/>
                            <a:gd name="connsiteX3" fmla="*/ 415210 w 415210"/>
                            <a:gd name="connsiteY3" fmla="*/ 788271 h 899070"/>
                            <a:gd name="connsiteX4" fmla="*/ 223302 w 415210"/>
                            <a:gd name="connsiteY4" fmla="*/ 899070 h 899070"/>
                            <a:gd name="connsiteX5" fmla="*/ 19208 w 415210"/>
                            <a:gd name="connsiteY5" fmla="*/ 545569 h 899070"/>
                            <a:gd name="connsiteX6" fmla="*/ 13837 w 415210"/>
                            <a:gd name="connsiteY6" fmla="*/ 529597 h 899070"/>
                            <a:gd name="connsiteX7" fmla="*/ 8396 w 415210"/>
                            <a:gd name="connsiteY7" fmla="*/ 521526 h 899070"/>
                            <a:gd name="connsiteX8" fmla="*/ 0 w 415210"/>
                            <a:gd name="connsiteY8" fmla="*/ 479941 h 899070"/>
                            <a:gd name="connsiteX9" fmla="*/ 0 w 415210"/>
                            <a:gd name="connsiteY9" fmla="*/ 106834 h 899070"/>
                            <a:gd name="connsiteX10" fmla="*/ 106834 w 415210"/>
                            <a:gd name="connsiteY10" fmla="*/ 0 h 899070"/>
                            <a:gd name="connsiteX11" fmla="*/ 148419 w 415210"/>
                            <a:gd name="connsiteY11" fmla="*/ 8395 h 899070"/>
                            <a:gd name="connsiteX0" fmla="*/ 415210 w 506650"/>
                            <a:gd name="connsiteY0" fmla="*/ 788271 h 899070"/>
                            <a:gd name="connsiteX1" fmla="*/ 223302 w 506650"/>
                            <a:gd name="connsiteY1" fmla="*/ 899070 h 899070"/>
                            <a:gd name="connsiteX2" fmla="*/ 19208 w 506650"/>
                            <a:gd name="connsiteY2" fmla="*/ 545569 h 899070"/>
                            <a:gd name="connsiteX3" fmla="*/ 13837 w 506650"/>
                            <a:gd name="connsiteY3" fmla="*/ 529597 h 899070"/>
                            <a:gd name="connsiteX4" fmla="*/ 8396 w 506650"/>
                            <a:gd name="connsiteY4" fmla="*/ 521526 h 899070"/>
                            <a:gd name="connsiteX5" fmla="*/ 0 w 506650"/>
                            <a:gd name="connsiteY5" fmla="*/ 479941 h 899070"/>
                            <a:gd name="connsiteX6" fmla="*/ 0 w 506650"/>
                            <a:gd name="connsiteY6" fmla="*/ 106834 h 899070"/>
                            <a:gd name="connsiteX7" fmla="*/ 106834 w 506650"/>
                            <a:gd name="connsiteY7" fmla="*/ 0 h 899070"/>
                            <a:gd name="connsiteX8" fmla="*/ 148419 w 506650"/>
                            <a:gd name="connsiteY8" fmla="*/ 8395 h 899070"/>
                            <a:gd name="connsiteX9" fmla="*/ 213668 w 506650"/>
                            <a:gd name="connsiteY9" fmla="*/ 106834 h 899070"/>
                            <a:gd name="connsiteX10" fmla="*/ 213668 w 506650"/>
                            <a:gd name="connsiteY10" fmla="*/ 439191 h 899070"/>
                            <a:gd name="connsiteX11" fmla="*/ 506650 w 506650"/>
                            <a:gd name="connsiteY11" fmla="*/ 879711 h 899070"/>
                            <a:gd name="connsiteX0" fmla="*/ 223302 w 506650"/>
                            <a:gd name="connsiteY0" fmla="*/ 899070 h 899070"/>
                            <a:gd name="connsiteX1" fmla="*/ 19208 w 506650"/>
                            <a:gd name="connsiteY1" fmla="*/ 545569 h 899070"/>
                            <a:gd name="connsiteX2" fmla="*/ 13837 w 506650"/>
                            <a:gd name="connsiteY2" fmla="*/ 529597 h 899070"/>
                            <a:gd name="connsiteX3" fmla="*/ 8396 w 506650"/>
                            <a:gd name="connsiteY3" fmla="*/ 521526 h 899070"/>
                            <a:gd name="connsiteX4" fmla="*/ 0 w 506650"/>
                            <a:gd name="connsiteY4" fmla="*/ 479941 h 899070"/>
                            <a:gd name="connsiteX5" fmla="*/ 0 w 506650"/>
                            <a:gd name="connsiteY5" fmla="*/ 106834 h 899070"/>
                            <a:gd name="connsiteX6" fmla="*/ 106834 w 506650"/>
                            <a:gd name="connsiteY6" fmla="*/ 0 h 899070"/>
                            <a:gd name="connsiteX7" fmla="*/ 148419 w 506650"/>
                            <a:gd name="connsiteY7" fmla="*/ 8395 h 899070"/>
                            <a:gd name="connsiteX8" fmla="*/ 213668 w 506650"/>
                            <a:gd name="connsiteY8" fmla="*/ 106834 h 899070"/>
                            <a:gd name="connsiteX9" fmla="*/ 213668 w 506650"/>
                            <a:gd name="connsiteY9" fmla="*/ 439191 h 899070"/>
                            <a:gd name="connsiteX10" fmla="*/ 506650 w 506650"/>
                            <a:gd name="connsiteY10" fmla="*/ 879711 h 899070"/>
                            <a:gd name="connsiteX0" fmla="*/ 223302 w 405256"/>
                            <a:gd name="connsiteY0" fmla="*/ 899070 h 899070"/>
                            <a:gd name="connsiteX1" fmla="*/ 19208 w 405256"/>
                            <a:gd name="connsiteY1" fmla="*/ 545569 h 899070"/>
                            <a:gd name="connsiteX2" fmla="*/ 13837 w 405256"/>
                            <a:gd name="connsiteY2" fmla="*/ 529597 h 899070"/>
                            <a:gd name="connsiteX3" fmla="*/ 8396 w 405256"/>
                            <a:gd name="connsiteY3" fmla="*/ 521526 h 899070"/>
                            <a:gd name="connsiteX4" fmla="*/ 0 w 405256"/>
                            <a:gd name="connsiteY4" fmla="*/ 479941 h 899070"/>
                            <a:gd name="connsiteX5" fmla="*/ 0 w 405256"/>
                            <a:gd name="connsiteY5" fmla="*/ 106834 h 899070"/>
                            <a:gd name="connsiteX6" fmla="*/ 106834 w 405256"/>
                            <a:gd name="connsiteY6" fmla="*/ 0 h 899070"/>
                            <a:gd name="connsiteX7" fmla="*/ 148419 w 405256"/>
                            <a:gd name="connsiteY7" fmla="*/ 8395 h 899070"/>
                            <a:gd name="connsiteX8" fmla="*/ 213668 w 405256"/>
                            <a:gd name="connsiteY8" fmla="*/ 106834 h 899070"/>
                            <a:gd name="connsiteX9" fmla="*/ 213668 w 405256"/>
                            <a:gd name="connsiteY9" fmla="*/ 439191 h 899070"/>
                            <a:gd name="connsiteX10" fmla="*/ 405256 w 405256"/>
                            <a:gd name="connsiteY10" fmla="*/ 744181 h 899070"/>
                            <a:gd name="connsiteX0" fmla="*/ 223302 w 394682"/>
                            <a:gd name="connsiteY0" fmla="*/ 899070 h 899070"/>
                            <a:gd name="connsiteX1" fmla="*/ 19208 w 394682"/>
                            <a:gd name="connsiteY1" fmla="*/ 545569 h 899070"/>
                            <a:gd name="connsiteX2" fmla="*/ 13837 w 394682"/>
                            <a:gd name="connsiteY2" fmla="*/ 529597 h 899070"/>
                            <a:gd name="connsiteX3" fmla="*/ 8396 w 394682"/>
                            <a:gd name="connsiteY3" fmla="*/ 521526 h 899070"/>
                            <a:gd name="connsiteX4" fmla="*/ 0 w 394682"/>
                            <a:gd name="connsiteY4" fmla="*/ 479941 h 899070"/>
                            <a:gd name="connsiteX5" fmla="*/ 0 w 394682"/>
                            <a:gd name="connsiteY5" fmla="*/ 106834 h 899070"/>
                            <a:gd name="connsiteX6" fmla="*/ 106834 w 394682"/>
                            <a:gd name="connsiteY6" fmla="*/ 0 h 899070"/>
                            <a:gd name="connsiteX7" fmla="*/ 148419 w 394682"/>
                            <a:gd name="connsiteY7" fmla="*/ 8395 h 899070"/>
                            <a:gd name="connsiteX8" fmla="*/ 213668 w 394682"/>
                            <a:gd name="connsiteY8" fmla="*/ 106834 h 899070"/>
                            <a:gd name="connsiteX9" fmla="*/ 213668 w 394682"/>
                            <a:gd name="connsiteY9" fmla="*/ 439191 h 899070"/>
                            <a:gd name="connsiteX10" fmla="*/ 394682 w 394682"/>
                            <a:gd name="connsiteY10" fmla="*/ 730745 h 899070"/>
                            <a:gd name="connsiteX0" fmla="*/ 223302 w 385384"/>
                            <a:gd name="connsiteY0" fmla="*/ 899070 h 899070"/>
                            <a:gd name="connsiteX1" fmla="*/ 19208 w 385384"/>
                            <a:gd name="connsiteY1" fmla="*/ 545569 h 899070"/>
                            <a:gd name="connsiteX2" fmla="*/ 13837 w 385384"/>
                            <a:gd name="connsiteY2" fmla="*/ 529597 h 899070"/>
                            <a:gd name="connsiteX3" fmla="*/ 8396 w 385384"/>
                            <a:gd name="connsiteY3" fmla="*/ 521526 h 899070"/>
                            <a:gd name="connsiteX4" fmla="*/ 0 w 385384"/>
                            <a:gd name="connsiteY4" fmla="*/ 479941 h 899070"/>
                            <a:gd name="connsiteX5" fmla="*/ 0 w 385384"/>
                            <a:gd name="connsiteY5" fmla="*/ 106834 h 899070"/>
                            <a:gd name="connsiteX6" fmla="*/ 106834 w 385384"/>
                            <a:gd name="connsiteY6" fmla="*/ 0 h 899070"/>
                            <a:gd name="connsiteX7" fmla="*/ 148419 w 385384"/>
                            <a:gd name="connsiteY7" fmla="*/ 8395 h 899070"/>
                            <a:gd name="connsiteX8" fmla="*/ 213668 w 385384"/>
                            <a:gd name="connsiteY8" fmla="*/ 106834 h 899070"/>
                            <a:gd name="connsiteX9" fmla="*/ 213668 w 385384"/>
                            <a:gd name="connsiteY9" fmla="*/ 439191 h 899070"/>
                            <a:gd name="connsiteX10" fmla="*/ 385384 w 385384"/>
                            <a:gd name="connsiteY10" fmla="*/ 696048 h 899070"/>
                            <a:gd name="connsiteX0" fmla="*/ 222221 w 385384"/>
                            <a:gd name="connsiteY0" fmla="*/ 810457 h 810457"/>
                            <a:gd name="connsiteX1" fmla="*/ 19208 w 385384"/>
                            <a:gd name="connsiteY1" fmla="*/ 545569 h 810457"/>
                            <a:gd name="connsiteX2" fmla="*/ 13837 w 385384"/>
                            <a:gd name="connsiteY2" fmla="*/ 529597 h 810457"/>
                            <a:gd name="connsiteX3" fmla="*/ 8396 w 385384"/>
                            <a:gd name="connsiteY3" fmla="*/ 521526 h 810457"/>
                            <a:gd name="connsiteX4" fmla="*/ 0 w 385384"/>
                            <a:gd name="connsiteY4" fmla="*/ 479941 h 810457"/>
                            <a:gd name="connsiteX5" fmla="*/ 0 w 385384"/>
                            <a:gd name="connsiteY5" fmla="*/ 106834 h 810457"/>
                            <a:gd name="connsiteX6" fmla="*/ 106834 w 385384"/>
                            <a:gd name="connsiteY6" fmla="*/ 0 h 810457"/>
                            <a:gd name="connsiteX7" fmla="*/ 148419 w 385384"/>
                            <a:gd name="connsiteY7" fmla="*/ 8395 h 810457"/>
                            <a:gd name="connsiteX8" fmla="*/ 213668 w 385384"/>
                            <a:gd name="connsiteY8" fmla="*/ 106834 h 810457"/>
                            <a:gd name="connsiteX9" fmla="*/ 213668 w 385384"/>
                            <a:gd name="connsiteY9" fmla="*/ 439191 h 810457"/>
                            <a:gd name="connsiteX10" fmla="*/ 385384 w 385384"/>
                            <a:gd name="connsiteY10" fmla="*/ 696048 h 810457"/>
                            <a:gd name="connsiteX0" fmla="*/ 222136 w 385384"/>
                            <a:gd name="connsiteY0" fmla="*/ 829654 h 829654"/>
                            <a:gd name="connsiteX1" fmla="*/ 19208 w 385384"/>
                            <a:gd name="connsiteY1" fmla="*/ 545569 h 829654"/>
                            <a:gd name="connsiteX2" fmla="*/ 13837 w 385384"/>
                            <a:gd name="connsiteY2" fmla="*/ 529597 h 829654"/>
                            <a:gd name="connsiteX3" fmla="*/ 8396 w 385384"/>
                            <a:gd name="connsiteY3" fmla="*/ 521526 h 829654"/>
                            <a:gd name="connsiteX4" fmla="*/ 0 w 385384"/>
                            <a:gd name="connsiteY4" fmla="*/ 479941 h 829654"/>
                            <a:gd name="connsiteX5" fmla="*/ 0 w 385384"/>
                            <a:gd name="connsiteY5" fmla="*/ 106834 h 829654"/>
                            <a:gd name="connsiteX6" fmla="*/ 106834 w 385384"/>
                            <a:gd name="connsiteY6" fmla="*/ 0 h 829654"/>
                            <a:gd name="connsiteX7" fmla="*/ 148419 w 385384"/>
                            <a:gd name="connsiteY7" fmla="*/ 8395 h 829654"/>
                            <a:gd name="connsiteX8" fmla="*/ 213668 w 385384"/>
                            <a:gd name="connsiteY8" fmla="*/ 106834 h 829654"/>
                            <a:gd name="connsiteX9" fmla="*/ 213668 w 385384"/>
                            <a:gd name="connsiteY9" fmla="*/ 439191 h 829654"/>
                            <a:gd name="connsiteX10" fmla="*/ 385384 w 385384"/>
                            <a:gd name="connsiteY10" fmla="*/ 696048 h 8296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</a:cxnLst>
                          <a:rect l="l" t="t" r="r" b="b"/>
                          <a:pathLst>
                            <a:path w="385384" h="829654">
                              <a:moveTo>
                                <a:pt x="222136" y="829654"/>
                              </a:moveTo>
                              <a:lnTo>
                                <a:pt x="19208" y="545569"/>
                              </a:lnTo>
                              <a:lnTo>
                                <a:pt x="13837" y="529597"/>
                              </a:lnTo>
                              <a:lnTo>
                                <a:pt x="8396" y="521526"/>
                              </a:lnTo>
                              <a:cubicBezTo>
                                <a:pt x="2989" y="508744"/>
                                <a:pt x="0" y="494692"/>
                                <a:pt x="0" y="479941"/>
                              </a:cubicBezTo>
                              <a:lnTo>
                                <a:pt x="0" y="106834"/>
                              </a:lnTo>
                              <a:cubicBezTo>
                                <a:pt x="0" y="47831"/>
                                <a:pt x="47831" y="0"/>
                                <a:pt x="106834" y="0"/>
                              </a:cubicBezTo>
                              <a:cubicBezTo>
                                <a:pt x="121585" y="0"/>
                                <a:pt x="135637" y="2989"/>
                                <a:pt x="148419" y="8395"/>
                              </a:cubicBezTo>
                              <a:cubicBezTo>
                                <a:pt x="186763" y="24614"/>
                                <a:pt x="213668" y="62582"/>
                                <a:pt x="213668" y="106834"/>
                              </a:cubicBezTo>
                              <a:lnTo>
                                <a:pt x="213668" y="439191"/>
                              </a:lnTo>
                              <a:cubicBezTo>
                                <a:pt x="280849" y="555551"/>
                                <a:pt x="385384" y="696048"/>
                                <a:pt x="385384" y="696048"/>
                              </a:cubicBezTo>
                            </a:path>
                          </a:pathLst>
                        </a:custGeom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42" name="フリーフォーム: 図形 241">
                          <a:extLst>
                            <a:ext uri="{FF2B5EF4-FFF2-40B4-BE49-F238E27FC236}">
                              <a16:creationId xmlns:a16="http://schemas.microsoft.com/office/drawing/2014/main" id="{FD1C0EBC-EED9-4F9A-98DE-303C0D055B9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9800000">
                          <a:off x="1326636" y="3000278"/>
                          <a:ext cx="79843" cy="387065"/>
                        </a:xfrm>
                        <a:custGeom>
                          <a:avLst/>
                          <a:gdLst>
                            <a:gd name="connsiteX0" fmla="*/ 22876 w 88125"/>
                            <a:gd name="connsiteY0" fmla="*/ 4618 h 438031"/>
                            <a:gd name="connsiteX1" fmla="*/ 88125 w 88125"/>
                            <a:gd name="connsiteY1" fmla="*/ 103057 h 438031"/>
                            <a:gd name="connsiteX2" fmla="*/ 88125 w 88125"/>
                            <a:gd name="connsiteY2" fmla="*/ 425062 h 438031"/>
                            <a:gd name="connsiteX3" fmla="*/ 51446 w 88125"/>
                            <a:gd name="connsiteY3" fmla="*/ 438031 h 438031"/>
                            <a:gd name="connsiteX4" fmla="*/ 49728 w 88125"/>
                            <a:gd name="connsiteY4" fmla="*/ 435242 h 438031"/>
                            <a:gd name="connsiteX5" fmla="*/ 53619 w 88125"/>
                            <a:gd name="connsiteY5" fmla="*/ 91383 h 438031"/>
                            <a:gd name="connsiteX6" fmla="*/ 14742 w 88125"/>
                            <a:gd name="connsiteY6" fmla="*/ 8944 h 438031"/>
                            <a:gd name="connsiteX7" fmla="*/ 0 w 88125"/>
                            <a:gd name="connsiteY7" fmla="*/ 0 h 43803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88125" h="438031">
                              <a:moveTo>
                                <a:pt x="22876" y="4618"/>
                              </a:moveTo>
                              <a:cubicBezTo>
                                <a:pt x="61220" y="20837"/>
                                <a:pt x="88125" y="58805"/>
                                <a:pt x="88125" y="103057"/>
                              </a:cubicBezTo>
                              <a:lnTo>
                                <a:pt x="88125" y="425062"/>
                              </a:lnTo>
                              <a:lnTo>
                                <a:pt x="51446" y="438031"/>
                              </a:lnTo>
                              <a:lnTo>
                                <a:pt x="49728" y="435242"/>
                              </a:lnTo>
                              <a:lnTo>
                                <a:pt x="53619" y="91383"/>
                              </a:lnTo>
                              <a:cubicBezTo>
                                <a:pt x="53619" y="58194"/>
                                <a:pt x="38485" y="28539"/>
                                <a:pt x="14742" y="8944"/>
                              </a:cubicBezTo>
                              <a:lnTo>
                                <a:pt x="0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FFFFFF">
                            <a:alpha val="40000"/>
                          </a:srgbClr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43" name="フリーフォーム: 図形 242">
                          <a:extLst>
                            <a:ext uri="{FF2B5EF4-FFF2-40B4-BE49-F238E27FC236}">
                              <a16:creationId xmlns:a16="http://schemas.microsoft.com/office/drawing/2014/main" id="{5845AF56-CC30-4774-BDE9-3CF5504E9EB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9800000">
                          <a:off x="819431" y="2995516"/>
                          <a:ext cx="79843" cy="387065"/>
                        </a:xfrm>
                        <a:custGeom>
                          <a:avLst/>
                          <a:gdLst>
                            <a:gd name="connsiteX0" fmla="*/ 22876 w 88125"/>
                            <a:gd name="connsiteY0" fmla="*/ 4618 h 438031"/>
                            <a:gd name="connsiteX1" fmla="*/ 88125 w 88125"/>
                            <a:gd name="connsiteY1" fmla="*/ 103057 h 438031"/>
                            <a:gd name="connsiteX2" fmla="*/ 88125 w 88125"/>
                            <a:gd name="connsiteY2" fmla="*/ 425062 h 438031"/>
                            <a:gd name="connsiteX3" fmla="*/ 51446 w 88125"/>
                            <a:gd name="connsiteY3" fmla="*/ 438031 h 438031"/>
                            <a:gd name="connsiteX4" fmla="*/ 49728 w 88125"/>
                            <a:gd name="connsiteY4" fmla="*/ 435242 h 438031"/>
                            <a:gd name="connsiteX5" fmla="*/ 53619 w 88125"/>
                            <a:gd name="connsiteY5" fmla="*/ 91383 h 438031"/>
                            <a:gd name="connsiteX6" fmla="*/ 14742 w 88125"/>
                            <a:gd name="connsiteY6" fmla="*/ 8944 h 438031"/>
                            <a:gd name="connsiteX7" fmla="*/ 0 w 88125"/>
                            <a:gd name="connsiteY7" fmla="*/ 0 h 43803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88125" h="438031">
                              <a:moveTo>
                                <a:pt x="22876" y="4618"/>
                              </a:moveTo>
                              <a:cubicBezTo>
                                <a:pt x="61220" y="20837"/>
                                <a:pt x="88125" y="58805"/>
                                <a:pt x="88125" y="103057"/>
                              </a:cubicBezTo>
                              <a:lnTo>
                                <a:pt x="88125" y="425062"/>
                              </a:lnTo>
                              <a:lnTo>
                                <a:pt x="51446" y="438031"/>
                              </a:lnTo>
                              <a:lnTo>
                                <a:pt x="49728" y="435242"/>
                              </a:lnTo>
                              <a:lnTo>
                                <a:pt x="53619" y="91383"/>
                              </a:lnTo>
                              <a:cubicBezTo>
                                <a:pt x="53619" y="58194"/>
                                <a:pt x="38485" y="28539"/>
                                <a:pt x="14742" y="8944"/>
                              </a:cubicBezTo>
                              <a:lnTo>
                                <a:pt x="0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FFFFFF">
                            <a:alpha val="40000"/>
                          </a:srgbClr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44" name="月 243">
                          <a:extLst>
                            <a:ext uri="{FF2B5EF4-FFF2-40B4-BE49-F238E27FC236}">
                              <a16:creationId xmlns:a16="http://schemas.microsoft.com/office/drawing/2014/main" id="{7724DC35-39DD-4A08-81D7-F14931BFAB3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4500000">
                          <a:off x="1478625" y="3625630"/>
                          <a:ext cx="105561" cy="485406"/>
                        </a:xfrm>
                        <a:prstGeom prst="moon">
                          <a:avLst>
                            <a:gd name="adj" fmla="val 38709"/>
                          </a:avLst>
                        </a:prstGeom>
                        <a:solidFill>
                          <a:srgbClr val="000000">
                            <a:alpha val="20000"/>
                          </a:srgbClr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sp>
                    <p:nvSpPr>
                      <p:cNvPr id="231" name="四角形: 角を丸くする 230">
                        <a:extLst>
                          <a:ext uri="{FF2B5EF4-FFF2-40B4-BE49-F238E27FC236}">
                            <a16:creationId xmlns:a16="http://schemas.microsoft.com/office/drawing/2014/main" id="{43CF7982-58DE-4AF1-B169-6E75BE411149}"/>
                          </a:ext>
                        </a:extLst>
                      </p:cNvPr>
                      <p:cNvSpPr/>
                      <p:nvPr/>
                    </p:nvSpPr>
                    <p:spPr>
                      <a:xfrm rot="900000">
                        <a:off x="1303782" y="4152514"/>
                        <a:ext cx="100880" cy="642819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</a:endParaRPr>
                      </a:p>
                    </p:txBody>
                  </p:sp>
                  <p:sp>
                    <p:nvSpPr>
                      <p:cNvPr id="232" name="四角形: 上の 2 つの角を丸める 109">
                        <a:extLst>
                          <a:ext uri="{FF2B5EF4-FFF2-40B4-BE49-F238E27FC236}">
                            <a16:creationId xmlns:a16="http://schemas.microsoft.com/office/drawing/2014/main" id="{6862D61D-1864-476A-9925-97F1FE0C387E}"/>
                          </a:ext>
                        </a:extLst>
                      </p:cNvPr>
                      <p:cNvSpPr/>
                      <p:nvPr/>
                    </p:nvSpPr>
                    <p:spPr>
                      <a:xfrm rot="12177584">
                        <a:off x="797146" y="4137286"/>
                        <a:ext cx="604156" cy="75574"/>
                      </a:xfrm>
                      <a:custGeom>
                        <a:avLst/>
                        <a:gdLst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473274 w 473274"/>
                          <a:gd name="connsiteY4" fmla="*/ 79078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91305"/>
                          <a:gd name="connsiteX1" fmla="*/ 433735 w 473274"/>
                          <a:gd name="connsiteY1" fmla="*/ 0 h 91305"/>
                          <a:gd name="connsiteX2" fmla="*/ 473274 w 473274"/>
                          <a:gd name="connsiteY2" fmla="*/ 39539 h 91305"/>
                          <a:gd name="connsiteX3" fmla="*/ 473274 w 473274"/>
                          <a:gd name="connsiteY3" fmla="*/ 79078 h 91305"/>
                          <a:gd name="connsiteX4" fmla="*/ 306045 w 473274"/>
                          <a:gd name="connsiteY4" fmla="*/ 91305 h 91305"/>
                          <a:gd name="connsiteX5" fmla="*/ 0 w 473274"/>
                          <a:gd name="connsiteY5" fmla="*/ 79078 h 91305"/>
                          <a:gd name="connsiteX6" fmla="*/ 0 w 473274"/>
                          <a:gd name="connsiteY6" fmla="*/ 79078 h 91305"/>
                          <a:gd name="connsiteX7" fmla="*/ 0 w 473274"/>
                          <a:gd name="connsiteY7" fmla="*/ 39539 h 91305"/>
                          <a:gd name="connsiteX8" fmla="*/ 39539 w 473274"/>
                          <a:gd name="connsiteY8" fmla="*/ 0 h 91305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7422 w 473274"/>
                          <a:gd name="connsiteY4" fmla="*/ 51413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7422 w 473274"/>
                          <a:gd name="connsiteY4" fmla="*/ 51413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5290 w 473274"/>
                          <a:gd name="connsiteY4" fmla="*/ 62661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5290 w 473274"/>
                          <a:gd name="connsiteY4" fmla="*/ 62661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26519 w 473274"/>
                          <a:gd name="connsiteY4" fmla="*/ 66377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65805 w 499540"/>
                          <a:gd name="connsiteY0" fmla="*/ 0 h 79078"/>
                          <a:gd name="connsiteX1" fmla="*/ 460001 w 499540"/>
                          <a:gd name="connsiteY1" fmla="*/ 0 h 79078"/>
                          <a:gd name="connsiteX2" fmla="*/ 499540 w 499540"/>
                          <a:gd name="connsiteY2" fmla="*/ 39539 h 79078"/>
                          <a:gd name="connsiteX3" fmla="*/ 499540 w 499540"/>
                          <a:gd name="connsiteY3" fmla="*/ 79078 h 79078"/>
                          <a:gd name="connsiteX4" fmla="*/ 252785 w 499540"/>
                          <a:gd name="connsiteY4" fmla="*/ 66377 h 79078"/>
                          <a:gd name="connsiteX5" fmla="*/ 26266 w 499540"/>
                          <a:gd name="connsiteY5" fmla="*/ 79078 h 79078"/>
                          <a:gd name="connsiteX6" fmla="*/ 26266 w 499540"/>
                          <a:gd name="connsiteY6" fmla="*/ 79078 h 79078"/>
                          <a:gd name="connsiteX7" fmla="*/ 0 w 499540"/>
                          <a:gd name="connsiteY7" fmla="*/ 31857 h 79078"/>
                          <a:gd name="connsiteX8" fmla="*/ 65805 w 499540"/>
                          <a:gd name="connsiteY8" fmla="*/ 0 h 79078"/>
                          <a:gd name="connsiteX0" fmla="*/ 69239 w 502974"/>
                          <a:gd name="connsiteY0" fmla="*/ 0 h 79078"/>
                          <a:gd name="connsiteX1" fmla="*/ 463435 w 502974"/>
                          <a:gd name="connsiteY1" fmla="*/ 0 h 79078"/>
                          <a:gd name="connsiteX2" fmla="*/ 502974 w 502974"/>
                          <a:gd name="connsiteY2" fmla="*/ 39539 h 79078"/>
                          <a:gd name="connsiteX3" fmla="*/ 502974 w 502974"/>
                          <a:gd name="connsiteY3" fmla="*/ 79078 h 79078"/>
                          <a:gd name="connsiteX4" fmla="*/ 256219 w 502974"/>
                          <a:gd name="connsiteY4" fmla="*/ 66377 h 79078"/>
                          <a:gd name="connsiteX5" fmla="*/ 29700 w 502974"/>
                          <a:gd name="connsiteY5" fmla="*/ 79078 h 79078"/>
                          <a:gd name="connsiteX6" fmla="*/ 29700 w 502974"/>
                          <a:gd name="connsiteY6" fmla="*/ 79078 h 79078"/>
                          <a:gd name="connsiteX7" fmla="*/ 0 w 502974"/>
                          <a:gd name="connsiteY7" fmla="*/ 47255 h 79078"/>
                          <a:gd name="connsiteX8" fmla="*/ 69239 w 502974"/>
                          <a:gd name="connsiteY8" fmla="*/ 0 h 79078"/>
                          <a:gd name="connsiteX0" fmla="*/ 69239 w 502974"/>
                          <a:gd name="connsiteY0" fmla="*/ 0 h 79078"/>
                          <a:gd name="connsiteX1" fmla="*/ 463435 w 502974"/>
                          <a:gd name="connsiteY1" fmla="*/ 0 h 79078"/>
                          <a:gd name="connsiteX2" fmla="*/ 502974 w 502974"/>
                          <a:gd name="connsiteY2" fmla="*/ 39539 h 79078"/>
                          <a:gd name="connsiteX3" fmla="*/ 502974 w 502974"/>
                          <a:gd name="connsiteY3" fmla="*/ 79078 h 79078"/>
                          <a:gd name="connsiteX4" fmla="*/ 256219 w 502974"/>
                          <a:gd name="connsiteY4" fmla="*/ 66377 h 79078"/>
                          <a:gd name="connsiteX5" fmla="*/ 29700 w 502974"/>
                          <a:gd name="connsiteY5" fmla="*/ 79078 h 79078"/>
                          <a:gd name="connsiteX6" fmla="*/ 0 w 502974"/>
                          <a:gd name="connsiteY6" fmla="*/ 47255 h 79078"/>
                          <a:gd name="connsiteX7" fmla="*/ 69239 w 502974"/>
                          <a:gd name="connsiteY7" fmla="*/ 0 h 79078"/>
                          <a:gd name="connsiteX0" fmla="*/ 69239 w 502974"/>
                          <a:gd name="connsiteY0" fmla="*/ 0 h 79278"/>
                          <a:gd name="connsiteX1" fmla="*/ 463435 w 502974"/>
                          <a:gd name="connsiteY1" fmla="*/ 0 h 79278"/>
                          <a:gd name="connsiteX2" fmla="*/ 502974 w 502974"/>
                          <a:gd name="connsiteY2" fmla="*/ 39539 h 79278"/>
                          <a:gd name="connsiteX3" fmla="*/ 502974 w 502974"/>
                          <a:gd name="connsiteY3" fmla="*/ 79078 h 79278"/>
                          <a:gd name="connsiteX4" fmla="*/ 256219 w 502974"/>
                          <a:gd name="connsiteY4" fmla="*/ 66377 h 79278"/>
                          <a:gd name="connsiteX5" fmla="*/ 29700 w 502974"/>
                          <a:gd name="connsiteY5" fmla="*/ 79078 h 79278"/>
                          <a:gd name="connsiteX6" fmla="*/ 0 w 502974"/>
                          <a:gd name="connsiteY6" fmla="*/ 47255 h 79278"/>
                          <a:gd name="connsiteX7" fmla="*/ 69239 w 502974"/>
                          <a:gd name="connsiteY7" fmla="*/ 0 h 7927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502974" h="79278">
                            <a:moveTo>
                              <a:pt x="69239" y="0"/>
                            </a:moveTo>
                            <a:lnTo>
                              <a:pt x="463435" y="0"/>
                            </a:lnTo>
                            <a:cubicBezTo>
                              <a:pt x="485272" y="0"/>
                              <a:pt x="502974" y="17702"/>
                              <a:pt x="502974" y="39539"/>
                            </a:cubicBezTo>
                            <a:lnTo>
                              <a:pt x="502974" y="79078"/>
                            </a:lnTo>
                            <a:cubicBezTo>
                              <a:pt x="424357" y="69856"/>
                              <a:pt x="424546" y="64197"/>
                              <a:pt x="256219" y="66377"/>
                            </a:cubicBezTo>
                            <a:cubicBezTo>
                              <a:pt x="87892" y="68557"/>
                              <a:pt x="71127" y="80995"/>
                              <a:pt x="29700" y="79078"/>
                            </a:cubicBezTo>
                            <a:cubicBezTo>
                              <a:pt x="-11727" y="77161"/>
                              <a:pt x="9900" y="57863"/>
                              <a:pt x="0" y="47255"/>
                            </a:cubicBezTo>
                            <a:cubicBezTo>
                              <a:pt x="0" y="25418"/>
                              <a:pt x="47402" y="0"/>
                              <a:pt x="69239" y="0"/>
                            </a:cubicBezTo>
                            <a:close/>
                          </a:path>
                        </a:pathLst>
                      </a:custGeom>
                      <a:solidFill>
                        <a:srgbClr val="000000">
                          <a:alpha val="2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33" name="フリーフォーム: 図形 232">
                        <a:extLst>
                          <a:ext uri="{FF2B5EF4-FFF2-40B4-BE49-F238E27FC236}">
                            <a16:creationId xmlns:a16="http://schemas.microsoft.com/office/drawing/2014/main" id="{8C2BBE12-65CA-479F-93FB-2A112503A891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615624" y="3482004"/>
                        <a:ext cx="605299" cy="1198185"/>
                      </a:xfrm>
                      <a:custGeom>
                        <a:avLst/>
                        <a:gdLst>
                          <a:gd name="connsiteX0" fmla="*/ 153926 w 525860"/>
                          <a:gd name="connsiteY0" fmla="*/ 8707 h 1084373"/>
                          <a:gd name="connsiteX1" fmla="*/ 221596 w 525860"/>
                          <a:gd name="connsiteY1" fmla="*/ 110798 h 1084373"/>
                          <a:gd name="connsiteX2" fmla="*/ 221596 w 525860"/>
                          <a:gd name="connsiteY2" fmla="*/ 446574 h 1084373"/>
                          <a:gd name="connsiteX3" fmla="*/ 525860 w 525860"/>
                          <a:gd name="connsiteY3" fmla="*/ 973575 h 1084373"/>
                          <a:gd name="connsiteX4" fmla="*/ 333952 w 525860"/>
                          <a:gd name="connsiteY4" fmla="*/ 1084373 h 1084373"/>
                          <a:gd name="connsiteX5" fmla="*/ 24707 w 525860"/>
                          <a:gd name="connsiteY5" fmla="*/ 548745 h 1084373"/>
                          <a:gd name="connsiteX6" fmla="*/ 20743 w 525860"/>
                          <a:gd name="connsiteY6" fmla="*/ 536956 h 1084373"/>
                          <a:gd name="connsiteX7" fmla="*/ 8707 w 525860"/>
                          <a:gd name="connsiteY7" fmla="*/ 519105 h 1084373"/>
                          <a:gd name="connsiteX8" fmla="*/ 0 w 525860"/>
                          <a:gd name="connsiteY8" fmla="*/ 475977 h 1084373"/>
                          <a:gd name="connsiteX9" fmla="*/ 0 w 525860"/>
                          <a:gd name="connsiteY9" fmla="*/ 110798 h 1084373"/>
                          <a:gd name="connsiteX10" fmla="*/ 110798 w 525860"/>
                          <a:gd name="connsiteY10" fmla="*/ 0 h 1084373"/>
                          <a:gd name="connsiteX11" fmla="*/ 153926 w 525860"/>
                          <a:gd name="connsiteY11" fmla="*/ 8707 h 1084373"/>
                          <a:gd name="connsiteX0" fmla="*/ 525860 w 617300"/>
                          <a:gd name="connsiteY0" fmla="*/ 973575 h 1084373"/>
                          <a:gd name="connsiteX1" fmla="*/ 333952 w 617300"/>
                          <a:gd name="connsiteY1" fmla="*/ 1084373 h 1084373"/>
                          <a:gd name="connsiteX2" fmla="*/ 24707 w 617300"/>
                          <a:gd name="connsiteY2" fmla="*/ 548745 h 1084373"/>
                          <a:gd name="connsiteX3" fmla="*/ 20743 w 617300"/>
                          <a:gd name="connsiteY3" fmla="*/ 536956 h 1084373"/>
                          <a:gd name="connsiteX4" fmla="*/ 8707 w 617300"/>
                          <a:gd name="connsiteY4" fmla="*/ 519105 h 1084373"/>
                          <a:gd name="connsiteX5" fmla="*/ 0 w 617300"/>
                          <a:gd name="connsiteY5" fmla="*/ 475977 h 1084373"/>
                          <a:gd name="connsiteX6" fmla="*/ 0 w 617300"/>
                          <a:gd name="connsiteY6" fmla="*/ 110798 h 1084373"/>
                          <a:gd name="connsiteX7" fmla="*/ 110798 w 617300"/>
                          <a:gd name="connsiteY7" fmla="*/ 0 h 1084373"/>
                          <a:gd name="connsiteX8" fmla="*/ 153926 w 617300"/>
                          <a:gd name="connsiteY8" fmla="*/ 8707 h 1084373"/>
                          <a:gd name="connsiteX9" fmla="*/ 221596 w 617300"/>
                          <a:gd name="connsiteY9" fmla="*/ 110798 h 1084373"/>
                          <a:gd name="connsiteX10" fmla="*/ 221596 w 617300"/>
                          <a:gd name="connsiteY10" fmla="*/ 446574 h 1084373"/>
                          <a:gd name="connsiteX11" fmla="*/ 617300 w 617300"/>
                          <a:gd name="connsiteY11" fmla="*/ 1065015 h 1084373"/>
                          <a:gd name="connsiteX0" fmla="*/ 333952 w 617300"/>
                          <a:gd name="connsiteY0" fmla="*/ 1084373 h 1084373"/>
                          <a:gd name="connsiteX1" fmla="*/ 24707 w 617300"/>
                          <a:gd name="connsiteY1" fmla="*/ 548745 h 1084373"/>
                          <a:gd name="connsiteX2" fmla="*/ 20743 w 617300"/>
                          <a:gd name="connsiteY2" fmla="*/ 536956 h 1084373"/>
                          <a:gd name="connsiteX3" fmla="*/ 8707 w 617300"/>
                          <a:gd name="connsiteY3" fmla="*/ 519105 h 1084373"/>
                          <a:gd name="connsiteX4" fmla="*/ 0 w 617300"/>
                          <a:gd name="connsiteY4" fmla="*/ 475977 h 1084373"/>
                          <a:gd name="connsiteX5" fmla="*/ 0 w 617300"/>
                          <a:gd name="connsiteY5" fmla="*/ 110798 h 1084373"/>
                          <a:gd name="connsiteX6" fmla="*/ 110798 w 617300"/>
                          <a:gd name="connsiteY6" fmla="*/ 0 h 1084373"/>
                          <a:gd name="connsiteX7" fmla="*/ 153926 w 617300"/>
                          <a:gd name="connsiteY7" fmla="*/ 8707 h 1084373"/>
                          <a:gd name="connsiteX8" fmla="*/ 221596 w 617300"/>
                          <a:gd name="connsiteY8" fmla="*/ 110798 h 1084373"/>
                          <a:gd name="connsiteX9" fmla="*/ 221596 w 617300"/>
                          <a:gd name="connsiteY9" fmla="*/ 446574 h 1084373"/>
                          <a:gd name="connsiteX10" fmla="*/ 617300 w 617300"/>
                          <a:gd name="connsiteY10" fmla="*/ 1065015 h 1084373"/>
                          <a:gd name="connsiteX0" fmla="*/ 333952 w 523729"/>
                          <a:gd name="connsiteY0" fmla="*/ 1084373 h 1084373"/>
                          <a:gd name="connsiteX1" fmla="*/ 24707 w 523729"/>
                          <a:gd name="connsiteY1" fmla="*/ 548745 h 1084373"/>
                          <a:gd name="connsiteX2" fmla="*/ 20743 w 523729"/>
                          <a:gd name="connsiteY2" fmla="*/ 536956 h 1084373"/>
                          <a:gd name="connsiteX3" fmla="*/ 8707 w 523729"/>
                          <a:gd name="connsiteY3" fmla="*/ 519105 h 1084373"/>
                          <a:gd name="connsiteX4" fmla="*/ 0 w 523729"/>
                          <a:gd name="connsiteY4" fmla="*/ 475977 h 1084373"/>
                          <a:gd name="connsiteX5" fmla="*/ 0 w 523729"/>
                          <a:gd name="connsiteY5" fmla="*/ 110798 h 1084373"/>
                          <a:gd name="connsiteX6" fmla="*/ 110798 w 523729"/>
                          <a:gd name="connsiteY6" fmla="*/ 0 h 1084373"/>
                          <a:gd name="connsiteX7" fmla="*/ 153926 w 523729"/>
                          <a:gd name="connsiteY7" fmla="*/ 8707 h 1084373"/>
                          <a:gd name="connsiteX8" fmla="*/ 221596 w 523729"/>
                          <a:gd name="connsiteY8" fmla="*/ 110798 h 1084373"/>
                          <a:gd name="connsiteX9" fmla="*/ 221596 w 523729"/>
                          <a:gd name="connsiteY9" fmla="*/ 446574 h 1084373"/>
                          <a:gd name="connsiteX10" fmla="*/ 523729 w 523729"/>
                          <a:gd name="connsiteY10" fmla="*/ 941335 h 1084373"/>
                          <a:gd name="connsiteX0" fmla="*/ 353313 w 523729"/>
                          <a:gd name="connsiteY0" fmla="*/ 1069888 h 1069888"/>
                          <a:gd name="connsiteX1" fmla="*/ 24707 w 523729"/>
                          <a:gd name="connsiteY1" fmla="*/ 548745 h 1069888"/>
                          <a:gd name="connsiteX2" fmla="*/ 20743 w 523729"/>
                          <a:gd name="connsiteY2" fmla="*/ 536956 h 1069888"/>
                          <a:gd name="connsiteX3" fmla="*/ 8707 w 523729"/>
                          <a:gd name="connsiteY3" fmla="*/ 519105 h 1069888"/>
                          <a:gd name="connsiteX4" fmla="*/ 0 w 523729"/>
                          <a:gd name="connsiteY4" fmla="*/ 475977 h 1069888"/>
                          <a:gd name="connsiteX5" fmla="*/ 0 w 523729"/>
                          <a:gd name="connsiteY5" fmla="*/ 110798 h 1069888"/>
                          <a:gd name="connsiteX6" fmla="*/ 110798 w 523729"/>
                          <a:gd name="connsiteY6" fmla="*/ 0 h 1069888"/>
                          <a:gd name="connsiteX7" fmla="*/ 153926 w 523729"/>
                          <a:gd name="connsiteY7" fmla="*/ 8707 h 1069888"/>
                          <a:gd name="connsiteX8" fmla="*/ 221596 w 523729"/>
                          <a:gd name="connsiteY8" fmla="*/ 110798 h 1069888"/>
                          <a:gd name="connsiteX9" fmla="*/ 221596 w 523729"/>
                          <a:gd name="connsiteY9" fmla="*/ 446574 h 1069888"/>
                          <a:gd name="connsiteX10" fmla="*/ 523729 w 523729"/>
                          <a:gd name="connsiteY10" fmla="*/ 941335 h 1069888"/>
                          <a:gd name="connsiteX0" fmla="*/ 353313 w 531241"/>
                          <a:gd name="connsiteY0" fmla="*/ 1069888 h 1069888"/>
                          <a:gd name="connsiteX1" fmla="*/ 24707 w 531241"/>
                          <a:gd name="connsiteY1" fmla="*/ 548745 h 1069888"/>
                          <a:gd name="connsiteX2" fmla="*/ 20743 w 531241"/>
                          <a:gd name="connsiteY2" fmla="*/ 536956 h 1069888"/>
                          <a:gd name="connsiteX3" fmla="*/ 8707 w 531241"/>
                          <a:gd name="connsiteY3" fmla="*/ 519105 h 1069888"/>
                          <a:gd name="connsiteX4" fmla="*/ 0 w 531241"/>
                          <a:gd name="connsiteY4" fmla="*/ 475977 h 1069888"/>
                          <a:gd name="connsiteX5" fmla="*/ 0 w 531241"/>
                          <a:gd name="connsiteY5" fmla="*/ 110798 h 1069888"/>
                          <a:gd name="connsiteX6" fmla="*/ 110798 w 531241"/>
                          <a:gd name="connsiteY6" fmla="*/ 0 h 1069888"/>
                          <a:gd name="connsiteX7" fmla="*/ 153926 w 531241"/>
                          <a:gd name="connsiteY7" fmla="*/ 8707 h 1069888"/>
                          <a:gd name="connsiteX8" fmla="*/ 221596 w 531241"/>
                          <a:gd name="connsiteY8" fmla="*/ 110798 h 1069888"/>
                          <a:gd name="connsiteX9" fmla="*/ 221596 w 531241"/>
                          <a:gd name="connsiteY9" fmla="*/ 446574 h 1069888"/>
                          <a:gd name="connsiteX10" fmla="*/ 531241 w 531241"/>
                          <a:gd name="connsiteY10" fmla="*/ 934674 h 1069888"/>
                          <a:gd name="connsiteX0" fmla="*/ 353313 w 512067"/>
                          <a:gd name="connsiteY0" fmla="*/ 1069888 h 1069888"/>
                          <a:gd name="connsiteX1" fmla="*/ 24707 w 512067"/>
                          <a:gd name="connsiteY1" fmla="*/ 548745 h 1069888"/>
                          <a:gd name="connsiteX2" fmla="*/ 20743 w 512067"/>
                          <a:gd name="connsiteY2" fmla="*/ 536956 h 1069888"/>
                          <a:gd name="connsiteX3" fmla="*/ 8707 w 512067"/>
                          <a:gd name="connsiteY3" fmla="*/ 519105 h 1069888"/>
                          <a:gd name="connsiteX4" fmla="*/ 0 w 512067"/>
                          <a:gd name="connsiteY4" fmla="*/ 475977 h 1069888"/>
                          <a:gd name="connsiteX5" fmla="*/ 0 w 512067"/>
                          <a:gd name="connsiteY5" fmla="*/ 110798 h 1069888"/>
                          <a:gd name="connsiteX6" fmla="*/ 110798 w 512067"/>
                          <a:gd name="connsiteY6" fmla="*/ 0 h 1069888"/>
                          <a:gd name="connsiteX7" fmla="*/ 153926 w 512067"/>
                          <a:gd name="connsiteY7" fmla="*/ 8707 h 1069888"/>
                          <a:gd name="connsiteX8" fmla="*/ 221596 w 512067"/>
                          <a:gd name="connsiteY8" fmla="*/ 110798 h 1069888"/>
                          <a:gd name="connsiteX9" fmla="*/ 221596 w 512067"/>
                          <a:gd name="connsiteY9" fmla="*/ 446574 h 1069888"/>
                          <a:gd name="connsiteX10" fmla="*/ 512067 w 512067"/>
                          <a:gd name="connsiteY10" fmla="*/ 863111 h 1069888"/>
                          <a:gd name="connsiteX0" fmla="*/ 314068 w 512067"/>
                          <a:gd name="connsiteY0" fmla="*/ 994987 h 994987"/>
                          <a:gd name="connsiteX1" fmla="*/ 24707 w 512067"/>
                          <a:gd name="connsiteY1" fmla="*/ 548745 h 994987"/>
                          <a:gd name="connsiteX2" fmla="*/ 20743 w 512067"/>
                          <a:gd name="connsiteY2" fmla="*/ 536956 h 994987"/>
                          <a:gd name="connsiteX3" fmla="*/ 8707 w 512067"/>
                          <a:gd name="connsiteY3" fmla="*/ 519105 h 994987"/>
                          <a:gd name="connsiteX4" fmla="*/ 0 w 512067"/>
                          <a:gd name="connsiteY4" fmla="*/ 475977 h 994987"/>
                          <a:gd name="connsiteX5" fmla="*/ 0 w 512067"/>
                          <a:gd name="connsiteY5" fmla="*/ 110798 h 994987"/>
                          <a:gd name="connsiteX6" fmla="*/ 110798 w 512067"/>
                          <a:gd name="connsiteY6" fmla="*/ 0 h 994987"/>
                          <a:gd name="connsiteX7" fmla="*/ 153926 w 512067"/>
                          <a:gd name="connsiteY7" fmla="*/ 8707 h 994987"/>
                          <a:gd name="connsiteX8" fmla="*/ 221596 w 512067"/>
                          <a:gd name="connsiteY8" fmla="*/ 110798 h 994987"/>
                          <a:gd name="connsiteX9" fmla="*/ 221596 w 512067"/>
                          <a:gd name="connsiteY9" fmla="*/ 446574 h 994987"/>
                          <a:gd name="connsiteX10" fmla="*/ 512067 w 512067"/>
                          <a:gd name="connsiteY10" fmla="*/ 863111 h 994987"/>
                          <a:gd name="connsiteX0" fmla="*/ 322551 w 512067"/>
                          <a:gd name="connsiteY0" fmla="*/ 1013633 h 1013633"/>
                          <a:gd name="connsiteX1" fmla="*/ 24707 w 512067"/>
                          <a:gd name="connsiteY1" fmla="*/ 548745 h 1013633"/>
                          <a:gd name="connsiteX2" fmla="*/ 20743 w 512067"/>
                          <a:gd name="connsiteY2" fmla="*/ 536956 h 1013633"/>
                          <a:gd name="connsiteX3" fmla="*/ 8707 w 512067"/>
                          <a:gd name="connsiteY3" fmla="*/ 519105 h 1013633"/>
                          <a:gd name="connsiteX4" fmla="*/ 0 w 512067"/>
                          <a:gd name="connsiteY4" fmla="*/ 475977 h 1013633"/>
                          <a:gd name="connsiteX5" fmla="*/ 0 w 512067"/>
                          <a:gd name="connsiteY5" fmla="*/ 110798 h 1013633"/>
                          <a:gd name="connsiteX6" fmla="*/ 110798 w 512067"/>
                          <a:gd name="connsiteY6" fmla="*/ 0 h 1013633"/>
                          <a:gd name="connsiteX7" fmla="*/ 153926 w 512067"/>
                          <a:gd name="connsiteY7" fmla="*/ 8707 h 1013633"/>
                          <a:gd name="connsiteX8" fmla="*/ 221596 w 512067"/>
                          <a:gd name="connsiteY8" fmla="*/ 110798 h 1013633"/>
                          <a:gd name="connsiteX9" fmla="*/ 221596 w 512067"/>
                          <a:gd name="connsiteY9" fmla="*/ 446574 h 1013633"/>
                          <a:gd name="connsiteX10" fmla="*/ 512067 w 512067"/>
                          <a:gd name="connsiteY10" fmla="*/ 863111 h 1013633"/>
                          <a:gd name="connsiteX0" fmla="*/ 322551 w 512067"/>
                          <a:gd name="connsiteY0" fmla="*/ 1013633 h 1013633"/>
                          <a:gd name="connsiteX1" fmla="*/ 24707 w 512067"/>
                          <a:gd name="connsiteY1" fmla="*/ 548745 h 1013633"/>
                          <a:gd name="connsiteX2" fmla="*/ 20743 w 512067"/>
                          <a:gd name="connsiteY2" fmla="*/ 536956 h 1013633"/>
                          <a:gd name="connsiteX3" fmla="*/ 8707 w 512067"/>
                          <a:gd name="connsiteY3" fmla="*/ 519105 h 1013633"/>
                          <a:gd name="connsiteX4" fmla="*/ 0 w 512067"/>
                          <a:gd name="connsiteY4" fmla="*/ 475977 h 1013633"/>
                          <a:gd name="connsiteX5" fmla="*/ 0 w 512067"/>
                          <a:gd name="connsiteY5" fmla="*/ 110798 h 1013633"/>
                          <a:gd name="connsiteX6" fmla="*/ 110798 w 512067"/>
                          <a:gd name="connsiteY6" fmla="*/ 0 h 1013633"/>
                          <a:gd name="connsiteX7" fmla="*/ 153926 w 512067"/>
                          <a:gd name="connsiteY7" fmla="*/ 8707 h 1013633"/>
                          <a:gd name="connsiteX8" fmla="*/ 221596 w 512067"/>
                          <a:gd name="connsiteY8" fmla="*/ 110798 h 1013633"/>
                          <a:gd name="connsiteX9" fmla="*/ 221596 w 512067"/>
                          <a:gd name="connsiteY9" fmla="*/ 446574 h 1013633"/>
                          <a:gd name="connsiteX10" fmla="*/ 512067 w 512067"/>
                          <a:gd name="connsiteY10" fmla="*/ 863111 h 101363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512067" h="1013633">
                            <a:moveTo>
                              <a:pt x="322551" y="1013633"/>
                            </a:moveTo>
                            <a:lnTo>
                              <a:pt x="24707" y="548745"/>
                            </a:lnTo>
                            <a:lnTo>
                              <a:pt x="20743" y="536956"/>
                            </a:lnTo>
                            <a:lnTo>
                              <a:pt x="8707" y="519105"/>
                            </a:lnTo>
                            <a:cubicBezTo>
                              <a:pt x="3100" y="505849"/>
                              <a:pt x="0" y="491275"/>
                              <a:pt x="0" y="475977"/>
                            </a:cubicBezTo>
                            <a:lnTo>
                              <a:pt x="0" y="110798"/>
                            </a:lnTo>
                            <a:cubicBezTo>
                              <a:pt x="0" y="49606"/>
                              <a:pt x="49606" y="0"/>
                              <a:pt x="110798" y="0"/>
                            </a:cubicBezTo>
                            <a:cubicBezTo>
                              <a:pt x="126096" y="0"/>
                              <a:pt x="140670" y="3100"/>
                              <a:pt x="153926" y="8707"/>
                            </a:cubicBezTo>
                            <a:cubicBezTo>
                              <a:pt x="193693" y="25527"/>
                              <a:pt x="221596" y="64904"/>
                              <a:pt x="221596" y="110798"/>
                            </a:cubicBezTo>
                            <a:lnTo>
                              <a:pt x="221596" y="446574"/>
                            </a:lnTo>
                            <a:cubicBezTo>
                              <a:pt x="274906" y="596789"/>
                              <a:pt x="512067" y="863111"/>
                              <a:pt x="512067" y="863111"/>
                            </a:cubicBezTo>
                          </a:path>
                        </a:pathLst>
                      </a:cu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34" name="フリーフォーム: 図形 233">
                        <a:extLst>
                          <a:ext uri="{FF2B5EF4-FFF2-40B4-BE49-F238E27FC236}">
                            <a16:creationId xmlns:a16="http://schemas.microsoft.com/office/drawing/2014/main" id="{676DC05A-9D11-482B-B528-FF972ECC17F8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600166" y="3601008"/>
                        <a:ext cx="94380" cy="457538"/>
                      </a:xfrm>
                      <a:custGeom>
                        <a:avLst/>
                        <a:gdLst>
                          <a:gd name="connsiteX0" fmla="*/ 22876 w 88125"/>
                          <a:gd name="connsiteY0" fmla="*/ 4618 h 438031"/>
                          <a:gd name="connsiteX1" fmla="*/ 88125 w 88125"/>
                          <a:gd name="connsiteY1" fmla="*/ 103057 h 438031"/>
                          <a:gd name="connsiteX2" fmla="*/ 88125 w 88125"/>
                          <a:gd name="connsiteY2" fmla="*/ 425062 h 438031"/>
                          <a:gd name="connsiteX3" fmla="*/ 51446 w 88125"/>
                          <a:gd name="connsiteY3" fmla="*/ 438031 h 438031"/>
                          <a:gd name="connsiteX4" fmla="*/ 49728 w 88125"/>
                          <a:gd name="connsiteY4" fmla="*/ 435242 h 438031"/>
                          <a:gd name="connsiteX5" fmla="*/ 53619 w 88125"/>
                          <a:gd name="connsiteY5" fmla="*/ 91383 h 438031"/>
                          <a:gd name="connsiteX6" fmla="*/ 14742 w 88125"/>
                          <a:gd name="connsiteY6" fmla="*/ 8944 h 438031"/>
                          <a:gd name="connsiteX7" fmla="*/ 0 w 88125"/>
                          <a:gd name="connsiteY7" fmla="*/ 0 h 4380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88125" h="438031">
                            <a:moveTo>
                              <a:pt x="22876" y="4618"/>
                            </a:moveTo>
                            <a:cubicBezTo>
                              <a:pt x="61220" y="20837"/>
                              <a:pt x="88125" y="58805"/>
                              <a:pt x="88125" y="103057"/>
                            </a:cubicBezTo>
                            <a:lnTo>
                              <a:pt x="88125" y="425062"/>
                            </a:lnTo>
                            <a:lnTo>
                              <a:pt x="51446" y="438031"/>
                            </a:lnTo>
                            <a:lnTo>
                              <a:pt x="49728" y="435242"/>
                            </a:lnTo>
                            <a:lnTo>
                              <a:pt x="53619" y="91383"/>
                            </a:lnTo>
                            <a:cubicBezTo>
                              <a:pt x="53619" y="58194"/>
                              <a:pt x="38485" y="28539"/>
                              <a:pt x="14742" y="8944"/>
                            </a:cubicBez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FFFFFF">
                          <a:alpha val="4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35" name="四角形: 上の 2 つの角を丸める 109">
                        <a:extLst>
                          <a:ext uri="{FF2B5EF4-FFF2-40B4-BE49-F238E27FC236}">
                            <a16:creationId xmlns:a16="http://schemas.microsoft.com/office/drawing/2014/main" id="{6B9B0DF8-8201-46CC-A376-9BD2C9F662A2}"/>
                          </a:ext>
                        </a:extLst>
                      </p:cNvPr>
                      <p:cNvSpPr/>
                      <p:nvPr/>
                    </p:nvSpPr>
                    <p:spPr>
                      <a:xfrm rot="12177584">
                        <a:off x="806525" y="4318275"/>
                        <a:ext cx="535643" cy="79176"/>
                      </a:xfrm>
                      <a:custGeom>
                        <a:avLst/>
                        <a:gdLst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473274 w 473274"/>
                          <a:gd name="connsiteY4" fmla="*/ 79078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91305"/>
                          <a:gd name="connsiteX1" fmla="*/ 433735 w 473274"/>
                          <a:gd name="connsiteY1" fmla="*/ 0 h 91305"/>
                          <a:gd name="connsiteX2" fmla="*/ 473274 w 473274"/>
                          <a:gd name="connsiteY2" fmla="*/ 39539 h 91305"/>
                          <a:gd name="connsiteX3" fmla="*/ 473274 w 473274"/>
                          <a:gd name="connsiteY3" fmla="*/ 79078 h 91305"/>
                          <a:gd name="connsiteX4" fmla="*/ 306045 w 473274"/>
                          <a:gd name="connsiteY4" fmla="*/ 91305 h 91305"/>
                          <a:gd name="connsiteX5" fmla="*/ 0 w 473274"/>
                          <a:gd name="connsiteY5" fmla="*/ 79078 h 91305"/>
                          <a:gd name="connsiteX6" fmla="*/ 0 w 473274"/>
                          <a:gd name="connsiteY6" fmla="*/ 79078 h 91305"/>
                          <a:gd name="connsiteX7" fmla="*/ 0 w 473274"/>
                          <a:gd name="connsiteY7" fmla="*/ 39539 h 91305"/>
                          <a:gd name="connsiteX8" fmla="*/ 39539 w 473274"/>
                          <a:gd name="connsiteY8" fmla="*/ 0 h 91305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7422 w 473274"/>
                          <a:gd name="connsiteY4" fmla="*/ 51413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7422 w 473274"/>
                          <a:gd name="connsiteY4" fmla="*/ 51413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5290 w 473274"/>
                          <a:gd name="connsiteY4" fmla="*/ 62661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5290 w 473274"/>
                          <a:gd name="connsiteY4" fmla="*/ 62661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26519 w 473274"/>
                          <a:gd name="connsiteY4" fmla="*/ 66377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51272 w 485007"/>
                          <a:gd name="connsiteY0" fmla="*/ 0 h 79078"/>
                          <a:gd name="connsiteX1" fmla="*/ 445468 w 485007"/>
                          <a:gd name="connsiteY1" fmla="*/ 0 h 79078"/>
                          <a:gd name="connsiteX2" fmla="*/ 485007 w 485007"/>
                          <a:gd name="connsiteY2" fmla="*/ 39539 h 79078"/>
                          <a:gd name="connsiteX3" fmla="*/ 485007 w 485007"/>
                          <a:gd name="connsiteY3" fmla="*/ 79078 h 79078"/>
                          <a:gd name="connsiteX4" fmla="*/ 238252 w 485007"/>
                          <a:gd name="connsiteY4" fmla="*/ 66377 h 79078"/>
                          <a:gd name="connsiteX5" fmla="*/ 11733 w 485007"/>
                          <a:gd name="connsiteY5" fmla="*/ 79078 h 79078"/>
                          <a:gd name="connsiteX6" fmla="*/ 11733 w 485007"/>
                          <a:gd name="connsiteY6" fmla="*/ 79078 h 79078"/>
                          <a:gd name="connsiteX7" fmla="*/ 0 w 485007"/>
                          <a:gd name="connsiteY7" fmla="*/ 39808 h 79078"/>
                          <a:gd name="connsiteX8" fmla="*/ 51272 w 485007"/>
                          <a:gd name="connsiteY8" fmla="*/ 0 h 79078"/>
                          <a:gd name="connsiteX0" fmla="*/ 51272 w 485007"/>
                          <a:gd name="connsiteY0" fmla="*/ 0 h 79078"/>
                          <a:gd name="connsiteX1" fmla="*/ 445468 w 485007"/>
                          <a:gd name="connsiteY1" fmla="*/ 0 h 79078"/>
                          <a:gd name="connsiteX2" fmla="*/ 485007 w 485007"/>
                          <a:gd name="connsiteY2" fmla="*/ 39539 h 79078"/>
                          <a:gd name="connsiteX3" fmla="*/ 485007 w 485007"/>
                          <a:gd name="connsiteY3" fmla="*/ 79078 h 79078"/>
                          <a:gd name="connsiteX4" fmla="*/ 238252 w 485007"/>
                          <a:gd name="connsiteY4" fmla="*/ 66377 h 79078"/>
                          <a:gd name="connsiteX5" fmla="*/ 11733 w 485007"/>
                          <a:gd name="connsiteY5" fmla="*/ 79078 h 79078"/>
                          <a:gd name="connsiteX6" fmla="*/ 0 w 485007"/>
                          <a:gd name="connsiteY6" fmla="*/ 39808 h 79078"/>
                          <a:gd name="connsiteX7" fmla="*/ 51272 w 485007"/>
                          <a:gd name="connsiteY7" fmla="*/ 0 h 79078"/>
                          <a:gd name="connsiteX0" fmla="*/ 56437 w 490172"/>
                          <a:gd name="connsiteY0" fmla="*/ 0 h 82055"/>
                          <a:gd name="connsiteX1" fmla="*/ 450633 w 490172"/>
                          <a:gd name="connsiteY1" fmla="*/ 0 h 82055"/>
                          <a:gd name="connsiteX2" fmla="*/ 490172 w 490172"/>
                          <a:gd name="connsiteY2" fmla="*/ 39539 h 82055"/>
                          <a:gd name="connsiteX3" fmla="*/ 490172 w 490172"/>
                          <a:gd name="connsiteY3" fmla="*/ 79078 h 82055"/>
                          <a:gd name="connsiteX4" fmla="*/ 243417 w 490172"/>
                          <a:gd name="connsiteY4" fmla="*/ 66377 h 82055"/>
                          <a:gd name="connsiteX5" fmla="*/ 16898 w 490172"/>
                          <a:gd name="connsiteY5" fmla="*/ 79078 h 82055"/>
                          <a:gd name="connsiteX6" fmla="*/ 5165 w 490172"/>
                          <a:gd name="connsiteY6" fmla="*/ 39808 h 82055"/>
                          <a:gd name="connsiteX7" fmla="*/ 56437 w 490172"/>
                          <a:gd name="connsiteY7" fmla="*/ 0 h 8205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490172" h="82055">
                            <a:moveTo>
                              <a:pt x="56437" y="0"/>
                            </a:moveTo>
                            <a:lnTo>
                              <a:pt x="450633" y="0"/>
                            </a:lnTo>
                            <a:cubicBezTo>
                              <a:pt x="472470" y="0"/>
                              <a:pt x="490172" y="17702"/>
                              <a:pt x="490172" y="39539"/>
                            </a:cubicBezTo>
                            <a:lnTo>
                              <a:pt x="490172" y="79078"/>
                            </a:lnTo>
                            <a:cubicBezTo>
                              <a:pt x="411555" y="69856"/>
                              <a:pt x="411744" y="64197"/>
                              <a:pt x="243417" y="66377"/>
                            </a:cubicBezTo>
                            <a:cubicBezTo>
                              <a:pt x="75090" y="68557"/>
                              <a:pt x="49040" y="89726"/>
                              <a:pt x="16898" y="79078"/>
                            </a:cubicBezTo>
                            <a:cubicBezTo>
                              <a:pt x="-15244" y="68430"/>
                              <a:pt x="9076" y="52898"/>
                              <a:pt x="5165" y="39808"/>
                            </a:cubicBezTo>
                            <a:cubicBezTo>
                              <a:pt x="5165" y="17971"/>
                              <a:pt x="34600" y="0"/>
                              <a:pt x="56437" y="0"/>
                            </a:cubicBezTo>
                            <a:close/>
                          </a:path>
                        </a:pathLst>
                      </a:custGeom>
                      <a:solidFill>
                        <a:srgbClr val="000000">
                          <a:alpha val="2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36" name="フリーフォーム: 図形 235">
                        <a:extLst>
                          <a:ext uri="{FF2B5EF4-FFF2-40B4-BE49-F238E27FC236}">
                            <a16:creationId xmlns:a16="http://schemas.microsoft.com/office/drawing/2014/main" id="{328DA5E0-2C6C-47E9-AC9E-CA59B5CBE6BD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613503" y="3714073"/>
                        <a:ext cx="558484" cy="1102095"/>
                      </a:xfrm>
                      <a:custGeom>
                        <a:avLst/>
                        <a:gdLst>
                          <a:gd name="connsiteX0" fmla="*/ 153926 w 525860"/>
                          <a:gd name="connsiteY0" fmla="*/ 8707 h 1084373"/>
                          <a:gd name="connsiteX1" fmla="*/ 221596 w 525860"/>
                          <a:gd name="connsiteY1" fmla="*/ 110798 h 1084373"/>
                          <a:gd name="connsiteX2" fmla="*/ 221596 w 525860"/>
                          <a:gd name="connsiteY2" fmla="*/ 446574 h 1084373"/>
                          <a:gd name="connsiteX3" fmla="*/ 525860 w 525860"/>
                          <a:gd name="connsiteY3" fmla="*/ 973575 h 1084373"/>
                          <a:gd name="connsiteX4" fmla="*/ 333952 w 525860"/>
                          <a:gd name="connsiteY4" fmla="*/ 1084373 h 1084373"/>
                          <a:gd name="connsiteX5" fmla="*/ 24707 w 525860"/>
                          <a:gd name="connsiteY5" fmla="*/ 548745 h 1084373"/>
                          <a:gd name="connsiteX6" fmla="*/ 20743 w 525860"/>
                          <a:gd name="connsiteY6" fmla="*/ 536956 h 1084373"/>
                          <a:gd name="connsiteX7" fmla="*/ 8707 w 525860"/>
                          <a:gd name="connsiteY7" fmla="*/ 519105 h 1084373"/>
                          <a:gd name="connsiteX8" fmla="*/ 0 w 525860"/>
                          <a:gd name="connsiteY8" fmla="*/ 475977 h 1084373"/>
                          <a:gd name="connsiteX9" fmla="*/ 0 w 525860"/>
                          <a:gd name="connsiteY9" fmla="*/ 110798 h 1084373"/>
                          <a:gd name="connsiteX10" fmla="*/ 110798 w 525860"/>
                          <a:gd name="connsiteY10" fmla="*/ 0 h 1084373"/>
                          <a:gd name="connsiteX11" fmla="*/ 153926 w 525860"/>
                          <a:gd name="connsiteY11" fmla="*/ 8707 h 1084373"/>
                          <a:gd name="connsiteX0" fmla="*/ 525860 w 617300"/>
                          <a:gd name="connsiteY0" fmla="*/ 973575 h 1084373"/>
                          <a:gd name="connsiteX1" fmla="*/ 333952 w 617300"/>
                          <a:gd name="connsiteY1" fmla="*/ 1084373 h 1084373"/>
                          <a:gd name="connsiteX2" fmla="*/ 24707 w 617300"/>
                          <a:gd name="connsiteY2" fmla="*/ 548745 h 1084373"/>
                          <a:gd name="connsiteX3" fmla="*/ 20743 w 617300"/>
                          <a:gd name="connsiteY3" fmla="*/ 536956 h 1084373"/>
                          <a:gd name="connsiteX4" fmla="*/ 8707 w 617300"/>
                          <a:gd name="connsiteY4" fmla="*/ 519105 h 1084373"/>
                          <a:gd name="connsiteX5" fmla="*/ 0 w 617300"/>
                          <a:gd name="connsiteY5" fmla="*/ 475977 h 1084373"/>
                          <a:gd name="connsiteX6" fmla="*/ 0 w 617300"/>
                          <a:gd name="connsiteY6" fmla="*/ 110798 h 1084373"/>
                          <a:gd name="connsiteX7" fmla="*/ 110798 w 617300"/>
                          <a:gd name="connsiteY7" fmla="*/ 0 h 1084373"/>
                          <a:gd name="connsiteX8" fmla="*/ 153926 w 617300"/>
                          <a:gd name="connsiteY8" fmla="*/ 8707 h 1084373"/>
                          <a:gd name="connsiteX9" fmla="*/ 221596 w 617300"/>
                          <a:gd name="connsiteY9" fmla="*/ 110798 h 1084373"/>
                          <a:gd name="connsiteX10" fmla="*/ 221596 w 617300"/>
                          <a:gd name="connsiteY10" fmla="*/ 446574 h 1084373"/>
                          <a:gd name="connsiteX11" fmla="*/ 617300 w 617300"/>
                          <a:gd name="connsiteY11" fmla="*/ 1065015 h 1084373"/>
                          <a:gd name="connsiteX0" fmla="*/ 333952 w 617300"/>
                          <a:gd name="connsiteY0" fmla="*/ 1084373 h 1084373"/>
                          <a:gd name="connsiteX1" fmla="*/ 24707 w 617300"/>
                          <a:gd name="connsiteY1" fmla="*/ 548745 h 1084373"/>
                          <a:gd name="connsiteX2" fmla="*/ 20743 w 617300"/>
                          <a:gd name="connsiteY2" fmla="*/ 536956 h 1084373"/>
                          <a:gd name="connsiteX3" fmla="*/ 8707 w 617300"/>
                          <a:gd name="connsiteY3" fmla="*/ 519105 h 1084373"/>
                          <a:gd name="connsiteX4" fmla="*/ 0 w 617300"/>
                          <a:gd name="connsiteY4" fmla="*/ 475977 h 1084373"/>
                          <a:gd name="connsiteX5" fmla="*/ 0 w 617300"/>
                          <a:gd name="connsiteY5" fmla="*/ 110798 h 1084373"/>
                          <a:gd name="connsiteX6" fmla="*/ 110798 w 617300"/>
                          <a:gd name="connsiteY6" fmla="*/ 0 h 1084373"/>
                          <a:gd name="connsiteX7" fmla="*/ 153926 w 617300"/>
                          <a:gd name="connsiteY7" fmla="*/ 8707 h 1084373"/>
                          <a:gd name="connsiteX8" fmla="*/ 221596 w 617300"/>
                          <a:gd name="connsiteY8" fmla="*/ 110798 h 1084373"/>
                          <a:gd name="connsiteX9" fmla="*/ 221596 w 617300"/>
                          <a:gd name="connsiteY9" fmla="*/ 446574 h 1084373"/>
                          <a:gd name="connsiteX10" fmla="*/ 617300 w 617300"/>
                          <a:gd name="connsiteY10" fmla="*/ 1065015 h 1084373"/>
                          <a:gd name="connsiteX0" fmla="*/ 333952 w 490650"/>
                          <a:gd name="connsiteY0" fmla="*/ 1084373 h 1084373"/>
                          <a:gd name="connsiteX1" fmla="*/ 24707 w 490650"/>
                          <a:gd name="connsiteY1" fmla="*/ 548745 h 1084373"/>
                          <a:gd name="connsiteX2" fmla="*/ 20743 w 490650"/>
                          <a:gd name="connsiteY2" fmla="*/ 536956 h 1084373"/>
                          <a:gd name="connsiteX3" fmla="*/ 8707 w 490650"/>
                          <a:gd name="connsiteY3" fmla="*/ 519105 h 1084373"/>
                          <a:gd name="connsiteX4" fmla="*/ 0 w 490650"/>
                          <a:gd name="connsiteY4" fmla="*/ 475977 h 1084373"/>
                          <a:gd name="connsiteX5" fmla="*/ 0 w 490650"/>
                          <a:gd name="connsiteY5" fmla="*/ 110798 h 1084373"/>
                          <a:gd name="connsiteX6" fmla="*/ 110798 w 490650"/>
                          <a:gd name="connsiteY6" fmla="*/ 0 h 1084373"/>
                          <a:gd name="connsiteX7" fmla="*/ 153926 w 490650"/>
                          <a:gd name="connsiteY7" fmla="*/ 8707 h 1084373"/>
                          <a:gd name="connsiteX8" fmla="*/ 221596 w 490650"/>
                          <a:gd name="connsiteY8" fmla="*/ 110798 h 1084373"/>
                          <a:gd name="connsiteX9" fmla="*/ 221596 w 490650"/>
                          <a:gd name="connsiteY9" fmla="*/ 446574 h 1084373"/>
                          <a:gd name="connsiteX10" fmla="*/ 490650 w 490650"/>
                          <a:gd name="connsiteY10" fmla="*/ 852579 h 1084373"/>
                          <a:gd name="connsiteX0" fmla="*/ 347730 w 490650"/>
                          <a:gd name="connsiteY0" fmla="*/ 997008 h 997008"/>
                          <a:gd name="connsiteX1" fmla="*/ 24707 w 490650"/>
                          <a:gd name="connsiteY1" fmla="*/ 548745 h 997008"/>
                          <a:gd name="connsiteX2" fmla="*/ 20743 w 490650"/>
                          <a:gd name="connsiteY2" fmla="*/ 536956 h 997008"/>
                          <a:gd name="connsiteX3" fmla="*/ 8707 w 490650"/>
                          <a:gd name="connsiteY3" fmla="*/ 519105 h 997008"/>
                          <a:gd name="connsiteX4" fmla="*/ 0 w 490650"/>
                          <a:gd name="connsiteY4" fmla="*/ 475977 h 997008"/>
                          <a:gd name="connsiteX5" fmla="*/ 0 w 490650"/>
                          <a:gd name="connsiteY5" fmla="*/ 110798 h 997008"/>
                          <a:gd name="connsiteX6" fmla="*/ 110798 w 490650"/>
                          <a:gd name="connsiteY6" fmla="*/ 0 h 997008"/>
                          <a:gd name="connsiteX7" fmla="*/ 153926 w 490650"/>
                          <a:gd name="connsiteY7" fmla="*/ 8707 h 997008"/>
                          <a:gd name="connsiteX8" fmla="*/ 221596 w 490650"/>
                          <a:gd name="connsiteY8" fmla="*/ 110798 h 997008"/>
                          <a:gd name="connsiteX9" fmla="*/ 221596 w 490650"/>
                          <a:gd name="connsiteY9" fmla="*/ 446574 h 997008"/>
                          <a:gd name="connsiteX10" fmla="*/ 490650 w 490650"/>
                          <a:gd name="connsiteY10" fmla="*/ 852579 h 997008"/>
                          <a:gd name="connsiteX0" fmla="*/ 347730 w 490650"/>
                          <a:gd name="connsiteY0" fmla="*/ 997008 h 997008"/>
                          <a:gd name="connsiteX1" fmla="*/ 24707 w 490650"/>
                          <a:gd name="connsiteY1" fmla="*/ 548745 h 997008"/>
                          <a:gd name="connsiteX2" fmla="*/ 20743 w 490650"/>
                          <a:gd name="connsiteY2" fmla="*/ 536956 h 997008"/>
                          <a:gd name="connsiteX3" fmla="*/ 8707 w 490650"/>
                          <a:gd name="connsiteY3" fmla="*/ 519105 h 997008"/>
                          <a:gd name="connsiteX4" fmla="*/ 0 w 490650"/>
                          <a:gd name="connsiteY4" fmla="*/ 475977 h 997008"/>
                          <a:gd name="connsiteX5" fmla="*/ 0 w 490650"/>
                          <a:gd name="connsiteY5" fmla="*/ 110798 h 997008"/>
                          <a:gd name="connsiteX6" fmla="*/ 110798 w 490650"/>
                          <a:gd name="connsiteY6" fmla="*/ 0 h 997008"/>
                          <a:gd name="connsiteX7" fmla="*/ 153926 w 490650"/>
                          <a:gd name="connsiteY7" fmla="*/ 8707 h 997008"/>
                          <a:gd name="connsiteX8" fmla="*/ 206146 w 490650"/>
                          <a:gd name="connsiteY8" fmla="*/ 131207 h 997008"/>
                          <a:gd name="connsiteX9" fmla="*/ 221596 w 490650"/>
                          <a:gd name="connsiteY9" fmla="*/ 446574 h 997008"/>
                          <a:gd name="connsiteX10" fmla="*/ 490650 w 490650"/>
                          <a:gd name="connsiteY10" fmla="*/ 852579 h 997008"/>
                          <a:gd name="connsiteX0" fmla="*/ 347730 w 465288"/>
                          <a:gd name="connsiteY0" fmla="*/ 997008 h 997008"/>
                          <a:gd name="connsiteX1" fmla="*/ 24707 w 465288"/>
                          <a:gd name="connsiteY1" fmla="*/ 548745 h 997008"/>
                          <a:gd name="connsiteX2" fmla="*/ 20743 w 465288"/>
                          <a:gd name="connsiteY2" fmla="*/ 536956 h 997008"/>
                          <a:gd name="connsiteX3" fmla="*/ 8707 w 465288"/>
                          <a:gd name="connsiteY3" fmla="*/ 519105 h 997008"/>
                          <a:gd name="connsiteX4" fmla="*/ 0 w 465288"/>
                          <a:gd name="connsiteY4" fmla="*/ 475977 h 997008"/>
                          <a:gd name="connsiteX5" fmla="*/ 0 w 465288"/>
                          <a:gd name="connsiteY5" fmla="*/ 110798 h 997008"/>
                          <a:gd name="connsiteX6" fmla="*/ 110798 w 465288"/>
                          <a:gd name="connsiteY6" fmla="*/ 0 h 997008"/>
                          <a:gd name="connsiteX7" fmla="*/ 153926 w 465288"/>
                          <a:gd name="connsiteY7" fmla="*/ 8707 h 997008"/>
                          <a:gd name="connsiteX8" fmla="*/ 206146 w 465288"/>
                          <a:gd name="connsiteY8" fmla="*/ 131207 h 997008"/>
                          <a:gd name="connsiteX9" fmla="*/ 221596 w 465288"/>
                          <a:gd name="connsiteY9" fmla="*/ 446574 h 997008"/>
                          <a:gd name="connsiteX10" fmla="*/ 465288 w 465288"/>
                          <a:gd name="connsiteY10" fmla="*/ 777445 h 997008"/>
                          <a:gd name="connsiteX0" fmla="*/ 347730 w 465288"/>
                          <a:gd name="connsiteY0" fmla="*/ 997008 h 997008"/>
                          <a:gd name="connsiteX1" fmla="*/ 285827 w 465288"/>
                          <a:gd name="connsiteY1" fmla="*/ 880043 h 997008"/>
                          <a:gd name="connsiteX2" fmla="*/ 24707 w 465288"/>
                          <a:gd name="connsiteY2" fmla="*/ 548745 h 997008"/>
                          <a:gd name="connsiteX3" fmla="*/ 20743 w 465288"/>
                          <a:gd name="connsiteY3" fmla="*/ 536956 h 997008"/>
                          <a:gd name="connsiteX4" fmla="*/ 8707 w 465288"/>
                          <a:gd name="connsiteY4" fmla="*/ 519105 h 997008"/>
                          <a:gd name="connsiteX5" fmla="*/ 0 w 465288"/>
                          <a:gd name="connsiteY5" fmla="*/ 475977 h 997008"/>
                          <a:gd name="connsiteX6" fmla="*/ 0 w 465288"/>
                          <a:gd name="connsiteY6" fmla="*/ 110798 h 997008"/>
                          <a:gd name="connsiteX7" fmla="*/ 110798 w 465288"/>
                          <a:gd name="connsiteY7" fmla="*/ 0 h 997008"/>
                          <a:gd name="connsiteX8" fmla="*/ 153926 w 465288"/>
                          <a:gd name="connsiteY8" fmla="*/ 8707 h 997008"/>
                          <a:gd name="connsiteX9" fmla="*/ 206146 w 465288"/>
                          <a:gd name="connsiteY9" fmla="*/ 131207 h 997008"/>
                          <a:gd name="connsiteX10" fmla="*/ 221596 w 465288"/>
                          <a:gd name="connsiteY10" fmla="*/ 446574 h 997008"/>
                          <a:gd name="connsiteX11" fmla="*/ 465288 w 465288"/>
                          <a:gd name="connsiteY11" fmla="*/ 777445 h 997008"/>
                          <a:gd name="connsiteX0" fmla="*/ 285827 w 465288"/>
                          <a:gd name="connsiteY0" fmla="*/ 880043 h 880043"/>
                          <a:gd name="connsiteX1" fmla="*/ 24707 w 465288"/>
                          <a:gd name="connsiteY1" fmla="*/ 548745 h 880043"/>
                          <a:gd name="connsiteX2" fmla="*/ 20743 w 465288"/>
                          <a:gd name="connsiteY2" fmla="*/ 536956 h 880043"/>
                          <a:gd name="connsiteX3" fmla="*/ 8707 w 465288"/>
                          <a:gd name="connsiteY3" fmla="*/ 519105 h 880043"/>
                          <a:gd name="connsiteX4" fmla="*/ 0 w 465288"/>
                          <a:gd name="connsiteY4" fmla="*/ 475977 h 880043"/>
                          <a:gd name="connsiteX5" fmla="*/ 0 w 465288"/>
                          <a:gd name="connsiteY5" fmla="*/ 110798 h 880043"/>
                          <a:gd name="connsiteX6" fmla="*/ 110798 w 465288"/>
                          <a:gd name="connsiteY6" fmla="*/ 0 h 880043"/>
                          <a:gd name="connsiteX7" fmla="*/ 153926 w 465288"/>
                          <a:gd name="connsiteY7" fmla="*/ 8707 h 880043"/>
                          <a:gd name="connsiteX8" fmla="*/ 206146 w 465288"/>
                          <a:gd name="connsiteY8" fmla="*/ 131207 h 880043"/>
                          <a:gd name="connsiteX9" fmla="*/ 221596 w 465288"/>
                          <a:gd name="connsiteY9" fmla="*/ 446574 h 880043"/>
                          <a:gd name="connsiteX10" fmla="*/ 465288 w 465288"/>
                          <a:gd name="connsiteY10" fmla="*/ 777445 h 880043"/>
                          <a:gd name="connsiteX0" fmla="*/ 323096 w 465288"/>
                          <a:gd name="connsiteY0" fmla="*/ 934556 h 934556"/>
                          <a:gd name="connsiteX1" fmla="*/ 24707 w 465288"/>
                          <a:gd name="connsiteY1" fmla="*/ 548745 h 934556"/>
                          <a:gd name="connsiteX2" fmla="*/ 20743 w 465288"/>
                          <a:gd name="connsiteY2" fmla="*/ 536956 h 934556"/>
                          <a:gd name="connsiteX3" fmla="*/ 8707 w 465288"/>
                          <a:gd name="connsiteY3" fmla="*/ 519105 h 934556"/>
                          <a:gd name="connsiteX4" fmla="*/ 0 w 465288"/>
                          <a:gd name="connsiteY4" fmla="*/ 475977 h 934556"/>
                          <a:gd name="connsiteX5" fmla="*/ 0 w 465288"/>
                          <a:gd name="connsiteY5" fmla="*/ 110798 h 934556"/>
                          <a:gd name="connsiteX6" fmla="*/ 110798 w 465288"/>
                          <a:gd name="connsiteY6" fmla="*/ 0 h 934556"/>
                          <a:gd name="connsiteX7" fmla="*/ 153926 w 465288"/>
                          <a:gd name="connsiteY7" fmla="*/ 8707 h 934556"/>
                          <a:gd name="connsiteX8" fmla="*/ 206146 w 465288"/>
                          <a:gd name="connsiteY8" fmla="*/ 131207 h 934556"/>
                          <a:gd name="connsiteX9" fmla="*/ 221596 w 465288"/>
                          <a:gd name="connsiteY9" fmla="*/ 446574 h 934556"/>
                          <a:gd name="connsiteX10" fmla="*/ 465288 w 465288"/>
                          <a:gd name="connsiteY10" fmla="*/ 777445 h 934556"/>
                          <a:gd name="connsiteX0" fmla="*/ 299949 w 465288"/>
                          <a:gd name="connsiteY0" fmla="*/ 914214 h 914214"/>
                          <a:gd name="connsiteX1" fmla="*/ 24707 w 465288"/>
                          <a:gd name="connsiteY1" fmla="*/ 548745 h 914214"/>
                          <a:gd name="connsiteX2" fmla="*/ 20743 w 465288"/>
                          <a:gd name="connsiteY2" fmla="*/ 536956 h 914214"/>
                          <a:gd name="connsiteX3" fmla="*/ 8707 w 465288"/>
                          <a:gd name="connsiteY3" fmla="*/ 519105 h 914214"/>
                          <a:gd name="connsiteX4" fmla="*/ 0 w 465288"/>
                          <a:gd name="connsiteY4" fmla="*/ 475977 h 914214"/>
                          <a:gd name="connsiteX5" fmla="*/ 0 w 465288"/>
                          <a:gd name="connsiteY5" fmla="*/ 110798 h 914214"/>
                          <a:gd name="connsiteX6" fmla="*/ 110798 w 465288"/>
                          <a:gd name="connsiteY6" fmla="*/ 0 h 914214"/>
                          <a:gd name="connsiteX7" fmla="*/ 153926 w 465288"/>
                          <a:gd name="connsiteY7" fmla="*/ 8707 h 914214"/>
                          <a:gd name="connsiteX8" fmla="*/ 206146 w 465288"/>
                          <a:gd name="connsiteY8" fmla="*/ 131207 h 914214"/>
                          <a:gd name="connsiteX9" fmla="*/ 221596 w 465288"/>
                          <a:gd name="connsiteY9" fmla="*/ 446574 h 914214"/>
                          <a:gd name="connsiteX10" fmla="*/ 465288 w 465288"/>
                          <a:gd name="connsiteY10" fmla="*/ 777445 h 914214"/>
                          <a:gd name="connsiteX0" fmla="*/ 331351 w 465288"/>
                          <a:gd name="connsiteY0" fmla="*/ 932344 h 932344"/>
                          <a:gd name="connsiteX1" fmla="*/ 24707 w 465288"/>
                          <a:gd name="connsiteY1" fmla="*/ 548745 h 932344"/>
                          <a:gd name="connsiteX2" fmla="*/ 20743 w 465288"/>
                          <a:gd name="connsiteY2" fmla="*/ 536956 h 932344"/>
                          <a:gd name="connsiteX3" fmla="*/ 8707 w 465288"/>
                          <a:gd name="connsiteY3" fmla="*/ 519105 h 932344"/>
                          <a:gd name="connsiteX4" fmla="*/ 0 w 465288"/>
                          <a:gd name="connsiteY4" fmla="*/ 475977 h 932344"/>
                          <a:gd name="connsiteX5" fmla="*/ 0 w 465288"/>
                          <a:gd name="connsiteY5" fmla="*/ 110798 h 932344"/>
                          <a:gd name="connsiteX6" fmla="*/ 110798 w 465288"/>
                          <a:gd name="connsiteY6" fmla="*/ 0 h 932344"/>
                          <a:gd name="connsiteX7" fmla="*/ 153926 w 465288"/>
                          <a:gd name="connsiteY7" fmla="*/ 8707 h 932344"/>
                          <a:gd name="connsiteX8" fmla="*/ 206146 w 465288"/>
                          <a:gd name="connsiteY8" fmla="*/ 131207 h 932344"/>
                          <a:gd name="connsiteX9" fmla="*/ 221596 w 465288"/>
                          <a:gd name="connsiteY9" fmla="*/ 446574 h 932344"/>
                          <a:gd name="connsiteX10" fmla="*/ 465288 w 465288"/>
                          <a:gd name="connsiteY10" fmla="*/ 777445 h 932344"/>
                          <a:gd name="connsiteX0" fmla="*/ 331351 w 465288"/>
                          <a:gd name="connsiteY0" fmla="*/ 932344 h 932344"/>
                          <a:gd name="connsiteX1" fmla="*/ 24707 w 465288"/>
                          <a:gd name="connsiteY1" fmla="*/ 548745 h 932344"/>
                          <a:gd name="connsiteX2" fmla="*/ 20743 w 465288"/>
                          <a:gd name="connsiteY2" fmla="*/ 536956 h 932344"/>
                          <a:gd name="connsiteX3" fmla="*/ 8707 w 465288"/>
                          <a:gd name="connsiteY3" fmla="*/ 519105 h 932344"/>
                          <a:gd name="connsiteX4" fmla="*/ 0 w 465288"/>
                          <a:gd name="connsiteY4" fmla="*/ 475977 h 932344"/>
                          <a:gd name="connsiteX5" fmla="*/ 0 w 465288"/>
                          <a:gd name="connsiteY5" fmla="*/ 110798 h 932344"/>
                          <a:gd name="connsiteX6" fmla="*/ 110798 w 465288"/>
                          <a:gd name="connsiteY6" fmla="*/ 0 h 932344"/>
                          <a:gd name="connsiteX7" fmla="*/ 153926 w 465288"/>
                          <a:gd name="connsiteY7" fmla="*/ 8707 h 932344"/>
                          <a:gd name="connsiteX8" fmla="*/ 206146 w 465288"/>
                          <a:gd name="connsiteY8" fmla="*/ 131207 h 932344"/>
                          <a:gd name="connsiteX9" fmla="*/ 221596 w 465288"/>
                          <a:gd name="connsiteY9" fmla="*/ 446574 h 932344"/>
                          <a:gd name="connsiteX10" fmla="*/ 465288 w 465288"/>
                          <a:gd name="connsiteY10" fmla="*/ 777445 h 932344"/>
                          <a:gd name="connsiteX0" fmla="*/ 331351 w 465288"/>
                          <a:gd name="connsiteY0" fmla="*/ 932344 h 932344"/>
                          <a:gd name="connsiteX1" fmla="*/ 20743 w 465288"/>
                          <a:gd name="connsiteY1" fmla="*/ 536956 h 932344"/>
                          <a:gd name="connsiteX2" fmla="*/ 8707 w 465288"/>
                          <a:gd name="connsiteY2" fmla="*/ 519105 h 932344"/>
                          <a:gd name="connsiteX3" fmla="*/ 0 w 465288"/>
                          <a:gd name="connsiteY3" fmla="*/ 475977 h 932344"/>
                          <a:gd name="connsiteX4" fmla="*/ 0 w 465288"/>
                          <a:gd name="connsiteY4" fmla="*/ 110798 h 932344"/>
                          <a:gd name="connsiteX5" fmla="*/ 110798 w 465288"/>
                          <a:gd name="connsiteY5" fmla="*/ 0 h 932344"/>
                          <a:gd name="connsiteX6" fmla="*/ 153926 w 465288"/>
                          <a:gd name="connsiteY6" fmla="*/ 8707 h 932344"/>
                          <a:gd name="connsiteX7" fmla="*/ 206146 w 465288"/>
                          <a:gd name="connsiteY7" fmla="*/ 131207 h 932344"/>
                          <a:gd name="connsiteX8" fmla="*/ 221596 w 465288"/>
                          <a:gd name="connsiteY8" fmla="*/ 446574 h 932344"/>
                          <a:gd name="connsiteX9" fmla="*/ 465288 w 465288"/>
                          <a:gd name="connsiteY9" fmla="*/ 777445 h 932344"/>
                          <a:gd name="connsiteX0" fmla="*/ 331351 w 465288"/>
                          <a:gd name="connsiteY0" fmla="*/ 932344 h 932344"/>
                          <a:gd name="connsiteX1" fmla="*/ 8707 w 465288"/>
                          <a:gd name="connsiteY1" fmla="*/ 519105 h 932344"/>
                          <a:gd name="connsiteX2" fmla="*/ 0 w 465288"/>
                          <a:gd name="connsiteY2" fmla="*/ 475977 h 932344"/>
                          <a:gd name="connsiteX3" fmla="*/ 0 w 465288"/>
                          <a:gd name="connsiteY3" fmla="*/ 110798 h 932344"/>
                          <a:gd name="connsiteX4" fmla="*/ 110798 w 465288"/>
                          <a:gd name="connsiteY4" fmla="*/ 0 h 932344"/>
                          <a:gd name="connsiteX5" fmla="*/ 153926 w 465288"/>
                          <a:gd name="connsiteY5" fmla="*/ 8707 h 932344"/>
                          <a:gd name="connsiteX6" fmla="*/ 206146 w 465288"/>
                          <a:gd name="connsiteY6" fmla="*/ 131207 h 932344"/>
                          <a:gd name="connsiteX7" fmla="*/ 221596 w 465288"/>
                          <a:gd name="connsiteY7" fmla="*/ 446574 h 932344"/>
                          <a:gd name="connsiteX8" fmla="*/ 465288 w 465288"/>
                          <a:gd name="connsiteY8" fmla="*/ 777445 h 932344"/>
                          <a:gd name="connsiteX0" fmla="*/ 331351 w 465288"/>
                          <a:gd name="connsiteY0" fmla="*/ 932344 h 932344"/>
                          <a:gd name="connsiteX1" fmla="*/ 8707 w 465288"/>
                          <a:gd name="connsiteY1" fmla="*/ 519105 h 932344"/>
                          <a:gd name="connsiteX2" fmla="*/ 0 w 465288"/>
                          <a:gd name="connsiteY2" fmla="*/ 475977 h 932344"/>
                          <a:gd name="connsiteX3" fmla="*/ 0 w 465288"/>
                          <a:gd name="connsiteY3" fmla="*/ 110798 h 932344"/>
                          <a:gd name="connsiteX4" fmla="*/ 110798 w 465288"/>
                          <a:gd name="connsiteY4" fmla="*/ 0 h 932344"/>
                          <a:gd name="connsiteX5" fmla="*/ 153926 w 465288"/>
                          <a:gd name="connsiteY5" fmla="*/ 8707 h 932344"/>
                          <a:gd name="connsiteX6" fmla="*/ 206146 w 465288"/>
                          <a:gd name="connsiteY6" fmla="*/ 131207 h 932344"/>
                          <a:gd name="connsiteX7" fmla="*/ 221596 w 465288"/>
                          <a:gd name="connsiteY7" fmla="*/ 446574 h 932344"/>
                          <a:gd name="connsiteX8" fmla="*/ 465288 w 465288"/>
                          <a:gd name="connsiteY8" fmla="*/ 777445 h 932344"/>
                          <a:gd name="connsiteX0" fmla="*/ 331351 w 465288"/>
                          <a:gd name="connsiteY0" fmla="*/ 932344 h 932344"/>
                          <a:gd name="connsiteX1" fmla="*/ 8707 w 465288"/>
                          <a:gd name="connsiteY1" fmla="*/ 519105 h 932344"/>
                          <a:gd name="connsiteX2" fmla="*/ 0 w 465288"/>
                          <a:gd name="connsiteY2" fmla="*/ 475977 h 932344"/>
                          <a:gd name="connsiteX3" fmla="*/ 0 w 465288"/>
                          <a:gd name="connsiteY3" fmla="*/ 110798 h 932344"/>
                          <a:gd name="connsiteX4" fmla="*/ 110798 w 465288"/>
                          <a:gd name="connsiteY4" fmla="*/ 0 h 932344"/>
                          <a:gd name="connsiteX5" fmla="*/ 153926 w 465288"/>
                          <a:gd name="connsiteY5" fmla="*/ 8707 h 932344"/>
                          <a:gd name="connsiteX6" fmla="*/ 206146 w 465288"/>
                          <a:gd name="connsiteY6" fmla="*/ 131207 h 932344"/>
                          <a:gd name="connsiteX7" fmla="*/ 221596 w 465288"/>
                          <a:gd name="connsiteY7" fmla="*/ 446574 h 932344"/>
                          <a:gd name="connsiteX8" fmla="*/ 465288 w 465288"/>
                          <a:gd name="connsiteY8" fmla="*/ 777445 h 932344"/>
                          <a:gd name="connsiteX0" fmla="*/ 331351 w 472463"/>
                          <a:gd name="connsiteY0" fmla="*/ 932344 h 932344"/>
                          <a:gd name="connsiteX1" fmla="*/ 8707 w 472463"/>
                          <a:gd name="connsiteY1" fmla="*/ 519105 h 932344"/>
                          <a:gd name="connsiteX2" fmla="*/ 0 w 472463"/>
                          <a:gd name="connsiteY2" fmla="*/ 475977 h 932344"/>
                          <a:gd name="connsiteX3" fmla="*/ 0 w 472463"/>
                          <a:gd name="connsiteY3" fmla="*/ 110798 h 932344"/>
                          <a:gd name="connsiteX4" fmla="*/ 110798 w 472463"/>
                          <a:gd name="connsiteY4" fmla="*/ 0 h 932344"/>
                          <a:gd name="connsiteX5" fmla="*/ 153926 w 472463"/>
                          <a:gd name="connsiteY5" fmla="*/ 8707 h 932344"/>
                          <a:gd name="connsiteX6" fmla="*/ 206146 w 472463"/>
                          <a:gd name="connsiteY6" fmla="*/ 131207 h 932344"/>
                          <a:gd name="connsiteX7" fmla="*/ 221596 w 472463"/>
                          <a:gd name="connsiteY7" fmla="*/ 446574 h 932344"/>
                          <a:gd name="connsiteX8" fmla="*/ 472463 w 472463"/>
                          <a:gd name="connsiteY8" fmla="*/ 793220 h 932344"/>
                          <a:gd name="connsiteX0" fmla="*/ 331351 w 472463"/>
                          <a:gd name="connsiteY0" fmla="*/ 932344 h 932344"/>
                          <a:gd name="connsiteX1" fmla="*/ 8707 w 472463"/>
                          <a:gd name="connsiteY1" fmla="*/ 519105 h 932344"/>
                          <a:gd name="connsiteX2" fmla="*/ 0 w 472463"/>
                          <a:gd name="connsiteY2" fmla="*/ 475977 h 932344"/>
                          <a:gd name="connsiteX3" fmla="*/ 0 w 472463"/>
                          <a:gd name="connsiteY3" fmla="*/ 110798 h 932344"/>
                          <a:gd name="connsiteX4" fmla="*/ 110798 w 472463"/>
                          <a:gd name="connsiteY4" fmla="*/ 0 h 932344"/>
                          <a:gd name="connsiteX5" fmla="*/ 153926 w 472463"/>
                          <a:gd name="connsiteY5" fmla="*/ 8707 h 932344"/>
                          <a:gd name="connsiteX6" fmla="*/ 206146 w 472463"/>
                          <a:gd name="connsiteY6" fmla="*/ 131207 h 932344"/>
                          <a:gd name="connsiteX7" fmla="*/ 221596 w 472463"/>
                          <a:gd name="connsiteY7" fmla="*/ 446574 h 932344"/>
                          <a:gd name="connsiteX8" fmla="*/ 472463 w 472463"/>
                          <a:gd name="connsiteY8" fmla="*/ 793220 h 93234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472463" h="932344">
                            <a:moveTo>
                              <a:pt x="331351" y="932344"/>
                            </a:moveTo>
                            <a:cubicBezTo>
                              <a:pt x="198497" y="810228"/>
                              <a:pt x="90067" y="702211"/>
                              <a:pt x="8707" y="519105"/>
                            </a:cubicBezTo>
                            <a:cubicBezTo>
                              <a:pt x="3100" y="505849"/>
                              <a:pt x="0" y="491275"/>
                              <a:pt x="0" y="475977"/>
                            </a:cubicBezTo>
                            <a:lnTo>
                              <a:pt x="0" y="110798"/>
                            </a:lnTo>
                            <a:cubicBezTo>
                              <a:pt x="0" y="49606"/>
                              <a:pt x="49606" y="0"/>
                              <a:pt x="110798" y="0"/>
                            </a:cubicBezTo>
                            <a:cubicBezTo>
                              <a:pt x="126096" y="0"/>
                              <a:pt x="140670" y="3100"/>
                              <a:pt x="153926" y="8707"/>
                            </a:cubicBezTo>
                            <a:cubicBezTo>
                              <a:pt x="193693" y="25527"/>
                              <a:pt x="206146" y="85313"/>
                              <a:pt x="206146" y="131207"/>
                            </a:cubicBezTo>
                            <a:lnTo>
                              <a:pt x="221596" y="446574"/>
                            </a:lnTo>
                            <a:cubicBezTo>
                              <a:pt x="296776" y="623373"/>
                              <a:pt x="472463" y="793220"/>
                              <a:pt x="472463" y="793220"/>
                            </a:cubicBezTo>
                          </a:path>
                        </a:pathLst>
                      </a:cu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37" name="フリーフォーム: 図形 236">
                        <a:extLst>
                          <a:ext uri="{FF2B5EF4-FFF2-40B4-BE49-F238E27FC236}">
                            <a16:creationId xmlns:a16="http://schemas.microsoft.com/office/drawing/2014/main" id="{1A19D1E0-BE8E-4938-A5E9-103E35322353}"/>
                          </a:ext>
                        </a:extLst>
                      </p:cNvPr>
                      <p:cNvSpPr/>
                      <p:nvPr/>
                    </p:nvSpPr>
                    <p:spPr>
                      <a:xfrm rot="19623778">
                        <a:off x="605797" y="3814934"/>
                        <a:ext cx="94380" cy="457538"/>
                      </a:xfrm>
                      <a:custGeom>
                        <a:avLst/>
                        <a:gdLst>
                          <a:gd name="connsiteX0" fmla="*/ 22876 w 88125"/>
                          <a:gd name="connsiteY0" fmla="*/ 4618 h 438031"/>
                          <a:gd name="connsiteX1" fmla="*/ 88125 w 88125"/>
                          <a:gd name="connsiteY1" fmla="*/ 103057 h 438031"/>
                          <a:gd name="connsiteX2" fmla="*/ 88125 w 88125"/>
                          <a:gd name="connsiteY2" fmla="*/ 425062 h 438031"/>
                          <a:gd name="connsiteX3" fmla="*/ 51446 w 88125"/>
                          <a:gd name="connsiteY3" fmla="*/ 438031 h 438031"/>
                          <a:gd name="connsiteX4" fmla="*/ 49728 w 88125"/>
                          <a:gd name="connsiteY4" fmla="*/ 435242 h 438031"/>
                          <a:gd name="connsiteX5" fmla="*/ 53619 w 88125"/>
                          <a:gd name="connsiteY5" fmla="*/ 91383 h 438031"/>
                          <a:gd name="connsiteX6" fmla="*/ 14742 w 88125"/>
                          <a:gd name="connsiteY6" fmla="*/ 8944 h 438031"/>
                          <a:gd name="connsiteX7" fmla="*/ 0 w 88125"/>
                          <a:gd name="connsiteY7" fmla="*/ 0 h 4380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88125" h="438031">
                            <a:moveTo>
                              <a:pt x="22876" y="4618"/>
                            </a:moveTo>
                            <a:cubicBezTo>
                              <a:pt x="61220" y="20837"/>
                              <a:pt x="88125" y="58805"/>
                              <a:pt x="88125" y="103057"/>
                            </a:cubicBezTo>
                            <a:lnTo>
                              <a:pt x="88125" y="425062"/>
                            </a:lnTo>
                            <a:lnTo>
                              <a:pt x="51446" y="438031"/>
                            </a:lnTo>
                            <a:lnTo>
                              <a:pt x="49728" y="435242"/>
                            </a:lnTo>
                            <a:lnTo>
                              <a:pt x="53619" y="91383"/>
                            </a:lnTo>
                            <a:cubicBezTo>
                              <a:pt x="53619" y="58194"/>
                              <a:pt x="38485" y="28539"/>
                              <a:pt x="14742" y="8944"/>
                            </a:cubicBez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FFFFFF">
                          <a:alpha val="4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38" name="四角形: 上の 2 つの角を丸める 109">
                        <a:extLst>
                          <a:ext uri="{FF2B5EF4-FFF2-40B4-BE49-F238E27FC236}">
                            <a16:creationId xmlns:a16="http://schemas.microsoft.com/office/drawing/2014/main" id="{21B53BF3-DC99-4126-B9E5-AF2CDC7853B2}"/>
                          </a:ext>
                        </a:extLst>
                      </p:cNvPr>
                      <p:cNvSpPr/>
                      <p:nvPr/>
                    </p:nvSpPr>
                    <p:spPr>
                      <a:xfrm rot="12177584">
                        <a:off x="733744" y="4498753"/>
                        <a:ext cx="564378" cy="110868"/>
                      </a:xfrm>
                      <a:custGeom>
                        <a:avLst/>
                        <a:gdLst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473274 w 473274"/>
                          <a:gd name="connsiteY4" fmla="*/ 79078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91305"/>
                          <a:gd name="connsiteX1" fmla="*/ 433735 w 473274"/>
                          <a:gd name="connsiteY1" fmla="*/ 0 h 91305"/>
                          <a:gd name="connsiteX2" fmla="*/ 473274 w 473274"/>
                          <a:gd name="connsiteY2" fmla="*/ 39539 h 91305"/>
                          <a:gd name="connsiteX3" fmla="*/ 473274 w 473274"/>
                          <a:gd name="connsiteY3" fmla="*/ 79078 h 91305"/>
                          <a:gd name="connsiteX4" fmla="*/ 306045 w 473274"/>
                          <a:gd name="connsiteY4" fmla="*/ 91305 h 91305"/>
                          <a:gd name="connsiteX5" fmla="*/ 0 w 473274"/>
                          <a:gd name="connsiteY5" fmla="*/ 79078 h 91305"/>
                          <a:gd name="connsiteX6" fmla="*/ 0 w 473274"/>
                          <a:gd name="connsiteY6" fmla="*/ 79078 h 91305"/>
                          <a:gd name="connsiteX7" fmla="*/ 0 w 473274"/>
                          <a:gd name="connsiteY7" fmla="*/ 39539 h 91305"/>
                          <a:gd name="connsiteX8" fmla="*/ 39539 w 473274"/>
                          <a:gd name="connsiteY8" fmla="*/ 0 h 91305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7422 w 473274"/>
                          <a:gd name="connsiteY4" fmla="*/ 51413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7422 w 473274"/>
                          <a:gd name="connsiteY4" fmla="*/ 51413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5290 w 473274"/>
                          <a:gd name="connsiteY4" fmla="*/ 62661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5290 w 473274"/>
                          <a:gd name="connsiteY4" fmla="*/ 62661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26519 w 473274"/>
                          <a:gd name="connsiteY4" fmla="*/ 66377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585176"/>
                          <a:gd name="connsiteY0" fmla="*/ 0 h 116264"/>
                          <a:gd name="connsiteX1" fmla="*/ 433735 w 585176"/>
                          <a:gd name="connsiteY1" fmla="*/ 0 h 116264"/>
                          <a:gd name="connsiteX2" fmla="*/ 473274 w 585176"/>
                          <a:gd name="connsiteY2" fmla="*/ 39539 h 116264"/>
                          <a:gd name="connsiteX3" fmla="*/ 585176 w 585176"/>
                          <a:gd name="connsiteY3" fmla="*/ 116264 h 116264"/>
                          <a:gd name="connsiteX4" fmla="*/ 226519 w 585176"/>
                          <a:gd name="connsiteY4" fmla="*/ 66377 h 116264"/>
                          <a:gd name="connsiteX5" fmla="*/ 0 w 585176"/>
                          <a:gd name="connsiteY5" fmla="*/ 79078 h 116264"/>
                          <a:gd name="connsiteX6" fmla="*/ 0 w 585176"/>
                          <a:gd name="connsiteY6" fmla="*/ 79078 h 116264"/>
                          <a:gd name="connsiteX7" fmla="*/ 0 w 585176"/>
                          <a:gd name="connsiteY7" fmla="*/ 39539 h 116264"/>
                          <a:gd name="connsiteX8" fmla="*/ 39539 w 585176"/>
                          <a:gd name="connsiteY8" fmla="*/ 0 h 116264"/>
                          <a:gd name="connsiteX0" fmla="*/ 39539 w 585176"/>
                          <a:gd name="connsiteY0" fmla="*/ 0 h 116264"/>
                          <a:gd name="connsiteX1" fmla="*/ 433735 w 585176"/>
                          <a:gd name="connsiteY1" fmla="*/ 0 h 116264"/>
                          <a:gd name="connsiteX2" fmla="*/ 473274 w 585176"/>
                          <a:gd name="connsiteY2" fmla="*/ 39539 h 116264"/>
                          <a:gd name="connsiteX3" fmla="*/ 585176 w 585176"/>
                          <a:gd name="connsiteY3" fmla="*/ 116264 h 116264"/>
                          <a:gd name="connsiteX4" fmla="*/ 226519 w 585176"/>
                          <a:gd name="connsiteY4" fmla="*/ 66377 h 116264"/>
                          <a:gd name="connsiteX5" fmla="*/ 0 w 585176"/>
                          <a:gd name="connsiteY5" fmla="*/ 79078 h 116264"/>
                          <a:gd name="connsiteX6" fmla="*/ 0 w 585176"/>
                          <a:gd name="connsiteY6" fmla="*/ 79078 h 116264"/>
                          <a:gd name="connsiteX7" fmla="*/ 0 w 585176"/>
                          <a:gd name="connsiteY7" fmla="*/ 39539 h 116264"/>
                          <a:gd name="connsiteX8" fmla="*/ 39539 w 585176"/>
                          <a:gd name="connsiteY8" fmla="*/ 0 h 116264"/>
                          <a:gd name="connsiteX0" fmla="*/ 39539 w 585176"/>
                          <a:gd name="connsiteY0" fmla="*/ 0 h 116264"/>
                          <a:gd name="connsiteX1" fmla="*/ 433735 w 585176"/>
                          <a:gd name="connsiteY1" fmla="*/ 0 h 116264"/>
                          <a:gd name="connsiteX2" fmla="*/ 473274 w 585176"/>
                          <a:gd name="connsiteY2" fmla="*/ 39539 h 116264"/>
                          <a:gd name="connsiteX3" fmla="*/ 585176 w 585176"/>
                          <a:gd name="connsiteY3" fmla="*/ 116264 h 116264"/>
                          <a:gd name="connsiteX4" fmla="*/ 226519 w 585176"/>
                          <a:gd name="connsiteY4" fmla="*/ 66377 h 116264"/>
                          <a:gd name="connsiteX5" fmla="*/ 0 w 585176"/>
                          <a:gd name="connsiteY5" fmla="*/ 79078 h 116264"/>
                          <a:gd name="connsiteX6" fmla="*/ 0 w 585176"/>
                          <a:gd name="connsiteY6" fmla="*/ 79078 h 116264"/>
                          <a:gd name="connsiteX7" fmla="*/ 0 w 585176"/>
                          <a:gd name="connsiteY7" fmla="*/ 39539 h 116264"/>
                          <a:gd name="connsiteX8" fmla="*/ 39539 w 585176"/>
                          <a:gd name="connsiteY8" fmla="*/ 0 h 116264"/>
                          <a:gd name="connsiteX0" fmla="*/ 39539 w 585176"/>
                          <a:gd name="connsiteY0" fmla="*/ 0 h 116264"/>
                          <a:gd name="connsiteX1" fmla="*/ 433735 w 585176"/>
                          <a:gd name="connsiteY1" fmla="*/ 0 h 116264"/>
                          <a:gd name="connsiteX2" fmla="*/ 473274 w 585176"/>
                          <a:gd name="connsiteY2" fmla="*/ 39539 h 116264"/>
                          <a:gd name="connsiteX3" fmla="*/ 585176 w 585176"/>
                          <a:gd name="connsiteY3" fmla="*/ 116264 h 116264"/>
                          <a:gd name="connsiteX4" fmla="*/ 229910 w 585176"/>
                          <a:gd name="connsiteY4" fmla="*/ 48684 h 116264"/>
                          <a:gd name="connsiteX5" fmla="*/ 0 w 585176"/>
                          <a:gd name="connsiteY5" fmla="*/ 79078 h 116264"/>
                          <a:gd name="connsiteX6" fmla="*/ 0 w 585176"/>
                          <a:gd name="connsiteY6" fmla="*/ 79078 h 116264"/>
                          <a:gd name="connsiteX7" fmla="*/ 0 w 585176"/>
                          <a:gd name="connsiteY7" fmla="*/ 39539 h 116264"/>
                          <a:gd name="connsiteX8" fmla="*/ 39539 w 585176"/>
                          <a:gd name="connsiteY8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13240 w 598416"/>
                          <a:gd name="connsiteY5" fmla="*/ 79078 h 116264"/>
                          <a:gd name="connsiteX6" fmla="*/ 13240 w 598416"/>
                          <a:gd name="connsiteY6" fmla="*/ 79078 h 116264"/>
                          <a:gd name="connsiteX7" fmla="*/ 0 w 598416"/>
                          <a:gd name="connsiteY7" fmla="*/ 34239 h 116264"/>
                          <a:gd name="connsiteX8" fmla="*/ 52779 w 598416"/>
                          <a:gd name="connsiteY8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13240 w 598416"/>
                          <a:gd name="connsiteY5" fmla="*/ 79078 h 116264"/>
                          <a:gd name="connsiteX6" fmla="*/ 23170 w 598416"/>
                          <a:gd name="connsiteY6" fmla="*/ 83054 h 116264"/>
                          <a:gd name="connsiteX7" fmla="*/ 0 w 598416"/>
                          <a:gd name="connsiteY7" fmla="*/ 34239 h 116264"/>
                          <a:gd name="connsiteX8" fmla="*/ 52779 w 598416"/>
                          <a:gd name="connsiteY8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13240 w 598416"/>
                          <a:gd name="connsiteY5" fmla="*/ 79078 h 116264"/>
                          <a:gd name="connsiteX6" fmla="*/ 63322 w 598416"/>
                          <a:gd name="connsiteY6" fmla="*/ 74365 h 116264"/>
                          <a:gd name="connsiteX7" fmla="*/ 0 w 598416"/>
                          <a:gd name="connsiteY7" fmla="*/ 34239 h 116264"/>
                          <a:gd name="connsiteX8" fmla="*/ 52779 w 598416"/>
                          <a:gd name="connsiteY8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13240 w 598416"/>
                          <a:gd name="connsiteY5" fmla="*/ 79078 h 116264"/>
                          <a:gd name="connsiteX6" fmla="*/ 63322 w 598416"/>
                          <a:gd name="connsiteY6" fmla="*/ 74365 h 116264"/>
                          <a:gd name="connsiteX7" fmla="*/ 0 w 598416"/>
                          <a:gd name="connsiteY7" fmla="*/ 34239 h 116264"/>
                          <a:gd name="connsiteX8" fmla="*/ 52779 w 598416"/>
                          <a:gd name="connsiteY8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13240 w 598416"/>
                          <a:gd name="connsiteY5" fmla="*/ 79078 h 116264"/>
                          <a:gd name="connsiteX6" fmla="*/ 0 w 598416"/>
                          <a:gd name="connsiteY6" fmla="*/ 34239 h 116264"/>
                          <a:gd name="connsiteX7" fmla="*/ 52779 w 598416"/>
                          <a:gd name="connsiteY7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13240 w 598416"/>
                          <a:gd name="connsiteY5" fmla="*/ 79078 h 116264"/>
                          <a:gd name="connsiteX6" fmla="*/ 0 w 598416"/>
                          <a:gd name="connsiteY6" fmla="*/ 34239 h 116264"/>
                          <a:gd name="connsiteX7" fmla="*/ 52779 w 598416"/>
                          <a:gd name="connsiteY7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28174 w 598416"/>
                          <a:gd name="connsiteY5" fmla="*/ 75531 h 116264"/>
                          <a:gd name="connsiteX6" fmla="*/ 0 w 598416"/>
                          <a:gd name="connsiteY6" fmla="*/ 34239 h 116264"/>
                          <a:gd name="connsiteX7" fmla="*/ 52779 w 598416"/>
                          <a:gd name="connsiteY7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28174 w 598416"/>
                          <a:gd name="connsiteY5" fmla="*/ 75531 h 116264"/>
                          <a:gd name="connsiteX6" fmla="*/ 0 w 598416"/>
                          <a:gd name="connsiteY6" fmla="*/ 34239 h 116264"/>
                          <a:gd name="connsiteX7" fmla="*/ 52779 w 598416"/>
                          <a:gd name="connsiteY7" fmla="*/ 0 h 11626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598416" h="116264">
                            <a:moveTo>
                              <a:pt x="52779" y="0"/>
                            </a:moveTo>
                            <a:lnTo>
                              <a:pt x="446975" y="0"/>
                            </a:lnTo>
                            <a:cubicBezTo>
                              <a:pt x="468812" y="0"/>
                              <a:pt x="486514" y="17702"/>
                              <a:pt x="486514" y="39539"/>
                            </a:cubicBezTo>
                            <a:lnTo>
                              <a:pt x="598416" y="116264"/>
                            </a:lnTo>
                            <a:cubicBezTo>
                              <a:pt x="519799" y="107042"/>
                              <a:pt x="338190" y="55473"/>
                              <a:pt x="243150" y="48684"/>
                            </a:cubicBezTo>
                            <a:cubicBezTo>
                              <a:pt x="148110" y="41895"/>
                              <a:pt x="107315" y="66309"/>
                              <a:pt x="28174" y="75531"/>
                            </a:cubicBezTo>
                            <a:cubicBezTo>
                              <a:pt x="-6106" y="67677"/>
                              <a:pt x="4413" y="49185"/>
                              <a:pt x="0" y="34239"/>
                            </a:cubicBezTo>
                            <a:cubicBezTo>
                              <a:pt x="0" y="12402"/>
                              <a:pt x="30942" y="0"/>
                              <a:pt x="52779" y="0"/>
                            </a:cubicBezTo>
                            <a:close/>
                          </a:path>
                        </a:pathLst>
                      </a:custGeom>
                      <a:solidFill>
                        <a:srgbClr val="000000">
                          <a:alpha val="2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39" name="フリーフォーム: 図形 238">
                        <a:extLst>
                          <a:ext uri="{FF2B5EF4-FFF2-40B4-BE49-F238E27FC236}">
                            <a16:creationId xmlns:a16="http://schemas.microsoft.com/office/drawing/2014/main" id="{6A270BDA-5435-4E27-9420-ABF004EA1152}"/>
                          </a:ext>
                        </a:extLst>
                      </p:cNvPr>
                      <p:cNvSpPr/>
                      <p:nvPr/>
                    </p:nvSpPr>
                    <p:spPr>
                      <a:xfrm rot="17497709">
                        <a:off x="765675" y="4070511"/>
                        <a:ext cx="422053" cy="1037353"/>
                      </a:xfrm>
                      <a:custGeom>
                        <a:avLst/>
                        <a:gdLst>
                          <a:gd name="connsiteX0" fmla="*/ 315192 w 334508"/>
                          <a:gd name="connsiteY0" fmla="*/ 37879 h 991241"/>
                          <a:gd name="connsiteX1" fmla="*/ 321704 w 334508"/>
                          <a:gd name="connsiteY1" fmla="*/ 143203 h 991241"/>
                          <a:gd name="connsiteX2" fmla="*/ 189158 w 334508"/>
                          <a:gd name="connsiteY2" fmla="*/ 372778 h 991241"/>
                          <a:gd name="connsiteX3" fmla="*/ 189158 w 334508"/>
                          <a:gd name="connsiteY3" fmla="*/ 897301 h 991241"/>
                          <a:gd name="connsiteX4" fmla="*/ 95218 w 334508"/>
                          <a:gd name="connsiteY4" fmla="*/ 991241 h 991241"/>
                          <a:gd name="connsiteX5" fmla="*/ 1278 w 334508"/>
                          <a:gd name="connsiteY5" fmla="*/ 897301 h 991241"/>
                          <a:gd name="connsiteX6" fmla="*/ 1278 w 334508"/>
                          <a:gd name="connsiteY6" fmla="*/ 355893 h 991241"/>
                          <a:gd name="connsiteX7" fmla="*/ 1484 w 334508"/>
                          <a:gd name="connsiteY7" fmla="*/ 354871 h 991241"/>
                          <a:gd name="connsiteX8" fmla="*/ 0 w 334508"/>
                          <a:gd name="connsiteY8" fmla="*/ 333581 h 991241"/>
                          <a:gd name="connsiteX9" fmla="*/ 12082 w 334508"/>
                          <a:gd name="connsiteY9" fmla="*/ 297652 h 991241"/>
                          <a:gd name="connsiteX10" fmla="*/ 156366 w 334508"/>
                          <a:gd name="connsiteY10" fmla="*/ 47745 h 991241"/>
                          <a:gd name="connsiteX11" fmla="*/ 286764 w 334508"/>
                          <a:gd name="connsiteY11" fmla="*/ 12805 h 991241"/>
                          <a:gd name="connsiteX12" fmla="*/ 315192 w 334508"/>
                          <a:gd name="connsiteY12" fmla="*/ 37879 h 991241"/>
                          <a:gd name="connsiteX0" fmla="*/ 95218 w 334508"/>
                          <a:gd name="connsiteY0" fmla="*/ 991241 h 1082681"/>
                          <a:gd name="connsiteX1" fmla="*/ 1278 w 334508"/>
                          <a:gd name="connsiteY1" fmla="*/ 897301 h 1082681"/>
                          <a:gd name="connsiteX2" fmla="*/ 1278 w 334508"/>
                          <a:gd name="connsiteY2" fmla="*/ 355893 h 1082681"/>
                          <a:gd name="connsiteX3" fmla="*/ 1484 w 334508"/>
                          <a:gd name="connsiteY3" fmla="*/ 354871 h 1082681"/>
                          <a:gd name="connsiteX4" fmla="*/ 0 w 334508"/>
                          <a:gd name="connsiteY4" fmla="*/ 333581 h 1082681"/>
                          <a:gd name="connsiteX5" fmla="*/ 12082 w 334508"/>
                          <a:gd name="connsiteY5" fmla="*/ 297652 h 1082681"/>
                          <a:gd name="connsiteX6" fmla="*/ 156366 w 334508"/>
                          <a:gd name="connsiteY6" fmla="*/ 47745 h 1082681"/>
                          <a:gd name="connsiteX7" fmla="*/ 286764 w 334508"/>
                          <a:gd name="connsiteY7" fmla="*/ 12805 h 1082681"/>
                          <a:gd name="connsiteX8" fmla="*/ 315192 w 334508"/>
                          <a:gd name="connsiteY8" fmla="*/ 37879 h 1082681"/>
                          <a:gd name="connsiteX9" fmla="*/ 321704 w 334508"/>
                          <a:gd name="connsiteY9" fmla="*/ 143203 h 1082681"/>
                          <a:gd name="connsiteX10" fmla="*/ 189158 w 334508"/>
                          <a:gd name="connsiteY10" fmla="*/ 372778 h 1082681"/>
                          <a:gd name="connsiteX11" fmla="*/ 189158 w 334508"/>
                          <a:gd name="connsiteY11" fmla="*/ 897301 h 1082681"/>
                          <a:gd name="connsiteX12" fmla="*/ 186658 w 334508"/>
                          <a:gd name="connsiteY12" fmla="*/ 1082681 h 1082681"/>
                          <a:gd name="connsiteX0" fmla="*/ 95218 w 334508"/>
                          <a:gd name="connsiteY0" fmla="*/ 991241 h 991241"/>
                          <a:gd name="connsiteX1" fmla="*/ 1278 w 334508"/>
                          <a:gd name="connsiteY1" fmla="*/ 897301 h 991241"/>
                          <a:gd name="connsiteX2" fmla="*/ 1278 w 334508"/>
                          <a:gd name="connsiteY2" fmla="*/ 355893 h 991241"/>
                          <a:gd name="connsiteX3" fmla="*/ 1484 w 334508"/>
                          <a:gd name="connsiteY3" fmla="*/ 354871 h 991241"/>
                          <a:gd name="connsiteX4" fmla="*/ 0 w 334508"/>
                          <a:gd name="connsiteY4" fmla="*/ 333581 h 991241"/>
                          <a:gd name="connsiteX5" fmla="*/ 12082 w 334508"/>
                          <a:gd name="connsiteY5" fmla="*/ 297652 h 991241"/>
                          <a:gd name="connsiteX6" fmla="*/ 156366 w 334508"/>
                          <a:gd name="connsiteY6" fmla="*/ 47745 h 991241"/>
                          <a:gd name="connsiteX7" fmla="*/ 286764 w 334508"/>
                          <a:gd name="connsiteY7" fmla="*/ 12805 h 991241"/>
                          <a:gd name="connsiteX8" fmla="*/ 315192 w 334508"/>
                          <a:gd name="connsiteY8" fmla="*/ 37879 h 991241"/>
                          <a:gd name="connsiteX9" fmla="*/ 321704 w 334508"/>
                          <a:gd name="connsiteY9" fmla="*/ 143203 h 991241"/>
                          <a:gd name="connsiteX10" fmla="*/ 189158 w 334508"/>
                          <a:gd name="connsiteY10" fmla="*/ 372778 h 991241"/>
                          <a:gd name="connsiteX11" fmla="*/ 189158 w 334508"/>
                          <a:gd name="connsiteY11" fmla="*/ 897301 h 991241"/>
                          <a:gd name="connsiteX0" fmla="*/ 1278 w 334508"/>
                          <a:gd name="connsiteY0" fmla="*/ 897301 h 897301"/>
                          <a:gd name="connsiteX1" fmla="*/ 1278 w 334508"/>
                          <a:gd name="connsiteY1" fmla="*/ 355893 h 897301"/>
                          <a:gd name="connsiteX2" fmla="*/ 1484 w 334508"/>
                          <a:gd name="connsiteY2" fmla="*/ 354871 h 897301"/>
                          <a:gd name="connsiteX3" fmla="*/ 0 w 334508"/>
                          <a:gd name="connsiteY3" fmla="*/ 333581 h 897301"/>
                          <a:gd name="connsiteX4" fmla="*/ 12082 w 334508"/>
                          <a:gd name="connsiteY4" fmla="*/ 297652 h 897301"/>
                          <a:gd name="connsiteX5" fmla="*/ 156366 w 334508"/>
                          <a:gd name="connsiteY5" fmla="*/ 47745 h 897301"/>
                          <a:gd name="connsiteX6" fmla="*/ 286764 w 334508"/>
                          <a:gd name="connsiteY6" fmla="*/ 12805 h 897301"/>
                          <a:gd name="connsiteX7" fmla="*/ 315192 w 334508"/>
                          <a:gd name="connsiteY7" fmla="*/ 37879 h 897301"/>
                          <a:gd name="connsiteX8" fmla="*/ 321704 w 334508"/>
                          <a:gd name="connsiteY8" fmla="*/ 143203 h 897301"/>
                          <a:gd name="connsiteX9" fmla="*/ 189158 w 334508"/>
                          <a:gd name="connsiteY9" fmla="*/ 372778 h 897301"/>
                          <a:gd name="connsiteX10" fmla="*/ 189158 w 334508"/>
                          <a:gd name="connsiteY10" fmla="*/ 897301 h 897301"/>
                          <a:gd name="connsiteX0" fmla="*/ 0 w 408583"/>
                          <a:gd name="connsiteY0" fmla="*/ 664187 h 897301"/>
                          <a:gd name="connsiteX1" fmla="*/ 75353 w 408583"/>
                          <a:gd name="connsiteY1" fmla="*/ 355893 h 897301"/>
                          <a:gd name="connsiteX2" fmla="*/ 75559 w 408583"/>
                          <a:gd name="connsiteY2" fmla="*/ 354871 h 897301"/>
                          <a:gd name="connsiteX3" fmla="*/ 74075 w 408583"/>
                          <a:gd name="connsiteY3" fmla="*/ 333581 h 897301"/>
                          <a:gd name="connsiteX4" fmla="*/ 86157 w 408583"/>
                          <a:gd name="connsiteY4" fmla="*/ 297652 h 897301"/>
                          <a:gd name="connsiteX5" fmla="*/ 230441 w 408583"/>
                          <a:gd name="connsiteY5" fmla="*/ 47745 h 897301"/>
                          <a:gd name="connsiteX6" fmla="*/ 360839 w 408583"/>
                          <a:gd name="connsiteY6" fmla="*/ 12805 h 897301"/>
                          <a:gd name="connsiteX7" fmla="*/ 389267 w 408583"/>
                          <a:gd name="connsiteY7" fmla="*/ 37879 h 897301"/>
                          <a:gd name="connsiteX8" fmla="*/ 395779 w 408583"/>
                          <a:gd name="connsiteY8" fmla="*/ 143203 h 897301"/>
                          <a:gd name="connsiteX9" fmla="*/ 263233 w 408583"/>
                          <a:gd name="connsiteY9" fmla="*/ 372778 h 897301"/>
                          <a:gd name="connsiteX10" fmla="*/ 263233 w 408583"/>
                          <a:gd name="connsiteY10" fmla="*/ 897301 h 897301"/>
                          <a:gd name="connsiteX0" fmla="*/ 5451 w 334508"/>
                          <a:gd name="connsiteY0" fmla="*/ 881985 h 897301"/>
                          <a:gd name="connsiteX1" fmla="*/ 1278 w 334508"/>
                          <a:gd name="connsiteY1" fmla="*/ 355893 h 897301"/>
                          <a:gd name="connsiteX2" fmla="*/ 1484 w 334508"/>
                          <a:gd name="connsiteY2" fmla="*/ 354871 h 897301"/>
                          <a:gd name="connsiteX3" fmla="*/ 0 w 334508"/>
                          <a:gd name="connsiteY3" fmla="*/ 333581 h 897301"/>
                          <a:gd name="connsiteX4" fmla="*/ 12082 w 334508"/>
                          <a:gd name="connsiteY4" fmla="*/ 297652 h 897301"/>
                          <a:gd name="connsiteX5" fmla="*/ 156366 w 334508"/>
                          <a:gd name="connsiteY5" fmla="*/ 47745 h 897301"/>
                          <a:gd name="connsiteX6" fmla="*/ 286764 w 334508"/>
                          <a:gd name="connsiteY6" fmla="*/ 12805 h 897301"/>
                          <a:gd name="connsiteX7" fmla="*/ 315192 w 334508"/>
                          <a:gd name="connsiteY7" fmla="*/ 37879 h 897301"/>
                          <a:gd name="connsiteX8" fmla="*/ 321704 w 334508"/>
                          <a:gd name="connsiteY8" fmla="*/ 143203 h 897301"/>
                          <a:gd name="connsiteX9" fmla="*/ 189158 w 334508"/>
                          <a:gd name="connsiteY9" fmla="*/ 372778 h 897301"/>
                          <a:gd name="connsiteX10" fmla="*/ 189158 w 334508"/>
                          <a:gd name="connsiteY10" fmla="*/ 897301 h 897301"/>
                          <a:gd name="connsiteX0" fmla="*/ 5451 w 334508"/>
                          <a:gd name="connsiteY0" fmla="*/ 881985 h 881985"/>
                          <a:gd name="connsiteX1" fmla="*/ 1278 w 334508"/>
                          <a:gd name="connsiteY1" fmla="*/ 355893 h 881985"/>
                          <a:gd name="connsiteX2" fmla="*/ 1484 w 334508"/>
                          <a:gd name="connsiteY2" fmla="*/ 354871 h 881985"/>
                          <a:gd name="connsiteX3" fmla="*/ 0 w 334508"/>
                          <a:gd name="connsiteY3" fmla="*/ 333581 h 881985"/>
                          <a:gd name="connsiteX4" fmla="*/ 12082 w 334508"/>
                          <a:gd name="connsiteY4" fmla="*/ 297652 h 881985"/>
                          <a:gd name="connsiteX5" fmla="*/ 156366 w 334508"/>
                          <a:gd name="connsiteY5" fmla="*/ 47745 h 881985"/>
                          <a:gd name="connsiteX6" fmla="*/ 286764 w 334508"/>
                          <a:gd name="connsiteY6" fmla="*/ 12805 h 881985"/>
                          <a:gd name="connsiteX7" fmla="*/ 315192 w 334508"/>
                          <a:gd name="connsiteY7" fmla="*/ 37879 h 881985"/>
                          <a:gd name="connsiteX8" fmla="*/ 321704 w 334508"/>
                          <a:gd name="connsiteY8" fmla="*/ 143203 h 881985"/>
                          <a:gd name="connsiteX9" fmla="*/ 189158 w 334508"/>
                          <a:gd name="connsiteY9" fmla="*/ 372778 h 881985"/>
                          <a:gd name="connsiteX10" fmla="*/ 194708 w 334508"/>
                          <a:gd name="connsiteY10" fmla="*/ 816544 h 881985"/>
                          <a:gd name="connsiteX0" fmla="*/ 4173 w 333230"/>
                          <a:gd name="connsiteY0" fmla="*/ 881985 h 881985"/>
                          <a:gd name="connsiteX1" fmla="*/ 0 w 333230"/>
                          <a:gd name="connsiteY1" fmla="*/ 355893 h 881985"/>
                          <a:gd name="connsiteX2" fmla="*/ 206 w 333230"/>
                          <a:gd name="connsiteY2" fmla="*/ 354871 h 881985"/>
                          <a:gd name="connsiteX3" fmla="*/ 10804 w 333230"/>
                          <a:gd name="connsiteY3" fmla="*/ 297652 h 881985"/>
                          <a:gd name="connsiteX4" fmla="*/ 155088 w 333230"/>
                          <a:gd name="connsiteY4" fmla="*/ 47745 h 881985"/>
                          <a:gd name="connsiteX5" fmla="*/ 285486 w 333230"/>
                          <a:gd name="connsiteY5" fmla="*/ 12805 h 881985"/>
                          <a:gd name="connsiteX6" fmla="*/ 313914 w 333230"/>
                          <a:gd name="connsiteY6" fmla="*/ 37879 h 881985"/>
                          <a:gd name="connsiteX7" fmla="*/ 320426 w 333230"/>
                          <a:gd name="connsiteY7" fmla="*/ 143203 h 881985"/>
                          <a:gd name="connsiteX8" fmla="*/ 187880 w 333230"/>
                          <a:gd name="connsiteY8" fmla="*/ 372778 h 881985"/>
                          <a:gd name="connsiteX9" fmla="*/ 193430 w 333230"/>
                          <a:gd name="connsiteY9" fmla="*/ 816544 h 881985"/>
                          <a:gd name="connsiteX0" fmla="*/ 4173 w 333230"/>
                          <a:gd name="connsiteY0" fmla="*/ 881985 h 881985"/>
                          <a:gd name="connsiteX1" fmla="*/ 0 w 333230"/>
                          <a:gd name="connsiteY1" fmla="*/ 355893 h 881985"/>
                          <a:gd name="connsiteX2" fmla="*/ 38936 w 333230"/>
                          <a:gd name="connsiteY2" fmla="*/ 219973 h 881985"/>
                          <a:gd name="connsiteX3" fmla="*/ 10804 w 333230"/>
                          <a:gd name="connsiteY3" fmla="*/ 297652 h 881985"/>
                          <a:gd name="connsiteX4" fmla="*/ 155088 w 333230"/>
                          <a:gd name="connsiteY4" fmla="*/ 47745 h 881985"/>
                          <a:gd name="connsiteX5" fmla="*/ 285486 w 333230"/>
                          <a:gd name="connsiteY5" fmla="*/ 12805 h 881985"/>
                          <a:gd name="connsiteX6" fmla="*/ 313914 w 333230"/>
                          <a:gd name="connsiteY6" fmla="*/ 37879 h 881985"/>
                          <a:gd name="connsiteX7" fmla="*/ 320426 w 333230"/>
                          <a:gd name="connsiteY7" fmla="*/ 143203 h 881985"/>
                          <a:gd name="connsiteX8" fmla="*/ 187880 w 333230"/>
                          <a:gd name="connsiteY8" fmla="*/ 372778 h 881985"/>
                          <a:gd name="connsiteX9" fmla="*/ 193430 w 333230"/>
                          <a:gd name="connsiteY9" fmla="*/ 816544 h 881985"/>
                          <a:gd name="connsiteX0" fmla="*/ 8149 w 337206"/>
                          <a:gd name="connsiteY0" fmla="*/ 881985 h 881985"/>
                          <a:gd name="connsiteX1" fmla="*/ 3976 w 337206"/>
                          <a:gd name="connsiteY1" fmla="*/ 355893 h 881985"/>
                          <a:gd name="connsiteX2" fmla="*/ 14780 w 337206"/>
                          <a:gd name="connsiteY2" fmla="*/ 297652 h 881985"/>
                          <a:gd name="connsiteX3" fmla="*/ 159064 w 337206"/>
                          <a:gd name="connsiteY3" fmla="*/ 47745 h 881985"/>
                          <a:gd name="connsiteX4" fmla="*/ 289462 w 337206"/>
                          <a:gd name="connsiteY4" fmla="*/ 12805 h 881985"/>
                          <a:gd name="connsiteX5" fmla="*/ 317890 w 337206"/>
                          <a:gd name="connsiteY5" fmla="*/ 37879 h 881985"/>
                          <a:gd name="connsiteX6" fmla="*/ 324402 w 337206"/>
                          <a:gd name="connsiteY6" fmla="*/ 143203 h 881985"/>
                          <a:gd name="connsiteX7" fmla="*/ 191856 w 337206"/>
                          <a:gd name="connsiteY7" fmla="*/ 372778 h 881985"/>
                          <a:gd name="connsiteX8" fmla="*/ 197406 w 337206"/>
                          <a:gd name="connsiteY8" fmla="*/ 816544 h 881985"/>
                          <a:gd name="connsiteX0" fmla="*/ 4173 w 333230"/>
                          <a:gd name="connsiteY0" fmla="*/ 881985 h 881985"/>
                          <a:gd name="connsiteX1" fmla="*/ 0 w 333230"/>
                          <a:gd name="connsiteY1" fmla="*/ 355893 h 881985"/>
                          <a:gd name="connsiteX2" fmla="*/ 29175 w 333230"/>
                          <a:gd name="connsiteY2" fmla="*/ 266459 h 881985"/>
                          <a:gd name="connsiteX3" fmla="*/ 155088 w 333230"/>
                          <a:gd name="connsiteY3" fmla="*/ 47745 h 881985"/>
                          <a:gd name="connsiteX4" fmla="*/ 285486 w 333230"/>
                          <a:gd name="connsiteY4" fmla="*/ 12805 h 881985"/>
                          <a:gd name="connsiteX5" fmla="*/ 313914 w 333230"/>
                          <a:gd name="connsiteY5" fmla="*/ 37879 h 881985"/>
                          <a:gd name="connsiteX6" fmla="*/ 320426 w 333230"/>
                          <a:gd name="connsiteY6" fmla="*/ 143203 h 881985"/>
                          <a:gd name="connsiteX7" fmla="*/ 187880 w 333230"/>
                          <a:gd name="connsiteY7" fmla="*/ 372778 h 881985"/>
                          <a:gd name="connsiteX8" fmla="*/ 193430 w 333230"/>
                          <a:gd name="connsiteY8" fmla="*/ 816544 h 881985"/>
                          <a:gd name="connsiteX0" fmla="*/ 10790 w 339847"/>
                          <a:gd name="connsiteY0" fmla="*/ 881985 h 881985"/>
                          <a:gd name="connsiteX1" fmla="*/ 0 w 339847"/>
                          <a:gd name="connsiteY1" fmla="*/ 399502 h 881985"/>
                          <a:gd name="connsiteX2" fmla="*/ 35792 w 339847"/>
                          <a:gd name="connsiteY2" fmla="*/ 266459 h 881985"/>
                          <a:gd name="connsiteX3" fmla="*/ 161705 w 339847"/>
                          <a:gd name="connsiteY3" fmla="*/ 47745 h 881985"/>
                          <a:gd name="connsiteX4" fmla="*/ 292103 w 339847"/>
                          <a:gd name="connsiteY4" fmla="*/ 12805 h 881985"/>
                          <a:gd name="connsiteX5" fmla="*/ 320531 w 339847"/>
                          <a:gd name="connsiteY5" fmla="*/ 37879 h 881985"/>
                          <a:gd name="connsiteX6" fmla="*/ 327043 w 339847"/>
                          <a:gd name="connsiteY6" fmla="*/ 143203 h 881985"/>
                          <a:gd name="connsiteX7" fmla="*/ 194497 w 339847"/>
                          <a:gd name="connsiteY7" fmla="*/ 372778 h 881985"/>
                          <a:gd name="connsiteX8" fmla="*/ 200047 w 339847"/>
                          <a:gd name="connsiteY8" fmla="*/ 816544 h 881985"/>
                          <a:gd name="connsiteX0" fmla="*/ 11117 w 340174"/>
                          <a:gd name="connsiteY0" fmla="*/ 881985 h 881985"/>
                          <a:gd name="connsiteX1" fmla="*/ 327 w 340174"/>
                          <a:gd name="connsiteY1" fmla="*/ 399502 h 881985"/>
                          <a:gd name="connsiteX2" fmla="*/ 36119 w 340174"/>
                          <a:gd name="connsiteY2" fmla="*/ 266459 h 881985"/>
                          <a:gd name="connsiteX3" fmla="*/ 162032 w 340174"/>
                          <a:gd name="connsiteY3" fmla="*/ 47745 h 881985"/>
                          <a:gd name="connsiteX4" fmla="*/ 292430 w 340174"/>
                          <a:gd name="connsiteY4" fmla="*/ 12805 h 881985"/>
                          <a:gd name="connsiteX5" fmla="*/ 320858 w 340174"/>
                          <a:gd name="connsiteY5" fmla="*/ 37879 h 881985"/>
                          <a:gd name="connsiteX6" fmla="*/ 327370 w 340174"/>
                          <a:gd name="connsiteY6" fmla="*/ 143203 h 881985"/>
                          <a:gd name="connsiteX7" fmla="*/ 194824 w 340174"/>
                          <a:gd name="connsiteY7" fmla="*/ 372778 h 881985"/>
                          <a:gd name="connsiteX8" fmla="*/ 200374 w 340174"/>
                          <a:gd name="connsiteY8" fmla="*/ 816544 h 881985"/>
                          <a:gd name="connsiteX0" fmla="*/ 13668 w 342725"/>
                          <a:gd name="connsiteY0" fmla="*/ 881985 h 881985"/>
                          <a:gd name="connsiteX1" fmla="*/ 280 w 342725"/>
                          <a:gd name="connsiteY1" fmla="*/ 479088 h 881985"/>
                          <a:gd name="connsiteX2" fmla="*/ 38670 w 342725"/>
                          <a:gd name="connsiteY2" fmla="*/ 266459 h 881985"/>
                          <a:gd name="connsiteX3" fmla="*/ 164583 w 342725"/>
                          <a:gd name="connsiteY3" fmla="*/ 47745 h 881985"/>
                          <a:gd name="connsiteX4" fmla="*/ 294981 w 342725"/>
                          <a:gd name="connsiteY4" fmla="*/ 12805 h 881985"/>
                          <a:gd name="connsiteX5" fmla="*/ 323409 w 342725"/>
                          <a:gd name="connsiteY5" fmla="*/ 37879 h 881985"/>
                          <a:gd name="connsiteX6" fmla="*/ 329921 w 342725"/>
                          <a:gd name="connsiteY6" fmla="*/ 143203 h 881985"/>
                          <a:gd name="connsiteX7" fmla="*/ 197375 w 342725"/>
                          <a:gd name="connsiteY7" fmla="*/ 372778 h 881985"/>
                          <a:gd name="connsiteX8" fmla="*/ 202925 w 342725"/>
                          <a:gd name="connsiteY8" fmla="*/ 816544 h 881985"/>
                          <a:gd name="connsiteX0" fmla="*/ 25969 w 355026"/>
                          <a:gd name="connsiteY0" fmla="*/ 881985 h 881985"/>
                          <a:gd name="connsiteX1" fmla="*/ 165 w 355026"/>
                          <a:gd name="connsiteY1" fmla="*/ 490842 h 881985"/>
                          <a:gd name="connsiteX2" fmla="*/ 50971 w 355026"/>
                          <a:gd name="connsiteY2" fmla="*/ 266459 h 881985"/>
                          <a:gd name="connsiteX3" fmla="*/ 176884 w 355026"/>
                          <a:gd name="connsiteY3" fmla="*/ 47745 h 881985"/>
                          <a:gd name="connsiteX4" fmla="*/ 307282 w 355026"/>
                          <a:gd name="connsiteY4" fmla="*/ 12805 h 881985"/>
                          <a:gd name="connsiteX5" fmla="*/ 335710 w 355026"/>
                          <a:gd name="connsiteY5" fmla="*/ 37879 h 881985"/>
                          <a:gd name="connsiteX6" fmla="*/ 342222 w 355026"/>
                          <a:gd name="connsiteY6" fmla="*/ 143203 h 881985"/>
                          <a:gd name="connsiteX7" fmla="*/ 209676 w 355026"/>
                          <a:gd name="connsiteY7" fmla="*/ 372778 h 881985"/>
                          <a:gd name="connsiteX8" fmla="*/ 215226 w 355026"/>
                          <a:gd name="connsiteY8" fmla="*/ 816544 h 881985"/>
                          <a:gd name="connsiteX0" fmla="*/ 25969 w 355026"/>
                          <a:gd name="connsiteY0" fmla="*/ 881985 h 881985"/>
                          <a:gd name="connsiteX1" fmla="*/ 165 w 355026"/>
                          <a:gd name="connsiteY1" fmla="*/ 490842 h 881985"/>
                          <a:gd name="connsiteX2" fmla="*/ 50971 w 355026"/>
                          <a:gd name="connsiteY2" fmla="*/ 266459 h 881985"/>
                          <a:gd name="connsiteX3" fmla="*/ 176884 w 355026"/>
                          <a:gd name="connsiteY3" fmla="*/ 47745 h 881985"/>
                          <a:gd name="connsiteX4" fmla="*/ 307282 w 355026"/>
                          <a:gd name="connsiteY4" fmla="*/ 12805 h 881985"/>
                          <a:gd name="connsiteX5" fmla="*/ 335710 w 355026"/>
                          <a:gd name="connsiteY5" fmla="*/ 37879 h 881985"/>
                          <a:gd name="connsiteX6" fmla="*/ 342222 w 355026"/>
                          <a:gd name="connsiteY6" fmla="*/ 143203 h 881985"/>
                          <a:gd name="connsiteX7" fmla="*/ 209676 w 355026"/>
                          <a:gd name="connsiteY7" fmla="*/ 372778 h 881985"/>
                          <a:gd name="connsiteX8" fmla="*/ 215226 w 355026"/>
                          <a:gd name="connsiteY8" fmla="*/ 816544 h 881985"/>
                          <a:gd name="connsiteX0" fmla="*/ 27264 w 356321"/>
                          <a:gd name="connsiteY0" fmla="*/ 881985 h 881985"/>
                          <a:gd name="connsiteX1" fmla="*/ 1460 w 356321"/>
                          <a:gd name="connsiteY1" fmla="*/ 490842 h 881985"/>
                          <a:gd name="connsiteX2" fmla="*/ 52266 w 356321"/>
                          <a:gd name="connsiteY2" fmla="*/ 266459 h 881985"/>
                          <a:gd name="connsiteX3" fmla="*/ 178179 w 356321"/>
                          <a:gd name="connsiteY3" fmla="*/ 47745 h 881985"/>
                          <a:gd name="connsiteX4" fmla="*/ 308577 w 356321"/>
                          <a:gd name="connsiteY4" fmla="*/ 12805 h 881985"/>
                          <a:gd name="connsiteX5" fmla="*/ 337005 w 356321"/>
                          <a:gd name="connsiteY5" fmla="*/ 37879 h 881985"/>
                          <a:gd name="connsiteX6" fmla="*/ 343517 w 356321"/>
                          <a:gd name="connsiteY6" fmla="*/ 143203 h 881985"/>
                          <a:gd name="connsiteX7" fmla="*/ 210971 w 356321"/>
                          <a:gd name="connsiteY7" fmla="*/ 372778 h 881985"/>
                          <a:gd name="connsiteX8" fmla="*/ 216521 w 356321"/>
                          <a:gd name="connsiteY8" fmla="*/ 816544 h 881985"/>
                          <a:gd name="connsiteX0" fmla="*/ 20916 w 357046"/>
                          <a:gd name="connsiteY0" fmla="*/ 881374 h 881374"/>
                          <a:gd name="connsiteX1" fmla="*/ 2185 w 357046"/>
                          <a:gd name="connsiteY1" fmla="*/ 490842 h 881374"/>
                          <a:gd name="connsiteX2" fmla="*/ 52991 w 357046"/>
                          <a:gd name="connsiteY2" fmla="*/ 266459 h 881374"/>
                          <a:gd name="connsiteX3" fmla="*/ 178904 w 357046"/>
                          <a:gd name="connsiteY3" fmla="*/ 47745 h 881374"/>
                          <a:gd name="connsiteX4" fmla="*/ 309302 w 357046"/>
                          <a:gd name="connsiteY4" fmla="*/ 12805 h 881374"/>
                          <a:gd name="connsiteX5" fmla="*/ 337730 w 357046"/>
                          <a:gd name="connsiteY5" fmla="*/ 37879 h 881374"/>
                          <a:gd name="connsiteX6" fmla="*/ 344242 w 357046"/>
                          <a:gd name="connsiteY6" fmla="*/ 143203 h 881374"/>
                          <a:gd name="connsiteX7" fmla="*/ 211696 w 357046"/>
                          <a:gd name="connsiteY7" fmla="*/ 372778 h 881374"/>
                          <a:gd name="connsiteX8" fmla="*/ 217246 w 357046"/>
                          <a:gd name="connsiteY8" fmla="*/ 816544 h 881374"/>
                          <a:gd name="connsiteX0" fmla="*/ 20916 w 357046"/>
                          <a:gd name="connsiteY0" fmla="*/ 881374 h 881374"/>
                          <a:gd name="connsiteX1" fmla="*/ 2185 w 357046"/>
                          <a:gd name="connsiteY1" fmla="*/ 490842 h 881374"/>
                          <a:gd name="connsiteX2" fmla="*/ 52991 w 357046"/>
                          <a:gd name="connsiteY2" fmla="*/ 266459 h 881374"/>
                          <a:gd name="connsiteX3" fmla="*/ 178904 w 357046"/>
                          <a:gd name="connsiteY3" fmla="*/ 47745 h 881374"/>
                          <a:gd name="connsiteX4" fmla="*/ 309302 w 357046"/>
                          <a:gd name="connsiteY4" fmla="*/ 12805 h 881374"/>
                          <a:gd name="connsiteX5" fmla="*/ 337730 w 357046"/>
                          <a:gd name="connsiteY5" fmla="*/ 37879 h 881374"/>
                          <a:gd name="connsiteX6" fmla="*/ 344242 w 357046"/>
                          <a:gd name="connsiteY6" fmla="*/ 143203 h 881374"/>
                          <a:gd name="connsiteX7" fmla="*/ 211696 w 357046"/>
                          <a:gd name="connsiteY7" fmla="*/ 372778 h 881374"/>
                          <a:gd name="connsiteX8" fmla="*/ 217246 w 357046"/>
                          <a:gd name="connsiteY8" fmla="*/ 816544 h 881374"/>
                          <a:gd name="connsiteX0" fmla="*/ 20916 w 357046"/>
                          <a:gd name="connsiteY0" fmla="*/ 881374 h 881374"/>
                          <a:gd name="connsiteX1" fmla="*/ 2185 w 357046"/>
                          <a:gd name="connsiteY1" fmla="*/ 490842 h 881374"/>
                          <a:gd name="connsiteX2" fmla="*/ 52991 w 357046"/>
                          <a:gd name="connsiteY2" fmla="*/ 266459 h 881374"/>
                          <a:gd name="connsiteX3" fmla="*/ 178904 w 357046"/>
                          <a:gd name="connsiteY3" fmla="*/ 47745 h 881374"/>
                          <a:gd name="connsiteX4" fmla="*/ 309302 w 357046"/>
                          <a:gd name="connsiteY4" fmla="*/ 12805 h 881374"/>
                          <a:gd name="connsiteX5" fmla="*/ 337730 w 357046"/>
                          <a:gd name="connsiteY5" fmla="*/ 37879 h 881374"/>
                          <a:gd name="connsiteX6" fmla="*/ 344242 w 357046"/>
                          <a:gd name="connsiteY6" fmla="*/ 143203 h 881374"/>
                          <a:gd name="connsiteX7" fmla="*/ 211696 w 357046"/>
                          <a:gd name="connsiteY7" fmla="*/ 372778 h 881374"/>
                          <a:gd name="connsiteX8" fmla="*/ 217246 w 357046"/>
                          <a:gd name="connsiteY8" fmla="*/ 816544 h 881374"/>
                          <a:gd name="connsiteX0" fmla="*/ 20916 w 357046"/>
                          <a:gd name="connsiteY0" fmla="*/ 881374 h 881374"/>
                          <a:gd name="connsiteX1" fmla="*/ 2185 w 357046"/>
                          <a:gd name="connsiteY1" fmla="*/ 490842 h 881374"/>
                          <a:gd name="connsiteX2" fmla="*/ 52991 w 357046"/>
                          <a:gd name="connsiteY2" fmla="*/ 266459 h 881374"/>
                          <a:gd name="connsiteX3" fmla="*/ 178904 w 357046"/>
                          <a:gd name="connsiteY3" fmla="*/ 47745 h 881374"/>
                          <a:gd name="connsiteX4" fmla="*/ 309302 w 357046"/>
                          <a:gd name="connsiteY4" fmla="*/ 12805 h 881374"/>
                          <a:gd name="connsiteX5" fmla="*/ 337730 w 357046"/>
                          <a:gd name="connsiteY5" fmla="*/ 37879 h 881374"/>
                          <a:gd name="connsiteX6" fmla="*/ 344242 w 357046"/>
                          <a:gd name="connsiteY6" fmla="*/ 143203 h 881374"/>
                          <a:gd name="connsiteX7" fmla="*/ 211696 w 357046"/>
                          <a:gd name="connsiteY7" fmla="*/ 372778 h 881374"/>
                          <a:gd name="connsiteX8" fmla="*/ 217246 w 357046"/>
                          <a:gd name="connsiteY8" fmla="*/ 816544 h 881374"/>
                          <a:gd name="connsiteX0" fmla="*/ 20916 w 357046"/>
                          <a:gd name="connsiteY0" fmla="*/ 881374 h 881374"/>
                          <a:gd name="connsiteX1" fmla="*/ 2185 w 357046"/>
                          <a:gd name="connsiteY1" fmla="*/ 490842 h 881374"/>
                          <a:gd name="connsiteX2" fmla="*/ 52991 w 357046"/>
                          <a:gd name="connsiteY2" fmla="*/ 266459 h 881374"/>
                          <a:gd name="connsiteX3" fmla="*/ 178904 w 357046"/>
                          <a:gd name="connsiteY3" fmla="*/ 47745 h 881374"/>
                          <a:gd name="connsiteX4" fmla="*/ 309302 w 357046"/>
                          <a:gd name="connsiteY4" fmla="*/ 12805 h 881374"/>
                          <a:gd name="connsiteX5" fmla="*/ 337730 w 357046"/>
                          <a:gd name="connsiteY5" fmla="*/ 37879 h 881374"/>
                          <a:gd name="connsiteX6" fmla="*/ 344242 w 357046"/>
                          <a:gd name="connsiteY6" fmla="*/ 143203 h 881374"/>
                          <a:gd name="connsiteX7" fmla="*/ 211696 w 357046"/>
                          <a:gd name="connsiteY7" fmla="*/ 372778 h 881374"/>
                          <a:gd name="connsiteX8" fmla="*/ 214450 w 357046"/>
                          <a:gd name="connsiteY8" fmla="*/ 766421 h 881374"/>
                          <a:gd name="connsiteX0" fmla="*/ 20916 w 357046"/>
                          <a:gd name="connsiteY0" fmla="*/ 881281 h 881281"/>
                          <a:gd name="connsiteX1" fmla="*/ 2185 w 357046"/>
                          <a:gd name="connsiteY1" fmla="*/ 490749 h 881281"/>
                          <a:gd name="connsiteX2" fmla="*/ 52991 w 357046"/>
                          <a:gd name="connsiteY2" fmla="*/ 266366 h 881281"/>
                          <a:gd name="connsiteX3" fmla="*/ 178904 w 357046"/>
                          <a:gd name="connsiteY3" fmla="*/ 47652 h 881281"/>
                          <a:gd name="connsiteX4" fmla="*/ 309302 w 357046"/>
                          <a:gd name="connsiteY4" fmla="*/ 12712 h 881281"/>
                          <a:gd name="connsiteX5" fmla="*/ 337730 w 357046"/>
                          <a:gd name="connsiteY5" fmla="*/ 37786 h 881281"/>
                          <a:gd name="connsiteX6" fmla="*/ 344242 w 357046"/>
                          <a:gd name="connsiteY6" fmla="*/ 143110 h 881281"/>
                          <a:gd name="connsiteX7" fmla="*/ 211696 w 357046"/>
                          <a:gd name="connsiteY7" fmla="*/ 372685 h 881281"/>
                          <a:gd name="connsiteX8" fmla="*/ 214450 w 357046"/>
                          <a:gd name="connsiteY8" fmla="*/ 766328 h 881281"/>
                          <a:gd name="connsiteX0" fmla="*/ 20916 w 357046"/>
                          <a:gd name="connsiteY0" fmla="*/ 879964 h 879964"/>
                          <a:gd name="connsiteX1" fmla="*/ 2185 w 357046"/>
                          <a:gd name="connsiteY1" fmla="*/ 489432 h 879964"/>
                          <a:gd name="connsiteX2" fmla="*/ 52991 w 357046"/>
                          <a:gd name="connsiteY2" fmla="*/ 265049 h 879964"/>
                          <a:gd name="connsiteX3" fmla="*/ 178904 w 357046"/>
                          <a:gd name="connsiteY3" fmla="*/ 46335 h 879964"/>
                          <a:gd name="connsiteX4" fmla="*/ 309302 w 357046"/>
                          <a:gd name="connsiteY4" fmla="*/ 11395 h 879964"/>
                          <a:gd name="connsiteX5" fmla="*/ 337730 w 357046"/>
                          <a:gd name="connsiteY5" fmla="*/ 36469 h 879964"/>
                          <a:gd name="connsiteX6" fmla="*/ 344242 w 357046"/>
                          <a:gd name="connsiteY6" fmla="*/ 141793 h 879964"/>
                          <a:gd name="connsiteX7" fmla="*/ 211696 w 357046"/>
                          <a:gd name="connsiteY7" fmla="*/ 371368 h 879964"/>
                          <a:gd name="connsiteX8" fmla="*/ 214450 w 357046"/>
                          <a:gd name="connsiteY8" fmla="*/ 765011 h 879964"/>
                          <a:gd name="connsiteX0" fmla="*/ 20916 w 357046"/>
                          <a:gd name="connsiteY0" fmla="*/ 877573 h 877573"/>
                          <a:gd name="connsiteX1" fmla="*/ 2185 w 357046"/>
                          <a:gd name="connsiteY1" fmla="*/ 487041 h 877573"/>
                          <a:gd name="connsiteX2" fmla="*/ 52991 w 357046"/>
                          <a:gd name="connsiteY2" fmla="*/ 262658 h 877573"/>
                          <a:gd name="connsiteX3" fmla="*/ 187706 w 357046"/>
                          <a:gd name="connsiteY3" fmla="*/ 57530 h 877573"/>
                          <a:gd name="connsiteX4" fmla="*/ 309302 w 357046"/>
                          <a:gd name="connsiteY4" fmla="*/ 9004 h 877573"/>
                          <a:gd name="connsiteX5" fmla="*/ 337730 w 357046"/>
                          <a:gd name="connsiteY5" fmla="*/ 34078 h 877573"/>
                          <a:gd name="connsiteX6" fmla="*/ 344242 w 357046"/>
                          <a:gd name="connsiteY6" fmla="*/ 139402 h 877573"/>
                          <a:gd name="connsiteX7" fmla="*/ 211696 w 357046"/>
                          <a:gd name="connsiteY7" fmla="*/ 368977 h 877573"/>
                          <a:gd name="connsiteX8" fmla="*/ 214450 w 357046"/>
                          <a:gd name="connsiteY8" fmla="*/ 762620 h 877573"/>
                          <a:gd name="connsiteX0" fmla="*/ 20916 w 357046"/>
                          <a:gd name="connsiteY0" fmla="*/ 877573 h 877573"/>
                          <a:gd name="connsiteX1" fmla="*/ 2185 w 357046"/>
                          <a:gd name="connsiteY1" fmla="*/ 487041 h 877573"/>
                          <a:gd name="connsiteX2" fmla="*/ 52991 w 357046"/>
                          <a:gd name="connsiteY2" fmla="*/ 262658 h 877573"/>
                          <a:gd name="connsiteX3" fmla="*/ 187706 w 357046"/>
                          <a:gd name="connsiteY3" fmla="*/ 57530 h 877573"/>
                          <a:gd name="connsiteX4" fmla="*/ 309302 w 357046"/>
                          <a:gd name="connsiteY4" fmla="*/ 9004 h 877573"/>
                          <a:gd name="connsiteX5" fmla="*/ 337730 w 357046"/>
                          <a:gd name="connsiteY5" fmla="*/ 34078 h 877573"/>
                          <a:gd name="connsiteX6" fmla="*/ 344242 w 357046"/>
                          <a:gd name="connsiteY6" fmla="*/ 139402 h 877573"/>
                          <a:gd name="connsiteX7" fmla="*/ 211696 w 357046"/>
                          <a:gd name="connsiteY7" fmla="*/ 368977 h 877573"/>
                          <a:gd name="connsiteX8" fmla="*/ 206248 w 357046"/>
                          <a:gd name="connsiteY8" fmla="*/ 696709 h 877573"/>
                          <a:gd name="connsiteX0" fmla="*/ 20916 w 357046"/>
                          <a:gd name="connsiteY0" fmla="*/ 877573 h 877573"/>
                          <a:gd name="connsiteX1" fmla="*/ 2185 w 357046"/>
                          <a:gd name="connsiteY1" fmla="*/ 487041 h 877573"/>
                          <a:gd name="connsiteX2" fmla="*/ 52991 w 357046"/>
                          <a:gd name="connsiteY2" fmla="*/ 262658 h 877573"/>
                          <a:gd name="connsiteX3" fmla="*/ 187706 w 357046"/>
                          <a:gd name="connsiteY3" fmla="*/ 57530 h 877573"/>
                          <a:gd name="connsiteX4" fmla="*/ 309302 w 357046"/>
                          <a:gd name="connsiteY4" fmla="*/ 9004 h 877573"/>
                          <a:gd name="connsiteX5" fmla="*/ 337730 w 357046"/>
                          <a:gd name="connsiteY5" fmla="*/ 34078 h 877573"/>
                          <a:gd name="connsiteX6" fmla="*/ 344242 w 357046"/>
                          <a:gd name="connsiteY6" fmla="*/ 139402 h 877573"/>
                          <a:gd name="connsiteX7" fmla="*/ 211696 w 357046"/>
                          <a:gd name="connsiteY7" fmla="*/ 368977 h 877573"/>
                          <a:gd name="connsiteX8" fmla="*/ 210140 w 357046"/>
                          <a:gd name="connsiteY8" fmla="*/ 725905 h 87757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357046" h="877573">
                            <a:moveTo>
                              <a:pt x="20916" y="877573"/>
                            </a:moveTo>
                            <a:cubicBezTo>
                              <a:pt x="2901" y="740678"/>
                              <a:pt x="-3920" y="606175"/>
                              <a:pt x="2185" y="487041"/>
                            </a:cubicBezTo>
                            <a:cubicBezTo>
                              <a:pt x="-375" y="432092"/>
                              <a:pt x="27143" y="314016"/>
                              <a:pt x="52991" y="262658"/>
                            </a:cubicBezTo>
                            <a:cubicBezTo>
                              <a:pt x="94962" y="189753"/>
                              <a:pt x="145838" y="96239"/>
                              <a:pt x="187706" y="57530"/>
                            </a:cubicBezTo>
                            <a:cubicBezTo>
                              <a:pt x="229574" y="18821"/>
                              <a:pt x="263645" y="-17357"/>
                              <a:pt x="309302" y="9004"/>
                            </a:cubicBezTo>
                            <a:cubicBezTo>
                              <a:pt x="320716" y="15594"/>
                              <a:pt x="330254" y="24185"/>
                              <a:pt x="337730" y="34078"/>
                            </a:cubicBezTo>
                            <a:cubicBezTo>
                              <a:pt x="360155" y="63759"/>
                              <a:pt x="364012" y="105159"/>
                              <a:pt x="344242" y="139402"/>
                            </a:cubicBezTo>
                            <a:lnTo>
                              <a:pt x="211696" y="368977"/>
                            </a:lnTo>
                            <a:cubicBezTo>
                              <a:pt x="172837" y="526209"/>
                              <a:pt x="200399" y="652836"/>
                              <a:pt x="210140" y="725905"/>
                            </a:cubicBezTo>
                          </a:path>
                        </a:pathLst>
                      </a:cu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40" name="フリーフォーム: 図形 239">
                        <a:extLst>
                          <a:ext uri="{FF2B5EF4-FFF2-40B4-BE49-F238E27FC236}">
                            <a16:creationId xmlns:a16="http://schemas.microsoft.com/office/drawing/2014/main" id="{5503DAFE-D326-411B-A6D2-684AAAB3513E}"/>
                          </a:ext>
                        </a:extLst>
                      </p:cNvPr>
                      <p:cNvSpPr/>
                      <p:nvPr/>
                    </p:nvSpPr>
                    <p:spPr>
                      <a:xfrm rot="19623778">
                        <a:off x="641794" y="4198085"/>
                        <a:ext cx="119166" cy="369492"/>
                      </a:xfrm>
                      <a:custGeom>
                        <a:avLst/>
                        <a:gdLst>
                          <a:gd name="connsiteX0" fmla="*/ 22876 w 88125"/>
                          <a:gd name="connsiteY0" fmla="*/ 4618 h 438031"/>
                          <a:gd name="connsiteX1" fmla="*/ 88125 w 88125"/>
                          <a:gd name="connsiteY1" fmla="*/ 103057 h 438031"/>
                          <a:gd name="connsiteX2" fmla="*/ 88125 w 88125"/>
                          <a:gd name="connsiteY2" fmla="*/ 425062 h 438031"/>
                          <a:gd name="connsiteX3" fmla="*/ 51446 w 88125"/>
                          <a:gd name="connsiteY3" fmla="*/ 438031 h 438031"/>
                          <a:gd name="connsiteX4" fmla="*/ 49728 w 88125"/>
                          <a:gd name="connsiteY4" fmla="*/ 435242 h 438031"/>
                          <a:gd name="connsiteX5" fmla="*/ 53619 w 88125"/>
                          <a:gd name="connsiteY5" fmla="*/ 91383 h 438031"/>
                          <a:gd name="connsiteX6" fmla="*/ 14742 w 88125"/>
                          <a:gd name="connsiteY6" fmla="*/ 8944 h 438031"/>
                          <a:gd name="connsiteX7" fmla="*/ 0 w 88125"/>
                          <a:gd name="connsiteY7" fmla="*/ 0 h 438031"/>
                          <a:gd name="connsiteX0" fmla="*/ 22876 w 111268"/>
                          <a:gd name="connsiteY0" fmla="*/ 4618 h 438031"/>
                          <a:gd name="connsiteX1" fmla="*/ 88125 w 111268"/>
                          <a:gd name="connsiteY1" fmla="*/ 103057 h 438031"/>
                          <a:gd name="connsiteX2" fmla="*/ 111268 w 111268"/>
                          <a:gd name="connsiteY2" fmla="*/ 353740 h 438031"/>
                          <a:gd name="connsiteX3" fmla="*/ 51446 w 111268"/>
                          <a:gd name="connsiteY3" fmla="*/ 438031 h 438031"/>
                          <a:gd name="connsiteX4" fmla="*/ 49728 w 111268"/>
                          <a:gd name="connsiteY4" fmla="*/ 435242 h 438031"/>
                          <a:gd name="connsiteX5" fmla="*/ 53619 w 111268"/>
                          <a:gd name="connsiteY5" fmla="*/ 91383 h 438031"/>
                          <a:gd name="connsiteX6" fmla="*/ 14742 w 111268"/>
                          <a:gd name="connsiteY6" fmla="*/ 8944 h 438031"/>
                          <a:gd name="connsiteX7" fmla="*/ 0 w 111268"/>
                          <a:gd name="connsiteY7" fmla="*/ 0 h 438031"/>
                          <a:gd name="connsiteX8" fmla="*/ 22876 w 111268"/>
                          <a:gd name="connsiteY8" fmla="*/ 4618 h 438031"/>
                          <a:gd name="connsiteX0" fmla="*/ 22876 w 111268"/>
                          <a:gd name="connsiteY0" fmla="*/ 4618 h 438031"/>
                          <a:gd name="connsiteX1" fmla="*/ 88125 w 111268"/>
                          <a:gd name="connsiteY1" fmla="*/ 103057 h 438031"/>
                          <a:gd name="connsiteX2" fmla="*/ 111268 w 111268"/>
                          <a:gd name="connsiteY2" fmla="*/ 353740 h 438031"/>
                          <a:gd name="connsiteX3" fmla="*/ 51446 w 111268"/>
                          <a:gd name="connsiteY3" fmla="*/ 438031 h 438031"/>
                          <a:gd name="connsiteX4" fmla="*/ 88063 w 111268"/>
                          <a:gd name="connsiteY4" fmla="*/ 354747 h 438031"/>
                          <a:gd name="connsiteX5" fmla="*/ 53619 w 111268"/>
                          <a:gd name="connsiteY5" fmla="*/ 91383 h 438031"/>
                          <a:gd name="connsiteX6" fmla="*/ 14742 w 111268"/>
                          <a:gd name="connsiteY6" fmla="*/ 8944 h 438031"/>
                          <a:gd name="connsiteX7" fmla="*/ 0 w 111268"/>
                          <a:gd name="connsiteY7" fmla="*/ 0 h 438031"/>
                          <a:gd name="connsiteX8" fmla="*/ 22876 w 111268"/>
                          <a:gd name="connsiteY8" fmla="*/ 4618 h 438031"/>
                          <a:gd name="connsiteX0" fmla="*/ 22876 w 111268"/>
                          <a:gd name="connsiteY0" fmla="*/ 4618 h 354747"/>
                          <a:gd name="connsiteX1" fmla="*/ 88125 w 111268"/>
                          <a:gd name="connsiteY1" fmla="*/ 103057 h 354747"/>
                          <a:gd name="connsiteX2" fmla="*/ 111268 w 111268"/>
                          <a:gd name="connsiteY2" fmla="*/ 353740 h 354747"/>
                          <a:gd name="connsiteX3" fmla="*/ 88063 w 111268"/>
                          <a:gd name="connsiteY3" fmla="*/ 354747 h 354747"/>
                          <a:gd name="connsiteX4" fmla="*/ 53619 w 111268"/>
                          <a:gd name="connsiteY4" fmla="*/ 91383 h 354747"/>
                          <a:gd name="connsiteX5" fmla="*/ 14742 w 111268"/>
                          <a:gd name="connsiteY5" fmla="*/ 8944 h 354747"/>
                          <a:gd name="connsiteX6" fmla="*/ 0 w 111268"/>
                          <a:gd name="connsiteY6" fmla="*/ 0 h 354747"/>
                          <a:gd name="connsiteX7" fmla="*/ 22876 w 111268"/>
                          <a:gd name="connsiteY7" fmla="*/ 4618 h 354747"/>
                          <a:gd name="connsiteX0" fmla="*/ 22876 w 111268"/>
                          <a:gd name="connsiteY0" fmla="*/ 4618 h 353740"/>
                          <a:gd name="connsiteX1" fmla="*/ 88125 w 111268"/>
                          <a:gd name="connsiteY1" fmla="*/ 103057 h 353740"/>
                          <a:gd name="connsiteX2" fmla="*/ 111268 w 111268"/>
                          <a:gd name="connsiteY2" fmla="*/ 353740 h 353740"/>
                          <a:gd name="connsiteX3" fmla="*/ 82099 w 111268"/>
                          <a:gd name="connsiteY3" fmla="*/ 344363 h 353740"/>
                          <a:gd name="connsiteX4" fmla="*/ 53619 w 111268"/>
                          <a:gd name="connsiteY4" fmla="*/ 91383 h 353740"/>
                          <a:gd name="connsiteX5" fmla="*/ 14742 w 111268"/>
                          <a:gd name="connsiteY5" fmla="*/ 8944 h 353740"/>
                          <a:gd name="connsiteX6" fmla="*/ 0 w 111268"/>
                          <a:gd name="connsiteY6" fmla="*/ 0 h 353740"/>
                          <a:gd name="connsiteX7" fmla="*/ 22876 w 111268"/>
                          <a:gd name="connsiteY7" fmla="*/ 4618 h 35374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111268" h="353740">
                            <a:moveTo>
                              <a:pt x="22876" y="4618"/>
                            </a:moveTo>
                            <a:cubicBezTo>
                              <a:pt x="61220" y="20837"/>
                              <a:pt x="88125" y="58805"/>
                              <a:pt x="88125" y="103057"/>
                            </a:cubicBezTo>
                            <a:lnTo>
                              <a:pt x="111268" y="353740"/>
                            </a:lnTo>
                            <a:lnTo>
                              <a:pt x="82099" y="344363"/>
                            </a:lnTo>
                            <a:lnTo>
                              <a:pt x="53619" y="91383"/>
                            </a:lnTo>
                            <a:cubicBezTo>
                              <a:pt x="53619" y="58194"/>
                              <a:pt x="38485" y="28539"/>
                              <a:pt x="14742" y="8944"/>
                            </a:cubicBezTo>
                            <a:lnTo>
                              <a:pt x="0" y="0"/>
                            </a:lnTo>
                            <a:lnTo>
                              <a:pt x="22876" y="4618"/>
                            </a:lnTo>
                            <a:close/>
                          </a:path>
                        </a:pathLst>
                      </a:custGeom>
                      <a:solidFill>
                        <a:srgbClr val="FFFFFF">
                          <a:alpha val="4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sp>
                <p:nvSpPr>
                  <p:cNvPr id="245" name="四角形: 上の 2 つの角を丸める 244">
                    <a:extLst>
                      <a:ext uri="{FF2B5EF4-FFF2-40B4-BE49-F238E27FC236}">
                        <a16:creationId xmlns:a16="http://schemas.microsoft.com/office/drawing/2014/main" id="{A72BAF77-D66B-4224-8B47-836627E7DC63}"/>
                      </a:ext>
                    </a:extLst>
                  </p:cNvPr>
                  <p:cNvSpPr/>
                  <p:nvPr/>
                </p:nvSpPr>
                <p:spPr>
                  <a:xfrm rot="7200000">
                    <a:off x="1613197" y="5879550"/>
                    <a:ext cx="193276" cy="62058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69" name="グループ化 68">
                  <a:extLst>
                    <a:ext uri="{FF2B5EF4-FFF2-40B4-BE49-F238E27FC236}">
                      <a16:creationId xmlns:a16="http://schemas.microsoft.com/office/drawing/2014/main" id="{7D13D4B7-19E9-4DDA-B2E5-9511A8BE7140}"/>
                    </a:ext>
                  </a:extLst>
                </p:cNvPr>
                <p:cNvGrpSpPr/>
                <p:nvPr/>
              </p:nvGrpSpPr>
              <p:grpSpPr>
                <a:xfrm>
                  <a:off x="1447154" y="3851274"/>
                  <a:ext cx="1043724" cy="2590709"/>
                  <a:chOff x="670776" y="3851274"/>
                  <a:chExt cx="1043724" cy="2590709"/>
                </a:xfrm>
              </p:grpSpPr>
              <p:grpSp>
                <p:nvGrpSpPr>
                  <p:cNvPr id="18" name="グループ化 17">
                    <a:extLst>
                      <a:ext uri="{FF2B5EF4-FFF2-40B4-BE49-F238E27FC236}">
                        <a16:creationId xmlns:a16="http://schemas.microsoft.com/office/drawing/2014/main" id="{8B301B16-18E3-47ED-AE1C-6D2BD8236D7D}"/>
                      </a:ext>
                    </a:extLst>
                  </p:cNvPr>
                  <p:cNvGrpSpPr/>
                  <p:nvPr/>
                </p:nvGrpSpPr>
                <p:grpSpPr>
                  <a:xfrm>
                    <a:off x="670776" y="3877562"/>
                    <a:ext cx="1014922" cy="2564421"/>
                    <a:chOff x="675445" y="4348756"/>
                    <a:chExt cx="828438" cy="2093227"/>
                  </a:xfrm>
                </p:grpSpPr>
                <p:sp>
                  <p:nvSpPr>
                    <p:cNvPr id="401" name="フリーフォーム: 図形 400">
                      <a:extLst>
                        <a:ext uri="{FF2B5EF4-FFF2-40B4-BE49-F238E27FC236}">
                          <a16:creationId xmlns:a16="http://schemas.microsoft.com/office/drawing/2014/main" id="{87FC24DD-C434-4B1D-A66C-040F7BAFA37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74482" y="5113856"/>
                      <a:ext cx="184679" cy="379671"/>
                    </a:xfrm>
                    <a:custGeom>
                      <a:avLst/>
                      <a:gdLst>
                        <a:gd name="connsiteX0" fmla="*/ 22650 w 248020"/>
                        <a:gd name="connsiteY0" fmla="*/ 0 h 258102"/>
                        <a:gd name="connsiteX1" fmla="*/ 225369 w 248020"/>
                        <a:gd name="connsiteY1" fmla="*/ 0 h 258102"/>
                        <a:gd name="connsiteX2" fmla="*/ 248020 w 248020"/>
                        <a:gd name="connsiteY2" fmla="*/ 258102 h 258102"/>
                        <a:gd name="connsiteX3" fmla="*/ 0 w 248020"/>
                        <a:gd name="connsiteY3" fmla="*/ 258102 h 25810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48020" h="258102">
                          <a:moveTo>
                            <a:pt x="22650" y="0"/>
                          </a:moveTo>
                          <a:lnTo>
                            <a:pt x="225369" y="0"/>
                          </a:lnTo>
                          <a:lnTo>
                            <a:pt x="248020" y="258102"/>
                          </a:lnTo>
                          <a:lnTo>
                            <a:pt x="0" y="258102"/>
                          </a:lnTo>
                          <a:close/>
                        </a:path>
                      </a:pathLst>
                    </a:cu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02" name="フリーフォーム: 図形 401">
                      <a:extLst>
                        <a:ext uri="{FF2B5EF4-FFF2-40B4-BE49-F238E27FC236}">
                          <a16:creationId xmlns:a16="http://schemas.microsoft.com/office/drawing/2014/main" id="{841B3361-8FF8-4A3F-8EB3-EBE7188D369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92994" y="5129117"/>
                      <a:ext cx="81882" cy="195549"/>
                    </a:xfrm>
                    <a:custGeom>
                      <a:avLst/>
                      <a:gdLst>
                        <a:gd name="connsiteX0" fmla="*/ 152408 w 161003"/>
                        <a:gd name="connsiteY0" fmla="*/ 0 h 223973"/>
                        <a:gd name="connsiteX1" fmla="*/ 9452 w 161003"/>
                        <a:gd name="connsiteY1" fmla="*/ 219737 h 223973"/>
                        <a:gd name="connsiteX2" fmla="*/ 0 w 161003"/>
                        <a:gd name="connsiteY2" fmla="*/ 223973 h 223973"/>
                        <a:gd name="connsiteX3" fmla="*/ 4657 w 161003"/>
                        <a:gd name="connsiteY3" fmla="*/ 149621 h 223973"/>
                        <a:gd name="connsiteX4" fmla="*/ 85033 w 161003"/>
                        <a:gd name="connsiteY4" fmla="*/ 89394 h 223973"/>
                        <a:gd name="connsiteX5" fmla="*/ 152408 w 161003"/>
                        <a:gd name="connsiteY5" fmla="*/ 0 h 223973"/>
                        <a:gd name="connsiteX0" fmla="*/ 152408 w 161003"/>
                        <a:gd name="connsiteY0" fmla="*/ 0 h 209686"/>
                        <a:gd name="connsiteX1" fmla="*/ 9452 w 161003"/>
                        <a:gd name="connsiteY1" fmla="*/ 205450 h 209686"/>
                        <a:gd name="connsiteX2" fmla="*/ 0 w 161003"/>
                        <a:gd name="connsiteY2" fmla="*/ 209686 h 209686"/>
                        <a:gd name="connsiteX3" fmla="*/ 4657 w 161003"/>
                        <a:gd name="connsiteY3" fmla="*/ 135334 h 209686"/>
                        <a:gd name="connsiteX4" fmla="*/ 85033 w 161003"/>
                        <a:gd name="connsiteY4" fmla="*/ 75107 h 209686"/>
                        <a:gd name="connsiteX5" fmla="*/ 152408 w 161003"/>
                        <a:gd name="connsiteY5" fmla="*/ 0 h 209686"/>
                        <a:gd name="connsiteX0" fmla="*/ 152408 w 161003"/>
                        <a:gd name="connsiteY0" fmla="*/ 0 h 209686"/>
                        <a:gd name="connsiteX1" fmla="*/ 9452 w 161003"/>
                        <a:gd name="connsiteY1" fmla="*/ 205450 h 209686"/>
                        <a:gd name="connsiteX2" fmla="*/ 0 w 161003"/>
                        <a:gd name="connsiteY2" fmla="*/ 209686 h 209686"/>
                        <a:gd name="connsiteX3" fmla="*/ 4657 w 161003"/>
                        <a:gd name="connsiteY3" fmla="*/ 135334 h 209686"/>
                        <a:gd name="connsiteX4" fmla="*/ 87857 w 161003"/>
                        <a:gd name="connsiteY4" fmla="*/ 82251 h 209686"/>
                        <a:gd name="connsiteX5" fmla="*/ 152408 w 161003"/>
                        <a:gd name="connsiteY5" fmla="*/ 0 h 209686"/>
                        <a:gd name="connsiteX0" fmla="*/ 147751 w 156346"/>
                        <a:gd name="connsiteY0" fmla="*/ 0 h 205450"/>
                        <a:gd name="connsiteX1" fmla="*/ 4795 w 156346"/>
                        <a:gd name="connsiteY1" fmla="*/ 205450 h 205450"/>
                        <a:gd name="connsiteX2" fmla="*/ 0 w 156346"/>
                        <a:gd name="connsiteY2" fmla="*/ 135334 h 205450"/>
                        <a:gd name="connsiteX3" fmla="*/ 83200 w 156346"/>
                        <a:gd name="connsiteY3" fmla="*/ 82251 h 205450"/>
                        <a:gd name="connsiteX4" fmla="*/ 147751 w 156346"/>
                        <a:gd name="connsiteY4" fmla="*/ 0 h 205450"/>
                        <a:gd name="connsiteX0" fmla="*/ 148605 w 156752"/>
                        <a:gd name="connsiteY0" fmla="*/ 0 h 188781"/>
                        <a:gd name="connsiteX1" fmla="*/ 0 w 156752"/>
                        <a:gd name="connsiteY1" fmla="*/ 188781 h 188781"/>
                        <a:gd name="connsiteX2" fmla="*/ 854 w 156752"/>
                        <a:gd name="connsiteY2" fmla="*/ 135334 h 188781"/>
                        <a:gd name="connsiteX3" fmla="*/ 84054 w 156752"/>
                        <a:gd name="connsiteY3" fmla="*/ 82251 h 188781"/>
                        <a:gd name="connsiteX4" fmla="*/ 148605 w 156752"/>
                        <a:gd name="connsiteY4" fmla="*/ 0 h 188781"/>
                        <a:gd name="connsiteX0" fmla="*/ 148605 w 148605"/>
                        <a:gd name="connsiteY0" fmla="*/ 0 h 188781"/>
                        <a:gd name="connsiteX1" fmla="*/ 0 w 148605"/>
                        <a:gd name="connsiteY1" fmla="*/ 188781 h 188781"/>
                        <a:gd name="connsiteX2" fmla="*/ 854 w 148605"/>
                        <a:gd name="connsiteY2" fmla="*/ 135334 h 188781"/>
                        <a:gd name="connsiteX3" fmla="*/ 84054 w 148605"/>
                        <a:gd name="connsiteY3" fmla="*/ 82251 h 188781"/>
                        <a:gd name="connsiteX4" fmla="*/ 148605 w 148605"/>
                        <a:gd name="connsiteY4" fmla="*/ 0 h 188781"/>
                        <a:gd name="connsiteX0" fmla="*/ 148605 w 148605"/>
                        <a:gd name="connsiteY0" fmla="*/ 0 h 188781"/>
                        <a:gd name="connsiteX1" fmla="*/ 0 w 148605"/>
                        <a:gd name="connsiteY1" fmla="*/ 188781 h 188781"/>
                        <a:gd name="connsiteX2" fmla="*/ 854 w 148605"/>
                        <a:gd name="connsiteY2" fmla="*/ 135334 h 188781"/>
                        <a:gd name="connsiteX3" fmla="*/ 84054 w 148605"/>
                        <a:gd name="connsiteY3" fmla="*/ 82251 h 188781"/>
                        <a:gd name="connsiteX4" fmla="*/ 148605 w 148605"/>
                        <a:gd name="connsiteY4" fmla="*/ 0 h 188781"/>
                        <a:gd name="connsiteX0" fmla="*/ 151429 w 151429"/>
                        <a:gd name="connsiteY0" fmla="*/ 0 h 186400"/>
                        <a:gd name="connsiteX1" fmla="*/ 0 w 151429"/>
                        <a:gd name="connsiteY1" fmla="*/ 186400 h 186400"/>
                        <a:gd name="connsiteX2" fmla="*/ 854 w 151429"/>
                        <a:gd name="connsiteY2" fmla="*/ 132953 h 186400"/>
                        <a:gd name="connsiteX3" fmla="*/ 84054 w 151429"/>
                        <a:gd name="connsiteY3" fmla="*/ 79870 h 186400"/>
                        <a:gd name="connsiteX4" fmla="*/ 151429 w 151429"/>
                        <a:gd name="connsiteY4" fmla="*/ 0 h 1864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1429" h="186400">
                          <a:moveTo>
                            <a:pt x="151429" y="0"/>
                          </a:moveTo>
                          <a:cubicBezTo>
                            <a:pt x="150345" y="78261"/>
                            <a:pt x="89168" y="133779"/>
                            <a:pt x="0" y="186400"/>
                          </a:cubicBezTo>
                          <a:cubicBezTo>
                            <a:pt x="285" y="168584"/>
                            <a:pt x="569" y="150769"/>
                            <a:pt x="854" y="132953"/>
                          </a:cubicBezTo>
                          <a:lnTo>
                            <a:pt x="84054" y="79870"/>
                          </a:lnTo>
                          <a:cubicBezTo>
                            <a:pt x="113633" y="51040"/>
                            <a:pt x="136893" y="29985"/>
                            <a:pt x="151429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lt1"/>
                        </a:solidFill>
                      </a:endParaRPr>
                    </a:p>
                  </p:txBody>
                </p:sp>
                <p:sp>
                  <p:nvSpPr>
                    <p:cNvPr id="403" name="四角形: 上の 2 つの角を丸める 402">
                      <a:extLst>
                        <a:ext uri="{FF2B5EF4-FFF2-40B4-BE49-F238E27FC236}">
                          <a16:creationId xmlns:a16="http://schemas.microsoft.com/office/drawing/2014/main" id="{63698393-B340-4A5F-B02B-2E050CC4247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14043" y="5430206"/>
                      <a:ext cx="520051" cy="1011777"/>
                    </a:xfrm>
                    <a:prstGeom prst="round2SameRect">
                      <a:avLst>
                        <a:gd name="adj1" fmla="val 39323"/>
                        <a:gd name="adj2" fmla="val 0"/>
                      </a:avLst>
                    </a:prstGeom>
                    <a:solidFill>
                      <a:schemeClr val="accent5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04" name="フリーフォーム: 図形 403">
                      <a:extLst>
                        <a:ext uri="{FF2B5EF4-FFF2-40B4-BE49-F238E27FC236}">
                          <a16:creationId xmlns:a16="http://schemas.microsoft.com/office/drawing/2014/main" id="{14387207-B9D8-49FB-B1AB-2D0054ECBEE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5445" y="4348756"/>
                      <a:ext cx="828438" cy="972533"/>
                    </a:xfrm>
                    <a:custGeom>
                      <a:avLst/>
                      <a:gdLst>
                        <a:gd name="connsiteX0" fmla="*/ 444504 w 821661"/>
                        <a:gd name="connsiteY0" fmla="*/ 27 h 921045"/>
                        <a:gd name="connsiteX1" fmla="*/ 821479 w 821661"/>
                        <a:gd name="connsiteY1" fmla="*/ 445103 h 921045"/>
                        <a:gd name="connsiteX2" fmla="*/ 552319 w 821661"/>
                        <a:gd name="connsiteY2" fmla="*/ 898660 h 921045"/>
                        <a:gd name="connsiteX3" fmla="*/ 480846 w 821661"/>
                        <a:gd name="connsiteY3" fmla="*/ 747863 h 921045"/>
                        <a:gd name="connsiteX4" fmla="*/ 232191 w 821661"/>
                        <a:gd name="connsiteY4" fmla="*/ 919950 h 921045"/>
                        <a:gd name="connsiteX5" fmla="*/ 75343 w 821661"/>
                        <a:gd name="connsiteY5" fmla="*/ 842202 h 921045"/>
                        <a:gd name="connsiteX6" fmla="*/ 67533 w 821661"/>
                        <a:gd name="connsiteY6" fmla="*/ 822288 h 921045"/>
                        <a:gd name="connsiteX7" fmla="*/ 70485 w 821661"/>
                        <a:gd name="connsiteY7" fmla="*/ 821185 h 921045"/>
                        <a:gd name="connsiteX8" fmla="*/ 100514 w 821661"/>
                        <a:gd name="connsiteY8" fmla="*/ 795321 h 921045"/>
                        <a:gd name="connsiteX9" fmla="*/ 70485 w 821661"/>
                        <a:gd name="connsiteY9" fmla="*/ 800742 h 921045"/>
                        <a:gd name="connsiteX10" fmla="*/ 60233 w 821661"/>
                        <a:gd name="connsiteY10" fmla="*/ 803677 h 921045"/>
                        <a:gd name="connsiteX11" fmla="*/ 59765 w 821661"/>
                        <a:gd name="connsiteY11" fmla="*/ 802483 h 921045"/>
                        <a:gd name="connsiteX12" fmla="*/ 48103 w 821661"/>
                        <a:gd name="connsiteY12" fmla="*/ 752360 h 921045"/>
                        <a:gd name="connsiteX13" fmla="*/ 0 w 821661"/>
                        <a:gd name="connsiteY13" fmla="*/ 713901 h 921045"/>
                        <a:gd name="connsiteX14" fmla="*/ 41934 w 821661"/>
                        <a:gd name="connsiteY14" fmla="*/ 572226 h 921045"/>
                        <a:gd name="connsiteX15" fmla="*/ 12918 w 821661"/>
                        <a:gd name="connsiteY15" fmla="*/ 401454 h 921045"/>
                        <a:gd name="connsiteX16" fmla="*/ 11316 w 821661"/>
                        <a:gd name="connsiteY16" fmla="*/ 339903 h 921045"/>
                        <a:gd name="connsiteX17" fmla="*/ 444504 w 821661"/>
                        <a:gd name="connsiteY17" fmla="*/ 27 h 921045"/>
                        <a:gd name="connsiteX0" fmla="*/ 480846 w 821661"/>
                        <a:gd name="connsiteY0" fmla="*/ 747863 h 921045"/>
                        <a:gd name="connsiteX1" fmla="*/ 232191 w 821661"/>
                        <a:gd name="connsiteY1" fmla="*/ 919950 h 921045"/>
                        <a:gd name="connsiteX2" fmla="*/ 75343 w 821661"/>
                        <a:gd name="connsiteY2" fmla="*/ 842202 h 921045"/>
                        <a:gd name="connsiteX3" fmla="*/ 67533 w 821661"/>
                        <a:gd name="connsiteY3" fmla="*/ 822288 h 921045"/>
                        <a:gd name="connsiteX4" fmla="*/ 70485 w 821661"/>
                        <a:gd name="connsiteY4" fmla="*/ 821185 h 921045"/>
                        <a:gd name="connsiteX5" fmla="*/ 100514 w 821661"/>
                        <a:gd name="connsiteY5" fmla="*/ 795321 h 921045"/>
                        <a:gd name="connsiteX6" fmla="*/ 70485 w 821661"/>
                        <a:gd name="connsiteY6" fmla="*/ 800742 h 921045"/>
                        <a:gd name="connsiteX7" fmla="*/ 60233 w 821661"/>
                        <a:gd name="connsiteY7" fmla="*/ 803677 h 921045"/>
                        <a:gd name="connsiteX8" fmla="*/ 59765 w 821661"/>
                        <a:gd name="connsiteY8" fmla="*/ 802483 h 921045"/>
                        <a:gd name="connsiteX9" fmla="*/ 48103 w 821661"/>
                        <a:gd name="connsiteY9" fmla="*/ 752360 h 921045"/>
                        <a:gd name="connsiteX10" fmla="*/ 0 w 821661"/>
                        <a:gd name="connsiteY10" fmla="*/ 713901 h 921045"/>
                        <a:gd name="connsiteX11" fmla="*/ 41934 w 821661"/>
                        <a:gd name="connsiteY11" fmla="*/ 572226 h 921045"/>
                        <a:gd name="connsiteX12" fmla="*/ 12918 w 821661"/>
                        <a:gd name="connsiteY12" fmla="*/ 401454 h 921045"/>
                        <a:gd name="connsiteX13" fmla="*/ 11316 w 821661"/>
                        <a:gd name="connsiteY13" fmla="*/ 339903 h 921045"/>
                        <a:gd name="connsiteX14" fmla="*/ 444504 w 821661"/>
                        <a:gd name="connsiteY14" fmla="*/ 27 h 921045"/>
                        <a:gd name="connsiteX15" fmla="*/ 821479 w 821661"/>
                        <a:gd name="connsiteY15" fmla="*/ 445103 h 921045"/>
                        <a:gd name="connsiteX16" fmla="*/ 552319 w 821661"/>
                        <a:gd name="connsiteY16" fmla="*/ 898660 h 921045"/>
                        <a:gd name="connsiteX17" fmla="*/ 572286 w 821661"/>
                        <a:gd name="connsiteY17" fmla="*/ 839303 h 921045"/>
                        <a:gd name="connsiteX0" fmla="*/ 480846 w 821661"/>
                        <a:gd name="connsiteY0" fmla="*/ 747863 h 921045"/>
                        <a:gd name="connsiteX1" fmla="*/ 232191 w 821661"/>
                        <a:gd name="connsiteY1" fmla="*/ 919950 h 921045"/>
                        <a:gd name="connsiteX2" fmla="*/ 75343 w 821661"/>
                        <a:gd name="connsiteY2" fmla="*/ 842202 h 921045"/>
                        <a:gd name="connsiteX3" fmla="*/ 67533 w 821661"/>
                        <a:gd name="connsiteY3" fmla="*/ 822288 h 921045"/>
                        <a:gd name="connsiteX4" fmla="*/ 70485 w 821661"/>
                        <a:gd name="connsiteY4" fmla="*/ 821185 h 921045"/>
                        <a:gd name="connsiteX5" fmla="*/ 100514 w 821661"/>
                        <a:gd name="connsiteY5" fmla="*/ 795321 h 921045"/>
                        <a:gd name="connsiteX6" fmla="*/ 70485 w 821661"/>
                        <a:gd name="connsiteY6" fmla="*/ 800742 h 921045"/>
                        <a:gd name="connsiteX7" fmla="*/ 60233 w 821661"/>
                        <a:gd name="connsiteY7" fmla="*/ 803677 h 921045"/>
                        <a:gd name="connsiteX8" fmla="*/ 59765 w 821661"/>
                        <a:gd name="connsiteY8" fmla="*/ 802483 h 921045"/>
                        <a:gd name="connsiteX9" fmla="*/ 48103 w 821661"/>
                        <a:gd name="connsiteY9" fmla="*/ 752360 h 921045"/>
                        <a:gd name="connsiteX10" fmla="*/ 0 w 821661"/>
                        <a:gd name="connsiteY10" fmla="*/ 713901 h 921045"/>
                        <a:gd name="connsiteX11" fmla="*/ 41934 w 821661"/>
                        <a:gd name="connsiteY11" fmla="*/ 572226 h 921045"/>
                        <a:gd name="connsiteX12" fmla="*/ 12918 w 821661"/>
                        <a:gd name="connsiteY12" fmla="*/ 401454 h 921045"/>
                        <a:gd name="connsiteX13" fmla="*/ 11316 w 821661"/>
                        <a:gd name="connsiteY13" fmla="*/ 339903 h 921045"/>
                        <a:gd name="connsiteX14" fmla="*/ 444504 w 821661"/>
                        <a:gd name="connsiteY14" fmla="*/ 27 h 921045"/>
                        <a:gd name="connsiteX15" fmla="*/ 821479 w 821661"/>
                        <a:gd name="connsiteY15" fmla="*/ 445103 h 921045"/>
                        <a:gd name="connsiteX16" fmla="*/ 552319 w 821661"/>
                        <a:gd name="connsiteY16" fmla="*/ 898660 h 921045"/>
                        <a:gd name="connsiteX0" fmla="*/ 480846 w 821661"/>
                        <a:gd name="connsiteY0" fmla="*/ 747863 h 921045"/>
                        <a:gd name="connsiteX1" fmla="*/ 232191 w 821661"/>
                        <a:gd name="connsiteY1" fmla="*/ 919950 h 921045"/>
                        <a:gd name="connsiteX2" fmla="*/ 75343 w 821661"/>
                        <a:gd name="connsiteY2" fmla="*/ 842202 h 921045"/>
                        <a:gd name="connsiteX3" fmla="*/ 67533 w 821661"/>
                        <a:gd name="connsiteY3" fmla="*/ 822288 h 921045"/>
                        <a:gd name="connsiteX4" fmla="*/ 100514 w 821661"/>
                        <a:gd name="connsiteY4" fmla="*/ 795321 h 921045"/>
                        <a:gd name="connsiteX5" fmla="*/ 70485 w 821661"/>
                        <a:gd name="connsiteY5" fmla="*/ 800742 h 921045"/>
                        <a:gd name="connsiteX6" fmla="*/ 60233 w 821661"/>
                        <a:gd name="connsiteY6" fmla="*/ 803677 h 921045"/>
                        <a:gd name="connsiteX7" fmla="*/ 59765 w 821661"/>
                        <a:gd name="connsiteY7" fmla="*/ 802483 h 921045"/>
                        <a:gd name="connsiteX8" fmla="*/ 48103 w 821661"/>
                        <a:gd name="connsiteY8" fmla="*/ 752360 h 921045"/>
                        <a:gd name="connsiteX9" fmla="*/ 0 w 821661"/>
                        <a:gd name="connsiteY9" fmla="*/ 713901 h 921045"/>
                        <a:gd name="connsiteX10" fmla="*/ 41934 w 821661"/>
                        <a:gd name="connsiteY10" fmla="*/ 572226 h 921045"/>
                        <a:gd name="connsiteX11" fmla="*/ 12918 w 821661"/>
                        <a:gd name="connsiteY11" fmla="*/ 401454 h 921045"/>
                        <a:gd name="connsiteX12" fmla="*/ 11316 w 821661"/>
                        <a:gd name="connsiteY12" fmla="*/ 339903 h 921045"/>
                        <a:gd name="connsiteX13" fmla="*/ 444504 w 821661"/>
                        <a:gd name="connsiteY13" fmla="*/ 27 h 921045"/>
                        <a:gd name="connsiteX14" fmla="*/ 821479 w 821661"/>
                        <a:gd name="connsiteY14" fmla="*/ 445103 h 921045"/>
                        <a:gd name="connsiteX15" fmla="*/ 552319 w 821661"/>
                        <a:gd name="connsiteY15" fmla="*/ 898660 h 921045"/>
                        <a:gd name="connsiteX0" fmla="*/ 480846 w 822486"/>
                        <a:gd name="connsiteY0" fmla="*/ 784141 h 957323"/>
                        <a:gd name="connsiteX1" fmla="*/ 232191 w 822486"/>
                        <a:gd name="connsiteY1" fmla="*/ 956228 h 957323"/>
                        <a:gd name="connsiteX2" fmla="*/ 75343 w 822486"/>
                        <a:gd name="connsiteY2" fmla="*/ 878480 h 957323"/>
                        <a:gd name="connsiteX3" fmla="*/ 67533 w 822486"/>
                        <a:gd name="connsiteY3" fmla="*/ 858566 h 957323"/>
                        <a:gd name="connsiteX4" fmla="*/ 100514 w 822486"/>
                        <a:gd name="connsiteY4" fmla="*/ 831599 h 957323"/>
                        <a:gd name="connsiteX5" fmla="*/ 70485 w 822486"/>
                        <a:gd name="connsiteY5" fmla="*/ 837020 h 957323"/>
                        <a:gd name="connsiteX6" fmla="*/ 60233 w 822486"/>
                        <a:gd name="connsiteY6" fmla="*/ 839955 h 957323"/>
                        <a:gd name="connsiteX7" fmla="*/ 59765 w 822486"/>
                        <a:gd name="connsiteY7" fmla="*/ 838761 h 957323"/>
                        <a:gd name="connsiteX8" fmla="*/ 48103 w 822486"/>
                        <a:gd name="connsiteY8" fmla="*/ 788638 h 957323"/>
                        <a:gd name="connsiteX9" fmla="*/ 0 w 822486"/>
                        <a:gd name="connsiteY9" fmla="*/ 750179 h 957323"/>
                        <a:gd name="connsiteX10" fmla="*/ 41934 w 822486"/>
                        <a:gd name="connsiteY10" fmla="*/ 608504 h 957323"/>
                        <a:gd name="connsiteX11" fmla="*/ 12918 w 822486"/>
                        <a:gd name="connsiteY11" fmla="*/ 437732 h 957323"/>
                        <a:gd name="connsiteX12" fmla="*/ 11316 w 822486"/>
                        <a:gd name="connsiteY12" fmla="*/ 376181 h 957323"/>
                        <a:gd name="connsiteX13" fmla="*/ 431574 w 822486"/>
                        <a:gd name="connsiteY13" fmla="*/ 22 h 957323"/>
                        <a:gd name="connsiteX14" fmla="*/ 821479 w 822486"/>
                        <a:gd name="connsiteY14" fmla="*/ 481381 h 957323"/>
                        <a:gd name="connsiteX15" fmla="*/ 552319 w 822486"/>
                        <a:gd name="connsiteY15" fmla="*/ 934938 h 957323"/>
                        <a:gd name="connsiteX0" fmla="*/ 480846 w 822153"/>
                        <a:gd name="connsiteY0" fmla="*/ 784141 h 957323"/>
                        <a:gd name="connsiteX1" fmla="*/ 232191 w 822153"/>
                        <a:gd name="connsiteY1" fmla="*/ 956228 h 957323"/>
                        <a:gd name="connsiteX2" fmla="*/ 75343 w 822153"/>
                        <a:gd name="connsiteY2" fmla="*/ 878480 h 957323"/>
                        <a:gd name="connsiteX3" fmla="*/ 67533 w 822153"/>
                        <a:gd name="connsiteY3" fmla="*/ 858566 h 957323"/>
                        <a:gd name="connsiteX4" fmla="*/ 100514 w 822153"/>
                        <a:gd name="connsiteY4" fmla="*/ 831599 h 957323"/>
                        <a:gd name="connsiteX5" fmla="*/ 70485 w 822153"/>
                        <a:gd name="connsiteY5" fmla="*/ 837020 h 957323"/>
                        <a:gd name="connsiteX6" fmla="*/ 60233 w 822153"/>
                        <a:gd name="connsiteY6" fmla="*/ 839955 h 957323"/>
                        <a:gd name="connsiteX7" fmla="*/ 59765 w 822153"/>
                        <a:gd name="connsiteY7" fmla="*/ 838761 h 957323"/>
                        <a:gd name="connsiteX8" fmla="*/ 48103 w 822153"/>
                        <a:gd name="connsiteY8" fmla="*/ 788638 h 957323"/>
                        <a:gd name="connsiteX9" fmla="*/ 0 w 822153"/>
                        <a:gd name="connsiteY9" fmla="*/ 750179 h 957323"/>
                        <a:gd name="connsiteX10" fmla="*/ 41934 w 822153"/>
                        <a:gd name="connsiteY10" fmla="*/ 608504 h 957323"/>
                        <a:gd name="connsiteX11" fmla="*/ 12918 w 822153"/>
                        <a:gd name="connsiteY11" fmla="*/ 437732 h 957323"/>
                        <a:gd name="connsiteX12" fmla="*/ 11316 w 822153"/>
                        <a:gd name="connsiteY12" fmla="*/ 376181 h 957323"/>
                        <a:gd name="connsiteX13" fmla="*/ 431574 w 822153"/>
                        <a:gd name="connsiteY13" fmla="*/ 22 h 957323"/>
                        <a:gd name="connsiteX14" fmla="*/ 821479 w 822153"/>
                        <a:gd name="connsiteY14" fmla="*/ 481381 h 957323"/>
                        <a:gd name="connsiteX15" fmla="*/ 552319 w 822153"/>
                        <a:gd name="connsiteY15" fmla="*/ 934938 h 957323"/>
                        <a:gd name="connsiteX0" fmla="*/ 480846 w 806304"/>
                        <a:gd name="connsiteY0" fmla="*/ 785139 h 958321"/>
                        <a:gd name="connsiteX1" fmla="*/ 232191 w 806304"/>
                        <a:gd name="connsiteY1" fmla="*/ 957226 h 958321"/>
                        <a:gd name="connsiteX2" fmla="*/ 75343 w 806304"/>
                        <a:gd name="connsiteY2" fmla="*/ 879478 h 958321"/>
                        <a:gd name="connsiteX3" fmla="*/ 67533 w 806304"/>
                        <a:gd name="connsiteY3" fmla="*/ 859564 h 958321"/>
                        <a:gd name="connsiteX4" fmla="*/ 100514 w 806304"/>
                        <a:gd name="connsiteY4" fmla="*/ 832597 h 958321"/>
                        <a:gd name="connsiteX5" fmla="*/ 70485 w 806304"/>
                        <a:gd name="connsiteY5" fmla="*/ 838018 h 958321"/>
                        <a:gd name="connsiteX6" fmla="*/ 60233 w 806304"/>
                        <a:gd name="connsiteY6" fmla="*/ 840953 h 958321"/>
                        <a:gd name="connsiteX7" fmla="*/ 59765 w 806304"/>
                        <a:gd name="connsiteY7" fmla="*/ 839759 h 958321"/>
                        <a:gd name="connsiteX8" fmla="*/ 48103 w 806304"/>
                        <a:gd name="connsiteY8" fmla="*/ 789636 h 958321"/>
                        <a:gd name="connsiteX9" fmla="*/ 0 w 806304"/>
                        <a:gd name="connsiteY9" fmla="*/ 751177 h 958321"/>
                        <a:gd name="connsiteX10" fmla="*/ 41934 w 806304"/>
                        <a:gd name="connsiteY10" fmla="*/ 609502 h 958321"/>
                        <a:gd name="connsiteX11" fmla="*/ 12918 w 806304"/>
                        <a:gd name="connsiteY11" fmla="*/ 438730 h 958321"/>
                        <a:gd name="connsiteX12" fmla="*/ 11316 w 806304"/>
                        <a:gd name="connsiteY12" fmla="*/ 377179 h 958321"/>
                        <a:gd name="connsiteX13" fmla="*/ 431574 w 806304"/>
                        <a:gd name="connsiteY13" fmla="*/ 1020 h 958321"/>
                        <a:gd name="connsiteX14" fmla="*/ 805963 w 806304"/>
                        <a:gd name="connsiteY14" fmla="*/ 477196 h 958321"/>
                        <a:gd name="connsiteX15" fmla="*/ 552319 w 806304"/>
                        <a:gd name="connsiteY15" fmla="*/ 935936 h 958321"/>
                        <a:gd name="connsiteX0" fmla="*/ 480846 w 806382"/>
                        <a:gd name="connsiteY0" fmla="*/ 784125 h 957307"/>
                        <a:gd name="connsiteX1" fmla="*/ 232191 w 806382"/>
                        <a:gd name="connsiteY1" fmla="*/ 956212 h 957307"/>
                        <a:gd name="connsiteX2" fmla="*/ 75343 w 806382"/>
                        <a:gd name="connsiteY2" fmla="*/ 878464 h 957307"/>
                        <a:gd name="connsiteX3" fmla="*/ 67533 w 806382"/>
                        <a:gd name="connsiteY3" fmla="*/ 858550 h 957307"/>
                        <a:gd name="connsiteX4" fmla="*/ 100514 w 806382"/>
                        <a:gd name="connsiteY4" fmla="*/ 831583 h 957307"/>
                        <a:gd name="connsiteX5" fmla="*/ 70485 w 806382"/>
                        <a:gd name="connsiteY5" fmla="*/ 837004 h 957307"/>
                        <a:gd name="connsiteX6" fmla="*/ 60233 w 806382"/>
                        <a:gd name="connsiteY6" fmla="*/ 839939 h 957307"/>
                        <a:gd name="connsiteX7" fmla="*/ 59765 w 806382"/>
                        <a:gd name="connsiteY7" fmla="*/ 838745 h 957307"/>
                        <a:gd name="connsiteX8" fmla="*/ 48103 w 806382"/>
                        <a:gd name="connsiteY8" fmla="*/ 788622 h 957307"/>
                        <a:gd name="connsiteX9" fmla="*/ 0 w 806382"/>
                        <a:gd name="connsiteY9" fmla="*/ 750163 h 957307"/>
                        <a:gd name="connsiteX10" fmla="*/ 41934 w 806382"/>
                        <a:gd name="connsiteY10" fmla="*/ 608488 h 957307"/>
                        <a:gd name="connsiteX11" fmla="*/ 12918 w 806382"/>
                        <a:gd name="connsiteY11" fmla="*/ 437716 h 957307"/>
                        <a:gd name="connsiteX12" fmla="*/ 11316 w 806382"/>
                        <a:gd name="connsiteY12" fmla="*/ 376165 h 957307"/>
                        <a:gd name="connsiteX13" fmla="*/ 431574 w 806382"/>
                        <a:gd name="connsiteY13" fmla="*/ 6 h 957307"/>
                        <a:gd name="connsiteX14" fmla="*/ 805963 w 806382"/>
                        <a:gd name="connsiteY14" fmla="*/ 476182 h 957307"/>
                        <a:gd name="connsiteX15" fmla="*/ 552319 w 806382"/>
                        <a:gd name="connsiteY15" fmla="*/ 934922 h 957307"/>
                        <a:gd name="connsiteX0" fmla="*/ 480846 w 806466"/>
                        <a:gd name="connsiteY0" fmla="*/ 784125 h 957307"/>
                        <a:gd name="connsiteX1" fmla="*/ 232191 w 806466"/>
                        <a:gd name="connsiteY1" fmla="*/ 956212 h 957307"/>
                        <a:gd name="connsiteX2" fmla="*/ 75343 w 806466"/>
                        <a:gd name="connsiteY2" fmla="*/ 878464 h 957307"/>
                        <a:gd name="connsiteX3" fmla="*/ 67533 w 806466"/>
                        <a:gd name="connsiteY3" fmla="*/ 858550 h 957307"/>
                        <a:gd name="connsiteX4" fmla="*/ 100514 w 806466"/>
                        <a:gd name="connsiteY4" fmla="*/ 831583 h 957307"/>
                        <a:gd name="connsiteX5" fmla="*/ 70485 w 806466"/>
                        <a:gd name="connsiteY5" fmla="*/ 837004 h 957307"/>
                        <a:gd name="connsiteX6" fmla="*/ 60233 w 806466"/>
                        <a:gd name="connsiteY6" fmla="*/ 839939 h 957307"/>
                        <a:gd name="connsiteX7" fmla="*/ 59765 w 806466"/>
                        <a:gd name="connsiteY7" fmla="*/ 838745 h 957307"/>
                        <a:gd name="connsiteX8" fmla="*/ 48103 w 806466"/>
                        <a:gd name="connsiteY8" fmla="*/ 788622 h 957307"/>
                        <a:gd name="connsiteX9" fmla="*/ 0 w 806466"/>
                        <a:gd name="connsiteY9" fmla="*/ 750163 h 957307"/>
                        <a:gd name="connsiteX10" fmla="*/ 41934 w 806466"/>
                        <a:gd name="connsiteY10" fmla="*/ 608488 h 957307"/>
                        <a:gd name="connsiteX11" fmla="*/ 12918 w 806466"/>
                        <a:gd name="connsiteY11" fmla="*/ 437716 h 957307"/>
                        <a:gd name="connsiteX12" fmla="*/ 11316 w 806466"/>
                        <a:gd name="connsiteY12" fmla="*/ 376165 h 957307"/>
                        <a:gd name="connsiteX13" fmla="*/ 431574 w 806466"/>
                        <a:gd name="connsiteY13" fmla="*/ 6 h 957307"/>
                        <a:gd name="connsiteX14" fmla="*/ 805963 w 806466"/>
                        <a:gd name="connsiteY14" fmla="*/ 476182 h 957307"/>
                        <a:gd name="connsiteX15" fmla="*/ 552319 w 806466"/>
                        <a:gd name="connsiteY15" fmla="*/ 934922 h 957307"/>
                        <a:gd name="connsiteX0" fmla="*/ 480846 w 807025"/>
                        <a:gd name="connsiteY0" fmla="*/ 797081 h 970263"/>
                        <a:gd name="connsiteX1" fmla="*/ 232191 w 807025"/>
                        <a:gd name="connsiteY1" fmla="*/ 969168 h 970263"/>
                        <a:gd name="connsiteX2" fmla="*/ 75343 w 807025"/>
                        <a:gd name="connsiteY2" fmla="*/ 891420 h 970263"/>
                        <a:gd name="connsiteX3" fmla="*/ 67533 w 807025"/>
                        <a:gd name="connsiteY3" fmla="*/ 871506 h 970263"/>
                        <a:gd name="connsiteX4" fmla="*/ 100514 w 807025"/>
                        <a:gd name="connsiteY4" fmla="*/ 844539 h 970263"/>
                        <a:gd name="connsiteX5" fmla="*/ 70485 w 807025"/>
                        <a:gd name="connsiteY5" fmla="*/ 849960 h 970263"/>
                        <a:gd name="connsiteX6" fmla="*/ 60233 w 807025"/>
                        <a:gd name="connsiteY6" fmla="*/ 852895 h 970263"/>
                        <a:gd name="connsiteX7" fmla="*/ 59765 w 807025"/>
                        <a:gd name="connsiteY7" fmla="*/ 851701 h 970263"/>
                        <a:gd name="connsiteX8" fmla="*/ 48103 w 807025"/>
                        <a:gd name="connsiteY8" fmla="*/ 801578 h 970263"/>
                        <a:gd name="connsiteX9" fmla="*/ 0 w 807025"/>
                        <a:gd name="connsiteY9" fmla="*/ 763119 h 970263"/>
                        <a:gd name="connsiteX10" fmla="*/ 41934 w 807025"/>
                        <a:gd name="connsiteY10" fmla="*/ 621444 h 970263"/>
                        <a:gd name="connsiteX11" fmla="*/ 12918 w 807025"/>
                        <a:gd name="connsiteY11" fmla="*/ 450672 h 970263"/>
                        <a:gd name="connsiteX12" fmla="*/ 11316 w 807025"/>
                        <a:gd name="connsiteY12" fmla="*/ 389121 h 970263"/>
                        <a:gd name="connsiteX13" fmla="*/ 431574 w 807025"/>
                        <a:gd name="connsiteY13" fmla="*/ 4 h 970263"/>
                        <a:gd name="connsiteX14" fmla="*/ 805963 w 807025"/>
                        <a:gd name="connsiteY14" fmla="*/ 489138 h 970263"/>
                        <a:gd name="connsiteX15" fmla="*/ 552319 w 807025"/>
                        <a:gd name="connsiteY15" fmla="*/ 947878 h 970263"/>
                        <a:gd name="connsiteX0" fmla="*/ 480846 w 807025"/>
                        <a:gd name="connsiteY0" fmla="*/ 797130 h 970312"/>
                        <a:gd name="connsiteX1" fmla="*/ 232191 w 807025"/>
                        <a:gd name="connsiteY1" fmla="*/ 969217 h 970312"/>
                        <a:gd name="connsiteX2" fmla="*/ 75343 w 807025"/>
                        <a:gd name="connsiteY2" fmla="*/ 891469 h 970312"/>
                        <a:gd name="connsiteX3" fmla="*/ 67533 w 807025"/>
                        <a:gd name="connsiteY3" fmla="*/ 871555 h 970312"/>
                        <a:gd name="connsiteX4" fmla="*/ 100514 w 807025"/>
                        <a:gd name="connsiteY4" fmla="*/ 844588 h 970312"/>
                        <a:gd name="connsiteX5" fmla="*/ 70485 w 807025"/>
                        <a:gd name="connsiteY5" fmla="*/ 850009 h 970312"/>
                        <a:gd name="connsiteX6" fmla="*/ 60233 w 807025"/>
                        <a:gd name="connsiteY6" fmla="*/ 852944 h 970312"/>
                        <a:gd name="connsiteX7" fmla="*/ 59765 w 807025"/>
                        <a:gd name="connsiteY7" fmla="*/ 851750 h 970312"/>
                        <a:gd name="connsiteX8" fmla="*/ 48103 w 807025"/>
                        <a:gd name="connsiteY8" fmla="*/ 801627 h 970312"/>
                        <a:gd name="connsiteX9" fmla="*/ 0 w 807025"/>
                        <a:gd name="connsiteY9" fmla="*/ 763168 h 970312"/>
                        <a:gd name="connsiteX10" fmla="*/ 41934 w 807025"/>
                        <a:gd name="connsiteY10" fmla="*/ 621493 h 970312"/>
                        <a:gd name="connsiteX11" fmla="*/ 12918 w 807025"/>
                        <a:gd name="connsiteY11" fmla="*/ 450721 h 970312"/>
                        <a:gd name="connsiteX12" fmla="*/ 11316 w 807025"/>
                        <a:gd name="connsiteY12" fmla="*/ 389170 h 970312"/>
                        <a:gd name="connsiteX13" fmla="*/ 431574 w 807025"/>
                        <a:gd name="connsiteY13" fmla="*/ 53 h 970312"/>
                        <a:gd name="connsiteX14" fmla="*/ 805963 w 807025"/>
                        <a:gd name="connsiteY14" fmla="*/ 489187 h 970312"/>
                        <a:gd name="connsiteX15" fmla="*/ 552319 w 807025"/>
                        <a:gd name="connsiteY15" fmla="*/ 947927 h 970312"/>
                        <a:gd name="connsiteX0" fmla="*/ 480846 w 805964"/>
                        <a:gd name="connsiteY0" fmla="*/ 797130 h 970312"/>
                        <a:gd name="connsiteX1" fmla="*/ 232191 w 805964"/>
                        <a:gd name="connsiteY1" fmla="*/ 969217 h 970312"/>
                        <a:gd name="connsiteX2" fmla="*/ 75343 w 805964"/>
                        <a:gd name="connsiteY2" fmla="*/ 891469 h 970312"/>
                        <a:gd name="connsiteX3" fmla="*/ 67533 w 805964"/>
                        <a:gd name="connsiteY3" fmla="*/ 871555 h 970312"/>
                        <a:gd name="connsiteX4" fmla="*/ 100514 w 805964"/>
                        <a:gd name="connsiteY4" fmla="*/ 844588 h 970312"/>
                        <a:gd name="connsiteX5" fmla="*/ 70485 w 805964"/>
                        <a:gd name="connsiteY5" fmla="*/ 850009 h 970312"/>
                        <a:gd name="connsiteX6" fmla="*/ 60233 w 805964"/>
                        <a:gd name="connsiteY6" fmla="*/ 852944 h 970312"/>
                        <a:gd name="connsiteX7" fmla="*/ 59765 w 805964"/>
                        <a:gd name="connsiteY7" fmla="*/ 851750 h 970312"/>
                        <a:gd name="connsiteX8" fmla="*/ 48103 w 805964"/>
                        <a:gd name="connsiteY8" fmla="*/ 801627 h 970312"/>
                        <a:gd name="connsiteX9" fmla="*/ 0 w 805964"/>
                        <a:gd name="connsiteY9" fmla="*/ 763168 h 970312"/>
                        <a:gd name="connsiteX10" fmla="*/ 41934 w 805964"/>
                        <a:gd name="connsiteY10" fmla="*/ 621493 h 970312"/>
                        <a:gd name="connsiteX11" fmla="*/ 12918 w 805964"/>
                        <a:gd name="connsiteY11" fmla="*/ 450721 h 970312"/>
                        <a:gd name="connsiteX12" fmla="*/ 11316 w 805964"/>
                        <a:gd name="connsiteY12" fmla="*/ 389170 h 970312"/>
                        <a:gd name="connsiteX13" fmla="*/ 431574 w 805964"/>
                        <a:gd name="connsiteY13" fmla="*/ 53 h 970312"/>
                        <a:gd name="connsiteX14" fmla="*/ 805963 w 805964"/>
                        <a:gd name="connsiteY14" fmla="*/ 489187 h 970312"/>
                        <a:gd name="connsiteX15" fmla="*/ 552319 w 805964"/>
                        <a:gd name="connsiteY15" fmla="*/ 947927 h 970312"/>
                        <a:gd name="connsiteX0" fmla="*/ 501534 w 826652"/>
                        <a:gd name="connsiteY0" fmla="*/ 797130 h 970312"/>
                        <a:gd name="connsiteX1" fmla="*/ 252879 w 826652"/>
                        <a:gd name="connsiteY1" fmla="*/ 969217 h 970312"/>
                        <a:gd name="connsiteX2" fmla="*/ 96031 w 826652"/>
                        <a:gd name="connsiteY2" fmla="*/ 891469 h 970312"/>
                        <a:gd name="connsiteX3" fmla="*/ 88221 w 826652"/>
                        <a:gd name="connsiteY3" fmla="*/ 871555 h 970312"/>
                        <a:gd name="connsiteX4" fmla="*/ 121202 w 826652"/>
                        <a:gd name="connsiteY4" fmla="*/ 844588 h 970312"/>
                        <a:gd name="connsiteX5" fmla="*/ 91173 w 826652"/>
                        <a:gd name="connsiteY5" fmla="*/ 850009 h 970312"/>
                        <a:gd name="connsiteX6" fmla="*/ 80921 w 826652"/>
                        <a:gd name="connsiteY6" fmla="*/ 852944 h 970312"/>
                        <a:gd name="connsiteX7" fmla="*/ 80453 w 826652"/>
                        <a:gd name="connsiteY7" fmla="*/ 851750 h 970312"/>
                        <a:gd name="connsiteX8" fmla="*/ 68791 w 826652"/>
                        <a:gd name="connsiteY8" fmla="*/ 801627 h 970312"/>
                        <a:gd name="connsiteX9" fmla="*/ 0 w 826652"/>
                        <a:gd name="connsiteY9" fmla="*/ 763168 h 970312"/>
                        <a:gd name="connsiteX10" fmla="*/ 62622 w 826652"/>
                        <a:gd name="connsiteY10" fmla="*/ 621493 h 970312"/>
                        <a:gd name="connsiteX11" fmla="*/ 33606 w 826652"/>
                        <a:gd name="connsiteY11" fmla="*/ 450721 h 970312"/>
                        <a:gd name="connsiteX12" fmla="*/ 32004 w 826652"/>
                        <a:gd name="connsiteY12" fmla="*/ 389170 h 970312"/>
                        <a:gd name="connsiteX13" fmla="*/ 452262 w 826652"/>
                        <a:gd name="connsiteY13" fmla="*/ 53 h 970312"/>
                        <a:gd name="connsiteX14" fmla="*/ 826651 w 826652"/>
                        <a:gd name="connsiteY14" fmla="*/ 489187 h 970312"/>
                        <a:gd name="connsiteX15" fmla="*/ 573007 w 826652"/>
                        <a:gd name="connsiteY15" fmla="*/ 947927 h 970312"/>
                        <a:gd name="connsiteX0" fmla="*/ 501534 w 826652"/>
                        <a:gd name="connsiteY0" fmla="*/ 797130 h 970312"/>
                        <a:gd name="connsiteX1" fmla="*/ 252879 w 826652"/>
                        <a:gd name="connsiteY1" fmla="*/ 969217 h 970312"/>
                        <a:gd name="connsiteX2" fmla="*/ 96031 w 826652"/>
                        <a:gd name="connsiteY2" fmla="*/ 891469 h 970312"/>
                        <a:gd name="connsiteX3" fmla="*/ 88221 w 826652"/>
                        <a:gd name="connsiteY3" fmla="*/ 871555 h 970312"/>
                        <a:gd name="connsiteX4" fmla="*/ 121202 w 826652"/>
                        <a:gd name="connsiteY4" fmla="*/ 844588 h 970312"/>
                        <a:gd name="connsiteX5" fmla="*/ 91173 w 826652"/>
                        <a:gd name="connsiteY5" fmla="*/ 850009 h 970312"/>
                        <a:gd name="connsiteX6" fmla="*/ 80921 w 826652"/>
                        <a:gd name="connsiteY6" fmla="*/ 852944 h 970312"/>
                        <a:gd name="connsiteX7" fmla="*/ 72695 w 826652"/>
                        <a:gd name="connsiteY7" fmla="*/ 842031 h 970312"/>
                        <a:gd name="connsiteX8" fmla="*/ 68791 w 826652"/>
                        <a:gd name="connsiteY8" fmla="*/ 801627 h 970312"/>
                        <a:gd name="connsiteX9" fmla="*/ 0 w 826652"/>
                        <a:gd name="connsiteY9" fmla="*/ 763168 h 970312"/>
                        <a:gd name="connsiteX10" fmla="*/ 62622 w 826652"/>
                        <a:gd name="connsiteY10" fmla="*/ 621493 h 970312"/>
                        <a:gd name="connsiteX11" fmla="*/ 33606 w 826652"/>
                        <a:gd name="connsiteY11" fmla="*/ 450721 h 970312"/>
                        <a:gd name="connsiteX12" fmla="*/ 32004 w 826652"/>
                        <a:gd name="connsiteY12" fmla="*/ 389170 h 970312"/>
                        <a:gd name="connsiteX13" fmla="*/ 452262 w 826652"/>
                        <a:gd name="connsiteY13" fmla="*/ 53 h 970312"/>
                        <a:gd name="connsiteX14" fmla="*/ 826651 w 826652"/>
                        <a:gd name="connsiteY14" fmla="*/ 489187 h 970312"/>
                        <a:gd name="connsiteX15" fmla="*/ 573007 w 826652"/>
                        <a:gd name="connsiteY15" fmla="*/ 947927 h 970312"/>
                        <a:gd name="connsiteX0" fmla="*/ 501534 w 826652"/>
                        <a:gd name="connsiteY0" fmla="*/ 797130 h 970312"/>
                        <a:gd name="connsiteX1" fmla="*/ 252879 w 826652"/>
                        <a:gd name="connsiteY1" fmla="*/ 969217 h 970312"/>
                        <a:gd name="connsiteX2" fmla="*/ 96031 w 826652"/>
                        <a:gd name="connsiteY2" fmla="*/ 891469 h 970312"/>
                        <a:gd name="connsiteX3" fmla="*/ 88221 w 826652"/>
                        <a:gd name="connsiteY3" fmla="*/ 871555 h 970312"/>
                        <a:gd name="connsiteX4" fmla="*/ 121202 w 826652"/>
                        <a:gd name="connsiteY4" fmla="*/ 844588 h 970312"/>
                        <a:gd name="connsiteX5" fmla="*/ 91173 w 826652"/>
                        <a:gd name="connsiteY5" fmla="*/ 850009 h 970312"/>
                        <a:gd name="connsiteX6" fmla="*/ 80921 w 826652"/>
                        <a:gd name="connsiteY6" fmla="*/ 852944 h 970312"/>
                        <a:gd name="connsiteX7" fmla="*/ 72695 w 826652"/>
                        <a:gd name="connsiteY7" fmla="*/ 842031 h 970312"/>
                        <a:gd name="connsiteX8" fmla="*/ 62972 w 826652"/>
                        <a:gd name="connsiteY8" fmla="*/ 789965 h 970312"/>
                        <a:gd name="connsiteX9" fmla="*/ 0 w 826652"/>
                        <a:gd name="connsiteY9" fmla="*/ 763168 h 970312"/>
                        <a:gd name="connsiteX10" fmla="*/ 62622 w 826652"/>
                        <a:gd name="connsiteY10" fmla="*/ 621493 h 970312"/>
                        <a:gd name="connsiteX11" fmla="*/ 33606 w 826652"/>
                        <a:gd name="connsiteY11" fmla="*/ 450721 h 970312"/>
                        <a:gd name="connsiteX12" fmla="*/ 32004 w 826652"/>
                        <a:gd name="connsiteY12" fmla="*/ 389170 h 970312"/>
                        <a:gd name="connsiteX13" fmla="*/ 452262 w 826652"/>
                        <a:gd name="connsiteY13" fmla="*/ 53 h 970312"/>
                        <a:gd name="connsiteX14" fmla="*/ 826651 w 826652"/>
                        <a:gd name="connsiteY14" fmla="*/ 489187 h 970312"/>
                        <a:gd name="connsiteX15" fmla="*/ 573007 w 826652"/>
                        <a:gd name="connsiteY15" fmla="*/ 947927 h 970312"/>
                        <a:gd name="connsiteX0" fmla="*/ 501534 w 826652"/>
                        <a:gd name="connsiteY0" fmla="*/ 797130 h 970312"/>
                        <a:gd name="connsiteX1" fmla="*/ 252879 w 826652"/>
                        <a:gd name="connsiteY1" fmla="*/ 969217 h 970312"/>
                        <a:gd name="connsiteX2" fmla="*/ 96031 w 826652"/>
                        <a:gd name="connsiteY2" fmla="*/ 891469 h 970312"/>
                        <a:gd name="connsiteX3" fmla="*/ 88221 w 826652"/>
                        <a:gd name="connsiteY3" fmla="*/ 871555 h 970312"/>
                        <a:gd name="connsiteX4" fmla="*/ 121202 w 826652"/>
                        <a:gd name="connsiteY4" fmla="*/ 844588 h 970312"/>
                        <a:gd name="connsiteX5" fmla="*/ 91173 w 826652"/>
                        <a:gd name="connsiteY5" fmla="*/ 850009 h 970312"/>
                        <a:gd name="connsiteX6" fmla="*/ 72695 w 826652"/>
                        <a:gd name="connsiteY6" fmla="*/ 842031 h 970312"/>
                        <a:gd name="connsiteX7" fmla="*/ 62972 w 826652"/>
                        <a:gd name="connsiteY7" fmla="*/ 789965 h 970312"/>
                        <a:gd name="connsiteX8" fmla="*/ 0 w 826652"/>
                        <a:gd name="connsiteY8" fmla="*/ 763168 h 970312"/>
                        <a:gd name="connsiteX9" fmla="*/ 62622 w 826652"/>
                        <a:gd name="connsiteY9" fmla="*/ 621493 h 970312"/>
                        <a:gd name="connsiteX10" fmla="*/ 33606 w 826652"/>
                        <a:gd name="connsiteY10" fmla="*/ 450721 h 970312"/>
                        <a:gd name="connsiteX11" fmla="*/ 32004 w 826652"/>
                        <a:gd name="connsiteY11" fmla="*/ 389170 h 970312"/>
                        <a:gd name="connsiteX12" fmla="*/ 452262 w 826652"/>
                        <a:gd name="connsiteY12" fmla="*/ 53 h 970312"/>
                        <a:gd name="connsiteX13" fmla="*/ 826651 w 826652"/>
                        <a:gd name="connsiteY13" fmla="*/ 489187 h 970312"/>
                        <a:gd name="connsiteX14" fmla="*/ 573007 w 826652"/>
                        <a:gd name="connsiteY14" fmla="*/ 947927 h 970312"/>
                        <a:gd name="connsiteX0" fmla="*/ 501534 w 826652"/>
                        <a:gd name="connsiteY0" fmla="*/ 797130 h 970312"/>
                        <a:gd name="connsiteX1" fmla="*/ 252879 w 826652"/>
                        <a:gd name="connsiteY1" fmla="*/ 969217 h 970312"/>
                        <a:gd name="connsiteX2" fmla="*/ 96031 w 826652"/>
                        <a:gd name="connsiteY2" fmla="*/ 891469 h 970312"/>
                        <a:gd name="connsiteX3" fmla="*/ 88221 w 826652"/>
                        <a:gd name="connsiteY3" fmla="*/ 871555 h 970312"/>
                        <a:gd name="connsiteX4" fmla="*/ 121202 w 826652"/>
                        <a:gd name="connsiteY4" fmla="*/ 844588 h 970312"/>
                        <a:gd name="connsiteX5" fmla="*/ 72695 w 826652"/>
                        <a:gd name="connsiteY5" fmla="*/ 842031 h 970312"/>
                        <a:gd name="connsiteX6" fmla="*/ 62972 w 826652"/>
                        <a:gd name="connsiteY6" fmla="*/ 789965 h 970312"/>
                        <a:gd name="connsiteX7" fmla="*/ 0 w 826652"/>
                        <a:gd name="connsiteY7" fmla="*/ 763168 h 970312"/>
                        <a:gd name="connsiteX8" fmla="*/ 62622 w 826652"/>
                        <a:gd name="connsiteY8" fmla="*/ 621493 h 970312"/>
                        <a:gd name="connsiteX9" fmla="*/ 33606 w 826652"/>
                        <a:gd name="connsiteY9" fmla="*/ 450721 h 970312"/>
                        <a:gd name="connsiteX10" fmla="*/ 32004 w 826652"/>
                        <a:gd name="connsiteY10" fmla="*/ 389170 h 970312"/>
                        <a:gd name="connsiteX11" fmla="*/ 452262 w 826652"/>
                        <a:gd name="connsiteY11" fmla="*/ 53 h 970312"/>
                        <a:gd name="connsiteX12" fmla="*/ 826651 w 826652"/>
                        <a:gd name="connsiteY12" fmla="*/ 489187 h 970312"/>
                        <a:gd name="connsiteX13" fmla="*/ 573007 w 826652"/>
                        <a:gd name="connsiteY13" fmla="*/ 947927 h 970312"/>
                        <a:gd name="connsiteX0" fmla="*/ 501534 w 826652"/>
                        <a:gd name="connsiteY0" fmla="*/ 797130 h 970312"/>
                        <a:gd name="connsiteX1" fmla="*/ 252879 w 826652"/>
                        <a:gd name="connsiteY1" fmla="*/ 969217 h 970312"/>
                        <a:gd name="connsiteX2" fmla="*/ 96031 w 826652"/>
                        <a:gd name="connsiteY2" fmla="*/ 891469 h 970312"/>
                        <a:gd name="connsiteX3" fmla="*/ 121202 w 826652"/>
                        <a:gd name="connsiteY3" fmla="*/ 844588 h 970312"/>
                        <a:gd name="connsiteX4" fmla="*/ 72695 w 826652"/>
                        <a:gd name="connsiteY4" fmla="*/ 842031 h 970312"/>
                        <a:gd name="connsiteX5" fmla="*/ 62972 w 826652"/>
                        <a:gd name="connsiteY5" fmla="*/ 789965 h 970312"/>
                        <a:gd name="connsiteX6" fmla="*/ 0 w 826652"/>
                        <a:gd name="connsiteY6" fmla="*/ 763168 h 970312"/>
                        <a:gd name="connsiteX7" fmla="*/ 62622 w 826652"/>
                        <a:gd name="connsiteY7" fmla="*/ 621493 h 970312"/>
                        <a:gd name="connsiteX8" fmla="*/ 33606 w 826652"/>
                        <a:gd name="connsiteY8" fmla="*/ 450721 h 970312"/>
                        <a:gd name="connsiteX9" fmla="*/ 32004 w 826652"/>
                        <a:gd name="connsiteY9" fmla="*/ 389170 h 970312"/>
                        <a:gd name="connsiteX10" fmla="*/ 452262 w 826652"/>
                        <a:gd name="connsiteY10" fmla="*/ 53 h 970312"/>
                        <a:gd name="connsiteX11" fmla="*/ 826651 w 826652"/>
                        <a:gd name="connsiteY11" fmla="*/ 489187 h 970312"/>
                        <a:gd name="connsiteX12" fmla="*/ 573007 w 826652"/>
                        <a:gd name="connsiteY12" fmla="*/ 947927 h 970312"/>
                        <a:gd name="connsiteX0" fmla="*/ 501534 w 826652"/>
                        <a:gd name="connsiteY0" fmla="*/ 797130 h 970312"/>
                        <a:gd name="connsiteX1" fmla="*/ 252879 w 826652"/>
                        <a:gd name="connsiteY1" fmla="*/ 969217 h 970312"/>
                        <a:gd name="connsiteX2" fmla="*/ 96031 w 826652"/>
                        <a:gd name="connsiteY2" fmla="*/ 891469 h 970312"/>
                        <a:gd name="connsiteX3" fmla="*/ 121202 w 826652"/>
                        <a:gd name="connsiteY3" fmla="*/ 844588 h 970312"/>
                        <a:gd name="connsiteX4" fmla="*/ 72695 w 826652"/>
                        <a:gd name="connsiteY4" fmla="*/ 842031 h 970312"/>
                        <a:gd name="connsiteX5" fmla="*/ 62972 w 826652"/>
                        <a:gd name="connsiteY5" fmla="*/ 789965 h 970312"/>
                        <a:gd name="connsiteX6" fmla="*/ 0 w 826652"/>
                        <a:gd name="connsiteY6" fmla="*/ 763168 h 970312"/>
                        <a:gd name="connsiteX7" fmla="*/ 62622 w 826652"/>
                        <a:gd name="connsiteY7" fmla="*/ 621493 h 970312"/>
                        <a:gd name="connsiteX8" fmla="*/ 33606 w 826652"/>
                        <a:gd name="connsiteY8" fmla="*/ 450721 h 970312"/>
                        <a:gd name="connsiteX9" fmla="*/ 32004 w 826652"/>
                        <a:gd name="connsiteY9" fmla="*/ 389170 h 970312"/>
                        <a:gd name="connsiteX10" fmla="*/ 452262 w 826652"/>
                        <a:gd name="connsiteY10" fmla="*/ 53 h 970312"/>
                        <a:gd name="connsiteX11" fmla="*/ 826651 w 826652"/>
                        <a:gd name="connsiteY11" fmla="*/ 489187 h 970312"/>
                        <a:gd name="connsiteX12" fmla="*/ 573007 w 826652"/>
                        <a:gd name="connsiteY12" fmla="*/ 947927 h 970312"/>
                        <a:gd name="connsiteX0" fmla="*/ 501534 w 826652"/>
                        <a:gd name="connsiteY0" fmla="*/ 797130 h 970312"/>
                        <a:gd name="connsiteX1" fmla="*/ 252879 w 826652"/>
                        <a:gd name="connsiteY1" fmla="*/ 969217 h 970312"/>
                        <a:gd name="connsiteX2" fmla="*/ 96031 w 826652"/>
                        <a:gd name="connsiteY2" fmla="*/ 891469 h 970312"/>
                        <a:gd name="connsiteX3" fmla="*/ 140597 w 826652"/>
                        <a:gd name="connsiteY3" fmla="*/ 844588 h 970312"/>
                        <a:gd name="connsiteX4" fmla="*/ 72695 w 826652"/>
                        <a:gd name="connsiteY4" fmla="*/ 842031 h 970312"/>
                        <a:gd name="connsiteX5" fmla="*/ 62972 w 826652"/>
                        <a:gd name="connsiteY5" fmla="*/ 789965 h 970312"/>
                        <a:gd name="connsiteX6" fmla="*/ 0 w 826652"/>
                        <a:gd name="connsiteY6" fmla="*/ 763168 h 970312"/>
                        <a:gd name="connsiteX7" fmla="*/ 62622 w 826652"/>
                        <a:gd name="connsiteY7" fmla="*/ 621493 h 970312"/>
                        <a:gd name="connsiteX8" fmla="*/ 33606 w 826652"/>
                        <a:gd name="connsiteY8" fmla="*/ 450721 h 970312"/>
                        <a:gd name="connsiteX9" fmla="*/ 32004 w 826652"/>
                        <a:gd name="connsiteY9" fmla="*/ 389170 h 970312"/>
                        <a:gd name="connsiteX10" fmla="*/ 452262 w 826652"/>
                        <a:gd name="connsiteY10" fmla="*/ 53 h 970312"/>
                        <a:gd name="connsiteX11" fmla="*/ 826651 w 826652"/>
                        <a:gd name="connsiteY11" fmla="*/ 489187 h 970312"/>
                        <a:gd name="connsiteX12" fmla="*/ 573007 w 826652"/>
                        <a:gd name="connsiteY12" fmla="*/ 947927 h 970312"/>
                        <a:gd name="connsiteX0" fmla="*/ 501534 w 826652"/>
                        <a:gd name="connsiteY0" fmla="*/ 797130 h 970312"/>
                        <a:gd name="connsiteX1" fmla="*/ 252879 w 826652"/>
                        <a:gd name="connsiteY1" fmla="*/ 969217 h 970312"/>
                        <a:gd name="connsiteX2" fmla="*/ 96031 w 826652"/>
                        <a:gd name="connsiteY2" fmla="*/ 891469 h 970312"/>
                        <a:gd name="connsiteX3" fmla="*/ 140597 w 826652"/>
                        <a:gd name="connsiteY3" fmla="*/ 844588 h 970312"/>
                        <a:gd name="connsiteX4" fmla="*/ 72695 w 826652"/>
                        <a:gd name="connsiteY4" fmla="*/ 842031 h 970312"/>
                        <a:gd name="connsiteX5" fmla="*/ 62972 w 826652"/>
                        <a:gd name="connsiteY5" fmla="*/ 789965 h 970312"/>
                        <a:gd name="connsiteX6" fmla="*/ 0 w 826652"/>
                        <a:gd name="connsiteY6" fmla="*/ 763168 h 970312"/>
                        <a:gd name="connsiteX7" fmla="*/ 64561 w 826652"/>
                        <a:gd name="connsiteY7" fmla="*/ 584563 h 970312"/>
                        <a:gd name="connsiteX8" fmla="*/ 33606 w 826652"/>
                        <a:gd name="connsiteY8" fmla="*/ 450721 h 970312"/>
                        <a:gd name="connsiteX9" fmla="*/ 32004 w 826652"/>
                        <a:gd name="connsiteY9" fmla="*/ 389170 h 970312"/>
                        <a:gd name="connsiteX10" fmla="*/ 452262 w 826652"/>
                        <a:gd name="connsiteY10" fmla="*/ 53 h 970312"/>
                        <a:gd name="connsiteX11" fmla="*/ 826651 w 826652"/>
                        <a:gd name="connsiteY11" fmla="*/ 489187 h 970312"/>
                        <a:gd name="connsiteX12" fmla="*/ 573007 w 826652"/>
                        <a:gd name="connsiteY12" fmla="*/ 947927 h 970312"/>
                        <a:gd name="connsiteX0" fmla="*/ 501534 w 826652"/>
                        <a:gd name="connsiteY0" fmla="*/ 797130 h 970312"/>
                        <a:gd name="connsiteX1" fmla="*/ 252879 w 826652"/>
                        <a:gd name="connsiteY1" fmla="*/ 969217 h 970312"/>
                        <a:gd name="connsiteX2" fmla="*/ 96031 w 826652"/>
                        <a:gd name="connsiteY2" fmla="*/ 891469 h 970312"/>
                        <a:gd name="connsiteX3" fmla="*/ 140597 w 826652"/>
                        <a:gd name="connsiteY3" fmla="*/ 844588 h 970312"/>
                        <a:gd name="connsiteX4" fmla="*/ 72695 w 826652"/>
                        <a:gd name="connsiteY4" fmla="*/ 842031 h 970312"/>
                        <a:gd name="connsiteX5" fmla="*/ 62972 w 826652"/>
                        <a:gd name="connsiteY5" fmla="*/ 789965 h 970312"/>
                        <a:gd name="connsiteX6" fmla="*/ 0 w 826652"/>
                        <a:gd name="connsiteY6" fmla="*/ 722350 h 970312"/>
                        <a:gd name="connsiteX7" fmla="*/ 64561 w 826652"/>
                        <a:gd name="connsiteY7" fmla="*/ 584563 h 970312"/>
                        <a:gd name="connsiteX8" fmla="*/ 33606 w 826652"/>
                        <a:gd name="connsiteY8" fmla="*/ 450721 h 970312"/>
                        <a:gd name="connsiteX9" fmla="*/ 32004 w 826652"/>
                        <a:gd name="connsiteY9" fmla="*/ 389170 h 970312"/>
                        <a:gd name="connsiteX10" fmla="*/ 452262 w 826652"/>
                        <a:gd name="connsiteY10" fmla="*/ 53 h 970312"/>
                        <a:gd name="connsiteX11" fmla="*/ 826651 w 826652"/>
                        <a:gd name="connsiteY11" fmla="*/ 489187 h 970312"/>
                        <a:gd name="connsiteX12" fmla="*/ 573007 w 826652"/>
                        <a:gd name="connsiteY12" fmla="*/ 947927 h 970312"/>
                        <a:gd name="connsiteX0" fmla="*/ 501534 w 826652"/>
                        <a:gd name="connsiteY0" fmla="*/ 797130 h 970312"/>
                        <a:gd name="connsiteX1" fmla="*/ 252879 w 826652"/>
                        <a:gd name="connsiteY1" fmla="*/ 969217 h 970312"/>
                        <a:gd name="connsiteX2" fmla="*/ 96031 w 826652"/>
                        <a:gd name="connsiteY2" fmla="*/ 891469 h 970312"/>
                        <a:gd name="connsiteX3" fmla="*/ 140597 w 826652"/>
                        <a:gd name="connsiteY3" fmla="*/ 844588 h 970312"/>
                        <a:gd name="connsiteX4" fmla="*/ 72695 w 826652"/>
                        <a:gd name="connsiteY4" fmla="*/ 842031 h 970312"/>
                        <a:gd name="connsiteX5" fmla="*/ 62972 w 826652"/>
                        <a:gd name="connsiteY5" fmla="*/ 762752 h 970312"/>
                        <a:gd name="connsiteX6" fmla="*/ 0 w 826652"/>
                        <a:gd name="connsiteY6" fmla="*/ 722350 h 970312"/>
                        <a:gd name="connsiteX7" fmla="*/ 64561 w 826652"/>
                        <a:gd name="connsiteY7" fmla="*/ 584563 h 970312"/>
                        <a:gd name="connsiteX8" fmla="*/ 33606 w 826652"/>
                        <a:gd name="connsiteY8" fmla="*/ 450721 h 970312"/>
                        <a:gd name="connsiteX9" fmla="*/ 32004 w 826652"/>
                        <a:gd name="connsiteY9" fmla="*/ 389170 h 970312"/>
                        <a:gd name="connsiteX10" fmla="*/ 452262 w 826652"/>
                        <a:gd name="connsiteY10" fmla="*/ 53 h 970312"/>
                        <a:gd name="connsiteX11" fmla="*/ 826651 w 826652"/>
                        <a:gd name="connsiteY11" fmla="*/ 489187 h 970312"/>
                        <a:gd name="connsiteX12" fmla="*/ 573007 w 826652"/>
                        <a:gd name="connsiteY12" fmla="*/ 947927 h 970312"/>
                        <a:gd name="connsiteX0" fmla="*/ 501534 w 826652"/>
                        <a:gd name="connsiteY0" fmla="*/ 797130 h 970312"/>
                        <a:gd name="connsiteX1" fmla="*/ 252879 w 826652"/>
                        <a:gd name="connsiteY1" fmla="*/ 969217 h 970312"/>
                        <a:gd name="connsiteX2" fmla="*/ 96031 w 826652"/>
                        <a:gd name="connsiteY2" fmla="*/ 891469 h 970312"/>
                        <a:gd name="connsiteX3" fmla="*/ 140597 w 826652"/>
                        <a:gd name="connsiteY3" fmla="*/ 844588 h 970312"/>
                        <a:gd name="connsiteX4" fmla="*/ 72695 w 826652"/>
                        <a:gd name="connsiteY4" fmla="*/ 842031 h 970312"/>
                        <a:gd name="connsiteX5" fmla="*/ 62972 w 826652"/>
                        <a:gd name="connsiteY5" fmla="*/ 762752 h 970312"/>
                        <a:gd name="connsiteX6" fmla="*/ 0 w 826652"/>
                        <a:gd name="connsiteY6" fmla="*/ 722350 h 970312"/>
                        <a:gd name="connsiteX7" fmla="*/ 64561 w 826652"/>
                        <a:gd name="connsiteY7" fmla="*/ 584563 h 970312"/>
                        <a:gd name="connsiteX8" fmla="*/ 33606 w 826652"/>
                        <a:gd name="connsiteY8" fmla="*/ 450721 h 970312"/>
                        <a:gd name="connsiteX9" fmla="*/ 32004 w 826652"/>
                        <a:gd name="connsiteY9" fmla="*/ 389170 h 970312"/>
                        <a:gd name="connsiteX10" fmla="*/ 452262 w 826652"/>
                        <a:gd name="connsiteY10" fmla="*/ 53 h 970312"/>
                        <a:gd name="connsiteX11" fmla="*/ 826651 w 826652"/>
                        <a:gd name="connsiteY11" fmla="*/ 489187 h 970312"/>
                        <a:gd name="connsiteX12" fmla="*/ 573007 w 826652"/>
                        <a:gd name="connsiteY12" fmla="*/ 947927 h 970312"/>
                        <a:gd name="connsiteX0" fmla="*/ 501534 w 826652"/>
                        <a:gd name="connsiteY0" fmla="*/ 797130 h 970312"/>
                        <a:gd name="connsiteX1" fmla="*/ 252879 w 826652"/>
                        <a:gd name="connsiteY1" fmla="*/ 969217 h 970312"/>
                        <a:gd name="connsiteX2" fmla="*/ 96031 w 826652"/>
                        <a:gd name="connsiteY2" fmla="*/ 891469 h 970312"/>
                        <a:gd name="connsiteX3" fmla="*/ 140597 w 826652"/>
                        <a:gd name="connsiteY3" fmla="*/ 844588 h 970312"/>
                        <a:gd name="connsiteX4" fmla="*/ 72695 w 826652"/>
                        <a:gd name="connsiteY4" fmla="*/ 842031 h 970312"/>
                        <a:gd name="connsiteX5" fmla="*/ 68791 w 826652"/>
                        <a:gd name="connsiteY5" fmla="*/ 753033 h 970312"/>
                        <a:gd name="connsiteX6" fmla="*/ 0 w 826652"/>
                        <a:gd name="connsiteY6" fmla="*/ 722350 h 970312"/>
                        <a:gd name="connsiteX7" fmla="*/ 64561 w 826652"/>
                        <a:gd name="connsiteY7" fmla="*/ 584563 h 970312"/>
                        <a:gd name="connsiteX8" fmla="*/ 33606 w 826652"/>
                        <a:gd name="connsiteY8" fmla="*/ 450721 h 970312"/>
                        <a:gd name="connsiteX9" fmla="*/ 32004 w 826652"/>
                        <a:gd name="connsiteY9" fmla="*/ 389170 h 970312"/>
                        <a:gd name="connsiteX10" fmla="*/ 452262 w 826652"/>
                        <a:gd name="connsiteY10" fmla="*/ 53 h 970312"/>
                        <a:gd name="connsiteX11" fmla="*/ 826651 w 826652"/>
                        <a:gd name="connsiteY11" fmla="*/ 489187 h 970312"/>
                        <a:gd name="connsiteX12" fmla="*/ 573007 w 826652"/>
                        <a:gd name="connsiteY12" fmla="*/ 947927 h 970312"/>
                        <a:gd name="connsiteX0" fmla="*/ 501534 w 826652"/>
                        <a:gd name="connsiteY0" fmla="*/ 797130 h 970312"/>
                        <a:gd name="connsiteX1" fmla="*/ 252879 w 826652"/>
                        <a:gd name="connsiteY1" fmla="*/ 969217 h 970312"/>
                        <a:gd name="connsiteX2" fmla="*/ 96031 w 826652"/>
                        <a:gd name="connsiteY2" fmla="*/ 891469 h 970312"/>
                        <a:gd name="connsiteX3" fmla="*/ 140597 w 826652"/>
                        <a:gd name="connsiteY3" fmla="*/ 844588 h 970312"/>
                        <a:gd name="connsiteX4" fmla="*/ 66876 w 826652"/>
                        <a:gd name="connsiteY4" fmla="*/ 808987 h 970312"/>
                        <a:gd name="connsiteX5" fmla="*/ 68791 w 826652"/>
                        <a:gd name="connsiteY5" fmla="*/ 753033 h 970312"/>
                        <a:gd name="connsiteX6" fmla="*/ 0 w 826652"/>
                        <a:gd name="connsiteY6" fmla="*/ 722350 h 970312"/>
                        <a:gd name="connsiteX7" fmla="*/ 64561 w 826652"/>
                        <a:gd name="connsiteY7" fmla="*/ 584563 h 970312"/>
                        <a:gd name="connsiteX8" fmla="*/ 33606 w 826652"/>
                        <a:gd name="connsiteY8" fmla="*/ 450721 h 970312"/>
                        <a:gd name="connsiteX9" fmla="*/ 32004 w 826652"/>
                        <a:gd name="connsiteY9" fmla="*/ 389170 h 970312"/>
                        <a:gd name="connsiteX10" fmla="*/ 452262 w 826652"/>
                        <a:gd name="connsiteY10" fmla="*/ 53 h 970312"/>
                        <a:gd name="connsiteX11" fmla="*/ 826651 w 826652"/>
                        <a:gd name="connsiteY11" fmla="*/ 489187 h 970312"/>
                        <a:gd name="connsiteX12" fmla="*/ 573007 w 826652"/>
                        <a:gd name="connsiteY12" fmla="*/ 947927 h 970312"/>
                        <a:gd name="connsiteX0" fmla="*/ 501534 w 826652"/>
                        <a:gd name="connsiteY0" fmla="*/ 797130 h 970312"/>
                        <a:gd name="connsiteX1" fmla="*/ 252879 w 826652"/>
                        <a:gd name="connsiteY1" fmla="*/ 969217 h 970312"/>
                        <a:gd name="connsiteX2" fmla="*/ 96031 w 826652"/>
                        <a:gd name="connsiteY2" fmla="*/ 891469 h 970312"/>
                        <a:gd name="connsiteX3" fmla="*/ 247271 w 826652"/>
                        <a:gd name="connsiteY3" fmla="*/ 805714 h 970312"/>
                        <a:gd name="connsiteX4" fmla="*/ 66876 w 826652"/>
                        <a:gd name="connsiteY4" fmla="*/ 808987 h 970312"/>
                        <a:gd name="connsiteX5" fmla="*/ 68791 w 826652"/>
                        <a:gd name="connsiteY5" fmla="*/ 753033 h 970312"/>
                        <a:gd name="connsiteX6" fmla="*/ 0 w 826652"/>
                        <a:gd name="connsiteY6" fmla="*/ 722350 h 970312"/>
                        <a:gd name="connsiteX7" fmla="*/ 64561 w 826652"/>
                        <a:gd name="connsiteY7" fmla="*/ 584563 h 970312"/>
                        <a:gd name="connsiteX8" fmla="*/ 33606 w 826652"/>
                        <a:gd name="connsiteY8" fmla="*/ 450721 h 970312"/>
                        <a:gd name="connsiteX9" fmla="*/ 32004 w 826652"/>
                        <a:gd name="connsiteY9" fmla="*/ 389170 h 970312"/>
                        <a:gd name="connsiteX10" fmla="*/ 452262 w 826652"/>
                        <a:gd name="connsiteY10" fmla="*/ 53 h 970312"/>
                        <a:gd name="connsiteX11" fmla="*/ 826651 w 826652"/>
                        <a:gd name="connsiteY11" fmla="*/ 489187 h 970312"/>
                        <a:gd name="connsiteX12" fmla="*/ 573007 w 826652"/>
                        <a:gd name="connsiteY12" fmla="*/ 947927 h 970312"/>
                        <a:gd name="connsiteX0" fmla="*/ 501534 w 826652"/>
                        <a:gd name="connsiteY0" fmla="*/ 797130 h 982787"/>
                        <a:gd name="connsiteX1" fmla="*/ 252879 w 826652"/>
                        <a:gd name="connsiteY1" fmla="*/ 969217 h 982787"/>
                        <a:gd name="connsiteX2" fmla="*/ 134821 w 826652"/>
                        <a:gd name="connsiteY2" fmla="*/ 924512 h 982787"/>
                        <a:gd name="connsiteX3" fmla="*/ 247271 w 826652"/>
                        <a:gd name="connsiteY3" fmla="*/ 805714 h 982787"/>
                        <a:gd name="connsiteX4" fmla="*/ 66876 w 826652"/>
                        <a:gd name="connsiteY4" fmla="*/ 808987 h 982787"/>
                        <a:gd name="connsiteX5" fmla="*/ 68791 w 826652"/>
                        <a:gd name="connsiteY5" fmla="*/ 753033 h 982787"/>
                        <a:gd name="connsiteX6" fmla="*/ 0 w 826652"/>
                        <a:gd name="connsiteY6" fmla="*/ 722350 h 982787"/>
                        <a:gd name="connsiteX7" fmla="*/ 64561 w 826652"/>
                        <a:gd name="connsiteY7" fmla="*/ 584563 h 982787"/>
                        <a:gd name="connsiteX8" fmla="*/ 33606 w 826652"/>
                        <a:gd name="connsiteY8" fmla="*/ 450721 h 982787"/>
                        <a:gd name="connsiteX9" fmla="*/ 32004 w 826652"/>
                        <a:gd name="connsiteY9" fmla="*/ 389170 h 982787"/>
                        <a:gd name="connsiteX10" fmla="*/ 452262 w 826652"/>
                        <a:gd name="connsiteY10" fmla="*/ 53 h 982787"/>
                        <a:gd name="connsiteX11" fmla="*/ 826651 w 826652"/>
                        <a:gd name="connsiteY11" fmla="*/ 489187 h 982787"/>
                        <a:gd name="connsiteX12" fmla="*/ 573007 w 826652"/>
                        <a:gd name="connsiteY12" fmla="*/ 947927 h 982787"/>
                        <a:gd name="connsiteX0" fmla="*/ 501534 w 826652"/>
                        <a:gd name="connsiteY0" fmla="*/ 797130 h 977171"/>
                        <a:gd name="connsiteX1" fmla="*/ 252879 w 826652"/>
                        <a:gd name="connsiteY1" fmla="*/ 969217 h 977171"/>
                        <a:gd name="connsiteX2" fmla="*/ 134821 w 826652"/>
                        <a:gd name="connsiteY2" fmla="*/ 924512 h 977171"/>
                        <a:gd name="connsiteX3" fmla="*/ 247271 w 826652"/>
                        <a:gd name="connsiteY3" fmla="*/ 805714 h 977171"/>
                        <a:gd name="connsiteX4" fmla="*/ 66876 w 826652"/>
                        <a:gd name="connsiteY4" fmla="*/ 808987 h 977171"/>
                        <a:gd name="connsiteX5" fmla="*/ 68791 w 826652"/>
                        <a:gd name="connsiteY5" fmla="*/ 753033 h 977171"/>
                        <a:gd name="connsiteX6" fmla="*/ 0 w 826652"/>
                        <a:gd name="connsiteY6" fmla="*/ 722350 h 977171"/>
                        <a:gd name="connsiteX7" fmla="*/ 64561 w 826652"/>
                        <a:gd name="connsiteY7" fmla="*/ 584563 h 977171"/>
                        <a:gd name="connsiteX8" fmla="*/ 33606 w 826652"/>
                        <a:gd name="connsiteY8" fmla="*/ 450721 h 977171"/>
                        <a:gd name="connsiteX9" fmla="*/ 32004 w 826652"/>
                        <a:gd name="connsiteY9" fmla="*/ 389170 h 977171"/>
                        <a:gd name="connsiteX10" fmla="*/ 452262 w 826652"/>
                        <a:gd name="connsiteY10" fmla="*/ 53 h 977171"/>
                        <a:gd name="connsiteX11" fmla="*/ 826651 w 826652"/>
                        <a:gd name="connsiteY11" fmla="*/ 489187 h 977171"/>
                        <a:gd name="connsiteX12" fmla="*/ 573007 w 826652"/>
                        <a:gd name="connsiteY12" fmla="*/ 947927 h 977171"/>
                        <a:gd name="connsiteX0" fmla="*/ 501534 w 826652"/>
                        <a:gd name="connsiteY0" fmla="*/ 797130 h 975535"/>
                        <a:gd name="connsiteX1" fmla="*/ 252879 w 826652"/>
                        <a:gd name="connsiteY1" fmla="*/ 969217 h 975535"/>
                        <a:gd name="connsiteX2" fmla="*/ 109607 w 826652"/>
                        <a:gd name="connsiteY2" fmla="*/ 916737 h 975535"/>
                        <a:gd name="connsiteX3" fmla="*/ 247271 w 826652"/>
                        <a:gd name="connsiteY3" fmla="*/ 805714 h 975535"/>
                        <a:gd name="connsiteX4" fmla="*/ 66876 w 826652"/>
                        <a:gd name="connsiteY4" fmla="*/ 808987 h 975535"/>
                        <a:gd name="connsiteX5" fmla="*/ 68791 w 826652"/>
                        <a:gd name="connsiteY5" fmla="*/ 753033 h 975535"/>
                        <a:gd name="connsiteX6" fmla="*/ 0 w 826652"/>
                        <a:gd name="connsiteY6" fmla="*/ 722350 h 975535"/>
                        <a:gd name="connsiteX7" fmla="*/ 64561 w 826652"/>
                        <a:gd name="connsiteY7" fmla="*/ 584563 h 975535"/>
                        <a:gd name="connsiteX8" fmla="*/ 33606 w 826652"/>
                        <a:gd name="connsiteY8" fmla="*/ 450721 h 975535"/>
                        <a:gd name="connsiteX9" fmla="*/ 32004 w 826652"/>
                        <a:gd name="connsiteY9" fmla="*/ 389170 h 975535"/>
                        <a:gd name="connsiteX10" fmla="*/ 452262 w 826652"/>
                        <a:gd name="connsiteY10" fmla="*/ 53 h 975535"/>
                        <a:gd name="connsiteX11" fmla="*/ 826651 w 826652"/>
                        <a:gd name="connsiteY11" fmla="*/ 489187 h 975535"/>
                        <a:gd name="connsiteX12" fmla="*/ 573007 w 826652"/>
                        <a:gd name="connsiteY12" fmla="*/ 947927 h 975535"/>
                        <a:gd name="connsiteX0" fmla="*/ 501534 w 826652"/>
                        <a:gd name="connsiteY0" fmla="*/ 797130 h 975535"/>
                        <a:gd name="connsiteX1" fmla="*/ 268395 w 826652"/>
                        <a:gd name="connsiteY1" fmla="*/ 969217 h 975535"/>
                        <a:gd name="connsiteX2" fmla="*/ 109607 w 826652"/>
                        <a:gd name="connsiteY2" fmla="*/ 916737 h 975535"/>
                        <a:gd name="connsiteX3" fmla="*/ 247271 w 826652"/>
                        <a:gd name="connsiteY3" fmla="*/ 805714 h 975535"/>
                        <a:gd name="connsiteX4" fmla="*/ 66876 w 826652"/>
                        <a:gd name="connsiteY4" fmla="*/ 808987 h 975535"/>
                        <a:gd name="connsiteX5" fmla="*/ 68791 w 826652"/>
                        <a:gd name="connsiteY5" fmla="*/ 753033 h 975535"/>
                        <a:gd name="connsiteX6" fmla="*/ 0 w 826652"/>
                        <a:gd name="connsiteY6" fmla="*/ 722350 h 975535"/>
                        <a:gd name="connsiteX7" fmla="*/ 64561 w 826652"/>
                        <a:gd name="connsiteY7" fmla="*/ 584563 h 975535"/>
                        <a:gd name="connsiteX8" fmla="*/ 33606 w 826652"/>
                        <a:gd name="connsiteY8" fmla="*/ 450721 h 975535"/>
                        <a:gd name="connsiteX9" fmla="*/ 32004 w 826652"/>
                        <a:gd name="connsiteY9" fmla="*/ 389170 h 975535"/>
                        <a:gd name="connsiteX10" fmla="*/ 452262 w 826652"/>
                        <a:gd name="connsiteY10" fmla="*/ 53 h 975535"/>
                        <a:gd name="connsiteX11" fmla="*/ 826651 w 826652"/>
                        <a:gd name="connsiteY11" fmla="*/ 489187 h 975535"/>
                        <a:gd name="connsiteX12" fmla="*/ 573007 w 826652"/>
                        <a:gd name="connsiteY12" fmla="*/ 947927 h 975535"/>
                        <a:gd name="connsiteX0" fmla="*/ 501534 w 826652"/>
                        <a:gd name="connsiteY0" fmla="*/ 797130 h 972533"/>
                        <a:gd name="connsiteX1" fmla="*/ 268395 w 826652"/>
                        <a:gd name="connsiteY1" fmla="*/ 969217 h 972533"/>
                        <a:gd name="connsiteX2" fmla="*/ 109607 w 826652"/>
                        <a:gd name="connsiteY2" fmla="*/ 916737 h 972533"/>
                        <a:gd name="connsiteX3" fmla="*/ 247271 w 826652"/>
                        <a:gd name="connsiteY3" fmla="*/ 805714 h 972533"/>
                        <a:gd name="connsiteX4" fmla="*/ 66876 w 826652"/>
                        <a:gd name="connsiteY4" fmla="*/ 808987 h 972533"/>
                        <a:gd name="connsiteX5" fmla="*/ 68791 w 826652"/>
                        <a:gd name="connsiteY5" fmla="*/ 753033 h 972533"/>
                        <a:gd name="connsiteX6" fmla="*/ 0 w 826652"/>
                        <a:gd name="connsiteY6" fmla="*/ 722350 h 972533"/>
                        <a:gd name="connsiteX7" fmla="*/ 64561 w 826652"/>
                        <a:gd name="connsiteY7" fmla="*/ 584563 h 972533"/>
                        <a:gd name="connsiteX8" fmla="*/ 33606 w 826652"/>
                        <a:gd name="connsiteY8" fmla="*/ 450721 h 972533"/>
                        <a:gd name="connsiteX9" fmla="*/ 32004 w 826652"/>
                        <a:gd name="connsiteY9" fmla="*/ 389170 h 972533"/>
                        <a:gd name="connsiteX10" fmla="*/ 452262 w 826652"/>
                        <a:gd name="connsiteY10" fmla="*/ 53 h 972533"/>
                        <a:gd name="connsiteX11" fmla="*/ 826651 w 826652"/>
                        <a:gd name="connsiteY11" fmla="*/ 489187 h 972533"/>
                        <a:gd name="connsiteX12" fmla="*/ 573007 w 826652"/>
                        <a:gd name="connsiteY12" fmla="*/ 947927 h 972533"/>
                        <a:gd name="connsiteX0" fmla="*/ 501534 w 826652"/>
                        <a:gd name="connsiteY0" fmla="*/ 797130 h 972533"/>
                        <a:gd name="connsiteX1" fmla="*/ 268395 w 826652"/>
                        <a:gd name="connsiteY1" fmla="*/ 969217 h 972533"/>
                        <a:gd name="connsiteX2" fmla="*/ 109607 w 826652"/>
                        <a:gd name="connsiteY2" fmla="*/ 916737 h 972533"/>
                        <a:gd name="connsiteX3" fmla="*/ 247271 w 826652"/>
                        <a:gd name="connsiteY3" fmla="*/ 805714 h 972533"/>
                        <a:gd name="connsiteX4" fmla="*/ 66876 w 826652"/>
                        <a:gd name="connsiteY4" fmla="*/ 808987 h 972533"/>
                        <a:gd name="connsiteX5" fmla="*/ 68791 w 826652"/>
                        <a:gd name="connsiteY5" fmla="*/ 753033 h 972533"/>
                        <a:gd name="connsiteX6" fmla="*/ 0 w 826652"/>
                        <a:gd name="connsiteY6" fmla="*/ 722350 h 972533"/>
                        <a:gd name="connsiteX7" fmla="*/ 64561 w 826652"/>
                        <a:gd name="connsiteY7" fmla="*/ 584563 h 972533"/>
                        <a:gd name="connsiteX8" fmla="*/ 33606 w 826652"/>
                        <a:gd name="connsiteY8" fmla="*/ 450721 h 972533"/>
                        <a:gd name="connsiteX9" fmla="*/ 32004 w 826652"/>
                        <a:gd name="connsiteY9" fmla="*/ 389170 h 972533"/>
                        <a:gd name="connsiteX10" fmla="*/ 452262 w 826652"/>
                        <a:gd name="connsiteY10" fmla="*/ 53 h 972533"/>
                        <a:gd name="connsiteX11" fmla="*/ 826651 w 826652"/>
                        <a:gd name="connsiteY11" fmla="*/ 489187 h 972533"/>
                        <a:gd name="connsiteX12" fmla="*/ 573007 w 826652"/>
                        <a:gd name="connsiteY12" fmla="*/ 947927 h 972533"/>
                        <a:gd name="connsiteX0" fmla="*/ 501534 w 826652"/>
                        <a:gd name="connsiteY0" fmla="*/ 797130 h 972533"/>
                        <a:gd name="connsiteX1" fmla="*/ 268395 w 826652"/>
                        <a:gd name="connsiteY1" fmla="*/ 969217 h 972533"/>
                        <a:gd name="connsiteX2" fmla="*/ 109607 w 826652"/>
                        <a:gd name="connsiteY2" fmla="*/ 916737 h 972533"/>
                        <a:gd name="connsiteX3" fmla="*/ 247271 w 826652"/>
                        <a:gd name="connsiteY3" fmla="*/ 805714 h 972533"/>
                        <a:gd name="connsiteX4" fmla="*/ 66876 w 826652"/>
                        <a:gd name="connsiteY4" fmla="*/ 808987 h 972533"/>
                        <a:gd name="connsiteX5" fmla="*/ 64911 w 826652"/>
                        <a:gd name="connsiteY5" fmla="*/ 747202 h 972533"/>
                        <a:gd name="connsiteX6" fmla="*/ 0 w 826652"/>
                        <a:gd name="connsiteY6" fmla="*/ 722350 h 972533"/>
                        <a:gd name="connsiteX7" fmla="*/ 64561 w 826652"/>
                        <a:gd name="connsiteY7" fmla="*/ 584563 h 972533"/>
                        <a:gd name="connsiteX8" fmla="*/ 33606 w 826652"/>
                        <a:gd name="connsiteY8" fmla="*/ 450721 h 972533"/>
                        <a:gd name="connsiteX9" fmla="*/ 32004 w 826652"/>
                        <a:gd name="connsiteY9" fmla="*/ 389170 h 972533"/>
                        <a:gd name="connsiteX10" fmla="*/ 452262 w 826652"/>
                        <a:gd name="connsiteY10" fmla="*/ 53 h 972533"/>
                        <a:gd name="connsiteX11" fmla="*/ 826651 w 826652"/>
                        <a:gd name="connsiteY11" fmla="*/ 489187 h 972533"/>
                        <a:gd name="connsiteX12" fmla="*/ 573007 w 826652"/>
                        <a:gd name="connsiteY12" fmla="*/ 947927 h 972533"/>
                        <a:gd name="connsiteX0" fmla="*/ 501534 w 826652"/>
                        <a:gd name="connsiteY0" fmla="*/ 797130 h 972533"/>
                        <a:gd name="connsiteX1" fmla="*/ 268395 w 826652"/>
                        <a:gd name="connsiteY1" fmla="*/ 969217 h 972533"/>
                        <a:gd name="connsiteX2" fmla="*/ 109607 w 826652"/>
                        <a:gd name="connsiteY2" fmla="*/ 916737 h 972533"/>
                        <a:gd name="connsiteX3" fmla="*/ 247271 w 826652"/>
                        <a:gd name="connsiteY3" fmla="*/ 805714 h 972533"/>
                        <a:gd name="connsiteX4" fmla="*/ 62997 w 826652"/>
                        <a:gd name="connsiteY4" fmla="*/ 807043 h 972533"/>
                        <a:gd name="connsiteX5" fmla="*/ 64911 w 826652"/>
                        <a:gd name="connsiteY5" fmla="*/ 747202 h 972533"/>
                        <a:gd name="connsiteX6" fmla="*/ 0 w 826652"/>
                        <a:gd name="connsiteY6" fmla="*/ 722350 h 972533"/>
                        <a:gd name="connsiteX7" fmla="*/ 64561 w 826652"/>
                        <a:gd name="connsiteY7" fmla="*/ 584563 h 972533"/>
                        <a:gd name="connsiteX8" fmla="*/ 33606 w 826652"/>
                        <a:gd name="connsiteY8" fmla="*/ 450721 h 972533"/>
                        <a:gd name="connsiteX9" fmla="*/ 32004 w 826652"/>
                        <a:gd name="connsiteY9" fmla="*/ 389170 h 972533"/>
                        <a:gd name="connsiteX10" fmla="*/ 452262 w 826652"/>
                        <a:gd name="connsiteY10" fmla="*/ 53 h 972533"/>
                        <a:gd name="connsiteX11" fmla="*/ 826651 w 826652"/>
                        <a:gd name="connsiteY11" fmla="*/ 489187 h 972533"/>
                        <a:gd name="connsiteX12" fmla="*/ 573007 w 826652"/>
                        <a:gd name="connsiteY12" fmla="*/ 947927 h 972533"/>
                        <a:gd name="connsiteX0" fmla="*/ 501534 w 826652"/>
                        <a:gd name="connsiteY0" fmla="*/ 797130 h 972533"/>
                        <a:gd name="connsiteX1" fmla="*/ 268395 w 826652"/>
                        <a:gd name="connsiteY1" fmla="*/ 969217 h 972533"/>
                        <a:gd name="connsiteX2" fmla="*/ 109607 w 826652"/>
                        <a:gd name="connsiteY2" fmla="*/ 916737 h 972533"/>
                        <a:gd name="connsiteX3" fmla="*/ 247271 w 826652"/>
                        <a:gd name="connsiteY3" fmla="*/ 805714 h 972533"/>
                        <a:gd name="connsiteX4" fmla="*/ 62997 w 826652"/>
                        <a:gd name="connsiteY4" fmla="*/ 807043 h 972533"/>
                        <a:gd name="connsiteX5" fmla="*/ 64911 w 826652"/>
                        <a:gd name="connsiteY5" fmla="*/ 747202 h 972533"/>
                        <a:gd name="connsiteX6" fmla="*/ 0 w 826652"/>
                        <a:gd name="connsiteY6" fmla="*/ 722350 h 972533"/>
                        <a:gd name="connsiteX7" fmla="*/ 64561 w 826652"/>
                        <a:gd name="connsiteY7" fmla="*/ 584563 h 972533"/>
                        <a:gd name="connsiteX8" fmla="*/ 33606 w 826652"/>
                        <a:gd name="connsiteY8" fmla="*/ 450721 h 972533"/>
                        <a:gd name="connsiteX9" fmla="*/ 32004 w 826652"/>
                        <a:gd name="connsiteY9" fmla="*/ 389170 h 972533"/>
                        <a:gd name="connsiteX10" fmla="*/ 452262 w 826652"/>
                        <a:gd name="connsiteY10" fmla="*/ 53 h 972533"/>
                        <a:gd name="connsiteX11" fmla="*/ 826651 w 826652"/>
                        <a:gd name="connsiteY11" fmla="*/ 489187 h 972533"/>
                        <a:gd name="connsiteX12" fmla="*/ 573007 w 826652"/>
                        <a:gd name="connsiteY12" fmla="*/ 947927 h 9725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826652" h="972533">
                          <a:moveTo>
                            <a:pt x="501534" y="797130"/>
                          </a:moveTo>
                          <a:cubicBezTo>
                            <a:pt x="428654" y="934706"/>
                            <a:pt x="334879" y="953593"/>
                            <a:pt x="268395" y="969217"/>
                          </a:cubicBezTo>
                          <a:cubicBezTo>
                            <a:pt x="216650" y="981377"/>
                            <a:pt x="150274" y="959252"/>
                            <a:pt x="109607" y="916737"/>
                          </a:cubicBezTo>
                          <a:cubicBezTo>
                            <a:pt x="117997" y="901110"/>
                            <a:pt x="255039" y="823996"/>
                            <a:pt x="247271" y="805714"/>
                          </a:cubicBezTo>
                          <a:lnTo>
                            <a:pt x="62997" y="807043"/>
                          </a:lnTo>
                          <a:cubicBezTo>
                            <a:pt x="58438" y="792126"/>
                            <a:pt x="68108" y="765758"/>
                            <a:pt x="64911" y="747202"/>
                          </a:cubicBezTo>
                          <a:cubicBezTo>
                            <a:pt x="37792" y="735970"/>
                            <a:pt x="10963" y="749100"/>
                            <a:pt x="0" y="722350"/>
                          </a:cubicBezTo>
                          <a:cubicBezTo>
                            <a:pt x="2401" y="680473"/>
                            <a:pt x="58960" y="629834"/>
                            <a:pt x="64561" y="584563"/>
                          </a:cubicBezTo>
                          <a:cubicBezTo>
                            <a:pt x="70162" y="539292"/>
                            <a:pt x="37009" y="478320"/>
                            <a:pt x="33606" y="450721"/>
                          </a:cubicBezTo>
                          <a:cubicBezTo>
                            <a:pt x="28617" y="425916"/>
                            <a:pt x="32539" y="409687"/>
                            <a:pt x="32004" y="389170"/>
                          </a:cubicBezTo>
                          <a:cubicBezTo>
                            <a:pt x="37600" y="186627"/>
                            <a:pt x="211209" y="-3659"/>
                            <a:pt x="452262" y="53"/>
                          </a:cubicBezTo>
                          <a:cubicBezTo>
                            <a:pt x="693315" y="3765"/>
                            <a:pt x="827215" y="281967"/>
                            <a:pt x="826651" y="489187"/>
                          </a:cubicBezTo>
                          <a:cubicBezTo>
                            <a:pt x="826087" y="696407"/>
                            <a:pt x="574254" y="810347"/>
                            <a:pt x="573007" y="947927"/>
                          </a:cubicBezTo>
                        </a:path>
                      </a:pathLst>
                    </a:cu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 defTabSz="914400"/>
                      <a:endParaRPr lang="ja-JP" altLang="en-US" kern="0" dirty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05" name="四角形: 上の 2 つの角を丸める 404">
                      <a:extLst>
                        <a:ext uri="{FF2B5EF4-FFF2-40B4-BE49-F238E27FC236}">
                          <a16:creationId xmlns:a16="http://schemas.microsoft.com/office/drawing/2014/main" id="{D263204E-7893-46EE-A82A-13DF01A10DC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13973" y="5540474"/>
                      <a:ext cx="150180" cy="900900"/>
                    </a:xfrm>
                    <a:prstGeom prst="round2SameRect">
                      <a:avLst>
                        <a:gd name="adj1" fmla="val 40288"/>
                        <a:gd name="adj2" fmla="val 0"/>
                      </a:avLst>
                    </a:prstGeom>
                    <a:solidFill>
                      <a:srgbClr val="000000">
                        <a:alpha val="3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06" name="フリーフォーム: 図形 405">
                      <a:extLst>
                        <a:ext uri="{FF2B5EF4-FFF2-40B4-BE49-F238E27FC236}">
                          <a16:creationId xmlns:a16="http://schemas.microsoft.com/office/drawing/2014/main" id="{CED0CD03-0D48-4D91-B416-10DA7D46EEDC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1042318" y="5492730"/>
                      <a:ext cx="272132" cy="947738"/>
                    </a:xfrm>
                    <a:custGeom>
                      <a:avLst/>
                      <a:gdLst>
                        <a:gd name="connsiteX0" fmla="*/ 42070 w 328822"/>
                        <a:gd name="connsiteY0" fmla="*/ 0 h 947738"/>
                        <a:gd name="connsiteX1" fmla="*/ 286752 w 328822"/>
                        <a:gd name="connsiteY1" fmla="*/ 0 h 947738"/>
                        <a:gd name="connsiteX2" fmla="*/ 315902 w 328822"/>
                        <a:gd name="connsiteY2" fmla="*/ 43235 h 947738"/>
                        <a:gd name="connsiteX3" fmla="*/ 328822 w 328822"/>
                        <a:gd name="connsiteY3" fmla="*/ 107231 h 947738"/>
                        <a:gd name="connsiteX4" fmla="*/ 328822 w 328822"/>
                        <a:gd name="connsiteY4" fmla="*/ 947738 h 947738"/>
                        <a:gd name="connsiteX5" fmla="*/ 0 w 328822"/>
                        <a:gd name="connsiteY5" fmla="*/ 947738 h 947738"/>
                        <a:gd name="connsiteX6" fmla="*/ 0 w 328822"/>
                        <a:gd name="connsiteY6" fmla="*/ 107231 h 947738"/>
                        <a:gd name="connsiteX7" fmla="*/ 12920 w 328822"/>
                        <a:gd name="connsiteY7" fmla="*/ 43235 h 947738"/>
                        <a:gd name="connsiteX0" fmla="*/ 315902 w 407342"/>
                        <a:gd name="connsiteY0" fmla="*/ 43235 h 947738"/>
                        <a:gd name="connsiteX1" fmla="*/ 328822 w 407342"/>
                        <a:gd name="connsiteY1" fmla="*/ 107231 h 947738"/>
                        <a:gd name="connsiteX2" fmla="*/ 328822 w 407342"/>
                        <a:gd name="connsiteY2" fmla="*/ 947738 h 947738"/>
                        <a:gd name="connsiteX3" fmla="*/ 0 w 407342"/>
                        <a:gd name="connsiteY3" fmla="*/ 947738 h 947738"/>
                        <a:gd name="connsiteX4" fmla="*/ 0 w 407342"/>
                        <a:gd name="connsiteY4" fmla="*/ 107231 h 947738"/>
                        <a:gd name="connsiteX5" fmla="*/ 12920 w 407342"/>
                        <a:gd name="connsiteY5" fmla="*/ 43235 h 947738"/>
                        <a:gd name="connsiteX6" fmla="*/ 42070 w 407342"/>
                        <a:gd name="connsiteY6" fmla="*/ 0 h 947738"/>
                        <a:gd name="connsiteX7" fmla="*/ 286752 w 407342"/>
                        <a:gd name="connsiteY7" fmla="*/ 0 h 947738"/>
                        <a:gd name="connsiteX8" fmla="*/ 407342 w 407342"/>
                        <a:gd name="connsiteY8" fmla="*/ 134675 h 947738"/>
                        <a:gd name="connsiteX0" fmla="*/ 315902 w 328822"/>
                        <a:gd name="connsiteY0" fmla="*/ 43235 h 947738"/>
                        <a:gd name="connsiteX1" fmla="*/ 328822 w 328822"/>
                        <a:gd name="connsiteY1" fmla="*/ 107231 h 947738"/>
                        <a:gd name="connsiteX2" fmla="*/ 328822 w 328822"/>
                        <a:gd name="connsiteY2" fmla="*/ 947738 h 947738"/>
                        <a:gd name="connsiteX3" fmla="*/ 0 w 328822"/>
                        <a:gd name="connsiteY3" fmla="*/ 947738 h 947738"/>
                        <a:gd name="connsiteX4" fmla="*/ 0 w 328822"/>
                        <a:gd name="connsiteY4" fmla="*/ 107231 h 947738"/>
                        <a:gd name="connsiteX5" fmla="*/ 12920 w 328822"/>
                        <a:gd name="connsiteY5" fmla="*/ 43235 h 947738"/>
                        <a:gd name="connsiteX6" fmla="*/ 42070 w 328822"/>
                        <a:gd name="connsiteY6" fmla="*/ 0 h 947738"/>
                        <a:gd name="connsiteX7" fmla="*/ 286752 w 328822"/>
                        <a:gd name="connsiteY7" fmla="*/ 0 h 947738"/>
                        <a:gd name="connsiteX0" fmla="*/ 315902 w 328822"/>
                        <a:gd name="connsiteY0" fmla="*/ 43235 h 947738"/>
                        <a:gd name="connsiteX1" fmla="*/ 328822 w 328822"/>
                        <a:gd name="connsiteY1" fmla="*/ 107231 h 947738"/>
                        <a:gd name="connsiteX2" fmla="*/ 328822 w 328822"/>
                        <a:gd name="connsiteY2" fmla="*/ 947738 h 947738"/>
                        <a:gd name="connsiteX3" fmla="*/ 0 w 328822"/>
                        <a:gd name="connsiteY3" fmla="*/ 947738 h 947738"/>
                        <a:gd name="connsiteX4" fmla="*/ 0 w 328822"/>
                        <a:gd name="connsiteY4" fmla="*/ 107231 h 947738"/>
                        <a:gd name="connsiteX5" fmla="*/ 12920 w 328822"/>
                        <a:gd name="connsiteY5" fmla="*/ 43235 h 947738"/>
                        <a:gd name="connsiteX6" fmla="*/ 42070 w 328822"/>
                        <a:gd name="connsiteY6" fmla="*/ 0 h 94773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328822" h="947738">
                          <a:moveTo>
                            <a:pt x="315902" y="43235"/>
                          </a:moveTo>
                          <a:cubicBezTo>
                            <a:pt x="324222" y="62905"/>
                            <a:pt x="328822" y="84531"/>
                            <a:pt x="328822" y="107231"/>
                          </a:cubicBezTo>
                          <a:lnTo>
                            <a:pt x="328822" y="947738"/>
                          </a:lnTo>
                          <a:lnTo>
                            <a:pt x="0" y="947738"/>
                          </a:lnTo>
                          <a:lnTo>
                            <a:pt x="0" y="107231"/>
                          </a:lnTo>
                          <a:cubicBezTo>
                            <a:pt x="0" y="84531"/>
                            <a:pt x="4601" y="62905"/>
                            <a:pt x="12920" y="43235"/>
                          </a:cubicBezTo>
                          <a:lnTo>
                            <a:pt x="42070" y="0"/>
                          </a:lnTo>
                        </a:path>
                      </a:pathLst>
                    </a:custGeom>
                    <a:solidFill>
                      <a:schemeClr val="accent5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20" name="円/楕円 225">
                      <a:extLst>
                        <a:ext uri="{FF2B5EF4-FFF2-40B4-BE49-F238E27FC236}">
                          <a16:creationId xmlns:a16="http://schemas.microsoft.com/office/drawing/2014/main" id="{98BB5ACE-E228-48C5-A252-CBA6DA408C3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58873" y="4978033"/>
                      <a:ext cx="113112" cy="61378"/>
                    </a:xfrm>
                    <a:prstGeom prst="ellipse">
                      <a:avLst/>
                    </a:prstGeom>
                    <a:solidFill>
                      <a:srgbClr val="FF7C8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549" name="フリーフォーム: 図形 548">
                    <a:extLst>
                      <a:ext uri="{FF2B5EF4-FFF2-40B4-BE49-F238E27FC236}">
                        <a16:creationId xmlns:a16="http://schemas.microsoft.com/office/drawing/2014/main" id="{ADD4C8BE-156F-42F6-A4F2-30C438EEC9B4}"/>
                      </a:ext>
                    </a:extLst>
                  </p:cNvPr>
                  <p:cNvSpPr/>
                  <p:nvPr/>
                </p:nvSpPr>
                <p:spPr>
                  <a:xfrm>
                    <a:off x="825881" y="3851274"/>
                    <a:ext cx="888619" cy="908051"/>
                  </a:xfrm>
                  <a:custGeom>
                    <a:avLst/>
                    <a:gdLst>
                      <a:gd name="connsiteX0" fmla="*/ 395385 w 901320"/>
                      <a:gd name="connsiteY0" fmla="*/ 0 h 937493"/>
                      <a:gd name="connsiteX1" fmla="*/ 901320 w 901320"/>
                      <a:gd name="connsiteY1" fmla="*/ 541995 h 937493"/>
                      <a:gd name="connsiteX2" fmla="*/ 785789 w 901320"/>
                      <a:gd name="connsiteY2" fmla="*/ 886754 h 937493"/>
                      <a:gd name="connsiteX3" fmla="*/ 739543 w 901320"/>
                      <a:gd name="connsiteY3" fmla="*/ 937493 h 937493"/>
                      <a:gd name="connsiteX4" fmla="*/ 513283 w 901320"/>
                      <a:gd name="connsiteY4" fmla="*/ 937493 h 937493"/>
                      <a:gd name="connsiteX5" fmla="*/ 524759 w 901320"/>
                      <a:gd name="connsiteY5" fmla="*/ 906290 h 937493"/>
                      <a:gd name="connsiteX6" fmla="*/ 547505 w 901320"/>
                      <a:gd name="connsiteY6" fmla="*/ 745117 h 937493"/>
                      <a:gd name="connsiteX7" fmla="*/ 41571 w 901320"/>
                      <a:gd name="connsiteY7" fmla="*/ 203123 h 937493"/>
                      <a:gd name="connsiteX8" fmla="*/ 0 w 901320"/>
                      <a:gd name="connsiteY8" fmla="*/ 207612 h 937493"/>
                      <a:gd name="connsiteX9" fmla="*/ 37635 w 901320"/>
                      <a:gd name="connsiteY9" fmla="*/ 158747 h 937493"/>
                      <a:gd name="connsiteX10" fmla="*/ 395385 w 901320"/>
                      <a:gd name="connsiteY10" fmla="*/ 0 h 9374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901320" h="937493">
                        <a:moveTo>
                          <a:pt x="395385" y="0"/>
                        </a:moveTo>
                        <a:cubicBezTo>
                          <a:pt x="674805" y="0"/>
                          <a:pt x="901320" y="242659"/>
                          <a:pt x="901320" y="541995"/>
                        </a:cubicBezTo>
                        <a:cubicBezTo>
                          <a:pt x="901320" y="672954"/>
                          <a:pt x="857964" y="793065"/>
                          <a:pt x="785789" y="886754"/>
                        </a:cubicBezTo>
                        <a:lnTo>
                          <a:pt x="739543" y="937493"/>
                        </a:lnTo>
                        <a:lnTo>
                          <a:pt x="513283" y="937493"/>
                        </a:lnTo>
                        <a:lnTo>
                          <a:pt x="524759" y="906290"/>
                        </a:lnTo>
                        <a:cubicBezTo>
                          <a:pt x="539541" y="855376"/>
                          <a:pt x="547505" y="801243"/>
                          <a:pt x="547505" y="745117"/>
                        </a:cubicBezTo>
                        <a:cubicBezTo>
                          <a:pt x="547505" y="445782"/>
                          <a:pt x="320990" y="203123"/>
                          <a:pt x="41571" y="203123"/>
                        </a:cubicBezTo>
                        <a:lnTo>
                          <a:pt x="0" y="207612"/>
                        </a:lnTo>
                        <a:lnTo>
                          <a:pt x="37635" y="158747"/>
                        </a:lnTo>
                        <a:cubicBezTo>
                          <a:pt x="129192" y="60665"/>
                          <a:pt x="255675" y="0"/>
                          <a:pt x="395385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47" name="フリーフォーム: 図形 546">
                    <a:extLst>
                      <a:ext uri="{FF2B5EF4-FFF2-40B4-BE49-F238E27FC236}">
                        <a16:creationId xmlns:a16="http://schemas.microsoft.com/office/drawing/2014/main" id="{37B88C2A-4EFB-4015-846D-CEC72EBFAE3C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1276767" y="4374287"/>
                    <a:ext cx="226387" cy="410019"/>
                  </a:xfrm>
                  <a:custGeom>
                    <a:avLst/>
                    <a:gdLst>
                      <a:gd name="connsiteX0" fmla="*/ 109805 w 188990"/>
                      <a:gd name="connsiteY0" fmla="*/ 0 h 342286"/>
                      <a:gd name="connsiteX1" fmla="*/ 0 w 188990"/>
                      <a:gd name="connsiteY1" fmla="*/ 171143 h 342286"/>
                      <a:gd name="connsiteX2" fmla="*/ 109805 w 188990"/>
                      <a:gd name="connsiteY2" fmla="*/ 342286 h 342286"/>
                      <a:gd name="connsiteX3" fmla="*/ 111831 w 188990"/>
                      <a:gd name="connsiteY3" fmla="*/ 341648 h 342286"/>
                      <a:gd name="connsiteX4" fmla="*/ 188990 w 188990"/>
                      <a:gd name="connsiteY4" fmla="*/ 53688 h 342286"/>
                      <a:gd name="connsiteX5" fmla="*/ 187449 w 188990"/>
                      <a:gd name="connsiteY5" fmla="*/ 50126 h 342286"/>
                      <a:gd name="connsiteX6" fmla="*/ 109805 w 188990"/>
                      <a:gd name="connsiteY6" fmla="*/ 0 h 342286"/>
                      <a:gd name="connsiteX0" fmla="*/ 109805 w 188990"/>
                      <a:gd name="connsiteY0" fmla="*/ 0 h 342286"/>
                      <a:gd name="connsiteX1" fmla="*/ 0 w 188990"/>
                      <a:gd name="connsiteY1" fmla="*/ 171143 h 342286"/>
                      <a:gd name="connsiteX2" fmla="*/ 109805 w 188990"/>
                      <a:gd name="connsiteY2" fmla="*/ 342286 h 342286"/>
                      <a:gd name="connsiteX3" fmla="*/ 111831 w 188990"/>
                      <a:gd name="connsiteY3" fmla="*/ 341648 h 342286"/>
                      <a:gd name="connsiteX4" fmla="*/ 178321 w 188990"/>
                      <a:gd name="connsiteY4" fmla="*/ 93383 h 342286"/>
                      <a:gd name="connsiteX5" fmla="*/ 188990 w 188990"/>
                      <a:gd name="connsiteY5" fmla="*/ 53688 h 342286"/>
                      <a:gd name="connsiteX6" fmla="*/ 187449 w 188990"/>
                      <a:gd name="connsiteY6" fmla="*/ 50126 h 342286"/>
                      <a:gd name="connsiteX7" fmla="*/ 109805 w 188990"/>
                      <a:gd name="connsiteY7" fmla="*/ 0 h 342286"/>
                      <a:gd name="connsiteX0" fmla="*/ 178321 w 269761"/>
                      <a:gd name="connsiteY0" fmla="*/ 93383 h 342286"/>
                      <a:gd name="connsiteX1" fmla="*/ 188990 w 269761"/>
                      <a:gd name="connsiteY1" fmla="*/ 53688 h 342286"/>
                      <a:gd name="connsiteX2" fmla="*/ 187449 w 269761"/>
                      <a:gd name="connsiteY2" fmla="*/ 50126 h 342286"/>
                      <a:gd name="connsiteX3" fmla="*/ 109805 w 269761"/>
                      <a:gd name="connsiteY3" fmla="*/ 0 h 342286"/>
                      <a:gd name="connsiteX4" fmla="*/ 0 w 269761"/>
                      <a:gd name="connsiteY4" fmla="*/ 171143 h 342286"/>
                      <a:gd name="connsiteX5" fmla="*/ 109805 w 269761"/>
                      <a:gd name="connsiteY5" fmla="*/ 342286 h 342286"/>
                      <a:gd name="connsiteX6" fmla="*/ 111831 w 269761"/>
                      <a:gd name="connsiteY6" fmla="*/ 341648 h 342286"/>
                      <a:gd name="connsiteX7" fmla="*/ 269761 w 269761"/>
                      <a:gd name="connsiteY7" fmla="*/ 184823 h 342286"/>
                      <a:gd name="connsiteX0" fmla="*/ 188990 w 269761"/>
                      <a:gd name="connsiteY0" fmla="*/ 53688 h 342286"/>
                      <a:gd name="connsiteX1" fmla="*/ 187449 w 269761"/>
                      <a:gd name="connsiteY1" fmla="*/ 50126 h 342286"/>
                      <a:gd name="connsiteX2" fmla="*/ 109805 w 269761"/>
                      <a:gd name="connsiteY2" fmla="*/ 0 h 342286"/>
                      <a:gd name="connsiteX3" fmla="*/ 0 w 269761"/>
                      <a:gd name="connsiteY3" fmla="*/ 171143 h 342286"/>
                      <a:gd name="connsiteX4" fmla="*/ 109805 w 269761"/>
                      <a:gd name="connsiteY4" fmla="*/ 342286 h 342286"/>
                      <a:gd name="connsiteX5" fmla="*/ 111831 w 269761"/>
                      <a:gd name="connsiteY5" fmla="*/ 341648 h 342286"/>
                      <a:gd name="connsiteX6" fmla="*/ 269761 w 269761"/>
                      <a:gd name="connsiteY6" fmla="*/ 184823 h 342286"/>
                      <a:gd name="connsiteX0" fmla="*/ 188990 w 188990"/>
                      <a:gd name="connsiteY0" fmla="*/ 53688 h 342286"/>
                      <a:gd name="connsiteX1" fmla="*/ 187449 w 188990"/>
                      <a:gd name="connsiteY1" fmla="*/ 50126 h 342286"/>
                      <a:gd name="connsiteX2" fmla="*/ 109805 w 188990"/>
                      <a:gd name="connsiteY2" fmla="*/ 0 h 342286"/>
                      <a:gd name="connsiteX3" fmla="*/ 0 w 188990"/>
                      <a:gd name="connsiteY3" fmla="*/ 171143 h 342286"/>
                      <a:gd name="connsiteX4" fmla="*/ 109805 w 188990"/>
                      <a:gd name="connsiteY4" fmla="*/ 342286 h 342286"/>
                      <a:gd name="connsiteX5" fmla="*/ 111831 w 188990"/>
                      <a:gd name="connsiteY5" fmla="*/ 341648 h 3422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88990" h="342286">
                        <a:moveTo>
                          <a:pt x="188990" y="53688"/>
                        </a:moveTo>
                        <a:lnTo>
                          <a:pt x="187449" y="50126"/>
                        </a:lnTo>
                        <a:cubicBezTo>
                          <a:pt x="167578" y="19156"/>
                          <a:pt x="140127" y="0"/>
                          <a:pt x="109805" y="0"/>
                        </a:cubicBezTo>
                        <a:cubicBezTo>
                          <a:pt x="49161" y="0"/>
                          <a:pt x="0" y="76623"/>
                          <a:pt x="0" y="171143"/>
                        </a:cubicBezTo>
                        <a:cubicBezTo>
                          <a:pt x="0" y="265663"/>
                          <a:pt x="49161" y="342286"/>
                          <a:pt x="109805" y="342286"/>
                        </a:cubicBezTo>
                        <a:lnTo>
                          <a:pt x="111831" y="341648"/>
                        </a:lnTo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48" name="フリーフォーム: 図形 547">
                    <a:extLst>
                      <a:ext uri="{FF2B5EF4-FFF2-40B4-BE49-F238E27FC236}">
                        <a16:creationId xmlns:a16="http://schemas.microsoft.com/office/drawing/2014/main" id="{4FF228DF-F426-4853-8849-FEC6133E0BEB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1298571" y="4442364"/>
                    <a:ext cx="157406" cy="267063"/>
                  </a:xfrm>
                  <a:custGeom>
                    <a:avLst/>
                    <a:gdLst>
                      <a:gd name="connsiteX0" fmla="*/ 70049 w 131404"/>
                      <a:gd name="connsiteY0" fmla="*/ 0 h 222946"/>
                      <a:gd name="connsiteX1" fmla="*/ 0 w 131404"/>
                      <a:gd name="connsiteY1" fmla="*/ 111473 h 222946"/>
                      <a:gd name="connsiteX2" fmla="*/ 70049 w 131404"/>
                      <a:gd name="connsiteY2" fmla="*/ 222946 h 222946"/>
                      <a:gd name="connsiteX3" fmla="*/ 89572 w 131404"/>
                      <a:gd name="connsiteY3" fmla="*/ 216674 h 222946"/>
                      <a:gd name="connsiteX4" fmla="*/ 131404 w 131404"/>
                      <a:gd name="connsiteY4" fmla="*/ 60555 h 222946"/>
                      <a:gd name="connsiteX5" fmla="*/ 119581 w 131404"/>
                      <a:gd name="connsiteY5" fmla="*/ 32650 h 222946"/>
                      <a:gd name="connsiteX6" fmla="*/ 70049 w 131404"/>
                      <a:gd name="connsiteY6" fmla="*/ 0 h 2229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31404" h="222946">
                        <a:moveTo>
                          <a:pt x="70049" y="0"/>
                        </a:moveTo>
                        <a:cubicBezTo>
                          <a:pt x="31362" y="0"/>
                          <a:pt x="0" y="49908"/>
                          <a:pt x="0" y="111473"/>
                        </a:cubicBezTo>
                        <a:cubicBezTo>
                          <a:pt x="0" y="173038"/>
                          <a:pt x="31362" y="222946"/>
                          <a:pt x="70049" y="222946"/>
                        </a:cubicBezTo>
                        <a:lnTo>
                          <a:pt x="89572" y="216674"/>
                        </a:lnTo>
                        <a:lnTo>
                          <a:pt x="131404" y="60555"/>
                        </a:lnTo>
                        <a:lnTo>
                          <a:pt x="119581" y="32650"/>
                        </a:lnTo>
                        <a:cubicBezTo>
                          <a:pt x="106905" y="12477"/>
                          <a:pt x="89392" y="0"/>
                          <a:pt x="700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66" name="フリーフォーム: 図形 565">
                    <a:extLst>
                      <a:ext uri="{FF2B5EF4-FFF2-40B4-BE49-F238E27FC236}">
                        <a16:creationId xmlns:a16="http://schemas.microsoft.com/office/drawing/2014/main" id="{2F0FB24D-8393-42E0-BB75-C7251DF21C25}"/>
                      </a:ext>
                    </a:extLst>
                  </p:cNvPr>
                  <p:cNvSpPr/>
                  <p:nvPr/>
                </p:nvSpPr>
                <p:spPr>
                  <a:xfrm>
                    <a:off x="963203" y="5303539"/>
                    <a:ext cx="50517" cy="353084"/>
                  </a:xfrm>
                  <a:custGeom>
                    <a:avLst/>
                    <a:gdLst>
                      <a:gd name="connsiteX0" fmla="*/ 50517 w 50517"/>
                      <a:gd name="connsiteY0" fmla="*/ 0 h 353084"/>
                      <a:gd name="connsiteX1" fmla="*/ 50517 w 50517"/>
                      <a:gd name="connsiteY1" fmla="*/ 353084 h 353084"/>
                      <a:gd name="connsiteX2" fmla="*/ 0 w 50517"/>
                      <a:gd name="connsiteY2" fmla="*/ 353084 h 353084"/>
                      <a:gd name="connsiteX3" fmla="*/ 0 w 50517"/>
                      <a:gd name="connsiteY3" fmla="*/ 149444 h 353084"/>
                      <a:gd name="connsiteX4" fmla="*/ 42787 w 50517"/>
                      <a:gd name="connsiteY4" fmla="*/ 9369 h 3530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0517" h="353084">
                        <a:moveTo>
                          <a:pt x="50517" y="0"/>
                        </a:moveTo>
                        <a:lnTo>
                          <a:pt x="50517" y="353084"/>
                        </a:lnTo>
                        <a:lnTo>
                          <a:pt x="0" y="353084"/>
                        </a:lnTo>
                        <a:lnTo>
                          <a:pt x="0" y="149444"/>
                        </a:lnTo>
                        <a:cubicBezTo>
                          <a:pt x="0" y="97557"/>
                          <a:pt x="15774" y="49354"/>
                          <a:pt x="42787" y="9369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567" name="フリーフォーム: 図形 566">
                    <a:extLst>
                      <a:ext uri="{FF2B5EF4-FFF2-40B4-BE49-F238E27FC236}">
                        <a16:creationId xmlns:a16="http://schemas.microsoft.com/office/drawing/2014/main" id="{C7B5BE2D-114F-4DEE-856D-77E66665270F}"/>
                      </a:ext>
                    </a:extLst>
                  </p:cNvPr>
                  <p:cNvSpPr/>
                  <p:nvPr/>
                </p:nvSpPr>
                <p:spPr>
                  <a:xfrm>
                    <a:off x="997057" y="5196462"/>
                    <a:ext cx="369002" cy="226058"/>
                  </a:xfrm>
                  <a:custGeom>
                    <a:avLst/>
                    <a:gdLst>
                      <a:gd name="connsiteX0" fmla="*/ 203228 w 377117"/>
                      <a:gd name="connsiteY0" fmla="*/ 0 h 234359"/>
                      <a:gd name="connsiteX1" fmla="*/ 377117 w 377117"/>
                      <a:gd name="connsiteY1" fmla="*/ 0 h 234359"/>
                      <a:gd name="connsiteX2" fmla="*/ 250705 w 377117"/>
                      <a:gd name="connsiteY2" fmla="*/ 234359 h 234359"/>
                      <a:gd name="connsiteX3" fmla="*/ 0 w 377117"/>
                      <a:gd name="connsiteY3" fmla="*/ 67532 h 234359"/>
                      <a:gd name="connsiteX4" fmla="*/ 10496 w 377117"/>
                      <a:gd name="connsiteY4" fmla="*/ 58872 h 234359"/>
                      <a:gd name="connsiteX5" fmla="*/ 203228 w 377117"/>
                      <a:gd name="connsiteY5" fmla="*/ 0 h 234359"/>
                      <a:gd name="connsiteX0" fmla="*/ 203228 w 377117"/>
                      <a:gd name="connsiteY0" fmla="*/ 0 h 239121"/>
                      <a:gd name="connsiteX1" fmla="*/ 377117 w 377117"/>
                      <a:gd name="connsiteY1" fmla="*/ 0 h 239121"/>
                      <a:gd name="connsiteX2" fmla="*/ 188793 w 377117"/>
                      <a:gd name="connsiteY2" fmla="*/ 239121 h 239121"/>
                      <a:gd name="connsiteX3" fmla="*/ 0 w 377117"/>
                      <a:gd name="connsiteY3" fmla="*/ 67532 h 239121"/>
                      <a:gd name="connsiteX4" fmla="*/ 10496 w 377117"/>
                      <a:gd name="connsiteY4" fmla="*/ 58872 h 239121"/>
                      <a:gd name="connsiteX5" fmla="*/ 203228 w 377117"/>
                      <a:gd name="connsiteY5" fmla="*/ 0 h 239121"/>
                      <a:gd name="connsiteX0" fmla="*/ 203228 w 377117"/>
                      <a:gd name="connsiteY0" fmla="*/ 0 h 229596"/>
                      <a:gd name="connsiteX1" fmla="*/ 377117 w 377117"/>
                      <a:gd name="connsiteY1" fmla="*/ 0 h 229596"/>
                      <a:gd name="connsiteX2" fmla="*/ 43537 w 377117"/>
                      <a:gd name="connsiteY2" fmla="*/ 229596 h 229596"/>
                      <a:gd name="connsiteX3" fmla="*/ 0 w 377117"/>
                      <a:gd name="connsiteY3" fmla="*/ 67532 h 229596"/>
                      <a:gd name="connsiteX4" fmla="*/ 10496 w 377117"/>
                      <a:gd name="connsiteY4" fmla="*/ 58872 h 229596"/>
                      <a:gd name="connsiteX5" fmla="*/ 203228 w 377117"/>
                      <a:gd name="connsiteY5" fmla="*/ 0 h 229596"/>
                      <a:gd name="connsiteX0" fmla="*/ 192732 w 366621"/>
                      <a:gd name="connsiteY0" fmla="*/ 0 h 229596"/>
                      <a:gd name="connsiteX1" fmla="*/ 366621 w 366621"/>
                      <a:gd name="connsiteY1" fmla="*/ 0 h 229596"/>
                      <a:gd name="connsiteX2" fmla="*/ 33041 w 366621"/>
                      <a:gd name="connsiteY2" fmla="*/ 229596 h 229596"/>
                      <a:gd name="connsiteX3" fmla="*/ 0 w 366621"/>
                      <a:gd name="connsiteY3" fmla="*/ 58872 h 229596"/>
                      <a:gd name="connsiteX4" fmla="*/ 192732 w 366621"/>
                      <a:gd name="connsiteY4" fmla="*/ 0 h 229596"/>
                      <a:gd name="connsiteX0" fmla="*/ 195113 w 369002"/>
                      <a:gd name="connsiteY0" fmla="*/ 0 h 229596"/>
                      <a:gd name="connsiteX1" fmla="*/ 369002 w 369002"/>
                      <a:gd name="connsiteY1" fmla="*/ 0 h 229596"/>
                      <a:gd name="connsiteX2" fmla="*/ 35422 w 369002"/>
                      <a:gd name="connsiteY2" fmla="*/ 229596 h 229596"/>
                      <a:gd name="connsiteX3" fmla="*/ 0 w 369002"/>
                      <a:gd name="connsiteY3" fmla="*/ 85066 h 229596"/>
                      <a:gd name="connsiteX4" fmla="*/ 195113 w 369002"/>
                      <a:gd name="connsiteY4" fmla="*/ 0 h 229596"/>
                      <a:gd name="connsiteX0" fmla="*/ 195113 w 369002"/>
                      <a:gd name="connsiteY0" fmla="*/ 0 h 229596"/>
                      <a:gd name="connsiteX1" fmla="*/ 369002 w 369002"/>
                      <a:gd name="connsiteY1" fmla="*/ 0 h 229596"/>
                      <a:gd name="connsiteX2" fmla="*/ 35422 w 369002"/>
                      <a:gd name="connsiteY2" fmla="*/ 229596 h 229596"/>
                      <a:gd name="connsiteX3" fmla="*/ 0 w 369002"/>
                      <a:gd name="connsiteY3" fmla="*/ 85066 h 229596"/>
                      <a:gd name="connsiteX4" fmla="*/ 195113 w 369002"/>
                      <a:gd name="connsiteY4" fmla="*/ 0 h 229596"/>
                      <a:gd name="connsiteX0" fmla="*/ 195113 w 369002"/>
                      <a:gd name="connsiteY0" fmla="*/ 0 h 198639"/>
                      <a:gd name="connsiteX1" fmla="*/ 369002 w 369002"/>
                      <a:gd name="connsiteY1" fmla="*/ 0 h 198639"/>
                      <a:gd name="connsiteX2" fmla="*/ 18753 w 369002"/>
                      <a:gd name="connsiteY2" fmla="*/ 198639 h 198639"/>
                      <a:gd name="connsiteX3" fmla="*/ 0 w 369002"/>
                      <a:gd name="connsiteY3" fmla="*/ 85066 h 198639"/>
                      <a:gd name="connsiteX4" fmla="*/ 195113 w 369002"/>
                      <a:gd name="connsiteY4" fmla="*/ 0 h 198639"/>
                      <a:gd name="connsiteX0" fmla="*/ 195113 w 369002"/>
                      <a:gd name="connsiteY0" fmla="*/ 0 h 198639"/>
                      <a:gd name="connsiteX1" fmla="*/ 369002 w 369002"/>
                      <a:gd name="connsiteY1" fmla="*/ 0 h 198639"/>
                      <a:gd name="connsiteX2" fmla="*/ 18753 w 369002"/>
                      <a:gd name="connsiteY2" fmla="*/ 198639 h 198639"/>
                      <a:gd name="connsiteX3" fmla="*/ 0 w 369002"/>
                      <a:gd name="connsiteY3" fmla="*/ 94591 h 198639"/>
                      <a:gd name="connsiteX4" fmla="*/ 195113 w 369002"/>
                      <a:gd name="connsiteY4" fmla="*/ 0 h 198639"/>
                      <a:gd name="connsiteX0" fmla="*/ 195113 w 369002"/>
                      <a:gd name="connsiteY0" fmla="*/ 0 h 198639"/>
                      <a:gd name="connsiteX1" fmla="*/ 369002 w 369002"/>
                      <a:gd name="connsiteY1" fmla="*/ 0 h 198639"/>
                      <a:gd name="connsiteX2" fmla="*/ 18753 w 369002"/>
                      <a:gd name="connsiteY2" fmla="*/ 198639 h 198639"/>
                      <a:gd name="connsiteX3" fmla="*/ 0 w 369002"/>
                      <a:gd name="connsiteY3" fmla="*/ 94591 h 198639"/>
                      <a:gd name="connsiteX4" fmla="*/ 195113 w 369002"/>
                      <a:gd name="connsiteY4" fmla="*/ 0 h 198639"/>
                      <a:gd name="connsiteX0" fmla="*/ 195113 w 369002"/>
                      <a:gd name="connsiteY0" fmla="*/ 0 h 198639"/>
                      <a:gd name="connsiteX1" fmla="*/ 369002 w 369002"/>
                      <a:gd name="connsiteY1" fmla="*/ 0 h 198639"/>
                      <a:gd name="connsiteX2" fmla="*/ 18753 w 369002"/>
                      <a:gd name="connsiteY2" fmla="*/ 198639 h 198639"/>
                      <a:gd name="connsiteX3" fmla="*/ 0 w 369002"/>
                      <a:gd name="connsiteY3" fmla="*/ 94591 h 198639"/>
                      <a:gd name="connsiteX4" fmla="*/ 195113 w 369002"/>
                      <a:gd name="connsiteY4" fmla="*/ 0 h 198639"/>
                      <a:gd name="connsiteX0" fmla="*/ 195113 w 369002"/>
                      <a:gd name="connsiteY0" fmla="*/ 0 h 198639"/>
                      <a:gd name="connsiteX1" fmla="*/ 369002 w 369002"/>
                      <a:gd name="connsiteY1" fmla="*/ 0 h 198639"/>
                      <a:gd name="connsiteX2" fmla="*/ 18753 w 369002"/>
                      <a:gd name="connsiteY2" fmla="*/ 198639 h 198639"/>
                      <a:gd name="connsiteX3" fmla="*/ 0 w 369002"/>
                      <a:gd name="connsiteY3" fmla="*/ 94591 h 198639"/>
                      <a:gd name="connsiteX4" fmla="*/ 195113 w 369002"/>
                      <a:gd name="connsiteY4" fmla="*/ 0 h 198639"/>
                      <a:gd name="connsiteX0" fmla="*/ 195113 w 369002"/>
                      <a:gd name="connsiteY0" fmla="*/ 0 h 198639"/>
                      <a:gd name="connsiteX1" fmla="*/ 369002 w 369002"/>
                      <a:gd name="connsiteY1" fmla="*/ 0 h 198639"/>
                      <a:gd name="connsiteX2" fmla="*/ 18753 w 369002"/>
                      <a:gd name="connsiteY2" fmla="*/ 198639 h 198639"/>
                      <a:gd name="connsiteX3" fmla="*/ 0 w 369002"/>
                      <a:gd name="connsiteY3" fmla="*/ 94591 h 198639"/>
                      <a:gd name="connsiteX4" fmla="*/ 195113 w 369002"/>
                      <a:gd name="connsiteY4" fmla="*/ 0 h 198639"/>
                      <a:gd name="connsiteX0" fmla="*/ 195113 w 369002"/>
                      <a:gd name="connsiteY0" fmla="*/ 5292 h 203931"/>
                      <a:gd name="connsiteX1" fmla="*/ 369002 w 369002"/>
                      <a:gd name="connsiteY1" fmla="*/ 5292 h 203931"/>
                      <a:gd name="connsiteX2" fmla="*/ 18753 w 369002"/>
                      <a:gd name="connsiteY2" fmla="*/ 203931 h 203931"/>
                      <a:gd name="connsiteX3" fmla="*/ 0 w 369002"/>
                      <a:gd name="connsiteY3" fmla="*/ 99883 h 203931"/>
                      <a:gd name="connsiteX4" fmla="*/ 195113 w 369002"/>
                      <a:gd name="connsiteY4" fmla="*/ 5292 h 203931"/>
                      <a:gd name="connsiteX0" fmla="*/ 195113 w 369002"/>
                      <a:gd name="connsiteY0" fmla="*/ 3606 h 204627"/>
                      <a:gd name="connsiteX1" fmla="*/ 369002 w 369002"/>
                      <a:gd name="connsiteY1" fmla="*/ 5988 h 204627"/>
                      <a:gd name="connsiteX2" fmla="*/ 18753 w 369002"/>
                      <a:gd name="connsiteY2" fmla="*/ 204627 h 204627"/>
                      <a:gd name="connsiteX3" fmla="*/ 0 w 369002"/>
                      <a:gd name="connsiteY3" fmla="*/ 100579 h 204627"/>
                      <a:gd name="connsiteX4" fmla="*/ 195113 w 369002"/>
                      <a:gd name="connsiteY4" fmla="*/ 3606 h 204627"/>
                      <a:gd name="connsiteX0" fmla="*/ 195113 w 369002"/>
                      <a:gd name="connsiteY0" fmla="*/ 3606 h 204627"/>
                      <a:gd name="connsiteX1" fmla="*/ 369002 w 369002"/>
                      <a:gd name="connsiteY1" fmla="*/ 5988 h 204627"/>
                      <a:gd name="connsiteX2" fmla="*/ 18753 w 369002"/>
                      <a:gd name="connsiteY2" fmla="*/ 204627 h 204627"/>
                      <a:gd name="connsiteX3" fmla="*/ 0 w 369002"/>
                      <a:gd name="connsiteY3" fmla="*/ 100579 h 204627"/>
                      <a:gd name="connsiteX4" fmla="*/ 195113 w 369002"/>
                      <a:gd name="connsiteY4" fmla="*/ 3606 h 204627"/>
                      <a:gd name="connsiteX0" fmla="*/ 195113 w 369002"/>
                      <a:gd name="connsiteY0" fmla="*/ 3606 h 226058"/>
                      <a:gd name="connsiteX1" fmla="*/ 369002 w 369002"/>
                      <a:gd name="connsiteY1" fmla="*/ 5988 h 226058"/>
                      <a:gd name="connsiteX2" fmla="*/ 54472 w 369002"/>
                      <a:gd name="connsiteY2" fmla="*/ 226058 h 226058"/>
                      <a:gd name="connsiteX3" fmla="*/ 0 w 369002"/>
                      <a:gd name="connsiteY3" fmla="*/ 100579 h 226058"/>
                      <a:gd name="connsiteX4" fmla="*/ 195113 w 369002"/>
                      <a:gd name="connsiteY4" fmla="*/ 3606 h 226058"/>
                      <a:gd name="connsiteX0" fmla="*/ 195113 w 369002"/>
                      <a:gd name="connsiteY0" fmla="*/ 3606 h 226058"/>
                      <a:gd name="connsiteX1" fmla="*/ 369002 w 369002"/>
                      <a:gd name="connsiteY1" fmla="*/ 5988 h 226058"/>
                      <a:gd name="connsiteX2" fmla="*/ 54472 w 369002"/>
                      <a:gd name="connsiteY2" fmla="*/ 226058 h 226058"/>
                      <a:gd name="connsiteX3" fmla="*/ 0 w 369002"/>
                      <a:gd name="connsiteY3" fmla="*/ 100579 h 226058"/>
                      <a:gd name="connsiteX4" fmla="*/ 195113 w 369002"/>
                      <a:gd name="connsiteY4" fmla="*/ 3606 h 226058"/>
                      <a:gd name="connsiteX0" fmla="*/ 195113 w 369002"/>
                      <a:gd name="connsiteY0" fmla="*/ 3606 h 226058"/>
                      <a:gd name="connsiteX1" fmla="*/ 369002 w 369002"/>
                      <a:gd name="connsiteY1" fmla="*/ 5988 h 226058"/>
                      <a:gd name="connsiteX2" fmla="*/ 54472 w 369002"/>
                      <a:gd name="connsiteY2" fmla="*/ 226058 h 226058"/>
                      <a:gd name="connsiteX3" fmla="*/ 0 w 369002"/>
                      <a:gd name="connsiteY3" fmla="*/ 100579 h 226058"/>
                      <a:gd name="connsiteX4" fmla="*/ 195113 w 369002"/>
                      <a:gd name="connsiteY4" fmla="*/ 3606 h 226058"/>
                      <a:gd name="connsiteX0" fmla="*/ 195113 w 369002"/>
                      <a:gd name="connsiteY0" fmla="*/ 3606 h 226058"/>
                      <a:gd name="connsiteX1" fmla="*/ 369002 w 369002"/>
                      <a:gd name="connsiteY1" fmla="*/ 5988 h 226058"/>
                      <a:gd name="connsiteX2" fmla="*/ 54472 w 369002"/>
                      <a:gd name="connsiteY2" fmla="*/ 226058 h 226058"/>
                      <a:gd name="connsiteX3" fmla="*/ 0 w 369002"/>
                      <a:gd name="connsiteY3" fmla="*/ 100579 h 226058"/>
                      <a:gd name="connsiteX4" fmla="*/ 195113 w 369002"/>
                      <a:gd name="connsiteY4" fmla="*/ 3606 h 2260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69002" h="226058">
                        <a:moveTo>
                          <a:pt x="195113" y="3606"/>
                        </a:moveTo>
                        <a:cubicBezTo>
                          <a:pt x="253076" y="3606"/>
                          <a:pt x="327708" y="-5919"/>
                          <a:pt x="369002" y="5988"/>
                        </a:cubicBezTo>
                        <a:cubicBezTo>
                          <a:pt x="335596" y="31720"/>
                          <a:pt x="130741" y="69357"/>
                          <a:pt x="54472" y="226058"/>
                        </a:cubicBezTo>
                        <a:cubicBezTo>
                          <a:pt x="22027" y="169945"/>
                          <a:pt x="18157" y="142405"/>
                          <a:pt x="0" y="100579"/>
                        </a:cubicBezTo>
                        <a:cubicBezTo>
                          <a:pt x="52635" y="46741"/>
                          <a:pt x="118958" y="8369"/>
                          <a:pt x="195113" y="3606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71" name="楕円 570">
                    <a:extLst>
                      <a:ext uri="{FF2B5EF4-FFF2-40B4-BE49-F238E27FC236}">
                        <a16:creationId xmlns:a16="http://schemas.microsoft.com/office/drawing/2014/main" id="{B6425F79-6856-4B3E-97C7-886337767AE9}"/>
                      </a:ext>
                    </a:extLst>
                  </p:cNvPr>
                  <p:cNvSpPr/>
                  <p:nvPr/>
                </p:nvSpPr>
                <p:spPr>
                  <a:xfrm>
                    <a:off x="948967" y="5549502"/>
                    <a:ext cx="45719" cy="57242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3" name="楕円 572">
                    <a:extLst>
                      <a:ext uri="{FF2B5EF4-FFF2-40B4-BE49-F238E27FC236}">
                        <a16:creationId xmlns:a16="http://schemas.microsoft.com/office/drawing/2014/main" id="{6C7B62D2-5BC2-4042-B8FA-7ADB98860AF5}"/>
                      </a:ext>
                    </a:extLst>
                  </p:cNvPr>
                  <p:cNvSpPr/>
                  <p:nvPr/>
                </p:nvSpPr>
                <p:spPr>
                  <a:xfrm>
                    <a:off x="948967" y="5402802"/>
                    <a:ext cx="45719" cy="57242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9" name="月 578">
                    <a:extLst>
                      <a:ext uri="{FF2B5EF4-FFF2-40B4-BE49-F238E27FC236}">
                        <a16:creationId xmlns:a16="http://schemas.microsoft.com/office/drawing/2014/main" id="{079599BB-A93B-4BEF-A4E3-DBE2BE7FDD1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11934" y="4175091"/>
                    <a:ext cx="49791" cy="121819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73" name="フリーフォーム: 図形 272">
                  <a:extLst>
                    <a:ext uri="{FF2B5EF4-FFF2-40B4-BE49-F238E27FC236}">
                      <a16:creationId xmlns:a16="http://schemas.microsoft.com/office/drawing/2014/main" id="{5B3EF782-0F65-4237-ABF7-F5702506362D}"/>
                    </a:ext>
                  </a:extLst>
                </p:cNvPr>
                <p:cNvSpPr/>
                <p:nvPr/>
              </p:nvSpPr>
              <p:spPr>
                <a:xfrm>
                  <a:off x="1556075" y="4405313"/>
                  <a:ext cx="127470" cy="108134"/>
                </a:xfrm>
                <a:custGeom>
                  <a:avLst/>
                  <a:gdLst>
                    <a:gd name="connsiteX0" fmla="*/ 69871 w 139742"/>
                    <a:gd name="connsiteY0" fmla="*/ 0 h 116247"/>
                    <a:gd name="connsiteX1" fmla="*/ 139742 w 139742"/>
                    <a:gd name="connsiteY1" fmla="*/ 100994 h 116247"/>
                    <a:gd name="connsiteX2" fmla="*/ 137612 w 139742"/>
                    <a:gd name="connsiteY2" fmla="*/ 116247 h 116247"/>
                    <a:gd name="connsiteX3" fmla="*/ 127697 w 139742"/>
                    <a:gd name="connsiteY3" fmla="*/ 98086 h 116247"/>
                    <a:gd name="connsiteX4" fmla="*/ 69871 w 139742"/>
                    <a:gd name="connsiteY4" fmla="*/ 68505 h 116247"/>
                    <a:gd name="connsiteX5" fmla="*/ 12045 w 139742"/>
                    <a:gd name="connsiteY5" fmla="*/ 98086 h 116247"/>
                    <a:gd name="connsiteX6" fmla="*/ 2131 w 139742"/>
                    <a:gd name="connsiteY6" fmla="*/ 116247 h 116247"/>
                    <a:gd name="connsiteX7" fmla="*/ 0 w 139742"/>
                    <a:gd name="connsiteY7" fmla="*/ 100994 h 116247"/>
                    <a:gd name="connsiteX8" fmla="*/ 69871 w 139742"/>
                    <a:gd name="connsiteY8" fmla="*/ 0 h 1162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39742" h="116247">
                      <a:moveTo>
                        <a:pt x="69871" y="0"/>
                      </a:moveTo>
                      <a:cubicBezTo>
                        <a:pt x="108460" y="0"/>
                        <a:pt x="139742" y="45217"/>
                        <a:pt x="139742" y="100994"/>
                      </a:cubicBezTo>
                      <a:lnTo>
                        <a:pt x="137612" y="116247"/>
                      </a:lnTo>
                      <a:lnTo>
                        <a:pt x="127697" y="98086"/>
                      </a:lnTo>
                      <a:cubicBezTo>
                        <a:pt x="112898" y="79810"/>
                        <a:pt x="92454" y="68505"/>
                        <a:pt x="69871" y="68505"/>
                      </a:cubicBezTo>
                      <a:cubicBezTo>
                        <a:pt x="47289" y="68505"/>
                        <a:pt x="26844" y="79810"/>
                        <a:pt x="12045" y="98086"/>
                      </a:cubicBezTo>
                      <a:lnTo>
                        <a:pt x="2131" y="116247"/>
                      </a:lnTo>
                      <a:lnTo>
                        <a:pt x="0" y="100994"/>
                      </a:lnTo>
                      <a:cubicBezTo>
                        <a:pt x="0" y="45217"/>
                        <a:pt x="31282" y="0"/>
                        <a:pt x="69871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A81B50B1-5279-4012-A9A5-166A61364D32}"/>
                  </a:ext>
                </a:extLst>
              </p:cNvPr>
              <p:cNvGrpSpPr/>
              <p:nvPr/>
            </p:nvGrpSpPr>
            <p:grpSpPr>
              <a:xfrm>
                <a:off x="636583" y="4156785"/>
                <a:ext cx="976269" cy="2285198"/>
                <a:chOff x="1068044" y="4291874"/>
                <a:chExt cx="918557" cy="2150109"/>
              </a:xfrm>
            </p:grpSpPr>
            <p:grpSp>
              <p:nvGrpSpPr>
                <p:cNvPr id="352" name="グループ化 351">
                  <a:extLst>
                    <a:ext uri="{FF2B5EF4-FFF2-40B4-BE49-F238E27FC236}">
                      <a16:creationId xmlns:a16="http://schemas.microsoft.com/office/drawing/2014/main" id="{FCFC9F60-FC2B-4E50-A5C9-4B7B9F16A830}"/>
                    </a:ext>
                  </a:extLst>
                </p:cNvPr>
                <p:cNvGrpSpPr/>
                <p:nvPr/>
              </p:nvGrpSpPr>
              <p:grpSpPr>
                <a:xfrm flipH="1">
                  <a:off x="1068044" y="4291874"/>
                  <a:ext cx="918557" cy="2150109"/>
                  <a:chOff x="686654" y="4291874"/>
                  <a:chExt cx="918557" cy="2150109"/>
                </a:xfrm>
              </p:grpSpPr>
              <p:sp>
                <p:nvSpPr>
                  <p:cNvPr id="354" name="フリーフォーム: 図形 353">
                    <a:extLst>
                      <a:ext uri="{FF2B5EF4-FFF2-40B4-BE49-F238E27FC236}">
                        <a16:creationId xmlns:a16="http://schemas.microsoft.com/office/drawing/2014/main" id="{3892B713-E06A-4FF1-9CA5-8B6818C8641D}"/>
                      </a:ext>
                    </a:extLst>
                  </p:cNvPr>
                  <p:cNvSpPr/>
                  <p:nvPr/>
                </p:nvSpPr>
                <p:spPr>
                  <a:xfrm>
                    <a:off x="1080230" y="5098406"/>
                    <a:ext cx="177070" cy="395121"/>
                  </a:xfrm>
                  <a:custGeom>
                    <a:avLst/>
                    <a:gdLst>
                      <a:gd name="connsiteX0" fmla="*/ 22650 w 248020"/>
                      <a:gd name="connsiteY0" fmla="*/ 0 h 258102"/>
                      <a:gd name="connsiteX1" fmla="*/ 225369 w 248020"/>
                      <a:gd name="connsiteY1" fmla="*/ 0 h 258102"/>
                      <a:gd name="connsiteX2" fmla="*/ 248020 w 248020"/>
                      <a:gd name="connsiteY2" fmla="*/ 258102 h 258102"/>
                      <a:gd name="connsiteX3" fmla="*/ 0 w 248020"/>
                      <a:gd name="connsiteY3" fmla="*/ 258102 h 2581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48020" h="258102">
                        <a:moveTo>
                          <a:pt x="22650" y="0"/>
                        </a:moveTo>
                        <a:lnTo>
                          <a:pt x="225369" y="0"/>
                        </a:lnTo>
                        <a:lnTo>
                          <a:pt x="248020" y="258102"/>
                        </a:lnTo>
                        <a:lnTo>
                          <a:pt x="0" y="258102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55" name="フリーフォーム: 図形 354">
                    <a:extLst>
                      <a:ext uri="{FF2B5EF4-FFF2-40B4-BE49-F238E27FC236}">
                        <a16:creationId xmlns:a16="http://schemas.microsoft.com/office/drawing/2014/main" id="{C0173049-7E0E-467F-8C53-340E511E3065}"/>
                      </a:ext>
                    </a:extLst>
                  </p:cNvPr>
                  <p:cNvSpPr/>
                  <p:nvPr/>
                </p:nvSpPr>
                <p:spPr>
                  <a:xfrm>
                    <a:off x="1092994" y="5129117"/>
                    <a:ext cx="81882" cy="195549"/>
                  </a:xfrm>
                  <a:custGeom>
                    <a:avLst/>
                    <a:gdLst>
                      <a:gd name="connsiteX0" fmla="*/ 152408 w 161003"/>
                      <a:gd name="connsiteY0" fmla="*/ 0 h 223973"/>
                      <a:gd name="connsiteX1" fmla="*/ 9452 w 161003"/>
                      <a:gd name="connsiteY1" fmla="*/ 219737 h 223973"/>
                      <a:gd name="connsiteX2" fmla="*/ 0 w 161003"/>
                      <a:gd name="connsiteY2" fmla="*/ 223973 h 223973"/>
                      <a:gd name="connsiteX3" fmla="*/ 4657 w 161003"/>
                      <a:gd name="connsiteY3" fmla="*/ 149621 h 223973"/>
                      <a:gd name="connsiteX4" fmla="*/ 85033 w 161003"/>
                      <a:gd name="connsiteY4" fmla="*/ 89394 h 223973"/>
                      <a:gd name="connsiteX5" fmla="*/ 152408 w 161003"/>
                      <a:gd name="connsiteY5" fmla="*/ 0 h 223973"/>
                      <a:gd name="connsiteX0" fmla="*/ 152408 w 161003"/>
                      <a:gd name="connsiteY0" fmla="*/ 0 h 209686"/>
                      <a:gd name="connsiteX1" fmla="*/ 9452 w 161003"/>
                      <a:gd name="connsiteY1" fmla="*/ 205450 h 209686"/>
                      <a:gd name="connsiteX2" fmla="*/ 0 w 161003"/>
                      <a:gd name="connsiteY2" fmla="*/ 209686 h 209686"/>
                      <a:gd name="connsiteX3" fmla="*/ 4657 w 161003"/>
                      <a:gd name="connsiteY3" fmla="*/ 135334 h 209686"/>
                      <a:gd name="connsiteX4" fmla="*/ 85033 w 161003"/>
                      <a:gd name="connsiteY4" fmla="*/ 75107 h 209686"/>
                      <a:gd name="connsiteX5" fmla="*/ 152408 w 161003"/>
                      <a:gd name="connsiteY5" fmla="*/ 0 h 209686"/>
                      <a:gd name="connsiteX0" fmla="*/ 152408 w 161003"/>
                      <a:gd name="connsiteY0" fmla="*/ 0 h 209686"/>
                      <a:gd name="connsiteX1" fmla="*/ 9452 w 161003"/>
                      <a:gd name="connsiteY1" fmla="*/ 205450 h 209686"/>
                      <a:gd name="connsiteX2" fmla="*/ 0 w 161003"/>
                      <a:gd name="connsiteY2" fmla="*/ 209686 h 209686"/>
                      <a:gd name="connsiteX3" fmla="*/ 4657 w 161003"/>
                      <a:gd name="connsiteY3" fmla="*/ 135334 h 209686"/>
                      <a:gd name="connsiteX4" fmla="*/ 87857 w 161003"/>
                      <a:gd name="connsiteY4" fmla="*/ 82251 h 209686"/>
                      <a:gd name="connsiteX5" fmla="*/ 152408 w 161003"/>
                      <a:gd name="connsiteY5" fmla="*/ 0 h 209686"/>
                      <a:gd name="connsiteX0" fmla="*/ 147751 w 156346"/>
                      <a:gd name="connsiteY0" fmla="*/ 0 h 205450"/>
                      <a:gd name="connsiteX1" fmla="*/ 4795 w 156346"/>
                      <a:gd name="connsiteY1" fmla="*/ 205450 h 205450"/>
                      <a:gd name="connsiteX2" fmla="*/ 0 w 156346"/>
                      <a:gd name="connsiteY2" fmla="*/ 135334 h 205450"/>
                      <a:gd name="connsiteX3" fmla="*/ 83200 w 156346"/>
                      <a:gd name="connsiteY3" fmla="*/ 82251 h 205450"/>
                      <a:gd name="connsiteX4" fmla="*/ 147751 w 156346"/>
                      <a:gd name="connsiteY4" fmla="*/ 0 h 205450"/>
                      <a:gd name="connsiteX0" fmla="*/ 148605 w 156752"/>
                      <a:gd name="connsiteY0" fmla="*/ 0 h 188781"/>
                      <a:gd name="connsiteX1" fmla="*/ 0 w 156752"/>
                      <a:gd name="connsiteY1" fmla="*/ 188781 h 188781"/>
                      <a:gd name="connsiteX2" fmla="*/ 854 w 156752"/>
                      <a:gd name="connsiteY2" fmla="*/ 135334 h 188781"/>
                      <a:gd name="connsiteX3" fmla="*/ 84054 w 156752"/>
                      <a:gd name="connsiteY3" fmla="*/ 82251 h 188781"/>
                      <a:gd name="connsiteX4" fmla="*/ 148605 w 156752"/>
                      <a:gd name="connsiteY4" fmla="*/ 0 h 188781"/>
                      <a:gd name="connsiteX0" fmla="*/ 148605 w 148605"/>
                      <a:gd name="connsiteY0" fmla="*/ 0 h 188781"/>
                      <a:gd name="connsiteX1" fmla="*/ 0 w 148605"/>
                      <a:gd name="connsiteY1" fmla="*/ 188781 h 188781"/>
                      <a:gd name="connsiteX2" fmla="*/ 854 w 148605"/>
                      <a:gd name="connsiteY2" fmla="*/ 135334 h 188781"/>
                      <a:gd name="connsiteX3" fmla="*/ 84054 w 148605"/>
                      <a:gd name="connsiteY3" fmla="*/ 82251 h 188781"/>
                      <a:gd name="connsiteX4" fmla="*/ 148605 w 148605"/>
                      <a:gd name="connsiteY4" fmla="*/ 0 h 188781"/>
                      <a:gd name="connsiteX0" fmla="*/ 148605 w 148605"/>
                      <a:gd name="connsiteY0" fmla="*/ 0 h 188781"/>
                      <a:gd name="connsiteX1" fmla="*/ 0 w 148605"/>
                      <a:gd name="connsiteY1" fmla="*/ 188781 h 188781"/>
                      <a:gd name="connsiteX2" fmla="*/ 854 w 148605"/>
                      <a:gd name="connsiteY2" fmla="*/ 135334 h 188781"/>
                      <a:gd name="connsiteX3" fmla="*/ 84054 w 148605"/>
                      <a:gd name="connsiteY3" fmla="*/ 82251 h 188781"/>
                      <a:gd name="connsiteX4" fmla="*/ 148605 w 148605"/>
                      <a:gd name="connsiteY4" fmla="*/ 0 h 188781"/>
                      <a:gd name="connsiteX0" fmla="*/ 151429 w 151429"/>
                      <a:gd name="connsiteY0" fmla="*/ 0 h 186400"/>
                      <a:gd name="connsiteX1" fmla="*/ 0 w 151429"/>
                      <a:gd name="connsiteY1" fmla="*/ 186400 h 186400"/>
                      <a:gd name="connsiteX2" fmla="*/ 854 w 151429"/>
                      <a:gd name="connsiteY2" fmla="*/ 132953 h 186400"/>
                      <a:gd name="connsiteX3" fmla="*/ 84054 w 151429"/>
                      <a:gd name="connsiteY3" fmla="*/ 79870 h 186400"/>
                      <a:gd name="connsiteX4" fmla="*/ 151429 w 151429"/>
                      <a:gd name="connsiteY4" fmla="*/ 0 h 1864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1429" h="186400">
                        <a:moveTo>
                          <a:pt x="151429" y="0"/>
                        </a:moveTo>
                        <a:cubicBezTo>
                          <a:pt x="150345" y="78261"/>
                          <a:pt x="89168" y="133779"/>
                          <a:pt x="0" y="186400"/>
                        </a:cubicBezTo>
                        <a:cubicBezTo>
                          <a:pt x="285" y="168584"/>
                          <a:pt x="569" y="150769"/>
                          <a:pt x="854" y="132953"/>
                        </a:cubicBezTo>
                        <a:lnTo>
                          <a:pt x="84054" y="79870"/>
                        </a:lnTo>
                        <a:cubicBezTo>
                          <a:pt x="113633" y="51040"/>
                          <a:pt x="136893" y="29985"/>
                          <a:pt x="15142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356" name="四角形: 上の 2 つの角を丸める 355">
                    <a:extLst>
                      <a:ext uri="{FF2B5EF4-FFF2-40B4-BE49-F238E27FC236}">
                        <a16:creationId xmlns:a16="http://schemas.microsoft.com/office/drawing/2014/main" id="{3AFAD6F9-D269-4120-A064-F7D96592CD04}"/>
                      </a:ext>
                    </a:extLst>
                  </p:cNvPr>
                  <p:cNvSpPr/>
                  <p:nvPr/>
                </p:nvSpPr>
                <p:spPr>
                  <a:xfrm>
                    <a:off x="926529" y="5430206"/>
                    <a:ext cx="495078" cy="1011777"/>
                  </a:xfrm>
                  <a:prstGeom prst="round2SameRect">
                    <a:avLst>
                      <a:gd name="adj1" fmla="val 39323"/>
                      <a:gd name="adj2" fmla="val 0"/>
                    </a:avLst>
                  </a:prstGeom>
                  <a:solidFill>
                    <a:srgbClr val="FF66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57" name="フリーフォーム: 図形 356">
                    <a:extLst>
                      <a:ext uri="{FF2B5EF4-FFF2-40B4-BE49-F238E27FC236}">
                        <a16:creationId xmlns:a16="http://schemas.microsoft.com/office/drawing/2014/main" id="{D2672E59-E111-405E-BCBE-763DFCE20090}"/>
                      </a:ext>
                    </a:extLst>
                  </p:cNvPr>
                  <p:cNvSpPr/>
                  <p:nvPr/>
                </p:nvSpPr>
                <p:spPr>
                  <a:xfrm>
                    <a:off x="686654" y="4398024"/>
                    <a:ext cx="831186" cy="930665"/>
                  </a:xfrm>
                  <a:custGeom>
                    <a:avLst/>
                    <a:gdLst>
                      <a:gd name="connsiteX0" fmla="*/ 444504 w 821661"/>
                      <a:gd name="connsiteY0" fmla="*/ 27 h 921045"/>
                      <a:gd name="connsiteX1" fmla="*/ 821479 w 821661"/>
                      <a:gd name="connsiteY1" fmla="*/ 445103 h 921045"/>
                      <a:gd name="connsiteX2" fmla="*/ 552319 w 821661"/>
                      <a:gd name="connsiteY2" fmla="*/ 898660 h 921045"/>
                      <a:gd name="connsiteX3" fmla="*/ 480846 w 821661"/>
                      <a:gd name="connsiteY3" fmla="*/ 747863 h 921045"/>
                      <a:gd name="connsiteX4" fmla="*/ 232191 w 821661"/>
                      <a:gd name="connsiteY4" fmla="*/ 919950 h 921045"/>
                      <a:gd name="connsiteX5" fmla="*/ 75343 w 821661"/>
                      <a:gd name="connsiteY5" fmla="*/ 842202 h 921045"/>
                      <a:gd name="connsiteX6" fmla="*/ 67533 w 821661"/>
                      <a:gd name="connsiteY6" fmla="*/ 822288 h 921045"/>
                      <a:gd name="connsiteX7" fmla="*/ 70485 w 821661"/>
                      <a:gd name="connsiteY7" fmla="*/ 821185 h 921045"/>
                      <a:gd name="connsiteX8" fmla="*/ 100514 w 821661"/>
                      <a:gd name="connsiteY8" fmla="*/ 795321 h 921045"/>
                      <a:gd name="connsiteX9" fmla="*/ 70485 w 821661"/>
                      <a:gd name="connsiteY9" fmla="*/ 800742 h 921045"/>
                      <a:gd name="connsiteX10" fmla="*/ 60233 w 821661"/>
                      <a:gd name="connsiteY10" fmla="*/ 803677 h 921045"/>
                      <a:gd name="connsiteX11" fmla="*/ 59765 w 821661"/>
                      <a:gd name="connsiteY11" fmla="*/ 802483 h 921045"/>
                      <a:gd name="connsiteX12" fmla="*/ 48103 w 821661"/>
                      <a:gd name="connsiteY12" fmla="*/ 752360 h 921045"/>
                      <a:gd name="connsiteX13" fmla="*/ 0 w 821661"/>
                      <a:gd name="connsiteY13" fmla="*/ 713901 h 921045"/>
                      <a:gd name="connsiteX14" fmla="*/ 41934 w 821661"/>
                      <a:gd name="connsiteY14" fmla="*/ 572226 h 921045"/>
                      <a:gd name="connsiteX15" fmla="*/ 12918 w 821661"/>
                      <a:gd name="connsiteY15" fmla="*/ 401454 h 921045"/>
                      <a:gd name="connsiteX16" fmla="*/ 11316 w 821661"/>
                      <a:gd name="connsiteY16" fmla="*/ 339903 h 921045"/>
                      <a:gd name="connsiteX17" fmla="*/ 444504 w 821661"/>
                      <a:gd name="connsiteY17" fmla="*/ 27 h 921045"/>
                      <a:gd name="connsiteX0" fmla="*/ 480846 w 821661"/>
                      <a:gd name="connsiteY0" fmla="*/ 747863 h 921045"/>
                      <a:gd name="connsiteX1" fmla="*/ 232191 w 821661"/>
                      <a:gd name="connsiteY1" fmla="*/ 919950 h 921045"/>
                      <a:gd name="connsiteX2" fmla="*/ 75343 w 821661"/>
                      <a:gd name="connsiteY2" fmla="*/ 842202 h 921045"/>
                      <a:gd name="connsiteX3" fmla="*/ 67533 w 821661"/>
                      <a:gd name="connsiteY3" fmla="*/ 822288 h 921045"/>
                      <a:gd name="connsiteX4" fmla="*/ 70485 w 821661"/>
                      <a:gd name="connsiteY4" fmla="*/ 821185 h 921045"/>
                      <a:gd name="connsiteX5" fmla="*/ 100514 w 821661"/>
                      <a:gd name="connsiteY5" fmla="*/ 795321 h 921045"/>
                      <a:gd name="connsiteX6" fmla="*/ 70485 w 821661"/>
                      <a:gd name="connsiteY6" fmla="*/ 800742 h 921045"/>
                      <a:gd name="connsiteX7" fmla="*/ 60233 w 821661"/>
                      <a:gd name="connsiteY7" fmla="*/ 803677 h 921045"/>
                      <a:gd name="connsiteX8" fmla="*/ 59765 w 821661"/>
                      <a:gd name="connsiteY8" fmla="*/ 802483 h 921045"/>
                      <a:gd name="connsiteX9" fmla="*/ 48103 w 821661"/>
                      <a:gd name="connsiteY9" fmla="*/ 752360 h 921045"/>
                      <a:gd name="connsiteX10" fmla="*/ 0 w 821661"/>
                      <a:gd name="connsiteY10" fmla="*/ 713901 h 921045"/>
                      <a:gd name="connsiteX11" fmla="*/ 41934 w 821661"/>
                      <a:gd name="connsiteY11" fmla="*/ 572226 h 921045"/>
                      <a:gd name="connsiteX12" fmla="*/ 12918 w 821661"/>
                      <a:gd name="connsiteY12" fmla="*/ 401454 h 921045"/>
                      <a:gd name="connsiteX13" fmla="*/ 11316 w 821661"/>
                      <a:gd name="connsiteY13" fmla="*/ 339903 h 921045"/>
                      <a:gd name="connsiteX14" fmla="*/ 444504 w 821661"/>
                      <a:gd name="connsiteY14" fmla="*/ 27 h 921045"/>
                      <a:gd name="connsiteX15" fmla="*/ 821479 w 821661"/>
                      <a:gd name="connsiteY15" fmla="*/ 445103 h 921045"/>
                      <a:gd name="connsiteX16" fmla="*/ 552319 w 821661"/>
                      <a:gd name="connsiteY16" fmla="*/ 898660 h 921045"/>
                      <a:gd name="connsiteX17" fmla="*/ 572286 w 821661"/>
                      <a:gd name="connsiteY17" fmla="*/ 839303 h 921045"/>
                      <a:gd name="connsiteX0" fmla="*/ 480846 w 821661"/>
                      <a:gd name="connsiteY0" fmla="*/ 747863 h 921045"/>
                      <a:gd name="connsiteX1" fmla="*/ 232191 w 821661"/>
                      <a:gd name="connsiteY1" fmla="*/ 919950 h 921045"/>
                      <a:gd name="connsiteX2" fmla="*/ 75343 w 821661"/>
                      <a:gd name="connsiteY2" fmla="*/ 842202 h 921045"/>
                      <a:gd name="connsiteX3" fmla="*/ 67533 w 821661"/>
                      <a:gd name="connsiteY3" fmla="*/ 822288 h 921045"/>
                      <a:gd name="connsiteX4" fmla="*/ 70485 w 821661"/>
                      <a:gd name="connsiteY4" fmla="*/ 821185 h 921045"/>
                      <a:gd name="connsiteX5" fmla="*/ 100514 w 821661"/>
                      <a:gd name="connsiteY5" fmla="*/ 795321 h 921045"/>
                      <a:gd name="connsiteX6" fmla="*/ 70485 w 821661"/>
                      <a:gd name="connsiteY6" fmla="*/ 800742 h 921045"/>
                      <a:gd name="connsiteX7" fmla="*/ 60233 w 821661"/>
                      <a:gd name="connsiteY7" fmla="*/ 803677 h 921045"/>
                      <a:gd name="connsiteX8" fmla="*/ 59765 w 821661"/>
                      <a:gd name="connsiteY8" fmla="*/ 802483 h 921045"/>
                      <a:gd name="connsiteX9" fmla="*/ 48103 w 821661"/>
                      <a:gd name="connsiteY9" fmla="*/ 752360 h 921045"/>
                      <a:gd name="connsiteX10" fmla="*/ 0 w 821661"/>
                      <a:gd name="connsiteY10" fmla="*/ 713901 h 921045"/>
                      <a:gd name="connsiteX11" fmla="*/ 41934 w 821661"/>
                      <a:gd name="connsiteY11" fmla="*/ 572226 h 921045"/>
                      <a:gd name="connsiteX12" fmla="*/ 12918 w 821661"/>
                      <a:gd name="connsiteY12" fmla="*/ 401454 h 921045"/>
                      <a:gd name="connsiteX13" fmla="*/ 11316 w 821661"/>
                      <a:gd name="connsiteY13" fmla="*/ 339903 h 921045"/>
                      <a:gd name="connsiteX14" fmla="*/ 444504 w 821661"/>
                      <a:gd name="connsiteY14" fmla="*/ 27 h 921045"/>
                      <a:gd name="connsiteX15" fmla="*/ 821479 w 821661"/>
                      <a:gd name="connsiteY15" fmla="*/ 445103 h 921045"/>
                      <a:gd name="connsiteX16" fmla="*/ 552319 w 821661"/>
                      <a:gd name="connsiteY16" fmla="*/ 898660 h 921045"/>
                      <a:gd name="connsiteX0" fmla="*/ 480846 w 821661"/>
                      <a:gd name="connsiteY0" fmla="*/ 747863 h 921045"/>
                      <a:gd name="connsiteX1" fmla="*/ 232191 w 821661"/>
                      <a:gd name="connsiteY1" fmla="*/ 919950 h 921045"/>
                      <a:gd name="connsiteX2" fmla="*/ 75343 w 821661"/>
                      <a:gd name="connsiteY2" fmla="*/ 842202 h 921045"/>
                      <a:gd name="connsiteX3" fmla="*/ 67533 w 821661"/>
                      <a:gd name="connsiteY3" fmla="*/ 822288 h 921045"/>
                      <a:gd name="connsiteX4" fmla="*/ 100514 w 821661"/>
                      <a:gd name="connsiteY4" fmla="*/ 795321 h 921045"/>
                      <a:gd name="connsiteX5" fmla="*/ 70485 w 821661"/>
                      <a:gd name="connsiteY5" fmla="*/ 800742 h 921045"/>
                      <a:gd name="connsiteX6" fmla="*/ 60233 w 821661"/>
                      <a:gd name="connsiteY6" fmla="*/ 803677 h 921045"/>
                      <a:gd name="connsiteX7" fmla="*/ 59765 w 821661"/>
                      <a:gd name="connsiteY7" fmla="*/ 802483 h 921045"/>
                      <a:gd name="connsiteX8" fmla="*/ 48103 w 821661"/>
                      <a:gd name="connsiteY8" fmla="*/ 752360 h 921045"/>
                      <a:gd name="connsiteX9" fmla="*/ 0 w 821661"/>
                      <a:gd name="connsiteY9" fmla="*/ 713901 h 921045"/>
                      <a:gd name="connsiteX10" fmla="*/ 41934 w 821661"/>
                      <a:gd name="connsiteY10" fmla="*/ 572226 h 921045"/>
                      <a:gd name="connsiteX11" fmla="*/ 12918 w 821661"/>
                      <a:gd name="connsiteY11" fmla="*/ 401454 h 921045"/>
                      <a:gd name="connsiteX12" fmla="*/ 11316 w 821661"/>
                      <a:gd name="connsiteY12" fmla="*/ 339903 h 921045"/>
                      <a:gd name="connsiteX13" fmla="*/ 444504 w 821661"/>
                      <a:gd name="connsiteY13" fmla="*/ 27 h 921045"/>
                      <a:gd name="connsiteX14" fmla="*/ 821479 w 821661"/>
                      <a:gd name="connsiteY14" fmla="*/ 445103 h 921045"/>
                      <a:gd name="connsiteX15" fmla="*/ 552319 w 821661"/>
                      <a:gd name="connsiteY15" fmla="*/ 898660 h 921045"/>
                      <a:gd name="connsiteX0" fmla="*/ 480846 w 821661"/>
                      <a:gd name="connsiteY0" fmla="*/ 747863 h 921045"/>
                      <a:gd name="connsiteX1" fmla="*/ 232191 w 821661"/>
                      <a:gd name="connsiteY1" fmla="*/ 919950 h 921045"/>
                      <a:gd name="connsiteX2" fmla="*/ 75343 w 821661"/>
                      <a:gd name="connsiteY2" fmla="*/ 842202 h 921045"/>
                      <a:gd name="connsiteX3" fmla="*/ 67533 w 821661"/>
                      <a:gd name="connsiteY3" fmla="*/ 822288 h 921045"/>
                      <a:gd name="connsiteX4" fmla="*/ 100514 w 821661"/>
                      <a:gd name="connsiteY4" fmla="*/ 795321 h 921045"/>
                      <a:gd name="connsiteX5" fmla="*/ 70485 w 821661"/>
                      <a:gd name="connsiteY5" fmla="*/ 800742 h 921045"/>
                      <a:gd name="connsiteX6" fmla="*/ 60233 w 821661"/>
                      <a:gd name="connsiteY6" fmla="*/ 803677 h 921045"/>
                      <a:gd name="connsiteX7" fmla="*/ 48103 w 821661"/>
                      <a:gd name="connsiteY7" fmla="*/ 752360 h 921045"/>
                      <a:gd name="connsiteX8" fmla="*/ 0 w 821661"/>
                      <a:gd name="connsiteY8" fmla="*/ 713901 h 921045"/>
                      <a:gd name="connsiteX9" fmla="*/ 41934 w 821661"/>
                      <a:gd name="connsiteY9" fmla="*/ 572226 h 921045"/>
                      <a:gd name="connsiteX10" fmla="*/ 12918 w 821661"/>
                      <a:gd name="connsiteY10" fmla="*/ 401454 h 921045"/>
                      <a:gd name="connsiteX11" fmla="*/ 11316 w 821661"/>
                      <a:gd name="connsiteY11" fmla="*/ 339903 h 921045"/>
                      <a:gd name="connsiteX12" fmla="*/ 444504 w 821661"/>
                      <a:gd name="connsiteY12" fmla="*/ 27 h 921045"/>
                      <a:gd name="connsiteX13" fmla="*/ 821479 w 821661"/>
                      <a:gd name="connsiteY13" fmla="*/ 445103 h 921045"/>
                      <a:gd name="connsiteX14" fmla="*/ 552319 w 821661"/>
                      <a:gd name="connsiteY14" fmla="*/ 898660 h 921045"/>
                      <a:gd name="connsiteX0" fmla="*/ 480846 w 821661"/>
                      <a:gd name="connsiteY0" fmla="*/ 747863 h 921045"/>
                      <a:gd name="connsiteX1" fmla="*/ 232191 w 821661"/>
                      <a:gd name="connsiteY1" fmla="*/ 919950 h 921045"/>
                      <a:gd name="connsiteX2" fmla="*/ 75343 w 821661"/>
                      <a:gd name="connsiteY2" fmla="*/ 842202 h 921045"/>
                      <a:gd name="connsiteX3" fmla="*/ 67533 w 821661"/>
                      <a:gd name="connsiteY3" fmla="*/ 822288 h 921045"/>
                      <a:gd name="connsiteX4" fmla="*/ 100514 w 821661"/>
                      <a:gd name="connsiteY4" fmla="*/ 795321 h 921045"/>
                      <a:gd name="connsiteX5" fmla="*/ 70485 w 821661"/>
                      <a:gd name="connsiteY5" fmla="*/ 800742 h 921045"/>
                      <a:gd name="connsiteX6" fmla="*/ 48103 w 821661"/>
                      <a:gd name="connsiteY6" fmla="*/ 752360 h 921045"/>
                      <a:gd name="connsiteX7" fmla="*/ 0 w 821661"/>
                      <a:gd name="connsiteY7" fmla="*/ 713901 h 921045"/>
                      <a:gd name="connsiteX8" fmla="*/ 41934 w 821661"/>
                      <a:gd name="connsiteY8" fmla="*/ 572226 h 921045"/>
                      <a:gd name="connsiteX9" fmla="*/ 12918 w 821661"/>
                      <a:gd name="connsiteY9" fmla="*/ 401454 h 921045"/>
                      <a:gd name="connsiteX10" fmla="*/ 11316 w 821661"/>
                      <a:gd name="connsiteY10" fmla="*/ 339903 h 921045"/>
                      <a:gd name="connsiteX11" fmla="*/ 444504 w 821661"/>
                      <a:gd name="connsiteY11" fmla="*/ 27 h 921045"/>
                      <a:gd name="connsiteX12" fmla="*/ 821479 w 821661"/>
                      <a:gd name="connsiteY12" fmla="*/ 445103 h 921045"/>
                      <a:gd name="connsiteX13" fmla="*/ 552319 w 821661"/>
                      <a:gd name="connsiteY13" fmla="*/ 898660 h 921045"/>
                      <a:gd name="connsiteX0" fmla="*/ 480846 w 821661"/>
                      <a:gd name="connsiteY0" fmla="*/ 747863 h 921045"/>
                      <a:gd name="connsiteX1" fmla="*/ 232191 w 821661"/>
                      <a:gd name="connsiteY1" fmla="*/ 919950 h 921045"/>
                      <a:gd name="connsiteX2" fmla="*/ 75343 w 821661"/>
                      <a:gd name="connsiteY2" fmla="*/ 842202 h 921045"/>
                      <a:gd name="connsiteX3" fmla="*/ 67533 w 821661"/>
                      <a:gd name="connsiteY3" fmla="*/ 822288 h 921045"/>
                      <a:gd name="connsiteX4" fmla="*/ 100514 w 821661"/>
                      <a:gd name="connsiteY4" fmla="*/ 795321 h 921045"/>
                      <a:gd name="connsiteX5" fmla="*/ 56198 w 821661"/>
                      <a:gd name="connsiteY5" fmla="*/ 807886 h 921045"/>
                      <a:gd name="connsiteX6" fmla="*/ 48103 w 821661"/>
                      <a:gd name="connsiteY6" fmla="*/ 752360 h 921045"/>
                      <a:gd name="connsiteX7" fmla="*/ 0 w 821661"/>
                      <a:gd name="connsiteY7" fmla="*/ 713901 h 921045"/>
                      <a:gd name="connsiteX8" fmla="*/ 41934 w 821661"/>
                      <a:gd name="connsiteY8" fmla="*/ 572226 h 921045"/>
                      <a:gd name="connsiteX9" fmla="*/ 12918 w 821661"/>
                      <a:gd name="connsiteY9" fmla="*/ 401454 h 921045"/>
                      <a:gd name="connsiteX10" fmla="*/ 11316 w 821661"/>
                      <a:gd name="connsiteY10" fmla="*/ 339903 h 921045"/>
                      <a:gd name="connsiteX11" fmla="*/ 444504 w 821661"/>
                      <a:gd name="connsiteY11" fmla="*/ 27 h 921045"/>
                      <a:gd name="connsiteX12" fmla="*/ 821479 w 821661"/>
                      <a:gd name="connsiteY12" fmla="*/ 445103 h 921045"/>
                      <a:gd name="connsiteX13" fmla="*/ 552319 w 821661"/>
                      <a:gd name="connsiteY13" fmla="*/ 898660 h 921045"/>
                      <a:gd name="connsiteX0" fmla="*/ 480846 w 821661"/>
                      <a:gd name="connsiteY0" fmla="*/ 747863 h 921045"/>
                      <a:gd name="connsiteX1" fmla="*/ 232191 w 821661"/>
                      <a:gd name="connsiteY1" fmla="*/ 919950 h 921045"/>
                      <a:gd name="connsiteX2" fmla="*/ 75343 w 821661"/>
                      <a:gd name="connsiteY2" fmla="*/ 842202 h 921045"/>
                      <a:gd name="connsiteX3" fmla="*/ 100514 w 821661"/>
                      <a:gd name="connsiteY3" fmla="*/ 795321 h 921045"/>
                      <a:gd name="connsiteX4" fmla="*/ 56198 w 821661"/>
                      <a:gd name="connsiteY4" fmla="*/ 807886 h 921045"/>
                      <a:gd name="connsiteX5" fmla="*/ 48103 w 821661"/>
                      <a:gd name="connsiteY5" fmla="*/ 752360 h 921045"/>
                      <a:gd name="connsiteX6" fmla="*/ 0 w 821661"/>
                      <a:gd name="connsiteY6" fmla="*/ 713901 h 921045"/>
                      <a:gd name="connsiteX7" fmla="*/ 41934 w 821661"/>
                      <a:gd name="connsiteY7" fmla="*/ 572226 h 921045"/>
                      <a:gd name="connsiteX8" fmla="*/ 12918 w 821661"/>
                      <a:gd name="connsiteY8" fmla="*/ 401454 h 921045"/>
                      <a:gd name="connsiteX9" fmla="*/ 11316 w 821661"/>
                      <a:gd name="connsiteY9" fmla="*/ 339903 h 921045"/>
                      <a:gd name="connsiteX10" fmla="*/ 444504 w 821661"/>
                      <a:gd name="connsiteY10" fmla="*/ 27 h 921045"/>
                      <a:gd name="connsiteX11" fmla="*/ 821479 w 821661"/>
                      <a:gd name="connsiteY11" fmla="*/ 445103 h 921045"/>
                      <a:gd name="connsiteX12" fmla="*/ 552319 w 821661"/>
                      <a:gd name="connsiteY12" fmla="*/ 898660 h 921045"/>
                      <a:gd name="connsiteX0" fmla="*/ 480846 w 821661"/>
                      <a:gd name="connsiteY0" fmla="*/ 747863 h 921045"/>
                      <a:gd name="connsiteX1" fmla="*/ 232191 w 821661"/>
                      <a:gd name="connsiteY1" fmla="*/ 919950 h 921045"/>
                      <a:gd name="connsiteX2" fmla="*/ 75343 w 821661"/>
                      <a:gd name="connsiteY2" fmla="*/ 842202 h 921045"/>
                      <a:gd name="connsiteX3" fmla="*/ 100514 w 821661"/>
                      <a:gd name="connsiteY3" fmla="*/ 795321 h 921045"/>
                      <a:gd name="connsiteX4" fmla="*/ 56198 w 821661"/>
                      <a:gd name="connsiteY4" fmla="*/ 807886 h 921045"/>
                      <a:gd name="connsiteX5" fmla="*/ 48103 w 821661"/>
                      <a:gd name="connsiteY5" fmla="*/ 752360 h 921045"/>
                      <a:gd name="connsiteX6" fmla="*/ 0 w 821661"/>
                      <a:gd name="connsiteY6" fmla="*/ 713901 h 921045"/>
                      <a:gd name="connsiteX7" fmla="*/ 41934 w 821661"/>
                      <a:gd name="connsiteY7" fmla="*/ 572226 h 921045"/>
                      <a:gd name="connsiteX8" fmla="*/ 12918 w 821661"/>
                      <a:gd name="connsiteY8" fmla="*/ 401454 h 921045"/>
                      <a:gd name="connsiteX9" fmla="*/ 11316 w 821661"/>
                      <a:gd name="connsiteY9" fmla="*/ 339903 h 921045"/>
                      <a:gd name="connsiteX10" fmla="*/ 444504 w 821661"/>
                      <a:gd name="connsiteY10" fmla="*/ 27 h 921045"/>
                      <a:gd name="connsiteX11" fmla="*/ 821479 w 821661"/>
                      <a:gd name="connsiteY11" fmla="*/ 445103 h 921045"/>
                      <a:gd name="connsiteX12" fmla="*/ 552319 w 821661"/>
                      <a:gd name="connsiteY12" fmla="*/ 898660 h 921045"/>
                      <a:gd name="connsiteX0" fmla="*/ 480846 w 821661"/>
                      <a:gd name="connsiteY0" fmla="*/ 747863 h 921045"/>
                      <a:gd name="connsiteX1" fmla="*/ 232191 w 821661"/>
                      <a:gd name="connsiteY1" fmla="*/ 919950 h 921045"/>
                      <a:gd name="connsiteX2" fmla="*/ 75343 w 821661"/>
                      <a:gd name="connsiteY2" fmla="*/ 842202 h 921045"/>
                      <a:gd name="connsiteX3" fmla="*/ 112421 w 821661"/>
                      <a:gd name="connsiteY3" fmla="*/ 809608 h 921045"/>
                      <a:gd name="connsiteX4" fmla="*/ 56198 w 821661"/>
                      <a:gd name="connsiteY4" fmla="*/ 807886 h 921045"/>
                      <a:gd name="connsiteX5" fmla="*/ 48103 w 821661"/>
                      <a:gd name="connsiteY5" fmla="*/ 752360 h 921045"/>
                      <a:gd name="connsiteX6" fmla="*/ 0 w 821661"/>
                      <a:gd name="connsiteY6" fmla="*/ 713901 h 921045"/>
                      <a:gd name="connsiteX7" fmla="*/ 41934 w 821661"/>
                      <a:gd name="connsiteY7" fmla="*/ 572226 h 921045"/>
                      <a:gd name="connsiteX8" fmla="*/ 12918 w 821661"/>
                      <a:gd name="connsiteY8" fmla="*/ 401454 h 921045"/>
                      <a:gd name="connsiteX9" fmla="*/ 11316 w 821661"/>
                      <a:gd name="connsiteY9" fmla="*/ 339903 h 921045"/>
                      <a:gd name="connsiteX10" fmla="*/ 444504 w 821661"/>
                      <a:gd name="connsiteY10" fmla="*/ 27 h 921045"/>
                      <a:gd name="connsiteX11" fmla="*/ 821479 w 821661"/>
                      <a:gd name="connsiteY11" fmla="*/ 445103 h 921045"/>
                      <a:gd name="connsiteX12" fmla="*/ 552319 w 821661"/>
                      <a:gd name="connsiteY12" fmla="*/ 898660 h 921045"/>
                      <a:gd name="connsiteX0" fmla="*/ 480846 w 821661"/>
                      <a:gd name="connsiteY0" fmla="*/ 747863 h 921045"/>
                      <a:gd name="connsiteX1" fmla="*/ 232191 w 821661"/>
                      <a:gd name="connsiteY1" fmla="*/ 919950 h 921045"/>
                      <a:gd name="connsiteX2" fmla="*/ 75343 w 821661"/>
                      <a:gd name="connsiteY2" fmla="*/ 842202 h 921045"/>
                      <a:gd name="connsiteX3" fmla="*/ 112421 w 821661"/>
                      <a:gd name="connsiteY3" fmla="*/ 809608 h 921045"/>
                      <a:gd name="connsiteX4" fmla="*/ 56198 w 821661"/>
                      <a:gd name="connsiteY4" fmla="*/ 807886 h 921045"/>
                      <a:gd name="connsiteX5" fmla="*/ 48103 w 821661"/>
                      <a:gd name="connsiteY5" fmla="*/ 752360 h 921045"/>
                      <a:gd name="connsiteX6" fmla="*/ 0 w 821661"/>
                      <a:gd name="connsiteY6" fmla="*/ 713901 h 921045"/>
                      <a:gd name="connsiteX7" fmla="*/ 41934 w 821661"/>
                      <a:gd name="connsiteY7" fmla="*/ 572226 h 921045"/>
                      <a:gd name="connsiteX8" fmla="*/ 12918 w 821661"/>
                      <a:gd name="connsiteY8" fmla="*/ 401454 h 921045"/>
                      <a:gd name="connsiteX9" fmla="*/ 11316 w 821661"/>
                      <a:gd name="connsiteY9" fmla="*/ 339903 h 921045"/>
                      <a:gd name="connsiteX10" fmla="*/ 444504 w 821661"/>
                      <a:gd name="connsiteY10" fmla="*/ 27 h 921045"/>
                      <a:gd name="connsiteX11" fmla="*/ 821479 w 821661"/>
                      <a:gd name="connsiteY11" fmla="*/ 445103 h 921045"/>
                      <a:gd name="connsiteX12" fmla="*/ 552319 w 821661"/>
                      <a:gd name="connsiteY12" fmla="*/ 898660 h 921045"/>
                      <a:gd name="connsiteX0" fmla="*/ 480846 w 821661"/>
                      <a:gd name="connsiteY0" fmla="*/ 747863 h 930224"/>
                      <a:gd name="connsiteX1" fmla="*/ 232191 w 821661"/>
                      <a:gd name="connsiteY1" fmla="*/ 919950 h 930224"/>
                      <a:gd name="connsiteX2" fmla="*/ 82487 w 821661"/>
                      <a:gd name="connsiteY2" fmla="*/ 866015 h 930224"/>
                      <a:gd name="connsiteX3" fmla="*/ 112421 w 821661"/>
                      <a:gd name="connsiteY3" fmla="*/ 809608 h 930224"/>
                      <a:gd name="connsiteX4" fmla="*/ 56198 w 821661"/>
                      <a:gd name="connsiteY4" fmla="*/ 807886 h 930224"/>
                      <a:gd name="connsiteX5" fmla="*/ 48103 w 821661"/>
                      <a:gd name="connsiteY5" fmla="*/ 752360 h 930224"/>
                      <a:gd name="connsiteX6" fmla="*/ 0 w 821661"/>
                      <a:gd name="connsiteY6" fmla="*/ 713901 h 930224"/>
                      <a:gd name="connsiteX7" fmla="*/ 41934 w 821661"/>
                      <a:gd name="connsiteY7" fmla="*/ 572226 h 930224"/>
                      <a:gd name="connsiteX8" fmla="*/ 12918 w 821661"/>
                      <a:gd name="connsiteY8" fmla="*/ 401454 h 930224"/>
                      <a:gd name="connsiteX9" fmla="*/ 11316 w 821661"/>
                      <a:gd name="connsiteY9" fmla="*/ 339903 h 930224"/>
                      <a:gd name="connsiteX10" fmla="*/ 444504 w 821661"/>
                      <a:gd name="connsiteY10" fmla="*/ 27 h 930224"/>
                      <a:gd name="connsiteX11" fmla="*/ 821479 w 821661"/>
                      <a:gd name="connsiteY11" fmla="*/ 445103 h 930224"/>
                      <a:gd name="connsiteX12" fmla="*/ 552319 w 821661"/>
                      <a:gd name="connsiteY12" fmla="*/ 898660 h 930224"/>
                      <a:gd name="connsiteX0" fmla="*/ 480846 w 821661"/>
                      <a:gd name="connsiteY0" fmla="*/ 747863 h 930224"/>
                      <a:gd name="connsiteX1" fmla="*/ 232191 w 821661"/>
                      <a:gd name="connsiteY1" fmla="*/ 919950 h 930224"/>
                      <a:gd name="connsiteX2" fmla="*/ 82487 w 821661"/>
                      <a:gd name="connsiteY2" fmla="*/ 866015 h 930224"/>
                      <a:gd name="connsiteX3" fmla="*/ 112421 w 821661"/>
                      <a:gd name="connsiteY3" fmla="*/ 809608 h 930224"/>
                      <a:gd name="connsiteX4" fmla="*/ 56198 w 821661"/>
                      <a:gd name="connsiteY4" fmla="*/ 807886 h 930224"/>
                      <a:gd name="connsiteX5" fmla="*/ 48103 w 821661"/>
                      <a:gd name="connsiteY5" fmla="*/ 752360 h 930224"/>
                      <a:gd name="connsiteX6" fmla="*/ 0 w 821661"/>
                      <a:gd name="connsiteY6" fmla="*/ 713901 h 930224"/>
                      <a:gd name="connsiteX7" fmla="*/ 41934 w 821661"/>
                      <a:gd name="connsiteY7" fmla="*/ 572226 h 930224"/>
                      <a:gd name="connsiteX8" fmla="*/ 12918 w 821661"/>
                      <a:gd name="connsiteY8" fmla="*/ 401454 h 930224"/>
                      <a:gd name="connsiteX9" fmla="*/ 11316 w 821661"/>
                      <a:gd name="connsiteY9" fmla="*/ 339903 h 930224"/>
                      <a:gd name="connsiteX10" fmla="*/ 444504 w 821661"/>
                      <a:gd name="connsiteY10" fmla="*/ 27 h 930224"/>
                      <a:gd name="connsiteX11" fmla="*/ 821479 w 821661"/>
                      <a:gd name="connsiteY11" fmla="*/ 445103 h 930224"/>
                      <a:gd name="connsiteX12" fmla="*/ 552319 w 821661"/>
                      <a:gd name="connsiteY12" fmla="*/ 898660 h 930224"/>
                      <a:gd name="connsiteX0" fmla="*/ 480846 w 821661"/>
                      <a:gd name="connsiteY0" fmla="*/ 747863 h 927638"/>
                      <a:gd name="connsiteX1" fmla="*/ 232191 w 821661"/>
                      <a:gd name="connsiteY1" fmla="*/ 919950 h 927638"/>
                      <a:gd name="connsiteX2" fmla="*/ 82487 w 821661"/>
                      <a:gd name="connsiteY2" fmla="*/ 866015 h 927638"/>
                      <a:gd name="connsiteX3" fmla="*/ 112421 w 821661"/>
                      <a:gd name="connsiteY3" fmla="*/ 809608 h 927638"/>
                      <a:gd name="connsiteX4" fmla="*/ 56198 w 821661"/>
                      <a:gd name="connsiteY4" fmla="*/ 807886 h 927638"/>
                      <a:gd name="connsiteX5" fmla="*/ 48103 w 821661"/>
                      <a:gd name="connsiteY5" fmla="*/ 752360 h 927638"/>
                      <a:gd name="connsiteX6" fmla="*/ 0 w 821661"/>
                      <a:gd name="connsiteY6" fmla="*/ 713901 h 927638"/>
                      <a:gd name="connsiteX7" fmla="*/ 41934 w 821661"/>
                      <a:gd name="connsiteY7" fmla="*/ 572226 h 927638"/>
                      <a:gd name="connsiteX8" fmla="*/ 12918 w 821661"/>
                      <a:gd name="connsiteY8" fmla="*/ 401454 h 927638"/>
                      <a:gd name="connsiteX9" fmla="*/ 11316 w 821661"/>
                      <a:gd name="connsiteY9" fmla="*/ 339903 h 927638"/>
                      <a:gd name="connsiteX10" fmla="*/ 444504 w 821661"/>
                      <a:gd name="connsiteY10" fmla="*/ 27 h 927638"/>
                      <a:gd name="connsiteX11" fmla="*/ 821479 w 821661"/>
                      <a:gd name="connsiteY11" fmla="*/ 445103 h 927638"/>
                      <a:gd name="connsiteX12" fmla="*/ 552319 w 821661"/>
                      <a:gd name="connsiteY12" fmla="*/ 898660 h 927638"/>
                      <a:gd name="connsiteX0" fmla="*/ 480846 w 821661"/>
                      <a:gd name="connsiteY0" fmla="*/ 747863 h 940025"/>
                      <a:gd name="connsiteX1" fmla="*/ 263148 w 821661"/>
                      <a:gd name="connsiteY1" fmla="*/ 934237 h 940025"/>
                      <a:gd name="connsiteX2" fmla="*/ 82487 w 821661"/>
                      <a:gd name="connsiteY2" fmla="*/ 866015 h 940025"/>
                      <a:gd name="connsiteX3" fmla="*/ 112421 w 821661"/>
                      <a:gd name="connsiteY3" fmla="*/ 809608 h 940025"/>
                      <a:gd name="connsiteX4" fmla="*/ 56198 w 821661"/>
                      <a:gd name="connsiteY4" fmla="*/ 807886 h 940025"/>
                      <a:gd name="connsiteX5" fmla="*/ 48103 w 821661"/>
                      <a:gd name="connsiteY5" fmla="*/ 752360 h 940025"/>
                      <a:gd name="connsiteX6" fmla="*/ 0 w 821661"/>
                      <a:gd name="connsiteY6" fmla="*/ 713901 h 940025"/>
                      <a:gd name="connsiteX7" fmla="*/ 41934 w 821661"/>
                      <a:gd name="connsiteY7" fmla="*/ 572226 h 940025"/>
                      <a:gd name="connsiteX8" fmla="*/ 12918 w 821661"/>
                      <a:gd name="connsiteY8" fmla="*/ 401454 h 940025"/>
                      <a:gd name="connsiteX9" fmla="*/ 11316 w 821661"/>
                      <a:gd name="connsiteY9" fmla="*/ 339903 h 940025"/>
                      <a:gd name="connsiteX10" fmla="*/ 444504 w 821661"/>
                      <a:gd name="connsiteY10" fmla="*/ 27 h 940025"/>
                      <a:gd name="connsiteX11" fmla="*/ 821479 w 821661"/>
                      <a:gd name="connsiteY11" fmla="*/ 445103 h 940025"/>
                      <a:gd name="connsiteX12" fmla="*/ 552319 w 821661"/>
                      <a:gd name="connsiteY12" fmla="*/ 898660 h 940025"/>
                      <a:gd name="connsiteX0" fmla="*/ 480846 w 821661"/>
                      <a:gd name="connsiteY0" fmla="*/ 747863 h 939121"/>
                      <a:gd name="connsiteX1" fmla="*/ 263148 w 821661"/>
                      <a:gd name="connsiteY1" fmla="*/ 934237 h 939121"/>
                      <a:gd name="connsiteX2" fmla="*/ 82487 w 821661"/>
                      <a:gd name="connsiteY2" fmla="*/ 866015 h 939121"/>
                      <a:gd name="connsiteX3" fmla="*/ 112421 w 821661"/>
                      <a:gd name="connsiteY3" fmla="*/ 809608 h 939121"/>
                      <a:gd name="connsiteX4" fmla="*/ 56198 w 821661"/>
                      <a:gd name="connsiteY4" fmla="*/ 807886 h 939121"/>
                      <a:gd name="connsiteX5" fmla="*/ 48103 w 821661"/>
                      <a:gd name="connsiteY5" fmla="*/ 752360 h 939121"/>
                      <a:gd name="connsiteX6" fmla="*/ 0 w 821661"/>
                      <a:gd name="connsiteY6" fmla="*/ 713901 h 939121"/>
                      <a:gd name="connsiteX7" fmla="*/ 41934 w 821661"/>
                      <a:gd name="connsiteY7" fmla="*/ 572226 h 939121"/>
                      <a:gd name="connsiteX8" fmla="*/ 12918 w 821661"/>
                      <a:gd name="connsiteY8" fmla="*/ 401454 h 939121"/>
                      <a:gd name="connsiteX9" fmla="*/ 11316 w 821661"/>
                      <a:gd name="connsiteY9" fmla="*/ 339903 h 939121"/>
                      <a:gd name="connsiteX10" fmla="*/ 444504 w 821661"/>
                      <a:gd name="connsiteY10" fmla="*/ 27 h 939121"/>
                      <a:gd name="connsiteX11" fmla="*/ 821479 w 821661"/>
                      <a:gd name="connsiteY11" fmla="*/ 445103 h 939121"/>
                      <a:gd name="connsiteX12" fmla="*/ 552319 w 821661"/>
                      <a:gd name="connsiteY12" fmla="*/ 898660 h 939121"/>
                      <a:gd name="connsiteX0" fmla="*/ 490371 w 831186"/>
                      <a:gd name="connsiteY0" fmla="*/ 747863 h 939121"/>
                      <a:gd name="connsiteX1" fmla="*/ 272673 w 831186"/>
                      <a:gd name="connsiteY1" fmla="*/ 934237 h 939121"/>
                      <a:gd name="connsiteX2" fmla="*/ 92012 w 831186"/>
                      <a:gd name="connsiteY2" fmla="*/ 866015 h 939121"/>
                      <a:gd name="connsiteX3" fmla="*/ 121946 w 831186"/>
                      <a:gd name="connsiteY3" fmla="*/ 809608 h 939121"/>
                      <a:gd name="connsiteX4" fmla="*/ 65723 w 831186"/>
                      <a:gd name="connsiteY4" fmla="*/ 807886 h 939121"/>
                      <a:gd name="connsiteX5" fmla="*/ 57628 w 831186"/>
                      <a:gd name="connsiteY5" fmla="*/ 752360 h 939121"/>
                      <a:gd name="connsiteX6" fmla="*/ 0 w 831186"/>
                      <a:gd name="connsiteY6" fmla="*/ 673420 h 939121"/>
                      <a:gd name="connsiteX7" fmla="*/ 51459 w 831186"/>
                      <a:gd name="connsiteY7" fmla="*/ 572226 h 939121"/>
                      <a:gd name="connsiteX8" fmla="*/ 22443 w 831186"/>
                      <a:gd name="connsiteY8" fmla="*/ 401454 h 939121"/>
                      <a:gd name="connsiteX9" fmla="*/ 20841 w 831186"/>
                      <a:gd name="connsiteY9" fmla="*/ 339903 h 939121"/>
                      <a:gd name="connsiteX10" fmla="*/ 454029 w 831186"/>
                      <a:gd name="connsiteY10" fmla="*/ 27 h 939121"/>
                      <a:gd name="connsiteX11" fmla="*/ 831004 w 831186"/>
                      <a:gd name="connsiteY11" fmla="*/ 445103 h 939121"/>
                      <a:gd name="connsiteX12" fmla="*/ 561844 w 831186"/>
                      <a:gd name="connsiteY12" fmla="*/ 898660 h 939121"/>
                      <a:gd name="connsiteX0" fmla="*/ 490371 w 831186"/>
                      <a:gd name="connsiteY0" fmla="*/ 747863 h 939121"/>
                      <a:gd name="connsiteX1" fmla="*/ 272673 w 831186"/>
                      <a:gd name="connsiteY1" fmla="*/ 934237 h 939121"/>
                      <a:gd name="connsiteX2" fmla="*/ 92012 w 831186"/>
                      <a:gd name="connsiteY2" fmla="*/ 866015 h 939121"/>
                      <a:gd name="connsiteX3" fmla="*/ 121946 w 831186"/>
                      <a:gd name="connsiteY3" fmla="*/ 809608 h 939121"/>
                      <a:gd name="connsiteX4" fmla="*/ 65723 w 831186"/>
                      <a:gd name="connsiteY4" fmla="*/ 807886 h 939121"/>
                      <a:gd name="connsiteX5" fmla="*/ 55247 w 831186"/>
                      <a:gd name="connsiteY5" fmla="*/ 702354 h 939121"/>
                      <a:gd name="connsiteX6" fmla="*/ 0 w 831186"/>
                      <a:gd name="connsiteY6" fmla="*/ 673420 h 939121"/>
                      <a:gd name="connsiteX7" fmla="*/ 51459 w 831186"/>
                      <a:gd name="connsiteY7" fmla="*/ 572226 h 939121"/>
                      <a:gd name="connsiteX8" fmla="*/ 22443 w 831186"/>
                      <a:gd name="connsiteY8" fmla="*/ 401454 h 939121"/>
                      <a:gd name="connsiteX9" fmla="*/ 20841 w 831186"/>
                      <a:gd name="connsiteY9" fmla="*/ 339903 h 939121"/>
                      <a:gd name="connsiteX10" fmla="*/ 454029 w 831186"/>
                      <a:gd name="connsiteY10" fmla="*/ 27 h 939121"/>
                      <a:gd name="connsiteX11" fmla="*/ 831004 w 831186"/>
                      <a:gd name="connsiteY11" fmla="*/ 445103 h 939121"/>
                      <a:gd name="connsiteX12" fmla="*/ 561844 w 831186"/>
                      <a:gd name="connsiteY12" fmla="*/ 898660 h 939121"/>
                      <a:gd name="connsiteX0" fmla="*/ 490371 w 831186"/>
                      <a:gd name="connsiteY0" fmla="*/ 747863 h 939121"/>
                      <a:gd name="connsiteX1" fmla="*/ 272673 w 831186"/>
                      <a:gd name="connsiteY1" fmla="*/ 934237 h 939121"/>
                      <a:gd name="connsiteX2" fmla="*/ 92012 w 831186"/>
                      <a:gd name="connsiteY2" fmla="*/ 866015 h 939121"/>
                      <a:gd name="connsiteX3" fmla="*/ 121946 w 831186"/>
                      <a:gd name="connsiteY3" fmla="*/ 809608 h 939121"/>
                      <a:gd name="connsiteX4" fmla="*/ 65723 w 831186"/>
                      <a:gd name="connsiteY4" fmla="*/ 807886 h 939121"/>
                      <a:gd name="connsiteX5" fmla="*/ 55247 w 831186"/>
                      <a:gd name="connsiteY5" fmla="*/ 702354 h 939121"/>
                      <a:gd name="connsiteX6" fmla="*/ 0 w 831186"/>
                      <a:gd name="connsiteY6" fmla="*/ 673420 h 939121"/>
                      <a:gd name="connsiteX7" fmla="*/ 51459 w 831186"/>
                      <a:gd name="connsiteY7" fmla="*/ 572226 h 939121"/>
                      <a:gd name="connsiteX8" fmla="*/ 22443 w 831186"/>
                      <a:gd name="connsiteY8" fmla="*/ 401454 h 939121"/>
                      <a:gd name="connsiteX9" fmla="*/ 20841 w 831186"/>
                      <a:gd name="connsiteY9" fmla="*/ 339903 h 939121"/>
                      <a:gd name="connsiteX10" fmla="*/ 454029 w 831186"/>
                      <a:gd name="connsiteY10" fmla="*/ 27 h 939121"/>
                      <a:gd name="connsiteX11" fmla="*/ 831004 w 831186"/>
                      <a:gd name="connsiteY11" fmla="*/ 445103 h 939121"/>
                      <a:gd name="connsiteX12" fmla="*/ 561844 w 831186"/>
                      <a:gd name="connsiteY12" fmla="*/ 898660 h 939121"/>
                      <a:gd name="connsiteX0" fmla="*/ 490371 w 831186"/>
                      <a:gd name="connsiteY0" fmla="*/ 747863 h 939121"/>
                      <a:gd name="connsiteX1" fmla="*/ 272673 w 831186"/>
                      <a:gd name="connsiteY1" fmla="*/ 934237 h 939121"/>
                      <a:gd name="connsiteX2" fmla="*/ 92012 w 831186"/>
                      <a:gd name="connsiteY2" fmla="*/ 866015 h 939121"/>
                      <a:gd name="connsiteX3" fmla="*/ 121946 w 831186"/>
                      <a:gd name="connsiteY3" fmla="*/ 809608 h 939121"/>
                      <a:gd name="connsiteX4" fmla="*/ 65723 w 831186"/>
                      <a:gd name="connsiteY4" fmla="*/ 807886 h 939121"/>
                      <a:gd name="connsiteX5" fmla="*/ 55247 w 831186"/>
                      <a:gd name="connsiteY5" fmla="*/ 702354 h 939121"/>
                      <a:gd name="connsiteX6" fmla="*/ 0 w 831186"/>
                      <a:gd name="connsiteY6" fmla="*/ 673420 h 939121"/>
                      <a:gd name="connsiteX7" fmla="*/ 51459 w 831186"/>
                      <a:gd name="connsiteY7" fmla="*/ 572226 h 939121"/>
                      <a:gd name="connsiteX8" fmla="*/ 22443 w 831186"/>
                      <a:gd name="connsiteY8" fmla="*/ 401454 h 939121"/>
                      <a:gd name="connsiteX9" fmla="*/ 20841 w 831186"/>
                      <a:gd name="connsiteY9" fmla="*/ 339903 h 939121"/>
                      <a:gd name="connsiteX10" fmla="*/ 454029 w 831186"/>
                      <a:gd name="connsiteY10" fmla="*/ 27 h 939121"/>
                      <a:gd name="connsiteX11" fmla="*/ 831004 w 831186"/>
                      <a:gd name="connsiteY11" fmla="*/ 445103 h 939121"/>
                      <a:gd name="connsiteX12" fmla="*/ 561844 w 831186"/>
                      <a:gd name="connsiteY12" fmla="*/ 898660 h 939121"/>
                      <a:gd name="connsiteX0" fmla="*/ 490371 w 831186"/>
                      <a:gd name="connsiteY0" fmla="*/ 747863 h 939121"/>
                      <a:gd name="connsiteX1" fmla="*/ 272673 w 831186"/>
                      <a:gd name="connsiteY1" fmla="*/ 934237 h 939121"/>
                      <a:gd name="connsiteX2" fmla="*/ 92012 w 831186"/>
                      <a:gd name="connsiteY2" fmla="*/ 866015 h 939121"/>
                      <a:gd name="connsiteX3" fmla="*/ 121946 w 831186"/>
                      <a:gd name="connsiteY3" fmla="*/ 809608 h 939121"/>
                      <a:gd name="connsiteX4" fmla="*/ 65723 w 831186"/>
                      <a:gd name="connsiteY4" fmla="*/ 807886 h 939121"/>
                      <a:gd name="connsiteX5" fmla="*/ 60010 w 831186"/>
                      <a:gd name="connsiteY5" fmla="*/ 714260 h 939121"/>
                      <a:gd name="connsiteX6" fmla="*/ 0 w 831186"/>
                      <a:gd name="connsiteY6" fmla="*/ 673420 h 939121"/>
                      <a:gd name="connsiteX7" fmla="*/ 51459 w 831186"/>
                      <a:gd name="connsiteY7" fmla="*/ 572226 h 939121"/>
                      <a:gd name="connsiteX8" fmla="*/ 22443 w 831186"/>
                      <a:gd name="connsiteY8" fmla="*/ 401454 h 939121"/>
                      <a:gd name="connsiteX9" fmla="*/ 20841 w 831186"/>
                      <a:gd name="connsiteY9" fmla="*/ 339903 h 939121"/>
                      <a:gd name="connsiteX10" fmla="*/ 454029 w 831186"/>
                      <a:gd name="connsiteY10" fmla="*/ 27 h 939121"/>
                      <a:gd name="connsiteX11" fmla="*/ 831004 w 831186"/>
                      <a:gd name="connsiteY11" fmla="*/ 445103 h 939121"/>
                      <a:gd name="connsiteX12" fmla="*/ 561844 w 831186"/>
                      <a:gd name="connsiteY12" fmla="*/ 898660 h 939121"/>
                      <a:gd name="connsiteX0" fmla="*/ 490371 w 831186"/>
                      <a:gd name="connsiteY0" fmla="*/ 747863 h 939121"/>
                      <a:gd name="connsiteX1" fmla="*/ 272673 w 831186"/>
                      <a:gd name="connsiteY1" fmla="*/ 934237 h 939121"/>
                      <a:gd name="connsiteX2" fmla="*/ 92012 w 831186"/>
                      <a:gd name="connsiteY2" fmla="*/ 866015 h 939121"/>
                      <a:gd name="connsiteX3" fmla="*/ 121946 w 831186"/>
                      <a:gd name="connsiteY3" fmla="*/ 809608 h 939121"/>
                      <a:gd name="connsiteX4" fmla="*/ 65723 w 831186"/>
                      <a:gd name="connsiteY4" fmla="*/ 807886 h 939121"/>
                      <a:gd name="connsiteX5" fmla="*/ 60010 w 831186"/>
                      <a:gd name="connsiteY5" fmla="*/ 714260 h 939121"/>
                      <a:gd name="connsiteX6" fmla="*/ 0 w 831186"/>
                      <a:gd name="connsiteY6" fmla="*/ 673420 h 939121"/>
                      <a:gd name="connsiteX7" fmla="*/ 51459 w 831186"/>
                      <a:gd name="connsiteY7" fmla="*/ 572226 h 939121"/>
                      <a:gd name="connsiteX8" fmla="*/ 22443 w 831186"/>
                      <a:gd name="connsiteY8" fmla="*/ 401454 h 939121"/>
                      <a:gd name="connsiteX9" fmla="*/ 20841 w 831186"/>
                      <a:gd name="connsiteY9" fmla="*/ 339903 h 939121"/>
                      <a:gd name="connsiteX10" fmla="*/ 454029 w 831186"/>
                      <a:gd name="connsiteY10" fmla="*/ 27 h 939121"/>
                      <a:gd name="connsiteX11" fmla="*/ 831004 w 831186"/>
                      <a:gd name="connsiteY11" fmla="*/ 445103 h 939121"/>
                      <a:gd name="connsiteX12" fmla="*/ 561844 w 831186"/>
                      <a:gd name="connsiteY12" fmla="*/ 898660 h 939121"/>
                      <a:gd name="connsiteX0" fmla="*/ 490371 w 831186"/>
                      <a:gd name="connsiteY0" fmla="*/ 747863 h 939121"/>
                      <a:gd name="connsiteX1" fmla="*/ 272673 w 831186"/>
                      <a:gd name="connsiteY1" fmla="*/ 934237 h 939121"/>
                      <a:gd name="connsiteX2" fmla="*/ 92012 w 831186"/>
                      <a:gd name="connsiteY2" fmla="*/ 866015 h 939121"/>
                      <a:gd name="connsiteX3" fmla="*/ 121946 w 831186"/>
                      <a:gd name="connsiteY3" fmla="*/ 809608 h 939121"/>
                      <a:gd name="connsiteX4" fmla="*/ 65723 w 831186"/>
                      <a:gd name="connsiteY4" fmla="*/ 807886 h 939121"/>
                      <a:gd name="connsiteX5" fmla="*/ 60010 w 831186"/>
                      <a:gd name="connsiteY5" fmla="*/ 714260 h 939121"/>
                      <a:gd name="connsiteX6" fmla="*/ 0 w 831186"/>
                      <a:gd name="connsiteY6" fmla="*/ 673420 h 939121"/>
                      <a:gd name="connsiteX7" fmla="*/ 51459 w 831186"/>
                      <a:gd name="connsiteY7" fmla="*/ 572226 h 939121"/>
                      <a:gd name="connsiteX8" fmla="*/ 22443 w 831186"/>
                      <a:gd name="connsiteY8" fmla="*/ 401454 h 939121"/>
                      <a:gd name="connsiteX9" fmla="*/ 20841 w 831186"/>
                      <a:gd name="connsiteY9" fmla="*/ 339903 h 939121"/>
                      <a:gd name="connsiteX10" fmla="*/ 454029 w 831186"/>
                      <a:gd name="connsiteY10" fmla="*/ 27 h 939121"/>
                      <a:gd name="connsiteX11" fmla="*/ 831004 w 831186"/>
                      <a:gd name="connsiteY11" fmla="*/ 445103 h 939121"/>
                      <a:gd name="connsiteX12" fmla="*/ 561844 w 831186"/>
                      <a:gd name="connsiteY12" fmla="*/ 898660 h 939121"/>
                      <a:gd name="connsiteX0" fmla="*/ 490371 w 831186"/>
                      <a:gd name="connsiteY0" fmla="*/ 747863 h 939121"/>
                      <a:gd name="connsiteX1" fmla="*/ 272673 w 831186"/>
                      <a:gd name="connsiteY1" fmla="*/ 934237 h 939121"/>
                      <a:gd name="connsiteX2" fmla="*/ 92012 w 831186"/>
                      <a:gd name="connsiteY2" fmla="*/ 866015 h 939121"/>
                      <a:gd name="connsiteX3" fmla="*/ 121946 w 831186"/>
                      <a:gd name="connsiteY3" fmla="*/ 809608 h 939121"/>
                      <a:gd name="connsiteX4" fmla="*/ 65723 w 831186"/>
                      <a:gd name="connsiteY4" fmla="*/ 807886 h 939121"/>
                      <a:gd name="connsiteX5" fmla="*/ 60010 w 831186"/>
                      <a:gd name="connsiteY5" fmla="*/ 702353 h 939121"/>
                      <a:gd name="connsiteX6" fmla="*/ 0 w 831186"/>
                      <a:gd name="connsiteY6" fmla="*/ 673420 h 939121"/>
                      <a:gd name="connsiteX7" fmla="*/ 51459 w 831186"/>
                      <a:gd name="connsiteY7" fmla="*/ 572226 h 939121"/>
                      <a:gd name="connsiteX8" fmla="*/ 22443 w 831186"/>
                      <a:gd name="connsiteY8" fmla="*/ 401454 h 939121"/>
                      <a:gd name="connsiteX9" fmla="*/ 20841 w 831186"/>
                      <a:gd name="connsiteY9" fmla="*/ 339903 h 939121"/>
                      <a:gd name="connsiteX10" fmla="*/ 454029 w 831186"/>
                      <a:gd name="connsiteY10" fmla="*/ 27 h 939121"/>
                      <a:gd name="connsiteX11" fmla="*/ 831004 w 831186"/>
                      <a:gd name="connsiteY11" fmla="*/ 445103 h 939121"/>
                      <a:gd name="connsiteX12" fmla="*/ 561844 w 831186"/>
                      <a:gd name="connsiteY12" fmla="*/ 898660 h 939121"/>
                      <a:gd name="connsiteX0" fmla="*/ 490371 w 831186"/>
                      <a:gd name="connsiteY0" fmla="*/ 747863 h 939121"/>
                      <a:gd name="connsiteX1" fmla="*/ 272673 w 831186"/>
                      <a:gd name="connsiteY1" fmla="*/ 934237 h 939121"/>
                      <a:gd name="connsiteX2" fmla="*/ 92012 w 831186"/>
                      <a:gd name="connsiteY2" fmla="*/ 866015 h 939121"/>
                      <a:gd name="connsiteX3" fmla="*/ 121946 w 831186"/>
                      <a:gd name="connsiteY3" fmla="*/ 809608 h 939121"/>
                      <a:gd name="connsiteX4" fmla="*/ 51435 w 831186"/>
                      <a:gd name="connsiteY4" fmla="*/ 757879 h 939121"/>
                      <a:gd name="connsiteX5" fmla="*/ 60010 w 831186"/>
                      <a:gd name="connsiteY5" fmla="*/ 702353 h 939121"/>
                      <a:gd name="connsiteX6" fmla="*/ 0 w 831186"/>
                      <a:gd name="connsiteY6" fmla="*/ 673420 h 939121"/>
                      <a:gd name="connsiteX7" fmla="*/ 51459 w 831186"/>
                      <a:gd name="connsiteY7" fmla="*/ 572226 h 939121"/>
                      <a:gd name="connsiteX8" fmla="*/ 22443 w 831186"/>
                      <a:gd name="connsiteY8" fmla="*/ 401454 h 939121"/>
                      <a:gd name="connsiteX9" fmla="*/ 20841 w 831186"/>
                      <a:gd name="connsiteY9" fmla="*/ 339903 h 939121"/>
                      <a:gd name="connsiteX10" fmla="*/ 454029 w 831186"/>
                      <a:gd name="connsiteY10" fmla="*/ 27 h 939121"/>
                      <a:gd name="connsiteX11" fmla="*/ 831004 w 831186"/>
                      <a:gd name="connsiteY11" fmla="*/ 445103 h 939121"/>
                      <a:gd name="connsiteX12" fmla="*/ 561844 w 831186"/>
                      <a:gd name="connsiteY12" fmla="*/ 898660 h 939121"/>
                      <a:gd name="connsiteX0" fmla="*/ 490371 w 831186"/>
                      <a:gd name="connsiteY0" fmla="*/ 747863 h 939121"/>
                      <a:gd name="connsiteX1" fmla="*/ 272673 w 831186"/>
                      <a:gd name="connsiteY1" fmla="*/ 934237 h 939121"/>
                      <a:gd name="connsiteX2" fmla="*/ 92012 w 831186"/>
                      <a:gd name="connsiteY2" fmla="*/ 866015 h 939121"/>
                      <a:gd name="connsiteX3" fmla="*/ 231483 w 831186"/>
                      <a:gd name="connsiteY3" fmla="*/ 747696 h 939121"/>
                      <a:gd name="connsiteX4" fmla="*/ 51435 w 831186"/>
                      <a:gd name="connsiteY4" fmla="*/ 757879 h 939121"/>
                      <a:gd name="connsiteX5" fmla="*/ 60010 w 831186"/>
                      <a:gd name="connsiteY5" fmla="*/ 702353 h 939121"/>
                      <a:gd name="connsiteX6" fmla="*/ 0 w 831186"/>
                      <a:gd name="connsiteY6" fmla="*/ 673420 h 939121"/>
                      <a:gd name="connsiteX7" fmla="*/ 51459 w 831186"/>
                      <a:gd name="connsiteY7" fmla="*/ 572226 h 939121"/>
                      <a:gd name="connsiteX8" fmla="*/ 22443 w 831186"/>
                      <a:gd name="connsiteY8" fmla="*/ 401454 h 939121"/>
                      <a:gd name="connsiteX9" fmla="*/ 20841 w 831186"/>
                      <a:gd name="connsiteY9" fmla="*/ 339903 h 939121"/>
                      <a:gd name="connsiteX10" fmla="*/ 454029 w 831186"/>
                      <a:gd name="connsiteY10" fmla="*/ 27 h 939121"/>
                      <a:gd name="connsiteX11" fmla="*/ 831004 w 831186"/>
                      <a:gd name="connsiteY11" fmla="*/ 445103 h 939121"/>
                      <a:gd name="connsiteX12" fmla="*/ 561844 w 831186"/>
                      <a:gd name="connsiteY12" fmla="*/ 898660 h 939121"/>
                      <a:gd name="connsiteX0" fmla="*/ 490371 w 831186"/>
                      <a:gd name="connsiteY0" fmla="*/ 747863 h 956520"/>
                      <a:gd name="connsiteX1" fmla="*/ 272673 w 831186"/>
                      <a:gd name="connsiteY1" fmla="*/ 934237 h 956520"/>
                      <a:gd name="connsiteX2" fmla="*/ 139637 w 831186"/>
                      <a:gd name="connsiteY2" fmla="*/ 916021 h 956520"/>
                      <a:gd name="connsiteX3" fmla="*/ 231483 w 831186"/>
                      <a:gd name="connsiteY3" fmla="*/ 747696 h 956520"/>
                      <a:gd name="connsiteX4" fmla="*/ 51435 w 831186"/>
                      <a:gd name="connsiteY4" fmla="*/ 757879 h 956520"/>
                      <a:gd name="connsiteX5" fmla="*/ 60010 w 831186"/>
                      <a:gd name="connsiteY5" fmla="*/ 702353 h 956520"/>
                      <a:gd name="connsiteX6" fmla="*/ 0 w 831186"/>
                      <a:gd name="connsiteY6" fmla="*/ 673420 h 956520"/>
                      <a:gd name="connsiteX7" fmla="*/ 51459 w 831186"/>
                      <a:gd name="connsiteY7" fmla="*/ 572226 h 956520"/>
                      <a:gd name="connsiteX8" fmla="*/ 22443 w 831186"/>
                      <a:gd name="connsiteY8" fmla="*/ 401454 h 956520"/>
                      <a:gd name="connsiteX9" fmla="*/ 20841 w 831186"/>
                      <a:gd name="connsiteY9" fmla="*/ 339903 h 956520"/>
                      <a:gd name="connsiteX10" fmla="*/ 454029 w 831186"/>
                      <a:gd name="connsiteY10" fmla="*/ 27 h 956520"/>
                      <a:gd name="connsiteX11" fmla="*/ 831004 w 831186"/>
                      <a:gd name="connsiteY11" fmla="*/ 445103 h 956520"/>
                      <a:gd name="connsiteX12" fmla="*/ 561844 w 831186"/>
                      <a:gd name="connsiteY12" fmla="*/ 898660 h 956520"/>
                      <a:gd name="connsiteX0" fmla="*/ 490371 w 831186"/>
                      <a:gd name="connsiteY0" fmla="*/ 747863 h 916021"/>
                      <a:gd name="connsiteX1" fmla="*/ 139637 w 831186"/>
                      <a:gd name="connsiteY1" fmla="*/ 916021 h 916021"/>
                      <a:gd name="connsiteX2" fmla="*/ 231483 w 831186"/>
                      <a:gd name="connsiteY2" fmla="*/ 747696 h 916021"/>
                      <a:gd name="connsiteX3" fmla="*/ 51435 w 831186"/>
                      <a:gd name="connsiteY3" fmla="*/ 757879 h 916021"/>
                      <a:gd name="connsiteX4" fmla="*/ 60010 w 831186"/>
                      <a:gd name="connsiteY4" fmla="*/ 702353 h 916021"/>
                      <a:gd name="connsiteX5" fmla="*/ 0 w 831186"/>
                      <a:gd name="connsiteY5" fmla="*/ 673420 h 916021"/>
                      <a:gd name="connsiteX6" fmla="*/ 51459 w 831186"/>
                      <a:gd name="connsiteY6" fmla="*/ 572226 h 916021"/>
                      <a:gd name="connsiteX7" fmla="*/ 22443 w 831186"/>
                      <a:gd name="connsiteY7" fmla="*/ 401454 h 916021"/>
                      <a:gd name="connsiteX8" fmla="*/ 20841 w 831186"/>
                      <a:gd name="connsiteY8" fmla="*/ 339903 h 916021"/>
                      <a:gd name="connsiteX9" fmla="*/ 454029 w 831186"/>
                      <a:gd name="connsiteY9" fmla="*/ 27 h 916021"/>
                      <a:gd name="connsiteX10" fmla="*/ 831004 w 831186"/>
                      <a:gd name="connsiteY10" fmla="*/ 445103 h 916021"/>
                      <a:gd name="connsiteX11" fmla="*/ 561844 w 831186"/>
                      <a:gd name="connsiteY11" fmla="*/ 898660 h 916021"/>
                      <a:gd name="connsiteX0" fmla="*/ 490371 w 831186"/>
                      <a:gd name="connsiteY0" fmla="*/ 747863 h 924619"/>
                      <a:gd name="connsiteX1" fmla="*/ 139637 w 831186"/>
                      <a:gd name="connsiteY1" fmla="*/ 916021 h 924619"/>
                      <a:gd name="connsiteX2" fmla="*/ 231483 w 831186"/>
                      <a:gd name="connsiteY2" fmla="*/ 747696 h 924619"/>
                      <a:gd name="connsiteX3" fmla="*/ 51435 w 831186"/>
                      <a:gd name="connsiteY3" fmla="*/ 757879 h 924619"/>
                      <a:gd name="connsiteX4" fmla="*/ 60010 w 831186"/>
                      <a:gd name="connsiteY4" fmla="*/ 702353 h 924619"/>
                      <a:gd name="connsiteX5" fmla="*/ 0 w 831186"/>
                      <a:gd name="connsiteY5" fmla="*/ 673420 h 924619"/>
                      <a:gd name="connsiteX6" fmla="*/ 51459 w 831186"/>
                      <a:gd name="connsiteY6" fmla="*/ 572226 h 924619"/>
                      <a:gd name="connsiteX7" fmla="*/ 22443 w 831186"/>
                      <a:gd name="connsiteY7" fmla="*/ 401454 h 924619"/>
                      <a:gd name="connsiteX8" fmla="*/ 20841 w 831186"/>
                      <a:gd name="connsiteY8" fmla="*/ 339903 h 924619"/>
                      <a:gd name="connsiteX9" fmla="*/ 454029 w 831186"/>
                      <a:gd name="connsiteY9" fmla="*/ 27 h 924619"/>
                      <a:gd name="connsiteX10" fmla="*/ 831004 w 831186"/>
                      <a:gd name="connsiteY10" fmla="*/ 445103 h 924619"/>
                      <a:gd name="connsiteX11" fmla="*/ 561844 w 831186"/>
                      <a:gd name="connsiteY11" fmla="*/ 898660 h 924619"/>
                      <a:gd name="connsiteX0" fmla="*/ 490371 w 831186"/>
                      <a:gd name="connsiteY0" fmla="*/ 747863 h 932735"/>
                      <a:gd name="connsiteX1" fmla="*/ 139637 w 831186"/>
                      <a:gd name="connsiteY1" fmla="*/ 916021 h 932735"/>
                      <a:gd name="connsiteX2" fmla="*/ 231483 w 831186"/>
                      <a:gd name="connsiteY2" fmla="*/ 747696 h 932735"/>
                      <a:gd name="connsiteX3" fmla="*/ 51435 w 831186"/>
                      <a:gd name="connsiteY3" fmla="*/ 757879 h 932735"/>
                      <a:gd name="connsiteX4" fmla="*/ 60010 w 831186"/>
                      <a:gd name="connsiteY4" fmla="*/ 702353 h 932735"/>
                      <a:gd name="connsiteX5" fmla="*/ 0 w 831186"/>
                      <a:gd name="connsiteY5" fmla="*/ 673420 h 932735"/>
                      <a:gd name="connsiteX6" fmla="*/ 51459 w 831186"/>
                      <a:gd name="connsiteY6" fmla="*/ 572226 h 932735"/>
                      <a:gd name="connsiteX7" fmla="*/ 22443 w 831186"/>
                      <a:gd name="connsiteY7" fmla="*/ 401454 h 932735"/>
                      <a:gd name="connsiteX8" fmla="*/ 20841 w 831186"/>
                      <a:gd name="connsiteY8" fmla="*/ 339903 h 932735"/>
                      <a:gd name="connsiteX9" fmla="*/ 454029 w 831186"/>
                      <a:gd name="connsiteY9" fmla="*/ 27 h 932735"/>
                      <a:gd name="connsiteX10" fmla="*/ 831004 w 831186"/>
                      <a:gd name="connsiteY10" fmla="*/ 445103 h 932735"/>
                      <a:gd name="connsiteX11" fmla="*/ 561844 w 831186"/>
                      <a:gd name="connsiteY11" fmla="*/ 898660 h 932735"/>
                      <a:gd name="connsiteX0" fmla="*/ 490371 w 831186"/>
                      <a:gd name="connsiteY0" fmla="*/ 747863 h 930665"/>
                      <a:gd name="connsiteX1" fmla="*/ 175356 w 831186"/>
                      <a:gd name="connsiteY1" fmla="*/ 913640 h 930665"/>
                      <a:gd name="connsiteX2" fmla="*/ 231483 w 831186"/>
                      <a:gd name="connsiteY2" fmla="*/ 747696 h 930665"/>
                      <a:gd name="connsiteX3" fmla="*/ 51435 w 831186"/>
                      <a:gd name="connsiteY3" fmla="*/ 757879 h 930665"/>
                      <a:gd name="connsiteX4" fmla="*/ 60010 w 831186"/>
                      <a:gd name="connsiteY4" fmla="*/ 702353 h 930665"/>
                      <a:gd name="connsiteX5" fmla="*/ 0 w 831186"/>
                      <a:gd name="connsiteY5" fmla="*/ 673420 h 930665"/>
                      <a:gd name="connsiteX6" fmla="*/ 51459 w 831186"/>
                      <a:gd name="connsiteY6" fmla="*/ 572226 h 930665"/>
                      <a:gd name="connsiteX7" fmla="*/ 22443 w 831186"/>
                      <a:gd name="connsiteY7" fmla="*/ 401454 h 930665"/>
                      <a:gd name="connsiteX8" fmla="*/ 20841 w 831186"/>
                      <a:gd name="connsiteY8" fmla="*/ 339903 h 930665"/>
                      <a:gd name="connsiteX9" fmla="*/ 454029 w 831186"/>
                      <a:gd name="connsiteY9" fmla="*/ 27 h 930665"/>
                      <a:gd name="connsiteX10" fmla="*/ 831004 w 831186"/>
                      <a:gd name="connsiteY10" fmla="*/ 445103 h 930665"/>
                      <a:gd name="connsiteX11" fmla="*/ 561844 w 831186"/>
                      <a:gd name="connsiteY11" fmla="*/ 898660 h 930665"/>
                      <a:gd name="connsiteX0" fmla="*/ 490371 w 831186"/>
                      <a:gd name="connsiteY0" fmla="*/ 747863 h 930665"/>
                      <a:gd name="connsiteX1" fmla="*/ 163450 w 831186"/>
                      <a:gd name="connsiteY1" fmla="*/ 913640 h 930665"/>
                      <a:gd name="connsiteX2" fmla="*/ 231483 w 831186"/>
                      <a:gd name="connsiteY2" fmla="*/ 747696 h 930665"/>
                      <a:gd name="connsiteX3" fmla="*/ 51435 w 831186"/>
                      <a:gd name="connsiteY3" fmla="*/ 757879 h 930665"/>
                      <a:gd name="connsiteX4" fmla="*/ 60010 w 831186"/>
                      <a:gd name="connsiteY4" fmla="*/ 702353 h 930665"/>
                      <a:gd name="connsiteX5" fmla="*/ 0 w 831186"/>
                      <a:gd name="connsiteY5" fmla="*/ 673420 h 930665"/>
                      <a:gd name="connsiteX6" fmla="*/ 51459 w 831186"/>
                      <a:gd name="connsiteY6" fmla="*/ 572226 h 930665"/>
                      <a:gd name="connsiteX7" fmla="*/ 22443 w 831186"/>
                      <a:gd name="connsiteY7" fmla="*/ 401454 h 930665"/>
                      <a:gd name="connsiteX8" fmla="*/ 20841 w 831186"/>
                      <a:gd name="connsiteY8" fmla="*/ 339903 h 930665"/>
                      <a:gd name="connsiteX9" fmla="*/ 454029 w 831186"/>
                      <a:gd name="connsiteY9" fmla="*/ 27 h 930665"/>
                      <a:gd name="connsiteX10" fmla="*/ 831004 w 831186"/>
                      <a:gd name="connsiteY10" fmla="*/ 445103 h 930665"/>
                      <a:gd name="connsiteX11" fmla="*/ 561844 w 831186"/>
                      <a:gd name="connsiteY11" fmla="*/ 898660 h 930665"/>
                      <a:gd name="connsiteX0" fmla="*/ 490371 w 831186"/>
                      <a:gd name="connsiteY0" fmla="*/ 747863 h 930665"/>
                      <a:gd name="connsiteX1" fmla="*/ 163450 w 831186"/>
                      <a:gd name="connsiteY1" fmla="*/ 913640 h 930665"/>
                      <a:gd name="connsiteX2" fmla="*/ 231483 w 831186"/>
                      <a:gd name="connsiteY2" fmla="*/ 747696 h 930665"/>
                      <a:gd name="connsiteX3" fmla="*/ 51435 w 831186"/>
                      <a:gd name="connsiteY3" fmla="*/ 757879 h 930665"/>
                      <a:gd name="connsiteX4" fmla="*/ 60010 w 831186"/>
                      <a:gd name="connsiteY4" fmla="*/ 702353 h 930665"/>
                      <a:gd name="connsiteX5" fmla="*/ 0 w 831186"/>
                      <a:gd name="connsiteY5" fmla="*/ 673420 h 930665"/>
                      <a:gd name="connsiteX6" fmla="*/ 51459 w 831186"/>
                      <a:gd name="connsiteY6" fmla="*/ 572226 h 930665"/>
                      <a:gd name="connsiteX7" fmla="*/ 22443 w 831186"/>
                      <a:gd name="connsiteY7" fmla="*/ 401454 h 930665"/>
                      <a:gd name="connsiteX8" fmla="*/ 20841 w 831186"/>
                      <a:gd name="connsiteY8" fmla="*/ 339903 h 930665"/>
                      <a:gd name="connsiteX9" fmla="*/ 454029 w 831186"/>
                      <a:gd name="connsiteY9" fmla="*/ 27 h 930665"/>
                      <a:gd name="connsiteX10" fmla="*/ 831004 w 831186"/>
                      <a:gd name="connsiteY10" fmla="*/ 445103 h 930665"/>
                      <a:gd name="connsiteX11" fmla="*/ 561844 w 831186"/>
                      <a:gd name="connsiteY11" fmla="*/ 898660 h 930665"/>
                      <a:gd name="connsiteX0" fmla="*/ 490371 w 831186"/>
                      <a:gd name="connsiteY0" fmla="*/ 747863 h 930665"/>
                      <a:gd name="connsiteX1" fmla="*/ 163450 w 831186"/>
                      <a:gd name="connsiteY1" fmla="*/ 913640 h 930665"/>
                      <a:gd name="connsiteX2" fmla="*/ 231483 w 831186"/>
                      <a:gd name="connsiteY2" fmla="*/ 747696 h 930665"/>
                      <a:gd name="connsiteX3" fmla="*/ 51435 w 831186"/>
                      <a:gd name="connsiteY3" fmla="*/ 757879 h 930665"/>
                      <a:gd name="connsiteX4" fmla="*/ 60010 w 831186"/>
                      <a:gd name="connsiteY4" fmla="*/ 702353 h 930665"/>
                      <a:gd name="connsiteX5" fmla="*/ 0 w 831186"/>
                      <a:gd name="connsiteY5" fmla="*/ 673420 h 930665"/>
                      <a:gd name="connsiteX6" fmla="*/ 51459 w 831186"/>
                      <a:gd name="connsiteY6" fmla="*/ 572226 h 930665"/>
                      <a:gd name="connsiteX7" fmla="*/ 22443 w 831186"/>
                      <a:gd name="connsiteY7" fmla="*/ 401454 h 930665"/>
                      <a:gd name="connsiteX8" fmla="*/ 20841 w 831186"/>
                      <a:gd name="connsiteY8" fmla="*/ 339903 h 930665"/>
                      <a:gd name="connsiteX9" fmla="*/ 454029 w 831186"/>
                      <a:gd name="connsiteY9" fmla="*/ 27 h 930665"/>
                      <a:gd name="connsiteX10" fmla="*/ 831004 w 831186"/>
                      <a:gd name="connsiteY10" fmla="*/ 445103 h 930665"/>
                      <a:gd name="connsiteX11" fmla="*/ 561844 w 831186"/>
                      <a:gd name="connsiteY11" fmla="*/ 898660 h 930665"/>
                      <a:gd name="connsiteX0" fmla="*/ 490371 w 831186"/>
                      <a:gd name="connsiteY0" fmla="*/ 747863 h 930665"/>
                      <a:gd name="connsiteX1" fmla="*/ 163450 w 831186"/>
                      <a:gd name="connsiteY1" fmla="*/ 913640 h 930665"/>
                      <a:gd name="connsiteX2" fmla="*/ 231483 w 831186"/>
                      <a:gd name="connsiteY2" fmla="*/ 747696 h 930665"/>
                      <a:gd name="connsiteX3" fmla="*/ 51435 w 831186"/>
                      <a:gd name="connsiteY3" fmla="*/ 757879 h 930665"/>
                      <a:gd name="connsiteX4" fmla="*/ 60010 w 831186"/>
                      <a:gd name="connsiteY4" fmla="*/ 702353 h 930665"/>
                      <a:gd name="connsiteX5" fmla="*/ 0 w 831186"/>
                      <a:gd name="connsiteY5" fmla="*/ 673420 h 930665"/>
                      <a:gd name="connsiteX6" fmla="*/ 51459 w 831186"/>
                      <a:gd name="connsiteY6" fmla="*/ 572226 h 930665"/>
                      <a:gd name="connsiteX7" fmla="*/ 22443 w 831186"/>
                      <a:gd name="connsiteY7" fmla="*/ 401454 h 930665"/>
                      <a:gd name="connsiteX8" fmla="*/ 20841 w 831186"/>
                      <a:gd name="connsiteY8" fmla="*/ 339903 h 930665"/>
                      <a:gd name="connsiteX9" fmla="*/ 454029 w 831186"/>
                      <a:gd name="connsiteY9" fmla="*/ 27 h 930665"/>
                      <a:gd name="connsiteX10" fmla="*/ 831004 w 831186"/>
                      <a:gd name="connsiteY10" fmla="*/ 445103 h 930665"/>
                      <a:gd name="connsiteX11" fmla="*/ 561844 w 831186"/>
                      <a:gd name="connsiteY11" fmla="*/ 898660 h 9306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831186" h="930665">
                        <a:moveTo>
                          <a:pt x="490371" y="747863"/>
                        </a:moveTo>
                        <a:cubicBezTo>
                          <a:pt x="431590" y="901958"/>
                          <a:pt x="304230" y="963674"/>
                          <a:pt x="163450" y="913640"/>
                        </a:cubicBezTo>
                        <a:cubicBezTo>
                          <a:pt x="196502" y="868369"/>
                          <a:pt x="250152" y="773656"/>
                          <a:pt x="231483" y="747696"/>
                        </a:cubicBezTo>
                        <a:cubicBezTo>
                          <a:pt x="212814" y="721736"/>
                          <a:pt x="69988" y="751612"/>
                          <a:pt x="51435" y="757879"/>
                        </a:cubicBezTo>
                        <a:lnTo>
                          <a:pt x="60010" y="702353"/>
                        </a:lnTo>
                        <a:cubicBezTo>
                          <a:pt x="32009" y="685046"/>
                          <a:pt x="10963" y="700170"/>
                          <a:pt x="0" y="673420"/>
                        </a:cubicBezTo>
                        <a:cubicBezTo>
                          <a:pt x="2401" y="631543"/>
                          <a:pt x="47719" y="617554"/>
                          <a:pt x="51459" y="572226"/>
                        </a:cubicBezTo>
                        <a:cubicBezTo>
                          <a:pt x="55200" y="526898"/>
                          <a:pt x="25846" y="429053"/>
                          <a:pt x="22443" y="401454"/>
                        </a:cubicBezTo>
                        <a:cubicBezTo>
                          <a:pt x="17454" y="376649"/>
                          <a:pt x="21376" y="360420"/>
                          <a:pt x="20841" y="339903"/>
                        </a:cubicBezTo>
                        <a:cubicBezTo>
                          <a:pt x="26437" y="137360"/>
                          <a:pt x="174244" y="-2260"/>
                          <a:pt x="454029" y="27"/>
                        </a:cubicBezTo>
                        <a:cubicBezTo>
                          <a:pt x="733814" y="2314"/>
                          <a:pt x="836137" y="192373"/>
                          <a:pt x="831004" y="445103"/>
                        </a:cubicBezTo>
                        <a:cubicBezTo>
                          <a:pt x="825871" y="697833"/>
                          <a:pt x="563091" y="761080"/>
                          <a:pt x="561844" y="898660"/>
                        </a:cubicBez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58" name="四角形: 上の 2 つの角を丸める 357">
                    <a:extLst>
                      <a:ext uri="{FF2B5EF4-FFF2-40B4-BE49-F238E27FC236}">
                        <a16:creationId xmlns:a16="http://schemas.microsoft.com/office/drawing/2014/main" id="{08A57F51-F918-4B29-8A59-F90455066395}"/>
                      </a:ext>
                    </a:extLst>
                  </p:cNvPr>
                  <p:cNvSpPr/>
                  <p:nvPr/>
                </p:nvSpPr>
                <p:spPr>
                  <a:xfrm>
                    <a:off x="1013973" y="5540474"/>
                    <a:ext cx="150180" cy="900900"/>
                  </a:xfrm>
                  <a:prstGeom prst="round2SameRect">
                    <a:avLst>
                      <a:gd name="adj1" fmla="val 40288"/>
                      <a:gd name="adj2" fmla="val 0"/>
                    </a:avLst>
                  </a:prstGeom>
                  <a:solidFill>
                    <a:srgbClr val="000000">
                      <a:alpha val="3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0" name="フリーフォーム: 図形 359">
                    <a:extLst>
                      <a:ext uri="{FF2B5EF4-FFF2-40B4-BE49-F238E27FC236}">
                        <a16:creationId xmlns:a16="http://schemas.microsoft.com/office/drawing/2014/main" id="{B7323C83-A913-4B9D-9401-530822C197CD}"/>
                      </a:ext>
                    </a:extLst>
                  </p:cNvPr>
                  <p:cNvSpPr/>
                  <p:nvPr/>
                </p:nvSpPr>
                <p:spPr>
                  <a:xfrm flipH="1">
                    <a:off x="1042318" y="5492730"/>
                    <a:ext cx="272132" cy="947738"/>
                  </a:xfrm>
                  <a:custGeom>
                    <a:avLst/>
                    <a:gdLst>
                      <a:gd name="connsiteX0" fmla="*/ 42070 w 328822"/>
                      <a:gd name="connsiteY0" fmla="*/ 0 h 947738"/>
                      <a:gd name="connsiteX1" fmla="*/ 286752 w 328822"/>
                      <a:gd name="connsiteY1" fmla="*/ 0 h 947738"/>
                      <a:gd name="connsiteX2" fmla="*/ 315902 w 328822"/>
                      <a:gd name="connsiteY2" fmla="*/ 43235 h 947738"/>
                      <a:gd name="connsiteX3" fmla="*/ 328822 w 328822"/>
                      <a:gd name="connsiteY3" fmla="*/ 107231 h 947738"/>
                      <a:gd name="connsiteX4" fmla="*/ 328822 w 328822"/>
                      <a:gd name="connsiteY4" fmla="*/ 947738 h 947738"/>
                      <a:gd name="connsiteX5" fmla="*/ 0 w 328822"/>
                      <a:gd name="connsiteY5" fmla="*/ 947738 h 947738"/>
                      <a:gd name="connsiteX6" fmla="*/ 0 w 328822"/>
                      <a:gd name="connsiteY6" fmla="*/ 107231 h 947738"/>
                      <a:gd name="connsiteX7" fmla="*/ 12920 w 328822"/>
                      <a:gd name="connsiteY7" fmla="*/ 43235 h 947738"/>
                      <a:gd name="connsiteX0" fmla="*/ 315902 w 407342"/>
                      <a:gd name="connsiteY0" fmla="*/ 43235 h 947738"/>
                      <a:gd name="connsiteX1" fmla="*/ 328822 w 407342"/>
                      <a:gd name="connsiteY1" fmla="*/ 107231 h 947738"/>
                      <a:gd name="connsiteX2" fmla="*/ 328822 w 407342"/>
                      <a:gd name="connsiteY2" fmla="*/ 947738 h 947738"/>
                      <a:gd name="connsiteX3" fmla="*/ 0 w 407342"/>
                      <a:gd name="connsiteY3" fmla="*/ 947738 h 947738"/>
                      <a:gd name="connsiteX4" fmla="*/ 0 w 407342"/>
                      <a:gd name="connsiteY4" fmla="*/ 107231 h 947738"/>
                      <a:gd name="connsiteX5" fmla="*/ 12920 w 407342"/>
                      <a:gd name="connsiteY5" fmla="*/ 43235 h 947738"/>
                      <a:gd name="connsiteX6" fmla="*/ 42070 w 407342"/>
                      <a:gd name="connsiteY6" fmla="*/ 0 h 947738"/>
                      <a:gd name="connsiteX7" fmla="*/ 286752 w 407342"/>
                      <a:gd name="connsiteY7" fmla="*/ 0 h 947738"/>
                      <a:gd name="connsiteX8" fmla="*/ 407342 w 407342"/>
                      <a:gd name="connsiteY8" fmla="*/ 134675 h 947738"/>
                      <a:gd name="connsiteX0" fmla="*/ 315902 w 328822"/>
                      <a:gd name="connsiteY0" fmla="*/ 43235 h 947738"/>
                      <a:gd name="connsiteX1" fmla="*/ 328822 w 328822"/>
                      <a:gd name="connsiteY1" fmla="*/ 107231 h 947738"/>
                      <a:gd name="connsiteX2" fmla="*/ 328822 w 328822"/>
                      <a:gd name="connsiteY2" fmla="*/ 947738 h 947738"/>
                      <a:gd name="connsiteX3" fmla="*/ 0 w 328822"/>
                      <a:gd name="connsiteY3" fmla="*/ 947738 h 947738"/>
                      <a:gd name="connsiteX4" fmla="*/ 0 w 328822"/>
                      <a:gd name="connsiteY4" fmla="*/ 107231 h 947738"/>
                      <a:gd name="connsiteX5" fmla="*/ 12920 w 328822"/>
                      <a:gd name="connsiteY5" fmla="*/ 43235 h 947738"/>
                      <a:gd name="connsiteX6" fmla="*/ 42070 w 328822"/>
                      <a:gd name="connsiteY6" fmla="*/ 0 h 947738"/>
                      <a:gd name="connsiteX7" fmla="*/ 286752 w 328822"/>
                      <a:gd name="connsiteY7" fmla="*/ 0 h 947738"/>
                      <a:gd name="connsiteX0" fmla="*/ 315902 w 328822"/>
                      <a:gd name="connsiteY0" fmla="*/ 43235 h 947738"/>
                      <a:gd name="connsiteX1" fmla="*/ 328822 w 328822"/>
                      <a:gd name="connsiteY1" fmla="*/ 107231 h 947738"/>
                      <a:gd name="connsiteX2" fmla="*/ 328822 w 328822"/>
                      <a:gd name="connsiteY2" fmla="*/ 947738 h 947738"/>
                      <a:gd name="connsiteX3" fmla="*/ 0 w 328822"/>
                      <a:gd name="connsiteY3" fmla="*/ 947738 h 947738"/>
                      <a:gd name="connsiteX4" fmla="*/ 0 w 328822"/>
                      <a:gd name="connsiteY4" fmla="*/ 107231 h 947738"/>
                      <a:gd name="connsiteX5" fmla="*/ 12920 w 328822"/>
                      <a:gd name="connsiteY5" fmla="*/ 43235 h 947738"/>
                      <a:gd name="connsiteX6" fmla="*/ 42070 w 328822"/>
                      <a:gd name="connsiteY6" fmla="*/ 0 h 947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28822" h="947738">
                        <a:moveTo>
                          <a:pt x="315902" y="43235"/>
                        </a:moveTo>
                        <a:cubicBezTo>
                          <a:pt x="324222" y="62905"/>
                          <a:pt x="328822" y="84531"/>
                          <a:pt x="328822" y="107231"/>
                        </a:cubicBezTo>
                        <a:lnTo>
                          <a:pt x="328822" y="947738"/>
                        </a:lnTo>
                        <a:lnTo>
                          <a:pt x="0" y="947738"/>
                        </a:lnTo>
                        <a:lnTo>
                          <a:pt x="0" y="107231"/>
                        </a:lnTo>
                        <a:cubicBezTo>
                          <a:pt x="0" y="84531"/>
                          <a:pt x="4601" y="62905"/>
                          <a:pt x="12920" y="43235"/>
                        </a:cubicBezTo>
                        <a:lnTo>
                          <a:pt x="42070" y="0"/>
                        </a:lnTo>
                      </a:path>
                    </a:pathLst>
                  </a:custGeom>
                  <a:solidFill>
                    <a:srgbClr val="FF66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61" name="楕円 360">
                    <a:extLst>
                      <a:ext uri="{FF2B5EF4-FFF2-40B4-BE49-F238E27FC236}">
                        <a16:creationId xmlns:a16="http://schemas.microsoft.com/office/drawing/2014/main" id="{F2D09E69-12AD-4328-82DD-D84F05D36690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894703" y="5475302"/>
                    <a:ext cx="207697" cy="53153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362" name="グループ化 361">
                    <a:extLst>
                      <a:ext uri="{FF2B5EF4-FFF2-40B4-BE49-F238E27FC236}">
                        <a16:creationId xmlns:a16="http://schemas.microsoft.com/office/drawing/2014/main" id="{B66C9FEC-5693-4C25-BA02-17318EA15F1B}"/>
                      </a:ext>
                    </a:extLst>
                  </p:cNvPr>
                  <p:cNvGrpSpPr/>
                  <p:nvPr/>
                </p:nvGrpSpPr>
                <p:grpSpPr>
                  <a:xfrm>
                    <a:off x="1275807" y="5133762"/>
                    <a:ext cx="225050" cy="860409"/>
                    <a:chOff x="5123221" y="2236561"/>
                    <a:chExt cx="268036" cy="1024753"/>
                  </a:xfrm>
                </p:grpSpPr>
                <p:sp>
                  <p:nvSpPr>
                    <p:cNvPr id="375" name="フリーフォーム: 図形 374">
                      <a:extLst>
                        <a:ext uri="{FF2B5EF4-FFF2-40B4-BE49-F238E27FC236}">
                          <a16:creationId xmlns:a16="http://schemas.microsoft.com/office/drawing/2014/main" id="{7F33ACDE-55E7-496C-9267-9ED0BF92B37C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5185961" y="2236561"/>
                      <a:ext cx="142556" cy="1024753"/>
                    </a:xfrm>
                    <a:custGeom>
                      <a:avLst/>
                      <a:gdLst>
                        <a:gd name="connsiteX0" fmla="*/ 71278 w 142556"/>
                        <a:gd name="connsiteY0" fmla="*/ 0 h 1024753"/>
                        <a:gd name="connsiteX1" fmla="*/ 0 w 142556"/>
                        <a:gd name="connsiteY1" fmla="*/ 93504 h 1024753"/>
                        <a:gd name="connsiteX2" fmla="*/ 38880 w 142556"/>
                        <a:gd name="connsiteY2" fmla="*/ 175544 h 1024753"/>
                        <a:gd name="connsiteX3" fmla="*/ 0 w 142556"/>
                        <a:gd name="connsiteY3" fmla="*/ 257583 h 1024753"/>
                        <a:gd name="connsiteX4" fmla="*/ 38879 w 142556"/>
                        <a:gd name="connsiteY4" fmla="*/ 339623 h 1024753"/>
                        <a:gd name="connsiteX5" fmla="*/ 0 w 142556"/>
                        <a:gd name="connsiteY5" fmla="*/ 421661 h 1024753"/>
                        <a:gd name="connsiteX6" fmla="*/ 20877 w 142556"/>
                        <a:gd name="connsiteY6" fmla="*/ 487778 h 1024753"/>
                        <a:gd name="connsiteX7" fmla="*/ 66146 w 142556"/>
                        <a:gd name="connsiteY7" fmla="*/ 512377 h 1024753"/>
                        <a:gd name="connsiteX8" fmla="*/ 20877 w 142556"/>
                        <a:gd name="connsiteY8" fmla="*/ 536975 h 1024753"/>
                        <a:gd name="connsiteX9" fmla="*/ 0 w 142556"/>
                        <a:gd name="connsiteY9" fmla="*/ 603092 h 1024753"/>
                        <a:gd name="connsiteX10" fmla="*/ 38880 w 142556"/>
                        <a:gd name="connsiteY10" fmla="*/ 685132 h 1024753"/>
                        <a:gd name="connsiteX11" fmla="*/ 0 w 142556"/>
                        <a:gd name="connsiteY11" fmla="*/ 767171 h 1024753"/>
                        <a:gd name="connsiteX12" fmla="*/ 38879 w 142556"/>
                        <a:gd name="connsiteY12" fmla="*/ 849211 h 1024753"/>
                        <a:gd name="connsiteX13" fmla="*/ 0 w 142556"/>
                        <a:gd name="connsiteY13" fmla="*/ 931249 h 1024753"/>
                        <a:gd name="connsiteX14" fmla="*/ 71278 w 142556"/>
                        <a:gd name="connsiteY14" fmla="*/ 1024753 h 1024753"/>
                        <a:gd name="connsiteX15" fmla="*/ 142556 w 142556"/>
                        <a:gd name="connsiteY15" fmla="*/ 931249 h 1024753"/>
                        <a:gd name="connsiteX16" fmla="*/ 103679 w 142556"/>
                        <a:gd name="connsiteY16" fmla="*/ 849211 h 1024753"/>
                        <a:gd name="connsiteX17" fmla="*/ 142556 w 142556"/>
                        <a:gd name="connsiteY17" fmla="*/ 767171 h 1024753"/>
                        <a:gd name="connsiteX18" fmla="*/ 103678 w 142556"/>
                        <a:gd name="connsiteY18" fmla="*/ 685132 h 1024753"/>
                        <a:gd name="connsiteX19" fmla="*/ 142556 w 142556"/>
                        <a:gd name="connsiteY19" fmla="*/ 603092 h 1024753"/>
                        <a:gd name="connsiteX20" fmla="*/ 121679 w 142556"/>
                        <a:gd name="connsiteY20" fmla="*/ 536975 h 1024753"/>
                        <a:gd name="connsiteX21" fmla="*/ 76410 w 142556"/>
                        <a:gd name="connsiteY21" fmla="*/ 512377 h 1024753"/>
                        <a:gd name="connsiteX22" fmla="*/ 121679 w 142556"/>
                        <a:gd name="connsiteY22" fmla="*/ 487778 h 1024753"/>
                        <a:gd name="connsiteX23" fmla="*/ 142556 w 142556"/>
                        <a:gd name="connsiteY23" fmla="*/ 421661 h 1024753"/>
                        <a:gd name="connsiteX24" fmla="*/ 103679 w 142556"/>
                        <a:gd name="connsiteY24" fmla="*/ 339623 h 1024753"/>
                        <a:gd name="connsiteX25" fmla="*/ 142556 w 142556"/>
                        <a:gd name="connsiteY25" fmla="*/ 257583 h 1024753"/>
                        <a:gd name="connsiteX26" fmla="*/ 103678 w 142556"/>
                        <a:gd name="connsiteY26" fmla="*/ 175544 h 1024753"/>
                        <a:gd name="connsiteX27" fmla="*/ 142556 w 142556"/>
                        <a:gd name="connsiteY27" fmla="*/ 93504 h 1024753"/>
                        <a:gd name="connsiteX28" fmla="*/ 71278 w 142556"/>
                        <a:gd name="connsiteY28" fmla="*/ 0 h 102475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</a:cxnLst>
                      <a:rect l="l" t="t" r="r" b="b"/>
                      <a:pathLst>
                        <a:path w="142556" h="1024753">
                          <a:moveTo>
                            <a:pt x="71278" y="0"/>
                          </a:moveTo>
                          <a:cubicBezTo>
                            <a:pt x="31913" y="0"/>
                            <a:pt x="0" y="41863"/>
                            <a:pt x="0" y="93504"/>
                          </a:cubicBezTo>
                          <a:cubicBezTo>
                            <a:pt x="0" y="129622"/>
                            <a:pt x="15611" y="160958"/>
                            <a:pt x="38880" y="175544"/>
                          </a:cubicBezTo>
                          <a:cubicBezTo>
                            <a:pt x="15611" y="190131"/>
                            <a:pt x="0" y="221465"/>
                            <a:pt x="0" y="257583"/>
                          </a:cubicBezTo>
                          <a:cubicBezTo>
                            <a:pt x="0" y="293701"/>
                            <a:pt x="15610" y="325035"/>
                            <a:pt x="38879" y="339623"/>
                          </a:cubicBezTo>
                          <a:cubicBezTo>
                            <a:pt x="15610" y="354209"/>
                            <a:pt x="0" y="385544"/>
                            <a:pt x="0" y="421661"/>
                          </a:cubicBezTo>
                          <a:cubicBezTo>
                            <a:pt x="0" y="447481"/>
                            <a:pt x="7978" y="470857"/>
                            <a:pt x="20877" y="487778"/>
                          </a:cubicBezTo>
                          <a:lnTo>
                            <a:pt x="66146" y="512377"/>
                          </a:lnTo>
                          <a:lnTo>
                            <a:pt x="20877" y="536975"/>
                          </a:lnTo>
                          <a:cubicBezTo>
                            <a:pt x="7978" y="553896"/>
                            <a:pt x="0" y="577272"/>
                            <a:pt x="0" y="603092"/>
                          </a:cubicBezTo>
                          <a:cubicBezTo>
                            <a:pt x="0" y="639211"/>
                            <a:pt x="15611" y="670546"/>
                            <a:pt x="38880" y="685132"/>
                          </a:cubicBezTo>
                          <a:cubicBezTo>
                            <a:pt x="15611" y="699719"/>
                            <a:pt x="0" y="731053"/>
                            <a:pt x="0" y="767171"/>
                          </a:cubicBezTo>
                          <a:cubicBezTo>
                            <a:pt x="0" y="803290"/>
                            <a:pt x="15610" y="834623"/>
                            <a:pt x="38879" y="849211"/>
                          </a:cubicBezTo>
                          <a:cubicBezTo>
                            <a:pt x="15610" y="863797"/>
                            <a:pt x="0" y="895132"/>
                            <a:pt x="0" y="931249"/>
                          </a:cubicBezTo>
                          <a:cubicBezTo>
                            <a:pt x="0" y="982890"/>
                            <a:pt x="31913" y="1024753"/>
                            <a:pt x="71278" y="1024753"/>
                          </a:cubicBezTo>
                          <a:cubicBezTo>
                            <a:pt x="110643" y="1024753"/>
                            <a:pt x="142556" y="982890"/>
                            <a:pt x="142556" y="931249"/>
                          </a:cubicBezTo>
                          <a:cubicBezTo>
                            <a:pt x="142556" y="895132"/>
                            <a:pt x="126946" y="863797"/>
                            <a:pt x="103679" y="849211"/>
                          </a:cubicBezTo>
                          <a:cubicBezTo>
                            <a:pt x="126946" y="834623"/>
                            <a:pt x="142556" y="803290"/>
                            <a:pt x="142556" y="767171"/>
                          </a:cubicBezTo>
                          <a:cubicBezTo>
                            <a:pt x="142556" y="731053"/>
                            <a:pt x="126946" y="699719"/>
                            <a:pt x="103678" y="685132"/>
                          </a:cubicBezTo>
                          <a:cubicBezTo>
                            <a:pt x="126946" y="670546"/>
                            <a:pt x="142556" y="639211"/>
                            <a:pt x="142556" y="603092"/>
                          </a:cubicBezTo>
                          <a:cubicBezTo>
                            <a:pt x="142556" y="577272"/>
                            <a:pt x="134578" y="553896"/>
                            <a:pt x="121679" y="536975"/>
                          </a:cubicBezTo>
                          <a:lnTo>
                            <a:pt x="76410" y="512377"/>
                          </a:lnTo>
                          <a:lnTo>
                            <a:pt x="121679" y="487778"/>
                          </a:lnTo>
                          <a:cubicBezTo>
                            <a:pt x="134578" y="470857"/>
                            <a:pt x="142556" y="447481"/>
                            <a:pt x="142556" y="421661"/>
                          </a:cubicBezTo>
                          <a:cubicBezTo>
                            <a:pt x="142556" y="385544"/>
                            <a:pt x="126946" y="354209"/>
                            <a:pt x="103679" y="339623"/>
                          </a:cubicBezTo>
                          <a:cubicBezTo>
                            <a:pt x="126946" y="325035"/>
                            <a:pt x="142556" y="293701"/>
                            <a:pt x="142556" y="257583"/>
                          </a:cubicBezTo>
                          <a:cubicBezTo>
                            <a:pt x="142556" y="221465"/>
                            <a:pt x="126946" y="190131"/>
                            <a:pt x="103678" y="175544"/>
                          </a:cubicBezTo>
                          <a:cubicBezTo>
                            <a:pt x="126946" y="160958"/>
                            <a:pt x="142556" y="129622"/>
                            <a:pt x="142556" y="93504"/>
                          </a:cubicBezTo>
                          <a:cubicBezTo>
                            <a:pt x="142556" y="41863"/>
                            <a:pt x="110643" y="0"/>
                            <a:pt x="71278" y="0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76" name="フリーフォーム: 図形 375">
                      <a:extLst>
                        <a:ext uri="{FF2B5EF4-FFF2-40B4-BE49-F238E27FC236}">
                          <a16:creationId xmlns:a16="http://schemas.microsoft.com/office/drawing/2014/main" id="{A0AFADAD-EB15-4C60-86BE-373774C79294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5123221" y="2998471"/>
                      <a:ext cx="268036" cy="177818"/>
                    </a:xfrm>
                    <a:custGeom>
                      <a:avLst/>
                      <a:gdLst>
                        <a:gd name="connsiteX0" fmla="*/ 839768 w 901231"/>
                        <a:gd name="connsiteY0" fmla="*/ 0 h 366713"/>
                        <a:gd name="connsiteX1" fmla="*/ 827380 w 901231"/>
                        <a:gd name="connsiteY1" fmla="*/ 3721 h 366713"/>
                        <a:gd name="connsiteX2" fmla="*/ 825512 w 901231"/>
                        <a:gd name="connsiteY2" fmla="*/ 5449 h 366713"/>
                        <a:gd name="connsiteX3" fmla="*/ 450616 w 901231"/>
                        <a:gd name="connsiteY3" fmla="*/ 141947 h 366713"/>
                        <a:gd name="connsiteX4" fmla="*/ 75720 w 901231"/>
                        <a:gd name="connsiteY4" fmla="*/ 5449 h 366713"/>
                        <a:gd name="connsiteX5" fmla="*/ 73851 w 901231"/>
                        <a:gd name="connsiteY5" fmla="*/ 3721 h 366713"/>
                        <a:gd name="connsiteX6" fmla="*/ 61464 w 901231"/>
                        <a:gd name="connsiteY6" fmla="*/ 0 h 366713"/>
                        <a:gd name="connsiteX7" fmla="*/ 0 w 901231"/>
                        <a:gd name="connsiteY7" fmla="*/ 183147 h 366713"/>
                        <a:gd name="connsiteX8" fmla="*/ 61464 w 901231"/>
                        <a:gd name="connsiteY8" fmla="*/ 366294 h 366713"/>
                        <a:gd name="connsiteX9" fmla="*/ 66779 w 901231"/>
                        <a:gd name="connsiteY9" fmla="*/ 364697 h 366713"/>
                        <a:gd name="connsiteX10" fmla="*/ 66779 w 901231"/>
                        <a:gd name="connsiteY10" fmla="*/ 366713 h 366713"/>
                        <a:gd name="connsiteX11" fmla="*/ 450616 w 901231"/>
                        <a:gd name="connsiteY11" fmla="*/ 226961 h 366713"/>
                        <a:gd name="connsiteX12" fmla="*/ 834452 w 901231"/>
                        <a:gd name="connsiteY12" fmla="*/ 366713 h 366713"/>
                        <a:gd name="connsiteX13" fmla="*/ 834452 w 901231"/>
                        <a:gd name="connsiteY13" fmla="*/ 364697 h 366713"/>
                        <a:gd name="connsiteX14" fmla="*/ 839768 w 901231"/>
                        <a:gd name="connsiteY14" fmla="*/ 366294 h 366713"/>
                        <a:gd name="connsiteX15" fmla="*/ 901231 w 901231"/>
                        <a:gd name="connsiteY15" fmla="*/ 183147 h 366713"/>
                        <a:gd name="connsiteX16" fmla="*/ 839768 w 901231"/>
                        <a:gd name="connsiteY16" fmla="*/ 0 h 36671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901231" h="366713">
                          <a:moveTo>
                            <a:pt x="839768" y="0"/>
                          </a:moveTo>
                          <a:cubicBezTo>
                            <a:pt x="835524" y="0"/>
                            <a:pt x="831382" y="1281"/>
                            <a:pt x="827380" y="3721"/>
                          </a:cubicBezTo>
                          <a:lnTo>
                            <a:pt x="825512" y="5449"/>
                          </a:lnTo>
                          <a:lnTo>
                            <a:pt x="450616" y="141947"/>
                          </a:lnTo>
                          <a:lnTo>
                            <a:pt x="75720" y="5449"/>
                          </a:lnTo>
                          <a:lnTo>
                            <a:pt x="73851" y="3721"/>
                          </a:lnTo>
                          <a:cubicBezTo>
                            <a:pt x="69850" y="1281"/>
                            <a:pt x="65707" y="0"/>
                            <a:pt x="61464" y="0"/>
                          </a:cubicBezTo>
                          <a:cubicBezTo>
                            <a:pt x="27518" y="0"/>
                            <a:pt x="0" y="81998"/>
                            <a:pt x="0" y="183147"/>
                          </a:cubicBezTo>
                          <a:cubicBezTo>
                            <a:pt x="0" y="284296"/>
                            <a:pt x="27518" y="366294"/>
                            <a:pt x="61464" y="366294"/>
                          </a:cubicBezTo>
                          <a:lnTo>
                            <a:pt x="66779" y="364697"/>
                          </a:lnTo>
                          <a:lnTo>
                            <a:pt x="66779" y="366713"/>
                          </a:lnTo>
                          <a:lnTo>
                            <a:pt x="450616" y="226961"/>
                          </a:lnTo>
                          <a:lnTo>
                            <a:pt x="834452" y="366713"/>
                          </a:lnTo>
                          <a:lnTo>
                            <a:pt x="834452" y="364697"/>
                          </a:lnTo>
                          <a:lnTo>
                            <a:pt x="839768" y="366294"/>
                          </a:lnTo>
                          <a:cubicBezTo>
                            <a:pt x="873713" y="366294"/>
                            <a:pt x="901231" y="284296"/>
                            <a:pt x="901231" y="183147"/>
                          </a:cubicBezTo>
                          <a:cubicBezTo>
                            <a:pt x="901231" y="81998"/>
                            <a:pt x="873713" y="0"/>
                            <a:pt x="839768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77" name="楕円 376">
                      <a:extLst>
                        <a:ext uri="{FF2B5EF4-FFF2-40B4-BE49-F238E27FC236}">
                          <a16:creationId xmlns:a16="http://schemas.microsoft.com/office/drawing/2014/main" id="{52BD6D85-BB80-477F-AB0C-6C4BF9C3BEC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222287" y="3036570"/>
                      <a:ext cx="74794" cy="110566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63" name="フリーフォーム: 図形 362">
                    <a:extLst>
                      <a:ext uri="{FF2B5EF4-FFF2-40B4-BE49-F238E27FC236}">
                        <a16:creationId xmlns:a16="http://schemas.microsoft.com/office/drawing/2014/main" id="{7159E5CB-2419-41F2-83EB-414331F0A941}"/>
                      </a:ext>
                    </a:extLst>
                  </p:cNvPr>
                  <p:cNvSpPr/>
                  <p:nvPr/>
                </p:nvSpPr>
                <p:spPr>
                  <a:xfrm>
                    <a:off x="739310" y="4291874"/>
                    <a:ext cx="865901" cy="902040"/>
                  </a:xfrm>
                  <a:custGeom>
                    <a:avLst/>
                    <a:gdLst>
                      <a:gd name="connsiteX0" fmla="*/ 406548 w 843420"/>
                      <a:gd name="connsiteY0" fmla="*/ 0 h 935230"/>
                      <a:gd name="connsiteX1" fmla="*/ 843420 w 843420"/>
                      <a:gd name="connsiteY1" fmla="*/ 471268 h 935230"/>
                      <a:gd name="connsiteX2" fmla="*/ 494593 w 843420"/>
                      <a:gd name="connsiteY2" fmla="*/ 932962 h 935230"/>
                      <a:gd name="connsiteX3" fmla="*/ 473737 w 843420"/>
                      <a:gd name="connsiteY3" fmla="*/ 935230 h 935230"/>
                      <a:gd name="connsiteX4" fmla="*/ 493155 w 843420"/>
                      <a:gd name="connsiteY4" fmla="*/ 898340 h 935230"/>
                      <a:gd name="connsiteX5" fmla="*/ 546566 w 843420"/>
                      <a:gd name="connsiteY5" fmla="*/ 624269 h 935230"/>
                      <a:gd name="connsiteX6" fmla="*/ 233828 w 843420"/>
                      <a:gd name="connsiteY6" fmla="*/ 134077 h 935230"/>
                      <a:gd name="connsiteX7" fmla="*/ 12689 w 843420"/>
                      <a:gd name="connsiteY7" fmla="*/ 277651 h 935230"/>
                      <a:gd name="connsiteX8" fmla="*/ 0 w 843420"/>
                      <a:gd name="connsiteY8" fmla="*/ 301757 h 935230"/>
                      <a:gd name="connsiteX9" fmla="*/ 4008 w 843420"/>
                      <a:gd name="connsiteY9" fmla="*/ 287830 h 935230"/>
                      <a:gd name="connsiteX10" fmla="*/ 406548 w 843420"/>
                      <a:gd name="connsiteY10" fmla="*/ 0 h 935230"/>
                      <a:gd name="connsiteX0" fmla="*/ 406548 w 843420"/>
                      <a:gd name="connsiteY0" fmla="*/ 0 h 935230"/>
                      <a:gd name="connsiteX1" fmla="*/ 843420 w 843420"/>
                      <a:gd name="connsiteY1" fmla="*/ 471268 h 935230"/>
                      <a:gd name="connsiteX2" fmla="*/ 494593 w 843420"/>
                      <a:gd name="connsiteY2" fmla="*/ 932962 h 935230"/>
                      <a:gd name="connsiteX3" fmla="*/ 473737 w 843420"/>
                      <a:gd name="connsiteY3" fmla="*/ 935230 h 935230"/>
                      <a:gd name="connsiteX4" fmla="*/ 493155 w 843420"/>
                      <a:gd name="connsiteY4" fmla="*/ 898340 h 935230"/>
                      <a:gd name="connsiteX5" fmla="*/ 546566 w 843420"/>
                      <a:gd name="connsiteY5" fmla="*/ 624269 h 935230"/>
                      <a:gd name="connsiteX6" fmla="*/ 243353 w 843420"/>
                      <a:gd name="connsiteY6" fmla="*/ 197577 h 935230"/>
                      <a:gd name="connsiteX7" fmla="*/ 12689 w 843420"/>
                      <a:gd name="connsiteY7" fmla="*/ 277651 h 935230"/>
                      <a:gd name="connsiteX8" fmla="*/ 0 w 843420"/>
                      <a:gd name="connsiteY8" fmla="*/ 301757 h 935230"/>
                      <a:gd name="connsiteX9" fmla="*/ 4008 w 843420"/>
                      <a:gd name="connsiteY9" fmla="*/ 287830 h 935230"/>
                      <a:gd name="connsiteX10" fmla="*/ 406548 w 843420"/>
                      <a:gd name="connsiteY10" fmla="*/ 0 h 935230"/>
                      <a:gd name="connsiteX0" fmla="*/ 406548 w 843420"/>
                      <a:gd name="connsiteY0" fmla="*/ 0 h 935230"/>
                      <a:gd name="connsiteX1" fmla="*/ 843420 w 843420"/>
                      <a:gd name="connsiteY1" fmla="*/ 471268 h 935230"/>
                      <a:gd name="connsiteX2" fmla="*/ 494593 w 843420"/>
                      <a:gd name="connsiteY2" fmla="*/ 932962 h 935230"/>
                      <a:gd name="connsiteX3" fmla="*/ 473737 w 843420"/>
                      <a:gd name="connsiteY3" fmla="*/ 935230 h 935230"/>
                      <a:gd name="connsiteX4" fmla="*/ 493155 w 843420"/>
                      <a:gd name="connsiteY4" fmla="*/ 898340 h 935230"/>
                      <a:gd name="connsiteX5" fmla="*/ 505291 w 843420"/>
                      <a:gd name="connsiteY5" fmla="*/ 570294 h 935230"/>
                      <a:gd name="connsiteX6" fmla="*/ 243353 w 843420"/>
                      <a:gd name="connsiteY6" fmla="*/ 197577 h 935230"/>
                      <a:gd name="connsiteX7" fmla="*/ 12689 w 843420"/>
                      <a:gd name="connsiteY7" fmla="*/ 277651 h 935230"/>
                      <a:gd name="connsiteX8" fmla="*/ 0 w 843420"/>
                      <a:gd name="connsiteY8" fmla="*/ 301757 h 935230"/>
                      <a:gd name="connsiteX9" fmla="*/ 4008 w 843420"/>
                      <a:gd name="connsiteY9" fmla="*/ 287830 h 935230"/>
                      <a:gd name="connsiteX10" fmla="*/ 406548 w 843420"/>
                      <a:gd name="connsiteY10" fmla="*/ 0 h 935230"/>
                      <a:gd name="connsiteX0" fmla="*/ 406548 w 843420"/>
                      <a:gd name="connsiteY0" fmla="*/ 0 h 935230"/>
                      <a:gd name="connsiteX1" fmla="*/ 843420 w 843420"/>
                      <a:gd name="connsiteY1" fmla="*/ 471268 h 935230"/>
                      <a:gd name="connsiteX2" fmla="*/ 494593 w 843420"/>
                      <a:gd name="connsiteY2" fmla="*/ 932962 h 935230"/>
                      <a:gd name="connsiteX3" fmla="*/ 473737 w 843420"/>
                      <a:gd name="connsiteY3" fmla="*/ 935230 h 935230"/>
                      <a:gd name="connsiteX4" fmla="*/ 493155 w 843420"/>
                      <a:gd name="connsiteY4" fmla="*/ 898340 h 935230"/>
                      <a:gd name="connsiteX5" fmla="*/ 505291 w 843420"/>
                      <a:gd name="connsiteY5" fmla="*/ 570294 h 935230"/>
                      <a:gd name="connsiteX6" fmla="*/ 243353 w 843420"/>
                      <a:gd name="connsiteY6" fmla="*/ 197577 h 935230"/>
                      <a:gd name="connsiteX7" fmla="*/ 12689 w 843420"/>
                      <a:gd name="connsiteY7" fmla="*/ 277651 h 935230"/>
                      <a:gd name="connsiteX8" fmla="*/ 0 w 843420"/>
                      <a:gd name="connsiteY8" fmla="*/ 301757 h 935230"/>
                      <a:gd name="connsiteX9" fmla="*/ 4008 w 843420"/>
                      <a:gd name="connsiteY9" fmla="*/ 287830 h 935230"/>
                      <a:gd name="connsiteX10" fmla="*/ 406548 w 843420"/>
                      <a:gd name="connsiteY10" fmla="*/ 0 h 935230"/>
                      <a:gd name="connsiteX0" fmla="*/ 406548 w 843420"/>
                      <a:gd name="connsiteY0" fmla="*/ 0 h 935230"/>
                      <a:gd name="connsiteX1" fmla="*/ 843420 w 843420"/>
                      <a:gd name="connsiteY1" fmla="*/ 471268 h 935230"/>
                      <a:gd name="connsiteX2" fmla="*/ 494593 w 843420"/>
                      <a:gd name="connsiteY2" fmla="*/ 932962 h 935230"/>
                      <a:gd name="connsiteX3" fmla="*/ 473737 w 843420"/>
                      <a:gd name="connsiteY3" fmla="*/ 935230 h 935230"/>
                      <a:gd name="connsiteX4" fmla="*/ 493155 w 843420"/>
                      <a:gd name="connsiteY4" fmla="*/ 898340 h 935230"/>
                      <a:gd name="connsiteX5" fmla="*/ 505291 w 843420"/>
                      <a:gd name="connsiteY5" fmla="*/ 570294 h 935230"/>
                      <a:gd name="connsiteX6" fmla="*/ 243353 w 843420"/>
                      <a:gd name="connsiteY6" fmla="*/ 197577 h 935230"/>
                      <a:gd name="connsiteX7" fmla="*/ 12689 w 843420"/>
                      <a:gd name="connsiteY7" fmla="*/ 277651 h 935230"/>
                      <a:gd name="connsiteX8" fmla="*/ 0 w 843420"/>
                      <a:gd name="connsiteY8" fmla="*/ 301757 h 935230"/>
                      <a:gd name="connsiteX9" fmla="*/ 4008 w 843420"/>
                      <a:gd name="connsiteY9" fmla="*/ 287830 h 935230"/>
                      <a:gd name="connsiteX10" fmla="*/ 406548 w 843420"/>
                      <a:gd name="connsiteY10" fmla="*/ 0 h 935230"/>
                      <a:gd name="connsiteX0" fmla="*/ 406548 w 843420"/>
                      <a:gd name="connsiteY0" fmla="*/ 0 h 932962"/>
                      <a:gd name="connsiteX1" fmla="*/ 843420 w 843420"/>
                      <a:gd name="connsiteY1" fmla="*/ 471268 h 932962"/>
                      <a:gd name="connsiteX2" fmla="*/ 494593 w 843420"/>
                      <a:gd name="connsiteY2" fmla="*/ 932962 h 932962"/>
                      <a:gd name="connsiteX3" fmla="*/ 493155 w 843420"/>
                      <a:gd name="connsiteY3" fmla="*/ 898340 h 932962"/>
                      <a:gd name="connsiteX4" fmla="*/ 505291 w 843420"/>
                      <a:gd name="connsiteY4" fmla="*/ 570294 h 932962"/>
                      <a:gd name="connsiteX5" fmla="*/ 243353 w 843420"/>
                      <a:gd name="connsiteY5" fmla="*/ 197577 h 932962"/>
                      <a:gd name="connsiteX6" fmla="*/ 12689 w 843420"/>
                      <a:gd name="connsiteY6" fmla="*/ 277651 h 932962"/>
                      <a:gd name="connsiteX7" fmla="*/ 0 w 843420"/>
                      <a:gd name="connsiteY7" fmla="*/ 301757 h 932962"/>
                      <a:gd name="connsiteX8" fmla="*/ 4008 w 843420"/>
                      <a:gd name="connsiteY8" fmla="*/ 287830 h 932962"/>
                      <a:gd name="connsiteX9" fmla="*/ 406548 w 843420"/>
                      <a:gd name="connsiteY9" fmla="*/ 0 h 932962"/>
                      <a:gd name="connsiteX0" fmla="*/ 406548 w 844981"/>
                      <a:gd name="connsiteY0" fmla="*/ 0 h 948837"/>
                      <a:gd name="connsiteX1" fmla="*/ 843420 w 844981"/>
                      <a:gd name="connsiteY1" fmla="*/ 471268 h 948837"/>
                      <a:gd name="connsiteX2" fmla="*/ 516818 w 844981"/>
                      <a:gd name="connsiteY2" fmla="*/ 948837 h 948837"/>
                      <a:gd name="connsiteX3" fmla="*/ 493155 w 844981"/>
                      <a:gd name="connsiteY3" fmla="*/ 898340 h 948837"/>
                      <a:gd name="connsiteX4" fmla="*/ 505291 w 844981"/>
                      <a:gd name="connsiteY4" fmla="*/ 570294 h 948837"/>
                      <a:gd name="connsiteX5" fmla="*/ 243353 w 844981"/>
                      <a:gd name="connsiteY5" fmla="*/ 197577 h 948837"/>
                      <a:gd name="connsiteX6" fmla="*/ 12689 w 844981"/>
                      <a:gd name="connsiteY6" fmla="*/ 277651 h 948837"/>
                      <a:gd name="connsiteX7" fmla="*/ 0 w 844981"/>
                      <a:gd name="connsiteY7" fmla="*/ 301757 h 948837"/>
                      <a:gd name="connsiteX8" fmla="*/ 4008 w 844981"/>
                      <a:gd name="connsiteY8" fmla="*/ 287830 h 948837"/>
                      <a:gd name="connsiteX9" fmla="*/ 406548 w 844981"/>
                      <a:gd name="connsiteY9" fmla="*/ 0 h 948837"/>
                      <a:gd name="connsiteX0" fmla="*/ 406548 w 843783"/>
                      <a:gd name="connsiteY0" fmla="*/ 0 h 948837"/>
                      <a:gd name="connsiteX1" fmla="*/ 843420 w 843783"/>
                      <a:gd name="connsiteY1" fmla="*/ 471268 h 948837"/>
                      <a:gd name="connsiteX2" fmla="*/ 516818 w 843783"/>
                      <a:gd name="connsiteY2" fmla="*/ 948837 h 948837"/>
                      <a:gd name="connsiteX3" fmla="*/ 493155 w 843783"/>
                      <a:gd name="connsiteY3" fmla="*/ 898340 h 948837"/>
                      <a:gd name="connsiteX4" fmla="*/ 505291 w 843783"/>
                      <a:gd name="connsiteY4" fmla="*/ 570294 h 948837"/>
                      <a:gd name="connsiteX5" fmla="*/ 243353 w 843783"/>
                      <a:gd name="connsiteY5" fmla="*/ 197577 h 948837"/>
                      <a:gd name="connsiteX6" fmla="*/ 12689 w 843783"/>
                      <a:gd name="connsiteY6" fmla="*/ 277651 h 948837"/>
                      <a:gd name="connsiteX7" fmla="*/ 0 w 843783"/>
                      <a:gd name="connsiteY7" fmla="*/ 301757 h 948837"/>
                      <a:gd name="connsiteX8" fmla="*/ 4008 w 843783"/>
                      <a:gd name="connsiteY8" fmla="*/ 287830 h 948837"/>
                      <a:gd name="connsiteX9" fmla="*/ 406548 w 843783"/>
                      <a:gd name="connsiteY9" fmla="*/ 0 h 948837"/>
                      <a:gd name="connsiteX0" fmla="*/ 406548 w 843783"/>
                      <a:gd name="connsiteY0" fmla="*/ 0 h 948837"/>
                      <a:gd name="connsiteX1" fmla="*/ 843420 w 843783"/>
                      <a:gd name="connsiteY1" fmla="*/ 471268 h 948837"/>
                      <a:gd name="connsiteX2" fmla="*/ 516818 w 843783"/>
                      <a:gd name="connsiteY2" fmla="*/ 948837 h 948837"/>
                      <a:gd name="connsiteX3" fmla="*/ 493155 w 843783"/>
                      <a:gd name="connsiteY3" fmla="*/ 898340 h 948837"/>
                      <a:gd name="connsiteX4" fmla="*/ 505291 w 843783"/>
                      <a:gd name="connsiteY4" fmla="*/ 570294 h 948837"/>
                      <a:gd name="connsiteX5" fmla="*/ 243353 w 843783"/>
                      <a:gd name="connsiteY5" fmla="*/ 197577 h 948837"/>
                      <a:gd name="connsiteX6" fmla="*/ 12689 w 843783"/>
                      <a:gd name="connsiteY6" fmla="*/ 277651 h 948837"/>
                      <a:gd name="connsiteX7" fmla="*/ 0 w 843783"/>
                      <a:gd name="connsiteY7" fmla="*/ 301757 h 948837"/>
                      <a:gd name="connsiteX8" fmla="*/ 4008 w 843783"/>
                      <a:gd name="connsiteY8" fmla="*/ 287830 h 948837"/>
                      <a:gd name="connsiteX9" fmla="*/ 406548 w 843783"/>
                      <a:gd name="connsiteY9" fmla="*/ 0 h 948837"/>
                      <a:gd name="connsiteX0" fmla="*/ 406548 w 847163"/>
                      <a:gd name="connsiteY0" fmla="*/ 0 h 926612"/>
                      <a:gd name="connsiteX1" fmla="*/ 843420 w 847163"/>
                      <a:gd name="connsiteY1" fmla="*/ 471268 h 926612"/>
                      <a:gd name="connsiteX2" fmla="*/ 561268 w 847163"/>
                      <a:gd name="connsiteY2" fmla="*/ 926612 h 926612"/>
                      <a:gd name="connsiteX3" fmla="*/ 493155 w 847163"/>
                      <a:gd name="connsiteY3" fmla="*/ 898340 h 926612"/>
                      <a:gd name="connsiteX4" fmla="*/ 505291 w 847163"/>
                      <a:gd name="connsiteY4" fmla="*/ 570294 h 926612"/>
                      <a:gd name="connsiteX5" fmla="*/ 243353 w 847163"/>
                      <a:gd name="connsiteY5" fmla="*/ 197577 h 926612"/>
                      <a:gd name="connsiteX6" fmla="*/ 12689 w 847163"/>
                      <a:gd name="connsiteY6" fmla="*/ 277651 h 926612"/>
                      <a:gd name="connsiteX7" fmla="*/ 0 w 847163"/>
                      <a:gd name="connsiteY7" fmla="*/ 301757 h 926612"/>
                      <a:gd name="connsiteX8" fmla="*/ 4008 w 847163"/>
                      <a:gd name="connsiteY8" fmla="*/ 287830 h 926612"/>
                      <a:gd name="connsiteX9" fmla="*/ 406548 w 847163"/>
                      <a:gd name="connsiteY9" fmla="*/ 0 h 926612"/>
                      <a:gd name="connsiteX0" fmla="*/ 406548 w 851594"/>
                      <a:gd name="connsiteY0" fmla="*/ 0 h 902040"/>
                      <a:gd name="connsiteX1" fmla="*/ 843420 w 851594"/>
                      <a:gd name="connsiteY1" fmla="*/ 471268 h 902040"/>
                      <a:gd name="connsiteX2" fmla="*/ 608893 w 851594"/>
                      <a:gd name="connsiteY2" fmla="*/ 901212 h 902040"/>
                      <a:gd name="connsiteX3" fmla="*/ 493155 w 851594"/>
                      <a:gd name="connsiteY3" fmla="*/ 898340 h 902040"/>
                      <a:gd name="connsiteX4" fmla="*/ 505291 w 851594"/>
                      <a:gd name="connsiteY4" fmla="*/ 570294 h 902040"/>
                      <a:gd name="connsiteX5" fmla="*/ 243353 w 851594"/>
                      <a:gd name="connsiteY5" fmla="*/ 197577 h 902040"/>
                      <a:gd name="connsiteX6" fmla="*/ 12689 w 851594"/>
                      <a:gd name="connsiteY6" fmla="*/ 277651 h 902040"/>
                      <a:gd name="connsiteX7" fmla="*/ 0 w 851594"/>
                      <a:gd name="connsiteY7" fmla="*/ 301757 h 902040"/>
                      <a:gd name="connsiteX8" fmla="*/ 4008 w 851594"/>
                      <a:gd name="connsiteY8" fmla="*/ 287830 h 902040"/>
                      <a:gd name="connsiteX9" fmla="*/ 406548 w 851594"/>
                      <a:gd name="connsiteY9" fmla="*/ 0 h 902040"/>
                      <a:gd name="connsiteX0" fmla="*/ 406548 w 843490"/>
                      <a:gd name="connsiteY0" fmla="*/ 0 h 902040"/>
                      <a:gd name="connsiteX1" fmla="*/ 843420 w 843490"/>
                      <a:gd name="connsiteY1" fmla="*/ 471268 h 902040"/>
                      <a:gd name="connsiteX2" fmla="*/ 608893 w 843490"/>
                      <a:gd name="connsiteY2" fmla="*/ 901212 h 902040"/>
                      <a:gd name="connsiteX3" fmla="*/ 493155 w 843490"/>
                      <a:gd name="connsiteY3" fmla="*/ 898340 h 902040"/>
                      <a:gd name="connsiteX4" fmla="*/ 505291 w 843490"/>
                      <a:gd name="connsiteY4" fmla="*/ 570294 h 902040"/>
                      <a:gd name="connsiteX5" fmla="*/ 243353 w 843490"/>
                      <a:gd name="connsiteY5" fmla="*/ 197577 h 902040"/>
                      <a:gd name="connsiteX6" fmla="*/ 12689 w 843490"/>
                      <a:gd name="connsiteY6" fmla="*/ 277651 h 902040"/>
                      <a:gd name="connsiteX7" fmla="*/ 0 w 843490"/>
                      <a:gd name="connsiteY7" fmla="*/ 301757 h 902040"/>
                      <a:gd name="connsiteX8" fmla="*/ 4008 w 843490"/>
                      <a:gd name="connsiteY8" fmla="*/ 287830 h 902040"/>
                      <a:gd name="connsiteX9" fmla="*/ 406548 w 843490"/>
                      <a:gd name="connsiteY9" fmla="*/ 0 h 902040"/>
                      <a:gd name="connsiteX0" fmla="*/ 406548 w 843490"/>
                      <a:gd name="connsiteY0" fmla="*/ 0 h 902040"/>
                      <a:gd name="connsiteX1" fmla="*/ 843420 w 843490"/>
                      <a:gd name="connsiteY1" fmla="*/ 449043 h 902040"/>
                      <a:gd name="connsiteX2" fmla="*/ 608893 w 843490"/>
                      <a:gd name="connsiteY2" fmla="*/ 901212 h 902040"/>
                      <a:gd name="connsiteX3" fmla="*/ 493155 w 843490"/>
                      <a:gd name="connsiteY3" fmla="*/ 898340 h 902040"/>
                      <a:gd name="connsiteX4" fmla="*/ 505291 w 843490"/>
                      <a:gd name="connsiteY4" fmla="*/ 570294 h 902040"/>
                      <a:gd name="connsiteX5" fmla="*/ 243353 w 843490"/>
                      <a:gd name="connsiteY5" fmla="*/ 197577 h 902040"/>
                      <a:gd name="connsiteX6" fmla="*/ 12689 w 843490"/>
                      <a:gd name="connsiteY6" fmla="*/ 277651 h 902040"/>
                      <a:gd name="connsiteX7" fmla="*/ 0 w 843490"/>
                      <a:gd name="connsiteY7" fmla="*/ 301757 h 902040"/>
                      <a:gd name="connsiteX8" fmla="*/ 4008 w 843490"/>
                      <a:gd name="connsiteY8" fmla="*/ 287830 h 902040"/>
                      <a:gd name="connsiteX9" fmla="*/ 406548 w 843490"/>
                      <a:gd name="connsiteY9" fmla="*/ 0 h 902040"/>
                      <a:gd name="connsiteX0" fmla="*/ 406548 w 843836"/>
                      <a:gd name="connsiteY0" fmla="*/ 0 h 902040"/>
                      <a:gd name="connsiteX1" fmla="*/ 843420 w 843836"/>
                      <a:gd name="connsiteY1" fmla="*/ 449043 h 902040"/>
                      <a:gd name="connsiteX2" fmla="*/ 608893 w 843836"/>
                      <a:gd name="connsiteY2" fmla="*/ 901212 h 902040"/>
                      <a:gd name="connsiteX3" fmla="*/ 493155 w 843836"/>
                      <a:gd name="connsiteY3" fmla="*/ 898340 h 902040"/>
                      <a:gd name="connsiteX4" fmla="*/ 505291 w 843836"/>
                      <a:gd name="connsiteY4" fmla="*/ 570294 h 902040"/>
                      <a:gd name="connsiteX5" fmla="*/ 243353 w 843836"/>
                      <a:gd name="connsiteY5" fmla="*/ 197577 h 902040"/>
                      <a:gd name="connsiteX6" fmla="*/ 12689 w 843836"/>
                      <a:gd name="connsiteY6" fmla="*/ 277651 h 902040"/>
                      <a:gd name="connsiteX7" fmla="*/ 0 w 843836"/>
                      <a:gd name="connsiteY7" fmla="*/ 301757 h 902040"/>
                      <a:gd name="connsiteX8" fmla="*/ 4008 w 843836"/>
                      <a:gd name="connsiteY8" fmla="*/ 287830 h 902040"/>
                      <a:gd name="connsiteX9" fmla="*/ 406548 w 843836"/>
                      <a:gd name="connsiteY9" fmla="*/ 0 h 902040"/>
                      <a:gd name="connsiteX0" fmla="*/ 406548 w 843540"/>
                      <a:gd name="connsiteY0" fmla="*/ 0 h 902040"/>
                      <a:gd name="connsiteX1" fmla="*/ 843420 w 843540"/>
                      <a:gd name="connsiteY1" fmla="*/ 449043 h 902040"/>
                      <a:gd name="connsiteX2" fmla="*/ 608893 w 843540"/>
                      <a:gd name="connsiteY2" fmla="*/ 901212 h 902040"/>
                      <a:gd name="connsiteX3" fmla="*/ 493155 w 843540"/>
                      <a:gd name="connsiteY3" fmla="*/ 898340 h 902040"/>
                      <a:gd name="connsiteX4" fmla="*/ 505291 w 843540"/>
                      <a:gd name="connsiteY4" fmla="*/ 570294 h 902040"/>
                      <a:gd name="connsiteX5" fmla="*/ 243353 w 843540"/>
                      <a:gd name="connsiteY5" fmla="*/ 197577 h 902040"/>
                      <a:gd name="connsiteX6" fmla="*/ 12689 w 843540"/>
                      <a:gd name="connsiteY6" fmla="*/ 277651 h 902040"/>
                      <a:gd name="connsiteX7" fmla="*/ 0 w 843540"/>
                      <a:gd name="connsiteY7" fmla="*/ 301757 h 902040"/>
                      <a:gd name="connsiteX8" fmla="*/ 4008 w 843540"/>
                      <a:gd name="connsiteY8" fmla="*/ 287830 h 902040"/>
                      <a:gd name="connsiteX9" fmla="*/ 406548 w 843540"/>
                      <a:gd name="connsiteY9" fmla="*/ 0 h 902040"/>
                      <a:gd name="connsiteX0" fmla="*/ 406548 w 843540"/>
                      <a:gd name="connsiteY0" fmla="*/ 0 h 902040"/>
                      <a:gd name="connsiteX1" fmla="*/ 843420 w 843540"/>
                      <a:gd name="connsiteY1" fmla="*/ 449043 h 902040"/>
                      <a:gd name="connsiteX2" fmla="*/ 608893 w 843540"/>
                      <a:gd name="connsiteY2" fmla="*/ 901212 h 902040"/>
                      <a:gd name="connsiteX3" fmla="*/ 493155 w 843540"/>
                      <a:gd name="connsiteY3" fmla="*/ 898340 h 902040"/>
                      <a:gd name="connsiteX4" fmla="*/ 505291 w 843540"/>
                      <a:gd name="connsiteY4" fmla="*/ 570294 h 902040"/>
                      <a:gd name="connsiteX5" fmla="*/ 243353 w 843540"/>
                      <a:gd name="connsiteY5" fmla="*/ 197577 h 902040"/>
                      <a:gd name="connsiteX6" fmla="*/ 12689 w 843540"/>
                      <a:gd name="connsiteY6" fmla="*/ 277651 h 902040"/>
                      <a:gd name="connsiteX7" fmla="*/ 0 w 843540"/>
                      <a:gd name="connsiteY7" fmla="*/ 301757 h 902040"/>
                      <a:gd name="connsiteX8" fmla="*/ 4008 w 843540"/>
                      <a:gd name="connsiteY8" fmla="*/ 287830 h 902040"/>
                      <a:gd name="connsiteX9" fmla="*/ 406548 w 843540"/>
                      <a:gd name="connsiteY9" fmla="*/ 0 h 902040"/>
                      <a:gd name="connsiteX0" fmla="*/ 406548 w 843540"/>
                      <a:gd name="connsiteY0" fmla="*/ 0 h 902040"/>
                      <a:gd name="connsiteX1" fmla="*/ 843420 w 843540"/>
                      <a:gd name="connsiteY1" fmla="*/ 449043 h 902040"/>
                      <a:gd name="connsiteX2" fmla="*/ 608893 w 843540"/>
                      <a:gd name="connsiteY2" fmla="*/ 901212 h 902040"/>
                      <a:gd name="connsiteX3" fmla="*/ 493155 w 843540"/>
                      <a:gd name="connsiteY3" fmla="*/ 898340 h 902040"/>
                      <a:gd name="connsiteX4" fmla="*/ 505291 w 843540"/>
                      <a:gd name="connsiteY4" fmla="*/ 570294 h 902040"/>
                      <a:gd name="connsiteX5" fmla="*/ 243353 w 843540"/>
                      <a:gd name="connsiteY5" fmla="*/ 197577 h 902040"/>
                      <a:gd name="connsiteX6" fmla="*/ 12689 w 843540"/>
                      <a:gd name="connsiteY6" fmla="*/ 277651 h 902040"/>
                      <a:gd name="connsiteX7" fmla="*/ 0 w 843540"/>
                      <a:gd name="connsiteY7" fmla="*/ 301757 h 902040"/>
                      <a:gd name="connsiteX8" fmla="*/ 4008 w 843540"/>
                      <a:gd name="connsiteY8" fmla="*/ 287830 h 902040"/>
                      <a:gd name="connsiteX9" fmla="*/ 406548 w 843540"/>
                      <a:gd name="connsiteY9" fmla="*/ 0 h 902040"/>
                      <a:gd name="connsiteX0" fmla="*/ 406548 w 843540"/>
                      <a:gd name="connsiteY0" fmla="*/ 0 h 902040"/>
                      <a:gd name="connsiteX1" fmla="*/ 843420 w 843540"/>
                      <a:gd name="connsiteY1" fmla="*/ 449043 h 902040"/>
                      <a:gd name="connsiteX2" fmla="*/ 608893 w 843540"/>
                      <a:gd name="connsiteY2" fmla="*/ 901212 h 902040"/>
                      <a:gd name="connsiteX3" fmla="*/ 493155 w 843540"/>
                      <a:gd name="connsiteY3" fmla="*/ 898340 h 902040"/>
                      <a:gd name="connsiteX4" fmla="*/ 505291 w 843540"/>
                      <a:gd name="connsiteY4" fmla="*/ 570294 h 902040"/>
                      <a:gd name="connsiteX5" fmla="*/ 243353 w 843540"/>
                      <a:gd name="connsiteY5" fmla="*/ 197577 h 902040"/>
                      <a:gd name="connsiteX6" fmla="*/ 12689 w 843540"/>
                      <a:gd name="connsiteY6" fmla="*/ 277651 h 902040"/>
                      <a:gd name="connsiteX7" fmla="*/ 0 w 843540"/>
                      <a:gd name="connsiteY7" fmla="*/ 301757 h 902040"/>
                      <a:gd name="connsiteX8" fmla="*/ 4008 w 843540"/>
                      <a:gd name="connsiteY8" fmla="*/ 287830 h 902040"/>
                      <a:gd name="connsiteX9" fmla="*/ 406548 w 843540"/>
                      <a:gd name="connsiteY9" fmla="*/ 0 h 902040"/>
                      <a:gd name="connsiteX0" fmla="*/ 406548 w 843540"/>
                      <a:gd name="connsiteY0" fmla="*/ 0 h 902040"/>
                      <a:gd name="connsiteX1" fmla="*/ 843420 w 843540"/>
                      <a:gd name="connsiteY1" fmla="*/ 449043 h 902040"/>
                      <a:gd name="connsiteX2" fmla="*/ 608893 w 843540"/>
                      <a:gd name="connsiteY2" fmla="*/ 901212 h 902040"/>
                      <a:gd name="connsiteX3" fmla="*/ 493155 w 843540"/>
                      <a:gd name="connsiteY3" fmla="*/ 898340 h 902040"/>
                      <a:gd name="connsiteX4" fmla="*/ 505291 w 843540"/>
                      <a:gd name="connsiteY4" fmla="*/ 570294 h 902040"/>
                      <a:gd name="connsiteX5" fmla="*/ 243353 w 843540"/>
                      <a:gd name="connsiteY5" fmla="*/ 197577 h 902040"/>
                      <a:gd name="connsiteX6" fmla="*/ 12689 w 843540"/>
                      <a:gd name="connsiteY6" fmla="*/ 277651 h 902040"/>
                      <a:gd name="connsiteX7" fmla="*/ 0 w 843540"/>
                      <a:gd name="connsiteY7" fmla="*/ 301757 h 902040"/>
                      <a:gd name="connsiteX8" fmla="*/ 4008 w 843540"/>
                      <a:gd name="connsiteY8" fmla="*/ 287830 h 902040"/>
                      <a:gd name="connsiteX9" fmla="*/ 406548 w 843540"/>
                      <a:gd name="connsiteY9" fmla="*/ 0 h 902040"/>
                      <a:gd name="connsiteX0" fmla="*/ 406548 w 843540"/>
                      <a:gd name="connsiteY0" fmla="*/ 0 h 902040"/>
                      <a:gd name="connsiteX1" fmla="*/ 843420 w 843540"/>
                      <a:gd name="connsiteY1" fmla="*/ 449043 h 902040"/>
                      <a:gd name="connsiteX2" fmla="*/ 608893 w 843540"/>
                      <a:gd name="connsiteY2" fmla="*/ 901212 h 902040"/>
                      <a:gd name="connsiteX3" fmla="*/ 493155 w 843540"/>
                      <a:gd name="connsiteY3" fmla="*/ 898340 h 902040"/>
                      <a:gd name="connsiteX4" fmla="*/ 505291 w 843540"/>
                      <a:gd name="connsiteY4" fmla="*/ 570294 h 902040"/>
                      <a:gd name="connsiteX5" fmla="*/ 243353 w 843540"/>
                      <a:gd name="connsiteY5" fmla="*/ 197577 h 902040"/>
                      <a:gd name="connsiteX6" fmla="*/ 12689 w 843540"/>
                      <a:gd name="connsiteY6" fmla="*/ 277651 h 902040"/>
                      <a:gd name="connsiteX7" fmla="*/ 0 w 843540"/>
                      <a:gd name="connsiteY7" fmla="*/ 301757 h 902040"/>
                      <a:gd name="connsiteX8" fmla="*/ 4008 w 843540"/>
                      <a:gd name="connsiteY8" fmla="*/ 287830 h 902040"/>
                      <a:gd name="connsiteX9" fmla="*/ 406548 w 843540"/>
                      <a:gd name="connsiteY9" fmla="*/ 0 h 9020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43540" h="902040">
                        <a:moveTo>
                          <a:pt x="406548" y="0"/>
                        </a:moveTo>
                        <a:cubicBezTo>
                          <a:pt x="647826" y="0"/>
                          <a:pt x="838271" y="219466"/>
                          <a:pt x="843420" y="449043"/>
                        </a:cubicBezTo>
                        <a:cubicBezTo>
                          <a:pt x="848569" y="678620"/>
                          <a:pt x="687318" y="866793"/>
                          <a:pt x="608893" y="901212"/>
                        </a:cubicBezTo>
                        <a:cubicBezTo>
                          <a:pt x="608414" y="889671"/>
                          <a:pt x="493634" y="909881"/>
                          <a:pt x="493155" y="898340"/>
                        </a:cubicBezTo>
                        <a:cubicBezTo>
                          <a:pt x="526876" y="820105"/>
                          <a:pt x="546925" y="687088"/>
                          <a:pt x="505291" y="570294"/>
                        </a:cubicBezTo>
                        <a:cubicBezTo>
                          <a:pt x="463657" y="453500"/>
                          <a:pt x="338948" y="220951"/>
                          <a:pt x="243353" y="197577"/>
                        </a:cubicBezTo>
                        <a:cubicBezTo>
                          <a:pt x="147758" y="174203"/>
                          <a:pt x="69284" y="188944"/>
                          <a:pt x="12689" y="277651"/>
                        </a:cubicBezTo>
                        <a:lnTo>
                          <a:pt x="0" y="301757"/>
                        </a:lnTo>
                        <a:lnTo>
                          <a:pt x="4008" y="287830"/>
                        </a:lnTo>
                        <a:cubicBezTo>
                          <a:pt x="70328" y="118684"/>
                          <a:pt x="225590" y="0"/>
                          <a:pt x="406548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364" name="グループ化 363">
                    <a:extLst>
                      <a:ext uri="{FF2B5EF4-FFF2-40B4-BE49-F238E27FC236}">
                        <a16:creationId xmlns:a16="http://schemas.microsoft.com/office/drawing/2014/main" id="{5B065484-B446-4301-9E08-6DCBDBEC9D84}"/>
                      </a:ext>
                    </a:extLst>
                  </p:cNvPr>
                  <p:cNvGrpSpPr/>
                  <p:nvPr/>
                </p:nvGrpSpPr>
                <p:grpSpPr>
                  <a:xfrm>
                    <a:off x="1170090" y="4754212"/>
                    <a:ext cx="184790" cy="334681"/>
                    <a:chOff x="1368308" y="1783038"/>
                    <a:chExt cx="188990" cy="342286"/>
                  </a:xfrm>
                </p:grpSpPr>
                <p:sp>
                  <p:nvSpPr>
                    <p:cNvPr id="372" name="フリーフォーム: 図形 371">
                      <a:extLst>
                        <a:ext uri="{FF2B5EF4-FFF2-40B4-BE49-F238E27FC236}">
                          <a16:creationId xmlns:a16="http://schemas.microsoft.com/office/drawing/2014/main" id="{7CF5F591-E636-4C1F-800E-CFE8788E7F8F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1368308" y="1783038"/>
                      <a:ext cx="188990" cy="342286"/>
                    </a:xfrm>
                    <a:custGeom>
                      <a:avLst/>
                      <a:gdLst>
                        <a:gd name="connsiteX0" fmla="*/ 109805 w 188990"/>
                        <a:gd name="connsiteY0" fmla="*/ 0 h 342286"/>
                        <a:gd name="connsiteX1" fmla="*/ 0 w 188990"/>
                        <a:gd name="connsiteY1" fmla="*/ 171143 h 342286"/>
                        <a:gd name="connsiteX2" fmla="*/ 109805 w 188990"/>
                        <a:gd name="connsiteY2" fmla="*/ 342286 h 342286"/>
                        <a:gd name="connsiteX3" fmla="*/ 111831 w 188990"/>
                        <a:gd name="connsiteY3" fmla="*/ 341648 h 342286"/>
                        <a:gd name="connsiteX4" fmla="*/ 188990 w 188990"/>
                        <a:gd name="connsiteY4" fmla="*/ 53688 h 342286"/>
                        <a:gd name="connsiteX5" fmla="*/ 187449 w 188990"/>
                        <a:gd name="connsiteY5" fmla="*/ 50126 h 342286"/>
                        <a:gd name="connsiteX6" fmla="*/ 109805 w 188990"/>
                        <a:gd name="connsiteY6" fmla="*/ 0 h 342286"/>
                        <a:gd name="connsiteX0" fmla="*/ 109805 w 188990"/>
                        <a:gd name="connsiteY0" fmla="*/ 0 h 342286"/>
                        <a:gd name="connsiteX1" fmla="*/ 0 w 188990"/>
                        <a:gd name="connsiteY1" fmla="*/ 171143 h 342286"/>
                        <a:gd name="connsiteX2" fmla="*/ 109805 w 188990"/>
                        <a:gd name="connsiteY2" fmla="*/ 342286 h 342286"/>
                        <a:gd name="connsiteX3" fmla="*/ 111831 w 188990"/>
                        <a:gd name="connsiteY3" fmla="*/ 341648 h 342286"/>
                        <a:gd name="connsiteX4" fmla="*/ 178321 w 188990"/>
                        <a:gd name="connsiteY4" fmla="*/ 93383 h 342286"/>
                        <a:gd name="connsiteX5" fmla="*/ 188990 w 188990"/>
                        <a:gd name="connsiteY5" fmla="*/ 53688 h 342286"/>
                        <a:gd name="connsiteX6" fmla="*/ 187449 w 188990"/>
                        <a:gd name="connsiteY6" fmla="*/ 50126 h 342286"/>
                        <a:gd name="connsiteX7" fmla="*/ 109805 w 188990"/>
                        <a:gd name="connsiteY7" fmla="*/ 0 h 342286"/>
                        <a:gd name="connsiteX0" fmla="*/ 178321 w 269761"/>
                        <a:gd name="connsiteY0" fmla="*/ 93383 h 342286"/>
                        <a:gd name="connsiteX1" fmla="*/ 188990 w 269761"/>
                        <a:gd name="connsiteY1" fmla="*/ 53688 h 342286"/>
                        <a:gd name="connsiteX2" fmla="*/ 187449 w 269761"/>
                        <a:gd name="connsiteY2" fmla="*/ 50126 h 342286"/>
                        <a:gd name="connsiteX3" fmla="*/ 109805 w 269761"/>
                        <a:gd name="connsiteY3" fmla="*/ 0 h 342286"/>
                        <a:gd name="connsiteX4" fmla="*/ 0 w 269761"/>
                        <a:gd name="connsiteY4" fmla="*/ 171143 h 342286"/>
                        <a:gd name="connsiteX5" fmla="*/ 109805 w 269761"/>
                        <a:gd name="connsiteY5" fmla="*/ 342286 h 342286"/>
                        <a:gd name="connsiteX6" fmla="*/ 111831 w 269761"/>
                        <a:gd name="connsiteY6" fmla="*/ 341648 h 342286"/>
                        <a:gd name="connsiteX7" fmla="*/ 269761 w 269761"/>
                        <a:gd name="connsiteY7" fmla="*/ 184823 h 342286"/>
                        <a:gd name="connsiteX0" fmla="*/ 188990 w 269761"/>
                        <a:gd name="connsiteY0" fmla="*/ 53688 h 342286"/>
                        <a:gd name="connsiteX1" fmla="*/ 187449 w 269761"/>
                        <a:gd name="connsiteY1" fmla="*/ 50126 h 342286"/>
                        <a:gd name="connsiteX2" fmla="*/ 109805 w 269761"/>
                        <a:gd name="connsiteY2" fmla="*/ 0 h 342286"/>
                        <a:gd name="connsiteX3" fmla="*/ 0 w 269761"/>
                        <a:gd name="connsiteY3" fmla="*/ 171143 h 342286"/>
                        <a:gd name="connsiteX4" fmla="*/ 109805 w 269761"/>
                        <a:gd name="connsiteY4" fmla="*/ 342286 h 342286"/>
                        <a:gd name="connsiteX5" fmla="*/ 111831 w 269761"/>
                        <a:gd name="connsiteY5" fmla="*/ 341648 h 342286"/>
                        <a:gd name="connsiteX6" fmla="*/ 269761 w 269761"/>
                        <a:gd name="connsiteY6" fmla="*/ 184823 h 342286"/>
                        <a:gd name="connsiteX0" fmla="*/ 188990 w 188990"/>
                        <a:gd name="connsiteY0" fmla="*/ 53688 h 342286"/>
                        <a:gd name="connsiteX1" fmla="*/ 187449 w 188990"/>
                        <a:gd name="connsiteY1" fmla="*/ 50126 h 342286"/>
                        <a:gd name="connsiteX2" fmla="*/ 109805 w 188990"/>
                        <a:gd name="connsiteY2" fmla="*/ 0 h 342286"/>
                        <a:gd name="connsiteX3" fmla="*/ 0 w 188990"/>
                        <a:gd name="connsiteY3" fmla="*/ 171143 h 342286"/>
                        <a:gd name="connsiteX4" fmla="*/ 109805 w 188990"/>
                        <a:gd name="connsiteY4" fmla="*/ 342286 h 342286"/>
                        <a:gd name="connsiteX5" fmla="*/ 111831 w 188990"/>
                        <a:gd name="connsiteY5" fmla="*/ 341648 h 3422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88990" h="342286">
                          <a:moveTo>
                            <a:pt x="188990" y="53688"/>
                          </a:moveTo>
                          <a:lnTo>
                            <a:pt x="187449" y="50126"/>
                          </a:lnTo>
                          <a:cubicBezTo>
                            <a:pt x="167578" y="19156"/>
                            <a:pt x="140127" y="0"/>
                            <a:pt x="109805" y="0"/>
                          </a:cubicBezTo>
                          <a:cubicBezTo>
                            <a:pt x="49161" y="0"/>
                            <a:pt x="0" y="76623"/>
                            <a:pt x="0" y="171143"/>
                          </a:cubicBezTo>
                          <a:cubicBezTo>
                            <a:pt x="0" y="265663"/>
                            <a:pt x="49161" y="342286"/>
                            <a:pt x="109805" y="342286"/>
                          </a:cubicBezTo>
                          <a:lnTo>
                            <a:pt x="111831" y="341648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74" name="フリーフォーム: 図形 373">
                      <a:extLst>
                        <a:ext uri="{FF2B5EF4-FFF2-40B4-BE49-F238E27FC236}">
                          <a16:creationId xmlns:a16="http://schemas.microsoft.com/office/drawing/2014/main" id="{525B8AE5-1C4B-4A4C-A4BA-0037CDE3E1C7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1386510" y="1839869"/>
                      <a:ext cx="131404" cy="222946"/>
                    </a:xfrm>
                    <a:custGeom>
                      <a:avLst/>
                      <a:gdLst>
                        <a:gd name="connsiteX0" fmla="*/ 70049 w 131404"/>
                        <a:gd name="connsiteY0" fmla="*/ 0 h 222946"/>
                        <a:gd name="connsiteX1" fmla="*/ 0 w 131404"/>
                        <a:gd name="connsiteY1" fmla="*/ 111473 h 222946"/>
                        <a:gd name="connsiteX2" fmla="*/ 70049 w 131404"/>
                        <a:gd name="connsiteY2" fmla="*/ 222946 h 222946"/>
                        <a:gd name="connsiteX3" fmla="*/ 89572 w 131404"/>
                        <a:gd name="connsiteY3" fmla="*/ 216674 h 222946"/>
                        <a:gd name="connsiteX4" fmla="*/ 131404 w 131404"/>
                        <a:gd name="connsiteY4" fmla="*/ 60555 h 222946"/>
                        <a:gd name="connsiteX5" fmla="*/ 119581 w 131404"/>
                        <a:gd name="connsiteY5" fmla="*/ 32650 h 222946"/>
                        <a:gd name="connsiteX6" fmla="*/ 70049 w 131404"/>
                        <a:gd name="connsiteY6" fmla="*/ 0 h 2229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31404" h="222946">
                          <a:moveTo>
                            <a:pt x="70049" y="0"/>
                          </a:moveTo>
                          <a:cubicBezTo>
                            <a:pt x="31362" y="0"/>
                            <a:pt x="0" y="49908"/>
                            <a:pt x="0" y="111473"/>
                          </a:cubicBezTo>
                          <a:cubicBezTo>
                            <a:pt x="0" y="173038"/>
                            <a:pt x="31362" y="222946"/>
                            <a:pt x="70049" y="222946"/>
                          </a:cubicBezTo>
                          <a:lnTo>
                            <a:pt x="89572" y="216674"/>
                          </a:lnTo>
                          <a:lnTo>
                            <a:pt x="131404" y="60555"/>
                          </a:lnTo>
                          <a:lnTo>
                            <a:pt x="119581" y="32650"/>
                          </a:lnTo>
                          <a:cubicBezTo>
                            <a:pt x="106905" y="12477"/>
                            <a:pt x="89392" y="0"/>
                            <a:pt x="70049" y="0"/>
                          </a:cubicBezTo>
                          <a:close/>
                        </a:path>
                      </a:pathLst>
                    </a:cu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70" name="円/楕円 27">
                    <a:extLst>
                      <a:ext uri="{FF2B5EF4-FFF2-40B4-BE49-F238E27FC236}">
                        <a16:creationId xmlns:a16="http://schemas.microsoft.com/office/drawing/2014/main" id="{29853947-26D4-48D0-8F52-935760F7E1F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34092" y="4615114"/>
                    <a:ext cx="205056" cy="36341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71" name="円/楕円 225">
                    <a:extLst>
                      <a:ext uri="{FF2B5EF4-FFF2-40B4-BE49-F238E27FC236}">
                        <a16:creationId xmlns:a16="http://schemas.microsoft.com/office/drawing/2014/main" id="{06CC5B42-6A54-4617-B2E8-4CED92DD89DE}"/>
                      </a:ext>
                    </a:extLst>
                  </p:cNvPr>
                  <p:cNvSpPr/>
                  <p:nvPr/>
                </p:nvSpPr>
                <p:spPr>
                  <a:xfrm>
                    <a:off x="958873" y="4978033"/>
                    <a:ext cx="113112" cy="61378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53" name="フリーフォーム: 図形 352">
                  <a:extLst>
                    <a:ext uri="{FF2B5EF4-FFF2-40B4-BE49-F238E27FC236}">
                      <a16:creationId xmlns:a16="http://schemas.microsoft.com/office/drawing/2014/main" id="{C783E8E1-EFF3-42FD-9A5D-1E2FF6D9F7F4}"/>
                    </a:ext>
                  </a:extLst>
                </p:cNvPr>
                <p:cNvSpPr/>
                <p:nvPr/>
              </p:nvSpPr>
              <p:spPr>
                <a:xfrm flipH="1">
                  <a:off x="1798230" y="4758577"/>
                  <a:ext cx="119188" cy="94747"/>
                </a:xfrm>
                <a:custGeom>
                  <a:avLst/>
                  <a:gdLst>
                    <a:gd name="connsiteX0" fmla="*/ 45907 w 91847"/>
                    <a:gd name="connsiteY0" fmla="*/ 0 h 86681"/>
                    <a:gd name="connsiteX1" fmla="*/ 83406 w 91847"/>
                    <a:gd name="connsiteY1" fmla="*/ 37496 h 86681"/>
                    <a:gd name="connsiteX2" fmla="*/ 91847 w 91847"/>
                    <a:gd name="connsiteY2" fmla="*/ 86681 h 86681"/>
                    <a:gd name="connsiteX3" fmla="*/ 78528 w 91847"/>
                    <a:gd name="connsiteY3" fmla="*/ 72998 h 86681"/>
                    <a:gd name="connsiteX4" fmla="*/ 45829 w 91847"/>
                    <a:gd name="connsiteY4" fmla="*/ 62937 h 86681"/>
                    <a:gd name="connsiteX5" fmla="*/ 13130 w 91847"/>
                    <a:gd name="connsiteY5" fmla="*/ 72998 h 86681"/>
                    <a:gd name="connsiteX6" fmla="*/ 0 w 91847"/>
                    <a:gd name="connsiteY6" fmla="*/ 86488 h 86681"/>
                    <a:gd name="connsiteX7" fmla="*/ 8407 w 91847"/>
                    <a:gd name="connsiteY7" fmla="*/ 37496 h 86681"/>
                    <a:gd name="connsiteX8" fmla="*/ 45907 w 91847"/>
                    <a:gd name="connsiteY8" fmla="*/ 0 h 866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1847" h="86681">
                      <a:moveTo>
                        <a:pt x="45907" y="0"/>
                      </a:moveTo>
                      <a:cubicBezTo>
                        <a:pt x="60551" y="0"/>
                        <a:pt x="73809" y="14329"/>
                        <a:pt x="83406" y="37496"/>
                      </a:cubicBezTo>
                      <a:lnTo>
                        <a:pt x="91847" y="86681"/>
                      </a:lnTo>
                      <a:lnTo>
                        <a:pt x="78528" y="72998"/>
                      </a:lnTo>
                      <a:cubicBezTo>
                        <a:pt x="68478" y="66519"/>
                        <a:pt x="57428" y="62937"/>
                        <a:pt x="45829" y="62937"/>
                      </a:cubicBezTo>
                      <a:cubicBezTo>
                        <a:pt x="34230" y="62937"/>
                        <a:pt x="23181" y="66519"/>
                        <a:pt x="13130" y="72998"/>
                      </a:cubicBezTo>
                      <a:lnTo>
                        <a:pt x="0" y="86488"/>
                      </a:lnTo>
                      <a:lnTo>
                        <a:pt x="8407" y="37496"/>
                      </a:lnTo>
                      <a:cubicBezTo>
                        <a:pt x="18005" y="14329"/>
                        <a:pt x="31262" y="0"/>
                        <a:pt x="45907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685" name="グループ化 684">
              <a:extLst>
                <a:ext uri="{FF2B5EF4-FFF2-40B4-BE49-F238E27FC236}">
                  <a16:creationId xmlns:a16="http://schemas.microsoft.com/office/drawing/2014/main" id="{8207A60A-CCA0-4998-BD0A-9651DD515113}"/>
                </a:ext>
              </a:extLst>
            </p:cNvPr>
            <p:cNvGrpSpPr/>
            <p:nvPr/>
          </p:nvGrpSpPr>
          <p:grpSpPr>
            <a:xfrm>
              <a:off x="1853256" y="5061151"/>
              <a:ext cx="517256" cy="325063"/>
              <a:chOff x="1821834" y="2152930"/>
              <a:chExt cx="674136" cy="423655"/>
            </a:xfrm>
            <a:solidFill>
              <a:srgbClr val="00B0F0">
                <a:alpha val="50000"/>
              </a:srgbClr>
            </a:solidFill>
          </p:grpSpPr>
          <p:sp>
            <p:nvSpPr>
              <p:cNvPr id="686" name="楕円 8">
                <a:extLst>
                  <a:ext uri="{FF2B5EF4-FFF2-40B4-BE49-F238E27FC236}">
                    <a16:creationId xmlns:a16="http://schemas.microsoft.com/office/drawing/2014/main" id="{8CC4D508-ACBC-4DF1-A8FF-A2C6602BAE06}"/>
                  </a:ext>
                </a:extLst>
              </p:cNvPr>
              <p:cNvSpPr/>
              <p:nvPr/>
            </p:nvSpPr>
            <p:spPr>
              <a:xfrm rot="5400000">
                <a:off x="2250297" y="2141249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7" name="楕円 8">
                <a:extLst>
                  <a:ext uri="{FF2B5EF4-FFF2-40B4-BE49-F238E27FC236}">
                    <a16:creationId xmlns:a16="http://schemas.microsoft.com/office/drawing/2014/main" id="{CD8AE5A6-6D9A-4E94-BBDA-F912004BDE86}"/>
                  </a:ext>
                </a:extLst>
              </p:cNvPr>
              <p:cNvSpPr/>
              <p:nvPr/>
            </p:nvSpPr>
            <p:spPr>
              <a:xfrm rot="4500000">
                <a:off x="2150069" y="2258808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8" name="楕円 8">
                <a:extLst>
                  <a:ext uri="{FF2B5EF4-FFF2-40B4-BE49-F238E27FC236}">
                    <a16:creationId xmlns:a16="http://schemas.microsoft.com/office/drawing/2014/main" id="{3AF61572-8320-4934-A841-4840028EC8DD}"/>
                  </a:ext>
                </a:extLst>
              </p:cNvPr>
              <p:cNvSpPr/>
              <p:nvPr/>
            </p:nvSpPr>
            <p:spPr>
              <a:xfrm rot="2700000">
                <a:off x="2303257" y="2346404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9" name="楕円 8">
                <a:extLst>
                  <a:ext uri="{FF2B5EF4-FFF2-40B4-BE49-F238E27FC236}">
                    <a16:creationId xmlns:a16="http://schemas.microsoft.com/office/drawing/2014/main" id="{A501BA6A-E361-4275-B44A-BD49C0807138}"/>
                  </a:ext>
                </a:extLst>
              </p:cNvPr>
              <p:cNvSpPr/>
              <p:nvPr/>
            </p:nvSpPr>
            <p:spPr>
              <a:xfrm rot="5400000">
                <a:off x="2414874" y="2203151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0" name="楕円 8">
                <a:extLst>
                  <a:ext uri="{FF2B5EF4-FFF2-40B4-BE49-F238E27FC236}">
                    <a16:creationId xmlns:a16="http://schemas.microsoft.com/office/drawing/2014/main" id="{51920074-FBB8-4CC3-BF0B-91A4CDE721F5}"/>
                  </a:ext>
                </a:extLst>
              </p:cNvPr>
              <p:cNvSpPr/>
              <p:nvPr/>
            </p:nvSpPr>
            <p:spPr>
              <a:xfrm rot="4500000">
                <a:off x="1996804" y="2178253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1" name="楕円 8">
                <a:extLst>
                  <a:ext uri="{FF2B5EF4-FFF2-40B4-BE49-F238E27FC236}">
                    <a16:creationId xmlns:a16="http://schemas.microsoft.com/office/drawing/2014/main" id="{204F4297-9827-4631-9363-2C70DFE8091C}"/>
                  </a:ext>
                </a:extLst>
              </p:cNvPr>
              <p:cNvSpPr/>
              <p:nvPr/>
            </p:nvSpPr>
            <p:spPr>
              <a:xfrm rot="2700000">
                <a:off x="2087935" y="2442178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2" name="楕円 8">
                <a:extLst>
                  <a:ext uri="{FF2B5EF4-FFF2-40B4-BE49-F238E27FC236}">
                    <a16:creationId xmlns:a16="http://schemas.microsoft.com/office/drawing/2014/main" id="{B5748E8A-05EE-4BDF-8089-CC70FA8083B4}"/>
                  </a:ext>
                </a:extLst>
              </p:cNvPr>
              <p:cNvSpPr/>
              <p:nvPr/>
            </p:nvSpPr>
            <p:spPr>
              <a:xfrm rot="900000">
                <a:off x="2450250" y="2405087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3" name="楕円 8">
                <a:extLst>
                  <a:ext uri="{FF2B5EF4-FFF2-40B4-BE49-F238E27FC236}">
                    <a16:creationId xmlns:a16="http://schemas.microsoft.com/office/drawing/2014/main" id="{D11DA265-1273-48FD-B833-F191CB1226A0}"/>
                  </a:ext>
                </a:extLst>
              </p:cNvPr>
              <p:cNvSpPr/>
              <p:nvPr/>
            </p:nvSpPr>
            <p:spPr>
              <a:xfrm rot="2700000">
                <a:off x="1881871" y="2431885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4" name="楕円 8">
                <a:extLst>
                  <a:ext uri="{FF2B5EF4-FFF2-40B4-BE49-F238E27FC236}">
                    <a16:creationId xmlns:a16="http://schemas.microsoft.com/office/drawing/2014/main" id="{25D4E457-66EC-44C6-9831-E8FBD1747100}"/>
                  </a:ext>
                </a:extLst>
              </p:cNvPr>
              <p:cNvSpPr/>
              <p:nvPr/>
            </p:nvSpPr>
            <p:spPr>
              <a:xfrm rot="900000">
                <a:off x="2282663" y="2507504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5" name="楕円 8">
                <a:extLst>
                  <a:ext uri="{FF2B5EF4-FFF2-40B4-BE49-F238E27FC236}">
                    <a16:creationId xmlns:a16="http://schemas.microsoft.com/office/drawing/2014/main" id="{6C777FA3-8B34-4C01-A203-B413DD726AE6}"/>
                  </a:ext>
                </a:extLst>
              </p:cNvPr>
              <p:cNvSpPr/>
              <p:nvPr/>
            </p:nvSpPr>
            <p:spPr>
              <a:xfrm rot="4500000">
                <a:off x="1833515" y="2271223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96" name="グループ化 695">
              <a:extLst>
                <a:ext uri="{FF2B5EF4-FFF2-40B4-BE49-F238E27FC236}">
                  <a16:creationId xmlns:a16="http://schemas.microsoft.com/office/drawing/2014/main" id="{CD69C287-82FC-47C7-80D5-B11408845658}"/>
                </a:ext>
              </a:extLst>
            </p:cNvPr>
            <p:cNvGrpSpPr/>
            <p:nvPr/>
          </p:nvGrpSpPr>
          <p:grpSpPr>
            <a:xfrm flipH="1">
              <a:off x="1614140" y="5261231"/>
              <a:ext cx="517256" cy="325063"/>
              <a:chOff x="1821834" y="2152930"/>
              <a:chExt cx="674136" cy="423655"/>
            </a:xfrm>
            <a:solidFill>
              <a:srgbClr val="00B0F0">
                <a:alpha val="50000"/>
              </a:srgbClr>
            </a:solidFill>
          </p:grpSpPr>
          <p:sp>
            <p:nvSpPr>
              <p:cNvPr id="697" name="楕円 8">
                <a:extLst>
                  <a:ext uri="{FF2B5EF4-FFF2-40B4-BE49-F238E27FC236}">
                    <a16:creationId xmlns:a16="http://schemas.microsoft.com/office/drawing/2014/main" id="{11267C54-4052-47CB-A0EA-17EA73A44F7C}"/>
                  </a:ext>
                </a:extLst>
              </p:cNvPr>
              <p:cNvSpPr/>
              <p:nvPr/>
            </p:nvSpPr>
            <p:spPr>
              <a:xfrm rot="5400000">
                <a:off x="2250297" y="2141249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8" name="楕円 8">
                <a:extLst>
                  <a:ext uri="{FF2B5EF4-FFF2-40B4-BE49-F238E27FC236}">
                    <a16:creationId xmlns:a16="http://schemas.microsoft.com/office/drawing/2014/main" id="{656A9340-AAA1-47FB-98A9-21C66B6E0282}"/>
                  </a:ext>
                </a:extLst>
              </p:cNvPr>
              <p:cNvSpPr/>
              <p:nvPr/>
            </p:nvSpPr>
            <p:spPr>
              <a:xfrm rot="4500000">
                <a:off x="2150069" y="2258808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9" name="楕円 8">
                <a:extLst>
                  <a:ext uri="{FF2B5EF4-FFF2-40B4-BE49-F238E27FC236}">
                    <a16:creationId xmlns:a16="http://schemas.microsoft.com/office/drawing/2014/main" id="{B5CDC1E5-EB99-49E6-80B1-E6C9C141A2F8}"/>
                  </a:ext>
                </a:extLst>
              </p:cNvPr>
              <p:cNvSpPr/>
              <p:nvPr/>
            </p:nvSpPr>
            <p:spPr>
              <a:xfrm rot="2700000">
                <a:off x="2303257" y="2346404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0" name="楕円 8">
                <a:extLst>
                  <a:ext uri="{FF2B5EF4-FFF2-40B4-BE49-F238E27FC236}">
                    <a16:creationId xmlns:a16="http://schemas.microsoft.com/office/drawing/2014/main" id="{C4C91F93-F000-4E61-9E7B-2E605D060670}"/>
                  </a:ext>
                </a:extLst>
              </p:cNvPr>
              <p:cNvSpPr/>
              <p:nvPr/>
            </p:nvSpPr>
            <p:spPr>
              <a:xfrm rot="5400000">
                <a:off x="2414874" y="2203151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1" name="楕円 8">
                <a:extLst>
                  <a:ext uri="{FF2B5EF4-FFF2-40B4-BE49-F238E27FC236}">
                    <a16:creationId xmlns:a16="http://schemas.microsoft.com/office/drawing/2014/main" id="{6940F180-8C0B-43BD-98CF-B22F598C5741}"/>
                  </a:ext>
                </a:extLst>
              </p:cNvPr>
              <p:cNvSpPr/>
              <p:nvPr/>
            </p:nvSpPr>
            <p:spPr>
              <a:xfrm rot="4500000">
                <a:off x="1996804" y="2178253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2" name="楕円 8">
                <a:extLst>
                  <a:ext uri="{FF2B5EF4-FFF2-40B4-BE49-F238E27FC236}">
                    <a16:creationId xmlns:a16="http://schemas.microsoft.com/office/drawing/2014/main" id="{BFD5FEF7-2AB1-4A78-BE01-C44B0EEF0782}"/>
                  </a:ext>
                </a:extLst>
              </p:cNvPr>
              <p:cNvSpPr/>
              <p:nvPr/>
            </p:nvSpPr>
            <p:spPr>
              <a:xfrm rot="2700000">
                <a:off x="2087935" y="2442178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3" name="楕円 8">
                <a:extLst>
                  <a:ext uri="{FF2B5EF4-FFF2-40B4-BE49-F238E27FC236}">
                    <a16:creationId xmlns:a16="http://schemas.microsoft.com/office/drawing/2014/main" id="{0BC1631F-AC3B-4883-B941-11E4072699E8}"/>
                  </a:ext>
                </a:extLst>
              </p:cNvPr>
              <p:cNvSpPr/>
              <p:nvPr/>
            </p:nvSpPr>
            <p:spPr>
              <a:xfrm rot="900000">
                <a:off x="2450250" y="2405087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4" name="楕円 8">
                <a:extLst>
                  <a:ext uri="{FF2B5EF4-FFF2-40B4-BE49-F238E27FC236}">
                    <a16:creationId xmlns:a16="http://schemas.microsoft.com/office/drawing/2014/main" id="{5C3DF334-D2FC-4C0C-8FEE-4E9098BFEF0A}"/>
                  </a:ext>
                </a:extLst>
              </p:cNvPr>
              <p:cNvSpPr/>
              <p:nvPr/>
            </p:nvSpPr>
            <p:spPr>
              <a:xfrm rot="2700000">
                <a:off x="1881871" y="2431885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5" name="楕円 8">
                <a:extLst>
                  <a:ext uri="{FF2B5EF4-FFF2-40B4-BE49-F238E27FC236}">
                    <a16:creationId xmlns:a16="http://schemas.microsoft.com/office/drawing/2014/main" id="{2FA0E154-EB90-43E8-8DCE-B91B118FE147}"/>
                  </a:ext>
                </a:extLst>
              </p:cNvPr>
              <p:cNvSpPr/>
              <p:nvPr/>
            </p:nvSpPr>
            <p:spPr>
              <a:xfrm rot="900000">
                <a:off x="2282663" y="2507504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6" name="楕円 8">
                <a:extLst>
                  <a:ext uri="{FF2B5EF4-FFF2-40B4-BE49-F238E27FC236}">
                    <a16:creationId xmlns:a16="http://schemas.microsoft.com/office/drawing/2014/main" id="{C6B40358-5BD3-4E12-9037-AF680756CFFC}"/>
                  </a:ext>
                </a:extLst>
              </p:cNvPr>
              <p:cNvSpPr/>
              <p:nvPr/>
            </p:nvSpPr>
            <p:spPr>
              <a:xfrm rot="4500000">
                <a:off x="1833515" y="2271223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F46256E8-6932-4387-BB85-001ED1CC75B1}"/>
              </a:ext>
            </a:extLst>
          </p:cNvPr>
          <p:cNvGrpSpPr/>
          <p:nvPr/>
        </p:nvGrpSpPr>
        <p:grpSpPr>
          <a:xfrm>
            <a:off x="3786996" y="4502524"/>
            <a:ext cx="2395683" cy="1967550"/>
            <a:chOff x="3786996" y="4502524"/>
            <a:chExt cx="2395683" cy="1967550"/>
          </a:xfrm>
        </p:grpSpPr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67223566-2B55-46A6-AA85-153239D21845}"/>
                </a:ext>
              </a:extLst>
            </p:cNvPr>
            <p:cNvGrpSpPr/>
            <p:nvPr/>
          </p:nvGrpSpPr>
          <p:grpSpPr>
            <a:xfrm>
              <a:off x="3786996" y="4502524"/>
              <a:ext cx="2395683" cy="1967550"/>
              <a:chOff x="3712326" y="4229183"/>
              <a:chExt cx="2728502" cy="2240891"/>
            </a:xfrm>
          </p:grpSpPr>
          <p:grpSp>
            <p:nvGrpSpPr>
              <p:cNvPr id="488" name="グループ化 487">
                <a:extLst>
                  <a:ext uri="{FF2B5EF4-FFF2-40B4-BE49-F238E27FC236}">
                    <a16:creationId xmlns:a16="http://schemas.microsoft.com/office/drawing/2014/main" id="{6B6A1380-ED7A-4F7A-A2E4-FF836C11B13F}"/>
                  </a:ext>
                </a:extLst>
              </p:cNvPr>
              <p:cNvGrpSpPr/>
              <p:nvPr/>
            </p:nvGrpSpPr>
            <p:grpSpPr>
              <a:xfrm>
                <a:off x="3712326" y="4263943"/>
                <a:ext cx="1000370" cy="2206131"/>
                <a:chOff x="4146804" y="4252693"/>
                <a:chExt cx="1000370" cy="2206131"/>
              </a:xfrm>
            </p:grpSpPr>
            <p:sp>
              <p:nvSpPr>
                <p:cNvPr id="489" name="フリーフォーム: 図形 488">
                  <a:extLst>
                    <a:ext uri="{FF2B5EF4-FFF2-40B4-BE49-F238E27FC236}">
                      <a16:creationId xmlns:a16="http://schemas.microsoft.com/office/drawing/2014/main" id="{766703BA-CD66-4742-930A-70F598105EF3}"/>
                    </a:ext>
                  </a:extLst>
                </p:cNvPr>
                <p:cNvSpPr/>
                <p:nvPr/>
              </p:nvSpPr>
              <p:spPr>
                <a:xfrm flipH="1">
                  <a:off x="4506128" y="5098406"/>
                  <a:ext cx="177070" cy="395121"/>
                </a:xfrm>
                <a:custGeom>
                  <a:avLst/>
                  <a:gdLst>
                    <a:gd name="connsiteX0" fmla="*/ 22650 w 248020"/>
                    <a:gd name="connsiteY0" fmla="*/ 0 h 258102"/>
                    <a:gd name="connsiteX1" fmla="*/ 225369 w 248020"/>
                    <a:gd name="connsiteY1" fmla="*/ 0 h 258102"/>
                    <a:gd name="connsiteX2" fmla="*/ 248020 w 248020"/>
                    <a:gd name="connsiteY2" fmla="*/ 258102 h 258102"/>
                    <a:gd name="connsiteX3" fmla="*/ 0 w 248020"/>
                    <a:gd name="connsiteY3" fmla="*/ 258102 h 258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020" h="258102">
                      <a:moveTo>
                        <a:pt x="22650" y="0"/>
                      </a:moveTo>
                      <a:lnTo>
                        <a:pt x="225369" y="0"/>
                      </a:lnTo>
                      <a:lnTo>
                        <a:pt x="248020" y="258102"/>
                      </a:lnTo>
                      <a:lnTo>
                        <a:pt x="0" y="25810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0" name="フリーフォーム: 図形 489">
                  <a:extLst>
                    <a:ext uri="{FF2B5EF4-FFF2-40B4-BE49-F238E27FC236}">
                      <a16:creationId xmlns:a16="http://schemas.microsoft.com/office/drawing/2014/main" id="{6470D662-517E-4FC5-97DE-D6BF2C0943C9}"/>
                    </a:ext>
                  </a:extLst>
                </p:cNvPr>
                <p:cNvSpPr/>
                <p:nvPr/>
              </p:nvSpPr>
              <p:spPr>
                <a:xfrm flipH="1">
                  <a:off x="4588552" y="5129117"/>
                  <a:ext cx="81882" cy="195549"/>
                </a:xfrm>
                <a:custGeom>
                  <a:avLst/>
                  <a:gdLst>
                    <a:gd name="connsiteX0" fmla="*/ 152408 w 161003"/>
                    <a:gd name="connsiteY0" fmla="*/ 0 h 223973"/>
                    <a:gd name="connsiteX1" fmla="*/ 9452 w 161003"/>
                    <a:gd name="connsiteY1" fmla="*/ 219737 h 223973"/>
                    <a:gd name="connsiteX2" fmla="*/ 0 w 161003"/>
                    <a:gd name="connsiteY2" fmla="*/ 223973 h 223973"/>
                    <a:gd name="connsiteX3" fmla="*/ 4657 w 161003"/>
                    <a:gd name="connsiteY3" fmla="*/ 149621 h 223973"/>
                    <a:gd name="connsiteX4" fmla="*/ 85033 w 161003"/>
                    <a:gd name="connsiteY4" fmla="*/ 89394 h 223973"/>
                    <a:gd name="connsiteX5" fmla="*/ 152408 w 161003"/>
                    <a:gd name="connsiteY5" fmla="*/ 0 h 223973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5033 w 161003"/>
                    <a:gd name="connsiteY4" fmla="*/ 75107 h 209686"/>
                    <a:gd name="connsiteX5" fmla="*/ 152408 w 161003"/>
                    <a:gd name="connsiteY5" fmla="*/ 0 h 209686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7857 w 161003"/>
                    <a:gd name="connsiteY4" fmla="*/ 82251 h 209686"/>
                    <a:gd name="connsiteX5" fmla="*/ 152408 w 161003"/>
                    <a:gd name="connsiteY5" fmla="*/ 0 h 209686"/>
                    <a:gd name="connsiteX0" fmla="*/ 147751 w 156346"/>
                    <a:gd name="connsiteY0" fmla="*/ 0 h 205450"/>
                    <a:gd name="connsiteX1" fmla="*/ 4795 w 156346"/>
                    <a:gd name="connsiteY1" fmla="*/ 205450 h 205450"/>
                    <a:gd name="connsiteX2" fmla="*/ 0 w 156346"/>
                    <a:gd name="connsiteY2" fmla="*/ 135334 h 205450"/>
                    <a:gd name="connsiteX3" fmla="*/ 83200 w 156346"/>
                    <a:gd name="connsiteY3" fmla="*/ 82251 h 205450"/>
                    <a:gd name="connsiteX4" fmla="*/ 147751 w 156346"/>
                    <a:gd name="connsiteY4" fmla="*/ 0 h 205450"/>
                    <a:gd name="connsiteX0" fmla="*/ 148605 w 156752"/>
                    <a:gd name="connsiteY0" fmla="*/ 0 h 188781"/>
                    <a:gd name="connsiteX1" fmla="*/ 0 w 156752"/>
                    <a:gd name="connsiteY1" fmla="*/ 188781 h 188781"/>
                    <a:gd name="connsiteX2" fmla="*/ 854 w 156752"/>
                    <a:gd name="connsiteY2" fmla="*/ 135334 h 188781"/>
                    <a:gd name="connsiteX3" fmla="*/ 84054 w 156752"/>
                    <a:gd name="connsiteY3" fmla="*/ 82251 h 188781"/>
                    <a:gd name="connsiteX4" fmla="*/ 148605 w 156752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51429 w 151429"/>
                    <a:gd name="connsiteY0" fmla="*/ 0 h 186400"/>
                    <a:gd name="connsiteX1" fmla="*/ 0 w 151429"/>
                    <a:gd name="connsiteY1" fmla="*/ 186400 h 186400"/>
                    <a:gd name="connsiteX2" fmla="*/ 854 w 151429"/>
                    <a:gd name="connsiteY2" fmla="*/ 132953 h 186400"/>
                    <a:gd name="connsiteX3" fmla="*/ 84054 w 151429"/>
                    <a:gd name="connsiteY3" fmla="*/ 79870 h 186400"/>
                    <a:gd name="connsiteX4" fmla="*/ 151429 w 151429"/>
                    <a:gd name="connsiteY4" fmla="*/ 0 h 18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1429" h="186400">
                      <a:moveTo>
                        <a:pt x="151429" y="0"/>
                      </a:moveTo>
                      <a:cubicBezTo>
                        <a:pt x="150345" y="78261"/>
                        <a:pt x="89168" y="133779"/>
                        <a:pt x="0" y="186400"/>
                      </a:cubicBezTo>
                      <a:cubicBezTo>
                        <a:pt x="285" y="168584"/>
                        <a:pt x="569" y="150769"/>
                        <a:pt x="854" y="132953"/>
                      </a:cubicBezTo>
                      <a:lnTo>
                        <a:pt x="84054" y="79870"/>
                      </a:lnTo>
                      <a:cubicBezTo>
                        <a:pt x="113633" y="51040"/>
                        <a:pt x="136893" y="29985"/>
                        <a:pt x="15142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491" name="四角形: 上の 2 つの角を丸める 490">
                  <a:extLst>
                    <a:ext uri="{FF2B5EF4-FFF2-40B4-BE49-F238E27FC236}">
                      <a16:creationId xmlns:a16="http://schemas.microsoft.com/office/drawing/2014/main" id="{4CC6C810-D545-404B-B10C-C97397DC7FFA}"/>
                    </a:ext>
                  </a:extLst>
                </p:cNvPr>
                <p:cNvSpPr/>
                <p:nvPr/>
              </p:nvSpPr>
              <p:spPr>
                <a:xfrm flipH="1">
                  <a:off x="4537128" y="4332509"/>
                  <a:ext cx="610046" cy="80125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2" name="フリーフォーム: 図形 491">
                  <a:extLst>
                    <a:ext uri="{FF2B5EF4-FFF2-40B4-BE49-F238E27FC236}">
                      <a16:creationId xmlns:a16="http://schemas.microsoft.com/office/drawing/2014/main" id="{F1DFDAEC-A2E8-447E-A5E4-67C860741932}"/>
                    </a:ext>
                  </a:extLst>
                </p:cNvPr>
                <p:cNvSpPr/>
                <p:nvPr/>
              </p:nvSpPr>
              <p:spPr>
                <a:xfrm flipH="1">
                  <a:off x="4243262" y="4398024"/>
                  <a:ext cx="831186" cy="930665"/>
                </a:xfrm>
                <a:custGeom>
                  <a:avLst/>
                  <a:gdLst>
                    <a:gd name="connsiteX0" fmla="*/ 444504 w 821661"/>
                    <a:gd name="connsiteY0" fmla="*/ 27 h 921045"/>
                    <a:gd name="connsiteX1" fmla="*/ 821479 w 821661"/>
                    <a:gd name="connsiteY1" fmla="*/ 445103 h 921045"/>
                    <a:gd name="connsiteX2" fmla="*/ 552319 w 821661"/>
                    <a:gd name="connsiteY2" fmla="*/ 898660 h 921045"/>
                    <a:gd name="connsiteX3" fmla="*/ 480846 w 821661"/>
                    <a:gd name="connsiteY3" fmla="*/ 747863 h 921045"/>
                    <a:gd name="connsiteX4" fmla="*/ 232191 w 821661"/>
                    <a:gd name="connsiteY4" fmla="*/ 919950 h 921045"/>
                    <a:gd name="connsiteX5" fmla="*/ 75343 w 821661"/>
                    <a:gd name="connsiteY5" fmla="*/ 842202 h 921045"/>
                    <a:gd name="connsiteX6" fmla="*/ 67533 w 821661"/>
                    <a:gd name="connsiteY6" fmla="*/ 822288 h 921045"/>
                    <a:gd name="connsiteX7" fmla="*/ 70485 w 821661"/>
                    <a:gd name="connsiteY7" fmla="*/ 821185 h 921045"/>
                    <a:gd name="connsiteX8" fmla="*/ 100514 w 821661"/>
                    <a:gd name="connsiteY8" fmla="*/ 795321 h 921045"/>
                    <a:gd name="connsiteX9" fmla="*/ 70485 w 821661"/>
                    <a:gd name="connsiteY9" fmla="*/ 800742 h 921045"/>
                    <a:gd name="connsiteX10" fmla="*/ 60233 w 821661"/>
                    <a:gd name="connsiteY10" fmla="*/ 803677 h 921045"/>
                    <a:gd name="connsiteX11" fmla="*/ 59765 w 821661"/>
                    <a:gd name="connsiteY11" fmla="*/ 802483 h 921045"/>
                    <a:gd name="connsiteX12" fmla="*/ 48103 w 821661"/>
                    <a:gd name="connsiteY12" fmla="*/ 752360 h 921045"/>
                    <a:gd name="connsiteX13" fmla="*/ 0 w 821661"/>
                    <a:gd name="connsiteY13" fmla="*/ 713901 h 921045"/>
                    <a:gd name="connsiteX14" fmla="*/ 41934 w 821661"/>
                    <a:gd name="connsiteY14" fmla="*/ 572226 h 921045"/>
                    <a:gd name="connsiteX15" fmla="*/ 12918 w 821661"/>
                    <a:gd name="connsiteY15" fmla="*/ 401454 h 921045"/>
                    <a:gd name="connsiteX16" fmla="*/ 11316 w 821661"/>
                    <a:gd name="connsiteY16" fmla="*/ 339903 h 921045"/>
                    <a:gd name="connsiteX17" fmla="*/ 444504 w 821661"/>
                    <a:gd name="connsiteY17" fmla="*/ 27 h 921045"/>
                    <a:gd name="connsiteX0" fmla="*/ 480846 w 821661"/>
                    <a:gd name="connsiteY0" fmla="*/ 747863 h 921045"/>
                    <a:gd name="connsiteX1" fmla="*/ 232191 w 821661"/>
                    <a:gd name="connsiteY1" fmla="*/ 919950 h 921045"/>
                    <a:gd name="connsiteX2" fmla="*/ 75343 w 821661"/>
                    <a:gd name="connsiteY2" fmla="*/ 842202 h 921045"/>
                    <a:gd name="connsiteX3" fmla="*/ 67533 w 821661"/>
                    <a:gd name="connsiteY3" fmla="*/ 822288 h 921045"/>
                    <a:gd name="connsiteX4" fmla="*/ 70485 w 821661"/>
                    <a:gd name="connsiteY4" fmla="*/ 821185 h 921045"/>
                    <a:gd name="connsiteX5" fmla="*/ 100514 w 821661"/>
                    <a:gd name="connsiteY5" fmla="*/ 795321 h 921045"/>
                    <a:gd name="connsiteX6" fmla="*/ 70485 w 821661"/>
                    <a:gd name="connsiteY6" fmla="*/ 800742 h 921045"/>
                    <a:gd name="connsiteX7" fmla="*/ 60233 w 821661"/>
                    <a:gd name="connsiteY7" fmla="*/ 803677 h 921045"/>
                    <a:gd name="connsiteX8" fmla="*/ 59765 w 821661"/>
                    <a:gd name="connsiteY8" fmla="*/ 802483 h 921045"/>
                    <a:gd name="connsiteX9" fmla="*/ 48103 w 821661"/>
                    <a:gd name="connsiteY9" fmla="*/ 752360 h 921045"/>
                    <a:gd name="connsiteX10" fmla="*/ 0 w 821661"/>
                    <a:gd name="connsiteY10" fmla="*/ 713901 h 921045"/>
                    <a:gd name="connsiteX11" fmla="*/ 41934 w 821661"/>
                    <a:gd name="connsiteY11" fmla="*/ 572226 h 921045"/>
                    <a:gd name="connsiteX12" fmla="*/ 12918 w 821661"/>
                    <a:gd name="connsiteY12" fmla="*/ 401454 h 921045"/>
                    <a:gd name="connsiteX13" fmla="*/ 11316 w 821661"/>
                    <a:gd name="connsiteY13" fmla="*/ 339903 h 921045"/>
                    <a:gd name="connsiteX14" fmla="*/ 444504 w 821661"/>
                    <a:gd name="connsiteY14" fmla="*/ 27 h 921045"/>
                    <a:gd name="connsiteX15" fmla="*/ 821479 w 821661"/>
                    <a:gd name="connsiteY15" fmla="*/ 445103 h 921045"/>
                    <a:gd name="connsiteX16" fmla="*/ 552319 w 821661"/>
                    <a:gd name="connsiteY16" fmla="*/ 898660 h 921045"/>
                    <a:gd name="connsiteX17" fmla="*/ 572286 w 821661"/>
                    <a:gd name="connsiteY17" fmla="*/ 839303 h 921045"/>
                    <a:gd name="connsiteX0" fmla="*/ 480846 w 821661"/>
                    <a:gd name="connsiteY0" fmla="*/ 747863 h 921045"/>
                    <a:gd name="connsiteX1" fmla="*/ 232191 w 821661"/>
                    <a:gd name="connsiteY1" fmla="*/ 919950 h 921045"/>
                    <a:gd name="connsiteX2" fmla="*/ 75343 w 821661"/>
                    <a:gd name="connsiteY2" fmla="*/ 842202 h 921045"/>
                    <a:gd name="connsiteX3" fmla="*/ 67533 w 821661"/>
                    <a:gd name="connsiteY3" fmla="*/ 822288 h 921045"/>
                    <a:gd name="connsiteX4" fmla="*/ 70485 w 821661"/>
                    <a:gd name="connsiteY4" fmla="*/ 821185 h 921045"/>
                    <a:gd name="connsiteX5" fmla="*/ 100514 w 821661"/>
                    <a:gd name="connsiteY5" fmla="*/ 795321 h 921045"/>
                    <a:gd name="connsiteX6" fmla="*/ 70485 w 821661"/>
                    <a:gd name="connsiteY6" fmla="*/ 800742 h 921045"/>
                    <a:gd name="connsiteX7" fmla="*/ 60233 w 821661"/>
                    <a:gd name="connsiteY7" fmla="*/ 803677 h 921045"/>
                    <a:gd name="connsiteX8" fmla="*/ 59765 w 821661"/>
                    <a:gd name="connsiteY8" fmla="*/ 802483 h 921045"/>
                    <a:gd name="connsiteX9" fmla="*/ 48103 w 821661"/>
                    <a:gd name="connsiteY9" fmla="*/ 752360 h 921045"/>
                    <a:gd name="connsiteX10" fmla="*/ 0 w 821661"/>
                    <a:gd name="connsiteY10" fmla="*/ 713901 h 921045"/>
                    <a:gd name="connsiteX11" fmla="*/ 41934 w 821661"/>
                    <a:gd name="connsiteY11" fmla="*/ 572226 h 921045"/>
                    <a:gd name="connsiteX12" fmla="*/ 12918 w 821661"/>
                    <a:gd name="connsiteY12" fmla="*/ 401454 h 921045"/>
                    <a:gd name="connsiteX13" fmla="*/ 11316 w 821661"/>
                    <a:gd name="connsiteY13" fmla="*/ 339903 h 921045"/>
                    <a:gd name="connsiteX14" fmla="*/ 444504 w 821661"/>
                    <a:gd name="connsiteY14" fmla="*/ 27 h 921045"/>
                    <a:gd name="connsiteX15" fmla="*/ 821479 w 821661"/>
                    <a:gd name="connsiteY15" fmla="*/ 445103 h 921045"/>
                    <a:gd name="connsiteX16" fmla="*/ 552319 w 821661"/>
                    <a:gd name="connsiteY16" fmla="*/ 898660 h 921045"/>
                    <a:gd name="connsiteX0" fmla="*/ 480846 w 821661"/>
                    <a:gd name="connsiteY0" fmla="*/ 747863 h 921045"/>
                    <a:gd name="connsiteX1" fmla="*/ 232191 w 821661"/>
                    <a:gd name="connsiteY1" fmla="*/ 919950 h 921045"/>
                    <a:gd name="connsiteX2" fmla="*/ 75343 w 821661"/>
                    <a:gd name="connsiteY2" fmla="*/ 842202 h 921045"/>
                    <a:gd name="connsiteX3" fmla="*/ 67533 w 821661"/>
                    <a:gd name="connsiteY3" fmla="*/ 822288 h 921045"/>
                    <a:gd name="connsiteX4" fmla="*/ 100514 w 821661"/>
                    <a:gd name="connsiteY4" fmla="*/ 795321 h 921045"/>
                    <a:gd name="connsiteX5" fmla="*/ 70485 w 821661"/>
                    <a:gd name="connsiteY5" fmla="*/ 800742 h 921045"/>
                    <a:gd name="connsiteX6" fmla="*/ 60233 w 821661"/>
                    <a:gd name="connsiteY6" fmla="*/ 803677 h 921045"/>
                    <a:gd name="connsiteX7" fmla="*/ 59765 w 821661"/>
                    <a:gd name="connsiteY7" fmla="*/ 802483 h 921045"/>
                    <a:gd name="connsiteX8" fmla="*/ 48103 w 821661"/>
                    <a:gd name="connsiteY8" fmla="*/ 752360 h 921045"/>
                    <a:gd name="connsiteX9" fmla="*/ 0 w 821661"/>
                    <a:gd name="connsiteY9" fmla="*/ 713901 h 921045"/>
                    <a:gd name="connsiteX10" fmla="*/ 41934 w 821661"/>
                    <a:gd name="connsiteY10" fmla="*/ 572226 h 921045"/>
                    <a:gd name="connsiteX11" fmla="*/ 12918 w 821661"/>
                    <a:gd name="connsiteY11" fmla="*/ 401454 h 921045"/>
                    <a:gd name="connsiteX12" fmla="*/ 11316 w 821661"/>
                    <a:gd name="connsiteY12" fmla="*/ 339903 h 921045"/>
                    <a:gd name="connsiteX13" fmla="*/ 444504 w 821661"/>
                    <a:gd name="connsiteY13" fmla="*/ 27 h 921045"/>
                    <a:gd name="connsiteX14" fmla="*/ 821479 w 821661"/>
                    <a:gd name="connsiteY14" fmla="*/ 445103 h 921045"/>
                    <a:gd name="connsiteX15" fmla="*/ 552319 w 821661"/>
                    <a:gd name="connsiteY15" fmla="*/ 898660 h 921045"/>
                    <a:gd name="connsiteX0" fmla="*/ 480846 w 821661"/>
                    <a:gd name="connsiteY0" fmla="*/ 747863 h 921045"/>
                    <a:gd name="connsiteX1" fmla="*/ 232191 w 821661"/>
                    <a:gd name="connsiteY1" fmla="*/ 919950 h 921045"/>
                    <a:gd name="connsiteX2" fmla="*/ 75343 w 821661"/>
                    <a:gd name="connsiteY2" fmla="*/ 842202 h 921045"/>
                    <a:gd name="connsiteX3" fmla="*/ 67533 w 821661"/>
                    <a:gd name="connsiteY3" fmla="*/ 822288 h 921045"/>
                    <a:gd name="connsiteX4" fmla="*/ 100514 w 821661"/>
                    <a:gd name="connsiteY4" fmla="*/ 795321 h 921045"/>
                    <a:gd name="connsiteX5" fmla="*/ 70485 w 821661"/>
                    <a:gd name="connsiteY5" fmla="*/ 800742 h 921045"/>
                    <a:gd name="connsiteX6" fmla="*/ 60233 w 821661"/>
                    <a:gd name="connsiteY6" fmla="*/ 803677 h 921045"/>
                    <a:gd name="connsiteX7" fmla="*/ 48103 w 821661"/>
                    <a:gd name="connsiteY7" fmla="*/ 752360 h 921045"/>
                    <a:gd name="connsiteX8" fmla="*/ 0 w 821661"/>
                    <a:gd name="connsiteY8" fmla="*/ 713901 h 921045"/>
                    <a:gd name="connsiteX9" fmla="*/ 41934 w 821661"/>
                    <a:gd name="connsiteY9" fmla="*/ 572226 h 921045"/>
                    <a:gd name="connsiteX10" fmla="*/ 12918 w 821661"/>
                    <a:gd name="connsiteY10" fmla="*/ 401454 h 921045"/>
                    <a:gd name="connsiteX11" fmla="*/ 11316 w 821661"/>
                    <a:gd name="connsiteY11" fmla="*/ 339903 h 921045"/>
                    <a:gd name="connsiteX12" fmla="*/ 444504 w 821661"/>
                    <a:gd name="connsiteY12" fmla="*/ 27 h 921045"/>
                    <a:gd name="connsiteX13" fmla="*/ 821479 w 821661"/>
                    <a:gd name="connsiteY13" fmla="*/ 445103 h 921045"/>
                    <a:gd name="connsiteX14" fmla="*/ 552319 w 821661"/>
                    <a:gd name="connsiteY14" fmla="*/ 898660 h 921045"/>
                    <a:gd name="connsiteX0" fmla="*/ 480846 w 821661"/>
                    <a:gd name="connsiteY0" fmla="*/ 747863 h 921045"/>
                    <a:gd name="connsiteX1" fmla="*/ 232191 w 821661"/>
                    <a:gd name="connsiteY1" fmla="*/ 919950 h 921045"/>
                    <a:gd name="connsiteX2" fmla="*/ 75343 w 821661"/>
                    <a:gd name="connsiteY2" fmla="*/ 842202 h 921045"/>
                    <a:gd name="connsiteX3" fmla="*/ 67533 w 821661"/>
                    <a:gd name="connsiteY3" fmla="*/ 822288 h 921045"/>
                    <a:gd name="connsiteX4" fmla="*/ 100514 w 821661"/>
                    <a:gd name="connsiteY4" fmla="*/ 795321 h 921045"/>
                    <a:gd name="connsiteX5" fmla="*/ 70485 w 821661"/>
                    <a:gd name="connsiteY5" fmla="*/ 800742 h 921045"/>
                    <a:gd name="connsiteX6" fmla="*/ 48103 w 821661"/>
                    <a:gd name="connsiteY6" fmla="*/ 752360 h 921045"/>
                    <a:gd name="connsiteX7" fmla="*/ 0 w 821661"/>
                    <a:gd name="connsiteY7" fmla="*/ 713901 h 921045"/>
                    <a:gd name="connsiteX8" fmla="*/ 41934 w 821661"/>
                    <a:gd name="connsiteY8" fmla="*/ 572226 h 921045"/>
                    <a:gd name="connsiteX9" fmla="*/ 12918 w 821661"/>
                    <a:gd name="connsiteY9" fmla="*/ 401454 h 921045"/>
                    <a:gd name="connsiteX10" fmla="*/ 11316 w 821661"/>
                    <a:gd name="connsiteY10" fmla="*/ 339903 h 921045"/>
                    <a:gd name="connsiteX11" fmla="*/ 444504 w 821661"/>
                    <a:gd name="connsiteY11" fmla="*/ 27 h 921045"/>
                    <a:gd name="connsiteX12" fmla="*/ 821479 w 821661"/>
                    <a:gd name="connsiteY12" fmla="*/ 445103 h 921045"/>
                    <a:gd name="connsiteX13" fmla="*/ 552319 w 821661"/>
                    <a:gd name="connsiteY13" fmla="*/ 898660 h 921045"/>
                    <a:gd name="connsiteX0" fmla="*/ 480846 w 821661"/>
                    <a:gd name="connsiteY0" fmla="*/ 747863 h 921045"/>
                    <a:gd name="connsiteX1" fmla="*/ 232191 w 821661"/>
                    <a:gd name="connsiteY1" fmla="*/ 919950 h 921045"/>
                    <a:gd name="connsiteX2" fmla="*/ 75343 w 821661"/>
                    <a:gd name="connsiteY2" fmla="*/ 842202 h 921045"/>
                    <a:gd name="connsiteX3" fmla="*/ 67533 w 821661"/>
                    <a:gd name="connsiteY3" fmla="*/ 822288 h 921045"/>
                    <a:gd name="connsiteX4" fmla="*/ 100514 w 821661"/>
                    <a:gd name="connsiteY4" fmla="*/ 795321 h 921045"/>
                    <a:gd name="connsiteX5" fmla="*/ 56198 w 821661"/>
                    <a:gd name="connsiteY5" fmla="*/ 807886 h 921045"/>
                    <a:gd name="connsiteX6" fmla="*/ 48103 w 821661"/>
                    <a:gd name="connsiteY6" fmla="*/ 752360 h 921045"/>
                    <a:gd name="connsiteX7" fmla="*/ 0 w 821661"/>
                    <a:gd name="connsiteY7" fmla="*/ 713901 h 921045"/>
                    <a:gd name="connsiteX8" fmla="*/ 41934 w 821661"/>
                    <a:gd name="connsiteY8" fmla="*/ 572226 h 921045"/>
                    <a:gd name="connsiteX9" fmla="*/ 12918 w 821661"/>
                    <a:gd name="connsiteY9" fmla="*/ 401454 h 921045"/>
                    <a:gd name="connsiteX10" fmla="*/ 11316 w 821661"/>
                    <a:gd name="connsiteY10" fmla="*/ 339903 h 921045"/>
                    <a:gd name="connsiteX11" fmla="*/ 444504 w 821661"/>
                    <a:gd name="connsiteY11" fmla="*/ 27 h 921045"/>
                    <a:gd name="connsiteX12" fmla="*/ 821479 w 821661"/>
                    <a:gd name="connsiteY12" fmla="*/ 445103 h 921045"/>
                    <a:gd name="connsiteX13" fmla="*/ 552319 w 821661"/>
                    <a:gd name="connsiteY13" fmla="*/ 898660 h 921045"/>
                    <a:gd name="connsiteX0" fmla="*/ 480846 w 821661"/>
                    <a:gd name="connsiteY0" fmla="*/ 747863 h 921045"/>
                    <a:gd name="connsiteX1" fmla="*/ 232191 w 821661"/>
                    <a:gd name="connsiteY1" fmla="*/ 919950 h 921045"/>
                    <a:gd name="connsiteX2" fmla="*/ 75343 w 821661"/>
                    <a:gd name="connsiteY2" fmla="*/ 842202 h 921045"/>
                    <a:gd name="connsiteX3" fmla="*/ 100514 w 821661"/>
                    <a:gd name="connsiteY3" fmla="*/ 795321 h 921045"/>
                    <a:gd name="connsiteX4" fmla="*/ 56198 w 821661"/>
                    <a:gd name="connsiteY4" fmla="*/ 807886 h 921045"/>
                    <a:gd name="connsiteX5" fmla="*/ 48103 w 821661"/>
                    <a:gd name="connsiteY5" fmla="*/ 752360 h 921045"/>
                    <a:gd name="connsiteX6" fmla="*/ 0 w 821661"/>
                    <a:gd name="connsiteY6" fmla="*/ 713901 h 921045"/>
                    <a:gd name="connsiteX7" fmla="*/ 41934 w 821661"/>
                    <a:gd name="connsiteY7" fmla="*/ 572226 h 921045"/>
                    <a:gd name="connsiteX8" fmla="*/ 12918 w 821661"/>
                    <a:gd name="connsiteY8" fmla="*/ 401454 h 921045"/>
                    <a:gd name="connsiteX9" fmla="*/ 11316 w 821661"/>
                    <a:gd name="connsiteY9" fmla="*/ 339903 h 921045"/>
                    <a:gd name="connsiteX10" fmla="*/ 444504 w 821661"/>
                    <a:gd name="connsiteY10" fmla="*/ 27 h 921045"/>
                    <a:gd name="connsiteX11" fmla="*/ 821479 w 821661"/>
                    <a:gd name="connsiteY11" fmla="*/ 445103 h 921045"/>
                    <a:gd name="connsiteX12" fmla="*/ 552319 w 821661"/>
                    <a:gd name="connsiteY12" fmla="*/ 898660 h 921045"/>
                    <a:gd name="connsiteX0" fmla="*/ 480846 w 821661"/>
                    <a:gd name="connsiteY0" fmla="*/ 747863 h 921045"/>
                    <a:gd name="connsiteX1" fmla="*/ 232191 w 821661"/>
                    <a:gd name="connsiteY1" fmla="*/ 919950 h 921045"/>
                    <a:gd name="connsiteX2" fmla="*/ 75343 w 821661"/>
                    <a:gd name="connsiteY2" fmla="*/ 842202 h 921045"/>
                    <a:gd name="connsiteX3" fmla="*/ 100514 w 821661"/>
                    <a:gd name="connsiteY3" fmla="*/ 795321 h 921045"/>
                    <a:gd name="connsiteX4" fmla="*/ 56198 w 821661"/>
                    <a:gd name="connsiteY4" fmla="*/ 807886 h 921045"/>
                    <a:gd name="connsiteX5" fmla="*/ 48103 w 821661"/>
                    <a:gd name="connsiteY5" fmla="*/ 752360 h 921045"/>
                    <a:gd name="connsiteX6" fmla="*/ 0 w 821661"/>
                    <a:gd name="connsiteY6" fmla="*/ 713901 h 921045"/>
                    <a:gd name="connsiteX7" fmla="*/ 41934 w 821661"/>
                    <a:gd name="connsiteY7" fmla="*/ 572226 h 921045"/>
                    <a:gd name="connsiteX8" fmla="*/ 12918 w 821661"/>
                    <a:gd name="connsiteY8" fmla="*/ 401454 h 921045"/>
                    <a:gd name="connsiteX9" fmla="*/ 11316 w 821661"/>
                    <a:gd name="connsiteY9" fmla="*/ 339903 h 921045"/>
                    <a:gd name="connsiteX10" fmla="*/ 444504 w 821661"/>
                    <a:gd name="connsiteY10" fmla="*/ 27 h 921045"/>
                    <a:gd name="connsiteX11" fmla="*/ 821479 w 821661"/>
                    <a:gd name="connsiteY11" fmla="*/ 445103 h 921045"/>
                    <a:gd name="connsiteX12" fmla="*/ 552319 w 821661"/>
                    <a:gd name="connsiteY12" fmla="*/ 898660 h 921045"/>
                    <a:gd name="connsiteX0" fmla="*/ 480846 w 821661"/>
                    <a:gd name="connsiteY0" fmla="*/ 747863 h 921045"/>
                    <a:gd name="connsiteX1" fmla="*/ 232191 w 821661"/>
                    <a:gd name="connsiteY1" fmla="*/ 919950 h 921045"/>
                    <a:gd name="connsiteX2" fmla="*/ 75343 w 821661"/>
                    <a:gd name="connsiteY2" fmla="*/ 842202 h 921045"/>
                    <a:gd name="connsiteX3" fmla="*/ 112421 w 821661"/>
                    <a:gd name="connsiteY3" fmla="*/ 809608 h 921045"/>
                    <a:gd name="connsiteX4" fmla="*/ 56198 w 821661"/>
                    <a:gd name="connsiteY4" fmla="*/ 807886 h 921045"/>
                    <a:gd name="connsiteX5" fmla="*/ 48103 w 821661"/>
                    <a:gd name="connsiteY5" fmla="*/ 752360 h 921045"/>
                    <a:gd name="connsiteX6" fmla="*/ 0 w 821661"/>
                    <a:gd name="connsiteY6" fmla="*/ 713901 h 921045"/>
                    <a:gd name="connsiteX7" fmla="*/ 41934 w 821661"/>
                    <a:gd name="connsiteY7" fmla="*/ 572226 h 921045"/>
                    <a:gd name="connsiteX8" fmla="*/ 12918 w 821661"/>
                    <a:gd name="connsiteY8" fmla="*/ 401454 h 921045"/>
                    <a:gd name="connsiteX9" fmla="*/ 11316 w 821661"/>
                    <a:gd name="connsiteY9" fmla="*/ 339903 h 921045"/>
                    <a:gd name="connsiteX10" fmla="*/ 444504 w 821661"/>
                    <a:gd name="connsiteY10" fmla="*/ 27 h 921045"/>
                    <a:gd name="connsiteX11" fmla="*/ 821479 w 821661"/>
                    <a:gd name="connsiteY11" fmla="*/ 445103 h 921045"/>
                    <a:gd name="connsiteX12" fmla="*/ 552319 w 821661"/>
                    <a:gd name="connsiteY12" fmla="*/ 898660 h 921045"/>
                    <a:gd name="connsiteX0" fmla="*/ 480846 w 821661"/>
                    <a:gd name="connsiteY0" fmla="*/ 747863 h 921045"/>
                    <a:gd name="connsiteX1" fmla="*/ 232191 w 821661"/>
                    <a:gd name="connsiteY1" fmla="*/ 919950 h 921045"/>
                    <a:gd name="connsiteX2" fmla="*/ 75343 w 821661"/>
                    <a:gd name="connsiteY2" fmla="*/ 842202 h 921045"/>
                    <a:gd name="connsiteX3" fmla="*/ 112421 w 821661"/>
                    <a:gd name="connsiteY3" fmla="*/ 809608 h 921045"/>
                    <a:gd name="connsiteX4" fmla="*/ 56198 w 821661"/>
                    <a:gd name="connsiteY4" fmla="*/ 807886 h 921045"/>
                    <a:gd name="connsiteX5" fmla="*/ 48103 w 821661"/>
                    <a:gd name="connsiteY5" fmla="*/ 752360 h 921045"/>
                    <a:gd name="connsiteX6" fmla="*/ 0 w 821661"/>
                    <a:gd name="connsiteY6" fmla="*/ 713901 h 921045"/>
                    <a:gd name="connsiteX7" fmla="*/ 41934 w 821661"/>
                    <a:gd name="connsiteY7" fmla="*/ 572226 h 921045"/>
                    <a:gd name="connsiteX8" fmla="*/ 12918 w 821661"/>
                    <a:gd name="connsiteY8" fmla="*/ 401454 h 921045"/>
                    <a:gd name="connsiteX9" fmla="*/ 11316 w 821661"/>
                    <a:gd name="connsiteY9" fmla="*/ 339903 h 921045"/>
                    <a:gd name="connsiteX10" fmla="*/ 444504 w 821661"/>
                    <a:gd name="connsiteY10" fmla="*/ 27 h 921045"/>
                    <a:gd name="connsiteX11" fmla="*/ 821479 w 821661"/>
                    <a:gd name="connsiteY11" fmla="*/ 445103 h 921045"/>
                    <a:gd name="connsiteX12" fmla="*/ 552319 w 821661"/>
                    <a:gd name="connsiteY12" fmla="*/ 898660 h 921045"/>
                    <a:gd name="connsiteX0" fmla="*/ 480846 w 821661"/>
                    <a:gd name="connsiteY0" fmla="*/ 747863 h 930224"/>
                    <a:gd name="connsiteX1" fmla="*/ 232191 w 821661"/>
                    <a:gd name="connsiteY1" fmla="*/ 919950 h 930224"/>
                    <a:gd name="connsiteX2" fmla="*/ 82487 w 821661"/>
                    <a:gd name="connsiteY2" fmla="*/ 866015 h 930224"/>
                    <a:gd name="connsiteX3" fmla="*/ 112421 w 821661"/>
                    <a:gd name="connsiteY3" fmla="*/ 809608 h 930224"/>
                    <a:gd name="connsiteX4" fmla="*/ 56198 w 821661"/>
                    <a:gd name="connsiteY4" fmla="*/ 807886 h 930224"/>
                    <a:gd name="connsiteX5" fmla="*/ 48103 w 821661"/>
                    <a:gd name="connsiteY5" fmla="*/ 752360 h 930224"/>
                    <a:gd name="connsiteX6" fmla="*/ 0 w 821661"/>
                    <a:gd name="connsiteY6" fmla="*/ 713901 h 930224"/>
                    <a:gd name="connsiteX7" fmla="*/ 41934 w 821661"/>
                    <a:gd name="connsiteY7" fmla="*/ 572226 h 930224"/>
                    <a:gd name="connsiteX8" fmla="*/ 12918 w 821661"/>
                    <a:gd name="connsiteY8" fmla="*/ 401454 h 930224"/>
                    <a:gd name="connsiteX9" fmla="*/ 11316 w 821661"/>
                    <a:gd name="connsiteY9" fmla="*/ 339903 h 930224"/>
                    <a:gd name="connsiteX10" fmla="*/ 444504 w 821661"/>
                    <a:gd name="connsiteY10" fmla="*/ 27 h 930224"/>
                    <a:gd name="connsiteX11" fmla="*/ 821479 w 821661"/>
                    <a:gd name="connsiteY11" fmla="*/ 445103 h 930224"/>
                    <a:gd name="connsiteX12" fmla="*/ 552319 w 821661"/>
                    <a:gd name="connsiteY12" fmla="*/ 898660 h 930224"/>
                    <a:gd name="connsiteX0" fmla="*/ 480846 w 821661"/>
                    <a:gd name="connsiteY0" fmla="*/ 747863 h 930224"/>
                    <a:gd name="connsiteX1" fmla="*/ 232191 w 821661"/>
                    <a:gd name="connsiteY1" fmla="*/ 919950 h 930224"/>
                    <a:gd name="connsiteX2" fmla="*/ 82487 w 821661"/>
                    <a:gd name="connsiteY2" fmla="*/ 866015 h 930224"/>
                    <a:gd name="connsiteX3" fmla="*/ 112421 w 821661"/>
                    <a:gd name="connsiteY3" fmla="*/ 809608 h 930224"/>
                    <a:gd name="connsiteX4" fmla="*/ 56198 w 821661"/>
                    <a:gd name="connsiteY4" fmla="*/ 807886 h 930224"/>
                    <a:gd name="connsiteX5" fmla="*/ 48103 w 821661"/>
                    <a:gd name="connsiteY5" fmla="*/ 752360 h 930224"/>
                    <a:gd name="connsiteX6" fmla="*/ 0 w 821661"/>
                    <a:gd name="connsiteY6" fmla="*/ 713901 h 930224"/>
                    <a:gd name="connsiteX7" fmla="*/ 41934 w 821661"/>
                    <a:gd name="connsiteY7" fmla="*/ 572226 h 930224"/>
                    <a:gd name="connsiteX8" fmla="*/ 12918 w 821661"/>
                    <a:gd name="connsiteY8" fmla="*/ 401454 h 930224"/>
                    <a:gd name="connsiteX9" fmla="*/ 11316 w 821661"/>
                    <a:gd name="connsiteY9" fmla="*/ 339903 h 930224"/>
                    <a:gd name="connsiteX10" fmla="*/ 444504 w 821661"/>
                    <a:gd name="connsiteY10" fmla="*/ 27 h 930224"/>
                    <a:gd name="connsiteX11" fmla="*/ 821479 w 821661"/>
                    <a:gd name="connsiteY11" fmla="*/ 445103 h 930224"/>
                    <a:gd name="connsiteX12" fmla="*/ 552319 w 821661"/>
                    <a:gd name="connsiteY12" fmla="*/ 898660 h 930224"/>
                    <a:gd name="connsiteX0" fmla="*/ 480846 w 821661"/>
                    <a:gd name="connsiteY0" fmla="*/ 747863 h 927638"/>
                    <a:gd name="connsiteX1" fmla="*/ 232191 w 821661"/>
                    <a:gd name="connsiteY1" fmla="*/ 919950 h 927638"/>
                    <a:gd name="connsiteX2" fmla="*/ 82487 w 821661"/>
                    <a:gd name="connsiteY2" fmla="*/ 866015 h 927638"/>
                    <a:gd name="connsiteX3" fmla="*/ 112421 w 821661"/>
                    <a:gd name="connsiteY3" fmla="*/ 809608 h 927638"/>
                    <a:gd name="connsiteX4" fmla="*/ 56198 w 821661"/>
                    <a:gd name="connsiteY4" fmla="*/ 807886 h 927638"/>
                    <a:gd name="connsiteX5" fmla="*/ 48103 w 821661"/>
                    <a:gd name="connsiteY5" fmla="*/ 752360 h 927638"/>
                    <a:gd name="connsiteX6" fmla="*/ 0 w 821661"/>
                    <a:gd name="connsiteY6" fmla="*/ 713901 h 927638"/>
                    <a:gd name="connsiteX7" fmla="*/ 41934 w 821661"/>
                    <a:gd name="connsiteY7" fmla="*/ 572226 h 927638"/>
                    <a:gd name="connsiteX8" fmla="*/ 12918 w 821661"/>
                    <a:gd name="connsiteY8" fmla="*/ 401454 h 927638"/>
                    <a:gd name="connsiteX9" fmla="*/ 11316 w 821661"/>
                    <a:gd name="connsiteY9" fmla="*/ 339903 h 927638"/>
                    <a:gd name="connsiteX10" fmla="*/ 444504 w 821661"/>
                    <a:gd name="connsiteY10" fmla="*/ 27 h 927638"/>
                    <a:gd name="connsiteX11" fmla="*/ 821479 w 821661"/>
                    <a:gd name="connsiteY11" fmla="*/ 445103 h 927638"/>
                    <a:gd name="connsiteX12" fmla="*/ 552319 w 821661"/>
                    <a:gd name="connsiteY12" fmla="*/ 898660 h 927638"/>
                    <a:gd name="connsiteX0" fmla="*/ 480846 w 821661"/>
                    <a:gd name="connsiteY0" fmla="*/ 747863 h 940025"/>
                    <a:gd name="connsiteX1" fmla="*/ 263148 w 821661"/>
                    <a:gd name="connsiteY1" fmla="*/ 934237 h 940025"/>
                    <a:gd name="connsiteX2" fmla="*/ 82487 w 821661"/>
                    <a:gd name="connsiteY2" fmla="*/ 866015 h 940025"/>
                    <a:gd name="connsiteX3" fmla="*/ 112421 w 821661"/>
                    <a:gd name="connsiteY3" fmla="*/ 809608 h 940025"/>
                    <a:gd name="connsiteX4" fmla="*/ 56198 w 821661"/>
                    <a:gd name="connsiteY4" fmla="*/ 807886 h 940025"/>
                    <a:gd name="connsiteX5" fmla="*/ 48103 w 821661"/>
                    <a:gd name="connsiteY5" fmla="*/ 752360 h 940025"/>
                    <a:gd name="connsiteX6" fmla="*/ 0 w 821661"/>
                    <a:gd name="connsiteY6" fmla="*/ 713901 h 940025"/>
                    <a:gd name="connsiteX7" fmla="*/ 41934 w 821661"/>
                    <a:gd name="connsiteY7" fmla="*/ 572226 h 940025"/>
                    <a:gd name="connsiteX8" fmla="*/ 12918 w 821661"/>
                    <a:gd name="connsiteY8" fmla="*/ 401454 h 940025"/>
                    <a:gd name="connsiteX9" fmla="*/ 11316 w 821661"/>
                    <a:gd name="connsiteY9" fmla="*/ 339903 h 940025"/>
                    <a:gd name="connsiteX10" fmla="*/ 444504 w 821661"/>
                    <a:gd name="connsiteY10" fmla="*/ 27 h 940025"/>
                    <a:gd name="connsiteX11" fmla="*/ 821479 w 821661"/>
                    <a:gd name="connsiteY11" fmla="*/ 445103 h 940025"/>
                    <a:gd name="connsiteX12" fmla="*/ 552319 w 821661"/>
                    <a:gd name="connsiteY12" fmla="*/ 898660 h 940025"/>
                    <a:gd name="connsiteX0" fmla="*/ 480846 w 821661"/>
                    <a:gd name="connsiteY0" fmla="*/ 747863 h 939121"/>
                    <a:gd name="connsiteX1" fmla="*/ 263148 w 821661"/>
                    <a:gd name="connsiteY1" fmla="*/ 934237 h 939121"/>
                    <a:gd name="connsiteX2" fmla="*/ 82487 w 821661"/>
                    <a:gd name="connsiteY2" fmla="*/ 866015 h 939121"/>
                    <a:gd name="connsiteX3" fmla="*/ 112421 w 821661"/>
                    <a:gd name="connsiteY3" fmla="*/ 809608 h 939121"/>
                    <a:gd name="connsiteX4" fmla="*/ 56198 w 821661"/>
                    <a:gd name="connsiteY4" fmla="*/ 807886 h 939121"/>
                    <a:gd name="connsiteX5" fmla="*/ 48103 w 821661"/>
                    <a:gd name="connsiteY5" fmla="*/ 752360 h 939121"/>
                    <a:gd name="connsiteX6" fmla="*/ 0 w 821661"/>
                    <a:gd name="connsiteY6" fmla="*/ 713901 h 939121"/>
                    <a:gd name="connsiteX7" fmla="*/ 41934 w 821661"/>
                    <a:gd name="connsiteY7" fmla="*/ 572226 h 939121"/>
                    <a:gd name="connsiteX8" fmla="*/ 12918 w 821661"/>
                    <a:gd name="connsiteY8" fmla="*/ 401454 h 939121"/>
                    <a:gd name="connsiteX9" fmla="*/ 11316 w 821661"/>
                    <a:gd name="connsiteY9" fmla="*/ 339903 h 939121"/>
                    <a:gd name="connsiteX10" fmla="*/ 444504 w 821661"/>
                    <a:gd name="connsiteY10" fmla="*/ 27 h 939121"/>
                    <a:gd name="connsiteX11" fmla="*/ 821479 w 821661"/>
                    <a:gd name="connsiteY11" fmla="*/ 445103 h 939121"/>
                    <a:gd name="connsiteX12" fmla="*/ 552319 w 821661"/>
                    <a:gd name="connsiteY12" fmla="*/ 898660 h 939121"/>
                    <a:gd name="connsiteX0" fmla="*/ 490371 w 831186"/>
                    <a:gd name="connsiteY0" fmla="*/ 747863 h 939121"/>
                    <a:gd name="connsiteX1" fmla="*/ 272673 w 831186"/>
                    <a:gd name="connsiteY1" fmla="*/ 934237 h 939121"/>
                    <a:gd name="connsiteX2" fmla="*/ 92012 w 831186"/>
                    <a:gd name="connsiteY2" fmla="*/ 866015 h 939121"/>
                    <a:gd name="connsiteX3" fmla="*/ 121946 w 831186"/>
                    <a:gd name="connsiteY3" fmla="*/ 809608 h 939121"/>
                    <a:gd name="connsiteX4" fmla="*/ 65723 w 831186"/>
                    <a:gd name="connsiteY4" fmla="*/ 807886 h 939121"/>
                    <a:gd name="connsiteX5" fmla="*/ 57628 w 831186"/>
                    <a:gd name="connsiteY5" fmla="*/ 752360 h 939121"/>
                    <a:gd name="connsiteX6" fmla="*/ 0 w 831186"/>
                    <a:gd name="connsiteY6" fmla="*/ 673420 h 939121"/>
                    <a:gd name="connsiteX7" fmla="*/ 51459 w 831186"/>
                    <a:gd name="connsiteY7" fmla="*/ 572226 h 939121"/>
                    <a:gd name="connsiteX8" fmla="*/ 22443 w 831186"/>
                    <a:gd name="connsiteY8" fmla="*/ 401454 h 939121"/>
                    <a:gd name="connsiteX9" fmla="*/ 20841 w 831186"/>
                    <a:gd name="connsiteY9" fmla="*/ 339903 h 939121"/>
                    <a:gd name="connsiteX10" fmla="*/ 454029 w 831186"/>
                    <a:gd name="connsiteY10" fmla="*/ 27 h 939121"/>
                    <a:gd name="connsiteX11" fmla="*/ 831004 w 831186"/>
                    <a:gd name="connsiteY11" fmla="*/ 445103 h 939121"/>
                    <a:gd name="connsiteX12" fmla="*/ 561844 w 831186"/>
                    <a:gd name="connsiteY12" fmla="*/ 898660 h 939121"/>
                    <a:gd name="connsiteX0" fmla="*/ 490371 w 831186"/>
                    <a:gd name="connsiteY0" fmla="*/ 747863 h 939121"/>
                    <a:gd name="connsiteX1" fmla="*/ 272673 w 831186"/>
                    <a:gd name="connsiteY1" fmla="*/ 934237 h 939121"/>
                    <a:gd name="connsiteX2" fmla="*/ 92012 w 831186"/>
                    <a:gd name="connsiteY2" fmla="*/ 866015 h 939121"/>
                    <a:gd name="connsiteX3" fmla="*/ 121946 w 831186"/>
                    <a:gd name="connsiteY3" fmla="*/ 809608 h 939121"/>
                    <a:gd name="connsiteX4" fmla="*/ 65723 w 831186"/>
                    <a:gd name="connsiteY4" fmla="*/ 807886 h 939121"/>
                    <a:gd name="connsiteX5" fmla="*/ 55247 w 831186"/>
                    <a:gd name="connsiteY5" fmla="*/ 702354 h 939121"/>
                    <a:gd name="connsiteX6" fmla="*/ 0 w 831186"/>
                    <a:gd name="connsiteY6" fmla="*/ 673420 h 939121"/>
                    <a:gd name="connsiteX7" fmla="*/ 51459 w 831186"/>
                    <a:gd name="connsiteY7" fmla="*/ 572226 h 939121"/>
                    <a:gd name="connsiteX8" fmla="*/ 22443 w 831186"/>
                    <a:gd name="connsiteY8" fmla="*/ 401454 h 939121"/>
                    <a:gd name="connsiteX9" fmla="*/ 20841 w 831186"/>
                    <a:gd name="connsiteY9" fmla="*/ 339903 h 939121"/>
                    <a:gd name="connsiteX10" fmla="*/ 454029 w 831186"/>
                    <a:gd name="connsiteY10" fmla="*/ 27 h 939121"/>
                    <a:gd name="connsiteX11" fmla="*/ 831004 w 831186"/>
                    <a:gd name="connsiteY11" fmla="*/ 445103 h 939121"/>
                    <a:gd name="connsiteX12" fmla="*/ 561844 w 831186"/>
                    <a:gd name="connsiteY12" fmla="*/ 898660 h 939121"/>
                    <a:gd name="connsiteX0" fmla="*/ 490371 w 831186"/>
                    <a:gd name="connsiteY0" fmla="*/ 747863 h 939121"/>
                    <a:gd name="connsiteX1" fmla="*/ 272673 w 831186"/>
                    <a:gd name="connsiteY1" fmla="*/ 934237 h 939121"/>
                    <a:gd name="connsiteX2" fmla="*/ 92012 w 831186"/>
                    <a:gd name="connsiteY2" fmla="*/ 866015 h 939121"/>
                    <a:gd name="connsiteX3" fmla="*/ 121946 w 831186"/>
                    <a:gd name="connsiteY3" fmla="*/ 809608 h 939121"/>
                    <a:gd name="connsiteX4" fmla="*/ 65723 w 831186"/>
                    <a:gd name="connsiteY4" fmla="*/ 807886 h 939121"/>
                    <a:gd name="connsiteX5" fmla="*/ 55247 w 831186"/>
                    <a:gd name="connsiteY5" fmla="*/ 702354 h 939121"/>
                    <a:gd name="connsiteX6" fmla="*/ 0 w 831186"/>
                    <a:gd name="connsiteY6" fmla="*/ 673420 h 939121"/>
                    <a:gd name="connsiteX7" fmla="*/ 51459 w 831186"/>
                    <a:gd name="connsiteY7" fmla="*/ 572226 h 939121"/>
                    <a:gd name="connsiteX8" fmla="*/ 22443 w 831186"/>
                    <a:gd name="connsiteY8" fmla="*/ 401454 h 939121"/>
                    <a:gd name="connsiteX9" fmla="*/ 20841 w 831186"/>
                    <a:gd name="connsiteY9" fmla="*/ 339903 h 939121"/>
                    <a:gd name="connsiteX10" fmla="*/ 454029 w 831186"/>
                    <a:gd name="connsiteY10" fmla="*/ 27 h 939121"/>
                    <a:gd name="connsiteX11" fmla="*/ 831004 w 831186"/>
                    <a:gd name="connsiteY11" fmla="*/ 445103 h 939121"/>
                    <a:gd name="connsiteX12" fmla="*/ 561844 w 831186"/>
                    <a:gd name="connsiteY12" fmla="*/ 898660 h 939121"/>
                    <a:gd name="connsiteX0" fmla="*/ 490371 w 831186"/>
                    <a:gd name="connsiteY0" fmla="*/ 747863 h 939121"/>
                    <a:gd name="connsiteX1" fmla="*/ 272673 w 831186"/>
                    <a:gd name="connsiteY1" fmla="*/ 934237 h 939121"/>
                    <a:gd name="connsiteX2" fmla="*/ 92012 w 831186"/>
                    <a:gd name="connsiteY2" fmla="*/ 866015 h 939121"/>
                    <a:gd name="connsiteX3" fmla="*/ 121946 w 831186"/>
                    <a:gd name="connsiteY3" fmla="*/ 809608 h 939121"/>
                    <a:gd name="connsiteX4" fmla="*/ 65723 w 831186"/>
                    <a:gd name="connsiteY4" fmla="*/ 807886 h 939121"/>
                    <a:gd name="connsiteX5" fmla="*/ 55247 w 831186"/>
                    <a:gd name="connsiteY5" fmla="*/ 702354 h 939121"/>
                    <a:gd name="connsiteX6" fmla="*/ 0 w 831186"/>
                    <a:gd name="connsiteY6" fmla="*/ 673420 h 939121"/>
                    <a:gd name="connsiteX7" fmla="*/ 51459 w 831186"/>
                    <a:gd name="connsiteY7" fmla="*/ 572226 h 939121"/>
                    <a:gd name="connsiteX8" fmla="*/ 22443 w 831186"/>
                    <a:gd name="connsiteY8" fmla="*/ 401454 h 939121"/>
                    <a:gd name="connsiteX9" fmla="*/ 20841 w 831186"/>
                    <a:gd name="connsiteY9" fmla="*/ 339903 h 939121"/>
                    <a:gd name="connsiteX10" fmla="*/ 454029 w 831186"/>
                    <a:gd name="connsiteY10" fmla="*/ 27 h 939121"/>
                    <a:gd name="connsiteX11" fmla="*/ 831004 w 831186"/>
                    <a:gd name="connsiteY11" fmla="*/ 445103 h 939121"/>
                    <a:gd name="connsiteX12" fmla="*/ 561844 w 831186"/>
                    <a:gd name="connsiteY12" fmla="*/ 898660 h 939121"/>
                    <a:gd name="connsiteX0" fmla="*/ 490371 w 831186"/>
                    <a:gd name="connsiteY0" fmla="*/ 747863 h 939121"/>
                    <a:gd name="connsiteX1" fmla="*/ 272673 w 831186"/>
                    <a:gd name="connsiteY1" fmla="*/ 934237 h 939121"/>
                    <a:gd name="connsiteX2" fmla="*/ 92012 w 831186"/>
                    <a:gd name="connsiteY2" fmla="*/ 866015 h 939121"/>
                    <a:gd name="connsiteX3" fmla="*/ 121946 w 831186"/>
                    <a:gd name="connsiteY3" fmla="*/ 809608 h 939121"/>
                    <a:gd name="connsiteX4" fmla="*/ 65723 w 831186"/>
                    <a:gd name="connsiteY4" fmla="*/ 807886 h 939121"/>
                    <a:gd name="connsiteX5" fmla="*/ 60010 w 831186"/>
                    <a:gd name="connsiteY5" fmla="*/ 714260 h 939121"/>
                    <a:gd name="connsiteX6" fmla="*/ 0 w 831186"/>
                    <a:gd name="connsiteY6" fmla="*/ 673420 h 939121"/>
                    <a:gd name="connsiteX7" fmla="*/ 51459 w 831186"/>
                    <a:gd name="connsiteY7" fmla="*/ 572226 h 939121"/>
                    <a:gd name="connsiteX8" fmla="*/ 22443 w 831186"/>
                    <a:gd name="connsiteY8" fmla="*/ 401454 h 939121"/>
                    <a:gd name="connsiteX9" fmla="*/ 20841 w 831186"/>
                    <a:gd name="connsiteY9" fmla="*/ 339903 h 939121"/>
                    <a:gd name="connsiteX10" fmla="*/ 454029 w 831186"/>
                    <a:gd name="connsiteY10" fmla="*/ 27 h 939121"/>
                    <a:gd name="connsiteX11" fmla="*/ 831004 w 831186"/>
                    <a:gd name="connsiteY11" fmla="*/ 445103 h 939121"/>
                    <a:gd name="connsiteX12" fmla="*/ 561844 w 831186"/>
                    <a:gd name="connsiteY12" fmla="*/ 898660 h 939121"/>
                    <a:gd name="connsiteX0" fmla="*/ 490371 w 831186"/>
                    <a:gd name="connsiteY0" fmla="*/ 747863 h 939121"/>
                    <a:gd name="connsiteX1" fmla="*/ 272673 w 831186"/>
                    <a:gd name="connsiteY1" fmla="*/ 934237 h 939121"/>
                    <a:gd name="connsiteX2" fmla="*/ 92012 w 831186"/>
                    <a:gd name="connsiteY2" fmla="*/ 866015 h 939121"/>
                    <a:gd name="connsiteX3" fmla="*/ 121946 w 831186"/>
                    <a:gd name="connsiteY3" fmla="*/ 809608 h 939121"/>
                    <a:gd name="connsiteX4" fmla="*/ 65723 w 831186"/>
                    <a:gd name="connsiteY4" fmla="*/ 807886 h 939121"/>
                    <a:gd name="connsiteX5" fmla="*/ 60010 w 831186"/>
                    <a:gd name="connsiteY5" fmla="*/ 714260 h 939121"/>
                    <a:gd name="connsiteX6" fmla="*/ 0 w 831186"/>
                    <a:gd name="connsiteY6" fmla="*/ 673420 h 939121"/>
                    <a:gd name="connsiteX7" fmla="*/ 51459 w 831186"/>
                    <a:gd name="connsiteY7" fmla="*/ 572226 h 939121"/>
                    <a:gd name="connsiteX8" fmla="*/ 22443 w 831186"/>
                    <a:gd name="connsiteY8" fmla="*/ 401454 h 939121"/>
                    <a:gd name="connsiteX9" fmla="*/ 20841 w 831186"/>
                    <a:gd name="connsiteY9" fmla="*/ 339903 h 939121"/>
                    <a:gd name="connsiteX10" fmla="*/ 454029 w 831186"/>
                    <a:gd name="connsiteY10" fmla="*/ 27 h 939121"/>
                    <a:gd name="connsiteX11" fmla="*/ 831004 w 831186"/>
                    <a:gd name="connsiteY11" fmla="*/ 445103 h 939121"/>
                    <a:gd name="connsiteX12" fmla="*/ 561844 w 831186"/>
                    <a:gd name="connsiteY12" fmla="*/ 898660 h 939121"/>
                    <a:gd name="connsiteX0" fmla="*/ 490371 w 831186"/>
                    <a:gd name="connsiteY0" fmla="*/ 747863 h 939121"/>
                    <a:gd name="connsiteX1" fmla="*/ 272673 w 831186"/>
                    <a:gd name="connsiteY1" fmla="*/ 934237 h 939121"/>
                    <a:gd name="connsiteX2" fmla="*/ 92012 w 831186"/>
                    <a:gd name="connsiteY2" fmla="*/ 866015 h 939121"/>
                    <a:gd name="connsiteX3" fmla="*/ 121946 w 831186"/>
                    <a:gd name="connsiteY3" fmla="*/ 809608 h 939121"/>
                    <a:gd name="connsiteX4" fmla="*/ 65723 w 831186"/>
                    <a:gd name="connsiteY4" fmla="*/ 807886 h 939121"/>
                    <a:gd name="connsiteX5" fmla="*/ 60010 w 831186"/>
                    <a:gd name="connsiteY5" fmla="*/ 714260 h 939121"/>
                    <a:gd name="connsiteX6" fmla="*/ 0 w 831186"/>
                    <a:gd name="connsiteY6" fmla="*/ 673420 h 939121"/>
                    <a:gd name="connsiteX7" fmla="*/ 51459 w 831186"/>
                    <a:gd name="connsiteY7" fmla="*/ 572226 h 939121"/>
                    <a:gd name="connsiteX8" fmla="*/ 22443 w 831186"/>
                    <a:gd name="connsiteY8" fmla="*/ 401454 h 939121"/>
                    <a:gd name="connsiteX9" fmla="*/ 20841 w 831186"/>
                    <a:gd name="connsiteY9" fmla="*/ 339903 h 939121"/>
                    <a:gd name="connsiteX10" fmla="*/ 454029 w 831186"/>
                    <a:gd name="connsiteY10" fmla="*/ 27 h 939121"/>
                    <a:gd name="connsiteX11" fmla="*/ 831004 w 831186"/>
                    <a:gd name="connsiteY11" fmla="*/ 445103 h 939121"/>
                    <a:gd name="connsiteX12" fmla="*/ 561844 w 831186"/>
                    <a:gd name="connsiteY12" fmla="*/ 898660 h 939121"/>
                    <a:gd name="connsiteX0" fmla="*/ 490371 w 831186"/>
                    <a:gd name="connsiteY0" fmla="*/ 747863 h 939121"/>
                    <a:gd name="connsiteX1" fmla="*/ 272673 w 831186"/>
                    <a:gd name="connsiteY1" fmla="*/ 934237 h 939121"/>
                    <a:gd name="connsiteX2" fmla="*/ 92012 w 831186"/>
                    <a:gd name="connsiteY2" fmla="*/ 866015 h 939121"/>
                    <a:gd name="connsiteX3" fmla="*/ 121946 w 831186"/>
                    <a:gd name="connsiteY3" fmla="*/ 809608 h 939121"/>
                    <a:gd name="connsiteX4" fmla="*/ 65723 w 831186"/>
                    <a:gd name="connsiteY4" fmla="*/ 807886 h 939121"/>
                    <a:gd name="connsiteX5" fmla="*/ 60010 w 831186"/>
                    <a:gd name="connsiteY5" fmla="*/ 702353 h 939121"/>
                    <a:gd name="connsiteX6" fmla="*/ 0 w 831186"/>
                    <a:gd name="connsiteY6" fmla="*/ 673420 h 939121"/>
                    <a:gd name="connsiteX7" fmla="*/ 51459 w 831186"/>
                    <a:gd name="connsiteY7" fmla="*/ 572226 h 939121"/>
                    <a:gd name="connsiteX8" fmla="*/ 22443 w 831186"/>
                    <a:gd name="connsiteY8" fmla="*/ 401454 h 939121"/>
                    <a:gd name="connsiteX9" fmla="*/ 20841 w 831186"/>
                    <a:gd name="connsiteY9" fmla="*/ 339903 h 939121"/>
                    <a:gd name="connsiteX10" fmla="*/ 454029 w 831186"/>
                    <a:gd name="connsiteY10" fmla="*/ 27 h 939121"/>
                    <a:gd name="connsiteX11" fmla="*/ 831004 w 831186"/>
                    <a:gd name="connsiteY11" fmla="*/ 445103 h 939121"/>
                    <a:gd name="connsiteX12" fmla="*/ 561844 w 831186"/>
                    <a:gd name="connsiteY12" fmla="*/ 898660 h 939121"/>
                    <a:gd name="connsiteX0" fmla="*/ 490371 w 831186"/>
                    <a:gd name="connsiteY0" fmla="*/ 747863 h 939121"/>
                    <a:gd name="connsiteX1" fmla="*/ 272673 w 831186"/>
                    <a:gd name="connsiteY1" fmla="*/ 934237 h 939121"/>
                    <a:gd name="connsiteX2" fmla="*/ 92012 w 831186"/>
                    <a:gd name="connsiteY2" fmla="*/ 866015 h 939121"/>
                    <a:gd name="connsiteX3" fmla="*/ 121946 w 831186"/>
                    <a:gd name="connsiteY3" fmla="*/ 809608 h 939121"/>
                    <a:gd name="connsiteX4" fmla="*/ 51435 w 831186"/>
                    <a:gd name="connsiteY4" fmla="*/ 757879 h 939121"/>
                    <a:gd name="connsiteX5" fmla="*/ 60010 w 831186"/>
                    <a:gd name="connsiteY5" fmla="*/ 702353 h 939121"/>
                    <a:gd name="connsiteX6" fmla="*/ 0 w 831186"/>
                    <a:gd name="connsiteY6" fmla="*/ 673420 h 939121"/>
                    <a:gd name="connsiteX7" fmla="*/ 51459 w 831186"/>
                    <a:gd name="connsiteY7" fmla="*/ 572226 h 939121"/>
                    <a:gd name="connsiteX8" fmla="*/ 22443 w 831186"/>
                    <a:gd name="connsiteY8" fmla="*/ 401454 h 939121"/>
                    <a:gd name="connsiteX9" fmla="*/ 20841 w 831186"/>
                    <a:gd name="connsiteY9" fmla="*/ 339903 h 939121"/>
                    <a:gd name="connsiteX10" fmla="*/ 454029 w 831186"/>
                    <a:gd name="connsiteY10" fmla="*/ 27 h 939121"/>
                    <a:gd name="connsiteX11" fmla="*/ 831004 w 831186"/>
                    <a:gd name="connsiteY11" fmla="*/ 445103 h 939121"/>
                    <a:gd name="connsiteX12" fmla="*/ 561844 w 831186"/>
                    <a:gd name="connsiteY12" fmla="*/ 898660 h 939121"/>
                    <a:gd name="connsiteX0" fmla="*/ 490371 w 831186"/>
                    <a:gd name="connsiteY0" fmla="*/ 747863 h 939121"/>
                    <a:gd name="connsiteX1" fmla="*/ 272673 w 831186"/>
                    <a:gd name="connsiteY1" fmla="*/ 934237 h 939121"/>
                    <a:gd name="connsiteX2" fmla="*/ 92012 w 831186"/>
                    <a:gd name="connsiteY2" fmla="*/ 866015 h 939121"/>
                    <a:gd name="connsiteX3" fmla="*/ 231483 w 831186"/>
                    <a:gd name="connsiteY3" fmla="*/ 747696 h 939121"/>
                    <a:gd name="connsiteX4" fmla="*/ 51435 w 831186"/>
                    <a:gd name="connsiteY4" fmla="*/ 757879 h 939121"/>
                    <a:gd name="connsiteX5" fmla="*/ 60010 w 831186"/>
                    <a:gd name="connsiteY5" fmla="*/ 702353 h 939121"/>
                    <a:gd name="connsiteX6" fmla="*/ 0 w 831186"/>
                    <a:gd name="connsiteY6" fmla="*/ 673420 h 939121"/>
                    <a:gd name="connsiteX7" fmla="*/ 51459 w 831186"/>
                    <a:gd name="connsiteY7" fmla="*/ 572226 h 939121"/>
                    <a:gd name="connsiteX8" fmla="*/ 22443 w 831186"/>
                    <a:gd name="connsiteY8" fmla="*/ 401454 h 939121"/>
                    <a:gd name="connsiteX9" fmla="*/ 20841 w 831186"/>
                    <a:gd name="connsiteY9" fmla="*/ 339903 h 939121"/>
                    <a:gd name="connsiteX10" fmla="*/ 454029 w 831186"/>
                    <a:gd name="connsiteY10" fmla="*/ 27 h 939121"/>
                    <a:gd name="connsiteX11" fmla="*/ 831004 w 831186"/>
                    <a:gd name="connsiteY11" fmla="*/ 445103 h 939121"/>
                    <a:gd name="connsiteX12" fmla="*/ 561844 w 831186"/>
                    <a:gd name="connsiteY12" fmla="*/ 898660 h 939121"/>
                    <a:gd name="connsiteX0" fmla="*/ 490371 w 831186"/>
                    <a:gd name="connsiteY0" fmla="*/ 747863 h 956520"/>
                    <a:gd name="connsiteX1" fmla="*/ 272673 w 831186"/>
                    <a:gd name="connsiteY1" fmla="*/ 934237 h 956520"/>
                    <a:gd name="connsiteX2" fmla="*/ 139637 w 831186"/>
                    <a:gd name="connsiteY2" fmla="*/ 916021 h 956520"/>
                    <a:gd name="connsiteX3" fmla="*/ 231483 w 831186"/>
                    <a:gd name="connsiteY3" fmla="*/ 747696 h 956520"/>
                    <a:gd name="connsiteX4" fmla="*/ 51435 w 831186"/>
                    <a:gd name="connsiteY4" fmla="*/ 757879 h 956520"/>
                    <a:gd name="connsiteX5" fmla="*/ 60010 w 831186"/>
                    <a:gd name="connsiteY5" fmla="*/ 702353 h 956520"/>
                    <a:gd name="connsiteX6" fmla="*/ 0 w 831186"/>
                    <a:gd name="connsiteY6" fmla="*/ 673420 h 956520"/>
                    <a:gd name="connsiteX7" fmla="*/ 51459 w 831186"/>
                    <a:gd name="connsiteY7" fmla="*/ 572226 h 956520"/>
                    <a:gd name="connsiteX8" fmla="*/ 22443 w 831186"/>
                    <a:gd name="connsiteY8" fmla="*/ 401454 h 956520"/>
                    <a:gd name="connsiteX9" fmla="*/ 20841 w 831186"/>
                    <a:gd name="connsiteY9" fmla="*/ 339903 h 956520"/>
                    <a:gd name="connsiteX10" fmla="*/ 454029 w 831186"/>
                    <a:gd name="connsiteY10" fmla="*/ 27 h 956520"/>
                    <a:gd name="connsiteX11" fmla="*/ 831004 w 831186"/>
                    <a:gd name="connsiteY11" fmla="*/ 445103 h 956520"/>
                    <a:gd name="connsiteX12" fmla="*/ 561844 w 831186"/>
                    <a:gd name="connsiteY12" fmla="*/ 898660 h 956520"/>
                    <a:gd name="connsiteX0" fmla="*/ 490371 w 831186"/>
                    <a:gd name="connsiteY0" fmla="*/ 747863 h 916021"/>
                    <a:gd name="connsiteX1" fmla="*/ 139637 w 831186"/>
                    <a:gd name="connsiteY1" fmla="*/ 916021 h 916021"/>
                    <a:gd name="connsiteX2" fmla="*/ 231483 w 831186"/>
                    <a:gd name="connsiteY2" fmla="*/ 747696 h 916021"/>
                    <a:gd name="connsiteX3" fmla="*/ 51435 w 831186"/>
                    <a:gd name="connsiteY3" fmla="*/ 757879 h 916021"/>
                    <a:gd name="connsiteX4" fmla="*/ 60010 w 831186"/>
                    <a:gd name="connsiteY4" fmla="*/ 702353 h 916021"/>
                    <a:gd name="connsiteX5" fmla="*/ 0 w 831186"/>
                    <a:gd name="connsiteY5" fmla="*/ 673420 h 916021"/>
                    <a:gd name="connsiteX6" fmla="*/ 51459 w 831186"/>
                    <a:gd name="connsiteY6" fmla="*/ 572226 h 916021"/>
                    <a:gd name="connsiteX7" fmla="*/ 22443 w 831186"/>
                    <a:gd name="connsiteY7" fmla="*/ 401454 h 916021"/>
                    <a:gd name="connsiteX8" fmla="*/ 20841 w 831186"/>
                    <a:gd name="connsiteY8" fmla="*/ 339903 h 916021"/>
                    <a:gd name="connsiteX9" fmla="*/ 454029 w 831186"/>
                    <a:gd name="connsiteY9" fmla="*/ 27 h 916021"/>
                    <a:gd name="connsiteX10" fmla="*/ 831004 w 831186"/>
                    <a:gd name="connsiteY10" fmla="*/ 445103 h 916021"/>
                    <a:gd name="connsiteX11" fmla="*/ 561844 w 831186"/>
                    <a:gd name="connsiteY11" fmla="*/ 898660 h 916021"/>
                    <a:gd name="connsiteX0" fmla="*/ 490371 w 831186"/>
                    <a:gd name="connsiteY0" fmla="*/ 747863 h 924619"/>
                    <a:gd name="connsiteX1" fmla="*/ 139637 w 831186"/>
                    <a:gd name="connsiteY1" fmla="*/ 916021 h 924619"/>
                    <a:gd name="connsiteX2" fmla="*/ 231483 w 831186"/>
                    <a:gd name="connsiteY2" fmla="*/ 747696 h 924619"/>
                    <a:gd name="connsiteX3" fmla="*/ 51435 w 831186"/>
                    <a:gd name="connsiteY3" fmla="*/ 757879 h 924619"/>
                    <a:gd name="connsiteX4" fmla="*/ 60010 w 831186"/>
                    <a:gd name="connsiteY4" fmla="*/ 702353 h 924619"/>
                    <a:gd name="connsiteX5" fmla="*/ 0 w 831186"/>
                    <a:gd name="connsiteY5" fmla="*/ 673420 h 924619"/>
                    <a:gd name="connsiteX6" fmla="*/ 51459 w 831186"/>
                    <a:gd name="connsiteY6" fmla="*/ 572226 h 924619"/>
                    <a:gd name="connsiteX7" fmla="*/ 22443 w 831186"/>
                    <a:gd name="connsiteY7" fmla="*/ 401454 h 924619"/>
                    <a:gd name="connsiteX8" fmla="*/ 20841 w 831186"/>
                    <a:gd name="connsiteY8" fmla="*/ 339903 h 924619"/>
                    <a:gd name="connsiteX9" fmla="*/ 454029 w 831186"/>
                    <a:gd name="connsiteY9" fmla="*/ 27 h 924619"/>
                    <a:gd name="connsiteX10" fmla="*/ 831004 w 831186"/>
                    <a:gd name="connsiteY10" fmla="*/ 445103 h 924619"/>
                    <a:gd name="connsiteX11" fmla="*/ 561844 w 831186"/>
                    <a:gd name="connsiteY11" fmla="*/ 898660 h 924619"/>
                    <a:gd name="connsiteX0" fmla="*/ 490371 w 831186"/>
                    <a:gd name="connsiteY0" fmla="*/ 747863 h 932735"/>
                    <a:gd name="connsiteX1" fmla="*/ 139637 w 831186"/>
                    <a:gd name="connsiteY1" fmla="*/ 916021 h 932735"/>
                    <a:gd name="connsiteX2" fmla="*/ 231483 w 831186"/>
                    <a:gd name="connsiteY2" fmla="*/ 747696 h 932735"/>
                    <a:gd name="connsiteX3" fmla="*/ 51435 w 831186"/>
                    <a:gd name="connsiteY3" fmla="*/ 757879 h 932735"/>
                    <a:gd name="connsiteX4" fmla="*/ 60010 w 831186"/>
                    <a:gd name="connsiteY4" fmla="*/ 702353 h 932735"/>
                    <a:gd name="connsiteX5" fmla="*/ 0 w 831186"/>
                    <a:gd name="connsiteY5" fmla="*/ 673420 h 932735"/>
                    <a:gd name="connsiteX6" fmla="*/ 51459 w 831186"/>
                    <a:gd name="connsiteY6" fmla="*/ 572226 h 932735"/>
                    <a:gd name="connsiteX7" fmla="*/ 22443 w 831186"/>
                    <a:gd name="connsiteY7" fmla="*/ 401454 h 932735"/>
                    <a:gd name="connsiteX8" fmla="*/ 20841 w 831186"/>
                    <a:gd name="connsiteY8" fmla="*/ 339903 h 932735"/>
                    <a:gd name="connsiteX9" fmla="*/ 454029 w 831186"/>
                    <a:gd name="connsiteY9" fmla="*/ 27 h 932735"/>
                    <a:gd name="connsiteX10" fmla="*/ 831004 w 831186"/>
                    <a:gd name="connsiteY10" fmla="*/ 445103 h 932735"/>
                    <a:gd name="connsiteX11" fmla="*/ 561844 w 831186"/>
                    <a:gd name="connsiteY11" fmla="*/ 898660 h 932735"/>
                    <a:gd name="connsiteX0" fmla="*/ 490371 w 831186"/>
                    <a:gd name="connsiteY0" fmla="*/ 747863 h 930665"/>
                    <a:gd name="connsiteX1" fmla="*/ 175356 w 831186"/>
                    <a:gd name="connsiteY1" fmla="*/ 913640 h 930665"/>
                    <a:gd name="connsiteX2" fmla="*/ 231483 w 831186"/>
                    <a:gd name="connsiteY2" fmla="*/ 747696 h 930665"/>
                    <a:gd name="connsiteX3" fmla="*/ 51435 w 831186"/>
                    <a:gd name="connsiteY3" fmla="*/ 757879 h 930665"/>
                    <a:gd name="connsiteX4" fmla="*/ 60010 w 831186"/>
                    <a:gd name="connsiteY4" fmla="*/ 702353 h 930665"/>
                    <a:gd name="connsiteX5" fmla="*/ 0 w 831186"/>
                    <a:gd name="connsiteY5" fmla="*/ 673420 h 930665"/>
                    <a:gd name="connsiteX6" fmla="*/ 51459 w 831186"/>
                    <a:gd name="connsiteY6" fmla="*/ 572226 h 930665"/>
                    <a:gd name="connsiteX7" fmla="*/ 22443 w 831186"/>
                    <a:gd name="connsiteY7" fmla="*/ 401454 h 930665"/>
                    <a:gd name="connsiteX8" fmla="*/ 20841 w 831186"/>
                    <a:gd name="connsiteY8" fmla="*/ 339903 h 930665"/>
                    <a:gd name="connsiteX9" fmla="*/ 454029 w 831186"/>
                    <a:gd name="connsiteY9" fmla="*/ 27 h 930665"/>
                    <a:gd name="connsiteX10" fmla="*/ 831004 w 831186"/>
                    <a:gd name="connsiteY10" fmla="*/ 445103 h 930665"/>
                    <a:gd name="connsiteX11" fmla="*/ 561844 w 831186"/>
                    <a:gd name="connsiteY11" fmla="*/ 898660 h 930665"/>
                    <a:gd name="connsiteX0" fmla="*/ 490371 w 831186"/>
                    <a:gd name="connsiteY0" fmla="*/ 747863 h 930665"/>
                    <a:gd name="connsiteX1" fmla="*/ 163450 w 831186"/>
                    <a:gd name="connsiteY1" fmla="*/ 913640 h 930665"/>
                    <a:gd name="connsiteX2" fmla="*/ 231483 w 831186"/>
                    <a:gd name="connsiteY2" fmla="*/ 747696 h 930665"/>
                    <a:gd name="connsiteX3" fmla="*/ 51435 w 831186"/>
                    <a:gd name="connsiteY3" fmla="*/ 757879 h 930665"/>
                    <a:gd name="connsiteX4" fmla="*/ 60010 w 831186"/>
                    <a:gd name="connsiteY4" fmla="*/ 702353 h 930665"/>
                    <a:gd name="connsiteX5" fmla="*/ 0 w 831186"/>
                    <a:gd name="connsiteY5" fmla="*/ 673420 h 930665"/>
                    <a:gd name="connsiteX6" fmla="*/ 51459 w 831186"/>
                    <a:gd name="connsiteY6" fmla="*/ 572226 h 930665"/>
                    <a:gd name="connsiteX7" fmla="*/ 22443 w 831186"/>
                    <a:gd name="connsiteY7" fmla="*/ 401454 h 930665"/>
                    <a:gd name="connsiteX8" fmla="*/ 20841 w 831186"/>
                    <a:gd name="connsiteY8" fmla="*/ 339903 h 930665"/>
                    <a:gd name="connsiteX9" fmla="*/ 454029 w 831186"/>
                    <a:gd name="connsiteY9" fmla="*/ 27 h 930665"/>
                    <a:gd name="connsiteX10" fmla="*/ 831004 w 831186"/>
                    <a:gd name="connsiteY10" fmla="*/ 445103 h 930665"/>
                    <a:gd name="connsiteX11" fmla="*/ 561844 w 831186"/>
                    <a:gd name="connsiteY11" fmla="*/ 898660 h 930665"/>
                    <a:gd name="connsiteX0" fmla="*/ 490371 w 831186"/>
                    <a:gd name="connsiteY0" fmla="*/ 747863 h 930665"/>
                    <a:gd name="connsiteX1" fmla="*/ 163450 w 831186"/>
                    <a:gd name="connsiteY1" fmla="*/ 913640 h 930665"/>
                    <a:gd name="connsiteX2" fmla="*/ 231483 w 831186"/>
                    <a:gd name="connsiteY2" fmla="*/ 747696 h 930665"/>
                    <a:gd name="connsiteX3" fmla="*/ 51435 w 831186"/>
                    <a:gd name="connsiteY3" fmla="*/ 757879 h 930665"/>
                    <a:gd name="connsiteX4" fmla="*/ 60010 w 831186"/>
                    <a:gd name="connsiteY4" fmla="*/ 702353 h 930665"/>
                    <a:gd name="connsiteX5" fmla="*/ 0 w 831186"/>
                    <a:gd name="connsiteY5" fmla="*/ 673420 h 930665"/>
                    <a:gd name="connsiteX6" fmla="*/ 51459 w 831186"/>
                    <a:gd name="connsiteY6" fmla="*/ 572226 h 930665"/>
                    <a:gd name="connsiteX7" fmla="*/ 22443 w 831186"/>
                    <a:gd name="connsiteY7" fmla="*/ 401454 h 930665"/>
                    <a:gd name="connsiteX8" fmla="*/ 20841 w 831186"/>
                    <a:gd name="connsiteY8" fmla="*/ 339903 h 930665"/>
                    <a:gd name="connsiteX9" fmla="*/ 454029 w 831186"/>
                    <a:gd name="connsiteY9" fmla="*/ 27 h 930665"/>
                    <a:gd name="connsiteX10" fmla="*/ 831004 w 831186"/>
                    <a:gd name="connsiteY10" fmla="*/ 445103 h 930665"/>
                    <a:gd name="connsiteX11" fmla="*/ 561844 w 831186"/>
                    <a:gd name="connsiteY11" fmla="*/ 898660 h 930665"/>
                    <a:gd name="connsiteX0" fmla="*/ 490371 w 831186"/>
                    <a:gd name="connsiteY0" fmla="*/ 747863 h 930665"/>
                    <a:gd name="connsiteX1" fmla="*/ 163450 w 831186"/>
                    <a:gd name="connsiteY1" fmla="*/ 913640 h 930665"/>
                    <a:gd name="connsiteX2" fmla="*/ 231483 w 831186"/>
                    <a:gd name="connsiteY2" fmla="*/ 747696 h 930665"/>
                    <a:gd name="connsiteX3" fmla="*/ 51435 w 831186"/>
                    <a:gd name="connsiteY3" fmla="*/ 757879 h 930665"/>
                    <a:gd name="connsiteX4" fmla="*/ 60010 w 831186"/>
                    <a:gd name="connsiteY4" fmla="*/ 702353 h 930665"/>
                    <a:gd name="connsiteX5" fmla="*/ 0 w 831186"/>
                    <a:gd name="connsiteY5" fmla="*/ 673420 h 930665"/>
                    <a:gd name="connsiteX6" fmla="*/ 51459 w 831186"/>
                    <a:gd name="connsiteY6" fmla="*/ 572226 h 930665"/>
                    <a:gd name="connsiteX7" fmla="*/ 22443 w 831186"/>
                    <a:gd name="connsiteY7" fmla="*/ 401454 h 930665"/>
                    <a:gd name="connsiteX8" fmla="*/ 20841 w 831186"/>
                    <a:gd name="connsiteY8" fmla="*/ 339903 h 930665"/>
                    <a:gd name="connsiteX9" fmla="*/ 454029 w 831186"/>
                    <a:gd name="connsiteY9" fmla="*/ 27 h 930665"/>
                    <a:gd name="connsiteX10" fmla="*/ 831004 w 831186"/>
                    <a:gd name="connsiteY10" fmla="*/ 445103 h 930665"/>
                    <a:gd name="connsiteX11" fmla="*/ 561844 w 831186"/>
                    <a:gd name="connsiteY11" fmla="*/ 898660 h 930665"/>
                    <a:gd name="connsiteX0" fmla="*/ 490371 w 831186"/>
                    <a:gd name="connsiteY0" fmla="*/ 747863 h 930665"/>
                    <a:gd name="connsiteX1" fmla="*/ 163450 w 831186"/>
                    <a:gd name="connsiteY1" fmla="*/ 913640 h 930665"/>
                    <a:gd name="connsiteX2" fmla="*/ 231483 w 831186"/>
                    <a:gd name="connsiteY2" fmla="*/ 747696 h 930665"/>
                    <a:gd name="connsiteX3" fmla="*/ 51435 w 831186"/>
                    <a:gd name="connsiteY3" fmla="*/ 757879 h 930665"/>
                    <a:gd name="connsiteX4" fmla="*/ 60010 w 831186"/>
                    <a:gd name="connsiteY4" fmla="*/ 702353 h 930665"/>
                    <a:gd name="connsiteX5" fmla="*/ 0 w 831186"/>
                    <a:gd name="connsiteY5" fmla="*/ 673420 h 930665"/>
                    <a:gd name="connsiteX6" fmla="*/ 51459 w 831186"/>
                    <a:gd name="connsiteY6" fmla="*/ 572226 h 930665"/>
                    <a:gd name="connsiteX7" fmla="*/ 22443 w 831186"/>
                    <a:gd name="connsiteY7" fmla="*/ 401454 h 930665"/>
                    <a:gd name="connsiteX8" fmla="*/ 20841 w 831186"/>
                    <a:gd name="connsiteY8" fmla="*/ 339903 h 930665"/>
                    <a:gd name="connsiteX9" fmla="*/ 454029 w 831186"/>
                    <a:gd name="connsiteY9" fmla="*/ 27 h 930665"/>
                    <a:gd name="connsiteX10" fmla="*/ 831004 w 831186"/>
                    <a:gd name="connsiteY10" fmla="*/ 445103 h 930665"/>
                    <a:gd name="connsiteX11" fmla="*/ 561844 w 831186"/>
                    <a:gd name="connsiteY11" fmla="*/ 898660 h 9306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31186" h="930665">
                      <a:moveTo>
                        <a:pt x="490371" y="747863"/>
                      </a:moveTo>
                      <a:cubicBezTo>
                        <a:pt x="431590" y="901958"/>
                        <a:pt x="304230" y="963674"/>
                        <a:pt x="163450" y="913640"/>
                      </a:cubicBezTo>
                      <a:cubicBezTo>
                        <a:pt x="196502" y="868369"/>
                        <a:pt x="250152" y="773656"/>
                        <a:pt x="231483" y="747696"/>
                      </a:cubicBezTo>
                      <a:cubicBezTo>
                        <a:pt x="212814" y="721736"/>
                        <a:pt x="69988" y="751612"/>
                        <a:pt x="51435" y="757879"/>
                      </a:cubicBezTo>
                      <a:lnTo>
                        <a:pt x="60010" y="702353"/>
                      </a:lnTo>
                      <a:cubicBezTo>
                        <a:pt x="32009" y="685046"/>
                        <a:pt x="10963" y="700170"/>
                        <a:pt x="0" y="673420"/>
                      </a:cubicBezTo>
                      <a:cubicBezTo>
                        <a:pt x="2401" y="631543"/>
                        <a:pt x="47719" y="617554"/>
                        <a:pt x="51459" y="572226"/>
                      </a:cubicBezTo>
                      <a:cubicBezTo>
                        <a:pt x="55200" y="526898"/>
                        <a:pt x="25846" y="429053"/>
                        <a:pt x="22443" y="401454"/>
                      </a:cubicBezTo>
                      <a:cubicBezTo>
                        <a:pt x="17454" y="376649"/>
                        <a:pt x="21376" y="360420"/>
                        <a:pt x="20841" y="339903"/>
                      </a:cubicBezTo>
                      <a:cubicBezTo>
                        <a:pt x="26437" y="137360"/>
                        <a:pt x="174244" y="-2260"/>
                        <a:pt x="454029" y="27"/>
                      </a:cubicBezTo>
                      <a:cubicBezTo>
                        <a:pt x="733814" y="2314"/>
                        <a:pt x="836137" y="192373"/>
                        <a:pt x="831004" y="445103"/>
                      </a:cubicBezTo>
                      <a:cubicBezTo>
                        <a:pt x="825871" y="697833"/>
                        <a:pt x="563091" y="761080"/>
                        <a:pt x="561844" y="898660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3" name="四角形: 上の 2 つの角を丸める 492">
                  <a:extLst>
                    <a:ext uri="{FF2B5EF4-FFF2-40B4-BE49-F238E27FC236}">
                      <a16:creationId xmlns:a16="http://schemas.microsoft.com/office/drawing/2014/main" id="{79CDD840-4DFB-458E-8467-7B99BA07A681}"/>
                    </a:ext>
                  </a:extLst>
                </p:cNvPr>
                <p:cNvSpPr/>
                <p:nvPr/>
              </p:nvSpPr>
              <p:spPr>
                <a:xfrm flipH="1">
                  <a:off x="4341821" y="5403094"/>
                  <a:ext cx="495078" cy="1038890"/>
                </a:xfrm>
                <a:prstGeom prst="round2SameRect">
                  <a:avLst>
                    <a:gd name="adj1" fmla="val 39323"/>
                    <a:gd name="adj2" fmla="val 0"/>
                  </a:avLst>
                </a:prstGeom>
                <a:pattFill prst="plaid">
                  <a:fgClr>
                    <a:srgbClr val="FF6699"/>
                  </a:fgClr>
                  <a:bgClr>
                    <a:srgbClr val="FF990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4" name="四角形: 角を丸くする 493">
                  <a:extLst>
                    <a:ext uri="{FF2B5EF4-FFF2-40B4-BE49-F238E27FC236}">
                      <a16:creationId xmlns:a16="http://schemas.microsoft.com/office/drawing/2014/main" id="{2370072B-E5B1-4A92-88FB-1556AFDDD9E2}"/>
                    </a:ext>
                  </a:extLst>
                </p:cNvPr>
                <p:cNvSpPr/>
                <p:nvPr/>
              </p:nvSpPr>
              <p:spPr>
                <a:xfrm rot="19843887" flipH="1">
                  <a:off x="4555970" y="5373402"/>
                  <a:ext cx="45719" cy="83349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08" name="グループ化 507">
                  <a:extLst>
                    <a:ext uri="{FF2B5EF4-FFF2-40B4-BE49-F238E27FC236}">
                      <a16:creationId xmlns:a16="http://schemas.microsoft.com/office/drawing/2014/main" id="{E1C4C8B7-C52D-4175-ACA3-6BF53E7F2F7A}"/>
                    </a:ext>
                  </a:extLst>
                </p:cNvPr>
                <p:cNvGrpSpPr/>
                <p:nvPr/>
              </p:nvGrpSpPr>
              <p:grpSpPr>
                <a:xfrm flipH="1">
                  <a:off x="4739758" y="6134214"/>
                  <a:ext cx="251862" cy="324610"/>
                  <a:chOff x="3900192" y="6134214"/>
                  <a:chExt cx="251862" cy="324610"/>
                </a:xfrm>
              </p:grpSpPr>
              <p:grpSp>
                <p:nvGrpSpPr>
                  <p:cNvPr id="525" name="グループ化 524">
                    <a:extLst>
                      <a:ext uri="{FF2B5EF4-FFF2-40B4-BE49-F238E27FC236}">
                        <a16:creationId xmlns:a16="http://schemas.microsoft.com/office/drawing/2014/main" id="{E339BA50-EEFF-436B-85F0-F40C1DA13213}"/>
                      </a:ext>
                    </a:extLst>
                  </p:cNvPr>
                  <p:cNvGrpSpPr/>
                  <p:nvPr/>
                </p:nvGrpSpPr>
                <p:grpSpPr>
                  <a:xfrm>
                    <a:off x="3900192" y="6134214"/>
                    <a:ext cx="247154" cy="324610"/>
                    <a:chOff x="3830955" y="6134214"/>
                    <a:chExt cx="314755" cy="324610"/>
                  </a:xfrm>
                </p:grpSpPr>
                <p:sp>
                  <p:nvSpPr>
                    <p:cNvPr id="528" name="フローチャート: 論理積ゲート 527">
                      <a:extLst>
                        <a:ext uri="{FF2B5EF4-FFF2-40B4-BE49-F238E27FC236}">
                          <a16:creationId xmlns:a16="http://schemas.microsoft.com/office/drawing/2014/main" id="{337C3BA3-FBF1-4654-B0C3-352EB60A4C00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830956" y="6144070"/>
                      <a:ext cx="314754" cy="314754"/>
                    </a:xfrm>
                    <a:prstGeom prst="flowChartDelay">
                      <a:avLst/>
                    </a:pr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30" name="フローチャート: 論理積ゲート 529">
                      <a:extLst>
                        <a:ext uri="{FF2B5EF4-FFF2-40B4-BE49-F238E27FC236}">
                          <a16:creationId xmlns:a16="http://schemas.microsoft.com/office/drawing/2014/main" id="{35FE6467-FDC6-4D9C-AC29-264174BCCDC7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818599" y="6146570"/>
                      <a:ext cx="264660" cy="239947"/>
                    </a:xfrm>
                    <a:prstGeom prst="flowChartDelay">
                      <a:avLst/>
                    </a:pr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31" name="楕円 530">
                      <a:extLst>
                        <a:ext uri="{FF2B5EF4-FFF2-40B4-BE49-F238E27FC236}">
                          <a16:creationId xmlns:a16="http://schemas.microsoft.com/office/drawing/2014/main" id="{7FF8CEC6-C787-49C6-9A3D-011AEC120CE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04567" y="6298587"/>
                      <a:ext cx="62854" cy="62855"/>
                    </a:xfrm>
                    <a:prstGeom prst="ellipse">
                      <a:avLst/>
                    </a:prstGeom>
                    <a:solidFill>
                      <a:srgbClr val="FFFF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526" name="フリーフォーム: 図形 525">
                    <a:extLst>
                      <a:ext uri="{FF2B5EF4-FFF2-40B4-BE49-F238E27FC236}">
                        <a16:creationId xmlns:a16="http://schemas.microsoft.com/office/drawing/2014/main" id="{CB0E0BB7-5543-43E2-BC2E-62D8B165B5A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955508" y="6252754"/>
                    <a:ext cx="315085" cy="78006"/>
                  </a:xfrm>
                  <a:custGeom>
                    <a:avLst/>
                    <a:gdLst>
                      <a:gd name="connsiteX0" fmla="*/ 0 w 324610"/>
                      <a:gd name="connsiteY0" fmla="*/ 247153 h 247154"/>
                      <a:gd name="connsiteX1" fmla="*/ 0 w 324610"/>
                      <a:gd name="connsiteY1" fmla="*/ 0 h 247154"/>
                      <a:gd name="connsiteX2" fmla="*/ 9856 w 324610"/>
                      <a:gd name="connsiteY2" fmla="*/ 0 h 247154"/>
                      <a:gd name="connsiteX3" fmla="*/ 132330 w 324610"/>
                      <a:gd name="connsiteY3" fmla="*/ 0 h 247154"/>
                      <a:gd name="connsiteX4" fmla="*/ 167233 w 324610"/>
                      <a:gd name="connsiteY4" fmla="*/ 0 h 247154"/>
                      <a:gd name="connsiteX5" fmla="*/ 324610 w 324610"/>
                      <a:gd name="connsiteY5" fmla="*/ 123577 h 247154"/>
                      <a:gd name="connsiteX6" fmla="*/ 167233 w 324610"/>
                      <a:gd name="connsiteY6" fmla="*/ 247154 h 247154"/>
                      <a:gd name="connsiteX7" fmla="*/ 132331 w 324610"/>
                      <a:gd name="connsiteY7" fmla="*/ 247154 h 247154"/>
                      <a:gd name="connsiteX8" fmla="*/ 132330 w 324610"/>
                      <a:gd name="connsiteY8" fmla="*/ 247154 h 247154"/>
                      <a:gd name="connsiteX0" fmla="*/ 0 w 315085"/>
                      <a:gd name="connsiteY0" fmla="*/ 247153 h 305403"/>
                      <a:gd name="connsiteX1" fmla="*/ 0 w 315085"/>
                      <a:gd name="connsiteY1" fmla="*/ 0 h 305403"/>
                      <a:gd name="connsiteX2" fmla="*/ 9856 w 315085"/>
                      <a:gd name="connsiteY2" fmla="*/ 0 h 305403"/>
                      <a:gd name="connsiteX3" fmla="*/ 132330 w 315085"/>
                      <a:gd name="connsiteY3" fmla="*/ 0 h 305403"/>
                      <a:gd name="connsiteX4" fmla="*/ 167233 w 315085"/>
                      <a:gd name="connsiteY4" fmla="*/ 0 h 305403"/>
                      <a:gd name="connsiteX5" fmla="*/ 315085 w 315085"/>
                      <a:gd name="connsiteY5" fmla="*/ 282065 h 305403"/>
                      <a:gd name="connsiteX6" fmla="*/ 167233 w 315085"/>
                      <a:gd name="connsiteY6" fmla="*/ 247154 h 305403"/>
                      <a:gd name="connsiteX7" fmla="*/ 132331 w 315085"/>
                      <a:gd name="connsiteY7" fmla="*/ 247154 h 305403"/>
                      <a:gd name="connsiteX8" fmla="*/ 132330 w 315085"/>
                      <a:gd name="connsiteY8" fmla="*/ 247154 h 305403"/>
                      <a:gd name="connsiteX9" fmla="*/ 0 w 315085"/>
                      <a:gd name="connsiteY9" fmla="*/ 247153 h 3054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315085" h="305403">
                        <a:moveTo>
                          <a:pt x="0" y="247153"/>
                        </a:moveTo>
                        <a:lnTo>
                          <a:pt x="0" y="0"/>
                        </a:lnTo>
                        <a:lnTo>
                          <a:pt x="9856" y="0"/>
                        </a:lnTo>
                        <a:lnTo>
                          <a:pt x="132330" y="0"/>
                        </a:lnTo>
                        <a:lnTo>
                          <a:pt x="167233" y="0"/>
                        </a:lnTo>
                        <a:cubicBezTo>
                          <a:pt x="254150" y="0"/>
                          <a:pt x="315085" y="213815"/>
                          <a:pt x="315085" y="282065"/>
                        </a:cubicBezTo>
                        <a:cubicBezTo>
                          <a:pt x="315085" y="350315"/>
                          <a:pt x="254150" y="247154"/>
                          <a:pt x="167233" y="247154"/>
                        </a:cubicBezTo>
                        <a:lnTo>
                          <a:pt x="132331" y="247154"/>
                        </a:lnTo>
                        <a:lnTo>
                          <a:pt x="132330" y="247154"/>
                        </a:lnTo>
                        <a:lnTo>
                          <a:pt x="0" y="247153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10" name="四角形: 上の 2 つの角を丸める 509">
                  <a:extLst>
                    <a:ext uri="{FF2B5EF4-FFF2-40B4-BE49-F238E27FC236}">
                      <a16:creationId xmlns:a16="http://schemas.microsoft.com/office/drawing/2014/main" id="{444C7A8E-FB1B-4483-96D2-7C96BDDE2866}"/>
                    </a:ext>
                  </a:extLst>
                </p:cNvPr>
                <p:cNvSpPr/>
                <p:nvPr/>
              </p:nvSpPr>
              <p:spPr>
                <a:xfrm flipH="1">
                  <a:off x="4599275" y="5540474"/>
                  <a:ext cx="150180" cy="900900"/>
                </a:xfrm>
                <a:prstGeom prst="round2SameRect">
                  <a:avLst>
                    <a:gd name="adj1" fmla="val 40288"/>
                    <a:gd name="adj2" fmla="val 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1" name="フリーフォーム: 図形 510">
                  <a:extLst>
                    <a:ext uri="{FF2B5EF4-FFF2-40B4-BE49-F238E27FC236}">
                      <a16:creationId xmlns:a16="http://schemas.microsoft.com/office/drawing/2014/main" id="{E4AAB355-33E6-4970-968D-0F17373AE08B}"/>
                    </a:ext>
                  </a:extLst>
                </p:cNvPr>
                <p:cNvSpPr/>
                <p:nvPr/>
              </p:nvSpPr>
              <p:spPr>
                <a:xfrm>
                  <a:off x="4448978" y="5492730"/>
                  <a:ext cx="272132" cy="947738"/>
                </a:xfrm>
                <a:custGeom>
                  <a:avLst/>
                  <a:gdLst>
                    <a:gd name="connsiteX0" fmla="*/ 42070 w 328822"/>
                    <a:gd name="connsiteY0" fmla="*/ 0 h 947738"/>
                    <a:gd name="connsiteX1" fmla="*/ 286752 w 328822"/>
                    <a:gd name="connsiteY1" fmla="*/ 0 h 947738"/>
                    <a:gd name="connsiteX2" fmla="*/ 315902 w 328822"/>
                    <a:gd name="connsiteY2" fmla="*/ 43235 h 947738"/>
                    <a:gd name="connsiteX3" fmla="*/ 328822 w 328822"/>
                    <a:gd name="connsiteY3" fmla="*/ 107231 h 947738"/>
                    <a:gd name="connsiteX4" fmla="*/ 328822 w 328822"/>
                    <a:gd name="connsiteY4" fmla="*/ 947738 h 947738"/>
                    <a:gd name="connsiteX5" fmla="*/ 0 w 328822"/>
                    <a:gd name="connsiteY5" fmla="*/ 947738 h 947738"/>
                    <a:gd name="connsiteX6" fmla="*/ 0 w 328822"/>
                    <a:gd name="connsiteY6" fmla="*/ 107231 h 947738"/>
                    <a:gd name="connsiteX7" fmla="*/ 12920 w 328822"/>
                    <a:gd name="connsiteY7" fmla="*/ 43235 h 947738"/>
                    <a:gd name="connsiteX0" fmla="*/ 315902 w 407342"/>
                    <a:gd name="connsiteY0" fmla="*/ 43235 h 947738"/>
                    <a:gd name="connsiteX1" fmla="*/ 328822 w 407342"/>
                    <a:gd name="connsiteY1" fmla="*/ 107231 h 947738"/>
                    <a:gd name="connsiteX2" fmla="*/ 328822 w 407342"/>
                    <a:gd name="connsiteY2" fmla="*/ 947738 h 947738"/>
                    <a:gd name="connsiteX3" fmla="*/ 0 w 407342"/>
                    <a:gd name="connsiteY3" fmla="*/ 947738 h 947738"/>
                    <a:gd name="connsiteX4" fmla="*/ 0 w 407342"/>
                    <a:gd name="connsiteY4" fmla="*/ 107231 h 947738"/>
                    <a:gd name="connsiteX5" fmla="*/ 12920 w 407342"/>
                    <a:gd name="connsiteY5" fmla="*/ 43235 h 947738"/>
                    <a:gd name="connsiteX6" fmla="*/ 42070 w 407342"/>
                    <a:gd name="connsiteY6" fmla="*/ 0 h 947738"/>
                    <a:gd name="connsiteX7" fmla="*/ 286752 w 407342"/>
                    <a:gd name="connsiteY7" fmla="*/ 0 h 947738"/>
                    <a:gd name="connsiteX8" fmla="*/ 407342 w 407342"/>
                    <a:gd name="connsiteY8" fmla="*/ 134675 h 947738"/>
                    <a:gd name="connsiteX0" fmla="*/ 315902 w 328822"/>
                    <a:gd name="connsiteY0" fmla="*/ 43235 h 947738"/>
                    <a:gd name="connsiteX1" fmla="*/ 328822 w 328822"/>
                    <a:gd name="connsiteY1" fmla="*/ 107231 h 947738"/>
                    <a:gd name="connsiteX2" fmla="*/ 328822 w 328822"/>
                    <a:gd name="connsiteY2" fmla="*/ 947738 h 947738"/>
                    <a:gd name="connsiteX3" fmla="*/ 0 w 328822"/>
                    <a:gd name="connsiteY3" fmla="*/ 947738 h 947738"/>
                    <a:gd name="connsiteX4" fmla="*/ 0 w 328822"/>
                    <a:gd name="connsiteY4" fmla="*/ 107231 h 947738"/>
                    <a:gd name="connsiteX5" fmla="*/ 12920 w 328822"/>
                    <a:gd name="connsiteY5" fmla="*/ 43235 h 947738"/>
                    <a:gd name="connsiteX6" fmla="*/ 42070 w 328822"/>
                    <a:gd name="connsiteY6" fmla="*/ 0 h 947738"/>
                    <a:gd name="connsiteX7" fmla="*/ 286752 w 328822"/>
                    <a:gd name="connsiteY7" fmla="*/ 0 h 947738"/>
                    <a:gd name="connsiteX0" fmla="*/ 315902 w 328822"/>
                    <a:gd name="connsiteY0" fmla="*/ 43235 h 947738"/>
                    <a:gd name="connsiteX1" fmla="*/ 328822 w 328822"/>
                    <a:gd name="connsiteY1" fmla="*/ 107231 h 947738"/>
                    <a:gd name="connsiteX2" fmla="*/ 328822 w 328822"/>
                    <a:gd name="connsiteY2" fmla="*/ 947738 h 947738"/>
                    <a:gd name="connsiteX3" fmla="*/ 0 w 328822"/>
                    <a:gd name="connsiteY3" fmla="*/ 947738 h 947738"/>
                    <a:gd name="connsiteX4" fmla="*/ 0 w 328822"/>
                    <a:gd name="connsiteY4" fmla="*/ 107231 h 947738"/>
                    <a:gd name="connsiteX5" fmla="*/ 12920 w 328822"/>
                    <a:gd name="connsiteY5" fmla="*/ 43235 h 947738"/>
                    <a:gd name="connsiteX6" fmla="*/ 42070 w 328822"/>
                    <a:gd name="connsiteY6" fmla="*/ 0 h 947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28822" h="947738">
                      <a:moveTo>
                        <a:pt x="315902" y="43235"/>
                      </a:moveTo>
                      <a:cubicBezTo>
                        <a:pt x="324222" y="62905"/>
                        <a:pt x="328822" y="84531"/>
                        <a:pt x="328822" y="107231"/>
                      </a:cubicBezTo>
                      <a:lnTo>
                        <a:pt x="328822" y="947738"/>
                      </a:lnTo>
                      <a:lnTo>
                        <a:pt x="0" y="947738"/>
                      </a:lnTo>
                      <a:lnTo>
                        <a:pt x="0" y="107231"/>
                      </a:lnTo>
                      <a:cubicBezTo>
                        <a:pt x="0" y="84531"/>
                        <a:pt x="4601" y="62905"/>
                        <a:pt x="12920" y="43235"/>
                      </a:cubicBezTo>
                      <a:lnTo>
                        <a:pt x="42070" y="0"/>
                      </a:lnTo>
                    </a:path>
                  </a:pathLst>
                </a:custGeom>
                <a:pattFill prst="plaid">
                  <a:fgClr>
                    <a:srgbClr val="FF6699"/>
                  </a:fgClr>
                  <a:bgClr>
                    <a:srgbClr val="FF990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12" name="円/楕円 27">
                  <a:extLst>
                    <a:ext uri="{FF2B5EF4-FFF2-40B4-BE49-F238E27FC236}">
                      <a16:creationId xmlns:a16="http://schemas.microsoft.com/office/drawing/2014/main" id="{81DC369E-B939-416B-A8C4-F4C90F06509A}"/>
                    </a:ext>
                  </a:extLst>
                </p:cNvPr>
                <p:cNvSpPr/>
                <p:nvPr/>
              </p:nvSpPr>
              <p:spPr>
                <a:xfrm rot="10800000" flipH="1">
                  <a:off x="4819888" y="4677460"/>
                  <a:ext cx="215486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13" name="フリーフォーム: 図形 512">
                  <a:extLst>
                    <a:ext uri="{FF2B5EF4-FFF2-40B4-BE49-F238E27FC236}">
                      <a16:creationId xmlns:a16="http://schemas.microsoft.com/office/drawing/2014/main" id="{53220DEC-C197-4039-AD2A-4E4A4510F94C}"/>
                    </a:ext>
                  </a:extLst>
                </p:cNvPr>
                <p:cNvSpPr/>
                <p:nvPr/>
              </p:nvSpPr>
              <p:spPr>
                <a:xfrm flipH="1">
                  <a:off x="4146804" y="4252693"/>
                  <a:ext cx="950817" cy="987758"/>
                </a:xfrm>
                <a:custGeom>
                  <a:avLst/>
                  <a:gdLst>
                    <a:gd name="connsiteX0" fmla="*/ 413218 w 950817"/>
                    <a:gd name="connsiteY0" fmla="*/ 0 h 987758"/>
                    <a:gd name="connsiteX1" fmla="*/ 456938 w 950817"/>
                    <a:gd name="connsiteY1" fmla="*/ 0 h 987758"/>
                    <a:gd name="connsiteX2" fmla="*/ 950817 w 950817"/>
                    <a:gd name="connsiteY2" fmla="*/ 493879 h 987758"/>
                    <a:gd name="connsiteX3" fmla="*/ 950817 w 950817"/>
                    <a:gd name="connsiteY3" fmla="*/ 987758 h 987758"/>
                    <a:gd name="connsiteX4" fmla="*/ 560292 w 950817"/>
                    <a:gd name="connsiteY4" fmla="*/ 987758 h 987758"/>
                    <a:gd name="connsiteX5" fmla="*/ 560292 w 950817"/>
                    <a:gd name="connsiteY5" fmla="*/ 716129 h 987758"/>
                    <a:gd name="connsiteX6" fmla="*/ 66413 w 950817"/>
                    <a:gd name="connsiteY6" fmla="*/ 222250 h 987758"/>
                    <a:gd name="connsiteX7" fmla="*/ 22693 w 950817"/>
                    <a:gd name="connsiteY7" fmla="*/ 222250 h 987758"/>
                    <a:gd name="connsiteX8" fmla="*/ 0 w 950817"/>
                    <a:gd name="connsiteY8" fmla="*/ 224538 h 987758"/>
                    <a:gd name="connsiteX9" fmla="*/ 3686 w 950817"/>
                    <a:gd name="connsiteY9" fmla="*/ 217747 h 987758"/>
                    <a:gd name="connsiteX10" fmla="*/ 413218 w 950817"/>
                    <a:gd name="connsiteY10" fmla="*/ 0 h 9877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50817" h="987758">
                      <a:moveTo>
                        <a:pt x="413218" y="0"/>
                      </a:moveTo>
                      <a:lnTo>
                        <a:pt x="456938" y="0"/>
                      </a:lnTo>
                      <a:cubicBezTo>
                        <a:pt x="729700" y="0"/>
                        <a:pt x="950817" y="221117"/>
                        <a:pt x="950817" y="493879"/>
                      </a:cubicBezTo>
                      <a:lnTo>
                        <a:pt x="950817" y="987758"/>
                      </a:lnTo>
                      <a:lnTo>
                        <a:pt x="560292" y="987758"/>
                      </a:lnTo>
                      <a:lnTo>
                        <a:pt x="560292" y="716129"/>
                      </a:lnTo>
                      <a:cubicBezTo>
                        <a:pt x="560292" y="443367"/>
                        <a:pt x="339175" y="222250"/>
                        <a:pt x="66413" y="222250"/>
                      </a:cubicBezTo>
                      <a:lnTo>
                        <a:pt x="22693" y="222250"/>
                      </a:lnTo>
                      <a:lnTo>
                        <a:pt x="0" y="224538"/>
                      </a:lnTo>
                      <a:lnTo>
                        <a:pt x="3686" y="217747"/>
                      </a:lnTo>
                      <a:cubicBezTo>
                        <a:pt x="92439" y="86374"/>
                        <a:pt x="242742" y="0"/>
                        <a:pt x="413218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17" name="四角形: 角を丸くする 516">
                  <a:extLst>
                    <a:ext uri="{FF2B5EF4-FFF2-40B4-BE49-F238E27FC236}">
                      <a16:creationId xmlns:a16="http://schemas.microsoft.com/office/drawing/2014/main" id="{C5F12DAB-F4C9-4F11-B28F-28899BD0F758}"/>
                    </a:ext>
                  </a:extLst>
                </p:cNvPr>
                <p:cNvSpPr/>
                <p:nvPr/>
              </p:nvSpPr>
              <p:spPr>
                <a:xfrm rot="1800000" flipH="1">
                  <a:off x="4478700" y="4667810"/>
                  <a:ext cx="162255" cy="7256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18" name="円/楕円 189">
                  <a:extLst>
                    <a:ext uri="{FF2B5EF4-FFF2-40B4-BE49-F238E27FC236}">
                      <a16:creationId xmlns:a16="http://schemas.microsoft.com/office/drawing/2014/main" id="{7B27D7CE-F424-489D-A1DA-B425BF84E41C}"/>
                    </a:ext>
                  </a:extLst>
                </p:cNvPr>
                <p:cNvSpPr/>
                <p:nvPr/>
              </p:nvSpPr>
              <p:spPr>
                <a:xfrm flipH="1">
                  <a:off x="4719515" y="4986208"/>
                  <a:ext cx="118865" cy="64499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19" name="フリーフォーム: 図形 518">
                  <a:extLst>
                    <a:ext uri="{FF2B5EF4-FFF2-40B4-BE49-F238E27FC236}">
                      <a16:creationId xmlns:a16="http://schemas.microsoft.com/office/drawing/2014/main" id="{C8E86B21-18C6-4A4A-9703-6E4E9D647159}"/>
                    </a:ext>
                  </a:extLst>
                </p:cNvPr>
                <p:cNvSpPr/>
                <p:nvPr/>
              </p:nvSpPr>
              <p:spPr>
                <a:xfrm flipH="1">
                  <a:off x="4937939" y="4790608"/>
                  <a:ext cx="101838" cy="82434"/>
                </a:xfrm>
                <a:custGeom>
                  <a:avLst/>
                  <a:gdLst>
                    <a:gd name="connsiteX0" fmla="*/ 0 w 101838"/>
                    <a:gd name="connsiteY0" fmla="*/ 0 h 82434"/>
                    <a:gd name="connsiteX1" fmla="*/ 35279 w 101838"/>
                    <a:gd name="connsiteY1" fmla="*/ 23797 h 82434"/>
                    <a:gd name="connsiteX2" fmla="*/ 35358 w 101838"/>
                    <a:gd name="connsiteY2" fmla="*/ 23500 h 82434"/>
                    <a:gd name="connsiteX3" fmla="*/ 62895 w 101838"/>
                    <a:gd name="connsiteY3" fmla="*/ 5690 h 82434"/>
                    <a:gd name="connsiteX4" fmla="*/ 101838 w 101838"/>
                    <a:gd name="connsiteY4" fmla="*/ 66496 h 82434"/>
                    <a:gd name="connsiteX5" fmla="*/ 97610 w 101838"/>
                    <a:gd name="connsiteY5" fmla="*/ 82434 h 82434"/>
                    <a:gd name="connsiteX6" fmla="*/ 90427 w 101838"/>
                    <a:gd name="connsiteY6" fmla="*/ 55357 h 82434"/>
                    <a:gd name="connsiteX7" fmla="*/ 62890 w 101838"/>
                    <a:gd name="connsiteY7" fmla="*/ 37547 h 82434"/>
                    <a:gd name="connsiteX8" fmla="*/ 35353 w 101838"/>
                    <a:gd name="connsiteY8" fmla="*/ 55357 h 82434"/>
                    <a:gd name="connsiteX9" fmla="*/ 28175 w 101838"/>
                    <a:gd name="connsiteY9" fmla="*/ 82415 h 82434"/>
                    <a:gd name="connsiteX10" fmla="*/ 23952 w 101838"/>
                    <a:gd name="connsiteY10" fmla="*/ 66496 h 82434"/>
                    <a:gd name="connsiteX11" fmla="*/ 29734 w 101838"/>
                    <a:gd name="connsiteY11" fmla="*/ 44702 h 824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1838" h="82434">
                      <a:moveTo>
                        <a:pt x="0" y="0"/>
                      </a:moveTo>
                      <a:lnTo>
                        <a:pt x="35279" y="23797"/>
                      </a:lnTo>
                      <a:lnTo>
                        <a:pt x="35358" y="23500"/>
                      </a:lnTo>
                      <a:cubicBezTo>
                        <a:pt x="42406" y="12496"/>
                        <a:pt x="52141" y="5690"/>
                        <a:pt x="62895" y="5690"/>
                      </a:cubicBezTo>
                      <a:cubicBezTo>
                        <a:pt x="84403" y="5690"/>
                        <a:pt x="101838" y="32914"/>
                        <a:pt x="101838" y="66496"/>
                      </a:cubicBezTo>
                      <a:lnTo>
                        <a:pt x="97610" y="82434"/>
                      </a:lnTo>
                      <a:lnTo>
                        <a:pt x="90427" y="55357"/>
                      </a:lnTo>
                      <a:cubicBezTo>
                        <a:pt x="83380" y="44353"/>
                        <a:pt x="73644" y="37547"/>
                        <a:pt x="62890" y="37547"/>
                      </a:cubicBezTo>
                      <a:cubicBezTo>
                        <a:pt x="52136" y="37547"/>
                        <a:pt x="42401" y="44353"/>
                        <a:pt x="35353" y="55357"/>
                      </a:cubicBezTo>
                      <a:lnTo>
                        <a:pt x="28175" y="82415"/>
                      </a:lnTo>
                      <a:lnTo>
                        <a:pt x="23952" y="66496"/>
                      </a:lnTo>
                      <a:lnTo>
                        <a:pt x="29734" y="44702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20" name="四角形: 上の 2 つの角を丸める 519">
                  <a:extLst>
                    <a:ext uri="{FF2B5EF4-FFF2-40B4-BE49-F238E27FC236}">
                      <a16:creationId xmlns:a16="http://schemas.microsoft.com/office/drawing/2014/main" id="{CC38726E-B47C-4EBB-9C17-61268D53A539}"/>
                    </a:ext>
                  </a:extLst>
                </p:cNvPr>
                <p:cNvSpPr/>
                <p:nvPr/>
              </p:nvSpPr>
              <p:spPr>
                <a:xfrm rot="16200000" flipH="1">
                  <a:off x="4673762" y="4425203"/>
                  <a:ext cx="29324" cy="78248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1" name="四角形: 角を丸くする 520">
                  <a:extLst>
                    <a:ext uri="{FF2B5EF4-FFF2-40B4-BE49-F238E27FC236}">
                      <a16:creationId xmlns:a16="http://schemas.microsoft.com/office/drawing/2014/main" id="{36BE27FC-AC74-4DEE-BDFB-190D35C368C8}"/>
                    </a:ext>
                  </a:extLst>
                </p:cNvPr>
                <p:cNvSpPr/>
                <p:nvPr/>
              </p:nvSpPr>
              <p:spPr>
                <a:xfrm flipH="1">
                  <a:off x="5068284" y="4663409"/>
                  <a:ext cx="29499" cy="33905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22" name="グループ化 521">
                  <a:extLst>
                    <a:ext uri="{FF2B5EF4-FFF2-40B4-BE49-F238E27FC236}">
                      <a16:creationId xmlns:a16="http://schemas.microsoft.com/office/drawing/2014/main" id="{FC9F3C71-17C1-4C2D-BABE-BBBCD06EFD6B}"/>
                    </a:ext>
                  </a:extLst>
                </p:cNvPr>
                <p:cNvGrpSpPr/>
                <p:nvPr/>
              </p:nvGrpSpPr>
              <p:grpSpPr>
                <a:xfrm flipH="1">
                  <a:off x="4401353" y="4803775"/>
                  <a:ext cx="213882" cy="331853"/>
                  <a:chOff x="1368308" y="1783038"/>
                  <a:chExt cx="188990" cy="342286"/>
                </a:xfrm>
              </p:grpSpPr>
              <p:sp>
                <p:nvSpPr>
                  <p:cNvPr id="523" name="フリーフォーム: 図形 522">
                    <a:extLst>
                      <a:ext uri="{FF2B5EF4-FFF2-40B4-BE49-F238E27FC236}">
                        <a16:creationId xmlns:a16="http://schemas.microsoft.com/office/drawing/2014/main" id="{5CE94566-786F-4A04-9160-AF4E45AF3A71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1368308" y="1783038"/>
                    <a:ext cx="188990" cy="342286"/>
                  </a:xfrm>
                  <a:custGeom>
                    <a:avLst/>
                    <a:gdLst>
                      <a:gd name="connsiteX0" fmla="*/ 109805 w 188990"/>
                      <a:gd name="connsiteY0" fmla="*/ 0 h 342286"/>
                      <a:gd name="connsiteX1" fmla="*/ 0 w 188990"/>
                      <a:gd name="connsiteY1" fmla="*/ 171143 h 342286"/>
                      <a:gd name="connsiteX2" fmla="*/ 109805 w 188990"/>
                      <a:gd name="connsiteY2" fmla="*/ 342286 h 342286"/>
                      <a:gd name="connsiteX3" fmla="*/ 111831 w 188990"/>
                      <a:gd name="connsiteY3" fmla="*/ 341648 h 342286"/>
                      <a:gd name="connsiteX4" fmla="*/ 188990 w 188990"/>
                      <a:gd name="connsiteY4" fmla="*/ 53688 h 342286"/>
                      <a:gd name="connsiteX5" fmla="*/ 187449 w 188990"/>
                      <a:gd name="connsiteY5" fmla="*/ 50126 h 342286"/>
                      <a:gd name="connsiteX6" fmla="*/ 109805 w 188990"/>
                      <a:gd name="connsiteY6" fmla="*/ 0 h 342286"/>
                      <a:gd name="connsiteX0" fmla="*/ 109805 w 188990"/>
                      <a:gd name="connsiteY0" fmla="*/ 0 h 342286"/>
                      <a:gd name="connsiteX1" fmla="*/ 0 w 188990"/>
                      <a:gd name="connsiteY1" fmla="*/ 171143 h 342286"/>
                      <a:gd name="connsiteX2" fmla="*/ 109805 w 188990"/>
                      <a:gd name="connsiteY2" fmla="*/ 342286 h 342286"/>
                      <a:gd name="connsiteX3" fmla="*/ 111831 w 188990"/>
                      <a:gd name="connsiteY3" fmla="*/ 341648 h 342286"/>
                      <a:gd name="connsiteX4" fmla="*/ 178321 w 188990"/>
                      <a:gd name="connsiteY4" fmla="*/ 93383 h 342286"/>
                      <a:gd name="connsiteX5" fmla="*/ 188990 w 188990"/>
                      <a:gd name="connsiteY5" fmla="*/ 53688 h 342286"/>
                      <a:gd name="connsiteX6" fmla="*/ 187449 w 188990"/>
                      <a:gd name="connsiteY6" fmla="*/ 50126 h 342286"/>
                      <a:gd name="connsiteX7" fmla="*/ 109805 w 188990"/>
                      <a:gd name="connsiteY7" fmla="*/ 0 h 342286"/>
                      <a:gd name="connsiteX0" fmla="*/ 178321 w 269761"/>
                      <a:gd name="connsiteY0" fmla="*/ 93383 h 342286"/>
                      <a:gd name="connsiteX1" fmla="*/ 188990 w 269761"/>
                      <a:gd name="connsiteY1" fmla="*/ 53688 h 342286"/>
                      <a:gd name="connsiteX2" fmla="*/ 187449 w 269761"/>
                      <a:gd name="connsiteY2" fmla="*/ 50126 h 342286"/>
                      <a:gd name="connsiteX3" fmla="*/ 109805 w 269761"/>
                      <a:gd name="connsiteY3" fmla="*/ 0 h 342286"/>
                      <a:gd name="connsiteX4" fmla="*/ 0 w 269761"/>
                      <a:gd name="connsiteY4" fmla="*/ 171143 h 342286"/>
                      <a:gd name="connsiteX5" fmla="*/ 109805 w 269761"/>
                      <a:gd name="connsiteY5" fmla="*/ 342286 h 342286"/>
                      <a:gd name="connsiteX6" fmla="*/ 111831 w 269761"/>
                      <a:gd name="connsiteY6" fmla="*/ 341648 h 342286"/>
                      <a:gd name="connsiteX7" fmla="*/ 269761 w 269761"/>
                      <a:gd name="connsiteY7" fmla="*/ 184823 h 342286"/>
                      <a:gd name="connsiteX0" fmla="*/ 188990 w 269761"/>
                      <a:gd name="connsiteY0" fmla="*/ 53688 h 342286"/>
                      <a:gd name="connsiteX1" fmla="*/ 187449 w 269761"/>
                      <a:gd name="connsiteY1" fmla="*/ 50126 h 342286"/>
                      <a:gd name="connsiteX2" fmla="*/ 109805 w 269761"/>
                      <a:gd name="connsiteY2" fmla="*/ 0 h 342286"/>
                      <a:gd name="connsiteX3" fmla="*/ 0 w 269761"/>
                      <a:gd name="connsiteY3" fmla="*/ 171143 h 342286"/>
                      <a:gd name="connsiteX4" fmla="*/ 109805 w 269761"/>
                      <a:gd name="connsiteY4" fmla="*/ 342286 h 342286"/>
                      <a:gd name="connsiteX5" fmla="*/ 111831 w 269761"/>
                      <a:gd name="connsiteY5" fmla="*/ 341648 h 342286"/>
                      <a:gd name="connsiteX6" fmla="*/ 269761 w 269761"/>
                      <a:gd name="connsiteY6" fmla="*/ 184823 h 342286"/>
                      <a:gd name="connsiteX0" fmla="*/ 188990 w 188990"/>
                      <a:gd name="connsiteY0" fmla="*/ 53688 h 342286"/>
                      <a:gd name="connsiteX1" fmla="*/ 187449 w 188990"/>
                      <a:gd name="connsiteY1" fmla="*/ 50126 h 342286"/>
                      <a:gd name="connsiteX2" fmla="*/ 109805 w 188990"/>
                      <a:gd name="connsiteY2" fmla="*/ 0 h 342286"/>
                      <a:gd name="connsiteX3" fmla="*/ 0 w 188990"/>
                      <a:gd name="connsiteY3" fmla="*/ 171143 h 342286"/>
                      <a:gd name="connsiteX4" fmla="*/ 109805 w 188990"/>
                      <a:gd name="connsiteY4" fmla="*/ 342286 h 342286"/>
                      <a:gd name="connsiteX5" fmla="*/ 111831 w 188990"/>
                      <a:gd name="connsiteY5" fmla="*/ 341648 h 3422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88990" h="342286">
                        <a:moveTo>
                          <a:pt x="188990" y="53688"/>
                        </a:moveTo>
                        <a:lnTo>
                          <a:pt x="187449" y="50126"/>
                        </a:lnTo>
                        <a:cubicBezTo>
                          <a:pt x="167578" y="19156"/>
                          <a:pt x="140127" y="0"/>
                          <a:pt x="109805" y="0"/>
                        </a:cubicBezTo>
                        <a:cubicBezTo>
                          <a:pt x="49161" y="0"/>
                          <a:pt x="0" y="76623"/>
                          <a:pt x="0" y="171143"/>
                        </a:cubicBezTo>
                        <a:cubicBezTo>
                          <a:pt x="0" y="265663"/>
                          <a:pt x="49161" y="342286"/>
                          <a:pt x="109805" y="342286"/>
                        </a:cubicBezTo>
                        <a:lnTo>
                          <a:pt x="111831" y="341648"/>
                        </a:ln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24" name="フリーフォーム: 図形 523">
                    <a:extLst>
                      <a:ext uri="{FF2B5EF4-FFF2-40B4-BE49-F238E27FC236}">
                        <a16:creationId xmlns:a16="http://schemas.microsoft.com/office/drawing/2014/main" id="{C1A2C84E-35F9-47A6-99A7-1CB489A8088E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1386510" y="1839869"/>
                    <a:ext cx="131404" cy="222946"/>
                  </a:xfrm>
                  <a:custGeom>
                    <a:avLst/>
                    <a:gdLst>
                      <a:gd name="connsiteX0" fmla="*/ 70049 w 131404"/>
                      <a:gd name="connsiteY0" fmla="*/ 0 h 222946"/>
                      <a:gd name="connsiteX1" fmla="*/ 0 w 131404"/>
                      <a:gd name="connsiteY1" fmla="*/ 111473 h 222946"/>
                      <a:gd name="connsiteX2" fmla="*/ 70049 w 131404"/>
                      <a:gd name="connsiteY2" fmla="*/ 222946 h 222946"/>
                      <a:gd name="connsiteX3" fmla="*/ 89572 w 131404"/>
                      <a:gd name="connsiteY3" fmla="*/ 216674 h 222946"/>
                      <a:gd name="connsiteX4" fmla="*/ 131404 w 131404"/>
                      <a:gd name="connsiteY4" fmla="*/ 60555 h 222946"/>
                      <a:gd name="connsiteX5" fmla="*/ 119581 w 131404"/>
                      <a:gd name="connsiteY5" fmla="*/ 32650 h 222946"/>
                      <a:gd name="connsiteX6" fmla="*/ 70049 w 131404"/>
                      <a:gd name="connsiteY6" fmla="*/ 0 h 2229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31404" h="222946">
                        <a:moveTo>
                          <a:pt x="70049" y="0"/>
                        </a:moveTo>
                        <a:cubicBezTo>
                          <a:pt x="31362" y="0"/>
                          <a:pt x="0" y="49908"/>
                          <a:pt x="0" y="111473"/>
                        </a:cubicBezTo>
                        <a:cubicBezTo>
                          <a:pt x="0" y="173038"/>
                          <a:pt x="31362" y="222946"/>
                          <a:pt x="70049" y="222946"/>
                        </a:cubicBezTo>
                        <a:lnTo>
                          <a:pt x="89572" y="216674"/>
                        </a:lnTo>
                        <a:lnTo>
                          <a:pt x="131404" y="60555"/>
                        </a:lnTo>
                        <a:lnTo>
                          <a:pt x="119581" y="32650"/>
                        </a:lnTo>
                        <a:cubicBezTo>
                          <a:pt x="106905" y="12477"/>
                          <a:pt x="89392" y="0"/>
                          <a:pt x="70049" y="0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534" name="グループ化 533">
                <a:extLst>
                  <a:ext uri="{FF2B5EF4-FFF2-40B4-BE49-F238E27FC236}">
                    <a16:creationId xmlns:a16="http://schemas.microsoft.com/office/drawing/2014/main" id="{B54A97DC-76C3-4F45-99F4-D0694FE65285}"/>
                  </a:ext>
                </a:extLst>
              </p:cNvPr>
              <p:cNvGrpSpPr/>
              <p:nvPr/>
            </p:nvGrpSpPr>
            <p:grpSpPr>
              <a:xfrm>
                <a:off x="4985117" y="4229183"/>
                <a:ext cx="1455711" cy="2224050"/>
                <a:chOff x="7087844" y="4217933"/>
                <a:chExt cx="1455711" cy="2224050"/>
              </a:xfrm>
            </p:grpSpPr>
            <p:sp>
              <p:nvSpPr>
                <p:cNvPr id="536" name="フリーフォーム: 図形 535">
                  <a:extLst>
                    <a:ext uri="{FF2B5EF4-FFF2-40B4-BE49-F238E27FC236}">
                      <a16:creationId xmlns:a16="http://schemas.microsoft.com/office/drawing/2014/main" id="{084AACF2-94E5-4222-B566-C591D7A1B66D}"/>
                    </a:ext>
                  </a:extLst>
                </p:cNvPr>
                <p:cNvSpPr/>
                <p:nvPr/>
              </p:nvSpPr>
              <p:spPr>
                <a:xfrm>
                  <a:off x="7955483" y="5098406"/>
                  <a:ext cx="177070" cy="395121"/>
                </a:xfrm>
                <a:custGeom>
                  <a:avLst/>
                  <a:gdLst>
                    <a:gd name="connsiteX0" fmla="*/ 22650 w 248020"/>
                    <a:gd name="connsiteY0" fmla="*/ 0 h 258102"/>
                    <a:gd name="connsiteX1" fmla="*/ 225369 w 248020"/>
                    <a:gd name="connsiteY1" fmla="*/ 0 h 258102"/>
                    <a:gd name="connsiteX2" fmla="*/ 248020 w 248020"/>
                    <a:gd name="connsiteY2" fmla="*/ 258102 h 258102"/>
                    <a:gd name="connsiteX3" fmla="*/ 0 w 248020"/>
                    <a:gd name="connsiteY3" fmla="*/ 258102 h 258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020" h="258102">
                      <a:moveTo>
                        <a:pt x="22650" y="0"/>
                      </a:moveTo>
                      <a:lnTo>
                        <a:pt x="225369" y="0"/>
                      </a:lnTo>
                      <a:lnTo>
                        <a:pt x="248020" y="258102"/>
                      </a:lnTo>
                      <a:lnTo>
                        <a:pt x="0" y="25810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8" name="フリーフォーム: 図形 537">
                  <a:extLst>
                    <a:ext uri="{FF2B5EF4-FFF2-40B4-BE49-F238E27FC236}">
                      <a16:creationId xmlns:a16="http://schemas.microsoft.com/office/drawing/2014/main" id="{FAC85527-5F48-4042-BF4A-76DE70408FB9}"/>
                    </a:ext>
                  </a:extLst>
                </p:cNvPr>
                <p:cNvSpPr/>
                <p:nvPr/>
              </p:nvSpPr>
              <p:spPr>
                <a:xfrm>
                  <a:off x="7968247" y="5129117"/>
                  <a:ext cx="81882" cy="195549"/>
                </a:xfrm>
                <a:custGeom>
                  <a:avLst/>
                  <a:gdLst>
                    <a:gd name="connsiteX0" fmla="*/ 152408 w 161003"/>
                    <a:gd name="connsiteY0" fmla="*/ 0 h 223973"/>
                    <a:gd name="connsiteX1" fmla="*/ 9452 w 161003"/>
                    <a:gd name="connsiteY1" fmla="*/ 219737 h 223973"/>
                    <a:gd name="connsiteX2" fmla="*/ 0 w 161003"/>
                    <a:gd name="connsiteY2" fmla="*/ 223973 h 223973"/>
                    <a:gd name="connsiteX3" fmla="*/ 4657 w 161003"/>
                    <a:gd name="connsiteY3" fmla="*/ 149621 h 223973"/>
                    <a:gd name="connsiteX4" fmla="*/ 85033 w 161003"/>
                    <a:gd name="connsiteY4" fmla="*/ 89394 h 223973"/>
                    <a:gd name="connsiteX5" fmla="*/ 152408 w 161003"/>
                    <a:gd name="connsiteY5" fmla="*/ 0 h 223973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5033 w 161003"/>
                    <a:gd name="connsiteY4" fmla="*/ 75107 h 209686"/>
                    <a:gd name="connsiteX5" fmla="*/ 152408 w 161003"/>
                    <a:gd name="connsiteY5" fmla="*/ 0 h 209686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7857 w 161003"/>
                    <a:gd name="connsiteY4" fmla="*/ 82251 h 209686"/>
                    <a:gd name="connsiteX5" fmla="*/ 152408 w 161003"/>
                    <a:gd name="connsiteY5" fmla="*/ 0 h 209686"/>
                    <a:gd name="connsiteX0" fmla="*/ 147751 w 156346"/>
                    <a:gd name="connsiteY0" fmla="*/ 0 h 205450"/>
                    <a:gd name="connsiteX1" fmla="*/ 4795 w 156346"/>
                    <a:gd name="connsiteY1" fmla="*/ 205450 h 205450"/>
                    <a:gd name="connsiteX2" fmla="*/ 0 w 156346"/>
                    <a:gd name="connsiteY2" fmla="*/ 135334 h 205450"/>
                    <a:gd name="connsiteX3" fmla="*/ 83200 w 156346"/>
                    <a:gd name="connsiteY3" fmla="*/ 82251 h 205450"/>
                    <a:gd name="connsiteX4" fmla="*/ 147751 w 156346"/>
                    <a:gd name="connsiteY4" fmla="*/ 0 h 205450"/>
                    <a:gd name="connsiteX0" fmla="*/ 148605 w 156752"/>
                    <a:gd name="connsiteY0" fmla="*/ 0 h 188781"/>
                    <a:gd name="connsiteX1" fmla="*/ 0 w 156752"/>
                    <a:gd name="connsiteY1" fmla="*/ 188781 h 188781"/>
                    <a:gd name="connsiteX2" fmla="*/ 854 w 156752"/>
                    <a:gd name="connsiteY2" fmla="*/ 135334 h 188781"/>
                    <a:gd name="connsiteX3" fmla="*/ 84054 w 156752"/>
                    <a:gd name="connsiteY3" fmla="*/ 82251 h 188781"/>
                    <a:gd name="connsiteX4" fmla="*/ 148605 w 156752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51429 w 151429"/>
                    <a:gd name="connsiteY0" fmla="*/ 0 h 186400"/>
                    <a:gd name="connsiteX1" fmla="*/ 0 w 151429"/>
                    <a:gd name="connsiteY1" fmla="*/ 186400 h 186400"/>
                    <a:gd name="connsiteX2" fmla="*/ 854 w 151429"/>
                    <a:gd name="connsiteY2" fmla="*/ 132953 h 186400"/>
                    <a:gd name="connsiteX3" fmla="*/ 84054 w 151429"/>
                    <a:gd name="connsiteY3" fmla="*/ 79870 h 186400"/>
                    <a:gd name="connsiteX4" fmla="*/ 151429 w 151429"/>
                    <a:gd name="connsiteY4" fmla="*/ 0 h 18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1429" h="186400">
                      <a:moveTo>
                        <a:pt x="151429" y="0"/>
                      </a:moveTo>
                      <a:cubicBezTo>
                        <a:pt x="150345" y="78261"/>
                        <a:pt x="89168" y="133779"/>
                        <a:pt x="0" y="186400"/>
                      </a:cubicBezTo>
                      <a:cubicBezTo>
                        <a:pt x="285" y="168584"/>
                        <a:pt x="569" y="150769"/>
                        <a:pt x="854" y="132953"/>
                      </a:cubicBezTo>
                      <a:lnTo>
                        <a:pt x="84054" y="79870"/>
                      </a:lnTo>
                      <a:cubicBezTo>
                        <a:pt x="113633" y="51040"/>
                        <a:pt x="136893" y="29985"/>
                        <a:pt x="15142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540" name="フリーフォーム: 図形 539">
                  <a:extLst>
                    <a:ext uri="{FF2B5EF4-FFF2-40B4-BE49-F238E27FC236}">
                      <a16:creationId xmlns:a16="http://schemas.microsoft.com/office/drawing/2014/main" id="{82F9C61C-62C7-478D-9E1F-A5016E53F250}"/>
                    </a:ext>
                  </a:extLst>
                </p:cNvPr>
                <p:cNvSpPr/>
                <p:nvPr/>
              </p:nvSpPr>
              <p:spPr>
                <a:xfrm>
                  <a:off x="7463034" y="4252694"/>
                  <a:ext cx="1080521" cy="1715623"/>
                </a:xfrm>
                <a:custGeom>
                  <a:avLst/>
                  <a:gdLst>
                    <a:gd name="connsiteX0" fmla="*/ 425344 w 1080521"/>
                    <a:gd name="connsiteY0" fmla="*/ 0 h 1715623"/>
                    <a:gd name="connsiteX1" fmla="*/ 511737 w 1080521"/>
                    <a:gd name="connsiteY1" fmla="*/ 9937 h 1715623"/>
                    <a:gd name="connsiteX2" fmla="*/ 538598 w 1080521"/>
                    <a:gd name="connsiteY2" fmla="*/ 19450 h 1715623"/>
                    <a:gd name="connsiteX3" fmla="*/ 565460 w 1080521"/>
                    <a:gd name="connsiteY3" fmla="*/ 9937 h 1715623"/>
                    <a:gd name="connsiteX4" fmla="*/ 651851 w 1080521"/>
                    <a:gd name="connsiteY4" fmla="*/ 0 h 1715623"/>
                    <a:gd name="connsiteX5" fmla="*/ 738243 w 1080521"/>
                    <a:gd name="connsiteY5" fmla="*/ 9937 h 1715623"/>
                    <a:gd name="connsiteX6" fmla="*/ 779823 w 1080521"/>
                    <a:gd name="connsiteY6" fmla="*/ 24663 h 1715623"/>
                    <a:gd name="connsiteX7" fmla="*/ 827416 w 1080521"/>
                    <a:gd name="connsiteY7" fmla="*/ 45369 h 1715623"/>
                    <a:gd name="connsiteX8" fmla="*/ 906343 w 1080521"/>
                    <a:gd name="connsiteY8" fmla="*/ 97567 h 1715623"/>
                    <a:gd name="connsiteX9" fmla="*/ 927382 w 1080521"/>
                    <a:gd name="connsiteY9" fmla="*/ 118005 h 1715623"/>
                    <a:gd name="connsiteX10" fmla="*/ 928424 w 1080521"/>
                    <a:gd name="connsiteY10" fmla="*/ 118265 h 1715623"/>
                    <a:gd name="connsiteX11" fmla="*/ 954967 w 1080521"/>
                    <a:gd name="connsiteY11" fmla="*/ 143251 h 1715623"/>
                    <a:gd name="connsiteX12" fmla="*/ 1080521 w 1080521"/>
                    <a:gd name="connsiteY12" fmla="*/ 489087 h 1715623"/>
                    <a:gd name="connsiteX13" fmla="*/ 1007311 w 1080521"/>
                    <a:gd name="connsiteY13" fmla="*/ 762540 h 1715623"/>
                    <a:gd name="connsiteX14" fmla="*/ 974109 w 1080521"/>
                    <a:gd name="connsiteY14" fmla="*/ 808453 h 1715623"/>
                    <a:gd name="connsiteX15" fmla="*/ 940494 w 1080521"/>
                    <a:gd name="connsiteY15" fmla="*/ 904758 h 1715623"/>
                    <a:gd name="connsiteX16" fmla="*/ 979044 w 1080521"/>
                    <a:gd name="connsiteY16" fmla="*/ 1702751 h 1715623"/>
                    <a:gd name="connsiteX17" fmla="*/ 979044 w 1080521"/>
                    <a:gd name="connsiteY17" fmla="*/ 1702752 h 1715623"/>
                    <a:gd name="connsiteX18" fmla="*/ 737923 w 1080521"/>
                    <a:gd name="connsiteY18" fmla="*/ 1625179 h 1715623"/>
                    <a:gd name="connsiteX19" fmla="*/ 725407 w 1080521"/>
                    <a:gd name="connsiteY19" fmla="*/ 1614302 h 1715623"/>
                    <a:gd name="connsiteX20" fmla="*/ 698304 w 1080521"/>
                    <a:gd name="connsiteY20" fmla="*/ 1660570 h 1715623"/>
                    <a:gd name="connsiteX21" fmla="*/ 659547 w 1080521"/>
                    <a:gd name="connsiteY21" fmla="*/ 1706662 h 1715623"/>
                    <a:gd name="connsiteX22" fmla="*/ 648555 w 1080521"/>
                    <a:gd name="connsiteY22" fmla="*/ 1715623 h 1715623"/>
                    <a:gd name="connsiteX23" fmla="*/ 648555 w 1080521"/>
                    <a:gd name="connsiteY23" fmla="*/ 781880 h 1715623"/>
                    <a:gd name="connsiteX24" fmla="*/ 239142 w 1080521"/>
                    <a:gd name="connsiteY24" fmla="*/ 781880 h 1715623"/>
                    <a:gd name="connsiteX25" fmla="*/ 241723 w 1080521"/>
                    <a:gd name="connsiteY25" fmla="*/ 761359 h 1715623"/>
                    <a:gd name="connsiteX26" fmla="*/ 242526 w 1080521"/>
                    <a:gd name="connsiteY26" fmla="*/ 759286 h 1715623"/>
                    <a:gd name="connsiteX27" fmla="*/ 231066 w 1080521"/>
                    <a:gd name="connsiteY27" fmla="*/ 754301 h 1715623"/>
                    <a:gd name="connsiteX28" fmla="*/ 223 w 1080521"/>
                    <a:gd name="connsiteY28" fmla="*/ 454280 h 1715623"/>
                    <a:gd name="connsiteX29" fmla="*/ 0 w 1080521"/>
                    <a:gd name="connsiteY29" fmla="*/ 451447 h 1715623"/>
                    <a:gd name="connsiteX30" fmla="*/ 5383 w 1080521"/>
                    <a:gd name="connsiteY30" fmla="*/ 390519 h 1715623"/>
                    <a:gd name="connsiteX31" fmla="*/ 425344 w 1080521"/>
                    <a:gd name="connsiteY31" fmla="*/ 0 h 17156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1080521" h="1715623">
                      <a:moveTo>
                        <a:pt x="425344" y="0"/>
                      </a:moveTo>
                      <a:cubicBezTo>
                        <a:pt x="454938" y="0"/>
                        <a:pt x="483831" y="3422"/>
                        <a:pt x="511737" y="9937"/>
                      </a:cubicBezTo>
                      <a:lnTo>
                        <a:pt x="538598" y="19450"/>
                      </a:lnTo>
                      <a:lnTo>
                        <a:pt x="565460" y="9937"/>
                      </a:lnTo>
                      <a:cubicBezTo>
                        <a:pt x="593364" y="3422"/>
                        <a:pt x="622257" y="0"/>
                        <a:pt x="651851" y="0"/>
                      </a:cubicBezTo>
                      <a:cubicBezTo>
                        <a:pt x="681445" y="0"/>
                        <a:pt x="710338" y="3422"/>
                        <a:pt x="738243" y="9937"/>
                      </a:cubicBezTo>
                      <a:lnTo>
                        <a:pt x="779823" y="24663"/>
                      </a:lnTo>
                      <a:lnTo>
                        <a:pt x="827416" y="45369"/>
                      </a:lnTo>
                      <a:cubicBezTo>
                        <a:pt x="855788" y="60733"/>
                        <a:pt x="882216" y="78228"/>
                        <a:pt x="906343" y="97567"/>
                      </a:cubicBezTo>
                      <a:lnTo>
                        <a:pt x="927382" y="118005"/>
                      </a:lnTo>
                      <a:lnTo>
                        <a:pt x="928424" y="118265"/>
                      </a:lnTo>
                      <a:lnTo>
                        <a:pt x="954967" y="143251"/>
                      </a:lnTo>
                      <a:cubicBezTo>
                        <a:pt x="1032541" y="231758"/>
                        <a:pt x="1080521" y="354030"/>
                        <a:pt x="1080521" y="489087"/>
                      </a:cubicBezTo>
                      <a:cubicBezTo>
                        <a:pt x="1080521" y="590380"/>
                        <a:pt x="1053532" y="684481"/>
                        <a:pt x="1007311" y="762540"/>
                      </a:cubicBezTo>
                      <a:lnTo>
                        <a:pt x="974109" y="808453"/>
                      </a:lnTo>
                      <a:lnTo>
                        <a:pt x="940494" y="904758"/>
                      </a:lnTo>
                      <a:cubicBezTo>
                        <a:pt x="863394" y="1165916"/>
                        <a:pt x="876244" y="1448852"/>
                        <a:pt x="979044" y="1702751"/>
                      </a:cubicBezTo>
                      <a:lnTo>
                        <a:pt x="979044" y="1702752"/>
                      </a:lnTo>
                      <a:cubicBezTo>
                        <a:pt x="889727" y="1702752"/>
                        <a:pt x="806752" y="1674155"/>
                        <a:pt x="737923" y="1625179"/>
                      </a:cubicBezTo>
                      <a:lnTo>
                        <a:pt x="725407" y="1614302"/>
                      </a:lnTo>
                      <a:lnTo>
                        <a:pt x="698304" y="1660570"/>
                      </a:lnTo>
                      <a:cubicBezTo>
                        <a:pt x="685989" y="1677785"/>
                        <a:pt x="673041" y="1693209"/>
                        <a:pt x="659547" y="1706662"/>
                      </a:cubicBezTo>
                      <a:lnTo>
                        <a:pt x="648555" y="1715623"/>
                      </a:lnTo>
                      <a:lnTo>
                        <a:pt x="648555" y="781880"/>
                      </a:lnTo>
                      <a:lnTo>
                        <a:pt x="239142" y="781880"/>
                      </a:lnTo>
                      <a:lnTo>
                        <a:pt x="241723" y="761359"/>
                      </a:lnTo>
                      <a:lnTo>
                        <a:pt x="242526" y="759286"/>
                      </a:lnTo>
                      <a:lnTo>
                        <a:pt x="231066" y="754301"/>
                      </a:lnTo>
                      <a:cubicBezTo>
                        <a:pt x="106940" y="687084"/>
                        <a:pt x="20015" y="579080"/>
                        <a:pt x="223" y="454280"/>
                      </a:cubicBezTo>
                      <a:lnTo>
                        <a:pt x="0" y="451447"/>
                      </a:lnTo>
                      <a:lnTo>
                        <a:pt x="5383" y="390519"/>
                      </a:lnTo>
                      <a:cubicBezTo>
                        <a:pt x="45355" y="167651"/>
                        <a:pt x="218190" y="0"/>
                        <a:pt x="42534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1" name="フリーフォーム: 図形 540">
                  <a:extLst>
                    <a:ext uri="{FF2B5EF4-FFF2-40B4-BE49-F238E27FC236}">
                      <a16:creationId xmlns:a16="http://schemas.microsoft.com/office/drawing/2014/main" id="{23317631-6F2B-4C40-9A6E-995D5B66C635}"/>
                    </a:ext>
                  </a:extLst>
                </p:cNvPr>
                <p:cNvSpPr/>
                <p:nvPr/>
              </p:nvSpPr>
              <p:spPr>
                <a:xfrm>
                  <a:off x="7549400" y="4398024"/>
                  <a:ext cx="831186" cy="930665"/>
                </a:xfrm>
                <a:custGeom>
                  <a:avLst/>
                  <a:gdLst>
                    <a:gd name="connsiteX0" fmla="*/ 444504 w 821661"/>
                    <a:gd name="connsiteY0" fmla="*/ 27 h 921045"/>
                    <a:gd name="connsiteX1" fmla="*/ 821479 w 821661"/>
                    <a:gd name="connsiteY1" fmla="*/ 445103 h 921045"/>
                    <a:gd name="connsiteX2" fmla="*/ 552319 w 821661"/>
                    <a:gd name="connsiteY2" fmla="*/ 898660 h 921045"/>
                    <a:gd name="connsiteX3" fmla="*/ 480846 w 821661"/>
                    <a:gd name="connsiteY3" fmla="*/ 747863 h 921045"/>
                    <a:gd name="connsiteX4" fmla="*/ 232191 w 821661"/>
                    <a:gd name="connsiteY4" fmla="*/ 919950 h 921045"/>
                    <a:gd name="connsiteX5" fmla="*/ 75343 w 821661"/>
                    <a:gd name="connsiteY5" fmla="*/ 842202 h 921045"/>
                    <a:gd name="connsiteX6" fmla="*/ 67533 w 821661"/>
                    <a:gd name="connsiteY6" fmla="*/ 822288 h 921045"/>
                    <a:gd name="connsiteX7" fmla="*/ 70485 w 821661"/>
                    <a:gd name="connsiteY7" fmla="*/ 821185 h 921045"/>
                    <a:gd name="connsiteX8" fmla="*/ 100514 w 821661"/>
                    <a:gd name="connsiteY8" fmla="*/ 795321 h 921045"/>
                    <a:gd name="connsiteX9" fmla="*/ 70485 w 821661"/>
                    <a:gd name="connsiteY9" fmla="*/ 800742 h 921045"/>
                    <a:gd name="connsiteX10" fmla="*/ 60233 w 821661"/>
                    <a:gd name="connsiteY10" fmla="*/ 803677 h 921045"/>
                    <a:gd name="connsiteX11" fmla="*/ 59765 w 821661"/>
                    <a:gd name="connsiteY11" fmla="*/ 802483 h 921045"/>
                    <a:gd name="connsiteX12" fmla="*/ 48103 w 821661"/>
                    <a:gd name="connsiteY12" fmla="*/ 752360 h 921045"/>
                    <a:gd name="connsiteX13" fmla="*/ 0 w 821661"/>
                    <a:gd name="connsiteY13" fmla="*/ 713901 h 921045"/>
                    <a:gd name="connsiteX14" fmla="*/ 41934 w 821661"/>
                    <a:gd name="connsiteY14" fmla="*/ 572226 h 921045"/>
                    <a:gd name="connsiteX15" fmla="*/ 12918 w 821661"/>
                    <a:gd name="connsiteY15" fmla="*/ 401454 h 921045"/>
                    <a:gd name="connsiteX16" fmla="*/ 11316 w 821661"/>
                    <a:gd name="connsiteY16" fmla="*/ 339903 h 921045"/>
                    <a:gd name="connsiteX17" fmla="*/ 444504 w 821661"/>
                    <a:gd name="connsiteY17" fmla="*/ 27 h 921045"/>
                    <a:gd name="connsiteX0" fmla="*/ 480846 w 821661"/>
                    <a:gd name="connsiteY0" fmla="*/ 747863 h 921045"/>
                    <a:gd name="connsiteX1" fmla="*/ 232191 w 821661"/>
                    <a:gd name="connsiteY1" fmla="*/ 919950 h 921045"/>
                    <a:gd name="connsiteX2" fmla="*/ 75343 w 821661"/>
                    <a:gd name="connsiteY2" fmla="*/ 842202 h 921045"/>
                    <a:gd name="connsiteX3" fmla="*/ 67533 w 821661"/>
                    <a:gd name="connsiteY3" fmla="*/ 822288 h 921045"/>
                    <a:gd name="connsiteX4" fmla="*/ 70485 w 821661"/>
                    <a:gd name="connsiteY4" fmla="*/ 821185 h 921045"/>
                    <a:gd name="connsiteX5" fmla="*/ 100514 w 821661"/>
                    <a:gd name="connsiteY5" fmla="*/ 795321 h 921045"/>
                    <a:gd name="connsiteX6" fmla="*/ 70485 w 821661"/>
                    <a:gd name="connsiteY6" fmla="*/ 800742 h 921045"/>
                    <a:gd name="connsiteX7" fmla="*/ 60233 w 821661"/>
                    <a:gd name="connsiteY7" fmla="*/ 803677 h 921045"/>
                    <a:gd name="connsiteX8" fmla="*/ 59765 w 821661"/>
                    <a:gd name="connsiteY8" fmla="*/ 802483 h 921045"/>
                    <a:gd name="connsiteX9" fmla="*/ 48103 w 821661"/>
                    <a:gd name="connsiteY9" fmla="*/ 752360 h 921045"/>
                    <a:gd name="connsiteX10" fmla="*/ 0 w 821661"/>
                    <a:gd name="connsiteY10" fmla="*/ 713901 h 921045"/>
                    <a:gd name="connsiteX11" fmla="*/ 41934 w 821661"/>
                    <a:gd name="connsiteY11" fmla="*/ 572226 h 921045"/>
                    <a:gd name="connsiteX12" fmla="*/ 12918 w 821661"/>
                    <a:gd name="connsiteY12" fmla="*/ 401454 h 921045"/>
                    <a:gd name="connsiteX13" fmla="*/ 11316 w 821661"/>
                    <a:gd name="connsiteY13" fmla="*/ 339903 h 921045"/>
                    <a:gd name="connsiteX14" fmla="*/ 444504 w 821661"/>
                    <a:gd name="connsiteY14" fmla="*/ 27 h 921045"/>
                    <a:gd name="connsiteX15" fmla="*/ 821479 w 821661"/>
                    <a:gd name="connsiteY15" fmla="*/ 445103 h 921045"/>
                    <a:gd name="connsiteX16" fmla="*/ 552319 w 821661"/>
                    <a:gd name="connsiteY16" fmla="*/ 898660 h 921045"/>
                    <a:gd name="connsiteX17" fmla="*/ 572286 w 821661"/>
                    <a:gd name="connsiteY17" fmla="*/ 839303 h 921045"/>
                    <a:gd name="connsiteX0" fmla="*/ 480846 w 821661"/>
                    <a:gd name="connsiteY0" fmla="*/ 747863 h 921045"/>
                    <a:gd name="connsiteX1" fmla="*/ 232191 w 821661"/>
                    <a:gd name="connsiteY1" fmla="*/ 919950 h 921045"/>
                    <a:gd name="connsiteX2" fmla="*/ 75343 w 821661"/>
                    <a:gd name="connsiteY2" fmla="*/ 842202 h 921045"/>
                    <a:gd name="connsiteX3" fmla="*/ 67533 w 821661"/>
                    <a:gd name="connsiteY3" fmla="*/ 822288 h 921045"/>
                    <a:gd name="connsiteX4" fmla="*/ 70485 w 821661"/>
                    <a:gd name="connsiteY4" fmla="*/ 821185 h 921045"/>
                    <a:gd name="connsiteX5" fmla="*/ 100514 w 821661"/>
                    <a:gd name="connsiteY5" fmla="*/ 795321 h 921045"/>
                    <a:gd name="connsiteX6" fmla="*/ 70485 w 821661"/>
                    <a:gd name="connsiteY6" fmla="*/ 800742 h 921045"/>
                    <a:gd name="connsiteX7" fmla="*/ 60233 w 821661"/>
                    <a:gd name="connsiteY7" fmla="*/ 803677 h 921045"/>
                    <a:gd name="connsiteX8" fmla="*/ 59765 w 821661"/>
                    <a:gd name="connsiteY8" fmla="*/ 802483 h 921045"/>
                    <a:gd name="connsiteX9" fmla="*/ 48103 w 821661"/>
                    <a:gd name="connsiteY9" fmla="*/ 752360 h 921045"/>
                    <a:gd name="connsiteX10" fmla="*/ 0 w 821661"/>
                    <a:gd name="connsiteY10" fmla="*/ 713901 h 921045"/>
                    <a:gd name="connsiteX11" fmla="*/ 41934 w 821661"/>
                    <a:gd name="connsiteY11" fmla="*/ 572226 h 921045"/>
                    <a:gd name="connsiteX12" fmla="*/ 12918 w 821661"/>
                    <a:gd name="connsiteY12" fmla="*/ 401454 h 921045"/>
                    <a:gd name="connsiteX13" fmla="*/ 11316 w 821661"/>
                    <a:gd name="connsiteY13" fmla="*/ 339903 h 921045"/>
                    <a:gd name="connsiteX14" fmla="*/ 444504 w 821661"/>
                    <a:gd name="connsiteY14" fmla="*/ 27 h 921045"/>
                    <a:gd name="connsiteX15" fmla="*/ 821479 w 821661"/>
                    <a:gd name="connsiteY15" fmla="*/ 445103 h 921045"/>
                    <a:gd name="connsiteX16" fmla="*/ 552319 w 821661"/>
                    <a:gd name="connsiteY16" fmla="*/ 898660 h 921045"/>
                    <a:gd name="connsiteX0" fmla="*/ 480846 w 821661"/>
                    <a:gd name="connsiteY0" fmla="*/ 747863 h 921045"/>
                    <a:gd name="connsiteX1" fmla="*/ 232191 w 821661"/>
                    <a:gd name="connsiteY1" fmla="*/ 919950 h 921045"/>
                    <a:gd name="connsiteX2" fmla="*/ 75343 w 821661"/>
                    <a:gd name="connsiteY2" fmla="*/ 842202 h 921045"/>
                    <a:gd name="connsiteX3" fmla="*/ 67533 w 821661"/>
                    <a:gd name="connsiteY3" fmla="*/ 822288 h 921045"/>
                    <a:gd name="connsiteX4" fmla="*/ 100514 w 821661"/>
                    <a:gd name="connsiteY4" fmla="*/ 795321 h 921045"/>
                    <a:gd name="connsiteX5" fmla="*/ 70485 w 821661"/>
                    <a:gd name="connsiteY5" fmla="*/ 800742 h 921045"/>
                    <a:gd name="connsiteX6" fmla="*/ 60233 w 821661"/>
                    <a:gd name="connsiteY6" fmla="*/ 803677 h 921045"/>
                    <a:gd name="connsiteX7" fmla="*/ 59765 w 821661"/>
                    <a:gd name="connsiteY7" fmla="*/ 802483 h 921045"/>
                    <a:gd name="connsiteX8" fmla="*/ 48103 w 821661"/>
                    <a:gd name="connsiteY8" fmla="*/ 752360 h 921045"/>
                    <a:gd name="connsiteX9" fmla="*/ 0 w 821661"/>
                    <a:gd name="connsiteY9" fmla="*/ 713901 h 921045"/>
                    <a:gd name="connsiteX10" fmla="*/ 41934 w 821661"/>
                    <a:gd name="connsiteY10" fmla="*/ 572226 h 921045"/>
                    <a:gd name="connsiteX11" fmla="*/ 12918 w 821661"/>
                    <a:gd name="connsiteY11" fmla="*/ 401454 h 921045"/>
                    <a:gd name="connsiteX12" fmla="*/ 11316 w 821661"/>
                    <a:gd name="connsiteY12" fmla="*/ 339903 h 921045"/>
                    <a:gd name="connsiteX13" fmla="*/ 444504 w 821661"/>
                    <a:gd name="connsiteY13" fmla="*/ 27 h 921045"/>
                    <a:gd name="connsiteX14" fmla="*/ 821479 w 821661"/>
                    <a:gd name="connsiteY14" fmla="*/ 445103 h 921045"/>
                    <a:gd name="connsiteX15" fmla="*/ 552319 w 821661"/>
                    <a:gd name="connsiteY15" fmla="*/ 898660 h 921045"/>
                    <a:gd name="connsiteX0" fmla="*/ 480846 w 821661"/>
                    <a:gd name="connsiteY0" fmla="*/ 747863 h 921045"/>
                    <a:gd name="connsiteX1" fmla="*/ 232191 w 821661"/>
                    <a:gd name="connsiteY1" fmla="*/ 919950 h 921045"/>
                    <a:gd name="connsiteX2" fmla="*/ 75343 w 821661"/>
                    <a:gd name="connsiteY2" fmla="*/ 842202 h 921045"/>
                    <a:gd name="connsiteX3" fmla="*/ 67533 w 821661"/>
                    <a:gd name="connsiteY3" fmla="*/ 822288 h 921045"/>
                    <a:gd name="connsiteX4" fmla="*/ 100514 w 821661"/>
                    <a:gd name="connsiteY4" fmla="*/ 795321 h 921045"/>
                    <a:gd name="connsiteX5" fmla="*/ 70485 w 821661"/>
                    <a:gd name="connsiteY5" fmla="*/ 800742 h 921045"/>
                    <a:gd name="connsiteX6" fmla="*/ 60233 w 821661"/>
                    <a:gd name="connsiteY6" fmla="*/ 803677 h 921045"/>
                    <a:gd name="connsiteX7" fmla="*/ 48103 w 821661"/>
                    <a:gd name="connsiteY7" fmla="*/ 752360 h 921045"/>
                    <a:gd name="connsiteX8" fmla="*/ 0 w 821661"/>
                    <a:gd name="connsiteY8" fmla="*/ 713901 h 921045"/>
                    <a:gd name="connsiteX9" fmla="*/ 41934 w 821661"/>
                    <a:gd name="connsiteY9" fmla="*/ 572226 h 921045"/>
                    <a:gd name="connsiteX10" fmla="*/ 12918 w 821661"/>
                    <a:gd name="connsiteY10" fmla="*/ 401454 h 921045"/>
                    <a:gd name="connsiteX11" fmla="*/ 11316 w 821661"/>
                    <a:gd name="connsiteY11" fmla="*/ 339903 h 921045"/>
                    <a:gd name="connsiteX12" fmla="*/ 444504 w 821661"/>
                    <a:gd name="connsiteY12" fmla="*/ 27 h 921045"/>
                    <a:gd name="connsiteX13" fmla="*/ 821479 w 821661"/>
                    <a:gd name="connsiteY13" fmla="*/ 445103 h 921045"/>
                    <a:gd name="connsiteX14" fmla="*/ 552319 w 821661"/>
                    <a:gd name="connsiteY14" fmla="*/ 898660 h 921045"/>
                    <a:gd name="connsiteX0" fmla="*/ 480846 w 821661"/>
                    <a:gd name="connsiteY0" fmla="*/ 747863 h 921045"/>
                    <a:gd name="connsiteX1" fmla="*/ 232191 w 821661"/>
                    <a:gd name="connsiteY1" fmla="*/ 919950 h 921045"/>
                    <a:gd name="connsiteX2" fmla="*/ 75343 w 821661"/>
                    <a:gd name="connsiteY2" fmla="*/ 842202 h 921045"/>
                    <a:gd name="connsiteX3" fmla="*/ 67533 w 821661"/>
                    <a:gd name="connsiteY3" fmla="*/ 822288 h 921045"/>
                    <a:gd name="connsiteX4" fmla="*/ 100514 w 821661"/>
                    <a:gd name="connsiteY4" fmla="*/ 795321 h 921045"/>
                    <a:gd name="connsiteX5" fmla="*/ 70485 w 821661"/>
                    <a:gd name="connsiteY5" fmla="*/ 800742 h 921045"/>
                    <a:gd name="connsiteX6" fmla="*/ 48103 w 821661"/>
                    <a:gd name="connsiteY6" fmla="*/ 752360 h 921045"/>
                    <a:gd name="connsiteX7" fmla="*/ 0 w 821661"/>
                    <a:gd name="connsiteY7" fmla="*/ 713901 h 921045"/>
                    <a:gd name="connsiteX8" fmla="*/ 41934 w 821661"/>
                    <a:gd name="connsiteY8" fmla="*/ 572226 h 921045"/>
                    <a:gd name="connsiteX9" fmla="*/ 12918 w 821661"/>
                    <a:gd name="connsiteY9" fmla="*/ 401454 h 921045"/>
                    <a:gd name="connsiteX10" fmla="*/ 11316 w 821661"/>
                    <a:gd name="connsiteY10" fmla="*/ 339903 h 921045"/>
                    <a:gd name="connsiteX11" fmla="*/ 444504 w 821661"/>
                    <a:gd name="connsiteY11" fmla="*/ 27 h 921045"/>
                    <a:gd name="connsiteX12" fmla="*/ 821479 w 821661"/>
                    <a:gd name="connsiteY12" fmla="*/ 445103 h 921045"/>
                    <a:gd name="connsiteX13" fmla="*/ 552319 w 821661"/>
                    <a:gd name="connsiteY13" fmla="*/ 898660 h 921045"/>
                    <a:gd name="connsiteX0" fmla="*/ 480846 w 821661"/>
                    <a:gd name="connsiteY0" fmla="*/ 747863 h 921045"/>
                    <a:gd name="connsiteX1" fmla="*/ 232191 w 821661"/>
                    <a:gd name="connsiteY1" fmla="*/ 919950 h 921045"/>
                    <a:gd name="connsiteX2" fmla="*/ 75343 w 821661"/>
                    <a:gd name="connsiteY2" fmla="*/ 842202 h 921045"/>
                    <a:gd name="connsiteX3" fmla="*/ 67533 w 821661"/>
                    <a:gd name="connsiteY3" fmla="*/ 822288 h 921045"/>
                    <a:gd name="connsiteX4" fmla="*/ 100514 w 821661"/>
                    <a:gd name="connsiteY4" fmla="*/ 795321 h 921045"/>
                    <a:gd name="connsiteX5" fmla="*/ 56198 w 821661"/>
                    <a:gd name="connsiteY5" fmla="*/ 807886 h 921045"/>
                    <a:gd name="connsiteX6" fmla="*/ 48103 w 821661"/>
                    <a:gd name="connsiteY6" fmla="*/ 752360 h 921045"/>
                    <a:gd name="connsiteX7" fmla="*/ 0 w 821661"/>
                    <a:gd name="connsiteY7" fmla="*/ 713901 h 921045"/>
                    <a:gd name="connsiteX8" fmla="*/ 41934 w 821661"/>
                    <a:gd name="connsiteY8" fmla="*/ 572226 h 921045"/>
                    <a:gd name="connsiteX9" fmla="*/ 12918 w 821661"/>
                    <a:gd name="connsiteY9" fmla="*/ 401454 h 921045"/>
                    <a:gd name="connsiteX10" fmla="*/ 11316 w 821661"/>
                    <a:gd name="connsiteY10" fmla="*/ 339903 h 921045"/>
                    <a:gd name="connsiteX11" fmla="*/ 444504 w 821661"/>
                    <a:gd name="connsiteY11" fmla="*/ 27 h 921045"/>
                    <a:gd name="connsiteX12" fmla="*/ 821479 w 821661"/>
                    <a:gd name="connsiteY12" fmla="*/ 445103 h 921045"/>
                    <a:gd name="connsiteX13" fmla="*/ 552319 w 821661"/>
                    <a:gd name="connsiteY13" fmla="*/ 898660 h 921045"/>
                    <a:gd name="connsiteX0" fmla="*/ 480846 w 821661"/>
                    <a:gd name="connsiteY0" fmla="*/ 747863 h 921045"/>
                    <a:gd name="connsiteX1" fmla="*/ 232191 w 821661"/>
                    <a:gd name="connsiteY1" fmla="*/ 919950 h 921045"/>
                    <a:gd name="connsiteX2" fmla="*/ 75343 w 821661"/>
                    <a:gd name="connsiteY2" fmla="*/ 842202 h 921045"/>
                    <a:gd name="connsiteX3" fmla="*/ 100514 w 821661"/>
                    <a:gd name="connsiteY3" fmla="*/ 795321 h 921045"/>
                    <a:gd name="connsiteX4" fmla="*/ 56198 w 821661"/>
                    <a:gd name="connsiteY4" fmla="*/ 807886 h 921045"/>
                    <a:gd name="connsiteX5" fmla="*/ 48103 w 821661"/>
                    <a:gd name="connsiteY5" fmla="*/ 752360 h 921045"/>
                    <a:gd name="connsiteX6" fmla="*/ 0 w 821661"/>
                    <a:gd name="connsiteY6" fmla="*/ 713901 h 921045"/>
                    <a:gd name="connsiteX7" fmla="*/ 41934 w 821661"/>
                    <a:gd name="connsiteY7" fmla="*/ 572226 h 921045"/>
                    <a:gd name="connsiteX8" fmla="*/ 12918 w 821661"/>
                    <a:gd name="connsiteY8" fmla="*/ 401454 h 921045"/>
                    <a:gd name="connsiteX9" fmla="*/ 11316 w 821661"/>
                    <a:gd name="connsiteY9" fmla="*/ 339903 h 921045"/>
                    <a:gd name="connsiteX10" fmla="*/ 444504 w 821661"/>
                    <a:gd name="connsiteY10" fmla="*/ 27 h 921045"/>
                    <a:gd name="connsiteX11" fmla="*/ 821479 w 821661"/>
                    <a:gd name="connsiteY11" fmla="*/ 445103 h 921045"/>
                    <a:gd name="connsiteX12" fmla="*/ 552319 w 821661"/>
                    <a:gd name="connsiteY12" fmla="*/ 898660 h 921045"/>
                    <a:gd name="connsiteX0" fmla="*/ 480846 w 821661"/>
                    <a:gd name="connsiteY0" fmla="*/ 747863 h 921045"/>
                    <a:gd name="connsiteX1" fmla="*/ 232191 w 821661"/>
                    <a:gd name="connsiteY1" fmla="*/ 919950 h 921045"/>
                    <a:gd name="connsiteX2" fmla="*/ 75343 w 821661"/>
                    <a:gd name="connsiteY2" fmla="*/ 842202 h 921045"/>
                    <a:gd name="connsiteX3" fmla="*/ 100514 w 821661"/>
                    <a:gd name="connsiteY3" fmla="*/ 795321 h 921045"/>
                    <a:gd name="connsiteX4" fmla="*/ 56198 w 821661"/>
                    <a:gd name="connsiteY4" fmla="*/ 807886 h 921045"/>
                    <a:gd name="connsiteX5" fmla="*/ 48103 w 821661"/>
                    <a:gd name="connsiteY5" fmla="*/ 752360 h 921045"/>
                    <a:gd name="connsiteX6" fmla="*/ 0 w 821661"/>
                    <a:gd name="connsiteY6" fmla="*/ 713901 h 921045"/>
                    <a:gd name="connsiteX7" fmla="*/ 41934 w 821661"/>
                    <a:gd name="connsiteY7" fmla="*/ 572226 h 921045"/>
                    <a:gd name="connsiteX8" fmla="*/ 12918 w 821661"/>
                    <a:gd name="connsiteY8" fmla="*/ 401454 h 921045"/>
                    <a:gd name="connsiteX9" fmla="*/ 11316 w 821661"/>
                    <a:gd name="connsiteY9" fmla="*/ 339903 h 921045"/>
                    <a:gd name="connsiteX10" fmla="*/ 444504 w 821661"/>
                    <a:gd name="connsiteY10" fmla="*/ 27 h 921045"/>
                    <a:gd name="connsiteX11" fmla="*/ 821479 w 821661"/>
                    <a:gd name="connsiteY11" fmla="*/ 445103 h 921045"/>
                    <a:gd name="connsiteX12" fmla="*/ 552319 w 821661"/>
                    <a:gd name="connsiteY12" fmla="*/ 898660 h 921045"/>
                    <a:gd name="connsiteX0" fmla="*/ 480846 w 821661"/>
                    <a:gd name="connsiteY0" fmla="*/ 747863 h 921045"/>
                    <a:gd name="connsiteX1" fmla="*/ 232191 w 821661"/>
                    <a:gd name="connsiteY1" fmla="*/ 919950 h 921045"/>
                    <a:gd name="connsiteX2" fmla="*/ 75343 w 821661"/>
                    <a:gd name="connsiteY2" fmla="*/ 842202 h 921045"/>
                    <a:gd name="connsiteX3" fmla="*/ 112421 w 821661"/>
                    <a:gd name="connsiteY3" fmla="*/ 809608 h 921045"/>
                    <a:gd name="connsiteX4" fmla="*/ 56198 w 821661"/>
                    <a:gd name="connsiteY4" fmla="*/ 807886 h 921045"/>
                    <a:gd name="connsiteX5" fmla="*/ 48103 w 821661"/>
                    <a:gd name="connsiteY5" fmla="*/ 752360 h 921045"/>
                    <a:gd name="connsiteX6" fmla="*/ 0 w 821661"/>
                    <a:gd name="connsiteY6" fmla="*/ 713901 h 921045"/>
                    <a:gd name="connsiteX7" fmla="*/ 41934 w 821661"/>
                    <a:gd name="connsiteY7" fmla="*/ 572226 h 921045"/>
                    <a:gd name="connsiteX8" fmla="*/ 12918 w 821661"/>
                    <a:gd name="connsiteY8" fmla="*/ 401454 h 921045"/>
                    <a:gd name="connsiteX9" fmla="*/ 11316 w 821661"/>
                    <a:gd name="connsiteY9" fmla="*/ 339903 h 921045"/>
                    <a:gd name="connsiteX10" fmla="*/ 444504 w 821661"/>
                    <a:gd name="connsiteY10" fmla="*/ 27 h 921045"/>
                    <a:gd name="connsiteX11" fmla="*/ 821479 w 821661"/>
                    <a:gd name="connsiteY11" fmla="*/ 445103 h 921045"/>
                    <a:gd name="connsiteX12" fmla="*/ 552319 w 821661"/>
                    <a:gd name="connsiteY12" fmla="*/ 898660 h 921045"/>
                    <a:gd name="connsiteX0" fmla="*/ 480846 w 821661"/>
                    <a:gd name="connsiteY0" fmla="*/ 747863 h 921045"/>
                    <a:gd name="connsiteX1" fmla="*/ 232191 w 821661"/>
                    <a:gd name="connsiteY1" fmla="*/ 919950 h 921045"/>
                    <a:gd name="connsiteX2" fmla="*/ 75343 w 821661"/>
                    <a:gd name="connsiteY2" fmla="*/ 842202 h 921045"/>
                    <a:gd name="connsiteX3" fmla="*/ 112421 w 821661"/>
                    <a:gd name="connsiteY3" fmla="*/ 809608 h 921045"/>
                    <a:gd name="connsiteX4" fmla="*/ 56198 w 821661"/>
                    <a:gd name="connsiteY4" fmla="*/ 807886 h 921045"/>
                    <a:gd name="connsiteX5" fmla="*/ 48103 w 821661"/>
                    <a:gd name="connsiteY5" fmla="*/ 752360 h 921045"/>
                    <a:gd name="connsiteX6" fmla="*/ 0 w 821661"/>
                    <a:gd name="connsiteY6" fmla="*/ 713901 h 921045"/>
                    <a:gd name="connsiteX7" fmla="*/ 41934 w 821661"/>
                    <a:gd name="connsiteY7" fmla="*/ 572226 h 921045"/>
                    <a:gd name="connsiteX8" fmla="*/ 12918 w 821661"/>
                    <a:gd name="connsiteY8" fmla="*/ 401454 h 921045"/>
                    <a:gd name="connsiteX9" fmla="*/ 11316 w 821661"/>
                    <a:gd name="connsiteY9" fmla="*/ 339903 h 921045"/>
                    <a:gd name="connsiteX10" fmla="*/ 444504 w 821661"/>
                    <a:gd name="connsiteY10" fmla="*/ 27 h 921045"/>
                    <a:gd name="connsiteX11" fmla="*/ 821479 w 821661"/>
                    <a:gd name="connsiteY11" fmla="*/ 445103 h 921045"/>
                    <a:gd name="connsiteX12" fmla="*/ 552319 w 821661"/>
                    <a:gd name="connsiteY12" fmla="*/ 898660 h 921045"/>
                    <a:gd name="connsiteX0" fmla="*/ 480846 w 821661"/>
                    <a:gd name="connsiteY0" fmla="*/ 747863 h 930224"/>
                    <a:gd name="connsiteX1" fmla="*/ 232191 w 821661"/>
                    <a:gd name="connsiteY1" fmla="*/ 919950 h 930224"/>
                    <a:gd name="connsiteX2" fmla="*/ 82487 w 821661"/>
                    <a:gd name="connsiteY2" fmla="*/ 866015 h 930224"/>
                    <a:gd name="connsiteX3" fmla="*/ 112421 w 821661"/>
                    <a:gd name="connsiteY3" fmla="*/ 809608 h 930224"/>
                    <a:gd name="connsiteX4" fmla="*/ 56198 w 821661"/>
                    <a:gd name="connsiteY4" fmla="*/ 807886 h 930224"/>
                    <a:gd name="connsiteX5" fmla="*/ 48103 w 821661"/>
                    <a:gd name="connsiteY5" fmla="*/ 752360 h 930224"/>
                    <a:gd name="connsiteX6" fmla="*/ 0 w 821661"/>
                    <a:gd name="connsiteY6" fmla="*/ 713901 h 930224"/>
                    <a:gd name="connsiteX7" fmla="*/ 41934 w 821661"/>
                    <a:gd name="connsiteY7" fmla="*/ 572226 h 930224"/>
                    <a:gd name="connsiteX8" fmla="*/ 12918 w 821661"/>
                    <a:gd name="connsiteY8" fmla="*/ 401454 h 930224"/>
                    <a:gd name="connsiteX9" fmla="*/ 11316 w 821661"/>
                    <a:gd name="connsiteY9" fmla="*/ 339903 h 930224"/>
                    <a:gd name="connsiteX10" fmla="*/ 444504 w 821661"/>
                    <a:gd name="connsiteY10" fmla="*/ 27 h 930224"/>
                    <a:gd name="connsiteX11" fmla="*/ 821479 w 821661"/>
                    <a:gd name="connsiteY11" fmla="*/ 445103 h 930224"/>
                    <a:gd name="connsiteX12" fmla="*/ 552319 w 821661"/>
                    <a:gd name="connsiteY12" fmla="*/ 898660 h 930224"/>
                    <a:gd name="connsiteX0" fmla="*/ 480846 w 821661"/>
                    <a:gd name="connsiteY0" fmla="*/ 747863 h 930224"/>
                    <a:gd name="connsiteX1" fmla="*/ 232191 w 821661"/>
                    <a:gd name="connsiteY1" fmla="*/ 919950 h 930224"/>
                    <a:gd name="connsiteX2" fmla="*/ 82487 w 821661"/>
                    <a:gd name="connsiteY2" fmla="*/ 866015 h 930224"/>
                    <a:gd name="connsiteX3" fmla="*/ 112421 w 821661"/>
                    <a:gd name="connsiteY3" fmla="*/ 809608 h 930224"/>
                    <a:gd name="connsiteX4" fmla="*/ 56198 w 821661"/>
                    <a:gd name="connsiteY4" fmla="*/ 807886 h 930224"/>
                    <a:gd name="connsiteX5" fmla="*/ 48103 w 821661"/>
                    <a:gd name="connsiteY5" fmla="*/ 752360 h 930224"/>
                    <a:gd name="connsiteX6" fmla="*/ 0 w 821661"/>
                    <a:gd name="connsiteY6" fmla="*/ 713901 h 930224"/>
                    <a:gd name="connsiteX7" fmla="*/ 41934 w 821661"/>
                    <a:gd name="connsiteY7" fmla="*/ 572226 h 930224"/>
                    <a:gd name="connsiteX8" fmla="*/ 12918 w 821661"/>
                    <a:gd name="connsiteY8" fmla="*/ 401454 h 930224"/>
                    <a:gd name="connsiteX9" fmla="*/ 11316 w 821661"/>
                    <a:gd name="connsiteY9" fmla="*/ 339903 h 930224"/>
                    <a:gd name="connsiteX10" fmla="*/ 444504 w 821661"/>
                    <a:gd name="connsiteY10" fmla="*/ 27 h 930224"/>
                    <a:gd name="connsiteX11" fmla="*/ 821479 w 821661"/>
                    <a:gd name="connsiteY11" fmla="*/ 445103 h 930224"/>
                    <a:gd name="connsiteX12" fmla="*/ 552319 w 821661"/>
                    <a:gd name="connsiteY12" fmla="*/ 898660 h 930224"/>
                    <a:gd name="connsiteX0" fmla="*/ 480846 w 821661"/>
                    <a:gd name="connsiteY0" fmla="*/ 747863 h 927638"/>
                    <a:gd name="connsiteX1" fmla="*/ 232191 w 821661"/>
                    <a:gd name="connsiteY1" fmla="*/ 919950 h 927638"/>
                    <a:gd name="connsiteX2" fmla="*/ 82487 w 821661"/>
                    <a:gd name="connsiteY2" fmla="*/ 866015 h 927638"/>
                    <a:gd name="connsiteX3" fmla="*/ 112421 w 821661"/>
                    <a:gd name="connsiteY3" fmla="*/ 809608 h 927638"/>
                    <a:gd name="connsiteX4" fmla="*/ 56198 w 821661"/>
                    <a:gd name="connsiteY4" fmla="*/ 807886 h 927638"/>
                    <a:gd name="connsiteX5" fmla="*/ 48103 w 821661"/>
                    <a:gd name="connsiteY5" fmla="*/ 752360 h 927638"/>
                    <a:gd name="connsiteX6" fmla="*/ 0 w 821661"/>
                    <a:gd name="connsiteY6" fmla="*/ 713901 h 927638"/>
                    <a:gd name="connsiteX7" fmla="*/ 41934 w 821661"/>
                    <a:gd name="connsiteY7" fmla="*/ 572226 h 927638"/>
                    <a:gd name="connsiteX8" fmla="*/ 12918 w 821661"/>
                    <a:gd name="connsiteY8" fmla="*/ 401454 h 927638"/>
                    <a:gd name="connsiteX9" fmla="*/ 11316 w 821661"/>
                    <a:gd name="connsiteY9" fmla="*/ 339903 h 927638"/>
                    <a:gd name="connsiteX10" fmla="*/ 444504 w 821661"/>
                    <a:gd name="connsiteY10" fmla="*/ 27 h 927638"/>
                    <a:gd name="connsiteX11" fmla="*/ 821479 w 821661"/>
                    <a:gd name="connsiteY11" fmla="*/ 445103 h 927638"/>
                    <a:gd name="connsiteX12" fmla="*/ 552319 w 821661"/>
                    <a:gd name="connsiteY12" fmla="*/ 898660 h 927638"/>
                    <a:gd name="connsiteX0" fmla="*/ 480846 w 821661"/>
                    <a:gd name="connsiteY0" fmla="*/ 747863 h 940025"/>
                    <a:gd name="connsiteX1" fmla="*/ 263148 w 821661"/>
                    <a:gd name="connsiteY1" fmla="*/ 934237 h 940025"/>
                    <a:gd name="connsiteX2" fmla="*/ 82487 w 821661"/>
                    <a:gd name="connsiteY2" fmla="*/ 866015 h 940025"/>
                    <a:gd name="connsiteX3" fmla="*/ 112421 w 821661"/>
                    <a:gd name="connsiteY3" fmla="*/ 809608 h 940025"/>
                    <a:gd name="connsiteX4" fmla="*/ 56198 w 821661"/>
                    <a:gd name="connsiteY4" fmla="*/ 807886 h 940025"/>
                    <a:gd name="connsiteX5" fmla="*/ 48103 w 821661"/>
                    <a:gd name="connsiteY5" fmla="*/ 752360 h 940025"/>
                    <a:gd name="connsiteX6" fmla="*/ 0 w 821661"/>
                    <a:gd name="connsiteY6" fmla="*/ 713901 h 940025"/>
                    <a:gd name="connsiteX7" fmla="*/ 41934 w 821661"/>
                    <a:gd name="connsiteY7" fmla="*/ 572226 h 940025"/>
                    <a:gd name="connsiteX8" fmla="*/ 12918 w 821661"/>
                    <a:gd name="connsiteY8" fmla="*/ 401454 h 940025"/>
                    <a:gd name="connsiteX9" fmla="*/ 11316 w 821661"/>
                    <a:gd name="connsiteY9" fmla="*/ 339903 h 940025"/>
                    <a:gd name="connsiteX10" fmla="*/ 444504 w 821661"/>
                    <a:gd name="connsiteY10" fmla="*/ 27 h 940025"/>
                    <a:gd name="connsiteX11" fmla="*/ 821479 w 821661"/>
                    <a:gd name="connsiteY11" fmla="*/ 445103 h 940025"/>
                    <a:gd name="connsiteX12" fmla="*/ 552319 w 821661"/>
                    <a:gd name="connsiteY12" fmla="*/ 898660 h 940025"/>
                    <a:gd name="connsiteX0" fmla="*/ 480846 w 821661"/>
                    <a:gd name="connsiteY0" fmla="*/ 747863 h 939121"/>
                    <a:gd name="connsiteX1" fmla="*/ 263148 w 821661"/>
                    <a:gd name="connsiteY1" fmla="*/ 934237 h 939121"/>
                    <a:gd name="connsiteX2" fmla="*/ 82487 w 821661"/>
                    <a:gd name="connsiteY2" fmla="*/ 866015 h 939121"/>
                    <a:gd name="connsiteX3" fmla="*/ 112421 w 821661"/>
                    <a:gd name="connsiteY3" fmla="*/ 809608 h 939121"/>
                    <a:gd name="connsiteX4" fmla="*/ 56198 w 821661"/>
                    <a:gd name="connsiteY4" fmla="*/ 807886 h 939121"/>
                    <a:gd name="connsiteX5" fmla="*/ 48103 w 821661"/>
                    <a:gd name="connsiteY5" fmla="*/ 752360 h 939121"/>
                    <a:gd name="connsiteX6" fmla="*/ 0 w 821661"/>
                    <a:gd name="connsiteY6" fmla="*/ 713901 h 939121"/>
                    <a:gd name="connsiteX7" fmla="*/ 41934 w 821661"/>
                    <a:gd name="connsiteY7" fmla="*/ 572226 h 939121"/>
                    <a:gd name="connsiteX8" fmla="*/ 12918 w 821661"/>
                    <a:gd name="connsiteY8" fmla="*/ 401454 h 939121"/>
                    <a:gd name="connsiteX9" fmla="*/ 11316 w 821661"/>
                    <a:gd name="connsiteY9" fmla="*/ 339903 h 939121"/>
                    <a:gd name="connsiteX10" fmla="*/ 444504 w 821661"/>
                    <a:gd name="connsiteY10" fmla="*/ 27 h 939121"/>
                    <a:gd name="connsiteX11" fmla="*/ 821479 w 821661"/>
                    <a:gd name="connsiteY11" fmla="*/ 445103 h 939121"/>
                    <a:gd name="connsiteX12" fmla="*/ 552319 w 821661"/>
                    <a:gd name="connsiteY12" fmla="*/ 898660 h 939121"/>
                    <a:gd name="connsiteX0" fmla="*/ 490371 w 831186"/>
                    <a:gd name="connsiteY0" fmla="*/ 747863 h 939121"/>
                    <a:gd name="connsiteX1" fmla="*/ 272673 w 831186"/>
                    <a:gd name="connsiteY1" fmla="*/ 934237 h 939121"/>
                    <a:gd name="connsiteX2" fmla="*/ 92012 w 831186"/>
                    <a:gd name="connsiteY2" fmla="*/ 866015 h 939121"/>
                    <a:gd name="connsiteX3" fmla="*/ 121946 w 831186"/>
                    <a:gd name="connsiteY3" fmla="*/ 809608 h 939121"/>
                    <a:gd name="connsiteX4" fmla="*/ 65723 w 831186"/>
                    <a:gd name="connsiteY4" fmla="*/ 807886 h 939121"/>
                    <a:gd name="connsiteX5" fmla="*/ 57628 w 831186"/>
                    <a:gd name="connsiteY5" fmla="*/ 752360 h 939121"/>
                    <a:gd name="connsiteX6" fmla="*/ 0 w 831186"/>
                    <a:gd name="connsiteY6" fmla="*/ 673420 h 939121"/>
                    <a:gd name="connsiteX7" fmla="*/ 51459 w 831186"/>
                    <a:gd name="connsiteY7" fmla="*/ 572226 h 939121"/>
                    <a:gd name="connsiteX8" fmla="*/ 22443 w 831186"/>
                    <a:gd name="connsiteY8" fmla="*/ 401454 h 939121"/>
                    <a:gd name="connsiteX9" fmla="*/ 20841 w 831186"/>
                    <a:gd name="connsiteY9" fmla="*/ 339903 h 939121"/>
                    <a:gd name="connsiteX10" fmla="*/ 454029 w 831186"/>
                    <a:gd name="connsiteY10" fmla="*/ 27 h 939121"/>
                    <a:gd name="connsiteX11" fmla="*/ 831004 w 831186"/>
                    <a:gd name="connsiteY11" fmla="*/ 445103 h 939121"/>
                    <a:gd name="connsiteX12" fmla="*/ 561844 w 831186"/>
                    <a:gd name="connsiteY12" fmla="*/ 898660 h 939121"/>
                    <a:gd name="connsiteX0" fmla="*/ 490371 w 831186"/>
                    <a:gd name="connsiteY0" fmla="*/ 747863 h 939121"/>
                    <a:gd name="connsiteX1" fmla="*/ 272673 w 831186"/>
                    <a:gd name="connsiteY1" fmla="*/ 934237 h 939121"/>
                    <a:gd name="connsiteX2" fmla="*/ 92012 w 831186"/>
                    <a:gd name="connsiteY2" fmla="*/ 866015 h 939121"/>
                    <a:gd name="connsiteX3" fmla="*/ 121946 w 831186"/>
                    <a:gd name="connsiteY3" fmla="*/ 809608 h 939121"/>
                    <a:gd name="connsiteX4" fmla="*/ 65723 w 831186"/>
                    <a:gd name="connsiteY4" fmla="*/ 807886 h 939121"/>
                    <a:gd name="connsiteX5" fmla="*/ 55247 w 831186"/>
                    <a:gd name="connsiteY5" fmla="*/ 702354 h 939121"/>
                    <a:gd name="connsiteX6" fmla="*/ 0 w 831186"/>
                    <a:gd name="connsiteY6" fmla="*/ 673420 h 939121"/>
                    <a:gd name="connsiteX7" fmla="*/ 51459 w 831186"/>
                    <a:gd name="connsiteY7" fmla="*/ 572226 h 939121"/>
                    <a:gd name="connsiteX8" fmla="*/ 22443 w 831186"/>
                    <a:gd name="connsiteY8" fmla="*/ 401454 h 939121"/>
                    <a:gd name="connsiteX9" fmla="*/ 20841 w 831186"/>
                    <a:gd name="connsiteY9" fmla="*/ 339903 h 939121"/>
                    <a:gd name="connsiteX10" fmla="*/ 454029 w 831186"/>
                    <a:gd name="connsiteY10" fmla="*/ 27 h 939121"/>
                    <a:gd name="connsiteX11" fmla="*/ 831004 w 831186"/>
                    <a:gd name="connsiteY11" fmla="*/ 445103 h 939121"/>
                    <a:gd name="connsiteX12" fmla="*/ 561844 w 831186"/>
                    <a:gd name="connsiteY12" fmla="*/ 898660 h 939121"/>
                    <a:gd name="connsiteX0" fmla="*/ 490371 w 831186"/>
                    <a:gd name="connsiteY0" fmla="*/ 747863 h 939121"/>
                    <a:gd name="connsiteX1" fmla="*/ 272673 w 831186"/>
                    <a:gd name="connsiteY1" fmla="*/ 934237 h 939121"/>
                    <a:gd name="connsiteX2" fmla="*/ 92012 w 831186"/>
                    <a:gd name="connsiteY2" fmla="*/ 866015 h 939121"/>
                    <a:gd name="connsiteX3" fmla="*/ 121946 w 831186"/>
                    <a:gd name="connsiteY3" fmla="*/ 809608 h 939121"/>
                    <a:gd name="connsiteX4" fmla="*/ 65723 w 831186"/>
                    <a:gd name="connsiteY4" fmla="*/ 807886 h 939121"/>
                    <a:gd name="connsiteX5" fmla="*/ 55247 w 831186"/>
                    <a:gd name="connsiteY5" fmla="*/ 702354 h 939121"/>
                    <a:gd name="connsiteX6" fmla="*/ 0 w 831186"/>
                    <a:gd name="connsiteY6" fmla="*/ 673420 h 939121"/>
                    <a:gd name="connsiteX7" fmla="*/ 51459 w 831186"/>
                    <a:gd name="connsiteY7" fmla="*/ 572226 h 939121"/>
                    <a:gd name="connsiteX8" fmla="*/ 22443 w 831186"/>
                    <a:gd name="connsiteY8" fmla="*/ 401454 h 939121"/>
                    <a:gd name="connsiteX9" fmla="*/ 20841 w 831186"/>
                    <a:gd name="connsiteY9" fmla="*/ 339903 h 939121"/>
                    <a:gd name="connsiteX10" fmla="*/ 454029 w 831186"/>
                    <a:gd name="connsiteY10" fmla="*/ 27 h 939121"/>
                    <a:gd name="connsiteX11" fmla="*/ 831004 w 831186"/>
                    <a:gd name="connsiteY11" fmla="*/ 445103 h 939121"/>
                    <a:gd name="connsiteX12" fmla="*/ 561844 w 831186"/>
                    <a:gd name="connsiteY12" fmla="*/ 898660 h 939121"/>
                    <a:gd name="connsiteX0" fmla="*/ 490371 w 831186"/>
                    <a:gd name="connsiteY0" fmla="*/ 747863 h 939121"/>
                    <a:gd name="connsiteX1" fmla="*/ 272673 w 831186"/>
                    <a:gd name="connsiteY1" fmla="*/ 934237 h 939121"/>
                    <a:gd name="connsiteX2" fmla="*/ 92012 w 831186"/>
                    <a:gd name="connsiteY2" fmla="*/ 866015 h 939121"/>
                    <a:gd name="connsiteX3" fmla="*/ 121946 w 831186"/>
                    <a:gd name="connsiteY3" fmla="*/ 809608 h 939121"/>
                    <a:gd name="connsiteX4" fmla="*/ 65723 w 831186"/>
                    <a:gd name="connsiteY4" fmla="*/ 807886 h 939121"/>
                    <a:gd name="connsiteX5" fmla="*/ 55247 w 831186"/>
                    <a:gd name="connsiteY5" fmla="*/ 702354 h 939121"/>
                    <a:gd name="connsiteX6" fmla="*/ 0 w 831186"/>
                    <a:gd name="connsiteY6" fmla="*/ 673420 h 939121"/>
                    <a:gd name="connsiteX7" fmla="*/ 51459 w 831186"/>
                    <a:gd name="connsiteY7" fmla="*/ 572226 h 939121"/>
                    <a:gd name="connsiteX8" fmla="*/ 22443 w 831186"/>
                    <a:gd name="connsiteY8" fmla="*/ 401454 h 939121"/>
                    <a:gd name="connsiteX9" fmla="*/ 20841 w 831186"/>
                    <a:gd name="connsiteY9" fmla="*/ 339903 h 939121"/>
                    <a:gd name="connsiteX10" fmla="*/ 454029 w 831186"/>
                    <a:gd name="connsiteY10" fmla="*/ 27 h 939121"/>
                    <a:gd name="connsiteX11" fmla="*/ 831004 w 831186"/>
                    <a:gd name="connsiteY11" fmla="*/ 445103 h 939121"/>
                    <a:gd name="connsiteX12" fmla="*/ 561844 w 831186"/>
                    <a:gd name="connsiteY12" fmla="*/ 898660 h 939121"/>
                    <a:gd name="connsiteX0" fmla="*/ 490371 w 831186"/>
                    <a:gd name="connsiteY0" fmla="*/ 747863 h 939121"/>
                    <a:gd name="connsiteX1" fmla="*/ 272673 w 831186"/>
                    <a:gd name="connsiteY1" fmla="*/ 934237 h 939121"/>
                    <a:gd name="connsiteX2" fmla="*/ 92012 w 831186"/>
                    <a:gd name="connsiteY2" fmla="*/ 866015 h 939121"/>
                    <a:gd name="connsiteX3" fmla="*/ 121946 w 831186"/>
                    <a:gd name="connsiteY3" fmla="*/ 809608 h 939121"/>
                    <a:gd name="connsiteX4" fmla="*/ 65723 w 831186"/>
                    <a:gd name="connsiteY4" fmla="*/ 807886 h 939121"/>
                    <a:gd name="connsiteX5" fmla="*/ 60010 w 831186"/>
                    <a:gd name="connsiteY5" fmla="*/ 714260 h 939121"/>
                    <a:gd name="connsiteX6" fmla="*/ 0 w 831186"/>
                    <a:gd name="connsiteY6" fmla="*/ 673420 h 939121"/>
                    <a:gd name="connsiteX7" fmla="*/ 51459 w 831186"/>
                    <a:gd name="connsiteY7" fmla="*/ 572226 h 939121"/>
                    <a:gd name="connsiteX8" fmla="*/ 22443 w 831186"/>
                    <a:gd name="connsiteY8" fmla="*/ 401454 h 939121"/>
                    <a:gd name="connsiteX9" fmla="*/ 20841 w 831186"/>
                    <a:gd name="connsiteY9" fmla="*/ 339903 h 939121"/>
                    <a:gd name="connsiteX10" fmla="*/ 454029 w 831186"/>
                    <a:gd name="connsiteY10" fmla="*/ 27 h 939121"/>
                    <a:gd name="connsiteX11" fmla="*/ 831004 w 831186"/>
                    <a:gd name="connsiteY11" fmla="*/ 445103 h 939121"/>
                    <a:gd name="connsiteX12" fmla="*/ 561844 w 831186"/>
                    <a:gd name="connsiteY12" fmla="*/ 898660 h 939121"/>
                    <a:gd name="connsiteX0" fmla="*/ 490371 w 831186"/>
                    <a:gd name="connsiteY0" fmla="*/ 747863 h 939121"/>
                    <a:gd name="connsiteX1" fmla="*/ 272673 w 831186"/>
                    <a:gd name="connsiteY1" fmla="*/ 934237 h 939121"/>
                    <a:gd name="connsiteX2" fmla="*/ 92012 w 831186"/>
                    <a:gd name="connsiteY2" fmla="*/ 866015 h 939121"/>
                    <a:gd name="connsiteX3" fmla="*/ 121946 w 831186"/>
                    <a:gd name="connsiteY3" fmla="*/ 809608 h 939121"/>
                    <a:gd name="connsiteX4" fmla="*/ 65723 w 831186"/>
                    <a:gd name="connsiteY4" fmla="*/ 807886 h 939121"/>
                    <a:gd name="connsiteX5" fmla="*/ 60010 w 831186"/>
                    <a:gd name="connsiteY5" fmla="*/ 714260 h 939121"/>
                    <a:gd name="connsiteX6" fmla="*/ 0 w 831186"/>
                    <a:gd name="connsiteY6" fmla="*/ 673420 h 939121"/>
                    <a:gd name="connsiteX7" fmla="*/ 51459 w 831186"/>
                    <a:gd name="connsiteY7" fmla="*/ 572226 h 939121"/>
                    <a:gd name="connsiteX8" fmla="*/ 22443 w 831186"/>
                    <a:gd name="connsiteY8" fmla="*/ 401454 h 939121"/>
                    <a:gd name="connsiteX9" fmla="*/ 20841 w 831186"/>
                    <a:gd name="connsiteY9" fmla="*/ 339903 h 939121"/>
                    <a:gd name="connsiteX10" fmla="*/ 454029 w 831186"/>
                    <a:gd name="connsiteY10" fmla="*/ 27 h 939121"/>
                    <a:gd name="connsiteX11" fmla="*/ 831004 w 831186"/>
                    <a:gd name="connsiteY11" fmla="*/ 445103 h 939121"/>
                    <a:gd name="connsiteX12" fmla="*/ 561844 w 831186"/>
                    <a:gd name="connsiteY12" fmla="*/ 898660 h 939121"/>
                    <a:gd name="connsiteX0" fmla="*/ 490371 w 831186"/>
                    <a:gd name="connsiteY0" fmla="*/ 747863 h 939121"/>
                    <a:gd name="connsiteX1" fmla="*/ 272673 w 831186"/>
                    <a:gd name="connsiteY1" fmla="*/ 934237 h 939121"/>
                    <a:gd name="connsiteX2" fmla="*/ 92012 w 831186"/>
                    <a:gd name="connsiteY2" fmla="*/ 866015 h 939121"/>
                    <a:gd name="connsiteX3" fmla="*/ 121946 w 831186"/>
                    <a:gd name="connsiteY3" fmla="*/ 809608 h 939121"/>
                    <a:gd name="connsiteX4" fmla="*/ 65723 w 831186"/>
                    <a:gd name="connsiteY4" fmla="*/ 807886 h 939121"/>
                    <a:gd name="connsiteX5" fmla="*/ 60010 w 831186"/>
                    <a:gd name="connsiteY5" fmla="*/ 714260 h 939121"/>
                    <a:gd name="connsiteX6" fmla="*/ 0 w 831186"/>
                    <a:gd name="connsiteY6" fmla="*/ 673420 h 939121"/>
                    <a:gd name="connsiteX7" fmla="*/ 51459 w 831186"/>
                    <a:gd name="connsiteY7" fmla="*/ 572226 h 939121"/>
                    <a:gd name="connsiteX8" fmla="*/ 22443 w 831186"/>
                    <a:gd name="connsiteY8" fmla="*/ 401454 h 939121"/>
                    <a:gd name="connsiteX9" fmla="*/ 20841 w 831186"/>
                    <a:gd name="connsiteY9" fmla="*/ 339903 h 939121"/>
                    <a:gd name="connsiteX10" fmla="*/ 454029 w 831186"/>
                    <a:gd name="connsiteY10" fmla="*/ 27 h 939121"/>
                    <a:gd name="connsiteX11" fmla="*/ 831004 w 831186"/>
                    <a:gd name="connsiteY11" fmla="*/ 445103 h 939121"/>
                    <a:gd name="connsiteX12" fmla="*/ 561844 w 831186"/>
                    <a:gd name="connsiteY12" fmla="*/ 898660 h 939121"/>
                    <a:gd name="connsiteX0" fmla="*/ 490371 w 831186"/>
                    <a:gd name="connsiteY0" fmla="*/ 747863 h 939121"/>
                    <a:gd name="connsiteX1" fmla="*/ 272673 w 831186"/>
                    <a:gd name="connsiteY1" fmla="*/ 934237 h 939121"/>
                    <a:gd name="connsiteX2" fmla="*/ 92012 w 831186"/>
                    <a:gd name="connsiteY2" fmla="*/ 866015 h 939121"/>
                    <a:gd name="connsiteX3" fmla="*/ 121946 w 831186"/>
                    <a:gd name="connsiteY3" fmla="*/ 809608 h 939121"/>
                    <a:gd name="connsiteX4" fmla="*/ 65723 w 831186"/>
                    <a:gd name="connsiteY4" fmla="*/ 807886 h 939121"/>
                    <a:gd name="connsiteX5" fmla="*/ 60010 w 831186"/>
                    <a:gd name="connsiteY5" fmla="*/ 702353 h 939121"/>
                    <a:gd name="connsiteX6" fmla="*/ 0 w 831186"/>
                    <a:gd name="connsiteY6" fmla="*/ 673420 h 939121"/>
                    <a:gd name="connsiteX7" fmla="*/ 51459 w 831186"/>
                    <a:gd name="connsiteY7" fmla="*/ 572226 h 939121"/>
                    <a:gd name="connsiteX8" fmla="*/ 22443 w 831186"/>
                    <a:gd name="connsiteY8" fmla="*/ 401454 h 939121"/>
                    <a:gd name="connsiteX9" fmla="*/ 20841 w 831186"/>
                    <a:gd name="connsiteY9" fmla="*/ 339903 h 939121"/>
                    <a:gd name="connsiteX10" fmla="*/ 454029 w 831186"/>
                    <a:gd name="connsiteY10" fmla="*/ 27 h 939121"/>
                    <a:gd name="connsiteX11" fmla="*/ 831004 w 831186"/>
                    <a:gd name="connsiteY11" fmla="*/ 445103 h 939121"/>
                    <a:gd name="connsiteX12" fmla="*/ 561844 w 831186"/>
                    <a:gd name="connsiteY12" fmla="*/ 898660 h 939121"/>
                    <a:gd name="connsiteX0" fmla="*/ 490371 w 831186"/>
                    <a:gd name="connsiteY0" fmla="*/ 747863 h 939121"/>
                    <a:gd name="connsiteX1" fmla="*/ 272673 w 831186"/>
                    <a:gd name="connsiteY1" fmla="*/ 934237 h 939121"/>
                    <a:gd name="connsiteX2" fmla="*/ 92012 w 831186"/>
                    <a:gd name="connsiteY2" fmla="*/ 866015 h 939121"/>
                    <a:gd name="connsiteX3" fmla="*/ 121946 w 831186"/>
                    <a:gd name="connsiteY3" fmla="*/ 809608 h 939121"/>
                    <a:gd name="connsiteX4" fmla="*/ 51435 w 831186"/>
                    <a:gd name="connsiteY4" fmla="*/ 757879 h 939121"/>
                    <a:gd name="connsiteX5" fmla="*/ 60010 w 831186"/>
                    <a:gd name="connsiteY5" fmla="*/ 702353 h 939121"/>
                    <a:gd name="connsiteX6" fmla="*/ 0 w 831186"/>
                    <a:gd name="connsiteY6" fmla="*/ 673420 h 939121"/>
                    <a:gd name="connsiteX7" fmla="*/ 51459 w 831186"/>
                    <a:gd name="connsiteY7" fmla="*/ 572226 h 939121"/>
                    <a:gd name="connsiteX8" fmla="*/ 22443 w 831186"/>
                    <a:gd name="connsiteY8" fmla="*/ 401454 h 939121"/>
                    <a:gd name="connsiteX9" fmla="*/ 20841 w 831186"/>
                    <a:gd name="connsiteY9" fmla="*/ 339903 h 939121"/>
                    <a:gd name="connsiteX10" fmla="*/ 454029 w 831186"/>
                    <a:gd name="connsiteY10" fmla="*/ 27 h 939121"/>
                    <a:gd name="connsiteX11" fmla="*/ 831004 w 831186"/>
                    <a:gd name="connsiteY11" fmla="*/ 445103 h 939121"/>
                    <a:gd name="connsiteX12" fmla="*/ 561844 w 831186"/>
                    <a:gd name="connsiteY12" fmla="*/ 898660 h 939121"/>
                    <a:gd name="connsiteX0" fmla="*/ 490371 w 831186"/>
                    <a:gd name="connsiteY0" fmla="*/ 747863 h 939121"/>
                    <a:gd name="connsiteX1" fmla="*/ 272673 w 831186"/>
                    <a:gd name="connsiteY1" fmla="*/ 934237 h 939121"/>
                    <a:gd name="connsiteX2" fmla="*/ 92012 w 831186"/>
                    <a:gd name="connsiteY2" fmla="*/ 866015 h 939121"/>
                    <a:gd name="connsiteX3" fmla="*/ 231483 w 831186"/>
                    <a:gd name="connsiteY3" fmla="*/ 747696 h 939121"/>
                    <a:gd name="connsiteX4" fmla="*/ 51435 w 831186"/>
                    <a:gd name="connsiteY4" fmla="*/ 757879 h 939121"/>
                    <a:gd name="connsiteX5" fmla="*/ 60010 w 831186"/>
                    <a:gd name="connsiteY5" fmla="*/ 702353 h 939121"/>
                    <a:gd name="connsiteX6" fmla="*/ 0 w 831186"/>
                    <a:gd name="connsiteY6" fmla="*/ 673420 h 939121"/>
                    <a:gd name="connsiteX7" fmla="*/ 51459 w 831186"/>
                    <a:gd name="connsiteY7" fmla="*/ 572226 h 939121"/>
                    <a:gd name="connsiteX8" fmla="*/ 22443 w 831186"/>
                    <a:gd name="connsiteY8" fmla="*/ 401454 h 939121"/>
                    <a:gd name="connsiteX9" fmla="*/ 20841 w 831186"/>
                    <a:gd name="connsiteY9" fmla="*/ 339903 h 939121"/>
                    <a:gd name="connsiteX10" fmla="*/ 454029 w 831186"/>
                    <a:gd name="connsiteY10" fmla="*/ 27 h 939121"/>
                    <a:gd name="connsiteX11" fmla="*/ 831004 w 831186"/>
                    <a:gd name="connsiteY11" fmla="*/ 445103 h 939121"/>
                    <a:gd name="connsiteX12" fmla="*/ 561844 w 831186"/>
                    <a:gd name="connsiteY12" fmla="*/ 898660 h 939121"/>
                    <a:gd name="connsiteX0" fmla="*/ 490371 w 831186"/>
                    <a:gd name="connsiteY0" fmla="*/ 747863 h 956520"/>
                    <a:gd name="connsiteX1" fmla="*/ 272673 w 831186"/>
                    <a:gd name="connsiteY1" fmla="*/ 934237 h 956520"/>
                    <a:gd name="connsiteX2" fmla="*/ 139637 w 831186"/>
                    <a:gd name="connsiteY2" fmla="*/ 916021 h 956520"/>
                    <a:gd name="connsiteX3" fmla="*/ 231483 w 831186"/>
                    <a:gd name="connsiteY3" fmla="*/ 747696 h 956520"/>
                    <a:gd name="connsiteX4" fmla="*/ 51435 w 831186"/>
                    <a:gd name="connsiteY4" fmla="*/ 757879 h 956520"/>
                    <a:gd name="connsiteX5" fmla="*/ 60010 w 831186"/>
                    <a:gd name="connsiteY5" fmla="*/ 702353 h 956520"/>
                    <a:gd name="connsiteX6" fmla="*/ 0 w 831186"/>
                    <a:gd name="connsiteY6" fmla="*/ 673420 h 956520"/>
                    <a:gd name="connsiteX7" fmla="*/ 51459 w 831186"/>
                    <a:gd name="connsiteY7" fmla="*/ 572226 h 956520"/>
                    <a:gd name="connsiteX8" fmla="*/ 22443 w 831186"/>
                    <a:gd name="connsiteY8" fmla="*/ 401454 h 956520"/>
                    <a:gd name="connsiteX9" fmla="*/ 20841 w 831186"/>
                    <a:gd name="connsiteY9" fmla="*/ 339903 h 956520"/>
                    <a:gd name="connsiteX10" fmla="*/ 454029 w 831186"/>
                    <a:gd name="connsiteY10" fmla="*/ 27 h 956520"/>
                    <a:gd name="connsiteX11" fmla="*/ 831004 w 831186"/>
                    <a:gd name="connsiteY11" fmla="*/ 445103 h 956520"/>
                    <a:gd name="connsiteX12" fmla="*/ 561844 w 831186"/>
                    <a:gd name="connsiteY12" fmla="*/ 898660 h 956520"/>
                    <a:gd name="connsiteX0" fmla="*/ 490371 w 831186"/>
                    <a:gd name="connsiteY0" fmla="*/ 747863 h 916021"/>
                    <a:gd name="connsiteX1" fmla="*/ 139637 w 831186"/>
                    <a:gd name="connsiteY1" fmla="*/ 916021 h 916021"/>
                    <a:gd name="connsiteX2" fmla="*/ 231483 w 831186"/>
                    <a:gd name="connsiteY2" fmla="*/ 747696 h 916021"/>
                    <a:gd name="connsiteX3" fmla="*/ 51435 w 831186"/>
                    <a:gd name="connsiteY3" fmla="*/ 757879 h 916021"/>
                    <a:gd name="connsiteX4" fmla="*/ 60010 w 831186"/>
                    <a:gd name="connsiteY4" fmla="*/ 702353 h 916021"/>
                    <a:gd name="connsiteX5" fmla="*/ 0 w 831186"/>
                    <a:gd name="connsiteY5" fmla="*/ 673420 h 916021"/>
                    <a:gd name="connsiteX6" fmla="*/ 51459 w 831186"/>
                    <a:gd name="connsiteY6" fmla="*/ 572226 h 916021"/>
                    <a:gd name="connsiteX7" fmla="*/ 22443 w 831186"/>
                    <a:gd name="connsiteY7" fmla="*/ 401454 h 916021"/>
                    <a:gd name="connsiteX8" fmla="*/ 20841 w 831186"/>
                    <a:gd name="connsiteY8" fmla="*/ 339903 h 916021"/>
                    <a:gd name="connsiteX9" fmla="*/ 454029 w 831186"/>
                    <a:gd name="connsiteY9" fmla="*/ 27 h 916021"/>
                    <a:gd name="connsiteX10" fmla="*/ 831004 w 831186"/>
                    <a:gd name="connsiteY10" fmla="*/ 445103 h 916021"/>
                    <a:gd name="connsiteX11" fmla="*/ 561844 w 831186"/>
                    <a:gd name="connsiteY11" fmla="*/ 898660 h 916021"/>
                    <a:gd name="connsiteX0" fmla="*/ 490371 w 831186"/>
                    <a:gd name="connsiteY0" fmla="*/ 747863 h 924619"/>
                    <a:gd name="connsiteX1" fmla="*/ 139637 w 831186"/>
                    <a:gd name="connsiteY1" fmla="*/ 916021 h 924619"/>
                    <a:gd name="connsiteX2" fmla="*/ 231483 w 831186"/>
                    <a:gd name="connsiteY2" fmla="*/ 747696 h 924619"/>
                    <a:gd name="connsiteX3" fmla="*/ 51435 w 831186"/>
                    <a:gd name="connsiteY3" fmla="*/ 757879 h 924619"/>
                    <a:gd name="connsiteX4" fmla="*/ 60010 w 831186"/>
                    <a:gd name="connsiteY4" fmla="*/ 702353 h 924619"/>
                    <a:gd name="connsiteX5" fmla="*/ 0 w 831186"/>
                    <a:gd name="connsiteY5" fmla="*/ 673420 h 924619"/>
                    <a:gd name="connsiteX6" fmla="*/ 51459 w 831186"/>
                    <a:gd name="connsiteY6" fmla="*/ 572226 h 924619"/>
                    <a:gd name="connsiteX7" fmla="*/ 22443 w 831186"/>
                    <a:gd name="connsiteY7" fmla="*/ 401454 h 924619"/>
                    <a:gd name="connsiteX8" fmla="*/ 20841 w 831186"/>
                    <a:gd name="connsiteY8" fmla="*/ 339903 h 924619"/>
                    <a:gd name="connsiteX9" fmla="*/ 454029 w 831186"/>
                    <a:gd name="connsiteY9" fmla="*/ 27 h 924619"/>
                    <a:gd name="connsiteX10" fmla="*/ 831004 w 831186"/>
                    <a:gd name="connsiteY10" fmla="*/ 445103 h 924619"/>
                    <a:gd name="connsiteX11" fmla="*/ 561844 w 831186"/>
                    <a:gd name="connsiteY11" fmla="*/ 898660 h 924619"/>
                    <a:gd name="connsiteX0" fmla="*/ 490371 w 831186"/>
                    <a:gd name="connsiteY0" fmla="*/ 747863 h 932735"/>
                    <a:gd name="connsiteX1" fmla="*/ 139637 w 831186"/>
                    <a:gd name="connsiteY1" fmla="*/ 916021 h 932735"/>
                    <a:gd name="connsiteX2" fmla="*/ 231483 w 831186"/>
                    <a:gd name="connsiteY2" fmla="*/ 747696 h 932735"/>
                    <a:gd name="connsiteX3" fmla="*/ 51435 w 831186"/>
                    <a:gd name="connsiteY3" fmla="*/ 757879 h 932735"/>
                    <a:gd name="connsiteX4" fmla="*/ 60010 w 831186"/>
                    <a:gd name="connsiteY4" fmla="*/ 702353 h 932735"/>
                    <a:gd name="connsiteX5" fmla="*/ 0 w 831186"/>
                    <a:gd name="connsiteY5" fmla="*/ 673420 h 932735"/>
                    <a:gd name="connsiteX6" fmla="*/ 51459 w 831186"/>
                    <a:gd name="connsiteY6" fmla="*/ 572226 h 932735"/>
                    <a:gd name="connsiteX7" fmla="*/ 22443 w 831186"/>
                    <a:gd name="connsiteY7" fmla="*/ 401454 h 932735"/>
                    <a:gd name="connsiteX8" fmla="*/ 20841 w 831186"/>
                    <a:gd name="connsiteY8" fmla="*/ 339903 h 932735"/>
                    <a:gd name="connsiteX9" fmla="*/ 454029 w 831186"/>
                    <a:gd name="connsiteY9" fmla="*/ 27 h 932735"/>
                    <a:gd name="connsiteX10" fmla="*/ 831004 w 831186"/>
                    <a:gd name="connsiteY10" fmla="*/ 445103 h 932735"/>
                    <a:gd name="connsiteX11" fmla="*/ 561844 w 831186"/>
                    <a:gd name="connsiteY11" fmla="*/ 898660 h 932735"/>
                    <a:gd name="connsiteX0" fmla="*/ 490371 w 831186"/>
                    <a:gd name="connsiteY0" fmla="*/ 747863 h 930665"/>
                    <a:gd name="connsiteX1" fmla="*/ 175356 w 831186"/>
                    <a:gd name="connsiteY1" fmla="*/ 913640 h 930665"/>
                    <a:gd name="connsiteX2" fmla="*/ 231483 w 831186"/>
                    <a:gd name="connsiteY2" fmla="*/ 747696 h 930665"/>
                    <a:gd name="connsiteX3" fmla="*/ 51435 w 831186"/>
                    <a:gd name="connsiteY3" fmla="*/ 757879 h 930665"/>
                    <a:gd name="connsiteX4" fmla="*/ 60010 w 831186"/>
                    <a:gd name="connsiteY4" fmla="*/ 702353 h 930665"/>
                    <a:gd name="connsiteX5" fmla="*/ 0 w 831186"/>
                    <a:gd name="connsiteY5" fmla="*/ 673420 h 930665"/>
                    <a:gd name="connsiteX6" fmla="*/ 51459 w 831186"/>
                    <a:gd name="connsiteY6" fmla="*/ 572226 h 930665"/>
                    <a:gd name="connsiteX7" fmla="*/ 22443 w 831186"/>
                    <a:gd name="connsiteY7" fmla="*/ 401454 h 930665"/>
                    <a:gd name="connsiteX8" fmla="*/ 20841 w 831186"/>
                    <a:gd name="connsiteY8" fmla="*/ 339903 h 930665"/>
                    <a:gd name="connsiteX9" fmla="*/ 454029 w 831186"/>
                    <a:gd name="connsiteY9" fmla="*/ 27 h 930665"/>
                    <a:gd name="connsiteX10" fmla="*/ 831004 w 831186"/>
                    <a:gd name="connsiteY10" fmla="*/ 445103 h 930665"/>
                    <a:gd name="connsiteX11" fmla="*/ 561844 w 831186"/>
                    <a:gd name="connsiteY11" fmla="*/ 898660 h 930665"/>
                    <a:gd name="connsiteX0" fmla="*/ 490371 w 831186"/>
                    <a:gd name="connsiteY0" fmla="*/ 747863 h 930665"/>
                    <a:gd name="connsiteX1" fmla="*/ 163450 w 831186"/>
                    <a:gd name="connsiteY1" fmla="*/ 913640 h 930665"/>
                    <a:gd name="connsiteX2" fmla="*/ 231483 w 831186"/>
                    <a:gd name="connsiteY2" fmla="*/ 747696 h 930665"/>
                    <a:gd name="connsiteX3" fmla="*/ 51435 w 831186"/>
                    <a:gd name="connsiteY3" fmla="*/ 757879 h 930665"/>
                    <a:gd name="connsiteX4" fmla="*/ 60010 w 831186"/>
                    <a:gd name="connsiteY4" fmla="*/ 702353 h 930665"/>
                    <a:gd name="connsiteX5" fmla="*/ 0 w 831186"/>
                    <a:gd name="connsiteY5" fmla="*/ 673420 h 930665"/>
                    <a:gd name="connsiteX6" fmla="*/ 51459 w 831186"/>
                    <a:gd name="connsiteY6" fmla="*/ 572226 h 930665"/>
                    <a:gd name="connsiteX7" fmla="*/ 22443 w 831186"/>
                    <a:gd name="connsiteY7" fmla="*/ 401454 h 930665"/>
                    <a:gd name="connsiteX8" fmla="*/ 20841 w 831186"/>
                    <a:gd name="connsiteY8" fmla="*/ 339903 h 930665"/>
                    <a:gd name="connsiteX9" fmla="*/ 454029 w 831186"/>
                    <a:gd name="connsiteY9" fmla="*/ 27 h 930665"/>
                    <a:gd name="connsiteX10" fmla="*/ 831004 w 831186"/>
                    <a:gd name="connsiteY10" fmla="*/ 445103 h 930665"/>
                    <a:gd name="connsiteX11" fmla="*/ 561844 w 831186"/>
                    <a:gd name="connsiteY11" fmla="*/ 898660 h 930665"/>
                    <a:gd name="connsiteX0" fmla="*/ 490371 w 831186"/>
                    <a:gd name="connsiteY0" fmla="*/ 747863 h 930665"/>
                    <a:gd name="connsiteX1" fmla="*/ 163450 w 831186"/>
                    <a:gd name="connsiteY1" fmla="*/ 913640 h 930665"/>
                    <a:gd name="connsiteX2" fmla="*/ 231483 w 831186"/>
                    <a:gd name="connsiteY2" fmla="*/ 747696 h 930665"/>
                    <a:gd name="connsiteX3" fmla="*/ 51435 w 831186"/>
                    <a:gd name="connsiteY3" fmla="*/ 757879 h 930665"/>
                    <a:gd name="connsiteX4" fmla="*/ 60010 w 831186"/>
                    <a:gd name="connsiteY4" fmla="*/ 702353 h 930665"/>
                    <a:gd name="connsiteX5" fmla="*/ 0 w 831186"/>
                    <a:gd name="connsiteY5" fmla="*/ 673420 h 930665"/>
                    <a:gd name="connsiteX6" fmla="*/ 51459 w 831186"/>
                    <a:gd name="connsiteY6" fmla="*/ 572226 h 930665"/>
                    <a:gd name="connsiteX7" fmla="*/ 22443 w 831186"/>
                    <a:gd name="connsiteY7" fmla="*/ 401454 h 930665"/>
                    <a:gd name="connsiteX8" fmla="*/ 20841 w 831186"/>
                    <a:gd name="connsiteY8" fmla="*/ 339903 h 930665"/>
                    <a:gd name="connsiteX9" fmla="*/ 454029 w 831186"/>
                    <a:gd name="connsiteY9" fmla="*/ 27 h 930665"/>
                    <a:gd name="connsiteX10" fmla="*/ 831004 w 831186"/>
                    <a:gd name="connsiteY10" fmla="*/ 445103 h 930665"/>
                    <a:gd name="connsiteX11" fmla="*/ 561844 w 831186"/>
                    <a:gd name="connsiteY11" fmla="*/ 898660 h 930665"/>
                    <a:gd name="connsiteX0" fmla="*/ 490371 w 831186"/>
                    <a:gd name="connsiteY0" fmla="*/ 747863 h 930665"/>
                    <a:gd name="connsiteX1" fmla="*/ 163450 w 831186"/>
                    <a:gd name="connsiteY1" fmla="*/ 913640 h 930665"/>
                    <a:gd name="connsiteX2" fmla="*/ 231483 w 831186"/>
                    <a:gd name="connsiteY2" fmla="*/ 747696 h 930665"/>
                    <a:gd name="connsiteX3" fmla="*/ 51435 w 831186"/>
                    <a:gd name="connsiteY3" fmla="*/ 757879 h 930665"/>
                    <a:gd name="connsiteX4" fmla="*/ 60010 w 831186"/>
                    <a:gd name="connsiteY4" fmla="*/ 702353 h 930665"/>
                    <a:gd name="connsiteX5" fmla="*/ 0 w 831186"/>
                    <a:gd name="connsiteY5" fmla="*/ 673420 h 930665"/>
                    <a:gd name="connsiteX6" fmla="*/ 51459 w 831186"/>
                    <a:gd name="connsiteY6" fmla="*/ 572226 h 930665"/>
                    <a:gd name="connsiteX7" fmla="*/ 22443 w 831186"/>
                    <a:gd name="connsiteY7" fmla="*/ 401454 h 930665"/>
                    <a:gd name="connsiteX8" fmla="*/ 20841 w 831186"/>
                    <a:gd name="connsiteY8" fmla="*/ 339903 h 930665"/>
                    <a:gd name="connsiteX9" fmla="*/ 454029 w 831186"/>
                    <a:gd name="connsiteY9" fmla="*/ 27 h 930665"/>
                    <a:gd name="connsiteX10" fmla="*/ 831004 w 831186"/>
                    <a:gd name="connsiteY10" fmla="*/ 445103 h 930665"/>
                    <a:gd name="connsiteX11" fmla="*/ 561844 w 831186"/>
                    <a:gd name="connsiteY11" fmla="*/ 898660 h 930665"/>
                    <a:gd name="connsiteX0" fmla="*/ 490371 w 831186"/>
                    <a:gd name="connsiteY0" fmla="*/ 747863 h 930665"/>
                    <a:gd name="connsiteX1" fmla="*/ 163450 w 831186"/>
                    <a:gd name="connsiteY1" fmla="*/ 913640 h 930665"/>
                    <a:gd name="connsiteX2" fmla="*/ 231483 w 831186"/>
                    <a:gd name="connsiteY2" fmla="*/ 747696 h 930665"/>
                    <a:gd name="connsiteX3" fmla="*/ 51435 w 831186"/>
                    <a:gd name="connsiteY3" fmla="*/ 757879 h 930665"/>
                    <a:gd name="connsiteX4" fmla="*/ 60010 w 831186"/>
                    <a:gd name="connsiteY4" fmla="*/ 702353 h 930665"/>
                    <a:gd name="connsiteX5" fmla="*/ 0 w 831186"/>
                    <a:gd name="connsiteY5" fmla="*/ 673420 h 930665"/>
                    <a:gd name="connsiteX6" fmla="*/ 51459 w 831186"/>
                    <a:gd name="connsiteY6" fmla="*/ 572226 h 930665"/>
                    <a:gd name="connsiteX7" fmla="*/ 22443 w 831186"/>
                    <a:gd name="connsiteY7" fmla="*/ 401454 h 930665"/>
                    <a:gd name="connsiteX8" fmla="*/ 20841 w 831186"/>
                    <a:gd name="connsiteY8" fmla="*/ 339903 h 930665"/>
                    <a:gd name="connsiteX9" fmla="*/ 454029 w 831186"/>
                    <a:gd name="connsiteY9" fmla="*/ 27 h 930665"/>
                    <a:gd name="connsiteX10" fmla="*/ 831004 w 831186"/>
                    <a:gd name="connsiteY10" fmla="*/ 445103 h 930665"/>
                    <a:gd name="connsiteX11" fmla="*/ 561844 w 831186"/>
                    <a:gd name="connsiteY11" fmla="*/ 898660 h 9306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31186" h="930665">
                      <a:moveTo>
                        <a:pt x="490371" y="747863"/>
                      </a:moveTo>
                      <a:cubicBezTo>
                        <a:pt x="431590" y="901958"/>
                        <a:pt x="304230" y="963674"/>
                        <a:pt x="163450" y="913640"/>
                      </a:cubicBezTo>
                      <a:cubicBezTo>
                        <a:pt x="196502" y="868369"/>
                        <a:pt x="250152" y="773656"/>
                        <a:pt x="231483" y="747696"/>
                      </a:cubicBezTo>
                      <a:cubicBezTo>
                        <a:pt x="212814" y="721736"/>
                        <a:pt x="69988" y="751612"/>
                        <a:pt x="51435" y="757879"/>
                      </a:cubicBezTo>
                      <a:lnTo>
                        <a:pt x="60010" y="702353"/>
                      </a:lnTo>
                      <a:cubicBezTo>
                        <a:pt x="32009" y="685046"/>
                        <a:pt x="10963" y="700170"/>
                        <a:pt x="0" y="673420"/>
                      </a:cubicBezTo>
                      <a:cubicBezTo>
                        <a:pt x="2401" y="631543"/>
                        <a:pt x="47719" y="617554"/>
                        <a:pt x="51459" y="572226"/>
                      </a:cubicBezTo>
                      <a:cubicBezTo>
                        <a:pt x="55200" y="526898"/>
                        <a:pt x="25846" y="429053"/>
                        <a:pt x="22443" y="401454"/>
                      </a:cubicBezTo>
                      <a:cubicBezTo>
                        <a:pt x="17454" y="376649"/>
                        <a:pt x="21376" y="360420"/>
                        <a:pt x="20841" y="339903"/>
                      </a:cubicBezTo>
                      <a:cubicBezTo>
                        <a:pt x="26437" y="137360"/>
                        <a:pt x="174244" y="-2260"/>
                        <a:pt x="454029" y="27"/>
                      </a:cubicBezTo>
                      <a:cubicBezTo>
                        <a:pt x="733814" y="2314"/>
                        <a:pt x="836137" y="192373"/>
                        <a:pt x="831004" y="445103"/>
                      </a:cubicBezTo>
                      <a:cubicBezTo>
                        <a:pt x="825871" y="697833"/>
                        <a:pt x="563091" y="761080"/>
                        <a:pt x="561844" y="898660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42" name="グループ化 541">
                  <a:extLst>
                    <a:ext uri="{FF2B5EF4-FFF2-40B4-BE49-F238E27FC236}">
                      <a16:creationId xmlns:a16="http://schemas.microsoft.com/office/drawing/2014/main" id="{45882054-19DC-462E-8B8C-69D551BE5190}"/>
                    </a:ext>
                  </a:extLst>
                </p:cNvPr>
                <p:cNvGrpSpPr/>
                <p:nvPr/>
              </p:nvGrpSpPr>
              <p:grpSpPr>
                <a:xfrm>
                  <a:off x="7087844" y="5731645"/>
                  <a:ext cx="859080" cy="571931"/>
                  <a:chOff x="444652" y="5006060"/>
                  <a:chExt cx="1399600" cy="931780"/>
                </a:xfrm>
              </p:grpSpPr>
              <p:sp>
                <p:nvSpPr>
                  <p:cNvPr id="569" name="フリーフォーム: 図形 568">
                    <a:extLst>
                      <a:ext uri="{FF2B5EF4-FFF2-40B4-BE49-F238E27FC236}">
                        <a16:creationId xmlns:a16="http://schemas.microsoft.com/office/drawing/2014/main" id="{EC932DA2-206D-499D-A950-E175FD7C6618}"/>
                      </a:ext>
                    </a:extLst>
                  </p:cNvPr>
                  <p:cNvSpPr/>
                  <p:nvPr/>
                </p:nvSpPr>
                <p:spPr>
                  <a:xfrm>
                    <a:off x="678753" y="5039307"/>
                    <a:ext cx="1165499" cy="898533"/>
                  </a:xfrm>
                  <a:custGeom>
                    <a:avLst/>
                    <a:gdLst>
                      <a:gd name="connsiteX0" fmla="*/ 46656 w 1165499"/>
                      <a:gd name="connsiteY0" fmla="*/ 403 h 898533"/>
                      <a:gd name="connsiteX1" fmla="*/ 99330 w 1165499"/>
                      <a:gd name="connsiteY1" fmla="*/ 26622 h 898533"/>
                      <a:gd name="connsiteX2" fmla="*/ 180581 w 1165499"/>
                      <a:gd name="connsiteY2" fmla="*/ 167352 h 898533"/>
                      <a:gd name="connsiteX3" fmla="*/ 299427 w 1165499"/>
                      <a:gd name="connsiteY3" fmla="*/ 199196 h 898533"/>
                      <a:gd name="connsiteX4" fmla="*/ 387635 w 1165499"/>
                      <a:gd name="connsiteY4" fmla="*/ 266881 h 898533"/>
                      <a:gd name="connsiteX5" fmla="*/ 403273 w 1165499"/>
                      <a:gd name="connsiteY5" fmla="*/ 312322 h 898533"/>
                      <a:gd name="connsiteX6" fmla="*/ 1119162 w 1165499"/>
                      <a:gd name="connsiteY6" fmla="*/ 725642 h 898533"/>
                      <a:gd name="connsiteX7" fmla="*/ 1153073 w 1165499"/>
                      <a:gd name="connsiteY7" fmla="*/ 852196 h 898533"/>
                      <a:gd name="connsiteX8" fmla="*/ 1026519 w 1165499"/>
                      <a:gd name="connsiteY8" fmla="*/ 886106 h 898533"/>
                      <a:gd name="connsiteX9" fmla="*/ 311430 w 1165499"/>
                      <a:gd name="connsiteY9" fmla="*/ 473249 h 898533"/>
                      <a:gd name="connsiteX10" fmla="*/ 281803 w 1165499"/>
                      <a:gd name="connsiteY10" fmla="*/ 483444 h 898533"/>
                      <a:gd name="connsiteX11" fmla="*/ 224229 w 1165499"/>
                      <a:gd name="connsiteY11" fmla="*/ 479836 h 898533"/>
                      <a:gd name="connsiteX12" fmla="*/ 61742 w 1165499"/>
                      <a:gd name="connsiteY12" fmla="*/ 436297 h 898533"/>
                      <a:gd name="connsiteX13" fmla="*/ 14135 w 1165499"/>
                      <a:gd name="connsiteY13" fmla="*/ 353839 h 898533"/>
                      <a:gd name="connsiteX14" fmla="*/ 54481 w 1165499"/>
                      <a:gd name="connsiteY14" fmla="*/ 203265 h 898533"/>
                      <a:gd name="connsiteX15" fmla="*/ 65539 w 1165499"/>
                      <a:gd name="connsiteY15" fmla="*/ 181002 h 898533"/>
                      <a:gd name="connsiteX16" fmla="*/ 7139 w 1165499"/>
                      <a:gd name="connsiteY16" fmla="*/ 79849 h 898533"/>
                      <a:gd name="connsiteX17" fmla="*/ 26621 w 1165499"/>
                      <a:gd name="connsiteY17" fmla="*/ 7140 h 898533"/>
                      <a:gd name="connsiteX18" fmla="*/ 46656 w 1165499"/>
                      <a:gd name="connsiteY18" fmla="*/ 403 h 8985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165499" h="898533">
                        <a:moveTo>
                          <a:pt x="46656" y="403"/>
                        </a:moveTo>
                        <a:cubicBezTo>
                          <a:pt x="67239" y="-2151"/>
                          <a:pt x="88307" y="7529"/>
                          <a:pt x="99330" y="26622"/>
                        </a:cubicBezTo>
                        <a:lnTo>
                          <a:pt x="180581" y="167352"/>
                        </a:lnTo>
                        <a:lnTo>
                          <a:pt x="299427" y="199196"/>
                        </a:lnTo>
                        <a:cubicBezTo>
                          <a:pt x="338175" y="209580"/>
                          <a:pt x="369046" y="234684"/>
                          <a:pt x="387635" y="266881"/>
                        </a:cubicBezTo>
                        <a:lnTo>
                          <a:pt x="403273" y="312322"/>
                        </a:lnTo>
                        <a:lnTo>
                          <a:pt x="1119162" y="725642"/>
                        </a:lnTo>
                        <a:cubicBezTo>
                          <a:pt x="1163473" y="751225"/>
                          <a:pt x="1178655" y="807885"/>
                          <a:pt x="1153073" y="852196"/>
                        </a:cubicBezTo>
                        <a:cubicBezTo>
                          <a:pt x="1127490" y="896507"/>
                          <a:pt x="1070830" y="911689"/>
                          <a:pt x="1026519" y="886106"/>
                        </a:cubicBezTo>
                        <a:lnTo>
                          <a:pt x="311430" y="473249"/>
                        </a:lnTo>
                        <a:lnTo>
                          <a:pt x="281803" y="483444"/>
                        </a:lnTo>
                        <a:cubicBezTo>
                          <a:pt x="263113" y="486046"/>
                          <a:pt x="243603" y="485026"/>
                          <a:pt x="224229" y="479836"/>
                        </a:cubicBezTo>
                        <a:lnTo>
                          <a:pt x="61742" y="436297"/>
                        </a:lnTo>
                        <a:cubicBezTo>
                          <a:pt x="25826" y="426673"/>
                          <a:pt x="4512" y="389755"/>
                          <a:pt x="14135" y="353839"/>
                        </a:cubicBezTo>
                        <a:lnTo>
                          <a:pt x="54481" y="203265"/>
                        </a:lnTo>
                        <a:lnTo>
                          <a:pt x="65539" y="181002"/>
                        </a:lnTo>
                        <a:lnTo>
                          <a:pt x="7139" y="79849"/>
                        </a:lnTo>
                        <a:cubicBezTo>
                          <a:pt x="-7559" y="54392"/>
                          <a:pt x="1163" y="21838"/>
                          <a:pt x="26621" y="7140"/>
                        </a:cubicBezTo>
                        <a:cubicBezTo>
                          <a:pt x="32985" y="3465"/>
                          <a:pt x="39794" y="1254"/>
                          <a:pt x="46656" y="403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570" name="グループ化 569">
                    <a:extLst>
                      <a:ext uri="{FF2B5EF4-FFF2-40B4-BE49-F238E27FC236}">
                        <a16:creationId xmlns:a16="http://schemas.microsoft.com/office/drawing/2014/main" id="{ABE7D635-167C-49C0-AD39-05E5B401E778}"/>
                      </a:ext>
                    </a:extLst>
                  </p:cNvPr>
                  <p:cNvGrpSpPr/>
                  <p:nvPr/>
                </p:nvGrpSpPr>
                <p:grpSpPr>
                  <a:xfrm>
                    <a:off x="444652" y="5006060"/>
                    <a:ext cx="483321" cy="425271"/>
                    <a:chOff x="458025" y="3477713"/>
                    <a:chExt cx="1521155" cy="1338455"/>
                  </a:xfrm>
                </p:grpSpPr>
                <p:grpSp>
                  <p:nvGrpSpPr>
                    <p:cNvPr id="572" name="グループ化 571">
                      <a:extLst>
                        <a:ext uri="{FF2B5EF4-FFF2-40B4-BE49-F238E27FC236}">
                          <a16:creationId xmlns:a16="http://schemas.microsoft.com/office/drawing/2014/main" id="{C9F9AD69-DF55-497D-B5D6-52AC610097C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826495" y="3477713"/>
                      <a:ext cx="1152685" cy="1166747"/>
                      <a:chOff x="798968" y="2934075"/>
                      <a:chExt cx="975141" cy="987038"/>
                    </a:xfrm>
                  </p:grpSpPr>
                  <p:sp>
                    <p:nvSpPr>
                      <p:cNvPr id="591" name="フリーフォーム: 図形 590">
                        <a:extLst>
                          <a:ext uri="{FF2B5EF4-FFF2-40B4-BE49-F238E27FC236}">
                            <a16:creationId xmlns:a16="http://schemas.microsoft.com/office/drawing/2014/main" id="{4B516BB9-CE32-41A3-BB74-438C6ED1DBB6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798968" y="2934075"/>
                        <a:ext cx="385384" cy="829654"/>
                      </a:xfrm>
                      <a:custGeom>
                        <a:avLst/>
                        <a:gdLst>
                          <a:gd name="connsiteX0" fmla="*/ 148419 w 415210"/>
                          <a:gd name="connsiteY0" fmla="*/ 8395 h 899070"/>
                          <a:gd name="connsiteX1" fmla="*/ 213668 w 415210"/>
                          <a:gd name="connsiteY1" fmla="*/ 106834 h 899070"/>
                          <a:gd name="connsiteX2" fmla="*/ 213668 w 415210"/>
                          <a:gd name="connsiteY2" fmla="*/ 439191 h 899070"/>
                          <a:gd name="connsiteX3" fmla="*/ 415210 w 415210"/>
                          <a:gd name="connsiteY3" fmla="*/ 788271 h 899070"/>
                          <a:gd name="connsiteX4" fmla="*/ 223302 w 415210"/>
                          <a:gd name="connsiteY4" fmla="*/ 899070 h 899070"/>
                          <a:gd name="connsiteX5" fmla="*/ 19208 w 415210"/>
                          <a:gd name="connsiteY5" fmla="*/ 545569 h 899070"/>
                          <a:gd name="connsiteX6" fmla="*/ 13837 w 415210"/>
                          <a:gd name="connsiteY6" fmla="*/ 529597 h 899070"/>
                          <a:gd name="connsiteX7" fmla="*/ 8396 w 415210"/>
                          <a:gd name="connsiteY7" fmla="*/ 521526 h 899070"/>
                          <a:gd name="connsiteX8" fmla="*/ 0 w 415210"/>
                          <a:gd name="connsiteY8" fmla="*/ 479941 h 899070"/>
                          <a:gd name="connsiteX9" fmla="*/ 0 w 415210"/>
                          <a:gd name="connsiteY9" fmla="*/ 106834 h 899070"/>
                          <a:gd name="connsiteX10" fmla="*/ 106834 w 415210"/>
                          <a:gd name="connsiteY10" fmla="*/ 0 h 899070"/>
                          <a:gd name="connsiteX11" fmla="*/ 148419 w 415210"/>
                          <a:gd name="connsiteY11" fmla="*/ 8395 h 899070"/>
                          <a:gd name="connsiteX0" fmla="*/ 415210 w 506650"/>
                          <a:gd name="connsiteY0" fmla="*/ 788271 h 899070"/>
                          <a:gd name="connsiteX1" fmla="*/ 223302 w 506650"/>
                          <a:gd name="connsiteY1" fmla="*/ 899070 h 899070"/>
                          <a:gd name="connsiteX2" fmla="*/ 19208 w 506650"/>
                          <a:gd name="connsiteY2" fmla="*/ 545569 h 899070"/>
                          <a:gd name="connsiteX3" fmla="*/ 13837 w 506650"/>
                          <a:gd name="connsiteY3" fmla="*/ 529597 h 899070"/>
                          <a:gd name="connsiteX4" fmla="*/ 8396 w 506650"/>
                          <a:gd name="connsiteY4" fmla="*/ 521526 h 899070"/>
                          <a:gd name="connsiteX5" fmla="*/ 0 w 506650"/>
                          <a:gd name="connsiteY5" fmla="*/ 479941 h 899070"/>
                          <a:gd name="connsiteX6" fmla="*/ 0 w 506650"/>
                          <a:gd name="connsiteY6" fmla="*/ 106834 h 899070"/>
                          <a:gd name="connsiteX7" fmla="*/ 106834 w 506650"/>
                          <a:gd name="connsiteY7" fmla="*/ 0 h 899070"/>
                          <a:gd name="connsiteX8" fmla="*/ 148419 w 506650"/>
                          <a:gd name="connsiteY8" fmla="*/ 8395 h 899070"/>
                          <a:gd name="connsiteX9" fmla="*/ 213668 w 506650"/>
                          <a:gd name="connsiteY9" fmla="*/ 106834 h 899070"/>
                          <a:gd name="connsiteX10" fmla="*/ 213668 w 506650"/>
                          <a:gd name="connsiteY10" fmla="*/ 439191 h 899070"/>
                          <a:gd name="connsiteX11" fmla="*/ 506650 w 506650"/>
                          <a:gd name="connsiteY11" fmla="*/ 879711 h 899070"/>
                          <a:gd name="connsiteX0" fmla="*/ 223302 w 506650"/>
                          <a:gd name="connsiteY0" fmla="*/ 899070 h 899070"/>
                          <a:gd name="connsiteX1" fmla="*/ 19208 w 506650"/>
                          <a:gd name="connsiteY1" fmla="*/ 545569 h 899070"/>
                          <a:gd name="connsiteX2" fmla="*/ 13837 w 506650"/>
                          <a:gd name="connsiteY2" fmla="*/ 529597 h 899070"/>
                          <a:gd name="connsiteX3" fmla="*/ 8396 w 506650"/>
                          <a:gd name="connsiteY3" fmla="*/ 521526 h 899070"/>
                          <a:gd name="connsiteX4" fmla="*/ 0 w 506650"/>
                          <a:gd name="connsiteY4" fmla="*/ 479941 h 899070"/>
                          <a:gd name="connsiteX5" fmla="*/ 0 w 506650"/>
                          <a:gd name="connsiteY5" fmla="*/ 106834 h 899070"/>
                          <a:gd name="connsiteX6" fmla="*/ 106834 w 506650"/>
                          <a:gd name="connsiteY6" fmla="*/ 0 h 899070"/>
                          <a:gd name="connsiteX7" fmla="*/ 148419 w 506650"/>
                          <a:gd name="connsiteY7" fmla="*/ 8395 h 899070"/>
                          <a:gd name="connsiteX8" fmla="*/ 213668 w 506650"/>
                          <a:gd name="connsiteY8" fmla="*/ 106834 h 899070"/>
                          <a:gd name="connsiteX9" fmla="*/ 213668 w 506650"/>
                          <a:gd name="connsiteY9" fmla="*/ 439191 h 899070"/>
                          <a:gd name="connsiteX10" fmla="*/ 506650 w 506650"/>
                          <a:gd name="connsiteY10" fmla="*/ 879711 h 899070"/>
                          <a:gd name="connsiteX0" fmla="*/ 223302 w 405256"/>
                          <a:gd name="connsiteY0" fmla="*/ 899070 h 899070"/>
                          <a:gd name="connsiteX1" fmla="*/ 19208 w 405256"/>
                          <a:gd name="connsiteY1" fmla="*/ 545569 h 899070"/>
                          <a:gd name="connsiteX2" fmla="*/ 13837 w 405256"/>
                          <a:gd name="connsiteY2" fmla="*/ 529597 h 899070"/>
                          <a:gd name="connsiteX3" fmla="*/ 8396 w 405256"/>
                          <a:gd name="connsiteY3" fmla="*/ 521526 h 899070"/>
                          <a:gd name="connsiteX4" fmla="*/ 0 w 405256"/>
                          <a:gd name="connsiteY4" fmla="*/ 479941 h 899070"/>
                          <a:gd name="connsiteX5" fmla="*/ 0 w 405256"/>
                          <a:gd name="connsiteY5" fmla="*/ 106834 h 899070"/>
                          <a:gd name="connsiteX6" fmla="*/ 106834 w 405256"/>
                          <a:gd name="connsiteY6" fmla="*/ 0 h 899070"/>
                          <a:gd name="connsiteX7" fmla="*/ 148419 w 405256"/>
                          <a:gd name="connsiteY7" fmla="*/ 8395 h 899070"/>
                          <a:gd name="connsiteX8" fmla="*/ 213668 w 405256"/>
                          <a:gd name="connsiteY8" fmla="*/ 106834 h 899070"/>
                          <a:gd name="connsiteX9" fmla="*/ 213668 w 405256"/>
                          <a:gd name="connsiteY9" fmla="*/ 439191 h 899070"/>
                          <a:gd name="connsiteX10" fmla="*/ 405256 w 405256"/>
                          <a:gd name="connsiteY10" fmla="*/ 744181 h 899070"/>
                          <a:gd name="connsiteX0" fmla="*/ 223302 w 394682"/>
                          <a:gd name="connsiteY0" fmla="*/ 899070 h 899070"/>
                          <a:gd name="connsiteX1" fmla="*/ 19208 w 394682"/>
                          <a:gd name="connsiteY1" fmla="*/ 545569 h 899070"/>
                          <a:gd name="connsiteX2" fmla="*/ 13837 w 394682"/>
                          <a:gd name="connsiteY2" fmla="*/ 529597 h 899070"/>
                          <a:gd name="connsiteX3" fmla="*/ 8396 w 394682"/>
                          <a:gd name="connsiteY3" fmla="*/ 521526 h 899070"/>
                          <a:gd name="connsiteX4" fmla="*/ 0 w 394682"/>
                          <a:gd name="connsiteY4" fmla="*/ 479941 h 899070"/>
                          <a:gd name="connsiteX5" fmla="*/ 0 w 394682"/>
                          <a:gd name="connsiteY5" fmla="*/ 106834 h 899070"/>
                          <a:gd name="connsiteX6" fmla="*/ 106834 w 394682"/>
                          <a:gd name="connsiteY6" fmla="*/ 0 h 899070"/>
                          <a:gd name="connsiteX7" fmla="*/ 148419 w 394682"/>
                          <a:gd name="connsiteY7" fmla="*/ 8395 h 899070"/>
                          <a:gd name="connsiteX8" fmla="*/ 213668 w 394682"/>
                          <a:gd name="connsiteY8" fmla="*/ 106834 h 899070"/>
                          <a:gd name="connsiteX9" fmla="*/ 213668 w 394682"/>
                          <a:gd name="connsiteY9" fmla="*/ 439191 h 899070"/>
                          <a:gd name="connsiteX10" fmla="*/ 394682 w 394682"/>
                          <a:gd name="connsiteY10" fmla="*/ 730745 h 899070"/>
                          <a:gd name="connsiteX0" fmla="*/ 223302 w 385384"/>
                          <a:gd name="connsiteY0" fmla="*/ 899070 h 899070"/>
                          <a:gd name="connsiteX1" fmla="*/ 19208 w 385384"/>
                          <a:gd name="connsiteY1" fmla="*/ 545569 h 899070"/>
                          <a:gd name="connsiteX2" fmla="*/ 13837 w 385384"/>
                          <a:gd name="connsiteY2" fmla="*/ 529597 h 899070"/>
                          <a:gd name="connsiteX3" fmla="*/ 8396 w 385384"/>
                          <a:gd name="connsiteY3" fmla="*/ 521526 h 899070"/>
                          <a:gd name="connsiteX4" fmla="*/ 0 w 385384"/>
                          <a:gd name="connsiteY4" fmla="*/ 479941 h 899070"/>
                          <a:gd name="connsiteX5" fmla="*/ 0 w 385384"/>
                          <a:gd name="connsiteY5" fmla="*/ 106834 h 899070"/>
                          <a:gd name="connsiteX6" fmla="*/ 106834 w 385384"/>
                          <a:gd name="connsiteY6" fmla="*/ 0 h 899070"/>
                          <a:gd name="connsiteX7" fmla="*/ 148419 w 385384"/>
                          <a:gd name="connsiteY7" fmla="*/ 8395 h 899070"/>
                          <a:gd name="connsiteX8" fmla="*/ 213668 w 385384"/>
                          <a:gd name="connsiteY8" fmla="*/ 106834 h 899070"/>
                          <a:gd name="connsiteX9" fmla="*/ 213668 w 385384"/>
                          <a:gd name="connsiteY9" fmla="*/ 439191 h 899070"/>
                          <a:gd name="connsiteX10" fmla="*/ 385384 w 385384"/>
                          <a:gd name="connsiteY10" fmla="*/ 696048 h 899070"/>
                          <a:gd name="connsiteX0" fmla="*/ 222221 w 385384"/>
                          <a:gd name="connsiteY0" fmla="*/ 810457 h 810457"/>
                          <a:gd name="connsiteX1" fmla="*/ 19208 w 385384"/>
                          <a:gd name="connsiteY1" fmla="*/ 545569 h 810457"/>
                          <a:gd name="connsiteX2" fmla="*/ 13837 w 385384"/>
                          <a:gd name="connsiteY2" fmla="*/ 529597 h 810457"/>
                          <a:gd name="connsiteX3" fmla="*/ 8396 w 385384"/>
                          <a:gd name="connsiteY3" fmla="*/ 521526 h 810457"/>
                          <a:gd name="connsiteX4" fmla="*/ 0 w 385384"/>
                          <a:gd name="connsiteY4" fmla="*/ 479941 h 810457"/>
                          <a:gd name="connsiteX5" fmla="*/ 0 w 385384"/>
                          <a:gd name="connsiteY5" fmla="*/ 106834 h 810457"/>
                          <a:gd name="connsiteX6" fmla="*/ 106834 w 385384"/>
                          <a:gd name="connsiteY6" fmla="*/ 0 h 810457"/>
                          <a:gd name="connsiteX7" fmla="*/ 148419 w 385384"/>
                          <a:gd name="connsiteY7" fmla="*/ 8395 h 810457"/>
                          <a:gd name="connsiteX8" fmla="*/ 213668 w 385384"/>
                          <a:gd name="connsiteY8" fmla="*/ 106834 h 810457"/>
                          <a:gd name="connsiteX9" fmla="*/ 213668 w 385384"/>
                          <a:gd name="connsiteY9" fmla="*/ 439191 h 810457"/>
                          <a:gd name="connsiteX10" fmla="*/ 385384 w 385384"/>
                          <a:gd name="connsiteY10" fmla="*/ 696048 h 810457"/>
                          <a:gd name="connsiteX0" fmla="*/ 222136 w 385384"/>
                          <a:gd name="connsiteY0" fmla="*/ 829654 h 829654"/>
                          <a:gd name="connsiteX1" fmla="*/ 19208 w 385384"/>
                          <a:gd name="connsiteY1" fmla="*/ 545569 h 829654"/>
                          <a:gd name="connsiteX2" fmla="*/ 13837 w 385384"/>
                          <a:gd name="connsiteY2" fmla="*/ 529597 h 829654"/>
                          <a:gd name="connsiteX3" fmla="*/ 8396 w 385384"/>
                          <a:gd name="connsiteY3" fmla="*/ 521526 h 829654"/>
                          <a:gd name="connsiteX4" fmla="*/ 0 w 385384"/>
                          <a:gd name="connsiteY4" fmla="*/ 479941 h 829654"/>
                          <a:gd name="connsiteX5" fmla="*/ 0 w 385384"/>
                          <a:gd name="connsiteY5" fmla="*/ 106834 h 829654"/>
                          <a:gd name="connsiteX6" fmla="*/ 106834 w 385384"/>
                          <a:gd name="connsiteY6" fmla="*/ 0 h 829654"/>
                          <a:gd name="connsiteX7" fmla="*/ 148419 w 385384"/>
                          <a:gd name="connsiteY7" fmla="*/ 8395 h 829654"/>
                          <a:gd name="connsiteX8" fmla="*/ 213668 w 385384"/>
                          <a:gd name="connsiteY8" fmla="*/ 106834 h 829654"/>
                          <a:gd name="connsiteX9" fmla="*/ 213668 w 385384"/>
                          <a:gd name="connsiteY9" fmla="*/ 439191 h 829654"/>
                          <a:gd name="connsiteX10" fmla="*/ 385384 w 385384"/>
                          <a:gd name="connsiteY10" fmla="*/ 696048 h 8296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385384" h="829654">
                            <a:moveTo>
                              <a:pt x="222136" y="829654"/>
                            </a:moveTo>
                            <a:lnTo>
                              <a:pt x="19208" y="545569"/>
                            </a:lnTo>
                            <a:lnTo>
                              <a:pt x="13837" y="529597"/>
                            </a:lnTo>
                            <a:lnTo>
                              <a:pt x="8396" y="521526"/>
                            </a:lnTo>
                            <a:cubicBezTo>
                              <a:pt x="2989" y="508744"/>
                              <a:pt x="0" y="494692"/>
                              <a:pt x="0" y="479941"/>
                            </a:cubicBezTo>
                            <a:lnTo>
                              <a:pt x="0" y="106834"/>
                            </a:lnTo>
                            <a:cubicBezTo>
                              <a:pt x="0" y="47831"/>
                              <a:pt x="47831" y="0"/>
                              <a:pt x="106834" y="0"/>
                            </a:cubicBezTo>
                            <a:cubicBezTo>
                              <a:pt x="121585" y="0"/>
                              <a:pt x="135637" y="2989"/>
                              <a:pt x="148419" y="8395"/>
                            </a:cubicBezTo>
                            <a:cubicBezTo>
                              <a:pt x="186763" y="24614"/>
                              <a:pt x="213668" y="62582"/>
                              <a:pt x="213668" y="106834"/>
                            </a:cubicBezTo>
                            <a:lnTo>
                              <a:pt x="213668" y="439191"/>
                            </a:lnTo>
                            <a:cubicBezTo>
                              <a:pt x="280849" y="555551"/>
                              <a:pt x="385384" y="696048"/>
                              <a:pt x="385384" y="696048"/>
                            </a:cubicBezTo>
                          </a:path>
                        </a:pathLst>
                      </a:custGeom>
                      <a:solidFill>
                        <a:srgbClr val="FFCC99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592" name="フリーフォーム: 図形 591">
                        <a:extLst>
                          <a:ext uri="{FF2B5EF4-FFF2-40B4-BE49-F238E27FC236}">
                            <a16:creationId xmlns:a16="http://schemas.microsoft.com/office/drawing/2014/main" id="{F83E796F-91F1-4DFF-B919-23D199F1CDDD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1326636" y="3000278"/>
                        <a:ext cx="79843" cy="387065"/>
                      </a:xfrm>
                      <a:custGeom>
                        <a:avLst/>
                        <a:gdLst>
                          <a:gd name="connsiteX0" fmla="*/ 22876 w 88125"/>
                          <a:gd name="connsiteY0" fmla="*/ 4618 h 438031"/>
                          <a:gd name="connsiteX1" fmla="*/ 88125 w 88125"/>
                          <a:gd name="connsiteY1" fmla="*/ 103057 h 438031"/>
                          <a:gd name="connsiteX2" fmla="*/ 88125 w 88125"/>
                          <a:gd name="connsiteY2" fmla="*/ 425062 h 438031"/>
                          <a:gd name="connsiteX3" fmla="*/ 51446 w 88125"/>
                          <a:gd name="connsiteY3" fmla="*/ 438031 h 438031"/>
                          <a:gd name="connsiteX4" fmla="*/ 49728 w 88125"/>
                          <a:gd name="connsiteY4" fmla="*/ 435242 h 438031"/>
                          <a:gd name="connsiteX5" fmla="*/ 53619 w 88125"/>
                          <a:gd name="connsiteY5" fmla="*/ 91383 h 438031"/>
                          <a:gd name="connsiteX6" fmla="*/ 14742 w 88125"/>
                          <a:gd name="connsiteY6" fmla="*/ 8944 h 438031"/>
                          <a:gd name="connsiteX7" fmla="*/ 0 w 88125"/>
                          <a:gd name="connsiteY7" fmla="*/ 0 h 4380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88125" h="438031">
                            <a:moveTo>
                              <a:pt x="22876" y="4618"/>
                            </a:moveTo>
                            <a:cubicBezTo>
                              <a:pt x="61220" y="20837"/>
                              <a:pt x="88125" y="58805"/>
                              <a:pt x="88125" y="103057"/>
                            </a:cubicBezTo>
                            <a:lnTo>
                              <a:pt x="88125" y="425062"/>
                            </a:lnTo>
                            <a:lnTo>
                              <a:pt x="51446" y="438031"/>
                            </a:lnTo>
                            <a:lnTo>
                              <a:pt x="49728" y="435242"/>
                            </a:lnTo>
                            <a:lnTo>
                              <a:pt x="53619" y="91383"/>
                            </a:lnTo>
                            <a:cubicBezTo>
                              <a:pt x="53619" y="58194"/>
                              <a:pt x="38485" y="28539"/>
                              <a:pt x="14742" y="8944"/>
                            </a:cubicBez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FFFFFF">
                          <a:alpha val="4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593" name="フリーフォーム: 図形 592">
                        <a:extLst>
                          <a:ext uri="{FF2B5EF4-FFF2-40B4-BE49-F238E27FC236}">
                            <a16:creationId xmlns:a16="http://schemas.microsoft.com/office/drawing/2014/main" id="{3AEF3BD9-55C7-42DF-89C7-309CA928C68D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819431" y="2995516"/>
                        <a:ext cx="79843" cy="387065"/>
                      </a:xfrm>
                      <a:custGeom>
                        <a:avLst/>
                        <a:gdLst>
                          <a:gd name="connsiteX0" fmla="*/ 22876 w 88125"/>
                          <a:gd name="connsiteY0" fmla="*/ 4618 h 438031"/>
                          <a:gd name="connsiteX1" fmla="*/ 88125 w 88125"/>
                          <a:gd name="connsiteY1" fmla="*/ 103057 h 438031"/>
                          <a:gd name="connsiteX2" fmla="*/ 88125 w 88125"/>
                          <a:gd name="connsiteY2" fmla="*/ 425062 h 438031"/>
                          <a:gd name="connsiteX3" fmla="*/ 51446 w 88125"/>
                          <a:gd name="connsiteY3" fmla="*/ 438031 h 438031"/>
                          <a:gd name="connsiteX4" fmla="*/ 49728 w 88125"/>
                          <a:gd name="connsiteY4" fmla="*/ 435242 h 438031"/>
                          <a:gd name="connsiteX5" fmla="*/ 53619 w 88125"/>
                          <a:gd name="connsiteY5" fmla="*/ 91383 h 438031"/>
                          <a:gd name="connsiteX6" fmla="*/ 14742 w 88125"/>
                          <a:gd name="connsiteY6" fmla="*/ 8944 h 438031"/>
                          <a:gd name="connsiteX7" fmla="*/ 0 w 88125"/>
                          <a:gd name="connsiteY7" fmla="*/ 0 h 4380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88125" h="438031">
                            <a:moveTo>
                              <a:pt x="22876" y="4618"/>
                            </a:moveTo>
                            <a:cubicBezTo>
                              <a:pt x="61220" y="20837"/>
                              <a:pt x="88125" y="58805"/>
                              <a:pt x="88125" y="103057"/>
                            </a:cubicBezTo>
                            <a:lnTo>
                              <a:pt x="88125" y="425062"/>
                            </a:lnTo>
                            <a:lnTo>
                              <a:pt x="51446" y="438031"/>
                            </a:lnTo>
                            <a:lnTo>
                              <a:pt x="49728" y="435242"/>
                            </a:lnTo>
                            <a:lnTo>
                              <a:pt x="53619" y="91383"/>
                            </a:lnTo>
                            <a:cubicBezTo>
                              <a:pt x="53619" y="58194"/>
                              <a:pt x="38485" y="28539"/>
                              <a:pt x="14742" y="8944"/>
                            </a:cubicBez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FFFFFF">
                          <a:alpha val="4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594" name="月 593">
                        <a:extLst>
                          <a:ext uri="{FF2B5EF4-FFF2-40B4-BE49-F238E27FC236}">
                            <a16:creationId xmlns:a16="http://schemas.microsoft.com/office/drawing/2014/main" id="{4C610A6F-57D9-4B78-A1F8-76C05F2B0E8F}"/>
                          </a:ext>
                        </a:extLst>
                      </p:cNvPr>
                      <p:cNvSpPr/>
                      <p:nvPr/>
                    </p:nvSpPr>
                    <p:spPr>
                      <a:xfrm rot="4500000">
                        <a:off x="1478625" y="3625630"/>
                        <a:ext cx="105561" cy="485406"/>
                      </a:xfrm>
                      <a:prstGeom prst="moon">
                        <a:avLst>
                          <a:gd name="adj" fmla="val 38709"/>
                        </a:avLst>
                      </a:prstGeom>
                      <a:solidFill>
                        <a:srgbClr val="000000">
                          <a:alpha val="2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574" name="四角形: 角を丸くする 573">
                      <a:extLst>
                        <a:ext uri="{FF2B5EF4-FFF2-40B4-BE49-F238E27FC236}">
                          <a16:creationId xmlns:a16="http://schemas.microsoft.com/office/drawing/2014/main" id="{9E7B1CE8-0EEC-4904-A318-211F06A49474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1303782" y="4152514"/>
                      <a:ext cx="100880" cy="642819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endParaRPr>
                    </a:p>
                  </p:txBody>
                </p:sp>
                <p:sp>
                  <p:nvSpPr>
                    <p:cNvPr id="575" name="四角形: 上の 2 つの角を丸める 109">
                      <a:extLst>
                        <a:ext uri="{FF2B5EF4-FFF2-40B4-BE49-F238E27FC236}">
                          <a16:creationId xmlns:a16="http://schemas.microsoft.com/office/drawing/2014/main" id="{7B5D3D6E-DC96-413D-886F-A2A9535B0409}"/>
                        </a:ext>
                      </a:extLst>
                    </p:cNvPr>
                    <p:cNvSpPr/>
                    <p:nvPr/>
                  </p:nvSpPr>
                  <p:spPr>
                    <a:xfrm rot="12177584">
                      <a:off x="797146" y="4137286"/>
                      <a:ext cx="604156" cy="75574"/>
                    </a:xfrm>
                    <a:custGeom>
                      <a:avLst/>
                      <a:gdLst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473274 w 473274"/>
                        <a:gd name="connsiteY4" fmla="*/ 79078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91305"/>
                        <a:gd name="connsiteX1" fmla="*/ 433735 w 473274"/>
                        <a:gd name="connsiteY1" fmla="*/ 0 h 91305"/>
                        <a:gd name="connsiteX2" fmla="*/ 473274 w 473274"/>
                        <a:gd name="connsiteY2" fmla="*/ 39539 h 91305"/>
                        <a:gd name="connsiteX3" fmla="*/ 473274 w 473274"/>
                        <a:gd name="connsiteY3" fmla="*/ 79078 h 91305"/>
                        <a:gd name="connsiteX4" fmla="*/ 306045 w 473274"/>
                        <a:gd name="connsiteY4" fmla="*/ 91305 h 91305"/>
                        <a:gd name="connsiteX5" fmla="*/ 0 w 473274"/>
                        <a:gd name="connsiteY5" fmla="*/ 79078 h 91305"/>
                        <a:gd name="connsiteX6" fmla="*/ 0 w 473274"/>
                        <a:gd name="connsiteY6" fmla="*/ 79078 h 91305"/>
                        <a:gd name="connsiteX7" fmla="*/ 0 w 473274"/>
                        <a:gd name="connsiteY7" fmla="*/ 39539 h 91305"/>
                        <a:gd name="connsiteX8" fmla="*/ 39539 w 473274"/>
                        <a:gd name="connsiteY8" fmla="*/ 0 h 91305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26519 w 473274"/>
                        <a:gd name="connsiteY4" fmla="*/ 66377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65805 w 499540"/>
                        <a:gd name="connsiteY0" fmla="*/ 0 h 79078"/>
                        <a:gd name="connsiteX1" fmla="*/ 460001 w 499540"/>
                        <a:gd name="connsiteY1" fmla="*/ 0 h 79078"/>
                        <a:gd name="connsiteX2" fmla="*/ 499540 w 499540"/>
                        <a:gd name="connsiteY2" fmla="*/ 39539 h 79078"/>
                        <a:gd name="connsiteX3" fmla="*/ 499540 w 499540"/>
                        <a:gd name="connsiteY3" fmla="*/ 79078 h 79078"/>
                        <a:gd name="connsiteX4" fmla="*/ 252785 w 499540"/>
                        <a:gd name="connsiteY4" fmla="*/ 66377 h 79078"/>
                        <a:gd name="connsiteX5" fmla="*/ 26266 w 499540"/>
                        <a:gd name="connsiteY5" fmla="*/ 79078 h 79078"/>
                        <a:gd name="connsiteX6" fmla="*/ 26266 w 499540"/>
                        <a:gd name="connsiteY6" fmla="*/ 79078 h 79078"/>
                        <a:gd name="connsiteX7" fmla="*/ 0 w 499540"/>
                        <a:gd name="connsiteY7" fmla="*/ 31857 h 79078"/>
                        <a:gd name="connsiteX8" fmla="*/ 65805 w 499540"/>
                        <a:gd name="connsiteY8" fmla="*/ 0 h 79078"/>
                        <a:gd name="connsiteX0" fmla="*/ 69239 w 502974"/>
                        <a:gd name="connsiteY0" fmla="*/ 0 h 79078"/>
                        <a:gd name="connsiteX1" fmla="*/ 463435 w 502974"/>
                        <a:gd name="connsiteY1" fmla="*/ 0 h 79078"/>
                        <a:gd name="connsiteX2" fmla="*/ 502974 w 502974"/>
                        <a:gd name="connsiteY2" fmla="*/ 39539 h 79078"/>
                        <a:gd name="connsiteX3" fmla="*/ 502974 w 502974"/>
                        <a:gd name="connsiteY3" fmla="*/ 79078 h 79078"/>
                        <a:gd name="connsiteX4" fmla="*/ 256219 w 502974"/>
                        <a:gd name="connsiteY4" fmla="*/ 66377 h 79078"/>
                        <a:gd name="connsiteX5" fmla="*/ 29700 w 502974"/>
                        <a:gd name="connsiteY5" fmla="*/ 79078 h 79078"/>
                        <a:gd name="connsiteX6" fmla="*/ 29700 w 502974"/>
                        <a:gd name="connsiteY6" fmla="*/ 79078 h 79078"/>
                        <a:gd name="connsiteX7" fmla="*/ 0 w 502974"/>
                        <a:gd name="connsiteY7" fmla="*/ 47255 h 79078"/>
                        <a:gd name="connsiteX8" fmla="*/ 69239 w 502974"/>
                        <a:gd name="connsiteY8" fmla="*/ 0 h 79078"/>
                        <a:gd name="connsiteX0" fmla="*/ 69239 w 502974"/>
                        <a:gd name="connsiteY0" fmla="*/ 0 h 79078"/>
                        <a:gd name="connsiteX1" fmla="*/ 463435 w 502974"/>
                        <a:gd name="connsiteY1" fmla="*/ 0 h 79078"/>
                        <a:gd name="connsiteX2" fmla="*/ 502974 w 502974"/>
                        <a:gd name="connsiteY2" fmla="*/ 39539 h 79078"/>
                        <a:gd name="connsiteX3" fmla="*/ 502974 w 502974"/>
                        <a:gd name="connsiteY3" fmla="*/ 79078 h 79078"/>
                        <a:gd name="connsiteX4" fmla="*/ 256219 w 502974"/>
                        <a:gd name="connsiteY4" fmla="*/ 66377 h 79078"/>
                        <a:gd name="connsiteX5" fmla="*/ 29700 w 502974"/>
                        <a:gd name="connsiteY5" fmla="*/ 79078 h 79078"/>
                        <a:gd name="connsiteX6" fmla="*/ 0 w 502974"/>
                        <a:gd name="connsiteY6" fmla="*/ 47255 h 79078"/>
                        <a:gd name="connsiteX7" fmla="*/ 69239 w 502974"/>
                        <a:gd name="connsiteY7" fmla="*/ 0 h 79078"/>
                        <a:gd name="connsiteX0" fmla="*/ 69239 w 502974"/>
                        <a:gd name="connsiteY0" fmla="*/ 0 h 79278"/>
                        <a:gd name="connsiteX1" fmla="*/ 463435 w 502974"/>
                        <a:gd name="connsiteY1" fmla="*/ 0 h 79278"/>
                        <a:gd name="connsiteX2" fmla="*/ 502974 w 502974"/>
                        <a:gd name="connsiteY2" fmla="*/ 39539 h 79278"/>
                        <a:gd name="connsiteX3" fmla="*/ 502974 w 502974"/>
                        <a:gd name="connsiteY3" fmla="*/ 79078 h 79278"/>
                        <a:gd name="connsiteX4" fmla="*/ 256219 w 502974"/>
                        <a:gd name="connsiteY4" fmla="*/ 66377 h 79278"/>
                        <a:gd name="connsiteX5" fmla="*/ 29700 w 502974"/>
                        <a:gd name="connsiteY5" fmla="*/ 79078 h 79278"/>
                        <a:gd name="connsiteX6" fmla="*/ 0 w 502974"/>
                        <a:gd name="connsiteY6" fmla="*/ 47255 h 79278"/>
                        <a:gd name="connsiteX7" fmla="*/ 69239 w 502974"/>
                        <a:gd name="connsiteY7" fmla="*/ 0 h 7927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02974" h="79278">
                          <a:moveTo>
                            <a:pt x="69239" y="0"/>
                          </a:moveTo>
                          <a:lnTo>
                            <a:pt x="463435" y="0"/>
                          </a:lnTo>
                          <a:cubicBezTo>
                            <a:pt x="485272" y="0"/>
                            <a:pt x="502974" y="17702"/>
                            <a:pt x="502974" y="39539"/>
                          </a:cubicBezTo>
                          <a:lnTo>
                            <a:pt x="502974" y="79078"/>
                          </a:lnTo>
                          <a:cubicBezTo>
                            <a:pt x="424357" y="69856"/>
                            <a:pt x="424546" y="64197"/>
                            <a:pt x="256219" y="66377"/>
                          </a:cubicBezTo>
                          <a:cubicBezTo>
                            <a:pt x="87892" y="68557"/>
                            <a:pt x="71127" y="80995"/>
                            <a:pt x="29700" y="79078"/>
                          </a:cubicBezTo>
                          <a:cubicBezTo>
                            <a:pt x="-11727" y="77161"/>
                            <a:pt x="9900" y="57863"/>
                            <a:pt x="0" y="47255"/>
                          </a:cubicBezTo>
                          <a:cubicBezTo>
                            <a:pt x="0" y="25418"/>
                            <a:pt x="47402" y="0"/>
                            <a:pt x="69239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76" name="フリーフォーム: 図形 575">
                      <a:extLst>
                        <a:ext uri="{FF2B5EF4-FFF2-40B4-BE49-F238E27FC236}">
                          <a16:creationId xmlns:a16="http://schemas.microsoft.com/office/drawing/2014/main" id="{73F68A25-0421-47A3-AFE0-CA953BE95554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615624" y="3482004"/>
                      <a:ext cx="605299" cy="1198185"/>
                    </a:xfrm>
                    <a:custGeom>
                      <a:avLst/>
                      <a:gdLst>
                        <a:gd name="connsiteX0" fmla="*/ 153926 w 525860"/>
                        <a:gd name="connsiteY0" fmla="*/ 8707 h 1084373"/>
                        <a:gd name="connsiteX1" fmla="*/ 221596 w 525860"/>
                        <a:gd name="connsiteY1" fmla="*/ 110798 h 1084373"/>
                        <a:gd name="connsiteX2" fmla="*/ 221596 w 525860"/>
                        <a:gd name="connsiteY2" fmla="*/ 446574 h 1084373"/>
                        <a:gd name="connsiteX3" fmla="*/ 525860 w 525860"/>
                        <a:gd name="connsiteY3" fmla="*/ 973575 h 1084373"/>
                        <a:gd name="connsiteX4" fmla="*/ 333952 w 525860"/>
                        <a:gd name="connsiteY4" fmla="*/ 1084373 h 1084373"/>
                        <a:gd name="connsiteX5" fmla="*/ 24707 w 525860"/>
                        <a:gd name="connsiteY5" fmla="*/ 548745 h 1084373"/>
                        <a:gd name="connsiteX6" fmla="*/ 20743 w 525860"/>
                        <a:gd name="connsiteY6" fmla="*/ 536956 h 1084373"/>
                        <a:gd name="connsiteX7" fmla="*/ 8707 w 525860"/>
                        <a:gd name="connsiteY7" fmla="*/ 519105 h 1084373"/>
                        <a:gd name="connsiteX8" fmla="*/ 0 w 525860"/>
                        <a:gd name="connsiteY8" fmla="*/ 475977 h 1084373"/>
                        <a:gd name="connsiteX9" fmla="*/ 0 w 525860"/>
                        <a:gd name="connsiteY9" fmla="*/ 110798 h 1084373"/>
                        <a:gd name="connsiteX10" fmla="*/ 110798 w 525860"/>
                        <a:gd name="connsiteY10" fmla="*/ 0 h 1084373"/>
                        <a:gd name="connsiteX11" fmla="*/ 153926 w 525860"/>
                        <a:gd name="connsiteY11" fmla="*/ 8707 h 1084373"/>
                        <a:gd name="connsiteX0" fmla="*/ 525860 w 617300"/>
                        <a:gd name="connsiteY0" fmla="*/ 973575 h 1084373"/>
                        <a:gd name="connsiteX1" fmla="*/ 333952 w 617300"/>
                        <a:gd name="connsiteY1" fmla="*/ 1084373 h 1084373"/>
                        <a:gd name="connsiteX2" fmla="*/ 24707 w 617300"/>
                        <a:gd name="connsiteY2" fmla="*/ 548745 h 1084373"/>
                        <a:gd name="connsiteX3" fmla="*/ 20743 w 617300"/>
                        <a:gd name="connsiteY3" fmla="*/ 536956 h 1084373"/>
                        <a:gd name="connsiteX4" fmla="*/ 8707 w 617300"/>
                        <a:gd name="connsiteY4" fmla="*/ 519105 h 1084373"/>
                        <a:gd name="connsiteX5" fmla="*/ 0 w 617300"/>
                        <a:gd name="connsiteY5" fmla="*/ 475977 h 1084373"/>
                        <a:gd name="connsiteX6" fmla="*/ 0 w 617300"/>
                        <a:gd name="connsiteY6" fmla="*/ 110798 h 1084373"/>
                        <a:gd name="connsiteX7" fmla="*/ 110798 w 617300"/>
                        <a:gd name="connsiteY7" fmla="*/ 0 h 1084373"/>
                        <a:gd name="connsiteX8" fmla="*/ 153926 w 617300"/>
                        <a:gd name="connsiteY8" fmla="*/ 8707 h 1084373"/>
                        <a:gd name="connsiteX9" fmla="*/ 221596 w 617300"/>
                        <a:gd name="connsiteY9" fmla="*/ 110798 h 1084373"/>
                        <a:gd name="connsiteX10" fmla="*/ 221596 w 617300"/>
                        <a:gd name="connsiteY10" fmla="*/ 446574 h 1084373"/>
                        <a:gd name="connsiteX11" fmla="*/ 617300 w 617300"/>
                        <a:gd name="connsiteY11" fmla="*/ 1065015 h 1084373"/>
                        <a:gd name="connsiteX0" fmla="*/ 333952 w 617300"/>
                        <a:gd name="connsiteY0" fmla="*/ 1084373 h 1084373"/>
                        <a:gd name="connsiteX1" fmla="*/ 24707 w 617300"/>
                        <a:gd name="connsiteY1" fmla="*/ 548745 h 1084373"/>
                        <a:gd name="connsiteX2" fmla="*/ 20743 w 617300"/>
                        <a:gd name="connsiteY2" fmla="*/ 536956 h 1084373"/>
                        <a:gd name="connsiteX3" fmla="*/ 8707 w 617300"/>
                        <a:gd name="connsiteY3" fmla="*/ 519105 h 1084373"/>
                        <a:gd name="connsiteX4" fmla="*/ 0 w 617300"/>
                        <a:gd name="connsiteY4" fmla="*/ 475977 h 1084373"/>
                        <a:gd name="connsiteX5" fmla="*/ 0 w 617300"/>
                        <a:gd name="connsiteY5" fmla="*/ 110798 h 1084373"/>
                        <a:gd name="connsiteX6" fmla="*/ 110798 w 617300"/>
                        <a:gd name="connsiteY6" fmla="*/ 0 h 1084373"/>
                        <a:gd name="connsiteX7" fmla="*/ 153926 w 617300"/>
                        <a:gd name="connsiteY7" fmla="*/ 8707 h 1084373"/>
                        <a:gd name="connsiteX8" fmla="*/ 221596 w 617300"/>
                        <a:gd name="connsiteY8" fmla="*/ 110798 h 1084373"/>
                        <a:gd name="connsiteX9" fmla="*/ 221596 w 617300"/>
                        <a:gd name="connsiteY9" fmla="*/ 446574 h 1084373"/>
                        <a:gd name="connsiteX10" fmla="*/ 617300 w 617300"/>
                        <a:gd name="connsiteY10" fmla="*/ 1065015 h 1084373"/>
                        <a:gd name="connsiteX0" fmla="*/ 333952 w 523729"/>
                        <a:gd name="connsiteY0" fmla="*/ 1084373 h 1084373"/>
                        <a:gd name="connsiteX1" fmla="*/ 24707 w 523729"/>
                        <a:gd name="connsiteY1" fmla="*/ 548745 h 1084373"/>
                        <a:gd name="connsiteX2" fmla="*/ 20743 w 523729"/>
                        <a:gd name="connsiteY2" fmla="*/ 536956 h 1084373"/>
                        <a:gd name="connsiteX3" fmla="*/ 8707 w 523729"/>
                        <a:gd name="connsiteY3" fmla="*/ 519105 h 1084373"/>
                        <a:gd name="connsiteX4" fmla="*/ 0 w 523729"/>
                        <a:gd name="connsiteY4" fmla="*/ 475977 h 1084373"/>
                        <a:gd name="connsiteX5" fmla="*/ 0 w 523729"/>
                        <a:gd name="connsiteY5" fmla="*/ 110798 h 1084373"/>
                        <a:gd name="connsiteX6" fmla="*/ 110798 w 523729"/>
                        <a:gd name="connsiteY6" fmla="*/ 0 h 1084373"/>
                        <a:gd name="connsiteX7" fmla="*/ 153926 w 523729"/>
                        <a:gd name="connsiteY7" fmla="*/ 8707 h 1084373"/>
                        <a:gd name="connsiteX8" fmla="*/ 221596 w 523729"/>
                        <a:gd name="connsiteY8" fmla="*/ 110798 h 1084373"/>
                        <a:gd name="connsiteX9" fmla="*/ 221596 w 523729"/>
                        <a:gd name="connsiteY9" fmla="*/ 446574 h 1084373"/>
                        <a:gd name="connsiteX10" fmla="*/ 523729 w 523729"/>
                        <a:gd name="connsiteY10" fmla="*/ 941335 h 1084373"/>
                        <a:gd name="connsiteX0" fmla="*/ 353313 w 523729"/>
                        <a:gd name="connsiteY0" fmla="*/ 1069888 h 1069888"/>
                        <a:gd name="connsiteX1" fmla="*/ 24707 w 523729"/>
                        <a:gd name="connsiteY1" fmla="*/ 548745 h 1069888"/>
                        <a:gd name="connsiteX2" fmla="*/ 20743 w 523729"/>
                        <a:gd name="connsiteY2" fmla="*/ 536956 h 1069888"/>
                        <a:gd name="connsiteX3" fmla="*/ 8707 w 523729"/>
                        <a:gd name="connsiteY3" fmla="*/ 519105 h 1069888"/>
                        <a:gd name="connsiteX4" fmla="*/ 0 w 523729"/>
                        <a:gd name="connsiteY4" fmla="*/ 475977 h 1069888"/>
                        <a:gd name="connsiteX5" fmla="*/ 0 w 523729"/>
                        <a:gd name="connsiteY5" fmla="*/ 110798 h 1069888"/>
                        <a:gd name="connsiteX6" fmla="*/ 110798 w 523729"/>
                        <a:gd name="connsiteY6" fmla="*/ 0 h 1069888"/>
                        <a:gd name="connsiteX7" fmla="*/ 153926 w 523729"/>
                        <a:gd name="connsiteY7" fmla="*/ 8707 h 1069888"/>
                        <a:gd name="connsiteX8" fmla="*/ 221596 w 523729"/>
                        <a:gd name="connsiteY8" fmla="*/ 110798 h 1069888"/>
                        <a:gd name="connsiteX9" fmla="*/ 221596 w 523729"/>
                        <a:gd name="connsiteY9" fmla="*/ 446574 h 1069888"/>
                        <a:gd name="connsiteX10" fmla="*/ 523729 w 523729"/>
                        <a:gd name="connsiteY10" fmla="*/ 941335 h 1069888"/>
                        <a:gd name="connsiteX0" fmla="*/ 353313 w 531241"/>
                        <a:gd name="connsiteY0" fmla="*/ 1069888 h 1069888"/>
                        <a:gd name="connsiteX1" fmla="*/ 24707 w 531241"/>
                        <a:gd name="connsiteY1" fmla="*/ 548745 h 1069888"/>
                        <a:gd name="connsiteX2" fmla="*/ 20743 w 531241"/>
                        <a:gd name="connsiteY2" fmla="*/ 536956 h 1069888"/>
                        <a:gd name="connsiteX3" fmla="*/ 8707 w 531241"/>
                        <a:gd name="connsiteY3" fmla="*/ 519105 h 1069888"/>
                        <a:gd name="connsiteX4" fmla="*/ 0 w 531241"/>
                        <a:gd name="connsiteY4" fmla="*/ 475977 h 1069888"/>
                        <a:gd name="connsiteX5" fmla="*/ 0 w 531241"/>
                        <a:gd name="connsiteY5" fmla="*/ 110798 h 1069888"/>
                        <a:gd name="connsiteX6" fmla="*/ 110798 w 531241"/>
                        <a:gd name="connsiteY6" fmla="*/ 0 h 1069888"/>
                        <a:gd name="connsiteX7" fmla="*/ 153926 w 531241"/>
                        <a:gd name="connsiteY7" fmla="*/ 8707 h 1069888"/>
                        <a:gd name="connsiteX8" fmla="*/ 221596 w 531241"/>
                        <a:gd name="connsiteY8" fmla="*/ 110798 h 1069888"/>
                        <a:gd name="connsiteX9" fmla="*/ 221596 w 531241"/>
                        <a:gd name="connsiteY9" fmla="*/ 446574 h 1069888"/>
                        <a:gd name="connsiteX10" fmla="*/ 531241 w 531241"/>
                        <a:gd name="connsiteY10" fmla="*/ 934674 h 1069888"/>
                        <a:gd name="connsiteX0" fmla="*/ 353313 w 512067"/>
                        <a:gd name="connsiteY0" fmla="*/ 1069888 h 1069888"/>
                        <a:gd name="connsiteX1" fmla="*/ 24707 w 512067"/>
                        <a:gd name="connsiteY1" fmla="*/ 548745 h 1069888"/>
                        <a:gd name="connsiteX2" fmla="*/ 20743 w 512067"/>
                        <a:gd name="connsiteY2" fmla="*/ 536956 h 1069888"/>
                        <a:gd name="connsiteX3" fmla="*/ 8707 w 512067"/>
                        <a:gd name="connsiteY3" fmla="*/ 519105 h 1069888"/>
                        <a:gd name="connsiteX4" fmla="*/ 0 w 512067"/>
                        <a:gd name="connsiteY4" fmla="*/ 475977 h 1069888"/>
                        <a:gd name="connsiteX5" fmla="*/ 0 w 512067"/>
                        <a:gd name="connsiteY5" fmla="*/ 110798 h 1069888"/>
                        <a:gd name="connsiteX6" fmla="*/ 110798 w 512067"/>
                        <a:gd name="connsiteY6" fmla="*/ 0 h 1069888"/>
                        <a:gd name="connsiteX7" fmla="*/ 153926 w 512067"/>
                        <a:gd name="connsiteY7" fmla="*/ 8707 h 1069888"/>
                        <a:gd name="connsiteX8" fmla="*/ 221596 w 512067"/>
                        <a:gd name="connsiteY8" fmla="*/ 110798 h 1069888"/>
                        <a:gd name="connsiteX9" fmla="*/ 221596 w 512067"/>
                        <a:gd name="connsiteY9" fmla="*/ 446574 h 1069888"/>
                        <a:gd name="connsiteX10" fmla="*/ 512067 w 512067"/>
                        <a:gd name="connsiteY10" fmla="*/ 863111 h 1069888"/>
                        <a:gd name="connsiteX0" fmla="*/ 314068 w 512067"/>
                        <a:gd name="connsiteY0" fmla="*/ 994987 h 994987"/>
                        <a:gd name="connsiteX1" fmla="*/ 24707 w 512067"/>
                        <a:gd name="connsiteY1" fmla="*/ 548745 h 994987"/>
                        <a:gd name="connsiteX2" fmla="*/ 20743 w 512067"/>
                        <a:gd name="connsiteY2" fmla="*/ 536956 h 994987"/>
                        <a:gd name="connsiteX3" fmla="*/ 8707 w 512067"/>
                        <a:gd name="connsiteY3" fmla="*/ 519105 h 994987"/>
                        <a:gd name="connsiteX4" fmla="*/ 0 w 512067"/>
                        <a:gd name="connsiteY4" fmla="*/ 475977 h 994987"/>
                        <a:gd name="connsiteX5" fmla="*/ 0 w 512067"/>
                        <a:gd name="connsiteY5" fmla="*/ 110798 h 994987"/>
                        <a:gd name="connsiteX6" fmla="*/ 110798 w 512067"/>
                        <a:gd name="connsiteY6" fmla="*/ 0 h 994987"/>
                        <a:gd name="connsiteX7" fmla="*/ 153926 w 512067"/>
                        <a:gd name="connsiteY7" fmla="*/ 8707 h 994987"/>
                        <a:gd name="connsiteX8" fmla="*/ 221596 w 512067"/>
                        <a:gd name="connsiteY8" fmla="*/ 110798 h 994987"/>
                        <a:gd name="connsiteX9" fmla="*/ 221596 w 512067"/>
                        <a:gd name="connsiteY9" fmla="*/ 446574 h 994987"/>
                        <a:gd name="connsiteX10" fmla="*/ 512067 w 512067"/>
                        <a:gd name="connsiteY10" fmla="*/ 863111 h 994987"/>
                        <a:gd name="connsiteX0" fmla="*/ 322551 w 512067"/>
                        <a:gd name="connsiteY0" fmla="*/ 1013633 h 1013633"/>
                        <a:gd name="connsiteX1" fmla="*/ 24707 w 512067"/>
                        <a:gd name="connsiteY1" fmla="*/ 548745 h 1013633"/>
                        <a:gd name="connsiteX2" fmla="*/ 20743 w 512067"/>
                        <a:gd name="connsiteY2" fmla="*/ 536956 h 1013633"/>
                        <a:gd name="connsiteX3" fmla="*/ 8707 w 512067"/>
                        <a:gd name="connsiteY3" fmla="*/ 519105 h 1013633"/>
                        <a:gd name="connsiteX4" fmla="*/ 0 w 512067"/>
                        <a:gd name="connsiteY4" fmla="*/ 475977 h 1013633"/>
                        <a:gd name="connsiteX5" fmla="*/ 0 w 512067"/>
                        <a:gd name="connsiteY5" fmla="*/ 110798 h 1013633"/>
                        <a:gd name="connsiteX6" fmla="*/ 110798 w 512067"/>
                        <a:gd name="connsiteY6" fmla="*/ 0 h 1013633"/>
                        <a:gd name="connsiteX7" fmla="*/ 153926 w 512067"/>
                        <a:gd name="connsiteY7" fmla="*/ 8707 h 1013633"/>
                        <a:gd name="connsiteX8" fmla="*/ 221596 w 512067"/>
                        <a:gd name="connsiteY8" fmla="*/ 110798 h 1013633"/>
                        <a:gd name="connsiteX9" fmla="*/ 221596 w 512067"/>
                        <a:gd name="connsiteY9" fmla="*/ 446574 h 1013633"/>
                        <a:gd name="connsiteX10" fmla="*/ 512067 w 512067"/>
                        <a:gd name="connsiteY10" fmla="*/ 863111 h 1013633"/>
                        <a:gd name="connsiteX0" fmla="*/ 322551 w 512067"/>
                        <a:gd name="connsiteY0" fmla="*/ 1013633 h 1013633"/>
                        <a:gd name="connsiteX1" fmla="*/ 24707 w 512067"/>
                        <a:gd name="connsiteY1" fmla="*/ 548745 h 1013633"/>
                        <a:gd name="connsiteX2" fmla="*/ 20743 w 512067"/>
                        <a:gd name="connsiteY2" fmla="*/ 536956 h 1013633"/>
                        <a:gd name="connsiteX3" fmla="*/ 8707 w 512067"/>
                        <a:gd name="connsiteY3" fmla="*/ 519105 h 1013633"/>
                        <a:gd name="connsiteX4" fmla="*/ 0 w 512067"/>
                        <a:gd name="connsiteY4" fmla="*/ 475977 h 1013633"/>
                        <a:gd name="connsiteX5" fmla="*/ 0 w 512067"/>
                        <a:gd name="connsiteY5" fmla="*/ 110798 h 1013633"/>
                        <a:gd name="connsiteX6" fmla="*/ 110798 w 512067"/>
                        <a:gd name="connsiteY6" fmla="*/ 0 h 1013633"/>
                        <a:gd name="connsiteX7" fmla="*/ 153926 w 512067"/>
                        <a:gd name="connsiteY7" fmla="*/ 8707 h 1013633"/>
                        <a:gd name="connsiteX8" fmla="*/ 221596 w 512067"/>
                        <a:gd name="connsiteY8" fmla="*/ 110798 h 1013633"/>
                        <a:gd name="connsiteX9" fmla="*/ 221596 w 512067"/>
                        <a:gd name="connsiteY9" fmla="*/ 446574 h 1013633"/>
                        <a:gd name="connsiteX10" fmla="*/ 512067 w 512067"/>
                        <a:gd name="connsiteY10" fmla="*/ 863111 h 10136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512067" h="1013633">
                          <a:moveTo>
                            <a:pt x="322551" y="1013633"/>
                          </a:moveTo>
                          <a:lnTo>
                            <a:pt x="24707" y="548745"/>
                          </a:lnTo>
                          <a:lnTo>
                            <a:pt x="20743" y="536956"/>
                          </a:lnTo>
                          <a:lnTo>
                            <a:pt x="8707" y="519105"/>
                          </a:lnTo>
                          <a:cubicBezTo>
                            <a:pt x="3100" y="505849"/>
                            <a:pt x="0" y="491275"/>
                            <a:pt x="0" y="475977"/>
                          </a:cubicBezTo>
                          <a:lnTo>
                            <a:pt x="0" y="110798"/>
                          </a:lnTo>
                          <a:cubicBezTo>
                            <a:pt x="0" y="49606"/>
                            <a:pt x="49606" y="0"/>
                            <a:pt x="110798" y="0"/>
                          </a:cubicBezTo>
                          <a:cubicBezTo>
                            <a:pt x="126096" y="0"/>
                            <a:pt x="140670" y="3100"/>
                            <a:pt x="153926" y="8707"/>
                          </a:cubicBezTo>
                          <a:cubicBezTo>
                            <a:pt x="193693" y="25527"/>
                            <a:pt x="221596" y="64904"/>
                            <a:pt x="221596" y="110798"/>
                          </a:cubicBezTo>
                          <a:lnTo>
                            <a:pt x="221596" y="446574"/>
                          </a:lnTo>
                          <a:cubicBezTo>
                            <a:pt x="274906" y="596789"/>
                            <a:pt x="512067" y="863111"/>
                            <a:pt x="512067" y="863111"/>
                          </a:cubicBezTo>
                        </a:path>
                      </a:pathLst>
                    </a:custGeom>
                    <a:solidFill>
                      <a:srgbClr val="FFCC9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77" name="フリーフォーム: 図形 576">
                      <a:extLst>
                        <a:ext uri="{FF2B5EF4-FFF2-40B4-BE49-F238E27FC236}">
                          <a16:creationId xmlns:a16="http://schemas.microsoft.com/office/drawing/2014/main" id="{18DBFA0A-906E-4741-8406-40E850C8E1FE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600166" y="3601008"/>
                      <a:ext cx="94380" cy="457538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78" name="四角形: 上の 2 つの角を丸める 109">
                      <a:extLst>
                        <a:ext uri="{FF2B5EF4-FFF2-40B4-BE49-F238E27FC236}">
                          <a16:creationId xmlns:a16="http://schemas.microsoft.com/office/drawing/2014/main" id="{2692A4B6-7EAF-4086-82DF-0916EC9EA049}"/>
                        </a:ext>
                      </a:extLst>
                    </p:cNvPr>
                    <p:cNvSpPr/>
                    <p:nvPr/>
                  </p:nvSpPr>
                  <p:spPr>
                    <a:xfrm rot="12177584">
                      <a:off x="806525" y="4318275"/>
                      <a:ext cx="535643" cy="79176"/>
                    </a:xfrm>
                    <a:custGeom>
                      <a:avLst/>
                      <a:gdLst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473274 w 473274"/>
                        <a:gd name="connsiteY4" fmla="*/ 79078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91305"/>
                        <a:gd name="connsiteX1" fmla="*/ 433735 w 473274"/>
                        <a:gd name="connsiteY1" fmla="*/ 0 h 91305"/>
                        <a:gd name="connsiteX2" fmla="*/ 473274 w 473274"/>
                        <a:gd name="connsiteY2" fmla="*/ 39539 h 91305"/>
                        <a:gd name="connsiteX3" fmla="*/ 473274 w 473274"/>
                        <a:gd name="connsiteY3" fmla="*/ 79078 h 91305"/>
                        <a:gd name="connsiteX4" fmla="*/ 306045 w 473274"/>
                        <a:gd name="connsiteY4" fmla="*/ 91305 h 91305"/>
                        <a:gd name="connsiteX5" fmla="*/ 0 w 473274"/>
                        <a:gd name="connsiteY5" fmla="*/ 79078 h 91305"/>
                        <a:gd name="connsiteX6" fmla="*/ 0 w 473274"/>
                        <a:gd name="connsiteY6" fmla="*/ 79078 h 91305"/>
                        <a:gd name="connsiteX7" fmla="*/ 0 w 473274"/>
                        <a:gd name="connsiteY7" fmla="*/ 39539 h 91305"/>
                        <a:gd name="connsiteX8" fmla="*/ 39539 w 473274"/>
                        <a:gd name="connsiteY8" fmla="*/ 0 h 91305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26519 w 473274"/>
                        <a:gd name="connsiteY4" fmla="*/ 66377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51272 w 485007"/>
                        <a:gd name="connsiteY0" fmla="*/ 0 h 79078"/>
                        <a:gd name="connsiteX1" fmla="*/ 445468 w 485007"/>
                        <a:gd name="connsiteY1" fmla="*/ 0 h 79078"/>
                        <a:gd name="connsiteX2" fmla="*/ 485007 w 485007"/>
                        <a:gd name="connsiteY2" fmla="*/ 39539 h 79078"/>
                        <a:gd name="connsiteX3" fmla="*/ 485007 w 485007"/>
                        <a:gd name="connsiteY3" fmla="*/ 79078 h 79078"/>
                        <a:gd name="connsiteX4" fmla="*/ 238252 w 485007"/>
                        <a:gd name="connsiteY4" fmla="*/ 66377 h 79078"/>
                        <a:gd name="connsiteX5" fmla="*/ 11733 w 485007"/>
                        <a:gd name="connsiteY5" fmla="*/ 79078 h 79078"/>
                        <a:gd name="connsiteX6" fmla="*/ 11733 w 485007"/>
                        <a:gd name="connsiteY6" fmla="*/ 79078 h 79078"/>
                        <a:gd name="connsiteX7" fmla="*/ 0 w 485007"/>
                        <a:gd name="connsiteY7" fmla="*/ 39808 h 79078"/>
                        <a:gd name="connsiteX8" fmla="*/ 51272 w 485007"/>
                        <a:gd name="connsiteY8" fmla="*/ 0 h 79078"/>
                        <a:gd name="connsiteX0" fmla="*/ 51272 w 485007"/>
                        <a:gd name="connsiteY0" fmla="*/ 0 h 79078"/>
                        <a:gd name="connsiteX1" fmla="*/ 445468 w 485007"/>
                        <a:gd name="connsiteY1" fmla="*/ 0 h 79078"/>
                        <a:gd name="connsiteX2" fmla="*/ 485007 w 485007"/>
                        <a:gd name="connsiteY2" fmla="*/ 39539 h 79078"/>
                        <a:gd name="connsiteX3" fmla="*/ 485007 w 485007"/>
                        <a:gd name="connsiteY3" fmla="*/ 79078 h 79078"/>
                        <a:gd name="connsiteX4" fmla="*/ 238252 w 485007"/>
                        <a:gd name="connsiteY4" fmla="*/ 66377 h 79078"/>
                        <a:gd name="connsiteX5" fmla="*/ 11733 w 485007"/>
                        <a:gd name="connsiteY5" fmla="*/ 79078 h 79078"/>
                        <a:gd name="connsiteX6" fmla="*/ 0 w 485007"/>
                        <a:gd name="connsiteY6" fmla="*/ 39808 h 79078"/>
                        <a:gd name="connsiteX7" fmla="*/ 51272 w 485007"/>
                        <a:gd name="connsiteY7" fmla="*/ 0 h 79078"/>
                        <a:gd name="connsiteX0" fmla="*/ 56437 w 490172"/>
                        <a:gd name="connsiteY0" fmla="*/ 0 h 82055"/>
                        <a:gd name="connsiteX1" fmla="*/ 450633 w 490172"/>
                        <a:gd name="connsiteY1" fmla="*/ 0 h 82055"/>
                        <a:gd name="connsiteX2" fmla="*/ 490172 w 490172"/>
                        <a:gd name="connsiteY2" fmla="*/ 39539 h 82055"/>
                        <a:gd name="connsiteX3" fmla="*/ 490172 w 490172"/>
                        <a:gd name="connsiteY3" fmla="*/ 79078 h 82055"/>
                        <a:gd name="connsiteX4" fmla="*/ 243417 w 490172"/>
                        <a:gd name="connsiteY4" fmla="*/ 66377 h 82055"/>
                        <a:gd name="connsiteX5" fmla="*/ 16898 w 490172"/>
                        <a:gd name="connsiteY5" fmla="*/ 79078 h 82055"/>
                        <a:gd name="connsiteX6" fmla="*/ 5165 w 490172"/>
                        <a:gd name="connsiteY6" fmla="*/ 39808 h 82055"/>
                        <a:gd name="connsiteX7" fmla="*/ 56437 w 490172"/>
                        <a:gd name="connsiteY7" fmla="*/ 0 h 8205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90172" h="82055">
                          <a:moveTo>
                            <a:pt x="56437" y="0"/>
                          </a:moveTo>
                          <a:lnTo>
                            <a:pt x="450633" y="0"/>
                          </a:lnTo>
                          <a:cubicBezTo>
                            <a:pt x="472470" y="0"/>
                            <a:pt x="490172" y="17702"/>
                            <a:pt x="490172" y="39539"/>
                          </a:cubicBezTo>
                          <a:lnTo>
                            <a:pt x="490172" y="79078"/>
                          </a:lnTo>
                          <a:cubicBezTo>
                            <a:pt x="411555" y="69856"/>
                            <a:pt x="411744" y="64197"/>
                            <a:pt x="243417" y="66377"/>
                          </a:cubicBezTo>
                          <a:cubicBezTo>
                            <a:pt x="75090" y="68557"/>
                            <a:pt x="49040" y="89726"/>
                            <a:pt x="16898" y="79078"/>
                          </a:cubicBezTo>
                          <a:cubicBezTo>
                            <a:pt x="-15244" y="68430"/>
                            <a:pt x="9076" y="52898"/>
                            <a:pt x="5165" y="39808"/>
                          </a:cubicBezTo>
                          <a:cubicBezTo>
                            <a:pt x="5165" y="17971"/>
                            <a:pt x="34600" y="0"/>
                            <a:pt x="56437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85" name="フリーフォーム: 図形 584">
                      <a:extLst>
                        <a:ext uri="{FF2B5EF4-FFF2-40B4-BE49-F238E27FC236}">
                          <a16:creationId xmlns:a16="http://schemas.microsoft.com/office/drawing/2014/main" id="{D8331176-5757-4411-96F1-DF411747C278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613503" y="3714073"/>
                      <a:ext cx="558484" cy="1102095"/>
                    </a:xfrm>
                    <a:custGeom>
                      <a:avLst/>
                      <a:gdLst>
                        <a:gd name="connsiteX0" fmla="*/ 153926 w 525860"/>
                        <a:gd name="connsiteY0" fmla="*/ 8707 h 1084373"/>
                        <a:gd name="connsiteX1" fmla="*/ 221596 w 525860"/>
                        <a:gd name="connsiteY1" fmla="*/ 110798 h 1084373"/>
                        <a:gd name="connsiteX2" fmla="*/ 221596 w 525860"/>
                        <a:gd name="connsiteY2" fmla="*/ 446574 h 1084373"/>
                        <a:gd name="connsiteX3" fmla="*/ 525860 w 525860"/>
                        <a:gd name="connsiteY3" fmla="*/ 973575 h 1084373"/>
                        <a:gd name="connsiteX4" fmla="*/ 333952 w 525860"/>
                        <a:gd name="connsiteY4" fmla="*/ 1084373 h 1084373"/>
                        <a:gd name="connsiteX5" fmla="*/ 24707 w 525860"/>
                        <a:gd name="connsiteY5" fmla="*/ 548745 h 1084373"/>
                        <a:gd name="connsiteX6" fmla="*/ 20743 w 525860"/>
                        <a:gd name="connsiteY6" fmla="*/ 536956 h 1084373"/>
                        <a:gd name="connsiteX7" fmla="*/ 8707 w 525860"/>
                        <a:gd name="connsiteY7" fmla="*/ 519105 h 1084373"/>
                        <a:gd name="connsiteX8" fmla="*/ 0 w 525860"/>
                        <a:gd name="connsiteY8" fmla="*/ 475977 h 1084373"/>
                        <a:gd name="connsiteX9" fmla="*/ 0 w 525860"/>
                        <a:gd name="connsiteY9" fmla="*/ 110798 h 1084373"/>
                        <a:gd name="connsiteX10" fmla="*/ 110798 w 525860"/>
                        <a:gd name="connsiteY10" fmla="*/ 0 h 1084373"/>
                        <a:gd name="connsiteX11" fmla="*/ 153926 w 525860"/>
                        <a:gd name="connsiteY11" fmla="*/ 8707 h 1084373"/>
                        <a:gd name="connsiteX0" fmla="*/ 525860 w 617300"/>
                        <a:gd name="connsiteY0" fmla="*/ 973575 h 1084373"/>
                        <a:gd name="connsiteX1" fmla="*/ 333952 w 617300"/>
                        <a:gd name="connsiteY1" fmla="*/ 1084373 h 1084373"/>
                        <a:gd name="connsiteX2" fmla="*/ 24707 w 617300"/>
                        <a:gd name="connsiteY2" fmla="*/ 548745 h 1084373"/>
                        <a:gd name="connsiteX3" fmla="*/ 20743 w 617300"/>
                        <a:gd name="connsiteY3" fmla="*/ 536956 h 1084373"/>
                        <a:gd name="connsiteX4" fmla="*/ 8707 w 617300"/>
                        <a:gd name="connsiteY4" fmla="*/ 519105 h 1084373"/>
                        <a:gd name="connsiteX5" fmla="*/ 0 w 617300"/>
                        <a:gd name="connsiteY5" fmla="*/ 475977 h 1084373"/>
                        <a:gd name="connsiteX6" fmla="*/ 0 w 617300"/>
                        <a:gd name="connsiteY6" fmla="*/ 110798 h 1084373"/>
                        <a:gd name="connsiteX7" fmla="*/ 110798 w 617300"/>
                        <a:gd name="connsiteY7" fmla="*/ 0 h 1084373"/>
                        <a:gd name="connsiteX8" fmla="*/ 153926 w 617300"/>
                        <a:gd name="connsiteY8" fmla="*/ 8707 h 1084373"/>
                        <a:gd name="connsiteX9" fmla="*/ 221596 w 617300"/>
                        <a:gd name="connsiteY9" fmla="*/ 110798 h 1084373"/>
                        <a:gd name="connsiteX10" fmla="*/ 221596 w 617300"/>
                        <a:gd name="connsiteY10" fmla="*/ 446574 h 1084373"/>
                        <a:gd name="connsiteX11" fmla="*/ 617300 w 617300"/>
                        <a:gd name="connsiteY11" fmla="*/ 1065015 h 1084373"/>
                        <a:gd name="connsiteX0" fmla="*/ 333952 w 617300"/>
                        <a:gd name="connsiteY0" fmla="*/ 1084373 h 1084373"/>
                        <a:gd name="connsiteX1" fmla="*/ 24707 w 617300"/>
                        <a:gd name="connsiteY1" fmla="*/ 548745 h 1084373"/>
                        <a:gd name="connsiteX2" fmla="*/ 20743 w 617300"/>
                        <a:gd name="connsiteY2" fmla="*/ 536956 h 1084373"/>
                        <a:gd name="connsiteX3" fmla="*/ 8707 w 617300"/>
                        <a:gd name="connsiteY3" fmla="*/ 519105 h 1084373"/>
                        <a:gd name="connsiteX4" fmla="*/ 0 w 617300"/>
                        <a:gd name="connsiteY4" fmla="*/ 475977 h 1084373"/>
                        <a:gd name="connsiteX5" fmla="*/ 0 w 617300"/>
                        <a:gd name="connsiteY5" fmla="*/ 110798 h 1084373"/>
                        <a:gd name="connsiteX6" fmla="*/ 110798 w 617300"/>
                        <a:gd name="connsiteY6" fmla="*/ 0 h 1084373"/>
                        <a:gd name="connsiteX7" fmla="*/ 153926 w 617300"/>
                        <a:gd name="connsiteY7" fmla="*/ 8707 h 1084373"/>
                        <a:gd name="connsiteX8" fmla="*/ 221596 w 617300"/>
                        <a:gd name="connsiteY8" fmla="*/ 110798 h 1084373"/>
                        <a:gd name="connsiteX9" fmla="*/ 221596 w 617300"/>
                        <a:gd name="connsiteY9" fmla="*/ 446574 h 1084373"/>
                        <a:gd name="connsiteX10" fmla="*/ 617300 w 617300"/>
                        <a:gd name="connsiteY10" fmla="*/ 1065015 h 1084373"/>
                        <a:gd name="connsiteX0" fmla="*/ 333952 w 490650"/>
                        <a:gd name="connsiteY0" fmla="*/ 1084373 h 1084373"/>
                        <a:gd name="connsiteX1" fmla="*/ 24707 w 490650"/>
                        <a:gd name="connsiteY1" fmla="*/ 548745 h 1084373"/>
                        <a:gd name="connsiteX2" fmla="*/ 20743 w 490650"/>
                        <a:gd name="connsiteY2" fmla="*/ 536956 h 1084373"/>
                        <a:gd name="connsiteX3" fmla="*/ 8707 w 490650"/>
                        <a:gd name="connsiteY3" fmla="*/ 519105 h 1084373"/>
                        <a:gd name="connsiteX4" fmla="*/ 0 w 490650"/>
                        <a:gd name="connsiteY4" fmla="*/ 475977 h 1084373"/>
                        <a:gd name="connsiteX5" fmla="*/ 0 w 490650"/>
                        <a:gd name="connsiteY5" fmla="*/ 110798 h 1084373"/>
                        <a:gd name="connsiteX6" fmla="*/ 110798 w 490650"/>
                        <a:gd name="connsiteY6" fmla="*/ 0 h 1084373"/>
                        <a:gd name="connsiteX7" fmla="*/ 153926 w 490650"/>
                        <a:gd name="connsiteY7" fmla="*/ 8707 h 1084373"/>
                        <a:gd name="connsiteX8" fmla="*/ 221596 w 490650"/>
                        <a:gd name="connsiteY8" fmla="*/ 110798 h 1084373"/>
                        <a:gd name="connsiteX9" fmla="*/ 221596 w 490650"/>
                        <a:gd name="connsiteY9" fmla="*/ 446574 h 1084373"/>
                        <a:gd name="connsiteX10" fmla="*/ 490650 w 490650"/>
                        <a:gd name="connsiteY10" fmla="*/ 852579 h 1084373"/>
                        <a:gd name="connsiteX0" fmla="*/ 347730 w 490650"/>
                        <a:gd name="connsiteY0" fmla="*/ 997008 h 997008"/>
                        <a:gd name="connsiteX1" fmla="*/ 24707 w 490650"/>
                        <a:gd name="connsiteY1" fmla="*/ 548745 h 997008"/>
                        <a:gd name="connsiteX2" fmla="*/ 20743 w 490650"/>
                        <a:gd name="connsiteY2" fmla="*/ 536956 h 997008"/>
                        <a:gd name="connsiteX3" fmla="*/ 8707 w 490650"/>
                        <a:gd name="connsiteY3" fmla="*/ 519105 h 997008"/>
                        <a:gd name="connsiteX4" fmla="*/ 0 w 490650"/>
                        <a:gd name="connsiteY4" fmla="*/ 475977 h 997008"/>
                        <a:gd name="connsiteX5" fmla="*/ 0 w 490650"/>
                        <a:gd name="connsiteY5" fmla="*/ 110798 h 997008"/>
                        <a:gd name="connsiteX6" fmla="*/ 110798 w 490650"/>
                        <a:gd name="connsiteY6" fmla="*/ 0 h 997008"/>
                        <a:gd name="connsiteX7" fmla="*/ 153926 w 490650"/>
                        <a:gd name="connsiteY7" fmla="*/ 8707 h 997008"/>
                        <a:gd name="connsiteX8" fmla="*/ 221596 w 490650"/>
                        <a:gd name="connsiteY8" fmla="*/ 110798 h 997008"/>
                        <a:gd name="connsiteX9" fmla="*/ 221596 w 490650"/>
                        <a:gd name="connsiteY9" fmla="*/ 446574 h 997008"/>
                        <a:gd name="connsiteX10" fmla="*/ 490650 w 490650"/>
                        <a:gd name="connsiteY10" fmla="*/ 852579 h 997008"/>
                        <a:gd name="connsiteX0" fmla="*/ 347730 w 490650"/>
                        <a:gd name="connsiteY0" fmla="*/ 997008 h 997008"/>
                        <a:gd name="connsiteX1" fmla="*/ 24707 w 490650"/>
                        <a:gd name="connsiteY1" fmla="*/ 548745 h 997008"/>
                        <a:gd name="connsiteX2" fmla="*/ 20743 w 490650"/>
                        <a:gd name="connsiteY2" fmla="*/ 536956 h 997008"/>
                        <a:gd name="connsiteX3" fmla="*/ 8707 w 490650"/>
                        <a:gd name="connsiteY3" fmla="*/ 519105 h 997008"/>
                        <a:gd name="connsiteX4" fmla="*/ 0 w 490650"/>
                        <a:gd name="connsiteY4" fmla="*/ 475977 h 997008"/>
                        <a:gd name="connsiteX5" fmla="*/ 0 w 490650"/>
                        <a:gd name="connsiteY5" fmla="*/ 110798 h 997008"/>
                        <a:gd name="connsiteX6" fmla="*/ 110798 w 490650"/>
                        <a:gd name="connsiteY6" fmla="*/ 0 h 997008"/>
                        <a:gd name="connsiteX7" fmla="*/ 153926 w 490650"/>
                        <a:gd name="connsiteY7" fmla="*/ 8707 h 997008"/>
                        <a:gd name="connsiteX8" fmla="*/ 206146 w 490650"/>
                        <a:gd name="connsiteY8" fmla="*/ 131207 h 997008"/>
                        <a:gd name="connsiteX9" fmla="*/ 221596 w 490650"/>
                        <a:gd name="connsiteY9" fmla="*/ 446574 h 997008"/>
                        <a:gd name="connsiteX10" fmla="*/ 490650 w 490650"/>
                        <a:gd name="connsiteY10" fmla="*/ 852579 h 997008"/>
                        <a:gd name="connsiteX0" fmla="*/ 347730 w 465288"/>
                        <a:gd name="connsiteY0" fmla="*/ 997008 h 997008"/>
                        <a:gd name="connsiteX1" fmla="*/ 24707 w 465288"/>
                        <a:gd name="connsiteY1" fmla="*/ 548745 h 997008"/>
                        <a:gd name="connsiteX2" fmla="*/ 20743 w 465288"/>
                        <a:gd name="connsiteY2" fmla="*/ 536956 h 997008"/>
                        <a:gd name="connsiteX3" fmla="*/ 8707 w 465288"/>
                        <a:gd name="connsiteY3" fmla="*/ 519105 h 997008"/>
                        <a:gd name="connsiteX4" fmla="*/ 0 w 465288"/>
                        <a:gd name="connsiteY4" fmla="*/ 475977 h 997008"/>
                        <a:gd name="connsiteX5" fmla="*/ 0 w 465288"/>
                        <a:gd name="connsiteY5" fmla="*/ 110798 h 997008"/>
                        <a:gd name="connsiteX6" fmla="*/ 110798 w 465288"/>
                        <a:gd name="connsiteY6" fmla="*/ 0 h 997008"/>
                        <a:gd name="connsiteX7" fmla="*/ 153926 w 465288"/>
                        <a:gd name="connsiteY7" fmla="*/ 8707 h 997008"/>
                        <a:gd name="connsiteX8" fmla="*/ 206146 w 465288"/>
                        <a:gd name="connsiteY8" fmla="*/ 131207 h 997008"/>
                        <a:gd name="connsiteX9" fmla="*/ 221596 w 465288"/>
                        <a:gd name="connsiteY9" fmla="*/ 446574 h 997008"/>
                        <a:gd name="connsiteX10" fmla="*/ 465288 w 465288"/>
                        <a:gd name="connsiteY10" fmla="*/ 777445 h 997008"/>
                        <a:gd name="connsiteX0" fmla="*/ 347730 w 465288"/>
                        <a:gd name="connsiteY0" fmla="*/ 997008 h 997008"/>
                        <a:gd name="connsiteX1" fmla="*/ 285827 w 465288"/>
                        <a:gd name="connsiteY1" fmla="*/ 880043 h 997008"/>
                        <a:gd name="connsiteX2" fmla="*/ 24707 w 465288"/>
                        <a:gd name="connsiteY2" fmla="*/ 548745 h 997008"/>
                        <a:gd name="connsiteX3" fmla="*/ 20743 w 465288"/>
                        <a:gd name="connsiteY3" fmla="*/ 536956 h 997008"/>
                        <a:gd name="connsiteX4" fmla="*/ 8707 w 465288"/>
                        <a:gd name="connsiteY4" fmla="*/ 519105 h 997008"/>
                        <a:gd name="connsiteX5" fmla="*/ 0 w 465288"/>
                        <a:gd name="connsiteY5" fmla="*/ 475977 h 997008"/>
                        <a:gd name="connsiteX6" fmla="*/ 0 w 465288"/>
                        <a:gd name="connsiteY6" fmla="*/ 110798 h 997008"/>
                        <a:gd name="connsiteX7" fmla="*/ 110798 w 465288"/>
                        <a:gd name="connsiteY7" fmla="*/ 0 h 997008"/>
                        <a:gd name="connsiteX8" fmla="*/ 153926 w 465288"/>
                        <a:gd name="connsiteY8" fmla="*/ 8707 h 997008"/>
                        <a:gd name="connsiteX9" fmla="*/ 206146 w 465288"/>
                        <a:gd name="connsiteY9" fmla="*/ 131207 h 997008"/>
                        <a:gd name="connsiteX10" fmla="*/ 221596 w 465288"/>
                        <a:gd name="connsiteY10" fmla="*/ 446574 h 997008"/>
                        <a:gd name="connsiteX11" fmla="*/ 465288 w 465288"/>
                        <a:gd name="connsiteY11" fmla="*/ 777445 h 997008"/>
                        <a:gd name="connsiteX0" fmla="*/ 285827 w 465288"/>
                        <a:gd name="connsiteY0" fmla="*/ 880043 h 880043"/>
                        <a:gd name="connsiteX1" fmla="*/ 24707 w 465288"/>
                        <a:gd name="connsiteY1" fmla="*/ 548745 h 880043"/>
                        <a:gd name="connsiteX2" fmla="*/ 20743 w 465288"/>
                        <a:gd name="connsiteY2" fmla="*/ 536956 h 880043"/>
                        <a:gd name="connsiteX3" fmla="*/ 8707 w 465288"/>
                        <a:gd name="connsiteY3" fmla="*/ 519105 h 880043"/>
                        <a:gd name="connsiteX4" fmla="*/ 0 w 465288"/>
                        <a:gd name="connsiteY4" fmla="*/ 475977 h 880043"/>
                        <a:gd name="connsiteX5" fmla="*/ 0 w 465288"/>
                        <a:gd name="connsiteY5" fmla="*/ 110798 h 880043"/>
                        <a:gd name="connsiteX6" fmla="*/ 110798 w 465288"/>
                        <a:gd name="connsiteY6" fmla="*/ 0 h 880043"/>
                        <a:gd name="connsiteX7" fmla="*/ 153926 w 465288"/>
                        <a:gd name="connsiteY7" fmla="*/ 8707 h 880043"/>
                        <a:gd name="connsiteX8" fmla="*/ 206146 w 465288"/>
                        <a:gd name="connsiteY8" fmla="*/ 131207 h 880043"/>
                        <a:gd name="connsiteX9" fmla="*/ 221596 w 465288"/>
                        <a:gd name="connsiteY9" fmla="*/ 446574 h 880043"/>
                        <a:gd name="connsiteX10" fmla="*/ 465288 w 465288"/>
                        <a:gd name="connsiteY10" fmla="*/ 777445 h 880043"/>
                        <a:gd name="connsiteX0" fmla="*/ 323096 w 465288"/>
                        <a:gd name="connsiteY0" fmla="*/ 934556 h 934556"/>
                        <a:gd name="connsiteX1" fmla="*/ 24707 w 465288"/>
                        <a:gd name="connsiteY1" fmla="*/ 548745 h 934556"/>
                        <a:gd name="connsiteX2" fmla="*/ 20743 w 465288"/>
                        <a:gd name="connsiteY2" fmla="*/ 536956 h 934556"/>
                        <a:gd name="connsiteX3" fmla="*/ 8707 w 465288"/>
                        <a:gd name="connsiteY3" fmla="*/ 519105 h 934556"/>
                        <a:gd name="connsiteX4" fmla="*/ 0 w 465288"/>
                        <a:gd name="connsiteY4" fmla="*/ 475977 h 934556"/>
                        <a:gd name="connsiteX5" fmla="*/ 0 w 465288"/>
                        <a:gd name="connsiteY5" fmla="*/ 110798 h 934556"/>
                        <a:gd name="connsiteX6" fmla="*/ 110798 w 465288"/>
                        <a:gd name="connsiteY6" fmla="*/ 0 h 934556"/>
                        <a:gd name="connsiteX7" fmla="*/ 153926 w 465288"/>
                        <a:gd name="connsiteY7" fmla="*/ 8707 h 934556"/>
                        <a:gd name="connsiteX8" fmla="*/ 206146 w 465288"/>
                        <a:gd name="connsiteY8" fmla="*/ 131207 h 934556"/>
                        <a:gd name="connsiteX9" fmla="*/ 221596 w 465288"/>
                        <a:gd name="connsiteY9" fmla="*/ 446574 h 934556"/>
                        <a:gd name="connsiteX10" fmla="*/ 465288 w 465288"/>
                        <a:gd name="connsiteY10" fmla="*/ 777445 h 934556"/>
                        <a:gd name="connsiteX0" fmla="*/ 299949 w 465288"/>
                        <a:gd name="connsiteY0" fmla="*/ 914214 h 914214"/>
                        <a:gd name="connsiteX1" fmla="*/ 24707 w 465288"/>
                        <a:gd name="connsiteY1" fmla="*/ 548745 h 914214"/>
                        <a:gd name="connsiteX2" fmla="*/ 20743 w 465288"/>
                        <a:gd name="connsiteY2" fmla="*/ 536956 h 914214"/>
                        <a:gd name="connsiteX3" fmla="*/ 8707 w 465288"/>
                        <a:gd name="connsiteY3" fmla="*/ 519105 h 914214"/>
                        <a:gd name="connsiteX4" fmla="*/ 0 w 465288"/>
                        <a:gd name="connsiteY4" fmla="*/ 475977 h 914214"/>
                        <a:gd name="connsiteX5" fmla="*/ 0 w 465288"/>
                        <a:gd name="connsiteY5" fmla="*/ 110798 h 914214"/>
                        <a:gd name="connsiteX6" fmla="*/ 110798 w 465288"/>
                        <a:gd name="connsiteY6" fmla="*/ 0 h 914214"/>
                        <a:gd name="connsiteX7" fmla="*/ 153926 w 465288"/>
                        <a:gd name="connsiteY7" fmla="*/ 8707 h 914214"/>
                        <a:gd name="connsiteX8" fmla="*/ 206146 w 465288"/>
                        <a:gd name="connsiteY8" fmla="*/ 131207 h 914214"/>
                        <a:gd name="connsiteX9" fmla="*/ 221596 w 465288"/>
                        <a:gd name="connsiteY9" fmla="*/ 446574 h 914214"/>
                        <a:gd name="connsiteX10" fmla="*/ 465288 w 465288"/>
                        <a:gd name="connsiteY10" fmla="*/ 777445 h 914214"/>
                        <a:gd name="connsiteX0" fmla="*/ 331351 w 465288"/>
                        <a:gd name="connsiteY0" fmla="*/ 932344 h 932344"/>
                        <a:gd name="connsiteX1" fmla="*/ 24707 w 465288"/>
                        <a:gd name="connsiteY1" fmla="*/ 548745 h 932344"/>
                        <a:gd name="connsiteX2" fmla="*/ 20743 w 465288"/>
                        <a:gd name="connsiteY2" fmla="*/ 536956 h 932344"/>
                        <a:gd name="connsiteX3" fmla="*/ 8707 w 465288"/>
                        <a:gd name="connsiteY3" fmla="*/ 519105 h 932344"/>
                        <a:gd name="connsiteX4" fmla="*/ 0 w 465288"/>
                        <a:gd name="connsiteY4" fmla="*/ 475977 h 932344"/>
                        <a:gd name="connsiteX5" fmla="*/ 0 w 465288"/>
                        <a:gd name="connsiteY5" fmla="*/ 110798 h 932344"/>
                        <a:gd name="connsiteX6" fmla="*/ 110798 w 465288"/>
                        <a:gd name="connsiteY6" fmla="*/ 0 h 932344"/>
                        <a:gd name="connsiteX7" fmla="*/ 153926 w 465288"/>
                        <a:gd name="connsiteY7" fmla="*/ 8707 h 932344"/>
                        <a:gd name="connsiteX8" fmla="*/ 206146 w 465288"/>
                        <a:gd name="connsiteY8" fmla="*/ 131207 h 932344"/>
                        <a:gd name="connsiteX9" fmla="*/ 221596 w 465288"/>
                        <a:gd name="connsiteY9" fmla="*/ 446574 h 932344"/>
                        <a:gd name="connsiteX10" fmla="*/ 465288 w 465288"/>
                        <a:gd name="connsiteY10" fmla="*/ 777445 h 932344"/>
                        <a:gd name="connsiteX0" fmla="*/ 331351 w 465288"/>
                        <a:gd name="connsiteY0" fmla="*/ 932344 h 932344"/>
                        <a:gd name="connsiteX1" fmla="*/ 24707 w 465288"/>
                        <a:gd name="connsiteY1" fmla="*/ 548745 h 932344"/>
                        <a:gd name="connsiteX2" fmla="*/ 20743 w 465288"/>
                        <a:gd name="connsiteY2" fmla="*/ 536956 h 932344"/>
                        <a:gd name="connsiteX3" fmla="*/ 8707 w 465288"/>
                        <a:gd name="connsiteY3" fmla="*/ 519105 h 932344"/>
                        <a:gd name="connsiteX4" fmla="*/ 0 w 465288"/>
                        <a:gd name="connsiteY4" fmla="*/ 475977 h 932344"/>
                        <a:gd name="connsiteX5" fmla="*/ 0 w 465288"/>
                        <a:gd name="connsiteY5" fmla="*/ 110798 h 932344"/>
                        <a:gd name="connsiteX6" fmla="*/ 110798 w 465288"/>
                        <a:gd name="connsiteY6" fmla="*/ 0 h 932344"/>
                        <a:gd name="connsiteX7" fmla="*/ 153926 w 465288"/>
                        <a:gd name="connsiteY7" fmla="*/ 8707 h 932344"/>
                        <a:gd name="connsiteX8" fmla="*/ 206146 w 465288"/>
                        <a:gd name="connsiteY8" fmla="*/ 131207 h 932344"/>
                        <a:gd name="connsiteX9" fmla="*/ 221596 w 465288"/>
                        <a:gd name="connsiteY9" fmla="*/ 446574 h 932344"/>
                        <a:gd name="connsiteX10" fmla="*/ 465288 w 465288"/>
                        <a:gd name="connsiteY10" fmla="*/ 777445 h 932344"/>
                        <a:gd name="connsiteX0" fmla="*/ 331351 w 465288"/>
                        <a:gd name="connsiteY0" fmla="*/ 932344 h 932344"/>
                        <a:gd name="connsiteX1" fmla="*/ 20743 w 465288"/>
                        <a:gd name="connsiteY1" fmla="*/ 536956 h 932344"/>
                        <a:gd name="connsiteX2" fmla="*/ 8707 w 465288"/>
                        <a:gd name="connsiteY2" fmla="*/ 519105 h 932344"/>
                        <a:gd name="connsiteX3" fmla="*/ 0 w 465288"/>
                        <a:gd name="connsiteY3" fmla="*/ 475977 h 932344"/>
                        <a:gd name="connsiteX4" fmla="*/ 0 w 465288"/>
                        <a:gd name="connsiteY4" fmla="*/ 110798 h 932344"/>
                        <a:gd name="connsiteX5" fmla="*/ 110798 w 465288"/>
                        <a:gd name="connsiteY5" fmla="*/ 0 h 932344"/>
                        <a:gd name="connsiteX6" fmla="*/ 153926 w 465288"/>
                        <a:gd name="connsiteY6" fmla="*/ 8707 h 932344"/>
                        <a:gd name="connsiteX7" fmla="*/ 206146 w 465288"/>
                        <a:gd name="connsiteY7" fmla="*/ 131207 h 932344"/>
                        <a:gd name="connsiteX8" fmla="*/ 221596 w 465288"/>
                        <a:gd name="connsiteY8" fmla="*/ 446574 h 932344"/>
                        <a:gd name="connsiteX9" fmla="*/ 465288 w 465288"/>
                        <a:gd name="connsiteY9" fmla="*/ 777445 h 932344"/>
                        <a:gd name="connsiteX0" fmla="*/ 331351 w 465288"/>
                        <a:gd name="connsiteY0" fmla="*/ 932344 h 932344"/>
                        <a:gd name="connsiteX1" fmla="*/ 8707 w 465288"/>
                        <a:gd name="connsiteY1" fmla="*/ 519105 h 932344"/>
                        <a:gd name="connsiteX2" fmla="*/ 0 w 465288"/>
                        <a:gd name="connsiteY2" fmla="*/ 475977 h 932344"/>
                        <a:gd name="connsiteX3" fmla="*/ 0 w 465288"/>
                        <a:gd name="connsiteY3" fmla="*/ 110798 h 932344"/>
                        <a:gd name="connsiteX4" fmla="*/ 110798 w 465288"/>
                        <a:gd name="connsiteY4" fmla="*/ 0 h 932344"/>
                        <a:gd name="connsiteX5" fmla="*/ 153926 w 465288"/>
                        <a:gd name="connsiteY5" fmla="*/ 8707 h 932344"/>
                        <a:gd name="connsiteX6" fmla="*/ 206146 w 465288"/>
                        <a:gd name="connsiteY6" fmla="*/ 131207 h 932344"/>
                        <a:gd name="connsiteX7" fmla="*/ 221596 w 465288"/>
                        <a:gd name="connsiteY7" fmla="*/ 446574 h 932344"/>
                        <a:gd name="connsiteX8" fmla="*/ 465288 w 465288"/>
                        <a:gd name="connsiteY8" fmla="*/ 777445 h 932344"/>
                        <a:gd name="connsiteX0" fmla="*/ 331351 w 465288"/>
                        <a:gd name="connsiteY0" fmla="*/ 932344 h 932344"/>
                        <a:gd name="connsiteX1" fmla="*/ 8707 w 465288"/>
                        <a:gd name="connsiteY1" fmla="*/ 519105 h 932344"/>
                        <a:gd name="connsiteX2" fmla="*/ 0 w 465288"/>
                        <a:gd name="connsiteY2" fmla="*/ 475977 h 932344"/>
                        <a:gd name="connsiteX3" fmla="*/ 0 w 465288"/>
                        <a:gd name="connsiteY3" fmla="*/ 110798 h 932344"/>
                        <a:gd name="connsiteX4" fmla="*/ 110798 w 465288"/>
                        <a:gd name="connsiteY4" fmla="*/ 0 h 932344"/>
                        <a:gd name="connsiteX5" fmla="*/ 153926 w 465288"/>
                        <a:gd name="connsiteY5" fmla="*/ 8707 h 932344"/>
                        <a:gd name="connsiteX6" fmla="*/ 206146 w 465288"/>
                        <a:gd name="connsiteY6" fmla="*/ 131207 h 932344"/>
                        <a:gd name="connsiteX7" fmla="*/ 221596 w 465288"/>
                        <a:gd name="connsiteY7" fmla="*/ 446574 h 932344"/>
                        <a:gd name="connsiteX8" fmla="*/ 465288 w 465288"/>
                        <a:gd name="connsiteY8" fmla="*/ 777445 h 932344"/>
                        <a:gd name="connsiteX0" fmla="*/ 331351 w 465288"/>
                        <a:gd name="connsiteY0" fmla="*/ 932344 h 932344"/>
                        <a:gd name="connsiteX1" fmla="*/ 8707 w 465288"/>
                        <a:gd name="connsiteY1" fmla="*/ 519105 h 932344"/>
                        <a:gd name="connsiteX2" fmla="*/ 0 w 465288"/>
                        <a:gd name="connsiteY2" fmla="*/ 475977 h 932344"/>
                        <a:gd name="connsiteX3" fmla="*/ 0 w 465288"/>
                        <a:gd name="connsiteY3" fmla="*/ 110798 h 932344"/>
                        <a:gd name="connsiteX4" fmla="*/ 110798 w 465288"/>
                        <a:gd name="connsiteY4" fmla="*/ 0 h 932344"/>
                        <a:gd name="connsiteX5" fmla="*/ 153926 w 465288"/>
                        <a:gd name="connsiteY5" fmla="*/ 8707 h 932344"/>
                        <a:gd name="connsiteX6" fmla="*/ 206146 w 465288"/>
                        <a:gd name="connsiteY6" fmla="*/ 131207 h 932344"/>
                        <a:gd name="connsiteX7" fmla="*/ 221596 w 465288"/>
                        <a:gd name="connsiteY7" fmla="*/ 446574 h 932344"/>
                        <a:gd name="connsiteX8" fmla="*/ 465288 w 465288"/>
                        <a:gd name="connsiteY8" fmla="*/ 777445 h 932344"/>
                        <a:gd name="connsiteX0" fmla="*/ 331351 w 472463"/>
                        <a:gd name="connsiteY0" fmla="*/ 932344 h 932344"/>
                        <a:gd name="connsiteX1" fmla="*/ 8707 w 472463"/>
                        <a:gd name="connsiteY1" fmla="*/ 519105 h 932344"/>
                        <a:gd name="connsiteX2" fmla="*/ 0 w 472463"/>
                        <a:gd name="connsiteY2" fmla="*/ 475977 h 932344"/>
                        <a:gd name="connsiteX3" fmla="*/ 0 w 472463"/>
                        <a:gd name="connsiteY3" fmla="*/ 110798 h 932344"/>
                        <a:gd name="connsiteX4" fmla="*/ 110798 w 472463"/>
                        <a:gd name="connsiteY4" fmla="*/ 0 h 932344"/>
                        <a:gd name="connsiteX5" fmla="*/ 153926 w 472463"/>
                        <a:gd name="connsiteY5" fmla="*/ 8707 h 932344"/>
                        <a:gd name="connsiteX6" fmla="*/ 206146 w 472463"/>
                        <a:gd name="connsiteY6" fmla="*/ 131207 h 932344"/>
                        <a:gd name="connsiteX7" fmla="*/ 221596 w 472463"/>
                        <a:gd name="connsiteY7" fmla="*/ 446574 h 932344"/>
                        <a:gd name="connsiteX8" fmla="*/ 472463 w 472463"/>
                        <a:gd name="connsiteY8" fmla="*/ 793220 h 932344"/>
                        <a:gd name="connsiteX0" fmla="*/ 331351 w 472463"/>
                        <a:gd name="connsiteY0" fmla="*/ 932344 h 932344"/>
                        <a:gd name="connsiteX1" fmla="*/ 8707 w 472463"/>
                        <a:gd name="connsiteY1" fmla="*/ 519105 h 932344"/>
                        <a:gd name="connsiteX2" fmla="*/ 0 w 472463"/>
                        <a:gd name="connsiteY2" fmla="*/ 475977 h 932344"/>
                        <a:gd name="connsiteX3" fmla="*/ 0 w 472463"/>
                        <a:gd name="connsiteY3" fmla="*/ 110798 h 932344"/>
                        <a:gd name="connsiteX4" fmla="*/ 110798 w 472463"/>
                        <a:gd name="connsiteY4" fmla="*/ 0 h 932344"/>
                        <a:gd name="connsiteX5" fmla="*/ 153926 w 472463"/>
                        <a:gd name="connsiteY5" fmla="*/ 8707 h 932344"/>
                        <a:gd name="connsiteX6" fmla="*/ 206146 w 472463"/>
                        <a:gd name="connsiteY6" fmla="*/ 131207 h 932344"/>
                        <a:gd name="connsiteX7" fmla="*/ 221596 w 472463"/>
                        <a:gd name="connsiteY7" fmla="*/ 446574 h 932344"/>
                        <a:gd name="connsiteX8" fmla="*/ 472463 w 472463"/>
                        <a:gd name="connsiteY8" fmla="*/ 793220 h 93234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72463" h="932344">
                          <a:moveTo>
                            <a:pt x="331351" y="932344"/>
                          </a:moveTo>
                          <a:cubicBezTo>
                            <a:pt x="198497" y="810228"/>
                            <a:pt x="90067" y="702211"/>
                            <a:pt x="8707" y="519105"/>
                          </a:cubicBezTo>
                          <a:cubicBezTo>
                            <a:pt x="3100" y="505849"/>
                            <a:pt x="0" y="491275"/>
                            <a:pt x="0" y="475977"/>
                          </a:cubicBezTo>
                          <a:lnTo>
                            <a:pt x="0" y="110798"/>
                          </a:lnTo>
                          <a:cubicBezTo>
                            <a:pt x="0" y="49606"/>
                            <a:pt x="49606" y="0"/>
                            <a:pt x="110798" y="0"/>
                          </a:cubicBezTo>
                          <a:cubicBezTo>
                            <a:pt x="126096" y="0"/>
                            <a:pt x="140670" y="3100"/>
                            <a:pt x="153926" y="8707"/>
                          </a:cubicBezTo>
                          <a:cubicBezTo>
                            <a:pt x="193693" y="25527"/>
                            <a:pt x="206146" y="85313"/>
                            <a:pt x="206146" y="131207"/>
                          </a:cubicBezTo>
                          <a:lnTo>
                            <a:pt x="221596" y="446574"/>
                          </a:lnTo>
                          <a:cubicBezTo>
                            <a:pt x="296776" y="623373"/>
                            <a:pt x="472463" y="793220"/>
                            <a:pt x="472463" y="793220"/>
                          </a:cubicBezTo>
                        </a:path>
                      </a:pathLst>
                    </a:custGeom>
                    <a:solidFill>
                      <a:srgbClr val="FFCC9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86" name="フリーフォーム: 図形 585">
                      <a:extLst>
                        <a:ext uri="{FF2B5EF4-FFF2-40B4-BE49-F238E27FC236}">
                          <a16:creationId xmlns:a16="http://schemas.microsoft.com/office/drawing/2014/main" id="{47CA4B8E-044B-4ADB-A039-05EDE4162E6F}"/>
                        </a:ext>
                      </a:extLst>
                    </p:cNvPr>
                    <p:cNvSpPr/>
                    <p:nvPr/>
                  </p:nvSpPr>
                  <p:spPr>
                    <a:xfrm rot="19623778">
                      <a:off x="605797" y="3814934"/>
                      <a:ext cx="94380" cy="457538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88" name="四角形: 上の 2 つの角を丸める 109">
                      <a:extLst>
                        <a:ext uri="{FF2B5EF4-FFF2-40B4-BE49-F238E27FC236}">
                          <a16:creationId xmlns:a16="http://schemas.microsoft.com/office/drawing/2014/main" id="{F4452970-D7DD-4A07-A00E-63C8C3833A65}"/>
                        </a:ext>
                      </a:extLst>
                    </p:cNvPr>
                    <p:cNvSpPr/>
                    <p:nvPr/>
                  </p:nvSpPr>
                  <p:spPr>
                    <a:xfrm rot="12177584">
                      <a:off x="733744" y="4498753"/>
                      <a:ext cx="564378" cy="110868"/>
                    </a:xfrm>
                    <a:custGeom>
                      <a:avLst/>
                      <a:gdLst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473274 w 473274"/>
                        <a:gd name="connsiteY4" fmla="*/ 79078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91305"/>
                        <a:gd name="connsiteX1" fmla="*/ 433735 w 473274"/>
                        <a:gd name="connsiteY1" fmla="*/ 0 h 91305"/>
                        <a:gd name="connsiteX2" fmla="*/ 473274 w 473274"/>
                        <a:gd name="connsiteY2" fmla="*/ 39539 h 91305"/>
                        <a:gd name="connsiteX3" fmla="*/ 473274 w 473274"/>
                        <a:gd name="connsiteY3" fmla="*/ 79078 h 91305"/>
                        <a:gd name="connsiteX4" fmla="*/ 306045 w 473274"/>
                        <a:gd name="connsiteY4" fmla="*/ 91305 h 91305"/>
                        <a:gd name="connsiteX5" fmla="*/ 0 w 473274"/>
                        <a:gd name="connsiteY5" fmla="*/ 79078 h 91305"/>
                        <a:gd name="connsiteX6" fmla="*/ 0 w 473274"/>
                        <a:gd name="connsiteY6" fmla="*/ 79078 h 91305"/>
                        <a:gd name="connsiteX7" fmla="*/ 0 w 473274"/>
                        <a:gd name="connsiteY7" fmla="*/ 39539 h 91305"/>
                        <a:gd name="connsiteX8" fmla="*/ 39539 w 473274"/>
                        <a:gd name="connsiteY8" fmla="*/ 0 h 91305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26519 w 473274"/>
                        <a:gd name="connsiteY4" fmla="*/ 66377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585176"/>
                        <a:gd name="connsiteY0" fmla="*/ 0 h 116264"/>
                        <a:gd name="connsiteX1" fmla="*/ 433735 w 585176"/>
                        <a:gd name="connsiteY1" fmla="*/ 0 h 116264"/>
                        <a:gd name="connsiteX2" fmla="*/ 473274 w 585176"/>
                        <a:gd name="connsiteY2" fmla="*/ 39539 h 116264"/>
                        <a:gd name="connsiteX3" fmla="*/ 585176 w 585176"/>
                        <a:gd name="connsiteY3" fmla="*/ 116264 h 116264"/>
                        <a:gd name="connsiteX4" fmla="*/ 226519 w 585176"/>
                        <a:gd name="connsiteY4" fmla="*/ 66377 h 116264"/>
                        <a:gd name="connsiteX5" fmla="*/ 0 w 585176"/>
                        <a:gd name="connsiteY5" fmla="*/ 79078 h 116264"/>
                        <a:gd name="connsiteX6" fmla="*/ 0 w 585176"/>
                        <a:gd name="connsiteY6" fmla="*/ 79078 h 116264"/>
                        <a:gd name="connsiteX7" fmla="*/ 0 w 585176"/>
                        <a:gd name="connsiteY7" fmla="*/ 39539 h 116264"/>
                        <a:gd name="connsiteX8" fmla="*/ 39539 w 585176"/>
                        <a:gd name="connsiteY8" fmla="*/ 0 h 116264"/>
                        <a:gd name="connsiteX0" fmla="*/ 39539 w 585176"/>
                        <a:gd name="connsiteY0" fmla="*/ 0 h 116264"/>
                        <a:gd name="connsiteX1" fmla="*/ 433735 w 585176"/>
                        <a:gd name="connsiteY1" fmla="*/ 0 h 116264"/>
                        <a:gd name="connsiteX2" fmla="*/ 473274 w 585176"/>
                        <a:gd name="connsiteY2" fmla="*/ 39539 h 116264"/>
                        <a:gd name="connsiteX3" fmla="*/ 585176 w 585176"/>
                        <a:gd name="connsiteY3" fmla="*/ 116264 h 116264"/>
                        <a:gd name="connsiteX4" fmla="*/ 226519 w 585176"/>
                        <a:gd name="connsiteY4" fmla="*/ 66377 h 116264"/>
                        <a:gd name="connsiteX5" fmla="*/ 0 w 585176"/>
                        <a:gd name="connsiteY5" fmla="*/ 79078 h 116264"/>
                        <a:gd name="connsiteX6" fmla="*/ 0 w 585176"/>
                        <a:gd name="connsiteY6" fmla="*/ 79078 h 116264"/>
                        <a:gd name="connsiteX7" fmla="*/ 0 w 585176"/>
                        <a:gd name="connsiteY7" fmla="*/ 39539 h 116264"/>
                        <a:gd name="connsiteX8" fmla="*/ 39539 w 585176"/>
                        <a:gd name="connsiteY8" fmla="*/ 0 h 116264"/>
                        <a:gd name="connsiteX0" fmla="*/ 39539 w 585176"/>
                        <a:gd name="connsiteY0" fmla="*/ 0 h 116264"/>
                        <a:gd name="connsiteX1" fmla="*/ 433735 w 585176"/>
                        <a:gd name="connsiteY1" fmla="*/ 0 h 116264"/>
                        <a:gd name="connsiteX2" fmla="*/ 473274 w 585176"/>
                        <a:gd name="connsiteY2" fmla="*/ 39539 h 116264"/>
                        <a:gd name="connsiteX3" fmla="*/ 585176 w 585176"/>
                        <a:gd name="connsiteY3" fmla="*/ 116264 h 116264"/>
                        <a:gd name="connsiteX4" fmla="*/ 226519 w 585176"/>
                        <a:gd name="connsiteY4" fmla="*/ 66377 h 116264"/>
                        <a:gd name="connsiteX5" fmla="*/ 0 w 585176"/>
                        <a:gd name="connsiteY5" fmla="*/ 79078 h 116264"/>
                        <a:gd name="connsiteX6" fmla="*/ 0 w 585176"/>
                        <a:gd name="connsiteY6" fmla="*/ 79078 h 116264"/>
                        <a:gd name="connsiteX7" fmla="*/ 0 w 585176"/>
                        <a:gd name="connsiteY7" fmla="*/ 39539 h 116264"/>
                        <a:gd name="connsiteX8" fmla="*/ 39539 w 585176"/>
                        <a:gd name="connsiteY8" fmla="*/ 0 h 116264"/>
                        <a:gd name="connsiteX0" fmla="*/ 39539 w 585176"/>
                        <a:gd name="connsiteY0" fmla="*/ 0 h 116264"/>
                        <a:gd name="connsiteX1" fmla="*/ 433735 w 585176"/>
                        <a:gd name="connsiteY1" fmla="*/ 0 h 116264"/>
                        <a:gd name="connsiteX2" fmla="*/ 473274 w 585176"/>
                        <a:gd name="connsiteY2" fmla="*/ 39539 h 116264"/>
                        <a:gd name="connsiteX3" fmla="*/ 585176 w 585176"/>
                        <a:gd name="connsiteY3" fmla="*/ 116264 h 116264"/>
                        <a:gd name="connsiteX4" fmla="*/ 229910 w 585176"/>
                        <a:gd name="connsiteY4" fmla="*/ 48684 h 116264"/>
                        <a:gd name="connsiteX5" fmla="*/ 0 w 585176"/>
                        <a:gd name="connsiteY5" fmla="*/ 79078 h 116264"/>
                        <a:gd name="connsiteX6" fmla="*/ 0 w 585176"/>
                        <a:gd name="connsiteY6" fmla="*/ 79078 h 116264"/>
                        <a:gd name="connsiteX7" fmla="*/ 0 w 585176"/>
                        <a:gd name="connsiteY7" fmla="*/ 39539 h 116264"/>
                        <a:gd name="connsiteX8" fmla="*/ 39539 w 58517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13240 w 598416"/>
                        <a:gd name="connsiteY6" fmla="*/ 79078 h 116264"/>
                        <a:gd name="connsiteX7" fmla="*/ 0 w 598416"/>
                        <a:gd name="connsiteY7" fmla="*/ 34239 h 116264"/>
                        <a:gd name="connsiteX8" fmla="*/ 52779 w 59841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23170 w 598416"/>
                        <a:gd name="connsiteY6" fmla="*/ 83054 h 116264"/>
                        <a:gd name="connsiteX7" fmla="*/ 0 w 598416"/>
                        <a:gd name="connsiteY7" fmla="*/ 34239 h 116264"/>
                        <a:gd name="connsiteX8" fmla="*/ 52779 w 59841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63322 w 598416"/>
                        <a:gd name="connsiteY6" fmla="*/ 74365 h 116264"/>
                        <a:gd name="connsiteX7" fmla="*/ 0 w 598416"/>
                        <a:gd name="connsiteY7" fmla="*/ 34239 h 116264"/>
                        <a:gd name="connsiteX8" fmla="*/ 52779 w 59841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63322 w 598416"/>
                        <a:gd name="connsiteY6" fmla="*/ 74365 h 116264"/>
                        <a:gd name="connsiteX7" fmla="*/ 0 w 598416"/>
                        <a:gd name="connsiteY7" fmla="*/ 34239 h 116264"/>
                        <a:gd name="connsiteX8" fmla="*/ 52779 w 59841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0 w 598416"/>
                        <a:gd name="connsiteY6" fmla="*/ 34239 h 116264"/>
                        <a:gd name="connsiteX7" fmla="*/ 52779 w 598416"/>
                        <a:gd name="connsiteY7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0 w 598416"/>
                        <a:gd name="connsiteY6" fmla="*/ 34239 h 116264"/>
                        <a:gd name="connsiteX7" fmla="*/ 52779 w 598416"/>
                        <a:gd name="connsiteY7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28174 w 598416"/>
                        <a:gd name="connsiteY5" fmla="*/ 75531 h 116264"/>
                        <a:gd name="connsiteX6" fmla="*/ 0 w 598416"/>
                        <a:gd name="connsiteY6" fmla="*/ 34239 h 116264"/>
                        <a:gd name="connsiteX7" fmla="*/ 52779 w 598416"/>
                        <a:gd name="connsiteY7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28174 w 598416"/>
                        <a:gd name="connsiteY5" fmla="*/ 75531 h 116264"/>
                        <a:gd name="connsiteX6" fmla="*/ 0 w 598416"/>
                        <a:gd name="connsiteY6" fmla="*/ 34239 h 116264"/>
                        <a:gd name="connsiteX7" fmla="*/ 52779 w 598416"/>
                        <a:gd name="connsiteY7" fmla="*/ 0 h 1162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98416" h="116264">
                          <a:moveTo>
                            <a:pt x="52779" y="0"/>
                          </a:moveTo>
                          <a:lnTo>
                            <a:pt x="446975" y="0"/>
                          </a:lnTo>
                          <a:cubicBezTo>
                            <a:pt x="468812" y="0"/>
                            <a:pt x="486514" y="17702"/>
                            <a:pt x="486514" y="39539"/>
                          </a:cubicBezTo>
                          <a:lnTo>
                            <a:pt x="598416" y="116264"/>
                          </a:lnTo>
                          <a:cubicBezTo>
                            <a:pt x="519799" y="107042"/>
                            <a:pt x="338190" y="55473"/>
                            <a:pt x="243150" y="48684"/>
                          </a:cubicBezTo>
                          <a:cubicBezTo>
                            <a:pt x="148110" y="41895"/>
                            <a:pt x="107315" y="66309"/>
                            <a:pt x="28174" y="75531"/>
                          </a:cubicBezTo>
                          <a:cubicBezTo>
                            <a:pt x="-6106" y="67677"/>
                            <a:pt x="4413" y="49185"/>
                            <a:pt x="0" y="34239"/>
                          </a:cubicBezTo>
                          <a:cubicBezTo>
                            <a:pt x="0" y="12402"/>
                            <a:pt x="30942" y="0"/>
                            <a:pt x="52779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89" name="フリーフォーム: 図形 588">
                      <a:extLst>
                        <a:ext uri="{FF2B5EF4-FFF2-40B4-BE49-F238E27FC236}">
                          <a16:creationId xmlns:a16="http://schemas.microsoft.com/office/drawing/2014/main" id="{1E5ED21A-3BFD-482A-BE47-89174DCE1C1A}"/>
                        </a:ext>
                      </a:extLst>
                    </p:cNvPr>
                    <p:cNvSpPr/>
                    <p:nvPr/>
                  </p:nvSpPr>
                  <p:spPr>
                    <a:xfrm rot="17497709">
                      <a:off x="765675" y="4070511"/>
                      <a:ext cx="422053" cy="1037353"/>
                    </a:xfrm>
                    <a:custGeom>
                      <a:avLst/>
                      <a:gdLst>
                        <a:gd name="connsiteX0" fmla="*/ 315192 w 334508"/>
                        <a:gd name="connsiteY0" fmla="*/ 37879 h 991241"/>
                        <a:gd name="connsiteX1" fmla="*/ 321704 w 334508"/>
                        <a:gd name="connsiteY1" fmla="*/ 143203 h 991241"/>
                        <a:gd name="connsiteX2" fmla="*/ 189158 w 334508"/>
                        <a:gd name="connsiteY2" fmla="*/ 372778 h 991241"/>
                        <a:gd name="connsiteX3" fmla="*/ 189158 w 334508"/>
                        <a:gd name="connsiteY3" fmla="*/ 897301 h 991241"/>
                        <a:gd name="connsiteX4" fmla="*/ 95218 w 334508"/>
                        <a:gd name="connsiteY4" fmla="*/ 991241 h 991241"/>
                        <a:gd name="connsiteX5" fmla="*/ 1278 w 334508"/>
                        <a:gd name="connsiteY5" fmla="*/ 897301 h 991241"/>
                        <a:gd name="connsiteX6" fmla="*/ 1278 w 334508"/>
                        <a:gd name="connsiteY6" fmla="*/ 355893 h 991241"/>
                        <a:gd name="connsiteX7" fmla="*/ 1484 w 334508"/>
                        <a:gd name="connsiteY7" fmla="*/ 354871 h 991241"/>
                        <a:gd name="connsiteX8" fmla="*/ 0 w 334508"/>
                        <a:gd name="connsiteY8" fmla="*/ 333581 h 991241"/>
                        <a:gd name="connsiteX9" fmla="*/ 12082 w 334508"/>
                        <a:gd name="connsiteY9" fmla="*/ 297652 h 991241"/>
                        <a:gd name="connsiteX10" fmla="*/ 156366 w 334508"/>
                        <a:gd name="connsiteY10" fmla="*/ 47745 h 991241"/>
                        <a:gd name="connsiteX11" fmla="*/ 286764 w 334508"/>
                        <a:gd name="connsiteY11" fmla="*/ 12805 h 991241"/>
                        <a:gd name="connsiteX12" fmla="*/ 315192 w 334508"/>
                        <a:gd name="connsiteY12" fmla="*/ 37879 h 991241"/>
                        <a:gd name="connsiteX0" fmla="*/ 95218 w 334508"/>
                        <a:gd name="connsiteY0" fmla="*/ 991241 h 1082681"/>
                        <a:gd name="connsiteX1" fmla="*/ 1278 w 334508"/>
                        <a:gd name="connsiteY1" fmla="*/ 897301 h 1082681"/>
                        <a:gd name="connsiteX2" fmla="*/ 1278 w 334508"/>
                        <a:gd name="connsiteY2" fmla="*/ 355893 h 1082681"/>
                        <a:gd name="connsiteX3" fmla="*/ 1484 w 334508"/>
                        <a:gd name="connsiteY3" fmla="*/ 354871 h 1082681"/>
                        <a:gd name="connsiteX4" fmla="*/ 0 w 334508"/>
                        <a:gd name="connsiteY4" fmla="*/ 333581 h 1082681"/>
                        <a:gd name="connsiteX5" fmla="*/ 12082 w 334508"/>
                        <a:gd name="connsiteY5" fmla="*/ 297652 h 1082681"/>
                        <a:gd name="connsiteX6" fmla="*/ 156366 w 334508"/>
                        <a:gd name="connsiteY6" fmla="*/ 47745 h 1082681"/>
                        <a:gd name="connsiteX7" fmla="*/ 286764 w 334508"/>
                        <a:gd name="connsiteY7" fmla="*/ 12805 h 1082681"/>
                        <a:gd name="connsiteX8" fmla="*/ 315192 w 334508"/>
                        <a:gd name="connsiteY8" fmla="*/ 37879 h 1082681"/>
                        <a:gd name="connsiteX9" fmla="*/ 321704 w 334508"/>
                        <a:gd name="connsiteY9" fmla="*/ 143203 h 1082681"/>
                        <a:gd name="connsiteX10" fmla="*/ 189158 w 334508"/>
                        <a:gd name="connsiteY10" fmla="*/ 372778 h 1082681"/>
                        <a:gd name="connsiteX11" fmla="*/ 189158 w 334508"/>
                        <a:gd name="connsiteY11" fmla="*/ 897301 h 1082681"/>
                        <a:gd name="connsiteX12" fmla="*/ 186658 w 334508"/>
                        <a:gd name="connsiteY12" fmla="*/ 1082681 h 1082681"/>
                        <a:gd name="connsiteX0" fmla="*/ 95218 w 334508"/>
                        <a:gd name="connsiteY0" fmla="*/ 991241 h 991241"/>
                        <a:gd name="connsiteX1" fmla="*/ 1278 w 334508"/>
                        <a:gd name="connsiteY1" fmla="*/ 897301 h 991241"/>
                        <a:gd name="connsiteX2" fmla="*/ 1278 w 334508"/>
                        <a:gd name="connsiteY2" fmla="*/ 355893 h 991241"/>
                        <a:gd name="connsiteX3" fmla="*/ 1484 w 334508"/>
                        <a:gd name="connsiteY3" fmla="*/ 354871 h 991241"/>
                        <a:gd name="connsiteX4" fmla="*/ 0 w 334508"/>
                        <a:gd name="connsiteY4" fmla="*/ 333581 h 991241"/>
                        <a:gd name="connsiteX5" fmla="*/ 12082 w 334508"/>
                        <a:gd name="connsiteY5" fmla="*/ 297652 h 991241"/>
                        <a:gd name="connsiteX6" fmla="*/ 156366 w 334508"/>
                        <a:gd name="connsiteY6" fmla="*/ 47745 h 991241"/>
                        <a:gd name="connsiteX7" fmla="*/ 286764 w 334508"/>
                        <a:gd name="connsiteY7" fmla="*/ 12805 h 991241"/>
                        <a:gd name="connsiteX8" fmla="*/ 315192 w 334508"/>
                        <a:gd name="connsiteY8" fmla="*/ 37879 h 991241"/>
                        <a:gd name="connsiteX9" fmla="*/ 321704 w 334508"/>
                        <a:gd name="connsiteY9" fmla="*/ 143203 h 991241"/>
                        <a:gd name="connsiteX10" fmla="*/ 189158 w 334508"/>
                        <a:gd name="connsiteY10" fmla="*/ 372778 h 991241"/>
                        <a:gd name="connsiteX11" fmla="*/ 189158 w 334508"/>
                        <a:gd name="connsiteY11" fmla="*/ 897301 h 991241"/>
                        <a:gd name="connsiteX0" fmla="*/ 1278 w 334508"/>
                        <a:gd name="connsiteY0" fmla="*/ 897301 h 897301"/>
                        <a:gd name="connsiteX1" fmla="*/ 1278 w 334508"/>
                        <a:gd name="connsiteY1" fmla="*/ 355893 h 897301"/>
                        <a:gd name="connsiteX2" fmla="*/ 1484 w 334508"/>
                        <a:gd name="connsiteY2" fmla="*/ 354871 h 897301"/>
                        <a:gd name="connsiteX3" fmla="*/ 0 w 334508"/>
                        <a:gd name="connsiteY3" fmla="*/ 333581 h 897301"/>
                        <a:gd name="connsiteX4" fmla="*/ 12082 w 334508"/>
                        <a:gd name="connsiteY4" fmla="*/ 297652 h 897301"/>
                        <a:gd name="connsiteX5" fmla="*/ 156366 w 334508"/>
                        <a:gd name="connsiteY5" fmla="*/ 47745 h 897301"/>
                        <a:gd name="connsiteX6" fmla="*/ 286764 w 334508"/>
                        <a:gd name="connsiteY6" fmla="*/ 12805 h 897301"/>
                        <a:gd name="connsiteX7" fmla="*/ 315192 w 334508"/>
                        <a:gd name="connsiteY7" fmla="*/ 37879 h 897301"/>
                        <a:gd name="connsiteX8" fmla="*/ 321704 w 334508"/>
                        <a:gd name="connsiteY8" fmla="*/ 143203 h 897301"/>
                        <a:gd name="connsiteX9" fmla="*/ 189158 w 334508"/>
                        <a:gd name="connsiteY9" fmla="*/ 372778 h 897301"/>
                        <a:gd name="connsiteX10" fmla="*/ 189158 w 334508"/>
                        <a:gd name="connsiteY10" fmla="*/ 897301 h 897301"/>
                        <a:gd name="connsiteX0" fmla="*/ 0 w 408583"/>
                        <a:gd name="connsiteY0" fmla="*/ 664187 h 897301"/>
                        <a:gd name="connsiteX1" fmla="*/ 75353 w 408583"/>
                        <a:gd name="connsiteY1" fmla="*/ 355893 h 897301"/>
                        <a:gd name="connsiteX2" fmla="*/ 75559 w 408583"/>
                        <a:gd name="connsiteY2" fmla="*/ 354871 h 897301"/>
                        <a:gd name="connsiteX3" fmla="*/ 74075 w 408583"/>
                        <a:gd name="connsiteY3" fmla="*/ 333581 h 897301"/>
                        <a:gd name="connsiteX4" fmla="*/ 86157 w 408583"/>
                        <a:gd name="connsiteY4" fmla="*/ 297652 h 897301"/>
                        <a:gd name="connsiteX5" fmla="*/ 230441 w 408583"/>
                        <a:gd name="connsiteY5" fmla="*/ 47745 h 897301"/>
                        <a:gd name="connsiteX6" fmla="*/ 360839 w 408583"/>
                        <a:gd name="connsiteY6" fmla="*/ 12805 h 897301"/>
                        <a:gd name="connsiteX7" fmla="*/ 389267 w 408583"/>
                        <a:gd name="connsiteY7" fmla="*/ 37879 h 897301"/>
                        <a:gd name="connsiteX8" fmla="*/ 395779 w 408583"/>
                        <a:gd name="connsiteY8" fmla="*/ 143203 h 897301"/>
                        <a:gd name="connsiteX9" fmla="*/ 263233 w 408583"/>
                        <a:gd name="connsiteY9" fmla="*/ 372778 h 897301"/>
                        <a:gd name="connsiteX10" fmla="*/ 263233 w 408583"/>
                        <a:gd name="connsiteY10" fmla="*/ 897301 h 897301"/>
                        <a:gd name="connsiteX0" fmla="*/ 5451 w 334508"/>
                        <a:gd name="connsiteY0" fmla="*/ 881985 h 897301"/>
                        <a:gd name="connsiteX1" fmla="*/ 1278 w 334508"/>
                        <a:gd name="connsiteY1" fmla="*/ 355893 h 897301"/>
                        <a:gd name="connsiteX2" fmla="*/ 1484 w 334508"/>
                        <a:gd name="connsiteY2" fmla="*/ 354871 h 897301"/>
                        <a:gd name="connsiteX3" fmla="*/ 0 w 334508"/>
                        <a:gd name="connsiteY3" fmla="*/ 333581 h 897301"/>
                        <a:gd name="connsiteX4" fmla="*/ 12082 w 334508"/>
                        <a:gd name="connsiteY4" fmla="*/ 297652 h 897301"/>
                        <a:gd name="connsiteX5" fmla="*/ 156366 w 334508"/>
                        <a:gd name="connsiteY5" fmla="*/ 47745 h 897301"/>
                        <a:gd name="connsiteX6" fmla="*/ 286764 w 334508"/>
                        <a:gd name="connsiteY6" fmla="*/ 12805 h 897301"/>
                        <a:gd name="connsiteX7" fmla="*/ 315192 w 334508"/>
                        <a:gd name="connsiteY7" fmla="*/ 37879 h 897301"/>
                        <a:gd name="connsiteX8" fmla="*/ 321704 w 334508"/>
                        <a:gd name="connsiteY8" fmla="*/ 143203 h 897301"/>
                        <a:gd name="connsiteX9" fmla="*/ 189158 w 334508"/>
                        <a:gd name="connsiteY9" fmla="*/ 372778 h 897301"/>
                        <a:gd name="connsiteX10" fmla="*/ 189158 w 334508"/>
                        <a:gd name="connsiteY10" fmla="*/ 897301 h 897301"/>
                        <a:gd name="connsiteX0" fmla="*/ 5451 w 334508"/>
                        <a:gd name="connsiteY0" fmla="*/ 881985 h 881985"/>
                        <a:gd name="connsiteX1" fmla="*/ 1278 w 334508"/>
                        <a:gd name="connsiteY1" fmla="*/ 355893 h 881985"/>
                        <a:gd name="connsiteX2" fmla="*/ 1484 w 334508"/>
                        <a:gd name="connsiteY2" fmla="*/ 354871 h 881985"/>
                        <a:gd name="connsiteX3" fmla="*/ 0 w 334508"/>
                        <a:gd name="connsiteY3" fmla="*/ 333581 h 881985"/>
                        <a:gd name="connsiteX4" fmla="*/ 12082 w 334508"/>
                        <a:gd name="connsiteY4" fmla="*/ 297652 h 881985"/>
                        <a:gd name="connsiteX5" fmla="*/ 156366 w 334508"/>
                        <a:gd name="connsiteY5" fmla="*/ 47745 h 881985"/>
                        <a:gd name="connsiteX6" fmla="*/ 286764 w 334508"/>
                        <a:gd name="connsiteY6" fmla="*/ 12805 h 881985"/>
                        <a:gd name="connsiteX7" fmla="*/ 315192 w 334508"/>
                        <a:gd name="connsiteY7" fmla="*/ 37879 h 881985"/>
                        <a:gd name="connsiteX8" fmla="*/ 321704 w 334508"/>
                        <a:gd name="connsiteY8" fmla="*/ 143203 h 881985"/>
                        <a:gd name="connsiteX9" fmla="*/ 189158 w 334508"/>
                        <a:gd name="connsiteY9" fmla="*/ 372778 h 881985"/>
                        <a:gd name="connsiteX10" fmla="*/ 194708 w 334508"/>
                        <a:gd name="connsiteY10" fmla="*/ 816544 h 881985"/>
                        <a:gd name="connsiteX0" fmla="*/ 4173 w 333230"/>
                        <a:gd name="connsiteY0" fmla="*/ 881985 h 881985"/>
                        <a:gd name="connsiteX1" fmla="*/ 0 w 333230"/>
                        <a:gd name="connsiteY1" fmla="*/ 355893 h 881985"/>
                        <a:gd name="connsiteX2" fmla="*/ 206 w 333230"/>
                        <a:gd name="connsiteY2" fmla="*/ 354871 h 881985"/>
                        <a:gd name="connsiteX3" fmla="*/ 10804 w 333230"/>
                        <a:gd name="connsiteY3" fmla="*/ 297652 h 881985"/>
                        <a:gd name="connsiteX4" fmla="*/ 155088 w 333230"/>
                        <a:gd name="connsiteY4" fmla="*/ 47745 h 881985"/>
                        <a:gd name="connsiteX5" fmla="*/ 285486 w 333230"/>
                        <a:gd name="connsiteY5" fmla="*/ 12805 h 881985"/>
                        <a:gd name="connsiteX6" fmla="*/ 313914 w 333230"/>
                        <a:gd name="connsiteY6" fmla="*/ 37879 h 881985"/>
                        <a:gd name="connsiteX7" fmla="*/ 320426 w 333230"/>
                        <a:gd name="connsiteY7" fmla="*/ 143203 h 881985"/>
                        <a:gd name="connsiteX8" fmla="*/ 187880 w 333230"/>
                        <a:gd name="connsiteY8" fmla="*/ 372778 h 881985"/>
                        <a:gd name="connsiteX9" fmla="*/ 193430 w 333230"/>
                        <a:gd name="connsiteY9" fmla="*/ 816544 h 881985"/>
                        <a:gd name="connsiteX0" fmla="*/ 4173 w 333230"/>
                        <a:gd name="connsiteY0" fmla="*/ 881985 h 881985"/>
                        <a:gd name="connsiteX1" fmla="*/ 0 w 333230"/>
                        <a:gd name="connsiteY1" fmla="*/ 355893 h 881985"/>
                        <a:gd name="connsiteX2" fmla="*/ 38936 w 333230"/>
                        <a:gd name="connsiteY2" fmla="*/ 219973 h 881985"/>
                        <a:gd name="connsiteX3" fmla="*/ 10804 w 333230"/>
                        <a:gd name="connsiteY3" fmla="*/ 297652 h 881985"/>
                        <a:gd name="connsiteX4" fmla="*/ 155088 w 333230"/>
                        <a:gd name="connsiteY4" fmla="*/ 47745 h 881985"/>
                        <a:gd name="connsiteX5" fmla="*/ 285486 w 333230"/>
                        <a:gd name="connsiteY5" fmla="*/ 12805 h 881985"/>
                        <a:gd name="connsiteX6" fmla="*/ 313914 w 333230"/>
                        <a:gd name="connsiteY6" fmla="*/ 37879 h 881985"/>
                        <a:gd name="connsiteX7" fmla="*/ 320426 w 333230"/>
                        <a:gd name="connsiteY7" fmla="*/ 143203 h 881985"/>
                        <a:gd name="connsiteX8" fmla="*/ 187880 w 333230"/>
                        <a:gd name="connsiteY8" fmla="*/ 372778 h 881985"/>
                        <a:gd name="connsiteX9" fmla="*/ 193430 w 333230"/>
                        <a:gd name="connsiteY9" fmla="*/ 816544 h 881985"/>
                        <a:gd name="connsiteX0" fmla="*/ 8149 w 337206"/>
                        <a:gd name="connsiteY0" fmla="*/ 881985 h 881985"/>
                        <a:gd name="connsiteX1" fmla="*/ 3976 w 337206"/>
                        <a:gd name="connsiteY1" fmla="*/ 355893 h 881985"/>
                        <a:gd name="connsiteX2" fmla="*/ 14780 w 337206"/>
                        <a:gd name="connsiteY2" fmla="*/ 297652 h 881985"/>
                        <a:gd name="connsiteX3" fmla="*/ 159064 w 337206"/>
                        <a:gd name="connsiteY3" fmla="*/ 47745 h 881985"/>
                        <a:gd name="connsiteX4" fmla="*/ 289462 w 337206"/>
                        <a:gd name="connsiteY4" fmla="*/ 12805 h 881985"/>
                        <a:gd name="connsiteX5" fmla="*/ 317890 w 337206"/>
                        <a:gd name="connsiteY5" fmla="*/ 37879 h 881985"/>
                        <a:gd name="connsiteX6" fmla="*/ 324402 w 337206"/>
                        <a:gd name="connsiteY6" fmla="*/ 143203 h 881985"/>
                        <a:gd name="connsiteX7" fmla="*/ 191856 w 337206"/>
                        <a:gd name="connsiteY7" fmla="*/ 372778 h 881985"/>
                        <a:gd name="connsiteX8" fmla="*/ 197406 w 337206"/>
                        <a:gd name="connsiteY8" fmla="*/ 816544 h 881985"/>
                        <a:gd name="connsiteX0" fmla="*/ 4173 w 333230"/>
                        <a:gd name="connsiteY0" fmla="*/ 881985 h 881985"/>
                        <a:gd name="connsiteX1" fmla="*/ 0 w 333230"/>
                        <a:gd name="connsiteY1" fmla="*/ 355893 h 881985"/>
                        <a:gd name="connsiteX2" fmla="*/ 29175 w 333230"/>
                        <a:gd name="connsiteY2" fmla="*/ 266459 h 881985"/>
                        <a:gd name="connsiteX3" fmla="*/ 155088 w 333230"/>
                        <a:gd name="connsiteY3" fmla="*/ 47745 h 881985"/>
                        <a:gd name="connsiteX4" fmla="*/ 285486 w 333230"/>
                        <a:gd name="connsiteY4" fmla="*/ 12805 h 881985"/>
                        <a:gd name="connsiteX5" fmla="*/ 313914 w 333230"/>
                        <a:gd name="connsiteY5" fmla="*/ 37879 h 881985"/>
                        <a:gd name="connsiteX6" fmla="*/ 320426 w 333230"/>
                        <a:gd name="connsiteY6" fmla="*/ 143203 h 881985"/>
                        <a:gd name="connsiteX7" fmla="*/ 187880 w 333230"/>
                        <a:gd name="connsiteY7" fmla="*/ 372778 h 881985"/>
                        <a:gd name="connsiteX8" fmla="*/ 193430 w 333230"/>
                        <a:gd name="connsiteY8" fmla="*/ 816544 h 881985"/>
                        <a:gd name="connsiteX0" fmla="*/ 10790 w 339847"/>
                        <a:gd name="connsiteY0" fmla="*/ 881985 h 881985"/>
                        <a:gd name="connsiteX1" fmla="*/ 0 w 339847"/>
                        <a:gd name="connsiteY1" fmla="*/ 399502 h 881985"/>
                        <a:gd name="connsiteX2" fmla="*/ 35792 w 339847"/>
                        <a:gd name="connsiteY2" fmla="*/ 266459 h 881985"/>
                        <a:gd name="connsiteX3" fmla="*/ 161705 w 339847"/>
                        <a:gd name="connsiteY3" fmla="*/ 47745 h 881985"/>
                        <a:gd name="connsiteX4" fmla="*/ 292103 w 339847"/>
                        <a:gd name="connsiteY4" fmla="*/ 12805 h 881985"/>
                        <a:gd name="connsiteX5" fmla="*/ 320531 w 339847"/>
                        <a:gd name="connsiteY5" fmla="*/ 37879 h 881985"/>
                        <a:gd name="connsiteX6" fmla="*/ 327043 w 339847"/>
                        <a:gd name="connsiteY6" fmla="*/ 143203 h 881985"/>
                        <a:gd name="connsiteX7" fmla="*/ 194497 w 339847"/>
                        <a:gd name="connsiteY7" fmla="*/ 372778 h 881985"/>
                        <a:gd name="connsiteX8" fmla="*/ 200047 w 339847"/>
                        <a:gd name="connsiteY8" fmla="*/ 816544 h 881985"/>
                        <a:gd name="connsiteX0" fmla="*/ 11117 w 340174"/>
                        <a:gd name="connsiteY0" fmla="*/ 881985 h 881985"/>
                        <a:gd name="connsiteX1" fmla="*/ 327 w 340174"/>
                        <a:gd name="connsiteY1" fmla="*/ 399502 h 881985"/>
                        <a:gd name="connsiteX2" fmla="*/ 36119 w 340174"/>
                        <a:gd name="connsiteY2" fmla="*/ 266459 h 881985"/>
                        <a:gd name="connsiteX3" fmla="*/ 162032 w 340174"/>
                        <a:gd name="connsiteY3" fmla="*/ 47745 h 881985"/>
                        <a:gd name="connsiteX4" fmla="*/ 292430 w 340174"/>
                        <a:gd name="connsiteY4" fmla="*/ 12805 h 881985"/>
                        <a:gd name="connsiteX5" fmla="*/ 320858 w 340174"/>
                        <a:gd name="connsiteY5" fmla="*/ 37879 h 881985"/>
                        <a:gd name="connsiteX6" fmla="*/ 327370 w 340174"/>
                        <a:gd name="connsiteY6" fmla="*/ 143203 h 881985"/>
                        <a:gd name="connsiteX7" fmla="*/ 194824 w 340174"/>
                        <a:gd name="connsiteY7" fmla="*/ 372778 h 881985"/>
                        <a:gd name="connsiteX8" fmla="*/ 200374 w 340174"/>
                        <a:gd name="connsiteY8" fmla="*/ 816544 h 881985"/>
                        <a:gd name="connsiteX0" fmla="*/ 13668 w 342725"/>
                        <a:gd name="connsiteY0" fmla="*/ 881985 h 881985"/>
                        <a:gd name="connsiteX1" fmla="*/ 280 w 342725"/>
                        <a:gd name="connsiteY1" fmla="*/ 479088 h 881985"/>
                        <a:gd name="connsiteX2" fmla="*/ 38670 w 342725"/>
                        <a:gd name="connsiteY2" fmla="*/ 266459 h 881985"/>
                        <a:gd name="connsiteX3" fmla="*/ 164583 w 342725"/>
                        <a:gd name="connsiteY3" fmla="*/ 47745 h 881985"/>
                        <a:gd name="connsiteX4" fmla="*/ 294981 w 342725"/>
                        <a:gd name="connsiteY4" fmla="*/ 12805 h 881985"/>
                        <a:gd name="connsiteX5" fmla="*/ 323409 w 342725"/>
                        <a:gd name="connsiteY5" fmla="*/ 37879 h 881985"/>
                        <a:gd name="connsiteX6" fmla="*/ 329921 w 342725"/>
                        <a:gd name="connsiteY6" fmla="*/ 143203 h 881985"/>
                        <a:gd name="connsiteX7" fmla="*/ 197375 w 342725"/>
                        <a:gd name="connsiteY7" fmla="*/ 372778 h 881985"/>
                        <a:gd name="connsiteX8" fmla="*/ 202925 w 342725"/>
                        <a:gd name="connsiteY8" fmla="*/ 816544 h 881985"/>
                        <a:gd name="connsiteX0" fmla="*/ 25969 w 355026"/>
                        <a:gd name="connsiteY0" fmla="*/ 881985 h 881985"/>
                        <a:gd name="connsiteX1" fmla="*/ 165 w 355026"/>
                        <a:gd name="connsiteY1" fmla="*/ 490842 h 881985"/>
                        <a:gd name="connsiteX2" fmla="*/ 50971 w 355026"/>
                        <a:gd name="connsiteY2" fmla="*/ 266459 h 881985"/>
                        <a:gd name="connsiteX3" fmla="*/ 176884 w 355026"/>
                        <a:gd name="connsiteY3" fmla="*/ 47745 h 881985"/>
                        <a:gd name="connsiteX4" fmla="*/ 307282 w 355026"/>
                        <a:gd name="connsiteY4" fmla="*/ 12805 h 881985"/>
                        <a:gd name="connsiteX5" fmla="*/ 335710 w 355026"/>
                        <a:gd name="connsiteY5" fmla="*/ 37879 h 881985"/>
                        <a:gd name="connsiteX6" fmla="*/ 342222 w 355026"/>
                        <a:gd name="connsiteY6" fmla="*/ 143203 h 881985"/>
                        <a:gd name="connsiteX7" fmla="*/ 209676 w 355026"/>
                        <a:gd name="connsiteY7" fmla="*/ 372778 h 881985"/>
                        <a:gd name="connsiteX8" fmla="*/ 215226 w 355026"/>
                        <a:gd name="connsiteY8" fmla="*/ 816544 h 881985"/>
                        <a:gd name="connsiteX0" fmla="*/ 25969 w 355026"/>
                        <a:gd name="connsiteY0" fmla="*/ 881985 h 881985"/>
                        <a:gd name="connsiteX1" fmla="*/ 165 w 355026"/>
                        <a:gd name="connsiteY1" fmla="*/ 490842 h 881985"/>
                        <a:gd name="connsiteX2" fmla="*/ 50971 w 355026"/>
                        <a:gd name="connsiteY2" fmla="*/ 266459 h 881985"/>
                        <a:gd name="connsiteX3" fmla="*/ 176884 w 355026"/>
                        <a:gd name="connsiteY3" fmla="*/ 47745 h 881985"/>
                        <a:gd name="connsiteX4" fmla="*/ 307282 w 355026"/>
                        <a:gd name="connsiteY4" fmla="*/ 12805 h 881985"/>
                        <a:gd name="connsiteX5" fmla="*/ 335710 w 355026"/>
                        <a:gd name="connsiteY5" fmla="*/ 37879 h 881985"/>
                        <a:gd name="connsiteX6" fmla="*/ 342222 w 355026"/>
                        <a:gd name="connsiteY6" fmla="*/ 143203 h 881985"/>
                        <a:gd name="connsiteX7" fmla="*/ 209676 w 355026"/>
                        <a:gd name="connsiteY7" fmla="*/ 372778 h 881985"/>
                        <a:gd name="connsiteX8" fmla="*/ 215226 w 355026"/>
                        <a:gd name="connsiteY8" fmla="*/ 816544 h 881985"/>
                        <a:gd name="connsiteX0" fmla="*/ 27264 w 356321"/>
                        <a:gd name="connsiteY0" fmla="*/ 881985 h 881985"/>
                        <a:gd name="connsiteX1" fmla="*/ 1460 w 356321"/>
                        <a:gd name="connsiteY1" fmla="*/ 490842 h 881985"/>
                        <a:gd name="connsiteX2" fmla="*/ 52266 w 356321"/>
                        <a:gd name="connsiteY2" fmla="*/ 266459 h 881985"/>
                        <a:gd name="connsiteX3" fmla="*/ 178179 w 356321"/>
                        <a:gd name="connsiteY3" fmla="*/ 47745 h 881985"/>
                        <a:gd name="connsiteX4" fmla="*/ 308577 w 356321"/>
                        <a:gd name="connsiteY4" fmla="*/ 12805 h 881985"/>
                        <a:gd name="connsiteX5" fmla="*/ 337005 w 356321"/>
                        <a:gd name="connsiteY5" fmla="*/ 37879 h 881985"/>
                        <a:gd name="connsiteX6" fmla="*/ 343517 w 356321"/>
                        <a:gd name="connsiteY6" fmla="*/ 143203 h 881985"/>
                        <a:gd name="connsiteX7" fmla="*/ 210971 w 356321"/>
                        <a:gd name="connsiteY7" fmla="*/ 372778 h 881985"/>
                        <a:gd name="connsiteX8" fmla="*/ 216521 w 356321"/>
                        <a:gd name="connsiteY8" fmla="*/ 816544 h 881985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7246 w 357046"/>
                        <a:gd name="connsiteY8" fmla="*/ 816544 h 881374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7246 w 357046"/>
                        <a:gd name="connsiteY8" fmla="*/ 816544 h 881374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7246 w 357046"/>
                        <a:gd name="connsiteY8" fmla="*/ 816544 h 881374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7246 w 357046"/>
                        <a:gd name="connsiteY8" fmla="*/ 816544 h 881374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4450 w 357046"/>
                        <a:gd name="connsiteY8" fmla="*/ 766421 h 881374"/>
                        <a:gd name="connsiteX0" fmla="*/ 20916 w 357046"/>
                        <a:gd name="connsiteY0" fmla="*/ 881281 h 881281"/>
                        <a:gd name="connsiteX1" fmla="*/ 2185 w 357046"/>
                        <a:gd name="connsiteY1" fmla="*/ 490749 h 881281"/>
                        <a:gd name="connsiteX2" fmla="*/ 52991 w 357046"/>
                        <a:gd name="connsiteY2" fmla="*/ 266366 h 881281"/>
                        <a:gd name="connsiteX3" fmla="*/ 178904 w 357046"/>
                        <a:gd name="connsiteY3" fmla="*/ 47652 h 881281"/>
                        <a:gd name="connsiteX4" fmla="*/ 309302 w 357046"/>
                        <a:gd name="connsiteY4" fmla="*/ 12712 h 881281"/>
                        <a:gd name="connsiteX5" fmla="*/ 337730 w 357046"/>
                        <a:gd name="connsiteY5" fmla="*/ 37786 h 881281"/>
                        <a:gd name="connsiteX6" fmla="*/ 344242 w 357046"/>
                        <a:gd name="connsiteY6" fmla="*/ 143110 h 881281"/>
                        <a:gd name="connsiteX7" fmla="*/ 211696 w 357046"/>
                        <a:gd name="connsiteY7" fmla="*/ 372685 h 881281"/>
                        <a:gd name="connsiteX8" fmla="*/ 214450 w 357046"/>
                        <a:gd name="connsiteY8" fmla="*/ 766328 h 881281"/>
                        <a:gd name="connsiteX0" fmla="*/ 20916 w 357046"/>
                        <a:gd name="connsiteY0" fmla="*/ 879964 h 879964"/>
                        <a:gd name="connsiteX1" fmla="*/ 2185 w 357046"/>
                        <a:gd name="connsiteY1" fmla="*/ 489432 h 879964"/>
                        <a:gd name="connsiteX2" fmla="*/ 52991 w 357046"/>
                        <a:gd name="connsiteY2" fmla="*/ 265049 h 879964"/>
                        <a:gd name="connsiteX3" fmla="*/ 178904 w 357046"/>
                        <a:gd name="connsiteY3" fmla="*/ 46335 h 879964"/>
                        <a:gd name="connsiteX4" fmla="*/ 309302 w 357046"/>
                        <a:gd name="connsiteY4" fmla="*/ 11395 h 879964"/>
                        <a:gd name="connsiteX5" fmla="*/ 337730 w 357046"/>
                        <a:gd name="connsiteY5" fmla="*/ 36469 h 879964"/>
                        <a:gd name="connsiteX6" fmla="*/ 344242 w 357046"/>
                        <a:gd name="connsiteY6" fmla="*/ 141793 h 879964"/>
                        <a:gd name="connsiteX7" fmla="*/ 211696 w 357046"/>
                        <a:gd name="connsiteY7" fmla="*/ 371368 h 879964"/>
                        <a:gd name="connsiteX8" fmla="*/ 214450 w 357046"/>
                        <a:gd name="connsiteY8" fmla="*/ 765011 h 879964"/>
                        <a:gd name="connsiteX0" fmla="*/ 20916 w 357046"/>
                        <a:gd name="connsiteY0" fmla="*/ 877573 h 877573"/>
                        <a:gd name="connsiteX1" fmla="*/ 2185 w 357046"/>
                        <a:gd name="connsiteY1" fmla="*/ 487041 h 877573"/>
                        <a:gd name="connsiteX2" fmla="*/ 52991 w 357046"/>
                        <a:gd name="connsiteY2" fmla="*/ 262658 h 877573"/>
                        <a:gd name="connsiteX3" fmla="*/ 187706 w 357046"/>
                        <a:gd name="connsiteY3" fmla="*/ 57530 h 877573"/>
                        <a:gd name="connsiteX4" fmla="*/ 309302 w 357046"/>
                        <a:gd name="connsiteY4" fmla="*/ 9004 h 877573"/>
                        <a:gd name="connsiteX5" fmla="*/ 337730 w 357046"/>
                        <a:gd name="connsiteY5" fmla="*/ 34078 h 877573"/>
                        <a:gd name="connsiteX6" fmla="*/ 344242 w 357046"/>
                        <a:gd name="connsiteY6" fmla="*/ 139402 h 877573"/>
                        <a:gd name="connsiteX7" fmla="*/ 211696 w 357046"/>
                        <a:gd name="connsiteY7" fmla="*/ 368977 h 877573"/>
                        <a:gd name="connsiteX8" fmla="*/ 214450 w 357046"/>
                        <a:gd name="connsiteY8" fmla="*/ 762620 h 877573"/>
                        <a:gd name="connsiteX0" fmla="*/ 20916 w 357046"/>
                        <a:gd name="connsiteY0" fmla="*/ 877573 h 877573"/>
                        <a:gd name="connsiteX1" fmla="*/ 2185 w 357046"/>
                        <a:gd name="connsiteY1" fmla="*/ 487041 h 877573"/>
                        <a:gd name="connsiteX2" fmla="*/ 52991 w 357046"/>
                        <a:gd name="connsiteY2" fmla="*/ 262658 h 877573"/>
                        <a:gd name="connsiteX3" fmla="*/ 187706 w 357046"/>
                        <a:gd name="connsiteY3" fmla="*/ 57530 h 877573"/>
                        <a:gd name="connsiteX4" fmla="*/ 309302 w 357046"/>
                        <a:gd name="connsiteY4" fmla="*/ 9004 h 877573"/>
                        <a:gd name="connsiteX5" fmla="*/ 337730 w 357046"/>
                        <a:gd name="connsiteY5" fmla="*/ 34078 h 877573"/>
                        <a:gd name="connsiteX6" fmla="*/ 344242 w 357046"/>
                        <a:gd name="connsiteY6" fmla="*/ 139402 h 877573"/>
                        <a:gd name="connsiteX7" fmla="*/ 211696 w 357046"/>
                        <a:gd name="connsiteY7" fmla="*/ 368977 h 877573"/>
                        <a:gd name="connsiteX8" fmla="*/ 206248 w 357046"/>
                        <a:gd name="connsiteY8" fmla="*/ 696709 h 877573"/>
                        <a:gd name="connsiteX0" fmla="*/ 20916 w 357046"/>
                        <a:gd name="connsiteY0" fmla="*/ 877573 h 877573"/>
                        <a:gd name="connsiteX1" fmla="*/ 2185 w 357046"/>
                        <a:gd name="connsiteY1" fmla="*/ 487041 h 877573"/>
                        <a:gd name="connsiteX2" fmla="*/ 52991 w 357046"/>
                        <a:gd name="connsiteY2" fmla="*/ 262658 h 877573"/>
                        <a:gd name="connsiteX3" fmla="*/ 187706 w 357046"/>
                        <a:gd name="connsiteY3" fmla="*/ 57530 h 877573"/>
                        <a:gd name="connsiteX4" fmla="*/ 309302 w 357046"/>
                        <a:gd name="connsiteY4" fmla="*/ 9004 h 877573"/>
                        <a:gd name="connsiteX5" fmla="*/ 337730 w 357046"/>
                        <a:gd name="connsiteY5" fmla="*/ 34078 h 877573"/>
                        <a:gd name="connsiteX6" fmla="*/ 344242 w 357046"/>
                        <a:gd name="connsiteY6" fmla="*/ 139402 h 877573"/>
                        <a:gd name="connsiteX7" fmla="*/ 211696 w 357046"/>
                        <a:gd name="connsiteY7" fmla="*/ 368977 h 877573"/>
                        <a:gd name="connsiteX8" fmla="*/ 210140 w 357046"/>
                        <a:gd name="connsiteY8" fmla="*/ 725905 h 87757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57046" h="877573">
                          <a:moveTo>
                            <a:pt x="20916" y="877573"/>
                          </a:moveTo>
                          <a:cubicBezTo>
                            <a:pt x="2901" y="740678"/>
                            <a:pt x="-3920" y="606175"/>
                            <a:pt x="2185" y="487041"/>
                          </a:cubicBezTo>
                          <a:cubicBezTo>
                            <a:pt x="-375" y="432092"/>
                            <a:pt x="27143" y="314016"/>
                            <a:pt x="52991" y="262658"/>
                          </a:cubicBezTo>
                          <a:cubicBezTo>
                            <a:pt x="94962" y="189753"/>
                            <a:pt x="145838" y="96239"/>
                            <a:pt x="187706" y="57530"/>
                          </a:cubicBezTo>
                          <a:cubicBezTo>
                            <a:pt x="229574" y="18821"/>
                            <a:pt x="263645" y="-17357"/>
                            <a:pt x="309302" y="9004"/>
                          </a:cubicBezTo>
                          <a:cubicBezTo>
                            <a:pt x="320716" y="15594"/>
                            <a:pt x="330254" y="24185"/>
                            <a:pt x="337730" y="34078"/>
                          </a:cubicBezTo>
                          <a:cubicBezTo>
                            <a:pt x="360155" y="63759"/>
                            <a:pt x="364012" y="105159"/>
                            <a:pt x="344242" y="139402"/>
                          </a:cubicBezTo>
                          <a:lnTo>
                            <a:pt x="211696" y="368977"/>
                          </a:lnTo>
                          <a:cubicBezTo>
                            <a:pt x="172837" y="526209"/>
                            <a:pt x="200399" y="652836"/>
                            <a:pt x="210140" y="725905"/>
                          </a:cubicBezTo>
                        </a:path>
                      </a:pathLst>
                    </a:custGeom>
                    <a:solidFill>
                      <a:srgbClr val="FFCC9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90" name="フリーフォーム: 図形 589">
                      <a:extLst>
                        <a:ext uri="{FF2B5EF4-FFF2-40B4-BE49-F238E27FC236}">
                          <a16:creationId xmlns:a16="http://schemas.microsoft.com/office/drawing/2014/main" id="{1A6F728F-6A7F-4493-B43E-829F8B083A71}"/>
                        </a:ext>
                      </a:extLst>
                    </p:cNvPr>
                    <p:cNvSpPr/>
                    <p:nvPr/>
                  </p:nvSpPr>
                  <p:spPr>
                    <a:xfrm rot="19623778">
                      <a:off x="641794" y="4198085"/>
                      <a:ext cx="119166" cy="369492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  <a:gd name="connsiteX0" fmla="*/ 22876 w 111268"/>
                        <a:gd name="connsiteY0" fmla="*/ 4618 h 438031"/>
                        <a:gd name="connsiteX1" fmla="*/ 88125 w 111268"/>
                        <a:gd name="connsiteY1" fmla="*/ 103057 h 438031"/>
                        <a:gd name="connsiteX2" fmla="*/ 111268 w 111268"/>
                        <a:gd name="connsiteY2" fmla="*/ 353740 h 438031"/>
                        <a:gd name="connsiteX3" fmla="*/ 51446 w 111268"/>
                        <a:gd name="connsiteY3" fmla="*/ 438031 h 438031"/>
                        <a:gd name="connsiteX4" fmla="*/ 49728 w 111268"/>
                        <a:gd name="connsiteY4" fmla="*/ 435242 h 438031"/>
                        <a:gd name="connsiteX5" fmla="*/ 53619 w 111268"/>
                        <a:gd name="connsiteY5" fmla="*/ 91383 h 438031"/>
                        <a:gd name="connsiteX6" fmla="*/ 14742 w 111268"/>
                        <a:gd name="connsiteY6" fmla="*/ 8944 h 438031"/>
                        <a:gd name="connsiteX7" fmla="*/ 0 w 111268"/>
                        <a:gd name="connsiteY7" fmla="*/ 0 h 438031"/>
                        <a:gd name="connsiteX8" fmla="*/ 22876 w 111268"/>
                        <a:gd name="connsiteY8" fmla="*/ 4618 h 438031"/>
                        <a:gd name="connsiteX0" fmla="*/ 22876 w 111268"/>
                        <a:gd name="connsiteY0" fmla="*/ 4618 h 438031"/>
                        <a:gd name="connsiteX1" fmla="*/ 88125 w 111268"/>
                        <a:gd name="connsiteY1" fmla="*/ 103057 h 438031"/>
                        <a:gd name="connsiteX2" fmla="*/ 111268 w 111268"/>
                        <a:gd name="connsiteY2" fmla="*/ 353740 h 438031"/>
                        <a:gd name="connsiteX3" fmla="*/ 51446 w 111268"/>
                        <a:gd name="connsiteY3" fmla="*/ 438031 h 438031"/>
                        <a:gd name="connsiteX4" fmla="*/ 88063 w 111268"/>
                        <a:gd name="connsiteY4" fmla="*/ 354747 h 438031"/>
                        <a:gd name="connsiteX5" fmla="*/ 53619 w 111268"/>
                        <a:gd name="connsiteY5" fmla="*/ 91383 h 438031"/>
                        <a:gd name="connsiteX6" fmla="*/ 14742 w 111268"/>
                        <a:gd name="connsiteY6" fmla="*/ 8944 h 438031"/>
                        <a:gd name="connsiteX7" fmla="*/ 0 w 111268"/>
                        <a:gd name="connsiteY7" fmla="*/ 0 h 438031"/>
                        <a:gd name="connsiteX8" fmla="*/ 22876 w 111268"/>
                        <a:gd name="connsiteY8" fmla="*/ 4618 h 438031"/>
                        <a:gd name="connsiteX0" fmla="*/ 22876 w 111268"/>
                        <a:gd name="connsiteY0" fmla="*/ 4618 h 354747"/>
                        <a:gd name="connsiteX1" fmla="*/ 88125 w 111268"/>
                        <a:gd name="connsiteY1" fmla="*/ 103057 h 354747"/>
                        <a:gd name="connsiteX2" fmla="*/ 111268 w 111268"/>
                        <a:gd name="connsiteY2" fmla="*/ 353740 h 354747"/>
                        <a:gd name="connsiteX3" fmla="*/ 88063 w 111268"/>
                        <a:gd name="connsiteY3" fmla="*/ 354747 h 354747"/>
                        <a:gd name="connsiteX4" fmla="*/ 53619 w 111268"/>
                        <a:gd name="connsiteY4" fmla="*/ 91383 h 354747"/>
                        <a:gd name="connsiteX5" fmla="*/ 14742 w 111268"/>
                        <a:gd name="connsiteY5" fmla="*/ 8944 h 354747"/>
                        <a:gd name="connsiteX6" fmla="*/ 0 w 111268"/>
                        <a:gd name="connsiteY6" fmla="*/ 0 h 354747"/>
                        <a:gd name="connsiteX7" fmla="*/ 22876 w 111268"/>
                        <a:gd name="connsiteY7" fmla="*/ 4618 h 354747"/>
                        <a:gd name="connsiteX0" fmla="*/ 22876 w 111268"/>
                        <a:gd name="connsiteY0" fmla="*/ 4618 h 353740"/>
                        <a:gd name="connsiteX1" fmla="*/ 88125 w 111268"/>
                        <a:gd name="connsiteY1" fmla="*/ 103057 h 353740"/>
                        <a:gd name="connsiteX2" fmla="*/ 111268 w 111268"/>
                        <a:gd name="connsiteY2" fmla="*/ 353740 h 353740"/>
                        <a:gd name="connsiteX3" fmla="*/ 82099 w 111268"/>
                        <a:gd name="connsiteY3" fmla="*/ 344363 h 353740"/>
                        <a:gd name="connsiteX4" fmla="*/ 53619 w 111268"/>
                        <a:gd name="connsiteY4" fmla="*/ 91383 h 353740"/>
                        <a:gd name="connsiteX5" fmla="*/ 14742 w 111268"/>
                        <a:gd name="connsiteY5" fmla="*/ 8944 h 353740"/>
                        <a:gd name="connsiteX6" fmla="*/ 0 w 111268"/>
                        <a:gd name="connsiteY6" fmla="*/ 0 h 353740"/>
                        <a:gd name="connsiteX7" fmla="*/ 22876 w 111268"/>
                        <a:gd name="connsiteY7" fmla="*/ 4618 h 35374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1268" h="353740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111268" y="353740"/>
                          </a:lnTo>
                          <a:lnTo>
                            <a:pt x="82099" y="344363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lnTo>
                            <a:pt x="22876" y="4618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543" name="グループ化 542">
                  <a:extLst>
                    <a:ext uri="{FF2B5EF4-FFF2-40B4-BE49-F238E27FC236}">
                      <a16:creationId xmlns:a16="http://schemas.microsoft.com/office/drawing/2014/main" id="{CD87690A-A0E0-4898-BDE9-59607386001A}"/>
                    </a:ext>
                  </a:extLst>
                </p:cNvPr>
                <p:cNvGrpSpPr/>
                <p:nvPr/>
              </p:nvGrpSpPr>
              <p:grpSpPr>
                <a:xfrm>
                  <a:off x="7619738" y="4217933"/>
                  <a:ext cx="891687" cy="2224050"/>
                  <a:chOff x="6826108" y="4217933"/>
                  <a:chExt cx="891687" cy="2224050"/>
                </a:xfrm>
              </p:grpSpPr>
              <p:sp>
                <p:nvSpPr>
                  <p:cNvPr id="545" name="四角形: 上の 2 つの角を丸める 544">
                    <a:extLst>
                      <a:ext uri="{FF2B5EF4-FFF2-40B4-BE49-F238E27FC236}">
                        <a16:creationId xmlns:a16="http://schemas.microsoft.com/office/drawing/2014/main" id="{94E36BE7-6EB6-44A5-979F-D77FBDAA6764}"/>
                      </a:ext>
                    </a:extLst>
                  </p:cNvPr>
                  <p:cNvSpPr/>
                  <p:nvPr/>
                </p:nvSpPr>
                <p:spPr>
                  <a:xfrm>
                    <a:off x="7008152" y="5430206"/>
                    <a:ext cx="495078" cy="1011777"/>
                  </a:xfrm>
                  <a:prstGeom prst="round2SameRect">
                    <a:avLst>
                      <a:gd name="adj1" fmla="val 39323"/>
                      <a:gd name="adj2" fmla="val 0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46" name="四角形: 上の 2 つの角を丸める 545">
                    <a:extLst>
                      <a:ext uri="{FF2B5EF4-FFF2-40B4-BE49-F238E27FC236}">
                        <a16:creationId xmlns:a16="http://schemas.microsoft.com/office/drawing/2014/main" id="{AE0532E2-0D38-40F0-8C79-A8DAE9CBC31B}"/>
                      </a:ext>
                    </a:extLst>
                  </p:cNvPr>
                  <p:cNvSpPr/>
                  <p:nvPr/>
                </p:nvSpPr>
                <p:spPr>
                  <a:xfrm>
                    <a:off x="7143319" y="5540474"/>
                    <a:ext cx="150180" cy="900900"/>
                  </a:xfrm>
                  <a:prstGeom prst="round2SameRect">
                    <a:avLst>
                      <a:gd name="adj1" fmla="val 40288"/>
                      <a:gd name="adj2" fmla="val 0"/>
                    </a:avLst>
                  </a:prstGeom>
                  <a:solidFill>
                    <a:srgbClr val="000000">
                      <a:alpha val="3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0" name="フリーフォーム: 図形 549">
                    <a:extLst>
                      <a:ext uri="{FF2B5EF4-FFF2-40B4-BE49-F238E27FC236}">
                        <a16:creationId xmlns:a16="http://schemas.microsoft.com/office/drawing/2014/main" id="{267BF938-B93B-4B00-92AB-78B51E2ADB14}"/>
                      </a:ext>
                    </a:extLst>
                  </p:cNvPr>
                  <p:cNvSpPr/>
                  <p:nvPr/>
                </p:nvSpPr>
                <p:spPr>
                  <a:xfrm>
                    <a:off x="7171363" y="5603795"/>
                    <a:ext cx="183230" cy="837399"/>
                  </a:xfrm>
                  <a:custGeom>
                    <a:avLst/>
                    <a:gdLst>
                      <a:gd name="connsiteX0" fmla="*/ 58241 w 183230"/>
                      <a:gd name="connsiteY0" fmla="*/ 0 h 837399"/>
                      <a:gd name="connsiteX1" fmla="*/ 183230 w 183230"/>
                      <a:gd name="connsiteY1" fmla="*/ 0 h 837399"/>
                      <a:gd name="connsiteX2" fmla="*/ 183230 w 183230"/>
                      <a:gd name="connsiteY2" fmla="*/ 837399 h 837399"/>
                      <a:gd name="connsiteX3" fmla="*/ 0 w 183230"/>
                      <a:gd name="connsiteY3" fmla="*/ 837399 h 837399"/>
                      <a:gd name="connsiteX4" fmla="*/ 0 w 183230"/>
                      <a:gd name="connsiteY4" fmla="*/ 58241 h 837399"/>
                      <a:gd name="connsiteX5" fmla="*/ 58241 w 183230"/>
                      <a:gd name="connsiteY5" fmla="*/ 0 h 8373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83230" h="837399">
                        <a:moveTo>
                          <a:pt x="58241" y="0"/>
                        </a:moveTo>
                        <a:lnTo>
                          <a:pt x="183230" y="0"/>
                        </a:lnTo>
                        <a:lnTo>
                          <a:pt x="183230" y="837399"/>
                        </a:lnTo>
                        <a:lnTo>
                          <a:pt x="0" y="837399"/>
                        </a:lnTo>
                        <a:lnTo>
                          <a:pt x="0" y="58241"/>
                        </a:lnTo>
                        <a:cubicBezTo>
                          <a:pt x="0" y="26075"/>
                          <a:pt x="26075" y="0"/>
                          <a:pt x="5824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551" name="グループ化 550">
                    <a:extLst>
                      <a:ext uri="{FF2B5EF4-FFF2-40B4-BE49-F238E27FC236}">
                        <a16:creationId xmlns:a16="http://schemas.microsoft.com/office/drawing/2014/main" id="{927BF979-6D77-4D2B-A61E-908B6F1911F9}"/>
                      </a:ext>
                    </a:extLst>
                  </p:cNvPr>
                  <p:cNvGrpSpPr/>
                  <p:nvPr/>
                </p:nvGrpSpPr>
                <p:grpSpPr>
                  <a:xfrm>
                    <a:off x="7041055" y="5401404"/>
                    <a:ext cx="426294" cy="515952"/>
                    <a:chOff x="7041055" y="5401404"/>
                    <a:chExt cx="426294" cy="515952"/>
                  </a:xfrm>
                </p:grpSpPr>
                <p:grpSp>
                  <p:nvGrpSpPr>
                    <p:cNvPr id="563" name="グループ化 562">
                      <a:extLst>
                        <a:ext uri="{FF2B5EF4-FFF2-40B4-BE49-F238E27FC236}">
                          <a16:creationId xmlns:a16="http://schemas.microsoft.com/office/drawing/2014/main" id="{ABA324F3-5956-412F-95E5-7B021597760C}"/>
                        </a:ext>
                      </a:extLst>
                    </p:cNvPr>
                    <p:cNvGrpSpPr/>
                    <p:nvPr/>
                  </p:nvGrpSpPr>
                  <p:grpSpPr>
                    <a:xfrm rot="900000">
                      <a:off x="7129611" y="5736264"/>
                      <a:ext cx="256111" cy="181092"/>
                      <a:chOff x="7986968" y="5736264"/>
                      <a:chExt cx="256111" cy="181092"/>
                    </a:xfrm>
                  </p:grpSpPr>
                  <p:sp>
                    <p:nvSpPr>
                      <p:cNvPr id="565" name="台形 564">
                        <a:extLst>
                          <a:ext uri="{FF2B5EF4-FFF2-40B4-BE49-F238E27FC236}">
                            <a16:creationId xmlns:a16="http://schemas.microsoft.com/office/drawing/2014/main" id="{E9DD31F9-E51F-4CB0-8D10-172A31CAD306}"/>
                          </a:ext>
                        </a:extLst>
                      </p:cNvPr>
                      <p:cNvSpPr/>
                      <p:nvPr/>
                    </p:nvSpPr>
                    <p:spPr>
                      <a:xfrm rot="20700000" flipH="1">
                        <a:off x="7986968" y="5736264"/>
                        <a:ext cx="256111" cy="154327"/>
                      </a:xfrm>
                      <a:prstGeom prst="trapezoid">
                        <a:avLst/>
                      </a:prstGeom>
                      <a:solidFill>
                        <a:srgbClr val="FF505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568" name="台形 567">
                        <a:extLst>
                          <a:ext uri="{FF2B5EF4-FFF2-40B4-BE49-F238E27FC236}">
                            <a16:creationId xmlns:a16="http://schemas.microsoft.com/office/drawing/2014/main" id="{64E5BCB1-5CA3-4F90-8206-65DB4C6CC625}"/>
                          </a:ext>
                        </a:extLst>
                      </p:cNvPr>
                      <p:cNvSpPr/>
                      <p:nvPr/>
                    </p:nvSpPr>
                    <p:spPr>
                      <a:xfrm rot="20700000" flipH="1">
                        <a:off x="8021192" y="5763029"/>
                        <a:ext cx="187662" cy="154327"/>
                      </a:xfrm>
                      <a:prstGeom prst="trapezoid">
                        <a:avLst/>
                      </a:prstGeom>
                      <a:solidFill>
                        <a:srgbClr val="FF505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564" name="楕円 563">
                      <a:extLst>
                        <a:ext uri="{FF2B5EF4-FFF2-40B4-BE49-F238E27FC236}">
                          <a16:creationId xmlns:a16="http://schemas.microsoft.com/office/drawing/2014/main" id="{101E7783-3F7B-4591-8305-EA4E040C098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41055" y="5401404"/>
                      <a:ext cx="426294" cy="426294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552" name="楕円 551">
                    <a:extLst>
                      <a:ext uri="{FF2B5EF4-FFF2-40B4-BE49-F238E27FC236}">
                        <a16:creationId xmlns:a16="http://schemas.microsoft.com/office/drawing/2014/main" id="{1FA9516E-73F0-410D-AE5F-E31D0E49E5DC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6826108" y="4404696"/>
                    <a:ext cx="652513" cy="304624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53" name="フリーフォーム: 図形 552">
                    <a:extLst>
                      <a:ext uri="{FF2B5EF4-FFF2-40B4-BE49-F238E27FC236}">
                        <a16:creationId xmlns:a16="http://schemas.microsoft.com/office/drawing/2014/main" id="{D5279431-2985-4A40-9EB3-2C9BF415BD2B}"/>
                      </a:ext>
                    </a:extLst>
                  </p:cNvPr>
                  <p:cNvSpPr/>
                  <p:nvPr/>
                </p:nvSpPr>
                <p:spPr>
                  <a:xfrm rot="9000000">
                    <a:off x="7080265" y="4217933"/>
                    <a:ext cx="637530" cy="1120617"/>
                  </a:xfrm>
                  <a:custGeom>
                    <a:avLst/>
                    <a:gdLst>
                      <a:gd name="connsiteX0" fmla="*/ 234255 w 637530"/>
                      <a:gd name="connsiteY0" fmla="*/ 1039012 h 1120617"/>
                      <a:gd name="connsiteX1" fmla="*/ 0 w 637530"/>
                      <a:gd name="connsiteY1" fmla="*/ 642795 h 1120617"/>
                      <a:gd name="connsiteX2" fmla="*/ 424242 w 637530"/>
                      <a:gd name="connsiteY2" fmla="*/ 174681 h 1120617"/>
                      <a:gd name="connsiteX3" fmla="*/ 525367 w 637530"/>
                      <a:gd name="connsiteY3" fmla="*/ 165513 h 1120617"/>
                      <a:gd name="connsiteX4" fmla="*/ 528677 w 637530"/>
                      <a:gd name="connsiteY4" fmla="*/ 159525 h 1120617"/>
                      <a:gd name="connsiteX5" fmla="*/ 589315 w 637530"/>
                      <a:gd name="connsiteY5" fmla="*/ 2 h 1120617"/>
                      <a:gd name="connsiteX6" fmla="*/ 589316 w 637530"/>
                      <a:gd name="connsiteY6" fmla="*/ 0 h 1120617"/>
                      <a:gd name="connsiteX7" fmla="*/ 544345 w 637530"/>
                      <a:gd name="connsiteY7" fmla="*/ 383961 h 1120617"/>
                      <a:gd name="connsiteX8" fmla="*/ 459951 w 637530"/>
                      <a:gd name="connsiteY8" fmla="*/ 490349 h 1120617"/>
                      <a:gd name="connsiteX9" fmla="*/ 388168 w 637530"/>
                      <a:gd name="connsiteY9" fmla="*/ 548372 h 1120617"/>
                      <a:gd name="connsiteX10" fmla="*/ 381011 w 637530"/>
                      <a:gd name="connsiteY10" fmla="*/ 642795 h 1120617"/>
                      <a:gd name="connsiteX11" fmla="*/ 531322 w 637530"/>
                      <a:gd name="connsiteY11" fmla="*/ 1120616 h 1120617"/>
                      <a:gd name="connsiteX12" fmla="*/ 531322 w 637530"/>
                      <a:gd name="connsiteY12" fmla="*/ 1120617 h 1120617"/>
                      <a:gd name="connsiteX13" fmla="*/ 234255 w 637530"/>
                      <a:gd name="connsiteY13" fmla="*/ 1039012 h 11206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637530" h="1120617">
                        <a:moveTo>
                          <a:pt x="234255" y="1039012"/>
                        </a:moveTo>
                        <a:cubicBezTo>
                          <a:pt x="92922" y="953145"/>
                          <a:pt x="0" y="807729"/>
                          <a:pt x="0" y="642795"/>
                        </a:cubicBezTo>
                        <a:cubicBezTo>
                          <a:pt x="0" y="411888"/>
                          <a:pt x="182128" y="219236"/>
                          <a:pt x="424242" y="174681"/>
                        </a:cubicBezTo>
                        <a:lnTo>
                          <a:pt x="525367" y="165513"/>
                        </a:lnTo>
                        <a:lnTo>
                          <a:pt x="528677" y="159525"/>
                        </a:lnTo>
                        <a:cubicBezTo>
                          <a:pt x="553582" y="106095"/>
                          <a:pt x="574026" y="52425"/>
                          <a:pt x="589315" y="2"/>
                        </a:cubicBezTo>
                        <a:lnTo>
                          <a:pt x="589316" y="0"/>
                        </a:lnTo>
                        <a:cubicBezTo>
                          <a:pt x="668280" y="50842"/>
                          <a:pt x="648146" y="222746"/>
                          <a:pt x="544345" y="383961"/>
                        </a:cubicBezTo>
                        <a:cubicBezTo>
                          <a:pt x="518395" y="424264"/>
                          <a:pt x="489673" y="460084"/>
                          <a:pt x="459951" y="490349"/>
                        </a:cubicBezTo>
                        <a:lnTo>
                          <a:pt x="388168" y="548372"/>
                        </a:lnTo>
                        <a:lnTo>
                          <a:pt x="381011" y="642795"/>
                        </a:lnTo>
                        <a:cubicBezTo>
                          <a:pt x="381011" y="808442"/>
                          <a:pt x="431115" y="974089"/>
                          <a:pt x="531322" y="1120616"/>
                        </a:cubicBezTo>
                        <a:lnTo>
                          <a:pt x="531322" y="1120617"/>
                        </a:lnTo>
                        <a:cubicBezTo>
                          <a:pt x="421282" y="1120617"/>
                          <a:pt x="319055" y="1090533"/>
                          <a:pt x="234255" y="1039012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554" name="グループ化 553">
                    <a:extLst>
                      <a:ext uri="{FF2B5EF4-FFF2-40B4-BE49-F238E27FC236}">
                        <a16:creationId xmlns:a16="http://schemas.microsoft.com/office/drawing/2014/main" id="{E2ED345F-F67C-410C-82CC-476D460F4257}"/>
                      </a:ext>
                    </a:extLst>
                  </p:cNvPr>
                  <p:cNvGrpSpPr/>
                  <p:nvPr/>
                </p:nvGrpSpPr>
                <p:grpSpPr>
                  <a:xfrm>
                    <a:off x="7249872" y="4742810"/>
                    <a:ext cx="184790" cy="334681"/>
                    <a:chOff x="1368308" y="1783038"/>
                    <a:chExt cx="188990" cy="342286"/>
                  </a:xfrm>
                </p:grpSpPr>
                <p:sp>
                  <p:nvSpPr>
                    <p:cNvPr id="561" name="フリーフォーム: 図形 560">
                      <a:extLst>
                        <a:ext uri="{FF2B5EF4-FFF2-40B4-BE49-F238E27FC236}">
                          <a16:creationId xmlns:a16="http://schemas.microsoft.com/office/drawing/2014/main" id="{63E3BBC5-8BB8-4319-BE72-FCD888F2C8F3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1368308" y="1783038"/>
                      <a:ext cx="188990" cy="342286"/>
                    </a:xfrm>
                    <a:custGeom>
                      <a:avLst/>
                      <a:gdLst>
                        <a:gd name="connsiteX0" fmla="*/ 109805 w 188990"/>
                        <a:gd name="connsiteY0" fmla="*/ 0 h 342286"/>
                        <a:gd name="connsiteX1" fmla="*/ 0 w 188990"/>
                        <a:gd name="connsiteY1" fmla="*/ 171143 h 342286"/>
                        <a:gd name="connsiteX2" fmla="*/ 109805 w 188990"/>
                        <a:gd name="connsiteY2" fmla="*/ 342286 h 342286"/>
                        <a:gd name="connsiteX3" fmla="*/ 111831 w 188990"/>
                        <a:gd name="connsiteY3" fmla="*/ 341648 h 342286"/>
                        <a:gd name="connsiteX4" fmla="*/ 188990 w 188990"/>
                        <a:gd name="connsiteY4" fmla="*/ 53688 h 342286"/>
                        <a:gd name="connsiteX5" fmla="*/ 187449 w 188990"/>
                        <a:gd name="connsiteY5" fmla="*/ 50126 h 342286"/>
                        <a:gd name="connsiteX6" fmla="*/ 109805 w 188990"/>
                        <a:gd name="connsiteY6" fmla="*/ 0 h 342286"/>
                        <a:gd name="connsiteX0" fmla="*/ 109805 w 188990"/>
                        <a:gd name="connsiteY0" fmla="*/ 0 h 342286"/>
                        <a:gd name="connsiteX1" fmla="*/ 0 w 188990"/>
                        <a:gd name="connsiteY1" fmla="*/ 171143 h 342286"/>
                        <a:gd name="connsiteX2" fmla="*/ 109805 w 188990"/>
                        <a:gd name="connsiteY2" fmla="*/ 342286 h 342286"/>
                        <a:gd name="connsiteX3" fmla="*/ 111831 w 188990"/>
                        <a:gd name="connsiteY3" fmla="*/ 341648 h 342286"/>
                        <a:gd name="connsiteX4" fmla="*/ 178321 w 188990"/>
                        <a:gd name="connsiteY4" fmla="*/ 93383 h 342286"/>
                        <a:gd name="connsiteX5" fmla="*/ 188990 w 188990"/>
                        <a:gd name="connsiteY5" fmla="*/ 53688 h 342286"/>
                        <a:gd name="connsiteX6" fmla="*/ 187449 w 188990"/>
                        <a:gd name="connsiteY6" fmla="*/ 50126 h 342286"/>
                        <a:gd name="connsiteX7" fmla="*/ 109805 w 188990"/>
                        <a:gd name="connsiteY7" fmla="*/ 0 h 342286"/>
                        <a:gd name="connsiteX0" fmla="*/ 178321 w 269761"/>
                        <a:gd name="connsiteY0" fmla="*/ 93383 h 342286"/>
                        <a:gd name="connsiteX1" fmla="*/ 188990 w 269761"/>
                        <a:gd name="connsiteY1" fmla="*/ 53688 h 342286"/>
                        <a:gd name="connsiteX2" fmla="*/ 187449 w 269761"/>
                        <a:gd name="connsiteY2" fmla="*/ 50126 h 342286"/>
                        <a:gd name="connsiteX3" fmla="*/ 109805 w 269761"/>
                        <a:gd name="connsiteY3" fmla="*/ 0 h 342286"/>
                        <a:gd name="connsiteX4" fmla="*/ 0 w 269761"/>
                        <a:gd name="connsiteY4" fmla="*/ 171143 h 342286"/>
                        <a:gd name="connsiteX5" fmla="*/ 109805 w 269761"/>
                        <a:gd name="connsiteY5" fmla="*/ 342286 h 342286"/>
                        <a:gd name="connsiteX6" fmla="*/ 111831 w 269761"/>
                        <a:gd name="connsiteY6" fmla="*/ 341648 h 342286"/>
                        <a:gd name="connsiteX7" fmla="*/ 269761 w 269761"/>
                        <a:gd name="connsiteY7" fmla="*/ 184823 h 342286"/>
                        <a:gd name="connsiteX0" fmla="*/ 188990 w 269761"/>
                        <a:gd name="connsiteY0" fmla="*/ 53688 h 342286"/>
                        <a:gd name="connsiteX1" fmla="*/ 187449 w 269761"/>
                        <a:gd name="connsiteY1" fmla="*/ 50126 h 342286"/>
                        <a:gd name="connsiteX2" fmla="*/ 109805 w 269761"/>
                        <a:gd name="connsiteY2" fmla="*/ 0 h 342286"/>
                        <a:gd name="connsiteX3" fmla="*/ 0 w 269761"/>
                        <a:gd name="connsiteY3" fmla="*/ 171143 h 342286"/>
                        <a:gd name="connsiteX4" fmla="*/ 109805 w 269761"/>
                        <a:gd name="connsiteY4" fmla="*/ 342286 h 342286"/>
                        <a:gd name="connsiteX5" fmla="*/ 111831 w 269761"/>
                        <a:gd name="connsiteY5" fmla="*/ 341648 h 342286"/>
                        <a:gd name="connsiteX6" fmla="*/ 269761 w 269761"/>
                        <a:gd name="connsiteY6" fmla="*/ 184823 h 342286"/>
                        <a:gd name="connsiteX0" fmla="*/ 188990 w 188990"/>
                        <a:gd name="connsiteY0" fmla="*/ 53688 h 342286"/>
                        <a:gd name="connsiteX1" fmla="*/ 187449 w 188990"/>
                        <a:gd name="connsiteY1" fmla="*/ 50126 h 342286"/>
                        <a:gd name="connsiteX2" fmla="*/ 109805 w 188990"/>
                        <a:gd name="connsiteY2" fmla="*/ 0 h 342286"/>
                        <a:gd name="connsiteX3" fmla="*/ 0 w 188990"/>
                        <a:gd name="connsiteY3" fmla="*/ 171143 h 342286"/>
                        <a:gd name="connsiteX4" fmla="*/ 109805 w 188990"/>
                        <a:gd name="connsiteY4" fmla="*/ 342286 h 342286"/>
                        <a:gd name="connsiteX5" fmla="*/ 111831 w 188990"/>
                        <a:gd name="connsiteY5" fmla="*/ 341648 h 3422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88990" h="342286">
                          <a:moveTo>
                            <a:pt x="188990" y="53688"/>
                          </a:moveTo>
                          <a:lnTo>
                            <a:pt x="187449" y="50126"/>
                          </a:lnTo>
                          <a:cubicBezTo>
                            <a:pt x="167578" y="19156"/>
                            <a:pt x="140127" y="0"/>
                            <a:pt x="109805" y="0"/>
                          </a:cubicBezTo>
                          <a:cubicBezTo>
                            <a:pt x="49161" y="0"/>
                            <a:pt x="0" y="76623"/>
                            <a:pt x="0" y="171143"/>
                          </a:cubicBezTo>
                          <a:cubicBezTo>
                            <a:pt x="0" y="265663"/>
                            <a:pt x="49161" y="342286"/>
                            <a:pt x="109805" y="342286"/>
                          </a:cubicBezTo>
                          <a:lnTo>
                            <a:pt x="111831" y="341648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62" name="フリーフォーム: 図形 561">
                      <a:extLst>
                        <a:ext uri="{FF2B5EF4-FFF2-40B4-BE49-F238E27FC236}">
                          <a16:creationId xmlns:a16="http://schemas.microsoft.com/office/drawing/2014/main" id="{BCBD6F4F-19B4-4A35-8220-F4A956D3DFC2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1386510" y="1839869"/>
                      <a:ext cx="131404" cy="222946"/>
                    </a:xfrm>
                    <a:custGeom>
                      <a:avLst/>
                      <a:gdLst>
                        <a:gd name="connsiteX0" fmla="*/ 70049 w 131404"/>
                        <a:gd name="connsiteY0" fmla="*/ 0 h 222946"/>
                        <a:gd name="connsiteX1" fmla="*/ 0 w 131404"/>
                        <a:gd name="connsiteY1" fmla="*/ 111473 h 222946"/>
                        <a:gd name="connsiteX2" fmla="*/ 70049 w 131404"/>
                        <a:gd name="connsiteY2" fmla="*/ 222946 h 222946"/>
                        <a:gd name="connsiteX3" fmla="*/ 89572 w 131404"/>
                        <a:gd name="connsiteY3" fmla="*/ 216674 h 222946"/>
                        <a:gd name="connsiteX4" fmla="*/ 131404 w 131404"/>
                        <a:gd name="connsiteY4" fmla="*/ 60555 h 222946"/>
                        <a:gd name="connsiteX5" fmla="*/ 119581 w 131404"/>
                        <a:gd name="connsiteY5" fmla="*/ 32650 h 222946"/>
                        <a:gd name="connsiteX6" fmla="*/ 70049 w 131404"/>
                        <a:gd name="connsiteY6" fmla="*/ 0 h 2229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31404" h="222946">
                          <a:moveTo>
                            <a:pt x="70049" y="0"/>
                          </a:moveTo>
                          <a:cubicBezTo>
                            <a:pt x="31362" y="0"/>
                            <a:pt x="0" y="49908"/>
                            <a:pt x="0" y="111473"/>
                          </a:cubicBezTo>
                          <a:cubicBezTo>
                            <a:pt x="0" y="173038"/>
                            <a:pt x="31362" y="222946"/>
                            <a:pt x="70049" y="222946"/>
                          </a:cubicBezTo>
                          <a:lnTo>
                            <a:pt x="89572" y="216674"/>
                          </a:lnTo>
                          <a:lnTo>
                            <a:pt x="131404" y="60555"/>
                          </a:lnTo>
                          <a:lnTo>
                            <a:pt x="119581" y="32650"/>
                          </a:lnTo>
                          <a:cubicBezTo>
                            <a:pt x="106905" y="12477"/>
                            <a:pt x="89392" y="0"/>
                            <a:pt x="70049" y="0"/>
                          </a:cubicBezTo>
                          <a:close/>
                        </a:path>
                      </a:pathLst>
                    </a:cu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555" name="グループ化 554">
                    <a:extLst>
                      <a:ext uri="{FF2B5EF4-FFF2-40B4-BE49-F238E27FC236}">
                        <a16:creationId xmlns:a16="http://schemas.microsoft.com/office/drawing/2014/main" id="{CCE00F8D-4349-43F6-820A-E3429409DB51}"/>
                      </a:ext>
                    </a:extLst>
                  </p:cNvPr>
                  <p:cNvGrpSpPr/>
                  <p:nvPr/>
                </p:nvGrpSpPr>
                <p:grpSpPr>
                  <a:xfrm>
                    <a:off x="7221188" y="4255033"/>
                    <a:ext cx="325519" cy="271429"/>
                    <a:chOff x="8797576" y="4250271"/>
                    <a:chExt cx="325519" cy="271429"/>
                  </a:xfrm>
                </p:grpSpPr>
                <p:sp>
                  <p:nvSpPr>
                    <p:cNvPr id="558" name="台形 557">
                      <a:extLst>
                        <a:ext uri="{FF2B5EF4-FFF2-40B4-BE49-F238E27FC236}">
                          <a16:creationId xmlns:a16="http://schemas.microsoft.com/office/drawing/2014/main" id="{6C417B87-B803-4B99-A1A6-46C1B1F67199}"/>
                        </a:ext>
                      </a:extLst>
                    </p:cNvPr>
                    <p:cNvSpPr/>
                    <p:nvPr/>
                  </p:nvSpPr>
                  <p:spPr>
                    <a:xfrm rot="8100000">
                      <a:off x="8797576" y="4250271"/>
                      <a:ext cx="197711" cy="143620"/>
                    </a:xfrm>
                    <a:prstGeom prst="trapezoid">
                      <a:avLst>
                        <a:gd name="adj" fmla="val 35145"/>
                      </a:avLst>
                    </a:pr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59" name="台形 558">
                      <a:extLst>
                        <a:ext uri="{FF2B5EF4-FFF2-40B4-BE49-F238E27FC236}">
                          <a16:creationId xmlns:a16="http://schemas.microsoft.com/office/drawing/2014/main" id="{776CE71E-8EAA-4988-BA54-38B82FD59D5A}"/>
                        </a:ext>
                      </a:extLst>
                    </p:cNvPr>
                    <p:cNvSpPr/>
                    <p:nvPr/>
                  </p:nvSpPr>
                  <p:spPr>
                    <a:xfrm rot="18900000" flipH="1">
                      <a:off x="8925384" y="4378080"/>
                      <a:ext cx="197711" cy="143620"/>
                    </a:xfrm>
                    <a:prstGeom prst="trapezoid">
                      <a:avLst>
                        <a:gd name="adj" fmla="val 35145"/>
                      </a:avLst>
                    </a:pr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60" name="楕円 559">
                      <a:extLst>
                        <a:ext uri="{FF2B5EF4-FFF2-40B4-BE49-F238E27FC236}">
                          <a16:creationId xmlns:a16="http://schemas.microsoft.com/office/drawing/2014/main" id="{D089BB93-EEC4-41D1-A8D6-ED1E9A2272FE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8909960" y="4324820"/>
                      <a:ext cx="100752" cy="12233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556" name="円/楕円 190">
                    <a:extLst>
                      <a:ext uri="{FF2B5EF4-FFF2-40B4-BE49-F238E27FC236}">
                        <a16:creationId xmlns:a16="http://schemas.microsoft.com/office/drawing/2014/main" id="{7DE66CA6-4DB1-49ED-ADEF-7206FB8F40BF}"/>
                      </a:ext>
                    </a:extLst>
                  </p:cNvPr>
                  <p:cNvSpPr/>
                  <p:nvPr/>
                </p:nvSpPr>
                <p:spPr>
                  <a:xfrm>
                    <a:off x="7042988" y="4969420"/>
                    <a:ext cx="118865" cy="64499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57" name="円/楕円 27">
                    <a:extLst>
                      <a:ext uri="{FF2B5EF4-FFF2-40B4-BE49-F238E27FC236}">
                        <a16:creationId xmlns:a16="http://schemas.microsoft.com/office/drawing/2014/main" id="{C8871E8E-A969-4FE8-BE0C-4786AB1ECA2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6839725" y="4639533"/>
                    <a:ext cx="163445" cy="38190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44" name="フリーフォーム: 図形 543">
                  <a:extLst>
                    <a:ext uri="{FF2B5EF4-FFF2-40B4-BE49-F238E27FC236}">
                      <a16:creationId xmlns:a16="http://schemas.microsoft.com/office/drawing/2014/main" id="{7D46E349-226F-48B7-87D1-24ED1F70EC97}"/>
                    </a:ext>
                  </a:extLst>
                </p:cNvPr>
                <p:cNvSpPr/>
                <p:nvPr/>
              </p:nvSpPr>
              <p:spPr>
                <a:xfrm>
                  <a:off x="7609994" y="4752273"/>
                  <a:ext cx="168550" cy="119581"/>
                </a:xfrm>
                <a:custGeom>
                  <a:avLst/>
                  <a:gdLst>
                    <a:gd name="connsiteX0" fmla="*/ 0 w 168550"/>
                    <a:gd name="connsiteY0" fmla="*/ 0 h 119581"/>
                    <a:gd name="connsiteX1" fmla="*/ 62951 w 168550"/>
                    <a:gd name="connsiteY1" fmla="*/ 41830 h 119581"/>
                    <a:gd name="connsiteX2" fmla="*/ 66119 w 168550"/>
                    <a:gd name="connsiteY2" fmla="*/ 34689 h 119581"/>
                    <a:gd name="connsiteX3" fmla="*/ 108547 w 168550"/>
                    <a:gd name="connsiteY3" fmla="*/ 7979 h 119581"/>
                    <a:gd name="connsiteX4" fmla="*/ 168550 w 168550"/>
                    <a:gd name="connsiteY4" fmla="*/ 99172 h 119581"/>
                    <a:gd name="connsiteX5" fmla="*/ 165842 w 168550"/>
                    <a:gd name="connsiteY5" fmla="*/ 119558 h 119581"/>
                    <a:gd name="connsiteX6" fmla="*/ 163838 w 168550"/>
                    <a:gd name="connsiteY6" fmla="*/ 104471 h 119581"/>
                    <a:gd name="connsiteX7" fmla="*/ 108550 w 168550"/>
                    <a:gd name="connsiteY7" fmla="*/ 48774 h 119581"/>
                    <a:gd name="connsiteX8" fmla="*/ 53263 w 168550"/>
                    <a:gd name="connsiteY8" fmla="*/ 104471 h 119581"/>
                    <a:gd name="connsiteX9" fmla="*/ 51255 w 168550"/>
                    <a:gd name="connsiteY9" fmla="*/ 119581 h 119581"/>
                    <a:gd name="connsiteX10" fmla="*/ 48544 w 168550"/>
                    <a:gd name="connsiteY10" fmla="*/ 99172 h 119581"/>
                    <a:gd name="connsiteX11" fmla="*/ 51314 w 168550"/>
                    <a:gd name="connsiteY11" fmla="*/ 78323 h 1195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68550" h="119581">
                      <a:moveTo>
                        <a:pt x="0" y="0"/>
                      </a:moveTo>
                      <a:lnTo>
                        <a:pt x="62951" y="41830"/>
                      </a:lnTo>
                      <a:lnTo>
                        <a:pt x="66119" y="34689"/>
                      </a:lnTo>
                      <a:cubicBezTo>
                        <a:pt x="76977" y="18186"/>
                        <a:pt x="91978" y="7979"/>
                        <a:pt x="108547" y="7979"/>
                      </a:cubicBezTo>
                      <a:cubicBezTo>
                        <a:pt x="141686" y="7979"/>
                        <a:pt x="168550" y="48807"/>
                        <a:pt x="168550" y="99172"/>
                      </a:cubicBezTo>
                      <a:lnTo>
                        <a:pt x="165842" y="119558"/>
                      </a:lnTo>
                      <a:lnTo>
                        <a:pt x="163838" y="104471"/>
                      </a:lnTo>
                      <a:cubicBezTo>
                        <a:pt x="154729" y="71740"/>
                        <a:pt x="133404" y="48774"/>
                        <a:pt x="108550" y="48774"/>
                      </a:cubicBezTo>
                      <a:cubicBezTo>
                        <a:pt x="83696" y="48774"/>
                        <a:pt x="62371" y="71740"/>
                        <a:pt x="53263" y="104471"/>
                      </a:cubicBezTo>
                      <a:lnTo>
                        <a:pt x="51255" y="119581"/>
                      </a:lnTo>
                      <a:lnTo>
                        <a:pt x="48544" y="99172"/>
                      </a:lnTo>
                      <a:lnTo>
                        <a:pt x="51314" y="78323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707" name="グループ化 706">
              <a:extLst>
                <a:ext uri="{FF2B5EF4-FFF2-40B4-BE49-F238E27FC236}">
                  <a16:creationId xmlns:a16="http://schemas.microsoft.com/office/drawing/2014/main" id="{8627ACC5-96EB-4CDA-A770-92B30E8C8510}"/>
                </a:ext>
              </a:extLst>
            </p:cNvPr>
            <p:cNvGrpSpPr/>
            <p:nvPr/>
          </p:nvGrpSpPr>
          <p:grpSpPr>
            <a:xfrm>
              <a:off x="4857504" y="5340512"/>
              <a:ext cx="517256" cy="325063"/>
              <a:chOff x="1821834" y="2152930"/>
              <a:chExt cx="674136" cy="423655"/>
            </a:xfrm>
            <a:solidFill>
              <a:srgbClr val="00B0F0">
                <a:alpha val="50000"/>
              </a:srgbClr>
            </a:solidFill>
          </p:grpSpPr>
          <p:sp>
            <p:nvSpPr>
              <p:cNvPr id="708" name="楕円 8">
                <a:extLst>
                  <a:ext uri="{FF2B5EF4-FFF2-40B4-BE49-F238E27FC236}">
                    <a16:creationId xmlns:a16="http://schemas.microsoft.com/office/drawing/2014/main" id="{947F4BC8-1267-4699-8FF3-BFA4CE221261}"/>
                  </a:ext>
                </a:extLst>
              </p:cNvPr>
              <p:cNvSpPr/>
              <p:nvPr/>
            </p:nvSpPr>
            <p:spPr>
              <a:xfrm rot="5400000">
                <a:off x="2250297" y="2141249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9" name="楕円 8">
                <a:extLst>
                  <a:ext uri="{FF2B5EF4-FFF2-40B4-BE49-F238E27FC236}">
                    <a16:creationId xmlns:a16="http://schemas.microsoft.com/office/drawing/2014/main" id="{9CCD4BBD-4EC3-44FB-AA14-4DBA2F52F41B}"/>
                  </a:ext>
                </a:extLst>
              </p:cNvPr>
              <p:cNvSpPr/>
              <p:nvPr/>
            </p:nvSpPr>
            <p:spPr>
              <a:xfrm rot="4500000">
                <a:off x="2150069" y="2258808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0" name="楕円 8">
                <a:extLst>
                  <a:ext uri="{FF2B5EF4-FFF2-40B4-BE49-F238E27FC236}">
                    <a16:creationId xmlns:a16="http://schemas.microsoft.com/office/drawing/2014/main" id="{4417D590-FCC2-41DE-82E5-9574BBBCA1DF}"/>
                  </a:ext>
                </a:extLst>
              </p:cNvPr>
              <p:cNvSpPr/>
              <p:nvPr/>
            </p:nvSpPr>
            <p:spPr>
              <a:xfrm rot="2700000">
                <a:off x="2303257" y="2346404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1" name="楕円 8">
                <a:extLst>
                  <a:ext uri="{FF2B5EF4-FFF2-40B4-BE49-F238E27FC236}">
                    <a16:creationId xmlns:a16="http://schemas.microsoft.com/office/drawing/2014/main" id="{DC9EB4A7-D22F-46B5-92D2-97DDBF88BAEB}"/>
                  </a:ext>
                </a:extLst>
              </p:cNvPr>
              <p:cNvSpPr/>
              <p:nvPr/>
            </p:nvSpPr>
            <p:spPr>
              <a:xfrm rot="5400000">
                <a:off x="2414874" y="2203151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2" name="楕円 8">
                <a:extLst>
                  <a:ext uri="{FF2B5EF4-FFF2-40B4-BE49-F238E27FC236}">
                    <a16:creationId xmlns:a16="http://schemas.microsoft.com/office/drawing/2014/main" id="{5323EB0C-E814-487B-81B5-AB86BFE43512}"/>
                  </a:ext>
                </a:extLst>
              </p:cNvPr>
              <p:cNvSpPr/>
              <p:nvPr/>
            </p:nvSpPr>
            <p:spPr>
              <a:xfrm rot="4500000">
                <a:off x="1996804" y="2178253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3" name="楕円 8">
                <a:extLst>
                  <a:ext uri="{FF2B5EF4-FFF2-40B4-BE49-F238E27FC236}">
                    <a16:creationId xmlns:a16="http://schemas.microsoft.com/office/drawing/2014/main" id="{32015E9C-9995-4E6B-8EC9-4B9374F71679}"/>
                  </a:ext>
                </a:extLst>
              </p:cNvPr>
              <p:cNvSpPr/>
              <p:nvPr/>
            </p:nvSpPr>
            <p:spPr>
              <a:xfrm rot="2700000">
                <a:off x="2087935" y="2442178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4" name="楕円 8">
                <a:extLst>
                  <a:ext uri="{FF2B5EF4-FFF2-40B4-BE49-F238E27FC236}">
                    <a16:creationId xmlns:a16="http://schemas.microsoft.com/office/drawing/2014/main" id="{D1658509-291E-4DDF-B5C9-87B834709FBB}"/>
                  </a:ext>
                </a:extLst>
              </p:cNvPr>
              <p:cNvSpPr/>
              <p:nvPr/>
            </p:nvSpPr>
            <p:spPr>
              <a:xfrm rot="900000">
                <a:off x="2450250" y="2405087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5" name="楕円 8">
                <a:extLst>
                  <a:ext uri="{FF2B5EF4-FFF2-40B4-BE49-F238E27FC236}">
                    <a16:creationId xmlns:a16="http://schemas.microsoft.com/office/drawing/2014/main" id="{6DD7D93B-AB73-4C69-96C9-A9DADFF13F39}"/>
                  </a:ext>
                </a:extLst>
              </p:cNvPr>
              <p:cNvSpPr/>
              <p:nvPr/>
            </p:nvSpPr>
            <p:spPr>
              <a:xfrm rot="2700000">
                <a:off x="1881871" y="2431885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6" name="楕円 8">
                <a:extLst>
                  <a:ext uri="{FF2B5EF4-FFF2-40B4-BE49-F238E27FC236}">
                    <a16:creationId xmlns:a16="http://schemas.microsoft.com/office/drawing/2014/main" id="{6F523454-7796-41DC-A0F9-69E869A5B20F}"/>
                  </a:ext>
                </a:extLst>
              </p:cNvPr>
              <p:cNvSpPr/>
              <p:nvPr/>
            </p:nvSpPr>
            <p:spPr>
              <a:xfrm rot="900000">
                <a:off x="2282663" y="2507504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7" name="楕円 8">
                <a:extLst>
                  <a:ext uri="{FF2B5EF4-FFF2-40B4-BE49-F238E27FC236}">
                    <a16:creationId xmlns:a16="http://schemas.microsoft.com/office/drawing/2014/main" id="{B7009698-64A0-445E-A47B-90C93E06F9D3}"/>
                  </a:ext>
                </a:extLst>
              </p:cNvPr>
              <p:cNvSpPr/>
              <p:nvPr/>
            </p:nvSpPr>
            <p:spPr>
              <a:xfrm rot="4500000">
                <a:off x="1833515" y="2271223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18" name="グループ化 717">
              <a:extLst>
                <a:ext uri="{FF2B5EF4-FFF2-40B4-BE49-F238E27FC236}">
                  <a16:creationId xmlns:a16="http://schemas.microsoft.com/office/drawing/2014/main" id="{152E1DDB-A96B-4769-B74F-947BE12B1A51}"/>
                </a:ext>
              </a:extLst>
            </p:cNvPr>
            <p:cNvGrpSpPr/>
            <p:nvPr/>
          </p:nvGrpSpPr>
          <p:grpSpPr>
            <a:xfrm flipH="1">
              <a:off x="4560540" y="5318381"/>
              <a:ext cx="517256" cy="325063"/>
              <a:chOff x="1821834" y="2152930"/>
              <a:chExt cx="674136" cy="423655"/>
            </a:xfrm>
            <a:solidFill>
              <a:srgbClr val="00B0F0">
                <a:alpha val="50000"/>
              </a:srgbClr>
            </a:solidFill>
          </p:grpSpPr>
          <p:sp>
            <p:nvSpPr>
              <p:cNvPr id="719" name="楕円 8">
                <a:extLst>
                  <a:ext uri="{FF2B5EF4-FFF2-40B4-BE49-F238E27FC236}">
                    <a16:creationId xmlns:a16="http://schemas.microsoft.com/office/drawing/2014/main" id="{CE686092-5055-4C52-AC9C-478745448CC8}"/>
                  </a:ext>
                </a:extLst>
              </p:cNvPr>
              <p:cNvSpPr/>
              <p:nvPr/>
            </p:nvSpPr>
            <p:spPr>
              <a:xfrm rot="5400000">
                <a:off x="2250297" y="2141249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0" name="楕円 8">
                <a:extLst>
                  <a:ext uri="{FF2B5EF4-FFF2-40B4-BE49-F238E27FC236}">
                    <a16:creationId xmlns:a16="http://schemas.microsoft.com/office/drawing/2014/main" id="{5C5E13C8-ED0B-46FB-90F4-DCE97D7D4519}"/>
                  </a:ext>
                </a:extLst>
              </p:cNvPr>
              <p:cNvSpPr/>
              <p:nvPr/>
            </p:nvSpPr>
            <p:spPr>
              <a:xfrm rot="4500000">
                <a:off x="2150069" y="2258808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1" name="楕円 8">
                <a:extLst>
                  <a:ext uri="{FF2B5EF4-FFF2-40B4-BE49-F238E27FC236}">
                    <a16:creationId xmlns:a16="http://schemas.microsoft.com/office/drawing/2014/main" id="{8281F822-BC0F-43BE-AD73-4D58324CAF0D}"/>
                  </a:ext>
                </a:extLst>
              </p:cNvPr>
              <p:cNvSpPr/>
              <p:nvPr/>
            </p:nvSpPr>
            <p:spPr>
              <a:xfrm rot="2700000">
                <a:off x="2303257" y="2346404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2" name="楕円 8">
                <a:extLst>
                  <a:ext uri="{FF2B5EF4-FFF2-40B4-BE49-F238E27FC236}">
                    <a16:creationId xmlns:a16="http://schemas.microsoft.com/office/drawing/2014/main" id="{7E3BA052-B83D-49E3-9C3D-A913F916625B}"/>
                  </a:ext>
                </a:extLst>
              </p:cNvPr>
              <p:cNvSpPr/>
              <p:nvPr/>
            </p:nvSpPr>
            <p:spPr>
              <a:xfrm rot="5400000">
                <a:off x="2414874" y="2203151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3" name="楕円 8">
                <a:extLst>
                  <a:ext uri="{FF2B5EF4-FFF2-40B4-BE49-F238E27FC236}">
                    <a16:creationId xmlns:a16="http://schemas.microsoft.com/office/drawing/2014/main" id="{0AB64F59-918A-4CEA-961E-B60B9C574C08}"/>
                  </a:ext>
                </a:extLst>
              </p:cNvPr>
              <p:cNvSpPr/>
              <p:nvPr/>
            </p:nvSpPr>
            <p:spPr>
              <a:xfrm rot="4500000">
                <a:off x="1996804" y="2178253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4" name="楕円 8">
                <a:extLst>
                  <a:ext uri="{FF2B5EF4-FFF2-40B4-BE49-F238E27FC236}">
                    <a16:creationId xmlns:a16="http://schemas.microsoft.com/office/drawing/2014/main" id="{09D378A9-7C0E-480D-8138-F3ACEC5993C8}"/>
                  </a:ext>
                </a:extLst>
              </p:cNvPr>
              <p:cNvSpPr/>
              <p:nvPr/>
            </p:nvSpPr>
            <p:spPr>
              <a:xfrm rot="2700000">
                <a:off x="2087935" y="2442178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5" name="楕円 8">
                <a:extLst>
                  <a:ext uri="{FF2B5EF4-FFF2-40B4-BE49-F238E27FC236}">
                    <a16:creationId xmlns:a16="http://schemas.microsoft.com/office/drawing/2014/main" id="{2E872205-3FC8-458A-8597-5854266D91F7}"/>
                  </a:ext>
                </a:extLst>
              </p:cNvPr>
              <p:cNvSpPr/>
              <p:nvPr/>
            </p:nvSpPr>
            <p:spPr>
              <a:xfrm rot="900000">
                <a:off x="2450250" y="2405087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6" name="楕円 8">
                <a:extLst>
                  <a:ext uri="{FF2B5EF4-FFF2-40B4-BE49-F238E27FC236}">
                    <a16:creationId xmlns:a16="http://schemas.microsoft.com/office/drawing/2014/main" id="{EACFD4EE-C8E4-482C-AC11-B99DDB45F983}"/>
                  </a:ext>
                </a:extLst>
              </p:cNvPr>
              <p:cNvSpPr/>
              <p:nvPr/>
            </p:nvSpPr>
            <p:spPr>
              <a:xfrm rot="2700000">
                <a:off x="1881871" y="2431885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7" name="楕円 8">
                <a:extLst>
                  <a:ext uri="{FF2B5EF4-FFF2-40B4-BE49-F238E27FC236}">
                    <a16:creationId xmlns:a16="http://schemas.microsoft.com/office/drawing/2014/main" id="{328AB9CC-4F9B-464B-BBFC-E7FAD7879F56}"/>
                  </a:ext>
                </a:extLst>
              </p:cNvPr>
              <p:cNvSpPr/>
              <p:nvPr/>
            </p:nvSpPr>
            <p:spPr>
              <a:xfrm rot="900000">
                <a:off x="2282663" y="2507504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8" name="楕円 8">
                <a:extLst>
                  <a:ext uri="{FF2B5EF4-FFF2-40B4-BE49-F238E27FC236}">
                    <a16:creationId xmlns:a16="http://schemas.microsoft.com/office/drawing/2014/main" id="{9FC55706-A8DF-4CBD-85F7-1924547A7C73}"/>
                  </a:ext>
                </a:extLst>
              </p:cNvPr>
              <p:cNvSpPr/>
              <p:nvPr/>
            </p:nvSpPr>
            <p:spPr>
              <a:xfrm rot="4500000">
                <a:off x="1833515" y="2271223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E85F34D0-D7C1-453A-9A8A-03E2BA683A11}"/>
              </a:ext>
            </a:extLst>
          </p:cNvPr>
          <p:cNvGrpSpPr/>
          <p:nvPr/>
        </p:nvGrpSpPr>
        <p:grpSpPr>
          <a:xfrm>
            <a:off x="6728105" y="4334842"/>
            <a:ext cx="2381109" cy="2113394"/>
            <a:chOff x="6728105" y="4334842"/>
            <a:chExt cx="2381109" cy="2113394"/>
          </a:xfrm>
        </p:grpSpPr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BCA93AA4-C370-4ECD-98B4-31F8985A26F0}"/>
                </a:ext>
              </a:extLst>
            </p:cNvPr>
            <p:cNvGrpSpPr/>
            <p:nvPr/>
          </p:nvGrpSpPr>
          <p:grpSpPr>
            <a:xfrm>
              <a:off x="6728105" y="4334842"/>
              <a:ext cx="2381109" cy="2113394"/>
              <a:chOff x="6412689" y="3817619"/>
              <a:chExt cx="2963851" cy="2630617"/>
            </a:xfrm>
          </p:grpSpPr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3CD813A5-DF2E-4707-B369-0878B8EBFA34}"/>
                  </a:ext>
                </a:extLst>
              </p:cNvPr>
              <p:cNvGrpSpPr/>
              <p:nvPr/>
            </p:nvGrpSpPr>
            <p:grpSpPr>
              <a:xfrm>
                <a:off x="7673315" y="3829320"/>
                <a:ext cx="1703225" cy="2612661"/>
                <a:chOff x="3826129" y="3829320"/>
                <a:chExt cx="1703225" cy="2612661"/>
              </a:xfrm>
            </p:grpSpPr>
            <p:grpSp>
              <p:nvGrpSpPr>
                <p:cNvPr id="246" name="グループ化 245">
                  <a:extLst>
                    <a:ext uri="{FF2B5EF4-FFF2-40B4-BE49-F238E27FC236}">
                      <a16:creationId xmlns:a16="http://schemas.microsoft.com/office/drawing/2014/main" id="{0D6A12AE-4C9B-467F-B1C3-4A43B61F0893}"/>
                    </a:ext>
                  </a:extLst>
                </p:cNvPr>
                <p:cNvGrpSpPr/>
                <p:nvPr/>
              </p:nvGrpSpPr>
              <p:grpSpPr>
                <a:xfrm>
                  <a:off x="3826129" y="5460044"/>
                  <a:ext cx="1138176" cy="683722"/>
                  <a:chOff x="1068044" y="5731645"/>
                  <a:chExt cx="952081" cy="571931"/>
                </a:xfrm>
              </p:grpSpPr>
              <p:grpSp>
                <p:nvGrpSpPr>
                  <p:cNvPr id="247" name="グループ化 246">
                    <a:extLst>
                      <a:ext uri="{FF2B5EF4-FFF2-40B4-BE49-F238E27FC236}">
                        <a16:creationId xmlns:a16="http://schemas.microsoft.com/office/drawing/2014/main" id="{DBA8C651-0617-439D-A819-A33E54BDAD29}"/>
                      </a:ext>
                    </a:extLst>
                  </p:cNvPr>
                  <p:cNvGrpSpPr/>
                  <p:nvPr/>
                </p:nvGrpSpPr>
                <p:grpSpPr>
                  <a:xfrm>
                    <a:off x="1068044" y="5731645"/>
                    <a:ext cx="859080" cy="571931"/>
                    <a:chOff x="444652" y="5006060"/>
                    <a:chExt cx="1399600" cy="931780"/>
                  </a:xfrm>
                </p:grpSpPr>
                <p:sp>
                  <p:nvSpPr>
                    <p:cNvPr id="249" name="フリーフォーム: 図形 248">
                      <a:extLst>
                        <a:ext uri="{FF2B5EF4-FFF2-40B4-BE49-F238E27FC236}">
                          <a16:creationId xmlns:a16="http://schemas.microsoft.com/office/drawing/2014/main" id="{E0E61DC9-1AB8-4432-9C8D-3DDF20D3CEC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8753" y="5039307"/>
                      <a:ext cx="1165499" cy="898533"/>
                    </a:xfrm>
                    <a:custGeom>
                      <a:avLst/>
                      <a:gdLst>
                        <a:gd name="connsiteX0" fmla="*/ 46656 w 1165499"/>
                        <a:gd name="connsiteY0" fmla="*/ 403 h 898533"/>
                        <a:gd name="connsiteX1" fmla="*/ 99330 w 1165499"/>
                        <a:gd name="connsiteY1" fmla="*/ 26622 h 898533"/>
                        <a:gd name="connsiteX2" fmla="*/ 180581 w 1165499"/>
                        <a:gd name="connsiteY2" fmla="*/ 167352 h 898533"/>
                        <a:gd name="connsiteX3" fmla="*/ 299427 w 1165499"/>
                        <a:gd name="connsiteY3" fmla="*/ 199196 h 898533"/>
                        <a:gd name="connsiteX4" fmla="*/ 387635 w 1165499"/>
                        <a:gd name="connsiteY4" fmla="*/ 266881 h 898533"/>
                        <a:gd name="connsiteX5" fmla="*/ 403273 w 1165499"/>
                        <a:gd name="connsiteY5" fmla="*/ 312322 h 898533"/>
                        <a:gd name="connsiteX6" fmla="*/ 1119162 w 1165499"/>
                        <a:gd name="connsiteY6" fmla="*/ 725642 h 898533"/>
                        <a:gd name="connsiteX7" fmla="*/ 1153073 w 1165499"/>
                        <a:gd name="connsiteY7" fmla="*/ 852196 h 898533"/>
                        <a:gd name="connsiteX8" fmla="*/ 1026519 w 1165499"/>
                        <a:gd name="connsiteY8" fmla="*/ 886106 h 898533"/>
                        <a:gd name="connsiteX9" fmla="*/ 311430 w 1165499"/>
                        <a:gd name="connsiteY9" fmla="*/ 473249 h 898533"/>
                        <a:gd name="connsiteX10" fmla="*/ 281803 w 1165499"/>
                        <a:gd name="connsiteY10" fmla="*/ 483444 h 898533"/>
                        <a:gd name="connsiteX11" fmla="*/ 224229 w 1165499"/>
                        <a:gd name="connsiteY11" fmla="*/ 479836 h 898533"/>
                        <a:gd name="connsiteX12" fmla="*/ 61742 w 1165499"/>
                        <a:gd name="connsiteY12" fmla="*/ 436297 h 898533"/>
                        <a:gd name="connsiteX13" fmla="*/ 14135 w 1165499"/>
                        <a:gd name="connsiteY13" fmla="*/ 353839 h 898533"/>
                        <a:gd name="connsiteX14" fmla="*/ 54481 w 1165499"/>
                        <a:gd name="connsiteY14" fmla="*/ 203265 h 898533"/>
                        <a:gd name="connsiteX15" fmla="*/ 65539 w 1165499"/>
                        <a:gd name="connsiteY15" fmla="*/ 181002 h 898533"/>
                        <a:gd name="connsiteX16" fmla="*/ 7139 w 1165499"/>
                        <a:gd name="connsiteY16" fmla="*/ 79849 h 898533"/>
                        <a:gd name="connsiteX17" fmla="*/ 26621 w 1165499"/>
                        <a:gd name="connsiteY17" fmla="*/ 7140 h 898533"/>
                        <a:gd name="connsiteX18" fmla="*/ 46656 w 1165499"/>
                        <a:gd name="connsiteY18" fmla="*/ 403 h 8985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</a:cxnLst>
                      <a:rect l="l" t="t" r="r" b="b"/>
                      <a:pathLst>
                        <a:path w="1165499" h="898533">
                          <a:moveTo>
                            <a:pt x="46656" y="403"/>
                          </a:moveTo>
                          <a:cubicBezTo>
                            <a:pt x="67239" y="-2151"/>
                            <a:pt x="88307" y="7529"/>
                            <a:pt x="99330" y="26622"/>
                          </a:cubicBezTo>
                          <a:lnTo>
                            <a:pt x="180581" y="167352"/>
                          </a:lnTo>
                          <a:lnTo>
                            <a:pt x="299427" y="199196"/>
                          </a:lnTo>
                          <a:cubicBezTo>
                            <a:pt x="338175" y="209580"/>
                            <a:pt x="369046" y="234684"/>
                            <a:pt x="387635" y="266881"/>
                          </a:cubicBezTo>
                          <a:lnTo>
                            <a:pt x="403273" y="312322"/>
                          </a:lnTo>
                          <a:lnTo>
                            <a:pt x="1119162" y="725642"/>
                          </a:lnTo>
                          <a:cubicBezTo>
                            <a:pt x="1163473" y="751225"/>
                            <a:pt x="1178655" y="807885"/>
                            <a:pt x="1153073" y="852196"/>
                          </a:cubicBezTo>
                          <a:cubicBezTo>
                            <a:pt x="1127490" y="896507"/>
                            <a:pt x="1070830" y="911689"/>
                            <a:pt x="1026519" y="886106"/>
                          </a:cubicBezTo>
                          <a:lnTo>
                            <a:pt x="311430" y="473249"/>
                          </a:lnTo>
                          <a:lnTo>
                            <a:pt x="281803" y="483444"/>
                          </a:lnTo>
                          <a:cubicBezTo>
                            <a:pt x="263113" y="486046"/>
                            <a:pt x="243603" y="485026"/>
                            <a:pt x="224229" y="479836"/>
                          </a:cubicBezTo>
                          <a:lnTo>
                            <a:pt x="61742" y="436297"/>
                          </a:lnTo>
                          <a:cubicBezTo>
                            <a:pt x="25826" y="426673"/>
                            <a:pt x="4512" y="389755"/>
                            <a:pt x="14135" y="353839"/>
                          </a:cubicBezTo>
                          <a:lnTo>
                            <a:pt x="54481" y="203265"/>
                          </a:lnTo>
                          <a:lnTo>
                            <a:pt x="65539" y="181002"/>
                          </a:lnTo>
                          <a:lnTo>
                            <a:pt x="7139" y="79849"/>
                          </a:lnTo>
                          <a:cubicBezTo>
                            <a:pt x="-7559" y="54392"/>
                            <a:pt x="1163" y="21838"/>
                            <a:pt x="26621" y="7140"/>
                          </a:cubicBezTo>
                          <a:cubicBezTo>
                            <a:pt x="32985" y="3465"/>
                            <a:pt x="39794" y="1254"/>
                            <a:pt x="46656" y="403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250" name="グループ化 249">
                      <a:extLst>
                        <a:ext uri="{FF2B5EF4-FFF2-40B4-BE49-F238E27FC236}">
                          <a16:creationId xmlns:a16="http://schemas.microsoft.com/office/drawing/2014/main" id="{761DF0C0-B5D1-430E-8124-983C52D8229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44652" y="5006060"/>
                      <a:ext cx="483321" cy="425271"/>
                      <a:chOff x="458025" y="3477713"/>
                      <a:chExt cx="1521155" cy="1338455"/>
                    </a:xfrm>
                  </p:grpSpPr>
                  <p:grpSp>
                    <p:nvGrpSpPr>
                      <p:cNvPr id="251" name="グループ化 250">
                        <a:extLst>
                          <a:ext uri="{FF2B5EF4-FFF2-40B4-BE49-F238E27FC236}">
                            <a16:creationId xmlns:a16="http://schemas.microsoft.com/office/drawing/2014/main" id="{28C7B017-6954-400E-8075-B90D4EC360C7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826495" y="3477713"/>
                        <a:ext cx="1152685" cy="1166747"/>
                        <a:chOff x="798968" y="2934075"/>
                        <a:chExt cx="975141" cy="987038"/>
                      </a:xfrm>
                    </p:grpSpPr>
                    <p:sp>
                      <p:nvSpPr>
                        <p:cNvPr id="262" name="フリーフォーム: 図形 261">
                          <a:extLst>
                            <a:ext uri="{FF2B5EF4-FFF2-40B4-BE49-F238E27FC236}">
                              <a16:creationId xmlns:a16="http://schemas.microsoft.com/office/drawing/2014/main" id="{A6705072-4130-4123-A81D-BC0E32D631B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9800000">
                          <a:off x="798968" y="2934075"/>
                          <a:ext cx="385384" cy="829654"/>
                        </a:xfrm>
                        <a:custGeom>
                          <a:avLst/>
                          <a:gdLst>
                            <a:gd name="connsiteX0" fmla="*/ 148419 w 415210"/>
                            <a:gd name="connsiteY0" fmla="*/ 8395 h 899070"/>
                            <a:gd name="connsiteX1" fmla="*/ 213668 w 415210"/>
                            <a:gd name="connsiteY1" fmla="*/ 106834 h 899070"/>
                            <a:gd name="connsiteX2" fmla="*/ 213668 w 415210"/>
                            <a:gd name="connsiteY2" fmla="*/ 439191 h 899070"/>
                            <a:gd name="connsiteX3" fmla="*/ 415210 w 415210"/>
                            <a:gd name="connsiteY3" fmla="*/ 788271 h 899070"/>
                            <a:gd name="connsiteX4" fmla="*/ 223302 w 415210"/>
                            <a:gd name="connsiteY4" fmla="*/ 899070 h 899070"/>
                            <a:gd name="connsiteX5" fmla="*/ 19208 w 415210"/>
                            <a:gd name="connsiteY5" fmla="*/ 545569 h 899070"/>
                            <a:gd name="connsiteX6" fmla="*/ 13837 w 415210"/>
                            <a:gd name="connsiteY6" fmla="*/ 529597 h 899070"/>
                            <a:gd name="connsiteX7" fmla="*/ 8396 w 415210"/>
                            <a:gd name="connsiteY7" fmla="*/ 521526 h 899070"/>
                            <a:gd name="connsiteX8" fmla="*/ 0 w 415210"/>
                            <a:gd name="connsiteY8" fmla="*/ 479941 h 899070"/>
                            <a:gd name="connsiteX9" fmla="*/ 0 w 415210"/>
                            <a:gd name="connsiteY9" fmla="*/ 106834 h 899070"/>
                            <a:gd name="connsiteX10" fmla="*/ 106834 w 415210"/>
                            <a:gd name="connsiteY10" fmla="*/ 0 h 899070"/>
                            <a:gd name="connsiteX11" fmla="*/ 148419 w 415210"/>
                            <a:gd name="connsiteY11" fmla="*/ 8395 h 899070"/>
                            <a:gd name="connsiteX0" fmla="*/ 415210 w 506650"/>
                            <a:gd name="connsiteY0" fmla="*/ 788271 h 899070"/>
                            <a:gd name="connsiteX1" fmla="*/ 223302 w 506650"/>
                            <a:gd name="connsiteY1" fmla="*/ 899070 h 899070"/>
                            <a:gd name="connsiteX2" fmla="*/ 19208 w 506650"/>
                            <a:gd name="connsiteY2" fmla="*/ 545569 h 899070"/>
                            <a:gd name="connsiteX3" fmla="*/ 13837 w 506650"/>
                            <a:gd name="connsiteY3" fmla="*/ 529597 h 899070"/>
                            <a:gd name="connsiteX4" fmla="*/ 8396 w 506650"/>
                            <a:gd name="connsiteY4" fmla="*/ 521526 h 899070"/>
                            <a:gd name="connsiteX5" fmla="*/ 0 w 506650"/>
                            <a:gd name="connsiteY5" fmla="*/ 479941 h 899070"/>
                            <a:gd name="connsiteX6" fmla="*/ 0 w 506650"/>
                            <a:gd name="connsiteY6" fmla="*/ 106834 h 899070"/>
                            <a:gd name="connsiteX7" fmla="*/ 106834 w 506650"/>
                            <a:gd name="connsiteY7" fmla="*/ 0 h 899070"/>
                            <a:gd name="connsiteX8" fmla="*/ 148419 w 506650"/>
                            <a:gd name="connsiteY8" fmla="*/ 8395 h 899070"/>
                            <a:gd name="connsiteX9" fmla="*/ 213668 w 506650"/>
                            <a:gd name="connsiteY9" fmla="*/ 106834 h 899070"/>
                            <a:gd name="connsiteX10" fmla="*/ 213668 w 506650"/>
                            <a:gd name="connsiteY10" fmla="*/ 439191 h 899070"/>
                            <a:gd name="connsiteX11" fmla="*/ 506650 w 506650"/>
                            <a:gd name="connsiteY11" fmla="*/ 879711 h 899070"/>
                            <a:gd name="connsiteX0" fmla="*/ 223302 w 506650"/>
                            <a:gd name="connsiteY0" fmla="*/ 899070 h 899070"/>
                            <a:gd name="connsiteX1" fmla="*/ 19208 w 506650"/>
                            <a:gd name="connsiteY1" fmla="*/ 545569 h 899070"/>
                            <a:gd name="connsiteX2" fmla="*/ 13837 w 506650"/>
                            <a:gd name="connsiteY2" fmla="*/ 529597 h 899070"/>
                            <a:gd name="connsiteX3" fmla="*/ 8396 w 506650"/>
                            <a:gd name="connsiteY3" fmla="*/ 521526 h 899070"/>
                            <a:gd name="connsiteX4" fmla="*/ 0 w 506650"/>
                            <a:gd name="connsiteY4" fmla="*/ 479941 h 899070"/>
                            <a:gd name="connsiteX5" fmla="*/ 0 w 506650"/>
                            <a:gd name="connsiteY5" fmla="*/ 106834 h 899070"/>
                            <a:gd name="connsiteX6" fmla="*/ 106834 w 506650"/>
                            <a:gd name="connsiteY6" fmla="*/ 0 h 899070"/>
                            <a:gd name="connsiteX7" fmla="*/ 148419 w 506650"/>
                            <a:gd name="connsiteY7" fmla="*/ 8395 h 899070"/>
                            <a:gd name="connsiteX8" fmla="*/ 213668 w 506650"/>
                            <a:gd name="connsiteY8" fmla="*/ 106834 h 899070"/>
                            <a:gd name="connsiteX9" fmla="*/ 213668 w 506650"/>
                            <a:gd name="connsiteY9" fmla="*/ 439191 h 899070"/>
                            <a:gd name="connsiteX10" fmla="*/ 506650 w 506650"/>
                            <a:gd name="connsiteY10" fmla="*/ 879711 h 899070"/>
                            <a:gd name="connsiteX0" fmla="*/ 223302 w 405256"/>
                            <a:gd name="connsiteY0" fmla="*/ 899070 h 899070"/>
                            <a:gd name="connsiteX1" fmla="*/ 19208 w 405256"/>
                            <a:gd name="connsiteY1" fmla="*/ 545569 h 899070"/>
                            <a:gd name="connsiteX2" fmla="*/ 13837 w 405256"/>
                            <a:gd name="connsiteY2" fmla="*/ 529597 h 899070"/>
                            <a:gd name="connsiteX3" fmla="*/ 8396 w 405256"/>
                            <a:gd name="connsiteY3" fmla="*/ 521526 h 899070"/>
                            <a:gd name="connsiteX4" fmla="*/ 0 w 405256"/>
                            <a:gd name="connsiteY4" fmla="*/ 479941 h 899070"/>
                            <a:gd name="connsiteX5" fmla="*/ 0 w 405256"/>
                            <a:gd name="connsiteY5" fmla="*/ 106834 h 899070"/>
                            <a:gd name="connsiteX6" fmla="*/ 106834 w 405256"/>
                            <a:gd name="connsiteY6" fmla="*/ 0 h 899070"/>
                            <a:gd name="connsiteX7" fmla="*/ 148419 w 405256"/>
                            <a:gd name="connsiteY7" fmla="*/ 8395 h 899070"/>
                            <a:gd name="connsiteX8" fmla="*/ 213668 w 405256"/>
                            <a:gd name="connsiteY8" fmla="*/ 106834 h 899070"/>
                            <a:gd name="connsiteX9" fmla="*/ 213668 w 405256"/>
                            <a:gd name="connsiteY9" fmla="*/ 439191 h 899070"/>
                            <a:gd name="connsiteX10" fmla="*/ 405256 w 405256"/>
                            <a:gd name="connsiteY10" fmla="*/ 744181 h 899070"/>
                            <a:gd name="connsiteX0" fmla="*/ 223302 w 394682"/>
                            <a:gd name="connsiteY0" fmla="*/ 899070 h 899070"/>
                            <a:gd name="connsiteX1" fmla="*/ 19208 w 394682"/>
                            <a:gd name="connsiteY1" fmla="*/ 545569 h 899070"/>
                            <a:gd name="connsiteX2" fmla="*/ 13837 w 394682"/>
                            <a:gd name="connsiteY2" fmla="*/ 529597 h 899070"/>
                            <a:gd name="connsiteX3" fmla="*/ 8396 w 394682"/>
                            <a:gd name="connsiteY3" fmla="*/ 521526 h 899070"/>
                            <a:gd name="connsiteX4" fmla="*/ 0 w 394682"/>
                            <a:gd name="connsiteY4" fmla="*/ 479941 h 899070"/>
                            <a:gd name="connsiteX5" fmla="*/ 0 w 394682"/>
                            <a:gd name="connsiteY5" fmla="*/ 106834 h 899070"/>
                            <a:gd name="connsiteX6" fmla="*/ 106834 w 394682"/>
                            <a:gd name="connsiteY6" fmla="*/ 0 h 899070"/>
                            <a:gd name="connsiteX7" fmla="*/ 148419 w 394682"/>
                            <a:gd name="connsiteY7" fmla="*/ 8395 h 899070"/>
                            <a:gd name="connsiteX8" fmla="*/ 213668 w 394682"/>
                            <a:gd name="connsiteY8" fmla="*/ 106834 h 899070"/>
                            <a:gd name="connsiteX9" fmla="*/ 213668 w 394682"/>
                            <a:gd name="connsiteY9" fmla="*/ 439191 h 899070"/>
                            <a:gd name="connsiteX10" fmla="*/ 394682 w 394682"/>
                            <a:gd name="connsiteY10" fmla="*/ 730745 h 899070"/>
                            <a:gd name="connsiteX0" fmla="*/ 223302 w 385384"/>
                            <a:gd name="connsiteY0" fmla="*/ 899070 h 899070"/>
                            <a:gd name="connsiteX1" fmla="*/ 19208 w 385384"/>
                            <a:gd name="connsiteY1" fmla="*/ 545569 h 899070"/>
                            <a:gd name="connsiteX2" fmla="*/ 13837 w 385384"/>
                            <a:gd name="connsiteY2" fmla="*/ 529597 h 899070"/>
                            <a:gd name="connsiteX3" fmla="*/ 8396 w 385384"/>
                            <a:gd name="connsiteY3" fmla="*/ 521526 h 899070"/>
                            <a:gd name="connsiteX4" fmla="*/ 0 w 385384"/>
                            <a:gd name="connsiteY4" fmla="*/ 479941 h 899070"/>
                            <a:gd name="connsiteX5" fmla="*/ 0 w 385384"/>
                            <a:gd name="connsiteY5" fmla="*/ 106834 h 899070"/>
                            <a:gd name="connsiteX6" fmla="*/ 106834 w 385384"/>
                            <a:gd name="connsiteY6" fmla="*/ 0 h 899070"/>
                            <a:gd name="connsiteX7" fmla="*/ 148419 w 385384"/>
                            <a:gd name="connsiteY7" fmla="*/ 8395 h 899070"/>
                            <a:gd name="connsiteX8" fmla="*/ 213668 w 385384"/>
                            <a:gd name="connsiteY8" fmla="*/ 106834 h 899070"/>
                            <a:gd name="connsiteX9" fmla="*/ 213668 w 385384"/>
                            <a:gd name="connsiteY9" fmla="*/ 439191 h 899070"/>
                            <a:gd name="connsiteX10" fmla="*/ 385384 w 385384"/>
                            <a:gd name="connsiteY10" fmla="*/ 696048 h 899070"/>
                            <a:gd name="connsiteX0" fmla="*/ 222221 w 385384"/>
                            <a:gd name="connsiteY0" fmla="*/ 810457 h 810457"/>
                            <a:gd name="connsiteX1" fmla="*/ 19208 w 385384"/>
                            <a:gd name="connsiteY1" fmla="*/ 545569 h 810457"/>
                            <a:gd name="connsiteX2" fmla="*/ 13837 w 385384"/>
                            <a:gd name="connsiteY2" fmla="*/ 529597 h 810457"/>
                            <a:gd name="connsiteX3" fmla="*/ 8396 w 385384"/>
                            <a:gd name="connsiteY3" fmla="*/ 521526 h 810457"/>
                            <a:gd name="connsiteX4" fmla="*/ 0 w 385384"/>
                            <a:gd name="connsiteY4" fmla="*/ 479941 h 810457"/>
                            <a:gd name="connsiteX5" fmla="*/ 0 w 385384"/>
                            <a:gd name="connsiteY5" fmla="*/ 106834 h 810457"/>
                            <a:gd name="connsiteX6" fmla="*/ 106834 w 385384"/>
                            <a:gd name="connsiteY6" fmla="*/ 0 h 810457"/>
                            <a:gd name="connsiteX7" fmla="*/ 148419 w 385384"/>
                            <a:gd name="connsiteY7" fmla="*/ 8395 h 810457"/>
                            <a:gd name="connsiteX8" fmla="*/ 213668 w 385384"/>
                            <a:gd name="connsiteY8" fmla="*/ 106834 h 810457"/>
                            <a:gd name="connsiteX9" fmla="*/ 213668 w 385384"/>
                            <a:gd name="connsiteY9" fmla="*/ 439191 h 810457"/>
                            <a:gd name="connsiteX10" fmla="*/ 385384 w 385384"/>
                            <a:gd name="connsiteY10" fmla="*/ 696048 h 810457"/>
                            <a:gd name="connsiteX0" fmla="*/ 222136 w 385384"/>
                            <a:gd name="connsiteY0" fmla="*/ 829654 h 829654"/>
                            <a:gd name="connsiteX1" fmla="*/ 19208 w 385384"/>
                            <a:gd name="connsiteY1" fmla="*/ 545569 h 829654"/>
                            <a:gd name="connsiteX2" fmla="*/ 13837 w 385384"/>
                            <a:gd name="connsiteY2" fmla="*/ 529597 h 829654"/>
                            <a:gd name="connsiteX3" fmla="*/ 8396 w 385384"/>
                            <a:gd name="connsiteY3" fmla="*/ 521526 h 829654"/>
                            <a:gd name="connsiteX4" fmla="*/ 0 w 385384"/>
                            <a:gd name="connsiteY4" fmla="*/ 479941 h 829654"/>
                            <a:gd name="connsiteX5" fmla="*/ 0 w 385384"/>
                            <a:gd name="connsiteY5" fmla="*/ 106834 h 829654"/>
                            <a:gd name="connsiteX6" fmla="*/ 106834 w 385384"/>
                            <a:gd name="connsiteY6" fmla="*/ 0 h 829654"/>
                            <a:gd name="connsiteX7" fmla="*/ 148419 w 385384"/>
                            <a:gd name="connsiteY7" fmla="*/ 8395 h 829654"/>
                            <a:gd name="connsiteX8" fmla="*/ 213668 w 385384"/>
                            <a:gd name="connsiteY8" fmla="*/ 106834 h 829654"/>
                            <a:gd name="connsiteX9" fmla="*/ 213668 w 385384"/>
                            <a:gd name="connsiteY9" fmla="*/ 439191 h 829654"/>
                            <a:gd name="connsiteX10" fmla="*/ 385384 w 385384"/>
                            <a:gd name="connsiteY10" fmla="*/ 696048 h 8296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</a:cxnLst>
                          <a:rect l="l" t="t" r="r" b="b"/>
                          <a:pathLst>
                            <a:path w="385384" h="829654">
                              <a:moveTo>
                                <a:pt x="222136" y="829654"/>
                              </a:moveTo>
                              <a:lnTo>
                                <a:pt x="19208" y="545569"/>
                              </a:lnTo>
                              <a:lnTo>
                                <a:pt x="13837" y="529597"/>
                              </a:lnTo>
                              <a:lnTo>
                                <a:pt x="8396" y="521526"/>
                              </a:lnTo>
                              <a:cubicBezTo>
                                <a:pt x="2989" y="508744"/>
                                <a:pt x="0" y="494692"/>
                                <a:pt x="0" y="479941"/>
                              </a:cubicBezTo>
                              <a:lnTo>
                                <a:pt x="0" y="106834"/>
                              </a:lnTo>
                              <a:cubicBezTo>
                                <a:pt x="0" y="47831"/>
                                <a:pt x="47831" y="0"/>
                                <a:pt x="106834" y="0"/>
                              </a:cubicBezTo>
                              <a:cubicBezTo>
                                <a:pt x="121585" y="0"/>
                                <a:pt x="135637" y="2989"/>
                                <a:pt x="148419" y="8395"/>
                              </a:cubicBezTo>
                              <a:cubicBezTo>
                                <a:pt x="186763" y="24614"/>
                                <a:pt x="213668" y="62582"/>
                                <a:pt x="213668" y="106834"/>
                              </a:cubicBezTo>
                              <a:lnTo>
                                <a:pt x="213668" y="439191"/>
                              </a:lnTo>
                              <a:cubicBezTo>
                                <a:pt x="280849" y="555551"/>
                                <a:pt x="385384" y="696048"/>
                                <a:pt x="385384" y="696048"/>
                              </a:cubicBezTo>
                            </a:path>
                          </a:pathLst>
                        </a:custGeom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63" name="フリーフォーム: 図形 262">
                          <a:extLst>
                            <a:ext uri="{FF2B5EF4-FFF2-40B4-BE49-F238E27FC236}">
                              <a16:creationId xmlns:a16="http://schemas.microsoft.com/office/drawing/2014/main" id="{537D8445-4CDA-4719-BBD5-A1B5D8B9737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9800000">
                          <a:off x="1326636" y="3000278"/>
                          <a:ext cx="79843" cy="387065"/>
                        </a:xfrm>
                        <a:custGeom>
                          <a:avLst/>
                          <a:gdLst>
                            <a:gd name="connsiteX0" fmla="*/ 22876 w 88125"/>
                            <a:gd name="connsiteY0" fmla="*/ 4618 h 438031"/>
                            <a:gd name="connsiteX1" fmla="*/ 88125 w 88125"/>
                            <a:gd name="connsiteY1" fmla="*/ 103057 h 438031"/>
                            <a:gd name="connsiteX2" fmla="*/ 88125 w 88125"/>
                            <a:gd name="connsiteY2" fmla="*/ 425062 h 438031"/>
                            <a:gd name="connsiteX3" fmla="*/ 51446 w 88125"/>
                            <a:gd name="connsiteY3" fmla="*/ 438031 h 438031"/>
                            <a:gd name="connsiteX4" fmla="*/ 49728 w 88125"/>
                            <a:gd name="connsiteY4" fmla="*/ 435242 h 438031"/>
                            <a:gd name="connsiteX5" fmla="*/ 53619 w 88125"/>
                            <a:gd name="connsiteY5" fmla="*/ 91383 h 438031"/>
                            <a:gd name="connsiteX6" fmla="*/ 14742 w 88125"/>
                            <a:gd name="connsiteY6" fmla="*/ 8944 h 438031"/>
                            <a:gd name="connsiteX7" fmla="*/ 0 w 88125"/>
                            <a:gd name="connsiteY7" fmla="*/ 0 h 43803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88125" h="438031">
                              <a:moveTo>
                                <a:pt x="22876" y="4618"/>
                              </a:moveTo>
                              <a:cubicBezTo>
                                <a:pt x="61220" y="20837"/>
                                <a:pt x="88125" y="58805"/>
                                <a:pt x="88125" y="103057"/>
                              </a:cubicBezTo>
                              <a:lnTo>
                                <a:pt x="88125" y="425062"/>
                              </a:lnTo>
                              <a:lnTo>
                                <a:pt x="51446" y="438031"/>
                              </a:lnTo>
                              <a:lnTo>
                                <a:pt x="49728" y="435242"/>
                              </a:lnTo>
                              <a:lnTo>
                                <a:pt x="53619" y="91383"/>
                              </a:lnTo>
                              <a:cubicBezTo>
                                <a:pt x="53619" y="58194"/>
                                <a:pt x="38485" y="28539"/>
                                <a:pt x="14742" y="8944"/>
                              </a:cubicBezTo>
                              <a:lnTo>
                                <a:pt x="0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FFFFFF">
                            <a:alpha val="40000"/>
                          </a:srgbClr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68" name="フリーフォーム: 図形 267">
                          <a:extLst>
                            <a:ext uri="{FF2B5EF4-FFF2-40B4-BE49-F238E27FC236}">
                              <a16:creationId xmlns:a16="http://schemas.microsoft.com/office/drawing/2014/main" id="{E7D68D63-858C-4F95-B105-177EC786E5D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9800000">
                          <a:off x="819431" y="2995516"/>
                          <a:ext cx="79843" cy="387065"/>
                        </a:xfrm>
                        <a:custGeom>
                          <a:avLst/>
                          <a:gdLst>
                            <a:gd name="connsiteX0" fmla="*/ 22876 w 88125"/>
                            <a:gd name="connsiteY0" fmla="*/ 4618 h 438031"/>
                            <a:gd name="connsiteX1" fmla="*/ 88125 w 88125"/>
                            <a:gd name="connsiteY1" fmla="*/ 103057 h 438031"/>
                            <a:gd name="connsiteX2" fmla="*/ 88125 w 88125"/>
                            <a:gd name="connsiteY2" fmla="*/ 425062 h 438031"/>
                            <a:gd name="connsiteX3" fmla="*/ 51446 w 88125"/>
                            <a:gd name="connsiteY3" fmla="*/ 438031 h 438031"/>
                            <a:gd name="connsiteX4" fmla="*/ 49728 w 88125"/>
                            <a:gd name="connsiteY4" fmla="*/ 435242 h 438031"/>
                            <a:gd name="connsiteX5" fmla="*/ 53619 w 88125"/>
                            <a:gd name="connsiteY5" fmla="*/ 91383 h 438031"/>
                            <a:gd name="connsiteX6" fmla="*/ 14742 w 88125"/>
                            <a:gd name="connsiteY6" fmla="*/ 8944 h 438031"/>
                            <a:gd name="connsiteX7" fmla="*/ 0 w 88125"/>
                            <a:gd name="connsiteY7" fmla="*/ 0 h 43803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88125" h="438031">
                              <a:moveTo>
                                <a:pt x="22876" y="4618"/>
                              </a:moveTo>
                              <a:cubicBezTo>
                                <a:pt x="61220" y="20837"/>
                                <a:pt x="88125" y="58805"/>
                                <a:pt x="88125" y="103057"/>
                              </a:cubicBezTo>
                              <a:lnTo>
                                <a:pt x="88125" y="425062"/>
                              </a:lnTo>
                              <a:lnTo>
                                <a:pt x="51446" y="438031"/>
                              </a:lnTo>
                              <a:lnTo>
                                <a:pt x="49728" y="435242"/>
                              </a:lnTo>
                              <a:lnTo>
                                <a:pt x="53619" y="91383"/>
                              </a:lnTo>
                              <a:cubicBezTo>
                                <a:pt x="53619" y="58194"/>
                                <a:pt x="38485" y="28539"/>
                                <a:pt x="14742" y="8944"/>
                              </a:cubicBezTo>
                              <a:lnTo>
                                <a:pt x="0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FFFFFF">
                            <a:alpha val="40000"/>
                          </a:srgbClr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69" name="月 268">
                          <a:extLst>
                            <a:ext uri="{FF2B5EF4-FFF2-40B4-BE49-F238E27FC236}">
                              <a16:creationId xmlns:a16="http://schemas.microsoft.com/office/drawing/2014/main" id="{F9CFEB33-6248-4440-B669-111F8AC065E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4500000">
                          <a:off x="1478625" y="3625630"/>
                          <a:ext cx="105561" cy="485406"/>
                        </a:xfrm>
                        <a:prstGeom prst="moon">
                          <a:avLst>
                            <a:gd name="adj" fmla="val 38709"/>
                          </a:avLst>
                        </a:prstGeom>
                        <a:solidFill>
                          <a:srgbClr val="000000">
                            <a:alpha val="20000"/>
                          </a:srgbClr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sp>
                    <p:nvSpPr>
                      <p:cNvPr id="252" name="四角形: 角を丸くする 251">
                        <a:extLst>
                          <a:ext uri="{FF2B5EF4-FFF2-40B4-BE49-F238E27FC236}">
                            <a16:creationId xmlns:a16="http://schemas.microsoft.com/office/drawing/2014/main" id="{372FFE84-3117-442F-B044-C0493FC786B1}"/>
                          </a:ext>
                        </a:extLst>
                      </p:cNvPr>
                      <p:cNvSpPr/>
                      <p:nvPr/>
                    </p:nvSpPr>
                    <p:spPr>
                      <a:xfrm rot="900000">
                        <a:off x="1303782" y="4152514"/>
                        <a:ext cx="100880" cy="642819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</a:endParaRPr>
                      </a:p>
                    </p:txBody>
                  </p:sp>
                  <p:sp>
                    <p:nvSpPr>
                      <p:cNvPr id="253" name="四角形: 上の 2 つの角を丸める 109">
                        <a:extLst>
                          <a:ext uri="{FF2B5EF4-FFF2-40B4-BE49-F238E27FC236}">
                            <a16:creationId xmlns:a16="http://schemas.microsoft.com/office/drawing/2014/main" id="{D79AB787-C479-4D1E-8D81-D2D1A40E06A5}"/>
                          </a:ext>
                        </a:extLst>
                      </p:cNvPr>
                      <p:cNvSpPr/>
                      <p:nvPr/>
                    </p:nvSpPr>
                    <p:spPr>
                      <a:xfrm rot="12177584">
                        <a:off x="797146" y="4137286"/>
                        <a:ext cx="604156" cy="75574"/>
                      </a:xfrm>
                      <a:custGeom>
                        <a:avLst/>
                        <a:gdLst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473274 w 473274"/>
                          <a:gd name="connsiteY4" fmla="*/ 79078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91305"/>
                          <a:gd name="connsiteX1" fmla="*/ 433735 w 473274"/>
                          <a:gd name="connsiteY1" fmla="*/ 0 h 91305"/>
                          <a:gd name="connsiteX2" fmla="*/ 473274 w 473274"/>
                          <a:gd name="connsiteY2" fmla="*/ 39539 h 91305"/>
                          <a:gd name="connsiteX3" fmla="*/ 473274 w 473274"/>
                          <a:gd name="connsiteY3" fmla="*/ 79078 h 91305"/>
                          <a:gd name="connsiteX4" fmla="*/ 306045 w 473274"/>
                          <a:gd name="connsiteY4" fmla="*/ 91305 h 91305"/>
                          <a:gd name="connsiteX5" fmla="*/ 0 w 473274"/>
                          <a:gd name="connsiteY5" fmla="*/ 79078 h 91305"/>
                          <a:gd name="connsiteX6" fmla="*/ 0 w 473274"/>
                          <a:gd name="connsiteY6" fmla="*/ 79078 h 91305"/>
                          <a:gd name="connsiteX7" fmla="*/ 0 w 473274"/>
                          <a:gd name="connsiteY7" fmla="*/ 39539 h 91305"/>
                          <a:gd name="connsiteX8" fmla="*/ 39539 w 473274"/>
                          <a:gd name="connsiteY8" fmla="*/ 0 h 91305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7422 w 473274"/>
                          <a:gd name="connsiteY4" fmla="*/ 51413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7422 w 473274"/>
                          <a:gd name="connsiteY4" fmla="*/ 51413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5290 w 473274"/>
                          <a:gd name="connsiteY4" fmla="*/ 62661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5290 w 473274"/>
                          <a:gd name="connsiteY4" fmla="*/ 62661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26519 w 473274"/>
                          <a:gd name="connsiteY4" fmla="*/ 66377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65805 w 499540"/>
                          <a:gd name="connsiteY0" fmla="*/ 0 h 79078"/>
                          <a:gd name="connsiteX1" fmla="*/ 460001 w 499540"/>
                          <a:gd name="connsiteY1" fmla="*/ 0 h 79078"/>
                          <a:gd name="connsiteX2" fmla="*/ 499540 w 499540"/>
                          <a:gd name="connsiteY2" fmla="*/ 39539 h 79078"/>
                          <a:gd name="connsiteX3" fmla="*/ 499540 w 499540"/>
                          <a:gd name="connsiteY3" fmla="*/ 79078 h 79078"/>
                          <a:gd name="connsiteX4" fmla="*/ 252785 w 499540"/>
                          <a:gd name="connsiteY4" fmla="*/ 66377 h 79078"/>
                          <a:gd name="connsiteX5" fmla="*/ 26266 w 499540"/>
                          <a:gd name="connsiteY5" fmla="*/ 79078 h 79078"/>
                          <a:gd name="connsiteX6" fmla="*/ 26266 w 499540"/>
                          <a:gd name="connsiteY6" fmla="*/ 79078 h 79078"/>
                          <a:gd name="connsiteX7" fmla="*/ 0 w 499540"/>
                          <a:gd name="connsiteY7" fmla="*/ 31857 h 79078"/>
                          <a:gd name="connsiteX8" fmla="*/ 65805 w 499540"/>
                          <a:gd name="connsiteY8" fmla="*/ 0 h 79078"/>
                          <a:gd name="connsiteX0" fmla="*/ 69239 w 502974"/>
                          <a:gd name="connsiteY0" fmla="*/ 0 h 79078"/>
                          <a:gd name="connsiteX1" fmla="*/ 463435 w 502974"/>
                          <a:gd name="connsiteY1" fmla="*/ 0 h 79078"/>
                          <a:gd name="connsiteX2" fmla="*/ 502974 w 502974"/>
                          <a:gd name="connsiteY2" fmla="*/ 39539 h 79078"/>
                          <a:gd name="connsiteX3" fmla="*/ 502974 w 502974"/>
                          <a:gd name="connsiteY3" fmla="*/ 79078 h 79078"/>
                          <a:gd name="connsiteX4" fmla="*/ 256219 w 502974"/>
                          <a:gd name="connsiteY4" fmla="*/ 66377 h 79078"/>
                          <a:gd name="connsiteX5" fmla="*/ 29700 w 502974"/>
                          <a:gd name="connsiteY5" fmla="*/ 79078 h 79078"/>
                          <a:gd name="connsiteX6" fmla="*/ 29700 w 502974"/>
                          <a:gd name="connsiteY6" fmla="*/ 79078 h 79078"/>
                          <a:gd name="connsiteX7" fmla="*/ 0 w 502974"/>
                          <a:gd name="connsiteY7" fmla="*/ 47255 h 79078"/>
                          <a:gd name="connsiteX8" fmla="*/ 69239 w 502974"/>
                          <a:gd name="connsiteY8" fmla="*/ 0 h 79078"/>
                          <a:gd name="connsiteX0" fmla="*/ 69239 w 502974"/>
                          <a:gd name="connsiteY0" fmla="*/ 0 h 79078"/>
                          <a:gd name="connsiteX1" fmla="*/ 463435 w 502974"/>
                          <a:gd name="connsiteY1" fmla="*/ 0 h 79078"/>
                          <a:gd name="connsiteX2" fmla="*/ 502974 w 502974"/>
                          <a:gd name="connsiteY2" fmla="*/ 39539 h 79078"/>
                          <a:gd name="connsiteX3" fmla="*/ 502974 w 502974"/>
                          <a:gd name="connsiteY3" fmla="*/ 79078 h 79078"/>
                          <a:gd name="connsiteX4" fmla="*/ 256219 w 502974"/>
                          <a:gd name="connsiteY4" fmla="*/ 66377 h 79078"/>
                          <a:gd name="connsiteX5" fmla="*/ 29700 w 502974"/>
                          <a:gd name="connsiteY5" fmla="*/ 79078 h 79078"/>
                          <a:gd name="connsiteX6" fmla="*/ 0 w 502974"/>
                          <a:gd name="connsiteY6" fmla="*/ 47255 h 79078"/>
                          <a:gd name="connsiteX7" fmla="*/ 69239 w 502974"/>
                          <a:gd name="connsiteY7" fmla="*/ 0 h 79078"/>
                          <a:gd name="connsiteX0" fmla="*/ 69239 w 502974"/>
                          <a:gd name="connsiteY0" fmla="*/ 0 h 79278"/>
                          <a:gd name="connsiteX1" fmla="*/ 463435 w 502974"/>
                          <a:gd name="connsiteY1" fmla="*/ 0 h 79278"/>
                          <a:gd name="connsiteX2" fmla="*/ 502974 w 502974"/>
                          <a:gd name="connsiteY2" fmla="*/ 39539 h 79278"/>
                          <a:gd name="connsiteX3" fmla="*/ 502974 w 502974"/>
                          <a:gd name="connsiteY3" fmla="*/ 79078 h 79278"/>
                          <a:gd name="connsiteX4" fmla="*/ 256219 w 502974"/>
                          <a:gd name="connsiteY4" fmla="*/ 66377 h 79278"/>
                          <a:gd name="connsiteX5" fmla="*/ 29700 w 502974"/>
                          <a:gd name="connsiteY5" fmla="*/ 79078 h 79278"/>
                          <a:gd name="connsiteX6" fmla="*/ 0 w 502974"/>
                          <a:gd name="connsiteY6" fmla="*/ 47255 h 79278"/>
                          <a:gd name="connsiteX7" fmla="*/ 69239 w 502974"/>
                          <a:gd name="connsiteY7" fmla="*/ 0 h 7927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502974" h="79278">
                            <a:moveTo>
                              <a:pt x="69239" y="0"/>
                            </a:moveTo>
                            <a:lnTo>
                              <a:pt x="463435" y="0"/>
                            </a:lnTo>
                            <a:cubicBezTo>
                              <a:pt x="485272" y="0"/>
                              <a:pt x="502974" y="17702"/>
                              <a:pt x="502974" y="39539"/>
                            </a:cubicBezTo>
                            <a:lnTo>
                              <a:pt x="502974" y="79078"/>
                            </a:lnTo>
                            <a:cubicBezTo>
                              <a:pt x="424357" y="69856"/>
                              <a:pt x="424546" y="64197"/>
                              <a:pt x="256219" y="66377"/>
                            </a:cubicBezTo>
                            <a:cubicBezTo>
                              <a:pt x="87892" y="68557"/>
                              <a:pt x="71127" y="80995"/>
                              <a:pt x="29700" y="79078"/>
                            </a:cubicBezTo>
                            <a:cubicBezTo>
                              <a:pt x="-11727" y="77161"/>
                              <a:pt x="9900" y="57863"/>
                              <a:pt x="0" y="47255"/>
                            </a:cubicBezTo>
                            <a:cubicBezTo>
                              <a:pt x="0" y="25418"/>
                              <a:pt x="47402" y="0"/>
                              <a:pt x="69239" y="0"/>
                            </a:cubicBezTo>
                            <a:close/>
                          </a:path>
                        </a:pathLst>
                      </a:custGeom>
                      <a:solidFill>
                        <a:srgbClr val="000000">
                          <a:alpha val="2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54" name="フリーフォーム: 図形 253">
                        <a:extLst>
                          <a:ext uri="{FF2B5EF4-FFF2-40B4-BE49-F238E27FC236}">
                            <a16:creationId xmlns:a16="http://schemas.microsoft.com/office/drawing/2014/main" id="{6D10B6D1-7277-44ED-A924-CC5ABAAD3205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615624" y="3482004"/>
                        <a:ext cx="605299" cy="1198185"/>
                      </a:xfrm>
                      <a:custGeom>
                        <a:avLst/>
                        <a:gdLst>
                          <a:gd name="connsiteX0" fmla="*/ 153926 w 525860"/>
                          <a:gd name="connsiteY0" fmla="*/ 8707 h 1084373"/>
                          <a:gd name="connsiteX1" fmla="*/ 221596 w 525860"/>
                          <a:gd name="connsiteY1" fmla="*/ 110798 h 1084373"/>
                          <a:gd name="connsiteX2" fmla="*/ 221596 w 525860"/>
                          <a:gd name="connsiteY2" fmla="*/ 446574 h 1084373"/>
                          <a:gd name="connsiteX3" fmla="*/ 525860 w 525860"/>
                          <a:gd name="connsiteY3" fmla="*/ 973575 h 1084373"/>
                          <a:gd name="connsiteX4" fmla="*/ 333952 w 525860"/>
                          <a:gd name="connsiteY4" fmla="*/ 1084373 h 1084373"/>
                          <a:gd name="connsiteX5" fmla="*/ 24707 w 525860"/>
                          <a:gd name="connsiteY5" fmla="*/ 548745 h 1084373"/>
                          <a:gd name="connsiteX6" fmla="*/ 20743 w 525860"/>
                          <a:gd name="connsiteY6" fmla="*/ 536956 h 1084373"/>
                          <a:gd name="connsiteX7" fmla="*/ 8707 w 525860"/>
                          <a:gd name="connsiteY7" fmla="*/ 519105 h 1084373"/>
                          <a:gd name="connsiteX8" fmla="*/ 0 w 525860"/>
                          <a:gd name="connsiteY8" fmla="*/ 475977 h 1084373"/>
                          <a:gd name="connsiteX9" fmla="*/ 0 w 525860"/>
                          <a:gd name="connsiteY9" fmla="*/ 110798 h 1084373"/>
                          <a:gd name="connsiteX10" fmla="*/ 110798 w 525860"/>
                          <a:gd name="connsiteY10" fmla="*/ 0 h 1084373"/>
                          <a:gd name="connsiteX11" fmla="*/ 153926 w 525860"/>
                          <a:gd name="connsiteY11" fmla="*/ 8707 h 1084373"/>
                          <a:gd name="connsiteX0" fmla="*/ 525860 w 617300"/>
                          <a:gd name="connsiteY0" fmla="*/ 973575 h 1084373"/>
                          <a:gd name="connsiteX1" fmla="*/ 333952 w 617300"/>
                          <a:gd name="connsiteY1" fmla="*/ 1084373 h 1084373"/>
                          <a:gd name="connsiteX2" fmla="*/ 24707 w 617300"/>
                          <a:gd name="connsiteY2" fmla="*/ 548745 h 1084373"/>
                          <a:gd name="connsiteX3" fmla="*/ 20743 w 617300"/>
                          <a:gd name="connsiteY3" fmla="*/ 536956 h 1084373"/>
                          <a:gd name="connsiteX4" fmla="*/ 8707 w 617300"/>
                          <a:gd name="connsiteY4" fmla="*/ 519105 h 1084373"/>
                          <a:gd name="connsiteX5" fmla="*/ 0 w 617300"/>
                          <a:gd name="connsiteY5" fmla="*/ 475977 h 1084373"/>
                          <a:gd name="connsiteX6" fmla="*/ 0 w 617300"/>
                          <a:gd name="connsiteY6" fmla="*/ 110798 h 1084373"/>
                          <a:gd name="connsiteX7" fmla="*/ 110798 w 617300"/>
                          <a:gd name="connsiteY7" fmla="*/ 0 h 1084373"/>
                          <a:gd name="connsiteX8" fmla="*/ 153926 w 617300"/>
                          <a:gd name="connsiteY8" fmla="*/ 8707 h 1084373"/>
                          <a:gd name="connsiteX9" fmla="*/ 221596 w 617300"/>
                          <a:gd name="connsiteY9" fmla="*/ 110798 h 1084373"/>
                          <a:gd name="connsiteX10" fmla="*/ 221596 w 617300"/>
                          <a:gd name="connsiteY10" fmla="*/ 446574 h 1084373"/>
                          <a:gd name="connsiteX11" fmla="*/ 617300 w 617300"/>
                          <a:gd name="connsiteY11" fmla="*/ 1065015 h 1084373"/>
                          <a:gd name="connsiteX0" fmla="*/ 333952 w 617300"/>
                          <a:gd name="connsiteY0" fmla="*/ 1084373 h 1084373"/>
                          <a:gd name="connsiteX1" fmla="*/ 24707 w 617300"/>
                          <a:gd name="connsiteY1" fmla="*/ 548745 h 1084373"/>
                          <a:gd name="connsiteX2" fmla="*/ 20743 w 617300"/>
                          <a:gd name="connsiteY2" fmla="*/ 536956 h 1084373"/>
                          <a:gd name="connsiteX3" fmla="*/ 8707 w 617300"/>
                          <a:gd name="connsiteY3" fmla="*/ 519105 h 1084373"/>
                          <a:gd name="connsiteX4" fmla="*/ 0 w 617300"/>
                          <a:gd name="connsiteY4" fmla="*/ 475977 h 1084373"/>
                          <a:gd name="connsiteX5" fmla="*/ 0 w 617300"/>
                          <a:gd name="connsiteY5" fmla="*/ 110798 h 1084373"/>
                          <a:gd name="connsiteX6" fmla="*/ 110798 w 617300"/>
                          <a:gd name="connsiteY6" fmla="*/ 0 h 1084373"/>
                          <a:gd name="connsiteX7" fmla="*/ 153926 w 617300"/>
                          <a:gd name="connsiteY7" fmla="*/ 8707 h 1084373"/>
                          <a:gd name="connsiteX8" fmla="*/ 221596 w 617300"/>
                          <a:gd name="connsiteY8" fmla="*/ 110798 h 1084373"/>
                          <a:gd name="connsiteX9" fmla="*/ 221596 w 617300"/>
                          <a:gd name="connsiteY9" fmla="*/ 446574 h 1084373"/>
                          <a:gd name="connsiteX10" fmla="*/ 617300 w 617300"/>
                          <a:gd name="connsiteY10" fmla="*/ 1065015 h 1084373"/>
                          <a:gd name="connsiteX0" fmla="*/ 333952 w 523729"/>
                          <a:gd name="connsiteY0" fmla="*/ 1084373 h 1084373"/>
                          <a:gd name="connsiteX1" fmla="*/ 24707 w 523729"/>
                          <a:gd name="connsiteY1" fmla="*/ 548745 h 1084373"/>
                          <a:gd name="connsiteX2" fmla="*/ 20743 w 523729"/>
                          <a:gd name="connsiteY2" fmla="*/ 536956 h 1084373"/>
                          <a:gd name="connsiteX3" fmla="*/ 8707 w 523729"/>
                          <a:gd name="connsiteY3" fmla="*/ 519105 h 1084373"/>
                          <a:gd name="connsiteX4" fmla="*/ 0 w 523729"/>
                          <a:gd name="connsiteY4" fmla="*/ 475977 h 1084373"/>
                          <a:gd name="connsiteX5" fmla="*/ 0 w 523729"/>
                          <a:gd name="connsiteY5" fmla="*/ 110798 h 1084373"/>
                          <a:gd name="connsiteX6" fmla="*/ 110798 w 523729"/>
                          <a:gd name="connsiteY6" fmla="*/ 0 h 1084373"/>
                          <a:gd name="connsiteX7" fmla="*/ 153926 w 523729"/>
                          <a:gd name="connsiteY7" fmla="*/ 8707 h 1084373"/>
                          <a:gd name="connsiteX8" fmla="*/ 221596 w 523729"/>
                          <a:gd name="connsiteY8" fmla="*/ 110798 h 1084373"/>
                          <a:gd name="connsiteX9" fmla="*/ 221596 w 523729"/>
                          <a:gd name="connsiteY9" fmla="*/ 446574 h 1084373"/>
                          <a:gd name="connsiteX10" fmla="*/ 523729 w 523729"/>
                          <a:gd name="connsiteY10" fmla="*/ 941335 h 1084373"/>
                          <a:gd name="connsiteX0" fmla="*/ 353313 w 523729"/>
                          <a:gd name="connsiteY0" fmla="*/ 1069888 h 1069888"/>
                          <a:gd name="connsiteX1" fmla="*/ 24707 w 523729"/>
                          <a:gd name="connsiteY1" fmla="*/ 548745 h 1069888"/>
                          <a:gd name="connsiteX2" fmla="*/ 20743 w 523729"/>
                          <a:gd name="connsiteY2" fmla="*/ 536956 h 1069888"/>
                          <a:gd name="connsiteX3" fmla="*/ 8707 w 523729"/>
                          <a:gd name="connsiteY3" fmla="*/ 519105 h 1069888"/>
                          <a:gd name="connsiteX4" fmla="*/ 0 w 523729"/>
                          <a:gd name="connsiteY4" fmla="*/ 475977 h 1069888"/>
                          <a:gd name="connsiteX5" fmla="*/ 0 w 523729"/>
                          <a:gd name="connsiteY5" fmla="*/ 110798 h 1069888"/>
                          <a:gd name="connsiteX6" fmla="*/ 110798 w 523729"/>
                          <a:gd name="connsiteY6" fmla="*/ 0 h 1069888"/>
                          <a:gd name="connsiteX7" fmla="*/ 153926 w 523729"/>
                          <a:gd name="connsiteY7" fmla="*/ 8707 h 1069888"/>
                          <a:gd name="connsiteX8" fmla="*/ 221596 w 523729"/>
                          <a:gd name="connsiteY8" fmla="*/ 110798 h 1069888"/>
                          <a:gd name="connsiteX9" fmla="*/ 221596 w 523729"/>
                          <a:gd name="connsiteY9" fmla="*/ 446574 h 1069888"/>
                          <a:gd name="connsiteX10" fmla="*/ 523729 w 523729"/>
                          <a:gd name="connsiteY10" fmla="*/ 941335 h 1069888"/>
                          <a:gd name="connsiteX0" fmla="*/ 353313 w 531241"/>
                          <a:gd name="connsiteY0" fmla="*/ 1069888 h 1069888"/>
                          <a:gd name="connsiteX1" fmla="*/ 24707 w 531241"/>
                          <a:gd name="connsiteY1" fmla="*/ 548745 h 1069888"/>
                          <a:gd name="connsiteX2" fmla="*/ 20743 w 531241"/>
                          <a:gd name="connsiteY2" fmla="*/ 536956 h 1069888"/>
                          <a:gd name="connsiteX3" fmla="*/ 8707 w 531241"/>
                          <a:gd name="connsiteY3" fmla="*/ 519105 h 1069888"/>
                          <a:gd name="connsiteX4" fmla="*/ 0 w 531241"/>
                          <a:gd name="connsiteY4" fmla="*/ 475977 h 1069888"/>
                          <a:gd name="connsiteX5" fmla="*/ 0 w 531241"/>
                          <a:gd name="connsiteY5" fmla="*/ 110798 h 1069888"/>
                          <a:gd name="connsiteX6" fmla="*/ 110798 w 531241"/>
                          <a:gd name="connsiteY6" fmla="*/ 0 h 1069888"/>
                          <a:gd name="connsiteX7" fmla="*/ 153926 w 531241"/>
                          <a:gd name="connsiteY7" fmla="*/ 8707 h 1069888"/>
                          <a:gd name="connsiteX8" fmla="*/ 221596 w 531241"/>
                          <a:gd name="connsiteY8" fmla="*/ 110798 h 1069888"/>
                          <a:gd name="connsiteX9" fmla="*/ 221596 w 531241"/>
                          <a:gd name="connsiteY9" fmla="*/ 446574 h 1069888"/>
                          <a:gd name="connsiteX10" fmla="*/ 531241 w 531241"/>
                          <a:gd name="connsiteY10" fmla="*/ 934674 h 1069888"/>
                          <a:gd name="connsiteX0" fmla="*/ 353313 w 512067"/>
                          <a:gd name="connsiteY0" fmla="*/ 1069888 h 1069888"/>
                          <a:gd name="connsiteX1" fmla="*/ 24707 w 512067"/>
                          <a:gd name="connsiteY1" fmla="*/ 548745 h 1069888"/>
                          <a:gd name="connsiteX2" fmla="*/ 20743 w 512067"/>
                          <a:gd name="connsiteY2" fmla="*/ 536956 h 1069888"/>
                          <a:gd name="connsiteX3" fmla="*/ 8707 w 512067"/>
                          <a:gd name="connsiteY3" fmla="*/ 519105 h 1069888"/>
                          <a:gd name="connsiteX4" fmla="*/ 0 w 512067"/>
                          <a:gd name="connsiteY4" fmla="*/ 475977 h 1069888"/>
                          <a:gd name="connsiteX5" fmla="*/ 0 w 512067"/>
                          <a:gd name="connsiteY5" fmla="*/ 110798 h 1069888"/>
                          <a:gd name="connsiteX6" fmla="*/ 110798 w 512067"/>
                          <a:gd name="connsiteY6" fmla="*/ 0 h 1069888"/>
                          <a:gd name="connsiteX7" fmla="*/ 153926 w 512067"/>
                          <a:gd name="connsiteY7" fmla="*/ 8707 h 1069888"/>
                          <a:gd name="connsiteX8" fmla="*/ 221596 w 512067"/>
                          <a:gd name="connsiteY8" fmla="*/ 110798 h 1069888"/>
                          <a:gd name="connsiteX9" fmla="*/ 221596 w 512067"/>
                          <a:gd name="connsiteY9" fmla="*/ 446574 h 1069888"/>
                          <a:gd name="connsiteX10" fmla="*/ 512067 w 512067"/>
                          <a:gd name="connsiteY10" fmla="*/ 863111 h 1069888"/>
                          <a:gd name="connsiteX0" fmla="*/ 314068 w 512067"/>
                          <a:gd name="connsiteY0" fmla="*/ 994987 h 994987"/>
                          <a:gd name="connsiteX1" fmla="*/ 24707 w 512067"/>
                          <a:gd name="connsiteY1" fmla="*/ 548745 h 994987"/>
                          <a:gd name="connsiteX2" fmla="*/ 20743 w 512067"/>
                          <a:gd name="connsiteY2" fmla="*/ 536956 h 994987"/>
                          <a:gd name="connsiteX3" fmla="*/ 8707 w 512067"/>
                          <a:gd name="connsiteY3" fmla="*/ 519105 h 994987"/>
                          <a:gd name="connsiteX4" fmla="*/ 0 w 512067"/>
                          <a:gd name="connsiteY4" fmla="*/ 475977 h 994987"/>
                          <a:gd name="connsiteX5" fmla="*/ 0 w 512067"/>
                          <a:gd name="connsiteY5" fmla="*/ 110798 h 994987"/>
                          <a:gd name="connsiteX6" fmla="*/ 110798 w 512067"/>
                          <a:gd name="connsiteY6" fmla="*/ 0 h 994987"/>
                          <a:gd name="connsiteX7" fmla="*/ 153926 w 512067"/>
                          <a:gd name="connsiteY7" fmla="*/ 8707 h 994987"/>
                          <a:gd name="connsiteX8" fmla="*/ 221596 w 512067"/>
                          <a:gd name="connsiteY8" fmla="*/ 110798 h 994987"/>
                          <a:gd name="connsiteX9" fmla="*/ 221596 w 512067"/>
                          <a:gd name="connsiteY9" fmla="*/ 446574 h 994987"/>
                          <a:gd name="connsiteX10" fmla="*/ 512067 w 512067"/>
                          <a:gd name="connsiteY10" fmla="*/ 863111 h 994987"/>
                          <a:gd name="connsiteX0" fmla="*/ 322551 w 512067"/>
                          <a:gd name="connsiteY0" fmla="*/ 1013633 h 1013633"/>
                          <a:gd name="connsiteX1" fmla="*/ 24707 w 512067"/>
                          <a:gd name="connsiteY1" fmla="*/ 548745 h 1013633"/>
                          <a:gd name="connsiteX2" fmla="*/ 20743 w 512067"/>
                          <a:gd name="connsiteY2" fmla="*/ 536956 h 1013633"/>
                          <a:gd name="connsiteX3" fmla="*/ 8707 w 512067"/>
                          <a:gd name="connsiteY3" fmla="*/ 519105 h 1013633"/>
                          <a:gd name="connsiteX4" fmla="*/ 0 w 512067"/>
                          <a:gd name="connsiteY4" fmla="*/ 475977 h 1013633"/>
                          <a:gd name="connsiteX5" fmla="*/ 0 w 512067"/>
                          <a:gd name="connsiteY5" fmla="*/ 110798 h 1013633"/>
                          <a:gd name="connsiteX6" fmla="*/ 110798 w 512067"/>
                          <a:gd name="connsiteY6" fmla="*/ 0 h 1013633"/>
                          <a:gd name="connsiteX7" fmla="*/ 153926 w 512067"/>
                          <a:gd name="connsiteY7" fmla="*/ 8707 h 1013633"/>
                          <a:gd name="connsiteX8" fmla="*/ 221596 w 512067"/>
                          <a:gd name="connsiteY8" fmla="*/ 110798 h 1013633"/>
                          <a:gd name="connsiteX9" fmla="*/ 221596 w 512067"/>
                          <a:gd name="connsiteY9" fmla="*/ 446574 h 1013633"/>
                          <a:gd name="connsiteX10" fmla="*/ 512067 w 512067"/>
                          <a:gd name="connsiteY10" fmla="*/ 863111 h 1013633"/>
                          <a:gd name="connsiteX0" fmla="*/ 322551 w 512067"/>
                          <a:gd name="connsiteY0" fmla="*/ 1013633 h 1013633"/>
                          <a:gd name="connsiteX1" fmla="*/ 24707 w 512067"/>
                          <a:gd name="connsiteY1" fmla="*/ 548745 h 1013633"/>
                          <a:gd name="connsiteX2" fmla="*/ 20743 w 512067"/>
                          <a:gd name="connsiteY2" fmla="*/ 536956 h 1013633"/>
                          <a:gd name="connsiteX3" fmla="*/ 8707 w 512067"/>
                          <a:gd name="connsiteY3" fmla="*/ 519105 h 1013633"/>
                          <a:gd name="connsiteX4" fmla="*/ 0 w 512067"/>
                          <a:gd name="connsiteY4" fmla="*/ 475977 h 1013633"/>
                          <a:gd name="connsiteX5" fmla="*/ 0 w 512067"/>
                          <a:gd name="connsiteY5" fmla="*/ 110798 h 1013633"/>
                          <a:gd name="connsiteX6" fmla="*/ 110798 w 512067"/>
                          <a:gd name="connsiteY6" fmla="*/ 0 h 1013633"/>
                          <a:gd name="connsiteX7" fmla="*/ 153926 w 512067"/>
                          <a:gd name="connsiteY7" fmla="*/ 8707 h 1013633"/>
                          <a:gd name="connsiteX8" fmla="*/ 221596 w 512067"/>
                          <a:gd name="connsiteY8" fmla="*/ 110798 h 1013633"/>
                          <a:gd name="connsiteX9" fmla="*/ 221596 w 512067"/>
                          <a:gd name="connsiteY9" fmla="*/ 446574 h 1013633"/>
                          <a:gd name="connsiteX10" fmla="*/ 512067 w 512067"/>
                          <a:gd name="connsiteY10" fmla="*/ 863111 h 101363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512067" h="1013633">
                            <a:moveTo>
                              <a:pt x="322551" y="1013633"/>
                            </a:moveTo>
                            <a:lnTo>
                              <a:pt x="24707" y="548745"/>
                            </a:lnTo>
                            <a:lnTo>
                              <a:pt x="20743" y="536956"/>
                            </a:lnTo>
                            <a:lnTo>
                              <a:pt x="8707" y="519105"/>
                            </a:lnTo>
                            <a:cubicBezTo>
                              <a:pt x="3100" y="505849"/>
                              <a:pt x="0" y="491275"/>
                              <a:pt x="0" y="475977"/>
                            </a:cubicBezTo>
                            <a:lnTo>
                              <a:pt x="0" y="110798"/>
                            </a:lnTo>
                            <a:cubicBezTo>
                              <a:pt x="0" y="49606"/>
                              <a:pt x="49606" y="0"/>
                              <a:pt x="110798" y="0"/>
                            </a:cubicBezTo>
                            <a:cubicBezTo>
                              <a:pt x="126096" y="0"/>
                              <a:pt x="140670" y="3100"/>
                              <a:pt x="153926" y="8707"/>
                            </a:cubicBezTo>
                            <a:cubicBezTo>
                              <a:pt x="193693" y="25527"/>
                              <a:pt x="221596" y="64904"/>
                              <a:pt x="221596" y="110798"/>
                            </a:cubicBezTo>
                            <a:lnTo>
                              <a:pt x="221596" y="446574"/>
                            </a:lnTo>
                            <a:cubicBezTo>
                              <a:pt x="274906" y="596789"/>
                              <a:pt x="512067" y="863111"/>
                              <a:pt x="512067" y="863111"/>
                            </a:cubicBezTo>
                          </a:path>
                        </a:pathLst>
                      </a:cu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55" name="フリーフォーム: 図形 254">
                        <a:extLst>
                          <a:ext uri="{FF2B5EF4-FFF2-40B4-BE49-F238E27FC236}">
                            <a16:creationId xmlns:a16="http://schemas.microsoft.com/office/drawing/2014/main" id="{A0F1D7E3-0AFE-4C7E-B628-CB8C9C1A8966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600166" y="3601008"/>
                        <a:ext cx="94380" cy="457538"/>
                      </a:xfrm>
                      <a:custGeom>
                        <a:avLst/>
                        <a:gdLst>
                          <a:gd name="connsiteX0" fmla="*/ 22876 w 88125"/>
                          <a:gd name="connsiteY0" fmla="*/ 4618 h 438031"/>
                          <a:gd name="connsiteX1" fmla="*/ 88125 w 88125"/>
                          <a:gd name="connsiteY1" fmla="*/ 103057 h 438031"/>
                          <a:gd name="connsiteX2" fmla="*/ 88125 w 88125"/>
                          <a:gd name="connsiteY2" fmla="*/ 425062 h 438031"/>
                          <a:gd name="connsiteX3" fmla="*/ 51446 w 88125"/>
                          <a:gd name="connsiteY3" fmla="*/ 438031 h 438031"/>
                          <a:gd name="connsiteX4" fmla="*/ 49728 w 88125"/>
                          <a:gd name="connsiteY4" fmla="*/ 435242 h 438031"/>
                          <a:gd name="connsiteX5" fmla="*/ 53619 w 88125"/>
                          <a:gd name="connsiteY5" fmla="*/ 91383 h 438031"/>
                          <a:gd name="connsiteX6" fmla="*/ 14742 w 88125"/>
                          <a:gd name="connsiteY6" fmla="*/ 8944 h 438031"/>
                          <a:gd name="connsiteX7" fmla="*/ 0 w 88125"/>
                          <a:gd name="connsiteY7" fmla="*/ 0 h 4380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88125" h="438031">
                            <a:moveTo>
                              <a:pt x="22876" y="4618"/>
                            </a:moveTo>
                            <a:cubicBezTo>
                              <a:pt x="61220" y="20837"/>
                              <a:pt x="88125" y="58805"/>
                              <a:pt x="88125" y="103057"/>
                            </a:cubicBezTo>
                            <a:lnTo>
                              <a:pt x="88125" y="425062"/>
                            </a:lnTo>
                            <a:lnTo>
                              <a:pt x="51446" y="438031"/>
                            </a:lnTo>
                            <a:lnTo>
                              <a:pt x="49728" y="435242"/>
                            </a:lnTo>
                            <a:lnTo>
                              <a:pt x="53619" y="91383"/>
                            </a:lnTo>
                            <a:cubicBezTo>
                              <a:pt x="53619" y="58194"/>
                              <a:pt x="38485" y="28539"/>
                              <a:pt x="14742" y="8944"/>
                            </a:cubicBez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FFFFFF">
                          <a:alpha val="4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56" name="四角形: 上の 2 つの角を丸める 109">
                        <a:extLst>
                          <a:ext uri="{FF2B5EF4-FFF2-40B4-BE49-F238E27FC236}">
                            <a16:creationId xmlns:a16="http://schemas.microsoft.com/office/drawing/2014/main" id="{15DB6C3D-92E9-4F94-B916-6F3E861C1732}"/>
                          </a:ext>
                        </a:extLst>
                      </p:cNvPr>
                      <p:cNvSpPr/>
                      <p:nvPr/>
                    </p:nvSpPr>
                    <p:spPr>
                      <a:xfrm rot="12177584">
                        <a:off x="806525" y="4318275"/>
                        <a:ext cx="535643" cy="79176"/>
                      </a:xfrm>
                      <a:custGeom>
                        <a:avLst/>
                        <a:gdLst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473274 w 473274"/>
                          <a:gd name="connsiteY4" fmla="*/ 79078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91305"/>
                          <a:gd name="connsiteX1" fmla="*/ 433735 w 473274"/>
                          <a:gd name="connsiteY1" fmla="*/ 0 h 91305"/>
                          <a:gd name="connsiteX2" fmla="*/ 473274 w 473274"/>
                          <a:gd name="connsiteY2" fmla="*/ 39539 h 91305"/>
                          <a:gd name="connsiteX3" fmla="*/ 473274 w 473274"/>
                          <a:gd name="connsiteY3" fmla="*/ 79078 h 91305"/>
                          <a:gd name="connsiteX4" fmla="*/ 306045 w 473274"/>
                          <a:gd name="connsiteY4" fmla="*/ 91305 h 91305"/>
                          <a:gd name="connsiteX5" fmla="*/ 0 w 473274"/>
                          <a:gd name="connsiteY5" fmla="*/ 79078 h 91305"/>
                          <a:gd name="connsiteX6" fmla="*/ 0 w 473274"/>
                          <a:gd name="connsiteY6" fmla="*/ 79078 h 91305"/>
                          <a:gd name="connsiteX7" fmla="*/ 0 w 473274"/>
                          <a:gd name="connsiteY7" fmla="*/ 39539 h 91305"/>
                          <a:gd name="connsiteX8" fmla="*/ 39539 w 473274"/>
                          <a:gd name="connsiteY8" fmla="*/ 0 h 91305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7422 w 473274"/>
                          <a:gd name="connsiteY4" fmla="*/ 51413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7422 w 473274"/>
                          <a:gd name="connsiteY4" fmla="*/ 51413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5290 w 473274"/>
                          <a:gd name="connsiteY4" fmla="*/ 62661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5290 w 473274"/>
                          <a:gd name="connsiteY4" fmla="*/ 62661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26519 w 473274"/>
                          <a:gd name="connsiteY4" fmla="*/ 66377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51272 w 485007"/>
                          <a:gd name="connsiteY0" fmla="*/ 0 h 79078"/>
                          <a:gd name="connsiteX1" fmla="*/ 445468 w 485007"/>
                          <a:gd name="connsiteY1" fmla="*/ 0 h 79078"/>
                          <a:gd name="connsiteX2" fmla="*/ 485007 w 485007"/>
                          <a:gd name="connsiteY2" fmla="*/ 39539 h 79078"/>
                          <a:gd name="connsiteX3" fmla="*/ 485007 w 485007"/>
                          <a:gd name="connsiteY3" fmla="*/ 79078 h 79078"/>
                          <a:gd name="connsiteX4" fmla="*/ 238252 w 485007"/>
                          <a:gd name="connsiteY4" fmla="*/ 66377 h 79078"/>
                          <a:gd name="connsiteX5" fmla="*/ 11733 w 485007"/>
                          <a:gd name="connsiteY5" fmla="*/ 79078 h 79078"/>
                          <a:gd name="connsiteX6" fmla="*/ 11733 w 485007"/>
                          <a:gd name="connsiteY6" fmla="*/ 79078 h 79078"/>
                          <a:gd name="connsiteX7" fmla="*/ 0 w 485007"/>
                          <a:gd name="connsiteY7" fmla="*/ 39808 h 79078"/>
                          <a:gd name="connsiteX8" fmla="*/ 51272 w 485007"/>
                          <a:gd name="connsiteY8" fmla="*/ 0 h 79078"/>
                          <a:gd name="connsiteX0" fmla="*/ 51272 w 485007"/>
                          <a:gd name="connsiteY0" fmla="*/ 0 h 79078"/>
                          <a:gd name="connsiteX1" fmla="*/ 445468 w 485007"/>
                          <a:gd name="connsiteY1" fmla="*/ 0 h 79078"/>
                          <a:gd name="connsiteX2" fmla="*/ 485007 w 485007"/>
                          <a:gd name="connsiteY2" fmla="*/ 39539 h 79078"/>
                          <a:gd name="connsiteX3" fmla="*/ 485007 w 485007"/>
                          <a:gd name="connsiteY3" fmla="*/ 79078 h 79078"/>
                          <a:gd name="connsiteX4" fmla="*/ 238252 w 485007"/>
                          <a:gd name="connsiteY4" fmla="*/ 66377 h 79078"/>
                          <a:gd name="connsiteX5" fmla="*/ 11733 w 485007"/>
                          <a:gd name="connsiteY5" fmla="*/ 79078 h 79078"/>
                          <a:gd name="connsiteX6" fmla="*/ 0 w 485007"/>
                          <a:gd name="connsiteY6" fmla="*/ 39808 h 79078"/>
                          <a:gd name="connsiteX7" fmla="*/ 51272 w 485007"/>
                          <a:gd name="connsiteY7" fmla="*/ 0 h 79078"/>
                          <a:gd name="connsiteX0" fmla="*/ 56437 w 490172"/>
                          <a:gd name="connsiteY0" fmla="*/ 0 h 82055"/>
                          <a:gd name="connsiteX1" fmla="*/ 450633 w 490172"/>
                          <a:gd name="connsiteY1" fmla="*/ 0 h 82055"/>
                          <a:gd name="connsiteX2" fmla="*/ 490172 w 490172"/>
                          <a:gd name="connsiteY2" fmla="*/ 39539 h 82055"/>
                          <a:gd name="connsiteX3" fmla="*/ 490172 w 490172"/>
                          <a:gd name="connsiteY3" fmla="*/ 79078 h 82055"/>
                          <a:gd name="connsiteX4" fmla="*/ 243417 w 490172"/>
                          <a:gd name="connsiteY4" fmla="*/ 66377 h 82055"/>
                          <a:gd name="connsiteX5" fmla="*/ 16898 w 490172"/>
                          <a:gd name="connsiteY5" fmla="*/ 79078 h 82055"/>
                          <a:gd name="connsiteX6" fmla="*/ 5165 w 490172"/>
                          <a:gd name="connsiteY6" fmla="*/ 39808 h 82055"/>
                          <a:gd name="connsiteX7" fmla="*/ 56437 w 490172"/>
                          <a:gd name="connsiteY7" fmla="*/ 0 h 8205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490172" h="82055">
                            <a:moveTo>
                              <a:pt x="56437" y="0"/>
                            </a:moveTo>
                            <a:lnTo>
                              <a:pt x="450633" y="0"/>
                            </a:lnTo>
                            <a:cubicBezTo>
                              <a:pt x="472470" y="0"/>
                              <a:pt x="490172" y="17702"/>
                              <a:pt x="490172" y="39539"/>
                            </a:cubicBezTo>
                            <a:lnTo>
                              <a:pt x="490172" y="79078"/>
                            </a:lnTo>
                            <a:cubicBezTo>
                              <a:pt x="411555" y="69856"/>
                              <a:pt x="411744" y="64197"/>
                              <a:pt x="243417" y="66377"/>
                            </a:cubicBezTo>
                            <a:cubicBezTo>
                              <a:pt x="75090" y="68557"/>
                              <a:pt x="49040" y="89726"/>
                              <a:pt x="16898" y="79078"/>
                            </a:cubicBezTo>
                            <a:cubicBezTo>
                              <a:pt x="-15244" y="68430"/>
                              <a:pt x="9076" y="52898"/>
                              <a:pt x="5165" y="39808"/>
                            </a:cubicBezTo>
                            <a:cubicBezTo>
                              <a:pt x="5165" y="17971"/>
                              <a:pt x="34600" y="0"/>
                              <a:pt x="56437" y="0"/>
                            </a:cubicBezTo>
                            <a:close/>
                          </a:path>
                        </a:pathLst>
                      </a:custGeom>
                      <a:solidFill>
                        <a:srgbClr val="000000">
                          <a:alpha val="2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57" name="フリーフォーム: 図形 256">
                        <a:extLst>
                          <a:ext uri="{FF2B5EF4-FFF2-40B4-BE49-F238E27FC236}">
                            <a16:creationId xmlns:a16="http://schemas.microsoft.com/office/drawing/2014/main" id="{7973F8D4-D391-4342-813D-B5A741225F23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613503" y="3714073"/>
                        <a:ext cx="558484" cy="1102095"/>
                      </a:xfrm>
                      <a:custGeom>
                        <a:avLst/>
                        <a:gdLst>
                          <a:gd name="connsiteX0" fmla="*/ 153926 w 525860"/>
                          <a:gd name="connsiteY0" fmla="*/ 8707 h 1084373"/>
                          <a:gd name="connsiteX1" fmla="*/ 221596 w 525860"/>
                          <a:gd name="connsiteY1" fmla="*/ 110798 h 1084373"/>
                          <a:gd name="connsiteX2" fmla="*/ 221596 w 525860"/>
                          <a:gd name="connsiteY2" fmla="*/ 446574 h 1084373"/>
                          <a:gd name="connsiteX3" fmla="*/ 525860 w 525860"/>
                          <a:gd name="connsiteY3" fmla="*/ 973575 h 1084373"/>
                          <a:gd name="connsiteX4" fmla="*/ 333952 w 525860"/>
                          <a:gd name="connsiteY4" fmla="*/ 1084373 h 1084373"/>
                          <a:gd name="connsiteX5" fmla="*/ 24707 w 525860"/>
                          <a:gd name="connsiteY5" fmla="*/ 548745 h 1084373"/>
                          <a:gd name="connsiteX6" fmla="*/ 20743 w 525860"/>
                          <a:gd name="connsiteY6" fmla="*/ 536956 h 1084373"/>
                          <a:gd name="connsiteX7" fmla="*/ 8707 w 525860"/>
                          <a:gd name="connsiteY7" fmla="*/ 519105 h 1084373"/>
                          <a:gd name="connsiteX8" fmla="*/ 0 w 525860"/>
                          <a:gd name="connsiteY8" fmla="*/ 475977 h 1084373"/>
                          <a:gd name="connsiteX9" fmla="*/ 0 w 525860"/>
                          <a:gd name="connsiteY9" fmla="*/ 110798 h 1084373"/>
                          <a:gd name="connsiteX10" fmla="*/ 110798 w 525860"/>
                          <a:gd name="connsiteY10" fmla="*/ 0 h 1084373"/>
                          <a:gd name="connsiteX11" fmla="*/ 153926 w 525860"/>
                          <a:gd name="connsiteY11" fmla="*/ 8707 h 1084373"/>
                          <a:gd name="connsiteX0" fmla="*/ 525860 w 617300"/>
                          <a:gd name="connsiteY0" fmla="*/ 973575 h 1084373"/>
                          <a:gd name="connsiteX1" fmla="*/ 333952 w 617300"/>
                          <a:gd name="connsiteY1" fmla="*/ 1084373 h 1084373"/>
                          <a:gd name="connsiteX2" fmla="*/ 24707 w 617300"/>
                          <a:gd name="connsiteY2" fmla="*/ 548745 h 1084373"/>
                          <a:gd name="connsiteX3" fmla="*/ 20743 w 617300"/>
                          <a:gd name="connsiteY3" fmla="*/ 536956 h 1084373"/>
                          <a:gd name="connsiteX4" fmla="*/ 8707 w 617300"/>
                          <a:gd name="connsiteY4" fmla="*/ 519105 h 1084373"/>
                          <a:gd name="connsiteX5" fmla="*/ 0 w 617300"/>
                          <a:gd name="connsiteY5" fmla="*/ 475977 h 1084373"/>
                          <a:gd name="connsiteX6" fmla="*/ 0 w 617300"/>
                          <a:gd name="connsiteY6" fmla="*/ 110798 h 1084373"/>
                          <a:gd name="connsiteX7" fmla="*/ 110798 w 617300"/>
                          <a:gd name="connsiteY7" fmla="*/ 0 h 1084373"/>
                          <a:gd name="connsiteX8" fmla="*/ 153926 w 617300"/>
                          <a:gd name="connsiteY8" fmla="*/ 8707 h 1084373"/>
                          <a:gd name="connsiteX9" fmla="*/ 221596 w 617300"/>
                          <a:gd name="connsiteY9" fmla="*/ 110798 h 1084373"/>
                          <a:gd name="connsiteX10" fmla="*/ 221596 w 617300"/>
                          <a:gd name="connsiteY10" fmla="*/ 446574 h 1084373"/>
                          <a:gd name="connsiteX11" fmla="*/ 617300 w 617300"/>
                          <a:gd name="connsiteY11" fmla="*/ 1065015 h 1084373"/>
                          <a:gd name="connsiteX0" fmla="*/ 333952 w 617300"/>
                          <a:gd name="connsiteY0" fmla="*/ 1084373 h 1084373"/>
                          <a:gd name="connsiteX1" fmla="*/ 24707 w 617300"/>
                          <a:gd name="connsiteY1" fmla="*/ 548745 h 1084373"/>
                          <a:gd name="connsiteX2" fmla="*/ 20743 w 617300"/>
                          <a:gd name="connsiteY2" fmla="*/ 536956 h 1084373"/>
                          <a:gd name="connsiteX3" fmla="*/ 8707 w 617300"/>
                          <a:gd name="connsiteY3" fmla="*/ 519105 h 1084373"/>
                          <a:gd name="connsiteX4" fmla="*/ 0 w 617300"/>
                          <a:gd name="connsiteY4" fmla="*/ 475977 h 1084373"/>
                          <a:gd name="connsiteX5" fmla="*/ 0 w 617300"/>
                          <a:gd name="connsiteY5" fmla="*/ 110798 h 1084373"/>
                          <a:gd name="connsiteX6" fmla="*/ 110798 w 617300"/>
                          <a:gd name="connsiteY6" fmla="*/ 0 h 1084373"/>
                          <a:gd name="connsiteX7" fmla="*/ 153926 w 617300"/>
                          <a:gd name="connsiteY7" fmla="*/ 8707 h 1084373"/>
                          <a:gd name="connsiteX8" fmla="*/ 221596 w 617300"/>
                          <a:gd name="connsiteY8" fmla="*/ 110798 h 1084373"/>
                          <a:gd name="connsiteX9" fmla="*/ 221596 w 617300"/>
                          <a:gd name="connsiteY9" fmla="*/ 446574 h 1084373"/>
                          <a:gd name="connsiteX10" fmla="*/ 617300 w 617300"/>
                          <a:gd name="connsiteY10" fmla="*/ 1065015 h 1084373"/>
                          <a:gd name="connsiteX0" fmla="*/ 333952 w 490650"/>
                          <a:gd name="connsiteY0" fmla="*/ 1084373 h 1084373"/>
                          <a:gd name="connsiteX1" fmla="*/ 24707 w 490650"/>
                          <a:gd name="connsiteY1" fmla="*/ 548745 h 1084373"/>
                          <a:gd name="connsiteX2" fmla="*/ 20743 w 490650"/>
                          <a:gd name="connsiteY2" fmla="*/ 536956 h 1084373"/>
                          <a:gd name="connsiteX3" fmla="*/ 8707 w 490650"/>
                          <a:gd name="connsiteY3" fmla="*/ 519105 h 1084373"/>
                          <a:gd name="connsiteX4" fmla="*/ 0 w 490650"/>
                          <a:gd name="connsiteY4" fmla="*/ 475977 h 1084373"/>
                          <a:gd name="connsiteX5" fmla="*/ 0 w 490650"/>
                          <a:gd name="connsiteY5" fmla="*/ 110798 h 1084373"/>
                          <a:gd name="connsiteX6" fmla="*/ 110798 w 490650"/>
                          <a:gd name="connsiteY6" fmla="*/ 0 h 1084373"/>
                          <a:gd name="connsiteX7" fmla="*/ 153926 w 490650"/>
                          <a:gd name="connsiteY7" fmla="*/ 8707 h 1084373"/>
                          <a:gd name="connsiteX8" fmla="*/ 221596 w 490650"/>
                          <a:gd name="connsiteY8" fmla="*/ 110798 h 1084373"/>
                          <a:gd name="connsiteX9" fmla="*/ 221596 w 490650"/>
                          <a:gd name="connsiteY9" fmla="*/ 446574 h 1084373"/>
                          <a:gd name="connsiteX10" fmla="*/ 490650 w 490650"/>
                          <a:gd name="connsiteY10" fmla="*/ 852579 h 1084373"/>
                          <a:gd name="connsiteX0" fmla="*/ 347730 w 490650"/>
                          <a:gd name="connsiteY0" fmla="*/ 997008 h 997008"/>
                          <a:gd name="connsiteX1" fmla="*/ 24707 w 490650"/>
                          <a:gd name="connsiteY1" fmla="*/ 548745 h 997008"/>
                          <a:gd name="connsiteX2" fmla="*/ 20743 w 490650"/>
                          <a:gd name="connsiteY2" fmla="*/ 536956 h 997008"/>
                          <a:gd name="connsiteX3" fmla="*/ 8707 w 490650"/>
                          <a:gd name="connsiteY3" fmla="*/ 519105 h 997008"/>
                          <a:gd name="connsiteX4" fmla="*/ 0 w 490650"/>
                          <a:gd name="connsiteY4" fmla="*/ 475977 h 997008"/>
                          <a:gd name="connsiteX5" fmla="*/ 0 w 490650"/>
                          <a:gd name="connsiteY5" fmla="*/ 110798 h 997008"/>
                          <a:gd name="connsiteX6" fmla="*/ 110798 w 490650"/>
                          <a:gd name="connsiteY6" fmla="*/ 0 h 997008"/>
                          <a:gd name="connsiteX7" fmla="*/ 153926 w 490650"/>
                          <a:gd name="connsiteY7" fmla="*/ 8707 h 997008"/>
                          <a:gd name="connsiteX8" fmla="*/ 221596 w 490650"/>
                          <a:gd name="connsiteY8" fmla="*/ 110798 h 997008"/>
                          <a:gd name="connsiteX9" fmla="*/ 221596 w 490650"/>
                          <a:gd name="connsiteY9" fmla="*/ 446574 h 997008"/>
                          <a:gd name="connsiteX10" fmla="*/ 490650 w 490650"/>
                          <a:gd name="connsiteY10" fmla="*/ 852579 h 997008"/>
                          <a:gd name="connsiteX0" fmla="*/ 347730 w 490650"/>
                          <a:gd name="connsiteY0" fmla="*/ 997008 h 997008"/>
                          <a:gd name="connsiteX1" fmla="*/ 24707 w 490650"/>
                          <a:gd name="connsiteY1" fmla="*/ 548745 h 997008"/>
                          <a:gd name="connsiteX2" fmla="*/ 20743 w 490650"/>
                          <a:gd name="connsiteY2" fmla="*/ 536956 h 997008"/>
                          <a:gd name="connsiteX3" fmla="*/ 8707 w 490650"/>
                          <a:gd name="connsiteY3" fmla="*/ 519105 h 997008"/>
                          <a:gd name="connsiteX4" fmla="*/ 0 w 490650"/>
                          <a:gd name="connsiteY4" fmla="*/ 475977 h 997008"/>
                          <a:gd name="connsiteX5" fmla="*/ 0 w 490650"/>
                          <a:gd name="connsiteY5" fmla="*/ 110798 h 997008"/>
                          <a:gd name="connsiteX6" fmla="*/ 110798 w 490650"/>
                          <a:gd name="connsiteY6" fmla="*/ 0 h 997008"/>
                          <a:gd name="connsiteX7" fmla="*/ 153926 w 490650"/>
                          <a:gd name="connsiteY7" fmla="*/ 8707 h 997008"/>
                          <a:gd name="connsiteX8" fmla="*/ 206146 w 490650"/>
                          <a:gd name="connsiteY8" fmla="*/ 131207 h 997008"/>
                          <a:gd name="connsiteX9" fmla="*/ 221596 w 490650"/>
                          <a:gd name="connsiteY9" fmla="*/ 446574 h 997008"/>
                          <a:gd name="connsiteX10" fmla="*/ 490650 w 490650"/>
                          <a:gd name="connsiteY10" fmla="*/ 852579 h 997008"/>
                          <a:gd name="connsiteX0" fmla="*/ 347730 w 465288"/>
                          <a:gd name="connsiteY0" fmla="*/ 997008 h 997008"/>
                          <a:gd name="connsiteX1" fmla="*/ 24707 w 465288"/>
                          <a:gd name="connsiteY1" fmla="*/ 548745 h 997008"/>
                          <a:gd name="connsiteX2" fmla="*/ 20743 w 465288"/>
                          <a:gd name="connsiteY2" fmla="*/ 536956 h 997008"/>
                          <a:gd name="connsiteX3" fmla="*/ 8707 w 465288"/>
                          <a:gd name="connsiteY3" fmla="*/ 519105 h 997008"/>
                          <a:gd name="connsiteX4" fmla="*/ 0 w 465288"/>
                          <a:gd name="connsiteY4" fmla="*/ 475977 h 997008"/>
                          <a:gd name="connsiteX5" fmla="*/ 0 w 465288"/>
                          <a:gd name="connsiteY5" fmla="*/ 110798 h 997008"/>
                          <a:gd name="connsiteX6" fmla="*/ 110798 w 465288"/>
                          <a:gd name="connsiteY6" fmla="*/ 0 h 997008"/>
                          <a:gd name="connsiteX7" fmla="*/ 153926 w 465288"/>
                          <a:gd name="connsiteY7" fmla="*/ 8707 h 997008"/>
                          <a:gd name="connsiteX8" fmla="*/ 206146 w 465288"/>
                          <a:gd name="connsiteY8" fmla="*/ 131207 h 997008"/>
                          <a:gd name="connsiteX9" fmla="*/ 221596 w 465288"/>
                          <a:gd name="connsiteY9" fmla="*/ 446574 h 997008"/>
                          <a:gd name="connsiteX10" fmla="*/ 465288 w 465288"/>
                          <a:gd name="connsiteY10" fmla="*/ 777445 h 997008"/>
                          <a:gd name="connsiteX0" fmla="*/ 347730 w 465288"/>
                          <a:gd name="connsiteY0" fmla="*/ 997008 h 997008"/>
                          <a:gd name="connsiteX1" fmla="*/ 285827 w 465288"/>
                          <a:gd name="connsiteY1" fmla="*/ 880043 h 997008"/>
                          <a:gd name="connsiteX2" fmla="*/ 24707 w 465288"/>
                          <a:gd name="connsiteY2" fmla="*/ 548745 h 997008"/>
                          <a:gd name="connsiteX3" fmla="*/ 20743 w 465288"/>
                          <a:gd name="connsiteY3" fmla="*/ 536956 h 997008"/>
                          <a:gd name="connsiteX4" fmla="*/ 8707 w 465288"/>
                          <a:gd name="connsiteY4" fmla="*/ 519105 h 997008"/>
                          <a:gd name="connsiteX5" fmla="*/ 0 w 465288"/>
                          <a:gd name="connsiteY5" fmla="*/ 475977 h 997008"/>
                          <a:gd name="connsiteX6" fmla="*/ 0 w 465288"/>
                          <a:gd name="connsiteY6" fmla="*/ 110798 h 997008"/>
                          <a:gd name="connsiteX7" fmla="*/ 110798 w 465288"/>
                          <a:gd name="connsiteY7" fmla="*/ 0 h 997008"/>
                          <a:gd name="connsiteX8" fmla="*/ 153926 w 465288"/>
                          <a:gd name="connsiteY8" fmla="*/ 8707 h 997008"/>
                          <a:gd name="connsiteX9" fmla="*/ 206146 w 465288"/>
                          <a:gd name="connsiteY9" fmla="*/ 131207 h 997008"/>
                          <a:gd name="connsiteX10" fmla="*/ 221596 w 465288"/>
                          <a:gd name="connsiteY10" fmla="*/ 446574 h 997008"/>
                          <a:gd name="connsiteX11" fmla="*/ 465288 w 465288"/>
                          <a:gd name="connsiteY11" fmla="*/ 777445 h 997008"/>
                          <a:gd name="connsiteX0" fmla="*/ 285827 w 465288"/>
                          <a:gd name="connsiteY0" fmla="*/ 880043 h 880043"/>
                          <a:gd name="connsiteX1" fmla="*/ 24707 w 465288"/>
                          <a:gd name="connsiteY1" fmla="*/ 548745 h 880043"/>
                          <a:gd name="connsiteX2" fmla="*/ 20743 w 465288"/>
                          <a:gd name="connsiteY2" fmla="*/ 536956 h 880043"/>
                          <a:gd name="connsiteX3" fmla="*/ 8707 w 465288"/>
                          <a:gd name="connsiteY3" fmla="*/ 519105 h 880043"/>
                          <a:gd name="connsiteX4" fmla="*/ 0 w 465288"/>
                          <a:gd name="connsiteY4" fmla="*/ 475977 h 880043"/>
                          <a:gd name="connsiteX5" fmla="*/ 0 w 465288"/>
                          <a:gd name="connsiteY5" fmla="*/ 110798 h 880043"/>
                          <a:gd name="connsiteX6" fmla="*/ 110798 w 465288"/>
                          <a:gd name="connsiteY6" fmla="*/ 0 h 880043"/>
                          <a:gd name="connsiteX7" fmla="*/ 153926 w 465288"/>
                          <a:gd name="connsiteY7" fmla="*/ 8707 h 880043"/>
                          <a:gd name="connsiteX8" fmla="*/ 206146 w 465288"/>
                          <a:gd name="connsiteY8" fmla="*/ 131207 h 880043"/>
                          <a:gd name="connsiteX9" fmla="*/ 221596 w 465288"/>
                          <a:gd name="connsiteY9" fmla="*/ 446574 h 880043"/>
                          <a:gd name="connsiteX10" fmla="*/ 465288 w 465288"/>
                          <a:gd name="connsiteY10" fmla="*/ 777445 h 880043"/>
                          <a:gd name="connsiteX0" fmla="*/ 323096 w 465288"/>
                          <a:gd name="connsiteY0" fmla="*/ 934556 h 934556"/>
                          <a:gd name="connsiteX1" fmla="*/ 24707 w 465288"/>
                          <a:gd name="connsiteY1" fmla="*/ 548745 h 934556"/>
                          <a:gd name="connsiteX2" fmla="*/ 20743 w 465288"/>
                          <a:gd name="connsiteY2" fmla="*/ 536956 h 934556"/>
                          <a:gd name="connsiteX3" fmla="*/ 8707 w 465288"/>
                          <a:gd name="connsiteY3" fmla="*/ 519105 h 934556"/>
                          <a:gd name="connsiteX4" fmla="*/ 0 w 465288"/>
                          <a:gd name="connsiteY4" fmla="*/ 475977 h 934556"/>
                          <a:gd name="connsiteX5" fmla="*/ 0 w 465288"/>
                          <a:gd name="connsiteY5" fmla="*/ 110798 h 934556"/>
                          <a:gd name="connsiteX6" fmla="*/ 110798 w 465288"/>
                          <a:gd name="connsiteY6" fmla="*/ 0 h 934556"/>
                          <a:gd name="connsiteX7" fmla="*/ 153926 w 465288"/>
                          <a:gd name="connsiteY7" fmla="*/ 8707 h 934556"/>
                          <a:gd name="connsiteX8" fmla="*/ 206146 w 465288"/>
                          <a:gd name="connsiteY8" fmla="*/ 131207 h 934556"/>
                          <a:gd name="connsiteX9" fmla="*/ 221596 w 465288"/>
                          <a:gd name="connsiteY9" fmla="*/ 446574 h 934556"/>
                          <a:gd name="connsiteX10" fmla="*/ 465288 w 465288"/>
                          <a:gd name="connsiteY10" fmla="*/ 777445 h 934556"/>
                          <a:gd name="connsiteX0" fmla="*/ 299949 w 465288"/>
                          <a:gd name="connsiteY0" fmla="*/ 914214 h 914214"/>
                          <a:gd name="connsiteX1" fmla="*/ 24707 w 465288"/>
                          <a:gd name="connsiteY1" fmla="*/ 548745 h 914214"/>
                          <a:gd name="connsiteX2" fmla="*/ 20743 w 465288"/>
                          <a:gd name="connsiteY2" fmla="*/ 536956 h 914214"/>
                          <a:gd name="connsiteX3" fmla="*/ 8707 w 465288"/>
                          <a:gd name="connsiteY3" fmla="*/ 519105 h 914214"/>
                          <a:gd name="connsiteX4" fmla="*/ 0 w 465288"/>
                          <a:gd name="connsiteY4" fmla="*/ 475977 h 914214"/>
                          <a:gd name="connsiteX5" fmla="*/ 0 w 465288"/>
                          <a:gd name="connsiteY5" fmla="*/ 110798 h 914214"/>
                          <a:gd name="connsiteX6" fmla="*/ 110798 w 465288"/>
                          <a:gd name="connsiteY6" fmla="*/ 0 h 914214"/>
                          <a:gd name="connsiteX7" fmla="*/ 153926 w 465288"/>
                          <a:gd name="connsiteY7" fmla="*/ 8707 h 914214"/>
                          <a:gd name="connsiteX8" fmla="*/ 206146 w 465288"/>
                          <a:gd name="connsiteY8" fmla="*/ 131207 h 914214"/>
                          <a:gd name="connsiteX9" fmla="*/ 221596 w 465288"/>
                          <a:gd name="connsiteY9" fmla="*/ 446574 h 914214"/>
                          <a:gd name="connsiteX10" fmla="*/ 465288 w 465288"/>
                          <a:gd name="connsiteY10" fmla="*/ 777445 h 914214"/>
                          <a:gd name="connsiteX0" fmla="*/ 331351 w 465288"/>
                          <a:gd name="connsiteY0" fmla="*/ 932344 h 932344"/>
                          <a:gd name="connsiteX1" fmla="*/ 24707 w 465288"/>
                          <a:gd name="connsiteY1" fmla="*/ 548745 h 932344"/>
                          <a:gd name="connsiteX2" fmla="*/ 20743 w 465288"/>
                          <a:gd name="connsiteY2" fmla="*/ 536956 h 932344"/>
                          <a:gd name="connsiteX3" fmla="*/ 8707 w 465288"/>
                          <a:gd name="connsiteY3" fmla="*/ 519105 h 932344"/>
                          <a:gd name="connsiteX4" fmla="*/ 0 w 465288"/>
                          <a:gd name="connsiteY4" fmla="*/ 475977 h 932344"/>
                          <a:gd name="connsiteX5" fmla="*/ 0 w 465288"/>
                          <a:gd name="connsiteY5" fmla="*/ 110798 h 932344"/>
                          <a:gd name="connsiteX6" fmla="*/ 110798 w 465288"/>
                          <a:gd name="connsiteY6" fmla="*/ 0 h 932344"/>
                          <a:gd name="connsiteX7" fmla="*/ 153926 w 465288"/>
                          <a:gd name="connsiteY7" fmla="*/ 8707 h 932344"/>
                          <a:gd name="connsiteX8" fmla="*/ 206146 w 465288"/>
                          <a:gd name="connsiteY8" fmla="*/ 131207 h 932344"/>
                          <a:gd name="connsiteX9" fmla="*/ 221596 w 465288"/>
                          <a:gd name="connsiteY9" fmla="*/ 446574 h 932344"/>
                          <a:gd name="connsiteX10" fmla="*/ 465288 w 465288"/>
                          <a:gd name="connsiteY10" fmla="*/ 777445 h 932344"/>
                          <a:gd name="connsiteX0" fmla="*/ 331351 w 465288"/>
                          <a:gd name="connsiteY0" fmla="*/ 932344 h 932344"/>
                          <a:gd name="connsiteX1" fmla="*/ 24707 w 465288"/>
                          <a:gd name="connsiteY1" fmla="*/ 548745 h 932344"/>
                          <a:gd name="connsiteX2" fmla="*/ 20743 w 465288"/>
                          <a:gd name="connsiteY2" fmla="*/ 536956 h 932344"/>
                          <a:gd name="connsiteX3" fmla="*/ 8707 w 465288"/>
                          <a:gd name="connsiteY3" fmla="*/ 519105 h 932344"/>
                          <a:gd name="connsiteX4" fmla="*/ 0 w 465288"/>
                          <a:gd name="connsiteY4" fmla="*/ 475977 h 932344"/>
                          <a:gd name="connsiteX5" fmla="*/ 0 w 465288"/>
                          <a:gd name="connsiteY5" fmla="*/ 110798 h 932344"/>
                          <a:gd name="connsiteX6" fmla="*/ 110798 w 465288"/>
                          <a:gd name="connsiteY6" fmla="*/ 0 h 932344"/>
                          <a:gd name="connsiteX7" fmla="*/ 153926 w 465288"/>
                          <a:gd name="connsiteY7" fmla="*/ 8707 h 932344"/>
                          <a:gd name="connsiteX8" fmla="*/ 206146 w 465288"/>
                          <a:gd name="connsiteY8" fmla="*/ 131207 h 932344"/>
                          <a:gd name="connsiteX9" fmla="*/ 221596 w 465288"/>
                          <a:gd name="connsiteY9" fmla="*/ 446574 h 932344"/>
                          <a:gd name="connsiteX10" fmla="*/ 465288 w 465288"/>
                          <a:gd name="connsiteY10" fmla="*/ 777445 h 932344"/>
                          <a:gd name="connsiteX0" fmla="*/ 331351 w 465288"/>
                          <a:gd name="connsiteY0" fmla="*/ 932344 h 932344"/>
                          <a:gd name="connsiteX1" fmla="*/ 20743 w 465288"/>
                          <a:gd name="connsiteY1" fmla="*/ 536956 h 932344"/>
                          <a:gd name="connsiteX2" fmla="*/ 8707 w 465288"/>
                          <a:gd name="connsiteY2" fmla="*/ 519105 h 932344"/>
                          <a:gd name="connsiteX3" fmla="*/ 0 w 465288"/>
                          <a:gd name="connsiteY3" fmla="*/ 475977 h 932344"/>
                          <a:gd name="connsiteX4" fmla="*/ 0 w 465288"/>
                          <a:gd name="connsiteY4" fmla="*/ 110798 h 932344"/>
                          <a:gd name="connsiteX5" fmla="*/ 110798 w 465288"/>
                          <a:gd name="connsiteY5" fmla="*/ 0 h 932344"/>
                          <a:gd name="connsiteX6" fmla="*/ 153926 w 465288"/>
                          <a:gd name="connsiteY6" fmla="*/ 8707 h 932344"/>
                          <a:gd name="connsiteX7" fmla="*/ 206146 w 465288"/>
                          <a:gd name="connsiteY7" fmla="*/ 131207 h 932344"/>
                          <a:gd name="connsiteX8" fmla="*/ 221596 w 465288"/>
                          <a:gd name="connsiteY8" fmla="*/ 446574 h 932344"/>
                          <a:gd name="connsiteX9" fmla="*/ 465288 w 465288"/>
                          <a:gd name="connsiteY9" fmla="*/ 777445 h 932344"/>
                          <a:gd name="connsiteX0" fmla="*/ 331351 w 465288"/>
                          <a:gd name="connsiteY0" fmla="*/ 932344 h 932344"/>
                          <a:gd name="connsiteX1" fmla="*/ 8707 w 465288"/>
                          <a:gd name="connsiteY1" fmla="*/ 519105 h 932344"/>
                          <a:gd name="connsiteX2" fmla="*/ 0 w 465288"/>
                          <a:gd name="connsiteY2" fmla="*/ 475977 h 932344"/>
                          <a:gd name="connsiteX3" fmla="*/ 0 w 465288"/>
                          <a:gd name="connsiteY3" fmla="*/ 110798 h 932344"/>
                          <a:gd name="connsiteX4" fmla="*/ 110798 w 465288"/>
                          <a:gd name="connsiteY4" fmla="*/ 0 h 932344"/>
                          <a:gd name="connsiteX5" fmla="*/ 153926 w 465288"/>
                          <a:gd name="connsiteY5" fmla="*/ 8707 h 932344"/>
                          <a:gd name="connsiteX6" fmla="*/ 206146 w 465288"/>
                          <a:gd name="connsiteY6" fmla="*/ 131207 h 932344"/>
                          <a:gd name="connsiteX7" fmla="*/ 221596 w 465288"/>
                          <a:gd name="connsiteY7" fmla="*/ 446574 h 932344"/>
                          <a:gd name="connsiteX8" fmla="*/ 465288 w 465288"/>
                          <a:gd name="connsiteY8" fmla="*/ 777445 h 932344"/>
                          <a:gd name="connsiteX0" fmla="*/ 331351 w 465288"/>
                          <a:gd name="connsiteY0" fmla="*/ 932344 h 932344"/>
                          <a:gd name="connsiteX1" fmla="*/ 8707 w 465288"/>
                          <a:gd name="connsiteY1" fmla="*/ 519105 h 932344"/>
                          <a:gd name="connsiteX2" fmla="*/ 0 w 465288"/>
                          <a:gd name="connsiteY2" fmla="*/ 475977 h 932344"/>
                          <a:gd name="connsiteX3" fmla="*/ 0 w 465288"/>
                          <a:gd name="connsiteY3" fmla="*/ 110798 h 932344"/>
                          <a:gd name="connsiteX4" fmla="*/ 110798 w 465288"/>
                          <a:gd name="connsiteY4" fmla="*/ 0 h 932344"/>
                          <a:gd name="connsiteX5" fmla="*/ 153926 w 465288"/>
                          <a:gd name="connsiteY5" fmla="*/ 8707 h 932344"/>
                          <a:gd name="connsiteX6" fmla="*/ 206146 w 465288"/>
                          <a:gd name="connsiteY6" fmla="*/ 131207 h 932344"/>
                          <a:gd name="connsiteX7" fmla="*/ 221596 w 465288"/>
                          <a:gd name="connsiteY7" fmla="*/ 446574 h 932344"/>
                          <a:gd name="connsiteX8" fmla="*/ 465288 w 465288"/>
                          <a:gd name="connsiteY8" fmla="*/ 777445 h 932344"/>
                          <a:gd name="connsiteX0" fmla="*/ 331351 w 465288"/>
                          <a:gd name="connsiteY0" fmla="*/ 932344 h 932344"/>
                          <a:gd name="connsiteX1" fmla="*/ 8707 w 465288"/>
                          <a:gd name="connsiteY1" fmla="*/ 519105 h 932344"/>
                          <a:gd name="connsiteX2" fmla="*/ 0 w 465288"/>
                          <a:gd name="connsiteY2" fmla="*/ 475977 h 932344"/>
                          <a:gd name="connsiteX3" fmla="*/ 0 w 465288"/>
                          <a:gd name="connsiteY3" fmla="*/ 110798 h 932344"/>
                          <a:gd name="connsiteX4" fmla="*/ 110798 w 465288"/>
                          <a:gd name="connsiteY4" fmla="*/ 0 h 932344"/>
                          <a:gd name="connsiteX5" fmla="*/ 153926 w 465288"/>
                          <a:gd name="connsiteY5" fmla="*/ 8707 h 932344"/>
                          <a:gd name="connsiteX6" fmla="*/ 206146 w 465288"/>
                          <a:gd name="connsiteY6" fmla="*/ 131207 h 932344"/>
                          <a:gd name="connsiteX7" fmla="*/ 221596 w 465288"/>
                          <a:gd name="connsiteY7" fmla="*/ 446574 h 932344"/>
                          <a:gd name="connsiteX8" fmla="*/ 465288 w 465288"/>
                          <a:gd name="connsiteY8" fmla="*/ 777445 h 932344"/>
                          <a:gd name="connsiteX0" fmla="*/ 331351 w 472463"/>
                          <a:gd name="connsiteY0" fmla="*/ 932344 h 932344"/>
                          <a:gd name="connsiteX1" fmla="*/ 8707 w 472463"/>
                          <a:gd name="connsiteY1" fmla="*/ 519105 h 932344"/>
                          <a:gd name="connsiteX2" fmla="*/ 0 w 472463"/>
                          <a:gd name="connsiteY2" fmla="*/ 475977 h 932344"/>
                          <a:gd name="connsiteX3" fmla="*/ 0 w 472463"/>
                          <a:gd name="connsiteY3" fmla="*/ 110798 h 932344"/>
                          <a:gd name="connsiteX4" fmla="*/ 110798 w 472463"/>
                          <a:gd name="connsiteY4" fmla="*/ 0 h 932344"/>
                          <a:gd name="connsiteX5" fmla="*/ 153926 w 472463"/>
                          <a:gd name="connsiteY5" fmla="*/ 8707 h 932344"/>
                          <a:gd name="connsiteX6" fmla="*/ 206146 w 472463"/>
                          <a:gd name="connsiteY6" fmla="*/ 131207 h 932344"/>
                          <a:gd name="connsiteX7" fmla="*/ 221596 w 472463"/>
                          <a:gd name="connsiteY7" fmla="*/ 446574 h 932344"/>
                          <a:gd name="connsiteX8" fmla="*/ 472463 w 472463"/>
                          <a:gd name="connsiteY8" fmla="*/ 793220 h 932344"/>
                          <a:gd name="connsiteX0" fmla="*/ 331351 w 472463"/>
                          <a:gd name="connsiteY0" fmla="*/ 932344 h 932344"/>
                          <a:gd name="connsiteX1" fmla="*/ 8707 w 472463"/>
                          <a:gd name="connsiteY1" fmla="*/ 519105 h 932344"/>
                          <a:gd name="connsiteX2" fmla="*/ 0 w 472463"/>
                          <a:gd name="connsiteY2" fmla="*/ 475977 h 932344"/>
                          <a:gd name="connsiteX3" fmla="*/ 0 w 472463"/>
                          <a:gd name="connsiteY3" fmla="*/ 110798 h 932344"/>
                          <a:gd name="connsiteX4" fmla="*/ 110798 w 472463"/>
                          <a:gd name="connsiteY4" fmla="*/ 0 h 932344"/>
                          <a:gd name="connsiteX5" fmla="*/ 153926 w 472463"/>
                          <a:gd name="connsiteY5" fmla="*/ 8707 h 932344"/>
                          <a:gd name="connsiteX6" fmla="*/ 206146 w 472463"/>
                          <a:gd name="connsiteY6" fmla="*/ 131207 h 932344"/>
                          <a:gd name="connsiteX7" fmla="*/ 221596 w 472463"/>
                          <a:gd name="connsiteY7" fmla="*/ 446574 h 932344"/>
                          <a:gd name="connsiteX8" fmla="*/ 472463 w 472463"/>
                          <a:gd name="connsiteY8" fmla="*/ 793220 h 93234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472463" h="932344">
                            <a:moveTo>
                              <a:pt x="331351" y="932344"/>
                            </a:moveTo>
                            <a:cubicBezTo>
                              <a:pt x="198497" y="810228"/>
                              <a:pt x="90067" y="702211"/>
                              <a:pt x="8707" y="519105"/>
                            </a:cubicBezTo>
                            <a:cubicBezTo>
                              <a:pt x="3100" y="505849"/>
                              <a:pt x="0" y="491275"/>
                              <a:pt x="0" y="475977"/>
                            </a:cubicBezTo>
                            <a:lnTo>
                              <a:pt x="0" y="110798"/>
                            </a:lnTo>
                            <a:cubicBezTo>
                              <a:pt x="0" y="49606"/>
                              <a:pt x="49606" y="0"/>
                              <a:pt x="110798" y="0"/>
                            </a:cubicBezTo>
                            <a:cubicBezTo>
                              <a:pt x="126096" y="0"/>
                              <a:pt x="140670" y="3100"/>
                              <a:pt x="153926" y="8707"/>
                            </a:cubicBezTo>
                            <a:cubicBezTo>
                              <a:pt x="193693" y="25527"/>
                              <a:pt x="206146" y="85313"/>
                              <a:pt x="206146" y="131207"/>
                            </a:cubicBezTo>
                            <a:lnTo>
                              <a:pt x="221596" y="446574"/>
                            </a:lnTo>
                            <a:cubicBezTo>
                              <a:pt x="296776" y="623373"/>
                              <a:pt x="472463" y="793220"/>
                              <a:pt x="472463" y="793220"/>
                            </a:cubicBezTo>
                          </a:path>
                        </a:pathLst>
                      </a:cu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58" name="フリーフォーム: 図形 257">
                        <a:extLst>
                          <a:ext uri="{FF2B5EF4-FFF2-40B4-BE49-F238E27FC236}">
                            <a16:creationId xmlns:a16="http://schemas.microsoft.com/office/drawing/2014/main" id="{6AE29DF9-FF67-4EFF-A780-42BB4246B3B8}"/>
                          </a:ext>
                        </a:extLst>
                      </p:cNvPr>
                      <p:cNvSpPr/>
                      <p:nvPr/>
                    </p:nvSpPr>
                    <p:spPr>
                      <a:xfrm rot="19623778">
                        <a:off x="605797" y="3814934"/>
                        <a:ext cx="94380" cy="457538"/>
                      </a:xfrm>
                      <a:custGeom>
                        <a:avLst/>
                        <a:gdLst>
                          <a:gd name="connsiteX0" fmla="*/ 22876 w 88125"/>
                          <a:gd name="connsiteY0" fmla="*/ 4618 h 438031"/>
                          <a:gd name="connsiteX1" fmla="*/ 88125 w 88125"/>
                          <a:gd name="connsiteY1" fmla="*/ 103057 h 438031"/>
                          <a:gd name="connsiteX2" fmla="*/ 88125 w 88125"/>
                          <a:gd name="connsiteY2" fmla="*/ 425062 h 438031"/>
                          <a:gd name="connsiteX3" fmla="*/ 51446 w 88125"/>
                          <a:gd name="connsiteY3" fmla="*/ 438031 h 438031"/>
                          <a:gd name="connsiteX4" fmla="*/ 49728 w 88125"/>
                          <a:gd name="connsiteY4" fmla="*/ 435242 h 438031"/>
                          <a:gd name="connsiteX5" fmla="*/ 53619 w 88125"/>
                          <a:gd name="connsiteY5" fmla="*/ 91383 h 438031"/>
                          <a:gd name="connsiteX6" fmla="*/ 14742 w 88125"/>
                          <a:gd name="connsiteY6" fmla="*/ 8944 h 438031"/>
                          <a:gd name="connsiteX7" fmla="*/ 0 w 88125"/>
                          <a:gd name="connsiteY7" fmla="*/ 0 h 4380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88125" h="438031">
                            <a:moveTo>
                              <a:pt x="22876" y="4618"/>
                            </a:moveTo>
                            <a:cubicBezTo>
                              <a:pt x="61220" y="20837"/>
                              <a:pt x="88125" y="58805"/>
                              <a:pt x="88125" y="103057"/>
                            </a:cubicBezTo>
                            <a:lnTo>
                              <a:pt x="88125" y="425062"/>
                            </a:lnTo>
                            <a:lnTo>
                              <a:pt x="51446" y="438031"/>
                            </a:lnTo>
                            <a:lnTo>
                              <a:pt x="49728" y="435242"/>
                            </a:lnTo>
                            <a:lnTo>
                              <a:pt x="53619" y="91383"/>
                            </a:lnTo>
                            <a:cubicBezTo>
                              <a:pt x="53619" y="58194"/>
                              <a:pt x="38485" y="28539"/>
                              <a:pt x="14742" y="8944"/>
                            </a:cubicBez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FFFFFF">
                          <a:alpha val="4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59" name="四角形: 上の 2 つの角を丸める 109">
                        <a:extLst>
                          <a:ext uri="{FF2B5EF4-FFF2-40B4-BE49-F238E27FC236}">
                            <a16:creationId xmlns:a16="http://schemas.microsoft.com/office/drawing/2014/main" id="{564EF439-804C-47EE-95B8-B09BD5008DF2}"/>
                          </a:ext>
                        </a:extLst>
                      </p:cNvPr>
                      <p:cNvSpPr/>
                      <p:nvPr/>
                    </p:nvSpPr>
                    <p:spPr>
                      <a:xfrm rot="12177584">
                        <a:off x="733744" y="4498753"/>
                        <a:ext cx="564378" cy="110868"/>
                      </a:xfrm>
                      <a:custGeom>
                        <a:avLst/>
                        <a:gdLst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473274 w 473274"/>
                          <a:gd name="connsiteY4" fmla="*/ 79078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91305"/>
                          <a:gd name="connsiteX1" fmla="*/ 433735 w 473274"/>
                          <a:gd name="connsiteY1" fmla="*/ 0 h 91305"/>
                          <a:gd name="connsiteX2" fmla="*/ 473274 w 473274"/>
                          <a:gd name="connsiteY2" fmla="*/ 39539 h 91305"/>
                          <a:gd name="connsiteX3" fmla="*/ 473274 w 473274"/>
                          <a:gd name="connsiteY3" fmla="*/ 79078 h 91305"/>
                          <a:gd name="connsiteX4" fmla="*/ 306045 w 473274"/>
                          <a:gd name="connsiteY4" fmla="*/ 91305 h 91305"/>
                          <a:gd name="connsiteX5" fmla="*/ 0 w 473274"/>
                          <a:gd name="connsiteY5" fmla="*/ 79078 h 91305"/>
                          <a:gd name="connsiteX6" fmla="*/ 0 w 473274"/>
                          <a:gd name="connsiteY6" fmla="*/ 79078 h 91305"/>
                          <a:gd name="connsiteX7" fmla="*/ 0 w 473274"/>
                          <a:gd name="connsiteY7" fmla="*/ 39539 h 91305"/>
                          <a:gd name="connsiteX8" fmla="*/ 39539 w 473274"/>
                          <a:gd name="connsiteY8" fmla="*/ 0 h 91305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7422 w 473274"/>
                          <a:gd name="connsiteY4" fmla="*/ 51413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7422 w 473274"/>
                          <a:gd name="connsiteY4" fmla="*/ 51413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5290 w 473274"/>
                          <a:gd name="connsiteY4" fmla="*/ 62661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5290 w 473274"/>
                          <a:gd name="connsiteY4" fmla="*/ 62661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26519 w 473274"/>
                          <a:gd name="connsiteY4" fmla="*/ 66377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585176"/>
                          <a:gd name="connsiteY0" fmla="*/ 0 h 116264"/>
                          <a:gd name="connsiteX1" fmla="*/ 433735 w 585176"/>
                          <a:gd name="connsiteY1" fmla="*/ 0 h 116264"/>
                          <a:gd name="connsiteX2" fmla="*/ 473274 w 585176"/>
                          <a:gd name="connsiteY2" fmla="*/ 39539 h 116264"/>
                          <a:gd name="connsiteX3" fmla="*/ 585176 w 585176"/>
                          <a:gd name="connsiteY3" fmla="*/ 116264 h 116264"/>
                          <a:gd name="connsiteX4" fmla="*/ 226519 w 585176"/>
                          <a:gd name="connsiteY4" fmla="*/ 66377 h 116264"/>
                          <a:gd name="connsiteX5" fmla="*/ 0 w 585176"/>
                          <a:gd name="connsiteY5" fmla="*/ 79078 h 116264"/>
                          <a:gd name="connsiteX6" fmla="*/ 0 w 585176"/>
                          <a:gd name="connsiteY6" fmla="*/ 79078 h 116264"/>
                          <a:gd name="connsiteX7" fmla="*/ 0 w 585176"/>
                          <a:gd name="connsiteY7" fmla="*/ 39539 h 116264"/>
                          <a:gd name="connsiteX8" fmla="*/ 39539 w 585176"/>
                          <a:gd name="connsiteY8" fmla="*/ 0 h 116264"/>
                          <a:gd name="connsiteX0" fmla="*/ 39539 w 585176"/>
                          <a:gd name="connsiteY0" fmla="*/ 0 h 116264"/>
                          <a:gd name="connsiteX1" fmla="*/ 433735 w 585176"/>
                          <a:gd name="connsiteY1" fmla="*/ 0 h 116264"/>
                          <a:gd name="connsiteX2" fmla="*/ 473274 w 585176"/>
                          <a:gd name="connsiteY2" fmla="*/ 39539 h 116264"/>
                          <a:gd name="connsiteX3" fmla="*/ 585176 w 585176"/>
                          <a:gd name="connsiteY3" fmla="*/ 116264 h 116264"/>
                          <a:gd name="connsiteX4" fmla="*/ 226519 w 585176"/>
                          <a:gd name="connsiteY4" fmla="*/ 66377 h 116264"/>
                          <a:gd name="connsiteX5" fmla="*/ 0 w 585176"/>
                          <a:gd name="connsiteY5" fmla="*/ 79078 h 116264"/>
                          <a:gd name="connsiteX6" fmla="*/ 0 w 585176"/>
                          <a:gd name="connsiteY6" fmla="*/ 79078 h 116264"/>
                          <a:gd name="connsiteX7" fmla="*/ 0 w 585176"/>
                          <a:gd name="connsiteY7" fmla="*/ 39539 h 116264"/>
                          <a:gd name="connsiteX8" fmla="*/ 39539 w 585176"/>
                          <a:gd name="connsiteY8" fmla="*/ 0 h 116264"/>
                          <a:gd name="connsiteX0" fmla="*/ 39539 w 585176"/>
                          <a:gd name="connsiteY0" fmla="*/ 0 h 116264"/>
                          <a:gd name="connsiteX1" fmla="*/ 433735 w 585176"/>
                          <a:gd name="connsiteY1" fmla="*/ 0 h 116264"/>
                          <a:gd name="connsiteX2" fmla="*/ 473274 w 585176"/>
                          <a:gd name="connsiteY2" fmla="*/ 39539 h 116264"/>
                          <a:gd name="connsiteX3" fmla="*/ 585176 w 585176"/>
                          <a:gd name="connsiteY3" fmla="*/ 116264 h 116264"/>
                          <a:gd name="connsiteX4" fmla="*/ 226519 w 585176"/>
                          <a:gd name="connsiteY4" fmla="*/ 66377 h 116264"/>
                          <a:gd name="connsiteX5" fmla="*/ 0 w 585176"/>
                          <a:gd name="connsiteY5" fmla="*/ 79078 h 116264"/>
                          <a:gd name="connsiteX6" fmla="*/ 0 w 585176"/>
                          <a:gd name="connsiteY6" fmla="*/ 79078 h 116264"/>
                          <a:gd name="connsiteX7" fmla="*/ 0 w 585176"/>
                          <a:gd name="connsiteY7" fmla="*/ 39539 h 116264"/>
                          <a:gd name="connsiteX8" fmla="*/ 39539 w 585176"/>
                          <a:gd name="connsiteY8" fmla="*/ 0 h 116264"/>
                          <a:gd name="connsiteX0" fmla="*/ 39539 w 585176"/>
                          <a:gd name="connsiteY0" fmla="*/ 0 h 116264"/>
                          <a:gd name="connsiteX1" fmla="*/ 433735 w 585176"/>
                          <a:gd name="connsiteY1" fmla="*/ 0 h 116264"/>
                          <a:gd name="connsiteX2" fmla="*/ 473274 w 585176"/>
                          <a:gd name="connsiteY2" fmla="*/ 39539 h 116264"/>
                          <a:gd name="connsiteX3" fmla="*/ 585176 w 585176"/>
                          <a:gd name="connsiteY3" fmla="*/ 116264 h 116264"/>
                          <a:gd name="connsiteX4" fmla="*/ 229910 w 585176"/>
                          <a:gd name="connsiteY4" fmla="*/ 48684 h 116264"/>
                          <a:gd name="connsiteX5" fmla="*/ 0 w 585176"/>
                          <a:gd name="connsiteY5" fmla="*/ 79078 h 116264"/>
                          <a:gd name="connsiteX6" fmla="*/ 0 w 585176"/>
                          <a:gd name="connsiteY6" fmla="*/ 79078 h 116264"/>
                          <a:gd name="connsiteX7" fmla="*/ 0 w 585176"/>
                          <a:gd name="connsiteY7" fmla="*/ 39539 h 116264"/>
                          <a:gd name="connsiteX8" fmla="*/ 39539 w 585176"/>
                          <a:gd name="connsiteY8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13240 w 598416"/>
                          <a:gd name="connsiteY5" fmla="*/ 79078 h 116264"/>
                          <a:gd name="connsiteX6" fmla="*/ 13240 w 598416"/>
                          <a:gd name="connsiteY6" fmla="*/ 79078 h 116264"/>
                          <a:gd name="connsiteX7" fmla="*/ 0 w 598416"/>
                          <a:gd name="connsiteY7" fmla="*/ 34239 h 116264"/>
                          <a:gd name="connsiteX8" fmla="*/ 52779 w 598416"/>
                          <a:gd name="connsiteY8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13240 w 598416"/>
                          <a:gd name="connsiteY5" fmla="*/ 79078 h 116264"/>
                          <a:gd name="connsiteX6" fmla="*/ 23170 w 598416"/>
                          <a:gd name="connsiteY6" fmla="*/ 83054 h 116264"/>
                          <a:gd name="connsiteX7" fmla="*/ 0 w 598416"/>
                          <a:gd name="connsiteY7" fmla="*/ 34239 h 116264"/>
                          <a:gd name="connsiteX8" fmla="*/ 52779 w 598416"/>
                          <a:gd name="connsiteY8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13240 w 598416"/>
                          <a:gd name="connsiteY5" fmla="*/ 79078 h 116264"/>
                          <a:gd name="connsiteX6" fmla="*/ 63322 w 598416"/>
                          <a:gd name="connsiteY6" fmla="*/ 74365 h 116264"/>
                          <a:gd name="connsiteX7" fmla="*/ 0 w 598416"/>
                          <a:gd name="connsiteY7" fmla="*/ 34239 h 116264"/>
                          <a:gd name="connsiteX8" fmla="*/ 52779 w 598416"/>
                          <a:gd name="connsiteY8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13240 w 598416"/>
                          <a:gd name="connsiteY5" fmla="*/ 79078 h 116264"/>
                          <a:gd name="connsiteX6" fmla="*/ 63322 w 598416"/>
                          <a:gd name="connsiteY6" fmla="*/ 74365 h 116264"/>
                          <a:gd name="connsiteX7" fmla="*/ 0 w 598416"/>
                          <a:gd name="connsiteY7" fmla="*/ 34239 h 116264"/>
                          <a:gd name="connsiteX8" fmla="*/ 52779 w 598416"/>
                          <a:gd name="connsiteY8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13240 w 598416"/>
                          <a:gd name="connsiteY5" fmla="*/ 79078 h 116264"/>
                          <a:gd name="connsiteX6" fmla="*/ 0 w 598416"/>
                          <a:gd name="connsiteY6" fmla="*/ 34239 h 116264"/>
                          <a:gd name="connsiteX7" fmla="*/ 52779 w 598416"/>
                          <a:gd name="connsiteY7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13240 w 598416"/>
                          <a:gd name="connsiteY5" fmla="*/ 79078 h 116264"/>
                          <a:gd name="connsiteX6" fmla="*/ 0 w 598416"/>
                          <a:gd name="connsiteY6" fmla="*/ 34239 h 116264"/>
                          <a:gd name="connsiteX7" fmla="*/ 52779 w 598416"/>
                          <a:gd name="connsiteY7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28174 w 598416"/>
                          <a:gd name="connsiteY5" fmla="*/ 75531 h 116264"/>
                          <a:gd name="connsiteX6" fmla="*/ 0 w 598416"/>
                          <a:gd name="connsiteY6" fmla="*/ 34239 h 116264"/>
                          <a:gd name="connsiteX7" fmla="*/ 52779 w 598416"/>
                          <a:gd name="connsiteY7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28174 w 598416"/>
                          <a:gd name="connsiteY5" fmla="*/ 75531 h 116264"/>
                          <a:gd name="connsiteX6" fmla="*/ 0 w 598416"/>
                          <a:gd name="connsiteY6" fmla="*/ 34239 h 116264"/>
                          <a:gd name="connsiteX7" fmla="*/ 52779 w 598416"/>
                          <a:gd name="connsiteY7" fmla="*/ 0 h 11626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598416" h="116264">
                            <a:moveTo>
                              <a:pt x="52779" y="0"/>
                            </a:moveTo>
                            <a:lnTo>
                              <a:pt x="446975" y="0"/>
                            </a:lnTo>
                            <a:cubicBezTo>
                              <a:pt x="468812" y="0"/>
                              <a:pt x="486514" y="17702"/>
                              <a:pt x="486514" y="39539"/>
                            </a:cubicBezTo>
                            <a:lnTo>
                              <a:pt x="598416" y="116264"/>
                            </a:lnTo>
                            <a:cubicBezTo>
                              <a:pt x="519799" y="107042"/>
                              <a:pt x="338190" y="55473"/>
                              <a:pt x="243150" y="48684"/>
                            </a:cubicBezTo>
                            <a:cubicBezTo>
                              <a:pt x="148110" y="41895"/>
                              <a:pt x="107315" y="66309"/>
                              <a:pt x="28174" y="75531"/>
                            </a:cubicBezTo>
                            <a:cubicBezTo>
                              <a:pt x="-6106" y="67677"/>
                              <a:pt x="4413" y="49185"/>
                              <a:pt x="0" y="34239"/>
                            </a:cubicBezTo>
                            <a:cubicBezTo>
                              <a:pt x="0" y="12402"/>
                              <a:pt x="30942" y="0"/>
                              <a:pt x="52779" y="0"/>
                            </a:cubicBezTo>
                            <a:close/>
                          </a:path>
                        </a:pathLst>
                      </a:custGeom>
                      <a:solidFill>
                        <a:srgbClr val="000000">
                          <a:alpha val="2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60" name="フリーフォーム: 図形 259">
                        <a:extLst>
                          <a:ext uri="{FF2B5EF4-FFF2-40B4-BE49-F238E27FC236}">
                            <a16:creationId xmlns:a16="http://schemas.microsoft.com/office/drawing/2014/main" id="{B8C3944E-DDA8-43A4-A757-7B36C5790A88}"/>
                          </a:ext>
                        </a:extLst>
                      </p:cNvPr>
                      <p:cNvSpPr/>
                      <p:nvPr/>
                    </p:nvSpPr>
                    <p:spPr>
                      <a:xfrm rot="17497709">
                        <a:off x="765675" y="4070511"/>
                        <a:ext cx="422053" cy="1037353"/>
                      </a:xfrm>
                      <a:custGeom>
                        <a:avLst/>
                        <a:gdLst>
                          <a:gd name="connsiteX0" fmla="*/ 315192 w 334508"/>
                          <a:gd name="connsiteY0" fmla="*/ 37879 h 991241"/>
                          <a:gd name="connsiteX1" fmla="*/ 321704 w 334508"/>
                          <a:gd name="connsiteY1" fmla="*/ 143203 h 991241"/>
                          <a:gd name="connsiteX2" fmla="*/ 189158 w 334508"/>
                          <a:gd name="connsiteY2" fmla="*/ 372778 h 991241"/>
                          <a:gd name="connsiteX3" fmla="*/ 189158 w 334508"/>
                          <a:gd name="connsiteY3" fmla="*/ 897301 h 991241"/>
                          <a:gd name="connsiteX4" fmla="*/ 95218 w 334508"/>
                          <a:gd name="connsiteY4" fmla="*/ 991241 h 991241"/>
                          <a:gd name="connsiteX5" fmla="*/ 1278 w 334508"/>
                          <a:gd name="connsiteY5" fmla="*/ 897301 h 991241"/>
                          <a:gd name="connsiteX6" fmla="*/ 1278 w 334508"/>
                          <a:gd name="connsiteY6" fmla="*/ 355893 h 991241"/>
                          <a:gd name="connsiteX7" fmla="*/ 1484 w 334508"/>
                          <a:gd name="connsiteY7" fmla="*/ 354871 h 991241"/>
                          <a:gd name="connsiteX8" fmla="*/ 0 w 334508"/>
                          <a:gd name="connsiteY8" fmla="*/ 333581 h 991241"/>
                          <a:gd name="connsiteX9" fmla="*/ 12082 w 334508"/>
                          <a:gd name="connsiteY9" fmla="*/ 297652 h 991241"/>
                          <a:gd name="connsiteX10" fmla="*/ 156366 w 334508"/>
                          <a:gd name="connsiteY10" fmla="*/ 47745 h 991241"/>
                          <a:gd name="connsiteX11" fmla="*/ 286764 w 334508"/>
                          <a:gd name="connsiteY11" fmla="*/ 12805 h 991241"/>
                          <a:gd name="connsiteX12" fmla="*/ 315192 w 334508"/>
                          <a:gd name="connsiteY12" fmla="*/ 37879 h 991241"/>
                          <a:gd name="connsiteX0" fmla="*/ 95218 w 334508"/>
                          <a:gd name="connsiteY0" fmla="*/ 991241 h 1082681"/>
                          <a:gd name="connsiteX1" fmla="*/ 1278 w 334508"/>
                          <a:gd name="connsiteY1" fmla="*/ 897301 h 1082681"/>
                          <a:gd name="connsiteX2" fmla="*/ 1278 w 334508"/>
                          <a:gd name="connsiteY2" fmla="*/ 355893 h 1082681"/>
                          <a:gd name="connsiteX3" fmla="*/ 1484 w 334508"/>
                          <a:gd name="connsiteY3" fmla="*/ 354871 h 1082681"/>
                          <a:gd name="connsiteX4" fmla="*/ 0 w 334508"/>
                          <a:gd name="connsiteY4" fmla="*/ 333581 h 1082681"/>
                          <a:gd name="connsiteX5" fmla="*/ 12082 w 334508"/>
                          <a:gd name="connsiteY5" fmla="*/ 297652 h 1082681"/>
                          <a:gd name="connsiteX6" fmla="*/ 156366 w 334508"/>
                          <a:gd name="connsiteY6" fmla="*/ 47745 h 1082681"/>
                          <a:gd name="connsiteX7" fmla="*/ 286764 w 334508"/>
                          <a:gd name="connsiteY7" fmla="*/ 12805 h 1082681"/>
                          <a:gd name="connsiteX8" fmla="*/ 315192 w 334508"/>
                          <a:gd name="connsiteY8" fmla="*/ 37879 h 1082681"/>
                          <a:gd name="connsiteX9" fmla="*/ 321704 w 334508"/>
                          <a:gd name="connsiteY9" fmla="*/ 143203 h 1082681"/>
                          <a:gd name="connsiteX10" fmla="*/ 189158 w 334508"/>
                          <a:gd name="connsiteY10" fmla="*/ 372778 h 1082681"/>
                          <a:gd name="connsiteX11" fmla="*/ 189158 w 334508"/>
                          <a:gd name="connsiteY11" fmla="*/ 897301 h 1082681"/>
                          <a:gd name="connsiteX12" fmla="*/ 186658 w 334508"/>
                          <a:gd name="connsiteY12" fmla="*/ 1082681 h 1082681"/>
                          <a:gd name="connsiteX0" fmla="*/ 95218 w 334508"/>
                          <a:gd name="connsiteY0" fmla="*/ 991241 h 991241"/>
                          <a:gd name="connsiteX1" fmla="*/ 1278 w 334508"/>
                          <a:gd name="connsiteY1" fmla="*/ 897301 h 991241"/>
                          <a:gd name="connsiteX2" fmla="*/ 1278 w 334508"/>
                          <a:gd name="connsiteY2" fmla="*/ 355893 h 991241"/>
                          <a:gd name="connsiteX3" fmla="*/ 1484 w 334508"/>
                          <a:gd name="connsiteY3" fmla="*/ 354871 h 991241"/>
                          <a:gd name="connsiteX4" fmla="*/ 0 w 334508"/>
                          <a:gd name="connsiteY4" fmla="*/ 333581 h 991241"/>
                          <a:gd name="connsiteX5" fmla="*/ 12082 w 334508"/>
                          <a:gd name="connsiteY5" fmla="*/ 297652 h 991241"/>
                          <a:gd name="connsiteX6" fmla="*/ 156366 w 334508"/>
                          <a:gd name="connsiteY6" fmla="*/ 47745 h 991241"/>
                          <a:gd name="connsiteX7" fmla="*/ 286764 w 334508"/>
                          <a:gd name="connsiteY7" fmla="*/ 12805 h 991241"/>
                          <a:gd name="connsiteX8" fmla="*/ 315192 w 334508"/>
                          <a:gd name="connsiteY8" fmla="*/ 37879 h 991241"/>
                          <a:gd name="connsiteX9" fmla="*/ 321704 w 334508"/>
                          <a:gd name="connsiteY9" fmla="*/ 143203 h 991241"/>
                          <a:gd name="connsiteX10" fmla="*/ 189158 w 334508"/>
                          <a:gd name="connsiteY10" fmla="*/ 372778 h 991241"/>
                          <a:gd name="connsiteX11" fmla="*/ 189158 w 334508"/>
                          <a:gd name="connsiteY11" fmla="*/ 897301 h 991241"/>
                          <a:gd name="connsiteX0" fmla="*/ 1278 w 334508"/>
                          <a:gd name="connsiteY0" fmla="*/ 897301 h 897301"/>
                          <a:gd name="connsiteX1" fmla="*/ 1278 w 334508"/>
                          <a:gd name="connsiteY1" fmla="*/ 355893 h 897301"/>
                          <a:gd name="connsiteX2" fmla="*/ 1484 w 334508"/>
                          <a:gd name="connsiteY2" fmla="*/ 354871 h 897301"/>
                          <a:gd name="connsiteX3" fmla="*/ 0 w 334508"/>
                          <a:gd name="connsiteY3" fmla="*/ 333581 h 897301"/>
                          <a:gd name="connsiteX4" fmla="*/ 12082 w 334508"/>
                          <a:gd name="connsiteY4" fmla="*/ 297652 h 897301"/>
                          <a:gd name="connsiteX5" fmla="*/ 156366 w 334508"/>
                          <a:gd name="connsiteY5" fmla="*/ 47745 h 897301"/>
                          <a:gd name="connsiteX6" fmla="*/ 286764 w 334508"/>
                          <a:gd name="connsiteY6" fmla="*/ 12805 h 897301"/>
                          <a:gd name="connsiteX7" fmla="*/ 315192 w 334508"/>
                          <a:gd name="connsiteY7" fmla="*/ 37879 h 897301"/>
                          <a:gd name="connsiteX8" fmla="*/ 321704 w 334508"/>
                          <a:gd name="connsiteY8" fmla="*/ 143203 h 897301"/>
                          <a:gd name="connsiteX9" fmla="*/ 189158 w 334508"/>
                          <a:gd name="connsiteY9" fmla="*/ 372778 h 897301"/>
                          <a:gd name="connsiteX10" fmla="*/ 189158 w 334508"/>
                          <a:gd name="connsiteY10" fmla="*/ 897301 h 897301"/>
                          <a:gd name="connsiteX0" fmla="*/ 0 w 408583"/>
                          <a:gd name="connsiteY0" fmla="*/ 664187 h 897301"/>
                          <a:gd name="connsiteX1" fmla="*/ 75353 w 408583"/>
                          <a:gd name="connsiteY1" fmla="*/ 355893 h 897301"/>
                          <a:gd name="connsiteX2" fmla="*/ 75559 w 408583"/>
                          <a:gd name="connsiteY2" fmla="*/ 354871 h 897301"/>
                          <a:gd name="connsiteX3" fmla="*/ 74075 w 408583"/>
                          <a:gd name="connsiteY3" fmla="*/ 333581 h 897301"/>
                          <a:gd name="connsiteX4" fmla="*/ 86157 w 408583"/>
                          <a:gd name="connsiteY4" fmla="*/ 297652 h 897301"/>
                          <a:gd name="connsiteX5" fmla="*/ 230441 w 408583"/>
                          <a:gd name="connsiteY5" fmla="*/ 47745 h 897301"/>
                          <a:gd name="connsiteX6" fmla="*/ 360839 w 408583"/>
                          <a:gd name="connsiteY6" fmla="*/ 12805 h 897301"/>
                          <a:gd name="connsiteX7" fmla="*/ 389267 w 408583"/>
                          <a:gd name="connsiteY7" fmla="*/ 37879 h 897301"/>
                          <a:gd name="connsiteX8" fmla="*/ 395779 w 408583"/>
                          <a:gd name="connsiteY8" fmla="*/ 143203 h 897301"/>
                          <a:gd name="connsiteX9" fmla="*/ 263233 w 408583"/>
                          <a:gd name="connsiteY9" fmla="*/ 372778 h 897301"/>
                          <a:gd name="connsiteX10" fmla="*/ 263233 w 408583"/>
                          <a:gd name="connsiteY10" fmla="*/ 897301 h 897301"/>
                          <a:gd name="connsiteX0" fmla="*/ 5451 w 334508"/>
                          <a:gd name="connsiteY0" fmla="*/ 881985 h 897301"/>
                          <a:gd name="connsiteX1" fmla="*/ 1278 w 334508"/>
                          <a:gd name="connsiteY1" fmla="*/ 355893 h 897301"/>
                          <a:gd name="connsiteX2" fmla="*/ 1484 w 334508"/>
                          <a:gd name="connsiteY2" fmla="*/ 354871 h 897301"/>
                          <a:gd name="connsiteX3" fmla="*/ 0 w 334508"/>
                          <a:gd name="connsiteY3" fmla="*/ 333581 h 897301"/>
                          <a:gd name="connsiteX4" fmla="*/ 12082 w 334508"/>
                          <a:gd name="connsiteY4" fmla="*/ 297652 h 897301"/>
                          <a:gd name="connsiteX5" fmla="*/ 156366 w 334508"/>
                          <a:gd name="connsiteY5" fmla="*/ 47745 h 897301"/>
                          <a:gd name="connsiteX6" fmla="*/ 286764 w 334508"/>
                          <a:gd name="connsiteY6" fmla="*/ 12805 h 897301"/>
                          <a:gd name="connsiteX7" fmla="*/ 315192 w 334508"/>
                          <a:gd name="connsiteY7" fmla="*/ 37879 h 897301"/>
                          <a:gd name="connsiteX8" fmla="*/ 321704 w 334508"/>
                          <a:gd name="connsiteY8" fmla="*/ 143203 h 897301"/>
                          <a:gd name="connsiteX9" fmla="*/ 189158 w 334508"/>
                          <a:gd name="connsiteY9" fmla="*/ 372778 h 897301"/>
                          <a:gd name="connsiteX10" fmla="*/ 189158 w 334508"/>
                          <a:gd name="connsiteY10" fmla="*/ 897301 h 897301"/>
                          <a:gd name="connsiteX0" fmla="*/ 5451 w 334508"/>
                          <a:gd name="connsiteY0" fmla="*/ 881985 h 881985"/>
                          <a:gd name="connsiteX1" fmla="*/ 1278 w 334508"/>
                          <a:gd name="connsiteY1" fmla="*/ 355893 h 881985"/>
                          <a:gd name="connsiteX2" fmla="*/ 1484 w 334508"/>
                          <a:gd name="connsiteY2" fmla="*/ 354871 h 881985"/>
                          <a:gd name="connsiteX3" fmla="*/ 0 w 334508"/>
                          <a:gd name="connsiteY3" fmla="*/ 333581 h 881985"/>
                          <a:gd name="connsiteX4" fmla="*/ 12082 w 334508"/>
                          <a:gd name="connsiteY4" fmla="*/ 297652 h 881985"/>
                          <a:gd name="connsiteX5" fmla="*/ 156366 w 334508"/>
                          <a:gd name="connsiteY5" fmla="*/ 47745 h 881985"/>
                          <a:gd name="connsiteX6" fmla="*/ 286764 w 334508"/>
                          <a:gd name="connsiteY6" fmla="*/ 12805 h 881985"/>
                          <a:gd name="connsiteX7" fmla="*/ 315192 w 334508"/>
                          <a:gd name="connsiteY7" fmla="*/ 37879 h 881985"/>
                          <a:gd name="connsiteX8" fmla="*/ 321704 w 334508"/>
                          <a:gd name="connsiteY8" fmla="*/ 143203 h 881985"/>
                          <a:gd name="connsiteX9" fmla="*/ 189158 w 334508"/>
                          <a:gd name="connsiteY9" fmla="*/ 372778 h 881985"/>
                          <a:gd name="connsiteX10" fmla="*/ 194708 w 334508"/>
                          <a:gd name="connsiteY10" fmla="*/ 816544 h 881985"/>
                          <a:gd name="connsiteX0" fmla="*/ 4173 w 333230"/>
                          <a:gd name="connsiteY0" fmla="*/ 881985 h 881985"/>
                          <a:gd name="connsiteX1" fmla="*/ 0 w 333230"/>
                          <a:gd name="connsiteY1" fmla="*/ 355893 h 881985"/>
                          <a:gd name="connsiteX2" fmla="*/ 206 w 333230"/>
                          <a:gd name="connsiteY2" fmla="*/ 354871 h 881985"/>
                          <a:gd name="connsiteX3" fmla="*/ 10804 w 333230"/>
                          <a:gd name="connsiteY3" fmla="*/ 297652 h 881985"/>
                          <a:gd name="connsiteX4" fmla="*/ 155088 w 333230"/>
                          <a:gd name="connsiteY4" fmla="*/ 47745 h 881985"/>
                          <a:gd name="connsiteX5" fmla="*/ 285486 w 333230"/>
                          <a:gd name="connsiteY5" fmla="*/ 12805 h 881985"/>
                          <a:gd name="connsiteX6" fmla="*/ 313914 w 333230"/>
                          <a:gd name="connsiteY6" fmla="*/ 37879 h 881985"/>
                          <a:gd name="connsiteX7" fmla="*/ 320426 w 333230"/>
                          <a:gd name="connsiteY7" fmla="*/ 143203 h 881985"/>
                          <a:gd name="connsiteX8" fmla="*/ 187880 w 333230"/>
                          <a:gd name="connsiteY8" fmla="*/ 372778 h 881985"/>
                          <a:gd name="connsiteX9" fmla="*/ 193430 w 333230"/>
                          <a:gd name="connsiteY9" fmla="*/ 816544 h 881985"/>
                          <a:gd name="connsiteX0" fmla="*/ 4173 w 333230"/>
                          <a:gd name="connsiteY0" fmla="*/ 881985 h 881985"/>
                          <a:gd name="connsiteX1" fmla="*/ 0 w 333230"/>
                          <a:gd name="connsiteY1" fmla="*/ 355893 h 881985"/>
                          <a:gd name="connsiteX2" fmla="*/ 38936 w 333230"/>
                          <a:gd name="connsiteY2" fmla="*/ 219973 h 881985"/>
                          <a:gd name="connsiteX3" fmla="*/ 10804 w 333230"/>
                          <a:gd name="connsiteY3" fmla="*/ 297652 h 881985"/>
                          <a:gd name="connsiteX4" fmla="*/ 155088 w 333230"/>
                          <a:gd name="connsiteY4" fmla="*/ 47745 h 881985"/>
                          <a:gd name="connsiteX5" fmla="*/ 285486 w 333230"/>
                          <a:gd name="connsiteY5" fmla="*/ 12805 h 881985"/>
                          <a:gd name="connsiteX6" fmla="*/ 313914 w 333230"/>
                          <a:gd name="connsiteY6" fmla="*/ 37879 h 881985"/>
                          <a:gd name="connsiteX7" fmla="*/ 320426 w 333230"/>
                          <a:gd name="connsiteY7" fmla="*/ 143203 h 881985"/>
                          <a:gd name="connsiteX8" fmla="*/ 187880 w 333230"/>
                          <a:gd name="connsiteY8" fmla="*/ 372778 h 881985"/>
                          <a:gd name="connsiteX9" fmla="*/ 193430 w 333230"/>
                          <a:gd name="connsiteY9" fmla="*/ 816544 h 881985"/>
                          <a:gd name="connsiteX0" fmla="*/ 8149 w 337206"/>
                          <a:gd name="connsiteY0" fmla="*/ 881985 h 881985"/>
                          <a:gd name="connsiteX1" fmla="*/ 3976 w 337206"/>
                          <a:gd name="connsiteY1" fmla="*/ 355893 h 881985"/>
                          <a:gd name="connsiteX2" fmla="*/ 14780 w 337206"/>
                          <a:gd name="connsiteY2" fmla="*/ 297652 h 881985"/>
                          <a:gd name="connsiteX3" fmla="*/ 159064 w 337206"/>
                          <a:gd name="connsiteY3" fmla="*/ 47745 h 881985"/>
                          <a:gd name="connsiteX4" fmla="*/ 289462 w 337206"/>
                          <a:gd name="connsiteY4" fmla="*/ 12805 h 881985"/>
                          <a:gd name="connsiteX5" fmla="*/ 317890 w 337206"/>
                          <a:gd name="connsiteY5" fmla="*/ 37879 h 881985"/>
                          <a:gd name="connsiteX6" fmla="*/ 324402 w 337206"/>
                          <a:gd name="connsiteY6" fmla="*/ 143203 h 881985"/>
                          <a:gd name="connsiteX7" fmla="*/ 191856 w 337206"/>
                          <a:gd name="connsiteY7" fmla="*/ 372778 h 881985"/>
                          <a:gd name="connsiteX8" fmla="*/ 197406 w 337206"/>
                          <a:gd name="connsiteY8" fmla="*/ 816544 h 881985"/>
                          <a:gd name="connsiteX0" fmla="*/ 4173 w 333230"/>
                          <a:gd name="connsiteY0" fmla="*/ 881985 h 881985"/>
                          <a:gd name="connsiteX1" fmla="*/ 0 w 333230"/>
                          <a:gd name="connsiteY1" fmla="*/ 355893 h 881985"/>
                          <a:gd name="connsiteX2" fmla="*/ 29175 w 333230"/>
                          <a:gd name="connsiteY2" fmla="*/ 266459 h 881985"/>
                          <a:gd name="connsiteX3" fmla="*/ 155088 w 333230"/>
                          <a:gd name="connsiteY3" fmla="*/ 47745 h 881985"/>
                          <a:gd name="connsiteX4" fmla="*/ 285486 w 333230"/>
                          <a:gd name="connsiteY4" fmla="*/ 12805 h 881985"/>
                          <a:gd name="connsiteX5" fmla="*/ 313914 w 333230"/>
                          <a:gd name="connsiteY5" fmla="*/ 37879 h 881985"/>
                          <a:gd name="connsiteX6" fmla="*/ 320426 w 333230"/>
                          <a:gd name="connsiteY6" fmla="*/ 143203 h 881985"/>
                          <a:gd name="connsiteX7" fmla="*/ 187880 w 333230"/>
                          <a:gd name="connsiteY7" fmla="*/ 372778 h 881985"/>
                          <a:gd name="connsiteX8" fmla="*/ 193430 w 333230"/>
                          <a:gd name="connsiteY8" fmla="*/ 816544 h 881985"/>
                          <a:gd name="connsiteX0" fmla="*/ 10790 w 339847"/>
                          <a:gd name="connsiteY0" fmla="*/ 881985 h 881985"/>
                          <a:gd name="connsiteX1" fmla="*/ 0 w 339847"/>
                          <a:gd name="connsiteY1" fmla="*/ 399502 h 881985"/>
                          <a:gd name="connsiteX2" fmla="*/ 35792 w 339847"/>
                          <a:gd name="connsiteY2" fmla="*/ 266459 h 881985"/>
                          <a:gd name="connsiteX3" fmla="*/ 161705 w 339847"/>
                          <a:gd name="connsiteY3" fmla="*/ 47745 h 881985"/>
                          <a:gd name="connsiteX4" fmla="*/ 292103 w 339847"/>
                          <a:gd name="connsiteY4" fmla="*/ 12805 h 881985"/>
                          <a:gd name="connsiteX5" fmla="*/ 320531 w 339847"/>
                          <a:gd name="connsiteY5" fmla="*/ 37879 h 881985"/>
                          <a:gd name="connsiteX6" fmla="*/ 327043 w 339847"/>
                          <a:gd name="connsiteY6" fmla="*/ 143203 h 881985"/>
                          <a:gd name="connsiteX7" fmla="*/ 194497 w 339847"/>
                          <a:gd name="connsiteY7" fmla="*/ 372778 h 881985"/>
                          <a:gd name="connsiteX8" fmla="*/ 200047 w 339847"/>
                          <a:gd name="connsiteY8" fmla="*/ 816544 h 881985"/>
                          <a:gd name="connsiteX0" fmla="*/ 11117 w 340174"/>
                          <a:gd name="connsiteY0" fmla="*/ 881985 h 881985"/>
                          <a:gd name="connsiteX1" fmla="*/ 327 w 340174"/>
                          <a:gd name="connsiteY1" fmla="*/ 399502 h 881985"/>
                          <a:gd name="connsiteX2" fmla="*/ 36119 w 340174"/>
                          <a:gd name="connsiteY2" fmla="*/ 266459 h 881985"/>
                          <a:gd name="connsiteX3" fmla="*/ 162032 w 340174"/>
                          <a:gd name="connsiteY3" fmla="*/ 47745 h 881985"/>
                          <a:gd name="connsiteX4" fmla="*/ 292430 w 340174"/>
                          <a:gd name="connsiteY4" fmla="*/ 12805 h 881985"/>
                          <a:gd name="connsiteX5" fmla="*/ 320858 w 340174"/>
                          <a:gd name="connsiteY5" fmla="*/ 37879 h 881985"/>
                          <a:gd name="connsiteX6" fmla="*/ 327370 w 340174"/>
                          <a:gd name="connsiteY6" fmla="*/ 143203 h 881985"/>
                          <a:gd name="connsiteX7" fmla="*/ 194824 w 340174"/>
                          <a:gd name="connsiteY7" fmla="*/ 372778 h 881985"/>
                          <a:gd name="connsiteX8" fmla="*/ 200374 w 340174"/>
                          <a:gd name="connsiteY8" fmla="*/ 816544 h 881985"/>
                          <a:gd name="connsiteX0" fmla="*/ 13668 w 342725"/>
                          <a:gd name="connsiteY0" fmla="*/ 881985 h 881985"/>
                          <a:gd name="connsiteX1" fmla="*/ 280 w 342725"/>
                          <a:gd name="connsiteY1" fmla="*/ 479088 h 881985"/>
                          <a:gd name="connsiteX2" fmla="*/ 38670 w 342725"/>
                          <a:gd name="connsiteY2" fmla="*/ 266459 h 881985"/>
                          <a:gd name="connsiteX3" fmla="*/ 164583 w 342725"/>
                          <a:gd name="connsiteY3" fmla="*/ 47745 h 881985"/>
                          <a:gd name="connsiteX4" fmla="*/ 294981 w 342725"/>
                          <a:gd name="connsiteY4" fmla="*/ 12805 h 881985"/>
                          <a:gd name="connsiteX5" fmla="*/ 323409 w 342725"/>
                          <a:gd name="connsiteY5" fmla="*/ 37879 h 881985"/>
                          <a:gd name="connsiteX6" fmla="*/ 329921 w 342725"/>
                          <a:gd name="connsiteY6" fmla="*/ 143203 h 881985"/>
                          <a:gd name="connsiteX7" fmla="*/ 197375 w 342725"/>
                          <a:gd name="connsiteY7" fmla="*/ 372778 h 881985"/>
                          <a:gd name="connsiteX8" fmla="*/ 202925 w 342725"/>
                          <a:gd name="connsiteY8" fmla="*/ 816544 h 881985"/>
                          <a:gd name="connsiteX0" fmla="*/ 25969 w 355026"/>
                          <a:gd name="connsiteY0" fmla="*/ 881985 h 881985"/>
                          <a:gd name="connsiteX1" fmla="*/ 165 w 355026"/>
                          <a:gd name="connsiteY1" fmla="*/ 490842 h 881985"/>
                          <a:gd name="connsiteX2" fmla="*/ 50971 w 355026"/>
                          <a:gd name="connsiteY2" fmla="*/ 266459 h 881985"/>
                          <a:gd name="connsiteX3" fmla="*/ 176884 w 355026"/>
                          <a:gd name="connsiteY3" fmla="*/ 47745 h 881985"/>
                          <a:gd name="connsiteX4" fmla="*/ 307282 w 355026"/>
                          <a:gd name="connsiteY4" fmla="*/ 12805 h 881985"/>
                          <a:gd name="connsiteX5" fmla="*/ 335710 w 355026"/>
                          <a:gd name="connsiteY5" fmla="*/ 37879 h 881985"/>
                          <a:gd name="connsiteX6" fmla="*/ 342222 w 355026"/>
                          <a:gd name="connsiteY6" fmla="*/ 143203 h 881985"/>
                          <a:gd name="connsiteX7" fmla="*/ 209676 w 355026"/>
                          <a:gd name="connsiteY7" fmla="*/ 372778 h 881985"/>
                          <a:gd name="connsiteX8" fmla="*/ 215226 w 355026"/>
                          <a:gd name="connsiteY8" fmla="*/ 816544 h 881985"/>
                          <a:gd name="connsiteX0" fmla="*/ 25969 w 355026"/>
                          <a:gd name="connsiteY0" fmla="*/ 881985 h 881985"/>
                          <a:gd name="connsiteX1" fmla="*/ 165 w 355026"/>
                          <a:gd name="connsiteY1" fmla="*/ 490842 h 881985"/>
                          <a:gd name="connsiteX2" fmla="*/ 50971 w 355026"/>
                          <a:gd name="connsiteY2" fmla="*/ 266459 h 881985"/>
                          <a:gd name="connsiteX3" fmla="*/ 176884 w 355026"/>
                          <a:gd name="connsiteY3" fmla="*/ 47745 h 881985"/>
                          <a:gd name="connsiteX4" fmla="*/ 307282 w 355026"/>
                          <a:gd name="connsiteY4" fmla="*/ 12805 h 881985"/>
                          <a:gd name="connsiteX5" fmla="*/ 335710 w 355026"/>
                          <a:gd name="connsiteY5" fmla="*/ 37879 h 881985"/>
                          <a:gd name="connsiteX6" fmla="*/ 342222 w 355026"/>
                          <a:gd name="connsiteY6" fmla="*/ 143203 h 881985"/>
                          <a:gd name="connsiteX7" fmla="*/ 209676 w 355026"/>
                          <a:gd name="connsiteY7" fmla="*/ 372778 h 881985"/>
                          <a:gd name="connsiteX8" fmla="*/ 215226 w 355026"/>
                          <a:gd name="connsiteY8" fmla="*/ 816544 h 881985"/>
                          <a:gd name="connsiteX0" fmla="*/ 27264 w 356321"/>
                          <a:gd name="connsiteY0" fmla="*/ 881985 h 881985"/>
                          <a:gd name="connsiteX1" fmla="*/ 1460 w 356321"/>
                          <a:gd name="connsiteY1" fmla="*/ 490842 h 881985"/>
                          <a:gd name="connsiteX2" fmla="*/ 52266 w 356321"/>
                          <a:gd name="connsiteY2" fmla="*/ 266459 h 881985"/>
                          <a:gd name="connsiteX3" fmla="*/ 178179 w 356321"/>
                          <a:gd name="connsiteY3" fmla="*/ 47745 h 881985"/>
                          <a:gd name="connsiteX4" fmla="*/ 308577 w 356321"/>
                          <a:gd name="connsiteY4" fmla="*/ 12805 h 881985"/>
                          <a:gd name="connsiteX5" fmla="*/ 337005 w 356321"/>
                          <a:gd name="connsiteY5" fmla="*/ 37879 h 881985"/>
                          <a:gd name="connsiteX6" fmla="*/ 343517 w 356321"/>
                          <a:gd name="connsiteY6" fmla="*/ 143203 h 881985"/>
                          <a:gd name="connsiteX7" fmla="*/ 210971 w 356321"/>
                          <a:gd name="connsiteY7" fmla="*/ 372778 h 881985"/>
                          <a:gd name="connsiteX8" fmla="*/ 216521 w 356321"/>
                          <a:gd name="connsiteY8" fmla="*/ 816544 h 881985"/>
                          <a:gd name="connsiteX0" fmla="*/ 20916 w 357046"/>
                          <a:gd name="connsiteY0" fmla="*/ 881374 h 881374"/>
                          <a:gd name="connsiteX1" fmla="*/ 2185 w 357046"/>
                          <a:gd name="connsiteY1" fmla="*/ 490842 h 881374"/>
                          <a:gd name="connsiteX2" fmla="*/ 52991 w 357046"/>
                          <a:gd name="connsiteY2" fmla="*/ 266459 h 881374"/>
                          <a:gd name="connsiteX3" fmla="*/ 178904 w 357046"/>
                          <a:gd name="connsiteY3" fmla="*/ 47745 h 881374"/>
                          <a:gd name="connsiteX4" fmla="*/ 309302 w 357046"/>
                          <a:gd name="connsiteY4" fmla="*/ 12805 h 881374"/>
                          <a:gd name="connsiteX5" fmla="*/ 337730 w 357046"/>
                          <a:gd name="connsiteY5" fmla="*/ 37879 h 881374"/>
                          <a:gd name="connsiteX6" fmla="*/ 344242 w 357046"/>
                          <a:gd name="connsiteY6" fmla="*/ 143203 h 881374"/>
                          <a:gd name="connsiteX7" fmla="*/ 211696 w 357046"/>
                          <a:gd name="connsiteY7" fmla="*/ 372778 h 881374"/>
                          <a:gd name="connsiteX8" fmla="*/ 217246 w 357046"/>
                          <a:gd name="connsiteY8" fmla="*/ 816544 h 881374"/>
                          <a:gd name="connsiteX0" fmla="*/ 20916 w 357046"/>
                          <a:gd name="connsiteY0" fmla="*/ 881374 h 881374"/>
                          <a:gd name="connsiteX1" fmla="*/ 2185 w 357046"/>
                          <a:gd name="connsiteY1" fmla="*/ 490842 h 881374"/>
                          <a:gd name="connsiteX2" fmla="*/ 52991 w 357046"/>
                          <a:gd name="connsiteY2" fmla="*/ 266459 h 881374"/>
                          <a:gd name="connsiteX3" fmla="*/ 178904 w 357046"/>
                          <a:gd name="connsiteY3" fmla="*/ 47745 h 881374"/>
                          <a:gd name="connsiteX4" fmla="*/ 309302 w 357046"/>
                          <a:gd name="connsiteY4" fmla="*/ 12805 h 881374"/>
                          <a:gd name="connsiteX5" fmla="*/ 337730 w 357046"/>
                          <a:gd name="connsiteY5" fmla="*/ 37879 h 881374"/>
                          <a:gd name="connsiteX6" fmla="*/ 344242 w 357046"/>
                          <a:gd name="connsiteY6" fmla="*/ 143203 h 881374"/>
                          <a:gd name="connsiteX7" fmla="*/ 211696 w 357046"/>
                          <a:gd name="connsiteY7" fmla="*/ 372778 h 881374"/>
                          <a:gd name="connsiteX8" fmla="*/ 217246 w 357046"/>
                          <a:gd name="connsiteY8" fmla="*/ 816544 h 881374"/>
                          <a:gd name="connsiteX0" fmla="*/ 20916 w 357046"/>
                          <a:gd name="connsiteY0" fmla="*/ 881374 h 881374"/>
                          <a:gd name="connsiteX1" fmla="*/ 2185 w 357046"/>
                          <a:gd name="connsiteY1" fmla="*/ 490842 h 881374"/>
                          <a:gd name="connsiteX2" fmla="*/ 52991 w 357046"/>
                          <a:gd name="connsiteY2" fmla="*/ 266459 h 881374"/>
                          <a:gd name="connsiteX3" fmla="*/ 178904 w 357046"/>
                          <a:gd name="connsiteY3" fmla="*/ 47745 h 881374"/>
                          <a:gd name="connsiteX4" fmla="*/ 309302 w 357046"/>
                          <a:gd name="connsiteY4" fmla="*/ 12805 h 881374"/>
                          <a:gd name="connsiteX5" fmla="*/ 337730 w 357046"/>
                          <a:gd name="connsiteY5" fmla="*/ 37879 h 881374"/>
                          <a:gd name="connsiteX6" fmla="*/ 344242 w 357046"/>
                          <a:gd name="connsiteY6" fmla="*/ 143203 h 881374"/>
                          <a:gd name="connsiteX7" fmla="*/ 211696 w 357046"/>
                          <a:gd name="connsiteY7" fmla="*/ 372778 h 881374"/>
                          <a:gd name="connsiteX8" fmla="*/ 217246 w 357046"/>
                          <a:gd name="connsiteY8" fmla="*/ 816544 h 881374"/>
                          <a:gd name="connsiteX0" fmla="*/ 20916 w 357046"/>
                          <a:gd name="connsiteY0" fmla="*/ 881374 h 881374"/>
                          <a:gd name="connsiteX1" fmla="*/ 2185 w 357046"/>
                          <a:gd name="connsiteY1" fmla="*/ 490842 h 881374"/>
                          <a:gd name="connsiteX2" fmla="*/ 52991 w 357046"/>
                          <a:gd name="connsiteY2" fmla="*/ 266459 h 881374"/>
                          <a:gd name="connsiteX3" fmla="*/ 178904 w 357046"/>
                          <a:gd name="connsiteY3" fmla="*/ 47745 h 881374"/>
                          <a:gd name="connsiteX4" fmla="*/ 309302 w 357046"/>
                          <a:gd name="connsiteY4" fmla="*/ 12805 h 881374"/>
                          <a:gd name="connsiteX5" fmla="*/ 337730 w 357046"/>
                          <a:gd name="connsiteY5" fmla="*/ 37879 h 881374"/>
                          <a:gd name="connsiteX6" fmla="*/ 344242 w 357046"/>
                          <a:gd name="connsiteY6" fmla="*/ 143203 h 881374"/>
                          <a:gd name="connsiteX7" fmla="*/ 211696 w 357046"/>
                          <a:gd name="connsiteY7" fmla="*/ 372778 h 881374"/>
                          <a:gd name="connsiteX8" fmla="*/ 217246 w 357046"/>
                          <a:gd name="connsiteY8" fmla="*/ 816544 h 881374"/>
                          <a:gd name="connsiteX0" fmla="*/ 20916 w 357046"/>
                          <a:gd name="connsiteY0" fmla="*/ 881374 h 881374"/>
                          <a:gd name="connsiteX1" fmla="*/ 2185 w 357046"/>
                          <a:gd name="connsiteY1" fmla="*/ 490842 h 881374"/>
                          <a:gd name="connsiteX2" fmla="*/ 52991 w 357046"/>
                          <a:gd name="connsiteY2" fmla="*/ 266459 h 881374"/>
                          <a:gd name="connsiteX3" fmla="*/ 178904 w 357046"/>
                          <a:gd name="connsiteY3" fmla="*/ 47745 h 881374"/>
                          <a:gd name="connsiteX4" fmla="*/ 309302 w 357046"/>
                          <a:gd name="connsiteY4" fmla="*/ 12805 h 881374"/>
                          <a:gd name="connsiteX5" fmla="*/ 337730 w 357046"/>
                          <a:gd name="connsiteY5" fmla="*/ 37879 h 881374"/>
                          <a:gd name="connsiteX6" fmla="*/ 344242 w 357046"/>
                          <a:gd name="connsiteY6" fmla="*/ 143203 h 881374"/>
                          <a:gd name="connsiteX7" fmla="*/ 211696 w 357046"/>
                          <a:gd name="connsiteY7" fmla="*/ 372778 h 881374"/>
                          <a:gd name="connsiteX8" fmla="*/ 214450 w 357046"/>
                          <a:gd name="connsiteY8" fmla="*/ 766421 h 881374"/>
                          <a:gd name="connsiteX0" fmla="*/ 20916 w 357046"/>
                          <a:gd name="connsiteY0" fmla="*/ 881281 h 881281"/>
                          <a:gd name="connsiteX1" fmla="*/ 2185 w 357046"/>
                          <a:gd name="connsiteY1" fmla="*/ 490749 h 881281"/>
                          <a:gd name="connsiteX2" fmla="*/ 52991 w 357046"/>
                          <a:gd name="connsiteY2" fmla="*/ 266366 h 881281"/>
                          <a:gd name="connsiteX3" fmla="*/ 178904 w 357046"/>
                          <a:gd name="connsiteY3" fmla="*/ 47652 h 881281"/>
                          <a:gd name="connsiteX4" fmla="*/ 309302 w 357046"/>
                          <a:gd name="connsiteY4" fmla="*/ 12712 h 881281"/>
                          <a:gd name="connsiteX5" fmla="*/ 337730 w 357046"/>
                          <a:gd name="connsiteY5" fmla="*/ 37786 h 881281"/>
                          <a:gd name="connsiteX6" fmla="*/ 344242 w 357046"/>
                          <a:gd name="connsiteY6" fmla="*/ 143110 h 881281"/>
                          <a:gd name="connsiteX7" fmla="*/ 211696 w 357046"/>
                          <a:gd name="connsiteY7" fmla="*/ 372685 h 881281"/>
                          <a:gd name="connsiteX8" fmla="*/ 214450 w 357046"/>
                          <a:gd name="connsiteY8" fmla="*/ 766328 h 881281"/>
                          <a:gd name="connsiteX0" fmla="*/ 20916 w 357046"/>
                          <a:gd name="connsiteY0" fmla="*/ 879964 h 879964"/>
                          <a:gd name="connsiteX1" fmla="*/ 2185 w 357046"/>
                          <a:gd name="connsiteY1" fmla="*/ 489432 h 879964"/>
                          <a:gd name="connsiteX2" fmla="*/ 52991 w 357046"/>
                          <a:gd name="connsiteY2" fmla="*/ 265049 h 879964"/>
                          <a:gd name="connsiteX3" fmla="*/ 178904 w 357046"/>
                          <a:gd name="connsiteY3" fmla="*/ 46335 h 879964"/>
                          <a:gd name="connsiteX4" fmla="*/ 309302 w 357046"/>
                          <a:gd name="connsiteY4" fmla="*/ 11395 h 879964"/>
                          <a:gd name="connsiteX5" fmla="*/ 337730 w 357046"/>
                          <a:gd name="connsiteY5" fmla="*/ 36469 h 879964"/>
                          <a:gd name="connsiteX6" fmla="*/ 344242 w 357046"/>
                          <a:gd name="connsiteY6" fmla="*/ 141793 h 879964"/>
                          <a:gd name="connsiteX7" fmla="*/ 211696 w 357046"/>
                          <a:gd name="connsiteY7" fmla="*/ 371368 h 879964"/>
                          <a:gd name="connsiteX8" fmla="*/ 214450 w 357046"/>
                          <a:gd name="connsiteY8" fmla="*/ 765011 h 879964"/>
                          <a:gd name="connsiteX0" fmla="*/ 20916 w 357046"/>
                          <a:gd name="connsiteY0" fmla="*/ 877573 h 877573"/>
                          <a:gd name="connsiteX1" fmla="*/ 2185 w 357046"/>
                          <a:gd name="connsiteY1" fmla="*/ 487041 h 877573"/>
                          <a:gd name="connsiteX2" fmla="*/ 52991 w 357046"/>
                          <a:gd name="connsiteY2" fmla="*/ 262658 h 877573"/>
                          <a:gd name="connsiteX3" fmla="*/ 187706 w 357046"/>
                          <a:gd name="connsiteY3" fmla="*/ 57530 h 877573"/>
                          <a:gd name="connsiteX4" fmla="*/ 309302 w 357046"/>
                          <a:gd name="connsiteY4" fmla="*/ 9004 h 877573"/>
                          <a:gd name="connsiteX5" fmla="*/ 337730 w 357046"/>
                          <a:gd name="connsiteY5" fmla="*/ 34078 h 877573"/>
                          <a:gd name="connsiteX6" fmla="*/ 344242 w 357046"/>
                          <a:gd name="connsiteY6" fmla="*/ 139402 h 877573"/>
                          <a:gd name="connsiteX7" fmla="*/ 211696 w 357046"/>
                          <a:gd name="connsiteY7" fmla="*/ 368977 h 877573"/>
                          <a:gd name="connsiteX8" fmla="*/ 214450 w 357046"/>
                          <a:gd name="connsiteY8" fmla="*/ 762620 h 877573"/>
                          <a:gd name="connsiteX0" fmla="*/ 20916 w 357046"/>
                          <a:gd name="connsiteY0" fmla="*/ 877573 h 877573"/>
                          <a:gd name="connsiteX1" fmla="*/ 2185 w 357046"/>
                          <a:gd name="connsiteY1" fmla="*/ 487041 h 877573"/>
                          <a:gd name="connsiteX2" fmla="*/ 52991 w 357046"/>
                          <a:gd name="connsiteY2" fmla="*/ 262658 h 877573"/>
                          <a:gd name="connsiteX3" fmla="*/ 187706 w 357046"/>
                          <a:gd name="connsiteY3" fmla="*/ 57530 h 877573"/>
                          <a:gd name="connsiteX4" fmla="*/ 309302 w 357046"/>
                          <a:gd name="connsiteY4" fmla="*/ 9004 h 877573"/>
                          <a:gd name="connsiteX5" fmla="*/ 337730 w 357046"/>
                          <a:gd name="connsiteY5" fmla="*/ 34078 h 877573"/>
                          <a:gd name="connsiteX6" fmla="*/ 344242 w 357046"/>
                          <a:gd name="connsiteY6" fmla="*/ 139402 h 877573"/>
                          <a:gd name="connsiteX7" fmla="*/ 211696 w 357046"/>
                          <a:gd name="connsiteY7" fmla="*/ 368977 h 877573"/>
                          <a:gd name="connsiteX8" fmla="*/ 206248 w 357046"/>
                          <a:gd name="connsiteY8" fmla="*/ 696709 h 877573"/>
                          <a:gd name="connsiteX0" fmla="*/ 20916 w 357046"/>
                          <a:gd name="connsiteY0" fmla="*/ 877573 h 877573"/>
                          <a:gd name="connsiteX1" fmla="*/ 2185 w 357046"/>
                          <a:gd name="connsiteY1" fmla="*/ 487041 h 877573"/>
                          <a:gd name="connsiteX2" fmla="*/ 52991 w 357046"/>
                          <a:gd name="connsiteY2" fmla="*/ 262658 h 877573"/>
                          <a:gd name="connsiteX3" fmla="*/ 187706 w 357046"/>
                          <a:gd name="connsiteY3" fmla="*/ 57530 h 877573"/>
                          <a:gd name="connsiteX4" fmla="*/ 309302 w 357046"/>
                          <a:gd name="connsiteY4" fmla="*/ 9004 h 877573"/>
                          <a:gd name="connsiteX5" fmla="*/ 337730 w 357046"/>
                          <a:gd name="connsiteY5" fmla="*/ 34078 h 877573"/>
                          <a:gd name="connsiteX6" fmla="*/ 344242 w 357046"/>
                          <a:gd name="connsiteY6" fmla="*/ 139402 h 877573"/>
                          <a:gd name="connsiteX7" fmla="*/ 211696 w 357046"/>
                          <a:gd name="connsiteY7" fmla="*/ 368977 h 877573"/>
                          <a:gd name="connsiteX8" fmla="*/ 210140 w 357046"/>
                          <a:gd name="connsiteY8" fmla="*/ 725905 h 87757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357046" h="877573">
                            <a:moveTo>
                              <a:pt x="20916" y="877573"/>
                            </a:moveTo>
                            <a:cubicBezTo>
                              <a:pt x="2901" y="740678"/>
                              <a:pt x="-3920" y="606175"/>
                              <a:pt x="2185" y="487041"/>
                            </a:cubicBezTo>
                            <a:cubicBezTo>
                              <a:pt x="-375" y="432092"/>
                              <a:pt x="27143" y="314016"/>
                              <a:pt x="52991" y="262658"/>
                            </a:cubicBezTo>
                            <a:cubicBezTo>
                              <a:pt x="94962" y="189753"/>
                              <a:pt x="145838" y="96239"/>
                              <a:pt x="187706" y="57530"/>
                            </a:cubicBezTo>
                            <a:cubicBezTo>
                              <a:pt x="229574" y="18821"/>
                              <a:pt x="263645" y="-17357"/>
                              <a:pt x="309302" y="9004"/>
                            </a:cubicBezTo>
                            <a:cubicBezTo>
                              <a:pt x="320716" y="15594"/>
                              <a:pt x="330254" y="24185"/>
                              <a:pt x="337730" y="34078"/>
                            </a:cubicBezTo>
                            <a:cubicBezTo>
                              <a:pt x="360155" y="63759"/>
                              <a:pt x="364012" y="105159"/>
                              <a:pt x="344242" y="139402"/>
                            </a:cubicBezTo>
                            <a:lnTo>
                              <a:pt x="211696" y="368977"/>
                            </a:lnTo>
                            <a:cubicBezTo>
                              <a:pt x="172837" y="526209"/>
                              <a:pt x="200399" y="652836"/>
                              <a:pt x="210140" y="725905"/>
                            </a:cubicBezTo>
                          </a:path>
                        </a:pathLst>
                      </a:cu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61" name="フリーフォーム: 図形 260">
                        <a:extLst>
                          <a:ext uri="{FF2B5EF4-FFF2-40B4-BE49-F238E27FC236}">
                            <a16:creationId xmlns:a16="http://schemas.microsoft.com/office/drawing/2014/main" id="{CF908B08-F4A6-463E-8185-7B7951FC3C8C}"/>
                          </a:ext>
                        </a:extLst>
                      </p:cNvPr>
                      <p:cNvSpPr/>
                      <p:nvPr/>
                    </p:nvSpPr>
                    <p:spPr>
                      <a:xfrm rot="19623778">
                        <a:off x="641794" y="4198085"/>
                        <a:ext cx="119166" cy="369492"/>
                      </a:xfrm>
                      <a:custGeom>
                        <a:avLst/>
                        <a:gdLst>
                          <a:gd name="connsiteX0" fmla="*/ 22876 w 88125"/>
                          <a:gd name="connsiteY0" fmla="*/ 4618 h 438031"/>
                          <a:gd name="connsiteX1" fmla="*/ 88125 w 88125"/>
                          <a:gd name="connsiteY1" fmla="*/ 103057 h 438031"/>
                          <a:gd name="connsiteX2" fmla="*/ 88125 w 88125"/>
                          <a:gd name="connsiteY2" fmla="*/ 425062 h 438031"/>
                          <a:gd name="connsiteX3" fmla="*/ 51446 w 88125"/>
                          <a:gd name="connsiteY3" fmla="*/ 438031 h 438031"/>
                          <a:gd name="connsiteX4" fmla="*/ 49728 w 88125"/>
                          <a:gd name="connsiteY4" fmla="*/ 435242 h 438031"/>
                          <a:gd name="connsiteX5" fmla="*/ 53619 w 88125"/>
                          <a:gd name="connsiteY5" fmla="*/ 91383 h 438031"/>
                          <a:gd name="connsiteX6" fmla="*/ 14742 w 88125"/>
                          <a:gd name="connsiteY6" fmla="*/ 8944 h 438031"/>
                          <a:gd name="connsiteX7" fmla="*/ 0 w 88125"/>
                          <a:gd name="connsiteY7" fmla="*/ 0 h 438031"/>
                          <a:gd name="connsiteX0" fmla="*/ 22876 w 111268"/>
                          <a:gd name="connsiteY0" fmla="*/ 4618 h 438031"/>
                          <a:gd name="connsiteX1" fmla="*/ 88125 w 111268"/>
                          <a:gd name="connsiteY1" fmla="*/ 103057 h 438031"/>
                          <a:gd name="connsiteX2" fmla="*/ 111268 w 111268"/>
                          <a:gd name="connsiteY2" fmla="*/ 353740 h 438031"/>
                          <a:gd name="connsiteX3" fmla="*/ 51446 w 111268"/>
                          <a:gd name="connsiteY3" fmla="*/ 438031 h 438031"/>
                          <a:gd name="connsiteX4" fmla="*/ 49728 w 111268"/>
                          <a:gd name="connsiteY4" fmla="*/ 435242 h 438031"/>
                          <a:gd name="connsiteX5" fmla="*/ 53619 w 111268"/>
                          <a:gd name="connsiteY5" fmla="*/ 91383 h 438031"/>
                          <a:gd name="connsiteX6" fmla="*/ 14742 w 111268"/>
                          <a:gd name="connsiteY6" fmla="*/ 8944 h 438031"/>
                          <a:gd name="connsiteX7" fmla="*/ 0 w 111268"/>
                          <a:gd name="connsiteY7" fmla="*/ 0 h 438031"/>
                          <a:gd name="connsiteX8" fmla="*/ 22876 w 111268"/>
                          <a:gd name="connsiteY8" fmla="*/ 4618 h 438031"/>
                          <a:gd name="connsiteX0" fmla="*/ 22876 w 111268"/>
                          <a:gd name="connsiteY0" fmla="*/ 4618 h 438031"/>
                          <a:gd name="connsiteX1" fmla="*/ 88125 w 111268"/>
                          <a:gd name="connsiteY1" fmla="*/ 103057 h 438031"/>
                          <a:gd name="connsiteX2" fmla="*/ 111268 w 111268"/>
                          <a:gd name="connsiteY2" fmla="*/ 353740 h 438031"/>
                          <a:gd name="connsiteX3" fmla="*/ 51446 w 111268"/>
                          <a:gd name="connsiteY3" fmla="*/ 438031 h 438031"/>
                          <a:gd name="connsiteX4" fmla="*/ 88063 w 111268"/>
                          <a:gd name="connsiteY4" fmla="*/ 354747 h 438031"/>
                          <a:gd name="connsiteX5" fmla="*/ 53619 w 111268"/>
                          <a:gd name="connsiteY5" fmla="*/ 91383 h 438031"/>
                          <a:gd name="connsiteX6" fmla="*/ 14742 w 111268"/>
                          <a:gd name="connsiteY6" fmla="*/ 8944 h 438031"/>
                          <a:gd name="connsiteX7" fmla="*/ 0 w 111268"/>
                          <a:gd name="connsiteY7" fmla="*/ 0 h 438031"/>
                          <a:gd name="connsiteX8" fmla="*/ 22876 w 111268"/>
                          <a:gd name="connsiteY8" fmla="*/ 4618 h 438031"/>
                          <a:gd name="connsiteX0" fmla="*/ 22876 w 111268"/>
                          <a:gd name="connsiteY0" fmla="*/ 4618 h 354747"/>
                          <a:gd name="connsiteX1" fmla="*/ 88125 w 111268"/>
                          <a:gd name="connsiteY1" fmla="*/ 103057 h 354747"/>
                          <a:gd name="connsiteX2" fmla="*/ 111268 w 111268"/>
                          <a:gd name="connsiteY2" fmla="*/ 353740 h 354747"/>
                          <a:gd name="connsiteX3" fmla="*/ 88063 w 111268"/>
                          <a:gd name="connsiteY3" fmla="*/ 354747 h 354747"/>
                          <a:gd name="connsiteX4" fmla="*/ 53619 w 111268"/>
                          <a:gd name="connsiteY4" fmla="*/ 91383 h 354747"/>
                          <a:gd name="connsiteX5" fmla="*/ 14742 w 111268"/>
                          <a:gd name="connsiteY5" fmla="*/ 8944 h 354747"/>
                          <a:gd name="connsiteX6" fmla="*/ 0 w 111268"/>
                          <a:gd name="connsiteY6" fmla="*/ 0 h 354747"/>
                          <a:gd name="connsiteX7" fmla="*/ 22876 w 111268"/>
                          <a:gd name="connsiteY7" fmla="*/ 4618 h 354747"/>
                          <a:gd name="connsiteX0" fmla="*/ 22876 w 111268"/>
                          <a:gd name="connsiteY0" fmla="*/ 4618 h 353740"/>
                          <a:gd name="connsiteX1" fmla="*/ 88125 w 111268"/>
                          <a:gd name="connsiteY1" fmla="*/ 103057 h 353740"/>
                          <a:gd name="connsiteX2" fmla="*/ 111268 w 111268"/>
                          <a:gd name="connsiteY2" fmla="*/ 353740 h 353740"/>
                          <a:gd name="connsiteX3" fmla="*/ 82099 w 111268"/>
                          <a:gd name="connsiteY3" fmla="*/ 344363 h 353740"/>
                          <a:gd name="connsiteX4" fmla="*/ 53619 w 111268"/>
                          <a:gd name="connsiteY4" fmla="*/ 91383 h 353740"/>
                          <a:gd name="connsiteX5" fmla="*/ 14742 w 111268"/>
                          <a:gd name="connsiteY5" fmla="*/ 8944 h 353740"/>
                          <a:gd name="connsiteX6" fmla="*/ 0 w 111268"/>
                          <a:gd name="connsiteY6" fmla="*/ 0 h 353740"/>
                          <a:gd name="connsiteX7" fmla="*/ 22876 w 111268"/>
                          <a:gd name="connsiteY7" fmla="*/ 4618 h 35374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111268" h="353740">
                            <a:moveTo>
                              <a:pt x="22876" y="4618"/>
                            </a:moveTo>
                            <a:cubicBezTo>
                              <a:pt x="61220" y="20837"/>
                              <a:pt x="88125" y="58805"/>
                              <a:pt x="88125" y="103057"/>
                            </a:cubicBezTo>
                            <a:lnTo>
                              <a:pt x="111268" y="353740"/>
                            </a:lnTo>
                            <a:lnTo>
                              <a:pt x="82099" y="344363"/>
                            </a:lnTo>
                            <a:lnTo>
                              <a:pt x="53619" y="91383"/>
                            </a:lnTo>
                            <a:cubicBezTo>
                              <a:pt x="53619" y="58194"/>
                              <a:pt x="38485" y="28539"/>
                              <a:pt x="14742" y="8944"/>
                            </a:cubicBezTo>
                            <a:lnTo>
                              <a:pt x="0" y="0"/>
                            </a:lnTo>
                            <a:lnTo>
                              <a:pt x="22876" y="4618"/>
                            </a:lnTo>
                            <a:close/>
                          </a:path>
                        </a:pathLst>
                      </a:custGeom>
                      <a:solidFill>
                        <a:srgbClr val="FFFFFF">
                          <a:alpha val="4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sp>
                <p:nvSpPr>
                  <p:cNvPr id="248" name="四角形: 上の 2 つの角を丸める 247">
                    <a:extLst>
                      <a:ext uri="{FF2B5EF4-FFF2-40B4-BE49-F238E27FC236}">
                        <a16:creationId xmlns:a16="http://schemas.microsoft.com/office/drawing/2014/main" id="{5D602685-E1C7-4859-B9D4-1C2C40812E39}"/>
                      </a:ext>
                    </a:extLst>
                  </p:cNvPr>
                  <p:cNvSpPr/>
                  <p:nvPr/>
                </p:nvSpPr>
                <p:spPr>
                  <a:xfrm rot="7200000">
                    <a:off x="1613197" y="5879550"/>
                    <a:ext cx="193276" cy="62058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71" name="グループ化 70">
                  <a:extLst>
                    <a:ext uri="{FF2B5EF4-FFF2-40B4-BE49-F238E27FC236}">
                      <a16:creationId xmlns:a16="http://schemas.microsoft.com/office/drawing/2014/main" id="{90376EAC-8FFA-4F4D-9927-3EE452B9A2CF}"/>
                    </a:ext>
                  </a:extLst>
                </p:cNvPr>
                <p:cNvGrpSpPr/>
                <p:nvPr/>
              </p:nvGrpSpPr>
              <p:grpSpPr>
                <a:xfrm>
                  <a:off x="4391727" y="3829320"/>
                  <a:ext cx="1137627" cy="2612661"/>
                  <a:chOff x="3615349" y="3829320"/>
                  <a:chExt cx="1137627" cy="2612661"/>
                </a:xfrm>
              </p:grpSpPr>
              <p:grpSp>
                <p:nvGrpSpPr>
                  <p:cNvPr id="580" name="グループ化 579">
                    <a:extLst>
                      <a:ext uri="{FF2B5EF4-FFF2-40B4-BE49-F238E27FC236}">
                        <a16:creationId xmlns:a16="http://schemas.microsoft.com/office/drawing/2014/main" id="{982AC9B6-FC86-4710-A19E-2D583BD97922}"/>
                      </a:ext>
                    </a:extLst>
                  </p:cNvPr>
                  <p:cNvGrpSpPr/>
                  <p:nvPr/>
                </p:nvGrpSpPr>
                <p:grpSpPr>
                  <a:xfrm>
                    <a:off x="3615349" y="3877623"/>
                    <a:ext cx="1029210" cy="2564358"/>
                    <a:chOff x="663783" y="4348807"/>
                    <a:chExt cx="840101" cy="2093176"/>
                  </a:xfrm>
                </p:grpSpPr>
                <p:sp>
                  <p:nvSpPr>
                    <p:cNvPr id="581" name="フリーフォーム: 図形 580">
                      <a:extLst>
                        <a:ext uri="{FF2B5EF4-FFF2-40B4-BE49-F238E27FC236}">
                          <a16:creationId xmlns:a16="http://schemas.microsoft.com/office/drawing/2014/main" id="{3B6F08D9-35A8-4A22-AF68-E034BA1CDEB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74482" y="5113856"/>
                      <a:ext cx="184679" cy="379671"/>
                    </a:xfrm>
                    <a:custGeom>
                      <a:avLst/>
                      <a:gdLst>
                        <a:gd name="connsiteX0" fmla="*/ 22650 w 248020"/>
                        <a:gd name="connsiteY0" fmla="*/ 0 h 258102"/>
                        <a:gd name="connsiteX1" fmla="*/ 225369 w 248020"/>
                        <a:gd name="connsiteY1" fmla="*/ 0 h 258102"/>
                        <a:gd name="connsiteX2" fmla="*/ 248020 w 248020"/>
                        <a:gd name="connsiteY2" fmla="*/ 258102 h 258102"/>
                        <a:gd name="connsiteX3" fmla="*/ 0 w 248020"/>
                        <a:gd name="connsiteY3" fmla="*/ 258102 h 25810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48020" h="258102">
                          <a:moveTo>
                            <a:pt x="22650" y="0"/>
                          </a:moveTo>
                          <a:lnTo>
                            <a:pt x="225369" y="0"/>
                          </a:lnTo>
                          <a:lnTo>
                            <a:pt x="248020" y="258102"/>
                          </a:lnTo>
                          <a:lnTo>
                            <a:pt x="0" y="258102"/>
                          </a:lnTo>
                          <a:close/>
                        </a:path>
                      </a:pathLst>
                    </a:cu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82" name="フリーフォーム: 図形 581">
                      <a:extLst>
                        <a:ext uri="{FF2B5EF4-FFF2-40B4-BE49-F238E27FC236}">
                          <a16:creationId xmlns:a16="http://schemas.microsoft.com/office/drawing/2014/main" id="{376F1715-DC0D-42F3-BCFA-DC1F0AEA325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92994" y="5129117"/>
                      <a:ext cx="81882" cy="195549"/>
                    </a:xfrm>
                    <a:custGeom>
                      <a:avLst/>
                      <a:gdLst>
                        <a:gd name="connsiteX0" fmla="*/ 152408 w 161003"/>
                        <a:gd name="connsiteY0" fmla="*/ 0 h 223973"/>
                        <a:gd name="connsiteX1" fmla="*/ 9452 w 161003"/>
                        <a:gd name="connsiteY1" fmla="*/ 219737 h 223973"/>
                        <a:gd name="connsiteX2" fmla="*/ 0 w 161003"/>
                        <a:gd name="connsiteY2" fmla="*/ 223973 h 223973"/>
                        <a:gd name="connsiteX3" fmla="*/ 4657 w 161003"/>
                        <a:gd name="connsiteY3" fmla="*/ 149621 h 223973"/>
                        <a:gd name="connsiteX4" fmla="*/ 85033 w 161003"/>
                        <a:gd name="connsiteY4" fmla="*/ 89394 h 223973"/>
                        <a:gd name="connsiteX5" fmla="*/ 152408 w 161003"/>
                        <a:gd name="connsiteY5" fmla="*/ 0 h 223973"/>
                        <a:gd name="connsiteX0" fmla="*/ 152408 w 161003"/>
                        <a:gd name="connsiteY0" fmla="*/ 0 h 209686"/>
                        <a:gd name="connsiteX1" fmla="*/ 9452 w 161003"/>
                        <a:gd name="connsiteY1" fmla="*/ 205450 h 209686"/>
                        <a:gd name="connsiteX2" fmla="*/ 0 w 161003"/>
                        <a:gd name="connsiteY2" fmla="*/ 209686 h 209686"/>
                        <a:gd name="connsiteX3" fmla="*/ 4657 w 161003"/>
                        <a:gd name="connsiteY3" fmla="*/ 135334 h 209686"/>
                        <a:gd name="connsiteX4" fmla="*/ 85033 w 161003"/>
                        <a:gd name="connsiteY4" fmla="*/ 75107 h 209686"/>
                        <a:gd name="connsiteX5" fmla="*/ 152408 w 161003"/>
                        <a:gd name="connsiteY5" fmla="*/ 0 h 209686"/>
                        <a:gd name="connsiteX0" fmla="*/ 152408 w 161003"/>
                        <a:gd name="connsiteY0" fmla="*/ 0 h 209686"/>
                        <a:gd name="connsiteX1" fmla="*/ 9452 w 161003"/>
                        <a:gd name="connsiteY1" fmla="*/ 205450 h 209686"/>
                        <a:gd name="connsiteX2" fmla="*/ 0 w 161003"/>
                        <a:gd name="connsiteY2" fmla="*/ 209686 h 209686"/>
                        <a:gd name="connsiteX3" fmla="*/ 4657 w 161003"/>
                        <a:gd name="connsiteY3" fmla="*/ 135334 h 209686"/>
                        <a:gd name="connsiteX4" fmla="*/ 87857 w 161003"/>
                        <a:gd name="connsiteY4" fmla="*/ 82251 h 209686"/>
                        <a:gd name="connsiteX5" fmla="*/ 152408 w 161003"/>
                        <a:gd name="connsiteY5" fmla="*/ 0 h 209686"/>
                        <a:gd name="connsiteX0" fmla="*/ 147751 w 156346"/>
                        <a:gd name="connsiteY0" fmla="*/ 0 h 205450"/>
                        <a:gd name="connsiteX1" fmla="*/ 4795 w 156346"/>
                        <a:gd name="connsiteY1" fmla="*/ 205450 h 205450"/>
                        <a:gd name="connsiteX2" fmla="*/ 0 w 156346"/>
                        <a:gd name="connsiteY2" fmla="*/ 135334 h 205450"/>
                        <a:gd name="connsiteX3" fmla="*/ 83200 w 156346"/>
                        <a:gd name="connsiteY3" fmla="*/ 82251 h 205450"/>
                        <a:gd name="connsiteX4" fmla="*/ 147751 w 156346"/>
                        <a:gd name="connsiteY4" fmla="*/ 0 h 205450"/>
                        <a:gd name="connsiteX0" fmla="*/ 148605 w 156752"/>
                        <a:gd name="connsiteY0" fmla="*/ 0 h 188781"/>
                        <a:gd name="connsiteX1" fmla="*/ 0 w 156752"/>
                        <a:gd name="connsiteY1" fmla="*/ 188781 h 188781"/>
                        <a:gd name="connsiteX2" fmla="*/ 854 w 156752"/>
                        <a:gd name="connsiteY2" fmla="*/ 135334 h 188781"/>
                        <a:gd name="connsiteX3" fmla="*/ 84054 w 156752"/>
                        <a:gd name="connsiteY3" fmla="*/ 82251 h 188781"/>
                        <a:gd name="connsiteX4" fmla="*/ 148605 w 156752"/>
                        <a:gd name="connsiteY4" fmla="*/ 0 h 188781"/>
                        <a:gd name="connsiteX0" fmla="*/ 148605 w 148605"/>
                        <a:gd name="connsiteY0" fmla="*/ 0 h 188781"/>
                        <a:gd name="connsiteX1" fmla="*/ 0 w 148605"/>
                        <a:gd name="connsiteY1" fmla="*/ 188781 h 188781"/>
                        <a:gd name="connsiteX2" fmla="*/ 854 w 148605"/>
                        <a:gd name="connsiteY2" fmla="*/ 135334 h 188781"/>
                        <a:gd name="connsiteX3" fmla="*/ 84054 w 148605"/>
                        <a:gd name="connsiteY3" fmla="*/ 82251 h 188781"/>
                        <a:gd name="connsiteX4" fmla="*/ 148605 w 148605"/>
                        <a:gd name="connsiteY4" fmla="*/ 0 h 188781"/>
                        <a:gd name="connsiteX0" fmla="*/ 148605 w 148605"/>
                        <a:gd name="connsiteY0" fmla="*/ 0 h 188781"/>
                        <a:gd name="connsiteX1" fmla="*/ 0 w 148605"/>
                        <a:gd name="connsiteY1" fmla="*/ 188781 h 188781"/>
                        <a:gd name="connsiteX2" fmla="*/ 854 w 148605"/>
                        <a:gd name="connsiteY2" fmla="*/ 135334 h 188781"/>
                        <a:gd name="connsiteX3" fmla="*/ 84054 w 148605"/>
                        <a:gd name="connsiteY3" fmla="*/ 82251 h 188781"/>
                        <a:gd name="connsiteX4" fmla="*/ 148605 w 148605"/>
                        <a:gd name="connsiteY4" fmla="*/ 0 h 188781"/>
                        <a:gd name="connsiteX0" fmla="*/ 151429 w 151429"/>
                        <a:gd name="connsiteY0" fmla="*/ 0 h 186400"/>
                        <a:gd name="connsiteX1" fmla="*/ 0 w 151429"/>
                        <a:gd name="connsiteY1" fmla="*/ 186400 h 186400"/>
                        <a:gd name="connsiteX2" fmla="*/ 854 w 151429"/>
                        <a:gd name="connsiteY2" fmla="*/ 132953 h 186400"/>
                        <a:gd name="connsiteX3" fmla="*/ 84054 w 151429"/>
                        <a:gd name="connsiteY3" fmla="*/ 79870 h 186400"/>
                        <a:gd name="connsiteX4" fmla="*/ 151429 w 151429"/>
                        <a:gd name="connsiteY4" fmla="*/ 0 h 1864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1429" h="186400">
                          <a:moveTo>
                            <a:pt x="151429" y="0"/>
                          </a:moveTo>
                          <a:cubicBezTo>
                            <a:pt x="150345" y="78261"/>
                            <a:pt x="89168" y="133779"/>
                            <a:pt x="0" y="186400"/>
                          </a:cubicBezTo>
                          <a:cubicBezTo>
                            <a:pt x="285" y="168584"/>
                            <a:pt x="569" y="150769"/>
                            <a:pt x="854" y="132953"/>
                          </a:cubicBezTo>
                          <a:lnTo>
                            <a:pt x="84054" y="79870"/>
                          </a:lnTo>
                          <a:cubicBezTo>
                            <a:pt x="113633" y="51040"/>
                            <a:pt x="136893" y="29985"/>
                            <a:pt x="151429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lt1"/>
                        </a:solidFill>
                      </a:endParaRPr>
                    </a:p>
                  </p:txBody>
                </p:sp>
                <p:sp>
                  <p:nvSpPr>
                    <p:cNvPr id="583" name="四角形: 上の 2 つの角を丸める 582">
                      <a:extLst>
                        <a:ext uri="{FF2B5EF4-FFF2-40B4-BE49-F238E27FC236}">
                          <a16:creationId xmlns:a16="http://schemas.microsoft.com/office/drawing/2014/main" id="{13A6E83E-0A4B-4ABF-A5DF-D1B485CCF41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14043" y="5430206"/>
                      <a:ext cx="520051" cy="1011777"/>
                    </a:xfrm>
                    <a:prstGeom prst="round2SameRect">
                      <a:avLst>
                        <a:gd name="adj1" fmla="val 39323"/>
                        <a:gd name="adj2" fmla="val 0"/>
                      </a:avLst>
                    </a:prstGeom>
                    <a:solidFill>
                      <a:schemeClr val="accent5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84" name="フリーフォーム: 図形 583">
                      <a:extLst>
                        <a:ext uri="{FF2B5EF4-FFF2-40B4-BE49-F238E27FC236}">
                          <a16:creationId xmlns:a16="http://schemas.microsoft.com/office/drawing/2014/main" id="{B4FCE406-BE88-4C51-AF41-730A2E1B224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3783" y="4348807"/>
                      <a:ext cx="840101" cy="978768"/>
                    </a:xfrm>
                    <a:custGeom>
                      <a:avLst/>
                      <a:gdLst>
                        <a:gd name="connsiteX0" fmla="*/ 444504 w 821661"/>
                        <a:gd name="connsiteY0" fmla="*/ 27 h 921045"/>
                        <a:gd name="connsiteX1" fmla="*/ 821479 w 821661"/>
                        <a:gd name="connsiteY1" fmla="*/ 445103 h 921045"/>
                        <a:gd name="connsiteX2" fmla="*/ 552319 w 821661"/>
                        <a:gd name="connsiteY2" fmla="*/ 898660 h 921045"/>
                        <a:gd name="connsiteX3" fmla="*/ 480846 w 821661"/>
                        <a:gd name="connsiteY3" fmla="*/ 747863 h 921045"/>
                        <a:gd name="connsiteX4" fmla="*/ 232191 w 821661"/>
                        <a:gd name="connsiteY4" fmla="*/ 919950 h 921045"/>
                        <a:gd name="connsiteX5" fmla="*/ 75343 w 821661"/>
                        <a:gd name="connsiteY5" fmla="*/ 842202 h 921045"/>
                        <a:gd name="connsiteX6" fmla="*/ 67533 w 821661"/>
                        <a:gd name="connsiteY6" fmla="*/ 822288 h 921045"/>
                        <a:gd name="connsiteX7" fmla="*/ 70485 w 821661"/>
                        <a:gd name="connsiteY7" fmla="*/ 821185 h 921045"/>
                        <a:gd name="connsiteX8" fmla="*/ 100514 w 821661"/>
                        <a:gd name="connsiteY8" fmla="*/ 795321 h 921045"/>
                        <a:gd name="connsiteX9" fmla="*/ 70485 w 821661"/>
                        <a:gd name="connsiteY9" fmla="*/ 800742 h 921045"/>
                        <a:gd name="connsiteX10" fmla="*/ 60233 w 821661"/>
                        <a:gd name="connsiteY10" fmla="*/ 803677 h 921045"/>
                        <a:gd name="connsiteX11" fmla="*/ 59765 w 821661"/>
                        <a:gd name="connsiteY11" fmla="*/ 802483 h 921045"/>
                        <a:gd name="connsiteX12" fmla="*/ 48103 w 821661"/>
                        <a:gd name="connsiteY12" fmla="*/ 752360 h 921045"/>
                        <a:gd name="connsiteX13" fmla="*/ 0 w 821661"/>
                        <a:gd name="connsiteY13" fmla="*/ 713901 h 921045"/>
                        <a:gd name="connsiteX14" fmla="*/ 41934 w 821661"/>
                        <a:gd name="connsiteY14" fmla="*/ 572226 h 921045"/>
                        <a:gd name="connsiteX15" fmla="*/ 12918 w 821661"/>
                        <a:gd name="connsiteY15" fmla="*/ 401454 h 921045"/>
                        <a:gd name="connsiteX16" fmla="*/ 11316 w 821661"/>
                        <a:gd name="connsiteY16" fmla="*/ 339903 h 921045"/>
                        <a:gd name="connsiteX17" fmla="*/ 444504 w 821661"/>
                        <a:gd name="connsiteY17" fmla="*/ 27 h 921045"/>
                        <a:gd name="connsiteX0" fmla="*/ 480846 w 821661"/>
                        <a:gd name="connsiteY0" fmla="*/ 747863 h 921045"/>
                        <a:gd name="connsiteX1" fmla="*/ 232191 w 821661"/>
                        <a:gd name="connsiteY1" fmla="*/ 919950 h 921045"/>
                        <a:gd name="connsiteX2" fmla="*/ 75343 w 821661"/>
                        <a:gd name="connsiteY2" fmla="*/ 842202 h 921045"/>
                        <a:gd name="connsiteX3" fmla="*/ 67533 w 821661"/>
                        <a:gd name="connsiteY3" fmla="*/ 822288 h 921045"/>
                        <a:gd name="connsiteX4" fmla="*/ 70485 w 821661"/>
                        <a:gd name="connsiteY4" fmla="*/ 821185 h 921045"/>
                        <a:gd name="connsiteX5" fmla="*/ 100514 w 821661"/>
                        <a:gd name="connsiteY5" fmla="*/ 795321 h 921045"/>
                        <a:gd name="connsiteX6" fmla="*/ 70485 w 821661"/>
                        <a:gd name="connsiteY6" fmla="*/ 800742 h 921045"/>
                        <a:gd name="connsiteX7" fmla="*/ 60233 w 821661"/>
                        <a:gd name="connsiteY7" fmla="*/ 803677 h 921045"/>
                        <a:gd name="connsiteX8" fmla="*/ 59765 w 821661"/>
                        <a:gd name="connsiteY8" fmla="*/ 802483 h 921045"/>
                        <a:gd name="connsiteX9" fmla="*/ 48103 w 821661"/>
                        <a:gd name="connsiteY9" fmla="*/ 752360 h 921045"/>
                        <a:gd name="connsiteX10" fmla="*/ 0 w 821661"/>
                        <a:gd name="connsiteY10" fmla="*/ 713901 h 921045"/>
                        <a:gd name="connsiteX11" fmla="*/ 41934 w 821661"/>
                        <a:gd name="connsiteY11" fmla="*/ 572226 h 921045"/>
                        <a:gd name="connsiteX12" fmla="*/ 12918 w 821661"/>
                        <a:gd name="connsiteY12" fmla="*/ 401454 h 921045"/>
                        <a:gd name="connsiteX13" fmla="*/ 11316 w 821661"/>
                        <a:gd name="connsiteY13" fmla="*/ 339903 h 921045"/>
                        <a:gd name="connsiteX14" fmla="*/ 444504 w 821661"/>
                        <a:gd name="connsiteY14" fmla="*/ 27 h 921045"/>
                        <a:gd name="connsiteX15" fmla="*/ 821479 w 821661"/>
                        <a:gd name="connsiteY15" fmla="*/ 445103 h 921045"/>
                        <a:gd name="connsiteX16" fmla="*/ 552319 w 821661"/>
                        <a:gd name="connsiteY16" fmla="*/ 898660 h 921045"/>
                        <a:gd name="connsiteX17" fmla="*/ 572286 w 821661"/>
                        <a:gd name="connsiteY17" fmla="*/ 839303 h 921045"/>
                        <a:gd name="connsiteX0" fmla="*/ 480846 w 821661"/>
                        <a:gd name="connsiteY0" fmla="*/ 747863 h 921045"/>
                        <a:gd name="connsiteX1" fmla="*/ 232191 w 821661"/>
                        <a:gd name="connsiteY1" fmla="*/ 919950 h 921045"/>
                        <a:gd name="connsiteX2" fmla="*/ 75343 w 821661"/>
                        <a:gd name="connsiteY2" fmla="*/ 842202 h 921045"/>
                        <a:gd name="connsiteX3" fmla="*/ 67533 w 821661"/>
                        <a:gd name="connsiteY3" fmla="*/ 822288 h 921045"/>
                        <a:gd name="connsiteX4" fmla="*/ 70485 w 821661"/>
                        <a:gd name="connsiteY4" fmla="*/ 821185 h 921045"/>
                        <a:gd name="connsiteX5" fmla="*/ 100514 w 821661"/>
                        <a:gd name="connsiteY5" fmla="*/ 795321 h 921045"/>
                        <a:gd name="connsiteX6" fmla="*/ 70485 w 821661"/>
                        <a:gd name="connsiteY6" fmla="*/ 800742 h 921045"/>
                        <a:gd name="connsiteX7" fmla="*/ 60233 w 821661"/>
                        <a:gd name="connsiteY7" fmla="*/ 803677 h 921045"/>
                        <a:gd name="connsiteX8" fmla="*/ 59765 w 821661"/>
                        <a:gd name="connsiteY8" fmla="*/ 802483 h 921045"/>
                        <a:gd name="connsiteX9" fmla="*/ 48103 w 821661"/>
                        <a:gd name="connsiteY9" fmla="*/ 752360 h 921045"/>
                        <a:gd name="connsiteX10" fmla="*/ 0 w 821661"/>
                        <a:gd name="connsiteY10" fmla="*/ 713901 h 921045"/>
                        <a:gd name="connsiteX11" fmla="*/ 41934 w 821661"/>
                        <a:gd name="connsiteY11" fmla="*/ 572226 h 921045"/>
                        <a:gd name="connsiteX12" fmla="*/ 12918 w 821661"/>
                        <a:gd name="connsiteY12" fmla="*/ 401454 h 921045"/>
                        <a:gd name="connsiteX13" fmla="*/ 11316 w 821661"/>
                        <a:gd name="connsiteY13" fmla="*/ 339903 h 921045"/>
                        <a:gd name="connsiteX14" fmla="*/ 444504 w 821661"/>
                        <a:gd name="connsiteY14" fmla="*/ 27 h 921045"/>
                        <a:gd name="connsiteX15" fmla="*/ 821479 w 821661"/>
                        <a:gd name="connsiteY15" fmla="*/ 445103 h 921045"/>
                        <a:gd name="connsiteX16" fmla="*/ 552319 w 821661"/>
                        <a:gd name="connsiteY16" fmla="*/ 898660 h 921045"/>
                        <a:gd name="connsiteX0" fmla="*/ 480846 w 821661"/>
                        <a:gd name="connsiteY0" fmla="*/ 747863 h 921045"/>
                        <a:gd name="connsiteX1" fmla="*/ 232191 w 821661"/>
                        <a:gd name="connsiteY1" fmla="*/ 919950 h 921045"/>
                        <a:gd name="connsiteX2" fmla="*/ 75343 w 821661"/>
                        <a:gd name="connsiteY2" fmla="*/ 842202 h 921045"/>
                        <a:gd name="connsiteX3" fmla="*/ 67533 w 821661"/>
                        <a:gd name="connsiteY3" fmla="*/ 822288 h 921045"/>
                        <a:gd name="connsiteX4" fmla="*/ 100514 w 821661"/>
                        <a:gd name="connsiteY4" fmla="*/ 795321 h 921045"/>
                        <a:gd name="connsiteX5" fmla="*/ 70485 w 821661"/>
                        <a:gd name="connsiteY5" fmla="*/ 800742 h 921045"/>
                        <a:gd name="connsiteX6" fmla="*/ 60233 w 821661"/>
                        <a:gd name="connsiteY6" fmla="*/ 803677 h 921045"/>
                        <a:gd name="connsiteX7" fmla="*/ 59765 w 821661"/>
                        <a:gd name="connsiteY7" fmla="*/ 802483 h 921045"/>
                        <a:gd name="connsiteX8" fmla="*/ 48103 w 821661"/>
                        <a:gd name="connsiteY8" fmla="*/ 752360 h 921045"/>
                        <a:gd name="connsiteX9" fmla="*/ 0 w 821661"/>
                        <a:gd name="connsiteY9" fmla="*/ 713901 h 921045"/>
                        <a:gd name="connsiteX10" fmla="*/ 41934 w 821661"/>
                        <a:gd name="connsiteY10" fmla="*/ 572226 h 921045"/>
                        <a:gd name="connsiteX11" fmla="*/ 12918 w 821661"/>
                        <a:gd name="connsiteY11" fmla="*/ 401454 h 921045"/>
                        <a:gd name="connsiteX12" fmla="*/ 11316 w 821661"/>
                        <a:gd name="connsiteY12" fmla="*/ 339903 h 921045"/>
                        <a:gd name="connsiteX13" fmla="*/ 444504 w 821661"/>
                        <a:gd name="connsiteY13" fmla="*/ 27 h 921045"/>
                        <a:gd name="connsiteX14" fmla="*/ 821479 w 821661"/>
                        <a:gd name="connsiteY14" fmla="*/ 445103 h 921045"/>
                        <a:gd name="connsiteX15" fmla="*/ 552319 w 821661"/>
                        <a:gd name="connsiteY15" fmla="*/ 898660 h 921045"/>
                        <a:gd name="connsiteX0" fmla="*/ 480846 w 822486"/>
                        <a:gd name="connsiteY0" fmla="*/ 784141 h 957323"/>
                        <a:gd name="connsiteX1" fmla="*/ 232191 w 822486"/>
                        <a:gd name="connsiteY1" fmla="*/ 956228 h 957323"/>
                        <a:gd name="connsiteX2" fmla="*/ 75343 w 822486"/>
                        <a:gd name="connsiteY2" fmla="*/ 878480 h 957323"/>
                        <a:gd name="connsiteX3" fmla="*/ 67533 w 822486"/>
                        <a:gd name="connsiteY3" fmla="*/ 858566 h 957323"/>
                        <a:gd name="connsiteX4" fmla="*/ 100514 w 822486"/>
                        <a:gd name="connsiteY4" fmla="*/ 831599 h 957323"/>
                        <a:gd name="connsiteX5" fmla="*/ 70485 w 822486"/>
                        <a:gd name="connsiteY5" fmla="*/ 837020 h 957323"/>
                        <a:gd name="connsiteX6" fmla="*/ 60233 w 822486"/>
                        <a:gd name="connsiteY6" fmla="*/ 839955 h 957323"/>
                        <a:gd name="connsiteX7" fmla="*/ 59765 w 822486"/>
                        <a:gd name="connsiteY7" fmla="*/ 838761 h 957323"/>
                        <a:gd name="connsiteX8" fmla="*/ 48103 w 822486"/>
                        <a:gd name="connsiteY8" fmla="*/ 788638 h 957323"/>
                        <a:gd name="connsiteX9" fmla="*/ 0 w 822486"/>
                        <a:gd name="connsiteY9" fmla="*/ 750179 h 957323"/>
                        <a:gd name="connsiteX10" fmla="*/ 41934 w 822486"/>
                        <a:gd name="connsiteY10" fmla="*/ 608504 h 957323"/>
                        <a:gd name="connsiteX11" fmla="*/ 12918 w 822486"/>
                        <a:gd name="connsiteY11" fmla="*/ 437732 h 957323"/>
                        <a:gd name="connsiteX12" fmla="*/ 11316 w 822486"/>
                        <a:gd name="connsiteY12" fmla="*/ 376181 h 957323"/>
                        <a:gd name="connsiteX13" fmla="*/ 431574 w 822486"/>
                        <a:gd name="connsiteY13" fmla="*/ 22 h 957323"/>
                        <a:gd name="connsiteX14" fmla="*/ 821479 w 822486"/>
                        <a:gd name="connsiteY14" fmla="*/ 481381 h 957323"/>
                        <a:gd name="connsiteX15" fmla="*/ 552319 w 822486"/>
                        <a:gd name="connsiteY15" fmla="*/ 934938 h 957323"/>
                        <a:gd name="connsiteX0" fmla="*/ 480846 w 822153"/>
                        <a:gd name="connsiteY0" fmla="*/ 784141 h 957323"/>
                        <a:gd name="connsiteX1" fmla="*/ 232191 w 822153"/>
                        <a:gd name="connsiteY1" fmla="*/ 956228 h 957323"/>
                        <a:gd name="connsiteX2" fmla="*/ 75343 w 822153"/>
                        <a:gd name="connsiteY2" fmla="*/ 878480 h 957323"/>
                        <a:gd name="connsiteX3" fmla="*/ 67533 w 822153"/>
                        <a:gd name="connsiteY3" fmla="*/ 858566 h 957323"/>
                        <a:gd name="connsiteX4" fmla="*/ 100514 w 822153"/>
                        <a:gd name="connsiteY4" fmla="*/ 831599 h 957323"/>
                        <a:gd name="connsiteX5" fmla="*/ 70485 w 822153"/>
                        <a:gd name="connsiteY5" fmla="*/ 837020 h 957323"/>
                        <a:gd name="connsiteX6" fmla="*/ 60233 w 822153"/>
                        <a:gd name="connsiteY6" fmla="*/ 839955 h 957323"/>
                        <a:gd name="connsiteX7" fmla="*/ 59765 w 822153"/>
                        <a:gd name="connsiteY7" fmla="*/ 838761 h 957323"/>
                        <a:gd name="connsiteX8" fmla="*/ 48103 w 822153"/>
                        <a:gd name="connsiteY8" fmla="*/ 788638 h 957323"/>
                        <a:gd name="connsiteX9" fmla="*/ 0 w 822153"/>
                        <a:gd name="connsiteY9" fmla="*/ 750179 h 957323"/>
                        <a:gd name="connsiteX10" fmla="*/ 41934 w 822153"/>
                        <a:gd name="connsiteY10" fmla="*/ 608504 h 957323"/>
                        <a:gd name="connsiteX11" fmla="*/ 12918 w 822153"/>
                        <a:gd name="connsiteY11" fmla="*/ 437732 h 957323"/>
                        <a:gd name="connsiteX12" fmla="*/ 11316 w 822153"/>
                        <a:gd name="connsiteY12" fmla="*/ 376181 h 957323"/>
                        <a:gd name="connsiteX13" fmla="*/ 431574 w 822153"/>
                        <a:gd name="connsiteY13" fmla="*/ 22 h 957323"/>
                        <a:gd name="connsiteX14" fmla="*/ 821479 w 822153"/>
                        <a:gd name="connsiteY14" fmla="*/ 481381 h 957323"/>
                        <a:gd name="connsiteX15" fmla="*/ 552319 w 822153"/>
                        <a:gd name="connsiteY15" fmla="*/ 934938 h 957323"/>
                        <a:gd name="connsiteX0" fmla="*/ 480846 w 806304"/>
                        <a:gd name="connsiteY0" fmla="*/ 785139 h 958321"/>
                        <a:gd name="connsiteX1" fmla="*/ 232191 w 806304"/>
                        <a:gd name="connsiteY1" fmla="*/ 957226 h 958321"/>
                        <a:gd name="connsiteX2" fmla="*/ 75343 w 806304"/>
                        <a:gd name="connsiteY2" fmla="*/ 879478 h 958321"/>
                        <a:gd name="connsiteX3" fmla="*/ 67533 w 806304"/>
                        <a:gd name="connsiteY3" fmla="*/ 859564 h 958321"/>
                        <a:gd name="connsiteX4" fmla="*/ 100514 w 806304"/>
                        <a:gd name="connsiteY4" fmla="*/ 832597 h 958321"/>
                        <a:gd name="connsiteX5" fmla="*/ 70485 w 806304"/>
                        <a:gd name="connsiteY5" fmla="*/ 838018 h 958321"/>
                        <a:gd name="connsiteX6" fmla="*/ 60233 w 806304"/>
                        <a:gd name="connsiteY6" fmla="*/ 840953 h 958321"/>
                        <a:gd name="connsiteX7" fmla="*/ 59765 w 806304"/>
                        <a:gd name="connsiteY7" fmla="*/ 839759 h 958321"/>
                        <a:gd name="connsiteX8" fmla="*/ 48103 w 806304"/>
                        <a:gd name="connsiteY8" fmla="*/ 789636 h 958321"/>
                        <a:gd name="connsiteX9" fmla="*/ 0 w 806304"/>
                        <a:gd name="connsiteY9" fmla="*/ 751177 h 958321"/>
                        <a:gd name="connsiteX10" fmla="*/ 41934 w 806304"/>
                        <a:gd name="connsiteY10" fmla="*/ 609502 h 958321"/>
                        <a:gd name="connsiteX11" fmla="*/ 12918 w 806304"/>
                        <a:gd name="connsiteY11" fmla="*/ 438730 h 958321"/>
                        <a:gd name="connsiteX12" fmla="*/ 11316 w 806304"/>
                        <a:gd name="connsiteY12" fmla="*/ 377179 h 958321"/>
                        <a:gd name="connsiteX13" fmla="*/ 431574 w 806304"/>
                        <a:gd name="connsiteY13" fmla="*/ 1020 h 958321"/>
                        <a:gd name="connsiteX14" fmla="*/ 805963 w 806304"/>
                        <a:gd name="connsiteY14" fmla="*/ 477196 h 958321"/>
                        <a:gd name="connsiteX15" fmla="*/ 552319 w 806304"/>
                        <a:gd name="connsiteY15" fmla="*/ 935936 h 958321"/>
                        <a:gd name="connsiteX0" fmla="*/ 480846 w 806382"/>
                        <a:gd name="connsiteY0" fmla="*/ 784125 h 957307"/>
                        <a:gd name="connsiteX1" fmla="*/ 232191 w 806382"/>
                        <a:gd name="connsiteY1" fmla="*/ 956212 h 957307"/>
                        <a:gd name="connsiteX2" fmla="*/ 75343 w 806382"/>
                        <a:gd name="connsiteY2" fmla="*/ 878464 h 957307"/>
                        <a:gd name="connsiteX3" fmla="*/ 67533 w 806382"/>
                        <a:gd name="connsiteY3" fmla="*/ 858550 h 957307"/>
                        <a:gd name="connsiteX4" fmla="*/ 100514 w 806382"/>
                        <a:gd name="connsiteY4" fmla="*/ 831583 h 957307"/>
                        <a:gd name="connsiteX5" fmla="*/ 70485 w 806382"/>
                        <a:gd name="connsiteY5" fmla="*/ 837004 h 957307"/>
                        <a:gd name="connsiteX6" fmla="*/ 60233 w 806382"/>
                        <a:gd name="connsiteY6" fmla="*/ 839939 h 957307"/>
                        <a:gd name="connsiteX7" fmla="*/ 59765 w 806382"/>
                        <a:gd name="connsiteY7" fmla="*/ 838745 h 957307"/>
                        <a:gd name="connsiteX8" fmla="*/ 48103 w 806382"/>
                        <a:gd name="connsiteY8" fmla="*/ 788622 h 957307"/>
                        <a:gd name="connsiteX9" fmla="*/ 0 w 806382"/>
                        <a:gd name="connsiteY9" fmla="*/ 750163 h 957307"/>
                        <a:gd name="connsiteX10" fmla="*/ 41934 w 806382"/>
                        <a:gd name="connsiteY10" fmla="*/ 608488 h 957307"/>
                        <a:gd name="connsiteX11" fmla="*/ 12918 w 806382"/>
                        <a:gd name="connsiteY11" fmla="*/ 437716 h 957307"/>
                        <a:gd name="connsiteX12" fmla="*/ 11316 w 806382"/>
                        <a:gd name="connsiteY12" fmla="*/ 376165 h 957307"/>
                        <a:gd name="connsiteX13" fmla="*/ 431574 w 806382"/>
                        <a:gd name="connsiteY13" fmla="*/ 6 h 957307"/>
                        <a:gd name="connsiteX14" fmla="*/ 805963 w 806382"/>
                        <a:gd name="connsiteY14" fmla="*/ 476182 h 957307"/>
                        <a:gd name="connsiteX15" fmla="*/ 552319 w 806382"/>
                        <a:gd name="connsiteY15" fmla="*/ 934922 h 957307"/>
                        <a:gd name="connsiteX0" fmla="*/ 480846 w 806466"/>
                        <a:gd name="connsiteY0" fmla="*/ 784125 h 957307"/>
                        <a:gd name="connsiteX1" fmla="*/ 232191 w 806466"/>
                        <a:gd name="connsiteY1" fmla="*/ 956212 h 957307"/>
                        <a:gd name="connsiteX2" fmla="*/ 75343 w 806466"/>
                        <a:gd name="connsiteY2" fmla="*/ 878464 h 957307"/>
                        <a:gd name="connsiteX3" fmla="*/ 67533 w 806466"/>
                        <a:gd name="connsiteY3" fmla="*/ 858550 h 957307"/>
                        <a:gd name="connsiteX4" fmla="*/ 100514 w 806466"/>
                        <a:gd name="connsiteY4" fmla="*/ 831583 h 957307"/>
                        <a:gd name="connsiteX5" fmla="*/ 70485 w 806466"/>
                        <a:gd name="connsiteY5" fmla="*/ 837004 h 957307"/>
                        <a:gd name="connsiteX6" fmla="*/ 60233 w 806466"/>
                        <a:gd name="connsiteY6" fmla="*/ 839939 h 957307"/>
                        <a:gd name="connsiteX7" fmla="*/ 59765 w 806466"/>
                        <a:gd name="connsiteY7" fmla="*/ 838745 h 957307"/>
                        <a:gd name="connsiteX8" fmla="*/ 48103 w 806466"/>
                        <a:gd name="connsiteY8" fmla="*/ 788622 h 957307"/>
                        <a:gd name="connsiteX9" fmla="*/ 0 w 806466"/>
                        <a:gd name="connsiteY9" fmla="*/ 750163 h 957307"/>
                        <a:gd name="connsiteX10" fmla="*/ 41934 w 806466"/>
                        <a:gd name="connsiteY10" fmla="*/ 608488 h 957307"/>
                        <a:gd name="connsiteX11" fmla="*/ 12918 w 806466"/>
                        <a:gd name="connsiteY11" fmla="*/ 437716 h 957307"/>
                        <a:gd name="connsiteX12" fmla="*/ 11316 w 806466"/>
                        <a:gd name="connsiteY12" fmla="*/ 376165 h 957307"/>
                        <a:gd name="connsiteX13" fmla="*/ 431574 w 806466"/>
                        <a:gd name="connsiteY13" fmla="*/ 6 h 957307"/>
                        <a:gd name="connsiteX14" fmla="*/ 805963 w 806466"/>
                        <a:gd name="connsiteY14" fmla="*/ 476182 h 957307"/>
                        <a:gd name="connsiteX15" fmla="*/ 552319 w 806466"/>
                        <a:gd name="connsiteY15" fmla="*/ 934922 h 957307"/>
                        <a:gd name="connsiteX0" fmla="*/ 480846 w 807025"/>
                        <a:gd name="connsiteY0" fmla="*/ 797081 h 970263"/>
                        <a:gd name="connsiteX1" fmla="*/ 232191 w 807025"/>
                        <a:gd name="connsiteY1" fmla="*/ 969168 h 970263"/>
                        <a:gd name="connsiteX2" fmla="*/ 75343 w 807025"/>
                        <a:gd name="connsiteY2" fmla="*/ 891420 h 970263"/>
                        <a:gd name="connsiteX3" fmla="*/ 67533 w 807025"/>
                        <a:gd name="connsiteY3" fmla="*/ 871506 h 970263"/>
                        <a:gd name="connsiteX4" fmla="*/ 100514 w 807025"/>
                        <a:gd name="connsiteY4" fmla="*/ 844539 h 970263"/>
                        <a:gd name="connsiteX5" fmla="*/ 70485 w 807025"/>
                        <a:gd name="connsiteY5" fmla="*/ 849960 h 970263"/>
                        <a:gd name="connsiteX6" fmla="*/ 60233 w 807025"/>
                        <a:gd name="connsiteY6" fmla="*/ 852895 h 970263"/>
                        <a:gd name="connsiteX7" fmla="*/ 59765 w 807025"/>
                        <a:gd name="connsiteY7" fmla="*/ 851701 h 970263"/>
                        <a:gd name="connsiteX8" fmla="*/ 48103 w 807025"/>
                        <a:gd name="connsiteY8" fmla="*/ 801578 h 970263"/>
                        <a:gd name="connsiteX9" fmla="*/ 0 w 807025"/>
                        <a:gd name="connsiteY9" fmla="*/ 763119 h 970263"/>
                        <a:gd name="connsiteX10" fmla="*/ 41934 w 807025"/>
                        <a:gd name="connsiteY10" fmla="*/ 621444 h 970263"/>
                        <a:gd name="connsiteX11" fmla="*/ 12918 w 807025"/>
                        <a:gd name="connsiteY11" fmla="*/ 450672 h 970263"/>
                        <a:gd name="connsiteX12" fmla="*/ 11316 w 807025"/>
                        <a:gd name="connsiteY12" fmla="*/ 389121 h 970263"/>
                        <a:gd name="connsiteX13" fmla="*/ 431574 w 807025"/>
                        <a:gd name="connsiteY13" fmla="*/ 4 h 970263"/>
                        <a:gd name="connsiteX14" fmla="*/ 805963 w 807025"/>
                        <a:gd name="connsiteY14" fmla="*/ 489138 h 970263"/>
                        <a:gd name="connsiteX15" fmla="*/ 552319 w 807025"/>
                        <a:gd name="connsiteY15" fmla="*/ 947878 h 970263"/>
                        <a:gd name="connsiteX0" fmla="*/ 480846 w 807025"/>
                        <a:gd name="connsiteY0" fmla="*/ 797130 h 970312"/>
                        <a:gd name="connsiteX1" fmla="*/ 232191 w 807025"/>
                        <a:gd name="connsiteY1" fmla="*/ 969217 h 970312"/>
                        <a:gd name="connsiteX2" fmla="*/ 75343 w 807025"/>
                        <a:gd name="connsiteY2" fmla="*/ 891469 h 970312"/>
                        <a:gd name="connsiteX3" fmla="*/ 67533 w 807025"/>
                        <a:gd name="connsiteY3" fmla="*/ 871555 h 970312"/>
                        <a:gd name="connsiteX4" fmla="*/ 100514 w 807025"/>
                        <a:gd name="connsiteY4" fmla="*/ 844588 h 970312"/>
                        <a:gd name="connsiteX5" fmla="*/ 70485 w 807025"/>
                        <a:gd name="connsiteY5" fmla="*/ 850009 h 970312"/>
                        <a:gd name="connsiteX6" fmla="*/ 60233 w 807025"/>
                        <a:gd name="connsiteY6" fmla="*/ 852944 h 970312"/>
                        <a:gd name="connsiteX7" fmla="*/ 59765 w 807025"/>
                        <a:gd name="connsiteY7" fmla="*/ 851750 h 970312"/>
                        <a:gd name="connsiteX8" fmla="*/ 48103 w 807025"/>
                        <a:gd name="connsiteY8" fmla="*/ 801627 h 970312"/>
                        <a:gd name="connsiteX9" fmla="*/ 0 w 807025"/>
                        <a:gd name="connsiteY9" fmla="*/ 763168 h 970312"/>
                        <a:gd name="connsiteX10" fmla="*/ 41934 w 807025"/>
                        <a:gd name="connsiteY10" fmla="*/ 621493 h 970312"/>
                        <a:gd name="connsiteX11" fmla="*/ 12918 w 807025"/>
                        <a:gd name="connsiteY11" fmla="*/ 450721 h 970312"/>
                        <a:gd name="connsiteX12" fmla="*/ 11316 w 807025"/>
                        <a:gd name="connsiteY12" fmla="*/ 389170 h 970312"/>
                        <a:gd name="connsiteX13" fmla="*/ 431574 w 807025"/>
                        <a:gd name="connsiteY13" fmla="*/ 53 h 970312"/>
                        <a:gd name="connsiteX14" fmla="*/ 805963 w 807025"/>
                        <a:gd name="connsiteY14" fmla="*/ 489187 h 970312"/>
                        <a:gd name="connsiteX15" fmla="*/ 552319 w 807025"/>
                        <a:gd name="connsiteY15" fmla="*/ 947927 h 970312"/>
                        <a:gd name="connsiteX0" fmla="*/ 480846 w 805964"/>
                        <a:gd name="connsiteY0" fmla="*/ 797130 h 970312"/>
                        <a:gd name="connsiteX1" fmla="*/ 232191 w 805964"/>
                        <a:gd name="connsiteY1" fmla="*/ 969217 h 970312"/>
                        <a:gd name="connsiteX2" fmla="*/ 75343 w 805964"/>
                        <a:gd name="connsiteY2" fmla="*/ 891469 h 970312"/>
                        <a:gd name="connsiteX3" fmla="*/ 67533 w 805964"/>
                        <a:gd name="connsiteY3" fmla="*/ 871555 h 970312"/>
                        <a:gd name="connsiteX4" fmla="*/ 100514 w 805964"/>
                        <a:gd name="connsiteY4" fmla="*/ 844588 h 970312"/>
                        <a:gd name="connsiteX5" fmla="*/ 70485 w 805964"/>
                        <a:gd name="connsiteY5" fmla="*/ 850009 h 970312"/>
                        <a:gd name="connsiteX6" fmla="*/ 60233 w 805964"/>
                        <a:gd name="connsiteY6" fmla="*/ 852944 h 970312"/>
                        <a:gd name="connsiteX7" fmla="*/ 59765 w 805964"/>
                        <a:gd name="connsiteY7" fmla="*/ 851750 h 970312"/>
                        <a:gd name="connsiteX8" fmla="*/ 48103 w 805964"/>
                        <a:gd name="connsiteY8" fmla="*/ 801627 h 970312"/>
                        <a:gd name="connsiteX9" fmla="*/ 0 w 805964"/>
                        <a:gd name="connsiteY9" fmla="*/ 763168 h 970312"/>
                        <a:gd name="connsiteX10" fmla="*/ 41934 w 805964"/>
                        <a:gd name="connsiteY10" fmla="*/ 621493 h 970312"/>
                        <a:gd name="connsiteX11" fmla="*/ 12918 w 805964"/>
                        <a:gd name="connsiteY11" fmla="*/ 450721 h 970312"/>
                        <a:gd name="connsiteX12" fmla="*/ 11316 w 805964"/>
                        <a:gd name="connsiteY12" fmla="*/ 389170 h 970312"/>
                        <a:gd name="connsiteX13" fmla="*/ 431574 w 805964"/>
                        <a:gd name="connsiteY13" fmla="*/ 53 h 970312"/>
                        <a:gd name="connsiteX14" fmla="*/ 805963 w 805964"/>
                        <a:gd name="connsiteY14" fmla="*/ 489187 h 970312"/>
                        <a:gd name="connsiteX15" fmla="*/ 552319 w 805964"/>
                        <a:gd name="connsiteY15" fmla="*/ 947927 h 970312"/>
                        <a:gd name="connsiteX0" fmla="*/ 501534 w 826652"/>
                        <a:gd name="connsiteY0" fmla="*/ 797130 h 970312"/>
                        <a:gd name="connsiteX1" fmla="*/ 252879 w 826652"/>
                        <a:gd name="connsiteY1" fmla="*/ 969217 h 970312"/>
                        <a:gd name="connsiteX2" fmla="*/ 96031 w 826652"/>
                        <a:gd name="connsiteY2" fmla="*/ 891469 h 970312"/>
                        <a:gd name="connsiteX3" fmla="*/ 88221 w 826652"/>
                        <a:gd name="connsiteY3" fmla="*/ 871555 h 970312"/>
                        <a:gd name="connsiteX4" fmla="*/ 121202 w 826652"/>
                        <a:gd name="connsiteY4" fmla="*/ 844588 h 970312"/>
                        <a:gd name="connsiteX5" fmla="*/ 91173 w 826652"/>
                        <a:gd name="connsiteY5" fmla="*/ 850009 h 970312"/>
                        <a:gd name="connsiteX6" fmla="*/ 80921 w 826652"/>
                        <a:gd name="connsiteY6" fmla="*/ 852944 h 970312"/>
                        <a:gd name="connsiteX7" fmla="*/ 80453 w 826652"/>
                        <a:gd name="connsiteY7" fmla="*/ 851750 h 970312"/>
                        <a:gd name="connsiteX8" fmla="*/ 68791 w 826652"/>
                        <a:gd name="connsiteY8" fmla="*/ 801627 h 970312"/>
                        <a:gd name="connsiteX9" fmla="*/ 0 w 826652"/>
                        <a:gd name="connsiteY9" fmla="*/ 763168 h 970312"/>
                        <a:gd name="connsiteX10" fmla="*/ 62622 w 826652"/>
                        <a:gd name="connsiteY10" fmla="*/ 621493 h 970312"/>
                        <a:gd name="connsiteX11" fmla="*/ 33606 w 826652"/>
                        <a:gd name="connsiteY11" fmla="*/ 450721 h 970312"/>
                        <a:gd name="connsiteX12" fmla="*/ 32004 w 826652"/>
                        <a:gd name="connsiteY12" fmla="*/ 389170 h 970312"/>
                        <a:gd name="connsiteX13" fmla="*/ 452262 w 826652"/>
                        <a:gd name="connsiteY13" fmla="*/ 53 h 970312"/>
                        <a:gd name="connsiteX14" fmla="*/ 826651 w 826652"/>
                        <a:gd name="connsiteY14" fmla="*/ 489187 h 970312"/>
                        <a:gd name="connsiteX15" fmla="*/ 573007 w 826652"/>
                        <a:gd name="connsiteY15" fmla="*/ 947927 h 970312"/>
                        <a:gd name="connsiteX0" fmla="*/ 501534 w 826653"/>
                        <a:gd name="connsiteY0" fmla="*/ 797078 h 970260"/>
                        <a:gd name="connsiteX1" fmla="*/ 252879 w 826653"/>
                        <a:gd name="connsiteY1" fmla="*/ 969165 h 970260"/>
                        <a:gd name="connsiteX2" fmla="*/ 96031 w 826653"/>
                        <a:gd name="connsiteY2" fmla="*/ 891417 h 970260"/>
                        <a:gd name="connsiteX3" fmla="*/ 88221 w 826653"/>
                        <a:gd name="connsiteY3" fmla="*/ 871503 h 970260"/>
                        <a:gd name="connsiteX4" fmla="*/ 121202 w 826653"/>
                        <a:gd name="connsiteY4" fmla="*/ 844536 h 970260"/>
                        <a:gd name="connsiteX5" fmla="*/ 91173 w 826653"/>
                        <a:gd name="connsiteY5" fmla="*/ 849957 h 970260"/>
                        <a:gd name="connsiteX6" fmla="*/ 80921 w 826653"/>
                        <a:gd name="connsiteY6" fmla="*/ 852892 h 970260"/>
                        <a:gd name="connsiteX7" fmla="*/ 80453 w 826653"/>
                        <a:gd name="connsiteY7" fmla="*/ 851698 h 970260"/>
                        <a:gd name="connsiteX8" fmla="*/ 68791 w 826653"/>
                        <a:gd name="connsiteY8" fmla="*/ 801575 h 970260"/>
                        <a:gd name="connsiteX9" fmla="*/ 0 w 826653"/>
                        <a:gd name="connsiteY9" fmla="*/ 763116 h 970260"/>
                        <a:gd name="connsiteX10" fmla="*/ 62622 w 826653"/>
                        <a:gd name="connsiteY10" fmla="*/ 621441 h 970260"/>
                        <a:gd name="connsiteX11" fmla="*/ 33606 w 826653"/>
                        <a:gd name="connsiteY11" fmla="*/ 450669 h 970260"/>
                        <a:gd name="connsiteX12" fmla="*/ 32004 w 826653"/>
                        <a:gd name="connsiteY12" fmla="*/ 389118 h 970260"/>
                        <a:gd name="connsiteX13" fmla="*/ 452262 w 826653"/>
                        <a:gd name="connsiteY13" fmla="*/ 1 h 970260"/>
                        <a:gd name="connsiteX14" fmla="*/ 826651 w 826653"/>
                        <a:gd name="connsiteY14" fmla="*/ 489135 h 970260"/>
                        <a:gd name="connsiteX15" fmla="*/ 573007 w 826653"/>
                        <a:gd name="connsiteY15" fmla="*/ 947875 h 970260"/>
                        <a:gd name="connsiteX0" fmla="*/ 501534 w 826653"/>
                        <a:gd name="connsiteY0" fmla="*/ 797078 h 970260"/>
                        <a:gd name="connsiteX1" fmla="*/ 252879 w 826653"/>
                        <a:gd name="connsiteY1" fmla="*/ 969165 h 970260"/>
                        <a:gd name="connsiteX2" fmla="*/ 96031 w 826653"/>
                        <a:gd name="connsiteY2" fmla="*/ 891417 h 970260"/>
                        <a:gd name="connsiteX3" fmla="*/ 88221 w 826653"/>
                        <a:gd name="connsiteY3" fmla="*/ 871503 h 970260"/>
                        <a:gd name="connsiteX4" fmla="*/ 121202 w 826653"/>
                        <a:gd name="connsiteY4" fmla="*/ 844536 h 970260"/>
                        <a:gd name="connsiteX5" fmla="*/ 91173 w 826653"/>
                        <a:gd name="connsiteY5" fmla="*/ 849957 h 970260"/>
                        <a:gd name="connsiteX6" fmla="*/ 80921 w 826653"/>
                        <a:gd name="connsiteY6" fmla="*/ 852892 h 970260"/>
                        <a:gd name="connsiteX7" fmla="*/ 80453 w 826653"/>
                        <a:gd name="connsiteY7" fmla="*/ 851698 h 970260"/>
                        <a:gd name="connsiteX8" fmla="*/ 68791 w 826653"/>
                        <a:gd name="connsiteY8" fmla="*/ 801575 h 970260"/>
                        <a:gd name="connsiteX9" fmla="*/ 0 w 826653"/>
                        <a:gd name="connsiteY9" fmla="*/ 763116 h 970260"/>
                        <a:gd name="connsiteX10" fmla="*/ 62622 w 826653"/>
                        <a:gd name="connsiteY10" fmla="*/ 621441 h 970260"/>
                        <a:gd name="connsiteX11" fmla="*/ 33606 w 826653"/>
                        <a:gd name="connsiteY11" fmla="*/ 450669 h 970260"/>
                        <a:gd name="connsiteX12" fmla="*/ 32004 w 826653"/>
                        <a:gd name="connsiteY12" fmla="*/ 389118 h 970260"/>
                        <a:gd name="connsiteX13" fmla="*/ 452262 w 826653"/>
                        <a:gd name="connsiteY13" fmla="*/ 1 h 970260"/>
                        <a:gd name="connsiteX14" fmla="*/ 826651 w 826653"/>
                        <a:gd name="connsiteY14" fmla="*/ 489135 h 970260"/>
                        <a:gd name="connsiteX15" fmla="*/ 573007 w 826653"/>
                        <a:gd name="connsiteY15" fmla="*/ 947875 h 970260"/>
                        <a:gd name="connsiteX0" fmla="*/ 501534 w 826653"/>
                        <a:gd name="connsiteY0" fmla="*/ 797078 h 970260"/>
                        <a:gd name="connsiteX1" fmla="*/ 252879 w 826653"/>
                        <a:gd name="connsiteY1" fmla="*/ 969165 h 970260"/>
                        <a:gd name="connsiteX2" fmla="*/ 96031 w 826653"/>
                        <a:gd name="connsiteY2" fmla="*/ 891417 h 970260"/>
                        <a:gd name="connsiteX3" fmla="*/ 88221 w 826653"/>
                        <a:gd name="connsiteY3" fmla="*/ 871503 h 970260"/>
                        <a:gd name="connsiteX4" fmla="*/ 121202 w 826653"/>
                        <a:gd name="connsiteY4" fmla="*/ 844536 h 970260"/>
                        <a:gd name="connsiteX5" fmla="*/ 91173 w 826653"/>
                        <a:gd name="connsiteY5" fmla="*/ 849957 h 970260"/>
                        <a:gd name="connsiteX6" fmla="*/ 80921 w 826653"/>
                        <a:gd name="connsiteY6" fmla="*/ 852892 h 970260"/>
                        <a:gd name="connsiteX7" fmla="*/ 66876 w 826653"/>
                        <a:gd name="connsiteY7" fmla="*/ 845866 h 970260"/>
                        <a:gd name="connsiteX8" fmla="*/ 68791 w 826653"/>
                        <a:gd name="connsiteY8" fmla="*/ 801575 h 970260"/>
                        <a:gd name="connsiteX9" fmla="*/ 0 w 826653"/>
                        <a:gd name="connsiteY9" fmla="*/ 763116 h 970260"/>
                        <a:gd name="connsiteX10" fmla="*/ 62622 w 826653"/>
                        <a:gd name="connsiteY10" fmla="*/ 621441 h 970260"/>
                        <a:gd name="connsiteX11" fmla="*/ 33606 w 826653"/>
                        <a:gd name="connsiteY11" fmla="*/ 450669 h 970260"/>
                        <a:gd name="connsiteX12" fmla="*/ 32004 w 826653"/>
                        <a:gd name="connsiteY12" fmla="*/ 389118 h 970260"/>
                        <a:gd name="connsiteX13" fmla="*/ 452262 w 826653"/>
                        <a:gd name="connsiteY13" fmla="*/ 1 h 970260"/>
                        <a:gd name="connsiteX14" fmla="*/ 826651 w 826653"/>
                        <a:gd name="connsiteY14" fmla="*/ 489135 h 970260"/>
                        <a:gd name="connsiteX15" fmla="*/ 573007 w 826653"/>
                        <a:gd name="connsiteY15" fmla="*/ 947875 h 970260"/>
                        <a:gd name="connsiteX0" fmla="*/ 501534 w 826653"/>
                        <a:gd name="connsiteY0" fmla="*/ 797078 h 970260"/>
                        <a:gd name="connsiteX1" fmla="*/ 252879 w 826653"/>
                        <a:gd name="connsiteY1" fmla="*/ 969165 h 970260"/>
                        <a:gd name="connsiteX2" fmla="*/ 96031 w 826653"/>
                        <a:gd name="connsiteY2" fmla="*/ 891417 h 970260"/>
                        <a:gd name="connsiteX3" fmla="*/ 88221 w 826653"/>
                        <a:gd name="connsiteY3" fmla="*/ 871503 h 970260"/>
                        <a:gd name="connsiteX4" fmla="*/ 121202 w 826653"/>
                        <a:gd name="connsiteY4" fmla="*/ 844536 h 970260"/>
                        <a:gd name="connsiteX5" fmla="*/ 91173 w 826653"/>
                        <a:gd name="connsiteY5" fmla="*/ 849957 h 970260"/>
                        <a:gd name="connsiteX6" fmla="*/ 66876 w 826653"/>
                        <a:gd name="connsiteY6" fmla="*/ 845866 h 970260"/>
                        <a:gd name="connsiteX7" fmla="*/ 68791 w 826653"/>
                        <a:gd name="connsiteY7" fmla="*/ 801575 h 970260"/>
                        <a:gd name="connsiteX8" fmla="*/ 0 w 826653"/>
                        <a:gd name="connsiteY8" fmla="*/ 763116 h 970260"/>
                        <a:gd name="connsiteX9" fmla="*/ 62622 w 826653"/>
                        <a:gd name="connsiteY9" fmla="*/ 621441 h 970260"/>
                        <a:gd name="connsiteX10" fmla="*/ 33606 w 826653"/>
                        <a:gd name="connsiteY10" fmla="*/ 450669 h 970260"/>
                        <a:gd name="connsiteX11" fmla="*/ 32004 w 826653"/>
                        <a:gd name="connsiteY11" fmla="*/ 389118 h 970260"/>
                        <a:gd name="connsiteX12" fmla="*/ 452262 w 826653"/>
                        <a:gd name="connsiteY12" fmla="*/ 1 h 970260"/>
                        <a:gd name="connsiteX13" fmla="*/ 826651 w 826653"/>
                        <a:gd name="connsiteY13" fmla="*/ 489135 h 970260"/>
                        <a:gd name="connsiteX14" fmla="*/ 573007 w 826653"/>
                        <a:gd name="connsiteY14" fmla="*/ 947875 h 970260"/>
                        <a:gd name="connsiteX0" fmla="*/ 501534 w 826653"/>
                        <a:gd name="connsiteY0" fmla="*/ 797078 h 984329"/>
                        <a:gd name="connsiteX1" fmla="*/ 252879 w 826653"/>
                        <a:gd name="connsiteY1" fmla="*/ 969165 h 984329"/>
                        <a:gd name="connsiteX2" fmla="*/ 115426 w 826653"/>
                        <a:gd name="connsiteY2" fmla="*/ 928348 h 984329"/>
                        <a:gd name="connsiteX3" fmla="*/ 88221 w 826653"/>
                        <a:gd name="connsiteY3" fmla="*/ 871503 h 984329"/>
                        <a:gd name="connsiteX4" fmla="*/ 121202 w 826653"/>
                        <a:gd name="connsiteY4" fmla="*/ 844536 h 984329"/>
                        <a:gd name="connsiteX5" fmla="*/ 91173 w 826653"/>
                        <a:gd name="connsiteY5" fmla="*/ 849957 h 984329"/>
                        <a:gd name="connsiteX6" fmla="*/ 66876 w 826653"/>
                        <a:gd name="connsiteY6" fmla="*/ 845866 h 984329"/>
                        <a:gd name="connsiteX7" fmla="*/ 68791 w 826653"/>
                        <a:gd name="connsiteY7" fmla="*/ 801575 h 984329"/>
                        <a:gd name="connsiteX8" fmla="*/ 0 w 826653"/>
                        <a:gd name="connsiteY8" fmla="*/ 763116 h 984329"/>
                        <a:gd name="connsiteX9" fmla="*/ 62622 w 826653"/>
                        <a:gd name="connsiteY9" fmla="*/ 621441 h 984329"/>
                        <a:gd name="connsiteX10" fmla="*/ 33606 w 826653"/>
                        <a:gd name="connsiteY10" fmla="*/ 450669 h 984329"/>
                        <a:gd name="connsiteX11" fmla="*/ 32004 w 826653"/>
                        <a:gd name="connsiteY11" fmla="*/ 389118 h 984329"/>
                        <a:gd name="connsiteX12" fmla="*/ 452262 w 826653"/>
                        <a:gd name="connsiteY12" fmla="*/ 1 h 984329"/>
                        <a:gd name="connsiteX13" fmla="*/ 826651 w 826653"/>
                        <a:gd name="connsiteY13" fmla="*/ 489135 h 984329"/>
                        <a:gd name="connsiteX14" fmla="*/ 573007 w 826653"/>
                        <a:gd name="connsiteY14" fmla="*/ 947875 h 984329"/>
                        <a:gd name="connsiteX0" fmla="*/ 501534 w 826653"/>
                        <a:gd name="connsiteY0" fmla="*/ 797078 h 978768"/>
                        <a:gd name="connsiteX1" fmla="*/ 252879 w 826653"/>
                        <a:gd name="connsiteY1" fmla="*/ 969165 h 978768"/>
                        <a:gd name="connsiteX2" fmla="*/ 115426 w 826653"/>
                        <a:gd name="connsiteY2" fmla="*/ 928348 h 978768"/>
                        <a:gd name="connsiteX3" fmla="*/ 88221 w 826653"/>
                        <a:gd name="connsiteY3" fmla="*/ 871503 h 978768"/>
                        <a:gd name="connsiteX4" fmla="*/ 121202 w 826653"/>
                        <a:gd name="connsiteY4" fmla="*/ 844536 h 978768"/>
                        <a:gd name="connsiteX5" fmla="*/ 91173 w 826653"/>
                        <a:gd name="connsiteY5" fmla="*/ 849957 h 978768"/>
                        <a:gd name="connsiteX6" fmla="*/ 66876 w 826653"/>
                        <a:gd name="connsiteY6" fmla="*/ 845866 h 978768"/>
                        <a:gd name="connsiteX7" fmla="*/ 68791 w 826653"/>
                        <a:gd name="connsiteY7" fmla="*/ 801575 h 978768"/>
                        <a:gd name="connsiteX8" fmla="*/ 0 w 826653"/>
                        <a:gd name="connsiteY8" fmla="*/ 763116 h 978768"/>
                        <a:gd name="connsiteX9" fmla="*/ 62622 w 826653"/>
                        <a:gd name="connsiteY9" fmla="*/ 621441 h 978768"/>
                        <a:gd name="connsiteX10" fmla="*/ 33606 w 826653"/>
                        <a:gd name="connsiteY10" fmla="*/ 450669 h 978768"/>
                        <a:gd name="connsiteX11" fmla="*/ 32004 w 826653"/>
                        <a:gd name="connsiteY11" fmla="*/ 389118 h 978768"/>
                        <a:gd name="connsiteX12" fmla="*/ 452262 w 826653"/>
                        <a:gd name="connsiteY12" fmla="*/ 1 h 978768"/>
                        <a:gd name="connsiteX13" fmla="*/ 826651 w 826653"/>
                        <a:gd name="connsiteY13" fmla="*/ 489135 h 978768"/>
                        <a:gd name="connsiteX14" fmla="*/ 573007 w 826653"/>
                        <a:gd name="connsiteY14" fmla="*/ 947875 h 978768"/>
                        <a:gd name="connsiteX0" fmla="*/ 501534 w 826653"/>
                        <a:gd name="connsiteY0" fmla="*/ 797078 h 978768"/>
                        <a:gd name="connsiteX1" fmla="*/ 252879 w 826653"/>
                        <a:gd name="connsiteY1" fmla="*/ 969165 h 978768"/>
                        <a:gd name="connsiteX2" fmla="*/ 115426 w 826653"/>
                        <a:gd name="connsiteY2" fmla="*/ 928348 h 978768"/>
                        <a:gd name="connsiteX3" fmla="*/ 92099 w 826653"/>
                        <a:gd name="connsiteY3" fmla="*/ 908433 h 978768"/>
                        <a:gd name="connsiteX4" fmla="*/ 121202 w 826653"/>
                        <a:gd name="connsiteY4" fmla="*/ 844536 h 978768"/>
                        <a:gd name="connsiteX5" fmla="*/ 91173 w 826653"/>
                        <a:gd name="connsiteY5" fmla="*/ 849957 h 978768"/>
                        <a:gd name="connsiteX6" fmla="*/ 66876 w 826653"/>
                        <a:gd name="connsiteY6" fmla="*/ 845866 h 978768"/>
                        <a:gd name="connsiteX7" fmla="*/ 68791 w 826653"/>
                        <a:gd name="connsiteY7" fmla="*/ 801575 h 978768"/>
                        <a:gd name="connsiteX8" fmla="*/ 0 w 826653"/>
                        <a:gd name="connsiteY8" fmla="*/ 763116 h 978768"/>
                        <a:gd name="connsiteX9" fmla="*/ 62622 w 826653"/>
                        <a:gd name="connsiteY9" fmla="*/ 621441 h 978768"/>
                        <a:gd name="connsiteX10" fmla="*/ 33606 w 826653"/>
                        <a:gd name="connsiteY10" fmla="*/ 450669 h 978768"/>
                        <a:gd name="connsiteX11" fmla="*/ 32004 w 826653"/>
                        <a:gd name="connsiteY11" fmla="*/ 389118 h 978768"/>
                        <a:gd name="connsiteX12" fmla="*/ 452262 w 826653"/>
                        <a:gd name="connsiteY12" fmla="*/ 1 h 978768"/>
                        <a:gd name="connsiteX13" fmla="*/ 826651 w 826653"/>
                        <a:gd name="connsiteY13" fmla="*/ 489135 h 978768"/>
                        <a:gd name="connsiteX14" fmla="*/ 573007 w 826653"/>
                        <a:gd name="connsiteY14" fmla="*/ 947875 h 978768"/>
                        <a:gd name="connsiteX0" fmla="*/ 501534 w 826653"/>
                        <a:gd name="connsiteY0" fmla="*/ 797078 h 978768"/>
                        <a:gd name="connsiteX1" fmla="*/ 252879 w 826653"/>
                        <a:gd name="connsiteY1" fmla="*/ 969165 h 978768"/>
                        <a:gd name="connsiteX2" fmla="*/ 115426 w 826653"/>
                        <a:gd name="connsiteY2" fmla="*/ 928348 h 978768"/>
                        <a:gd name="connsiteX3" fmla="*/ 92099 w 826653"/>
                        <a:gd name="connsiteY3" fmla="*/ 908433 h 978768"/>
                        <a:gd name="connsiteX4" fmla="*/ 121202 w 826653"/>
                        <a:gd name="connsiteY4" fmla="*/ 844536 h 978768"/>
                        <a:gd name="connsiteX5" fmla="*/ 66876 w 826653"/>
                        <a:gd name="connsiteY5" fmla="*/ 845866 h 978768"/>
                        <a:gd name="connsiteX6" fmla="*/ 68791 w 826653"/>
                        <a:gd name="connsiteY6" fmla="*/ 801575 h 978768"/>
                        <a:gd name="connsiteX7" fmla="*/ 0 w 826653"/>
                        <a:gd name="connsiteY7" fmla="*/ 763116 h 978768"/>
                        <a:gd name="connsiteX8" fmla="*/ 62622 w 826653"/>
                        <a:gd name="connsiteY8" fmla="*/ 621441 h 978768"/>
                        <a:gd name="connsiteX9" fmla="*/ 33606 w 826653"/>
                        <a:gd name="connsiteY9" fmla="*/ 450669 h 978768"/>
                        <a:gd name="connsiteX10" fmla="*/ 32004 w 826653"/>
                        <a:gd name="connsiteY10" fmla="*/ 389118 h 978768"/>
                        <a:gd name="connsiteX11" fmla="*/ 452262 w 826653"/>
                        <a:gd name="connsiteY11" fmla="*/ 1 h 978768"/>
                        <a:gd name="connsiteX12" fmla="*/ 826651 w 826653"/>
                        <a:gd name="connsiteY12" fmla="*/ 489135 h 978768"/>
                        <a:gd name="connsiteX13" fmla="*/ 573007 w 826653"/>
                        <a:gd name="connsiteY13" fmla="*/ 947875 h 978768"/>
                        <a:gd name="connsiteX0" fmla="*/ 501534 w 826653"/>
                        <a:gd name="connsiteY0" fmla="*/ 797078 h 978768"/>
                        <a:gd name="connsiteX1" fmla="*/ 252879 w 826653"/>
                        <a:gd name="connsiteY1" fmla="*/ 969165 h 978768"/>
                        <a:gd name="connsiteX2" fmla="*/ 115426 w 826653"/>
                        <a:gd name="connsiteY2" fmla="*/ 928348 h 978768"/>
                        <a:gd name="connsiteX3" fmla="*/ 92099 w 826653"/>
                        <a:gd name="connsiteY3" fmla="*/ 908433 h 978768"/>
                        <a:gd name="connsiteX4" fmla="*/ 121202 w 826653"/>
                        <a:gd name="connsiteY4" fmla="*/ 844536 h 978768"/>
                        <a:gd name="connsiteX5" fmla="*/ 66876 w 826653"/>
                        <a:gd name="connsiteY5" fmla="*/ 845866 h 978768"/>
                        <a:gd name="connsiteX6" fmla="*/ 68791 w 826653"/>
                        <a:gd name="connsiteY6" fmla="*/ 801575 h 978768"/>
                        <a:gd name="connsiteX7" fmla="*/ 0 w 826653"/>
                        <a:gd name="connsiteY7" fmla="*/ 763116 h 978768"/>
                        <a:gd name="connsiteX8" fmla="*/ 62622 w 826653"/>
                        <a:gd name="connsiteY8" fmla="*/ 621441 h 978768"/>
                        <a:gd name="connsiteX9" fmla="*/ 33606 w 826653"/>
                        <a:gd name="connsiteY9" fmla="*/ 450669 h 978768"/>
                        <a:gd name="connsiteX10" fmla="*/ 32004 w 826653"/>
                        <a:gd name="connsiteY10" fmla="*/ 389118 h 978768"/>
                        <a:gd name="connsiteX11" fmla="*/ 452262 w 826653"/>
                        <a:gd name="connsiteY11" fmla="*/ 1 h 978768"/>
                        <a:gd name="connsiteX12" fmla="*/ 826651 w 826653"/>
                        <a:gd name="connsiteY12" fmla="*/ 489135 h 978768"/>
                        <a:gd name="connsiteX13" fmla="*/ 573007 w 826653"/>
                        <a:gd name="connsiteY13" fmla="*/ 947875 h 978768"/>
                        <a:gd name="connsiteX0" fmla="*/ 501534 w 826653"/>
                        <a:gd name="connsiteY0" fmla="*/ 797078 h 978768"/>
                        <a:gd name="connsiteX1" fmla="*/ 252879 w 826653"/>
                        <a:gd name="connsiteY1" fmla="*/ 969165 h 978768"/>
                        <a:gd name="connsiteX2" fmla="*/ 115426 w 826653"/>
                        <a:gd name="connsiteY2" fmla="*/ 928348 h 978768"/>
                        <a:gd name="connsiteX3" fmla="*/ 92099 w 826653"/>
                        <a:gd name="connsiteY3" fmla="*/ 908433 h 978768"/>
                        <a:gd name="connsiteX4" fmla="*/ 123142 w 826653"/>
                        <a:gd name="connsiteY4" fmla="*/ 854254 h 978768"/>
                        <a:gd name="connsiteX5" fmla="*/ 66876 w 826653"/>
                        <a:gd name="connsiteY5" fmla="*/ 845866 h 978768"/>
                        <a:gd name="connsiteX6" fmla="*/ 68791 w 826653"/>
                        <a:gd name="connsiteY6" fmla="*/ 801575 h 978768"/>
                        <a:gd name="connsiteX7" fmla="*/ 0 w 826653"/>
                        <a:gd name="connsiteY7" fmla="*/ 763116 h 978768"/>
                        <a:gd name="connsiteX8" fmla="*/ 62622 w 826653"/>
                        <a:gd name="connsiteY8" fmla="*/ 621441 h 978768"/>
                        <a:gd name="connsiteX9" fmla="*/ 33606 w 826653"/>
                        <a:gd name="connsiteY9" fmla="*/ 450669 h 978768"/>
                        <a:gd name="connsiteX10" fmla="*/ 32004 w 826653"/>
                        <a:gd name="connsiteY10" fmla="*/ 389118 h 978768"/>
                        <a:gd name="connsiteX11" fmla="*/ 452262 w 826653"/>
                        <a:gd name="connsiteY11" fmla="*/ 1 h 978768"/>
                        <a:gd name="connsiteX12" fmla="*/ 826651 w 826653"/>
                        <a:gd name="connsiteY12" fmla="*/ 489135 h 978768"/>
                        <a:gd name="connsiteX13" fmla="*/ 573007 w 826653"/>
                        <a:gd name="connsiteY13" fmla="*/ 947875 h 978768"/>
                        <a:gd name="connsiteX0" fmla="*/ 501534 w 826653"/>
                        <a:gd name="connsiteY0" fmla="*/ 797078 h 978768"/>
                        <a:gd name="connsiteX1" fmla="*/ 252879 w 826653"/>
                        <a:gd name="connsiteY1" fmla="*/ 969165 h 978768"/>
                        <a:gd name="connsiteX2" fmla="*/ 115426 w 826653"/>
                        <a:gd name="connsiteY2" fmla="*/ 928348 h 978768"/>
                        <a:gd name="connsiteX3" fmla="*/ 92099 w 826653"/>
                        <a:gd name="connsiteY3" fmla="*/ 908433 h 978768"/>
                        <a:gd name="connsiteX4" fmla="*/ 123142 w 826653"/>
                        <a:gd name="connsiteY4" fmla="*/ 854254 h 978768"/>
                        <a:gd name="connsiteX5" fmla="*/ 74634 w 826653"/>
                        <a:gd name="connsiteY5" fmla="*/ 853641 h 978768"/>
                        <a:gd name="connsiteX6" fmla="*/ 68791 w 826653"/>
                        <a:gd name="connsiteY6" fmla="*/ 801575 h 978768"/>
                        <a:gd name="connsiteX7" fmla="*/ 0 w 826653"/>
                        <a:gd name="connsiteY7" fmla="*/ 763116 h 978768"/>
                        <a:gd name="connsiteX8" fmla="*/ 62622 w 826653"/>
                        <a:gd name="connsiteY8" fmla="*/ 621441 h 978768"/>
                        <a:gd name="connsiteX9" fmla="*/ 33606 w 826653"/>
                        <a:gd name="connsiteY9" fmla="*/ 450669 h 978768"/>
                        <a:gd name="connsiteX10" fmla="*/ 32004 w 826653"/>
                        <a:gd name="connsiteY10" fmla="*/ 389118 h 978768"/>
                        <a:gd name="connsiteX11" fmla="*/ 452262 w 826653"/>
                        <a:gd name="connsiteY11" fmla="*/ 1 h 978768"/>
                        <a:gd name="connsiteX12" fmla="*/ 826651 w 826653"/>
                        <a:gd name="connsiteY12" fmla="*/ 489135 h 978768"/>
                        <a:gd name="connsiteX13" fmla="*/ 573007 w 826653"/>
                        <a:gd name="connsiteY13" fmla="*/ 947875 h 978768"/>
                        <a:gd name="connsiteX0" fmla="*/ 513171 w 838290"/>
                        <a:gd name="connsiteY0" fmla="*/ 797078 h 978768"/>
                        <a:gd name="connsiteX1" fmla="*/ 264516 w 838290"/>
                        <a:gd name="connsiteY1" fmla="*/ 969165 h 978768"/>
                        <a:gd name="connsiteX2" fmla="*/ 127063 w 838290"/>
                        <a:gd name="connsiteY2" fmla="*/ 928348 h 978768"/>
                        <a:gd name="connsiteX3" fmla="*/ 103736 w 838290"/>
                        <a:gd name="connsiteY3" fmla="*/ 908433 h 978768"/>
                        <a:gd name="connsiteX4" fmla="*/ 134779 w 838290"/>
                        <a:gd name="connsiteY4" fmla="*/ 854254 h 978768"/>
                        <a:gd name="connsiteX5" fmla="*/ 86271 w 838290"/>
                        <a:gd name="connsiteY5" fmla="*/ 853641 h 978768"/>
                        <a:gd name="connsiteX6" fmla="*/ 80428 w 838290"/>
                        <a:gd name="connsiteY6" fmla="*/ 801575 h 978768"/>
                        <a:gd name="connsiteX7" fmla="*/ 0 w 838290"/>
                        <a:gd name="connsiteY7" fmla="*/ 724242 h 978768"/>
                        <a:gd name="connsiteX8" fmla="*/ 74259 w 838290"/>
                        <a:gd name="connsiteY8" fmla="*/ 621441 h 978768"/>
                        <a:gd name="connsiteX9" fmla="*/ 45243 w 838290"/>
                        <a:gd name="connsiteY9" fmla="*/ 450669 h 978768"/>
                        <a:gd name="connsiteX10" fmla="*/ 43641 w 838290"/>
                        <a:gd name="connsiteY10" fmla="*/ 389118 h 978768"/>
                        <a:gd name="connsiteX11" fmla="*/ 463899 w 838290"/>
                        <a:gd name="connsiteY11" fmla="*/ 1 h 978768"/>
                        <a:gd name="connsiteX12" fmla="*/ 838288 w 838290"/>
                        <a:gd name="connsiteY12" fmla="*/ 489135 h 978768"/>
                        <a:gd name="connsiteX13" fmla="*/ 584644 w 838290"/>
                        <a:gd name="connsiteY13" fmla="*/ 947875 h 978768"/>
                        <a:gd name="connsiteX0" fmla="*/ 513171 w 838290"/>
                        <a:gd name="connsiteY0" fmla="*/ 797078 h 978768"/>
                        <a:gd name="connsiteX1" fmla="*/ 264516 w 838290"/>
                        <a:gd name="connsiteY1" fmla="*/ 969165 h 978768"/>
                        <a:gd name="connsiteX2" fmla="*/ 127063 w 838290"/>
                        <a:gd name="connsiteY2" fmla="*/ 928348 h 978768"/>
                        <a:gd name="connsiteX3" fmla="*/ 103736 w 838290"/>
                        <a:gd name="connsiteY3" fmla="*/ 908433 h 978768"/>
                        <a:gd name="connsiteX4" fmla="*/ 134779 w 838290"/>
                        <a:gd name="connsiteY4" fmla="*/ 854254 h 978768"/>
                        <a:gd name="connsiteX5" fmla="*/ 86271 w 838290"/>
                        <a:gd name="connsiteY5" fmla="*/ 853641 h 978768"/>
                        <a:gd name="connsiteX6" fmla="*/ 80428 w 838290"/>
                        <a:gd name="connsiteY6" fmla="*/ 801575 h 978768"/>
                        <a:gd name="connsiteX7" fmla="*/ 0 w 838290"/>
                        <a:gd name="connsiteY7" fmla="*/ 724242 h 978768"/>
                        <a:gd name="connsiteX8" fmla="*/ 78138 w 838290"/>
                        <a:gd name="connsiteY8" fmla="*/ 592286 h 978768"/>
                        <a:gd name="connsiteX9" fmla="*/ 45243 w 838290"/>
                        <a:gd name="connsiteY9" fmla="*/ 450669 h 978768"/>
                        <a:gd name="connsiteX10" fmla="*/ 43641 w 838290"/>
                        <a:gd name="connsiteY10" fmla="*/ 389118 h 978768"/>
                        <a:gd name="connsiteX11" fmla="*/ 463899 w 838290"/>
                        <a:gd name="connsiteY11" fmla="*/ 1 h 978768"/>
                        <a:gd name="connsiteX12" fmla="*/ 838288 w 838290"/>
                        <a:gd name="connsiteY12" fmla="*/ 489135 h 978768"/>
                        <a:gd name="connsiteX13" fmla="*/ 584644 w 838290"/>
                        <a:gd name="connsiteY13" fmla="*/ 947875 h 978768"/>
                        <a:gd name="connsiteX0" fmla="*/ 513171 w 838290"/>
                        <a:gd name="connsiteY0" fmla="*/ 797078 h 978768"/>
                        <a:gd name="connsiteX1" fmla="*/ 264516 w 838290"/>
                        <a:gd name="connsiteY1" fmla="*/ 969165 h 978768"/>
                        <a:gd name="connsiteX2" fmla="*/ 127063 w 838290"/>
                        <a:gd name="connsiteY2" fmla="*/ 928348 h 978768"/>
                        <a:gd name="connsiteX3" fmla="*/ 103736 w 838290"/>
                        <a:gd name="connsiteY3" fmla="*/ 908433 h 978768"/>
                        <a:gd name="connsiteX4" fmla="*/ 134779 w 838290"/>
                        <a:gd name="connsiteY4" fmla="*/ 854254 h 978768"/>
                        <a:gd name="connsiteX5" fmla="*/ 86271 w 838290"/>
                        <a:gd name="connsiteY5" fmla="*/ 853641 h 978768"/>
                        <a:gd name="connsiteX6" fmla="*/ 80428 w 838290"/>
                        <a:gd name="connsiteY6" fmla="*/ 801575 h 978768"/>
                        <a:gd name="connsiteX7" fmla="*/ 0 w 838290"/>
                        <a:gd name="connsiteY7" fmla="*/ 724242 h 978768"/>
                        <a:gd name="connsiteX8" fmla="*/ 78138 w 838290"/>
                        <a:gd name="connsiteY8" fmla="*/ 592286 h 978768"/>
                        <a:gd name="connsiteX9" fmla="*/ 45243 w 838290"/>
                        <a:gd name="connsiteY9" fmla="*/ 450669 h 978768"/>
                        <a:gd name="connsiteX10" fmla="*/ 43641 w 838290"/>
                        <a:gd name="connsiteY10" fmla="*/ 389118 h 978768"/>
                        <a:gd name="connsiteX11" fmla="*/ 463899 w 838290"/>
                        <a:gd name="connsiteY11" fmla="*/ 1 h 978768"/>
                        <a:gd name="connsiteX12" fmla="*/ 838288 w 838290"/>
                        <a:gd name="connsiteY12" fmla="*/ 489135 h 978768"/>
                        <a:gd name="connsiteX13" fmla="*/ 584644 w 838290"/>
                        <a:gd name="connsiteY13" fmla="*/ 947875 h 978768"/>
                        <a:gd name="connsiteX0" fmla="*/ 513171 w 838290"/>
                        <a:gd name="connsiteY0" fmla="*/ 797078 h 978768"/>
                        <a:gd name="connsiteX1" fmla="*/ 264516 w 838290"/>
                        <a:gd name="connsiteY1" fmla="*/ 969165 h 978768"/>
                        <a:gd name="connsiteX2" fmla="*/ 127063 w 838290"/>
                        <a:gd name="connsiteY2" fmla="*/ 928348 h 978768"/>
                        <a:gd name="connsiteX3" fmla="*/ 103736 w 838290"/>
                        <a:gd name="connsiteY3" fmla="*/ 908433 h 978768"/>
                        <a:gd name="connsiteX4" fmla="*/ 134779 w 838290"/>
                        <a:gd name="connsiteY4" fmla="*/ 854254 h 978768"/>
                        <a:gd name="connsiteX5" fmla="*/ 86271 w 838290"/>
                        <a:gd name="connsiteY5" fmla="*/ 853641 h 978768"/>
                        <a:gd name="connsiteX6" fmla="*/ 76548 w 838290"/>
                        <a:gd name="connsiteY6" fmla="*/ 766588 h 978768"/>
                        <a:gd name="connsiteX7" fmla="*/ 0 w 838290"/>
                        <a:gd name="connsiteY7" fmla="*/ 724242 h 978768"/>
                        <a:gd name="connsiteX8" fmla="*/ 78138 w 838290"/>
                        <a:gd name="connsiteY8" fmla="*/ 592286 h 978768"/>
                        <a:gd name="connsiteX9" fmla="*/ 45243 w 838290"/>
                        <a:gd name="connsiteY9" fmla="*/ 450669 h 978768"/>
                        <a:gd name="connsiteX10" fmla="*/ 43641 w 838290"/>
                        <a:gd name="connsiteY10" fmla="*/ 389118 h 978768"/>
                        <a:gd name="connsiteX11" fmla="*/ 463899 w 838290"/>
                        <a:gd name="connsiteY11" fmla="*/ 1 h 978768"/>
                        <a:gd name="connsiteX12" fmla="*/ 838288 w 838290"/>
                        <a:gd name="connsiteY12" fmla="*/ 489135 h 978768"/>
                        <a:gd name="connsiteX13" fmla="*/ 584644 w 838290"/>
                        <a:gd name="connsiteY13" fmla="*/ 947875 h 978768"/>
                        <a:gd name="connsiteX0" fmla="*/ 513171 w 838290"/>
                        <a:gd name="connsiteY0" fmla="*/ 797078 h 978768"/>
                        <a:gd name="connsiteX1" fmla="*/ 264516 w 838290"/>
                        <a:gd name="connsiteY1" fmla="*/ 969165 h 978768"/>
                        <a:gd name="connsiteX2" fmla="*/ 127063 w 838290"/>
                        <a:gd name="connsiteY2" fmla="*/ 928348 h 978768"/>
                        <a:gd name="connsiteX3" fmla="*/ 103736 w 838290"/>
                        <a:gd name="connsiteY3" fmla="*/ 908433 h 978768"/>
                        <a:gd name="connsiteX4" fmla="*/ 134779 w 838290"/>
                        <a:gd name="connsiteY4" fmla="*/ 854254 h 978768"/>
                        <a:gd name="connsiteX5" fmla="*/ 86271 w 838290"/>
                        <a:gd name="connsiteY5" fmla="*/ 853641 h 978768"/>
                        <a:gd name="connsiteX6" fmla="*/ 76548 w 838290"/>
                        <a:gd name="connsiteY6" fmla="*/ 766588 h 978768"/>
                        <a:gd name="connsiteX7" fmla="*/ 0 w 838290"/>
                        <a:gd name="connsiteY7" fmla="*/ 724242 h 978768"/>
                        <a:gd name="connsiteX8" fmla="*/ 78138 w 838290"/>
                        <a:gd name="connsiteY8" fmla="*/ 592286 h 978768"/>
                        <a:gd name="connsiteX9" fmla="*/ 45243 w 838290"/>
                        <a:gd name="connsiteY9" fmla="*/ 450669 h 978768"/>
                        <a:gd name="connsiteX10" fmla="*/ 43641 w 838290"/>
                        <a:gd name="connsiteY10" fmla="*/ 389118 h 978768"/>
                        <a:gd name="connsiteX11" fmla="*/ 463899 w 838290"/>
                        <a:gd name="connsiteY11" fmla="*/ 1 h 978768"/>
                        <a:gd name="connsiteX12" fmla="*/ 838288 w 838290"/>
                        <a:gd name="connsiteY12" fmla="*/ 489135 h 978768"/>
                        <a:gd name="connsiteX13" fmla="*/ 584644 w 838290"/>
                        <a:gd name="connsiteY13" fmla="*/ 947875 h 978768"/>
                        <a:gd name="connsiteX0" fmla="*/ 513171 w 838290"/>
                        <a:gd name="connsiteY0" fmla="*/ 797078 h 978768"/>
                        <a:gd name="connsiteX1" fmla="*/ 264516 w 838290"/>
                        <a:gd name="connsiteY1" fmla="*/ 969165 h 978768"/>
                        <a:gd name="connsiteX2" fmla="*/ 127063 w 838290"/>
                        <a:gd name="connsiteY2" fmla="*/ 928348 h 978768"/>
                        <a:gd name="connsiteX3" fmla="*/ 103736 w 838290"/>
                        <a:gd name="connsiteY3" fmla="*/ 908433 h 978768"/>
                        <a:gd name="connsiteX4" fmla="*/ 134779 w 838290"/>
                        <a:gd name="connsiteY4" fmla="*/ 854254 h 978768"/>
                        <a:gd name="connsiteX5" fmla="*/ 78513 w 838290"/>
                        <a:gd name="connsiteY5" fmla="*/ 830317 h 978768"/>
                        <a:gd name="connsiteX6" fmla="*/ 76548 w 838290"/>
                        <a:gd name="connsiteY6" fmla="*/ 766588 h 978768"/>
                        <a:gd name="connsiteX7" fmla="*/ 0 w 838290"/>
                        <a:gd name="connsiteY7" fmla="*/ 724242 h 978768"/>
                        <a:gd name="connsiteX8" fmla="*/ 78138 w 838290"/>
                        <a:gd name="connsiteY8" fmla="*/ 592286 h 978768"/>
                        <a:gd name="connsiteX9" fmla="*/ 45243 w 838290"/>
                        <a:gd name="connsiteY9" fmla="*/ 450669 h 978768"/>
                        <a:gd name="connsiteX10" fmla="*/ 43641 w 838290"/>
                        <a:gd name="connsiteY10" fmla="*/ 389118 h 978768"/>
                        <a:gd name="connsiteX11" fmla="*/ 463899 w 838290"/>
                        <a:gd name="connsiteY11" fmla="*/ 1 h 978768"/>
                        <a:gd name="connsiteX12" fmla="*/ 838288 w 838290"/>
                        <a:gd name="connsiteY12" fmla="*/ 489135 h 978768"/>
                        <a:gd name="connsiteX13" fmla="*/ 584644 w 838290"/>
                        <a:gd name="connsiteY13" fmla="*/ 947875 h 978768"/>
                        <a:gd name="connsiteX0" fmla="*/ 513171 w 838290"/>
                        <a:gd name="connsiteY0" fmla="*/ 797078 h 978768"/>
                        <a:gd name="connsiteX1" fmla="*/ 264516 w 838290"/>
                        <a:gd name="connsiteY1" fmla="*/ 969165 h 978768"/>
                        <a:gd name="connsiteX2" fmla="*/ 127063 w 838290"/>
                        <a:gd name="connsiteY2" fmla="*/ 928348 h 978768"/>
                        <a:gd name="connsiteX3" fmla="*/ 103736 w 838290"/>
                        <a:gd name="connsiteY3" fmla="*/ 908433 h 978768"/>
                        <a:gd name="connsiteX4" fmla="*/ 255030 w 838290"/>
                        <a:gd name="connsiteY4" fmla="*/ 830930 h 978768"/>
                        <a:gd name="connsiteX5" fmla="*/ 78513 w 838290"/>
                        <a:gd name="connsiteY5" fmla="*/ 830317 h 978768"/>
                        <a:gd name="connsiteX6" fmla="*/ 76548 w 838290"/>
                        <a:gd name="connsiteY6" fmla="*/ 766588 h 978768"/>
                        <a:gd name="connsiteX7" fmla="*/ 0 w 838290"/>
                        <a:gd name="connsiteY7" fmla="*/ 724242 h 978768"/>
                        <a:gd name="connsiteX8" fmla="*/ 78138 w 838290"/>
                        <a:gd name="connsiteY8" fmla="*/ 592286 h 978768"/>
                        <a:gd name="connsiteX9" fmla="*/ 45243 w 838290"/>
                        <a:gd name="connsiteY9" fmla="*/ 450669 h 978768"/>
                        <a:gd name="connsiteX10" fmla="*/ 43641 w 838290"/>
                        <a:gd name="connsiteY10" fmla="*/ 389118 h 978768"/>
                        <a:gd name="connsiteX11" fmla="*/ 463899 w 838290"/>
                        <a:gd name="connsiteY11" fmla="*/ 1 h 978768"/>
                        <a:gd name="connsiteX12" fmla="*/ 838288 w 838290"/>
                        <a:gd name="connsiteY12" fmla="*/ 489135 h 978768"/>
                        <a:gd name="connsiteX13" fmla="*/ 584644 w 838290"/>
                        <a:gd name="connsiteY13" fmla="*/ 947875 h 978768"/>
                        <a:gd name="connsiteX0" fmla="*/ 513171 w 838290"/>
                        <a:gd name="connsiteY0" fmla="*/ 797078 h 978768"/>
                        <a:gd name="connsiteX1" fmla="*/ 264516 w 838290"/>
                        <a:gd name="connsiteY1" fmla="*/ 969165 h 978768"/>
                        <a:gd name="connsiteX2" fmla="*/ 127063 w 838290"/>
                        <a:gd name="connsiteY2" fmla="*/ 928348 h 978768"/>
                        <a:gd name="connsiteX3" fmla="*/ 103736 w 838290"/>
                        <a:gd name="connsiteY3" fmla="*/ 908433 h 978768"/>
                        <a:gd name="connsiteX4" fmla="*/ 255030 w 838290"/>
                        <a:gd name="connsiteY4" fmla="*/ 830930 h 978768"/>
                        <a:gd name="connsiteX5" fmla="*/ 72694 w 838290"/>
                        <a:gd name="connsiteY5" fmla="*/ 820598 h 978768"/>
                        <a:gd name="connsiteX6" fmla="*/ 76548 w 838290"/>
                        <a:gd name="connsiteY6" fmla="*/ 766588 h 978768"/>
                        <a:gd name="connsiteX7" fmla="*/ 0 w 838290"/>
                        <a:gd name="connsiteY7" fmla="*/ 724242 h 978768"/>
                        <a:gd name="connsiteX8" fmla="*/ 78138 w 838290"/>
                        <a:gd name="connsiteY8" fmla="*/ 592286 h 978768"/>
                        <a:gd name="connsiteX9" fmla="*/ 45243 w 838290"/>
                        <a:gd name="connsiteY9" fmla="*/ 450669 h 978768"/>
                        <a:gd name="connsiteX10" fmla="*/ 43641 w 838290"/>
                        <a:gd name="connsiteY10" fmla="*/ 389118 h 978768"/>
                        <a:gd name="connsiteX11" fmla="*/ 463899 w 838290"/>
                        <a:gd name="connsiteY11" fmla="*/ 1 h 978768"/>
                        <a:gd name="connsiteX12" fmla="*/ 838288 w 838290"/>
                        <a:gd name="connsiteY12" fmla="*/ 489135 h 978768"/>
                        <a:gd name="connsiteX13" fmla="*/ 584644 w 838290"/>
                        <a:gd name="connsiteY13" fmla="*/ 947875 h 978768"/>
                        <a:gd name="connsiteX0" fmla="*/ 513171 w 838290"/>
                        <a:gd name="connsiteY0" fmla="*/ 797078 h 978768"/>
                        <a:gd name="connsiteX1" fmla="*/ 264516 w 838290"/>
                        <a:gd name="connsiteY1" fmla="*/ 969165 h 978768"/>
                        <a:gd name="connsiteX2" fmla="*/ 127063 w 838290"/>
                        <a:gd name="connsiteY2" fmla="*/ 928348 h 978768"/>
                        <a:gd name="connsiteX3" fmla="*/ 255030 w 838290"/>
                        <a:gd name="connsiteY3" fmla="*/ 830930 h 978768"/>
                        <a:gd name="connsiteX4" fmla="*/ 72694 w 838290"/>
                        <a:gd name="connsiteY4" fmla="*/ 820598 h 978768"/>
                        <a:gd name="connsiteX5" fmla="*/ 76548 w 838290"/>
                        <a:gd name="connsiteY5" fmla="*/ 766588 h 978768"/>
                        <a:gd name="connsiteX6" fmla="*/ 0 w 838290"/>
                        <a:gd name="connsiteY6" fmla="*/ 724242 h 978768"/>
                        <a:gd name="connsiteX7" fmla="*/ 78138 w 838290"/>
                        <a:gd name="connsiteY7" fmla="*/ 592286 h 978768"/>
                        <a:gd name="connsiteX8" fmla="*/ 45243 w 838290"/>
                        <a:gd name="connsiteY8" fmla="*/ 450669 h 978768"/>
                        <a:gd name="connsiteX9" fmla="*/ 43641 w 838290"/>
                        <a:gd name="connsiteY9" fmla="*/ 389118 h 978768"/>
                        <a:gd name="connsiteX10" fmla="*/ 463899 w 838290"/>
                        <a:gd name="connsiteY10" fmla="*/ 1 h 978768"/>
                        <a:gd name="connsiteX11" fmla="*/ 838288 w 838290"/>
                        <a:gd name="connsiteY11" fmla="*/ 489135 h 978768"/>
                        <a:gd name="connsiteX12" fmla="*/ 584644 w 838290"/>
                        <a:gd name="connsiteY12" fmla="*/ 947875 h 978768"/>
                        <a:gd name="connsiteX0" fmla="*/ 513171 w 838290"/>
                        <a:gd name="connsiteY0" fmla="*/ 797078 h 978768"/>
                        <a:gd name="connsiteX1" fmla="*/ 264516 w 838290"/>
                        <a:gd name="connsiteY1" fmla="*/ 969165 h 978768"/>
                        <a:gd name="connsiteX2" fmla="*/ 127063 w 838290"/>
                        <a:gd name="connsiteY2" fmla="*/ 928348 h 978768"/>
                        <a:gd name="connsiteX3" fmla="*/ 262788 w 838290"/>
                        <a:gd name="connsiteY3" fmla="*/ 823155 h 978768"/>
                        <a:gd name="connsiteX4" fmla="*/ 72694 w 838290"/>
                        <a:gd name="connsiteY4" fmla="*/ 820598 h 978768"/>
                        <a:gd name="connsiteX5" fmla="*/ 76548 w 838290"/>
                        <a:gd name="connsiteY5" fmla="*/ 766588 h 978768"/>
                        <a:gd name="connsiteX6" fmla="*/ 0 w 838290"/>
                        <a:gd name="connsiteY6" fmla="*/ 724242 h 978768"/>
                        <a:gd name="connsiteX7" fmla="*/ 78138 w 838290"/>
                        <a:gd name="connsiteY7" fmla="*/ 592286 h 978768"/>
                        <a:gd name="connsiteX8" fmla="*/ 45243 w 838290"/>
                        <a:gd name="connsiteY8" fmla="*/ 450669 h 978768"/>
                        <a:gd name="connsiteX9" fmla="*/ 43641 w 838290"/>
                        <a:gd name="connsiteY9" fmla="*/ 389118 h 978768"/>
                        <a:gd name="connsiteX10" fmla="*/ 463899 w 838290"/>
                        <a:gd name="connsiteY10" fmla="*/ 1 h 978768"/>
                        <a:gd name="connsiteX11" fmla="*/ 838288 w 838290"/>
                        <a:gd name="connsiteY11" fmla="*/ 489135 h 978768"/>
                        <a:gd name="connsiteX12" fmla="*/ 584644 w 838290"/>
                        <a:gd name="connsiteY12" fmla="*/ 947875 h 978768"/>
                        <a:gd name="connsiteX0" fmla="*/ 513171 w 838290"/>
                        <a:gd name="connsiteY0" fmla="*/ 797078 h 978768"/>
                        <a:gd name="connsiteX1" fmla="*/ 264516 w 838290"/>
                        <a:gd name="connsiteY1" fmla="*/ 969165 h 978768"/>
                        <a:gd name="connsiteX2" fmla="*/ 127063 w 838290"/>
                        <a:gd name="connsiteY2" fmla="*/ 928348 h 978768"/>
                        <a:gd name="connsiteX3" fmla="*/ 262788 w 838290"/>
                        <a:gd name="connsiteY3" fmla="*/ 823155 h 978768"/>
                        <a:gd name="connsiteX4" fmla="*/ 72694 w 838290"/>
                        <a:gd name="connsiteY4" fmla="*/ 820598 h 978768"/>
                        <a:gd name="connsiteX5" fmla="*/ 76548 w 838290"/>
                        <a:gd name="connsiteY5" fmla="*/ 766588 h 978768"/>
                        <a:gd name="connsiteX6" fmla="*/ 0 w 838290"/>
                        <a:gd name="connsiteY6" fmla="*/ 724242 h 978768"/>
                        <a:gd name="connsiteX7" fmla="*/ 78138 w 838290"/>
                        <a:gd name="connsiteY7" fmla="*/ 592286 h 978768"/>
                        <a:gd name="connsiteX8" fmla="*/ 45243 w 838290"/>
                        <a:gd name="connsiteY8" fmla="*/ 450669 h 978768"/>
                        <a:gd name="connsiteX9" fmla="*/ 43641 w 838290"/>
                        <a:gd name="connsiteY9" fmla="*/ 389118 h 978768"/>
                        <a:gd name="connsiteX10" fmla="*/ 463899 w 838290"/>
                        <a:gd name="connsiteY10" fmla="*/ 1 h 978768"/>
                        <a:gd name="connsiteX11" fmla="*/ 838288 w 838290"/>
                        <a:gd name="connsiteY11" fmla="*/ 489135 h 978768"/>
                        <a:gd name="connsiteX12" fmla="*/ 584644 w 838290"/>
                        <a:gd name="connsiteY12" fmla="*/ 947875 h 9787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838290" h="978768">
                          <a:moveTo>
                            <a:pt x="513171" y="797078"/>
                          </a:moveTo>
                          <a:cubicBezTo>
                            <a:pt x="440291" y="934654"/>
                            <a:pt x="328867" y="947287"/>
                            <a:pt x="264516" y="969165"/>
                          </a:cubicBezTo>
                          <a:cubicBezTo>
                            <a:pt x="200165" y="991043"/>
                            <a:pt x="169670" y="974749"/>
                            <a:pt x="127063" y="928348"/>
                          </a:cubicBezTo>
                          <a:cubicBezTo>
                            <a:pt x="172305" y="893284"/>
                            <a:pt x="254397" y="850444"/>
                            <a:pt x="262788" y="823155"/>
                          </a:cubicBezTo>
                          <a:cubicBezTo>
                            <a:pt x="271179" y="795866"/>
                            <a:pt x="81429" y="827758"/>
                            <a:pt x="72694" y="820598"/>
                          </a:cubicBezTo>
                          <a:cubicBezTo>
                            <a:pt x="68135" y="805681"/>
                            <a:pt x="79745" y="785144"/>
                            <a:pt x="76548" y="766588"/>
                          </a:cubicBezTo>
                          <a:cubicBezTo>
                            <a:pt x="41671" y="749525"/>
                            <a:pt x="10963" y="750992"/>
                            <a:pt x="0" y="724242"/>
                          </a:cubicBezTo>
                          <a:cubicBezTo>
                            <a:pt x="2401" y="682365"/>
                            <a:pt x="72538" y="661205"/>
                            <a:pt x="78138" y="592286"/>
                          </a:cubicBezTo>
                          <a:cubicBezTo>
                            <a:pt x="83738" y="523367"/>
                            <a:pt x="48646" y="478268"/>
                            <a:pt x="45243" y="450669"/>
                          </a:cubicBezTo>
                          <a:cubicBezTo>
                            <a:pt x="40254" y="425864"/>
                            <a:pt x="44176" y="409635"/>
                            <a:pt x="43641" y="389118"/>
                          </a:cubicBezTo>
                          <a:cubicBezTo>
                            <a:pt x="49237" y="186575"/>
                            <a:pt x="172418" y="176"/>
                            <a:pt x="463899" y="1"/>
                          </a:cubicBezTo>
                          <a:cubicBezTo>
                            <a:pt x="755380" y="-174"/>
                            <a:pt x="838852" y="231379"/>
                            <a:pt x="838288" y="489135"/>
                          </a:cubicBezTo>
                          <a:cubicBezTo>
                            <a:pt x="837724" y="746891"/>
                            <a:pt x="585891" y="810295"/>
                            <a:pt x="584644" y="947875"/>
                          </a:cubicBezTo>
                        </a:path>
                      </a:pathLst>
                    </a:cu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 defTabSz="914400"/>
                      <a:endParaRPr lang="ja-JP" altLang="en-US" kern="0" dirty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87" name="円/楕円 225">
                      <a:extLst>
                        <a:ext uri="{FF2B5EF4-FFF2-40B4-BE49-F238E27FC236}">
                          <a16:creationId xmlns:a16="http://schemas.microsoft.com/office/drawing/2014/main" id="{38AAD049-8D0B-4470-84E8-3E4E5DDCAD0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58873" y="4978033"/>
                      <a:ext cx="113112" cy="61378"/>
                    </a:xfrm>
                    <a:prstGeom prst="ellipse">
                      <a:avLst/>
                    </a:prstGeom>
                    <a:solidFill>
                      <a:srgbClr val="FF7C8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605" name="正方形/長方形 604">
                    <a:extLst>
                      <a:ext uri="{FF2B5EF4-FFF2-40B4-BE49-F238E27FC236}">
                        <a16:creationId xmlns:a16="http://schemas.microsoft.com/office/drawing/2014/main" id="{FC86E9AF-64E2-4495-B269-226D0A6A8053}"/>
                      </a:ext>
                    </a:extLst>
                  </p:cNvPr>
                  <p:cNvSpPr/>
                  <p:nvPr/>
                </p:nvSpPr>
                <p:spPr>
                  <a:xfrm>
                    <a:off x="3919402" y="5709860"/>
                    <a:ext cx="637116" cy="379723"/>
                  </a:xfrm>
                  <a:prstGeom prst="rect">
                    <a:avLst/>
                  </a:prstGeom>
                  <a:solidFill>
                    <a:srgbClr val="0070C0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6" name="四角形: 上の 2 つの角を丸める 605">
                    <a:extLst>
                      <a:ext uri="{FF2B5EF4-FFF2-40B4-BE49-F238E27FC236}">
                        <a16:creationId xmlns:a16="http://schemas.microsoft.com/office/drawing/2014/main" id="{BE0D9DBC-B15D-4DEB-9F53-A6CBDDDF34E1}"/>
                      </a:ext>
                    </a:extLst>
                  </p:cNvPr>
                  <p:cNvSpPr/>
                  <p:nvPr/>
                </p:nvSpPr>
                <p:spPr>
                  <a:xfrm>
                    <a:off x="4044368" y="5337540"/>
                    <a:ext cx="183986" cy="1103696"/>
                  </a:xfrm>
                  <a:prstGeom prst="round2SameRect">
                    <a:avLst>
                      <a:gd name="adj1" fmla="val 40288"/>
                      <a:gd name="adj2" fmla="val 0"/>
                    </a:avLst>
                  </a:prstGeom>
                  <a:solidFill>
                    <a:srgbClr val="000000">
                      <a:alpha val="3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7" name="フリーフォーム: 図形 606">
                    <a:extLst>
                      <a:ext uri="{FF2B5EF4-FFF2-40B4-BE49-F238E27FC236}">
                        <a16:creationId xmlns:a16="http://schemas.microsoft.com/office/drawing/2014/main" id="{C5F17F73-0679-4F3C-98E4-D7D5977922CA}"/>
                      </a:ext>
                    </a:extLst>
                  </p:cNvPr>
                  <p:cNvSpPr/>
                  <p:nvPr/>
                </p:nvSpPr>
                <p:spPr>
                  <a:xfrm flipH="1">
                    <a:off x="4079093" y="5279048"/>
                    <a:ext cx="333390" cy="1161078"/>
                  </a:xfrm>
                  <a:custGeom>
                    <a:avLst/>
                    <a:gdLst>
                      <a:gd name="connsiteX0" fmla="*/ 42070 w 328822"/>
                      <a:gd name="connsiteY0" fmla="*/ 0 h 947738"/>
                      <a:gd name="connsiteX1" fmla="*/ 286752 w 328822"/>
                      <a:gd name="connsiteY1" fmla="*/ 0 h 947738"/>
                      <a:gd name="connsiteX2" fmla="*/ 315902 w 328822"/>
                      <a:gd name="connsiteY2" fmla="*/ 43235 h 947738"/>
                      <a:gd name="connsiteX3" fmla="*/ 328822 w 328822"/>
                      <a:gd name="connsiteY3" fmla="*/ 107231 h 947738"/>
                      <a:gd name="connsiteX4" fmla="*/ 328822 w 328822"/>
                      <a:gd name="connsiteY4" fmla="*/ 947738 h 947738"/>
                      <a:gd name="connsiteX5" fmla="*/ 0 w 328822"/>
                      <a:gd name="connsiteY5" fmla="*/ 947738 h 947738"/>
                      <a:gd name="connsiteX6" fmla="*/ 0 w 328822"/>
                      <a:gd name="connsiteY6" fmla="*/ 107231 h 947738"/>
                      <a:gd name="connsiteX7" fmla="*/ 12920 w 328822"/>
                      <a:gd name="connsiteY7" fmla="*/ 43235 h 947738"/>
                      <a:gd name="connsiteX0" fmla="*/ 315902 w 407342"/>
                      <a:gd name="connsiteY0" fmla="*/ 43235 h 947738"/>
                      <a:gd name="connsiteX1" fmla="*/ 328822 w 407342"/>
                      <a:gd name="connsiteY1" fmla="*/ 107231 h 947738"/>
                      <a:gd name="connsiteX2" fmla="*/ 328822 w 407342"/>
                      <a:gd name="connsiteY2" fmla="*/ 947738 h 947738"/>
                      <a:gd name="connsiteX3" fmla="*/ 0 w 407342"/>
                      <a:gd name="connsiteY3" fmla="*/ 947738 h 947738"/>
                      <a:gd name="connsiteX4" fmla="*/ 0 w 407342"/>
                      <a:gd name="connsiteY4" fmla="*/ 107231 h 947738"/>
                      <a:gd name="connsiteX5" fmla="*/ 12920 w 407342"/>
                      <a:gd name="connsiteY5" fmla="*/ 43235 h 947738"/>
                      <a:gd name="connsiteX6" fmla="*/ 42070 w 407342"/>
                      <a:gd name="connsiteY6" fmla="*/ 0 h 947738"/>
                      <a:gd name="connsiteX7" fmla="*/ 286752 w 407342"/>
                      <a:gd name="connsiteY7" fmla="*/ 0 h 947738"/>
                      <a:gd name="connsiteX8" fmla="*/ 407342 w 407342"/>
                      <a:gd name="connsiteY8" fmla="*/ 134675 h 947738"/>
                      <a:gd name="connsiteX0" fmla="*/ 315902 w 328822"/>
                      <a:gd name="connsiteY0" fmla="*/ 43235 h 947738"/>
                      <a:gd name="connsiteX1" fmla="*/ 328822 w 328822"/>
                      <a:gd name="connsiteY1" fmla="*/ 107231 h 947738"/>
                      <a:gd name="connsiteX2" fmla="*/ 328822 w 328822"/>
                      <a:gd name="connsiteY2" fmla="*/ 947738 h 947738"/>
                      <a:gd name="connsiteX3" fmla="*/ 0 w 328822"/>
                      <a:gd name="connsiteY3" fmla="*/ 947738 h 947738"/>
                      <a:gd name="connsiteX4" fmla="*/ 0 w 328822"/>
                      <a:gd name="connsiteY4" fmla="*/ 107231 h 947738"/>
                      <a:gd name="connsiteX5" fmla="*/ 12920 w 328822"/>
                      <a:gd name="connsiteY5" fmla="*/ 43235 h 947738"/>
                      <a:gd name="connsiteX6" fmla="*/ 42070 w 328822"/>
                      <a:gd name="connsiteY6" fmla="*/ 0 h 947738"/>
                      <a:gd name="connsiteX7" fmla="*/ 286752 w 328822"/>
                      <a:gd name="connsiteY7" fmla="*/ 0 h 947738"/>
                      <a:gd name="connsiteX0" fmla="*/ 315902 w 328822"/>
                      <a:gd name="connsiteY0" fmla="*/ 43235 h 947738"/>
                      <a:gd name="connsiteX1" fmla="*/ 328822 w 328822"/>
                      <a:gd name="connsiteY1" fmla="*/ 107231 h 947738"/>
                      <a:gd name="connsiteX2" fmla="*/ 328822 w 328822"/>
                      <a:gd name="connsiteY2" fmla="*/ 947738 h 947738"/>
                      <a:gd name="connsiteX3" fmla="*/ 0 w 328822"/>
                      <a:gd name="connsiteY3" fmla="*/ 947738 h 947738"/>
                      <a:gd name="connsiteX4" fmla="*/ 0 w 328822"/>
                      <a:gd name="connsiteY4" fmla="*/ 107231 h 947738"/>
                      <a:gd name="connsiteX5" fmla="*/ 12920 w 328822"/>
                      <a:gd name="connsiteY5" fmla="*/ 43235 h 947738"/>
                      <a:gd name="connsiteX6" fmla="*/ 42070 w 328822"/>
                      <a:gd name="connsiteY6" fmla="*/ 0 h 947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28822" h="947738">
                        <a:moveTo>
                          <a:pt x="315902" y="43235"/>
                        </a:moveTo>
                        <a:cubicBezTo>
                          <a:pt x="324222" y="62905"/>
                          <a:pt x="328822" y="84531"/>
                          <a:pt x="328822" y="107231"/>
                        </a:cubicBezTo>
                        <a:lnTo>
                          <a:pt x="328822" y="947738"/>
                        </a:lnTo>
                        <a:lnTo>
                          <a:pt x="0" y="947738"/>
                        </a:lnTo>
                        <a:lnTo>
                          <a:pt x="0" y="107231"/>
                        </a:lnTo>
                        <a:cubicBezTo>
                          <a:pt x="0" y="84531"/>
                          <a:pt x="4601" y="62905"/>
                          <a:pt x="12920" y="43235"/>
                        </a:cubicBezTo>
                        <a:lnTo>
                          <a:pt x="42070" y="0"/>
                        </a:lnTo>
                      </a:path>
                    </a:pathLst>
                  </a:custGeom>
                  <a:solidFill>
                    <a:schemeClr val="accent5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15" name="フリーフォーム: 図形 614">
                    <a:extLst>
                      <a:ext uri="{FF2B5EF4-FFF2-40B4-BE49-F238E27FC236}">
                        <a16:creationId xmlns:a16="http://schemas.microsoft.com/office/drawing/2014/main" id="{D253F96F-D272-4D50-BBAA-273E497E20CA}"/>
                      </a:ext>
                    </a:extLst>
                  </p:cNvPr>
                  <p:cNvSpPr/>
                  <p:nvPr/>
                </p:nvSpPr>
                <p:spPr>
                  <a:xfrm>
                    <a:off x="3720800" y="4295495"/>
                    <a:ext cx="214607" cy="51189"/>
                  </a:xfrm>
                  <a:custGeom>
                    <a:avLst/>
                    <a:gdLst>
                      <a:gd name="connsiteX0" fmla="*/ 157550 w 315100"/>
                      <a:gd name="connsiteY0" fmla="*/ 0 h 85026"/>
                      <a:gd name="connsiteX1" fmla="*/ 311306 w 315100"/>
                      <a:gd name="connsiteY1" fmla="*/ 71789 h 85026"/>
                      <a:gd name="connsiteX2" fmla="*/ 315100 w 315100"/>
                      <a:gd name="connsiteY2" fmla="*/ 85026 h 85026"/>
                      <a:gd name="connsiteX3" fmla="*/ 260724 w 315100"/>
                      <a:gd name="connsiteY3" fmla="*/ 68769 h 85026"/>
                      <a:gd name="connsiteX4" fmla="*/ 157550 w 315100"/>
                      <a:gd name="connsiteY4" fmla="*/ 59532 h 85026"/>
                      <a:gd name="connsiteX5" fmla="*/ 54376 w 315100"/>
                      <a:gd name="connsiteY5" fmla="*/ 68769 h 85026"/>
                      <a:gd name="connsiteX6" fmla="*/ 0 w 315100"/>
                      <a:gd name="connsiteY6" fmla="*/ 85026 h 85026"/>
                      <a:gd name="connsiteX7" fmla="*/ 3794 w 315100"/>
                      <a:gd name="connsiteY7" fmla="*/ 71789 h 85026"/>
                      <a:gd name="connsiteX8" fmla="*/ 157550 w 315100"/>
                      <a:gd name="connsiteY8" fmla="*/ 0 h 850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15100" h="85026">
                        <a:moveTo>
                          <a:pt x="157550" y="0"/>
                        </a:moveTo>
                        <a:cubicBezTo>
                          <a:pt x="226669" y="0"/>
                          <a:pt x="285973" y="29602"/>
                          <a:pt x="311306" y="71789"/>
                        </a:cubicBezTo>
                        <a:lnTo>
                          <a:pt x="315100" y="85026"/>
                        </a:lnTo>
                        <a:lnTo>
                          <a:pt x="260724" y="68769"/>
                        </a:lnTo>
                        <a:cubicBezTo>
                          <a:pt x="229012" y="62821"/>
                          <a:pt x="194147" y="59532"/>
                          <a:pt x="157550" y="59532"/>
                        </a:cubicBezTo>
                        <a:cubicBezTo>
                          <a:pt x="120953" y="59532"/>
                          <a:pt x="86088" y="62821"/>
                          <a:pt x="54376" y="68769"/>
                        </a:cubicBezTo>
                        <a:lnTo>
                          <a:pt x="0" y="85026"/>
                        </a:lnTo>
                        <a:lnTo>
                          <a:pt x="3794" y="71789"/>
                        </a:lnTo>
                        <a:cubicBezTo>
                          <a:pt x="29127" y="29602"/>
                          <a:pt x="88431" y="0"/>
                          <a:pt x="15755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53" name="円/楕円 50">
                    <a:extLst>
                      <a:ext uri="{FF2B5EF4-FFF2-40B4-BE49-F238E27FC236}">
                        <a16:creationId xmlns:a16="http://schemas.microsoft.com/office/drawing/2014/main" id="{FF329A41-0430-4D23-B8DA-5CE69760499D}"/>
                      </a:ext>
                    </a:extLst>
                  </p:cNvPr>
                  <p:cNvSpPr/>
                  <p:nvPr/>
                </p:nvSpPr>
                <p:spPr>
                  <a:xfrm>
                    <a:off x="3653748" y="3933082"/>
                    <a:ext cx="790846" cy="43373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17208" h="288310">
                        <a:moveTo>
                          <a:pt x="306540" y="0"/>
                        </a:moveTo>
                        <a:cubicBezTo>
                          <a:pt x="469326" y="0"/>
                          <a:pt x="601290" y="44625"/>
                          <a:pt x="601290" y="99673"/>
                        </a:cubicBezTo>
                        <a:lnTo>
                          <a:pt x="601154" y="100130"/>
                        </a:lnTo>
                        <a:cubicBezTo>
                          <a:pt x="626273" y="136691"/>
                          <a:pt x="621686" y="186815"/>
                          <a:pt x="589012" y="219488"/>
                        </a:cubicBezTo>
                        <a:lnTo>
                          <a:pt x="520191" y="288310"/>
                        </a:lnTo>
                        <a:lnTo>
                          <a:pt x="451370" y="219488"/>
                        </a:lnTo>
                        <a:lnTo>
                          <a:pt x="448184" y="214690"/>
                        </a:lnTo>
                        <a:cubicBezTo>
                          <a:pt x="447656" y="216752"/>
                          <a:pt x="446351" y="218135"/>
                          <a:pt x="444997" y="219488"/>
                        </a:cubicBezTo>
                        <a:lnTo>
                          <a:pt x="376176" y="288310"/>
                        </a:lnTo>
                        <a:lnTo>
                          <a:pt x="310859" y="222992"/>
                        </a:lnTo>
                        <a:lnTo>
                          <a:pt x="245541" y="288310"/>
                        </a:lnTo>
                        <a:lnTo>
                          <a:pt x="176720" y="219488"/>
                        </a:lnTo>
                        <a:lnTo>
                          <a:pt x="171280" y="211297"/>
                        </a:lnTo>
                        <a:cubicBezTo>
                          <a:pt x="170367" y="214728"/>
                          <a:pt x="168176" y="217153"/>
                          <a:pt x="165840" y="219488"/>
                        </a:cubicBezTo>
                        <a:lnTo>
                          <a:pt x="97019" y="288310"/>
                        </a:lnTo>
                        <a:lnTo>
                          <a:pt x="28198" y="219488"/>
                        </a:lnTo>
                        <a:cubicBezTo>
                          <a:pt x="-3184" y="188108"/>
                          <a:pt x="-8656" y="140630"/>
                          <a:pt x="13206" y="104422"/>
                        </a:cubicBezTo>
                        <a:cubicBezTo>
                          <a:pt x="11908" y="102951"/>
                          <a:pt x="11790" y="101317"/>
                          <a:pt x="11790" y="99673"/>
                        </a:cubicBezTo>
                        <a:cubicBezTo>
                          <a:pt x="11790" y="44625"/>
                          <a:pt x="143754" y="0"/>
                          <a:pt x="30654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60" name="フリーフォーム: 図形 659">
                    <a:extLst>
                      <a:ext uri="{FF2B5EF4-FFF2-40B4-BE49-F238E27FC236}">
                        <a16:creationId xmlns:a16="http://schemas.microsoft.com/office/drawing/2014/main" id="{78D0C084-7FB3-44D4-B1C7-D68D51C675F1}"/>
                      </a:ext>
                    </a:extLst>
                  </p:cNvPr>
                  <p:cNvSpPr/>
                  <p:nvPr/>
                </p:nvSpPr>
                <p:spPr>
                  <a:xfrm>
                    <a:off x="3648437" y="3829320"/>
                    <a:ext cx="1104539" cy="1056673"/>
                  </a:xfrm>
                  <a:custGeom>
                    <a:avLst/>
                    <a:gdLst>
                      <a:gd name="connsiteX0" fmla="*/ 515694 w 1104539"/>
                      <a:gd name="connsiteY0" fmla="*/ 288 h 1056673"/>
                      <a:gd name="connsiteX1" fmla="*/ 577155 w 1104539"/>
                      <a:gd name="connsiteY1" fmla="*/ 6708 h 1056673"/>
                      <a:gd name="connsiteX2" fmla="*/ 598350 w 1104539"/>
                      <a:gd name="connsiteY2" fmla="*/ 12467 h 1056673"/>
                      <a:gd name="connsiteX3" fmla="*/ 651442 w 1104539"/>
                      <a:gd name="connsiteY3" fmla="*/ 6245 h 1056673"/>
                      <a:gd name="connsiteX4" fmla="*/ 1104539 w 1104539"/>
                      <a:gd name="connsiteY4" fmla="*/ 532957 h 1056673"/>
                      <a:gd name="connsiteX5" fmla="*/ 742757 w 1104539"/>
                      <a:gd name="connsiteY5" fmla="*/ 1048967 h 1056673"/>
                      <a:gd name="connsiteX6" fmla="*/ 677001 w 1104539"/>
                      <a:gd name="connsiteY6" fmla="*/ 1056673 h 1056673"/>
                      <a:gd name="connsiteX7" fmla="*/ 685070 w 1104539"/>
                      <a:gd name="connsiteY7" fmla="*/ 1030681 h 1056673"/>
                      <a:gd name="connsiteX8" fmla="*/ 691253 w 1104539"/>
                      <a:gd name="connsiteY8" fmla="*/ 969342 h 1056673"/>
                      <a:gd name="connsiteX9" fmla="*/ 691253 w 1104539"/>
                      <a:gd name="connsiteY9" fmla="*/ 618414 h 1056673"/>
                      <a:gd name="connsiteX10" fmla="*/ 602109 w 1104539"/>
                      <a:gd name="connsiteY10" fmla="*/ 403201 h 1056673"/>
                      <a:gd name="connsiteX11" fmla="*/ 561199 w 1104539"/>
                      <a:gd name="connsiteY11" fmla="*/ 369447 h 1056673"/>
                      <a:gd name="connsiteX12" fmla="*/ 504089 w 1104539"/>
                      <a:gd name="connsiteY12" fmla="*/ 399645 h 1056673"/>
                      <a:gd name="connsiteX13" fmla="*/ 432536 w 1104539"/>
                      <a:gd name="connsiteY13" fmla="*/ 427697 h 1056673"/>
                      <a:gd name="connsiteX14" fmla="*/ 5869 w 1104539"/>
                      <a:gd name="connsiteY14" fmla="*/ 349824 h 1056673"/>
                      <a:gd name="connsiteX15" fmla="*/ 302407 w 1104539"/>
                      <a:gd name="connsiteY15" fmla="*/ 33321 h 1056673"/>
                      <a:gd name="connsiteX16" fmla="*/ 515694 w 1104539"/>
                      <a:gd name="connsiteY16" fmla="*/ 288 h 10566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104539" h="1056673">
                        <a:moveTo>
                          <a:pt x="515694" y="288"/>
                        </a:moveTo>
                        <a:cubicBezTo>
                          <a:pt x="537269" y="1027"/>
                          <a:pt x="557852" y="3185"/>
                          <a:pt x="577155" y="6708"/>
                        </a:cubicBezTo>
                        <a:lnTo>
                          <a:pt x="598350" y="12467"/>
                        </a:lnTo>
                        <a:lnTo>
                          <a:pt x="651442" y="6245"/>
                        </a:lnTo>
                        <a:cubicBezTo>
                          <a:pt x="901680" y="6245"/>
                          <a:pt x="1104539" y="242063"/>
                          <a:pt x="1104539" y="532957"/>
                        </a:cubicBezTo>
                        <a:cubicBezTo>
                          <a:pt x="1104539" y="787489"/>
                          <a:pt x="949225" y="999853"/>
                          <a:pt x="742757" y="1048967"/>
                        </a:cubicBezTo>
                        <a:lnTo>
                          <a:pt x="677001" y="1056673"/>
                        </a:lnTo>
                        <a:lnTo>
                          <a:pt x="685070" y="1030681"/>
                        </a:lnTo>
                        <a:cubicBezTo>
                          <a:pt x="689124" y="1010868"/>
                          <a:pt x="691253" y="990354"/>
                          <a:pt x="691253" y="969342"/>
                        </a:cubicBezTo>
                        <a:lnTo>
                          <a:pt x="691253" y="618414"/>
                        </a:lnTo>
                        <a:cubicBezTo>
                          <a:pt x="691253" y="534368"/>
                          <a:pt x="657187" y="458279"/>
                          <a:pt x="602109" y="403201"/>
                        </a:cubicBezTo>
                        <a:lnTo>
                          <a:pt x="561199" y="369447"/>
                        </a:lnTo>
                        <a:lnTo>
                          <a:pt x="504089" y="399645"/>
                        </a:lnTo>
                        <a:cubicBezTo>
                          <a:pt x="481417" y="410039"/>
                          <a:pt x="457499" y="419460"/>
                          <a:pt x="432536" y="427697"/>
                        </a:cubicBezTo>
                        <a:cubicBezTo>
                          <a:pt x="232828" y="493593"/>
                          <a:pt x="41803" y="458728"/>
                          <a:pt x="5869" y="349824"/>
                        </a:cubicBezTo>
                        <a:cubicBezTo>
                          <a:pt x="-30065" y="240920"/>
                          <a:pt x="102699" y="99217"/>
                          <a:pt x="302407" y="33321"/>
                        </a:cubicBezTo>
                        <a:cubicBezTo>
                          <a:pt x="377297" y="8610"/>
                          <a:pt x="450966" y="-1931"/>
                          <a:pt x="515694" y="28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57" name="フリーフォーム: 図形 656">
                    <a:extLst>
                      <a:ext uri="{FF2B5EF4-FFF2-40B4-BE49-F238E27FC236}">
                        <a16:creationId xmlns:a16="http://schemas.microsoft.com/office/drawing/2014/main" id="{379EFD51-22F6-4A89-84EA-C551346AA995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4235627" y="4374287"/>
                    <a:ext cx="226387" cy="410019"/>
                  </a:xfrm>
                  <a:custGeom>
                    <a:avLst/>
                    <a:gdLst>
                      <a:gd name="connsiteX0" fmla="*/ 109805 w 188990"/>
                      <a:gd name="connsiteY0" fmla="*/ 0 h 342286"/>
                      <a:gd name="connsiteX1" fmla="*/ 0 w 188990"/>
                      <a:gd name="connsiteY1" fmla="*/ 171143 h 342286"/>
                      <a:gd name="connsiteX2" fmla="*/ 109805 w 188990"/>
                      <a:gd name="connsiteY2" fmla="*/ 342286 h 342286"/>
                      <a:gd name="connsiteX3" fmla="*/ 111831 w 188990"/>
                      <a:gd name="connsiteY3" fmla="*/ 341648 h 342286"/>
                      <a:gd name="connsiteX4" fmla="*/ 188990 w 188990"/>
                      <a:gd name="connsiteY4" fmla="*/ 53688 h 342286"/>
                      <a:gd name="connsiteX5" fmla="*/ 187449 w 188990"/>
                      <a:gd name="connsiteY5" fmla="*/ 50126 h 342286"/>
                      <a:gd name="connsiteX6" fmla="*/ 109805 w 188990"/>
                      <a:gd name="connsiteY6" fmla="*/ 0 h 342286"/>
                      <a:gd name="connsiteX0" fmla="*/ 109805 w 188990"/>
                      <a:gd name="connsiteY0" fmla="*/ 0 h 342286"/>
                      <a:gd name="connsiteX1" fmla="*/ 0 w 188990"/>
                      <a:gd name="connsiteY1" fmla="*/ 171143 h 342286"/>
                      <a:gd name="connsiteX2" fmla="*/ 109805 w 188990"/>
                      <a:gd name="connsiteY2" fmla="*/ 342286 h 342286"/>
                      <a:gd name="connsiteX3" fmla="*/ 111831 w 188990"/>
                      <a:gd name="connsiteY3" fmla="*/ 341648 h 342286"/>
                      <a:gd name="connsiteX4" fmla="*/ 178321 w 188990"/>
                      <a:gd name="connsiteY4" fmla="*/ 93383 h 342286"/>
                      <a:gd name="connsiteX5" fmla="*/ 188990 w 188990"/>
                      <a:gd name="connsiteY5" fmla="*/ 53688 h 342286"/>
                      <a:gd name="connsiteX6" fmla="*/ 187449 w 188990"/>
                      <a:gd name="connsiteY6" fmla="*/ 50126 h 342286"/>
                      <a:gd name="connsiteX7" fmla="*/ 109805 w 188990"/>
                      <a:gd name="connsiteY7" fmla="*/ 0 h 342286"/>
                      <a:gd name="connsiteX0" fmla="*/ 178321 w 269761"/>
                      <a:gd name="connsiteY0" fmla="*/ 93383 h 342286"/>
                      <a:gd name="connsiteX1" fmla="*/ 188990 w 269761"/>
                      <a:gd name="connsiteY1" fmla="*/ 53688 h 342286"/>
                      <a:gd name="connsiteX2" fmla="*/ 187449 w 269761"/>
                      <a:gd name="connsiteY2" fmla="*/ 50126 h 342286"/>
                      <a:gd name="connsiteX3" fmla="*/ 109805 w 269761"/>
                      <a:gd name="connsiteY3" fmla="*/ 0 h 342286"/>
                      <a:gd name="connsiteX4" fmla="*/ 0 w 269761"/>
                      <a:gd name="connsiteY4" fmla="*/ 171143 h 342286"/>
                      <a:gd name="connsiteX5" fmla="*/ 109805 w 269761"/>
                      <a:gd name="connsiteY5" fmla="*/ 342286 h 342286"/>
                      <a:gd name="connsiteX6" fmla="*/ 111831 w 269761"/>
                      <a:gd name="connsiteY6" fmla="*/ 341648 h 342286"/>
                      <a:gd name="connsiteX7" fmla="*/ 269761 w 269761"/>
                      <a:gd name="connsiteY7" fmla="*/ 184823 h 342286"/>
                      <a:gd name="connsiteX0" fmla="*/ 188990 w 269761"/>
                      <a:gd name="connsiteY0" fmla="*/ 53688 h 342286"/>
                      <a:gd name="connsiteX1" fmla="*/ 187449 w 269761"/>
                      <a:gd name="connsiteY1" fmla="*/ 50126 h 342286"/>
                      <a:gd name="connsiteX2" fmla="*/ 109805 w 269761"/>
                      <a:gd name="connsiteY2" fmla="*/ 0 h 342286"/>
                      <a:gd name="connsiteX3" fmla="*/ 0 w 269761"/>
                      <a:gd name="connsiteY3" fmla="*/ 171143 h 342286"/>
                      <a:gd name="connsiteX4" fmla="*/ 109805 w 269761"/>
                      <a:gd name="connsiteY4" fmla="*/ 342286 h 342286"/>
                      <a:gd name="connsiteX5" fmla="*/ 111831 w 269761"/>
                      <a:gd name="connsiteY5" fmla="*/ 341648 h 342286"/>
                      <a:gd name="connsiteX6" fmla="*/ 269761 w 269761"/>
                      <a:gd name="connsiteY6" fmla="*/ 184823 h 342286"/>
                      <a:gd name="connsiteX0" fmla="*/ 188990 w 188990"/>
                      <a:gd name="connsiteY0" fmla="*/ 53688 h 342286"/>
                      <a:gd name="connsiteX1" fmla="*/ 187449 w 188990"/>
                      <a:gd name="connsiteY1" fmla="*/ 50126 h 342286"/>
                      <a:gd name="connsiteX2" fmla="*/ 109805 w 188990"/>
                      <a:gd name="connsiteY2" fmla="*/ 0 h 342286"/>
                      <a:gd name="connsiteX3" fmla="*/ 0 w 188990"/>
                      <a:gd name="connsiteY3" fmla="*/ 171143 h 342286"/>
                      <a:gd name="connsiteX4" fmla="*/ 109805 w 188990"/>
                      <a:gd name="connsiteY4" fmla="*/ 342286 h 342286"/>
                      <a:gd name="connsiteX5" fmla="*/ 111831 w 188990"/>
                      <a:gd name="connsiteY5" fmla="*/ 341648 h 3422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88990" h="342286">
                        <a:moveTo>
                          <a:pt x="188990" y="53688"/>
                        </a:moveTo>
                        <a:lnTo>
                          <a:pt x="187449" y="50126"/>
                        </a:lnTo>
                        <a:cubicBezTo>
                          <a:pt x="167578" y="19156"/>
                          <a:pt x="140127" y="0"/>
                          <a:pt x="109805" y="0"/>
                        </a:cubicBezTo>
                        <a:cubicBezTo>
                          <a:pt x="49161" y="0"/>
                          <a:pt x="0" y="76623"/>
                          <a:pt x="0" y="171143"/>
                        </a:cubicBezTo>
                        <a:cubicBezTo>
                          <a:pt x="0" y="265663"/>
                          <a:pt x="49161" y="342286"/>
                          <a:pt x="109805" y="342286"/>
                        </a:cubicBezTo>
                        <a:lnTo>
                          <a:pt x="111831" y="341648"/>
                        </a:lnTo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58" name="フリーフォーム: 図形 657">
                    <a:extLst>
                      <a:ext uri="{FF2B5EF4-FFF2-40B4-BE49-F238E27FC236}">
                        <a16:creationId xmlns:a16="http://schemas.microsoft.com/office/drawing/2014/main" id="{F45873AD-DED9-4A27-8006-357189F79D32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4257431" y="4442364"/>
                    <a:ext cx="157406" cy="267063"/>
                  </a:xfrm>
                  <a:custGeom>
                    <a:avLst/>
                    <a:gdLst>
                      <a:gd name="connsiteX0" fmla="*/ 70049 w 131404"/>
                      <a:gd name="connsiteY0" fmla="*/ 0 h 222946"/>
                      <a:gd name="connsiteX1" fmla="*/ 0 w 131404"/>
                      <a:gd name="connsiteY1" fmla="*/ 111473 h 222946"/>
                      <a:gd name="connsiteX2" fmla="*/ 70049 w 131404"/>
                      <a:gd name="connsiteY2" fmla="*/ 222946 h 222946"/>
                      <a:gd name="connsiteX3" fmla="*/ 89572 w 131404"/>
                      <a:gd name="connsiteY3" fmla="*/ 216674 h 222946"/>
                      <a:gd name="connsiteX4" fmla="*/ 131404 w 131404"/>
                      <a:gd name="connsiteY4" fmla="*/ 60555 h 222946"/>
                      <a:gd name="connsiteX5" fmla="*/ 119581 w 131404"/>
                      <a:gd name="connsiteY5" fmla="*/ 32650 h 222946"/>
                      <a:gd name="connsiteX6" fmla="*/ 70049 w 131404"/>
                      <a:gd name="connsiteY6" fmla="*/ 0 h 2229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31404" h="222946">
                        <a:moveTo>
                          <a:pt x="70049" y="0"/>
                        </a:moveTo>
                        <a:cubicBezTo>
                          <a:pt x="31362" y="0"/>
                          <a:pt x="0" y="49908"/>
                          <a:pt x="0" y="111473"/>
                        </a:cubicBezTo>
                        <a:cubicBezTo>
                          <a:pt x="0" y="173038"/>
                          <a:pt x="31362" y="222946"/>
                          <a:pt x="70049" y="222946"/>
                        </a:cubicBezTo>
                        <a:lnTo>
                          <a:pt x="89572" y="216674"/>
                        </a:lnTo>
                        <a:lnTo>
                          <a:pt x="131404" y="60555"/>
                        </a:lnTo>
                        <a:lnTo>
                          <a:pt x="119581" y="32650"/>
                        </a:lnTo>
                        <a:cubicBezTo>
                          <a:pt x="106905" y="12477"/>
                          <a:pt x="89392" y="0"/>
                          <a:pt x="700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79" name="フリーフォーム: 図形 278">
                  <a:extLst>
                    <a:ext uri="{FF2B5EF4-FFF2-40B4-BE49-F238E27FC236}">
                      <a16:creationId xmlns:a16="http://schemas.microsoft.com/office/drawing/2014/main" id="{E8C78E72-BA09-4359-97C5-CA121C54E9F8}"/>
                    </a:ext>
                  </a:extLst>
                </p:cNvPr>
                <p:cNvSpPr/>
                <p:nvPr/>
              </p:nvSpPr>
              <p:spPr>
                <a:xfrm>
                  <a:off x="4523623" y="4485311"/>
                  <a:ext cx="159136" cy="72416"/>
                </a:xfrm>
                <a:custGeom>
                  <a:avLst/>
                  <a:gdLst>
                    <a:gd name="connsiteX0" fmla="*/ 69871 w 139742"/>
                    <a:gd name="connsiteY0" fmla="*/ 0 h 116247"/>
                    <a:gd name="connsiteX1" fmla="*/ 139742 w 139742"/>
                    <a:gd name="connsiteY1" fmla="*/ 100994 h 116247"/>
                    <a:gd name="connsiteX2" fmla="*/ 137612 w 139742"/>
                    <a:gd name="connsiteY2" fmla="*/ 116247 h 116247"/>
                    <a:gd name="connsiteX3" fmla="*/ 127697 w 139742"/>
                    <a:gd name="connsiteY3" fmla="*/ 98086 h 116247"/>
                    <a:gd name="connsiteX4" fmla="*/ 69871 w 139742"/>
                    <a:gd name="connsiteY4" fmla="*/ 68505 h 116247"/>
                    <a:gd name="connsiteX5" fmla="*/ 12045 w 139742"/>
                    <a:gd name="connsiteY5" fmla="*/ 98086 h 116247"/>
                    <a:gd name="connsiteX6" fmla="*/ 2131 w 139742"/>
                    <a:gd name="connsiteY6" fmla="*/ 116247 h 116247"/>
                    <a:gd name="connsiteX7" fmla="*/ 0 w 139742"/>
                    <a:gd name="connsiteY7" fmla="*/ 100994 h 116247"/>
                    <a:gd name="connsiteX8" fmla="*/ 69871 w 139742"/>
                    <a:gd name="connsiteY8" fmla="*/ 0 h 1162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39742" h="116247">
                      <a:moveTo>
                        <a:pt x="69871" y="0"/>
                      </a:moveTo>
                      <a:cubicBezTo>
                        <a:pt x="108460" y="0"/>
                        <a:pt x="139742" y="45217"/>
                        <a:pt x="139742" y="100994"/>
                      </a:cubicBezTo>
                      <a:lnTo>
                        <a:pt x="137612" y="116247"/>
                      </a:lnTo>
                      <a:lnTo>
                        <a:pt x="127697" y="98086"/>
                      </a:lnTo>
                      <a:cubicBezTo>
                        <a:pt x="112898" y="79810"/>
                        <a:pt x="92454" y="68505"/>
                        <a:pt x="69871" y="68505"/>
                      </a:cubicBezTo>
                      <a:cubicBezTo>
                        <a:pt x="47289" y="68505"/>
                        <a:pt x="26844" y="79810"/>
                        <a:pt x="12045" y="98086"/>
                      </a:cubicBezTo>
                      <a:lnTo>
                        <a:pt x="2131" y="116247"/>
                      </a:lnTo>
                      <a:lnTo>
                        <a:pt x="0" y="100994"/>
                      </a:lnTo>
                      <a:cubicBezTo>
                        <a:pt x="0" y="45217"/>
                        <a:pt x="31282" y="0"/>
                        <a:pt x="69871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60B9F068-C6B9-409B-B812-E1DE0987B831}"/>
                  </a:ext>
                </a:extLst>
              </p:cNvPr>
              <p:cNvGrpSpPr/>
              <p:nvPr/>
            </p:nvGrpSpPr>
            <p:grpSpPr>
              <a:xfrm flipH="1">
                <a:off x="6412689" y="3817619"/>
                <a:ext cx="1219961" cy="2630617"/>
                <a:chOff x="7395581" y="3817619"/>
                <a:chExt cx="1219961" cy="2630617"/>
              </a:xfrm>
            </p:grpSpPr>
            <p:grpSp>
              <p:nvGrpSpPr>
                <p:cNvPr id="73" name="グループ化 72">
                  <a:extLst>
                    <a:ext uri="{FF2B5EF4-FFF2-40B4-BE49-F238E27FC236}">
                      <a16:creationId xmlns:a16="http://schemas.microsoft.com/office/drawing/2014/main" id="{8D49EFE5-F0D8-4D74-8FB7-787A9CD9861A}"/>
                    </a:ext>
                  </a:extLst>
                </p:cNvPr>
                <p:cNvGrpSpPr/>
                <p:nvPr/>
              </p:nvGrpSpPr>
              <p:grpSpPr>
                <a:xfrm>
                  <a:off x="7395581" y="3817619"/>
                  <a:ext cx="1219961" cy="2630617"/>
                  <a:chOff x="7395581" y="3817619"/>
                  <a:chExt cx="1219961" cy="2630617"/>
                </a:xfrm>
              </p:grpSpPr>
              <p:sp>
                <p:nvSpPr>
                  <p:cNvPr id="646" name="フリーフォーム: 図形 645">
                    <a:extLst>
                      <a:ext uri="{FF2B5EF4-FFF2-40B4-BE49-F238E27FC236}">
                        <a16:creationId xmlns:a16="http://schemas.microsoft.com/office/drawing/2014/main" id="{4C09F87B-9989-4254-A5DA-691AB22C9145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7430902" y="3817619"/>
                    <a:ext cx="1184640" cy="804606"/>
                  </a:xfrm>
                  <a:custGeom>
                    <a:avLst/>
                    <a:gdLst>
                      <a:gd name="connsiteX0" fmla="*/ 592320 w 1184640"/>
                      <a:gd name="connsiteY0" fmla="*/ 0 h 746442"/>
                      <a:gd name="connsiteX1" fmla="*/ 665324 w 1184640"/>
                      <a:gd name="connsiteY1" fmla="*/ 37815 h 746442"/>
                      <a:gd name="connsiteX2" fmla="*/ 745624 w 1184640"/>
                      <a:gd name="connsiteY2" fmla="*/ 20183 h 746442"/>
                      <a:gd name="connsiteX3" fmla="*/ 806350 w 1184640"/>
                      <a:gd name="connsiteY3" fmla="*/ 75601 h 746442"/>
                      <a:gd name="connsiteX4" fmla="*/ 888480 w 1184640"/>
                      <a:gd name="connsiteY4" fmla="*/ 79356 h 746442"/>
                      <a:gd name="connsiteX5" fmla="*/ 932795 w 1184640"/>
                      <a:gd name="connsiteY5" fmla="*/ 148605 h 746442"/>
                      <a:gd name="connsiteX6" fmla="*/ 1011153 w 1184640"/>
                      <a:gd name="connsiteY6" fmla="*/ 173486 h 746442"/>
                      <a:gd name="connsiteX7" fmla="*/ 1036034 w 1184640"/>
                      <a:gd name="connsiteY7" fmla="*/ 251845 h 746442"/>
                      <a:gd name="connsiteX8" fmla="*/ 1105284 w 1184640"/>
                      <a:gd name="connsiteY8" fmla="*/ 296160 h 746442"/>
                      <a:gd name="connsiteX9" fmla="*/ 1109039 w 1184640"/>
                      <a:gd name="connsiteY9" fmla="*/ 378289 h 746442"/>
                      <a:gd name="connsiteX10" fmla="*/ 1164457 w 1184640"/>
                      <a:gd name="connsiteY10" fmla="*/ 439016 h 746442"/>
                      <a:gd name="connsiteX11" fmla="*/ 1146825 w 1184640"/>
                      <a:gd name="connsiteY11" fmla="*/ 519315 h 746442"/>
                      <a:gd name="connsiteX12" fmla="*/ 1184640 w 1184640"/>
                      <a:gd name="connsiteY12" fmla="*/ 592319 h 746442"/>
                      <a:gd name="connsiteX13" fmla="*/ 1146825 w 1184640"/>
                      <a:gd name="connsiteY13" fmla="*/ 665323 h 746442"/>
                      <a:gd name="connsiteX14" fmla="*/ 1164457 w 1184640"/>
                      <a:gd name="connsiteY14" fmla="*/ 745622 h 746442"/>
                      <a:gd name="connsiteX15" fmla="*/ 1163709 w 1184640"/>
                      <a:gd name="connsiteY15" fmla="*/ 746442 h 746442"/>
                      <a:gd name="connsiteX16" fmla="*/ 20932 w 1184640"/>
                      <a:gd name="connsiteY16" fmla="*/ 746442 h 746442"/>
                      <a:gd name="connsiteX17" fmla="*/ 20183 w 1184640"/>
                      <a:gd name="connsiteY17" fmla="*/ 745622 h 746442"/>
                      <a:gd name="connsiteX18" fmla="*/ 37815 w 1184640"/>
                      <a:gd name="connsiteY18" fmla="*/ 665323 h 746442"/>
                      <a:gd name="connsiteX19" fmla="*/ 0 w 1184640"/>
                      <a:gd name="connsiteY19" fmla="*/ 592319 h 746442"/>
                      <a:gd name="connsiteX20" fmla="*/ 37815 w 1184640"/>
                      <a:gd name="connsiteY20" fmla="*/ 519315 h 746442"/>
                      <a:gd name="connsiteX21" fmla="*/ 20183 w 1184640"/>
                      <a:gd name="connsiteY21" fmla="*/ 439016 h 746442"/>
                      <a:gd name="connsiteX22" fmla="*/ 75601 w 1184640"/>
                      <a:gd name="connsiteY22" fmla="*/ 378289 h 746442"/>
                      <a:gd name="connsiteX23" fmla="*/ 79356 w 1184640"/>
                      <a:gd name="connsiteY23" fmla="*/ 296160 h 746442"/>
                      <a:gd name="connsiteX24" fmla="*/ 148606 w 1184640"/>
                      <a:gd name="connsiteY24" fmla="*/ 251845 h 746442"/>
                      <a:gd name="connsiteX25" fmla="*/ 173487 w 1184640"/>
                      <a:gd name="connsiteY25" fmla="*/ 173486 h 746442"/>
                      <a:gd name="connsiteX26" fmla="*/ 251845 w 1184640"/>
                      <a:gd name="connsiteY26" fmla="*/ 148605 h 746442"/>
                      <a:gd name="connsiteX27" fmla="*/ 296160 w 1184640"/>
                      <a:gd name="connsiteY27" fmla="*/ 79356 h 746442"/>
                      <a:gd name="connsiteX28" fmla="*/ 378290 w 1184640"/>
                      <a:gd name="connsiteY28" fmla="*/ 75601 h 746442"/>
                      <a:gd name="connsiteX29" fmla="*/ 439016 w 1184640"/>
                      <a:gd name="connsiteY29" fmla="*/ 20183 h 746442"/>
                      <a:gd name="connsiteX30" fmla="*/ 519316 w 1184640"/>
                      <a:gd name="connsiteY30" fmla="*/ 37815 h 746442"/>
                      <a:gd name="connsiteX0" fmla="*/ 592320 w 1184640"/>
                      <a:gd name="connsiteY0" fmla="*/ 0 h 752436"/>
                      <a:gd name="connsiteX1" fmla="*/ 665324 w 1184640"/>
                      <a:gd name="connsiteY1" fmla="*/ 37815 h 752436"/>
                      <a:gd name="connsiteX2" fmla="*/ 745624 w 1184640"/>
                      <a:gd name="connsiteY2" fmla="*/ 20183 h 752436"/>
                      <a:gd name="connsiteX3" fmla="*/ 806350 w 1184640"/>
                      <a:gd name="connsiteY3" fmla="*/ 75601 h 752436"/>
                      <a:gd name="connsiteX4" fmla="*/ 888480 w 1184640"/>
                      <a:gd name="connsiteY4" fmla="*/ 79356 h 752436"/>
                      <a:gd name="connsiteX5" fmla="*/ 932795 w 1184640"/>
                      <a:gd name="connsiteY5" fmla="*/ 148605 h 752436"/>
                      <a:gd name="connsiteX6" fmla="*/ 1011153 w 1184640"/>
                      <a:gd name="connsiteY6" fmla="*/ 173486 h 752436"/>
                      <a:gd name="connsiteX7" fmla="*/ 1036034 w 1184640"/>
                      <a:gd name="connsiteY7" fmla="*/ 251845 h 752436"/>
                      <a:gd name="connsiteX8" fmla="*/ 1105284 w 1184640"/>
                      <a:gd name="connsiteY8" fmla="*/ 296160 h 752436"/>
                      <a:gd name="connsiteX9" fmla="*/ 1109039 w 1184640"/>
                      <a:gd name="connsiteY9" fmla="*/ 378289 h 752436"/>
                      <a:gd name="connsiteX10" fmla="*/ 1164457 w 1184640"/>
                      <a:gd name="connsiteY10" fmla="*/ 439016 h 752436"/>
                      <a:gd name="connsiteX11" fmla="*/ 1146825 w 1184640"/>
                      <a:gd name="connsiteY11" fmla="*/ 519315 h 752436"/>
                      <a:gd name="connsiteX12" fmla="*/ 1184640 w 1184640"/>
                      <a:gd name="connsiteY12" fmla="*/ 592319 h 752436"/>
                      <a:gd name="connsiteX13" fmla="*/ 1146825 w 1184640"/>
                      <a:gd name="connsiteY13" fmla="*/ 665323 h 752436"/>
                      <a:gd name="connsiteX14" fmla="*/ 1164457 w 1184640"/>
                      <a:gd name="connsiteY14" fmla="*/ 745622 h 752436"/>
                      <a:gd name="connsiteX15" fmla="*/ 1163709 w 1184640"/>
                      <a:gd name="connsiteY15" fmla="*/ 746442 h 752436"/>
                      <a:gd name="connsiteX16" fmla="*/ 109002 w 1184640"/>
                      <a:gd name="connsiteY16" fmla="*/ 752436 h 752436"/>
                      <a:gd name="connsiteX17" fmla="*/ 20932 w 1184640"/>
                      <a:gd name="connsiteY17" fmla="*/ 746442 h 752436"/>
                      <a:gd name="connsiteX18" fmla="*/ 20183 w 1184640"/>
                      <a:gd name="connsiteY18" fmla="*/ 745622 h 752436"/>
                      <a:gd name="connsiteX19" fmla="*/ 37815 w 1184640"/>
                      <a:gd name="connsiteY19" fmla="*/ 665323 h 752436"/>
                      <a:gd name="connsiteX20" fmla="*/ 0 w 1184640"/>
                      <a:gd name="connsiteY20" fmla="*/ 592319 h 752436"/>
                      <a:gd name="connsiteX21" fmla="*/ 37815 w 1184640"/>
                      <a:gd name="connsiteY21" fmla="*/ 519315 h 752436"/>
                      <a:gd name="connsiteX22" fmla="*/ 20183 w 1184640"/>
                      <a:gd name="connsiteY22" fmla="*/ 439016 h 752436"/>
                      <a:gd name="connsiteX23" fmla="*/ 75601 w 1184640"/>
                      <a:gd name="connsiteY23" fmla="*/ 378289 h 752436"/>
                      <a:gd name="connsiteX24" fmla="*/ 79356 w 1184640"/>
                      <a:gd name="connsiteY24" fmla="*/ 296160 h 752436"/>
                      <a:gd name="connsiteX25" fmla="*/ 148606 w 1184640"/>
                      <a:gd name="connsiteY25" fmla="*/ 251845 h 752436"/>
                      <a:gd name="connsiteX26" fmla="*/ 173487 w 1184640"/>
                      <a:gd name="connsiteY26" fmla="*/ 173486 h 752436"/>
                      <a:gd name="connsiteX27" fmla="*/ 251845 w 1184640"/>
                      <a:gd name="connsiteY27" fmla="*/ 148605 h 752436"/>
                      <a:gd name="connsiteX28" fmla="*/ 296160 w 1184640"/>
                      <a:gd name="connsiteY28" fmla="*/ 79356 h 752436"/>
                      <a:gd name="connsiteX29" fmla="*/ 378290 w 1184640"/>
                      <a:gd name="connsiteY29" fmla="*/ 75601 h 752436"/>
                      <a:gd name="connsiteX30" fmla="*/ 439016 w 1184640"/>
                      <a:gd name="connsiteY30" fmla="*/ 20183 h 752436"/>
                      <a:gd name="connsiteX31" fmla="*/ 519316 w 1184640"/>
                      <a:gd name="connsiteY31" fmla="*/ 37815 h 752436"/>
                      <a:gd name="connsiteX32" fmla="*/ 592320 w 1184640"/>
                      <a:gd name="connsiteY32" fmla="*/ 0 h 752436"/>
                      <a:gd name="connsiteX0" fmla="*/ 592320 w 1184640"/>
                      <a:gd name="connsiteY0" fmla="*/ 0 h 804606"/>
                      <a:gd name="connsiteX1" fmla="*/ 665324 w 1184640"/>
                      <a:gd name="connsiteY1" fmla="*/ 37815 h 804606"/>
                      <a:gd name="connsiteX2" fmla="*/ 745624 w 1184640"/>
                      <a:gd name="connsiteY2" fmla="*/ 20183 h 804606"/>
                      <a:gd name="connsiteX3" fmla="*/ 806350 w 1184640"/>
                      <a:gd name="connsiteY3" fmla="*/ 75601 h 804606"/>
                      <a:gd name="connsiteX4" fmla="*/ 888480 w 1184640"/>
                      <a:gd name="connsiteY4" fmla="*/ 79356 h 804606"/>
                      <a:gd name="connsiteX5" fmla="*/ 932795 w 1184640"/>
                      <a:gd name="connsiteY5" fmla="*/ 148605 h 804606"/>
                      <a:gd name="connsiteX6" fmla="*/ 1011153 w 1184640"/>
                      <a:gd name="connsiteY6" fmla="*/ 173486 h 804606"/>
                      <a:gd name="connsiteX7" fmla="*/ 1036034 w 1184640"/>
                      <a:gd name="connsiteY7" fmla="*/ 251845 h 804606"/>
                      <a:gd name="connsiteX8" fmla="*/ 1105284 w 1184640"/>
                      <a:gd name="connsiteY8" fmla="*/ 296160 h 804606"/>
                      <a:gd name="connsiteX9" fmla="*/ 1109039 w 1184640"/>
                      <a:gd name="connsiteY9" fmla="*/ 378289 h 804606"/>
                      <a:gd name="connsiteX10" fmla="*/ 1164457 w 1184640"/>
                      <a:gd name="connsiteY10" fmla="*/ 439016 h 804606"/>
                      <a:gd name="connsiteX11" fmla="*/ 1146825 w 1184640"/>
                      <a:gd name="connsiteY11" fmla="*/ 519315 h 804606"/>
                      <a:gd name="connsiteX12" fmla="*/ 1184640 w 1184640"/>
                      <a:gd name="connsiteY12" fmla="*/ 592319 h 804606"/>
                      <a:gd name="connsiteX13" fmla="*/ 1146825 w 1184640"/>
                      <a:gd name="connsiteY13" fmla="*/ 665323 h 804606"/>
                      <a:gd name="connsiteX14" fmla="*/ 1164457 w 1184640"/>
                      <a:gd name="connsiteY14" fmla="*/ 745622 h 804606"/>
                      <a:gd name="connsiteX15" fmla="*/ 1163709 w 1184640"/>
                      <a:gd name="connsiteY15" fmla="*/ 746442 h 804606"/>
                      <a:gd name="connsiteX16" fmla="*/ 199614 w 1184640"/>
                      <a:gd name="connsiteY16" fmla="*/ 804606 h 804606"/>
                      <a:gd name="connsiteX17" fmla="*/ 20932 w 1184640"/>
                      <a:gd name="connsiteY17" fmla="*/ 746442 h 804606"/>
                      <a:gd name="connsiteX18" fmla="*/ 20183 w 1184640"/>
                      <a:gd name="connsiteY18" fmla="*/ 745622 h 804606"/>
                      <a:gd name="connsiteX19" fmla="*/ 37815 w 1184640"/>
                      <a:gd name="connsiteY19" fmla="*/ 665323 h 804606"/>
                      <a:gd name="connsiteX20" fmla="*/ 0 w 1184640"/>
                      <a:gd name="connsiteY20" fmla="*/ 592319 h 804606"/>
                      <a:gd name="connsiteX21" fmla="*/ 37815 w 1184640"/>
                      <a:gd name="connsiteY21" fmla="*/ 519315 h 804606"/>
                      <a:gd name="connsiteX22" fmla="*/ 20183 w 1184640"/>
                      <a:gd name="connsiteY22" fmla="*/ 439016 h 804606"/>
                      <a:gd name="connsiteX23" fmla="*/ 75601 w 1184640"/>
                      <a:gd name="connsiteY23" fmla="*/ 378289 h 804606"/>
                      <a:gd name="connsiteX24" fmla="*/ 79356 w 1184640"/>
                      <a:gd name="connsiteY24" fmla="*/ 296160 h 804606"/>
                      <a:gd name="connsiteX25" fmla="*/ 148606 w 1184640"/>
                      <a:gd name="connsiteY25" fmla="*/ 251845 h 804606"/>
                      <a:gd name="connsiteX26" fmla="*/ 173487 w 1184640"/>
                      <a:gd name="connsiteY26" fmla="*/ 173486 h 804606"/>
                      <a:gd name="connsiteX27" fmla="*/ 251845 w 1184640"/>
                      <a:gd name="connsiteY27" fmla="*/ 148605 h 804606"/>
                      <a:gd name="connsiteX28" fmla="*/ 296160 w 1184640"/>
                      <a:gd name="connsiteY28" fmla="*/ 79356 h 804606"/>
                      <a:gd name="connsiteX29" fmla="*/ 378290 w 1184640"/>
                      <a:gd name="connsiteY29" fmla="*/ 75601 h 804606"/>
                      <a:gd name="connsiteX30" fmla="*/ 439016 w 1184640"/>
                      <a:gd name="connsiteY30" fmla="*/ 20183 h 804606"/>
                      <a:gd name="connsiteX31" fmla="*/ 519316 w 1184640"/>
                      <a:gd name="connsiteY31" fmla="*/ 37815 h 804606"/>
                      <a:gd name="connsiteX32" fmla="*/ 592320 w 1184640"/>
                      <a:gd name="connsiteY32" fmla="*/ 0 h 8046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184640" h="804606">
                        <a:moveTo>
                          <a:pt x="592320" y="0"/>
                        </a:moveTo>
                        <a:lnTo>
                          <a:pt x="665324" y="37815"/>
                        </a:lnTo>
                        <a:lnTo>
                          <a:pt x="745624" y="20183"/>
                        </a:lnTo>
                        <a:lnTo>
                          <a:pt x="806350" y="75601"/>
                        </a:lnTo>
                        <a:lnTo>
                          <a:pt x="888480" y="79356"/>
                        </a:lnTo>
                        <a:lnTo>
                          <a:pt x="932795" y="148605"/>
                        </a:lnTo>
                        <a:lnTo>
                          <a:pt x="1011153" y="173486"/>
                        </a:lnTo>
                        <a:lnTo>
                          <a:pt x="1036034" y="251845"/>
                        </a:lnTo>
                        <a:lnTo>
                          <a:pt x="1105284" y="296160"/>
                        </a:lnTo>
                        <a:lnTo>
                          <a:pt x="1109039" y="378289"/>
                        </a:lnTo>
                        <a:lnTo>
                          <a:pt x="1164457" y="439016"/>
                        </a:lnTo>
                        <a:lnTo>
                          <a:pt x="1146825" y="519315"/>
                        </a:lnTo>
                        <a:lnTo>
                          <a:pt x="1184640" y="592319"/>
                        </a:lnTo>
                        <a:lnTo>
                          <a:pt x="1146825" y="665323"/>
                        </a:lnTo>
                        <a:lnTo>
                          <a:pt x="1164457" y="745622"/>
                        </a:lnTo>
                        <a:lnTo>
                          <a:pt x="1163709" y="746442"/>
                        </a:lnTo>
                        <a:lnTo>
                          <a:pt x="199614" y="804606"/>
                        </a:lnTo>
                        <a:lnTo>
                          <a:pt x="20932" y="746442"/>
                        </a:lnTo>
                        <a:lnTo>
                          <a:pt x="20183" y="745622"/>
                        </a:lnTo>
                        <a:lnTo>
                          <a:pt x="37815" y="665323"/>
                        </a:lnTo>
                        <a:lnTo>
                          <a:pt x="0" y="592319"/>
                        </a:lnTo>
                        <a:lnTo>
                          <a:pt x="37815" y="519315"/>
                        </a:lnTo>
                        <a:lnTo>
                          <a:pt x="20183" y="439016"/>
                        </a:lnTo>
                        <a:lnTo>
                          <a:pt x="75601" y="378289"/>
                        </a:lnTo>
                        <a:lnTo>
                          <a:pt x="79356" y="296160"/>
                        </a:lnTo>
                        <a:lnTo>
                          <a:pt x="148606" y="251845"/>
                        </a:lnTo>
                        <a:lnTo>
                          <a:pt x="173487" y="173486"/>
                        </a:lnTo>
                        <a:lnTo>
                          <a:pt x="251845" y="148605"/>
                        </a:lnTo>
                        <a:lnTo>
                          <a:pt x="296160" y="79356"/>
                        </a:lnTo>
                        <a:lnTo>
                          <a:pt x="378290" y="75601"/>
                        </a:lnTo>
                        <a:lnTo>
                          <a:pt x="439016" y="20183"/>
                        </a:lnTo>
                        <a:lnTo>
                          <a:pt x="519316" y="37815"/>
                        </a:lnTo>
                        <a:lnTo>
                          <a:pt x="592320" y="0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72" name="グループ化 71">
                    <a:extLst>
                      <a:ext uri="{FF2B5EF4-FFF2-40B4-BE49-F238E27FC236}">
                        <a16:creationId xmlns:a16="http://schemas.microsoft.com/office/drawing/2014/main" id="{09DD6D10-DC82-43C0-B33B-C5EB3EC3D7FF}"/>
                      </a:ext>
                    </a:extLst>
                  </p:cNvPr>
                  <p:cNvGrpSpPr/>
                  <p:nvPr/>
                </p:nvGrpSpPr>
                <p:grpSpPr>
                  <a:xfrm>
                    <a:off x="7395581" y="3854776"/>
                    <a:ext cx="1192903" cy="2593460"/>
                    <a:chOff x="6619203" y="3854776"/>
                    <a:chExt cx="1192903" cy="2593460"/>
                  </a:xfrm>
                </p:grpSpPr>
                <p:grpSp>
                  <p:nvGrpSpPr>
                    <p:cNvPr id="620" name="グループ化 619">
                      <a:extLst>
                        <a:ext uri="{FF2B5EF4-FFF2-40B4-BE49-F238E27FC236}">
                          <a16:creationId xmlns:a16="http://schemas.microsoft.com/office/drawing/2014/main" id="{B469A9AA-CE0E-4997-8734-1A219C85704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619203" y="3877575"/>
                      <a:ext cx="1014923" cy="2564409"/>
                      <a:chOff x="675445" y="4348766"/>
                      <a:chExt cx="828439" cy="2093217"/>
                    </a:xfrm>
                    <a:solidFill>
                      <a:schemeClr val="accent2">
                        <a:lumMod val="60000"/>
                        <a:lumOff val="40000"/>
                      </a:schemeClr>
                    </a:solidFill>
                  </p:grpSpPr>
                  <p:sp>
                    <p:nvSpPr>
                      <p:cNvPr id="621" name="フリーフォーム: 図形 620">
                        <a:extLst>
                          <a:ext uri="{FF2B5EF4-FFF2-40B4-BE49-F238E27FC236}">
                            <a16:creationId xmlns:a16="http://schemas.microsoft.com/office/drawing/2014/main" id="{A21678F5-AB28-45A3-B53C-526FB2CEA31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74482" y="5113856"/>
                        <a:ext cx="184679" cy="379671"/>
                      </a:xfrm>
                      <a:custGeom>
                        <a:avLst/>
                        <a:gdLst>
                          <a:gd name="connsiteX0" fmla="*/ 22650 w 248020"/>
                          <a:gd name="connsiteY0" fmla="*/ 0 h 258102"/>
                          <a:gd name="connsiteX1" fmla="*/ 225369 w 248020"/>
                          <a:gd name="connsiteY1" fmla="*/ 0 h 258102"/>
                          <a:gd name="connsiteX2" fmla="*/ 248020 w 248020"/>
                          <a:gd name="connsiteY2" fmla="*/ 258102 h 258102"/>
                          <a:gd name="connsiteX3" fmla="*/ 0 w 248020"/>
                          <a:gd name="connsiteY3" fmla="*/ 258102 h 25810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48020" h="258102">
                            <a:moveTo>
                              <a:pt x="22650" y="0"/>
                            </a:moveTo>
                            <a:lnTo>
                              <a:pt x="225369" y="0"/>
                            </a:lnTo>
                            <a:lnTo>
                              <a:pt x="248020" y="258102"/>
                            </a:lnTo>
                            <a:lnTo>
                              <a:pt x="0" y="258102"/>
                            </a:lnTo>
                            <a:close/>
                          </a:path>
                        </a:pathLst>
                      </a:cu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622" name="フリーフォーム: 図形 621">
                        <a:extLst>
                          <a:ext uri="{FF2B5EF4-FFF2-40B4-BE49-F238E27FC236}">
                            <a16:creationId xmlns:a16="http://schemas.microsoft.com/office/drawing/2014/main" id="{5E3A48DE-BF4A-4911-85EB-5B1DE71165A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92994" y="5129117"/>
                        <a:ext cx="81882" cy="195549"/>
                      </a:xfrm>
                      <a:custGeom>
                        <a:avLst/>
                        <a:gdLst>
                          <a:gd name="connsiteX0" fmla="*/ 152408 w 161003"/>
                          <a:gd name="connsiteY0" fmla="*/ 0 h 223973"/>
                          <a:gd name="connsiteX1" fmla="*/ 9452 w 161003"/>
                          <a:gd name="connsiteY1" fmla="*/ 219737 h 223973"/>
                          <a:gd name="connsiteX2" fmla="*/ 0 w 161003"/>
                          <a:gd name="connsiteY2" fmla="*/ 223973 h 223973"/>
                          <a:gd name="connsiteX3" fmla="*/ 4657 w 161003"/>
                          <a:gd name="connsiteY3" fmla="*/ 149621 h 223973"/>
                          <a:gd name="connsiteX4" fmla="*/ 85033 w 161003"/>
                          <a:gd name="connsiteY4" fmla="*/ 89394 h 223973"/>
                          <a:gd name="connsiteX5" fmla="*/ 152408 w 161003"/>
                          <a:gd name="connsiteY5" fmla="*/ 0 h 223973"/>
                          <a:gd name="connsiteX0" fmla="*/ 152408 w 161003"/>
                          <a:gd name="connsiteY0" fmla="*/ 0 h 209686"/>
                          <a:gd name="connsiteX1" fmla="*/ 9452 w 161003"/>
                          <a:gd name="connsiteY1" fmla="*/ 205450 h 209686"/>
                          <a:gd name="connsiteX2" fmla="*/ 0 w 161003"/>
                          <a:gd name="connsiteY2" fmla="*/ 209686 h 209686"/>
                          <a:gd name="connsiteX3" fmla="*/ 4657 w 161003"/>
                          <a:gd name="connsiteY3" fmla="*/ 135334 h 209686"/>
                          <a:gd name="connsiteX4" fmla="*/ 85033 w 161003"/>
                          <a:gd name="connsiteY4" fmla="*/ 75107 h 209686"/>
                          <a:gd name="connsiteX5" fmla="*/ 152408 w 161003"/>
                          <a:gd name="connsiteY5" fmla="*/ 0 h 209686"/>
                          <a:gd name="connsiteX0" fmla="*/ 152408 w 161003"/>
                          <a:gd name="connsiteY0" fmla="*/ 0 h 209686"/>
                          <a:gd name="connsiteX1" fmla="*/ 9452 w 161003"/>
                          <a:gd name="connsiteY1" fmla="*/ 205450 h 209686"/>
                          <a:gd name="connsiteX2" fmla="*/ 0 w 161003"/>
                          <a:gd name="connsiteY2" fmla="*/ 209686 h 209686"/>
                          <a:gd name="connsiteX3" fmla="*/ 4657 w 161003"/>
                          <a:gd name="connsiteY3" fmla="*/ 135334 h 209686"/>
                          <a:gd name="connsiteX4" fmla="*/ 87857 w 161003"/>
                          <a:gd name="connsiteY4" fmla="*/ 82251 h 209686"/>
                          <a:gd name="connsiteX5" fmla="*/ 152408 w 161003"/>
                          <a:gd name="connsiteY5" fmla="*/ 0 h 209686"/>
                          <a:gd name="connsiteX0" fmla="*/ 147751 w 156346"/>
                          <a:gd name="connsiteY0" fmla="*/ 0 h 205450"/>
                          <a:gd name="connsiteX1" fmla="*/ 4795 w 156346"/>
                          <a:gd name="connsiteY1" fmla="*/ 205450 h 205450"/>
                          <a:gd name="connsiteX2" fmla="*/ 0 w 156346"/>
                          <a:gd name="connsiteY2" fmla="*/ 135334 h 205450"/>
                          <a:gd name="connsiteX3" fmla="*/ 83200 w 156346"/>
                          <a:gd name="connsiteY3" fmla="*/ 82251 h 205450"/>
                          <a:gd name="connsiteX4" fmla="*/ 147751 w 156346"/>
                          <a:gd name="connsiteY4" fmla="*/ 0 h 205450"/>
                          <a:gd name="connsiteX0" fmla="*/ 148605 w 156752"/>
                          <a:gd name="connsiteY0" fmla="*/ 0 h 188781"/>
                          <a:gd name="connsiteX1" fmla="*/ 0 w 156752"/>
                          <a:gd name="connsiteY1" fmla="*/ 188781 h 188781"/>
                          <a:gd name="connsiteX2" fmla="*/ 854 w 156752"/>
                          <a:gd name="connsiteY2" fmla="*/ 135334 h 188781"/>
                          <a:gd name="connsiteX3" fmla="*/ 84054 w 156752"/>
                          <a:gd name="connsiteY3" fmla="*/ 82251 h 188781"/>
                          <a:gd name="connsiteX4" fmla="*/ 148605 w 156752"/>
                          <a:gd name="connsiteY4" fmla="*/ 0 h 188781"/>
                          <a:gd name="connsiteX0" fmla="*/ 148605 w 148605"/>
                          <a:gd name="connsiteY0" fmla="*/ 0 h 188781"/>
                          <a:gd name="connsiteX1" fmla="*/ 0 w 148605"/>
                          <a:gd name="connsiteY1" fmla="*/ 188781 h 188781"/>
                          <a:gd name="connsiteX2" fmla="*/ 854 w 148605"/>
                          <a:gd name="connsiteY2" fmla="*/ 135334 h 188781"/>
                          <a:gd name="connsiteX3" fmla="*/ 84054 w 148605"/>
                          <a:gd name="connsiteY3" fmla="*/ 82251 h 188781"/>
                          <a:gd name="connsiteX4" fmla="*/ 148605 w 148605"/>
                          <a:gd name="connsiteY4" fmla="*/ 0 h 188781"/>
                          <a:gd name="connsiteX0" fmla="*/ 148605 w 148605"/>
                          <a:gd name="connsiteY0" fmla="*/ 0 h 188781"/>
                          <a:gd name="connsiteX1" fmla="*/ 0 w 148605"/>
                          <a:gd name="connsiteY1" fmla="*/ 188781 h 188781"/>
                          <a:gd name="connsiteX2" fmla="*/ 854 w 148605"/>
                          <a:gd name="connsiteY2" fmla="*/ 135334 h 188781"/>
                          <a:gd name="connsiteX3" fmla="*/ 84054 w 148605"/>
                          <a:gd name="connsiteY3" fmla="*/ 82251 h 188781"/>
                          <a:gd name="connsiteX4" fmla="*/ 148605 w 148605"/>
                          <a:gd name="connsiteY4" fmla="*/ 0 h 188781"/>
                          <a:gd name="connsiteX0" fmla="*/ 151429 w 151429"/>
                          <a:gd name="connsiteY0" fmla="*/ 0 h 186400"/>
                          <a:gd name="connsiteX1" fmla="*/ 0 w 151429"/>
                          <a:gd name="connsiteY1" fmla="*/ 186400 h 186400"/>
                          <a:gd name="connsiteX2" fmla="*/ 854 w 151429"/>
                          <a:gd name="connsiteY2" fmla="*/ 132953 h 186400"/>
                          <a:gd name="connsiteX3" fmla="*/ 84054 w 151429"/>
                          <a:gd name="connsiteY3" fmla="*/ 79870 h 186400"/>
                          <a:gd name="connsiteX4" fmla="*/ 151429 w 151429"/>
                          <a:gd name="connsiteY4" fmla="*/ 0 h 18640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51429" h="186400">
                            <a:moveTo>
                              <a:pt x="151429" y="0"/>
                            </a:moveTo>
                            <a:cubicBezTo>
                              <a:pt x="150345" y="78261"/>
                              <a:pt x="89168" y="133779"/>
                              <a:pt x="0" y="186400"/>
                            </a:cubicBezTo>
                            <a:cubicBezTo>
                              <a:pt x="285" y="168584"/>
                              <a:pt x="569" y="150769"/>
                              <a:pt x="854" y="132953"/>
                            </a:cubicBezTo>
                            <a:lnTo>
                              <a:pt x="84054" y="79870"/>
                            </a:lnTo>
                            <a:cubicBezTo>
                              <a:pt x="113633" y="51040"/>
                              <a:pt x="136893" y="29985"/>
                              <a:pt x="151429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>
                          <a:lumMod val="7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 dirty="0">
                          <a:solidFill>
                            <a:schemeClr val="lt1"/>
                          </a:solidFill>
                        </a:endParaRPr>
                      </a:p>
                    </p:txBody>
                  </p:sp>
                  <p:sp>
                    <p:nvSpPr>
                      <p:cNvPr id="623" name="四角形: 上の 2 つの角を丸める 622">
                        <a:extLst>
                          <a:ext uri="{FF2B5EF4-FFF2-40B4-BE49-F238E27FC236}">
                            <a16:creationId xmlns:a16="http://schemas.microsoft.com/office/drawing/2014/main" id="{92AB56E9-6A4F-46D5-8B55-A806021C4DA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14043" y="5430206"/>
                        <a:ext cx="520051" cy="1011777"/>
                      </a:xfrm>
                      <a:prstGeom prst="round2SameRect">
                        <a:avLst>
                          <a:gd name="adj1" fmla="val 39323"/>
                          <a:gd name="adj2" fmla="val 0"/>
                        </a:avLst>
                      </a:prstGeom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624" name="フリーフォーム: 図形 623">
                        <a:extLst>
                          <a:ext uri="{FF2B5EF4-FFF2-40B4-BE49-F238E27FC236}">
                            <a16:creationId xmlns:a16="http://schemas.microsoft.com/office/drawing/2014/main" id="{3D1A2D8E-91DA-483D-8B30-96A183F0FE2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75445" y="4348766"/>
                        <a:ext cx="828439" cy="985591"/>
                      </a:xfrm>
                      <a:custGeom>
                        <a:avLst/>
                        <a:gdLst>
                          <a:gd name="connsiteX0" fmla="*/ 444504 w 821661"/>
                          <a:gd name="connsiteY0" fmla="*/ 27 h 921045"/>
                          <a:gd name="connsiteX1" fmla="*/ 821479 w 821661"/>
                          <a:gd name="connsiteY1" fmla="*/ 445103 h 921045"/>
                          <a:gd name="connsiteX2" fmla="*/ 552319 w 821661"/>
                          <a:gd name="connsiteY2" fmla="*/ 898660 h 921045"/>
                          <a:gd name="connsiteX3" fmla="*/ 480846 w 821661"/>
                          <a:gd name="connsiteY3" fmla="*/ 747863 h 921045"/>
                          <a:gd name="connsiteX4" fmla="*/ 232191 w 821661"/>
                          <a:gd name="connsiteY4" fmla="*/ 919950 h 921045"/>
                          <a:gd name="connsiteX5" fmla="*/ 75343 w 821661"/>
                          <a:gd name="connsiteY5" fmla="*/ 842202 h 921045"/>
                          <a:gd name="connsiteX6" fmla="*/ 67533 w 821661"/>
                          <a:gd name="connsiteY6" fmla="*/ 822288 h 921045"/>
                          <a:gd name="connsiteX7" fmla="*/ 70485 w 821661"/>
                          <a:gd name="connsiteY7" fmla="*/ 821185 h 921045"/>
                          <a:gd name="connsiteX8" fmla="*/ 100514 w 821661"/>
                          <a:gd name="connsiteY8" fmla="*/ 795321 h 921045"/>
                          <a:gd name="connsiteX9" fmla="*/ 70485 w 821661"/>
                          <a:gd name="connsiteY9" fmla="*/ 800742 h 921045"/>
                          <a:gd name="connsiteX10" fmla="*/ 60233 w 821661"/>
                          <a:gd name="connsiteY10" fmla="*/ 803677 h 921045"/>
                          <a:gd name="connsiteX11" fmla="*/ 59765 w 821661"/>
                          <a:gd name="connsiteY11" fmla="*/ 802483 h 921045"/>
                          <a:gd name="connsiteX12" fmla="*/ 48103 w 821661"/>
                          <a:gd name="connsiteY12" fmla="*/ 752360 h 921045"/>
                          <a:gd name="connsiteX13" fmla="*/ 0 w 821661"/>
                          <a:gd name="connsiteY13" fmla="*/ 713901 h 921045"/>
                          <a:gd name="connsiteX14" fmla="*/ 41934 w 821661"/>
                          <a:gd name="connsiteY14" fmla="*/ 572226 h 921045"/>
                          <a:gd name="connsiteX15" fmla="*/ 12918 w 821661"/>
                          <a:gd name="connsiteY15" fmla="*/ 401454 h 921045"/>
                          <a:gd name="connsiteX16" fmla="*/ 11316 w 821661"/>
                          <a:gd name="connsiteY16" fmla="*/ 339903 h 921045"/>
                          <a:gd name="connsiteX17" fmla="*/ 444504 w 821661"/>
                          <a:gd name="connsiteY17" fmla="*/ 27 h 921045"/>
                          <a:gd name="connsiteX0" fmla="*/ 480846 w 821661"/>
                          <a:gd name="connsiteY0" fmla="*/ 747863 h 921045"/>
                          <a:gd name="connsiteX1" fmla="*/ 232191 w 821661"/>
                          <a:gd name="connsiteY1" fmla="*/ 919950 h 921045"/>
                          <a:gd name="connsiteX2" fmla="*/ 75343 w 821661"/>
                          <a:gd name="connsiteY2" fmla="*/ 842202 h 921045"/>
                          <a:gd name="connsiteX3" fmla="*/ 67533 w 821661"/>
                          <a:gd name="connsiteY3" fmla="*/ 822288 h 921045"/>
                          <a:gd name="connsiteX4" fmla="*/ 70485 w 821661"/>
                          <a:gd name="connsiteY4" fmla="*/ 821185 h 921045"/>
                          <a:gd name="connsiteX5" fmla="*/ 100514 w 821661"/>
                          <a:gd name="connsiteY5" fmla="*/ 795321 h 921045"/>
                          <a:gd name="connsiteX6" fmla="*/ 70485 w 821661"/>
                          <a:gd name="connsiteY6" fmla="*/ 800742 h 921045"/>
                          <a:gd name="connsiteX7" fmla="*/ 60233 w 821661"/>
                          <a:gd name="connsiteY7" fmla="*/ 803677 h 921045"/>
                          <a:gd name="connsiteX8" fmla="*/ 59765 w 821661"/>
                          <a:gd name="connsiteY8" fmla="*/ 802483 h 921045"/>
                          <a:gd name="connsiteX9" fmla="*/ 48103 w 821661"/>
                          <a:gd name="connsiteY9" fmla="*/ 752360 h 921045"/>
                          <a:gd name="connsiteX10" fmla="*/ 0 w 821661"/>
                          <a:gd name="connsiteY10" fmla="*/ 713901 h 921045"/>
                          <a:gd name="connsiteX11" fmla="*/ 41934 w 821661"/>
                          <a:gd name="connsiteY11" fmla="*/ 572226 h 921045"/>
                          <a:gd name="connsiteX12" fmla="*/ 12918 w 821661"/>
                          <a:gd name="connsiteY12" fmla="*/ 401454 h 921045"/>
                          <a:gd name="connsiteX13" fmla="*/ 11316 w 821661"/>
                          <a:gd name="connsiteY13" fmla="*/ 339903 h 921045"/>
                          <a:gd name="connsiteX14" fmla="*/ 444504 w 821661"/>
                          <a:gd name="connsiteY14" fmla="*/ 27 h 921045"/>
                          <a:gd name="connsiteX15" fmla="*/ 821479 w 821661"/>
                          <a:gd name="connsiteY15" fmla="*/ 445103 h 921045"/>
                          <a:gd name="connsiteX16" fmla="*/ 552319 w 821661"/>
                          <a:gd name="connsiteY16" fmla="*/ 898660 h 921045"/>
                          <a:gd name="connsiteX17" fmla="*/ 572286 w 821661"/>
                          <a:gd name="connsiteY17" fmla="*/ 839303 h 921045"/>
                          <a:gd name="connsiteX0" fmla="*/ 480846 w 821661"/>
                          <a:gd name="connsiteY0" fmla="*/ 747863 h 921045"/>
                          <a:gd name="connsiteX1" fmla="*/ 232191 w 821661"/>
                          <a:gd name="connsiteY1" fmla="*/ 919950 h 921045"/>
                          <a:gd name="connsiteX2" fmla="*/ 75343 w 821661"/>
                          <a:gd name="connsiteY2" fmla="*/ 842202 h 921045"/>
                          <a:gd name="connsiteX3" fmla="*/ 67533 w 821661"/>
                          <a:gd name="connsiteY3" fmla="*/ 822288 h 921045"/>
                          <a:gd name="connsiteX4" fmla="*/ 70485 w 821661"/>
                          <a:gd name="connsiteY4" fmla="*/ 821185 h 921045"/>
                          <a:gd name="connsiteX5" fmla="*/ 100514 w 821661"/>
                          <a:gd name="connsiteY5" fmla="*/ 795321 h 921045"/>
                          <a:gd name="connsiteX6" fmla="*/ 70485 w 821661"/>
                          <a:gd name="connsiteY6" fmla="*/ 800742 h 921045"/>
                          <a:gd name="connsiteX7" fmla="*/ 60233 w 821661"/>
                          <a:gd name="connsiteY7" fmla="*/ 803677 h 921045"/>
                          <a:gd name="connsiteX8" fmla="*/ 59765 w 821661"/>
                          <a:gd name="connsiteY8" fmla="*/ 802483 h 921045"/>
                          <a:gd name="connsiteX9" fmla="*/ 48103 w 821661"/>
                          <a:gd name="connsiteY9" fmla="*/ 752360 h 921045"/>
                          <a:gd name="connsiteX10" fmla="*/ 0 w 821661"/>
                          <a:gd name="connsiteY10" fmla="*/ 713901 h 921045"/>
                          <a:gd name="connsiteX11" fmla="*/ 41934 w 821661"/>
                          <a:gd name="connsiteY11" fmla="*/ 572226 h 921045"/>
                          <a:gd name="connsiteX12" fmla="*/ 12918 w 821661"/>
                          <a:gd name="connsiteY12" fmla="*/ 401454 h 921045"/>
                          <a:gd name="connsiteX13" fmla="*/ 11316 w 821661"/>
                          <a:gd name="connsiteY13" fmla="*/ 339903 h 921045"/>
                          <a:gd name="connsiteX14" fmla="*/ 444504 w 821661"/>
                          <a:gd name="connsiteY14" fmla="*/ 27 h 921045"/>
                          <a:gd name="connsiteX15" fmla="*/ 821479 w 821661"/>
                          <a:gd name="connsiteY15" fmla="*/ 445103 h 921045"/>
                          <a:gd name="connsiteX16" fmla="*/ 552319 w 821661"/>
                          <a:gd name="connsiteY16" fmla="*/ 898660 h 921045"/>
                          <a:gd name="connsiteX0" fmla="*/ 480846 w 821661"/>
                          <a:gd name="connsiteY0" fmla="*/ 747863 h 921045"/>
                          <a:gd name="connsiteX1" fmla="*/ 232191 w 821661"/>
                          <a:gd name="connsiteY1" fmla="*/ 919950 h 921045"/>
                          <a:gd name="connsiteX2" fmla="*/ 75343 w 821661"/>
                          <a:gd name="connsiteY2" fmla="*/ 842202 h 921045"/>
                          <a:gd name="connsiteX3" fmla="*/ 67533 w 821661"/>
                          <a:gd name="connsiteY3" fmla="*/ 822288 h 921045"/>
                          <a:gd name="connsiteX4" fmla="*/ 100514 w 821661"/>
                          <a:gd name="connsiteY4" fmla="*/ 795321 h 921045"/>
                          <a:gd name="connsiteX5" fmla="*/ 70485 w 821661"/>
                          <a:gd name="connsiteY5" fmla="*/ 800742 h 921045"/>
                          <a:gd name="connsiteX6" fmla="*/ 60233 w 821661"/>
                          <a:gd name="connsiteY6" fmla="*/ 803677 h 921045"/>
                          <a:gd name="connsiteX7" fmla="*/ 59765 w 821661"/>
                          <a:gd name="connsiteY7" fmla="*/ 802483 h 921045"/>
                          <a:gd name="connsiteX8" fmla="*/ 48103 w 821661"/>
                          <a:gd name="connsiteY8" fmla="*/ 752360 h 921045"/>
                          <a:gd name="connsiteX9" fmla="*/ 0 w 821661"/>
                          <a:gd name="connsiteY9" fmla="*/ 713901 h 921045"/>
                          <a:gd name="connsiteX10" fmla="*/ 41934 w 821661"/>
                          <a:gd name="connsiteY10" fmla="*/ 572226 h 921045"/>
                          <a:gd name="connsiteX11" fmla="*/ 12918 w 821661"/>
                          <a:gd name="connsiteY11" fmla="*/ 401454 h 921045"/>
                          <a:gd name="connsiteX12" fmla="*/ 11316 w 821661"/>
                          <a:gd name="connsiteY12" fmla="*/ 339903 h 921045"/>
                          <a:gd name="connsiteX13" fmla="*/ 444504 w 821661"/>
                          <a:gd name="connsiteY13" fmla="*/ 27 h 921045"/>
                          <a:gd name="connsiteX14" fmla="*/ 821479 w 821661"/>
                          <a:gd name="connsiteY14" fmla="*/ 445103 h 921045"/>
                          <a:gd name="connsiteX15" fmla="*/ 552319 w 821661"/>
                          <a:gd name="connsiteY15" fmla="*/ 898660 h 921045"/>
                          <a:gd name="connsiteX0" fmla="*/ 480846 w 822486"/>
                          <a:gd name="connsiteY0" fmla="*/ 784141 h 957323"/>
                          <a:gd name="connsiteX1" fmla="*/ 232191 w 822486"/>
                          <a:gd name="connsiteY1" fmla="*/ 956228 h 957323"/>
                          <a:gd name="connsiteX2" fmla="*/ 75343 w 822486"/>
                          <a:gd name="connsiteY2" fmla="*/ 878480 h 957323"/>
                          <a:gd name="connsiteX3" fmla="*/ 67533 w 822486"/>
                          <a:gd name="connsiteY3" fmla="*/ 858566 h 957323"/>
                          <a:gd name="connsiteX4" fmla="*/ 100514 w 822486"/>
                          <a:gd name="connsiteY4" fmla="*/ 831599 h 957323"/>
                          <a:gd name="connsiteX5" fmla="*/ 70485 w 822486"/>
                          <a:gd name="connsiteY5" fmla="*/ 837020 h 957323"/>
                          <a:gd name="connsiteX6" fmla="*/ 60233 w 822486"/>
                          <a:gd name="connsiteY6" fmla="*/ 839955 h 957323"/>
                          <a:gd name="connsiteX7" fmla="*/ 59765 w 822486"/>
                          <a:gd name="connsiteY7" fmla="*/ 838761 h 957323"/>
                          <a:gd name="connsiteX8" fmla="*/ 48103 w 822486"/>
                          <a:gd name="connsiteY8" fmla="*/ 788638 h 957323"/>
                          <a:gd name="connsiteX9" fmla="*/ 0 w 822486"/>
                          <a:gd name="connsiteY9" fmla="*/ 750179 h 957323"/>
                          <a:gd name="connsiteX10" fmla="*/ 41934 w 822486"/>
                          <a:gd name="connsiteY10" fmla="*/ 608504 h 957323"/>
                          <a:gd name="connsiteX11" fmla="*/ 12918 w 822486"/>
                          <a:gd name="connsiteY11" fmla="*/ 437732 h 957323"/>
                          <a:gd name="connsiteX12" fmla="*/ 11316 w 822486"/>
                          <a:gd name="connsiteY12" fmla="*/ 376181 h 957323"/>
                          <a:gd name="connsiteX13" fmla="*/ 431574 w 822486"/>
                          <a:gd name="connsiteY13" fmla="*/ 22 h 957323"/>
                          <a:gd name="connsiteX14" fmla="*/ 821479 w 822486"/>
                          <a:gd name="connsiteY14" fmla="*/ 481381 h 957323"/>
                          <a:gd name="connsiteX15" fmla="*/ 552319 w 822486"/>
                          <a:gd name="connsiteY15" fmla="*/ 934938 h 957323"/>
                          <a:gd name="connsiteX0" fmla="*/ 480846 w 822153"/>
                          <a:gd name="connsiteY0" fmla="*/ 784141 h 957323"/>
                          <a:gd name="connsiteX1" fmla="*/ 232191 w 822153"/>
                          <a:gd name="connsiteY1" fmla="*/ 956228 h 957323"/>
                          <a:gd name="connsiteX2" fmla="*/ 75343 w 822153"/>
                          <a:gd name="connsiteY2" fmla="*/ 878480 h 957323"/>
                          <a:gd name="connsiteX3" fmla="*/ 67533 w 822153"/>
                          <a:gd name="connsiteY3" fmla="*/ 858566 h 957323"/>
                          <a:gd name="connsiteX4" fmla="*/ 100514 w 822153"/>
                          <a:gd name="connsiteY4" fmla="*/ 831599 h 957323"/>
                          <a:gd name="connsiteX5" fmla="*/ 70485 w 822153"/>
                          <a:gd name="connsiteY5" fmla="*/ 837020 h 957323"/>
                          <a:gd name="connsiteX6" fmla="*/ 60233 w 822153"/>
                          <a:gd name="connsiteY6" fmla="*/ 839955 h 957323"/>
                          <a:gd name="connsiteX7" fmla="*/ 59765 w 822153"/>
                          <a:gd name="connsiteY7" fmla="*/ 838761 h 957323"/>
                          <a:gd name="connsiteX8" fmla="*/ 48103 w 822153"/>
                          <a:gd name="connsiteY8" fmla="*/ 788638 h 957323"/>
                          <a:gd name="connsiteX9" fmla="*/ 0 w 822153"/>
                          <a:gd name="connsiteY9" fmla="*/ 750179 h 957323"/>
                          <a:gd name="connsiteX10" fmla="*/ 41934 w 822153"/>
                          <a:gd name="connsiteY10" fmla="*/ 608504 h 957323"/>
                          <a:gd name="connsiteX11" fmla="*/ 12918 w 822153"/>
                          <a:gd name="connsiteY11" fmla="*/ 437732 h 957323"/>
                          <a:gd name="connsiteX12" fmla="*/ 11316 w 822153"/>
                          <a:gd name="connsiteY12" fmla="*/ 376181 h 957323"/>
                          <a:gd name="connsiteX13" fmla="*/ 431574 w 822153"/>
                          <a:gd name="connsiteY13" fmla="*/ 22 h 957323"/>
                          <a:gd name="connsiteX14" fmla="*/ 821479 w 822153"/>
                          <a:gd name="connsiteY14" fmla="*/ 481381 h 957323"/>
                          <a:gd name="connsiteX15" fmla="*/ 552319 w 822153"/>
                          <a:gd name="connsiteY15" fmla="*/ 934938 h 957323"/>
                          <a:gd name="connsiteX0" fmla="*/ 480846 w 806304"/>
                          <a:gd name="connsiteY0" fmla="*/ 785139 h 958321"/>
                          <a:gd name="connsiteX1" fmla="*/ 232191 w 806304"/>
                          <a:gd name="connsiteY1" fmla="*/ 957226 h 958321"/>
                          <a:gd name="connsiteX2" fmla="*/ 75343 w 806304"/>
                          <a:gd name="connsiteY2" fmla="*/ 879478 h 958321"/>
                          <a:gd name="connsiteX3" fmla="*/ 67533 w 806304"/>
                          <a:gd name="connsiteY3" fmla="*/ 859564 h 958321"/>
                          <a:gd name="connsiteX4" fmla="*/ 100514 w 806304"/>
                          <a:gd name="connsiteY4" fmla="*/ 832597 h 958321"/>
                          <a:gd name="connsiteX5" fmla="*/ 70485 w 806304"/>
                          <a:gd name="connsiteY5" fmla="*/ 838018 h 958321"/>
                          <a:gd name="connsiteX6" fmla="*/ 60233 w 806304"/>
                          <a:gd name="connsiteY6" fmla="*/ 840953 h 958321"/>
                          <a:gd name="connsiteX7" fmla="*/ 59765 w 806304"/>
                          <a:gd name="connsiteY7" fmla="*/ 839759 h 958321"/>
                          <a:gd name="connsiteX8" fmla="*/ 48103 w 806304"/>
                          <a:gd name="connsiteY8" fmla="*/ 789636 h 958321"/>
                          <a:gd name="connsiteX9" fmla="*/ 0 w 806304"/>
                          <a:gd name="connsiteY9" fmla="*/ 751177 h 958321"/>
                          <a:gd name="connsiteX10" fmla="*/ 41934 w 806304"/>
                          <a:gd name="connsiteY10" fmla="*/ 609502 h 958321"/>
                          <a:gd name="connsiteX11" fmla="*/ 12918 w 806304"/>
                          <a:gd name="connsiteY11" fmla="*/ 438730 h 958321"/>
                          <a:gd name="connsiteX12" fmla="*/ 11316 w 806304"/>
                          <a:gd name="connsiteY12" fmla="*/ 377179 h 958321"/>
                          <a:gd name="connsiteX13" fmla="*/ 431574 w 806304"/>
                          <a:gd name="connsiteY13" fmla="*/ 1020 h 958321"/>
                          <a:gd name="connsiteX14" fmla="*/ 805963 w 806304"/>
                          <a:gd name="connsiteY14" fmla="*/ 477196 h 958321"/>
                          <a:gd name="connsiteX15" fmla="*/ 552319 w 806304"/>
                          <a:gd name="connsiteY15" fmla="*/ 935936 h 958321"/>
                          <a:gd name="connsiteX0" fmla="*/ 480846 w 806382"/>
                          <a:gd name="connsiteY0" fmla="*/ 784125 h 957307"/>
                          <a:gd name="connsiteX1" fmla="*/ 232191 w 806382"/>
                          <a:gd name="connsiteY1" fmla="*/ 956212 h 957307"/>
                          <a:gd name="connsiteX2" fmla="*/ 75343 w 806382"/>
                          <a:gd name="connsiteY2" fmla="*/ 878464 h 957307"/>
                          <a:gd name="connsiteX3" fmla="*/ 67533 w 806382"/>
                          <a:gd name="connsiteY3" fmla="*/ 858550 h 957307"/>
                          <a:gd name="connsiteX4" fmla="*/ 100514 w 806382"/>
                          <a:gd name="connsiteY4" fmla="*/ 831583 h 957307"/>
                          <a:gd name="connsiteX5" fmla="*/ 70485 w 806382"/>
                          <a:gd name="connsiteY5" fmla="*/ 837004 h 957307"/>
                          <a:gd name="connsiteX6" fmla="*/ 60233 w 806382"/>
                          <a:gd name="connsiteY6" fmla="*/ 839939 h 957307"/>
                          <a:gd name="connsiteX7" fmla="*/ 59765 w 806382"/>
                          <a:gd name="connsiteY7" fmla="*/ 838745 h 957307"/>
                          <a:gd name="connsiteX8" fmla="*/ 48103 w 806382"/>
                          <a:gd name="connsiteY8" fmla="*/ 788622 h 957307"/>
                          <a:gd name="connsiteX9" fmla="*/ 0 w 806382"/>
                          <a:gd name="connsiteY9" fmla="*/ 750163 h 957307"/>
                          <a:gd name="connsiteX10" fmla="*/ 41934 w 806382"/>
                          <a:gd name="connsiteY10" fmla="*/ 608488 h 957307"/>
                          <a:gd name="connsiteX11" fmla="*/ 12918 w 806382"/>
                          <a:gd name="connsiteY11" fmla="*/ 437716 h 957307"/>
                          <a:gd name="connsiteX12" fmla="*/ 11316 w 806382"/>
                          <a:gd name="connsiteY12" fmla="*/ 376165 h 957307"/>
                          <a:gd name="connsiteX13" fmla="*/ 431574 w 806382"/>
                          <a:gd name="connsiteY13" fmla="*/ 6 h 957307"/>
                          <a:gd name="connsiteX14" fmla="*/ 805963 w 806382"/>
                          <a:gd name="connsiteY14" fmla="*/ 476182 h 957307"/>
                          <a:gd name="connsiteX15" fmla="*/ 552319 w 806382"/>
                          <a:gd name="connsiteY15" fmla="*/ 934922 h 957307"/>
                          <a:gd name="connsiteX0" fmla="*/ 480846 w 806466"/>
                          <a:gd name="connsiteY0" fmla="*/ 784125 h 957307"/>
                          <a:gd name="connsiteX1" fmla="*/ 232191 w 806466"/>
                          <a:gd name="connsiteY1" fmla="*/ 956212 h 957307"/>
                          <a:gd name="connsiteX2" fmla="*/ 75343 w 806466"/>
                          <a:gd name="connsiteY2" fmla="*/ 878464 h 957307"/>
                          <a:gd name="connsiteX3" fmla="*/ 67533 w 806466"/>
                          <a:gd name="connsiteY3" fmla="*/ 858550 h 957307"/>
                          <a:gd name="connsiteX4" fmla="*/ 100514 w 806466"/>
                          <a:gd name="connsiteY4" fmla="*/ 831583 h 957307"/>
                          <a:gd name="connsiteX5" fmla="*/ 70485 w 806466"/>
                          <a:gd name="connsiteY5" fmla="*/ 837004 h 957307"/>
                          <a:gd name="connsiteX6" fmla="*/ 60233 w 806466"/>
                          <a:gd name="connsiteY6" fmla="*/ 839939 h 957307"/>
                          <a:gd name="connsiteX7" fmla="*/ 59765 w 806466"/>
                          <a:gd name="connsiteY7" fmla="*/ 838745 h 957307"/>
                          <a:gd name="connsiteX8" fmla="*/ 48103 w 806466"/>
                          <a:gd name="connsiteY8" fmla="*/ 788622 h 957307"/>
                          <a:gd name="connsiteX9" fmla="*/ 0 w 806466"/>
                          <a:gd name="connsiteY9" fmla="*/ 750163 h 957307"/>
                          <a:gd name="connsiteX10" fmla="*/ 41934 w 806466"/>
                          <a:gd name="connsiteY10" fmla="*/ 608488 h 957307"/>
                          <a:gd name="connsiteX11" fmla="*/ 12918 w 806466"/>
                          <a:gd name="connsiteY11" fmla="*/ 437716 h 957307"/>
                          <a:gd name="connsiteX12" fmla="*/ 11316 w 806466"/>
                          <a:gd name="connsiteY12" fmla="*/ 376165 h 957307"/>
                          <a:gd name="connsiteX13" fmla="*/ 431574 w 806466"/>
                          <a:gd name="connsiteY13" fmla="*/ 6 h 957307"/>
                          <a:gd name="connsiteX14" fmla="*/ 805963 w 806466"/>
                          <a:gd name="connsiteY14" fmla="*/ 476182 h 957307"/>
                          <a:gd name="connsiteX15" fmla="*/ 552319 w 806466"/>
                          <a:gd name="connsiteY15" fmla="*/ 934922 h 957307"/>
                          <a:gd name="connsiteX0" fmla="*/ 480846 w 807025"/>
                          <a:gd name="connsiteY0" fmla="*/ 797081 h 970263"/>
                          <a:gd name="connsiteX1" fmla="*/ 232191 w 807025"/>
                          <a:gd name="connsiteY1" fmla="*/ 969168 h 970263"/>
                          <a:gd name="connsiteX2" fmla="*/ 75343 w 807025"/>
                          <a:gd name="connsiteY2" fmla="*/ 891420 h 970263"/>
                          <a:gd name="connsiteX3" fmla="*/ 67533 w 807025"/>
                          <a:gd name="connsiteY3" fmla="*/ 871506 h 970263"/>
                          <a:gd name="connsiteX4" fmla="*/ 100514 w 807025"/>
                          <a:gd name="connsiteY4" fmla="*/ 844539 h 970263"/>
                          <a:gd name="connsiteX5" fmla="*/ 70485 w 807025"/>
                          <a:gd name="connsiteY5" fmla="*/ 849960 h 970263"/>
                          <a:gd name="connsiteX6" fmla="*/ 60233 w 807025"/>
                          <a:gd name="connsiteY6" fmla="*/ 852895 h 970263"/>
                          <a:gd name="connsiteX7" fmla="*/ 59765 w 807025"/>
                          <a:gd name="connsiteY7" fmla="*/ 851701 h 970263"/>
                          <a:gd name="connsiteX8" fmla="*/ 48103 w 807025"/>
                          <a:gd name="connsiteY8" fmla="*/ 801578 h 970263"/>
                          <a:gd name="connsiteX9" fmla="*/ 0 w 807025"/>
                          <a:gd name="connsiteY9" fmla="*/ 763119 h 970263"/>
                          <a:gd name="connsiteX10" fmla="*/ 41934 w 807025"/>
                          <a:gd name="connsiteY10" fmla="*/ 621444 h 970263"/>
                          <a:gd name="connsiteX11" fmla="*/ 12918 w 807025"/>
                          <a:gd name="connsiteY11" fmla="*/ 450672 h 970263"/>
                          <a:gd name="connsiteX12" fmla="*/ 11316 w 807025"/>
                          <a:gd name="connsiteY12" fmla="*/ 389121 h 970263"/>
                          <a:gd name="connsiteX13" fmla="*/ 431574 w 807025"/>
                          <a:gd name="connsiteY13" fmla="*/ 4 h 970263"/>
                          <a:gd name="connsiteX14" fmla="*/ 805963 w 807025"/>
                          <a:gd name="connsiteY14" fmla="*/ 489138 h 970263"/>
                          <a:gd name="connsiteX15" fmla="*/ 552319 w 807025"/>
                          <a:gd name="connsiteY15" fmla="*/ 947878 h 970263"/>
                          <a:gd name="connsiteX0" fmla="*/ 480846 w 807025"/>
                          <a:gd name="connsiteY0" fmla="*/ 797130 h 970312"/>
                          <a:gd name="connsiteX1" fmla="*/ 232191 w 807025"/>
                          <a:gd name="connsiteY1" fmla="*/ 969217 h 970312"/>
                          <a:gd name="connsiteX2" fmla="*/ 75343 w 807025"/>
                          <a:gd name="connsiteY2" fmla="*/ 891469 h 970312"/>
                          <a:gd name="connsiteX3" fmla="*/ 67533 w 807025"/>
                          <a:gd name="connsiteY3" fmla="*/ 871555 h 970312"/>
                          <a:gd name="connsiteX4" fmla="*/ 100514 w 807025"/>
                          <a:gd name="connsiteY4" fmla="*/ 844588 h 970312"/>
                          <a:gd name="connsiteX5" fmla="*/ 70485 w 807025"/>
                          <a:gd name="connsiteY5" fmla="*/ 850009 h 970312"/>
                          <a:gd name="connsiteX6" fmla="*/ 60233 w 807025"/>
                          <a:gd name="connsiteY6" fmla="*/ 852944 h 970312"/>
                          <a:gd name="connsiteX7" fmla="*/ 59765 w 807025"/>
                          <a:gd name="connsiteY7" fmla="*/ 851750 h 970312"/>
                          <a:gd name="connsiteX8" fmla="*/ 48103 w 807025"/>
                          <a:gd name="connsiteY8" fmla="*/ 801627 h 970312"/>
                          <a:gd name="connsiteX9" fmla="*/ 0 w 807025"/>
                          <a:gd name="connsiteY9" fmla="*/ 763168 h 970312"/>
                          <a:gd name="connsiteX10" fmla="*/ 41934 w 807025"/>
                          <a:gd name="connsiteY10" fmla="*/ 621493 h 970312"/>
                          <a:gd name="connsiteX11" fmla="*/ 12918 w 807025"/>
                          <a:gd name="connsiteY11" fmla="*/ 450721 h 970312"/>
                          <a:gd name="connsiteX12" fmla="*/ 11316 w 807025"/>
                          <a:gd name="connsiteY12" fmla="*/ 389170 h 970312"/>
                          <a:gd name="connsiteX13" fmla="*/ 431574 w 807025"/>
                          <a:gd name="connsiteY13" fmla="*/ 53 h 970312"/>
                          <a:gd name="connsiteX14" fmla="*/ 805963 w 807025"/>
                          <a:gd name="connsiteY14" fmla="*/ 489187 h 970312"/>
                          <a:gd name="connsiteX15" fmla="*/ 552319 w 807025"/>
                          <a:gd name="connsiteY15" fmla="*/ 947927 h 970312"/>
                          <a:gd name="connsiteX0" fmla="*/ 480846 w 805964"/>
                          <a:gd name="connsiteY0" fmla="*/ 797130 h 970312"/>
                          <a:gd name="connsiteX1" fmla="*/ 232191 w 805964"/>
                          <a:gd name="connsiteY1" fmla="*/ 969217 h 970312"/>
                          <a:gd name="connsiteX2" fmla="*/ 75343 w 805964"/>
                          <a:gd name="connsiteY2" fmla="*/ 891469 h 970312"/>
                          <a:gd name="connsiteX3" fmla="*/ 67533 w 805964"/>
                          <a:gd name="connsiteY3" fmla="*/ 871555 h 970312"/>
                          <a:gd name="connsiteX4" fmla="*/ 100514 w 805964"/>
                          <a:gd name="connsiteY4" fmla="*/ 844588 h 970312"/>
                          <a:gd name="connsiteX5" fmla="*/ 70485 w 805964"/>
                          <a:gd name="connsiteY5" fmla="*/ 850009 h 970312"/>
                          <a:gd name="connsiteX6" fmla="*/ 60233 w 805964"/>
                          <a:gd name="connsiteY6" fmla="*/ 852944 h 970312"/>
                          <a:gd name="connsiteX7" fmla="*/ 59765 w 805964"/>
                          <a:gd name="connsiteY7" fmla="*/ 851750 h 970312"/>
                          <a:gd name="connsiteX8" fmla="*/ 48103 w 805964"/>
                          <a:gd name="connsiteY8" fmla="*/ 801627 h 970312"/>
                          <a:gd name="connsiteX9" fmla="*/ 0 w 805964"/>
                          <a:gd name="connsiteY9" fmla="*/ 763168 h 970312"/>
                          <a:gd name="connsiteX10" fmla="*/ 41934 w 805964"/>
                          <a:gd name="connsiteY10" fmla="*/ 621493 h 970312"/>
                          <a:gd name="connsiteX11" fmla="*/ 12918 w 805964"/>
                          <a:gd name="connsiteY11" fmla="*/ 450721 h 970312"/>
                          <a:gd name="connsiteX12" fmla="*/ 11316 w 805964"/>
                          <a:gd name="connsiteY12" fmla="*/ 389170 h 970312"/>
                          <a:gd name="connsiteX13" fmla="*/ 431574 w 805964"/>
                          <a:gd name="connsiteY13" fmla="*/ 53 h 970312"/>
                          <a:gd name="connsiteX14" fmla="*/ 805963 w 805964"/>
                          <a:gd name="connsiteY14" fmla="*/ 489187 h 970312"/>
                          <a:gd name="connsiteX15" fmla="*/ 552319 w 805964"/>
                          <a:gd name="connsiteY15" fmla="*/ 947927 h 970312"/>
                          <a:gd name="connsiteX0" fmla="*/ 501534 w 826652"/>
                          <a:gd name="connsiteY0" fmla="*/ 797130 h 970312"/>
                          <a:gd name="connsiteX1" fmla="*/ 252879 w 826652"/>
                          <a:gd name="connsiteY1" fmla="*/ 969217 h 970312"/>
                          <a:gd name="connsiteX2" fmla="*/ 96031 w 826652"/>
                          <a:gd name="connsiteY2" fmla="*/ 891469 h 970312"/>
                          <a:gd name="connsiteX3" fmla="*/ 88221 w 826652"/>
                          <a:gd name="connsiteY3" fmla="*/ 871555 h 970312"/>
                          <a:gd name="connsiteX4" fmla="*/ 121202 w 826652"/>
                          <a:gd name="connsiteY4" fmla="*/ 844588 h 970312"/>
                          <a:gd name="connsiteX5" fmla="*/ 91173 w 826652"/>
                          <a:gd name="connsiteY5" fmla="*/ 850009 h 970312"/>
                          <a:gd name="connsiteX6" fmla="*/ 80921 w 826652"/>
                          <a:gd name="connsiteY6" fmla="*/ 852944 h 970312"/>
                          <a:gd name="connsiteX7" fmla="*/ 80453 w 826652"/>
                          <a:gd name="connsiteY7" fmla="*/ 851750 h 970312"/>
                          <a:gd name="connsiteX8" fmla="*/ 68791 w 826652"/>
                          <a:gd name="connsiteY8" fmla="*/ 801627 h 970312"/>
                          <a:gd name="connsiteX9" fmla="*/ 0 w 826652"/>
                          <a:gd name="connsiteY9" fmla="*/ 763168 h 970312"/>
                          <a:gd name="connsiteX10" fmla="*/ 62622 w 826652"/>
                          <a:gd name="connsiteY10" fmla="*/ 621493 h 970312"/>
                          <a:gd name="connsiteX11" fmla="*/ 33606 w 826652"/>
                          <a:gd name="connsiteY11" fmla="*/ 450721 h 970312"/>
                          <a:gd name="connsiteX12" fmla="*/ 32004 w 826652"/>
                          <a:gd name="connsiteY12" fmla="*/ 389170 h 970312"/>
                          <a:gd name="connsiteX13" fmla="*/ 452262 w 826652"/>
                          <a:gd name="connsiteY13" fmla="*/ 53 h 970312"/>
                          <a:gd name="connsiteX14" fmla="*/ 826651 w 826652"/>
                          <a:gd name="connsiteY14" fmla="*/ 489187 h 970312"/>
                          <a:gd name="connsiteX15" fmla="*/ 573007 w 826652"/>
                          <a:gd name="connsiteY15" fmla="*/ 947927 h 970312"/>
                          <a:gd name="connsiteX0" fmla="*/ 501534 w 826653"/>
                          <a:gd name="connsiteY0" fmla="*/ 797120 h 970302"/>
                          <a:gd name="connsiteX1" fmla="*/ 252879 w 826653"/>
                          <a:gd name="connsiteY1" fmla="*/ 969207 h 970302"/>
                          <a:gd name="connsiteX2" fmla="*/ 96031 w 826653"/>
                          <a:gd name="connsiteY2" fmla="*/ 891459 h 970302"/>
                          <a:gd name="connsiteX3" fmla="*/ 88221 w 826653"/>
                          <a:gd name="connsiteY3" fmla="*/ 871545 h 970302"/>
                          <a:gd name="connsiteX4" fmla="*/ 121202 w 826653"/>
                          <a:gd name="connsiteY4" fmla="*/ 844578 h 970302"/>
                          <a:gd name="connsiteX5" fmla="*/ 91173 w 826653"/>
                          <a:gd name="connsiteY5" fmla="*/ 849999 h 970302"/>
                          <a:gd name="connsiteX6" fmla="*/ 80921 w 826653"/>
                          <a:gd name="connsiteY6" fmla="*/ 852934 h 970302"/>
                          <a:gd name="connsiteX7" fmla="*/ 80453 w 826653"/>
                          <a:gd name="connsiteY7" fmla="*/ 851740 h 970302"/>
                          <a:gd name="connsiteX8" fmla="*/ 68791 w 826653"/>
                          <a:gd name="connsiteY8" fmla="*/ 801617 h 970302"/>
                          <a:gd name="connsiteX9" fmla="*/ 0 w 826653"/>
                          <a:gd name="connsiteY9" fmla="*/ 763158 h 970302"/>
                          <a:gd name="connsiteX10" fmla="*/ 62622 w 826653"/>
                          <a:gd name="connsiteY10" fmla="*/ 621483 h 970302"/>
                          <a:gd name="connsiteX11" fmla="*/ 33606 w 826653"/>
                          <a:gd name="connsiteY11" fmla="*/ 450711 h 970302"/>
                          <a:gd name="connsiteX12" fmla="*/ 32004 w 826653"/>
                          <a:gd name="connsiteY12" fmla="*/ 389160 h 970302"/>
                          <a:gd name="connsiteX13" fmla="*/ 452262 w 826653"/>
                          <a:gd name="connsiteY13" fmla="*/ 43 h 970302"/>
                          <a:gd name="connsiteX14" fmla="*/ 826651 w 826653"/>
                          <a:gd name="connsiteY14" fmla="*/ 489177 h 970302"/>
                          <a:gd name="connsiteX15" fmla="*/ 573007 w 826653"/>
                          <a:gd name="connsiteY15" fmla="*/ 947917 h 970302"/>
                          <a:gd name="connsiteX0" fmla="*/ 501534 w 826653"/>
                          <a:gd name="connsiteY0" fmla="*/ 797120 h 970302"/>
                          <a:gd name="connsiteX1" fmla="*/ 252879 w 826653"/>
                          <a:gd name="connsiteY1" fmla="*/ 969207 h 970302"/>
                          <a:gd name="connsiteX2" fmla="*/ 96031 w 826653"/>
                          <a:gd name="connsiteY2" fmla="*/ 891459 h 970302"/>
                          <a:gd name="connsiteX3" fmla="*/ 88221 w 826653"/>
                          <a:gd name="connsiteY3" fmla="*/ 871545 h 970302"/>
                          <a:gd name="connsiteX4" fmla="*/ 121202 w 826653"/>
                          <a:gd name="connsiteY4" fmla="*/ 844578 h 970302"/>
                          <a:gd name="connsiteX5" fmla="*/ 91173 w 826653"/>
                          <a:gd name="connsiteY5" fmla="*/ 849999 h 970302"/>
                          <a:gd name="connsiteX6" fmla="*/ 80921 w 826653"/>
                          <a:gd name="connsiteY6" fmla="*/ 852934 h 970302"/>
                          <a:gd name="connsiteX7" fmla="*/ 72695 w 826653"/>
                          <a:gd name="connsiteY7" fmla="*/ 847853 h 970302"/>
                          <a:gd name="connsiteX8" fmla="*/ 68791 w 826653"/>
                          <a:gd name="connsiteY8" fmla="*/ 801617 h 970302"/>
                          <a:gd name="connsiteX9" fmla="*/ 0 w 826653"/>
                          <a:gd name="connsiteY9" fmla="*/ 763158 h 970302"/>
                          <a:gd name="connsiteX10" fmla="*/ 62622 w 826653"/>
                          <a:gd name="connsiteY10" fmla="*/ 621483 h 970302"/>
                          <a:gd name="connsiteX11" fmla="*/ 33606 w 826653"/>
                          <a:gd name="connsiteY11" fmla="*/ 450711 h 970302"/>
                          <a:gd name="connsiteX12" fmla="*/ 32004 w 826653"/>
                          <a:gd name="connsiteY12" fmla="*/ 389160 h 970302"/>
                          <a:gd name="connsiteX13" fmla="*/ 452262 w 826653"/>
                          <a:gd name="connsiteY13" fmla="*/ 43 h 970302"/>
                          <a:gd name="connsiteX14" fmla="*/ 826651 w 826653"/>
                          <a:gd name="connsiteY14" fmla="*/ 489177 h 970302"/>
                          <a:gd name="connsiteX15" fmla="*/ 573007 w 826653"/>
                          <a:gd name="connsiteY15" fmla="*/ 947917 h 970302"/>
                          <a:gd name="connsiteX0" fmla="*/ 501534 w 826653"/>
                          <a:gd name="connsiteY0" fmla="*/ 797120 h 970302"/>
                          <a:gd name="connsiteX1" fmla="*/ 252879 w 826653"/>
                          <a:gd name="connsiteY1" fmla="*/ 969207 h 970302"/>
                          <a:gd name="connsiteX2" fmla="*/ 96031 w 826653"/>
                          <a:gd name="connsiteY2" fmla="*/ 891459 h 970302"/>
                          <a:gd name="connsiteX3" fmla="*/ 88221 w 826653"/>
                          <a:gd name="connsiteY3" fmla="*/ 871545 h 970302"/>
                          <a:gd name="connsiteX4" fmla="*/ 121202 w 826653"/>
                          <a:gd name="connsiteY4" fmla="*/ 844578 h 970302"/>
                          <a:gd name="connsiteX5" fmla="*/ 91173 w 826653"/>
                          <a:gd name="connsiteY5" fmla="*/ 849999 h 970302"/>
                          <a:gd name="connsiteX6" fmla="*/ 80921 w 826653"/>
                          <a:gd name="connsiteY6" fmla="*/ 852934 h 970302"/>
                          <a:gd name="connsiteX7" fmla="*/ 72695 w 826653"/>
                          <a:gd name="connsiteY7" fmla="*/ 847853 h 970302"/>
                          <a:gd name="connsiteX8" fmla="*/ 61033 w 826653"/>
                          <a:gd name="connsiteY8" fmla="*/ 789954 h 970302"/>
                          <a:gd name="connsiteX9" fmla="*/ 0 w 826653"/>
                          <a:gd name="connsiteY9" fmla="*/ 763158 h 970302"/>
                          <a:gd name="connsiteX10" fmla="*/ 62622 w 826653"/>
                          <a:gd name="connsiteY10" fmla="*/ 621483 h 970302"/>
                          <a:gd name="connsiteX11" fmla="*/ 33606 w 826653"/>
                          <a:gd name="connsiteY11" fmla="*/ 450711 h 970302"/>
                          <a:gd name="connsiteX12" fmla="*/ 32004 w 826653"/>
                          <a:gd name="connsiteY12" fmla="*/ 389160 h 970302"/>
                          <a:gd name="connsiteX13" fmla="*/ 452262 w 826653"/>
                          <a:gd name="connsiteY13" fmla="*/ 43 h 970302"/>
                          <a:gd name="connsiteX14" fmla="*/ 826651 w 826653"/>
                          <a:gd name="connsiteY14" fmla="*/ 489177 h 970302"/>
                          <a:gd name="connsiteX15" fmla="*/ 573007 w 826653"/>
                          <a:gd name="connsiteY15" fmla="*/ 947917 h 970302"/>
                          <a:gd name="connsiteX0" fmla="*/ 501534 w 826653"/>
                          <a:gd name="connsiteY0" fmla="*/ 797120 h 970302"/>
                          <a:gd name="connsiteX1" fmla="*/ 252879 w 826653"/>
                          <a:gd name="connsiteY1" fmla="*/ 969207 h 970302"/>
                          <a:gd name="connsiteX2" fmla="*/ 96031 w 826653"/>
                          <a:gd name="connsiteY2" fmla="*/ 891459 h 970302"/>
                          <a:gd name="connsiteX3" fmla="*/ 88221 w 826653"/>
                          <a:gd name="connsiteY3" fmla="*/ 871545 h 970302"/>
                          <a:gd name="connsiteX4" fmla="*/ 121202 w 826653"/>
                          <a:gd name="connsiteY4" fmla="*/ 844578 h 970302"/>
                          <a:gd name="connsiteX5" fmla="*/ 91173 w 826653"/>
                          <a:gd name="connsiteY5" fmla="*/ 849999 h 970302"/>
                          <a:gd name="connsiteX6" fmla="*/ 80921 w 826653"/>
                          <a:gd name="connsiteY6" fmla="*/ 852934 h 970302"/>
                          <a:gd name="connsiteX7" fmla="*/ 64937 w 826653"/>
                          <a:gd name="connsiteY7" fmla="*/ 843965 h 970302"/>
                          <a:gd name="connsiteX8" fmla="*/ 61033 w 826653"/>
                          <a:gd name="connsiteY8" fmla="*/ 789954 h 970302"/>
                          <a:gd name="connsiteX9" fmla="*/ 0 w 826653"/>
                          <a:gd name="connsiteY9" fmla="*/ 763158 h 970302"/>
                          <a:gd name="connsiteX10" fmla="*/ 62622 w 826653"/>
                          <a:gd name="connsiteY10" fmla="*/ 621483 h 970302"/>
                          <a:gd name="connsiteX11" fmla="*/ 33606 w 826653"/>
                          <a:gd name="connsiteY11" fmla="*/ 450711 h 970302"/>
                          <a:gd name="connsiteX12" fmla="*/ 32004 w 826653"/>
                          <a:gd name="connsiteY12" fmla="*/ 389160 h 970302"/>
                          <a:gd name="connsiteX13" fmla="*/ 452262 w 826653"/>
                          <a:gd name="connsiteY13" fmla="*/ 43 h 970302"/>
                          <a:gd name="connsiteX14" fmla="*/ 826651 w 826653"/>
                          <a:gd name="connsiteY14" fmla="*/ 489177 h 970302"/>
                          <a:gd name="connsiteX15" fmla="*/ 573007 w 826653"/>
                          <a:gd name="connsiteY15" fmla="*/ 947917 h 970302"/>
                          <a:gd name="connsiteX0" fmla="*/ 501534 w 826653"/>
                          <a:gd name="connsiteY0" fmla="*/ 797120 h 970302"/>
                          <a:gd name="connsiteX1" fmla="*/ 252879 w 826653"/>
                          <a:gd name="connsiteY1" fmla="*/ 969207 h 970302"/>
                          <a:gd name="connsiteX2" fmla="*/ 96031 w 826653"/>
                          <a:gd name="connsiteY2" fmla="*/ 891459 h 970302"/>
                          <a:gd name="connsiteX3" fmla="*/ 88221 w 826653"/>
                          <a:gd name="connsiteY3" fmla="*/ 871545 h 970302"/>
                          <a:gd name="connsiteX4" fmla="*/ 121202 w 826653"/>
                          <a:gd name="connsiteY4" fmla="*/ 844578 h 970302"/>
                          <a:gd name="connsiteX5" fmla="*/ 80921 w 826653"/>
                          <a:gd name="connsiteY5" fmla="*/ 852934 h 970302"/>
                          <a:gd name="connsiteX6" fmla="*/ 64937 w 826653"/>
                          <a:gd name="connsiteY6" fmla="*/ 843965 h 970302"/>
                          <a:gd name="connsiteX7" fmla="*/ 61033 w 826653"/>
                          <a:gd name="connsiteY7" fmla="*/ 789954 h 970302"/>
                          <a:gd name="connsiteX8" fmla="*/ 0 w 826653"/>
                          <a:gd name="connsiteY8" fmla="*/ 763158 h 970302"/>
                          <a:gd name="connsiteX9" fmla="*/ 62622 w 826653"/>
                          <a:gd name="connsiteY9" fmla="*/ 621483 h 970302"/>
                          <a:gd name="connsiteX10" fmla="*/ 33606 w 826653"/>
                          <a:gd name="connsiteY10" fmla="*/ 450711 h 970302"/>
                          <a:gd name="connsiteX11" fmla="*/ 32004 w 826653"/>
                          <a:gd name="connsiteY11" fmla="*/ 389160 h 970302"/>
                          <a:gd name="connsiteX12" fmla="*/ 452262 w 826653"/>
                          <a:gd name="connsiteY12" fmla="*/ 43 h 970302"/>
                          <a:gd name="connsiteX13" fmla="*/ 826651 w 826653"/>
                          <a:gd name="connsiteY13" fmla="*/ 489177 h 970302"/>
                          <a:gd name="connsiteX14" fmla="*/ 573007 w 826653"/>
                          <a:gd name="connsiteY14" fmla="*/ 947917 h 970302"/>
                          <a:gd name="connsiteX0" fmla="*/ 501534 w 826653"/>
                          <a:gd name="connsiteY0" fmla="*/ 797120 h 982026"/>
                          <a:gd name="connsiteX1" fmla="*/ 252879 w 826653"/>
                          <a:gd name="connsiteY1" fmla="*/ 969207 h 982026"/>
                          <a:gd name="connsiteX2" fmla="*/ 119305 w 826653"/>
                          <a:gd name="connsiteY2" fmla="*/ 922558 h 982026"/>
                          <a:gd name="connsiteX3" fmla="*/ 88221 w 826653"/>
                          <a:gd name="connsiteY3" fmla="*/ 871545 h 982026"/>
                          <a:gd name="connsiteX4" fmla="*/ 121202 w 826653"/>
                          <a:gd name="connsiteY4" fmla="*/ 844578 h 982026"/>
                          <a:gd name="connsiteX5" fmla="*/ 80921 w 826653"/>
                          <a:gd name="connsiteY5" fmla="*/ 852934 h 982026"/>
                          <a:gd name="connsiteX6" fmla="*/ 64937 w 826653"/>
                          <a:gd name="connsiteY6" fmla="*/ 843965 h 982026"/>
                          <a:gd name="connsiteX7" fmla="*/ 61033 w 826653"/>
                          <a:gd name="connsiteY7" fmla="*/ 789954 h 982026"/>
                          <a:gd name="connsiteX8" fmla="*/ 0 w 826653"/>
                          <a:gd name="connsiteY8" fmla="*/ 763158 h 982026"/>
                          <a:gd name="connsiteX9" fmla="*/ 62622 w 826653"/>
                          <a:gd name="connsiteY9" fmla="*/ 621483 h 982026"/>
                          <a:gd name="connsiteX10" fmla="*/ 33606 w 826653"/>
                          <a:gd name="connsiteY10" fmla="*/ 450711 h 982026"/>
                          <a:gd name="connsiteX11" fmla="*/ 32004 w 826653"/>
                          <a:gd name="connsiteY11" fmla="*/ 389160 h 982026"/>
                          <a:gd name="connsiteX12" fmla="*/ 452262 w 826653"/>
                          <a:gd name="connsiteY12" fmla="*/ 43 h 982026"/>
                          <a:gd name="connsiteX13" fmla="*/ 826651 w 826653"/>
                          <a:gd name="connsiteY13" fmla="*/ 489177 h 982026"/>
                          <a:gd name="connsiteX14" fmla="*/ 573007 w 826653"/>
                          <a:gd name="connsiteY14" fmla="*/ 947917 h 982026"/>
                          <a:gd name="connsiteX0" fmla="*/ 501534 w 826653"/>
                          <a:gd name="connsiteY0" fmla="*/ 797120 h 977280"/>
                          <a:gd name="connsiteX1" fmla="*/ 252879 w 826653"/>
                          <a:gd name="connsiteY1" fmla="*/ 969207 h 977280"/>
                          <a:gd name="connsiteX2" fmla="*/ 119305 w 826653"/>
                          <a:gd name="connsiteY2" fmla="*/ 922558 h 977280"/>
                          <a:gd name="connsiteX3" fmla="*/ 88221 w 826653"/>
                          <a:gd name="connsiteY3" fmla="*/ 871545 h 977280"/>
                          <a:gd name="connsiteX4" fmla="*/ 121202 w 826653"/>
                          <a:gd name="connsiteY4" fmla="*/ 844578 h 977280"/>
                          <a:gd name="connsiteX5" fmla="*/ 80921 w 826653"/>
                          <a:gd name="connsiteY5" fmla="*/ 852934 h 977280"/>
                          <a:gd name="connsiteX6" fmla="*/ 64937 w 826653"/>
                          <a:gd name="connsiteY6" fmla="*/ 843965 h 977280"/>
                          <a:gd name="connsiteX7" fmla="*/ 61033 w 826653"/>
                          <a:gd name="connsiteY7" fmla="*/ 789954 h 977280"/>
                          <a:gd name="connsiteX8" fmla="*/ 0 w 826653"/>
                          <a:gd name="connsiteY8" fmla="*/ 763158 h 977280"/>
                          <a:gd name="connsiteX9" fmla="*/ 62622 w 826653"/>
                          <a:gd name="connsiteY9" fmla="*/ 621483 h 977280"/>
                          <a:gd name="connsiteX10" fmla="*/ 33606 w 826653"/>
                          <a:gd name="connsiteY10" fmla="*/ 450711 h 977280"/>
                          <a:gd name="connsiteX11" fmla="*/ 32004 w 826653"/>
                          <a:gd name="connsiteY11" fmla="*/ 389160 h 977280"/>
                          <a:gd name="connsiteX12" fmla="*/ 452262 w 826653"/>
                          <a:gd name="connsiteY12" fmla="*/ 43 h 977280"/>
                          <a:gd name="connsiteX13" fmla="*/ 826651 w 826653"/>
                          <a:gd name="connsiteY13" fmla="*/ 489177 h 977280"/>
                          <a:gd name="connsiteX14" fmla="*/ 573007 w 826653"/>
                          <a:gd name="connsiteY14" fmla="*/ 947917 h 977280"/>
                          <a:gd name="connsiteX0" fmla="*/ 501534 w 826653"/>
                          <a:gd name="connsiteY0" fmla="*/ 797120 h 985591"/>
                          <a:gd name="connsiteX1" fmla="*/ 274213 w 826653"/>
                          <a:gd name="connsiteY1" fmla="*/ 978926 h 985591"/>
                          <a:gd name="connsiteX2" fmla="*/ 119305 w 826653"/>
                          <a:gd name="connsiteY2" fmla="*/ 922558 h 985591"/>
                          <a:gd name="connsiteX3" fmla="*/ 88221 w 826653"/>
                          <a:gd name="connsiteY3" fmla="*/ 871545 h 985591"/>
                          <a:gd name="connsiteX4" fmla="*/ 121202 w 826653"/>
                          <a:gd name="connsiteY4" fmla="*/ 844578 h 985591"/>
                          <a:gd name="connsiteX5" fmla="*/ 80921 w 826653"/>
                          <a:gd name="connsiteY5" fmla="*/ 852934 h 985591"/>
                          <a:gd name="connsiteX6" fmla="*/ 64937 w 826653"/>
                          <a:gd name="connsiteY6" fmla="*/ 843965 h 985591"/>
                          <a:gd name="connsiteX7" fmla="*/ 61033 w 826653"/>
                          <a:gd name="connsiteY7" fmla="*/ 789954 h 985591"/>
                          <a:gd name="connsiteX8" fmla="*/ 0 w 826653"/>
                          <a:gd name="connsiteY8" fmla="*/ 763158 h 985591"/>
                          <a:gd name="connsiteX9" fmla="*/ 62622 w 826653"/>
                          <a:gd name="connsiteY9" fmla="*/ 621483 h 985591"/>
                          <a:gd name="connsiteX10" fmla="*/ 33606 w 826653"/>
                          <a:gd name="connsiteY10" fmla="*/ 450711 h 985591"/>
                          <a:gd name="connsiteX11" fmla="*/ 32004 w 826653"/>
                          <a:gd name="connsiteY11" fmla="*/ 389160 h 985591"/>
                          <a:gd name="connsiteX12" fmla="*/ 452262 w 826653"/>
                          <a:gd name="connsiteY12" fmla="*/ 43 h 985591"/>
                          <a:gd name="connsiteX13" fmla="*/ 826651 w 826653"/>
                          <a:gd name="connsiteY13" fmla="*/ 489177 h 985591"/>
                          <a:gd name="connsiteX14" fmla="*/ 573007 w 826653"/>
                          <a:gd name="connsiteY14" fmla="*/ 947917 h 985591"/>
                          <a:gd name="connsiteX0" fmla="*/ 501534 w 826653"/>
                          <a:gd name="connsiteY0" fmla="*/ 797120 h 985591"/>
                          <a:gd name="connsiteX1" fmla="*/ 274213 w 826653"/>
                          <a:gd name="connsiteY1" fmla="*/ 978926 h 985591"/>
                          <a:gd name="connsiteX2" fmla="*/ 119305 w 826653"/>
                          <a:gd name="connsiteY2" fmla="*/ 922558 h 985591"/>
                          <a:gd name="connsiteX3" fmla="*/ 97919 w 826653"/>
                          <a:gd name="connsiteY3" fmla="*/ 904588 h 985591"/>
                          <a:gd name="connsiteX4" fmla="*/ 121202 w 826653"/>
                          <a:gd name="connsiteY4" fmla="*/ 844578 h 985591"/>
                          <a:gd name="connsiteX5" fmla="*/ 80921 w 826653"/>
                          <a:gd name="connsiteY5" fmla="*/ 852934 h 985591"/>
                          <a:gd name="connsiteX6" fmla="*/ 64937 w 826653"/>
                          <a:gd name="connsiteY6" fmla="*/ 843965 h 985591"/>
                          <a:gd name="connsiteX7" fmla="*/ 61033 w 826653"/>
                          <a:gd name="connsiteY7" fmla="*/ 789954 h 985591"/>
                          <a:gd name="connsiteX8" fmla="*/ 0 w 826653"/>
                          <a:gd name="connsiteY8" fmla="*/ 763158 h 985591"/>
                          <a:gd name="connsiteX9" fmla="*/ 62622 w 826653"/>
                          <a:gd name="connsiteY9" fmla="*/ 621483 h 985591"/>
                          <a:gd name="connsiteX10" fmla="*/ 33606 w 826653"/>
                          <a:gd name="connsiteY10" fmla="*/ 450711 h 985591"/>
                          <a:gd name="connsiteX11" fmla="*/ 32004 w 826653"/>
                          <a:gd name="connsiteY11" fmla="*/ 389160 h 985591"/>
                          <a:gd name="connsiteX12" fmla="*/ 452262 w 826653"/>
                          <a:gd name="connsiteY12" fmla="*/ 43 h 985591"/>
                          <a:gd name="connsiteX13" fmla="*/ 826651 w 826653"/>
                          <a:gd name="connsiteY13" fmla="*/ 489177 h 985591"/>
                          <a:gd name="connsiteX14" fmla="*/ 573007 w 826653"/>
                          <a:gd name="connsiteY14" fmla="*/ 947917 h 985591"/>
                          <a:gd name="connsiteX0" fmla="*/ 501534 w 826653"/>
                          <a:gd name="connsiteY0" fmla="*/ 797120 h 985591"/>
                          <a:gd name="connsiteX1" fmla="*/ 274213 w 826653"/>
                          <a:gd name="connsiteY1" fmla="*/ 978926 h 985591"/>
                          <a:gd name="connsiteX2" fmla="*/ 119305 w 826653"/>
                          <a:gd name="connsiteY2" fmla="*/ 922558 h 985591"/>
                          <a:gd name="connsiteX3" fmla="*/ 97919 w 826653"/>
                          <a:gd name="connsiteY3" fmla="*/ 904588 h 985591"/>
                          <a:gd name="connsiteX4" fmla="*/ 132839 w 826653"/>
                          <a:gd name="connsiteY4" fmla="*/ 852353 h 985591"/>
                          <a:gd name="connsiteX5" fmla="*/ 80921 w 826653"/>
                          <a:gd name="connsiteY5" fmla="*/ 852934 h 985591"/>
                          <a:gd name="connsiteX6" fmla="*/ 64937 w 826653"/>
                          <a:gd name="connsiteY6" fmla="*/ 843965 h 985591"/>
                          <a:gd name="connsiteX7" fmla="*/ 61033 w 826653"/>
                          <a:gd name="connsiteY7" fmla="*/ 789954 h 985591"/>
                          <a:gd name="connsiteX8" fmla="*/ 0 w 826653"/>
                          <a:gd name="connsiteY8" fmla="*/ 763158 h 985591"/>
                          <a:gd name="connsiteX9" fmla="*/ 62622 w 826653"/>
                          <a:gd name="connsiteY9" fmla="*/ 621483 h 985591"/>
                          <a:gd name="connsiteX10" fmla="*/ 33606 w 826653"/>
                          <a:gd name="connsiteY10" fmla="*/ 450711 h 985591"/>
                          <a:gd name="connsiteX11" fmla="*/ 32004 w 826653"/>
                          <a:gd name="connsiteY11" fmla="*/ 389160 h 985591"/>
                          <a:gd name="connsiteX12" fmla="*/ 452262 w 826653"/>
                          <a:gd name="connsiteY12" fmla="*/ 43 h 985591"/>
                          <a:gd name="connsiteX13" fmla="*/ 826651 w 826653"/>
                          <a:gd name="connsiteY13" fmla="*/ 489177 h 985591"/>
                          <a:gd name="connsiteX14" fmla="*/ 573007 w 826653"/>
                          <a:gd name="connsiteY14" fmla="*/ 947917 h 985591"/>
                          <a:gd name="connsiteX0" fmla="*/ 501534 w 826653"/>
                          <a:gd name="connsiteY0" fmla="*/ 797120 h 985591"/>
                          <a:gd name="connsiteX1" fmla="*/ 274213 w 826653"/>
                          <a:gd name="connsiteY1" fmla="*/ 978926 h 985591"/>
                          <a:gd name="connsiteX2" fmla="*/ 119305 w 826653"/>
                          <a:gd name="connsiteY2" fmla="*/ 922558 h 985591"/>
                          <a:gd name="connsiteX3" fmla="*/ 88222 w 826653"/>
                          <a:gd name="connsiteY3" fmla="*/ 904588 h 985591"/>
                          <a:gd name="connsiteX4" fmla="*/ 132839 w 826653"/>
                          <a:gd name="connsiteY4" fmla="*/ 852353 h 985591"/>
                          <a:gd name="connsiteX5" fmla="*/ 80921 w 826653"/>
                          <a:gd name="connsiteY5" fmla="*/ 852934 h 985591"/>
                          <a:gd name="connsiteX6" fmla="*/ 64937 w 826653"/>
                          <a:gd name="connsiteY6" fmla="*/ 843965 h 985591"/>
                          <a:gd name="connsiteX7" fmla="*/ 61033 w 826653"/>
                          <a:gd name="connsiteY7" fmla="*/ 789954 h 985591"/>
                          <a:gd name="connsiteX8" fmla="*/ 0 w 826653"/>
                          <a:gd name="connsiteY8" fmla="*/ 763158 h 985591"/>
                          <a:gd name="connsiteX9" fmla="*/ 62622 w 826653"/>
                          <a:gd name="connsiteY9" fmla="*/ 621483 h 985591"/>
                          <a:gd name="connsiteX10" fmla="*/ 33606 w 826653"/>
                          <a:gd name="connsiteY10" fmla="*/ 450711 h 985591"/>
                          <a:gd name="connsiteX11" fmla="*/ 32004 w 826653"/>
                          <a:gd name="connsiteY11" fmla="*/ 389160 h 985591"/>
                          <a:gd name="connsiteX12" fmla="*/ 452262 w 826653"/>
                          <a:gd name="connsiteY12" fmla="*/ 43 h 985591"/>
                          <a:gd name="connsiteX13" fmla="*/ 826651 w 826653"/>
                          <a:gd name="connsiteY13" fmla="*/ 489177 h 985591"/>
                          <a:gd name="connsiteX14" fmla="*/ 573007 w 826653"/>
                          <a:gd name="connsiteY14" fmla="*/ 947917 h 985591"/>
                          <a:gd name="connsiteX0" fmla="*/ 501534 w 826653"/>
                          <a:gd name="connsiteY0" fmla="*/ 797120 h 985591"/>
                          <a:gd name="connsiteX1" fmla="*/ 274213 w 826653"/>
                          <a:gd name="connsiteY1" fmla="*/ 978926 h 985591"/>
                          <a:gd name="connsiteX2" fmla="*/ 119305 w 826653"/>
                          <a:gd name="connsiteY2" fmla="*/ 922558 h 985591"/>
                          <a:gd name="connsiteX3" fmla="*/ 88222 w 826653"/>
                          <a:gd name="connsiteY3" fmla="*/ 904588 h 985591"/>
                          <a:gd name="connsiteX4" fmla="*/ 132839 w 826653"/>
                          <a:gd name="connsiteY4" fmla="*/ 852353 h 985591"/>
                          <a:gd name="connsiteX5" fmla="*/ 64937 w 826653"/>
                          <a:gd name="connsiteY5" fmla="*/ 843965 h 985591"/>
                          <a:gd name="connsiteX6" fmla="*/ 61033 w 826653"/>
                          <a:gd name="connsiteY6" fmla="*/ 789954 h 985591"/>
                          <a:gd name="connsiteX7" fmla="*/ 0 w 826653"/>
                          <a:gd name="connsiteY7" fmla="*/ 763158 h 985591"/>
                          <a:gd name="connsiteX8" fmla="*/ 62622 w 826653"/>
                          <a:gd name="connsiteY8" fmla="*/ 621483 h 985591"/>
                          <a:gd name="connsiteX9" fmla="*/ 33606 w 826653"/>
                          <a:gd name="connsiteY9" fmla="*/ 450711 h 985591"/>
                          <a:gd name="connsiteX10" fmla="*/ 32004 w 826653"/>
                          <a:gd name="connsiteY10" fmla="*/ 389160 h 985591"/>
                          <a:gd name="connsiteX11" fmla="*/ 452262 w 826653"/>
                          <a:gd name="connsiteY11" fmla="*/ 43 h 985591"/>
                          <a:gd name="connsiteX12" fmla="*/ 826651 w 826653"/>
                          <a:gd name="connsiteY12" fmla="*/ 489177 h 985591"/>
                          <a:gd name="connsiteX13" fmla="*/ 573007 w 826653"/>
                          <a:gd name="connsiteY13" fmla="*/ 947917 h 985591"/>
                          <a:gd name="connsiteX0" fmla="*/ 501534 w 826653"/>
                          <a:gd name="connsiteY0" fmla="*/ 797120 h 985591"/>
                          <a:gd name="connsiteX1" fmla="*/ 274213 w 826653"/>
                          <a:gd name="connsiteY1" fmla="*/ 978926 h 985591"/>
                          <a:gd name="connsiteX2" fmla="*/ 119305 w 826653"/>
                          <a:gd name="connsiteY2" fmla="*/ 922558 h 985591"/>
                          <a:gd name="connsiteX3" fmla="*/ 88222 w 826653"/>
                          <a:gd name="connsiteY3" fmla="*/ 904588 h 985591"/>
                          <a:gd name="connsiteX4" fmla="*/ 132839 w 826653"/>
                          <a:gd name="connsiteY4" fmla="*/ 852353 h 985591"/>
                          <a:gd name="connsiteX5" fmla="*/ 62997 w 826653"/>
                          <a:gd name="connsiteY5" fmla="*/ 857571 h 985591"/>
                          <a:gd name="connsiteX6" fmla="*/ 61033 w 826653"/>
                          <a:gd name="connsiteY6" fmla="*/ 789954 h 985591"/>
                          <a:gd name="connsiteX7" fmla="*/ 0 w 826653"/>
                          <a:gd name="connsiteY7" fmla="*/ 763158 h 985591"/>
                          <a:gd name="connsiteX8" fmla="*/ 62622 w 826653"/>
                          <a:gd name="connsiteY8" fmla="*/ 621483 h 985591"/>
                          <a:gd name="connsiteX9" fmla="*/ 33606 w 826653"/>
                          <a:gd name="connsiteY9" fmla="*/ 450711 h 985591"/>
                          <a:gd name="connsiteX10" fmla="*/ 32004 w 826653"/>
                          <a:gd name="connsiteY10" fmla="*/ 389160 h 985591"/>
                          <a:gd name="connsiteX11" fmla="*/ 452262 w 826653"/>
                          <a:gd name="connsiteY11" fmla="*/ 43 h 985591"/>
                          <a:gd name="connsiteX12" fmla="*/ 826651 w 826653"/>
                          <a:gd name="connsiteY12" fmla="*/ 489177 h 985591"/>
                          <a:gd name="connsiteX13" fmla="*/ 573007 w 826653"/>
                          <a:gd name="connsiteY13" fmla="*/ 947917 h 985591"/>
                          <a:gd name="connsiteX0" fmla="*/ 501534 w 826653"/>
                          <a:gd name="connsiteY0" fmla="*/ 797120 h 985591"/>
                          <a:gd name="connsiteX1" fmla="*/ 274213 w 826653"/>
                          <a:gd name="connsiteY1" fmla="*/ 978926 h 985591"/>
                          <a:gd name="connsiteX2" fmla="*/ 119305 w 826653"/>
                          <a:gd name="connsiteY2" fmla="*/ 922558 h 985591"/>
                          <a:gd name="connsiteX3" fmla="*/ 88222 w 826653"/>
                          <a:gd name="connsiteY3" fmla="*/ 904588 h 985591"/>
                          <a:gd name="connsiteX4" fmla="*/ 140597 w 826653"/>
                          <a:gd name="connsiteY4" fmla="*/ 848466 h 985591"/>
                          <a:gd name="connsiteX5" fmla="*/ 62997 w 826653"/>
                          <a:gd name="connsiteY5" fmla="*/ 857571 h 985591"/>
                          <a:gd name="connsiteX6" fmla="*/ 61033 w 826653"/>
                          <a:gd name="connsiteY6" fmla="*/ 789954 h 985591"/>
                          <a:gd name="connsiteX7" fmla="*/ 0 w 826653"/>
                          <a:gd name="connsiteY7" fmla="*/ 763158 h 985591"/>
                          <a:gd name="connsiteX8" fmla="*/ 62622 w 826653"/>
                          <a:gd name="connsiteY8" fmla="*/ 621483 h 985591"/>
                          <a:gd name="connsiteX9" fmla="*/ 33606 w 826653"/>
                          <a:gd name="connsiteY9" fmla="*/ 450711 h 985591"/>
                          <a:gd name="connsiteX10" fmla="*/ 32004 w 826653"/>
                          <a:gd name="connsiteY10" fmla="*/ 389160 h 985591"/>
                          <a:gd name="connsiteX11" fmla="*/ 452262 w 826653"/>
                          <a:gd name="connsiteY11" fmla="*/ 43 h 985591"/>
                          <a:gd name="connsiteX12" fmla="*/ 826651 w 826653"/>
                          <a:gd name="connsiteY12" fmla="*/ 489177 h 985591"/>
                          <a:gd name="connsiteX13" fmla="*/ 573007 w 826653"/>
                          <a:gd name="connsiteY13" fmla="*/ 947917 h 985591"/>
                          <a:gd name="connsiteX0" fmla="*/ 501534 w 826653"/>
                          <a:gd name="connsiteY0" fmla="*/ 797120 h 985591"/>
                          <a:gd name="connsiteX1" fmla="*/ 274213 w 826653"/>
                          <a:gd name="connsiteY1" fmla="*/ 978926 h 985591"/>
                          <a:gd name="connsiteX2" fmla="*/ 119305 w 826653"/>
                          <a:gd name="connsiteY2" fmla="*/ 922558 h 985591"/>
                          <a:gd name="connsiteX3" fmla="*/ 88222 w 826653"/>
                          <a:gd name="connsiteY3" fmla="*/ 904588 h 985591"/>
                          <a:gd name="connsiteX4" fmla="*/ 140597 w 826653"/>
                          <a:gd name="connsiteY4" fmla="*/ 848466 h 985591"/>
                          <a:gd name="connsiteX5" fmla="*/ 62997 w 826653"/>
                          <a:gd name="connsiteY5" fmla="*/ 857571 h 985591"/>
                          <a:gd name="connsiteX6" fmla="*/ 61033 w 826653"/>
                          <a:gd name="connsiteY6" fmla="*/ 789954 h 985591"/>
                          <a:gd name="connsiteX7" fmla="*/ 0 w 826653"/>
                          <a:gd name="connsiteY7" fmla="*/ 763158 h 985591"/>
                          <a:gd name="connsiteX8" fmla="*/ 62622 w 826653"/>
                          <a:gd name="connsiteY8" fmla="*/ 621483 h 985591"/>
                          <a:gd name="connsiteX9" fmla="*/ 33606 w 826653"/>
                          <a:gd name="connsiteY9" fmla="*/ 450711 h 985591"/>
                          <a:gd name="connsiteX10" fmla="*/ 32004 w 826653"/>
                          <a:gd name="connsiteY10" fmla="*/ 389160 h 985591"/>
                          <a:gd name="connsiteX11" fmla="*/ 452262 w 826653"/>
                          <a:gd name="connsiteY11" fmla="*/ 43 h 985591"/>
                          <a:gd name="connsiteX12" fmla="*/ 826651 w 826653"/>
                          <a:gd name="connsiteY12" fmla="*/ 489177 h 985591"/>
                          <a:gd name="connsiteX13" fmla="*/ 573007 w 826653"/>
                          <a:gd name="connsiteY13" fmla="*/ 947917 h 985591"/>
                          <a:gd name="connsiteX0" fmla="*/ 501534 w 826653"/>
                          <a:gd name="connsiteY0" fmla="*/ 797120 h 985591"/>
                          <a:gd name="connsiteX1" fmla="*/ 274213 w 826653"/>
                          <a:gd name="connsiteY1" fmla="*/ 978926 h 985591"/>
                          <a:gd name="connsiteX2" fmla="*/ 119305 w 826653"/>
                          <a:gd name="connsiteY2" fmla="*/ 922558 h 985591"/>
                          <a:gd name="connsiteX3" fmla="*/ 88222 w 826653"/>
                          <a:gd name="connsiteY3" fmla="*/ 904588 h 985591"/>
                          <a:gd name="connsiteX4" fmla="*/ 140597 w 826653"/>
                          <a:gd name="connsiteY4" fmla="*/ 848466 h 985591"/>
                          <a:gd name="connsiteX5" fmla="*/ 62997 w 826653"/>
                          <a:gd name="connsiteY5" fmla="*/ 847853 h 985591"/>
                          <a:gd name="connsiteX6" fmla="*/ 61033 w 826653"/>
                          <a:gd name="connsiteY6" fmla="*/ 789954 h 985591"/>
                          <a:gd name="connsiteX7" fmla="*/ 0 w 826653"/>
                          <a:gd name="connsiteY7" fmla="*/ 763158 h 985591"/>
                          <a:gd name="connsiteX8" fmla="*/ 62622 w 826653"/>
                          <a:gd name="connsiteY8" fmla="*/ 621483 h 985591"/>
                          <a:gd name="connsiteX9" fmla="*/ 33606 w 826653"/>
                          <a:gd name="connsiteY9" fmla="*/ 450711 h 985591"/>
                          <a:gd name="connsiteX10" fmla="*/ 32004 w 826653"/>
                          <a:gd name="connsiteY10" fmla="*/ 389160 h 985591"/>
                          <a:gd name="connsiteX11" fmla="*/ 452262 w 826653"/>
                          <a:gd name="connsiteY11" fmla="*/ 43 h 985591"/>
                          <a:gd name="connsiteX12" fmla="*/ 826651 w 826653"/>
                          <a:gd name="connsiteY12" fmla="*/ 489177 h 985591"/>
                          <a:gd name="connsiteX13" fmla="*/ 573007 w 826653"/>
                          <a:gd name="connsiteY13" fmla="*/ 947917 h 985591"/>
                          <a:gd name="connsiteX0" fmla="*/ 501534 w 826653"/>
                          <a:gd name="connsiteY0" fmla="*/ 797120 h 985591"/>
                          <a:gd name="connsiteX1" fmla="*/ 274213 w 826653"/>
                          <a:gd name="connsiteY1" fmla="*/ 978926 h 985591"/>
                          <a:gd name="connsiteX2" fmla="*/ 119305 w 826653"/>
                          <a:gd name="connsiteY2" fmla="*/ 922558 h 985591"/>
                          <a:gd name="connsiteX3" fmla="*/ 88222 w 826653"/>
                          <a:gd name="connsiteY3" fmla="*/ 904588 h 985591"/>
                          <a:gd name="connsiteX4" fmla="*/ 140597 w 826653"/>
                          <a:gd name="connsiteY4" fmla="*/ 848466 h 985591"/>
                          <a:gd name="connsiteX5" fmla="*/ 62997 w 826653"/>
                          <a:gd name="connsiteY5" fmla="*/ 847853 h 985591"/>
                          <a:gd name="connsiteX6" fmla="*/ 61033 w 826653"/>
                          <a:gd name="connsiteY6" fmla="*/ 789954 h 985591"/>
                          <a:gd name="connsiteX7" fmla="*/ 0 w 826653"/>
                          <a:gd name="connsiteY7" fmla="*/ 763158 h 985591"/>
                          <a:gd name="connsiteX8" fmla="*/ 62622 w 826653"/>
                          <a:gd name="connsiteY8" fmla="*/ 621483 h 985591"/>
                          <a:gd name="connsiteX9" fmla="*/ 33606 w 826653"/>
                          <a:gd name="connsiteY9" fmla="*/ 450711 h 985591"/>
                          <a:gd name="connsiteX10" fmla="*/ 32004 w 826653"/>
                          <a:gd name="connsiteY10" fmla="*/ 389160 h 985591"/>
                          <a:gd name="connsiteX11" fmla="*/ 452262 w 826653"/>
                          <a:gd name="connsiteY11" fmla="*/ 43 h 985591"/>
                          <a:gd name="connsiteX12" fmla="*/ 826651 w 826653"/>
                          <a:gd name="connsiteY12" fmla="*/ 489177 h 985591"/>
                          <a:gd name="connsiteX13" fmla="*/ 573007 w 826653"/>
                          <a:gd name="connsiteY13" fmla="*/ 947917 h 985591"/>
                          <a:gd name="connsiteX0" fmla="*/ 501534 w 826653"/>
                          <a:gd name="connsiteY0" fmla="*/ 797120 h 985591"/>
                          <a:gd name="connsiteX1" fmla="*/ 274213 w 826653"/>
                          <a:gd name="connsiteY1" fmla="*/ 978926 h 985591"/>
                          <a:gd name="connsiteX2" fmla="*/ 119305 w 826653"/>
                          <a:gd name="connsiteY2" fmla="*/ 922558 h 985591"/>
                          <a:gd name="connsiteX3" fmla="*/ 101799 w 826653"/>
                          <a:gd name="connsiteY3" fmla="*/ 912363 h 985591"/>
                          <a:gd name="connsiteX4" fmla="*/ 140597 w 826653"/>
                          <a:gd name="connsiteY4" fmla="*/ 848466 h 985591"/>
                          <a:gd name="connsiteX5" fmla="*/ 62997 w 826653"/>
                          <a:gd name="connsiteY5" fmla="*/ 847853 h 985591"/>
                          <a:gd name="connsiteX6" fmla="*/ 61033 w 826653"/>
                          <a:gd name="connsiteY6" fmla="*/ 789954 h 985591"/>
                          <a:gd name="connsiteX7" fmla="*/ 0 w 826653"/>
                          <a:gd name="connsiteY7" fmla="*/ 763158 h 985591"/>
                          <a:gd name="connsiteX8" fmla="*/ 62622 w 826653"/>
                          <a:gd name="connsiteY8" fmla="*/ 621483 h 985591"/>
                          <a:gd name="connsiteX9" fmla="*/ 33606 w 826653"/>
                          <a:gd name="connsiteY9" fmla="*/ 450711 h 985591"/>
                          <a:gd name="connsiteX10" fmla="*/ 32004 w 826653"/>
                          <a:gd name="connsiteY10" fmla="*/ 389160 h 985591"/>
                          <a:gd name="connsiteX11" fmla="*/ 452262 w 826653"/>
                          <a:gd name="connsiteY11" fmla="*/ 43 h 985591"/>
                          <a:gd name="connsiteX12" fmla="*/ 826651 w 826653"/>
                          <a:gd name="connsiteY12" fmla="*/ 489177 h 985591"/>
                          <a:gd name="connsiteX13" fmla="*/ 573007 w 826653"/>
                          <a:gd name="connsiteY13" fmla="*/ 947917 h 98559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</a:cxnLst>
                        <a:rect l="l" t="t" r="r" b="b"/>
                        <a:pathLst>
                          <a:path w="826653" h="985591">
                            <a:moveTo>
                              <a:pt x="501534" y="797120"/>
                            </a:moveTo>
                            <a:cubicBezTo>
                              <a:pt x="428654" y="934696"/>
                              <a:pt x="337918" y="958020"/>
                              <a:pt x="274213" y="978926"/>
                            </a:cubicBezTo>
                            <a:cubicBezTo>
                              <a:pt x="210508" y="999832"/>
                              <a:pt x="154154" y="968959"/>
                              <a:pt x="119305" y="922558"/>
                            </a:cubicBezTo>
                            <a:cubicBezTo>
                              <a:pt x="108944" y="916568"/>
                              <a:pt x="100522" y="922240"/>
                              <a:pt x="101799" y="912363"/>
                            </a:cubicBezTo>
                            <a:cubicBezTo>
                              <a:pt x="109560" y="892360"/>
                              <a:pt x="147064" y="859218"/>
                              <a:pt x="140597" y="848466"/>
                            </a:cubicBezTo>
                            <a:cubicBezTo>
                              <a:pt x="134130" y="837714"/>
                              <a:pt x="74965" y="858253"/>
                              <a:pt x="62997" y="847853"/>
                            </a:cubicBezTo>
                            <a:cubicBezTo>
                              <a:pt x="58438" y="832936"/>
                              <a:pt x="64230" y="808510"/>
                              <a:pt x="61033" y="789954"/>
                            </a:cubicBezTo>
                            <a:cubicBezTo>
                              <a:pt x="37793" y="784553"/>
                              <a:pt x="10963" y="789908"/>
                              <a:pt x="0" y="763158"/>
                            </a:cubicBezTo>
                            <a:cubicBezTo>
                              <a:pt x="2401" y="721281"/>
                              <a:pt x="57021" y="673557"/>
                              <a:pt x="62622" y="621483"/>
                            </a:cubicBezTo>
                            <a:cubicBezTo>
                              <a:pt x="68223" y="569409"/>
                              <a:pt x="37009" y="478310"/>
                              <a:pt x="33606" y="450711"/>
                            </a:cubicBezTo>
                            <a:cubicBezTo>
                              <a:pt x="28617" y="425906"/>
                              <a:pt x="32539" y="409677"/>
                              <a:pt x="32004" y="389160"/>
                            </a:cubicBezTo>
                            <a:cubicBezTo>
                              <a:pt x="37600" y="186617"/>
                              <a:pt x="160781" y="4105"/>
                              <a:pt x="452262" y="43"/>
                            </a:cubicBezTo>
                            <a:cubicBezTo>
                              <a:pt x="743743" y="-4019"/>
                              <a:pt x="827215" y="281957"/>
                              <a:pt x="826651" y="489177"/>
                            </a:cubicBezTo>
                            <a:cubicBezTo>
                              <a:pt x="826087" y="696397"/>
                              <a:pt x="574254" y="810337"/>
                              <a:pt x="573007" y="947917"/>
                            </a:cubicBezTo>
                          </a:path>
                        </a:pathLst>
                      </a:cu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 defTabSz="914400"/>
                        <a:endParaRPr lang="ja-JP" altLang="en-US" kern="0" dirty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625" name="円/楕円 225">
                        <a:extLst>
                          <a:ext uri="{FF2B5EF4-FFF2-40B4-BE49-F238E27FC236}">
                            <a16:creationId xmlns:a16="http://schemas.microsoft.com/office/drawing/2014/main" id="{3215A886-D432-4577-93EE-665ABECADB3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58873" y="4978033"/>
                        <a:ext cx="113112" cy="61378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635" name="四角形: 上の 2 つの角を丸める 634">
                      <a:extLst>
                        <a:ext uri="{FF2B5EF4-FFF2-40B4-BE49-F238E27FC236}">
                          <a16:creationId xmlns:a16="http://schemas.microsoft.com/office/drawing/2014/main" id="{632CCC7D-DF69-4308-B0AF-14409C98752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45038" y="5917325"/>
                      <a:ext cx="189844" cy="530911"/>
                    </a:xfrm>
                    <a:prstGeom prst="round2SameRect">
                      <a:avLst>
                        <a:gd name="adj1" fmla="val 40288"/>
                        <a:gd name="adj2" fmla="val 0"/>
                      </a:avLst>
                    </a:prstGeom>
                    <a:solidFill>
                      <a:srgbClr val="000000">
                        <a:alpha val="3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36" name="四角形: 上の 2 つの角を丸める 635">
                      <a:extLst>
                        <a:ext uri="{FF2B5EF4-FFF2-40B4-BE49-F238E27FC236}">
                          <a16:creationId xmlns:a16="http://schemas.microsoft.com/office/drawing/2014/main" id="{E176614B-7F61-4C9F-893E-ECA3A5D3529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56138" y="5305382"/>
                      <a:ext cx="284498" cy="65707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000000">
                        <a:alpha val="3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37" name="フリーフォーム: 図形 636">
                      <a:extLst>
                        <a:ext uri="{FF2B5EF4-FFF2-40B4-BE49-F238E27FC236}">
                          <a16:creationId xmlns:a16="http://schemas.microsoft.com/office/drawing/2014/main" id="{71367680-5363-4188-9AFA-677B2C8FB40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77060" y="5891967"/>
                      <a:ext cx="189917" cy="551021"/>
                    </a:xfrm>
                    <a:custGeom>
                      <a:avLst/>
                      <a:gdLst>
                        <a:gd name="connsiteX0" fmla="*/ 0 w 205505"/>
                        <a:gd name="connsiteY0" fmla="*/ 0 h 485500"/>
                        <a:gd name="connsiteX1" fmla="*/ 205505 w 205505"/>
                        <a:gd name="connsiteY1" fmla="*/ 0 h 485500"/>
                        <a:gd name="connsiteX2" fmla="*/ 205505 w 205505"/>
                        <a:gd name="connsiteY2" fmla="*/ 485500 h 485500"/>
                        <a:gd name="connsiteX3" fmla="*/ 0 w 205505"/>
                        <a:gd name="connsiteY3" fmla="*/ 485500 h 485500"/>
                        <a:gd name="connsiteX4" fmla="*/ 0 w 205505"/>
                        <a:gd name="connsiteY4" fmla="*/ 0 h 4855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05505" h="485500">
                          <a:moveTo>
                            <a:pt x="0" y="0"/>
                          </a:moveTo>
                          <a:lnTo>
                            <a:pt x="205505" y="0"/>
                          </a:lnTo>
                          <a:lnTo>
                            <a:pt x="205505" y="485500"/>
                          </a:lnTo>
                          <a:lnTo>
                            <a:pt x="0" y="48550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 dirty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38" name="四角形: 上の 2 つの角を丸める 637">
                      <a:extLst>
                        <a:ext uri="{FF2B5EF4-FFF2-40B4-BE49-F238E27FC236}">
                          <a16:creationId xmlns:a16="http://schemas.microsoft.com/office/drawing/2014/main" id="{8E478A74-D9A3-43BA-A842-AF4CEA3D697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83883" y="5269860"/>
                      <a:ext cx="352400" cy="66348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accent4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42" name="円/楕円 503">
                      <a:extLst>
                        <a:ext uri="{FF2B5EF4-FFF2-40B4-BE49-F238E27FC236}">
                          <a16:creationId xmlns:a16="http://schemas.microsoft.com/office/drawing/2014/main" id="{75AC17F0-BA34-4CDC-BDA2-216EB1B58FB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44236" y="4463715"/>
                      <a:ext cx="116621" cy="171563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44" name="月 643">
                      <a:extLst>
                        <a:ext uri="{FF2B5EF4-FFF2-40B4-BE49-F238E27FC236}">
                          <a16:creationId xmlns:a16="http://schemas.microsoft.com/office/drawing/2014/main" id="{D4CD346C-38B7-4C27-812E-1D7FD8EB620D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6796279" y="4293080"/>
                      <a:ext cx="75732" cy="193733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1" name="月 20">
                      <a:extLst>
                        <a:ext uri="{FF2B5EF4-FFF2-40B4-BE49-F238E27FC236}">
                          <a16:creationId xmlns:a16="http://schemas.microsoft.com/office/drawing/2014/main" id="{B4B6EE2F-5548-4CD8-8AEB-884CD50445B9}"/>
                        </a:ext>
                      </a:extLst>
                    </p:cNvPr>
                    <p:cNvSpPr/>
                    <p:nvPr/>
                  </p:nvSpPr>
                  <p:spPr>
                    <a:xfrm rot="7200000">
                      <a:off x="7017249" y="3635225"/>
                      <a:ext cx="519012" cy="1070702"/>
                    </a:xfrm>
                    <a:prstGeom prst="moon">
                      <a:avLst>
                        <a:gd name="adj" fmla="val 20082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48" name="フリーフォーム: 図形 647">
                      <a:extLst>
                        <a:ext uri="{FF2B5EF4-FFF2-40B4-BE49-F238E27FC236}">
                          <a16:creationId xmlns:a16="http://schemas.microsoft.com/office/drawing/2014/main" id="{C29DF948-6947-43AA-8C33-379245B6501E}"/>
                        </a:ext>
                      </a:extLst>
                    </p:cNvPr>
                    <p:cNvSpPr/>
                    <p:nvPr/>
                  </p:nvSpPr>
                  <p:spPr>
                    <a:xfrm rot="9900000">
                      <a:off x="7080445" y="3854776"/>
                      <a:ext cx="563320" cy="886584"/>
                    </a:xfrm>
                    <a:custGeom>
                      <a:avLst/>
                      <a:gdLst>
                        <a:gd name="connsiteX0" fmla="*/ 414413 w 519012"/>
                        <a:gd name="connsiteY0" fmla="*/ 875707 h 886584"/>
                        <a:gd name="connsiteX1" fmla="*/ 0 w 519012"/>
                        <a:gd name="connsiteY1" fmla="*/ 351233 h 886584"/>
                        <a:gd name="connsiteX2" fmla="*/ 88639 w 519012"/>
                        <a:gd name="connsiteY2" fmla="*/ 51913 h 886584"/>
                        <a:gd name="connsiteX3" fmla="*/ 130164 w 519012"/>
                        <a:gd name="connsiteY3" fmla="*/ 0 h 886584"/>
                        <a:gd name="connsiteX4" fmla="*/ 394905 w 519012"/>
                        <a:gd name="connsiteY4" fmla="*/ 70937 h 886584"/>
                        <a:gd name="connsiteX5" fmla="*/ 394013 w 519012"/>
                        <a:gd name="connsiteY5" fmla="*/ 73207 h 886584"/>
                        <a:gd name="connsiteX6" fmla="*/ 519012 w 519012"/>
                        <a:gd name="connsiteY6" fmla="*/ 886584 h 886584"/>
                        <a:gd name="connsiteX7" fmla="*/ 414413 w 519012"/>
                        <a:gd name="connsiteY7" fmla="*/ 875707 h 88658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19012" h="886584">
                          <a:moveTo>
                            <a:pt x="414413" y="875707"/>
                          </a:moveTo>
                          <a:cubicBezTo>
                            <a:pt x="177908" y="825788"/>
                            <a:pt x="0" y="609941"/>
                            <a:pt x="0" y="351233"/>
                          </a:cubicBezTo>
                          <a:cubicBezTo>
                            <a:pt x="0" y="240358"/>
                            <a:pt x="32677" y="137356"/>
                            <a:pt x="88639" y="51913"/>
                          </a:cubicBezTo>
                          <a:lnTo>
                            <a:pt x="130164" y="0"/>
                          </a:lnTo>
                          <a:lnTo>
                            <a:pt x="394905" y="70937"/>
                          </a:lnTo>
                          <a:lnTo>
                            <a:pt x="394013" y="73207"/>
                          </a:lnTo>
                          <a:cubicBezTo>
                            <a:pt x="310681" y="344332"/>
                            <a:pt x="352347" y="646510"/>
                            <a:pt x="519012" y="886584"/>
                          </a:cubicBezTo>
                          <a:cubicBezTo>
                            <a:pt x="483182" y="886584"/>
                            <a:pt x="448199" y="882839"/>
                            <a:pt x="414413" y="875707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49" name="フリーフォーム: 図形 648">
                      <a:extLst>
                        <a:ext uri="{FF2B5EF4-FFF2-40B4-BE49-F238E27FC236}">
                          <a16:creationId xmlns:a16="http://schemas.microsoft.com/office/drawing/2014/main" id="{740742DC-97A3-436B-AB7B-F7A06BF2BAE7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7225194" y="4374287"/>
                      <a:ext cx="226387" cy="410019"/>
                    </a:xfrm>
                    <a:custGeom>
                      <a:avLst/>
                      <a:gdLst>
                        <a:gd name="connsiteX0" fmla="*/ 109805 w 188990"/>
                        <a:gd name="connsiteY0" fmla="*/ 0 h 342286"/>
                        <a:gd name="connsiteX1" fmla="*/ 0 w 188990"/>
                        <a:gd name="connsiteY1" fmla="*/ 171143 h 342286"/>
                        <a:gd name="connsiteX2" fmla="*/ 109805 w 188990"/>
                        <a:gd name="connsiteY2" fmla="*/ 342286 h 342286"/>
                        <a:gd name="connsiteX3" fmla="*/ 111831 w 188990"/>
                        <a:gd name="connsiteY3" fmla="*/ 341648 h 342286"/>
                        <a:gd name="connsiteX4" fmla="*/ 188990 w 188990"/>
                        <a:gd name="connsiteY4" fmla="*/ 53688 h 342286"/>
                        <a:gd name="connsiteX5" fmla="*/ 187449 w 188990"/>
                        <a:gd name="connsiteY5" fmla="*/ 50126 h 342286"/>
                        <a:gd name="connsiteX6" fmla="*/ 109805 w 188990"/>
                        <a:gd name="connsiteY6" fmla="*/ 0 h 342286"/>
                        <a:gd name="connsiteX0" fmla="*/ 109805 w 188990"/>
                        <a:gd name="connsiteY0" fmla="*/ 0 h 342286"/>
                        <a:gd name="connsiteX1" fmla="*/ 0 w 188990"/>
                        <a:gd name="connsiteY1" fmla="*/ 171143 h 342286"/>
                        <a:gd name="connsiteX2" fmla="*/ 109805 w 188990"/>
                        <a:gd name="connsiteY2" fmla="*/ 342286 h 342286"/>
                        <a:gd name="connsiteX3" fmla="*/ 111831 w 188990"/>
                        <a:gd name="connsiteY3" fmla="*/ 341648 h 342286"/>
                        <a:gd name="connsiteX4" fmla="*/ 178321 w 188990"/>
                        <a:gd name="connsiteY4" fmla="*/ 93383 h 342286"/>
                        <a:gd name="connsiteX5" fmla="*/ 188990 w 188990"/>
                        <a:gd name="connsiteY5" fmla="*/ 53688 h 342286"/>
                        <a:gd name="connsiteX6" fmla="*/ 187449 w 188990"/>
                        <a:gd name="connsiteY6" fmla="*/ 50126 h 342286"/>
                        <a:gd name="connsiteX7" fmla="*/ 109805 w 188990"/>
                        <a:gd name="connsiteY7" fmla="*/ 0 h 342286"/>
                        <a:gd name="connsiteX0" fmla="*/ 178321 w 269761"/>
                        <a:gd name="connsiteY0" fmla="*/ 93383 h 342286"/>
                        <a:gd name="connsiteX1" fmla="*/ 188990 w 269761"/>
                        <a:gd name="connsiteY1" fmla="*/ 53688 h 342286"/>
                        <a:gd name="connsiteX2" fmla="*/ 187449 w 269761"/>
                        <a:gd name="connsiteY2" fmla="*/ 50126 h 342286"/>
                        <a:gd name="connsiteX3" fmla="*/ 109805 w 269761"/>
                        <a:gd name="connsiteY3" fmla="*/ 0 h 342286"/>
                        <a:gd name="connsiteX4" fmla="*/ 0 w 269761"/>
                        <a:gd name="connsiteY4" fmla="*/ 171143 h 342286"/>
                        <a:gd name="connsiteX5" fmla="*/ 109805 w 269761"/>
                        <a:gd name="connsiteY5" fmla="*/ 342286 h 342286"/>
                        <a:gd name="connsiteX6" fmla="*/ 111831 w 269761"/>
                        <a:gd name="connsiteY6" fmla="*/ 341648 h 342286"/>
                        <a:gd name="connsiteX7" fmla="*/ 269761 w 269761"/>
                        <a:gd name="connsiteY7" fmla="*/ 184823 h 342286"/>
                        <a:gd name="connsiteX0" fmla="*/ 188990 w 269761"/>
                        <a:gd name="connsiteY0" fmla="*/ 53688 h 342286"/>
                        <a:gd name="connsiteX1" fmla="*/ 187449 w 269761"/>
                        <a:gd name="connsiteY1" fmla="*/ 50126 h 342286"/>
                        <a:gd name="connsiteX2" fmla="*/ 109805 w 269761"/>
                        <a:gd name="connsiteY2" fmla="*/ 0 h 342286"/>
                        <a:gd name="connsiteX3" fmla="*/ 0 w 269761"/>
                        <a:gd name="connsiteY3" fmla="*/ 171143 h 342286"/>
                        <a:gd name="connsiteX4" fmla="*/ 109805 w 269761"/>
                        <a:gd name="connsiteY4" fmla="*/ 342286 h 342286"/>
                        <a:gd name="connsiteX5" fmla="*/ 111831 w 269761"/>
                        <a:gd name="connsiteY5" fmla="*/ 341648 h 342286"/>
                        <a:gd name="connsiteX6" fmla="*/ 269761 w 269761"/>
                        <a:gd name="connsiteY6" fmla="*/ 184823 h 342286"/>
                        <a:gd name="connsiteX0" fmla="*/ 188990 w 188990"/>
                        <a:gd name="connsiteY0" fmla="*/ 53688 h 342286"/>
                        <a:gd name="connsiteX1" fmla="*/ 187449 w 188990"/>
                        <a:gd name="connsiteY1" fmla="*/ 50126 h 342286"/>
                        <a:gd name="connsiteX2" fmla="*/ 109805 w 188990"/>
                        <a:gd name="connsiteY2" fmla="*/ 0 h 342286"/>
                        <a:gd name="connsiteX3" fmla="*/ 0 w 188990"/>
                        <a:gd name="connsiteY3" fmla="*/ 171143 h 342286"/>
                        <a:gd name="connsiteX4" fmla="*/ 109805 w 188990"/>
                        <a:gd name="connsiteY4" fmla="*/ 342286 h 342286"/>
                        <a:gd name="connsiteX5" fmla="*/ 111831 w 188990"/>
                        <a:gd name="connsiteY5" fmla="*/ 341648 h 3422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88990" h="342286">
                          <a:moveTo>
                            <a:pt x="188990" y="53688"/>
                          </a:moveTo>
                          <a:lnTo>
                            <a:pt x="187449" y="50126"/>
                          </a:lnTo>
                          <a:cubicBezTo>
                            <a:pt x="167578" y="19156"/>
                            <a:pt x="140127" y="0"/>
                            <a:pt x="109805" y="0"/>
                          </a:cubicBezTo>
                          <a:cubicBezTo>
                            <a:pt x="49161" y="0"/>
                            <a:pt x="0" y="76623"/>
                            <a:pt x="0" y="171143"/>
                          </a:cubicBezTo>
                          <a:cubicBezTo>
                            <a:pt x="0" y="265663"/>
                            <a:pt x="49161" y="342286"/>
                            <a:pt x="109805" y="342286"/>
                          </a:cubicBezTo>
                          <a:lnTo>
                            <a:pt x="111831" y="341648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50" name="フリーフォーム: 図形 649">
                      <a:extLst>
                        <a:ext uri="{FF2B5EF4-FFF2-40B4-BE49-F238E27FC236}">
                          <a16:creationId xmlns:a16="http://schemas.microsoft.com/office/drawing/2014/main" id="{CF75F637-A8E7-4680-AAB4-92DF2E3B59D6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7246998" y="4442364"/>
                      <a:ext cx="157406" cy="267063"/>
                    </a:xfrm>
                    <a:custGeom>
                      <a:avLst/>
                      <a:gdLst>
                        <a:gd name="connsiteX0" fmla="*/ 70049 w 131404"/>
                        <a:gd name="connsiteY0" fmla="*/ 0 h 222946"/>
                        <a:gd name="connsiteX1" fmla="*/ 0 w 131404"/>
                        <a:gd name="connsiteY1" fmla="*/ 111473 h 222946"/>
                        <a:gd name="connsiteX2" fmla="*/ 70049 w 131404"/>
                        <a:gd name="connsiteY2" fmla="*/ 222946 h 222946"/>
                        <a:gd name="connsiteX3" fmla="*/ 89572 w 131404"/>
                        <a:gd name="connsiteY3" fmla="*/ 216674 h 222946"/>
                        <a:gd name="connsiteX4" fmla="*/ 131404 w 131404"/>
                        <a:gd name="connsiteY4" fmla="*/ 60555 h 222946"/>
                        <a:gd name="connsiteX5" fmla="*/ 119581 w 131404"/>
                        <a:gd name="connsiteY5" fmla="*/ 32650 h 222946"/>
                        <a:gd name="connsiteX6" fmla="*/ 70049 w 131404"/>
                        <a:gd name="connsiteY6" fmla="*/ 0 h 2229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31404" h="222946">
                          <a:moveTo>
                            <a:pt x="70049" y="0"/>
                          </a:moveTo>
                          <a:cubicBezTo>
                            <a:pt x="31362" y="0"/>
                            <a:pt x="0" y="49908"/>
                            <a:pt x="0" y="111473"/>
                          </a:cubicBezTo>
                          <a:cubicBezTo>
                            <a:pt x="0" y="173038"/>
                            <a:pt x="31362" y="222946"/>
                            <a:pt x="70049" y="222946"/>
                          </a:cubicBezTo>
                          <a:lnTo>
                            <a:pt x="89572" y="216674"/>
                          </a:lnTo>
                          <a:lnTo>
                            <a:pt x="131404" y="60555"/>
                          </a:lnTo>
                          <a:lnTo>
                            <a:pt x="119581" y="32650"/>
                          </a:lnTo>
                          <a:cubicBezTo>
                            <a:pt x="106905" y="12477"/>
                            <a:pt x="89392" y="0"/>
                            <a:pt x="70049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284" name="フリーフォーム: 図形 283">
                  <a:extLst>
                    <a:ext uri="{FF2B5EF4-FFF2-40B4-BE49-F238E27FC236}">
                      <a16:creationId xmlns:a16="http://schemas.microsoft.com/office/drawing/2014/main" id="{4D2BE0A8-53D6-4707-81B1-9428A2399549}"/>
                    </a:ext>
                  </a:extLst>
                </p:cNvPr>
                <p:cNvSpPr/>
                <p:nvPr/>
              </p:nvSpPr>
              <p:spPr>
                <a:xfrm>
                  <a:off x="7525961" y="4512007"/>
                  <a:ext cx="100469" cy="45719"/>
                </a:xfrm>
                <a:custGeom>
                  <a:avLst/>
                  <a:gdLst>
                    <a:gd name="connsiteX0" fmla="*/ 69871 w 139742"/>
                    <a:gd name="connsiteY0" fmla="*/ 0 h 116247"/>
                    <a:gd name="connsiteX1" fmla="*/ 139742 w 139742"/>
                    <a:gd name="connsiteY1" fmla="*/ 100994 h 116247"/>
                    <a:gd name="connsiteX2" fmla="*/ 137612 w 139742"/>
                    <a:gd name="connsiteY2" fmla="*/ 116247 h 116247"/>
                    <a:gd name="connsiteX3" fmla="*/ 127697 w 139742"/>
                    <a:gd name="connsiteY3" fmla="*/ 98086 h 116247"/>
                    <a:gd name="connsiteX4" fmla="*/ 69871 w 139742"/>
                    <a:gd name="connsiteY4" fmla="*/ 68505 h 116247"/>
                    <a:gd name="connsiteX5" fmla="*/ 12045 w 139742"/>
                    <a:gd name="connsiteY5" fmla="*/ 98086 h 116247"/>
                    <a:gd name="connsiteX6" fmla="*/ 2131 w 139742"/>
                    <a:gd name="connsiteY6" fmla="*/ 116247 h 116247"/>
                    <a:gd name="connsiteX7" fmla="*/ 0 w 139742"/>
                    <a:gd name="connsiteY7" fmla="*/ 100994 h 116247"/>
                    <a:gd name="connsiteX8" fmla="*/ 69871 w 139742"/>
                    <a:gd name="connsiteY8" fmla="*/ 0 h 1162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39742" h="116247">
                      <a:moveTo>
                        <a:pt x="69871" y="0"/>
                      </a:moveTo>
                      <a:cubicBezTo>
                        <a:pt x="108460" y="0"/>
                        <a:pt x="139742" y="45217"/>
                        <a:pt x="139742" y="100994"/>
                      </a:cubicBezTo>
                      <a:lnTo>
                        <a:pt x="137612" y="116247"/>
                      </a:lnTo>
                      <a:lnTo>
                        <a:pt x="127697" y="98086"/>
                      </a:lnTo>
                      <a:cubicBezTo>
                        <a:pt x="112898" y="79810"/>
                        <a:pt x="92454" y="68505"/>
                        <a:pt x="69871" y="68505"/>
                      </a:cubicBezTo>
                      <a:cubicBezTo>
                        <a:pt x="47289" y="68505"/>
                        <a:pt x="26844" y="79810"/>
                        <a:pt x="12045" y="98086"/>
                      </a:cubicBezTo>
                      <a:lnTo>
                        <a:pt x="2131" y="116247"/>
                      </a:lnTo>
                      <a:lnTo>
                        <a:pt x="0" y="100994"/>
                      </a:lnTo>
                      <a:cubicBezTo>
                        <a:pt x="0" y="45217"/>
                        <a:pt x="31282" y="0"/>
                        <a:pt x="69871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729" name="グループ化 728">
              <a:extLst>
                <a:ext uri="{FF2B5EF4-FFF2-40B4-BE49-F238E27FC236}">
                  <a16:creationId xmlns:a16="http://schemas.microsoft.com/office/drawing/2014/main" id="{BE3E5FF8-E7F8-4C36-B5AE-F09895DF3143}"/>
                </a:ext>
              </a:extLst>
            </p:cNvPr>
            <p:cNvGrpSpPr/>
            <p:nvPr/>
          </p:nvGrpSpPr>
          <p:grpSpPr>
            <a:xfrm>
              <a:off x="7818850" y="5175412"/>
              <a:ext cx="517256" cy="325063"/>
              <a:chOff x="1821834" y="2152930"/>
              <a:chExt cx="674136" cy="423655"/>
            </a:xfrm>
            <a:solidFill>
              <a:srgbClr val="00B0F0">
                <a:alpha val="50000"/>
              </a:srgbClr>
            </a:solidFill>
          </p:grpSpPr>
          <p:sp>
            <p:nvSpPr>
              <p:cNvPr id="730" name="楕円 8">
                <a:extLst>
                  <a:ext uri="{FF2B5EF4-FFF2-40B4-BE49-F238E27FC236}">
                    <a16:creationId xmlns:a16="http://schemas.microsoft.com/office/drawing/2014/main" id="{9C4179AA-96DE-4FB2-9148-BCC3149B1B3A}"/>
                  </a:ext>
                </a:extLst>
              </p:cNvPr>
              <p:cNvSpPr/>
              <p:nvPr/>
            </p:nvSpPr>
            <p:spPr>
              <a:xfrm rot="5400000">
                <a:off x="2250297" y="2141249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1" name="楕円 8">
                <a:extLst>
                  <a:ext uri="{FF2B5EF4-FFF2-40B4-BE49-F238E27FC236}">
                    <a16:creationId xmlns:a16="http://schemas.microsoft.com/office/drawing/2014/main" id="{D8AAE1B4-7B80-497A-85EF-3719C20F3765}"/>
                  </a:ext>
                </a:extLst>
              </p:cNvPr>
              <p:cNvSpPr/>
              <p:nvPr/>
            </p:nvSpPr>
            <p:spPr>
              <a:xfrm rot="4500000">
                <a:off x="2150069" y="2258808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2" name="楕円 8">
                <a:extLst>
                  <a:ext uri="{FF2B5EF4-FFF2-40B4-BE49-F238E27FC236}">
                    <a16:creationId xmlns:a16="http://schemas.microsoft.com/office/drawing/2014/main" id="{32FA7C51-4B16-47B8-8D73-0D9EF6FF5073}"/>
                  </a:ext>
                </a:extLst>
              </p:cNvPr>
              <p:cNvSpPr/>
              <p:nvPr/>
            </p:nvSpPr>
            <p:spPr>
              <a:xfrm rot="2700000">
                <a:off x="2303257" y="2346404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3" name="楕円 8">
                <a:extLst>
                  <a:ext uri="{FF2B5EF4-FFF2-40B4-BE49-F238E27FC236}">
                    <a16:creationId xmlns:a16="http://schemas.microsoft.com/office/drawing/2014/main" id="{7BFA97EC-D928-44B8-8332-434D8B808CAF}"/>
                  </a:ext>
                </a:extLst>
              </p:cNvPr>
              <p:cNvSpPr/>
              <p:nvPr/>
            </p:nvSpPr>
            <p:spPr>
              <a:xfrm rot="5400000">
                <a:off x="2414874" y="2203151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4" name="楕円 8">
                <a:extLst>
                  <a:ext uri="{FF2B5EF4-FFF2-40B4-BE49-F238E27FC236}">
                    <a16:creationId xmlns:a16="http://schemas.microsoft.com/office/drawing/2014/main" id="{C8C26DDF-C369-4FC5-BE03-C6C94E8341F1}"/>
                  </a:ext>
                </a:extLst>
              </p:cNvPr>
              <p:cNvSpPr/>
              <p:nvPr/>
            </p:nvSpPr>
            <p:spPr>
              <a:xfrm rot="4500000">
                <a:off x="1996804" y="2178253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5" name="楕円 8">
                <a:extLst>
                  <a:ext uri="{FF2B5EF4-FFF2-40B4-BE49-F238E27FC236}">
                    <a16:creationId xmlns:a16="http://schemas.microsoft.com/office/drawing/2014/main" id="{34186578-7ADC-4BEB-948F-24A3D75958D8}"/>
                  </a:ext>
                </a:extLst>
              </p:cNvPr>
              <p:cNvSpPr/>
              <p:nvPr/>
            </p:nvSpPr>
            <p:spPr>
              <a:xfrm rot="2700000">
                <a:off x="2087935" y="2442178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6" name="楕円 8">
                <a:extLst>
                  <a:ext uri="{FF2B5EF4-FFF2-40B4-BE49-F238E27FC236}">
                    <a16:creationId xmlns:a16="http://schemas.microsoft.com/office/drawing/2014/main" id="{51807932-73BB-46DE-9443-0A2C2B7F90C8}"/>
                  </a:ext>
                </a:extLst>
              </p:cNvPr>
              <p:cNvSpPr/>
              <p:nvPr/>
            </p:nvSpPr>
            <p:spPr>
              <a:xfrm rot="900000">
                <a:off x="2450250" y="2405087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7" name="楕円 8">
                <a:extLst>
                  <a:ext uri="{FF2B5EF4-FFF2-40B4-BE49-F238E27FC236}">
                    <a16:creationId xmlns:a16="http://schemas.microsoft.com/office/drawing/2014/main" id="{958CD873-83BA-4B01-8173-CCAD7FBE2743}"/>
                  </a:ext>
                </a:extLst>
              </p:cNvPr>
              <p:cNvSpPr/>
              <p:nvPr/>
            </p:nvSpPr>
            <p:spPr>
              <a:xfrm rot="2700000">
                <a:off x="1881871" y="2431885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8" name="楕円 8">
                <a:extLst>
                  <a:ext uri="{FF2B5EF4-FFF2-40B4-BE49-F238E27FC236}">
                    <a16:creationId xmlns:a16="http://schemas.microsoft.com/office/drawing/2014/main" id="{711C8590-169F-424A-9082-C29F86E95904}"/>
                  </a:ext>
                </a:extLst>
              </p:cNvPr>
              <p:cNvSpPr/>
              <p:nvPr/>
            </p:nvSpPr>
            <p:spPr>
              <a:xfrm rot="900000">
                <a:off x="2282663" y="2507504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9" name="楕円 8">
                <a:extLst>
                  <a:ext uri="{FF2B5EF4-FFF2-40B4-BE49-F238E27FC236}">
                    <a16:creationId xmlns:a16="http://schemas.microsoft.com/office/drawing/2014/main" id="{68103EEC-A08A-4A9F-B0EF-D0BB29ACCECD}"/>
                  </a:ext>
                </a:extLst>
              </p:cNvPr>
              <p:cNvSpPr/>
              <p:nvPr/>
            </p:nvSpPr>
            <p:spPr>
              <a:xfrm rot="4500000">
                <a:off x="1833515" y="2271223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40" name="グループ化 739">
              <a:extLst>
                <a:ext uri="{FF2B5EF4-FFF2-40B4-BE49-F238E27FC236}">
                  <a16:creationId xmlns:a16="http://schemas.microsoft.com/office/drawing/2014/main" id="{380779C0-2C0A-4090-9DEB-0C4063C7BE67}"/>
                </a:ext>
              </a:extLst>
            </p:cNvPr>
            <p:cNvGrpSpPr/>
            <p:nvPr/>
          </p:nvGrpSpPr>
          <p:grpSpPr>
            <a:xfrm flipH="1">
              <a:off x="7672040" y="5153281"/>
              <a:ext cx="517256" cy="325063"/>
              <a:chOff x="1821834" y="2152930"/>
              <a:chExt cx="674136" cy="423655"/>
            </a:xfrm>
            <a:solidFill>
              <a:srgbClr val="00B0F0">
                <a:alpha val="50000"/>
              </a:srgbClr>
            </a:solidFill>
          </p:grpSpPr>
          <p:sp>
            <p:nvSpPr>
              <p:cNvPr id="741" name="楕円 8">
                <a:extLst>
                  <a:ext uri="{FF2B5EF4-FFF2-40B4-BE49-F238E27FC236}">
                    <a16:creationId xmlns:a16="http://schemas.microsoft.com/office/drawing/2014/main" id="{620DEDC2-9869-4123-AAC1-EF3095FB2E3E}"/>
                  </a:ext>
                </a:extLst>
              </p:cNvPr>
              <p:cNvSpPr/>
              <p:nvPr/>
            </p:nvSpPr>
            <p:spPr>
              <a:xfrm rot="5400000">
                <a:off x="2250297" y="2141249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2" name="楕円 8">
                <a:extLst>
                  <a:ext uri="{FF2B5EF4-FFF2-40B4-BE49-F238E27FC236}">
                    <a16:creationId xmlns:a16="http://schemas.microsoft.com/office/drawing/2014/main" id="{B2B68D7E-59B7-4044-AB7C-B9551BC713AF}"/>
                  </a:ext>
                </a:extLst>
              </p:cNvPr>
              <p:cNvSpPr/>
              <p:nvPr/>
            </p:nvSpPr>
            <p:spPr>
              <a:xfrm rot="4500000">
                <a:off x="2150069" y="2258808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3" name="楕円 8">
                <a:extLst>
                  <a:ext uri="{FF2B5EF4-FFF2-40B4-BE49-F238E27FC236}">
                    <a16:creationId xmlns:a16="http://schemas.microsoft.com/office/drawing/2014/main" id="{0C092E35-933C-42F3-A06A-BF3ACAB20B63}"/>
                  </a:ext>
                </a:extLst>
              </p:cNvPr>
              <p:cNvSpPr/>
              <p:nvPr/>
            </p:nvSpPr>
            <p:spPr>
              <a:xfrm rot="2700000">
                <a:off x="2303257" y="2346404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4" name="楕円 8">
                <a:extLst>
                  <a:ext uri="{FF2B5EF4-FFF2-40B4-BE49-F238E27FC236}">
                    <a16:creationId xmlns:a16="http://schemas.microsoft.com/office/drawing/2014/main" id="{E8B66DAB-8F2A-4262-8E72-B53FC5218035}"/>
                  </a:ext>
                </a:extLst>
              </p:cNvPr>
              <p:cNvSpPr/>
              <p:nvPr/>
            </p:nvSpPr>
            <p:spPr>
              <a:xfrm rot="5400000">
                <a:off x="2414874" y="2203151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5" name="楕円 8">
                <a:extLst>
                  <a:ext uri="{FF2B5EF4-FFF2-40B4-BE49-F238E27FC236}">
                    <a16:creationId xmlns:a16="http://schemas.microsoft.com/office/drawing/2014/main" id="{9BFAD062-E836-42A1-A79A-46A3E84E3E80}"/>
                  </a:ext>
                </a:extLst>
              </p:cNvPr>
              <p:cNvSpPr/>
              <p:nvPr/>
            </p:nvSpPr>
            <p:spPr>
              <a:xfrm rot="4500000">
                <a:off x="1996804" y="2178253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6" name="楕円 8">
                <a:extLst>
                  <a:ext uri="{FF2B5EF4-FFF2-40B4-BE49-F238E27FC236}">
                    <a16:creationId xmlns:a16="http://schemas.microsoft.com/office/drawing/2014/main" id="{0A29EF3F-B28A-4CEF-AAE8-01A995AB5D99}"/>
                  </a:ext>
                </a:extLst>
              </p:cNvPr>
              <p:cNvSpPr/>
              <p:nvPr/>
            </p:nvSpPr>
            <p:spPr>
              <a:xfrm rot="2700000">
                <a:off x="2087935" y="2442178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7" name="楕円 8">
                <a:extLst>
                  <a:ext uri="{FF2B5EF4-FFF2-40B4-BE49-F238E27FC236}">
                    <a16:creationId xmlns:a16="http://schemas.microsoft.com/office/drawing/2014/main" id="{B31D1E56-2814-4335-B8BD-D999B3EA8D4B}"/>
                  </a:ext>
                </a:extLst>
              </p:cNvPr>
              <p:cNvSpPr/>
              <p:nvPr/>
            </p:nvSpPr>
            <p:spPr>
              <a:xfrm rot="900000">
                <a:off x="2450250" y="2405087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8" name="楕円 8">
                <a:extLst>
                  <a:ext uri="{FF2B5EF4-FFF2-40B4-BE49-F238E27FC236}">
                    <a16:creationId xmlns:a16="http://schemas.microsoft.com/office/drawing/2014/main" id="{55F18E6D-8989-478F-859F-1C0EBA48C71F}"/>
                  </a:ext>
                </a:extLst>
              </p:cNvPr>
              <p:cNvSpPr/>
              <p:nvPr/>
            </p:nvSpPr>
            <p:spPr>
              <a:xfrm rot="2700000">
                <a:off x="1881871" y="2431885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9" name="楕円 8">
                <a:extLst>
                  <a:ext uri="{FF2B5EF4-FFF2-40B4-BE49-F238E27FC236}">
                    <a16:creationId xmlns:a16="http://schemas.microsoft.com/office/drawing/2014/main" id="{563E6A31-6387-410F-8185-871CB6D9C323}"/>
                  </a:ext>
                </a:extLst>
              </p:cNvPr>
              <p:cNvSpPr/>
              <p:nvPr/>
            </p:nvSpPr>
            <p:spPr>
              <a:xfrm rot="900000">
                <a:off x="2282663" y="2507504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0" name="楕円 8">
                <a:extLst>
                  <a:ext uri="{FF2B5EF4-FFF2-40B4-BE49-F238E27FC236}">
                    <a16:creationId xmlns:a16="http://schemas.microsoft.com/office/drawing/2014/main" id="{3541BAB3-2510-4B92-8E14-F1752F4AD1D6}"/>
                  </a:ext>
                </a:extLst>
              </p:cNvPr>
              <p:cNvSpPr/>
              <p:nvPr/>
            </p:nvSpPr>
            <p:spPr>
              <a:xfrm rot="4500000">
                <a:off x="1833515" y="2271223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928548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9" name="グループ化 758">
            <a:extLst>
              <a:ext uri="{FF2B5EF4-FFF2-40B4-BE49-F238E27FC236}">
                <a16:creationId xmlns:a16="http://schemas.microsoft.com/office/drawing/2014/main" id="{7C8A771F-2F29-4109-9757-E6A0DC7D3E36}"/>
              </a:ext>
            </a:extLst>
          </p:cNvPr>
          <p:cNvGrpSpPr/>
          <p:nvPr/>
        </p:nvGrpSpPr>
        <p:grpSpPr>
          <a:xfrm>
            <a:off x="6410817" y="4194511"/>
            <a:ext cx="2841455" cy="2253725"/>
            <a:chOff x="6410817" y="4194511"/>
            <a:chExt cx="2841455" cy="2253725"/>
          </a:xfrm>
        </p:grpSpPr>
        <p:grpSp>
          <p:nvGrpSpPr>
            <p:cNvPr id="623" name="グループ化 622">
              <a:extLst>
                <a:ext uri="{FF2B5EF4-FFF2-40B4-BE49-F238E27FC236}">
                  <a16:creationId xmlns:a16="http://schemas.microsoft.com/office/drawing/2014/main" id="{E1F0611B-391E-49E5-A93E-4CFFBAD77AD2}"/>
                </a:ext>
              </a:extLst>
            </p:cNvPr>
            <p:cNvGrpSpPr/>
            <p:nvPr/>
          </p:nvGrpSpPr>
          <p:grpSpPr>
            <a:xfrm>
              <a:off x="6410817" y="4194511"/>
              <a:ext cx="2841455" cy="2253725"/>
              <a:chOff x="7608294" y="3685221"/>
              <a:chExt cx="3483560" cy="2763016"/>
            </a:xfrm>
          </p:grpSpPr>
          <p:grpSp>
            <p:nvGrpSpPr>
              <p:cNvPr id="399" name="グループ化 398">
                <a:extLst>
                  <a:ext uri="{FF2B5EF4-FFF2-40B4-BE49-F238E27FC236}">
                    <a16:creationId xmlns:a16="http://schemas.microsoft.com/office/drawing/2014/main" id="{91DB82E3-0E4A-46E8-B1D3-8681A237D4BA}"/>
                  </a:ext>
                </a:extLst>
              </p:cNvPr>
              <p:cNvGrpSpPr/>
              <p:nvPr/>
            </p:nvGrpSpPr>
            <p:grpSpPr>
              <a:xfrm flipH="1">
                <a:off x="7608294" y="3699133"/>
                <a:ext cx="1426341" cy="2749104"/>
                <a:chOff x="4317036" y="3699133"/>
                <a:chExt cx="1426341" cy="2749104"/>
              </a:xfrm>
            </p:grpSpPr>
            <p:grpSp>
              <p:nvGrpSpPr>
                <p:cNvPr id="400" name="グループ化 399">
                  <a:extLst>
                    <a:ext uri="{FF2B5EF4-FFF2-40B4-BE49-F238E27FC236}">
                      <a16:creationId xmlns:a16="http://schemas.microsoft.com/office/drawing/2014/main" id="{7DC3852B-4FD2-4AF6-AE2E-5A3888760EDC}"/>
                    </a:ext>
                  </a:extLst>
                </p:cNvPr>
                <p:cNvGrpSpPr/>
                <p:nvPr/>
              </p:nvGrpSpPr>
              <p:grpSpPr>
                <a:xfrm>
                  <a:off x="4317036" y="3699133"/>
                  <a:ext cx="1426341" cy="2749104"/>
                  <a:chOff x="3539796" y="3699133"/>
                  <a:chExt cx="1426341" cy="2749104"/>
                </a:xfrm>
              </p:grpSpPr>
              <p:sp>
                <p:nvSpPr>
                  <p:cNvPr id="402" name="フリーフォーム: 図形 401">
                    <a:extLst>
                      <a:ext uri="{FF2B5EF4-FFF2-40B4-BE49-F238E27FC236}">
                        <a16:creationId xmlns:a16="http://schemas.microsoft.com/office/drawing/2014/main" id="{FFFA099C-A7F7-48C5-A81E-E53F85B1A918}"/>
                      </a:ext>
                    </a:extLst>
                  </p:cNvPr>
                  <p:cNvSpPr/>
                  <p:nvPr/>
                </p:nvSpPr>
                <p:spPr>
                  <a:xfrm>
                    <a:off x="4039306" y="4784235"/>
                    <a:ext cx="313620" cy="442916"/>
                  </a:xfrm>
                  <a:custGeom>
                    <a:avLst/>
                    <a:gdLst>
                      <a:gd name="connsiteX0" fmla="*/ 22650 w 248020"/>
                      <a:gd name="connsiteY0" fmla="*/ 0 h 258102"/>
                      <a:gd name="connsiteX1" fmla="*/ 225369 w 248020"/>
                      <a:gd name="connsiteY1" fmla="*/ 0 h 258102"/>
                      <a:gd name="connsiteX2" fmla="*/ 248020 w 248020"/>
                      <a:gd name="connsiteY2" fmla="*/ 258102 h 258102"/>
                      <a:gd name="connsiteX3" fmla="*/ 0 w 248020"/>
                      <a:gd name="connsiteY3" fmla="*/ 258102 h 2581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48020" h="258102">
                        <a:moveTo>
                          <a:pt x="22650" y="0"/>
                        </a:moveTo>
                        <a:lnTo>
                          <a:pt x="225369" y="0"/>
                        </a:lnTo>
                        <a:lnTo>
                          <a:pt x="248020" y="258102"/>
                        </a:lnTo>
                        <a:lnTo>
                          <a:pt x="0" y="258102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3" name="フリーフォーム: 図形 402">
                    <a:extLst>
                      <a:ext uri="{FF2B5EF4-FFF2-40B4-BE49-F238E27FC236}">
                        <a16:creationId xmlns:a16="http://schemas.microsoft.com/office/drawing/2014/main" id="{9B18D170-1E32-459D-8F9D-2BB57A6C0CEE}"/>
                      </a:ext>
                    </a:extLst>
                  </p:cNvPr>
                  <p:cNvSpPr/>
                  <p:nvPr/>
                </p:nvSpPr>
                <p:spPr>
                  <a:xfrm>
                    <a:off x="4056412" y="4811714"/>
                    <a:ext cx="176657" cy="251874"/>
                  </a:xfrm>
                  <a:custGeom>
                    <a:avLst/>
                    <a:gdLst>
                      <a:gd name="connsiteX0" fmla="*/ 152408 w 161003"/>
                      <a:gd name="connsiteY0" fmla="*/ 0 h 223973"/>
                      <a:gd name="connsiteX1" fmla="*/ 9452 w 161003"/>
                      <a:gd name="connsiteY1" fmla="*/ 219737 h 223973"/>
                      <a:gd name="connsiteX2" fmla="*/ 0 w 161003"/>
                      <a:gd name="connsiteY2" fmla="*/ 223973 h 223973"/>
                      <a:gd name="connsiteX3" fmla="*/ 4657 w 161003"/>
                      <a:gd name="connsiteY3" fmla="*/ 149621 h 223973"/>
                      <a:gd name="connsiteX4" fmla="*/ 85033 w 161003"/>
                      <a:gd name="connsiteY4" fmla="*/ 89394 h 223973"/>
                      <a:gd name="connsiteX5" fmla="*/ 152408 w 161003"/>
                      <a:gd name="connsiteY5" fmla="*/ 0 h 223973"/>
                      <a:gd name="connsiteX0" fmla="*/ 152408 w 161003"/>
                      <a:gd name="connsiteY0" fmla="*/ 0 h 209686"/>
                      <a:gd name="connsiteX1" fmla="*/ 9452 w 161003"/>
                      <a:gd name="connsiteY1" fmla="*/ 205450 h 209686"/>
                      <a:gd name="connsiteX2" fmla="*/ 0 w 161003"/>
                      <a:gd name="connsiteY2" fmla="*/ 209686 h 209686"/>
                      <a:gd name="connsiteX3" fmla="*/ 4657 w 161003"/>
                      <a:gd name="connsiteY3" fmla="*/ 135334 h 209686"/>
                      <a:gd name="connsiteX4" fmla="*/ 85033 w 161003"/>
                      <a:gd name="connsiteY4" fmla="*/ 75107 h 209686"/>
                      <a:gd name="connsiteX5" fmla="*/ 152408 w 161003"/>
                      <a:gd name="connsiteY5" fmla="*/ 0 h 209686"/>
                      <a:gd name="connsiteX0" fmla="*/ 152408 w 161003"/>
                      <a:gd name="connsiteY0" fmla="*/ 0 h 209686"/>
                      <a:gd name="connsiteX1" fmla="*/ 9452 w 161003"/>
                      <a:gd name="connsiteY1" fmla="*/ 205450 h 209686"/>
                      <a:gd name="connsiteX2" fmla="*/ 0 w 161003"/>
                      <a:gd name="connsiteY2" fmla="*/ 209686 h 209686"/>
                      <a:gd name="connsiteX3" fmla="*/ 4657 w 161003"/>
                      <a:gd name="connsiteY3" fmla="*/ 135334 h 209686"/>
                      <a:gd name="connsiteX4" fmla="*/ 87857 w 161003"/>
                      <a:gd name="connsiteY4" fmla="*/ 82251 h 209686"/>
                      <a:gd name="connsiteX5" fmla="*/ 152408 w 161003"/>
                      <a:gd name="connsiteY5" fmla="*/ 0 h 209686"/>
                      <a:gd name="connsiteX0" fmla="*/ 147751 w 156346"/>
                      <a:gd name="connsiteY0" fmla="*/ 0 h 205450"/>
                      <a:gd name="connsiteX1" fmla="*/ 4795 w 156346"/>
                      <a:gd name="connsiteY1" fmla="*/ 205450 h 205450"/>
                      <a:gd name="connsiteX2" fmla="*/ 0 w 156346"/>
                      <a:gd name="connsiteY2" fmla="*/ 135334 h 205450"/>
                      <a:gd name="connsiteX3" fmla="*/ 83200 w 156346"/>
                      <a:gd name="connsiteY3" fmla="*/ 82251 h 205450"/>
                      <a:gd name="connsiteX4" fmla="*/ 147751 w 156346"/>
                      <a:gd name="connsiteY4" fmla="*/ 0 h 205450"/>
                      <a:gd name="connsiteX0" fmla="*/ 148605 w 156752"/>
                      <a:gd name="connsiteY0" fmla="*/ 0 h 188781"/>
                      <a:gd name="connsiteX1" fmla="*/ 0 w 156752"/>
                      <a:gd name="connsiteY1" fmla="*/ 188781 h 188781"/>
                      <a:gd name="connsiteX2" fmla="*/ 854 w 156752"/>
                      <a:gd name="connsiteY2" fmla="*/ 135334 h 188781"/>
                      <a:gd name="connsiteX3" fmla="*/ 84054 w 156752"/>
                      <a:gd name="connsiteY3" fmla="*/ 82251 h 188781"/>
                      <a:gd name="connsiteX4" fmla="*/ 148605 w 156752"/>
                      <a:gd name="connsiteY4" fmla="*/ 0 h 188781"/>
                      <a:gd name="connsiteX0" fmla="*/ 148605 w 148605"/>
                      <a:gd name="connsiteY0" fmla="*/ 0 h 188781"/>
                      <a:gd name="connsiteX1" fmla="*/ 0 w 148605"/>
                      <a:gd name="connsiteY1" fmla="*/ 188781 h 188781"/>
                      <a:gd name="connsiteX2" fmla="*/ 854 w 148605"/>
                      <a:gd name="connsiteY2" fmla="*/ 135334 h 188781"/>
                      <a:gd name="connsiteX3" fmla="*/ 84054 w 148605"/>
                      <a:gd name="connsiteY3" fmla="*/ 82251 h 188781"/>
                      <a:gd name="connsiteX4" fmla="*/ 148605 w 148605"/>
                      <a:gd name="connsiteY4" fmla="*/ 0 h 188781"/>
                      <a:gd name="connsiteX0" fmla="*/ 148605 w 148605"/>
                      <a:gd name="connsiteY0" fmla="*/ 0 h 188781"/>
                      <a:gd name="connsiteX1" fmla="*/ 0 w 148605"/>
                      <a:gd name="connsiteY1" fmla="*/ 188781 h 188781"/>
                      <a:gd name="connsiteX2" fmla="*/ 854 w 148605"/>
                      <a:gd name="connsiteY2" fmla="*/ 135334 h 188781"/>
                      <a:gd name="connsiteX3" fmla="*/ 84054 w 148605"/>
                      <a:gd name="connsiteY3" fmla="*/ 82251 h 188781"/>
                      <a:gd name="connsiteX4" fmla="*/ 148605 w 148605"/>
                      <a:gd name="connsiteY4" fmla="*/ 0 h 188781"/>
                      <a:gd name="connsiteX0" fmla="*/ 151429 w 151429"/>
                      <a:gd name="connsiteY0" fmla="*/ 0 h 186400"/>
                      <a:gd name="connsiteX1" fmla="*/ 0 w 151429"/>
                      <a:gd name="connsiteY1" fmla="*/ 186400 h 186400"/>
                      <a:gd name="connsiteX2" fmla="*/ 854 w 151429"/>
                      <a:gd name="connsiteY2" fmla="*/ 132953 h 186400"/>
                      <a:gd name="connsiteX3" fmla="*/ 84054 w 151429"/>
                      <a:gd name="connsiteY3" fmla="*/ 79870 h 186400"/>
                      <a:gd name="connsiteX4" fmla="*/ 151429 w 151429"/>
                      <a:gd name="connsiteY4" fmla="*/ 0 h 1864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1429" h="186400">
                        <a:moveTo>
                          <a:pt x="151429" y="0"/>
                        </a:moveTo>
                        <a:cubicBezTo>
                          <a:pt x="150345" y="78261"/>
                          <a:pt x="89168" y="133779"/>
                          <a:pt x="0" y="186400"/>
                        </a:cubicBezTo>
                        <a:cubicBezTo>
                          <a:pt x="285" y="168584"/>
                          <a:pt x="569" y="150769"/>
                          <a:pt x="854" y="132953"/>
                        </a:cubicBezTo>
                        <a:lnTo>
                          <a:pt x="84054" y="79870"/>
                        </a:lnTo>
                        <a:cubicBezTo>
                          <a:pt x="113633" y="51040"/>
                          <a:pt x="136893" y="29985"/>
                          <a:pt x="15142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4" name="フリーフォーム: 図形 403">
                    <a:extLst>
                      <a:ext uri="{FF2B5EF4-FFF2-40B4-BE49-F238E27FC236}">
                        <a16:creationId xmlns:a16="http://schemas.microsoft.com/office/drawing/2014/main" id="{BCB97E84-9655-49A0-8A70-B187F6C7A45C}"/>
                      </a:ext>
                    </a:extLst>
                  </p:cNvPr>
                  <p:cNvSpPr/>
                  <p:nvPr/>
                </p:nvSpPr>
                <p:spPr>
                  <a:xfrm>
                    <a:off x="3539796" y="3834674"/>
                    <a:ext cx="1146495" cy="1200881"/>
                  </a:xfrm>
                  <a:custGeom>
                    <a:avLst/>
                    <a:gdLst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5859 w 1143476"/>
                      <a:gd name="connsiteY8" fmla="*/ 981871 h 1200881"/>
                      <a:gd name="connsiteX9" fmla="*/ 94841 w 1143476"/>
                      <a:gd name="connsiteY9" fmla="*/ 974079 h 1200881"/>
                      <a:gd name="connsiteX10" fmla="*/ 88720 w 1143476"/>
                      <a:gd name="connsiteY10" fmla="*/ 889406 h 1200881"/>
                      <a:gd name="connsiteX11" fmla="*/ 936 w 1143476"/>
                      <a:gd name="connsiteY11" fmla="*/ 840342 h 1200881"/>
                      <a:gd name="connsiteX12" fmla="*/ 92759 w 1143476"/>
                      <a:gd name="connsiteY12" fmla="*/ 652895 h 1200881"/>
                      <a:gd name="connsiteX13" fmla="*/ 68115 w 1143476"/>
                      <a:gd name="connsiteY13" fmla="*/ 518506 h 1200881"/>
                      <a:gd name="connsiteX14" fmla="*/ 63638 w 1143476"/>
                      <a:gd name="connsiteY14" fmla="*/ 393761 h 1200881"/>
                      <a:gd name="connsiteX15" fmla="*/ 633178 w 1143476"/>
                      <a:gd name="connsiteY15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5859 w 1143476"/>
                      <a:gd name="connsiteY8" fmla="*/ 981871 h 1200881"/>
                      <a:gd name="connsiteX9" fmla="*/ 94841 w 1143476"/>
                      <a:gd name="connsiteY9" fmla="*/ 974079 h 1200881"/>
                      <a:gd name="connsiteX10" fmla="*/ 88720 w 1143476"/>
                      <a:gd name="connsiteY10" fmla="*/ 889406 h 1200881"/>
                      <a:gd name="connsiteX11" fmla="*/ 936 w 1143476"/>
                      <a:gd name="connsiteY11" fmla="*/ 840342 h 1200881"/>
                      <a:gd name="connsiteX12" fmla="*/ 92759 w 1143476"/>
                      <a:gd name="connsiteY12" fmla="*/ 652895 h 1200881"/>
                      <a:gd name="connsiteX13" fmla="*/ 68115 w 1143476"/>
                      <a:gd name="connsiteY13" fmla="*/ 518506 h 1200881"/>
                      <a:gd name="connsiteX14" fmla="*/ 63638 w 1143476"/>
                      <a:gd name="connsiteY14" fmla="*/ 393761 h 1200881"/>
                      <a:gd name="connsiteX15" fmla="*/ 633178 w 1143476"/>
                      <a:gd name="connsiteY15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998540 h 1200881"/>
                      <a:gd name="connsiteX9" fmla="*/ 94841 w 1143476"/>
                      <a:gd name="connsiteY9" fmla="*/ 974079 h 1200881"/>
                      <a:gd name="connsiteX10" fmla="*/ 88720 w 1143476"/>
                      <a:gd name="connsiteY10" fmla="*/ 889406 h 1200881"/>
                      <a:gd name="connsiteX11" fmla="*/ 936 w 1143476"/>
                      <a:gd name="connsiteY11" fmla="*/ 840342 h 1200881"/>
                      <a:gd name="connsiteX12" fmla="*/ 92759 w 1143476"/>
                      <a:gd name="connsiteY12" fmla="*/ 652895 h 1200881"/>
                      <a:gd name="connsiteX13" fmla="*/ 68115 w 1143476"/>
                      <a:gd name="connsiteY13" fmla="*/ 518506 h 1200881"/>
                      <a:gd name="connsiteX14" fmla="*/ 63638 w 1143476"/>
                      <a:gd name="connsiteY14" fmla="*/ 393761 h 1200881"/>
                      <a:gd name="connsiteX15" fmla="*/ 633178 w 1143476"/>
                      <a:gd name="connsiteY15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998540 h 1200881"/>
                      <a:gd name="connsiteX9" fmla="*/ 92460 w 1143476"/>
                      <a:gd name="connsiteY9" fmla="*/ 969317 h 1200881"/>
                      <a:gd name="connsiteX10" fmla="*/ 88720 w 1143476"/>
                      <a:gd name="connsiteY10" fmla="*/ 889406 h 1200881"/>
                      <a:gd name="connsiteX11" fmla="*/ 936 w 1143476"/>
                      <a:gd name="connsiteY11" fmla="*/ 840342 h 1200881"/>
                      <a:gd name="connsiteX12" fmla="*/ 92759 w 1143476"/>
                      <a:gd name="connsiteY12" fmla="*/ 652895 h 1200881"/>
                      <a:gd name="connsiteX13" fmla="*/ 68115 w 1143476"/>
                      <a:gd name="connsiteY13" fmla="*/ 518506 h 1200881"/>
                      <a:gd name="connsiteX14" fmla="*/ 63638 w 1143476"/>
                      <a:gd name="connsiteY14" fmla="*/ 393761 h 1200881"/>
                      <a:gd name="connsiteX15" fmla="*/ 633178 w 1143476"/>
                      <a:gd name="connsiteY15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998540 h 1200881"/>
                      <a:gd name="connsiteX9" fmla="*/ 92460 w 1143476"/>
                      <a:gd name="connsiteY9" fmla="*/ 955029 h 1200881"/>
                      <a:gd name="connsiteX10" fmla="*/ 88720 w 1143476"/>
                      <a:gd name="connsiteY10" fmla="*/ 889406 h 1200881"/>
                      <a:gd name="connsiteX11" fmla="*/ 936 w 1143476"/>
                      <a:gd name="connsiteY11" fmla="*/ 840342 h 1200881"/>
                      <a:gd name="connsiteX12" fmla="*/ 92759 w 1143476"/>
                      <a:gd name="connsiteY12" fmla="*/ 652895 h 1200881"/>
                      <a:gd name="connsiteX13" fmla="*/ 68115 w 1143476"/>
                      <a:gd name="connsiteY13" fmla="*/ 518506 h 1200881"/>
                      <a:gd name="connsiteX14" fmla="*/ 63638 w 1143476"/>
                      <a:gd name="connsiteY14" fmla="*/ 393761 h 1200881"/>
                      <a:gd name="connsiteX15" fmla="*/ 633178 w 1143476"/>
                      <a:gd name="connsiteY15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998540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1012828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1012828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2417 w 1143476"/>
                      <a:gd name="connsiteY6" fmla="*/ 984828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1012828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2417 w 1143476"/>
                      <a:gd name="connsiteY6" fmla="*/ 984828 h 1200881"/>
                      <a:gd name="connsiteX7" fmla="*/ 189105 w 1143476"/>
                      <a:gd name="connsiteY7" fmla="*/ 986958 h 1200881"/>
                      <a:gd name="connsiteX8" fmla="*/ 88715 w 1143476"/>
                      <a:gd name="connsiteY8" fmla="*/ 993778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2417 w 1143476"/>
                      <a:gd name="connsiteY6" fmla="*/ 984828 h 1200881"/>
                      <a:gd name="connsiteX7" fmla="*/ 189105 w 1143476"/>
                      <a:gd name="connsiteY7" fmla="*/ 986958 h 1200881"/>
                      <a:gd name="connsiteX8" fmla="*/ 88715 w 1143476"/>
                      <a:gd name="connsiteY8" fmla="*/ 993778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2417 w 1143476"/>
                      <a:gd name="connsiteY6" fmla="*/ 984828 h 1200881"/>
                      <a:gd name="connsiteX7" fmla="*/ 189105 w 1143476"/>
                      <a:gd name="connsiteY7" fmla="*/ 986958 h 1200881"/>
                      <a:gd name="connsiteX8" fmla="*/ 93478 w 1143476"/>
                      <a:gd name="connsiteY8" fmla="*/ 979490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0036 w 1143476"/>
                      <a:gd name="connsiteY6" fmla="*/ 994353 h 1200881"/>
                      <a:gd name="connsiteX7" fmla="*/ 189105 w 1143476"/>
                      <a:gd name="connsiteY7" fmla="*/ 986958 h 1200881"/>
                      <a:gd name="connsiteX8" fmla="*/ 93478 w 1143476"/>
                      <a:gd name="connsiteY8" fmla="*/ 979490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0036 w 1143476"/>
                      <a:gd name="connsiteY6" fmla="*/ 994353 h 1200881"/>
                      <a:gd name="connsiteX7" fmla="*/ 189105 w 1143476"/>
                      <a:gd name="connsiteY7" fmla="*/ 986958 h 1200881"/>
                      <a:gd name="connsiteX8" fmla="*/ 93478 w 1143476"/>
                      <a:gd name="connsiteY8" fmla="*/ 979490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9561 w 1143476"/>
                      <a:gd name="connsiteY6" fmla="*/ 1006259 h 1200881"/>
                      <a:gd name="connsiteX7" fmla="*/ 189105 w 1143476"/>
                      <a:gd name="connsiteY7" fmla="*/ 986958 h 1200881"/>
                      <a:gd name="connsiteX8" fmla="*/ 93478 w 1143476"/>
                      <a:gd name="connsiteY8" fmla="*/ 979490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9561 w 1143476"/>
                      <a:gd name="connsiteY6" fmla="*/ 1006259 h 1200881"/>
                      <a:gd name="connsiteX7" fmla="*/ 165293 w 1143476"/>
                      <a:gd name="connsiteY7" fmla="*/ 986958 h 1200881"/>
                      <a:gd name="connsiteX8" fmla="*/ 93478 w 1143476"/>
                      <a:gd name="connsiteY8" fmla="*/ 979490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99810 w 1143476"/>
                      <a:gd name="connsiteY0" fmla="*/ 973093 h 1200881"/>
                      <a:gd name="connsiteX1" fmla="*/ 239030 w 1143476"/>
                      <a:gd name="connsiteY1" fmla="*/ 1198218 h 1200881"/>
                      <a:gd name="connsiteX2" fmla="*/ 103622 w 1143476"/>
                      <a:gd name="connsiteY2" fmla="*/ 1041297 h 1200881"/>
                      <a:gd name="connsiteX3" fmla="*/ 99561 w 1143476"/>
                      <a:gd name="connsiteY3" fmla="*/ 1006259 h 1200881"/>
                      <a:gd name="connsiteX4" fmla="*/ 165293 w 1143476"/>
                      <a:gd name="connsiteY4" fmla="*/ 986958 h 1200881"/>
                      <a:gd name="connsiteX5" fmla="*/ 93478 w 1143476"/>
                      <a:gd name="connsiteY5" fmla="*/ 979490 h 1200881"/>
                      <a:gd name="connsiteX6" fmla="*/ 88720 w 1143476"/>
                      <a:gd name="connsiteY6" fmla="*/ 889406 h 1200881"/>
                      <a:gd name="connsiteX7" fmla="*/ 936 w 1143476"/>
                      <a:gd name="connsiteY7" fmla="*/ 840342 h 1200881"/>
                      <a:gd name="connsiteX8" fmla="*/ 92759 w 1143476"/>
                      <a:gd name="connsiteY8" fmla="*/ 652895 h 1200881"/>
                      <a:gd name="connsiteX9" fmla="*/ 68115 w 1143476"/>
                      <a:gd name="connsiteY9" fmla="*/ 518506 h 1200881"/>
                      <a:gd name="connsiteX10" fmla="*/ 63638 w 1143476"/>
                      <a:gd name="connsiteY10" fmla="*/ 393761 h 1200881"/>
                      <a:gd name="connsiteX11" fmla="*/ 633178 w 1143476"/>
                      <a:gd name="connsiteY11" fmla="*/ 0 h 1200881"/>
                      <a:gd name="connsiteX12" fmla="*/ 1143476 w 1143476"/>
                      <a:gd name="connsiteY12" fmla="*/ 569195 h 1200881"/>
                      <a:gd name="connsiteX13" fmla="*/ 788602 w 1143476"/>
                      <a:gd name="connsiteY13" fmla="*/ 1114669 h 1200881"/>
                      <a:gd name="connsiteX14" fmla="*/ 791250 w 1143476"/>
                      <a:gd name="connsiteY14" fmla="*/ 1064533 h 1200881"/>
                      <a:gd name="connsiteX0" fmla="*/ 699810 w 1143476"/>
                      <a:gd name="connsiteY0" fmla="*/ 973093 h 1200881"/>
                      <a:gd name="connsiteX1" fmla="*/ 239030 w 1143476"/>
                      <a:gd name="connsiteY1" fmla="*/ 1198218 h 1200881"/>
                      <a:gd name="connsiteX2" fmla="*/ 103622 w 1143476"/>
                      <a:gd name="connsiteY2" fmla="*/ 1041297 h 1200881"/>
                      <a:gd name="connsiteX3" fmla="*/ 99561 w 1143476"/>
                      <a:gd name="connsiteY3" fmla="*/ 1006259 h 1200881"/>
                      <a:gd name="connsiteX4" fmla="*/ 165293 w 1143476"/>
                      <a:gd name="connsiteY4" fmla="*/ 986958 h 1200881"/>
                      <a:gd name="connsiteX5" fmla="*/ 93478 w 1143476"/>
                      <a:gd name="connsiteY5" fmla="*/ 979490 h 1200881"/>
                      <a:gd name="connsiteX6" fmla="*/ 88720 w 1143476"/>
                      <a:gd name="connsiteY6" fmla="*/ 889406 h 1200881"/>
                      <a:gd name="connsiteX7" fmla="*/ 936 w 1143476"/>
                      <a:gd name="connsiteY7" fmla="*/ 840342 h 1200881"/>
                      <a:gd name="connsiteX8" fmla="*/ 92759 w 1143476"/>
                      <a:gd name="connsiteY8" fmla="*/ 652895 h 1200881"/>
                      <a:gd name="connsiteX9" fmla="*/ 68115 w 1143476"/>
                      <a:gd name="connsiteY9" fmla="*/ 518506 h 1200881"/>
                      <a:gd name="connsiteX10" fmla="*/ 63638 w 1143476"/>
                      <a:gd name="connsiteY10" fmla="*/ 393761 h 1200881"/>
                      <a:gd name="connsiteX11" fmla="*/ 633178 w 1143476"/>
                      <a:gd name="connsiteY11" fmla="*/ 0 h 1200881"/>
                      <a:gd name="connsiteX12" fmla="*/ 1143476 w 1143476"/>
                      <a:gd name="connsiteY12" fmla="*/ 569195 h 1200881"/>
                      <a:gd name="connsiteX13" fmla="*/ 788602 w 1143476"/>
                      <a:gd name="connsiteY13" fmla="*/ 1114669 h 1200881"/>
                      <a:gd name="connsiteX0" fmla="*/ 699810 w 1143476"/>
                      <a:gd name="connsiteY0" fmla="*/ 973093 h 1200881"/>
                      <a:gd name="connsiteX1" fmla="*/ 239030 w 1143476"/>
                      <a:gd name="connsiteY1" fmla="*/ 1198218 h 1200881"/>
                      <a:gd name="connsiteX2" fmla="*/ 103622 w 1143476"/>
                      <a:gd name="connsiteY2" fmla="*/ 1041297 h 1200881"/>
                      <a:gd name="connsiteX3" fmla="*/ 99561 w 1143476"/>
                      <a:gd name="connsiteY3" fmla="*/ 1006259 h 1200881"/>
                      <a:gd name="connsiteX4" fmla="*/ 165293 w 1143476"/>
                      <a:gd name="connsiteY4" fmla="*/ 986958 h 1200881"/>
                      <a:gd name="connsiteX5" fmla="*/ 93478 w 1143476"/>
                      <a:gd name="connsiteY5" fmla="*/ 979490 h 1200881"/>
                      <a:gd name="connsiteX6" fmla="*/ 88720 w 1143476"/>
                      <a:gd name="connsiteY6" fmla="*/ 889406 h 1200881"/>
                      <a:gd name="connsiteX7" fmla="*/ 936 w 1143476"/>
                      <a:gd name="connsiteY7" fmla="*/ 840342 h 1200881"/>
                      <a:gd name="connsiteX8" fmla="*/ 92759 w 1143476"/>
                      <a:gd name="connsiteY8" fmla="*/ 652895 h 1200881"/>
                      <a:gd name="connsiteX9" fmla="*/ 68115 w 1143476"/>
                      <a:gd name="connsiteY9" fmla="*/ 518506 h 1200881"/>
                      <a:gd name="connsiteX10" fmla="*/ 63638 w 1143476"/>
                      <a:gd name="connsiteY10" fmla="*/ 393761 h 1200881"/>
                      <a:gd name="connsiteX11" fmla="*/ 633178 w 1143476"/>
                      <a:gd name="connsiteY11" fmla="*/ 0 h 1200881"/>
                      <a:gd name="connsiteX12" fmla="*/ 1143476 w 1143476"/>
                      <a:gd name="connsiteY12" fmla="*/ 569195 h 1200881"/>
                      <a:gd name="connsiteX13" fmla="*/ 788602 w 1143476"/>
                      <a:gd name="connsiteY13" fmla="*/ 1114669 h 1200881"/>
                      <a:gd name="connsiteX0" fmla="*/ 699810 w 1144811"/>
                      <a:gd name="connsiteY0" fmla="*/ 973093 h 1200881"/>
                      <a:gd name="connsiteX1" fmla="*/ 239030 w 1144811"/>
                      <a:gd name="connsiteY1" fmla="*/ 1198218 h 1200881"/>
                      <a:gd name="connsiteX2" fmla="*/ 103622 w 1144811"/>
                      <a:gd name="connsiteY2" fmla="*/ 1041297 h 1200881"/>
                      <a:gd name="connsiteX3" fmla="*/ 99561 w 1144811"/>
                      <a:gd name="connsiteY3" fmla="*/ 1006259 h 1200881"/>
                      <a:gd name="connsiteX4" fmla="*/ 165293 w 1144811"/>
                      <a:gd name="connsiteY4" fmla="*/ 986958 h 1200881"/>
                      <a:gd name="connsiteX5" fmla="*/ 93478 w 1144811"/>
                      <a:gd name="connsiteY5" fmla="*/ 979490 h 1200881"/>
                      <a:gd name="connsiteX6" fmla="*/ 88720 w 1144811"/>
                      <a:gd name="connsiteY6" fmla="*/ 889406 h 1200881"/>
                      <a:gd name="connsiteX7" fmla="*/ 936 w 1144811"/>
                      <a:gd name="connsiteY7" fmla="*/ 840342 h 1200881"/>
                      <a:gd name="connsiteX8" fmla="*/ 92759 w 1144811"/>
                      <a:gd name="connsiteY8" fmla="*/ 652895 h 1200881"/>
                      <a:gd name="connsiteX9" fmla="*/ 68115 w 1144811"/>
                      <a:gd name="connsiteY9" fmla="*/ 518506 h 1200881"/>
                      <a:gd name="connsiteX10" fmla="*/ 63638 w 1144811"/>
                      <a:gd name="connsiteY10" fmla="*/ 393761 h 1200881"/>
                      <a:gd name="connsiteX11" fmla="*/ 633178 w 1144811"/>
                      <a:gd name="connsiteY11" fmla="*/ 0 h 1200881"/>
                      <a:gd name="connsiteX12" fmla="*/ 1143476 w 1144811"/>
                      <a:gd name="connsiteY12" fmla="*/ 569195 h 1200881"/>
                      <a:gd name="connsiteX13" fmla="*/ 793364 w 1144811"/>
                      <a:gd name="connsiteY13" fmla="*/ 1143244 h 1200881"/>
                      <a:gd name="connsiteX0" fmla="*/ 699810 w 1144803"/>
                      <a:gd name="connsiteY0" fmla="*/ 973093 h 1200881"/>
                      <a:gd name="connsiteX1" fmla="*/ 239030 w 1144803"/>
                      <a:gd name="connsiteY1" fmla="*/ 1198218 h 1200881"/>
                      <a:gd name="connsiteX2" fmla="*/ 103622 w 1144803"/>
                      <a:gd name="connsiteY2" fmla="*/ 1041297 h 1200881"/>
                      <a:gd name="connsiteX3" fmla="*/ 99561 w 1144803"/>
                      <a:gd name="connsiteY3" fmla="*/ 1006259 h 1200881"/>
                      <a:gd name="connsiteX4" fmla="*/ 165293 w 1144803"/>
                      <a:gd name="connsiteY4" fmla="*/ 986958 h 1200881"/>
                      <a:gd name="connsiteX5" fmla="*/ 93478 w 1144803"/>
                      <a:gd name="connsiteY5" fmla="*/ 979490 h 1200881"/>
                      <a:gd name="connsiteX6" fmla="*/ 88720 w 1144803"/>
                      <a:gd name="connsiteY6" fmla="*/ 889406 h 1200881"/>
                      <a:gd name="connsiteX7" fmla="*/ 936 w 1144803"/>
                      <a:gd name="connsiteY7" fmla="*/ 840342 h 1200881"/>
                      <a:gd name="connsiteX8" fmla="*/ 92759 w 1144803"/>
                      <a:gd name="connsiteY8" fmla="*/ 652895 h 1200881"/>
                      <a:gd name="connsiteX9" fmla="*/ 68115 w 1144803"/>
                      <a:gd name="connsiteY9" fmla="*/ 518506 h 1200881"/>
                      <a:gd name="connsiteX10" fmla="*/ 63638 w 1144803"/>
                      <a:gd name="connsiteY10" fmla="*/ 393761 h 1200881"/>
                      <a:gd name="connsiteX11" fmla="*/ 633178 w 1144803"/>
                      <a:gd name="connsiteY11" fmla="*/ 0 h 1200881"/>
                      <a:gd name="connsiteX12" fmla="*/ 1143476 w 1144803"/>
                      <a:gd name="connsiteY12" fmla="*/ 569195 h 1200881"/>
                      <a:gd name="connsiteX13" fmla="*/ 793364 w 1144803"/>
                      <a:gd name="connsiteY13" fmla="*/ 1143244 h 1200881"/>
                      <a:gd name="connsiteX0" fmla="*/ 699810 w 1144132"/>
                      <a:gd name="connsiteY0" fmla="*/ 973093 h 1200881"/>
                      <a:gd name="connsiteX1" fmla="*/ 239030 w 1144132"/>
                      <a:gd name="connsiteY1" fmla="*/ 1198218 h 1200881"/>
                      <a:gd name="connsiteX2" fmla="*/ 103622 w 1144132"/>
                      <a:gd name="connsiteY2" fmla="*/ 1041297 h 1200881"/>
                      <a:gd name="connsiteX3" fmla="*/ 99561 w 1144132"/>
                      <a:gd name="connsiteY3" fmla="*/ 1006259 h 1200881"/>
                      <a:gd name="connsiteX4" fmla="*/ 165293 w 1144132"/>
                      <a:gd name="connsiteY4" fmla="*/ 986958 h 1200881"/>
                      <a:gd name="connsiteX5" fmla="*/ 93478 w 1144132"/>
                      <a:gd name="connsiteY5" fmla="*/ 979490 h 1200881"/>
                      <a:gd name="connsiteX6" fmla="*/ 88720 w 1144132"/>
                      <a:gd name="connsiteY6" fmla="*/ 889406 h 1200881"/>
                      <a:gd name="connsiteX7" fmla="*/ 936 w 1144132"/>
                      <a:gd name="connsiteY7" fmla="*/ 840342 h 1200881"/>
                      <a:gd name="connsiteX8" fmla="*/ 92759 w 1144132"/>
                      <a:gd name="connsiteY8" fmla="*/ 652895 h 1200881"/>
                      <a:gd name="connsiteX9" fmla="*/ 68115 w 1144132"/>
                      <a:gd name="connsiteY9" fmla="*/ 518506 h 1200881"/>
                      <a:gd name="connsiteX10" fmla="*/ 63638 w 1144132"/>
                      <a:gd name="connsiteY10" fmla="*/ 393761 h 1200881"/>
                      <a:gd name="connsiteX11" fmla="*/ 633178 w 1144132"/>
                      <a:gd name="connsiteY11" fmla="*/ 0 h 1200881"/>
                      <a:gd name="connsiteX12" fmla="*/ 1143476 w 1144132"/>
                      <a:gd name="connsiteY12" fmla="*/ 569195 h 1200881"/>
                      <a:gd name="connsiteX13" fmla="*/ 793364 w 1144132"/>
                      <a:gd name="connsiteY13" fmla="*/ 1143244 h 1200881"/>
                      <a:gd name="connsiteX0" fmla="*/ 699810 w 1144132"/>
                      <a:gd name="connsiteY0" fmla="*/ 973093 h 1200881"/>
                      <a:gd name="connsiteX1" fmla="*/ 239030 w 1144132"/>
                      <a:gd name="connsiteY1" fmla="*/ 1198218 h 1200881"/>
                      <a:gd name="connsiteX2" fmla="*/ 120290 w 1144132"/>
                      <a:gd name="connsiteY2" fmla="*/ 1088922 h 1200881"/>
                      <a:gd name="connsiteX3" fmla="*/ 99561 w 1144132"/>
                      <a:gd name="connsiteY3" fmla="*/ 1006259 h 1200881"/>
                      <a:gd name="connsiteX4" fmla="*/ 165293 w 1144132"/>
                      <a:gd name="connsiteY4" fmla="*/ 986958 h 1200881"/>
                      <a:gd name="connsiteX5" fmla="*/ 93478 w 1144132"/>
                      <a:gd name="connsiteY5" fmla="*/ 979490 h 1200881"/>
                      <a:gd name="connsiteX6" fmla="*/ 88720 w 1144132"/>
                      <a:gd name="connsiteY6" fmla="*/ 889406 h 1200881"/>
                      <a:gd name="connsiteX7" fmla="*/ 936 w 1144132"/>
                      <a:gd name="connsiteY7" fmla="*/ 840342 h 1200881"/>
                      <a:gd name="connsiteX8" fmla="*/ 92759 w 1144132"/>
                      <a:gd name="connsiteY8" fmla="*/ 652895 h 1200881"/>
                      <a:gd name="connsiteX9" fmla="*/ 68115 w 1144132"/>
                      <a:gd name="connsiteY9" fmla="*/ 518506 h 1200881"/>
                      <a:gd name="connsiteX10" fmla="*/ 63638 w 1144132"/>
                      <a:gd name="connsiteY10" fmla="*/ 393761 h 1200881"/>
                      <a:gd name="connsiteX11" fmla="*/ 633178 w 1144132"/>
                      <a:gd name="connsiteY11" fmla="*/ 0 h 1200881"/>
                      <a:gd name="connsiteX12" fmla="*/ 1143476 w 1144132"/>
                      <a:gd name="connsiteY12" fmla="*/ 569195 h 1200881"/>
                      <a:gd name="connsiteX13" fmla="*/ 793364 w 1144132"/>
                      <a:gd name="connsiteY13" fmla="*/ 1143244 h 1200881"/>
                      <a:gd name="connsiteX0" fmla="*/ 699810 w 1144132"/>
                      <a:gd name="connsiteY0" fmla="*/ 973093 h 1200881"/>
                      <a:gd name="connsiteX1" fmla="*/ 239030 w 1144132"/>
                      <a:gd name="connsiteY1" fmla="*/ 1198218 h 1200881"/>
                      <a:gd name="connsiteX2" fmla="*/ 120290 w 1144132"/>
                      <a:gd name="connsiteY2" fmla="*/ 1088922 h 1200881"/>
                      <a:gd name="connsiteX3" fmla="*/ 99561 w 1144132"/>
                      <a:gd name="connsiteY3" fmla="*/ 1006259 h 1200881"/>
                      <a:gd name="connsiteX4" fmla="*/ 165293 w 1144132"/>
                      <a:gd name="connsiteY4" fmla="*/ 986958 h 1200881"/>
                      <a:gd name="connsiteX5" fmla="*/ 93478 w 1144132"/>
                      <a:gd name="connsiteY5" fmla="*/ 979490 h 1200881"/>
                      <a:gd name="connsiteX6" fmla="*/ 88720 w 1144132"/>
                      <a:gd name="connsiteY6" fmla="*/ 889406 h 1200881"/>
                      <a:gd name="connsiteX7" fmla="*/ 936 w 1144132"/>
                      <a:gd name="connsiteY7" fmla="*/ 840342 h 1200881"/>
                      <a:gd name="connsiteX8" fmla="*/ 92759 w 1144132"/>
                      <a:gd name="connsiteY8" fmla="*/ 652895 h 1200881"/>
                      <a:gd name="connsiteX9" fmla="*/ 68115 w 1144132"/>
                      <a:gd name="connsiteY9" fmla="*/ 518506 h 1200881"/>
                      <a:gd name="connsiteX10" fmla="*/ 63638 w 1144132"/>
                      <a:gd name="connsiteY10" fmla="*/ 393761 h 1200881"/>
                      <a:gd name="connsiteX11" fmla="*/ 633178 w 1144132"/>
                      <a:gd name="connsiteY11" fmla="*/ 0 h 1200881"/>
                      <a:gd name="connsiteX12" fmla="*/ 1143476 w 1144132"/>
                      <a:gd name="connsiteY12" fmla="*/ 569195 h 1200881"/>
                      <a:gd name="connsiteX13" fmla="*/ 793364 w 1144132"/>
                      <a:gd name="connsiteY13" fmla="*/ 1143244 h 1200881"/>
                      <a:gd name="connsiteX0" fmla="*/ 699810 w 1144132"/>
                      <a:gd name="connsiteY0" fmla="*/ 973093 h 1200881"/>
                      <a:gd name="connsiteX1" fmla="*/ 239030 w 1144132"/>
                      <a:gd name="connsiteY1" fmla="*/ 1198218 h 1200881"/>
                      <a:gd name="connsiteX2" fmla="*/ 120290 w 1144132"/>
                      <a:gd name="connsiteY2" fmla="*/ 1088922 h 1200881"/>
                      <a:gd name="connsiteX3" fmla="*/ 104323 w 1144132"/>
                      <a:gd name="connsiteY3" fmla="*/ 1049122 h 1200881"/>
                      <a:gd name="connsiteX4" fmla="*/ 165293 w 1144132"/>
                      <a:gd name="connsiteY4" fmla="*/ 986958 h 1200881"/>
                      <a:gd name="connsiteX5" fmla="*/ 93478 w 1144132"/>
                      <a:gd name="connsiteY5" fmla="*/ 979490 h 1200881"/>
                      <a:gd name="connsiteX6" fmla="*/ 88720 w 1144132"/>
                      <a:gd name="connsiteY6" fmla="*/ 889406 h 1200881"/>
                      <a:gd name="connsiteX7" fmla="*/ 936 w 1144132"/>
                      <a:gd name="connsiteY7" fmla="*/ 840342 h 1200881"/>
                      <a:gd name="connsiteX8" fmla="*/ 92759 w 1144132"/>
                      <a:gd name="connsiteY8" fmla="*/ 652895 h 1200881"/>
                      <a:gd name="connsiteX9" fmla="*/ 68115 w 1144132"/>
                      <a:gd name="connsiteY9" fmla="*/ 518506 h 1200881"/>
                      <a:gd name="connsiteX10" fmla="*/ 63638 w 1144132"/>
                      <a:gd name="connsiteY10" fmla="*/ 393761 h 1200881"/>
                      <a:gd name="connsiteX11" fmla="*/ 633178 w 1144132"/>
                      <a:gd name="connsiteY11" fmla="*/ 0 h 1200881"/>
                      <a:gd name="connsiteX12" fmla="*/ 1143476 w 1144132"/>
                      <a:gd name="connsiteY12" fmla="*/ 569195 h 1200881"/>
                      <a:gd name="connsiteX13" fmla="*/ 793364 w 1144132"/>
                      <a:gd name="connsiteY13" fmla="*/ 1143244 h 1200881"/>
                      <a:gd name="connsiteX0" fmla="*/ 699810 w 1144132"/>
                      <a:gd name="connsiteY0" fmla="*/ 973093 h 1200881"/>
                      <a:gd name="connsiteX1" fmla="*/ 239030 w 1144132"/>
                      <a:gd name="connsiteY1" fmla="*/ 1198218 h 1200881"/>
                      <a:gd name="connsiteX2" fmla="*/ 120290 w 1144132"/>
                      <a:gd name="connsiteY2" fmla="*/ 1088922 h 1200881"/>
                      <a:gd name="connsiteX3" fmla="*/ 104323 w 1144132"/>
                      <a:gd name="connsiteY3" fmla="*/ 1049122 h 1200881"/>
                      <a:gd name="connsiteX4" fmla="*/ 196249 w 1144132"/>
                      <a:gd name="connsiteY4" fmla="*/ 991721 h 1200881"/>
                      <a:gd name="connsiteX5" fmla="*/ 93478 w 1144132"/>
                      <a:gd name="connsiteY5" fmla="*/ 979490 h 1200881"/>
                      <a:gd name="connsiteX6" fmla="*/ 88720 w 1144132"/>
                      <a:gd name="connsiteY6" fmla="*/ 889406 h 1200881"/>
                      <a:gd name="connsiteX7" fmla="*/ 936 w 1144132"/>
                      <a:gd name="connsiteY7" fmla="*/ 840342 h 1200881"/>
                      <a:gd name="connsiteX8" fmla="*/ 92759 w 1144132"/>
                      <a:gd name="connsiteY8" fmla="*/ 652895 h 1200881"/>
                      <a:gd name="connsiteX9" fmla="*/ 68115 w 1144132"/>
                      <a:gd name="connsiteY9" fmla="*/ 518506 h 1200881"/>
                      <a:gd name="connsiteX10" fmla="*/ 63638 w 1144132"/>
                      <a:gd name="connsiteY10" fmla="*/ 393761 h 1200881"/>
                      <a:gd name="connsiteX11" fmla="*/ 633178 w 1144132"/>
                      <a:gd name="connsiteY11" fmla="*/ 0 h 1200881"/>
                      <a:gd name="connsiteX12" fmla="*/ 1143476 w 1144132"/>
                      <a:gd name="connsiteY12" fmla="*/ 569195 h 1200881"/>
                      <a:gd name="connsiteX13" fmla="*/ 793364 w 1144132"/>
                      <a:gd name="connsiteY13" fmla="*/ 1143244 h 1200881"/>
                      <a:gd name="connsiteX0" fmla="*/ 699810 w 1144132"/>
                      <a:gd name="connsiteY0" fmla="*/ 973093 h 1200881"/>
                      <a:gd name="connsiteX1" fmla="*/ 239030 w 1144132"/>
                      <a:gd name="connsiteY1" fmla="*/ 1198218 h 1200881"/>
                      <a:gd name="connsiteX2" fmla="*/ 120290 w 1144132"/>
                      <a:gd name="connsiteY2" fmla="*/ 1088922 h 1200881"/>
                      <a:gd name="connsiteX3" fmla="*/ 104323 w 1144132"/>
                      <a:gd name="connsiteY3" fmla="*/ 1049122 h 1200881"/>
                      <a:gd name="connsiteX4" fmla="*/ 196249 w 1144132"/>
                      <a:gd name="connsiteY4" fmla="*/ 991721 h 1200881"/>
                      <a:gd name="connsiteX5" fmla="*/ 93478 w 1144132"/>
                      <a:gd name="connsiteY5" fmla="*/ 979490 h 1200881"/>
                      <a:gd name="connsiteX6" fmla="*/ 88720 w 1144132"/>
                      <a:gd name="connsiteY6" fmla="*/ 889406 h 1200881"/>
                      <a:gd name="connsiteX7" fmla="*/ 936 w 1144132"/>
                      <a:gd name="connsiteY7" fmla="*/ 840342 h 1200881"/>
                      <a:gd name="connsiteX8" fmla="*/ 92759 w 1144132"/>
                      <a:gd name="connsiteY8" fmla="*/ 652895 h 1200881"/>
                      <a:gd name="connsiteX9" fmla="*/ 68115 w 1144132"/>
                      <a:gd name="connsiteY9" fmla="*/ 518506 h 1200881"/>
                      <a:gd name="connsiteX10" fmla="*/ 63638 w 1144132"/>
                      <a:gd name="connsiteY10" fmla="*/ 393761 h 1200881"/>
                      <a:gd name="connsiteX11" fmla="*/ 633178 w 1144132"/>
                      <a:gd name="connsiteY11" fmla="*/ 0 h 1200881"/>
                      <a:gd name="connsiteX12" fmla="*/ 1143476 w 1144132"/>
                      <a:gd name="connsiteY12" fmla="*/ 569195 h 1200881"/>
                      <a:gd name="connsiteX13" fmla="*/ 793364 w 1144132"/>
                      <a:gd name="connsiteY13" fmla="*/ 1143244 h 1200881"/>
                      <a:gd name="connsiteX0" fmla="*/ 699810 w 1144132"/>
                      <a:gd name="connsiteY0" fmla="*/ 973093 h 1200881"/>
                      <a:gd name="connsiteX1" fmla="*/ 239030 w 1144132"/>
                      <a:gd name="connsiteY1" fmla="*/ 1198218 h 1200881"/>
                      <a:gd name="connsiteX2" fmla="*/ 120290 w 1144132"/>
                      <a:gd name="connsiteY2" fmla="*/ 1088922 h 1200881"/>
                      <a:gd name="connsiteX3" fmla="*/ 104323 w 1144132"/>
                      <a:gd name="connsiteY3" fmla="*/ 1049122 h 1200881"/>
                      <a:gd name="connsiteX4" fmla="*/ 196249 w 1144132"/>
                      <a:gd name="connsiteY4" fmla="*/ 991721 h 1200881"/>
                      <a:gd name="connsiteX5" fmla="*/ 86334 w 1144132"/>
                      <a:gd name="connsiteY5" fmla="*/ 984253 h 1200881"/>
                      <a:gd name="connsiteX6" fmla="*/ 88720 w 1144132"/>
                      <a:gd name="connsiteY6" fmla="*/ 889406 h 1200881"/>
                      <a:gd name="connsiteX7" fmla="*/ 936 w 1144132"/>
                      <a:gd name="connsiteY7" fmla="*/ 840342 h 1200881"/>
                      <a:gd name="connsiteX8" fmla="*/ 92759 w 1144132"/>
                      <a:gd name="connsiteY8" fmla="*/ 652895 h 1200881"/>
                      <a:gd name="connsiteX9" fmla="*/ 68115 w 1144132"/>
                      <a:gd name="connsiteY9" fmla="*/ 518506 h 1200881"/>
                      <a:gd name="connsiteX10" fmla="*/ 63638 w 1144132"/>
                      <a:gd name="connsiteY10" fmla="*/ 393761 h 1200881"/>
                      <a:gd name="connsiteX11" fmla="*/ 633178 w 1144132"/>
                      <a:gd name="connsiteY11" fmla="*/ 0 h 1200881"/>
                      <a:gd name="connsiteX12" fmla="*/ 1143476 w 1144132"/>
                      <a:gd name="connsiteY12" fmla="*/ 569195 h 1200881"/>
                      <a:gd name="connsiteX13" fmla="*/ 793364 w 1144132"/>
                      <a:gd name="connsiteY13" fmla="*/ 1143244 h 1200881"/>
                      <a:gd name="connsiteX0" fmla="*/ 702173 w 1146495"/>
                      <a:gd name="connsiteY0" fmla="*/ 973093 h 1200881"/>
                      <a:gd name="connsiteX1" fmla="*/ 241393 w 1146495"/>
                      <a:gd name="connsiteY1" fmla="*/ 1198218 h 1200881"/>
                      <a:gd name="connsiteX2" fmla="*/ 122653 w 1146495"/>
                      <a:gd name="connsiteY2" fmla="*/ 1088922 h 1200881"/>
                      <a:gd name="connsiteX3" fmla="*/ 106686 w 1146495"/>
                      <a:gd name="connsiteY3" fmla="*/ 1049122 h 1200881"/>
                      <a:gd name="connsiteX4" fmla="*/ 198612 w 1146495"/>
                      <a:gd name="connsiteY4" fmla="*/ 991721 h 1200881"/>
                      <a:gd name="connsiteX5" fmla="*/ 88697 w 1146495"/>
                      <a:gd name="connsiteY5" fmla="*/ 984253 h 1200881"/>
                      <a:gd name="connsiteX6" fmla="*/ 91083 w 1146495"/>
                      <a:gd name="connsiteY6" fmla="*/ 889406 h 1200881"/>
                      <a:gd name="connsiteX7" fmla="*/ 918 w 1146495"/>
                      <a:gd name="connsiteY7" fmla="*/ 799861 h 1200881"/>
                      <a:gd name="connsiteX8" fmla="*/ 95122 w 1146495"/>
                      <a:gd name="connsiteY8" fmla="*/ 652895 h 1200881"/>
                      <a:gd name="connsiteX9" fmla="*/ 70478 w 1146495"/>
                      <a:gd name="connsiteY9" fmla="*/ 518506 h 1200881"/>
                      <a:gd name="connsiteX10" fmla="*/ 66001 w 1146495"/>
                      <a:gd name="connsiteY10" fmla="*/ 393761 h 1200881"/>
                      <a:gd name="connsiteX11" fmla="*/ 635541 w 1146495"/>
                      <a:gd name="connsiteY11" fmla="*/ 0 h 1200881"/>
                      <a:gd name="connsiteX12" fmla="*/ 1145839 w 1146495"/>
                      <a:gd name="connsiteY12" fmla="*/ 569195 h 1200881"/>
                      <a:gd name="connsiteX13" fmla="*/ 795727 w 1146495"/>
                      <a:gd name="connsiteY13" fmla="*/ 1143244 h 1200881"/>
                      <a:gd name="connsiteX0" fmla="*/ 702173 w 1146495"/>
                      <a:gd name="connsiteY0" fmla="*/ 973093 h 1200881"/>
                      <a:gd name="connsiteX1" fmla="*/ 241393 w 1146495"/>
                      <a:gd name="connsiteY1" fmla="*/ 1198218 h 1200881"/>
                      <a:gd name="connsiteX2" fmla="*/ 122653 w 1146495"/>
                      <a:gd name="connsiteY2" fmla="*/ 1088922 h 1200881"/>
                      <a:gd name="connsiteX3" fmla="*/ 106686 w 1146495"/>
                      <a:gd name="connsiteY3" fmla="*/ 1049122 h 1200881"/>
                      <a:gd name="connsiteX4" fmla="*/ 198612 w 1146495"/>
                      <a:gd name="connsiteY4" fmla="*/ 991721 h 1200881"/>
                      <a:gd name="connsiteX5" fmla="*/ 88697 w 1146495"/>
                      <a:gd name="connsiteY5" fmla="*/ 984253 h 1200881"/>
                      <a:gd name="connsiteX6" fmla="*/ 98227 w 1146495"/>
                      <a:gd name="connsiteY6" fmla="*/ 863212 h 1200881"/>
                      <a:gd name="connsiteX7" fmla="*/ 918 w 1146495"/>
                      <a:gd name="connsiteY7" fmla="*/ 799861 h 1200881"/>
                      <a:gd name="connsiteX8" fmla="*/ 95122 w 1146495"/>
                      <a:gd name="connsiteY8" fmla="*/ 652895 h 1200881"/>
                      <a:gd name="connsiteX9" fmla="*/ 70478 w 1146495"/>
                      <a:gd name="connsiteY9" fmla="*/ 518506 h 1200881"/>
                      <a:gd name="connsiteX10" fmla="*/ 66001 w 1146495"/>
                      <a:gd name="connsiteY10" fmla="*/ 393761 h 1200881"/>
                      <a:gd name="connsiteX11" fmla="*/ 635541 w 1146495"/>
                      <a:gd name="connsiteY11" fmla="*/ 0 h 1200881"/>
                      <a:gd name="connsiteX12" fmla="*/ 1145839 w 1146495"/>
                      <a:gd name="connsiteY12" fmla="*/ 569195 h 1200881"/>
                      <a:gd name="connsiteX13" fmla="*/ 795727 w 1146495"/>
                      <a:gd name="connsiteY13" fmla="*/ 1143244 h 1200881"/>
                      <a:gd name="connsiteX0" fmla="*/ 702173 w 1146495"/>
                      <a:gd name="connsiteY0" fmla="*/ 973093 h 1200881"/>
                      <a:gd name="connsiteX1" fmla="*/ 241393 w 1146495"/>
                      <a:gd name="connsiteY1" fmla="*/ 1198218 h 1200881"/>
                      <a:gd name="connsiteX2" fmla="*/ 122653 w 1146495"/>
                      <a:gd name="connsiteY2" fmla="*/ 1088922 h 1200881"/>
                      <a:gd name="connsiteX3" fmla="*/ 106686 w 1146495"/>
                      <a:gd name="connsiteY3" fmla="*/ 1049122 h 1200881"/>
                      <a:gd name="connsiteX4" fmla="*/ 198612 w 1146495"/>
                      <a:gd name="connsiteY4" fmla="*/ 991721 h 1200881"/>
                      <a:gd name="connsiteX5" fmla="*/ 88697 w 1146495"/>
                      <a:gd name="connsiteY5" fmla="*/ 984253 h 1200881"/>
                      <a:gd name="connsiteX6" fmla="*/ 98227 w 1146495"/>
                      <a:gd name="connsiteY6" fmla="*/ 863212 h 1200881"/>
                      <a:gd name="connsiteX7" fmla="*/ 918 w 1146495"/>
                      <a:gd name="connsiteY7" fmla="*/ 799861 h 1200881"/>
                      <a:gd name="connsiteX8" fmla="*/ 95122 w 1146495"/>
                      <a:gd name="connsiteY8" fmla="*/ 652895 h 1200881"/>
                      <a:gd name="connsiteX9" fmla="*/ 70478 w 1146495"/>
                      <a:gd name="connsiteY9" fmla="*/ 518506 h 1200881"/>
                      <a:gd name="connsiteX10" fmla="*/ 66001 w 1146495"/>
                      <a:gd name="connsiteY10" fmla="*/ 393761 h 1200881"/>
                      <a:gd name="connsiteX11" fmla="*/ 635541 w 1146495"/>
                      <a:gd name="connsiteY11" fmla="*/ 0 h 1200881"/>
                      <a:gd name="connsiteX12" fmla="*/ 1145839 w 1146495"/>
                      <a:gd name="connsiteY12" fmla="*/ 569195 h 1200881"/>
                      <a:gd name="connsiteX13" fmla="*/ 795727 w 1146495"/>
                      <a:gd name="connsiteY13" fmla="*/ 1143244 h 1200881"/>
                      <a:gd name="connsiteX0" fmla="*/ 702173 w 1146495"/>
                      <a:gd name="connsiteY0" fmla="*/ 973093 h 1200881"/>
                      <a:gd name="connsiteX1" fmla="*/ 241393 w 1146495"/>
                      <a:gd name="connsiteY1" fmla="*/ 1198218 h 1200881"/>
                      <a:gd name="connsiteX2" fmla="*/ 122653 w 1146495"/>
                      <a:gd name="connsiteY2" fmla="*/ 1088922 h 1200881"/>
                      <a:gd name="connsiteX3" fmla="*/ 106686 w 1146495"/>
                      <a:gd name="connsiteY3" fmla="*/ 1049122 h 1200881"/>
                      <a:gd name="connsiteX4" fmla="*/ 198612 w 1146495"/>
                      <a:gd name="connsiteY4" fmla="*/ 991721 h 1200881"/>
                      <a:gd name="connsiteX5" fmla="*/ 95840 w 1146495"/>
                      <a:gd name="connsiteY5" fmla="*/ 948535 h 1200881"/>
                      <a:gd name="connsiteX6" fmla="*/ 98227 w 1146495"/>
                      <a:gd name="connsiteY6" fmla="*/ 863212 h 1200881"/>
                      <a:gd name="connsiteX7" fmla="*/ 918 w 1146495"/>
                      <a:gd name="connsiteY7" fmla="*/ 799861 h 1200881"/>
                      <a:gd name="connsiteX8" fmla="*/ 95122 w 1146495"/>
                      <a:gd name="connsiteY8" fmla="*/ 652895 h 1200881"/>
                      <a:gd name="connsiteX9" fmla="*/ 70478 w 1146495"/>
                      <a:gd name="connsiteY9" fmla="*/ 518506 h 1200881"/>
                      <a:gd name="connsiteX10" fmla="*/ 66001 w 1146495"/>
                      <a:gd name="connsiteY10" fmla="*/ 393761 h 1200881"/>
                      <a:gd name="connsiteX11" fmla="*/ 635541 w 1146495"/>
                      <a:gd name="connsiteY11" fmla="*/ 0 h 1200881"/>
                      <a:gd name="connsiteX12" fmla="*/ 1145839 w 1146495"/>
                      <a:gd name="connsiteY12" fmla="*/ 569195 h 1200881"/>
                      <a:gd name="connsiteX13" fmla="*/ 795727 w 1146495"/>
                      <a:gd name="connsiteY13" fmla="*/ 1143244 h 1200881"/>
                      <a:gd name="connsiteX0" fmla="*/ 702173 w 1146495"/>
                      <a:gd name="connsiteY0" fmla="*/ 973093 h 1200881"/>
                      <a:gd name="connsiteX1" fmla="*/ 241393 w 1146495"/>
                      <a:gd name="connsiteY1" fmla="*/ 1198218 h 1200881"/>
                      <a:gd name="connsiteX2" fmla="*/ 122653 w 1146495"/>
                      <a:gd name="connsiteY2" fmla="*/ 1088922 h 1200881"/>
                      <a:gd name="connsiteX3" fmla="*/ 106686 w 1146495"/>
                      <a:gd name="connsiteY3" fmla="*/ 1049122 h 1200881"/>
                      <a:gd name="connsiteX4" fmla="*/ 286718 w 1146495"/>
                      <a:gd name="connsiteY4" fmla="*/ 965527 h 1200881"/>
                      <a:gd name="connsiteX5" fmla="*/ 95840 w 1146495"/>
                      <a:gd name="connsiteY5" fmla="*/ 948535 h 1200881"/>
                      <a:gd name="connsiteX6" fmla="*/ 98227 w 1146495"/>
                      <a:gd name="connsiteY6" fmla="*/ 863212 h 1200881"/>
                      <a:gd name="connsiteX7" fmla="*/ 918 w 1146495"/>
                      <a:gd name="connsiteY7" fmla="*/ 799861 h 1200881"/>
                      <a:gd name="connsiteX8" fmla="*/ 95122 w 1146495"/>
                      <a:gd name="connsiteY8" fmla="*/ 652895 h 1200881"/>
                      <a:gd name="connsiteX9" fmla="*/ 70478 w 1146495"/>
                      <a:gd name="connsiteY9" fmla="*/ 518506 h 1200881"/>
                      <a:gd name="connsiteX10" fmla="*/ 66001 w 1146495"/>
                      <a:gd name="connsiteY10" fmla="*/ 393761 h 1200881"/>
                      <a:gd name="connsiteX11" fmla="*/ 635541 w 1146495"/>
                      <a:gd name="connsiteY11" fmla="*/ 0 h 1200881"/>
                      <a:gd name="connsiteX12" fmla="*/ 1145839 w 1146495"/>
                      <a:gd name="connsiteY12" fmla="*/ 569195 h 1200881"/>
                      <a:gd name="connsiteX13" fmla="*/ 795727 w 1146495"/>
                      <a:gd name="connsiteY13" fmla="*/ 1143244 h 1200881"/>
                      <a:gd name="connsiteX0" fmla="*/ 702173 w 1146495"/>
                      <a:gd name="connsiteY0" fmla="*/ 973093 h 1200881"/>
                      <a:gd name="connsiteX1" fmla="*/ 241393 w 1146495"/>
                      <a:gd name="connsiteY1" fmla="*/ 1198218 h 1200881"/>
                      <a:gd name="connsiteX2" fmla="*/ 141703 w 1146495"/>
                      <a:gd name="connsiteY2" fmla="*/ 1119878 h 1200881"/>
                      <a:gd name="connsiteX3" fmla="*/ 106686 w 1146495"/>
                      <a:gd name="connsiteY3" fmla="*/ 1049122 h 1200881"/>
                      <a:gd name="connsiteX4" fmla="*/ 286718 w 1146495"/>
                      <a:gd name="connsiteY4" fmla="*/ 965527 h 1200881"/>
                      <a:gd name="connsiteX5" fmla="*/ 95840 w 1146495"/>
                      <a:gd name="connsiteY5" fmla="*/ 948535 h 1200881"/>
                      <a:gd name="connsiteX6" fmla="*/ 98227 w 1146495"/>
                      <a:gd name="connsiteY6" fmla="*/ 863212 h 1200881"/>
                      <a:gd name="connsiteX7" fmla="*/ 918 w 1146495"/>
                      <a:gd name="connsiteY7" fmla="*/ 799861 h 1200881"/>
                      <a:gd name="connsiteX8" fmla="*/ 95122 w 1146495"/>
                      <a:gd name="connsiteY8" fmla="*/ 652895 h 1200881"/>
                      <a:gd name="connsiteX9" fmla="*/ 70478 w 1146495"/>
                      <a:gd name="connsiteY9" fmla="*/ 518506 h 1200881"/>
                      <a:gd name="connsiteX10" fmla="*/ 66001 w 1146495"/>
                      <a:gd name="connsiteY10" fmla="*/ 393761 h 1200881"/>
                      <a:gd name="connsiteX11" fmla="*/ 635541 w 1146495"/>
                      <a:gd name="connsiteY11" fmla="*/ 0 h 1200881"/>
                      <a:gd name="connsiteX12" fmla="*/ 1145839 w 1146495"/>
                      <a:gd name="connsiteY12" fmla="*/ 569195 h 1200881"/>
                      <a:gd name="connsiteX13" fmla="*/ 795727 w 1146495"/>
                      <a:gd name="connsiteY13" fmla="*/ 1143244 h 1200881"/>
                      <a:gd name="connsiteX0" fmla="*/ 702173 w 1146495"/>
                      <a:gd name="connsiteY0" fmla="*/ 973093 h 1200881"/>
                      <a:gd name="connsiteX1" fmla="*/ 241393 w 1146495"/>
                      <a:gd name="connsiteY1" fmla="*/ 1198218 h 1200881"/>
                      <a:gd name="connsiteX2" fmla="*/ 141703 w 1146495"/>
                      <a:gd name="connsiteY2" fmla="*/ 1119878 h 1200881"/>
                      <a:gd name="connsiteX3" fmla="*/ 106686 w 1146495"/>
                      <a:gd name="connsiteY3" fmla="*/ 1049122 h 1200881"/>
                      <a:gd name="connsiteX4" fmla="*/ 286718 w 1146495"/>
                      <a:gd name="connsiteY4" fmla="*/ 965527 h 1200881"/>
                      <a:gd name="connsiteX5" fmla="*/ 95840 w 1146495"/>
                      <a:gd name="connsiteY5" fmla="*/ 948535 h 1200881"/>
                      <a:gd name="connsiteX6" fmla="*/ 98227 w 1146495"/>
                      <a:gd name="connsiteY6" fmla="*/ 863212 h 1200881"/>
                      <a:gd name="connsiteX7" fmla="*/ 918 w 1146495"/>
                      <a:gd name="connsiteY7" fmla="*/ 799861 h 1200881"/>
                      <a:gd name="connsiteX8" fmla="*/ 95122 w 1146495"/>
                      <a:gd name="connsiteY8" fmla="*/ 652895 h 1200881"/>
                      <a:gd name="connsiteX9" fmla="*/ 70478 w 1146495"/>
                      <a:gd name="connsiteY9" fmla="*/ 518506 h 1200881"/>
                      <a:gd name="connsiteX10" fmla="*/ 66001 w 1146495"/>
                      <a:gd name="connsiteY10" fmla="*/ 393761 h 1200881"/>
                      <a:gd name="connsiteX11" fmla="*/ 635541 w 1146495"/>
                      <a:gd name="connsiteY11" fmla="*/ 0 h 1200881"/>
                      <a:gd name="connsiteX12" fmla="*/ 1145839 w 1146495"/>
                      <a:gd name="connsiteY12" fmla="*/ 569195 h 1200881"/>
                      <a:gd name="connsiteX13" fmla="*/ 795727 w 1146495"/>
                      <a:gd name="connsiteY13" fmla="*/ 1143244 h 1200881"/>
                      <a:gd name="connsiteX0" fmla="*/ 702173 w 1146495"/>
                      <a:gd name="connsiteY0" fmla="*/ 973093 h 1200881"/>
                      <a:gd name="connsiteX1" fmla="*/ 241393 w 1146495"/>
                      <a:gd name="connsiteY1" fmla="*/ 1198218 h 1200881"/>
                      <a:gd name="connsiteX2" fmla="*/ 141703 w 1146495"/>
                      <a:gd name="connsiteY2" fmla="*/ 1119878 h 1200881"/>
                      <a:gd name="connsiteX3" fmla="*/ 111449 w 1146495"/>
                      <a:gd name="connsiteY3" fmla="*/ 1072934 h 1200881"/>
                      <a:gd name="connsiteX4" fmla="*/ 286718 w 1146495"/>
                      <a:gd name="connsiteY4" fmla="*/ 965527 h 1200881"/>
                      <a:gd name="connsiteX5" fmla="*/ 95840 w 1146495"/>
                      <a:gd name="connsiteY5" fmla="*/ 948535 h 1200881"/>
                      <a:gd name="connsiteX6" fmla="*/ 98227 w 1146495"/>
                      <a:gd name="connsiteY6" fmla="*/ 863212 h 1200881"/>
                      <a:gd name="connsiteX7" fmla="*/ 918 w 1146495"/>
                      <a:gd name="connsiteY7" fmla="*/ 799861 h 1200881"/>
                      <a:gd name="connsiteX8" fmla="*/ 95122 w 1146495"/>
                      <a:gd name="connsiteY8" fmla="*/ 652895 h 1200881"/>
                      <a:gd name="connsiteX9" fmla="*/ 70478 w 1146495"/>
                      <a:gd name="connsiteY9" fmla="*/ 518506 h 1200881"/>
                      <a:gd name="connsiteX10" fmla="*/ 66001 w 1146495"/>
                      <a:gd name="connsiteY10" fmla="*/ 393761 h 1200881"/>
                      <a:gd name="connsiteX11" fmla="*/ 635541 w 1146495"/>
                      <a:gd name="connsiteY11" fmla="*/ 0 h 1200881"/>
                      <a:gd name="connsiteX12" fmla="*/ 1145839 w 1146495"/>
                      <a:gd name="connsiteY12" fmla="*/ 569195 h 1200881"/>
                      <a:gd name="connsiteX13" fmla="*/ 795727 w 1146495"/>
                      <a:gd name="connsiteY13" fmla="*/ 1143244 h 1200881"/>
                      <a:gd name="connsiteX0" fmla="*/ 702173 w 1146495"/>
                      <a:gd name="connsiteY0" fmla="*/ 973093 h 1200881"/>
                      <a:gd name="connsiteX1" fmla="*/ 241393 w 1146495"/>
                      <a:gd name="connsiteY1" fmla="*/ 1198218 h 1200881"/>
                      <a:gd name="connsiteX2" fmla="*/ 167897 w 1146495"/>
                      <a:gd name="connsiteY2" fmla="*/ 1119878 h 1200881"/>
                      <a:gd name="connsiteX3" fmla="*/ 111449 w 1146495"/>
                      <a:gd name="connsiteY3" fmla="*/ 1072934 h 1200881"/>
                      <a:gd name="connsiteX4" fmla="*/ 286718 w 1146495"/>
                      <a:gd name="connsiteY4" fmla="*/ 965527 h 1200881"/>
                      <a:gd name="connsiteX5" fmla="*/ 95840 w 1146495"/>
                      <a:gd name="connsiteY5" fmla="*/ 948535 h 1200881"/>
                      <a:gd name="connsiteX6" fmla="*/ 98227 w 1146495"/>
                      <a:gd name="connsiteY6" fmla="*/ 863212 h 1200881"/>
                      <a:gd name="connsiteX7" fmla="*/ 918 w 1146495"/>
                      <a:gd name="connsiteY7" fmla="*/ 799861 h 1200881"/>
                      <a:gd name="connsiteX8" fmla="*/ 95122 w 1146495"/>
                      <a:gd name="connsiteY8" fmla="*/ 652895 h 1200881"/>
                      <a:gd name="connsiteX9" fmla="*/ 70478 w 1146495"/>
                      <a:gd name="connsiteY9" fmla="*/ 518506 h 1200881"/>
                      <a:gd name="connsiteX10" fmla="*/ 66001 w 1146495"/>
                      <a:gd name="connsiteY10" fmla="*/ 393761 h 1200881"/>
                      <a:gd name="connsiteX11" fmla="*/ 635541 w 1146495"/>
                      <a:gd name="connsiteY11" fmla="*/ 0 h 1200881"/>
                      <a:gd name="connsiteX12" fmla="*/ 1145839 w 1146495"/>
                      <a:gd name="connsiteY12" fmla="*/ 569195 h 1200881"/>
                      <a:gd name="connsiteX13" fmla="*/ 795727 w 1146495"/>
                      <a:gd name="connsiteY13" fmla="*/ 1143244 h 1200881"/>
                      <a:gd name="connsiteX0" fmla="*/ 702173 w 1146495"/>
                      <a:gd name="connsiteY0" fmla="*/ 973093 h 1200881"/>
                      <a:gd name="connsiteX1" fmla="*/ 241393 w 1146495"/>
                      <a:gd name="connsiteY1" fmla="*/ 1198218 h 1200881"/>
                      <a:gd name="connsiteX2" fmla="*/ 167897 w 1146495"/>
                      <a:gd name="connsiteY2" fmla="*/ 1119878 h 1200881"/>
                      <a:gd name="connsiteX3" fmla="*/ 147167 w 1146495"/>
                      <a:gd name="connsiteY3" fmla="*/ 1075315 h 1200881"/>
                      <a:gd name="connsiteX4" fmla="*/ 286718 w 1146495"/>
                      <a:gd name="connsiteY4" fmla="*/ 965527 h 1200881"/>
                      <a:gd name="connsiteX5" fmla="*/ 95840 w 1146495"/>
                      <a:gd name="connsiteY5" fmla="*/ 948535 h 1200881"/>
                      <a:gd name="connsiteX6" fmla="*/ 98227 w 1146495"/>
                      <a:gd name="connsiteY6" fmla="*/ 863212 h 1200881"/>
                      <a:gd name="connsiteX7" fmla="*/ 918 w 1146495"/>
                      <a:gd name="connsiteY7" fmla="*/ 799861 h 1200881"/>
                      <a:gd name="connsiteX8" fmla="*/ 95122 w 1146495"/>
                      <a:gd name="connsiteY8" fmla="*/ 652895 h 1200881"/>
                      <a:gd name="connsiteX9" fmla="*/ 70478 w 1146495"/>
                      <a:gd name="connsiteY9" fmla="*/ 518506 h 1200881"/>
                      <a:gd name="connsiteX10" fmla="*/ 66001 w 1146495"/>
                      <a:gd name="connsiteY10" fmla="*/ 393761 h 1200881"/>
                      <a:gd name="connsiteX11" fmla="*/ 635541 w 1146495"/>
                      <a:gd name="connsiteY11" fmla="*/ 0 h 1200881"/>
                      <a:gd name="connsiteX12" fmla="*/ 1145839 w 1146495"/>
                      <a:gd name="connsiteY12" fmla="*/ 569195 h 1200881"/>
                      <a:gd name="connsiteX13" fmla="*/ 795727 w 1146495"/>
                      <a:gd name="connsiteY13" fmla="*/ 1143244 h 1200881"/>
                      <a:gd name="connsiteX0" fmla="*/ 702173 w 1146495"/>
                      <a:gd name="connsiteY0" fmla="*/ 973093 h 1200881"/>
                      <a:gd name="connsiteX1" fmla="*/ 241393 w 1146495"/>
                      <a:gd name="connsiteY1" fmla="*/ 1198218 h 1200881"/>
                      <a:gd name="connsiteX2" fmla="*/ 167897 w 1146495"/>
                      <a:gd name="connsiteY2" fmla="*/ 1119878 h 1200881"/>
                      <a:gd name="connsiteX3" fmla="*/ 147167 w 1146495"/>
                      <a:gd name="connsiteY3" fmla="*/ 1075315 h 1200881"/>
                      <a:gd name="connsiteX4" fmla="*/ 305768 w 1146495"/>
                      <a:gd name="connsiteY4" fmla="*/ 963146 h 1200881"/>
                      <a:gd name="connsiteX5" fmla="*/ 95840 w 1146495"/>
                      <a:gd name="connsiteY5" fmla="*/ 948535 h 1200881"/>
                      <a:gd name="connsiteX6" fmla="*/ 98227 w 1146495"/>
                      <a:gd name="connsiteY6" fmla="*/ 863212 h 1200881"/>
                      <a:gd name="connsiteX7" fmla="*/ 918 w 1146495"/>
                      <a:gd name="connsiteY7" fmla="*/ 799861 h 1200881"/>
                      <a:gd name="connsiteX8" fmla="*/ 95122 w 1146495"/>
                      <a:gd name="connsiteY8" fmla="*/ 652895 h 1200881"/>
                      <a:gd name="connsiteX9" fmla="*/ 70478 w 1146495"/>
                      <a:gd name="connsiteY9" fmla="*/ 518506 h 1200881"/>
                      <a:gd name="connsiteX10" fmla="*/ 66001 w 1146495"/>
                      <a:gd name="connsiteY10" fmla="*/ 393761 h 1200881"/>
                      <a:gd name="connsiteX11" fmla="*/ 635541 w 1146495"/>
                      <a:gd name="connsiteY11" fmla="*/ 0 h 1200881"/>
                      <a:gd name="connsiteX12" fmla="*/ 1145839 w 1146495"/>
                      <a:gd name="connsiteY12" fmla="*/ 569195 h 1200881"/>
                      <a:gd name="connsiteX13" fmla="*/ 795727 w 1146495"/>
                      <a:gd name="connsiteY13" fmla="*/ 1143244 h 1200881"/>
                      <a:gd name="connsiteX0" fmla="*/ 702173 w 1146495"/>
                      <a:gd name="connsiteY0" fmla="*/ 973093 h 1200881"/>
                      <a:gd name="connsiteX1" fmla="*/ 241393 w 1146495"/>
                      <a:gd name="connsiteY1" fmla="*/ 1198218 h 1200881"/>
                      <a:gd name="connsiteX2" fmla="*/ 167897 w 1146495"/>
                      <a:gd name="connsiteY2" fmla="*/ 1119878 h 1200881"/>
                      <a:gd name="connsiteX3" fmla="*/ 147167 w 1146495"/>
                      <a:gd name="connsiteY3" fmla="*/ 1075315 h 1200881"/>
                      <a:gd name="connsiteX4" fmla="*/ 305768 w 1146495"/>
                      <a:gd name="connsiteY4" fmla="*/ 963146 h 1200881"/>
                      <a:gd name="connsiteX5" fmla="*/ 95840 w 1146495"/>
                      <a:gd name="connsiteY5" fmla="*/ 948535 h 1200881"/>
                      <a:gd name="connsiteX6" fmla="*/ 98227 w 1146495"/>
                      <a:gd name="connsiteY6" fmla="*/ 863212 h 1200881"/>
                      <a:gd name="connsiteX7" fmla="*/ 918 w 1146495"/>
                      <a:gd name="connsiteY7" fmla="*/ 799861 h 1200881"/>
                      <a:gd name="connsiteX8" fmla="*/ 95122 w 1146495"/>
                      <a:gd name="connsiteY8" fmla="*/ 652895 h 1200881"/>
                      <a:gd name="connsiteX9" fmla="*/ 70478 w 1146495"/>
                      <a:gd name="connsiteY9" fmla="*/ 518506 h 1200881"/>
                      <a:gd name="connsiteX10" fmla="*/ 66001 w 1146495"/>
                      <a:gd name="connsiteY10" fmla="*/ 393761 h 1200881"/>
                      <a:gd name="connsiteX11" fmla="*/ 635541 w 1146495"/>
                      <a:gd name="connsiteY11" fmla="*/ 0 h 1200881"/>
                      <a:gd name="connsiteX12" fmla="*/ 1145839 w 1146495"/>
                      <a:gd name="connsiteY12" fmla="*/ 569195 h 1200881"/>
                      <a:gd name="connsiteX13" fmla="*/ 795727 w 1146495"/>
                      <a:gd name="connsiteY13" fmla="*/ 1143244 h 1200881"/>
                      <a:gd name="connsiteX0" fmla="*/ 702173 w 1146495"/>
                      <a:gd name="connsiteY0" fmla="*/ 973093 h 1200881"/>
                      <a:gd name="connsiteX1" fmla="*/ 241393 w 1146495"/>
                      <a:gd name="connsiteY1" fmla="*/ 1198218 h 1200881"/>
                      <a:gd name="connsiteX2" fmla="*/ 167897 w 1146495"/>
                      <a:gd name="connsiteY2" fmla="*/ 1119878 h 1200881"/>
                      <a:gd name="connsiteX3" fmla="*/ 147167 w 1146495"/>
                      <a:gd name="connsiteY3" fmla="*/ 1075315 h 1200881"/>
                      <a:gd name="connsiteX4" fmla="*/ 289099 w 1146495"/>
                      <a:gd name="connsiteY4" fmla="*/ 956002 h 1200881"/>
                      <a:gd name="connsiteX5" fmla="*/ 95840 w 1146495"/>
                      <a:gd name="connsiteY5" fmla="*/ 948535 h 1200881"/>
                      <a:gd name="connsiteX6" fmla="*/ 98227 w 1146495"/>
                      <a:gd name="connsiteY6" fmla="*/ 863212 h 1200881"/>
                      <a:gd name="connsiteX7" fmla="*/ 918 w 1146495"/>
                      <a:gd name="connsiteY7" fmla="*/ 799861 h 1200881"/>
                      <a:gd name="connsiteX8" fmla="*/ 95122 w 1146495"/>
                      <a:gd name="connsiteY8" fmla="*/ 652895 h 1200881"/>
                      <a:gd name="connsiteX9" fmla="*/ 70478 w 1146495"/>
                      <a:gd name="connsiteY9" fmla="*/ 518506 h 1200881"/>
                      <a:gd name="connsiteX10" fmla="*/ 66001 w 1146495"/>
                      <a:gd name="connsiteY10" fmla="*/ 393761 h 1200881"/>
                      <a:gd name="connsiteX11" fmla="*/ 635541 w 1146495"/>
                      <a:gd name="connsiteY11" fmla="*/ 0 h 1200881"/>
                      <a:gd name="connsiteX12" fmla="*/ 1145839 w 1146495"/>
                      <a:gd name="connsiteY12" fmla="*/ 569195 h 1200881"/>
                      <a:gd name="connsiteX13" fmla="*/ 795727 w 1146495"/>
                      <a:gd name="connsiteY13" fmla="*/ 1143244 h 1200881"/>
                      <a:gd name="connsiteX0" fmla="*/ 702173 w 1146495"/>
                      <a:gd name="connsiteY0" fmla="*/ 973093 h 1200881"/>
                      <a:gd name="connsiteX1" fmla="*/ 241393 w 1146495"/>
                      <a:gd name="connsiteY1" fmla="*/ 1198218 h 1200881"/>
                      <a:gd name="connsiteX2" fmla="*/ 167897 w 1146495"/>
                      <a:gd name="connsiteY2" fmla="*/ 1119878 h 1200881"/>
                      <a:gd name="connsiteX3" fmla="*/ 147167 w 1146495"/>
                      <a:gd name="connsiteY3" fmla="*/ 1075315 h 1200881"/>
                      <a:gd name="connsiteX4" fmla="*/ 289099 w 1146495"/>
                      <a:gd name="connsiteY4" fmla="*/ 956002 h 1200881"/>
                      <a:gd name="connsiteX5" fmla="*/ 95840 w 1146495"/>
                      <a:gd name="connsiteY5" fmla="*/ 948535 h 1200881"/>
                      <a:gd name="connsiteX6" fmla="*/ 98227 w 1146495"/>
                      <a:gd name="connsiteY6" fmla="*/ 863212 h 1200881"/>
                      <a:gd name="connsiteX7" fmla="*/ 918 w 1146495"/>
                      <a:gd name="connsiteY7" fmla="*/ 799861 h 1200881"/>
                      <a:gd name="connsiteX8" fmla="*/ 95122 w 1146495"/>
                      <a:gd name="connsiteY8" fmla="*/ 652895 h 1200881"/>
                      <a:gd name="connsiteX9" fmla="*/ 70478 w 1146495"/>
                      <a:gd name="connsiteY9" fmla="*/ 518506 h 1200881"/>
                      <a:gd name="connsiteX10" fmla="*/ 66001 w 1146495"/>
                      <a:gd name="connsiteY10" fmla="*/ 393761 h 1200881"/>
                      <a:gd name="connsiteX11" fmla="*/ 635541 w 1146495"/>
                      <a:gd name="connsiteY11" fmla="*/ 0 h 1200881"/>
                      <a:gd name="connsiteX12" fmla="*/ 1145839 w 1146495"/>
                      <a:gd name="connsiteY12" fmla="*/ 569195 h 1200881"/>
                      <a:gd name="connsiteX13" fmla="*/ 795727 w 1146495"/>
                      <a:gd name="connsiteY13" fmla="*/ 1143244 h 1200881"/>
                      <a:gd name="connsiteX0" fmla="*/ 702173 w 1146495"/>
                      <a:gd name="connsiteY0" fmla="*/ 973093 h 1200881"/>
                      <a:gd name="connsiteX1" fmla="*/ 241393 w 1146495"/>
                      <a:gd name="connsiteY1" fmla="*/ 1198218 h 1200881"/>
                      <a:gd name="connsiteX2" fmla="*/ 167897 w 1146495"/>
                      <a:gd name="connsiteY2" fmla="*/ 1119878 h 1200881"/>
                      <a:gd name="connsiteX3" fmla="*/ 147167 w 1146495"/>
                      <a:gd name="connsiteY3" fmla="*/ 1075315 h 1200881"/>
                      <a:gd name="connsiteX4" fmla="*/ 289099 w 1146495"/>
                      <a:gd name="connsiteY4" fmla="*/ 956002 h 1200881"/>
                      <a:gd name="connsiteX5" fmla="*/ 95840 w 1146495"/>
                      <a:gd name="connsiteY5" fmla="*/ 948535 h 1200881"/>
                      <a:gd name="connsiteX6" fmla="*/ 98227 w 1146495"/>
                      <a:gd name="connsiteY6" fmla="*/ 863212 h 1200881"/>
                      <a:gd name="connsiteX7" fmla="*/ 918 w 1146495"/>
                      <a:gd name="connsiteY7" fmla="*/ 799861 h 1200881"/>
                      <a:gd name="connsiteX8" fmla="*/ 95122 w 1146495"/>
                      <a:gd name="connsiteY8" fmla="*/ 652895 h 1200881"/>
                      <a:gd name="connsiteX9" fmla="*/ 70478 w 1146495"/>
                      <a:gd name="connsiteY9" fmla="*/ 518506 h 1200881"/>
                      <a:gd name="connsiteX10" fmla="*/ 66001 w 1146495"/>
                      <a:gd name="connsiteY10" fmla="*/ 393761 h 1200881"/>
                      <a:gd name="connsiteX11" fmla="*/ 635541 w 1146495"/>
                      <a:gd name="connsiteY11" fmla="*/ 0 h 1200881"/>
                      <a:gd name="connsiteX12" fmla="*/ 1145839 w 1146495"/>
                      <a:gd name="connsiteY12" fmla="*/ 569195 h 1200881"/>
                      <a:gd name="connsiteX13" fmla="*/ 795727 w 1146495"/>
                      <a:gd name="connsiteY13" fmla="*/ 1143244 h 1200881"/>
                      <a:gd name="connsiteX0" fmla="*/ 702173 w 1146495"/>
                      <a:gd name="connsiteY0" fmla="*/ 973093 h 1200881"/>
                      <a:gd name="connsiteX1" fmla="*/ 241393 w 1146495"/>
                      <a:gd name="connsiteY1" fmla="*/ 1198218 h 1200881"/>
                      <a:gd name="connsiteX2" fmla="*/ 167897 w 1146495"/>
                      <a:gd name="connsiteY2" fmla="*/ 1119878 h 1200881"/>
                      <a:gd name="connsiteX3" fmla="*/ 149548 w 1146495"/>
                      <a:gd name="connsiteY3" fmla="*/ 1087221 h 1200881"/>
                      <a:gd name="connsiteX4" fmla="*/ 289099 w 1146495"/>
                      <a:gd name="connsiteY4" fmla="*/ 956002 h 1200881"/>
                      <a:gd name="connsiteX5" fmla="*/ 95840 w 1146495"/>
                      <a:gd name="connsiteY5" fmla="*/ 948535 h 1200881"/>
                      <a:gd name="connsiteX6" fmla="*/ 98227 w 1146495"/>
                      <a:gd name="connsiteY6" fmla="*/ 863212 h 1200881"/>
                      <a:gd name="connsiteX7" fmla="*/ 918 w 1146495"/>
                      <a:gd name="connsiteY7" fmla="*/ 799861 h 1200881"/>
                      <a:gd name="connsiteX8" fmla="*/ 95122 w 1146495"/>
                      <a:gd name="connsiteY8" fmla="*/ 652895 h 1200881"/>
                      <a:gd name="connsiteX9" fmla="*/ 70478 w 1146495"/>
                      <a:gd name="connsiteY9" fmla="*/ 518506 h 1200881"/>
                      <a:gd name="connsiteX10" fmla="*/ 66001 w 1146495"/>
                      <a:gd name="connsiteY10" fmla="*/ 393761 h 1200881"/>
                      <a:gd name="connsiteX11" fmla="*/ 635541 w 1146495"/>
                      <a:gd name="connsiteY11" fmla="*/ 0 h 1200881"/>
                      <a:gd name="connsiteX12" fmla="*/ 1145839 w 1146495"/>
                      <a:gd name="connsiteY12" fmla="*/ 569195 h 1200881"/>
                      <a:gd name="connsiteX13" fmla="*/ 795727 w 1146495"/>
                      <a:gd name="connsiteY13" fmla="*/ 1143244 h 1200881"/>
                      <a:gd name="connsiteX0" fmla="*/ 702173 w 1146495"/>
                      <a:gd name="connsiteY0" fmla="*/ 973093 h 1200881"/>
                      <a:gd name="connsiteX1" fmla="*/ 241393 w 1146495"/>
                      <a:gd name="connsiteY1" fmla="*/ 1198218 h 1200881"/>
                      <a:gd name="connsiteX2" fmla="*/ 167897 w 1146495"/>
                      <a:gd name="connsiteY2" fmla="*/ 1119878 h 1200881"/>
                      <a:gd name="connsiteX3" fmla="*/ 149548 w 1146495"/>
                      <a:gd name="connsiteY3" fmla="*/ 1087221 h 1200881"/>
                      <a:gd name="connsiteX4" fmla="*/ 289099 w 1146495"/>
                      <a:gd name="connsiteY4" fmla="*/ 956002 h 1200881"/>
                      <a:gd name="connsiteX5" fmla="*/ 95840 w 1146495"/>
                      <a:gd name="connsiteY5" fmla="*/ 948535 h 1200881"/>
                      <a:gd name="connsiteX6" fmla="*/ 98227 w 1146495"/>
                      <a:gd name="connsiteY6" fmla="*/ 863212 h 1200881"/>
                      <a:gd name="connsiteX7" fmla="*/ 918 w 1146495"/>
                      <a:gd name="connsiteY7" fmla="*/ 799861 h 1200881"/>
                      <a:gd name="connsiteX8" fmla="*/ 95122 w 1146495"/>
                      <a:gd name="connsiteY8" fmla="*/ 652895 h 1200881"/>
                      <a:gd name="connsiteX9" fmla="*/ 70478 w 1146495"/>
                      <a:gd name="connsiteY9" fmla="*/ 518506 h 1200881"/>
                      <a:gd name="connsiteX10" fmla="*/ 66001 w 1146495"/>
                      <a:gd name="connsiteY10" fmla="*/ 393761 h 1200881"/>
                      <a:gd name="connsiteX11" fmla="*/ 635541 w 1146495"/>
                      <a:gd name="connsiteY11" fmla="*/ 0 h 1200881"/>
                      <a:gd name="connsiteX12" fmla="*/ 1145839 w 1146495"/>
                      <a:gd name="connsiteY12" fmla="*/ 569195 h 1200881"/>
                      <a:gd name="connsiteX13" fmla="*/ 795727 w 1146495"/>
                      <a:gd name="connsiteY13" fmla="*/ 1143244 h 12008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46495" h="1200881">
                        <a:moveTo>
                          <a:pt x="702173" y="973093"/>
                        </a:moveTo>
                        <a:cubicBezTo>
                          <a:pt x="606753" y="1150794"/>
                          <a:pt x="497177" y="1215366"/>
                          <a:pt x="241393" y="1198218"/>
                        </a:cubicBezTo>
                        <a:cubicBezTo>
                          <a:pt x="163519" y="1195795"/>
                          <a:pt x="197962" y="1185904"/>
                          <a:pt x="167897" y="1119878"/>
                        </a:cubicBezTo>
                        <a:cubicBezTo>
                          <a:pt x="163368" y="1104230"/>
                          <a:pt x="129348" y="1114534"/>
                          <a:pt x="149548" y="1087221"/>
                        </a:cubicBezTo>
                        <a:cubicBezTo>
                          <a:pt x="169748" y="1059908"/>
                          <a:pt x="298050" y="979116"/>
                          <a:pt x="289099" y="956002"/>
                        </a:cubicBezTo>
                        <a:lnTo>
                          <a:pt x="95840" y="948535"/>
                        </a:lnTo>
                        <a:cubicBezTo>
                          <a:pt x="64028" y="933070"/>
                          <a:pt x="98225" y="898003"/>
                          <a:pt x="98227" y="863212"/>
                        </a:cubicBezTo>
                        <a:cubicBezTo>
                          <a:pt x="53512" y="839566"/>
                          <a:pt x="984" y="850152"/>
                          <a:pt x="918" y="799861"/>
                        </a:cubicBezTo>
                        <a:cubicBezTo>
                          <a:pt x="-10226" y="750012"/>
                          <a:pt x="83529" y="699788"/>
                          <a:pt x="95122" y="652895"/>
                        </a:cubicBezTo>
                        <a:cubicBezTo>
                          <a:pt x="106715" y="606002"/>
                          <a:pt x="74934" y="554155"/>
                          <a:pt x="70478" y="518506"/>
                        </a:cubicBezTo>
                        <a:cubicBezTo>
                          <a:pt x="63946" y="486467"/>
                          <a:pt x="66700" y="420261"/>
                          <a:pt x="66001" y="393761"/>
                        </a:cubicBezTo>
                        <a:cubicBezTo>
                          <a:pt x="73327" y="132144"/>
                          <a:pt x="355778" y="0"/>
                          <a:pt x="635541" y="0"/>
                        </a:cubicBezTo>
                        <a:cubicBezTo>
                          <a:pt x="955270" y="0"/>
                          <a:pt x="1159622" y="300072"/>
                          <a:pt x="1145839" y="569195"/>
                        </a:cubicBezTo>
                        <a:cubicBezTo>
                          <a:pt x="1132056" y="838318"/>
                          <a:pt x="787558" y="1003900"/>
                          <a:pt x="795727" y="1143244"/>
                        </a:cubicBez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5" name="フリーフォーム: 図形 404">
                    <a:extLst>
                      <a:ext uri="{FF2B5EF4-FFF2-40B4-BE49-F238E27FC236}">
                        <a16:creationId xmlns:a16="http://schemas.microsoft.com/office/drawing/2014/main" id="{40A2F387-9C52-46E0-A801-2B373585386D}"/>
                      </a:ext>
                    </a:extLst>
                  </p:cNvPr>
                  <p:cNvSpPr/>
                  <p:nvPr/>
                </p:nvSpPr>
                <p:spPr>
                  <a:xfrm>
                    <a:off x="3777610" y="5215402"/>
                    <a:ext cx="220395" cy="630694"/>
                  </a:xfrm>
                  <a:custGeom>
                    <a:avLst/>
                    <a:gdLst>
                      <a:gd name="connsiteX0" fmla="*/ 220395 w 220395"/>
                      <a:gd name="connsiteY0" fmla="*/ 0 h 520726"/>
                      <a:gd name="connsiteX1" fmla="*/ 0 w 220395"/>
                      <a:gd name="connsiteY1" fmla="*/ 520726 h 520726"/>
                      <a:gd name="connsiteX2" fmla="*/ 0 w 220395"/>
                      <a:gd name="connsiteY2" fmla="*/ 303963 h 520726"/>
                      <a:gd name="connsiteX3" fmla="*/ 196581 w 220395"/>
                      <a:gd name="connsiteY3" fmla="*/ 7392 h 520726"/>
                      <a:gd name="connsiteX4" fmla="*/ 220395 w 220395"/>
                      <a:gd name="connsiteY4" fmla="*/ 0 h 5207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0395" h="520726">
                        <a:moveTo>
                          <a:pt x="220395" y="0"/>
                        </a:moveTo>
                        <a:lnTo>
                          <a:pt x="0" y="520726"/>
                        </a:lnTo>
                        <a:lnTo>
                          <a:pt x="0" y="303963"/>
                        </a:lnTo>
                        <a:cubicBezTo>
                          <a:pt x="0" y="170642"/>
                          <a:pt x="81059" y="56254"/>
                          <a:pt x="196581" y="7392"/>
                        </a:cubicBezTo>
                        <a:lnTo>
                          <a:pt x="220395" y="0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6" name="フリーフォーム: 図形 405">
                    <a:extLst>
                      <a:ext uri="{FF2B5EF4-FFF2-40B4-BE49-F238E27FC236}">
                        <a16:creationId xmlns:a16="http://schemas.microsoft.com/office/drawing/2014/main" id="{F828455A-BDAA-4C4C-9C27-29E0D2F728A6}"/>
                      </a:ext>
                    </a:extLst>
                  </p:cNvPr>
                  <p:cNvSpPr/>
                  <p:nvPr/>
                </p:nvSpPr>
                <p:spPr>
                  <a:xfrm>
                    <a:off x="3757614" y="5148551"/>
                    <a:ext cx="845522" cy="1294438"/>
                  </a:xfrm>
                  <a:custGeom>
                    <a:avLst/>
                    <a:gdLst>
                      <a:gd name="connsiteX0" fmla="*/ 321865 w 845522"/>
                      <a:gd name="connsiteY0" fmla="*/ 0 h 1292290"/>
                      <a:gd name="connsiteX1" fmla="*/ 523657 w 845522"/>
                      <a:gd name="connsiteY1" fmla="*/ 0 h 1292290"/>
                      <a:gd name="connsiteX2" fmla="*/ 845522 w 845522"/>
                      <a:gd name="connsiteY2" fmla="*/ 321865 h 1292290"/>
                      <a:gd name="connsiteX3" fmla="*/ 845522 w 845522"/>
                      <a:gd name="connsiteY3" fmla="*/ 1292290 h 1292290"/>
                      <a:gd name="connsiteX4" fmla="*/ 0 w 845522"/>
                      <a:gd name="connsiteY4" fmla="*/ 1292290 h 1292290"/>
                      <a:gd name="connsiteX5" fmla="*/ 0 w 845522"/>
                      <a:gd name="connsiteY5" fmla="*/ 538628 h 1292290"/>
                      <a:gd name="connsiteX6" fmla="*/ 220395 w 845522"/>
                      <a:gd name="connsiteY6" fmla="*/ 17902 h 1292290"/>
                      <a:gd name="connsiteX7" fmla="*/ 256998 w 845522"/>
                      <a:gd name="connsiteY7" fmla="*/ 6539 h 1292290"/>
                      <a:gd name="connsiteX8" fmla="*/ 321865 w 845522"/>
                      <a:gd name="connsiteY8" fmla="*/ 0 h 1292290"/>
                      <a:gd name="connsiteX0" fmla="*/ 321865 w 845522"/>
                      <a:gd name="connsiteY0" fmla="*/ 0 h 1292290"/>
                      <a:gd name="connsiteX1" fmla="*/ 523657 w 845522"/>
                      <a:gd name="connsiteY1" fmla="*/ 0 h 1292290"/>
                      <a:gd name="connsiteX2" fmla="*/ 845522 w 845522"/>
                      <a:gd name="connsiteY2" fmla="*/ 321865 h 1292290"/>
                      <a:gd name="connsiteX3" fmla="*/ 845522 w 845522"/>
                      <a:gd name="connsiteY3" fmla="*/ 1292290 h 1292290"/>
                      <a:gd name="connsiteX4" fmla="*/ 0 w 845522"/>
                      <a:gd name="connsiteY4" fmla="*/ 1292290 h 1292290"/>
                      <a:gd name="connsiteX5" fmla="*/ 0 w 845522"/>
                      <a:gd name="connsiteY5" fmla="*/ 538628 h 1292290"/>
                      <a:gd name="connsiteX6" fmla="*/ 198170 w 845522"/>
                      <a:gd name="connsiteY6" fmla="*/ 71877 h 1292290"/>
                      <a:gd name="connsiteX7" fmla="*/ 256998 w 845522"/>
                      <a:gd name="connsiteY7" fmla="*/ 6539 h 1292290"/>
                      <a:gd name="connsiteX8" fmla="*/ 321865 w 845522"/>
                      <a:gd name="connsiteY8" fmla="*/ 0 h 1292290"/>
                      <a:gd name="connsiteX0" fmla="*/ 321865 w 845522"/>
                      <a:gd name="connsiteY0" fmla="*/ 0 h 1292290"/>
                      <a:gd name="connsiteX1" fmla="*/ 523657 w 845522"/>
                      <a:gd name="connsiteY1" fmla="*/ 0 h 1292290"/>
                      <a:gd name="connsiteX2" fmla="*/ 845522 w 845522"/>
                      <a:gd name="connsiteY2" fmla="*/ 321865 h 1292290"/>
                      <a:gd name="connsiteX3" fmla="*/ 845522 w 845522"/>
                      <a:gd name="connsiteY3" fmla="*/ 1292290 h 1292290"/>
                      <a:gd name="connsiteX4" fmla="*/ 0 w 845522"/>
                      <a:gd name="connsiteY4" fmla="*/ 1292290 h 1292290"/>
                      <a:gd name="connsiteX5" fmla="*/ 0 w 845522"/>
                      <a:gd name="connsiteY5" fmla="*/ 538628 h 1292290"/>
                      <a:gd name="connsiteX6" fmla="*/ 198170 w 845522"/>
                      <a:gd name="connsiteY6" fmla="*/ 71877 h 1292290"/>
                      <a:gd name="connsiteX7" fmla="*/ 256998 w 845522"/>
                      <a:gd name="connsiteY7" fmla="*/ 22414 h 1292290"/>
                      <a:gd name="connsiteX8" fmla="*/ 321865 w 845522"/>
                      <a:gd name="connsiteY8" fmla="*/ 0 h 1292290"/>
                      <a:gd name="connsiteX0" fmla="*/ 321865 w 845522"/>
                      <a:gd name="connsiteY0" fmla="*/ 4 h 1292294"/>
                      <a:gd name="connsiteX1" fmla="*/ 523657 w 845522"/>
                      <a:gd name="connsiteY1" fmla="*/ 4 h 1292294"/>
                      <a:gd name="connsiteX2" fmla="*/ 845522 w 845522"/>
                      <a:gd name="connsiteY2" fmla="*/ 321869 h 1292294"/>
                      <a:gd name="connsiteX3" fmla="*/ 845522 w 845522"/>
                      <a:gd name="connsiteY3" fmla="*/ 1292294 h 1292294"/>
                      <a:gd name="connsiteX4" fmla="*/ 0 w 845522"/>
                      <a:gd name="connsiteY4" fmla="*/ 1292294 h 1292294"/>
                      <a:gd name="connsiteX5" fmla="*/ 0 w 845522"/>
                      <a:gd name="connsiteY5" fmla="*/ 538632 h 1292294"/>
                      <a:gd name="connsiteX6" fmla="*/ 198170 w 845522"/>
                      <a:gd name="connsiteY6" fmla="*/ 71881 h 1292294"/>
                      <a:gd name="connsiteX7" fmla="*/ 256998 w 845522"/>
                      <a:gd name="connsiteY7" fmla="*/ 22418 h 1292294"/>
                      <a:gd name="connsiteX8" fmla="*/ 321865 w 845522"/>
                      <a:gd name="connsiteY8" fmla="*/ 4 h 1292294"/>
                      <a:gd name="connsiteX0" fmla="*/ 321865 w 845522"/>
                      <a:gd name="connsiteY0" fmla="*/ 4 h 1292294"/>
                      <a:gd name="connsiteX1" fmla="*/ 523657 w 845522"/>
                      <a:gd name="connsiteY1" fmla="*/ 4 h 1292294"/>
                      <a:gd name="connsiteX2" fmla="*/ 845522 w 845522"/>
                      <a:gd name="connsiteY2" fmla="*/ 321869 h 1292294"/>
                      <a:gd name="connsiteX3" fmla="*/ 845522 w 845522"/>
                      <a:gd name="connsiteY3" fmla="*/ 1292294 h 1292294"/>
                      <a:gd name="connsiteX4" fmla="*/ 0 w 845522"/>
                      <a:gd name="connsiteY4" fmla="*/ 1292294 h 1292294"/>
                      <a:gd name="connsiteX5" fmla="*/ 0 w 845522"/>
                      <a:gd name="connsiteY5" fmla="*/ 538632 h 1292294"/>
                      <a:gd name="connsiteX6" fmla="*/ 198170 w 845522"/>
                      <a:gd name="connsiteY6" fmla="*/ 71881 h 1292294"/>
                      <a:gd name="connsiteX7" fmla="*/ 256998 w 845522"/>
                      <a:gd name="connsiteY7" fmla="*/ 22418 h 1292294"/>
                      <a:gd name="connsiteX8" fmla="*/ 321865 w 845522"/>
                      <a:gd name="connsiteY8" fmla="*/ 4 h 1292294"/>
                      <a:gd name="connsiteX0" fmla="*/ 321865 w 845522"/>
                      <a:gd name="connsiteY0" fmla="*/ 0 h 1292290"/>
                      <a:gd name="connsiteX1" fmla="*/ 523657 w 845522"/>
                      <a:gd name="connsiteY1" fmla="*/ 0 h 1292290"/>
                      <a:gd name="connsiteX2" fmla="*/ 845522 w 845522"/>
                      <a:gd name="connsiteY2" fmla="*/ 321865 h 1292290"/>
                      <a:gd name="connsiteX3" fmla="*/ 845522 w 845522"/>
                      <a:gd name="connsiteY3" fmla="*/ 1292290 h 1292290"/>
                      <a:gd name="connsiteX4" fmla="*/ 0 w 845522"/>
                      <a:gd name="connsiteY4" fmla="*/ 1292290 h 1292290"/>
                      <a:gd name="connsiteX5" fmla="*/ 0 w 845522"/>
                      <a:gd name="connsiteY5" fmla="*/ 538628 h 1292290"/>
                      <a:gd name="connsiteX6" fmla="*/ 198170 w 845522"/>
                      <a:gd name="connsiteY6" fmla="*/ 71877 h 1292290"/>
                      <a:gd name="connsiteX7" fmla="*/ 321865 w 845522"/>
                      <a:gd name="connsiteY7" fmla="*/ 0 h 1292290"/>
                      <a:gd name="connsiteX0" fmla="*/ 321865 w 845522"/>
                      <a:gd name="connsiteY0" fmla="*/ 0 h 1292290"/>
                      <a:gd name="connsiteX1" fmla="*/ 523657 w 845522"/>
                      <a:gd name="connsiteY1" fmla="*/ 0 h 1292290"/>
                      <a:gd name="connsiteX2" fmla="*/ 845522 w 845522"/>
                      <a:gd name="connsiteY2" fmla="*/ 321865 h 1292290"/>
                      <a:gd name="connsiteX3" fmla="*/ 845522 w 845522"/>
                      <a:gd name="connsiteY3" fmla="*/ 1292290 h 1292290"/>
                      <a:gd name="connsiteX4" fmla="*/ 0 w 845522"/>
                      <a:gd name="connsiteY4" fmla="*/ 1292290 h 1292290"/>
                      <a:gd name="connsiteX5" fmla="*/ 0 w 845522"/>
                      <a:gd name="connsiteY5" fmla="*/ 538628 h 1292290"/>
                      <a:gd name="connsiteX6" fmla="*/ 198170 w 845522"/>
                      <a:gd name="connsiteY6" fmla="*/ 71877 h 1292290"/>
                      <a:gd name="connsiteX7" fmla="*/ 321865 w 845522"/>
                      <a:gd name="connsiteY7" fmla="*/ 0 h 1292290"/>
                      <a:gd name="connsiteX0" fmla="*/ 321865 w 845522"/>
                      <a:gd name="connsiteY0" fmla="*/ 2148 h 1294438"/>
                      <a:gd name="connsiteX1" fmla="*/ 523657 w 845522"/>
                      <a:gd name="connsiteY1" fmla="*/ 2148 h 1294438"/>
                      <a:gd name="connsiteX2" fmla="*/ 845522 w 845522"/>
                      <a:gd name="connsiteY2" fmla="*/ 324013 h 1294438"/>
                      <a:gd name="connsiteX3" fmla="*/ 845522 w 845522"/>
                      <a:gd name="connsiteY3" fmla="*/ 1294438 h 1294438"/>
                      <a:gd name="connsiteX4" fmla="*/ 0 w 845522"/>
                      <a:gd name="connsiteY4" fmla="*/ 1294438 h 1294438"/>
                      <a:gd name="connsiteX5" fmla="*/ 0 w 845522"/>
                      <a:gd name="connsiteY5" fmla="*/ 540776 h 1294438"/>
                      <a:gd name="connsiteX6" fmla="*/ 198170 w 845522"/>
                      <a:gd name="connsiteY6" fmla="*/ 74025 h 1294438"/>
                      <a:gd name="connsiteX7" fmla="*/ 321865 w 845522"/>
                      <a:gd name="connsiteY7" fmla="*/ 2148 h 12944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45522" h="1294438">
                        <a:moveTo>
                          <a:pt x="321865" y="2148"/>
                        </a:moveTo>
                        <a:cubicBezTo>
                          <a:pt x="373731" y="-2687"/>
                          <a:pt x="456393" y="2148"/>
                          <a:pt x="523657" y="2148"/>
                        </a:cubicBezTo>
                        <a:cubicBezTo>
                          <a:pt x="701418" y="2148"/>
                          <a:pt x="845522" y="146252"/>
                          <a:pt x="845522" y="324013"/>
                        </a:cubicBezTo>
                        <a:lnTo>
                          <a:pt x="845522" y="1294438"/>
                        </a:lnTo>
                        <a:lnTo>
                          <a:pt x="0" y="1294438"/>
                        </a:lnTo>
                        <a:lnTo>
                          <a:pt x="0" y="540776"/>
                        </a:lnTo>
                        <a:cubicBezTo>
                          <a:pt x="66057" y="385192"/>
                          <a:pt x="182626" y="113789"/>
                          <a:pt x="198170" y="74025"/>
                        </a:cubicBezTo>
                        <a:cubicBezTo>
                          <a:pt x="213714" y="34261"/>
                          <a:pt x="269999" y="6983"/>
                          <a:pt x="321865" y="2148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7" name="四角形: 上の 2 つの角を丸める 406">
                    <a:extLst>
                      <a:ext uri="{FF2B5EF4-FFF2-40B4-BE49-F238E27FC236}">
                        <a16:creationId xmlns:a16="http://schemas.microsoft.com/office/drawing/2014/main" id="{92835F83-3190-4028-8A1F-BAEBC40E589D}"/>
                      </a:ext>
                    </a:extLst>
                  </p:cNvPr>
                  <p:cNvSpPr/>
                  <p:nvPr/>
                </p:nvSpPr>
                <p:spPr>
                  <a:xfrm>
                    <a:off x="4043375" y="5304381"/>
                    <a:ext cx="202762" cy="1143856"/>
                  </a:xfrm>
                  <a:prstGeom prst="round2SameRect">
                    <a:avLst>
                      <a:gd name="adj1" fmla="val 40288"/>
                      <a:gd name="adj2" fmla="val 0"/>
                    </a:avLst>
                  </a:prstGeom>
                  <a:solidFill>
                    <a:srgbClr val="000000">
                      <a:alpha val="3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8" name="フリーフォーム: 図形 407">
                    <a:extLst>
                      <a:ext uri="{FF2B5EF4-FFF2-40B4-BE49-F238E27FC236}">
                        <a16:creationId xmlns:a16="http://schemas.microsoft.com/office/drawing/2014/main" id="{B338129C-02B8-4FDC-8C57-374C76EFEB08}"/>
                      </a:ext>
                    </a:extLst>
                  </p:cNvPr>
                  <p:cNvSpPr/>
                  <p:nvPr/>
                </p:nvSpPr>
                <p:spPr>
                  <a:xfrm flipH="1">
                    <a:off x="4089531" y="5232399"/>
                    <a:ext cx="367416" cy="1210589"/>
                  </a:xfrm>
                  <a:custGeom>
                    <a:avLst/>
                    <a:gdLst>
                      <a:gd name="connsiteX0" fmla="*/ 42070 w 328822"/>
                      <a:gd name="connsiteY0" fmla="*/ 0 h 947738"/>
                      <a:gd name="connsiteX1" fmla="*/ 286752 w 328822"/>
                      <a:gd name="connsiteY1" fmla="*/ 0 h 947738"/>
                      <a:gd name="connsiteX2" fmla="*/ 315902 w 328822"/>
                      <a:gd name="connsiteY2" fmla="*/ 43235 h 947738"/>
                      <a:gd name="connsiteX3" fmla="*/ 328822 w 328822"/>
                      <a:gd name="connsiteY3" fmla="*/ 107231 h 947738"/>
                      <a:gd name="connsiteX4" fmla="*/ 328822 w 328822"/>
                      <a:gd name="connsiteY4" fmla="*/ 947738 h 947738"/>
                      <a:gd name="connsiteX5" fmla="*/ 0 w 328822"/>
                      <a:gd name="connsiteY5" fmla="*/ 947738 h 947738"/>
                      <a:gd name="connsiteX6" fmla="*/ 0 w 328822"/>
                      <a:gd name="connsiteY6" fmla="*/ 107231 h 947738"/>
                      <a:gd name="connsiteX7" fmla="*/ 12920 w 328822"/>
                      <a:gd name="connsiteY7" fmla="*/ 43235 h 947738"/>
                      <a:gd name="connsiteX0" fmla="*/ 315902 w 407342"/>
                      <a:gd name="connsiteY0" fmla="*/ 43235 h 947738"/>
                      <a:gd name="connsiteX1" fmla="*/ 328822 w 407342"/>
                      <a:gd name="connsiteY1" fmla="*/ 107231 h 947738"/>
                      <a:gd name="connsiteX2" fmla="*/ 328822 w 407342"/>
                      <a:gd name="connsiteY2" fmla="*/ 947738 h 947738"/>
                      <a:gd name="connsiteX3" fmla="*/ 0 w 407342"/>
                      <a:gd name="connsiteY3" fmla="*/ 947738 h 947738"/>
                      <a:gd name="connsiteX4" fmla="*/ 0 w 407342"/>
                      <a:gd name="connsiteY4" fmla="*/ 107231 h 947738"/>
                      <a:gd name="connsiteX5" fmla="*/ 12920 w 407342"/>
                      <a:gd name="connsiteY5" fmla="*/ 43235 h 947738"/>
                      <a:gd name="connsiteX6" fmla="*/ 42070 w 407342"/>
                      <a:gd name="connsiteY6" fmla="*/ 0 h 947738"/>
                      <a:gd name="connsiteX7" fmla="*/ 286752 w 407342"/>
                      <a:gd name="connsiteY7" fmla="*/ 0 h 947738"/>
                      <a:gd name="connsiteX8" fmla="*/ 407342 w 407342"/>
                      <a:gd name="connsiteY8" fmla="*/ 134675 h 947738"/>
                      <a:gd name="connsiteX0" fmla="*/ 315902 w 328822"/>
                      <a:gd name="connsiteY0" fmla="*/ 43235 h 947738"/>
                      <a:gd name="connsiteX1" fmla="*/ 328822 w 328822"/>
                      <a:gd name="connsiteY1" fmla="*/ 107231 h 947738"/>
                      <a:gd name="connsiteX2" fmla="*/ 328822 w 328822"/>
                      <a:gd name="connsiteY2" fmla="*/ 947738 h 947738"/>
                      <a:gd name="connsiteX3" fmla="*/ 0 w 328822"/>
                      <a:gd name="connsiteY3" fmla="*/ 947738 h 947738"/>
                      <a:gd name="connsiteX4" fmla="*/ 0 w 328822"/>
                      <a:gd name="connsiteY4" fmla="*/ 107231 h 947738"/>
                      <a:gd name="connsiteX5" fmla="*/ 12920 w 328822"/>
                      <a:gd name="connsiteY5" fmla="*/ 43235 h 947738"/>
                      <a:gd name="connsiteX6" fmla="*/ 42070 w 328822"/>
                      <a:gd name="connsiteY6" fmla="*/ 0 h 947738"/>
                      <a:gd name="connsiteX7" fmla="*/ 286752 w 328822"/>
                      <a:gd name="connsiteY7" fmla="*/ 0 h 947738"/>
                      <a:gd name="connsiteX0" fmla="*/ 315902 w 328822"/>
                      <a:gd name="connsiteY0" fmla="*/ 43235 h 947738"/>
                      <a:gd name="connsiteX1" fmla="*/ 328822 w 328822"/>
                      <a:gd name="connsiteY1" fmla="*/ 107231 h 947738"/>
                      <a:gd name="connsiteX2" fmla="*/ 328822 w 328822"/>
                      <a:gd name="connsiteY2" fmla="*/ 947738 h 947738"/>
                      <a:gd name="connsiteX3" fmla="*/ 0 w 328822"/>
                      <a:gd name="connsiteY3" fmla="*/ 947738 h 947738"/>
                      <a:gd name="connsiteX4" fmla="*/ 0 w 328822"/>
                      <a:gd name="connsiteY4" fmla="*/ 107231 h 947738"/>
                      <a:gd name="connsiteX5" fmla="*/ 12920 w 328822"/>
                      <a:gd name="connsiteY5" fmla="*/ 43235 h 947738"/>
                      <a:gd name="connsiteX6" fmla="*/ 42070 w 328822"/>
                      <a:gd name="connsiteY6" fmla="*/ 0 h 947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28822" h="947738">
                        <a:moveTo>
                          <a:pt x="315902" y="43235"/>
                        </a:moveTo>
                        <a:cubicBezTo>
                          <a:pt x="324222" y="62905"/>
                          <a:pt x="328822" y="84531"/>
                          <a:pt x="328822" y="107231"/>
                        </a:cubicBezTo>
                        <a:lnTo>
                          <a:pt x="328822" y="947738"/>
                        </a:lnTo>
                        <a:lnTo>
                          <a:pt x="0" y="947738"/>
                        </a:lnTo>
                        <a:lnTo>
                          <a:pt x="0" y="107231"/>
                        </a:lnTo>
                        <a:cubicBezTo>
                          <a:pt x="0" y="84531"/>
                          <a:pt x="4601" y="62905"/>
                          <a:pt x="12920" y="43235"/>
                        </a:cubicBezTo>
                        <a:lnTo>
                          <a:pt x="42070" y="0"/>
                        </a:lnTo>
                      </a:path>
                    </a:pathLst>
                  </a:custGeom>
                  <a:solidFill>
                    <a:schemeClr val="accent4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9" name="フリーフォーム: 図形 408">
                    <a:extLst>
                      <a:ext uri="{FF2B5EF4-FFF2-40B4-BE49-F238E27FC236}">
                        <a16:creationId xmlns:a16="http://schemas.microsoft.com/office/drawing/2014/main" id="{FBF05F4C-16CF-498D-BC9D-309619F17E90}"/>
                      </a:ext>
                    </a:extLst>
                  </p:cNvPr>
                  <p:cNvSpPr/>
                  <p:nvPr/>
                </p:nvSpPr>
                <p:spPr>
                  <a:xfrm rot="1987397">
                    <a:off x="3548401" y="3699133"/>
                    <a:ext cx="1417736" cy="860566"/>
                  </a:xfrm>
                  <a:custGeom>
                    <a:avLst/>
                    <a:gdLst>
                      <a:gd name="connsiteX0" fmla="*/ 349445 w 1397778"/>
                      <a:gd name="connsiteY0" fmla="*/ 85623 h 860566"/>
                      <a:gd name="connsiteX1" fmla="*/ 470117 w 1397778"/>
                      <a:gd name="connsiteY1" fmla="*/ 134040 h 860566"/>
                      <a:gd name="connsiteX2" fmla="*/ 518003 w 1397778"/>
                      <a:gd name="connsiteY2" fmla="*/ 21777 h 860566"/>
                      <a:gd name="connsiteX3" fmla="*/ 620856 w 1397778"/>
                      <a:gd name="connsiteY3" fmla="*/ 97106 h 860566"/>
                      <a:gd name="connsiteX4" fmla="*/ 698889 w 1397778"/>
                      <a:gd name="connsiteY4" fmla="*/ 0 h 860566"/>
                      <a:gd name="connsiteX5" fmla="*/ 776922 w 1397778"/>
                      <a:gd name="connsiteY5" fmla="*/ 97106 h 860566"/>
                      <a:gd name="connsiteX6" fmla="*/ 879775 w 1397778"/>
                      <a:gd name="connsiteY6" fmla="*/ 21777 h 860566"/>
                      <a:gd name="connsiteX7" fmla="*/ 927661 w 1397778"/>
                      <a:gd name="connsiteY7" fmla="*/ 134040 h 860566"/>
                      <a:gd name="connsiteX8" fmla="*/ 1048334 w 1397778"/>
                      <a:gd name="connsiteY8" fmla="*/ 85623 h 860566"/>
                      <a:gd name="connsiteX9" fmla="*/ 1062815 w 1397778"/>
                      <a:gd name="connsiteY9" fmla="*/ 205397 h 860566"/>
                      <a:gd name="connsiteX10" fmla="*/ 1193078 w 1397778"/>
                      <a:gd name="connsiteY10" fmla="*/ 187189 h 860566"/>
                      <a:gd name="connsiteX11" fmla="*/ 1173166 w 1397778"/>
                      <a:gd name="connsiteY11" fmla="*/ 306308 h 860566"/>
                      <a:gd name="connsiteX12" fmla="*/ 1304145 w 1397778"/>
                      <a:gd name="connsiteY12" fmla="*/ 319551 h 860566"/>
                      <a:gd name="connsiteX13" fmla="*/ 1251199 w 1397778"/>
                      <a:gd name="connsiteY13" fmla="*/ 429900 h 860566"/>
                      <a:gd name="connsiteX14" fmla="*/ 1373964 w 1397778"/>
                      <a:gd name="connsiteY14" fmla="*/ 473690 h 860566"/>
                      <a:gd name="connsiteX15" fmla="*/ 1291587 w 1397778"/>
                      <a:gd name="connsiteY15" fmla="*/ 567745 h 860566"/>
                      <a:gd name="connsiteX16" fmla="*/ 1397778 w 1397778"/>
                      <a:gd name="connsiteY16" fmla="*/ 639102 h 860566"/>
                      <a:gd name="connsiteX17" fmla="*/ 1291587 w 1397778"/>
                      <a:gd name="connsiteY17" fmla="*/ 710459 h 860566"/>
                      <a:gd name="connsiteX18" fmla="*/ 1373964 w 1397778"/>
                      <a:gd name="connsiteY18" fmla="*/ 804514 h 860566"/>
                      <a:gd name="connsiteX19" fmla="*/ 1163959 w 1397778"/>
                      <a:gd name="connsiteY19" fmla="*/ 854046 h 860566"/>
                      <a:gd name="connsiteX20" fmla="*/ 1019838 w 1397778"/>
                      <a:gd name="connsiteY20" fmla="*/ 860167 h 860566"/>
                      <a:gd name="connsiteX21" fmla="*/ 995145 w 1397778"/>
                      <a:gd name="connsiteY21" fmla="*/ 798454 h 860566"/>
                      <a:gd name="connsiteX22" fmla="*/ 937626 w 1397778"/>
                      <a:gd name="connsiteY22" fmla="*/ 696399 h 860566"/>
                      <a:gd name="connsiteX23" fmla="*/ 307526 w 1397778"/>
                      <a:gd name="connsiteY23" fmla="*/ 414918 h 860566"/>
                      <a:gd name="connsiteX24" fmla="*/ 187617 w 1397778"/>
                      <a:gd name="connsiteY24" fmla="*/ 798517 h 860566"/>
                      <a:gd name="connsiteX25" fmla="*/ 202903 w 1397778"/>
                      <a:gd name="connsiteY25" fmla="*/ 860566 h 860566"/>
                      <a:gd name="connsiteX26" fmla="*/ 23814 w 1397778"/>
                      <a:gd name="connsiteY26" fmla="*/ 804514 h 860566"/>
                      <a:gd name="connsiteX27" fmla="*/ 106191 w 1397778"/>
                      <a:gd name="connsiteY27" fmla="*/ 710459 h 860566"/>
                      <a:gd name="connsiteX28" fmla="*/ 0 w 1397778"/>
                      <a:gd name="connsiteY28" fmla="*/ 639102 h 860566"/>
                      <a:gd name="connsiteX29" fmla="*/ 106191 w 1397778"/>
                      <a:gd name="connsiteY29" fmla="*/ 567745 h 860566"/>
                      <a:gd name="connsiteX30" fmla="*/ 23814 w 1397778"/>
                      <a:gd name="connsiteY30" fmla="*/ 473690 h 860566"/>
                      <a:gd name="connsiteX31" fmla="*/ 146579 w 1397778"/>
                      <a:gd name="connsiteY31" fmla="*/ 429900 h 860566"/>
                      <a:gd name="connsiteX32" fmla="*/ 93633 w 1397778"/>
                      <a:gd name="connsiteY32" fmla="*/ 319551 h 860566"/>
                      <a:gd name="connsiteX33" fmla="*/ 224612 w 1397778"/>
                      <a:gd name="connsiteY33" fmla="*/ 306308 h 860566"/>
                      <a:gd name="connsiteX34" fmla="*/ 204700 w 1397778"/>
                      <a:gd name="connsiteY34" fmla="*/ 187189 h 860566"/>
                      <a:gd name="connsiteX35" fmla="*/ 334963 w 1397778"/>
                      <a:gd name="connsiteY35" fmla="*/ 205397 h 8605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1397778" h="860566">
                        <a:moveTo>
                          <a:pt x="349445" y="85623"/>
                        </a:moveTo>
                        <a:lnTo>
                          <a:pt x="470117" y="134040"/>
                        </a:lnTo>
                        <a:lnTo>
                          <a:pt x="518003" y="21777"/>
                        </a:lnTo>
                        <a:lnTo>
                          <a:pt x="620856" y="97106"/>
                        </a:lnTo>
                        <a:lnTo>
                          <a:pt x="698889" y="0"/>
                        </a:lnTo>
                        <a:lnTo>
                          <a:pt x="776922" y="97106"/>
                        </a:lnTo>
                        <a:lnTo>
                          <a:pt x="879775" y="21777"/>
                        </a:lnTo>
                        <a:lnTo>
                          <a:pt x="927661" y="134040"/>
                        </a:lnTo>
                        <a:lnTo>
                          <a:pt x="1048334" y="85623"/>
                        </a:lnTo>
                        <a:lnTo>
                          <a:pt x="1062815" y="205397"/>
                        </a:lnTo>
                        <a:lnTo>
                          <a:pt x="1193078" y="187189"/>
                        </a:lnTo>
                        <a:lnTo>
                          <a:pt x="1173166" y="306308"/>
                        </a:lnTo>
                        <a:lnTo>
                          <a:pt x="1304145" y="319551"/>
                        </a:lnTo>
                        <a:lnTo>
                          <a:pt x="1251199" y="429900"/>
                        </a:lnTo>
                        <a:lnTo>
                          <a:pt x="1373964" y="473690"/>
                        </a:lnTo>
                        <a:lnTo>
                          <a:pt x="1291587" y="567745"/>
                        </a:lnTo>
                        <a:lnTo>
                          <a:pt x="1397778" y="639102"/>
                        </a:lnTo>
                        <a:lnTo>
                          <a:pt x="1291587" y="710459"/>
                        </a:lnTo>
                        <a:lnTo>
                          <a:pt x="1373964" y="804514"/>
                        </a:lnTo>
                        <a:lnTo>
                          <a:pt x="1163959" y="854046"/>
                        </a:lnTo>
                        <a:lnTo>
                          <a:pt x="1019838" y="860167"/>
                        </a:lnTo>
                        <a:lnTo>
                          <a:pt x="995145" y="798454"/>
                        </a:lnTo>
                        <a:cubicBezTo>
                          <a:pt x="978682" y="764108"/>
                          <a:pt x="959509" y="729936"/>
                          <a:pt x="937626" y="696399"/>
                        </a:cubicBezTo>
                        <a:cubicBezTo>
                          <a:pt x="762572" y="428103"/>
                          <a:pt x="480466" y="302080"/>
                          <a:pt x="307526" y="414918"/>
                        </a:cubicBezTo>
                        <a:cubicBezTo>
                          <a:pt x="199439" y="485442"/>
                          <a:pt x="159576" y="632580"/>
                          <a:pt x="187617" y="798517"/>
                        </a:cubicBezTo>
                        <a:lnTo>
                          <a:pt x="202903" y="860566"/>
                        </a:lnTo>
                        <a:lnTo>
                          <a:pt x="23814" y="804514"/>
                        </a:lnTo>
                        <a:lnTo>
                          <a:pt x="106191" y="710459"/>
                        </a:lnTo>
                        <a:lnTo>
                          <a:pt x="0" y="639102"/>
                        </a:lnTo>
                        <a:lnTo>
                          <a:pt x="106191" y="567745"/>
                        </a:lnTo>
                        <a:lnTo>
                          <a:pt x="23814" y="473690"/>
                        </a:lnTo>
                        <a:lnTo>
                          <a:pt x="146579" y="429900"/>
                        </a:lnTo>
                        <a:lnTo>
                          <a:pt x="93633" y="319551"/>
                        </a:lnTo>
                        <a:lnTo>
                          <a:pt x="224612" y="306308"/>
                        </a:lnTo>
                        <a:lnTo>
                          <a:pt x="204700" y="187189"/>
                        </a:lnTo>
                        <a:lnTo>
                          <a:pt x="334963" y="205397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410" name="グループ化 409">
                    <a:extLst>
                      <a:ext uri="{FF2B5EF4-FFF2-40B4-BE49-F238E27FC236}">
                        <a16:creationId xmlns:a16="http://schemas.microsoft.com/office/drawing/2014/main" id="{A16216FE-B051-4122-A5A0-E87464FF6DA9}"/>
                      </a:ext>
                    </a:extLst>
                  </p:cNvPr>
                  <p:cNvGrpSpPr/>
                  <p:nvPr/>
                </p:nvGrpSpPr>
                <p:grpSpPr>
                  <a:xfrm>
                    <a:off x="4229605" y="4365999"/>
                    <a:ext cx="231434" cy="419158"/>
                    <a:chOff x="1368308" y="1783038"/>
                    <a:chExt cx="188990" cy="342286"/>
                  </a:xfrm>
                </p:grpSpPr>
                <p:sp>
                  <p:nvSpPr>
                    <p:cNvPr id="412" name="フリーフォーム: 図形 411">
                      <a:extLst>
                        <a:ext uri="{FF2B5EF4-FFF2-40B4-BE49-F238E27FC236}">
                          <a16:creationId xmlns:a16="http://schemas.microsoft.com/office/drawing/2014/main" id="{1AAEF2E2-CA63-44DE-8925-5B8E4AD1B9CB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1368308" y="1783038"/>
                      <a:ext cx="188990" cy="342286"/>
                    </a:xfrm>
                    <a:custGeom>
                      <a:avLst/>
                      <a:gdLst>
                        <a:gd name="connsiteX0" fmla="*/ 109805 w 188990"/>
                        <a:gd name="connsiteY0" fmla="*/ 0 h 342286"/>
                        <a:gd name="connsiteX1" fmla="*/ 0 w 188990"/>
                        <a:gd name="connsiteY1" fmla="*/ 171143 h 342286"/>
                        <a:gd name="connsiteX2" fmla="*/ 109805 w 188990"/>
                        <a:gd name="connsiteY2" fmla="*/ 342286 h 342286"/>
                        <a:gd name="connsiteX3" fmla="*/ 111831 w 188990"/>
                        <a:gd name="connsiteY3" fmla="*/ 341648 h 342286"/>
                        <a:gd name="connsiteX4" fmla="*/ 188990 w 188990"/>
                        <a:gd name="connsiteY4" fmla="*/ 53688 h 342286"/>
                        <a:gd name="connsiteX5" fmla="*/ 187449 w 188990"/>
                        <a:gd name="connsiteY5" fmla="*/ 50126 h 342286"/>
                        <a:gd name="connsiteX6" fmla="*/ 109805 w 188990"/>
                        <a:gd name="connsiteY6" fmla="*/ 0 h 342286"/>
                        <a:gd name="connsiteX0" fmla="*/ 109805 w 188990"/>
                        <a:gd name="connsiteY0" fmla="*/ 0 h 342286"/>
                        <a:gd name="connsiteX1" fmla="*/ 0 w 188990"/>
                        <a:gd name="connsiteY1" fmla="*/ 171143 h 342286"/>
                        <a:gd name="connsiteX2" fmla="*/ 109805 w 188990"/>
                        <a:gd name="connsiteY2" fmla="*/ 342286 h 342286"/>
                        <a:gd name="connsiteX3" fmla="*/ 111831 w 188990"/>
                        <a:gd name="connsiteY3" fmla="*/ 341648 h 342286"/>
                        <a:gd name="connsiteX4" fmla="*/ 178321 w 188990"/>
                        <a:gd name="connsiteY4" fmla="*/ 93383 h 342286"/>
                        <a:gd name="connsiteX5" fmla="*/ 188990 w 188990"/>
                        <a:gd name="connsiteY5" fmla="*/ 53688 h 342286"/>
                        <a:gd name="connsiteX6" fmla="*/ 187449 w 188990"/>
                        <a:gd name="connsiteY6" fmla="*/ 50126 h 342286"/>
                        <a:gd name="connsiteX7" fmla="*/ 109805 w 188990"/>
                        <a:gd name="connsiteY7" fmla="*/ 0 h 342286"/>
                        <a:gd name="connsiteX0" fmla="*/ 178321 w 269761"/>
                        <a:gd name="connsiteY0" fmla="*/ 93383 h 342286"/>
                        <a:gd name="connsiteX1" fmla="*/ 188990 w 269761"/>
                        <a:gd name="connsiteY1" fmla="*/ 53688 h 342286"/>
                        <a:gd name="connsiteX2" fmla="*/ 187449 w 269761"/>
                        <a:gd name="connsiteY2" fmla="*/ 50126 h 342286"/>
                        <a:gd name="connsiteX3" fmla="*/ 109805 w 269761"/>
                        <a:gd name="connsiteY3" fmla="*/ 0 h 342286"/>
                        <a:gd name="connsiteX4" fmla="*/ 0 w 269761"/>
                        <a:gd name="connsiteY4" fmla="*/ 171143 h 342286"/>
                        <a:gd name="connsiteX5" fmla="*/ 109805 w 269761"/>
                        <a:gd name="connsiteY5" fmla="*/ 342286 h 342286"/>
                        <a:gd name="connsiteX6" fmla="*/ 111831 w 269761"/>
                        <a:gd name="connsiteY6" fmla="*/ 341648 h 342286"/>
                        <a:gd name="connsiteX7" fmla="*/ 269761 w 269761"/>
                        <a:gd name="connsiteY7" fmla="*/ 184823 h 342286"/>
                        <a:gd name="connsiteX0" fmla="*/ 188990 w 269761"/>
                        <a:gd name="connsiteY0" fmla="*/ 53688 h 342286"/>
                        <a:gd name="connsiteX1" fmla="*/ 187449 w 269761"/>
                        <a:gd name="connsiteY1" fmla="*/ 50126 h 342286"/>
                        <a:gd name="connsiteX2" fmla="*/ 109805 w 269761"/>
                        <a:gd name="connsiteY2" fmla="*/ 0 h 342286"/>
                        <a:gd name="connsiteX3" fmla="*/ 0 w 269761"/>
                        <a:gd name="connsiteY3" fmla="*/ 171143 h 342286"/>
                        <a:gd name="connsiteX4" fmla="*/ 109805 w 269761"/>
                        <a:gd name="connsiteY4" fmla="*/ 342286 h 342286"/>
                        <a:gd name="connsiteX5" fmla="*/ 111831 w 269761"/>
                        <a:gd name="connsiteY5" fmla="*/ 341648 h 342286"/>
                        <a:gd name="connsiteX6" fmla="*/ 269761 w 269761"/>
                        <a:gd name="connsiteY6" fmla="*/ 184823 h 342286"/>
                        <a:gd name="connsiteX0" fmla="*/ 188990 w 188990"/>
                        <a:gd name="connsiteY0" fmla="*/ 53688 h 342286"/>
                        <a:gd name="connsiteX1" fmla="*/ 187449 w 188990"/>
                        <a:gd name="connsiteY1" fmla="*/ 50126 h 342286"/>
                        <a:gd name="connsiteX2" fmla="*/ 109805 w 188990"/>
                        <a:gd name="connsiteY2" fmla="*/ 0 h 342286"/>
                        <a:gd name="connsiteX3" fmla="*/ 0 w 188990"/>
                        <a:gd name="connsiteY3" fmla="*/ 171143 h 342286"/>
                        <a:gd name="connsiteX4" fmla="*/ 109805 w 188990"/>
                        <a:gd name="connsiteY4" fmla="*/ 342286 h 342286"/>
                        <a:gd name="connsiteX5" fmla="*/ 111831 w 188990"/>
                        <a:gd name="connsiteY5" fmla="*/ 341648 h 3422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88990" h="342286">
                          <a:moveTo>
                            <a:pt x="188990" y="53688"/>
                          </a:moveTo>
                          <a:lnTo>
                            <a:pt x="187449" y="50126"/>
                          </a:lnTo>
                          <a:cubicBezTo>
                            <a:pt x="167578" y="19156"/>
                            <a:pt x="140127" y="0"/>
                            <a:pt x="109805" y="0"/>
                          </a:cubicBezTo>
                          <a:cubicBezTo>
                            <a:pt x="49161" y="0"/>
                            <a:pt x="0" y="76623"/>
                            <a:pt x="0" y="171143"/>
                          </a:cubicBezTo>
                          <a:cubicBezTo>
                            <a:pt x="0" y="265663"/>
                            <a:pt x="49161" y="342286"/>
                            <a:pt x="109805" y="342286"/>
                          </a:cubicBezTo>
                          <a:lnTo>
                            <a:pt x="111831" y="341648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13" name="フリーフォーム: 図形 412">
                      <a:extLst>
                        <a:ext uri="{FF2B5EF4-FFF2-40B4-BE49-F238E27FC236}">
                          <a16:creationId xmlns:a16="http://schemas.microsoft.com/office/drawing/2014/main" id="{693A23E0-65F5-495B-9A5E-7CB12AE59C05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1386510" y="1839869"/>
                      <a:ext cx="131404" cy="222946"/>
                    </a:xfrm>
                    <a:custGeom>
                      <a:avLst/>
                      <a:gdLst>
                        <a:gd name="connsiteX0" fmla="*/ 70049 w 131404"/>
                        <a:gd name="connsiteY0" fmla="*/ 0 h 222946"/>
                        <a:gd name="connsiteX1" fmla="*/ 0 w 131404"/>
                        <a:gd name="connsiteY1" fmla="*/ 111473 h 222946"/>
                        <a:gd name="connsiteX2" fmla="*/ 70049 w 131404"/>
                        <a:gd name="connsiteY2" fmla="*/ 222946 h 222946"/>
                        <a:gd name="connsiteX3" fmla="*/ 89572 w 131404"/>
                        <a:gd name="connsiteY3" fmla="*/ 216674 h 222946"/>
                        <a:gd name="connsiteX4" fmla="*/ 131404 w 131404"/>
                        <a:gd name="connsiteY4" fmla="*/ 60555 h 222946"/>
                        <a:gd name="connsiteX5" fmla="*/ 119581 w 131404"/>
                        <a:gd name="connsiteY5" fmla="*/ 32650 h 222946"/>
                        <a:gd name="connsiteX6" fmla="*/ 70049 w 131404"/>
                        <a:gd name="connsiteY6" fmla="*/ 0 h 2229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31404" h="222946">
                          <a:moveTo>
                            <a:pt x="70049" y="0"/>
                          </a:moveTo>
                          <a:cubicBezTo>
                            <a:pt x="31362" y="0"/>
                            <a:pt x="0" y="49908"/>
                            <a:pt x="0" y="111473"/>
                          </a:cubicBezTo>
                          <a:cubicBezTo>
                            <a:pt x="0" y="173038"/>
                            <a:pt x="31362" y="222946"/>
                            <a:pt x="70049" y="222946"/>
                          </a:cubicBezTo>
                          <a:lnTo>
                            <a:pt x="89572" y="216674"/>
                          </a:lnTo>
                          <a:lnTo>
                            <a:pt x="131404" y="60555"/>
                          </a:lnTo>
                          <a:lnTo>
                            <a:pt x="119581" y="32650"/>
                          </a:lnTo>
                          <a:cubicBezTo>
                            <a:pt x="106905" y="12477"/>
                            <a:pt x="89392" y="0"/>
                            <a:pt x="70049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11" name="円/楕円 472">
                    <a:extLst>
                      <a:ext uri="{FF2B5EF4-FFF2-40B4-BE49-F238E27FC236}">
                        <a16:creationId xmlns:a16="http://schemas.microsoft.com/office/drawing/2014/main" id="{0341335D-ABA5-4B47-A72B-E665AA9CA221}"/>
                      </a:ext>
                    </a:extLst>
                  </p:cNvPr>
                  <p:cNvSpPr/>
                  <p:nvPr/>
                </p:nvSpPr>
                <p:spPr>
                  <a:xfrm>
                    <a:off x="3677885" y="4279589"/>
                    <a:ext cx="222569" cy="6550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01" name="月 400">
                  <a:extLst>
                    <a:ext uri="{FF2B5EF4-FFF2-40B4-BE49-F238E27FC236}">
                      <a16:creationId xmlns:a16="http://schemas.microsoft.com/office/drawing/2014/main" id="{58B2AA39-A569-4D2C-B51B-EB2A0E4E9BBA}"/>
                    </a:ext>
                  </a:extLst>
                </p:cNvPr>
                <p:cNvSpPr/>
                <p:nvPr/>
              </p:nvSpPr>
              <p:spPr>
                <a:xfrm rot="5400000">
                  <a:off x="4517916" y="4383374"/>
                  <a:ext cx="87700" cy="156752"/>
                </a:xfrm>
                <a:prstGeom prst="moon">
                  <a:avLst>
                    <a:gd name="adj" fmla="val 50951"/>
                  </a:avLst>
                </a:pr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14" name="グループ化 413">
                <a:extLst>
                  <a:ext uri="{FF2B5EF4-FFF2-40B4-BE49-F238E27FC236}">
                    <a16:creationId xmlns:a16="http://schemas.microsoft.com/office/drawing/2014/main" id="{98B52C70-9EC4-4C19-AEE7-E82C5D8D2D8B}"/>
                  </a:ext>
                </a:extLst>
              </p:cNvPr>
              <p:cNvGrpSpPr/>
              <p:nvPr/>
            </p:nvGrpSpPr>
            <p:grpSpPr>
              <a:xfrm>
                <a:off x="9152993" y="3685221"/>
                <a:ext cx="1938861" cy="2752794"/>
                <a:chOff x="6585726" y="3685221"/>
                <a:chExt cx="1938861" cy="2752794"/>
              </a:xfrm>
            </p:grpSpPr>
            <p:grpSp>
              <p:nvGrpSpPr>
                <p:cNvPr id="415" name="グループ化 414">
                  <a:extLst>
                    <a:ext uri="{FF2B5EF4-FFF2-40B4-BE49-F238E27FC236}">
                      <a16:creationId xmlns:a16="http://schemas.microsoft.com/office/drawing/2014/main" id="{BF074140-32F7-4295-A754-9829E842F45F}"/>
                    </a:ext>
                  </a:extLst>
                </p:cNvPr>
                <p:cNvGrpSpPr/>
                <p:nvPr/>
              </p:nvGrpSpPr>
              <p:grpSpPr>
                <a:xfrm>
                  <a:off x="6585726" y="5261473"/>
                  <a:ext cx="1290895" cy="1176542"/>
                  <a:chOff x="6440320" y="2194334"/>
                  <a:chExt cx="1441449" cy="1313759"/>
                </a:xfrm>
              </p:grpSpPr>
              <p:grpSp>
                <p:nvGrpSpPr>
                  <p:cNvPr id="436" name="グループ化 435">
                    <a:extLst>
                      <a:ext uri="{FF2B5EF4-FFF2-40B4-BE49-F238E27FC236}">
                        <a16:creationId xmlns:a16="http://schemas.microsoft.com/office/drawing/2014/main" id="{257DD8DA-07A4-47D6-978D-F97CFC89A30A}"/>
                      </a:ext>
                    </a:extLst>
                  </p:cNvPr>
                  <p:cNvGrpSpPr/>
                  <p:nvPr/>
                </p:nvGrpSpPr>
                <p:grpSpPr>
                  <a:xfrm>
                    <a:off x="6440320" y="2194334"/>
                    <a:ext cx="1441449" cy="1004014"/>
                    <a:chOff x="444652" y="3858749"/>
                    <a:chExt cx="1441449" cy="1004014"/>
                  </a:xfrm>
                </p:grpSpPr>
                <p:sp>
                  <p:nvSpPr>
                    <p:cNvPr id="440" name="フリーフォーム: 図形 439">
                      <a:extLst>
                        <a:ext uri="{FF2B5EF4-FFF2-40B4-BE49-F238E27FC236}">
                          <a16:creationId xmlns:a16="http://schemas.microsoft.com/office/drawing/2014/main" id="{769AB4FF-64D4-42CE-9597-DE79E203470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0958" y="3896569"/>
                      <a:ext cx="1175143" cy="966194"/>
                    </a:xfrm>
                    <a:custGeom>
                      <a:avLst/>
                      <a:gdLst>
                        <a:gd name="connsiteX0" fmla="*/ 53074 w 1175143"/>
                        <a:gd name="connsiteY0" fmla="*/ 458 h 966194"/>
                        <a:gd name="connsiteX1" fmla="*/ 112996 w 1175143"/>
                        <a:gd name="connsiteY1" fmla="*/ 30284 h 966194"/>
                        <a:gd name="connsiteX2" fmla="*/ 205424 w 1175143"/>
                        <a:gd name="connsiteY2" fmla="*/ 190374 h 966194"/>
                        <a:gd name="connsiteX3" fmla="*/ 340620 w 1175143"/>
                        <a:gd name="connsiteY3" fmla="*/ 226600 h 966194"/>
                        <a:gd name="connsiteX4" fmla="*/ 461577 w 1175143"/>
                        <a:gd name="connsiteY4" fmla="*/ 363500 h 966194"/>
                        <a:gd name="connsiteX5" fmla="*/ 461470 w 1175143"/>
                        <a:gd name="connsiteY5" fmla="*/ 365212 h 966194"/>
                        <a:gd name="connsiteX6" fmla="*/ 1102333 w 1175143"/>
                        <a:gd name="connsiteY6" fmla="*/ 694530 h 966194"/>
                        <a:gd name="connsiteX7" fmla="*/ 1155617 w 1175143"/>
                        <a:gd name="connsiteY7" fmla="*/ 893384 h 966194"/>
                        <a:gd name="connsiteX8" fmla="*/ 956763 w 1175143"/>
                        <a:gd name="connsiteY8" fmla="*/ 946667 h 966194"/>
                        <a:gd name="connsiteX9" fmla="*/ 334052 w 1175143"/>
                        <a:gd name="connsiteY9" fmla="*/ 545312 h 966194"/>
                        <a:gd name="connsiteX10" fmla="*/ 320572 w 1175143"/>
                        <a:gd name="connsiteY10" fmla="*/ 549951 h 966194"/>
                        <a:gd name="connsiteX11" fmla="*/ 255077 w 1175143"/>
                        <a:gd name="connsiteY11" fmla="*/ 545846 h 966194"/>
                        <a:gd name="connsiteX12" fmla="*/ 70236 w 1175143"/>
                        <a:gd name="connsiteY12" fmla="*/ 496318 h 966194"/>
                        <a:gd name="connsiteX13" fmla="*/ 16080 w 1175143"/>
                        <a:gd name="connsiteY13" fmla="*/ 402516 h 966194"/>
                        <a:gd name="connsiteX14" fmla="*/ 61977 w 1175143"/>
                        <a:gd name="connsiteY14" fmla="*/ 231228 h 966194"/>
                        <a:gd name="connsiteX15" fmla="*/ 74556 w 1175143"/>
                        <a:gd name="connsiteY15" fmla="*/ 205902 h 966194"/>
                        <a:gd name="connsiteX16" fmla="*/ 8122 w 1175143"/>
                        <a:gd name="connsiteY16" fmla="*/ 90834 h 966194"/>
                        <a:gd name="connsiteX17" fmla="*/ 30284 w 1175143"/>
                        <a:gd name="connsiteY17" fmla="*/ 8121 h 966194"/>
                        <a:gd name="connsiteX18" fmla="*/ 53074 w 1175143"/>
                        <a:gd name="connsiteY18" fmla="*/ 458 h 96619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</a:cxnLst>
                      <a:rect l="l" t="t" r="r" b="b"/>
                      <a:pathLst>
                        <a:path w="1175143" h="966194">
                          <a:moveTo>
                            <a:pt x="53074" y="458"/>
                          </a:moveTo>
                          <a:cubicBezTo>
                            <a:pt x="76490" y="-2448"/>
                            <a:pt x="100456" y="8564"/>
                            <a:pt x="112996" y="30284"/>
                          </a:cubicBezTo>
                          <a:lnTo>
                            <a:pt x="205424" y="190374"/>
                          </a:lnTo>
                          <a:lnTo>
                            <a:pt x="340620" y="226600"/>
                          </a:lnTo>
                          <a:cubicBezTo>
                            <a:pt x="406738" y="244316"/>
                            <a:pt x="452697" y="299716"/>
                            <a:pt x="461577" y="363500"/>
                          </a:cubicBezTo>
                          <a:lnTo>
                            <a:pt x="461470" y="365212"/>
                          </a:lnTo>
                          <a:lnTo>
                            <a:pt x="1102333" y="694530"/>
                          </a:lnTo>
                          <a:cubicBezTo>
                            <a:pt x="1171960" y="734729"/>
                            <a:pt x="1195815" y="823758"/>
                            <a:pt x="1155617" y="893384"/>
                          </a:cubicBezTo>
                          <a:cubicBezTo>
                            <a:pt x="1115418" y="963010"/>
                            <a:pt x="1026389" y="986865"/>
                            <a:pt x="956763" y="946667"/>
                          </a:cubicBezTo>
                          <a:lnTo>
                            <a:pt x="334052" y="545312"/>
                          </a:lnTo>
                          <a:lnTo>
                            <a:pt x="320572" y="549951"/>
                          </a:lnTo>
                          <a:cubicBezTo>
                            <a:pt x="299310" y="552911"/>
                            <a:pt x="277117" y="551751"/>
                            <a:pt x="255077" y="545846"/>
                          </a:cubicBezTo>
                          <a:lnTo>
                            <a:pt x="70236" y="496318"/>
                          </a:lnTo>
                          <a:cubicBezTo>
                            <a:pt x="29379" y="485370"/>
                            <a:pt x="5132" y="443374"/>
                            <a:pt x="16080" y="402516"/>
                          </a:cubicBezTo>
                          <a:lnTo>
                            <a:pt x="61977" y="231228"/>
                          </a:lnTo>
                          <a:lnTo>
                            <a:pt x="74556" y="205902"/>
                          </a:lnTo>
                          <a:lnTo>
                            <a:pt x="8122" y="90834"/>
                          </a:lnTo>
                          <a:cubicBezTo>
                            <a:pt x="-8599" y="61873"/>
                            <a:pt x="1324" y="24842"/>
                            <a:pt x="30284" y="8121"/>
                          </a:cubicBezTo>
                          <a:cubicBezTo>
                            <a:pt x="37524" y="3941"/>
                            <a:pt x="45268" y="1426"/>
                            <a:pt x="53074" y="458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441" name="グループ化 440">
                      <a:extLst>
                        <a:ext uri="{FF2B5EF4-FFF2-40B4-BE49-F238E27FC236}">
                          <a16:creationId xmlns:a16="http://schemas.microsoft.com/office/drawing/2014/main" id="{A1A9D058-F7CF-4C91-901C-21D672883B0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44652" y="3858749"/>
                      <a:ext cx="549812" cy="483777"/>
                      <a:chOff x="458025" y="3477713"/>
                      <a:chExt cx="1521156" cy="1338455"/>
                    </a:xfrm>
                  </p:grpSpPr>
                  <p:grpSp>
                    <p:nvGrpSpPr>
                      <p:cNvPr id="442" name="グループ化 441">
                        <a:extLst>
                          <a:ext uri="{FF2B5EF4-FFF2-40B4-BE49-F238E27FC236}">
                            <a16:creationId xmlns:a16="http://schemas.microsoft.com/office/drawing/2014/main" id="{13C6FA70-8BA9-47EF-9660-B5CEB5AF7180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826495" y="3477713"/>
                        <a:ext cx="1152686" cy="1166748"/>
                        <a:chOff x="798968" y="2934075"/>
                        <a:chExt cx="975141" cy="987038"/>
                      </a:xfrm>
                    </p:grpSpPr>
                    <p:sp>
                      <p:nvSpPr>
                        <p:cNvPr id="453" name="フリーフォーム: 図形 452">
                          <a:extLst>
                            <a:ext uri="{FF2B5EF4-FFF2-40B4-BE49-F238E27FC236}">
                              <a16:creationId xmlns:a16="http://schemas.microsoft.com/office/drawing/2014/main" id="{A81BBC48-2687-4796-B2D5-CE989CD4F71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9800000">
                          <a:off x="798968" y="2934075"/>
                          <a:ext cx="385384" cy="829654"/>
                        </a:xfrm>
                        <a:custGeom>
                          <a:avLst/>
                          <a:gdLst>
                            <a:gd name="connsiteX0" fmla="*/ 148419 w 415210"/>
                            <a:gd name="connsiteY0" fmla="*/ 8395 h 899070"/>
                            <a:gd name="connsiteX1" fmla="*/ 213668 w 415210"/>
                            <a:gd name="connsiteY1" fmla="*/ 106834 h 899070"/>
                            <a:gd name="connsiteX2" fmla="*/ 213668 w 415210"/>
                            <a:gd name="connsiteY2" fmla="*/ 439191 h 899070"/>
                            <a:gd name="connsiteX3" fmla="*/ 415210 w 415210"/>
                            <a:gd name="connsiteY3" fmla="*/ 788271 h 899070"/>
                            <a:gd name="connsiteX4" fmla="*/ 223302 w 415210"/>
                            <a:gd name="connsiteY4" fmla="*/ 899070 h 899070"/>
                            <a:gd name="connsiteX5" fmla="*/ 19208 w 415210"/>
                            <a:gd name="connsiteY5" fmla="*/ 545569 h 899070"/>
                            <a:gd name="connsiteX6" fmla="*/ 13837 w 415210"/>
                            <a:gd name="connsiteY6" fmla="*/ 529597 h 899070"/>
                            <a:gd name="connsiteX7" fmla="*/ 8396 w 415210"/>
                            <a:gd name="connsiteY7" fmla="*/ 521526 h 899070"/>
                            <a:gd name="connsiteX8" fmla="*/ 0 w 415210"/>
                            <a:gd name="connsiteY8" fmla="*/ 479941 h 899070"/>
                            <a:gd name="connsiteX9" fmla="*/ 0 w 415210"/>
                            <a:gd name="connsiteY9" fmla="*/ 106834 h 899070"/>
                            <a:gd name="connsiteX10" fmla="*/ 106834 w 415210"/>
                            <a:gd name="connsiteY10" fmla="*/ 0 h 899070"/>
                            <a:gd name="connsiteX11" fmla="*/ 148419 w 415210"/>
                            <a:gd name="connsiteY11" fmla="*/ 8395 h 899070"/>
                            <a:gd name="connsiteX0" fmla="*/ 415210 w 506650"/>
                            <a:gd name="connsiteY0" fmla="*/ 788271 h 899070"/>
                            <a:gd name="connsiteX1" fmla="*/ 223302 w 506650"/>
                            <a:gd name="connsiteY1" fmla="*/ 899070 h 899070"/>
                            <a:gd name="connsiteX2" fmla="*/ 19208 w 506650"/>
                            <a:gd name="connsiteY2" fmla="*/ 545569 h 899070"/>
                            <a:gd name="connsiteX3" fmla="*/ 13837 w 506650"/>
                            <a:gd name="connsiteY3" fmla="*/ 529597 h 899070"/>
                            <a:gd name="connsiteX4" fmla="*/ 8396 w 506650"/>
                            <a:gd name="connsiteY4" fmla="*/ 521526 h 899070"/>
                            <a:gd name="connsiteX5" fmla="*/ 0 w 506650"/>
                            <a:gd name="connsiteY5" fmla="*/ 479941 h 899070"/>
                            <a:gd name="connsiteX6" fmla="*/ 0 w 506650"/>
                            <a:gd name="connsiteY6" fmla="*/ 106834 h 899070"/>
                            <a:gd name="connsiteX7" fmla="*/ 106834 w 506650"/>
                            <a:gd name="connsiteY7" fmla="*/ 0 h 899070"/>
                            <a:gd name="connsiteX8" fmla="*/ 148419 w 506650"/>
                            <a:gd name="connsiteY8" fmla="*/ 8395 h 899070"/>
                            <a:gd name="connsiteX9" fmla="*/ 213668 w 506650"/>
                            <a:gd name="connsiteY9" fmla="*/ 106834 h 899070"/>
                            <a:gd name="connsiteX10" fmla="*/ 213668 w 506650"/>
                            <a:gd name="connsiteY10" fmla="*/ 439191 h 899070"/>
                            <a:gd name="connsiteX11" fmla="*/ 506650 w 506650"/>
                            <a:gd name="connsiteY11" fmla="*/ 879711 h 899070"/>
                            <a:gd name="connsiteX0" fmla="*/ 223302 w 506650"/>
                            <a:gd name="connsiteY0" fmla="*/ 899070 h 899070"/>
                            <a:gd name="connsiteX1" fmla="*/ 19208 w 506650"/>
                            <a:gd name="connsiteY1" fmla="*/ 545569 h 899070"/>
                            <a:gd name="connsiteX2" fmla="*/ 13837 w 506650"/>
                            <a:gd name="connsiteY2" fmla="*/ 529597 h 899070"/>
                            <a:gd name="connsiteX3" fmla="*/ 8396 w 506650"/>
                            <a:gd name="connsiteY3" fmla="*/ 521526 h 899070"/>
                            <a:gd name="connsiteX4" fmla="*/ 0 w 506650"/>
                            <a:gd name="connsiteY4" fmla="*/ 479941 h 899070"/>
                            <a:gd name="connsiteX5" fmla="*/ 0 w 506650"/>
                            <a:gd name="connsiteY5" fmla="*/ 106834 h 899070"/>
                            <a:gd name="connsiteX6" fmla="*/ 106834 w 506650"/>
                            <a:gd name="connsiteY6" fmla="*/ 0 h 899070"/>
                            <a:gd name="connsiteX7" fmla="*/ 148419 w 506650"/>
                            <a:gd name="connsiteY7" fmla="*/ 8395 h 899070"/>
                            <a:gd name="connsiteX8" fmla="*/ 213668 w 506650"/>
                            <a:gd name="connsiteY8" fmla="*/ 106834 h 899070"/>
                            <a:gd name="connsiteX9" fmla="*/ 213668 w 506650"/>
                            <a:gd name="connsiteY9" fmla="*/ 439191 h 899070"/>
                            <a:gd name="connsiteX10" fmla="*/ 506650 w 506650"/>
                            <a:gd name="connsiteY10" fmla="*/ 879711 h 899070"/>
                            <a:gd name="connsiteX0" fmla="*/ 223302 w 405256"/>
                            <a:gd name="connsiteY0" fmla="*/ 899070 h 899070"/>
                            <a:gd name="connsiteX1" fmla="*/ 19208 w 405256"/>
                            <a:gd name="connsiteY1" fmla="*/ 545569 h 899070"/>
                            <a:gd name="connsiteX2" fmla="*/ 13837 w 405256"/>
                            <a:gd name="connsiteY2" fmla="*/ 529597 h 899070"/>
                            <a:gd name="connsiteX3" fmla="*/ 8396 w 405256"/>
                            <a:gd name="connsiteY3" fmla="*/ 521526 h 899070"/>
                            <a:gd name="connsiteX4" fmla="*/ 0 w 405256"/>
                            <a:gd name="connsiteY4" fmla="*/ 479941 h 899070"/>
                            <a:gd name="connsiteX5" fmla="*/ 0 w 405256"/>
                            <a:gd name="connsiteY5" fmla="*/ 106834 h 899070"/>
                            <a:gd name="connsiteX6" fmla="*/ 106834 w 405256"/>
                            <a:gd name="connsiteY6" fmla="*/ 0 h 899070"/>
                            <a:gd name="connsiteX7" fmla="*/ 148419 w 405256"/>
                            <a:gd name="connsiteY7" fmla="*/ 8395 h 899070"/>
                            <a:gd name="connsiteX8" fmla="*/ 213668 w 405256"/>
                            <a:gd name="connsiteY8" fmla="*/ 106834 h 899070"/>
                            <a:gd name="connsiteX9" fmla="*/ 213668 w 405256"/>
                            <a:gd name="connsiteY9" fmla="*/ 439191 h 899070"/>
                            <a:gd name="connsiteX10" fmla="*/ 405256 w 405256"/>
                            <a:gd name="connsiteY10" fmla="*/ 744181 h 899070"/>
                            <a:gd name="connsiteX0" fmla="*/ 223302 w 394682"/>
                            <a:gd name="connsiteY0" fmla="*/ 899070 h 899070"/>
                            <a:gd name="connsiteX1" fmla="*/ 19208 w 394682"/>
                            <a:gd name="connsiteY1" fmla="*/ 545569 h 899070"/>
                            <a:gd name="connsiteX2" fmla="*/ 13837 w 394682"/>
                            <a:gd name="connsiteY2" fmla="*/ 529597 h 899070"/>
                            <a:gd name="connsiteX3" fmla="*/ 8396 w 394682"/>
                            <a:gd name="connsiteY3" fmla="*/ 521526 h 899070"/>
                            <a:gd name="connsiteX4" fmla="*/ 0 w 394682"/>
                            <a:gd name="connsiteY4" fmla="*/ 479941 h 899070"/>
                            <a:gd name="connsiteX5" fmla="*/ 0 w 394682"/>
                            <a:gd name="connsiteY5" fmla="*/ 106834 h 899070"/>
                            <a:gd name="connsiteX6" fmla="*/ 106834 w 394682"/>
                            <a:gd name="connsiteY6" fmla="*/ 0 h 899070"/>
                            <a:gd name="connsiteX7" fmla="*/ 148419 w 394682"/>
                            <a:gd name="connsiteY7" fmla="*/ 8395 h 899070"/>
                            <a:gd name="connsiteX8" fmla="*/ 213668 w 394682"/>
                            <a:gd name="connsiteY8" fmla="*/ 106834 h 899070"/>
                            <a:gd name="connsiteX9" fmla="*/ 213668 w 394682"/>
                            <a:gd name="connsiteY9" fmla="*/ 439191 h 899070"/>
                            <a:gd name="connsiteX10" fmla="*/ 394682 w 394682"/>
                            <a:gd name="connsiteY10" fmla="*/ 730745 h 899070"/>
                            <a:gd name="connsiteX0" fmla="*/ 223302 w 385384"/>
                            <a:gd name="connsiteY0" fmla="*/ 899070 h 899070"/>
                            <a:gd name="connsiteX1" fmla="*/ 19208 w 385384"/>
                            <a:gd name="connsiteY1" fmla="*/ 545569 h 899070"/>
                            <a:gd name="connsiteX2" fmla="*/ 13837 w 385384"/>
                            <a:gd name="connsiteY2" fmla="*/ 529597 h 899070"/>
                            <a:gd name="connsiteX3" fmla="*/ 8396 w 385384"/>
                            <a:gd name="connsiteY3" fmla="*/ 521526 h 899070"/>
                            <a:gd name="connsiteX4" fmla="*/ 0 w 385384"/>
                            <a:gd name="connsiteY4" fmla="*/ 479941 h 899070"/>
                            <a:gd name="connsiteX5" fmla="*/ 0 w 385384"/>
                            <a:gd name="connsiteY5" fmla="*/ 106834 h 899070"/>
                            <a:gd name="connsiteX6" fmla="*/ 106834 w 385384"/>
                            <a:gd name="connsiteY6" fmla="*/ 0 h 899070"/>
                            <a:gd name="connsiteX7" fmla="*/ 148419 w 385384"/>
                            <a:gd name="connsiteY7" fmla="*/ 8395 h 899070"/>
                            <a:gd name="connsiteX8" fmla="*/ 213668 w 385384"/>
                            <a:gd name="connsiteY8" fmla="*/ 106834 h 899070"/>
                            <a:gd name="connsiteX9" fmla="*/ 213668 w 385384"/>
                            <a:gd name="connsiteY9" fmla="*/ 439191 h 899070"/>
                            <a:gd name="connsiteX10" fmla="*/ 385384 w 385384"/>
                            <a:gd name="connsiteY10" fmla="*/ 696048 h 899070"/>
                            <a:gd name="connsiteX0" fmla="*/ 222221 w 385384"/>
                            <a:gd name="connsiteY0" fmla="*/ 810457 h 810457"/>
                            <a:gd name="connsiteX1" fmla="*/ 19208 w 385384"/>
                            <a:gd name="connsiteY1" fmla="*/ 545569 h 810457"/>
                            <a:gd name="connsiteX2" fmla="*/ 13837 w 385384"/>
                            <a:gd name="connsiteY2" fmla="*/ 529597 h 810457"/>
                            <a:gd name="connsiteX3" fmla="*/ 8396 w 385384"/>
                            <a:gd name="connsiteY3" fmla="*/ 521526 h 810457"/>
                            <a:gd name="connsiteX4" fmla="*/ 0 w 385384"/>
                            <a:gd name="connsiteY4" fmla="*/ 479941 h 810457"/>
                            <a:gd name="connsiteX5" fmla="*/ 0 w 385384"/>
                            <a:gd name="connsiteY5" fmla="*/ 106834 h 810457"/>
                            <a:gd name="connsiteX6" fmla="*/ 106834 w 385384"/>
                            <a:gd name="connsiteY6" fmla="*/ 0 h 810457"/>
                            <a:gd name="connsiteX7" fmla="*/ 148419 w 385384"/>
                            <a:gd name="connsiteY7" fmla="*/ 8395 h 810457"/>
                            <a:gd name="connsiteX8" fmla="*/ 213668 w 385384"/>
                            <a:gd name="connsiteY8" fmla="*/ 106834 h 810457"/>
                            <a:gd name="connsiteX9" fmla="*/ 213668 w 385384"/>
                            <a:gd name="connsiteY9" fmla="*/ 439191 h 810457"/>
                            <a:gd name="connsiteX10" fmla="*/ 385384 w 385384"/>
                            <a:gd name="connsiteY10" fmla="*/ 696048 h 810457"/>
                            <a:gd name="connsiteX0" fmla="*/ 222136 w 385384"/>
                            <a:gd name="connsiteY0" fmla="*/ 829654 h 829654"/>
                            <a:gd name="connsiteX1" fmla="*/ 19208 w 385384"/>
                            <a:gd name="connsiteY1" fmla="*/ 545569 h 829654"/>
                            <a:gd name="connsiteX2" fmla="*/ 13837 w 385384"/>
                            <a:gd name="connsiteY2" fmla="*/ 529597 h 829654"/>
                            <a:gd name="connsiteX3" fmla="*/ 8396 w 385384"/>
                            <a:gd name="connsiteY3" fmla="*/ 521526 h 829654"/>
                            <a:gd name="connsiteX4" fmla="*/ 0 w 385384"/>
                            <a:gd name="connsiteY4" fmla="*/ 479941 h 829654"/>
                            <a:gd name="connsiteX5" fmla="*/ 0 w 385384"/>
                            <a:gd name="connsiteY5" fmla="*/ 106834 h 829654"/>
                            <a:gd name="connsiteX6" fmla="*/ 106834 w 385384"/>
                            <a:gd name="connsiteY6" fmla="*/ 0 h 829654"/>
                            <a:gd name="connsiteX7" fmla="*/ 148419 w 385384"/>
                            <a:gd name="connsiteY7" fmla="*/ 8395 h 829654"/>
                            <a:gd name="connsiteX8" fmla="*/ 213668 w 385384"/>
                            <a:gd name="connsiteY8" fmla="*/ 106834 h 829654"/>
                            <a:gd name="connsiteX9" fmla="*/ 213668 w 385384"/>
                            <a:gd name="connsiteY9" fmla="*/ 439191 h 829654"/>
                            <a:gd name="connsiteX10" fmla="*/ 385384 w 385384"/>
                            <a:gd name="connsiteY10" fmla="*/ 696048 h 8296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</a:cxnLst>
                          <a:rect l="l" t="t" r="r" b="b"/>
                          <a:pathLst>
                            <a:path w="385384" h="829654">
                              <a:moveTo>
                                <a:pt x="222136" y="829654"/>
                              </a:moveTo>
                              <a:lnTo>
                                <a:pt x="19208" y="545569"/>
                              </a:lnTo>
                              <a:lnTo>
                                <a:pt x="13837" y="529597"/>
                              </a:lnTo>
                              <a:lnTo>
                                <a:pt x="8396" y="521526"/>
                              </a:lnTo>
                              <a:cubicBezTo>
                                <a:pt x="2989" y="508744"/>
                                <a:pt x="0" y="494692"/>
                                <a:pt x="0" y="479941"/>
                              </a:cubicBezTo>
                              <a:lnTo>
                                <a:pt x="0" y="106834"/>
                              </a:lnTo>
                              <a:cubicBezTo>
                                <a:pt x="0" y="47831"/>
                                <a:pt x="47831" y="0"/>
                                <a:pt x="106834" y="0"/>
                              </a:cubicBezTo>
                              <a:cubicBezTo>
                                <a:pt x="121585" y="0"/>
                                <a:pt x="135637" y="2989"/>
                                <a:pt x="148419" y="8395"/>
                              </a:cubicBezTo>
                              <a:cubicBezTo>
                                <a:pt x="186763" y="24614"/>
                                <a:pt x="213668" y="62582"/>
                                <a:pt x="213668" y="106834"/>
                              </a:cubicBezTo>
                              <a:lnTo>
                                <a:pt x="213668" y="439191"/>
                              </a:lnTo>
                              <a:cubicBezTo>
                                <a:pt x="280849" y="555551"/>
                                <a:pt x="385384" y="696048"/>
                                <a:pt x="385384" y="696048"/>
                              </a:cubicBezTo>
                            </a:path>
                          </a:pathLst>
                        </a:custGeom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454" name="フリーフォーム: 図形 453">
                          <a:extLst>
                            <a:ext uri="{FF2B5EF4-FFF2-40B4-BE49-F238E27FC236}">
                              <a16:creationId xmlns:a16="http://schemas.microsoft.com/office/drawing/2014/main" id="{B35B0324-DFB2-4448-A949-DE0C1B2A556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9800000">
                          <a:off x="1326636" y="3000278"/>
                          <a:ext cx="79843" cy="387065"/>
                        </a:xfrm>
                        <a:custGeom>
                          <a:avLst/>
                          <a:gdLst>
                            <a:gd name="connsiteX0" fmla="*/ 22876 w 88125"/>
                            <a:gd name="connsiteY0" fmla="*/ 4618 h 438031"/>
                            <a:gd name="connsiteX1" fmla="*/ 88125 w 88125"/>
                            <a:gd name="connsiteY1" fmla="*/ 103057 h 438031"/>
                            <a:gd name="connsiteX2" fmla="*/ 88125 w 88125"/>
                            <a:gd name="connsiteY2" fmla="*/ 425062 h 438031"/>
                            <a:gd name="connsiteX3" fmla="*/ 51446 w 88125"/>
                            <a:gd name="connsiteY3" fmla="*/ 438031 h 438031"/>
                            <a:gd name="connsiteX4" fmla="*/ 49728 w 88125"/>
                            <a:gd name="connsiteY4" fmla="*/ 435242 h 438031"/>
                            <a:gd name="connsiteX5" fmla="*/ 53619 w 88125"/>
                            <a:gd name="connsiteY5" fmla="*/ 91383 h 438031"/>
                            <a:gd name="connsiteX6" fmla="*/ 14742 w 88125"/>
                            <a:gd name="connsiteY6" fmla="*/ 8944 h 438031"/>
                            <a:gd name="connsiteX7" fmla="*/ 0 w 88125"/>
                            <a:gd name="connsiteY7" fmla="*/ 0 h 43803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88125" h="438031">
                              <a:moveTo>
                                <a:pt x="22876" y="4618"/>
                              </a:moveTo>
                              <a:cubicBezTo>
                                <a:pt x="61220" y="20837"/>
                                <a:pt x="88125" y="58805"/>
                                <a:pt x="88125" y="103057"/>
                              </a:cubicBezTo>
                              <a:lnTo>
                                <a:pt x="88125" y="425062"/>
                              </a:lnTo>
                              <a:lnTo>
                                <a:pt x="51446" y="438031"/>
                              </a:lnTo>
                              <a:lnTo>
                                <a:pt x="49728" y="435242"/>
                              </a:lnTo>
                              <a:lnTo>
                                <a:pt x="53619" y="91383"/>
                              </a:lnTo>
                              <a:cubicBezTo>
                                <a:pt x="53619" y="58194"/>
                                <a:pt x="38485" y="28539"/>
                                <a:pt x="14742" y="8944"/>
                              </a:cubicBezTo>
                              <a:lnTo>
                                <a:pt x="0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FFFFFF">
                            <a:alpha val="40000"/>
                          </a:srgbClr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455" name="フリーフォーム: 図形 454">
                          <a:extLst>
                            <a:ext uri="{FF2B5EF4-FFF2-40B4-BE49-F238E27FC236}">
                              <a16:creationId xmlns:a16="http://schemas.microsoft.com/office/drawing/2014/main" id="{ECCAFE86-4278-43E7-BDE5-D404B449AA3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9800000">
                          <a:off x="819431" y="2995516"/>
                          <a:ext cx="79843" cy="387065"/>
                        </a:xfrm>
                        <a:custGeom>
                          <a:avLst/>
                          <a:gdLst>
                            <a:gd name="connsiteX0" fmla="*/ 22876 w 88125"/>
                            <a:gd name="connsiteY0" fmla="*/ 4618 h 438031"/>
                            <a:gd name="connsiteX1" fmla="*/ 88125 w 88125"/>
                            <a:gd name="connsiteY1" fmla="*/ 103057 h 438031"/>
                            <a:gd name="connsiteX2" fmla="*/ 88125 w 88125"/>
                            <a:gd name="connsiteY2" fmla="*/ 425062 h 438031"/>
                            <a:gd name="connsiteX3" fmla="*/ 51446 w 88125"/>
                            <a:gd name="connsiteY3" fmla="*/ 438031 h 438031"/>
                            <a:gd name="connsiteX4" fmla="*/ 49728 w 88125"/>
                            <a:gd name="connsiteY4" fmla="*/ 435242 h 438031"/>
                            <a:gd name="connsiteX5" fmla="*/ 53619 w 88125"/>
                            <a:gd name="connsiteY5" fmla="*/ 91383 h 438031"/>
                            <a:gd name="connsiteX6" fmla="*/ 14742 w 88125"/>
                            <a:gd name="connsiteY6" fmla="*/ 8944 h 438031"/>
                            <a:gd name="connsiteX7" fmla="*/ 0 w 88125"/>
                            <a:gd name="connsiteY7" fmla="*/ 0 h 43803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88125" h="438031">
                              <a:moveTo>
                                <a:pt x="22876" y="4618"/>
                              </a:moveTo>
                              <a:cubicBezTo>
                                <a:pt x="61220" y="20837"/>
                                <a:pt x="88125" y="58805"/>
                                <a:pt x="88125" y="103057"/>
                              </a:cubicBezTo>
                              <a:lnTo>
                                <a:pt x="88125" y="425062"/>
                              </a:lnTo>
                              <a:lnTo>
                                <a:pt x="51446" y="438031"/>
                              </a:lnTo>
                              <a:lnTo>
                                <a:pt x="49728" y="435242"/>
                              </a:lnTo>
                              <a:lnTo>
                                <a:pt x="53619" y="91383"/>
                              </a:lnTo>
                              <a:cubicBezTo>
                                <a:pt x="53619" y="58194"/>
                                <a:pt x="38485" y="28539"/>
                                <a:pt x="14742" y="8944"/>
                              </a:cubicBezTo>
                              <a:lnTo>
                                <a:pt x="0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FFFFFF">
                            <a:alpha val="40000"/>
                          </a:srgbClr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456" name="月 455">
                          <a:extLst>
                            <a:ext uri="{FF2B5EF4-FFF2-40B4-BE49-F238E27FC236}">
                              <a16:creationId xmlns:a16="http://schemas.microsoft.com/office/drawing/2014/main" id="{A4C267A7-184D-44FF-A2F4-A1E02C0EA27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4500000">
                          <a:off x="1478625" y="3625630"/>
                          <a:ext cx="105561" cy="485406"/>
                        </a:xfrm>
                        <a:prstGeom prst="moon">
                          <a:avLst>
                            <a:gd name="adj" fmla="val 38709"/>
                          </a:avLst>
                        </a:prstGeom>
                        <a:solidFill>
                          <a:srgbClr val="000000">
                            <a:alpha val="20000"/>
                          </a:srgbClr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sp>
                    <p:nvSpPr>
                      <p:cNvPr id="443" name="四角形: 角を丸くする 442">
                        <a:extLst>
                          <a:ext uri="{FF2B5EF4-FFF2-40B4-BE49-F238E27FC236}">
                            <a16:creationId xmlns:a16="http://schemas.microsoft.com/office/drawing/2014/main" id="{70DBEC7F-2278-407D-A289-90684A70316F}"/>
                          </a:ext>
                        </a:extLst>
                      </p:cNvPr>
                      <p:cNvSpPr/>
                      <p:nvPr/>
                    </p:nvSpPr>
                    <p:spPr>
                      <a:xfrm rot="900000">
                        <a:off x="1303782" y="4152514"/>
                        <a:ext cx="100880" cy="642819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</a:endParaRPr>
                      </a:p>
                    </p:txBody>
                  </p:sp>
                  <p:sp>
                    <p:nvSpPr>
                      <p:cNvPr id="444" name="四角形: 上の 2 つの角を丸める 109">
                        <a:extLst>
                          <a:ext uri="{FF2B5EF4-FFF2-40B4-BE49-F238E27FC236}">
                            <a16:creationId xmlns:a16="http://schemas.microsoft.com/office/drawing/2014/main" id="{1860ABBE-1444-4016-B9DF-DFF3D1513D59}"/>
                          </a:ext>
                        </a:extLst>
                      </p:cNvPr>
                      <p:cNvSpPr/>
                      <p:nvPr/>
                    </p:nvSpPr>
                    <p:spPr>
                      <a:xfrm rot="12177584">
                        <a:off x="797146" y="4137286"/>
                        <a:ext cx="604156" cy="75574"/>
                      </a:xfrm>
                      <a:custGeom>
                        <a:avLst/>
                        <a:gdLst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473274 w 473274"/>
                          <a:gd name="connsiteY4" fmla="*/ 79078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91305"/>
                          <a:gd name="connsiteX1" fmla="*/ 433735 w 473274"/>
                          <a:gd name="connsiteY1" fmla="*/ 0 h 91305"/>
                          <a:gd name="connsiteX2" fmla="*/ 473274 w 473274"/>
                          <a:gd name="connsiteY2" fmla="*/ 39539 h 91305"/>
                          <a:gd name="connsiteX3" fmla="*/ 473274 w 473274"/>
                          <a:gd name="connsiteY3" fmla="*/ 79078 h 91305"/>
                          <a:gd name="connsiteX4" fmla="*/ 306045 w 473274"/>
                          <a:gd name="connsiteY4" fmla="*/ 91305 h 91305"/>
                          <a:gd name="connsiteX5" fmla="*/ 0 w 473274"/>
                          <a:gd name="connsiteY5" fmla="*/ 79078 h 91305"/>
                          <a:gd name="connsiteX6" fmla="*/ 0 w 473274"/>
                          <a:gd name="connsiteY6" fmla="*/ 79078 h 91305"/>
                          <a:gd name="connsiteX7" fmla="*/ 0 w 473274"/>
                          <a:gd name="connsiteY7" fmla="*/ 39539 h 91305"/>
                          <a:gd name="connsiteX8" fmla="*/ 39539 w 473274"/>
                          <a:gd name="connsiteY8" fmla="*/ 0 h 91305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7422 w 473274"/>
                          <a:gd name="connsiteY4" fmla="*/ 51413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7422 w 473274"/>
                          <a:gd name="connsiteY4" fmla="*/ 51413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5290 w 473274"/>
                          <a:gd name="connsiteY4" fmla="*/ 62661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5290 w 473274"/>
                          <a:gd name="connsiteY4" fmla="*/ 62661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26519 w 473274"/>
                          <a:gd name="connsiteY4" fmla="*/ 66377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65805 w 499540"/>
                          <a:gd name="connsiteY0" fmla="*/ 0 h 79078"/>
                          <a:gd name="connsiteX1" fmla="*/ 460001 w 499540"/>
                          <a:gd name="connsiteY1" fmla="*/ 0 h 79078"/>
                          <a:gd name="connsiteX2" fmla="*/ 499540 w 499540"/>
                          <a:gd name="connsiteY2" fmla="*/ 39539 h 79078"/>
                          <a:gd name="connsiteX3" fmla="*/ 499540 w 499540"/>
                          <a:gd name="connsiteY3" fmla="*/ 79078 h 79078"/>
                          <a:gd name="connsiteX4" fmla="*/ 252785 w 499540"/>
                          <a:gd name="connsiteY4" fmla="*/ 66377 h 79078"/>
                          <a:gd name="connsiteX5" fmla="*/ 26266 w 499540"/>
                          <a:gd name="connsiteY5" fmla="*/ 79078 h 79078"/>
                          <a:gd name="connsiteX6" fmla="*/ 26266 w 499540"/>
                          <a:gd name="connsiteY6" fmla="*/ 79078 h 79078"/>
                          <a:gd name="connsiteX7" fmla="*/ 0 w 499540"/>
                          <a:gd name="connsiteY7" fmla="*/ 31857 h 79078"/>
                          <a:gd name="connsiteX8" fmla="*/ 65805 w 499540"/>
                          <a:gd name="connsiteY8" fmla="*/ 0 h 79078"/>
                          <a:gd name="connsiteX0" fmla="*/ 69239 w 502974"/>
                          <a:gd name="connsiteY0" fmla="*/ 0 h 79078"/>
                          <a:gd name="connsiteX1" fmla="*/ 463435 w 502974"/>
                          <a:gd name="connsiteY1" fmla="*/ 0 h 79078"/>
                          <a:gd name="connsiteX2" fmla="*/ 502974 w 502974"/>
                          <a:gd name="connsiteY2" fmla="*/ 39539 h 79078"/>
                          <a:gd name="connsiteX3" fmla="*/ 502974 w 502974"/>
                          <a:gd name="connsiteY3" fmla="*/ 79078 h 79078"/>
                          <a:gd name="connsiteX4" fmla="*/ 256219 w 502974"/>
                          <a:gd name="connsiteY4" fmla="*/ 66377 h 79078"/>
                          <a:gd name="connsiteX5" fmla="*/ 29700 w 502974"/>
                          <a:gd name="connsiteY5" fmla="*/ 79078 h 79078"/>
                          <a:gd name="connsiteX6" fmla="*/ 29700 w 502974"/>
                          <a:gd name="connsiteY6" fmla="*/ 79078 h 79078"/>
                          <a:gd name="connsiteX7" fmla="*/ 0 w 502974"/>
                          <a:gd name="connsiteY7" fmla="*/ 47255 h 79078"/>
                          <a:gd name="connsiteX8" fmla="*/ 69239 w 502974"/>
                          <a:gd name="connsiteY8" fmla="*/ 0 h 79078"/>
                          <a:gd name="connsiteX0" fmla="*/ 69239 w 502974"/>
                          <a:gd name="connsiteY0" fmla="*/ 0 h 79078"/>
                          <a:gd name="connsiteX1" fmla="*/ 463435 w 502974"/>
                          <a:gd name="connsiteY1" fmla="*/ 0 h 79078"/>
                          <a:gd name="connsiteX2" fmla="*/ 502974 w 502974"/>
                          <a:gd name="connsiteY2" fmla="*/ 39539 h 79078"/>
                          <a:gd name="connsiteX3" fmla="*/ 502974 w 502974"/>
                          <a:gd name="connsiteY3" fmla="*/ 79078 h 79078"/>
                          <a:gd name="connsiteX4" fmla="*/ 256219 w 502974"/>
                          <a:gd name="connsiteY4" fmla="*/ 66377 h 79078"/>
                          <a:gd name="connsiteX5" fmla="*/ 29700 w 502974"/>
                          <a:gd name="connsiteY5" fmla="*/ 79078 h 79078"/>
                          <a:gd name="connsiteX6" fmla="*/ 0 w 502974"/>
                          <a:gd name="connsiteY6" fmla="*/ 47255 h 79078"/>
                          <a:gd name="connsiteX7" fmla="*/ 69239 w 502974"/>
                          <a:gd name="connsiteY7" fmla="*/ 0 h 79078"/>
                          <a:gd name="connsiteX0" fmla="*/ 69239 w 502974"/>
                          <a:gd name="connsiteY0" fmla="*/ 0 h 79278"/>
                          <a:gd name="connsiteX1" fmla="*/ 463435 w 502974"/>
                          <a:gd name="connsiteY1" fmla="*/ 0 h 79278"/>
                          <a:gd name="connsiteX2" fmla="*/ 502974 w 502974"/>
                          <a:gd name="connsiteY2" fmla="*/ 39539 h 79278"/>
                          <a:gd name="connsiteX3" fmla="*/ 502974 w 502974"/>
                          <a:gd name="connsiteY3" fmla="*/ 79078 h 79278"/>
                          <a:gd name="connsiteX4" fmla="*/ 256219 w 502974"/>
                          <a:gd name="connsiteY4" fmla="*/ 66377 h 79278"/>
                          <a:gd name="connsiteX5" fmla="*/ 29700 w 502974"/>
                          <a:gd name="connsiteY5" fmla="*/ 79078 h 79278"/>
                          <a:gd name="connsiteX6" fmla="*/ 0 w 502974"/>
                          <a:gd name="connsiteY6" fmla="*/ 47255 h 79278"/>
                          <a:gd name="connsiteX7" fmla="*/ 69239 w 502974"/>
                          <a:gd name="connsiteY7" fmla="*/ 0 h 7927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502974" h="79278">
                            <a:moveTo>
                              <a:pt x="69239" y="0"/>
                            </a:moveTo>
                            <a:lnTo>
                              <a:pt x="463435" y="0"/>
                            </a:lnTo>
                            <a:cubicBezTo>
                              <a:pt x="485272" y="0"/>
                              <a:pt x="502974" y="17702"/>
                              <a:pt x="502974" y="39539"/>
                            </a:cubicBezTo>
                            <a:lnTo>
                              <a:pt x="502974" y="79078"/>
                            </a:lnTo>
                            <a:cubicBezTo>
                              <a:pt x="424357" y="69856"/>
                              <a:pt x="424546" y="64197"/>
                              <a:pt x="256219" y="66377"/>
                            </a:cubicBezTo>
                            <a:cubicBezTo>
                              <a:pt x="87892" y="68557"/>
                              <a:pt x="71127" y="80995"/>
                              <a:pt x="29700" y="79078"/>
                            </a:cubicBezTo>
                            <a:cubicBezTo>
                              <a:pt x="-11727" y="77161"/>
                              <a:pt x="9900" y="57863"/>
                              <a:pt x="0" y="47255"/>
                            </a:cubicBezTo>
                            <a:cubicBezTo>
                              <a:pt x="0" y="25418"/>
                              <a:pt x="47402" y="0"/>
                              <a:pt x="69239" y="0"/>
                            </a:cubicBezTo>
                            <a:close/>
                          </a:path>
                        </a:pathLst>
                      </a:custGeom>
                      <a:solidFill>
                        <a:srgbClr val="000000">
                          <a:alpha val="2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45" name="フリーフォーム: 図形 444">
                        <a:extLst>
                          <a:ext uri="{FF2B5EF4-FFF2-40B4-BE49-F238E27FC236}">
                            <a16:creationId xmlns:a16="http://schemas.microsoft.com/office/drawing/2014/main" id="{7D17B2A6-361F-4E65-BE1A-FBA74D2AFA69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615624" y="3482004"/>
                        <a:ext cx="605299" cy="1198185"/>
                      </a:xfrm>
                      <a:custGeom>
                        <a:avLst/>
                        <a:gdLst>
                          <a:gd name="connsiteX0" fmla="*/ 153926 w 525860"/>
                          <a:gd name="connsiteY0" fmla="*/ 8707 h 1084373"/>
                          <a:gd name="connsiteX1" fmla="*/ 221596 w 525860"/>
                          <a:gd name="connsiteY1" fmla="*/ 110798 h 1084373"/>
                          <a:gd name="connsiteX2" fmla="*/ 221596 w 525860"/>
                          <a:gd name="connsiteY2" fmla="*/ 446574 h 1084373"/>
                          <a:gd name="connsiteX3" fmla="*/ 525860 w 525860"/>
                          <a:gd name="connsiteY3" fmla="*/ 973575 h 1084373"/>
                          <a:gd name="connsiteX4" fmla="*/ 333952 w 525860"/>
                          <a:gd name="connsiteY4" fmla="*/ 1084373 h 1084373"/>
                          <a:gd name="connsiteX5" fmla="*/ 24707 w 525860"/>
                          <a:gd name="connsiteY5" fmla="*/ 548745 h 1084373"/>
                          <a:gd name="connsiteX6" fmla="*/ 20743 w 525860"/>
                          <a:gd name="connsiteY6" fmla="*/ 536956 h 1084373"/>
                          <a:gd name="connsiteX7" fmla="*/ 8707 w 525860"/>
                          <a:gd name="connsiteY7" fmla="*/ 519105 h 1084373"/>
                          <a:gd name="connsiteX8" fmla="*/ 0 w 525860"/>
                          <a:gd name="connsiteY8" fmla="*/ 475977 h 1084373"/>
                          <a:gd name="connsiteX9" fmla="*/ 0 w 525860"/>
                          <a:gd name="connsiteY9" fmla="*/ 110798 h 1084373"/>
                          <a:gd name="connsiteX10" fmla="*/ 110798 w 525860"/>
                          <a:gd name="connsiteY10" fmla="*/ 0 h 1084373"/>
                          <a:gd name="connsiteX11" fmla="*/ 153926 w 525860"/>
                          <a:gd name="connsiteY11" fmla="*/ 8707 h 1084373"/>
                          <a:gd name="connsiteX0" fmla="*/ 525860 w 617300"/>
                          <a:gd name="connsiteY0" fmla="*/ 973575 h 1084373"/>
                          <a:gd name="connsiteX1" fmla="*/ 333952 w 617300"/>
                          <a:gd name="connsiteY1" fmla="*/ 1084373 h 1084373"/>
                          <a:gd name="connsiteX2" fmla="*/ 24707 w 617300"/>
                          <a:gd name="connsiteY2" fmla="*/ 548745 h 1084373"/>
                          <a:gd name="connsiteX3" fmla="*/ 20743 w 617300"/>
                          <a:gd name="connsiteY3" fmla="*/ 536956 h 1084373"/>
                          <a:gd name="connsiteX4" fmla="*/ 8707 w 617300"/>
                          <a:gd name="connsiteY4" fmla="*/ 519105 h 1084373"/>
                          <a:gd name="connsiteX5" fmla="*/ 0 w 617300"/>
                          <a:gd name="connsiteY5" fmla="*/ 475977 h 1084373"/>
                          <a:gd name="connsiteX6" fmla="*/ 0 w 617300"/>
                          <a:gd name="connsiteY6" fmla="*/ 110798 h 1084373"/>
                          <a:gd name="connsiteX7" fmla="*/ 110798 w 617300"/>
                          <a:gd name="connsiteY7" fmla="*/ 0 h 1084373"/>
                          <a:gd name="connsiteX8" fmla="*/ 153926 w 617300"/>
                          <a:gd name="connsiteY8" fmla="*/ 8707 h 1084373"/>
                          <a:gd name="connsiteX9" fmla="*/ 221596 w 617300"/>
                          <a:gd name="connsiteY9" fmla="*/ 110798 h 1084373"/>
                          <a:gd name="connsiteX10" fmla="*/ 221596 w 617300"/>
                          <a:gd name="connsiteY10" fmla="*/ 446574 h 1084373"/>
                          <a:gd name="connsiteX11" fmla="*/ 617300 w 617300"/>
                          <a:gd name="connsiteY11" fmla="*/ 1065015 h 1084373"/>
                          <a:gd name="connsiteX0" fmla="*/ 333952 w 617300"/>
                          <a:gd name="connsiteY0" fmla="*/ 1084373 h 1084373"/>
                          <a:gd name="connsiteX1" fmla="*/ 24707 w 617300"/>
                          <a:gd name="connsiteY1" fmla="*/ 548745 h 1084373"/>
                          <a:gd name="connsiteX2" fmla="*/ 20743 w 617300"/>
                          <a:gd name="connsiteY2" fmla="*/ 536956 h 1084373"/>
                          <a:gd name="connsiteX3" fmla="*/ 8707 w 617300"/>
                          <a:gd name="connsiteY3" fmla="*/ 519105 h 1084373"/>
                          <a:gd name="connsiteX4" fmla="*/ 0 w 617300"/>
                          <a:gd name="connsiteY4" fmla="*/ 475977 h 1084373"/>
                          <a:gd name="connsiteX5" fmla="*/ 0 w 617300"/>
                          <a:gd name="connsiteY5" fmla="*/ 110798 h 1084373"/>
                          <a:gd name="connsiteX6" fmla="*/ 110798 w 617300"/>
                          <a:gd name="connsiteY6" fmla="*/ 0 h 1084373"/>
                          <a:gd name="connsiteX7" fmla="*/ 153926 w 617300"/>
                          <a:gd name="connsiteY7" fmla="*/ 8707 h 1084373"/>
                          <a:gd name="connsiteX8" fmla="*/ 221596 w 617300"/>
                          <a:gd name="connsiteY8" fmla="*/ 110798 h 1084373"/>
                          <a:gd name="connsiteX9" fmla="*/ 221596 w 617300"/>
                          <a:gd name="connsiteY9" fmla="*/ 446574 h 1084373"/>
                          <a:gd name="connsiteX10" fmla="*/ 617300 w 617300"/>
                          <a:gd name="connsiteY10" fmla="*/ 1065015 h 1084373"/>
                          <a:gd name="connsiteX0" fmla="*/ 333952 w 523729"/>
                          <a:gd name="connsiteY0" fmla="*/ 1084373 h 1084373"/>
                          <a:gd name="connsiteX1" fmla="*/ 24707 w 523729"/>
                          <a:gd name="connsiteY1" fmla="*/ 548745 h 1084373"/>
                          <a:gd name="connsiteX2" fmla="*/ 20743 w 523729"/>
                          <a:gd name="connsiteY2" fmla="*/ 536956 h 1084373"/>
                          <a:gd name="connsiteX3" fmla="*/ 8707 w 523729"/>
                          <a:gd name="connsiteY3" fmla="*/ 519105 h 1084373"/>
                          <a:gd name="connsiteX4" fmla="*/ 0 w 523729"/>
                          <a:gd name="connsiteY4" fmla="*/ 475977 h 1084373"/>
                          <a:gd name="connsiteX5" fmla="*/ 0 w 523729"/>
                          <a:gd name="connsiteY5" fmla="*/ 110798 h 1084373"/>
                          <a:gd name="connsiteX6" fmla="*/ 110798 w 523729"/>
                          <a:gd name="connsiteY6" fmla="*/ 0 h 1084373"/>
                          <a:gd name="connsiteX7" fmla="*/ 153926 w 523729"/>
                          <a:gd name="connsiteY7" fmla="*/ 8707 h 1084373"/>
                          <a:gd name="connsiteX8" fmla="*/ 221596 w 523729"/>
                          <a:gd name="connsiteY8" fmla="*/ 110798 h 1084373"/>
                          <a:gd name="connsiteX9" fmla="*/ 221596 w 523729"/>
                          <a:gd name="connsiteY9" fmla="*/ 446574 h 1084373"/>
                          <a:gd name="connsiteX10" fmla="*/ 523729 w 523729"/>
                          <a:gd name="connsiteY10" fmla="*/ 941335 h 1084373"/>
                          <a:gd name="connsiteX0" fmla="*/ 353313 w 523729"/>
                          <a:gd name="connsiteY0" fmla="*/ 1069888 h 1069888"/>
                          <a:gd name="connsiteX1" fmla="*/ 24707 w 523729"/>
                          <a:gd name="connsiteY1" fmla="*/ 548745 h 1069888"/>
                          <a:gd name="connsiteX2" fmla="*/ 20743 w 523729"/>
                          <a:gd name="connsiteY2" fmla="*/ 536956 h 1069888"/>
                          <a:gd name="connsiteX3" fmla="*/ 8707 w 523729"/>
                          <a:gd name="connsiteY3" fmla="*/ 519105 h 1069888"/>
                          <a:gd name="connsiteX4" fmla="*/ 0 w 523729"/>
                          <a:gd name="connsiteY4" fmla="*/ 475977 h 1069888"/>
                          <a:gd name="connsiteX5" fmla="*/ 0 w 523729"/>
                          <a:gd name="connsiteY5" fmla="*/ 110798 h 1069888"/>
                          <a:gd name="connsiteX6" fmla="*/ 110798 w 523729"/>
                          <a:gd name="connsiteY6" fmla="*/ 0 h 1069888"/>
                          <a:gd name="connsiteX7" fmla="*/ 153926 w 523729"/>
                          <a:gd name="connsiteY7" fmla="*/ 8707 h 1069888"/>
                          <a:gd name="connsiteX8" fmla="*/ 221596 w 523729"/>
                          <a:gd name="connsiteY8" fmla="*/ 110798 h 1069888"/>
                          <a:gd name="connsiteX9" fmla="*/ 221596 w 523729"/>
                          <a:gd name="connsiteY9" fmla="*/ 446574 h 1069888"/>
                          <a:gd name="connsiteX10" fmla="*/ 523729 w 523729"/>
                          <a:gd name="connsiteY10" fmla="*/ 941335 h 1069888"/>
                          <a:gd name="connsiteX0" fmla="*/ 353313 w 531241"/>
                          <a:gd name="connsiteY0" fmla="*/ 1069888 h 1069888"/>
                          <a:gd name="connsiteX1" fmla="*/ 24707 w 531241"/>
                          <a:gd name="connsiteY1" fmla="*/ 548745 h 1069888"/>
                          <a:gd name="connsiteX2" fmla="*/ 20743 w 531241"/>
                          <a:gd name="connsiteY2" fmla="*/ 536956 h 1069888"/>
                          <a:gd name="connsiteX3" fmla="*/ 8707 w 531241"/>
                          <a:gd name="connsiteY3" fmla="*/ 519105 h 1069888"/>
                          <a:gd name="connsiteX4" fmla="*/ 0 w 531241"/>
                          <a:gd name="connsiteY4" fmla="*/ 475977 h 1069888"/>
                          <a:gd name="connsiteX5" fmla="*/ 0 w 531241"/>
                          <a:gd name="connsiteY5" fmla="*/ 110798 h 1069888"/>
                          <a:gd name="connsiteX6" fmla="*/ 110798 w 531241"/>
                          <a:gd name="connsiteY6" fmla="*/ 0 h 1069888"/>
                          <a:gd name="connsiteX7" fmla="*/ 153926 w 531241"/>
                          <a:gd name="connsiteY7" fmla="*/ 8707 h 1069888"/>
                          <a:gd name="connsiteX8" fmla="*/ 221596 w 531241"/>
                          <a:gd name="connsiteY8" fmla="*/ 110798 h 1069888"/>
                          <a:gd name="connsiteX9" fmla="*/ 221596 w 531241"/>
                          <a:gd name="connsiteY9" fmla="*/ 446574 h 1069888"/>
                          <a:gd name="connsiteX10" fmla="*/ 531241 w 531241"/>
                          <a:gd name="connsiteY10" fmla="*/ 934674 h 1069888"/>
                          <a:gd name="connsiteX0" fmla="*/ 353313 w 512067"/>
                          <a:gd name="connsiteY0" fmla="*/ 1069888 h 1069888"/>
                          <a:gd name="connsiteX1" fmla="*/ 24707 w 512067"/>
                          <a:gd name="connsiteY1" fmla="*/ 548745 h 1069888"/>
                          <a:gd name="connsiteX2" fmla="*/ 20743 w 512067"/>
                          <a:gd name="connsiteY2" fmla="*/ 536956 h 1069888"/>
                          <a:gd name="connsiteX3" fmla="*/ 8707 w 512067"/>
                          <a:gd name="connsiteY3" fmla="*/ 519105 h 1069888"/>
                          <a:gd name="connsiteX4" fmla="*/ 0 w 512067"/>
                          <a:gd name="connsiteY4" fmla="*/ 475977 h 1069888"/>
                          <a:gd name="connsiteX5" fmla="*/ 0 w 512067"/>
                          <a:gd name="connsiteY5" fmla="*/ 110798 h 1069888"/>
                          <a:gd name="connsiteX6" fmla="*/ 110798 w 512067"/>
                          <a:gd name="connsiteY6" fmla="*/ 0 h 1069888"/>
                          <a:gd name="connsiteX7" fmla="*/ 153926 w 512067"/>
                          <a:gd name="connsiteY7" fmla="*/ 8707 h 1069888"/>
                          <a:gd name="connsiteX8" fmla="*/ 221596 w 512067"/>
                          <a:gd name="connsiteY8" fmla="*/ 110798 h 1069888"/>
                          <a:gd name="connsiteX9" fmla="*/ 221596 w 512067"/>
                          <a:gd name="connsiteY9" fmla="*/ 446574 h 1069888"/>
                          <a:gd name="connsiteX10" fmla="*/ 512067 w 512067"/>
                          <a:gd name="connsiteY10" fmla="*/ 863111 h 1069888"/>
                          <a:gd name="connsiteX0" fmla="*/ 314068 w 512067"/>
                          <a:gd name="connsiteY0" fmla="*/ 994987 h 994987"/>
                          <a:gd name="connsiteX1" fmla="*/ 24707 w 512067"/>
                          <a:gd name="connsiteY1" fmla="*/ 548745 h 994987"/>
                          <a:gd name="connsiteX2" fmla="*/ 20743 w 512067"/>
                          <a:gd name="connsiteY2" fmla="*/ 536956 h 994987"/>
                          <a:gd name="connsiteX3" fmla="*/ 8707 w 512067"/>
                          <a:gd name="connsiteY3" fmla="*/ 519105 h 994987"/>
                          <a:gd name="connsiteX4" fmla="*/ 0 w 512067"/>
                          <a:gd name="connsiteY4" fmla="*/ 475977 h 994987"/>
                          <a:gd name="connsiteX5" fmla="*/ 0 w 512067"/>
                          <a:gd name="connsiteY5" fmla="*/ 110798 h 994987"/>
                          <a:gd name="connsiteX6" fmla="*/ 110798 w 512067"/>
                          <a:gd name="connsiteY6" fmla="*/ 0 h 994987"/>
                          <a:gd name="connsiteX7" fmla="*/ 153926 w 512067"/>
                          <a:gd name="connsiteY7" fmla="*/ 8707 h 994987"/>
                          <a:gd name="connsiteX8" fmla="*/ 221596 w 512067"/>
                          <a:gd name="connsiteY8" fmla="*/ 110798 h 994987"/>
                          <a:gd name="connsiteX9" fmla="*/ 221596 w 512067"/>
                          <a:gd name="connsiteY9" fmla="*/ 446574 h 994987"/>
                          <a:gd name="connsiteX10" fmla="*/ 512067 w 512067"/>
                          <a:gd name="connsiteY10" fmla="*/ 863111 h 994987"/>
                          <a:gd name="connsiteX0" fmla="*/ 322551 w 512067"/>
                          <a:gd name="connsiteY0" fmla="*/ 1013633 h 1013633"/>
                          <a:gd name="connsiteX1" fmla="*/ 24707 w 512067"/>
                          <a:gd name="connsiteY1" fmla="*/ 548745 h 1013633"/>
                          <a:gd name="connsiteX2" fmla="*/ 20743 w 512067"/>
                          <a:gd name="connsiteY2" fmla="*/ 536956 h 1013633"/>
                          <a:gd name="connsiteX3" fmla="*/ 8707 w 512067"/>
                          <a:gd name="connsiteY3" fmla="*/ 519105 h 1013633"/>
                          <a:gd name="connsiteX4" fmla="*/ 0 w 512067"/>
                          <a:gd name="connsiteY4" fmla="*/ 475977 h 1013633"/>
                          <a:gd name="connsiteX5" fmla="*/ 0 w 512067"/>
                          <a:gd name="connsiteY5" fmla="*/ 110798 h 1013633"/>
                          <a:gd name="connsiteX6" fmla="*/ 110798 w 512067"/>
                          <a:gd name="connsiteY6" fmla="*/ 0 h 1013633"/>
                          <a:gd name="connsiteX7" fmla="*/ 153926 w 512067"/>
                          <a:gd name="connsiteY7" fmla="*/ 8707 h 1013633"/>
                          <a:gd name="connsiteX8" fmla="*/ 221596 w 512067"/>
                          <a:gd name="connsiteY8" fmla="*/ 110798 h 1013633"/>
                          <a:gd name="connsiteX9" fmla="*/ 221596 w 512067"/>
                          <a:gd name="connsiteY9" fmla="*/ 446574 h 1013633"/>
                          <a:gd name="connsiteX10" fmla="*/ 512067 w 512067"/>
                          <a:gd name="connsiteY10" fmla="*/ 863111 h 1013633"/>
                          <a:gd name="connsiteX0" fmla="*/ 322551 w 512067"/>
                          <a:gd name="connsiteY0" fmla="*/ 1013633 h 1013633"/>
                          <a:gd name="connsiteX1" fmla="*/ 24707 w 512067"/>
                          <a:gd name="connsiteY1" fmla="*/ 548745 h 1013633"/>
                          <a:gd name="connsiteX2" fmla="*/ 20743 w 512067"/>
                          <a:gd name="connsiteY2" fmla="*/ 536956 h 1013633"/>
                          <a:gd name="connsiteX3" fmla="*/ 8707 w 512067"/>
                          <a:gd name="connsiteY3" fmla="*/ 519105 h 1013633"/>
                          <a:gd name="connsiteX4" fmla="*/ 0 w 512067"/>
                          <a:gd name="connsiteY4" fmla="*/ 475977 h 1013633"/>
                          <a:gd name="connsiteX5" fmla="*/ 0 w 512067"/>
                          <a:gd name="connsiteY5" fmla="*/ 110798 h 1013633"/>
                          <a:gd name="connsiteX6" fmla="*/ 110798 w 512067"/>
                          <a:gd name="connsiteY6" fmla="*/ 0 h 1013633"/>
                          <a:gd name="connsiteX7" fmla="*/ 153926 w 512067"/>
                          <a:gd name="connsiteY7" fmla="*/ 8707 h 1013633"/>
                          <a:gd name="connsiteX8" fmla="*/ 221596 w 512067"/>
                          <a:gd name="connsiteY8" fmla="*/ 110798 h 1013633"/>
                          <a:gd name="connsiteX9" fmla="*/ 221596 w 512067"/>
                          <a:gd name="connsiteY9" fmla="*/ 446574 h 1013633"/>
                          <a:gd name="connsiteX10" fmla="*/ 512067 w 512067"/>
                          <a:gd name="connsiteY10" fmla="*/ 863111 h 101363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512067" h="1013633">
                            <a:moveTo>
                              <a:pt x="322551" y="1013633"/>
                            </a:moveTo>
                            <a:lnTo>
                              <a:pt x="24707" y="548745"/>
                            </a:lnTo>
                            <a:lnTo>
                              <a:pt x="20743" y="536956"/>
                            </a:lnTo>
                            <a:lnTo>
                              <a:pt x="8707" y="519105"/>
                            </a:lnTo>
                            <a:cubicBezTo>
                              <a:pt x="3100" y="505849"/>
                              <a:pt x="0" y="491275"/>
                              <a:pt x="0" y="475977"/>
                            </a:cubicBezTo>
                            <a:lnTo>
                              <a:pt x="0" y="110798"/>
                            </a:lnTo>
                            <a:cubicBezTo>
                              <a:pt x="0" y="49606"/>
                              <a:pt x="49606" y="0"/>
                              <a:pt x="110798" y="0"/>
                            </a:cubicBezTo>
                            <a:cubicBezTo>
                              <a:pt x="126096" y="0"/>
                              <a:pt x="140670" y="3100"/>
                              <a:pt x="153926" y="8707"/>
                            </a:cubicBezTo>
                            <a:cubicBezTo>
                              <a:pt x="193693" y="25527"/>
                              <a:pt x="221596" y="64904"/>
                              <a:pt x="221596" y="110798"/>
                            </a:cubicBezTo>
                            <a:lnTo>
                              <a:pt x="221596" y="446574"/>
                            </a:lnTo>
                            <a:cubicBezTo>
                              <a:pt x="274906" y="596789"/>
                              <a:pt x="512067" y="863111"/>
                              <a:pt x="512067" y="863111"/>
                            </a:cubicBezTo>
                          </a:path>
                        </a:pathLst>
                      </a:cu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46" name="フリーフォーム: 図形 445">
                        <a:extLst>
                          <a:ext uri="{FF2B5EF4-FFF2-40B4-BE49-F238E27FC236}">
                            <a16:creationId xmlns:a16="http://schemas.microsoft.com/office/drawing/2014/main" id="{B429C263-1695-4638-9A61-21DFFD979538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600166" y="3601008"/>
                        <a:ext cx="94380" cy="457538"/>
                      </a:xfrm>
                      <a:custGeom>
                        <a:avLst/>
                        <a:gdLst>
                          <a:gd name="connsiteX0" fmla="*/ 22876 w 88125"/>
                          <a:gd name="connsiteY0" fmla="*/ 4618 h 438031"/>
                          <a:gd name="connsiteX1" fmla="*/ 88125 w 88125"/>
                          <a:gd name="connsiteY1" fmla="*/ 103057 h 438031"/>
                          <a:gd name="connsiteX2" fmla="*/ 88125 w 88125"/>
                          <a:gd name="connsiteY2" fmla="*/ 425062 h 438031"/>
                          <a:gd name="connsiteX3" fmla="*/ 51446 w 88125"/>
                          <a:gd name="connsiteY3" fmla="*/ 438031 h 438031"/>
                          <a:gd name="connsiteX4" fmla="*/ 49728 w 88125"/>
                          <a:gd name="connsiteY4" fmla="*/ 435242 h 438031"/>
                          <a:gd name="connsiteX5" fmla="*/ 53619 w 88125"/>
                          <a:gd name="connsiteY5" fmla="*/ 91383 h 438031"/>
                          <a:gd name="connsiteX6" fmla="*/ 14742 w 88125"/>
                          <a:gd name="connsiteY6" fmla="*/ 8944 h 438031"/>
                          <a:gd name="connsiteX7" fmla="*/ 0 w 88125"/>
                          <a:gd name="connsiteY7" fmla="*/ 0 h 4380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88125" h="438031">
                            <a:moveTo>
                              <a:pt x="22876" y="4618"/>
                            </a:moveTo>
                            <a:cubicBezTo>
                              <a:pt x="61220" y="20837"/>
                              <a:pt x="88125" y="58805"/>
                              <a:pt x="88125" y="103057"/>
                            </a:cubicBezTo>
                            <a:lnTo>
                              <a:pt x="88125" y="425062"/>
                            </a:lnTo>
                            <a:lnTo>
                              <a:pt x="51446" y="438031"/>
                            </a:lnTo>
                            <a:lnTo>
                              <a:pt x="49728" y="435242"/>
                            </a:lnTo>
                            <a:lnTo>
                              <a:pt x="53619" y="91383"/>
                            </a:lnTo>
                            <a:cubicBezTo>
                              <a:pt x="53619" y="58194"/>
                              <a:pt x="38485" y="28539"/>
                              <a:pt x="14742" y="8944"/>
                            </a:cubicBez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FFFFFF">
                          <a:alpha val="4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47" name="四角形: 上の 2 つの角を丸める 109">
                        <a:extLst>
                          <a:ext uri="{FF2B5EF4-FFF2-40B4-BE49-F238E27FC236}">
                            <a16:creationId xmlns:a16="http://schemas.microsoft.com/office/drawing/2014/main" id="{67C4AC47-0EF6-468C-ADEA-6FC450B1D074}"/>
                          </a:ext>
                        </a:extLst>
                      </p:cNvPr>
                      <p:cNvSpPr/>
                      <p:nvPr/>
                    </p:nvSpPr>
                    <p:spPr>
                      <a:xfrm rot="12177584">
                        <a:off x="806525" y="4318275"/>
                        <a:ext cx="535643" cy="79176"/>
                      </a:xfrm>
                      <a:custGeom>
                        <a:avLst/>
                        <a:gdLst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473274 w 473274"/>
                          <a:gd name="connsiteY4" fmla="*/ 79078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91305"/>
                          <a:gd name="connsiteX1" fmla="*/ 433735 w 473274"/>
                          <a:gd name="connsiteY1" fmla="*/ 0 h 91305"/>
                          <a:gd name="connsiteX2" fmla="*/ 473274 w 473274"/>
                          <a:gd name="connsiteY2" fmla="*/ 39539 h 91305"/>
                          <a:gd name="connsiteX3" fmla="*/ 473274 w 473274"/>
                          <a:gd name="connsiteY3" fmla="*/ 79078 h 91305"/>
                          <a:gd name="connsiteX4" fmla="*/ 306045 w 473274"/>
                          <a:gd name="connsiteY4" fmla="*/ 91305 h 91305"/>
                          <a:gd name="connsiteX5" fmla="*/ 0 w 473274"/>
                          <a:gd name="connsiteY5" fmla="*/ 79078 h 91305"/>
                          <a:gd name="connsiteX6" fmla="*/ 0 w 473274"/>
                          <a:gd name="connsiteY6" fmla="*/ 79078 h 91305"/>
                          <a:gd name="connsiteX7" fmla="*/ 0 w 473274"/>
                          <a:gd name="connsiteY7" fmla="*/ 39539 h 91305"/>
                          <a:gd name="connsiteX8" fmla="*/ 39539 w 473274"/>
                          <a:gd name="connsiteY8" fmla="*/ 0 h 91305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7422 w 473274"/>
                          <a:gd name="connsiteY4" fmla="*/ 51413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7422 w 473274"/>
                          <a:gd name="connsiteY4" fmla="*/ 51413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5290 w 473274"/>
                          <a:gd name="connsiteY4" fmla="*/ 62661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5290 w 473274"/>
                          <a:gd name="connsiteY4" fmla="*/ 62661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26519 w 473274"/>
                          <a:gd name="connsiteY4" fmla="*/ 66377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51272 w 485007"/>
                          <a:gd name="connsiteY0" fmla="*/ 0 h 79078"/>
                          <a:gd name="connsiteX1" fmla="*/ 445468 w 485007"/>
                          <a:gd name="connsiteY1" fmla="*/ 0 h 79078"/>
                          <a:gd name="connsiteX2" fmla="*/ 485007 w 485007"/>
                          <a:gd name="connsiteY2" fmla="*/ 39539 h 79078"/>
                          <a:gd name="connsiteX3" fmla="*/ 485007 w 485007"/>
                          <a:gd name="connsiteY3" fmla="*/ 79078 h 79078"/>
                          <a:gd name="connsiteX4" fmla="*/ 238252 w 485007"/>
                          <a:gd name="connsiteY4" fmla="*/ 66377 h 79078"/>
                          <a:gd name="connsiteX5" fmla="*/ 11733 w 485007"/>
                          <a:gd name="connsiteY5" fmla="*/ 79078 h 79078"/>
                          <a:gd name="connsiteX6" fmla="*/ 11733 w 485007"/>
                          <a:gd name="connsiteY6" fmla="*/ 79078 h 79078"/>
                          <a:gd name="connsiteX7" fmla="*/ 0 w 485007"/>
                          <a:gd name="connsiteY7" fmla="*/ 39808 h 79078"/>
                          <a:gd name="connsiteX8" fmla="*/ 51272 w 485007"/>
                          <a:gd name="connsiteY8" fmla="*/ 0 h 79078"/>
                          <a:gd name="connsiteX0" fmla="*/ 51272 w 485007"/>
                          <a:gd name="connsiteY0" fmla="*/ 0 h 79078"/>
                          <a:gd name="connsiteX1" fmla="*/ 445468 w 485007"/>
                          <a:gd name="connsiteY1" fmla="*/ 0 h 79078"/>
                          <a:gd name="connsiteX2" fmla="*/ 485007 w 485007"/>
                          <a:gd name="connsiteY2" fmla="*/ 39539 h 79078"/>
                          <a:gd name="connsiteX3" fmla="*/ 485007 w 485007"/>
                          <a:gd name="connsiteY3" fmla="*/ 79078 h 79078"/>
                          <a:gd name="connsiteX4" fmla="*/ 238252 w 485007"/>
                          <a:gd name="connsiteY4" fmla="*/ 66377 h 79078"/>
                          <a:gd name="connsiteX5" fmla="*/ 11733 w 485007"/>
                          <a:gd name="connsiteY5" fmla="*/ 79078 h 79078"/>
                          <a:gd name="connsiteX6" fmla="*/ 0 w 485007"/>
                          <a:gd name="connsiteY6" fmla="*/ 39808 h 79078"/>
                          <a:gd name="connsiteX7" fmla="*/ 51272 w 485007"/>
                          <a:gd name="connsiteY7" fmla="*/ 0 h 79078"/>
                          <a:gd name="connsiteX0" fmla="*/ 56437 w 490172"/>
                          <a:gd name="connsiteY0" fmla="*/ 0 h 82055"/>
                          <a:gd name="connsiteX1" fmla="*/ 450633 w 490172"/>
                          <a:gd name="connsiteY1" fmla="*/ 0 h 82055"/>
                          <a:gd name="connsiteX2" fmla="*/ 490172 w 490172"/>
                          <a:gd name="connsiteY2" fmla="*/ 39539 h 82055"/>
                          <a:gd name="connsiteX3" fmla="*/ 490172 w 490172"/>
                          <a:gd name="connsiteY3" fmla="*/ 79078 h 82055"/>
                          <a:gd name="connsiteX4" fmla="*/ 243417 w 490172"/>
                          <a:gd name="connsiteY4" fmla="*/ 66377 h 82055"/>
                          <a:gd name="connsiteX5" fmla="*/ 16898 w 490172"/>
                          <a:gd name="connsiteY5" fmla="*/ 79078 h 82055"/>
                          <a:gd name="connsiteX6" fmla="*/ 5165 w 490172"/>
                          <a:gd name="connsiteY6" fmla="*/ 39808 h 82055"/>
                          <a:gd name="connsiteX7" fmla="*/ 56437 w 490172"/>
                          <a:gd name="connsiteY7" fmla="*/ 0 h 8205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490172" h="82055">
                            <a:moveTo>
                              <a:pt x="56437" y="0"/>
                            </a:moveTo>
                            <a:lnTo>
                              <a:pt x="450633" y="0"/>
                            </a:lnTo>
                            <a:cubicBezTo>
                              <a:pt x="472470" y="0"/>
                              <a:pt x="490172" y="17702"/>
                              <a:pt x="490172" y="39539"/>
                            </a:cubicBezTo>
                            <a:lnTo>
                              <a:pt x="490172" y="79078"/>
                            </a:lnTo>
                            <a:cubicBezTo>
                              <a:pt x="411555" y="69856"/>
                              <a:pt x="411744" y="64197"/>
                              <a:pt x="243417" y="66377"/>
                            </a:cubicBezTo>
                            <a:cubicBezTo>
                              <a:pt x="75090" y="68557"/>
                              <a:pt x="49040" y="89726"/>
                              <a:pt x="16898" y="79078"/>
                            </a:cubicBezTo>
                            <a:cubicBezTo>
                              <a:pt x="-15244" y="68430"/>
                              <a:pt x="9076" y="52898"/>
                              <a:pt x="5165" y="39808"/>
                            </a:cubicBezTo>
                            <a:cubicBezTo>
                              <a:pt x="5165" y="17971"/>
                              <a:pt x="34600" y="0"/>
                              <a:pt x="56437" y="0"/>
                            </a:cubicBezTo>
                            <a:close/>
                          </a:path>
                        </a:pathLst>
                      </a:custGeom>
                      <a:solidFill>
                        <a:srgbClr val="000000">
                          <a:alpha val="2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48" name="フリーフォーム: 図形 447">
                        <a:extLst>
                          <a:ext uri="{FF2B5EF4-FFF2-40B4-BE49-F238E27FC236}">
                            <a16:creationId xmlns:a16="http://schemas.microsoft.com/office/drawing/2014/main" id="{680E6526-2166-4764-A2C0-60671B300480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613503" y="3714073"/>
                        <a:ext cx="558484" cy="1102095"/>
                      </a:xfrm>
                      <a:custGeom>
                        <a:avLst/>
                        <a:gdLst>
                          <a:gd name="connsiteX0" fmla="*/ 153926 w 525860"/>
                          <a:gd name="connsiteY0" fmla="*/ 8707 h 1084373"/>
                          <a:gd name="connsiteX1" fmla="*/ 221596 w 525860"/>
                          <a:gd name="connsiteY1" fmla="*/ 110798 h 1084373"/>
                          <a:gd name="connsiteX2" fmla="*/ 221596 w 525860"/>
                          <a:gd name="connsiteY2" fmla="*/ 446574 h 1084373"/>
                          <a:gd name="connsiteX3" fmla="*/ 525860 w 525860"/>
                          <a:gd name="connsiteY3" fmla="*/ 973575 h 1084373"/>
                          <a:gd name="connsiteX4" fmla="*/ 333952 w 525860"/>
                          <a:gd name="connsiteY4" fmla="*/ 1084373 h 1084373"/>
                          <a:gd name="connsiteX5" fmla="*/ 24707 w 525860"/>
                          <a:gd name="connsiteY5" fmla="*/ 548745 h 1084373"/>
                          <a:gd name="connsiteX6" fmla="*/ 20743 w 525860"/>
                          <a:gd name="connsiteY6" fmla="*/ 536956 h 1084373"/>
                          <a:gd name="connsiteX7" fmla="*/ 8707 w 525860"/>
                          <a:gd name="connsiteY7" fmla="*/ 519105 h 1084373"/>
                          <a:gd name="connsiteX8" fmla="*/ 0 w 525860"/>
                          <a:gd name="connsiteY8" fmla="*/ 475977 h 1084373"/>
                          <a:gd name="connsiteX9" fmla="*/ 0 w 525860"/>
                          <a:gd name="connsiteY9" fmla="*/ 110798 h 1084373"/>
                          <a:gd name="connsiteX10" fmla="*/ 110798 w 525860"/>
                          <a:gd name="connsiteY10" fmla="*/ 0 h 1084373"/>
                          <a:gd name="connsiteX11" fmla="*/ 153926 w 525860"/>
                          <a:gd name="connsiteY11" fmla="*/ 8707 h 1084373"/>
                          <a:gd name="connsiteX0" fmla="*/ 525860 w 617300"/>
                          <a:gd name="connsiteY0" fmla="*/ 973575 h 1084373"/>
                          <a:gd name="connsiteX1" fmla="*/ 333952 w 617300"/>
                          <a:gd name="connsiteY1" fmla="*/ 1084373 h 1084373"/>
                          <a:gd name="connsiteX2" fmla="*/ 24707 w 617300"/>
                          <a:gd name="connsiteY2" fmla="*/ 548745 h 1084373"/>
                          <a:gd name="connsiteX3" fmla="*/ 20743 w 617300"/>
                          <a:gd name="connsiteY3" fmla="*/ 536956 h 1084373"/>
                          <a:gd name="connsiteX4" fmla="*/ 8707 w 617300"/>
                          <a:gd name="connsiteY4" fmla="*/ 519105 h 1084373"/>
                          <a:gd name="connsiteX5" fmla="*/ 0 w 617300"/>
                          <a:gd name="connsiteY5" fmla="*/ 475977 h 1084373"/>
                          <a:gd name="connsiteX6" fmla="*/ 0 w 617300"/>
                          <a:gd name="connsiteY6" fmla="*/ 110798 h 1084373"/>
                          <a:gd name="connsiteX7" fmla="*/ 110798 w 617300"/>
                          <a:gd name="connsiteY7" fmla="*/ 0 h 1084373"/>
                          <a:gd name="connsiteX8" fmla="*/ 153926 w 617300"/>
                          <a:gd name="connsiteY8" fmla="*/ 8707 h 1084373"/>
                          <a:gd name="connsiteX9" fmla="*/ 221596 w 617300"/>
                          <a:gd name="connsiteY9" fmla="*/ 110798 h 1084373"/>
                          <a:gd name="connsiteX10" fmla="*/ 221596 w 617300"/>
                          <a:gd name="connsiteY10" fmla="*/ 446574 h 1084373"/>
                          <a:gd name="connsiteX11" fmla="*/ 617300 w 617300"/>
                          <a:gd name="connsiteY11" fmla="*/ 1065015 h 1084373"/>
                          <a:gd name="connsiteX0" fmla="*/ 333952 w 617300"/>
                          <a:gd name="connsiteY0" fmla="*/ 1084373 h 1084373"/>
                          <a:gd name="connsiteX1" fmla="*/ 24707 w 617300"/>
                          <a:gd name="connsiteY1" fmla="*/ 548745 h 1084373"/>
                          <a:gd name="connsiteX2" fmla="*/ 20743 w 617300"/>
                          <a:gd name="connsiteY2" fmla="*/ 536956 h 1084373"/>
                          <a:gd name="connsiteX3" fmla="*/ 8707 w 617300"/>
                          <a:gd name="connsiteY3" fmla="*/ 519105 h 1084373"/>
                          <a:gd name="connsiteX4" fmla="*/ 0 w 617300"/>
                          <a:gd name="connsiteY4" fmla="*/ 475977 h 1084373"/>
                          <a:gd name="connsiteX5" fmla="*/ 0 w 617300"/>
                          <a:gd name="connsiteY5" fmla="*/ 110798 h 1084373"/>
                          <a:gd name="connsiteX6" fmla="*/ 110798 w 617300"/>
                          <a:gd name="connsiteY6" fmla="*/ 0 h 1084373"/>
                          <a:gd name="connsiteX7" fmla="*/ 153926 w 617300"/>
                          <a:gd name="connsiteY7" fmla="*/ 8707 h 1084373"/>
                          <a:gd name="connsiteX8" fmla="*/ 221596 w 617300"/>
                          <a:gd name="connsiteY8" fmla="*/ 110798 h 1084373"/>
                          <a:gd name="connsiteX9" fmla="*/ 221596 w 617300"/>
                          <a:gd name="connsiteY9" fmla="*/ 446574 h 1084373"/>
                          <a:gd name="connsiteX10" fmla="*/ 617300 w 617300"/>
                          <a:gd name="connsiteY10" fmla="*/ 1065015 h 1084373"/>
                          <a:gd name="connsiteX0" fmla="*/ 333952 w 490650"/>
                          <a:gd name="connsiteY0" fmla="*/ 1084373 h 1084373"/>
                          <a:gd name="connsiteX1" fmla="*/ 24707 w 490650"/>
                          <a:gd name="connsiteY1" fmla="*/ 548745 h 1084373"/>
                          <a:gd name="connsiteX2" fmla="*/ 20743 w 490650"/>
                          <a:gd name="connsiteY2" fmla="*/ 536956 h 1084373"/>
                          <a:gd name="connsiteX3" fmla="*/ 8707 w 490650"/>
                          <a:gd name="connsiteY3" fmla="*/ 519105 h 1084373"/>
                          <a:gd name="connsiteX4" fmla="*/ 0 w 490650"/>
                          <a:gd name="connsiteY4" fmla="*/ 475977 h 1084373"/>
                          <a:gd name="connsiteX5" fmla="*/ 0 w 490650"/>
                          <a:gd name="connsiteY5" fmla="*/ 110798 h 1084373"/>
                          <a:gd name="connsiteX6" fmla="*/ 110798 w 490650"/>
                          <a:gd name="connsiteY6" fmla="*/ 0 h 1084373"/>
                          <a:gd name="connsiteX7" fmla="*/ 153926 w 490650"/>
                          <a:gd name="connsiteY7" fmla="*/ 8707 h 1084373"/>
                          <a:gd name="connsiteX8" fmla="*/ 221596 w 490650"/>
                          <a:gd name="connsiteY8" fmla="*/ 110798 h 1084373"/>
                          <a:gd name="connsiteX9" fmla="*/ 221596 w 490650"/>
                          <a:gd name="connsiteY9" fmla="*/ 446574 h 1084373"/>
                          <a:gd name="connsiteX10" fmla="*/ 490650 w 490650"/>
                          <a:gd name="connsiteY10" fmla="*/ 852579 h 1084373"/>
                          <a:gd name="connsiteX0" fmla="*/ 347730 w 490650"/>
                          <a:gd name="connsiteY0" fmla="*/ 997008 h 997008"/>
                          <a:gd name="connsiteX1" fmla="*/ 24707 w 490650"/>
                          <a:gd name="connsiteY1" fmla="*/ 548745 h 997008"/>
                          <a:gd name="connsiteX2" fmla="*/ 20743 w 490650"/>
                          <a:gd name="connsiteY2" fmla="*/ 536956 h 997008"/>
                          <a:gd name="connsiteX3" fmla="*/ 8707 w 490650"/>
                          <a:gd name="connsiteY3" fmla="*/ 519105 h 997008"/>
                          <a:gd name="connsiteX4" fmla="*/ 0 w 490650"/>
                          <a:gd name="connsiteY4" fmla="*/ 475977 h 997008"/>
                          <a:gd name="connsiteX5" fmla="*/ 0 w 490650"/>
                          <a:gd name="connsiteY5" fmla="*/ 110798 h 997008"/>
                          <a:gd name="connsiteX6" fmla="*/ 110798 w 490650"/>
                          <a:gd name="connsiteY6" fmla="*/ 0 h 997008"/>
                          <a:gd name="connsiteX7" fmla="*/ 153926 w 490650"/>
                          <a:gd name="connsiteY7" fmla="*/ 8707 h 997008"/>
                          <a:gd name="connsiteX8" fmla="*/ 221596 w 490650"/>
                          <a:gd name="connsiteY8" fmla="*/ 110798 h 997008"/>
                          <a:gd name="connsiteX9" fmla="*/ 221596 w 490650"/>
                          <a:gd name="connsiteY9" fmla="*/ 446574 h 997008"/>
                          <a:gd name="connsiteX10" fmla="*/ 490650 w 490650"/>
                          <a:gd name="connsiteY10" fmla="*/ 852579 h 997008"/>
                          <a:gd name="connsiteX0" fmla="*/ 347730 w 490650"/>
                          <a:gd name="connsiteY0" fmla="*/ 997008 h 997008"/>
                          <a:gd name="connsiteX1" fmla="*/ 24707 w 490650"/>
                          <a:gd name="connsiteY1" fmla="*/ 548745 h 997008"/>
                          <a:gd name="connsiteX2" fmla="*/ 20743 w 490650"/>
                          <a:gd name="connsiteY2" fmla="*/ 536956 h 997008"/>
                          <a:gd name="connsiteX3" fmla="*/ 8707 w 490650"/>
                          <a:gd name="connsiteY3" fmla="*/ 519105 h 997008"/>
                          <a:gd name="connsiteX4" fmla="*/ 0 w 490650"/>
                          <a:gd name="connsiteY4" fmla="*/ 475977 h 997008"/>
                          <a:gd name="connsiteX5" fmla="*/ 0 w 490650"/>
                          <a:gd name="connsiteY5" fmla="*/ 110798 h 997008"/>
                          <a:gd name="connsiteX6" fmla="*/ 110798 w 490650"/>
                          <a:gd name="connsiteY6" fmla="*/ 0 h 997008"/>
                          <a:gd name="connsiteX7" fmla="*/ 153926 w 490650"/>
                          <a:gd name="connsiteY7" fmla="*/ 8707 h 997008"/>
                          <a:gd name="connsiteX8" fmla="*/ 206146 w 490650"/>
                          <a:gd name="connsiteY8" fmla="*/ 131207 h 997008"/>
                          <a:gd name="connsiteX9" fmla="*/ 221596 w 490650"/>
                          <a:gd name="connsiteY9" fmla="*/ 446574 h 997008"/>
                          <a:gd name="connsiteX10" fmla="*/ 490650 w 490650"/>
                          <a:gd name="connsiteY10" fmla="*/ 852579 h 997008"/>
                          <a:gd name="connsiteX0" fmla="*/ 347730 w 465288"/>
                          <a:gd name="connsiteY0" fmla="*/ 997008 h 997008"/>
                          <a:gd name="connsiteX1" fmla="*/ 24707 w 465288"/>
                          <a:gd name="connsiteY1" fmla="*/ 548745 h 997008"/>
                          <a:gd name="connsiteX2" fmla="*/ 20743 w 465288"/>
                          <a:gd name="connsiteY2" fmla="*/ 536956 h 997008"/>
                          <a:gd name="connsiteX3" fmla="*/ 8707 w 465288"/>
                          <a:gd name="connsiteY3" fmla="*/ 519105 h 997008"/>
                          <a:gd name="connsiteX4" fmla="*/ 0 w 465288"/>
                          <a:gd name="connsiteY4" fmla="*/ 475977 h 997008"/>
                          <a:gd name="connsiteX5" fmla="*/ 0 w 465288"/>
                          <a:gd name="connsiteY5" fmla="*/ 110798 h 997008"/>
                          <a:gd name="connsiteX6" fmla="*/ 110798 w 465288"/>
                          <a:gd name="connsiteY6" fmla="*/ 0 h 997008"/>
                          <a:gd name="connsiteX7" fmla="*/ 153926 w 465288"/>
                          <a:gd name="connsiteY7" fmla="*/ 8707 h 997008"/>
                          <a:gd name="connsiteX8" fmla="*/ 206146 w 465288"/>
                          <a:gd name="connsiteY8" fmla="*/ 131207 h 997008"/>
                          <a:gd name="connsiteX9" fmla="*/ 221596 w 465288"/>
                          <a:gd name="connsiteY9" fmla="*/ 446574 h 997008"/>
                          <a:gd name="connsiteX10" fmla="*/ 465288 w 465288"/>
                          <a:gd name="connsiteY10" fmla="*/ 777445 h 997008"/>
                          <a:gd name="connsiteX0" fmla="*/ 347730 w 465288"/>
                          <a:gd name="connsiteY0" fmla="*/ 997008 h 997008"/>
                          <a:gd name="connsiteX1" fmla="*/ 285827 w 465288"/>
                          <a:gd name="connsiteY1" fmla="*/ 880043 h 997008"/>
                          <a:gd name="connsiteX2" fmla="*/ 24707 w 465288"/>
                          <a:gd name="connsiteY2" fmla="*/ 548745 h 997008"/>
                          <a:gd name="connsiteX3" fmla="*/ 20743 w 465288"/>
                          <a:gd name="connsiteY3" fmla="*/ 536956 h 997008"/>
                          <a:gd name="connsiteX4" fmla="*/ 8707 w 465288"/>
                          <a:gd name="connsiteY4" fmla="*/ 519105 h 997008"/>
                          <a:gd name="connsiteX5" fmla="*/ 0 w 465288"/>
                          <a:gd name="connsiteY5" fmla="*/ 475977 h 997008"/>
                          <a:gd name="connsiteX6" fmla="*/ 0 w 465288"/>
                          <a:gd name="connsiteY6" fmla="*/ 110798 h 997008"/>
                          <a:gd name="connsiteX7" fmla="*/ 110798 w 465288"/>
                          <a:gd name="connsiteY7" fmla="*/ 0 h 997008"/>
                          <a:gd name="connsiteX8" fmla="*/ 153926 w 465288"/>
                          <a:gd name="connsiteY8" fmla="*/ 8707 h 997008"/>
                          <a:gd name="connsiteX9" fmla="*/ 206146 w 465288"/>
                          <a:gd name="connsiteY9" fmla="*/ 131207 h 997008"/>
                          <a:gd name="connsiteX10" fmla="*/ 221596 w 465288"/>
                          <a:gd name="connsiteY10" fmla="*/ 446574 h 997008"/>
                          <a:gd name="connsiteX11" fmla="*/ 465288 w 465288"/>
                          <a:gd name="connsiteY11" fmla="*/ 777445 h 997008"/>
                          <a:gd name="connsiteX0" fmla="*/ 285827 w 465288"/>
                          <a:gd name="connsiteY0" fmla="*/ 880043 h 880043"/>
                          <a:gd name="connsiteX1" fmla="*/ 24707 w 465288"/>
                          <a:gd name="connsiteY1" fmla="*/ 548745 h 880043"/>
                          <a:gd name="connsiteX2" fmla="*/ 20743 w 465288"/>
                          <a:gd name="connsiteY2" fmla="*/ 536956 h 880043"/>
                          <a:gd name="connsiteX3" fmla="*/ 8707 w 465288"/>
                          <a:gd name="connsiteY3" fmla="*/ 519105 h 880043"/>
                          <a:gd name="connsiteX4" fmla="*/ 0 w 465288"/>
                          <a:gd name="connsiteY4" fmla="*/ 475977 h 880043"/>
                          <a:gd name="connsiteX5" fmla="*/ 0 w 465288"/>
                          <a:gd name="connsiteY5" fmla="*/ 110798 h 880043"/>
                          <a:gd name="connsiteX6" fmla="*/ 110798 w 465288"/>
                          <a:gd name="connsiteY6" fmla="*/ 0 h 880043"/>
                          <a:gd name="connsiteX7" fmla="*/ 153926 w 465288"/>
                          <a:gd name="connsiteY7" fmla="*/ 8707 h 880043"/>
                          <a:gd name="connsiteX8" fmla="*/ 206146 w 465288"/>
                          <a:gd name="connsiteY8" fmla="*/ 131207 h 880043"/>
                          <a:gd name="connsiteX9" fmla="*/ 221596 w 465288"/>
                          <a:gd name="connsiteY9" fmla="*/ 446574 h 880043"/>
                          <a:gd name="connsiteX10" fmla="*/ 465288 w 465288"/>
                          <a:gd name="connsiteY10" fmla="*/ 777445 h 880043"/>
                          <a:gd name="connsiteX0" fmla="*/ 323096 w 465288"/>
                          <a:gd name="connsiteY0" fmla="*/ 934556 h 934556"/>
                          <a:gd name="connsiteX1" fmla="*/ 24707 w 465288"/>
                          <a:gd name="connsiteY1" fmla="*/ 548745 h 934556"/>
                          <a:gd name="connsiteX2" fmla="*/ 20743 w 465288"/>
                          <a:gd name="connsiteY2" fmla="*/ 536956 h 934556"/>
                          <a:gd name="connsiteX3" fmla="*/ 8707 w 465288"/>
                          <a:gd name="connsiteY3" fmla="*/ 519105 h 934556"/>
                          <a:gd name="connsiteX4" fmla="*/ 0 w 465288"/>
                          <a:gd name="connsiteY4" fmla="*/ 475977 h 934556"/>
                          <a:gd name="connsiteX5" fmla="*/ 0 w 465288"/>
                          <a:gd name="connsiteY5" fmla="*/ 110798 h 934556"/>
                          <a:gd name="connsiteX6" fmla="*/ 110798 w 465288"/>
                          <a:gd name="connsiteY6" fmla="*/ 0 h 934556"/>
                          <a:gd name="connsiteX7" fmla="*/ 153926 w 465288"/>
                          <a:gd name="connsiteY7" fmla="*/ 8707 h 934556"/>
                          <a:gd name="connsiteX8" fmla="*/ 206146 w 465288"/>
                          <a:gd name="connsiteY8" fmla="*/ 131207 h 934556"/>
                          <a:gd name="connsiteX9" fmla="*/ 221596 w 465288"/>
                          <a:gd name="connsiteY9" fmla="*/ 446574 h 934556"/>
                          <a:gd name="connsiteX10" fmla="*/ 465288 w 465288"/>
                          <a:gd name="connsiteY10" fmla="*/ 777445 h 934556"/>
                          <a:gd name="connsiteX0" fmla="*/ 299949 w 465288"/>
                          <a:gd name="connsiteY0" fmla="*/ 914214 h 914214"/>
                          <a:gd name="connsiteX1" fmla="*/ 24707 w 465288"/>
                          <a:gd name="connsiteY1" fmla="*/ 548745 h 914214"/>
                          <a:gd name="connsiteX2" fmla="*/ 20743 w 465288"/>
                          <a:gd name="connsiteY2" fmla="*/ 536956 h 914214"/>
                          <a:gd name="connsiteX3" fmla="*/ 8707 w 465288"/>
                          <a:gd name="connsiteY3" fmla="*/ 519105 h 914214"/>
                          <a:gd name="connsiteX4" fmla="*/ 0 w 465288"/>
                          <a:gd name="connsiteY4" fmla="*/ 475977 h 914214"/>
                          <a:gd name="connsiteX5" fmla="*/ 0 w 465288"/>
                          <a:gd name="connsiteY5" fmla="*/ 110798 h 914214"/>
                          <a:gd name="connsiteX6" fmla="*/ 110798 w 465288"/>
                          <a:gd name="connsiteY6" fmla="*/ 0 h 914214"/>
                          <a:gd name="connsiteX7" fmla="*/ 153926 w 465288"/>
                          <a:gd name="connsiteY7" fmla="*/ 8707 h 914214"/>
                          <a:gd name="connsiteX8" fmla="*/ 206146 w 465288"/>
                          <a:gd name="connsiteY8" fmla="*/ 131207 h 914214"/>
                          <a:gd name="connsiteX9" fmla="*/ 221596 w 465288"/>
                          <a:gd name="connsiteY9" fmla="*/ 446574 h 914214"/>
                          <a:gd name="connsiteX10" fmla="*/ 465288 w 465288"/>
                          <a:gd name="connsiteY10" fmla="*/ 777445 h 914214"/>
                          <a:gd name="connsiteX0" fmla="*/ 331351 w 465288"/>
                          <a:gd name="connsiteY0" fmla="*/ 932344 h 932344"/>
                          <a:gd name="connsiteX1" fmla="*/ 24707 w 465288"/>
                          <a:gd name="connsiteY1" fmla="*/ 548745 h 932344"/>
                          <a:gd name="connsiteX2" fmla="*/ 20743 w 465288"/>
                          <a:gd name="connsiteY2" fmla="*/ 536956 h 932344"/>
                          <a:gd name="connsiteX3" fmla="*/ 8707 w 465288"/>
                          <a:gd name="connsiteY3" fmla="*/ 519105 h 932344"/>
                          <a:gd name="connsiteX4" fmla="*/ 0 w 465288"/>
                          <a:gd name="connsiteY4" fmla="*/ 475977 h 932344"/>
                          <a:gd name="connsiteX5" fmla="*/ 0 w 465288"/>
                          <a:gd name="connsiteY5" fmla="*/ 110798 h 932344"/>
                          <a:gd name="connsiteX6" fmla="*/ 110798 w 465288"/>
                          <a:gd name="connsiteY6" fmla="*/ 0 h 932344"/>
                          <a:gd name="connsiteX7" fmla="*/ 153926 w 465288"/>
                          <a:gd name="connsiteY7" fmla="*/ 8707 h 932344"/>
                          <a:gd name="connsiteX8" fmla="*/ 206146 w 465288"/>
                          <a:gd name="connsiteY8" fmla="*/ 131207 h 932344"/>
                          <a:gd name="connsiteX9" fmla="*/ 221596 w 465288"/>
                          <a:gd name="connsiteY9" fmla="*/ 446574 h 932344"/>
                          <a:gd name="connsiteX10" fmla="*/ 465288 w 465288"/>
                          <a:gd name="connsiteY10" fmla="*/ 777445 h 932344"/>
                          <a:gd name="connsiteX0" fmla="*/ 331351 w 465288"/>
                          <a:gd name="connsiteY0" fmla="*/ 932344 h 932344"/>
                          <a:gd name="connsiteX1" fmla="*/ 24707 w 465288"/>
                          <a:gd name="connsiteY1" fmla="*/ 548745 h 932344"/>
                          <a:gd name="connsiteX2" fmla="*/ 20743 w 465288"/>
                          <a:gd name="connsiteY2" fmla="*/ 536956 h 932344"/>
                          <a:gd name="connsiteX3" fmla="*/ 8707 w 465288"/>
                          <a:gd name="connsiteY3" fmla="*/ 519105 h 932344"/>
                          <a:gd name="connsiteX4" fmla="*/ 0 w 465288"/>
                          <a:gd name="connsiteY4" fmla="*/ 475977 h 932344"/>
                          <a:gd name="connsiteX5" fmla="*/ 0 w 465288"/>
                          <a:gd name="connsiteY5" fmla="*/ 110798 h 932344"/>
                          <a:gd name="connsiteX6" fmla="*/ 110798 w 465288"/>
                          <a:gd name="connsiteY6" fmla="*/ 0 h 932344"/>
                          <a:gd name="connsiteX7" fmla="*/ 153926 w 465288"/>
                          <a:gd name="connsiteY7" fmla="*/ 8707 h 932344"/>
                          <a:gd name="connsiteX8" fmla="*/ 206146 w 465288"/>
                          <a:gd name="connsiteY8" fmla="*/ 131207 h 932344"/>
                          <a:gd name="connsiteX9" fmla="*/ 221596 w 465288"/>
                          <a:gd name="connsiteY9" fmla="*/ 446574 h 932344"/>
                          <a:gd name="connsiteX10" fmla="*/ 465288 w 465288"/>
                          <a:gd name="connsiteY10" fmla="*/ 777445 h 932344"/>
                          <a:gd name="connsiteX0" fmla="*/ 331351 w 465288"/>
                          <a:gd name="connsiteY0" fmla="*/ 932344 h 932344"/>
                          <a:gd name="connsiteX1" fmla="*/ 20743 w 465288"/>
                          <a:gd name="connsiteY1" fmla="*/ 536956 h 932344"/>
                          <a:gd name="connsiteX2" fmla="*/ 8707 w 465288"/>
                          <a:gd name="connsiteY2" fmla="*/ 519105 h 932344"/>
                          <a:gd name="connsiteX3" fmla="*/ 0 w 465288"/>
                          <a:gd name="connsiteY3" fmla="*/ 475977 h 932344"/>
                          <a:gd name="connsiteX4" fmla="*/ 0 w 465288"/>
                          <a:gd name="connsiteY4" fmla="*/ 110798 h 932344"/>
                          <a:gd name="connsiteX5" fmla="*/ 110798 w 465288"/>
                          <a:gd name="connsiteY5" fmla="*/ 0 h 932344"/>
                          <a:gd name="connsiteX6" fmla="*/ 153926 w 465288"/>
                          <a:gd name="connsiteY6" fmla="*/ 8707 h 932344"/>
                          <a:gd name="connsiteX7" fmla="*/ 206146 w 465288"/>
                          <a:gd name="connsiteY7" fmla="*/ 131207 h 932344"/>
                          <a:gd name="connsiteX8" fmla="*/ 221596 w 465288"/>
                          <a:gd name="connsiteY8" fmla="*/ 446574 h 932344"/>
                          <a:gd name="connsiteX9" fmla="*/ 465288 w 465288"/>
                          <a:gd name="connsiteY9" fmla="*/ 777445 h 932344"/>
                          <a:gd name="connsiteX0" fmla="*/ 331351 w 465288"/>
                          <a:gd name="connsiteY0" fmla="*/ 932344 h 932344"/>
                          <a:gd name="connsiteX1" fmla="*/ 8707 w 465288"/>
                          <a:gd name="connsiteY1" fmla="*/ 519105 h 932344"/>
                          <a:gd name="connsiteX2" fmla="*/ 0 w 465288"/>
                          <a:gd name="connsiteY2" fmla="*/ 475977 h 932344"/>
                          <a:gd name="connsiteX3" fmla="*/ 0 w 465288"/>
                          <a:gd name="connsiteY3" fmla="*/ 110798 h 932344"/>
                          <a:gd name="connsiteX4" fmla="*/ 110798 w 465288"/>
                          <a:gd name="connsiteY4" fmla="*/ 0 h 932344"/>
                          <a:gd name="connsiteX5" fmla="*/ 153926 w 465288"/>
                          <a:gd name="connsiteY5" fmla="*/ 8707 h 932344"/>
                          <a:gd name="connsiteX6" fmla="*/ 206146 w 465288"/>
                          <a:gd name="connsiteY6" fmla="*/ 131207 h 932344"/>
                          <a:gd name="connsiteX7" fmla="*/ 221596 w 465288"/>
                          <a:gd name="connsiteY7" fmla="*/ 446574 h 932344"/>
                          <a:gd name="connsiteX8" fmla="*/ 465288 w 465288"/>
                          <a:gd name="connsiteY8" fmla="*/ 777445 h 932344"/>
                          <a:gd name="connsiteX0" fmla="*/ 331351 w 465288"/>
                          <a:gd name="connsiteY0" fmla="*/ 932344 h 932344"/>
                          <a:gd name="connsiteX1" fmla="*/ 8707 w 465288"/>
                          <a:gd name="connsiteY1" fmla="*/ 519105 h 932344"/>
                          <a:gd name="connsiteX2" fmla="*/ 0 w 465288"/>
                          <a:gd name="connsiteY2" fmla="*/ 475977 h 932344"/>
                          <a:gd name="connsiteX3" fmla="*/ 0 w 465288"/>
                          <a:gd name="connsiteY3" fmla="*/ 110798 h 932344"/>
                          <a:gd name="connsiteX4" fmla="*/ 110798 w 465288"/>
                          <a:gd name="connsiteY4" fmla="*/ 0 h 932344"/>
                          <a:gd name="connsiteX5" fmla="*/ 153926 w 465288"/>
                          <a:gd name="connsiteY5" fmla="*/ 8707 h 932344"/>
                          <a:gd name="connsiteX6" fmla="*/ 206146 w 465288"/>
                          <a:gd name="connsiteY6" fmla="*/ 131207 h 932344"/>
                          <a:gd name="connsiteX7" fmla="*/ 221596 w 465288"/>
                          <a:gd name="connsiteY7" fmla="*/ 446574 h 932344"/>
                          <a:gd name="connsiteX8" fmla="*/ 465288 w 465288"/>
                          <a:gd name="connsiteY8" fmla="*/ 777445 h 932344"/>
                          <a:gd name="connsiteX0" fmla="*/ 331351 w 465288"/>
                          <a:gd name="connsiteY0" fmla="*/ 932344 h 932344"/>
                          <a:gd name="connsiteX1" fmla="*/ 8707 w 465288"/>
                          <a:gd name="connsiteY1" fmla="*/ 519105 h 932344"/>
                          <a:gd name="connsiteX2" fmla="*/ 0 w 465288"/>
                          <a:gd name="connsiteY2" fmla="*/ 475977 h 932344"/>
                          <a:gd name="connsiteX3" fmla="*/ 0 w 465288"/>
                          <a:gd name="connsiteY3" fmla="*/ 110798 h 932344"/>
                          <a:gd name="connsiteX4" fmla="*/ 110798 w 465288"/>
                          <a:gd name="connsiteY4" fmla="*/ 0 h 932344"/>
                          <a:gd name="connsiteX5" fmla="*/ 153926 w 465288"/>
                          <a:gd name="connsiteY5" fmla="*/ 8707 h 932344"/>
                          <a:gd name="connsiteX6" fmla="*/ 206146 w 465288"/>
                          <a:gd name="connsiteY6" fmla="*/ 131207 h 932344"/>
                          <a:gd name="connsiteX7" fmla="*/ 221596 w 465288"/>
                          <a:gd name="connsiteY7" fmla="*/ 446574 h 932344"/>
                          <a:gd name="connsiteX8" fmla="*/ 465288 w 465288"/>
                          <a:gd name="connsiteY8" fmla="*/ 777445 h 932344"/>
                          <a:gd name="connsiteX0" fmla="*/ 331351 w 472463"/>
                          <a:gd name="connsiteY0" fmla="*/ 932344 h 932344"/>
                          <a:gd name="connsiteX1" fmla="*/ 8707 w 472463"/>
                          <a:gd name="connsiteY1" fmla="*/ 519105 h 932344"/>
                          <a:gd name="connsiteX2" fmla="*/ 0 w 472463"/>
                          <a:gd name="connsiteY2" fmla="*/ 475977 h 932344"/>
                          <a:gd name="connsiteX3" fmla="*/ 0 w 472463"/>
                          <a:gd name="connsiteY3" fmla="*/ 110798 h 932344"/>
                          <a:gd name="connsiteX4" fmla="*/ 110798 w 472463"/>
                          <a:gd name="connsiteY4" fmla="*/ 0 h 932344"/>
                          <a:gd name="connsiteX5" fmla="*/ 153926 w 472463"/>
                          <a:gd name="connsiteY5" fmla="*/ 8707 h 932344"/>
                          <a:gd name="connsiteX6" fmla="*/ 206146 w 472463"/>
                          <a:gd name="connsiteY6" fmla="*/ 131207 h 932344"/>
                          <a:gd name="connsiteX7" fmla="*/ 221596 w 472463"/>
                          <a:gd name="connsiteY7" fmla="*/ 446574 h 932344"/>
                          <a:gd name="connsiteX8" fmla="*/ 472463 w 472463"/>
                          <a:gd name="connsiteY8" fmla="*/ 793220 h 932344"/>
                          <a:gd name="connsiteX0" fmla="*/ 331351 w 472463"/>
                          <a:gd name="connsiteY0" fmla="*/ 932344 h 932344"/>
                          <a:gd name="connsiteX1" fmla="*/ 8707 w 472463"/>
                          <a:gd name="connsiteY1" fmla="*/ 519105 h 932344"/>
                          <a:gd name="connsiteX2" fmla="*/ 0 w 472463"/>
                          <a:gd name="connsiteY2" fmla="*/ 475977 h 932344"/>
                          <a:gd name="connsiteX3" fmla="*/ 0 w 472463"/>
                          <a:gd name="connsiteY3" fmla="*/ 110798 h 932344"/>
                          <a:gd name="connsiteX4" fmla="*/ 110798 w 472463"/>
                          <a:gd name="connsiteY4" fmla="*/ 0 h 932344"/>
                          <a:gd name="connsiteX5" fmla="*/ 153926 w 472463"/>
                          <a:gd name="connsiteY5" fmla="*/ 8707 h 932344"/>
                          <a:gd name="connsiteX6" fmla="*/ 206146 w 472463"/>
                          <a:gd name="connsiteY6" fmla="*/ 131207 h 932344"/>
                          <a:gd name="connsiteX7" fmla="*/ 221596 w 472463"/>
                          <a:gd name="connsiteY7" fmla="*/ 446574 h 932344"/>
                          <a:gd name="connsiteX8" fmla="*/ 472463 w 472463"/>
                          <a:gd name="connsiteY8" fmla="*/ 793220 h 93234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472463" h="932344">
                            <a:moveTo>
                              <a:pt x="331351" y="932344"/>
                            </a:moveTo>
                            <a:cubicBezTo>
                              <a:pt x="198497" y="810228"/>
                              <a:pt x="90067" y="702211"/>
                              <a:pt x="8707" y="519105"/>
                            </a:cubicBezTo>
                            <a:cubicBezTo>
                              <a:pt x="3100" y="505849"/>
                              <a:pt x="0" y="491275"/>
                              <a:pt x="0" y="475977"/>
                            </a:cubicBezTo>
                            <a:lnTo>
                              <a:pt x="0" y="110798"/>
                            </a:lnTo>
                            <a:cubicBezTo>
                              <a:pt x="0" y="49606"/>
                              <a:pt x="49606" y="0"/>
                              <a:pt x="110798" y="0"/>
                            </a:cubicBezTo>
                            <a:cubicBezTo>
                              <a:pt x="126096" y="0"/>
                              <a:pt x="140670" y="3100"/>
                              <a:pt x="153926" y="8707"/>
                            </a:cubicBezTo>
                            <a:cubicBezTo>
                              <a:pt x="193693" y="25527"/>
                              <a:pt x="206146" y="85313"/>
                              <a:pt x="206146" y="131207"/>
                            </a:cubicBezTo>
                            <a:lnTo>
                              <a:pt x="221596" y="446574"/>
                            </a:lnTo>
                            <a:cubicBezTo>
                              <a:pt x="296776" y="623373"/>
                              <a:pt x="472463" y="793220"/>
                              <a:pt x="472463" y="793220"/>
                            </a:cubicBezTo>
                          </a:path>
                        </a:pathLst>
                      </a:cu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49" name="フリーフォーム: 図形 448">
                        <a:extLst>
                          <a:ext uri="{FF2B5EF4-FFF2-40B4-BE49-F238E27FC236}">
                            <a16:creationId xmlns:a16="http://schemas.microsoft.com/office/drawing/2014/main" id="{DD8DA2A0-A1EE-49A2-9BD3-66DC6E6FCE37}"/>
                          </a:ext>
                        </a:extLst>
                      </p:cNvPr>
                      <p:cNvSpPr/>
                      <p:nvPr/>
                    </p:nvSpPr>
                    <p:spPr>
                      <a:xfrm rot="19623778">
                        <a:off x="605797" y="3814934"/>
                        <a:ext cx="94380" cy="457538"/>
                      </a:xfrm>
                      <a:custGeom>
                        <a:avLst/>
                        <a:gdLst>
                          <a:gd name="connsiteX0" fmla="*/ 22876 w 88125"/>
                          <a:gd name="connsiteY0" fmla="*/ 4618 h 438031"/>
                          <a:gd name="connsiteX1" fmla="*/ 88125 w 88125"/>
                          <a:gd name="connsiteY1" fmla="*/ 103057 h 438031"/>
                          <a:gd name="connsiteX2" fmla="*/ 88125 w 88125"/>
                          <a:gd name="connsiteY2" fmla="*/ 425062 h 438031"/>
                          <a:gd name="connsiteX3" fmla="*/ 51446 w 88125"/>
                          <a:gd name="connsiteY3" fmla="*/ 438031 h 438031"/>
                          <a:gd name="connsiteX4" fmla="*/ 49728 w 88125"/>
                          <a:gd name="connsiteY4" fmla="*/ 435242 h 438031"/>
                          <a:gd name="connsiteX5" fmla="*/ 53619 w 88125"/>
                          <a:gd name="connsiteY5" fmla="*/ 91383 h 438031"/>
                          <a:gd name="connsiteX6" fmla="*/ 14742 w 88125"/>
                          <a:gd name="connsiteY6" fmla="*/ 8944 h 438031"/>
                          <a:gd name="connsiteX7" fmla="*/ 0 w 88125"/>
                          <a:gd name="connsiteY7" fmla="*/ 0 h 4380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88125" h="438031">
                            <a:moveTo>
                              <a:pt x="22876" y="4618"/>
                            </a:moveTo>
                            <a:cubicBezTo>
                              <a:pt x="61220" y="20837"/>
                              <a:pt x="88125" y="58805"/>
                              <a:pt x="88125" y="103057"/>
                            </a:cubicBezTo>
                            <a:lnTo>
                              <a:pt x="88125" y="425062"/>
                            </a:lnTo>
                            <a:lnTo>
                              <a:pt x="51446" y="438031"/>
                            </a:lnTo>
                            <a:lnTo>
                              <a:pt x="49728" y="435242"/>
                            </a:lnTo>
                            <a:lnTo>
                              <a:pt x="53619" y="91383"/>
                            </a:lnTo>
                            <a:cubicBezTo>
                              <a:pt x="53619" y="58194"/>
                              <a:pt x="38485" y="28539"/>
                              <a:pt x="14742" y="8944"/>
                            </a:cubicBez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FFFFFF">
                          <a:alpha val="4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50" name="四角形: 上の 2 つの角を丸める 109">
                        <a:extLst>
                          <a:ext uri="{FF2B5EF4-FFF2-40B4-BE49-F238E27FC236}">
                            <a16:creationId xmlns:a16="http://schemas.microsoft.com/office/drawing/2014/main" id="{0ACD6A41-DEDB-4848-9ED2-F2CD1FA0859D}"/>
                          </a:ext>
                        </a:extLst>
                      </p:cNvPr>
                      <p:cNvSpPr/>
                      <p:nvPr/>
                    </p:nvSpPr>
                    <p:spPr>
                      <a:xfrm rot="12177584">
                        <a:off x="733744" y="4498753"/>
                        <a:ext cx="564378" cy="110868"/>
                      </a:xfrm>
                      <a:custGeom>
                        <a:avLst/>
                        <a:gdLst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473274 w 473274"/>
                          <a:gd name="connsiteY4" fmla="*/ 79078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91305"/>
                          <a:gd name="connsiteX1" fmla="*/ 433735 w 473274"/>
                          <a:gd name="connsiteY1" fmla="*/ 0 h 91305"/>
                          <a:gd name="connsiteX2" fmla="*/ 473274 w 473274"/>
                          <a:gd name="connsiteY2" fmla="*/ 39539 h 91305"/>
                          <a:gd name="connsiteX3" fmla="*/ 473274 w 473274"/>
                          <a:gd name="connsiteY3" fmla="*/ 79078 h 91305"/>
                          <a:gd name="connsiteX4" fmla="*/ 306045 w 473274"/>
                          <a:gd name="connsiteY4" fmla="*/ 91305 h 91305"/>
                          <a:gd name="connsiteX5" fmla="*/ 0 w 473274"/>
                          <a:gd name="connsiteY5" fmla="*/ 79078 h 91305"/>
                          <a:gd name="connsiteX6" fmla="*/ 0 w 473274"/>
                          <a:gd name="connsiteY6" fmla="*/ 79078 h 91305"/>
                          <a:gd name="connsiteX7" fmla="*/ 0 w 473274"/>
                          <a:gd name="connsiteY7" fmla="*/ 39539 h 91305"/>
                          <a:gd name="connsiteX8" fmla="*/ 39539 w 473274"/>
                          <a:gd name="connsiteY8" fmla="*/ 0 h 91305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7422 w 473274"/>
                          <a:gd name="connsiteY4" fmla="*/ 51413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7422 w 473274"/>
                          <a:gd name="connsiteY4" fmla="*/ 51413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5290 w 473274"/>
                          <a:gd name="connsiteY4" fmla="*/ 62661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5290 w 473274"/>
                          <a:gd name="connsiteY4" fmla="*/ 62661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26519 w 473274"/>
                          <a:gd name="connsiteY4" fmla="*/ 66377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585176"/>
                          <a:gd name="connsiteY0" fmla="*/ 0 h 116264"/>
                          <a:gd name="connsiteX1" fmla="*/ 433735 w 585176"/>
                          <a:gd name="connsiteY1" fmla="*/ 0 h 116264"/>
                          <a:gd name="connsiteX2" fmla="*/ 473274 w 585176"/>
                          <a:gd name="connsiteY2" fmla="*/ 39539 h 116264"/>
                          <a:gd name="connsiteX3" fmla="*/ 585176 w 585176"/>
                          <a:gd name="connsiteY3" fmla="*/ 116264 h 116264"/>
                          <a:gd name="connsiteX4" fmla="*/ 226519 w 585176"/>
                          <a:gd name="connsiteY4" fmla="*/ 66377 h 116264"/>
                          <a:gd name="connsiteX5" fmla="*/ 0 w 585176"/>
                          <a:gd name="connsiteY5" fmla="*/ 79078 h 116264"/>
                          <a:gd name="connsiteX6" fmla="*/ 0 w 585176"/>
                          <a:gd name="connsiteY6" fmla="*/ 79078 h 116264"/>
                          <a:gd name="connsiteX7" fmla="*/ 0 w 585176"/>
                          <a:gd name="connsiteY7" fmla="*/ 39539 h 116264"/>
                          <a:gd name="connsiteX8" fmla="*/ 39539 w 585176"/>
                          <a:gd name="connsiteY8" fmla="*/ 0 h 116264"/>
                          <a:gd name="connsiteX0" fmla="*/ 39539 w 585176"/>
                          <a:gd name="connsiteY0" fmla="*/ 0 h 116264"/>
                          <a:gd name="connsiteX1" fmla="*/ 433735 w 585176"/>
                          <a:gd name="connsiteY1" fmla="*/ 0 h 116264"/>
                          <a:gd name="connsiteX2" fmla="*/ 473274 w 585176"/>
                          <a:gd name="connsiteY2" fmla="*/ 39539 h 116264"/>
                          <a:gd name="connsiteX3" fmla="*/ 585176 w 585176"/>
                          <a:gd name="connsiteY3" fmla="*/ 116264 h 116264"/>
                          <a:gd name="connsiteX4" fmla="*/ 226519 w 585176"/>
                          <a:gd name="connsiteY4" fmla="*/ 66377 h 116264"/>
                          <a:gd name="connsiteX5" fmla="*/ 0 w 585176"/>
                          <a:gd name="connsiteY5" fmla="*/ 79078 h 116264"/>
                          <a:gd name="connsiteX6" fmla="*/ 0 w 585176"/>
                          <a:gd name="connsiteY6" fmla="*/ 79078 h 116264"/>
                          <a:gd name="connsiteX7" fmla="*/ 0 w 585176"/>
                          <a:gd name="connsiteY7" fmla="*/ 39539 h 116264"/>
                          <a:gd name="connsiteX8" fmla="*/ 39539 w 585176"/>
                          <a:gd name="connsiteY8" fmla="*/ 0 h 116264"/>
                          <a:gd name="connsiteX0" fmla="*/ 39539 w 585176"/>
                          <a:gd name="connsiteY0" fmla="*/ 0 h 116264"/>
                          <a:gd name="connsiteX1" fmla="*/ 433735 w 585176"/>
                          <a:gd name="connsiteY1" fmla="*/ 0 h 116264"/>
                          <a:gd name="connsiteX2" fmla="*/ 473274 w 585176"/>
                          <a:gd name="connsiteY2" fmla="*/ 39539 h 116264"/>
                          <a:gd name="connsiteX3" fmla="*/ 585176 w 585176"/>
                          <a:gd name="connsiteY3" fmla="*/ 116264 h 116264"/>
                          <a:gd name="connsiteX4" fmla="*/ 226519 w 585176"/>
                          <a:gd name="connsiteY4" fmla="*/ 66377 h 116264"/>
                          <a:gd name="connsiteX5" fmla="*/ 0 w 585176"/>
                          <a:gd name="connsiteY5" fmla="*/ 79078 h 116264"/>
                          <a:gd name="connsiteX6" fmla="*/ 0 w 585176"/>
                          <a:gd name="connsiteY6" fmla="*/ 79078 h 116264"/>
                          <a:gd name="connsiteX7" fmla="*/ 0 w 585176"/>
                          <a:gd name="connsiteY7" fmla="*/ 39539 h 116264"/>
                          <a:gd name="connsiteX8" fmla="*/ 39539 w 585176"/>
                          <a:gd name="connsiteY8" fmla="*/ 0 h 116264"/>
                          <a:gd name="connsiteX0" fmla="*/ 39539 w 585176"/>
                          <a:gd name="connsiteY0" fmla="*/ 0 h 116264"/>
                          <a:gd name="connsiteX1" fmla="*/ 433735 w 585176"/>
                          <a:gd name="connsiteY1" fmla="*/ 0 h 116264"/>
                          <a:gd name="connsiteX2" fmla="*/ 473274 w 585176"/>
                          <a:gd name="connsiteY2" fmla="*/ 39539 h 116264"/>
                          <a:gd name="connsiteX3" fmla="*/ 585176 w 585176"/>
                          <a:gd name="connsiteY3" fmla="*/ 116264 h 116264"/>
                          <a:gd name="connsiteX4" fmla="*/ 229910 w 585176"/>
                          <a:gd name="connsiteY4" fmla="*/ 48684 h 116264"/>
                          <a:gd name="connsiteX5" fmla="*/ 0 w 585176"/>
                          <a:gd name="connsiteY5" fmla="*/ 79078 h 116264"/>
                          <a:gd name="connsiteX6" fmla="*/ 0 w 585176"/>
                          <a:gd name="connsiteY6" fmla="*/ 79078 h 116264"/>
                          <a:gd name="connsiteX7" fmla="*/ 0 w 585176"/>
                          <a:gd name="connsiteY7" fmla="*/ 39539 h 116264"/>
                          <a:gd name="connsiteX8" fmla="*/ 39539 w 585176"/>
                          <a:gd name="connsiteY8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13240 w 598416"/>
                          <a:gd name="connsiteY5" fmla="*/ 79078 h 116264"/>
                          <a:gd name="connsiteX6" fmla="*/ 13240 w 598416"/>
                          <a:gd name="connsiteY6" fmla="*/ 79078 h 116264"/>
                          <a:gd name="connsiteX7" fmla="*/ 0 w 598416"/>
                          <a:gd name="connsiteY7" fmla="*/ 34239 h 116264"/>
                          <a:gd name="connsiteX8" fmla="*/ 52779 w 598416"/>
                          <a:gd name="connsiteY8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13240 w 598416"/>
                          <a:gd name="connsiteY5" fmla="*/ 79078 h 116264"/>
                          <a:gd name="connsiteX6" fmla="*/ 23170 w 598416"/>
                          <a:gd name="connsiteY6" fmla="*/ 83054 h 116264"/>
                          <a:gd name="connsiteX7" fmla="*/ 0 w 598416"/>
                          <a:gd name="connsiteY7" fmla="*/ 34239 h 116264"/>
                          <a:gd name="connsiteX8" fmla="*/ 52779 w 598416"/>
                          <a:gd name="connsiteY8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13240 w 598416"/>
                          <a:gd name="connsiteY5" fmla="*/ 79078 h 116264"/>
                          <a:gd name="connsiteX6" fmla="*/ 63322 w 598416"/>
                          <a:gd name="connsiteY6" fmla="*/ 74365 h 116264"/>
                          <a:gd name="connsiteX7" fmla="*/ 0 w 598416"/>
                          <a:gd name="connsiteY7" fmla="*/ 34239 h 116264"/>
                          <a:gd name="connsiteX8" fmla="*/ 52779 w 598416"/>
                          <a:gd name="connsiteY8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13240 w 598416"/>
                          <a:gd name="connsiteY5" fmla="*/ 79078 h 116264"/>
                          <a:gd name="connsiteX6" fmla="*/ 63322 w 598416"/>
                          <a:gd name="connsiteY6" fmla="*/ 74365 h 116264"/>
                          <a:gd name="connsiteX7" fmla="*/ 0 w 598416"/>
                          <a:gd name="connsiteY7" fmla="*/ 34239 h 116264"/>
                          <a:gd name="connsiteX8" fmla="*/ 52779 w 598416"/>
                          <a:gd name="connsiteY8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13240 w 598416"/>
                          <a:gd name="connsiteY5" fmla="*/ 79078 h 116264"/>
                          <a:gd name="connsiteX6" fmla="*/ 0 w 598416"/>
                          <a:gd name="connsiteY6" fmla="*/ 34239 h 116264"/>
                          <a:gd name="connsiteX7" fmla="*/ 52779 w 598416"/>
                          <a:gd name="connsiteY7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13240 w 598416"/>
                          <a:gd name="connsiteY5" fmla="*/ 79078 h 116264"/>
                          <a:gd name="connsiteX6" fmla="*/ 0 w 598416"/>
                          <a:gd name="connsiteY6" fmla="*/ 34239 h 116264"/>
                          <a:gd name="connsiteX7" fmla="*/ 52779 w 598416"/>
                          <a:gd name="connsiteY7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28174 w 598416"/>
                          <a:gd name="connsiteY5" fmla="*/ 75531 h 116264"/>
                          <a:gd name="connsiteX6" fmla="*/ 0 w 598416"/>
                          <a:gd name="connsiteY6" fmla="*/ 34239 h 116264"/>
                          <a:gd name="connsiteX7" fmla="*/ 52779 w 598416"/>
                          <a:gd name="connsiteY7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28174 w 598416"/>
                          <a:gd name="connsiteY5" fmla="*/ 75531 h 116264"/>
                          <a:gd name="connsiteX6" fmla="*/ 0 w 598416"/>
                          <a:gd name="connsiteY6" fmla="*/ 34239 h 116264"/>
                          <a:gd name="connsiteX7" fmla="*/ 52779 w 598416"/>
                          <a:gd name="connsiteY7" fmla="*/ 0 h 11626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598416" h="116264">
                            <a:moveTo>
                              <a:pt x="52779" y="0"/>
                            </a:moveTo>
                            <a:lnTo>
                              <a:pt x="446975" y="0"/>
                            </a:lnTo>
                            <a:cubicBezTo>
                              <a:pt x="468812" y="0"/>
                              <a:pt x="486514" y="17702"/>
                              <a:pt x="486514" y="39539"/>
                            </a:cubicBezTo>
                            <a:lnTo>
                              <a:pt x="598416" y="116264"/>
                            </a:lnTo>
                            <a:cubicBezTo>
                              <a:pt x="519799" y="107042"/>
                              <a:pt x="338190" y="55473"/>
                              <a:pt x="243150" y="48684"/>
                            </a:cubicBezTo>
                            <a:cubicBezTo>
                              <a:pt x="148110" y="41895"/>
                              <a:pt x="107315" y="66309"/>
                              <a:pt x="28174" y="75531"/>
                            </a:cubicBezTo>
                            <a:cubicBezTo>
                              <a:pt x="-6106" y="67677"/>
                              <a:pt x="4413" y="49185"/>
                              <a:pt x="0" y="34239"/>
                            </a:cubicBezTo>
                            <a:cubicBezTo>
                              <a:pt x="0" y="12402"/>
                              <a:pt x="30942" y="0"/>
                              <a:pt x="52779" y="0"/>
                            </a:cubicBezTo>
                            <a:close/>
                          </a:path>
                        </a:pathLst>
                      </a:custGeom>
                      <a:solidFill>
                        <a:srgbClr val="000000">
                          <a:alpha val="2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51" name="フリーフォーム: 図形 450">
                        <a:extLst>
                          <a:ext uri="{FF2B5EF4-FFF2-40B4-BE49-F238E27FC236}">
                            <a16:creationId xmlns:a16="http://schemas.microsoft.com/office/drawing/2014/main" id="{7FCE9777-35A2-403B-A791-2120D1E15004}"/>
                          </a:ext>
                        </a:extLst>
                      </p:cNvPr>
                      <p:cNvSpPr/>
                      <p:nvPr/>
                    </p:nvSpPr>
                    <p:spPr>
                      <a:xfrm rot="17497709">
                        <a:off x="765675" y="4070511"/>
                        <a:ext cx="422053" cy="1037353"/>
                      </a:xfrm>
                      <a:custGeom>
                        <a:avLst/>
                        <a:gdLst>
                          <a:gd name="connsiteX0" fmla="*/ 315192 w 334508"/>
                          <a:gd name="connsiteY0" fmla="*/ 37879 h 991241"/>
                          <a:gd name="connsiteX1" fmla="*/ 321704 w 334508"/>
                          <a:gd name="connsiteY1" fmla="*/ 143203 h 991241"/>
                          <a:gd name="connsiteX2" fmla="*/ 189158 w 334508"/>
                          <a:gd name="connsiteY2" fmla="*/ 372778 h 991241"/>
                          <a:gd name="connsiteX3" fmla="*/ 189158 w 334508"/>
                          <a:gd name="connsiteY3" fmla="*/ 897301 h 991241"/>
                          <a:gd name="connsiteX4" fmla="*/ 95218 w 334508"/>
                          <a:gd name="connsiteY4" fmla="*/ 991241 h 991241"/>
                          <a:gd name="connsiteX5" fmla="*/ 1278 w 334508"/>
                          <a:gd name="connsiteY5" fmla="*/ 897301 h 991241"/>
                          <a:gd name="connsiteX6" fmla="*/ 1278 w 334508"/>
                          <a:gd name="connsiteY6" fmla="*/ 355893 h 991241"/>
                          <a:gd name="connsiteX7" fmla="*/ 1484 w 334508"/>
                          <a:gd name="connsiteY7" fmla="*/ 354871 h 991241"/>
                          <a:gd name="connsiteX8" fmla="*/ 0 w 334508"/>
                          <a:gd name="connsiteY8" fmla="*/ 333581 h 991241"/>
                          <a:gd name="connsiteX9" fmla="*/ 12082 w 334508"/>
                          <a:gd name="connsiteY9" fmla="*/ 297652 h 991241"/>
                          <a:gd name="connsiteX10" fmla="*/ 156366 w 334508"/>
                          <a:gd name="connsiteY10" fmla="*/ 47745 h 991241"/>
                          <a:gd name="connsiteX11" fmla="*/ 286764 w 334508"/>
                          <a:gd name="connsiteY11" fmla="*/ 12805 h 991241"/>
                          <a:gd name="connsiteX12" fmla="*/ 315192 w 334508"/>
                          <a:gd name="connsiteY12" fmla="*/ 37879 h 991241"/>
                          <a:gd name="connsiteX0" fmla="*/ 95218 w 334508"/>
                          <a:gd name="connsiteY0" fmla="*/ 991241 h 1082681"/>
                          <a:gd name="connsiteX1" fmla="*/ 1278 w 334508"/>
                          <a:gd name="connsiteY1" fmla="*/ 897301 h 1082681"/>
                          <a:gd name="connsiteX2" fmla="*/ 1278 w 334508"/>
                          <a:gd name="connsiteY2" fmla="*/ 355893 h 1082681"/>
                          <a:gd name="connsiteX3" fmla="*/ 1484 w 334508"/>
                          <a:gd name="connsiteY3" fmla="*/ 354871 h 1082681"/>
                          <a:gd name="connsiteX4" fmla="*/ 0 w 334508"/>
                          <a:gd name="connsiteY4" fmla="*/ 333581 h 1082681"/>
                          <a:gd name="connsiteX5" fmla="*/ 12082 w 334508"/>
                          <a:gd name="connsiteY5" fmla="*/ 297652 h 1082681"/>
                          <a:gd name="connsiteX6" fmla="*/ 156366 w 334508"/>
                          <a:gd name="connsiteY6" fmla="*/ 47745 h 1082681"/>
                          <a:gd name="connsiteX7" fmla="*/ 286764 w 334508"/>
                          <a:gd name="connsiteY7" fmla="*/ 12805 h 1082681"/>
                          <a:gd name="connsiteX8" fmla="*/ 315192 w 334508"/>
                          <a:gd name="connsiteY8" fmla="*/ 37879 h 1082681"/>
                          <a:gd name="connsiteX9" fmla="*/ 321704 w 334508"/>
                          <a:gd name="connsiteY9" fmla="*/ 143203 h 1082681"/>
                          <a:gd name="connsiteX10" fmla="*/ 189158 w 334508"/>
                          <a:gd name="connsiteY10" fmla="*/ 372778 h 1082681"/>
                          <a:gd name="connsiteX11" fmla="*/ 189158 w 334508"/>
                          <a:gd name="connsiteY11" fmla="*/ 897301 h 1082681"/>
                          <a:gd name="connsiteX12" fmla="*/ 186658 w 334508"/>
                          <a:gd name="connsiteY12" fmla="*/ 1082681 h 1082681"/>
                          <a:gd name="connsiteX0" fmla="*/ 95218 w 334508"/>
                          <a:gd name="connsiteY0" fmla="*/ 991241 h 991241"/>
                          <a:gd name="connsiteX1" fmla="*/ 1278 w 334508"/>
                          <a:gd name="connsiteY1" fmla="*/ 897301 h 991241"/>
                          <a:gd name="connsiteX2" fmla="*/ 1278 w 334508"/>
                          <a:gd name="connsiteY2" fmla="*/ 355893 h 991241"/>
                          <a:gd name="connsiteX3" fmla="*/ 1484 w 334508"/>
                          <a:gd name="connsiteY3" fmla="*/ 354871 h 991241"/>
                          <a:gd name="connsiteX4" fmla="*/ 0 w 334508"/>
                          <a:gd name="connsiteY4" fmla="*/ 333581 h 991241"/>
                          <a:gd name="connsiteX5" fmla="*/ 12082 w 334508"/>
                          <a:gd name="connsiteY5" fmla="*/ 297652 h 991241"/>
                          <a:gd name="connsiteX6" fmla="*/ 156366 w 334508"/>
                          <a:gd name="connsiteY6" fmla="*/ 47745 h 991241"/>
                          <a:gd name="connsiteX7" fmla="*/ 286764 w 334508"/>
                          <a:gd name="connsiteY7" fmla="*/ 12805 h 991241"/>
                          <a:gd name="connsiteX8" fmla="*/ 315192 w 334508"/>
                          <a:gd name="connsiteY8" fmla="*/ 37879 h 991241"/>
                          <a:gd name="connsiteX9" fmla="*/ 321704 w 334508"/>
                          <a:gd name="connsiteY9" fmla="*/ 143203 h 991241"/>
                          <a:gd name="connsiteX10" fmla="*/ 189158 w 334508"/>
                          <a:gd name="connsiteY10" fmla="*/ 372778 h 991241"/>
                          <a:gd name="connsiteX11" fmla="*/ 189158 w 334508"/>
                          <a:gd name="connsiteY11" fmla="*/ 897301 h 991241"/>
                          <a:gd name="connsiteX0" fmla="*/ 1278 w 334508"/>
                          <a:gd name="connsiteY0" fmla="*/ 897301 h 897301"/>
                          <a:gd name="connsiteX1" fmla="*/ 1278 w 334508"/>
                          <a:gd name="connsiteY1" fmla="*/ 355893 h 897301"/>
                          <a:gd name="connsiteX2" fmla="*/ 1484 w 334508"/>
                          <a:gd name="connsiteY2" fmla="*/ 354871 h 897301"/>
                          <a:gd name="connsiteX3" fmla="*/ 0 w 334508"/>
                          <a:gd name="connsiteY3" fmla="*/ 333581 h 897301"/>
                          <a:gd name="connsiteX4" fmla="*/ 12082 w 334508"/>
                          <a:gd name="connsiteY4" fmla="*/ 297652 h 897301"/>
                          <a:gd name="connsiteX5" fmla="*/ 156366 w 334508"/>
                          <a:gd name="connsiteY5" fmla="*/ 47745 h 897301"/>
                          <a:gd name="connsiteX6" fmla="*/ 286764 w 334508"/>
                          <a:gd name="connsiteY6" fmla="*/ 12805 h 897301"/>
                          <a:gd name="connsiteX7" fmla="*/ 315192 w 334508"/>
                          <a:gd name="connsiteY7" fmla="*/ 37879 h 897301"/>
                          <a:gd name="connsiteX8" fmla="*/ 321704 w 334508"/>
                          <a:gd name="connsiteY8" fmla="*/ 143203 h 897301"/>
                          <a:gd name="connsiteX9" fmla="*/ 189158 w 334508"/>
                          <a:gd name="connsiteY9" fmla="*/ 372778 h 897301"/>
                          <a:gd name="connsiteX10" fmla="*/ 189158 w 334508"/>
                          <a:gd name="connsiteY10" fmla="*/ 897301 h 897301"/>
                          <a:gd name="connsiteX0" fmla="*/ 0 w 408583"/>
                          <a:gd name="connsiteY0" fmla="*/ 664187 h 897301"/>
                          <a:gd name="connsiteX1" fmla="*/ 75353 w 408583"/>
                          <a:gd name="connsiteY1" fmla="*/ 355893 h 897301"/>
                          <a:gd name="connsiteX2" fmla="*/ 75559 w 408583"/>
                          <a:gd name="connsiteY2" fmla="*/ 354871 h 897301"/>
                          <a:gd name="connsiteX3" fmla="*/ 74075 w 408583"/>
                          <a:gd name="connsiteY3" fmla="*/ 333581 h 897301"/>
                          <a:gd name="connsiteX4" fmla="*/ 86157 w 408583"/>
                          <a:gd name="connsiteY4" fmla="*/ 297652 h 897301"/>
                          <a:gd name="connsiteX5" fmla="*/ 230441 w 408583"/>
                          <a:gd name="connsiteY5" fmla="*/ 47745 h 897301"/>
                          <a:gd name="connsiteX6" fmla="*/ 360839 w 408583"/>
                          <a:gd name="connsiteY6" fmla="*/ 12805 h 897301"/>
                          <a:gd name="connsiteX7" fmla="*/ 389267 w 408583"/>
                          <a:gd name="connsiteY7" fmla="*/ 37879 h 897301"/>
                          <a:gd name="connsiteX8" fmla="*/ 395779 w 408583"/>
                          <a:gd name="connsiteY8" fmla="*/ 143203 h 897301"/>
                          <a:gd name="connsiteX9" fmla="*/ 263233 w 408583"/>
                          <a:gd name="connsiteY9" fmla="*/ 372778 h 897301"/>
                          <a:gd name="connsiteX10" fmla="*/ 263233 w 408583"/>
                          <a:gd name="connsiteY10" fmla="*/ 897301 h 897301"/>
                          <a:gd name="connsiteX0" fmla="*/ 5451 w 334508"/>
                          <a:gd name="connsiteY0" fmla="*/ 881985 h 897301"/>
                          <a:gd name="connsiteX1" fmla="*/ 1278 w 334508"/>
                          <a:gd name="connsiteY1" fmla="*/ 355893 h 897301"/>
                          <a:gd name="connsiteX2" fmla="*/ 1484 w 334508"/>
                          <a:gd name="connsiteY2" fmla="*/ 354871 h 897301"/>
                          <a:gd name="connsiteX3" fmla="*/ 0 w 334508"/>
                          <a:gd name="connsiteY3" fmla="*/ 333581 h 897301"/>
                          <a:gd name="connsiteX4" fmla="*/ 12082 w 334508"/>
                          <a:gd name="connsiteY4" fmla="*/ 297652 h 897301"/>
                          <a:gd name="connsiteX5" fmla="*/ 156366 w 334508"/>
                          <a:gd name="connsiteY5" fmla="*/ 47745 h 897301"/>
                          <a:gd name="connsiteX6" fmla="*/ 286764 w 334508"/>
                          <a:gd name="connsiteY6" fmla="*/ 12805 h 897301"/>
                          <a:gd name="connsiteX7" fmla="*/ 315192 w 334508"/>
                          <a:gd name="connsiteY7" fmla="*/ 37879 h 897301"/>
                          <a:gd name="connsiteX8" fmla="*/ 321704 w 334508"/>
                          <a:gd name="connsiteY8" fmla="*/ 143203 h 897301"/>
                          <a:gd name="connsiteX9" fmla="*/ 189158 w 334508"/>
                          <a:gd name="connsiteY9" fmla="*/ 372778 h 897301"/>
                          <a:gd name="connsiteX10" fmla="*/ 189158 w 334508"/>
                          <a:gd name="connsiteY10" fmla="*/ 897301 h 897301"/>
                          <a:gd name="connsiteX0" fmla="*/ 5451 w 334508"/>
                          <a:gd name="connsiteY0" fmla="*/ 881985 h 881985"/>
                          <a:gd name="connsiteX1" fmla="*/ 1278 w 334508"/>
                          <a:gd name="connsiteY1" fmla="*/ 355893 h 881985"/>
                          <a:gd name="connsiteX2" fmla="*/ 1484 w 334508"/>
                          <a:gd name="connsiteY2" fmla="*/ 354871 h 881985"/>
                          <a:gd name="connsiteX3" fmla="*/ 0 w 334508"/>
                          <a:gd name="connsiteY3" fmla="*/ 333581 h 881985"/>
                          <a:gd name="connsiteX4" fmla="*/ 12082 w 334508"/>
                          <a:gd name="connsiteY4" fmla="*/ 297652 h 881985"/>
                          <a:gd name="connsiteX5" fmla="*/ 156366 w 334508"/>
                          <a:gd name="connsiteY5" fmla="*/ 47745 h 881985"/>
                          <a:gd name="connsiteX6" fmla="*/ 286764 w 334508"/>
                          <a:gd name="connsiteY6" fmla="*/ 12805 h 881985"/>
                          <a:gd name="connsiteX7" fmla="*/ 315192 w 334508"/>
                          <a:gd name="connsiteY7" fmla="*/ 37879 h 881985"/>
                          <a:gd name="connsiteX8" fmla="*/ 321704 w 334508"/>
                          <a:gd name="connsiteY8" fmla="*/ 143203 h 881985"/>
                          <a:gd name="connsiteX9" fmla="*/ 189158 w 334508"/>
                          <a:gd name="connsiteY9" fmla="*/ 372778 h 881985"/>
                          <a:gd name="connsiteX10" fmla="*/ 194708 w 334508"/>
                          <a:gd name="connsiteY10" fmla="*/ 816544 h 881985"/>
                          <a:gd name="connsiteX0" fmla="*/ 4173 w 333230"/>
                          <a:gd name="connsiteY0" fmla="*/ 881985 h 881985"/>
                          <a:gd name="connsiteX1" fmla="*/ 0 w 333230"/>
                          <a:gd name="connsiteY1" fmla="*/ 355893 h 881985"/>
                          <a:gd name="connsiteX2" fmla="*/ 206 w 333230"/>
                          <a:gd name="connsiteY2" fmla="*/ 354871 h 881985"/>
                          <a:gd name="connsiteX3" fmla="*/ 10804 w 333230"/>
                          <a:gd name="connsiteY3" fmla="*/ 297652 h 881985"/>
                          <a:gd name="connsiteX4" fmla="*/ 155088 w 333230"/>
                          <a:gd name="connsiteY4" fmla="*/ 47745 h 881985"/>
                          <a:gd name="connsiteX5" fmla="*/ 285486 w 333230"/>
                          <a:gd name="connsiteY5" fmla="*/ 12805 h 881985"/>
                          <a:gd name="connsiteX6" fmla="*/ 313914 w 333230"/>
                          <a:gd name="connsiteY6" fmla="*/ 37879 h 881985"/>
                          <a:gd name="connsiteX7" fmla="*/ 320426 w 333230"/>
                          <a:gd name="connsiteY7" fmla="*/ 143203 h 881985"/>
                          <a:gd name="connsiteX8" fmla="*/ 187880 w 333230"/>
                          <a:gd name="connsiteY8" fmla="*/ 372778 h 881985"/>
                          <a:gd name="connsiteX9" fmla="*/ 193430 w 333230"/>
                          <a:gd name="connsiteY9" fmla="*/ 816544 h 881985"/>
                          <a:gd name="connsiteX0" fmla="*/ 4173 w 333230"/>
                          <a:gd name="connsiteY0" fmla="*/ 881985 h 881985"/>
                          <a:gd name="connsiteX1" fmla="*/ 0 w 333230"/>
                          <a:gd name="connsiteY1" fmla="*/ 355893 h 881985"/>
                          <a:gd name="connsiteX2" fmla="*/ 38936 w 333230"/>
                          <a:gd name="connsiteY2" fmla="*/ 219973 h 881985"/>
                          <a:gd name="connsiteX3" fmla="*/ 10804 w 333230"/>
                          <a:gd name="connsiteY3" fmla="*/ 297652 h 881985"/>
                          <a:gd name="connsiteX4" fmla="*/ 155088 w 333230"/>
                          <a:gd name="connsiteY4" fmla="*/ 47745 h 881985"/>
                          <a:gd name="connsiteX5" fmla="*/ 285486 w 333230"/>
                          <a:gd name="connsiteY5" fmla="*/ 12805 h 881985"/>
                          <a:gd name="connsiteX6" fmla="*/ 313914 w 333230"/>
                          <a:gd name="connsiteY6" fmla="*/ 37879 h 881985"/>
                          <a:gd name="connsiteX7" fmla="*/ 320426 w 333230"/>
                          <a:gd name="connsiteY7" fmla="*/ 143203 h 881985"/>
                          <a:gd name="connsiteX8" fmla="*/ 187880 w 333230"/>
                          <a:gd name="connsiteY8" fmla="*/ 372778 h 881985"/>
                          <a:gd name="connsiteX9" fmla="*/ 193430 w 333230"/>
                          <a:gd name="connsiteY9" fmla="*/ 816544 h 881985"/>
                          <a:gd name="connsiteX0" fmla="*/ 8149 w 337206"/>
                          <a:gd name="connsiteY0" fmla="*/ 881985 h 881985"/>
                          <a:gd name="connsiteX1" fmla="*/ 3976 w 337206"/>
                          <a:gd name="connsiteY1" fmla="*/ 355893 h 881985"/>
                          <a:gd name="connsiteX2" fmla="*/ 14780 w 337206"/>
                          <a:gd name="connsiteY2" fmla="*/ 297652 h 881985"/>
                          <a:gd name="connsiteX3" fmla="*/ 159064 w 337206"/>
                          <a:gd name="connsiteY3" fmla="*/ 47745 h 881985"/>
                          <a:gd name="connsiteX4" fmla="*/ 289462 w 337206"/>
                          <a:gd name="connsiteY4" fmla="*/ 12805 h 881985"/>
                          <a:gd name="connsiteX5" fmla="*/ 317890 w 337206"/>
                          <a:gd name="connsiteY5" fmla="*/ 37879 h 881985"/>
                          <a:gd name="connsiteX6" fmla="*/ 324402 w 337206"/>
                          <a:gd name="connsiteY6" fmla="*/ 143203 h 881985"/>
                          <a:gd name="connsiteX7" fmla="*/ 191856 w 337206"/>
                          <a:gd name="connsiteY7" fmla="*/ 372778 h 881985"/>
                          <a:gd name="connsiteX8" fmla="*/ 197406 w 337206"/>
                          <a:gd name="connsiteY8" fmla="*/ 816544 h 881985"/>
                          <a:gd name="connsiteX0" fmla="*/ 4173 w 333230"/>
                          <a:gd name="connsiteY0" fmla="*/ 881985 h 881985"/>
                          <a:gd name="connsiteX1" fmla="*/ 0 w 333230"/>
                          <a:gd name="connsiteY1" fmla="*/ 355893 h 881985"/>
                          <a:gd name="connsiteX2" fmla="*/ 29175 w 333230"/>
                          <a:gd name="connsiteY2" fmla="*/ 266459 h 881985"/>
                          <a:gd name="connsiteX3" fmla="*/ 155088 w 333230"/>
                          <a:gd name="connsiteY3" fmla="*/ 47745 h 881985"/>
                          <a:gd name="connsiteX4" fmla="*/ 285486 w 333230"/>
                          <a:gd name="connsiteY4" fmla="*/ 12805 h 881985"/>
                          <a:gd name="connsiteX5" fmla="*/ 313914 w 333230"/>
                          <a:gd name="connsiteY5" fmla="*/ 37879 h 881985"/>
                          <a:gd name="connsiteX6" fmla="*/ 320426 w 333230"/>
                          <a:gd name="connsiteY6" fmla="*/ 143203 h 881985"/>
                          <a:gd name="connsiteX7" fmla="*/ 187880 w 333230"/>
                          <a:gd name="connsiteY7" fmla="*/ 372778 h 881985"/>
                          <a:gd name="connsiteX8" fmla="*/ 193430 w 333230"/>
                          <a:gd name="connsiteY8" fmla="*/ 816544 h 881985"/>
                          <a:gd name="connsiteX0" fmla="*/ 10790 w 339847"/>
                          <a:gd name="connsiteY0" fmla="*/ 881985 h 881985"/>
                          <a:gd name="connsiteX1" fmla="*/ 0 w 339847"/>
                          <a:gd name="connsiteY1" fmla="*/ 399502 h 881985"/>
                          <a:gd name="connsiteX2" fmla="*/ 35792 w 339847"/>
                          <a:gd name="connsiteY2" fmla="*/ 266459 h 881985"/>
                          <a:gd name="connsiteX3" fmla="*/ 161705 w 339847"/>
                          <a:gd name="connsiteY3" fmla="*/ 47745 h 881985"/>
                          <a:gd name="connsiteX4" fmla="*/ 292103 w 339847"/>
                          <a:gd name="connsiteY4" fmla="*/ 12805 h 881985"/>
                          <a:gd name="connsiteX5" fmla="*/ 320531 w 339847"/>
                          <a:gd name="connsiteY5" fmla="*/ 37879 h 881985"/>
                          <a:gd name="connsiteX6" fmla="*/ 327043 w 339847"/>
                          <a:gd name="connsiteY6" fmla="*/ 143203 h 881985"/>
                          <a:gd name="connsiteX7" fmla="*/ 194497 w 339847"/>
                          <a:gd name="connsiteY7" fmla="*/ 372778 h 881985"/>
                          <a:gd name="connsiteX8" fmla="*/ 200047 w 339847"/>
                          <a:gd name="connsiteY8" fmla="*/ 816544 h 881985"/>
                          <a:gd name="connsiteX0" fmla="*/ 11117 w 340174"/>
                          <a:gd name="connsiteY0" fmla="*/ 881985 h 881985"/>
                          <a:gd name="connsiteX1" fmla="*/ 327 w 340174"/>
                          <a:gd name="connsiteY1" fmla="*/ 399502 h 881985"/>
                          <a:gd name="connsiteX2" fmla="*/ 36119 w 340174"/>
                          <a:gd name="connsiteY2" fmla="*/ 266459 h 881985"/>
                          <a:gd name="connsiteX3" fmla="*/ 162032 w 340174"/>
                          <a:gd name="connsiteY3" fmla="*/ 47745 h 881985"/>
                          <a:gd name="connsiteX4" fmla="*/ 292430 w 340174"/>
                          <a:gd name="connsiteY4" fmla="*/ 12805 h 881985"/>
                          <a:gd name="connsiteX5" fmla="*/ 320858 w 340174"/>
                          <a:gd name="connsiteY5" fmla="*/ 37879 h 881985"/>
                          <a:gd name="connsiteX6" fmla="*/ 327370 w 340174"/>
                          <a:gd name="connsiteY6" fmla="*/ 143203 h 881985"/>
                          <a:gd name="connsiteX7" fmla="*/ 194824 w 340174"/>
                          <a:gd name="connsiteY7" fmla="*/ 372778 h 881985"/>
                          <a:gd name="connsiteX8" fmla="*/ 200374 w 340174"/>
                          <a:gd name="connsiteY8" fmla="*/ 816544 h 881985"/>
                          <a:gd name="connsiteX0" fmla="*/ 13668 w 342725"/>
                          <a:gd name="connsiteY0" fmla="*/ 881985 h 881985"/>
                          <a:gd name="connsiteX1" fmla="*/ 280 w 342725"/>
                          <a:gd name="connsiteY1" fmla="*/ 479088 h 881985"/>
                          <a:gd name="connsiteX2" fmla="*/ 38670 w 342725"/>
                          <a:gd name="connsiteY2" fmla="*/ 266459 h 881985"/>
                          <a:gd name="connsiteX3" fmla="*/ 164583 w 342725"/>
                          <a:gd name="connsiteY3" fmla="*/ 47745 h 881985"/>
                          <a:gd name="connsiteX4" fmla="*/ 294981 w 342725"/>
                          <a:gd name="connsiteY4" fmla="*/ 12805 h 881985"/>
                          <a:gd name="connsiteX5" fmla="*/ 323409 w 342725"/>
                          <a:gd name="connsiteY5" fmla="*/ 37879 h 881985"/>
                          <a:gd name="connsiteX6" fmla="*/ 329921 w 342725"/>
                          <a:gd name="connsiteY6" fmla="*/ 143203 h 881985"/>
                          <a:gd name="connsiteX7" fmla="*/ 197375 w 342725"/>
                          <a:gd name="connsiteY7" fmla="*/ 372778 h 881985"/>
                          <a:gd name="connsiteX8" fmla="*/ 202925 w 342725"/>
                          <a:gd name="connsiteY8" fmla="*/ 816544 h 881985"/>
                          <a:gd name="connsiteX0" fmla="*/ 25969 w 355026"/>
                          <a:gd name="connsiteY0" fmla="*/ 881985 h 881985"/>
                          <a:gd name="connsiteX1" fmla="*/ 165 w 355026"/>
                          <a:gd name="connsiteY1" fmla="*/ 490842 h 881985"/>
                          <a:gd name="connsiteX2" fmla="*/ 50971 w 355026"/>
                          <a:gd name="connsiteY2" fmla="*/ 266459 h 881985"/>
                          <a:gd name="connsiteX3" fmla="*/ 176884 w 355026"/>
                          <a:gd name="connsiteY3" fmla="*/ 47745 h 881985"/>
                          <a:gd name="connsiteX4" fmla="*/ 307282 w 355026"/>
                          <a:gd name="connsiteY4" fmla="*/ 12805 h 881985"/>
                          <a:gd name="connsiteX5" fmla="*/ 335710 w 355026"/>
                          <a:gd name="connsiteY5" fmla="*/ 37879 h 881985"/>
                          <a:gd name="connsiteX6" fmla="*/ 342222 w 355026"/>
                          <a:gd name="connsiteY6" fmla="*/ 143203 h 881985"/>
                          <a:gd name="connsiteX7" fmla="*/ 209676 w 355026"/>
                          <a:gd name="connsiteY7" fmla="*/ 372778 h 881985"/>
                          <a:gd name="connsiteX8" fmla="*/ 215226 w 355026"/>
                          <a:gd name="connsiteY8" fmla="*/ 816544 h 881985"/>
                          <a:gd name="connsiteX0" fmla="*/ 25969 w 355026"/>
                          <a:gd name="connsiteY0" fmla="*/ 881985 h 881985"/>
                          <a:gd name="connsiteX1" fmla="*/ 165 w 355026"/>
                          <a:gd name="connsiteY1" fmla="*/ 490842 h 881985"/>
                          <a:gd name="connsiteX2" fmla="*/ 50971 w 355026"/>
                          <a:gd name="connsiteY2" fmla="*/ 266459 h 881985"/>
                          <a:gd name="connsiteX3" fmla="*/ 176884 w 355026"/>
                          <a:gd name="connsiteY3" fmla="*/ 47745 h 881985"/>
                          <a:gd name="connsiteX4" fmla="*/ 307282 w 355026"/>
                          <a:gd name="connsiteY4" fmla="*/ 12805 h 881985"/>
                          <a:gd name="connsiteX5" fmla="*/ 335710 w 355026"/>
                          <a:gd name="connsiteY5" fmla="*/ 37879 h 881985"/>
                          <a:gd name="connsiteX6" fmla="*/ 342222 w 355026"/>
                          <a:gd name="connsiteY6" fmla="*/ 143203 h 881985"/>
                          <a:gd name="connsiteX7" fmla="*/ 209676 w 355026"/>
                          <a:gd name="connsiteY7" fmla="*/ 372778 h 881985"/>
                          <a:gd name="connsiteX8" fmla="*/ 215226 w 355026"/>
                          <a:gd name="connsiteY8" fmla="*/ 816544 h 881985"/>
                          <a:gd name="connsiteX0" fmla="*/ 27264 w 356321"/>
                          <a:gd name="connsiteY0" fmla="*/ 881985 h 881985"/>
                          <a:gd name="connsiteX1" fmla="*/ 1460 w 356321"/>
                          <a:gd name="connsiteY1" fmla="*/ 490842 h 881985"/>
                          <a:gd name="connsiteX2" fmla="*/ 52266 w 356321"/>
                          <a:gd name="connsiteY2" fmla="*/ 266459 h 881985"/>
                          <a:gd name="connsiteX3" fmla="*/ 178179 w 356321"/>
                          <a:gd name="connsiteY3" fmla="*/ 47745 h 881985"/>
                          <a:gd name="connsiteX4" fmla="*/ 308577 w 356321"/>
                          <a:gd name="connsiteY4" fmla="*/ 12805 h 881985"/>
                          <a:gd name="connsiteX5" fmla="*/ 337005 w 356321"/>
                          <a:gd name="connsiteY5" fmla="*/ 37879 h 881985"/>
                          <a:gd name="connsiteX6" fmla="*/ 343517 w 356321"/>
                          <a:gd name="connsiteY6" fmla="*/ 143203 h 881985"/>
                          <a:gd name="connsiteX7" fmla="*/ 210971 w 356321"/>
                          <a:gd name="connsiteY7" fmla="*/ 372778 h 881985"/>
                          <a:gd name="connsiteX8" fmla="*/ 216521 w 356321"/>
                          <a:gd name="connsiteY8" fmla="*/ 816544 h 881985"/>
                          <a:gd name="connsiteX0" fmla="*/ 20916 w 357046"/>
                          <a:gd name="connsiteY0" fmla="*/ 881374 h 881374"/>
                          <a:gd name="connsiteX1" fmla="*/ 2185 w 357046"/>
                          <a:gd name="connsiteY1" fmla="*/ 490842 h 881374"/>
                          <a:gd name="connsiteX2" fmla="*/ 52991 w 357046"/>
                          <a:gd name="connsiteY2" fmla="*/ 266459 h 881374"/>
                          <a:gd name="connsiteX3" fmla="*/ 178904 w 357046"/>
                          <a:gd name="connsiteY3" fmla="*/ 47745 h 881374"/>
                          <a:gd name="connsiteX4" fmla="*/ 309302 w 357046"/>
                          <a:gd name="connsiteY4" fmla="*/ 12805 h 881374"/>
                          <a:gd name="connsiteX5" fmla="*/ 337730 w 357046"/>
                          <a:gd name="connsiteY5" fmla="*/ 37879 h 881374"/>
                          <a:gd name="connsiteX6" fmla="*/ 344242 w 357046"/>
                          <a:gd name="connsiteY6" fmla="*/ 143203 h 881374"/>
                          <a:gd name="connsiteX7" fmla="*/ 211696 w 357046"/>
                          <a:gd name="connsiteY7" fmla="*/ 372778 h 881374"/>
                          <a:gd name="connsiteX8" fmla="*/ 217246 w 357046"/>
                          <a:gd name="connsiteY8" fmla="*/ 816544 h 881374"/>
                          <a:gd name="connsiteX0" fmla="*/ 20916 w 357046"/>
                          <a:gd name="connsiteY0" fmla="*/ 881374 h 881374"/>
                          <a:gd name="connsiteX1" fmla="*/ 2185 w 357046"/>
                          <a:gd name="connsiteY1" fmla="*/ 490842 h 881374"/>
                          <a:gd name="connsiteX2" fmla="*/ 52991 w 357046"/>
                          <a:gd name="connsiteY2" fmla="*/ 266459 h 881374"/>
                          <a:gd name="connsiteX3" fmla="*/ 178904 w 357046"/>
                          <a:gd name="connsiteY3" fmla="*/ 47745 h 881374"/>
                          <a:gd name="connsiteX4" fmla="*/ 309302 w 357046"/>
                          <a:gd name="connsiteY4" fmla="*/ 12805 h 881374"/>
                          <a:gd name="connsiteX5" fmla="*/ 337730 w 357046"/>
                          <a:gd name="connsiteY5" fmla="*/ 37879 h 881374"/>
                          <a:gd name="connsiteX6" fmla="*/ 344242 w 357046"/>
                          <a:gd name="connsiteY6" fmla="*/ 143203 h 881374"/>
                          <a:gd name="connsiteX7" fmla="*/ 211696 w 357046"/>
                          <a:gd name="connsiteY7" fmla="*/ 372778 h 881374"/>
                          <a:gd name="connsiteX8" fmla="*/ 217246 w 357046"/>
                          <a:gd name="connsiteY8" fmla="*/ 816544 h 881374"/>
                          <a:gd name="connsiteX0" fmla="*/ 20916 w 357046"/>
                          <a:gd name="connsiteY0" fmla="*/ 881374 h 881374"/>
                          <a:gd name="connsiteX1" fmla="*/ 2185 w 357046"/>
                          <a:gd name="connsiteY1" fmla="*/ 490842 h 881374"/>
                          <a:gd name="connsiteX2" fmla="*/ 52991 w 357046"/>
                          <a:gd name="connsiteY2" fmla="*/ 266459 h 881374"/>
                          <a:gd name="connsiteX3" fmla="*/ 178904 w 357046"/>
                          <a:gd name="connsiteY3" fmla="*/ 47745 h 881374"/>
                          <a:gd name="connsiteX4" fmla="*/ 309302 w 357046"/>
                          <a:gd name="connsiteY4" fmla="*/ 12805 h 881374"/>
                          <a:gd name="connsiteX5" fmla="*/ 337730 w 357046"/>
                          <a:gd name="connsiteY5" fmla="*/ 37879 h 881374"/>
                          <a:gd name="connsiteX6" fmla="*/ 344242 w 357046"/>
                          <a:gd name="connsiteY6" fmla="*/ 143203 h 881374"/>
                          <a:gd name="connsiteX7" fmla="*/ 211696 w 357046"/>
                          <a:gd name="connsiteY7" fmla="*/ 372778 h 881374"/>
                          <a:gd name="connsiteX8" fmla="*/ 217246 w 357046"/>
                          <a:gd name="connsiteY8" fmla="*/ 816544 h 881374"/>
                          <a:gd name="connsiteX0" fmla="*/ 20916 w 357046"/>
                          <a:gd name="connsiteY0" fmla="*/ 881374 h 881374"/>
                          <a:gd name="connsiteX1" fmla="*/ 2185 w 357046"/>
                          <a:gd name="connsiteY1" fmla="*/ 490842 h 881374"/>
                          <a:gd name="connsiteX2" fmla="*/ 52991 w 357046"/>
                          <a:gd name="connsiteY2" fmla="*/ 266459 h 881374"/>
                          <a:gd name="connsiteX3" fmla="*/ 178904 w 357046"/>
                          <a:gd name="connsiteY3" fmla="*/ 47745 h 881374"/>
                          <a:gd name="connsiteX4" fmla="*/ 309302 w 357046"/>
                          <a:gd name="connsiteY4" fmla="*/ 12805 h 881374"/>
                          <a:gd name="connsiteX5" fmla="*/ 337730 w 357046"/>
                          <a:gd name="connsiteY5" fmla="*/ 37879 h 881374"/>
                          <a:gd name="connsiteX6" fmla="*/ 344242 w 357046"/>
                          <a:gd name="connsiteY6" fmla="*/ 143203 h 881374"/>
                          <a:gd name="connsiteX7" fmla="*/ 211696 w 357046"/>
                          <a:gd name="connsiteY7" fmla="*/ 372778 h 881374"/>
                          <a:gd name="connsiteX8" fmla="*/ 217246 w 357046"/>
                          <a:gd name="connsiteY8" fmla="*/ 816544 h 881374"/>
                          <a:gd name="connsiteX0" fmla="*/ 20916 w 357046"/>
                          <a:gd name="connsiteY0" fmla="*/ 881374 h 881374"/>
                          <a:gd name="connsiteX1" fmla="*/ 2185 w 357046"/>
                          <a:gd name="connsiteY1" fmla="*/ 490842 h 881374"/>
                          <a:gd name="connsiteX2" fmla="*/ 52991 w 357046"/>
                          <a:gd name="connsiteY2" fmla="*/ 266459 h 881374"/>
                          <a:gd name="connsiteX3" fmla="*/ 178904 w 357046"/>
                          <a:gd name="connsiteY3" fmla="*/ 47745 h 881374"/>
                          <a:gd name="connsiteX4" fmla="*/ 309302 w 357046"/>
                          <a:gd name="connsiteY4" fmla="*/ 12805 h 881374"/>
                          <a:gd name="connsiteX5" fmla="*/ 337730 w 357046"/>
                          <a:gd name="connsiteY5" fmla="*/ 37879 h 881374"/>
                          <a:gd name="connsiteX6" fmla="*/ 344242 w 357046"/>
                          <a:gd name="connsiteY6" fmla="*/ 143203 h 881374"/>
                          <a:gd name="connsiteX7" fmla="*/ 211696 w 357046"/>
                          <a:gd name="connsiteY7" fmla="*/ 372778 h 881374"/>
                          <a:gd name="connsiteX8" fmla="*/ 214450 w 357046"/>
                          <a:gd name="connsiteY8" fmla="*/ 766421 h 881374"/>
                          <a:gd name="connsiteX0" fmla="*/ 20916 w 357046"/>
                          <a:gd name="connsiteY0" fmla="*/ 881281 h 881281"/>
                          <a:gd name="connsiteX1" fmla="*/ 2185 w 357046"/>
                          <a:gd name="connsiteY1" fmla="*/ 490749 h 881281"/>
                          <a:gd name="connsiteX2" fmla="*/ 52991 w 357046"/>
                          <a:gd name="connsiteY2" fmla="*/ 266366 h 881281"/>
                          <a:gd name="connsiteX3" fmla="*/ 178904 w 357046"/>
                          <a:gd name="connsiteY3" fmla="*/ 47652 h 881281"/>
                          <a:gd name="connsiteX4" fmla="*/ 309302 w 357046"/>
                          <a:gd name="connsiteY4" fmla="*/ 12712 h 881281"/>
                          <a:gd name="connsiteX5" fmla="*/ 337730 w 357046"/>
                          <a:gd name="connsiteY5" fmla="*/ 37786 h 881281"/>
                          <a:gd name="connsiteX6" fmla="*/ 344242 w 357046"/>
                          <a:gd name="connsiteY6" fmla="*/ 143110 h 881281"/>
                          <a:gd name="connsiteX7" fmla="*/ 211696 w 357046"/>
                          <a:gd name="connsiteY7" fmla="*/ 372685 h 881281"/>
                          <a:gd name="connsiteX8" fmla="*/ 214450 w 357046"/>
                          <a:gd name="connsiteY8" fmla="*/ 766328 h 881281"/>
                          <a:gd name="connsiteX0" fmla="*/ 20916 w 357046"/>
                          <a:gd name="connsiteY0" fmla="*/ 879964 h 879964"/>
                          <a:gd name="connsiteX1" fmla="*/ 2185 w 357046"/>
                          <a:gd name="connsiteY1" fmla="*/ 489432 h 879964"/>
                          <a:gd name="connsiteX2" fmla="*/ 52991 w 357046"/>
                          <a:gd name="connsiteY2" fmla="*/ 265049 h 879964"/>
                          <a:gd name="connsiteX3" fmla="*/ 178904 w 357046"/>
                          <a:gd name="connsiteY3" fmla="*/ 46335 h 879964"/>
                          <a:gd name="connsiteX4" fmla="*/ 309302 w 357046"/>
                          <a:gd name="connsiteY4" fmla="*/ 11395 h 879964"/>
                          <a:gd name="connsiteX5" fmla="*/ 337730 w 357046"/>
                          <a:gd name="connsiteY5" fmla="*/ 36469 h 879964"/>
                          <a:gd name="connsiteX6" fmla="*/ 344242 w 357046"/>
                          <a:gd name="connsiteY6" fmla="*/ 141793 h 879964"/>
                          <a:gd name="connsiteX7" fmla="*/ 211696 w 357046"/>
                          <a:gd name="connsiteY7" fmla="*/ 371368 h 879964"/>
                          <a:gd name="connsiteX8" fmla="*/ 214450 w 357046"/>
                          <a:gd name="connsiteY8" fmla="*/ 765011 h 879964"/>
                          <a:gd name="connsiteX0" fmla="*/ 20916 w 357046"/>
                          <a:gd name="connsiteY0" fmla="*/ 877573 h 877573"/>
                          <a:gd name="connsiteX1" fmla="*/ 2185 w 357046"/>
                          <a:gd name="connsiteY1" fmla="*/ 487041 h 877573"/>
                          <a:gd name="connsiteX2" fmla="*/ 52991 w 357046"/>
                          <a:gd name="connsiteY2" fmla="*/ 262658 h 877573"/>
                          <a:gd name="connsiteX3" fmla="*/ 187706 w 357046"/>
                          <a:gd name="connsiteY3" fmla="*/ 57530 h 877573"/>
                          <a:gd name="connsiteX4" fmla="*/ 309302 w 357046"/>
                          <a:gd name="connsiteY4" fmla="*/ 9004 h 877573"/>
                          <a:gd name="connsiteX5" fmla="*/ 337730 w 357046"/>
                          <a:gd name="connsiteY5" fmla="*/ 34078 h 877573"/>
                          <a:gd name="connsiteX6" fmla="*/ 344242 w 357046"/>
                          <a:gd name="connsiteY6" fmla="*/ 139402 h 877573"/>
                          <a:gd name="connsiteX7" fmla="*/ 211696 w 357046"/>
                          <a:gd name="connsiteY7" fmla="*/ 368977 h 877573"/>
                          <a:gd name="connsiteX8" fmla="*/ 214450 w 357046"/>
                          <a:gd name="connsiteY8" fmla="*/ 762620 h 877573"/>
                          <a:gd name="connsiteX0" fmla="*/ 20916 w 357046"/>
                          <a:gd name="connsiteY0" fmla="*/ 877573 h 877573"/>
                          <a:gd name="connsiteX1" fmla="*/ 2185 w 357046"/>
                          <a:gd name="connsiteY1" fmla="*/ 487041 h 877573"/>
                          <a:gd name="connsiteX2" fmla="*/ 52991 w 357046"/>
                          <a:gd name="connsiteY2" fmla="*/ 262658 h 877573"/>
                          <a:gd name="connsiteX3" fmla="*/ 187706 w 357046"/>
                          <a:gd name="connsiteY3" fmla="*/ 57530 h 877573"/>
                          <a:gd name="connsiteX4" fmla="*/ 309302 w 357046"/>
                          <a:gd name="connsiteY4" fmla="*/ 9004 h 877573"/>
                          <a:gd name="connsiteX5" fmla="*/ 337730 w 357046"/>
                          <a:gd name="connsiteY5" fmla="*/ 34078 h 877573"/>
                          <a:gd name="connsiteX6" fmla="*/ 344242 w 357046"/>
                          <a:gd name="connsiteY6" fmla="*/ 139402 h 877573"/>
                          <a:gd name="connsiteX7" fmla="*/ 211696 w 357046"/>
                          <a:gd name="connsiteY7" fmla="*/ 368977 h 877573"/>
                          <a:gd name="connsiteX8" fmla="*/ 206248 w 357046"/>
                          <a:gd name="connsiteY8" fmla="*/ 696709 h 877573"/>
                          <a:gd name="connsiteX0" fmla="*/ 20916 w 357046"/>
                          <a:gd name="connsiteY0" fmla="*/ 877573 h 877573"/>
                          <a:gd name="connsiteX1" fmla="*/ 2185 w 357046"/>
                          <a:gd name="connsiteY1" fmla="*/ 487041 h 877573"/>
                          <a:gd name="connsiteX2" fmla="*/ 52991 w 357046"/>
                          <a:gd name="connsiteY2" fmla="*/ 262658 h 877573"/>
                          <a:gd name="connsiteX3" fmla="*/ 187706 w 357046"/>
                          <a:gd name="connsiteY3" fmla="*/ 57530 h 877573"/>
                          <a:gd name="connsiteX4" fmla="*/ 309302 w 357046"/>
                          <a:gd name="connsiteY4" fmla="*/ 9004 h 877573"/>
                          <a:gd name="connsiteX5" fmla="*/ 337730 w 357046"/>
                          <a:gd name="connsiteY5" fmla="*/ 34078 h 877573"/>
                          <a:gd name="connsiteX6" fmla="*/ 344242 w 357046"/>
                          <a:gd name="connsiteY6" fmla="*/ 139402 h 877573"/>
                          <a:gd name="connsiteX7" fmla="*/ 211696 w 357046"/>
                          <a:gd name="connsiteY7" fmla="*/ 368977 h 877573"/>
                          <a:gd name="connsiteX8" fmla="*/ 210140 w 357046"/>
                          <a:gd name="connsiteY8" fmla="*/ 725905 h 87757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357046" h="877573">
                            <a:moveTo>
                              <a:pt x="20916" y="877573"/>
                            </a:moveTo>
                            <a:cubicBezTo>
                              <a:pt x="2901" y="740678"/>
                              <a:pt x="-3920" y="606175"/>
                              <a:pt x="2185" y="487041"/>
                            </a:cubicBezTo>
                            <a:cubicBezTo>
                              <a:pt x="-375" y="432092"/>
                              <a:pt x="27143" y="314016"/>
                              <a:pt x="52991" y="262658"/>
                            </a:cubicBezTo>
                            <a:cubicBezTo>
                              <a:pt x="94962" y="189753"/>
                              <a:pt x="145838" y="96239"/>
                              <a:pt x="187706" y="57530"/>
                            </a:cubicBezTo>
                            <a:cubicBezTo>
                              <a:pt x="229574" y="18821"/>
                              <a:pt x="263645" y="-17357"/>
                              <a:pt x="309302" y="9004"/>
                            </a:cubicBezTo>
                            <a:cubicBezTo>
                              <a:pt x="320716" y="15594"/>
                              <a:pt x="330254" y="24185"/>
                              <a:pt x="337730" y="34078"/>
                            </a:cubicBezTo>
                            <a:cubicBezTo>
                              <a:pt x="360155" y="63759"/>
                              <a:pt x="364012" y="105159"/>
                              <a:pt x="344242" y="139402"/>
                            </a:cubicBezTo>
                            <a:lnTo>
                              <a:pt x="211696" y="368977"/>
                            </a:lnTo>
                            <a:cubicBezTo>
                              <a:pt x="172837" y="526209"/>
                              <a:pt x="200399" y="652836"/>
                              <a:pt x="210140" y="725905"/>
                            </a:cubicBezTo>
                          </a:path>
                        </a:pathLst>
                      </a:cu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52" name="フリーフォーム: 図形 451">
                        <a:extLst>
                          <a:ext uri="{FF2B5EF4-FFF2-40B4-BE49-F238E27FC236}">
                            <a16:creationId xmlns:a16="http://schemas.microsoft.com/office/drawing/2014/main" id="{AA62C9DC-ECCC-4907-A039-47896FAB16F6}"/>
                          </a:ext>
                        </a:extLst>
                      </p:cNvPr>
                      <p:cNvSpPr/>
                      <p:nvPr/>
                    </p:nvSpPr>
                    <p:spPr>
                      <a:xfrm rot="19623778">
                        <a:off x="641794" y="4198085"/>
                        <a:ext cx="119166" cy="369492"/>
                      </a:xfrm>
                      <a:custGeom>
                        <a:avLst/>
                        <a:gdLst>
                          <a:gd name="connsiteX0" fmla="*/ 22876 w 88125"/>
                          <a:gd name="connsiteY0" fmla="*/ 4618 h 438031"/>
                          <a:gd name="connsiteX1" fmla="*/ 88125 w 88125"/>
                          <a:gd name="connsiteY1" fmla="*/ 103057 h 438031"/>
                          <a:gd name="connsiteX2" fmla="*/ 88125 w 88125"/>
                          <a:gd name="connsiteY2" fmla="*/ 425062 h 438031"/>
                          <a:gd name="connsiteX3" fmla="*/ 51446 w 88125"/>
                          <a:gd name="connsiteY3" fmla="*/ 438031 h 438031"/>
                          <a:gd name="connsiteX4" fmla="*/ 49728 w 88125"/>
                          <a:gd name="connsiteY4" fmla="*/ 435242 h 438031"/>
                          <a:gd name="connsiteX5" fmla="*/ 53619 w 88125"/>
                          <a:gd name="connsiteY5" fmla="*/ 91383 h 438031"/>
                          <a:gd name="connsiteX6" fmla="*/ 14742 w 88125"/>
                          <a:gd name="connsiteY6" fmla="*/ 8944 h 438031"/>
                          <a:gd name="connsiteX7" fmla="*/ 0 w 88125"/>
                          <a:gd name="connsiteY7" fmla="*/ 0 h 438031"/>
                          <a:gd name="connsiteX0" fmla="*/ 22876 w 111268"/>
                          <a:gd name="connsiteY0" fmla="*/ 4618 h 438031"/>
                          <a:gd name="connsiteX1" fmla="*/ 88125 w 111268"/>
                          <a:gd name="connsiteY1" fmla="*/ 103057 h 438031"/>
                          <a:gd name="connsiteX2" fmla="*/ 111268 w 111268"/>
                          <a:gd name="connsiteY2" fmla="*/ 353740 h 438031"/>
                          <a:gd name="connsiteX3" fmla="*/ 51446 w 111268"/>
                          <a:gd name="connsiteY3" fmla="*/ 438031 h 438031"/>
                          <a:gd name="connsiteX4" fmla="*/ 49728 w 111268"/>
                          <a:gd name="connsiteY4" fmla="*/ 435242 h 438031"/>
                          <a:gd name="connsiteX5" fmla="*/ 53619 w 111268"/>
                          <a:gd name="connsiteY5" fmla="*/ 91383 h 438031"/>
                          <a:gd name="connsiteX6" fmla="*/ 14742 w 111268"/>
                          <a:gd name="connsiteY6" fmla="*/ 8944 h 438031"/>
                          <a:gd name="connsiteX7" fmla="*/ 0 w 111268"/>
                          <a:gd name="connsiteY7" fmla="*/ 0 h 438031"/>
                          <a:gd name="connsiteX8" fmla="*/ 22876 w 111268"/>
                          <a:gd name="connsiteY8" fmla="*/ 4618 h 438031"/>
                          <a:gd name="connsiteX0" fmla="*/ 22876 w 111268"/>
                          <a:gd name="connsiteY0" fmla="*/ 4618 h 438031"/>
                          <a:gd name="connsiteX1" fmla="*/ 88125 w 111268"/>
                          <a:gd name="connsiteY1" fmla="*/ 103057 h 438031"/>
                          <a:gd name="connsiteX2" fmla="*/ 111268 w 111268"/>
                          <a:gd name="connsiteY2" fmla="*/ 353740 h 438031"/>
                          <a:gd name="connsiteX3" fmla="*/ 51446 w 111268"/>
                          <a:gd name="connsiteY3" fmla="*/ 438031 h 438031"/>
                          <a:gd name="connsiteX4" fmla="*/ 88063 w 111268"/>
                          <a:gd name="connsiteY4" fmla="*/ 354747 h 438031"/>
                          <a:gd name="connsiteX5" fmla="*/ 53619 w 111268"/>
                          <a:gd name="connsiteY5" fmla="*/ 91383 h 438031"/>
                          <a:gd name="connsiteX6" fmla="*/ 14742 w 111268"/>
                          <a:gd name="connsiteY6" fmla="*/ 8944 h 438031"/>
                          <a:gd name="connsiteX7" fmla="*/ 0 w 111268"/>
                          <a:gd name="connsiteY7" fmla="*/ 0 h 438031"/>
                          <a:gd name="connsiteX8" fmla="*/ 22876 w 111268"/>
                          <a:gd name="connsiteY8" fmla="*/ 4618 h 438031"/>
                          <a:gd name="connsiteX0" fmla="*/ 22876 w 111268"/>
                          <a:gd name="connsiteY0" fmla="*/ 4618 h 354747"/>
                          <a:gd name="connsiteX1" fmla="*/ 88125 w 111268"/>
                          <a:gd name="connsiteY1" fmla="*/ 103057 h 354747"/>
                          <a:gd name="connsiteX2" fmla="*/ 111268 w 111268"/>
                          <a:gd name="connsiteY2" fmla="*/ 353740 h 354747"/>
                          <a:gd name="connsiteX3" fmla="*/ 88063 w 111268"/>
                          <a:gd name="connsiteY3" fmla="*/ 354747 h 354747"/>
                          <a:gd name="connsiteX4" fmla="*/ 53619 w 111268"/>
                          <a:gd name="connsiteY4" fmla="*/ 91383 h 354747"/>
                          <a:gd name="connsiteX5" fmla="*/ 14742 w 111268"/>
                          <a:gd name="connsiteY5" fmla="*/ 8944 h 354747"/>
                          <a:gd name="connsiteX6" fmla="*/ 0 w 111268"/>
                          <a:gd name="connsiteY6" fmla="*/ 0 h 354747"/>
                          <a:gd name="connsiteX7" fmla="*/ 22876 w 111268"/>
                          <a:gd name="connsiteY7" fmla="*/ 4618 h 354747"/>
                          <a:gd name="connsiteX0" fmla="*/ 22876 w 111268"/>
                          <a:gd name="connsiteY0" fmla="*/ 4618 h 353740"/>
                          <a:gd name="connsiteX1" fmla="*/ 88125 w 111268"/>
                          <a:gd name="connsiteY1" fmla="*/ 103057 h 353740"/>
                          <a:gd name="connsiteX2" fmla="*/ 111268 w 111268"/>
                          <a:gd name="connsiteY2" fmla="*/ 353740 h 353740"/>
                          <a:gd name="connsiteX3" fmla="*/ 82099 w 111268"/>
                          <a:gd name="connsiteY3" fmla="*/ 344363 h 353740"/>
                          <a:gd name="connsiteX4" fmla="*/ 53619 w 111268"/>
                          <a:gd name="connsiteY4" fmla="*/ 91383 h 353740"/>
                          <a:gd name="connsiteX5" fmla="*/ 14742 w 111268"/>
                          <a:gd name="connsiteY5" fmla="*/ 8944 h 353740"/>
                          <a:gd name="connsiteX6" fmla="*/ 0 w 111268"/>
                          <a:gd name="connsiteY6" fmla="*/ 0 h 353740"/>
                          <a:gd name="connsiteX7" fmla="*/ 22876 w 111268"/>
                          <a:gd name="connsiteY7" fmla="*/ 4618 h 35374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111268" h="353740">
                            <a:moveTo>
                              <a:pt x="22876" y="4618"/>
                            </a:moveTo>
                            <a:cubicBezTo>
                              <a:pt x="61220" y="20837"/>
                              <a:pt x="88125" y="58805"/>
                              <a:pt x="88125" y="103057"/>
                            </a:cubicBezTo>
                            <a:lnTo>
                              <a:pt x="111268" y="353740"/>
                            </a:lnTo>
                            <a:lnTo>
                              <a:pt x="82099" y="344363"/>
                            </a:lnTo>
                            <a:lnTo>
                              <a:pt x="53619" y="91383"/>
                            </a:lnTo>
                            <a:cubicBezTo>
                              <a:pt x="53619" y="58194"/>
                              <a:pt x="38485" y="28539"/>
                              <a:pt x="14742" y="8944"/>
                            </a:cubicBezTo>
                            <a:lnTo>
                              <a:pt x="0" y="0"/>
                            </a:lnTo>
                            <a:lnTo>
                              <a:pt x="22876" y="4618"/>
                            </a:lnTo>
                            <a:close/>
                          </a:path>
                        </a:pathLst>
                      </a:custGeom>
                      <a:solidFill>
                        <a:srgbClr val="FFFFFF">
                          <a:alpha val="4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437" name="グループ化 436">
                    <a:extLst>
                      <a:ext uri="{FF2B5EF4-FFF2-40B4-BE49-F238E27FC236}">
                        <a16:creationId xmlns:a16="http://schemas.microsoft.com/office/drawing/2014/main" id="{4400AEF8-7846-4CA2-BC39-B8CABE2AF733}"/>
                      </a:ext>
                    </a:extLst>
                  </p:cNvPr>
                  <p:cNvGrpSpPr/>
                  <p:nvPr/>
                </p:nvGrpSpPr>
                <p:grpSpPr>
                  <a:xfrm rot="18900000">
                    <a:off x="7321476" y="2500735"/>
                    <a:ext cx="456730" cy="1007358"/>
                    <a:chOff x="1904251" y="4164031"/>
                    <a:chExt cx="438719" cy="963709"/>
                  </a:xfrm>
                </p:grpSpPr>
                <p:sp>
                  <p:nvSpPr>
                    <p:cNvPr id="438" name="台形 437">
                      <a:extLst>
                        <a:ext uri="{FF2B5EF4-FFF2-40B4-BE49-F238E27FC236}">
                          <a16:creationId xmlns:a16="http://schemas.microsoft.com/office/drawing/2014/main" id="{EF2A84C0-F39D-4506-B9B7-B0C0A1CDE906}"/>
                        </a:ext>
                      </a:extLst>
                    </p:cNvPr>
                    <p:cNvSpPr/>
                    <p:nvPr/>
                  </p:nvSpPr>
                  <p:spPr>
                    <a:xfrm rot="20813946">
                      <a:off x="1904251" y="4164031"/>
                      <a:ext cx="277080" cy="95427"/>
                    </a:xfrm>
                    <a:prstGeom prst="trapezoid">
                      <a:avLst>
                        <a:gd name="adj" fmla="val 47"/>
                      </a:avLst>
                    </a:prstGeom>
                    <a:solidFill>
                      <a:schemeClr val="accent5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39" name="片側の 2 つの角を丸めた四角形 92">
                      <a:extLst>
                        <a:ext uri="{FF2B5EF4-FFF2-40B4-BE49-F238E27FC236}">
                          <a16:creationId xmlns:a16="http://schemas.microsoft.com/office/drawing/2014/main" id="{D19D0AA0-0F78-4A06-ABE6-94E00754B9AA}"/>
                        </a:ext>
                      </a:extLst>
                    </p:cNvPr>
                    <p:cNvSpPr/>
                    <p:nvPr/>
                  </p:nvSpPr>
                  <p:spPr>
                    <a:xfrm rot="9854429" flipH="1">
                      <a:off x="1953085" y="4215132"/>
                      <a:ext cx="389885" cy="912608"/>
                    </a:xfrm>
                    <a:custGeom>
                      <a:avLst/>
                      <a:gdLst>
                        <a:gd name="connsiteX0" fmla="*/ 190788 w 381575"/>
                        <a:gd name="connsiteY0" fmla="*/ 0 h 984228"/>
                        <a:gd name="connsiteX1" fmla="*/ 190788 w 381575"/>
                        <a:gd name="connsiteY1" fmla="*/ 0 h 984228"/>
                        <a:gd name="connsiteX2" fmla="*/ 381576 w 381575"/>
                        <a:gd name="connsiteY2" fmla="*/ 190788 h 984228"/>
                        <a:gd name="connsiteX3" fmla="*/ 381575 w 381575"/>
                        <a:gd name="connsiteY3" fmla="*/ 984228 h 984228"/>
                        <a:gd name="connsiteX4" fmla="*/ 381575 w 381575"/>
                        <a:gd name="connsiteY4" fmla="*/ 984228 h 984228"/>
                        <a:gd name="connsiteX5" fmla="*/ 0 w 381575"/>
                        <a:gd name="connsiteY5" fmla="*/ 984228 h 984228"/>
                        <a:gd name="connsiteX6" fmla="*/ 0 w 381575"/>
                        <a:gd name="connsiteY6" fmla="*/ 984228 h 984228"/>
                        <a:gd name="connsiteX7" fmla="*/ 0 w 381575"/>
                        <a:gd name="connsiteY7" fmla="*/ 190788 h 984228"/>
                        <a:gd name="connsiteX8" fmla="*/ 190788 w 381575"/>
                        <a:gd name="connsiteY8" fmla="*/ 0 h 984228"/>
                        <a:gd name="connsiteX0" fmla="*/ 190788 w 381576"/>
                        <a:gd name="connsiteY0" fmla="*/ 0 h 984228"/>
                        <a:gd name="connsiteX1" fmla="*/ 190788 w 381576"/>
                        <a:gd name="connsiteY1" fmla="*/ 0 h 984228"/>
                        <a:gd name="connsiteX2" fmla="*/ 381576 w 381576"/>
                        <a:gd name="connsiteY2" fmla="*/ 190788 h 984228"/>
                        <a:gd name="connsiteX3" fmla="*/ 381575 w 381576"/>
                        <a:gd name="connsiteY3" fmla="*/ 984228 h 984228"/>
                        <a:gd name="connsiteX4" fmla="*/ 381575 w 381576"/>
                        <a:gd name="connsiteY4" fmla="*/ 984228 h 984228"/>
                        <a:gd name="connsiteX5" fmla="*/ 0 w 381576"/>
                        <a:gd name="connsiteY5" fmla="*/ 984228 h 984228"/>
                        <a:gd name="connsiteX6" fmla="*/ 0 w 381576"/>
                        <a:gd name="connsiteY6" fmla="*/ 190788 h 984228"/>
                        <a:gd name="connsiteX7" fmla="*/ 190788 w 381576"/>
                        <a:gd name="connsiteY7" fmla="*/ 0 h 984228"/>
                        <a:gd name="connsiteX0" fmla="*/ 190788 w 381576"/>
                        <a:gd name="connsiteY0" fmla="*/ 0 h 984228"/>
                        <a:gd name="connsiteX1" fmla="*/ 190788 w 381576"/>
                        <a:gd name="connsiteY1" fmla="*/ 0 h 984228"/>
                        <a:gd name="connsiteX2" fmla="*/ 381576 w 381576"/>
                        <a:gd name="connsiteY2" fmla="*/ 190788 h 984228"/>
                        <a:gd name="connsiteX3" fmla="*/ 381575 w 381576"/>
                        <a:gd name="connsiteY3" fmla="*/ 984228 h 984228"/>
                        <a:gd name="connsiteX4" fmla="*/ 0 w 381576"/>
                        <a:gd name="connsiteY4" fmla="*/ 984228 h 984228"/>
                        <a:gd name="connsiteX5" fmla="*/ 0 w 381576"/>
                        <a:gd name="connsiteY5" fmla="*/ 190788 h 984228"/>
                        <a:gd name="connsiteX6" fmla="*/ 190788 w 381576"/>
                        <a:gd name="connsiteY6" fmla="*/ 0 h 984228"/>
                        <a:gd name="connsiteX0" fmla="*/ 190788 w 381576"/>
                        <a:gd name="connsiteY0" fmla="*/ 0 h 984228"/>
                        <a:gd name="connsiteX1" fmla="*/ 190788 w 381576"/>
                        <a:gd name="connsiteY1" fmla="*/ 0 h 984228"/>
                        <a:gd name="connsiteX2" fmla="*/ 381576 w 381576"/>
                        <a:gd name="connsiteY2" fmla="*/ 190788 h 984228"/>
                        <a:gd name="connsiteX3" fmla="*/ 381575 w 381576"/>
                        <a:gd name="connsiteY3" fmla="*/ 984228 h 984228"/>
                        <a:gd name="connsiteX4" fmla="*/ 77920 w 381576"/>
                        <a:gd name="connsiteY4" fmla="*/ 962238 h 984228"/>
                        <a:gd name="connsiteX5" fmla="*/ 0 w 381576"/>
                        <a:gd name="connsiteY5" fmla="*/ 190788 h 984228"/>
                        <a:gd name="connsiteX6" fmla="*/ 190788 w 381576"/>
                        <a:gd name="connsiteY6" fmla="*/ 0 h 984228"/>
                        <a:gd name="connsiteX0" fmla="*/ 190788 w 389885"/>
                        <a:gd name="connsiteY0" fmla="*/ 0 h 962238"/>
                        <a:gd name="connsiteX1" fmla="*/ 190788 w 389885"/>
                        <a:gd name="connsiteY1" fmla="*/ 0 h 962238"/>
                        <a:gd name="connsiteX2" fmla="*/ 381576 w 389885"/>
                        <a:gd name="connsiteY2" fmla="*/ 190788 h 962238"/>
                        <a:gd name="connsiteX3" fmla="*/ 358180 w 389885"/>
                        <a:gd name="connsiteY3" fmla="*/ 936398 h 962238"/>
                        <a:gd name="connsiteX4" fmla="*/ 77920 w 389885"/>
                        <a:gd name="connsiteY4" fmla="*/ 962238 h 962238"/>
                        <a:gd name="connsiteX5" fmla="*/ 0 w 389885"/>
                        <a:gd name="connsiteY5" fmla="*/ 190788 h 962238"/>
                        <a:gd name="connsiteX6" fmla="*/ 190788 w 389885"/>
                        <a:gd name="connsiteY6" fmla="*/ 0 h 962238"/>
                        <a:gd name="connsiteX0" fmla="*/ 190788 w 389885"/>
                        <a:gd name="connsiteY0" fmla="*/ 0 h 950372"/>
                        <a:gd name="connsiteX1" fmla="*/ 190788 w 389885"/>
                        <a:gd name="connsiteY1" fmla="*/ 0 h 950372"/>
                        <a:gd name="connsiteX2" fmla="*/ 381576 w 389885"/>
                        <a:gd name="connsiteY2" fmla="*/ 190788 h 950372"/>
                        <a:gd name="connsiteX3" fmla="*/ 358180 w 389885"/>
                        <a:gd name="connsiteY3" fmla="*/ 936398 h 950372"/>
                        <a:gd name="connsiteX4" fmla="*/ 49829 w 389885"/>
                        <a:gd name="connsiteY4" fmla="*/ 950372 h 950372"/>
                        <a:gd name="connsiteX5" fmla="*/ 0 w 389885"/>
                        <a:gd name="connsiteY5" fmla="*/ 190788 h 950372"/>
                        <a:gd name="connsiteX6" fmla="*/ 190788 w 389885"/>
                        <a:gd name="connsiteY6" fmla="*/ 0 h 95037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389885" h="950372">
                          <a:moveTo>
                            <a:pt x="190788" y="0"/>
                          </a:moveTo>
                          <a:lnTo>
                            <a:pt x="190788" y="0"/>
                          </a:lnTo>
                          <a:cubicBezTo>
                            <a:pt x="296157" y="0"/>
                            <a:pt x="353677" y="34722"/>
                            <a:pt x="381576" y="190788"/>
                          </a:cubicBezTo>
                          <a:cubicBezTo>
                            <a:pt x="409475" y="346854"/>
                            <a:pt x="358180" y="671918"/>
                            <a:pt x="358180" y="936398"/>
                          </a:cubicBezTo>
                          <a:lnTo>
                            <a:pt x="49829" y="950372"/>
                          </a:lnTo>
                          <a:lnTo>
                            <a:pt x="0" y="190788"/>
                          </a:lnTo>
                          <a:cubicBezTo>
                            <a:pt x="0" y="85419"/>
                            <a:pt x="85419" y="0"/>
                            <a:pt x="190788" y="0"/>
                          </a:cubicBezTo>
                          <a:close/>
                        </a:path>
                      </a:pathLst>
                    </a:custGeom>
                    <a:solidFill>
                      <a:srgbClr val="00206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416" name="グループ化 415">
                  <a:extLst>
                    <a:ext uri="{FF2B5EF4-FFF2-40B4-BE49-F238E27FC236}">
                      <a16:creationId xmlns:a16="http://schemas.microsoft.com/office/drawing/2014/main" id="{9B24A8FE-1641-4D6B-B98D-19F605972AA9}"/>
                    </a:ext>
                  </a:extLst>
                </p:cNvPr>
                <p:cNvGrpSpPr/>
                <p:nvPr/>
              </p:nvGrpSpPr>
              <p:grpSpPr>
                <a:xfrm>
                  <a:off x="7322224" y="3685221"/>
                  <a:ext cx="1202363" cy="2750503"/>
                  <a:chOff x="6544984" y="3685221"/>
                  <a:chExt cx="1202363" cy="2750503"/>
                </a:xfrm>
              </p:grpSpPr>
              <p:sp>
                <p:nvSpPr>
                  <p:cNvPr id="418" name="楕円 417">
                    <a:extLst>
                      <a:ext uri="{FF2B5EF4-FFF2-40B4-BE49-F238E27FC236}">
                        <a16:creationId xmlns:a16="http://schemas.microsoft.com/office/drawing/2014/main" id="{6F44DD02-78F0-49D7-AE7F-0158C897975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6523455" y="3989363"/>
                    <a:ext cx="403662" cy="256499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19" name="フリーフォーム: 図形 418">
                    <a:extLst>
                      <a:ext uri="{FF2B5EF4-FFF2-40B4-BE49-F238E27FC236}">
                        <a16:creationId xmlns:a16="http://schemas.microsoft.com/office/drawing/2014/main" id="{3E321BB2-1992-4DA6-8DB3-1FF645242EF4}"/>
                      </a:ext>
                    </a:extLst>
                  </p:cNvPr>
                  <p:cNvSpPr/>
                  <p:nvPr/>
                </p:nvSpPr>
                <p:spPr>
                  <a:xfrm>
                    <a:off x="7049206" y="4784235"/>
                    <a:ext cx="313620" cy="442916"/>
                  </a:xfrm>
                  <a:custGeom>
                    <a:avLst/>
                    <a:gdLst>
                      <a:gd name="connsiteX0" fmla="*/ 22650 w 248020"/>
                      <a:gd name="connsiteY0" fmla="*/ 0 h 258102"/>
                      <a:gd name="connsiteX1" fmla="*/ 225369 w 248020"/>
                      <a:gd name="connsiteY1" fmla="*/ 0 h 258102"/>
                      <a:gd name="connsiteX2" fmla="*/ 248020 w 248020"/>
                      <a:gd name="connsiteY2" fmla="*/ 258102 h 258102"/>
                      <a:gd name="connsiteX3" fmla="*/ 0 w 248020"/>
                      <a:gd name="connsiteY3" fmla="*/ 258102 h 2581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48020" h="258102">
                        <a:moveTo>
                          <a:pt x="22650" y="0"/>
                        </a:moveTo>
                        <a:lnTo>
                          <a:pt x="225369" y="0"/>
                        </a:lnTo>
                        <a:lnTo>
                          <a:pt x="248020" y="258102"/>
                        </a:lnTo>
                        <a:lnTo>
                          <a:pt x="0" y="258102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0" name="フリーフォーム: 図形 419">
                    <a:extLst>
                      <a:ext uri="{FF2B5EF4-FFF2-40B4-BE49-F238E27FC236}">
                        <a16:creationId xmlns:a16="http://schemas.microsoft.com/office/drawing/2014/main" id="{22D81243-DED7-41AB-AB7B-59ACA656A100}"/>
                      </a:ext>
                    </a:extLst>
                  </p:cNvPr>
                  <p:cNvSpPr/>
                  <p:nvPr/>
                </p:nvSpPr>
                <p:spPr>
                  <a:xfrm>
                    <a:off x="7066312" y="4811714"/>
                    <a:ext cx="176657" cy="251874"/>
                  </a:xfrm>
                  <a:custGeom>
                    <a:avLst/>
                    <a:gdLst>
                      <a:gd name="connsiteX0" fmla="*/ 152408 w 161003"/>
                      <a:gd name="connsiteY0" fmla="*/ 0 h 223973"/>
                      <a:gd name="connsiteX1" fmla="*/ 9452 w 161003"/>
                      <a:gd name="connsiteY1" fmla="*/ 219737 h 223973"/>
                      <a:gd name="connsiteX2" fmla="*/ 0 w 161003"/>
                      <a:gd name="connsiteY2" fmla="*/ 223973 h 223973"/>
                      <a:gd name="connsiteX3" fmla="*/ 4657 w 161003"/>
                      <a:gd name="connsiteY3" fmla="*/ 149621 h 223973"/>
                      <a:gd name="connsiteX4" fmla="*/ 85033 w 161003"/>
                      <a:gd name="connsiteY4" fmla="*/ 89394 h 223973"/>
                      <a:gd name="connsiteX5" fmla="*/ 152408 w 161003"/>
                      <a:gd name="connsiteY5" fmla="*/ 0 h 223973"/>
                      <a:gd name="connsiteX0" fmla="*/ 152408 w 161003"/>
                      <a:gd name="connsiteY0" fmla="*/ 0 h 209686"/>
                      <a:gd name="connsiteX1" fmla="*/ 9452 w 161003"/>
                      <a:gd name="connsiteY1" fmla="*/ 205450 h 209686"/>
                      <a:gd name="connsiteX2" fmla="*/ 0 w 161003"/>
                      <a:gd name="connsiteY2" fmla="*/ 209686 h 209686"/>
                      <a:gd name="connsiteX3" fmla="*/ 4657 w 161003"/>
                      <a:gd name="connsiteY3" fmla="*/ 135334 h 209686"/>
                      <a:gd name="connsiteX4" fmla="*/ 85033 w 161003"/>
                      <a:gd name="connsiteY4" fmla="*/ 75107 h 209686"/>
                      <a:gd name="connsiteX5" fmla="*/ 152408 w 161003"/>
                      <a:gd name="connsiteY5" fmla="*/ 0 h 209686"/>
                      <a:gd name="connsiteX0" fmla="*/ 152408 w 161003"/>
                      <a:gd name="connsiteY0" fmla="*/ 0 h 209686"/>
                      <a:gd name="connsiteX1" fmla="*/ 9452 w 161003"/>
                      <a:gd name="connsiteY1" fmla="*/ 205450 h 209686"/>
                      <a:gd name="connsiteX2" fmla="*/ 0 w 161003"/>
                      <a:gd name="connsiteY2" fmla="*/ 209686 h 209686"/>
                      <a:gd name="connsiteX3" fmla="*/ 4657 w 161003"/>
                      <a:gd name="connsiteY3" fmla="*/ 135334 h 209686"/>
                      <a:gd name="connsiteX4" fmla="*/ 87857 w 161003"/>
                      <a:gd name="connsiteY4" fmla="*/ 82251 h 209686"/>
                      <a:gd name="connsiteX5" fmla="*/ 152408 w 161003"/>
                      <a:gd name="connsiteY5" fmla="*/ 0 h 209686"/>
                      <a:gd name="connsiteX0" fmla="*/ 147751 w 156346"/>
                      <a:gd name="connsiteY0" fmla="*/ 0 h 205450"/>
                      <a:gd name="connsiteX1" fmla="*/ 4795 w 156346"/>
                      <a:gd name="connsiteY1" fmla="*/ 205450 h 205450"/>
                      <a:gd name="connsiteX2" fmla="*/ 0 w 156346"/>
                      <a:gd name="connsiteY2" fmla="*/ 135334 h 205450"/>
                      <a:gd name="connsiteX3" fmla="*/ 83200 w 156346"/>
                      <a:gd name="connsiteY3" fmla="*/ 82251 h 205450"/>
                      <a:gd name="connsiteX4" fmla="*/ 147751 w 156346"/>
                      <a:gd name="connsiteY4" fmla="*/ 0 h 205450"/>
                      <a:gd name="connsiteX0" fmla="*/ 148605 w 156752"/>
                      <a:gd name="connsiteY0" fmla="*/ 0 h 188781"/>
                      <a:gd name="connsiteX1" fmla="*/ 0 w 156752"/>
                      <a:gd name="connsiteY1" fmla="*/ 188781 h 188781"/>
                      <a:gd name="connsiteX2" fmla="*/ 854 w 156752"/>
                      <a:gd name="connsiteY2" fmla="*/ 135334 h 188781"/>
                      <a:gd name="connsiteX3" fmla="*/ 84054 w 156752"/>
                      <a:gd name="connsiteY3" fmla="*/ 82251 h 188781"/>
                      <a:gd name="connsiteX4" fmla="*/ 148605 w 156752"/>
                      <a:gd name="connsiteY4" fmla="*/ 0 h 188781"/>
                      <a:gd name="connsiteX0" fmla="*/ 148605 w 148605"/>
                      <a:gd name="connsiteY0" fmla="*/ 0 h 188781"/>
                      <a:gd name="connsiteX1" fmla="*/ 0 w 148605"/>
                      <a:gd name="connsiteY1" fmla="*/ 188781 h 188781"/>
                      <a:gd name="connsiteX2" fmla="*/ 854 w 148605"/>
                      <a:gd name="connsiteY2" fmla="*/ 135334 h 188781"/>
                      <a:gd name="connsiteX3" fmla="*/ 84054 w 148605"/>
                      <a:gd name="connsiteY3" fmla="*/ 82251 h 188781"/>
                      <a:gd name="connsiteX4" fmla="*/ 148605 w 148605"/>
                      <a:gd name="connsiteY4" fmla="*/ 0 h 188781"/>
                      <a:gd name="connsiteX0" fmla="*/ 148605 w 148605"/>
                      <a:gd name="connsiteY0" fmla="*/ 0 h 188781"/>
                      <a:gd name="connsiteX1" fmla="*/ 0 w 148605"/>
                      <a:gd name="connsiteY1" fmla="*/ 188781 h 188781"/>
                      <a:gd name="connsiteX2" fmla="*/ 854 w 148605"/>
                      <a:gd name="connsiteY2" fmla="*/ 135334 h 188781"/>
                      <a:gd name="connsiteX3" fmla="*/ 84054 w 148605"/>
                      <a:gd name="connsiteY3" fmla="*/ 82251 h 188781"/>
                      <a:gd name="connsiteX4" fmla="*/ 148605 w 148605"/>
                      <a:gd name="connsiteY4" fmla="*/ 0 h 188781"/>
                      <a:gd name="connsiteX0" fmla="*/ 151429 w 151429"/>
                      <a:gd name="connsiteY0" fmla="*/ 0 h 186400"/>
                      <a:gd name="connsiteX1" fmla="*/ 0 w 151429"/>
                      <a:gd name="connsiteY1" fmla="*/ 186400 h 186400"/>
                      <a:gd name="connsiteX2" fmla="*/ 854 w 151429"/>
                      <a:gd name="connsiteY2" fmla="*/ 132953 h 186400"/>
                      <a:gd name="connsiteX3" fmla="*/ 84054 w 151429"/>
                      <a:gd name="connsiteY3" fmla="*/ 79870 h 186400"/>
                      <a:gd name="connsiteX4" fmla="*/ 151429 w 151429"/>
                      <a:gd name="connsiteY4" fmla="*/ 0 h 1864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1429" h="186400">
                        <a:moveTo>
                          <a:pt x="151429" y="0"/>
                        </a:moveTo>
                        <a:cubicBezTo>
                          <a:pt x="150345" y="78261"/>
                          <a:pt x="89168" y="133779"/>
                          <a:pt x="0" y="186400"/>
                        </a:cubicBezTo>
                        <a:cubicBezTo>
                          <a:pt x="285" y="168584"/>
                          <a:pt x="569" y="150769"/>
                          <a:pt x="854" y="132953"/>
                        </a:cubicBezTo>
                        <a:lnTo>
                          <a:pt x="84054" y="79870"/>
                        </a:lnTo>
                        <a:cubicBezTo>
                          <a:pt x="113633" y="51040"/>
                          <a:pt x="136893" y="29985"/>
                          <a:pt x="15142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1" name="台形 731">
                    <a:extLst>
                      <a:ext uri="{FF2B5EF4-FFF2-40B4-BE49-F238E27FC236}">
                        <a16:creationId xmlns:a16="http://schemas.microsoft.com/office/drawing/2014/main" id="{E5D03E8E-A140-4D47-BB48-AEF696BA5F9D}"/>
                      </a:ext>
                    </a:extLst>
                  </p:cNvPr>
                  <p:cNvSpPr/>
                  <p:nvPr/>
                </p:nvSpPr>
                <p:spPr>
                  <a:xfrm rot="11290218" flipV="1">
                    <a:off x="6815805" y="5256067"/>
                    <a:ext cx="84295" cy="652135"/>
                  </a:xfrm>
                  <a:custGeom>
                    <a:avLst/>
                    <a:gdLst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0 w 184781"/>
                      <a:gd name="connsiteY4" fmla="*/ 551112 h 551112"/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90759 w 184781"/>
                      <a:gd name="connsiteY4" fmla="*/ 549928 h 551112"/>
                      <a:gd name="connsiteX5" fmla="*/ 0 w 184781"/>
                      <a:gd name="connsiteY5" fmla="*/ 551112 h 551112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81234 w 184781"/>
                      <a:gd name="connsiteY4" fmla="*/ 685660 h 685660"/>
                      <a:gd name="connsiteX5" fmla="*/ 0 w 184781"/>
                      <a:gd name="connsiteY5" fmla="*/ 551112 h 685660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96509 w 184781"/>
                      <a:gd name="connsiteY4" fmla="*/ 685660 h 685660"/>
                      <a:gd name="connsiteX5" fmla="*/ 0 w 184781"/>
                      <a:gd name="connsiteY5" fmla="*/ 551112 h 685660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89962 w 184781"/>
                      <a:gd name="connsiteY4" fmla="*/ 685660 h 685660"/>
                      <a:gd name="connsiteX5" fmla="*/ 0 w 184781"/>
                      <a:gd name="connsiteY5" fmla="*/ 551112 h 685660"/>
                      <a:gd name="connsiteX0" fmla="*/ 0 w 158686"/>
                      <a:gd name="connsiteY0" fmla="*/ 551112 h 685660"/>
                      <a:gd name="connsiteX1" fmla="*/ 50098 w 158686"/>
                      <a:gd name="connsiteY1" fmla="*/ 0 h 685660"/>
                      <a:gd name="connsiteX2" fmla="*/ 134683 w 158686"/>
                      <a:gd name="connsiteY2" fmla="*/ 0 h 685660"/>
                      <a:gd name="connsiteX3" fmla="*/ 158687 w 158686"/>
                      <a:gd name="connsiteY3" fmla="*/ 598627 h 685660"/>
                      <a:gd name="connsiteX4" fmla="*/ 89962 w 158686"/>
                      <a:gd name="connsiteY4" fmla="*/ 685660 h 685660"/>
                      <a:gd name="connsiteX5" fmla="*/ 0 w 158686"/>
                      <a:gd name="connsiteY5" fmla="*/ 551112 h 685660"/>
                      <a:gd name="connsiteX0" fmla="*/ 0 w 158687"/>
                      <a:gd name="connsiteY0" fmla="*/ 551112 h 711147"/>
                      <a:gd name="connsiteX1" fmla="*/ 50098 w 158687"/>
                      <a:gd name="connsiteY1" fmla="*/ 0 h 711147"/>
                      <a:gd name="connsiteX2" fmla="*/ 134683 w 158687"/>
                      <a:gd name="connsiteY2" fmla="*/ 0 h 711147"/>
                      <a:gd name="connsiteX3" fmla="*/ 158687 w 158687"/>
                      <a:gd name="connsiteY3" fmla="*/ 598627 h 711147"/>
                      <a:gd name="connsiteX4" fmla="*/ 117588 w 158687"/>
                      <a:gd name="connsiteY4" fmla="*/ 711147 h 711147"/>
                      <a:gd name="connsiteX5" fmla="*/ 0 w 158687"/>
                      <a:gd name="connsiteY5" fmla="*/ 551112 h 711147"/>
                      <a:gd name="connsiteX0" fmla="*/ 24104 w 108589"/>
                      <a:gd name="connsiteY0" fmla="*/ 608039 h 711147"/>
                      <a:gd name="connsiteX1" fmla="*/ 0 w 108589"/>
                      <a:gd name="connsiteY1" fmla="*/ 0 h 711147"/>
                      <a:gd name="connsiteX2" fmla="*/ 84585 w 108589"/>
                      <a:gd name="connsiteY2" fmla="*/ 0 h 711147"/>
                      <a:gd name="connsiteX3" fmla="*/ 108589 w 108589"/>
                      <a:gd name="connsiteY3" fmla="*/ 598627 h 711147"/>
                      <a:gd name="connsiteX4" fmla="*/ 67490 w 108589"/>
                      <a:gd name="connsiteY4" fmla="*/ 711147 h 711147"/>
                      <a:gd name="connsiteX5" fmla="*/ 24104 w 108589"/>
                      <a:gd name="connsiteY5" fmla="*/ 608039 h 711147"/>
                      <a:gd name="connsiteX0" fmla="*/ -1 w 84484"/>
                      <a:gd name="connsiteY0" fmla="*/ 608039 h 711147"/>
                      <a:gd name="connsiteX1" fmla="*/ 3535 w 84484"/>
                      <a:gd name="connsiteY1" fmla="*/ 4265 h 711147"/>
                      <a:gd name="connsiteX2" fmla="*/ 60480 w 84484"/>
                      <a:gd name="connsiteY2" fmla="*/ 0 h 711147"/>
                      <a:gd name="connsiteX3" fmla="*/ 84484 w 84484"/>
                      <a:gd name="connsiteY3" fmla="*/ 598627 h 711147"/>
                      <a:gd name="connsiteX4" fmla="*/ 43385 w 84484"/>
                      <a:gd name="connsiteY4" fmla="*/ 711147 h 711147"/>
                      <a:gd name="connsiteX5" fmla="*/ -1 w 84484"/>
                      <a:gd name="connsiteY5" fmla="*/ 608039 h 711147"/>
                      <a:gd name="connsiteX0" fmla="*/ 0 w 92792"/>
                      <a:gd name="connsiteY0" fmla="*/ 627979 h 711147"/>
                      <a:gd name="connsiteX1" fmla="*/ 11843 w 92792"/>
                      <a:gd name="connsiteY1" fmla="*/ 4265 h 711147"/>
                      <a:gd name="connsiteX2" fmla="*/ 68788 w 92792"/>
                      <a:gd name="connsiteY2" fmla="*/ 0 h 711147"/>
                      <a:gd name="connsiteX3" fmla="*/ 92792 w 92792"/>
                      <a:gd name="connsiteY3" fmla="*/ 598627 h 711147"/>
                      <a:gd name="connsiteX4" fmla="*/ 51693 w 92792"/>
                      <a:gd name="connsiteY4" fmla="*/ 711147 h 711147"/>
                      <a:gd name="connsiteX5" fmla="*/ 0 w 92792"/>
                      <a:gd name="connsiteY5" fmla="*/ 627979 h 711147"/>
                      <a:gd name="connsiteX0" fmla="*/ 0 w 92792"/>
                      <a:gd name="connsiteY0" fmla="*/ 627979 h 821883"/>
                      <a:gd name="connsiteX1" fmla="*/ 11843 w 92792"/>
                      <a:gd name="connsiteY1" fmla="*/ 4265 h 821883"/>
                      <a:gd name="connsiteX2" fmla="*/ 68788 w 92792"/>
                      <a:gd name="connsiteY2" fmla="*/ 0 h 821883"/>
                      <a:gd name="connsiteX3" fmla="*/ 92792 w 92792"/>
                      <a:gd name="connsiteY3" fmla="*/ 598627 h 821883"/>
                      <a:gd name="connsiteX4" fmla="*/ 3049 w 92792"/>
                      <a:gd name="connsiteY4" fmla="*/ 821883 h 821883"/>
                      <a:gd name="connsiteX5" fmla="*/ 0 w 92792"/>
                      <a:gd name="connsiteY5" fmla="*/ 627979 h 821883"/>
                      <a:gd name="connsiteX0" fmla="*/ 0 w 103130"/>
                      <a:gd name="connsiteY0" fmla="*/ 627979 h 821883"/>
                      <a:gd name="connsiteX1" fmla="*/ 11843 w 103130"/>
                      <a:gd name="connsiteY1" fmla="*/ 4265 h 821883"/>
                      <a:gd name="connsiteX2" fmla="*/ 68788 w 103130"/>
                      <a:gd name="connsiteY2" fmla="*/ 0 h 821883"/>
                      <a:gd name="connsiteX3" fmla="*/ 92792 w 103130"/>
                      <a:gd name="connsiteY3" fmla="*/ 598627 h 821883"/>
                      <a:gd name="connsiteX4" fmla="*/ 3049 w 103130"/>
                      <a:gd name="connsiteY4" fmla="*/ 821883 h 821883"/>
                      <a:gd name="connsiteX5" fmla="*/ 0 w 103130"/>
                      <a:gd name="connsiteY5" fmla="*/ 627979 h 821883"/>
                      <a:gd name="connsiteX0" fmla="*/ 0 w 103130"/>
                      <a:gd name="connsiteY0" fmla="*/ 627979 h 821883"/>
                      <a:gd name="connsiteX1" fmla="*/ 11843 w 103130"/>
                      <a:gd name="connsiteY1" fmla="*/ 4265 h 821883"/>
                      <a:gd name="connsiteX2" fmla="*/ 68788 w 103130"/>
                      <a:gd name="connsiteY2" fmla="*/ 0 h 821883"/>
                      <a:gd name="connsiteX3" fmla="*/ 92792 w 103130"/>
                      <a:gd name="connsiteY3" fmla="*/ 598627 h 821883"/>
                      <a:gd name="connsiteX4" fmla="*/ 3049 w 103130"/>
                      <a:gd name="connsiteY4" fmla="*/ 821883 h 821883"/>
                      <a:gd name="connsiteX5" fmla="*/ 0 w 103130"/>
                      <a:gd name="connsiteY5" fmla="*/ 627979 h 821883"/>
                      <a:gd name="connsiteX0" fmla="*/ 0 w 84302"/>
                      <a:gd name="connsiteY0" fmla="*/ 627979 h 821883"/>
                      <a:gd name="connsiteX1" fmla="*/ 11843 w 84302"/>
                      <a:gd name="connsiteY1" fmla="*/ 4265 h 821883"/>
                      <a:gd name="connsiteX2" fmla="*/ 68788 w 84302"/>
                      <a:gd name="connsiteY2" fmla="*/ 0 h 821883"/>
                      <a:gd name="connsiteX3" fmla="*/ 68653 w 84302"/>
                      <a:gd name="connsiteY3" fmla="*/ 673731 h 821883"/>
                      <a:gd name="connsiteX4" fmla="*/ 3049 w 84302"/>
                      <a:gd name="connsiteY4" fmla="*/ 821883 h 821883"/>
                      <a:gd name="connsiteX5" fmla="*/ 0 w 84302"/>
                      <a:gd name="connsiteY5" fmla="*/ 627979 h 8218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84302" h="821883">
                        <a:moveTo>
                          <a:pt x="0" y="627979"/>
                        </a:moveTo>
                        <a:cubicBezTo>
                          <a:pt x="1179" y="426721"/>
                          <a:pt x="10664" y="205523"/>
                          <a:pt x="11843" y="4265"/>
                        </a:cubicBezTo>
                        <a:lnTo>
                          <a:pt x="68788" y="0"/>
                        </a:lnTo>
                        <a:cubicBezTo>
                          <a:pt x="76789" y="199542"/>
                          <a:pt x="99362" y="458939"/>
                          <a:pt x="68653" y="673731"/>
                        </a:cubicBezTo>
                        <a:cubicBezTo>
                          <a:pt x="45402" y="824974"/>
                          <a:pt x="32963" y="747464"/>
                          <a:pt x="3049" y="821883"/>
                        </a:cubicBezTo>
                        <a:cubicBezTo>
                          <a:pt x="2033" y="757248"/>
                          <a:pt x="1016" y="692614"/>
                          <a:pt x="0" y="627979"/>
                        </a:cubicBezTo>
                        <a:close/>
                      </a:path>
                    </a:pathLst>
                  </a:custGeom>
                  <a:pattFill prst="wdUpDiag">
                    <a:fgClr>
                      <a:srgbClr val="FF0000"/>
                    </a:fgClr>
                    <a:bgClr>
                      <a:schemeClr val="accent1">
                        <a:lumMod val="50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2" name="台形 356">
                    <a:extLst>
                      <a:ext uri="{FF2B5EF4-FFF2-40B4-BE49-F238E27FC236}">
                        <a16:creationId xmlns:a16="http://schemas.microsoft.com/office/drawing/2014/main" id="{1EE9BE1E-57EA-4502-90EB-AA1DABB5ED2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6860579" y="5127795"/>
                    <a:ext cx="195025" cy="157794"/>
                  </a:xfrm>
                  <a:custGeom>
                    <a:avLst/>
                    <a:gdLst>
                      <a:gd name="connsiteX0" fmla="*/ 0 w 247318"/>
                      <a:gd name="connsiteY0" fmla="*/ 202452 h 202452"/>
                      <a:gd name="connsiteX1" fmla="*/ 54889 w 247318"/>
                      <a:gd name="connsiteY1" fmla="*/ 0 h 202452"/>
                      <a:gd name="connsiteX2" fmla="*/ 192429 w 247318"/>
                      <a:gd name="connsiteY2" fmla="*/ 0 h 202452"/>
                      <a:gd name="connsiteX3" fmla="*/ 247318 w 247318"/>
                      <a:gd name="connsiteY3" fmla="*/ 202452 h 202452"/>
                      <a:gd name="connsiteX4" fmla="*/ 0 w 247318"/>
                      <a:gd name="connsiteY4" fmla="*/ 202452 h 202452"/>
                      <a:gd name="connsiteX0" fmla="*/ 0 w 255864"/>
                      <a:gd name="connsiteY0" fmla="*/ 202452 h 209860"/>
                      <a:gd name="connsiteX1" fmla="*/ 54889 w 255864"/>
                      <a:gd name="connsiteY1" fmla="*/ 0 h 209860"/>
                      <a:gd name="connsiteX2" fmla="*/ 192429 w 255864"/>
                      <a:gd name="connsiteY2" fmla="*/ 0 h 209860"/>
                      <a:gd name="connsiteX3" fmla="*/ 247318 w 255864"/>
                      <a:gd name="connsiteY3" fmla="*/ 202452 h 209860"/>
                      <a:gd name="connsiteX4" fmla="*/ 0 w 255864"/>
                      <a:gd name="connsiteY4" fmla="*/ 202452 h 209860"/>
                      <a:gd name="connsiteX0" fmla="*/ 0 w 269334"/>
                      <a:gd name="connsiteY0" fmla="*/ 202452 h 216743"/>
                      <a:gd name="connsiteX1" fmla="*/ 54889 w 269334"/>
                      <a:gd name="connsiteY1" fmla="*/ 0 h 216743"/>
                      <a:gd name="connsiteX2" fmla="*/ 244816 w 269334"/>
                      <a:gd name="connsiteY2" fmla="*/ 9525 h 216743"/>
                      <a:gd name="connsiteX3" fmla="*/ 247318 w 269334"/>
                      <a:gd name="connsiteY3" fmla="*/ 202452 h 216743"/>
                      <a:gd name="connsiteX4" fmla="*/ 0 w 269334"/>
                      <a:gd name="connsiteY4" fmla="*/ 202452 h 216743"/>
                      <a:gd name="connsiteX0" fmla="*/ 0 w 273807"/>
                      <a:gd name="connsiteY0" fmla="*/ 202452 h 216743"/>
                      <a:gd name="connsiteX1" fmla="*/ 54889 w 273807"/>
                      <a:gd name="connsiteY1" fmla="*/ 0 h 216743"/>
                      <a:gd name="connsiteX2" fmla="*/ 244816 w 273807"/>
                      <a:gd name="connsiteY2" fmla="*/ 9525 h 216743"/>
                      <a:gd name="connsiteX3" fmla="*/ 247318 w 273807"/>
                      <a:gd name="connsiteY3" fmla="*/ 202452 h 216743"/>
                      <a:gd name="connsiteX4" fmla="*/ 0 w 273807"/>
                      <a:gd name="connsiteY4" fmla="*/ 202452 h 216743"/>
                      <a:gd name="connsiteX0" fmla="*/ 0 w 275145"/>
                      <a:gd name="connsiteY0" fmla="*/ 208227 h 209200"/>
                      <a:gd name="connsiteX1" fmla="*/ 54889 w 275145"/>
                      <a:gd name="connsiteY1" fmla="*/ 5775 h 209200"/>
                      <a:gd name="connsiteX2" fmla="*/ 244816 w 275145"/>
                      <a:gd name="connsiteY2" fmla="*/ 15300 h 209200"/>
                      <a:gd name="connsiteX3" fmla="*/ 249699 w 275145"/>
                      <a:gd name="connsiteY3" fmla="*/ 184415 h 209200"/>
                      <a:gd name="connsiteX4" fmla="*/ 0 w 275145"/>
                      <a:gd name="connsiteY4" fmla="*/ 208227 h 209200"/>
                      <a:gd name="connsiteX0" fmla="*/ 0 w 275145"/>
                      <a:gd name="connsiteY0" fmla="*/ 208227 h 209200"/>
                      <a:gd name="connsiteX1" fmla="*/ 54889 w 275145"/>
                      <a:gd name="connsiteY1" fmla="*/ 5775 h 209200"/>
                      <a:gd name="connsiteX2" fmla="*/ 244816 w 275145"/>
                      <a:gd name="connsiteY2" fmla="*/ 15300 h 209200"/>
                      <a:gd name="connsiteX3" fmla="*/ 249699 w 275145"/>
                      <a:gd name="connsiteY3" fmla="*/ 184415 h 209200"/>
                      <a:gd name="connsiteX4" fmla="*/ 0 w 275145"/>
                      <a:gd name="connsiteY4" fmla="*/ 208227 h 209200"/>
                      <a:gd name="connsiteX0" fmla="*/ 0 w 270883"/>
                      <a:gd name="connsiteY0" fmla="*/ 202452 h 203425"/>
                      <a:gd name="connsiteX1" fmla="*/ 54889 w 270883"/>
                      <a:gd name="connsiteY1" fmla="*/ 0 h 203425"/>
                      <a:gd name="connsiteX2" fmla="*/ 244816 w 270883"/>
                      <a:gd name="connsiteY2" fmla="*/ 9525 h 203425"/>
                      <a:gd name="connsiteX3" fmla="*/ 249699 w 270883"/>
                      <a:gd name="connsiteY3" fmla="*/ 178640 h 203425"/>
                      <a:gd name="connsiteX4" fmla="*/ 0 w 270883"/>
                      <a:gd name="connsiteY4" fmla="*/ 202452 h 203425"/>
                      <a:gd name="connsiteX0" fmla="*/ 0 w 264673"/>
                      <a:gd name="connsiteY0" fmla="*/ 202452 h 202452"/>
                      <a:gd name="connsiteX1" fmla="*/ 54889 w 264673"/>
                      <a:gd name="connsiteY1" fmla="*/ 0 h 202452"/>
                      <a:gd name="connsiteX2" fmla="*/ 244816 w 264673"/>
                      <a:gd name="connsiteY2" fmla="*/ 9525 h 202452"/>
                      <a:gd name="connsiteX3" fmla="*/ 249699 w 264673"/>
                      <a:gd name="connsiteY3" fmla="*/ 178640 h 202452"/>
                      <a:gd name="connsiteX4" fmla="*/ 0 w 264673"/>
                      <a:gd name="connsiteY4" fmla="*/ 202452 h 202452"/>
                      <a:gd name="connsiteX0" fmla="*/ 0 w 271854"/>
                      <a:gd name="connsiteY0" fmla="*/ 202452 h 202648"/>
                      <a:gd name="connsiteX1" fmla="*/ 54889 w 271854"/>
                      <a:gd name="connsiteY1" fmla="*/ 0 h 202648"/>
                      <a:gd name="connsiteX2" fmla="*/ 247197 w 271854"/>
                      <a:gd name="connsiteY2" fmla="*/ 35719 h 202648"/>
                      <a:gd name="connsiteX3" fmla="*/ 249699 w 271854"/>
                      <a:gd name="connsiteY3" fmla="*/ 178640 h 202648"/>
                      <a:gd name="connsiteX4" fmla="*/ 0 w 271854"/>
                      <a:gd name="connsiteY4" fmla="*/ 202452 h 202648"/>
                      <a:gd name="connsiteX0" fmla="*/ 0 w 272426"/>
                      <a:gd name="connsiteY0" fmla="*/ 180159 h 180355"/>
                      <a:gd name="connsiteX1" fmla="*/ 128708 w 272426"/>
                      <a:gd name="connsiteY1" fmla="*/ 3901 h 180355"/>
                      <a:gd name="connsiteX2" fmla="*/ 247197 w 272426"/>
                      <a:gd name="connsiteY2" fmla="*/ 13426 h 180355"/>
                      <a:gd name="connsiteX3" fmla="*/ 249699 w 272426"/>
                      <a:gd name="connsiteY3" fmla="*/ 156347 h 180355"/>
                      <a:gd name="connsiteX4" fmla="*/ 0 w 272426"/>
                      <a:gd name="connsiteY4" fmla="*/ 180159 h 180355"/>
                      <a:gd name="connsiteX0" fmla="*/ 0 w 162834"/>
                      <a:gd name="connsiteY0" fmla="*/ 175396 h 176487"/>
                      <a:gd name="connsiteX1" fmla="*/ 26314 w 162834"/>
                      <a:gd name="connsiteY1" fmla="*/ 3901 h 176487"/>
                      <a:gd name="connsiteX2" fmla="*/ 144803 w 162834"/>
                      <a:gd name="connsiteY2" fmla="*/ 13426 h 176487"/>
                      <a:gd name="connsiteX3" fmla="*/ 147305 w 162834"/>
                      <a:gd name="connsiteY3" fmla="*/ 156347 h 176487"/>
                      <a:gd name="connsiteX4" fmla="*/ 0 w 162834"/>
                      <a:gd name="connsiteY4" fmla="*/ 175396 h 176487"/>
                      <a:gd name="connsiteX0" fmla="*/ 0 w 171295"/>
                      <a:gd name="connsiteY0" fmla="*/ 173968 h 174957"/>
                      <a:gd name="connsiteX1" fmla="*/ 26314 w 171295"/>
                      <a:gd name="connsiteY1" fmla="*/ 2473 h 174957"/>
                      <a:gd name="connsiteX2" fmla="*/ 159091 w 171295"/>
                      <a:gd name="connsiteY2" fmla="*/ 14379 h 174957"/>
                      <a:gd name="connsiteX3" fmla="*/ 147305 w 171295"/>
                      <a:gd name="connsiteY3" fmla="*/ 154919 h 174957"/>
                      <a:gd name="connsiteX4" fmla="*/ 0 w 171295"/>
                      <a:gd name="connsiteY4" fmla="*/ 173968 h 174957"/>
                      <a:gd name="connsiteX0" fmla="*/ 0 w 169698"/>
                      <a:gd name="connsiteY0" fmla="*/ 171495 h 171701"/>
                      <a:gd name="connsiteX1" fmla="*/ 26314 w 169698"/>
                      <a:gd name="connsiteY1" fmla="*/ 0 h 171701"/>
                      <a:gd name="connsiteX2" fmla="*/ 156710 w 169698"/>
                      <a:gd name="connsiteY2" fmla="*/ 35719 h 171701"/>
                      <a:gd name="connsiteX3" fmla="*/ 147305 w 169698"/>
                      <a:gd name="connsiteY3" fmla="*/ 152446 h 171701"/>
                      <a:gd name="connsiteX4" fmla="*/ 0 w 169698"/>
                      <a:gd name="connsiteY4" fmla="*/ 171495 h 171701"/>
                      <a:gd name="connsiteX0" fmla="*/ 0 w 164011"/>
                      <a:gd name="connsiteY0" fmla="*/ 171495 h 171701"/>
                      <a:gd name="connsiteX1" fmla="*/ 26314 w 164011"/>
                      <a:gd name="connsiteY1" fmla="*/ 0 h 171701"/>
                      <a:gd name="connsiteX2" fmla="*/ 156710 w 164011"/>
                      <a:gd name="connsiteY2" fmla="*/ 35719 h 171701"/>
                      <a:gd name="connsiteX3" fmla="*/ 147305 w 164011"/>
                      <a:gd name="connsiteY3" fmla="*/ 152446 h 171701"/>
                      <a:gd name="connsiteX4" fmla="*/ 0 w 164011"/>
                      <a:gd name="connsiteY4" fmla="*/ 171495 h 171701"/>
                      <a:gd name="connsiteX0" fmla="*/ 0 w 170198"/>
                      <a:gd name="connsiteY0" fmla="*/ 152445 h 152651"/>
                      <a:gd name="connsiteX1" fmla="*/ 19170 w 170198"/>
                      <a:gd name="connsiteY1" fmla="*/ 0 h 152651"/>
                      <a:gd name="connsiteX2" fmla="*/ 156710 w 170198"/>
                      <a:gd name="connsiteY2" fmla="*/ 16669 h 152651"/>
                      <a:gd name="connsiteX3" fmla="*/ 147305 w 170198"/>
                      <a:gd name="connsiteY3" fmla="*/ 133396 h 152651"/>
                      <a:gd name="connsiteX4" fmla="*/ 0 w 170198"/>
                      <a:gd name="connsiteY4" fmla="*/ 152445 h 152651"/>
                      <a:gd name="connsiteX0" fmla="*/ 0 w 172544"/>
                      <a:gd name="connsiteY0" fmla="*/ 152445 h 153154"/>
                      <a:gd name="connsiteX1" fmla="*/ 19170 w 172544"/>
                      <a:gd name="connsiteY1" fmla="*/ 0 h 153154"/>
                      <a:gd name="connsiteX2" fmla="*/ 156710 w 172544"/>
                      <a:gd name="connsiteY2" fmla="*/ 16669 h 153154"/>
                      <a:gd name="connsiteX3" fmla="*/ 152068 w 172544"/>
                      <a:gd name="connsiteY3" fmla="*/ 135777 h 153154"/>
                      <a:gd name="connsiteX4" fmla="*/ 0 w 172544"/>
                      <a:gd name="connsiteY4" fmla="*/ 152445 h 153154"/>
                      <a:gd name="connsiteX0" fmla="*/ 0 w 166330"/>
                      <a:gd name="connsiteY0" fmla="*/ 156681 h 157794"/>
                      <a:gd name="connsiteX1" fmla="*/ 19170 w 166330"/>
                      <a:gd name="connsiteY1" fmla="*/ 4236 h 157794"/>
                      <a:gd name="connsiteX2" fmla="*/ 144803 w 166330"/>
                      <a:gd name="connsiteY2" fmla="*/ 11380 h 157794"/>
                      <a:gd name="connsiteX3" fmla="*/ 152068 w 166330"/>
                      <a:gd name="connsiteY3" fmla="*/ 140013 h 157794"/>
                      <a:gd name="connsiteX4" fmla="*/ 0 w 166330"/>
                      <a:gd name="connsiteY4" fmla="*/ 156681 h 1577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6330" h="157794">
                        <a:moveTo>
                          <a:pt x="0" y="156681"/>
                        </a:moveTo>
                        <a:lnTo>
                          <a:pt x="19170" y="4236"/>
                        </a:lnTo>
                        <a:cubicBezTo>
                          <a:pt x="82479" y="7411"/>
                          <a:pt x="122653" y="-11249"/>
                          <a:pt x="144803" y="11380"/>
                        </a:cubicBezTo>
                        <a:cubicBezTo>
                          <a:pt x="166953" y="34009"/>
                          <a:pt x="176202" y="115796"/>
                          <a:pt x="152068" y="140013"/>
                        </a:cubicBezTo>
                        <a:cubicBezTo>
                          <a:pt x="127934" y="164230"/>
                          <a:pt x="82439" y="156681"/>
                          <a:pt x="0" y="156681"/>
                        </a:cubicBezTo>
                        <a:close/>
                      </a:path>
                    </a:pathLst>
                  </a:custGeom>
                  <a:pattFill prst="wdUpDiag">
                    <a:fgClr>
                      <a:srgbClr val="FF0000"/>
                    </a:fgClr>
                    <a:bgClr>
                      <a:schemeClr val="accent1">
                        <a:lumMod val="50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3" name="台形 53">
                    <a:extLst>
                      <a:ext uri="{FF2B5EF4-FFF2-40B4-BE49-F238E27FC236}">
                        <a16:creationId xmlns:a16="http://schemas.microsoft.com/office/drawing/2014/main" id="{78B60991-631B-4350-A809-F182C53108E0}"/>
                      </a:ext>
                    </a:extLst>
                  </p:cNvPr>
                  <p:cNvSpPr/>
                  <p:nvPr/>
                </p:nvSpPr>
                <p:spPr>
                  <a:xfrm>
                    <a:off x="6921128" y="5030725"/>
                    <a:ext cx="505023" cy="224656"/>
                  </a:xfrm>
                  <a:custGeom>
                    <a:avLst/>
                    <a:gdLst>
                      <a:gd name="connsiteX0" fmla="*/ 0 w 379620"/>
                      <a:gd name="connsiteY0" fmla="*/ 52387 h 52387"/>
                      <a:gd name="connsiteX1" fmla="*/ 39673 w 379620"/>
                      <a:gd name="connsiteY1" fmla="*/ 0 h 52387"/>
                      <a:gd name="connsiteX2" fmla="*/ 339947 w 379620"/>
                      <a:gd name="connsiteY2" fmla="*/ 0 h 52387"/>
                      <a:gd name="connsiteX3" fmla="*/ 379620 w 379620"/>
                      <a:gd name="connsiteY3" fmla="*/ 52387 h 52387"/>
                      <a:gd name="connsiteX4" fmla="*/ 0 w 379620"/>
                      <a:gd name="connsiteY4" fmla="*/ 52387 h 52387"/>
                      <a:gd name="connsiteX0" fmla="*/ 0 w 355807"/>
                      <a:gd name="connsiteY0" fmla="*/ 54769 h 54769"/>
                      <a:gd name="connsiteX1" fmla="*/ 15860 w 355807"/>
                      <a:gd name="connsiteY1" fmla="*/ 0 h 54769"/>
                      <a:gd name="connsiteX2" fmla="*/ 316134 w 355807"/>
                      <a:gd name="connsiteY2" fmla="*/ 0 h 54769"/>
                      <a:gd name="connsiteX3" fmla="*/ 355807 w 355807"/>
                      <a:gd name="connsiteY3" fmla="*/ 52387 h 54769"/>
                      <a:gd name="connsiteX4" fmla="*/ 0 w 355807"/>
                      <a:gd name="connsiteY4" fmla="*/ 54769 h 54769"/>
                      <a:gd name="connsiteX0" fmla="*/ 0 w 341519"/>
                      <a:gd name="connsiteY0" fmla="*/ 54769 h 64779"/>
                      <a:gd name="connsiteX1" fmla="*/ 15860 w 341519"/>
                      <a:gd name="connsiteY1" fmla="*/ 0 h 64779"/>
                      <a:gd name="connsiteX2" fmla="*/ 316134 w 341519"/>
                      <a:gd name="connsiteY2" fmla="*/ 0 h 64779"/>
                      <a:gd name="connsiteX3" fmla="*/ 341519 w 341519"/>
                      <a:gd name="connsiteY3" fmla="*/ 64779 h 64779"/>
                      <a:gd name="connsiteX4" fmla="*/ 0 w 341519"/>
                      <a:gd name="connsiteY4" fmla="*/ 54769 h 64779"/>
                      <a:gd name="connsiteX0" fmla="*/ 0 w 341519"/>
                      <a:gd name="connsiteY0" fmla="*/ 64063 h 64779"/>
                      <a:gd name="connsiteX1" fmla="*/ 15860 w 341519"/>
                      <a:gd name="connsiteY1" fmla="*/ 0 h 64779"/>
                      <a:gd name="connsiteX2" fmla="*/ 316134 w 341519"/>
                      <a:gd name="connsiteY2" fmla="*/ 0 h 64779"/>
                      <a:gd name="connsiteX3" fmla="*/ 341519 w 341519"/>
                      <a:gd name="connsiteY3" fmla="*/ 64779 h 64779"/>
                      <a:gd name="connsiteX4" fmla="*/ 0 w 341519"/>
                      <a:gd name="connsiteY4" fmla="*/ 64063 h 64779"/>
                      <a:gd name="connsiteX0" fmla="*/ 0 w 341519"/>
                      <a:gd name="connsiteY0" fmla="*/ 64063 h 64779"/>
                      <a:gd name="connsiteX1" fmla="*/ 11097 w 341519"/>
                      <a:gd name="connsiteY1" fmla="*/ 18589 h 64779"/>
                      <a:gd name="connsiteX2" fmla="*/ 316134 w 341519"/>
                      <a:gd name="connsiteY2" fmla="*/ 0 h 64779"/>
                      <a:gd name="connsiteX3" fmla="*/ 341519 w 341519"/>
                      <a:gd name="connsiteY3" fmla="*/ 64779 h 64779"/>
                      <a:gd name="connsiteX4" fmla="*/ 0 w 341519"/>
                      <a:gd name="connsiteY4" fmla="*/ 64063 h 64779"/>
                      <a:gd name="connsiteX0" fmla="*/ 0 w 341519"/>
                      <a:gd name="connsiteY0" fmla="*/ 64063 h 64779"/>
                      <a:gd name="connsiteX1" fmla="*/ 13929 w 341519"/>
                      <a:gd name="connsiteY1" fmla="*/ 23185 h 64779"/>
                      <a:gd name="connsiteX2" fmla="*/ 316134 w 341519"/>
                      <a:gd name="connsiteY2" fmla="*/ 0 h 64779"/>
                      <a:gd name="connsiteX3" fmla="*/ 341519 w 341519"/>
                      <a:gd name="connsiteY3" fmla="*/ 64779 h 64779"/>
                      <a:gd name="connsiteX4" fmla="*/ 0 w 341519"/>
                      <a:gd name="connsiteY4" fmla="*/ 64063 h 64779"/>
                      <a:gd name="connsiteX0" fmla="*/ 25724 w 327590"/>
                      <a:gd name="connsiteY0" fmla="*/ 73255 h 73255"/>
                      <a:gd name="connsiteX1" fmla="*/ 0 w 327590"/>
                      <a:gd name="connsiteY1" fmla="*/ 23185 h 73255"/>
                      <a:gd name="connsiteX2" fmla="*/ 302205 w 327590"/>
                      <a:gd name="connsiteY2" fmla="*/ 0 h 73255"/>
                      <a:gd name="connsiteX3" fmla="*/ 327590 w 327590"/>
                      <a:gd name="connsiteY3" fmla="*/ 64779 h 73255"/>
                      <a:gd name="connsiteX4" fmla="*/ 25724 w 327590"/>
                      <a:gd name="connsiteY4" fmla="*/ 73255 h 73255"/>
                      <a:gd name="connsiteX0" fmla="*/ 82372 w 384238"/>
                      <a:gd name="connsiteY0" fmla="*/ 73255 h 73255"/>
                      <a:gd name="connsiteX1" fmla="*/ 0 w 384238"/>
                      <a:gd name="connsiteY1" fmla="*/ 33526 h 73255"/>
                      <a:gd name="connsiteX2" fmla="*/ 358853 w 384238"/>
                      <a:gd name="connsiteY2" fmla="*/ 0 h 73255"/>
                      <a:gd name="connsiteX3" fmla="*/ 384238 w 384238"/>
                      <a:gd name="connsiteY3" fmla="*/ 64779 h 73255"/>
                      <a:gd name="connsiteX4" fmla="*/ 82372 w 384238"/>
                      <a:gd name="connsiteY4" fmla="*/ 73255 h 73255"/>
                      <a:gd name="connsiteX0" fmla="*/ 68210 w 384238"/>
                      <a:gd name="connsiteY0" fmla="*/ 81298 h 81298"/>
                      <a:gd name="connsiteX1" fmla="*/ 0 w 384238"/>
                      <a:gd name="connsiteY1" fmla="*/ 33526 h 81298"/>
                      <a:gd name="connsiteX2" fmla="*/ 358853 w 384238"/>
                      <a:gd name="connsiteY2" fmla="*/ 0 h 81298"/>
                      <a:gd name="connsiteX3" fmla="*/ 384238 w 384238"/>
                      <a:gd name="connsiteY3" fmla="*/ 64779 h 81298"/>
                      <a:gd name="connsiteX4" fmla="*/ 68210 w 384238"/>
                      <a:gd name="connsiteY4" fmla="*/ 81298 h 812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84238" h="81298">
                        <a:moveTo>
                          <a:pt x="68210" y="81298"/>
                        </a:moveTo>
                        <a:lnTo>
                          <a:pt x="0" y="33526"/>
                        </a:lnTo>
                        <a:lnTo>
                          <a:pt x="358853" y="0"/>
                        </a:lnTo>
                        <a:lnTo>
                          <a:pt x="384238" y="64779"/>
                        </a:lnTo>
                        <a:lnTo>
                          <a:pt x="68210" y="81298"/>
                        </a:lnTo>
                        <a:close/>
                      </a:path>
                    </a:pathLst>
                  </a:custGeom>
                  <a:solidFill>
                    <a:schemeClr val="accent5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4" name="フリーフォーム: 図形 423">
                    <a:extLst>
                      <a:ext uri="{FF2B5EF4-FFF2-40B4-BE49-F238E27FC236}">
                        <a16:creationId xmlns:a16="http://schemas.microsoft.com/office/drawing/2014/main" id="{44F8F3F3-0362-4220-83D5-13DFC576620A}"/>
                      </a:ext>
                    </a:extLst>
                  </p:cNvPr>
                  <p:cNvSpPr/>
                  <p:nvPr/>
                </p:nvSpPr>
                <p:spPr>
                  <a:xfrm>
                    <a:off x="6797747" y="5124146"/>
                    <a:ext cx="822253" cy="1311223"/>
                  </a:xfrm>
                  <a:custGeom>
                    <a:avLst/>
                    <a:gdLst>
                      <a:gd name="connsiteX0" fmla="*/ 183207 w 701270"/>
                      <a:gd name="connsiteY0" fmla="*/ 0 h 1311223"/>
                      <a:gd name="connsiteX1" fmla="*/ 518063 w 701270"/>
                      <a:gd name="connsiteY1" fmla="*/ 0 h 1311223"/>
                      <a:gd name="connsiteX2" fmla="*/ 701270 w 701270"/>
                      <a:gd name="connsiteY2" fmla="*/ 183207 h 1311223"/>
                      <a:gd name="connsiteX3" fmla="*/ 701270 w 701270"/>
                      <a:gd name="connsiteY3" fmla="*/ 1311223 h 1311223"/>
                      <a:gd name="connsiteX4" fmla="*/ 0 w 701270"/>
                      <a:gd name="connsiteY4" fmla="*/ 1311223 h 1311223"/>
                      <a:gd name="connsiteX5" fmla="*/ 0 w 701270"/>
                      <a:gd name="connsiteY5" fmla="*/ 712248 h 1311223"/>
                      <a:gd name="connsiteX6" fmla="*/ 135711 w 701270"/>
                      <a:gd name="connsiteY6" fmla="*/ 9589 h 1311223"/>
                      <a:gd name="connsiteX0" fmla="*/ 294332 w 701270"/>
                      <a:gd name="connsiteY0" fmla="*/ 9525 h 1311223"/>
                      <a:gd name="connsiteX1" fmla="*/ 518063 w 701270"/>
                      <a:gd name="connsiteY1" fmla="*/ 0 h 1311223"/>
                      <a:gd name="connsiteX2" fmla="*/ 701270 w 701270"/>
                      <a:gd name="connsiteY2" fmla="*/ 183207 h 1311223"/>
                      <a:gd name="connsiteX3" fmla="*/ 701270 w 701270"/>
                      <a:gd name="connsiteY3" fmla="*/ 1311223 h 1311223"/>
                      <a:gd name="connsiteX4" fmla="*/ 0 w 701270"/>
                      <a:gd name="connsiteY4" fmla="*/ 1311223 h 1311223"/>
                      <a:gd name="connsiteX5" fmla="*/ 0 w 701270"/>
                      <a:gd name="connsiteY5" fmla="*/ 712248 h 1311223"/>
                      <a:gd name="connsiteX6" fmla="*/ 135711 w 701270"/>
                      <a:gd name="connsiteY6" fmla="*/ 9589 h 1311223"/>
                      <a:gd name="connsiteX7" fmla="*/ 294332 w 701270"/>
                      <a:gd name="connsiteY7" fmla="*/ 9525 h 1311223"/>
                      <a:gd name="connsiteX0" fmla="*/ 294332 w 701270"/>
                      <a:gd name="connsiteY0" fmla="*/ 9525 h 1311223"/>
                      <a:gd name="connsiteX1" fmla="*/ 518063 w 701270"/>
                      <a:gd name="connsiteY1" fmla="*/ 0 h 1311223"/>
                      <a:gd name="connsiteX2" fmla="*/ 701270 w 701270"/>
                      <a:gd name="connsiteY2" fmla="*/ 183207 h 1311223"/>
                      <a:gd name="connsiteX3" fmla="*/ 701270 w 701270"/>
                      <a:gd name="connsiteY3" fmla="*/ 1311223 h 1311223"/>
                      <a:gd name="connsiteX4" fmla="*/ 0 w 701270"/>
                      <a:gd name="connsiteY4" fmla="*/ 1311223 h 1311223"/>
                      <a:gd name="connsiteX5" fmla="*/ 0 w 701270"/>
                      <a:gd name="connsiteY5" fmla="*/ 712248 h 1311223"/>
                      <a:gd name="connsiteX6" fmla="*/ 129361 w 701270"/>
                      <a:gd name="connsiteY6" fmla="*/ 92139 h 1311223"/>
                      <a:gd name="connsiteX7" fmla="*/ 294332 w 701270"/>
                      <a:gd name="connsiteY7" fmla="*/ 9525 h 1311223"/>
                      <a:gd name="connsiteX0" fmla="*/ 307032 w 701270"/>
                      <a:gd name="connsiteY0" fmla="*/ 31750 h 1311223"/>
                      <a:gd name="connsiteX1" fmla="*/ 518063 w 701270"/>
                      <a:gd name="connsiteY1" fmla="*/ 0 h 1311223"/>
                      <a:gd name="connsiteX2" fmla="*/ 701270 w 701270"/>
                      <a:gd name="connsiteY2" fmla="*/ 183207 h 1311223"/>
                      <a:gd name="connsiteX3" fmla="*/ 701270 w 701270"/>
                      <a:gd name="connsiteY3" fmla="*/ 1311223 h 1311223"/>
                      <a:gd name="connsiteX4" fmla="*/ 0 w 701270"/>
                      <a:gd name="connsiteY4" fmla="*/ 1311223 h 1311223"/>
                      <a:gd name="connsiteX5" fmla="*/ 0 w 701270"/>
                      <a:gd name="connsiteY5" fmla="*/ 712248 h 1311223"/>
                      <a:gd name="connsiteX6" fmla="*/ 129361 w 701270"/>
                      <a:gd name="connsiteY6" fmla="*/ 92139 h 1311223"/>
                      <a:gd name="connsiteX7" fmla="*/ 307032 w 701270"/>
                      <a:gd name="connsiteY7" fmla="*/ 31750 h 1311223"/>
                      <a:gd name="connsiteX0" fmla="*/ 307032 w 701270"/>
                      <a:gd name="connsiteY0" fmla="*/ 31750 h 1311223"/>
                      <a:gd name="connsiteX1" fmla="*/ 518063 w 701270"/>
                      <a:gd name="connsiteY1" fmla="*/ 0 h 1311223"/>
                      <a:gd name="connsiteX2" fmla="*/ 701270 w 701270"/>
                      <a:gd name="connsiteY2" fmla="*/ 183207 h 1311223"/>
                      <a:gd name="connsiteX3" fmla="*/ 701270 w 701270"/>
                      <a:gd name="connsiteY3" fmla="*/ 1311223 h 1311223"/>
                      <a:gd name="connsiteX4" fmla="*/ 0 w 701270"/>
                      <a:gd name="connsiteY4" fmla="*/ 1311223 h 1311223"/>
                      <a:gd name="connsiteX5" fmla="*/ 0 w 701270"/>
                      <a:gd name="connsiteY5" fmla="*/ 712248 h 1311223"/>
                      <a:gd name="connsiteX6" fmla="*/ 129361 w 701270"/>
                      <a:gd name="connsiteY6" fmla="*/ 92139 h 1311223"/>
                      <a:gd name="connsiteX7" fmla="*/ 307032 w 701270"/>
                      <a:gd name="connsiteY7" fmla="*/ 31750 h 13112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01270" h="1311223">
                        <a:moveTo>
                          <a:pt x="307032" y="31750"/>
                        </a:moveTo>
                        <a:cubicBezTo>
                          <a:pt x="409126" y="3175"/>
                          <a:pt x="406444" y="0"/>
                          <a:pt x="518063" y="0"/>
                        </a:cubicBezTo>
                        <a:cubicBezTo>
                          <a:pt x="619245" y="0"/>
                          <a:pt x="701270" y="82025"/>
                          <a:pt x="701270" y="183207"/>
                        </a:cubicBezTo>
                        <a:lnTo>
                          <a:pt x="701270" y="1311223"/>
                        </a:lnTo>
                        <a:lnTo>
                          <a:pt x="0" y="1311223"/>
                        </a:lnTo>
                        <a:lnTo>
                          <a:pt x="0" y="712248"/>
                        </a:lnTo>
                        <a:lnTo>
                          <a:pt x="129361" y="92139"/>
                        </a:lnTo>
                        <a:cubicBezTo>
                          <a:pt x="145193" y="88943"/>
                          <a:pt x="204938" y="60325"/>
                          <a:pt x="307032" y="31750"/>
                        </a:cubicBez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5" name="四角形: 上の 2 つの角を丸める 424">
                    <a:extLst>
                      <a:ext uri="{FF2B5EF4-FFF2-40B4-BE49-F238E27FC236}">
                        <a16:creationId xmlns:a16="http://schemas.microsoft.com/office/drawing/2014/main" id="{299CD85B-F8A0-4D4E-95E2-FDD2DE35CD58}"/>
                      </a:ext>
                    </a:extLst>
                  </p:cNvPr>
                  <p:cNvSpPr/>
                  <p:nvPr/>
                </p:nvSpPr>
                <p:spPr>
                  <a:xfrm>
                    <a:off x="7062129" y="5289836"/>
                    <a:ext cx="202762" cy="1143856"/>
                  </a:xfrm>
                  <a:prstGeom prst="round2SameRect">
                    <a:avLst>
                      <a:gd name="adj1" fmla="val 40288"/>
                      <a:gd name="adj2" fmla="val 0"/>
                    </a:avLst>
                  </a:prstGeom>
                  <a:solidFill>
                    <a:srgbClr val="000000">
                      <a:alpha val="3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6" name="フリーフォーム: 図形 425">
                    <a:extLst>
                      <a:ext uri="{FF2B5EF4-FFF2-40B4-BE49-F238E27FC236}">
                        <a16:creationId xmlns:a16="http://schemas.microsoft.com/office/drawing/2014/main" id="{DFDDE03B-9AE5-4F25-84C2-916854AE99FC}"/>
                      </a:ext>
                    </a:extLst>
                  </p:cNvPr>
                  <p:cNvSpPr/>
                  <p:nvPr/>
                </p:nvSpPr>
                <p:spPr>
                  <a:xfrm flipH="1">
                    <a:off x="7108285" y="5232399"/>
                    <a:ext cx="367416" cy="1203325"/>
                  </a:xfrm>
                  <a:custGeom>
                    <a:avLst/>
                    <a:gdLst>
                      <a:gd name="connsiteX0" fmla="*/ 42070 w 328822"/>
                      <a:gd name="connsiteY0" fmla="*/ 0 h 947738"/>
                      <a:gd name="connsiteX1" fmla="*/ 286752 w 328822"/>
                      <a:gd name="connsiteY1" fmla="*/ 0 h 947738"/>
                      <a:gd name="connsiteX2" fmla="*/ 315902 w 328822"/>
                      <a:gd name="connsiteY2" fmla="*/ 43235 h 947738"/>
                      <a:gd name="connsiteX3" fmla="*/ 328822 w 328822"/>
                      <a:gd name="connsiteY3" fmla="*/ 107231 h 947738"/>
                      <a:gd name="connsiteX4" fmla="*/ 328822 w 328822"/>
                      <a:gd name="connsiteY4" fmla="*/ 947738 h 947738"/>
                      <a:gd name="connsiteX5" fmla="*/ 0 w 328822"/>
                      <a:gd name="connsiteY5" fmla="*/ 947738 h 947738"/>
                      <a:gd name="connsiteX6" fmla="*/ 0 w 328822"/>
                      <a:gd name="connsiteY6" fmla="*/ 107231 h 947738"/>
                      <a:gd name="connsiteX7" fmla="*/ 12920 w 328822"/>
                      <a:gd name="connsiteY7" fmla="*/ 43235 h 947738"/>
                      <a:gd name="connsiteX0" fmla="*/ 315902 w 407342"/>
                      <a:gd name="connsiteY0" fmla="*/ 43235 h 947738"/>
                      <a:gd name="connsiteX1" fmla="*/ 328822 w 407342"/>
                      <a:gd name="connsiteY1" fmla="*/ 107231 h 947738"/>
                      <a:gd name="connsiteX2" fmla="*/ 328822 w 407342"/>
                      <a:gd name="connsiteY2" fmla="*/ 947738 h 947738"/>
                      <a:gd name="connsiteX3" fmla="*/ 0 w 407342"/>
                      <a:gd name="connsiteY3" fmla="*/ 947738 h 947738"/>
                      <a:gd name="connsiteX4" fmla="*/ 0 w 407342"/>
                      <a:gd name="connsiteY4" fmla="*/ 107231 h 947738"/>
                      <a:gd name="connsiteX5" fmla="*/ 12920 w 407342"/>
                      <a:gd name="connsiteY5" fmla="*/ 43235 h 947738"/>
                      <a:gd name="connsiteX6" fmla="*/ 42070 w 407342"/>
                      <a:gd name="connsiteY6" fmla="*/ 0 h 947738"/>
                      <a:gd name="connsiteX7" fmla="*/ 286752 w 407342"/>
                      <a:gd name="connsiteY7" fmla="*/ 0 h 947738"/>
                      <a:gd name="connsiteX8" fmla="*/ 407342 w 407342"/>
                      <a:gd name="connsiteY8" fmla="*/ 134675 h 947738"/>
                      <a:gd name="connsiteX0" fmla="*/ 315902 w 328822"/>
                      <a:gd name="connsiteY0" fmla="*/ 43235 h 947738"/>
                      <a:gd name="connsiteX1" fmla="*/ 328822 w 328822"/>
                      <a:gd name="connsiteY1" fmla="*/ 107231 h 947738"/>
                      <a:gd name="connsiteX2" fmla="*/ 328822 w 328822"/>
                      <a:gd name="connsiteY2" fmla="*/ 947738 h 947738"/>
                      <a:gd name="connsiteX3" fmla="*/ 0 w 328822"/>
                      <a:gd name="connsiteY3" fmla="*/ 947738 h 947738"/>
                      <a:gd name="connsiteX4" fmla="*/ 0 w 328822"/>
                      <a:gd name="connsiteY4" fmla="*/ 107231 h 947738"/>
                      <a:gd name="connsiteX5" fmla="*/ 12920 w 328822"/>
                      <a:gd name="connsiteY5" fmla="*/ 43235 h 947738"/>
                      <a:gd name="connsiteX6" fmla="*/ 42070 w 328822"/>
                      <a:gd name="connsiteY6" fmla="*/ 0 h 947738"/>
                      <a:gd name="connsiteX7" fmla="*/ 286752 w 328822"/>
                      <a:gd name="connsiteY7" fmla="*/ 0 h 947738"/>
                      <a:gd name="connsiteX0" fmla="*/ 315902 w 328822"/>
                      <a:gd name="connsiteY0" fmla="*/ 43235 h 947738"/>
                      <a:gd name="connsiteX1" fmla="*/ 328822 w 328822"/>
                      <a:gd name="connsiteY1" fmla="*/ 107231 h 947738"/>
                      <a:gd name="connsiteX2" fmla="*/ 328822 w 328822"/>
                      <a:gd name="connsiteY2" fmla="*/ 947738 h 947738"/>
                      <a:gd name="connsiteX3" fmla="*/ 0 w 328822"/>
                      <a:gd name="connsiteY3" fmla="*/ 947738 h 947738"/>
                      <a:gd name="connsiteX4" fmla="*/ 0 w 328822"/>
                      <a:gd name="connsiteY4" fmla="*/ 107231 h 947738"/>
                      <a:gd name="connsiteX5" fmla="*/ 12920 w 328822"/>
                      <a:gd name="connsiteY5" fmla="*/ 43235 h 947738"/>
                      <a:gd name="connsiteX6" fmla="*/ 42070 w 328822"/>
                      <a:gd name="connsiteY6" fmla="*/ 0 h 947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28822" h="947738">
                        <a:moveTo>
                          <a:pt x="315902" y="43235"/>
                        </a:moveTo>
                        <a:cubicBezTo>
                          <a:pt x="324222" y="62905"/>
                          <a:pt x="328822" y="84531"/>
                          <a:pt x="328822" y="107231"/>
                        </a:cubicBezTo>
                        <a:lnTo>
                          <a:pt x="328822" y="947738"/>
                        </a:lnTo>
                        <a:lnTo>
                          <a:pt x="0" y="947738"/>
                        </a:lnTo>
                        <a:lnTo>
                          <a:pt x="0" y="107231"/>
                        </a:lnTo>
                        <a:cubicBezTo>
                          <a:pt x="0" y="84531"/>
                          <a:pt x="4601" y="62905"/>
                          <a:pt x="12920" y="43235"/>
                        </a:cubicBezTo>
                        <a:lnTo>
                          <a:pt x="42070" y="0"/>
                        </a:lnTo>
                      </a:path>
                    </a:pathLst>
                  </a:custGeom>
                  <a:solidFill>
                    <a:srgbClr val="00206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7" name="フリーフォーム: 図形 426">
                    <a:extLst>
                      <a:ext uri="{FF2B5EF4-FFF2-40B4-BE49-F238E27FC236}">
                        <a16:creationId xmlns:a16="http://schemas.microsoft.com/office/drawing/2014/main" id="{123F6CE1-F5F0-4CA2-88F5-8E96576C2D4B}"/>
                      </a:ext>
                    </a:extLst>
                  </p:cNvPr>
                  <p:cNvSpPr/>
                  <p:nvPr/>
                </p:nvSpPr>
                <p:spPr>
                  <a:xfrm>
                    <a:off x="6794240" y="5054599"/>
                    <a:ext cx="660097" cy="791497"/>
                  </a:xfrm>
                  <a:custGeom>
                    <a:avLst/>
                    <a:gdLst>
                      <a:gd name="connsiteX0" fmla="*/ 530225 w 533400"/>
                      <a:gd name="connsiteY0" fmla="*/ 0 h 777875"/>
                      <a:gd name="connsiteX1" fmla="*/ 130175 w 533400"/>
                      <a:gd name="connsiteY1" fmla="*/ 41275 h 777875"/>
                      <a:gd name="connsiteX2" fmla="*/ 0 w 533400"/>
                      <a:gd name="connsiteY2" fmla="*/ 777875 h 777875"/>
                      <a:gd name="connsiteX3" fmla="*/ 187325 w 533400"/>
                      <a:gd name="connsiteY3" fmla="*/ 241300 h 777875"/>
                      <a:gd name="connsiteX4" fmla="*/ 225425 w 533400"/>
                      <a:gd name="connsiteY4" fmla="*/ 180975 h 777875"/>
                      <a:gd name="connsiteX5" fmla="*/ 187325 w 533400"/>
                      <a:gd name="connsiteY5" fmla="*/ 139700 h 777875"/>
                      <a:gd name="connsiteX6" fmla="*/ 254000 w 533400"/>
                      <a:gd name="connsiteY6" fmla="*/ 133350 h 777875"/>
                      <a:gd name="connsiteX7" fmla="*/ 282575 w 533400"/>
                      <a:gd name="connsiteY7" fmla="*/ 79375 h 777875"/>
                      <a:gd name="connsiteX8" fmla="*/ 533400 w 533400"/>
                      <a:gd name="connsiteY8" fmla="*/ 60325 h 777875"/>
                      <a:gd name="connsiteX9" fmla="*/ 530225 w 533400"/>
                      <a:gd name="connsiteY9" fmla="*/ 0 h 777875"/>
                      <a:gd name="connsiteX0" fmla="*/ 527050 w 530225"/>
                      <a:gd name="connsiteY0" fmla="*/ 0 h 762000"/>
                      <a:gd name="connsiteX1" fmla="*/ 127000 w 530225"/>
                      <a:gd name="connsiteY1" fmla="*/ 41275 h 762000"/>
                      <a:gd name="connsiteX2" fmla="*/ 0 w 530225"/>
                      <a:gd name="connsiteY2" fmla="*/ 762000 h 762000"/>
                      <a:gd name="connsiteX3" fmla="*/ 184150 w 530225"/>
                      <a:gd name="connsiteY3" fmla="*/ 241300 h 762000"/>
                      <a:gd name="connsiteX4" fmla="*/ 222250 w 530225"/>
                      <a:gd name="connsiteY4" fmla="*/ 180975 h 762000"/>
                      <a:gd name="connsiteX5" fmla="*/ 184150 w 530225"/>
                      <a:gd name="connsiteY5" fmla="*/ 139700 h 762000"/>
                      <a:gd name="connsiteX6" fmla="*/ 250825 w 530225"/>
                      <a:gd name="connsiteY6" fmla="*/ 133350 h 762000"/>
                      <a:gd name="connsiteX7" fmla="*/ 279400 w 530225"/>
                      <a:gd name="connsiteY7" fmla="*/ 79375 h 762000"/>
                      <a:gd name="connsiteX8" fmla="*/ 530225 w 530225"/>
                      <a:gd name="connsiteY8" fmla="*/ 60325 h 762000"/>
                      <a:gd name="connsiteX9" fmla="*/ 527050 w 530225"/>
                      <a:gd name="connsiteY9" fmla="*/ 0 h 762000"/>
                      <a:gd name="connsiteX0" fmla="*/ 527050 w 530225"/>
                      <a:gd name="connsiteY0" fmla="*/ 0 h 763651"/>
                      <a:gd name="connsiteX1" fmla="*/ 127000 w 530225"/>
                      <a:gd name="connsiteY1" fmla="*/ 41275 h 763651"/>
                      <a:gd name="connsiteX2" fmla="*/ 0 w 530225"/>
                      <a:gd name="connsiteY2" fmla="*/ 762000 h 763651"/>
                      <a:gd name="connsiteX3" fmla="*/ 184150 w 530225"/>
                      <a:gd name="connsiteY3" fmla="*/ 241300 h 763651"/>
                      <a:gd name="connsiteX4" fmla="*/ 222250 w 530225"/>
                      <a:gd name="connsiteY4" fmla="*/ 180975 h 763651"/>
                      <a:gd name="connsiteX5" fmla="*/ 184150 w 530225"/>
                      <a:gd name="connsiteY5" fmla="*/ 139700 h 763651"/>
                      <a:gd name="connsiteX6" fmla="*/ 250825 w 530225"/>
                      <a:gd name="connsiteY6" fmla="*/ 133350 h 763651"/>
                      <a:gd name="connsiteX7" fmla="*/ 279400 w 530225"/>
                      <a:gd name="connsiteY7" fmla="*/ 79375 h 763651"/>
                      <a:gd name="connsiteX8" fmla="*/ 530225 w 530225"/>
                      <a:gd name="connsiteY8" fmla="*/ 60325 h 763651"/>
                      <a:gd name="connsiteX9" fmla="*/ 527050 w 530225"/>
                      <a:gd name="connsiteY9" fmla="*/ 0 h 763651"/>
                      <a:gd name="connsiteX0" fmla="*/ 528018 w 531193"/>
                      <a:gd name="connsiteY0" fmla="*/ 0 h 763651"/>
                      <a:gd name="connsiteX1" fmla="*/ 127968 w 531193"/>
                      <a:gd name="connsiteY1" fmla="*/ 41275 h 763651"/>
                      <a:gd name="connsiteX2" fmla="*/ 968 w 531193"/>
                      <a:gd name="connsiteY2" fmla="*/ 762000 h 763651"/>
                      <a:gd name="connsiteX3" fmla="*/ 185118 w 531193"/>
                      <a:gd name="connsiteY3" fmla="*/ 241300 h 763651"/>
                      <a:gd name="connsiteX4" fmla="*/ 223218 w 531193"/>
                      <a:gd name="connsiteY4" fmla="*/ 180975 h 763651"/>
                      <a:gd name="connsiteX5" fmla="*/ 185118 w 531193"/>
                      <a:gd name="connsiteY5" fmla="*/ 139700 h 763651"/>
                      <a:gd name="connsiteX6" fmla="*/ 251793 w 531193"/>
                      <a:gd name="connsiteY6" fmla="*/ 133350 h 763651"/>
                      <a:gd name="connsiteX7" fmla="*/ 280368 w 531193"/>
                      <a:gd name="connsiteY7" fmla="*/ 79375 h 763651"/>
                      <a:gd name="connsiteX8" fmla="*/ 531193 w 531193"/>
                      <a:gd name="connsiteY8" fmla="*/ 60325 h 763651"/>
                      <a:gd name="connsiteX9" fmla="*/ 528018 w 531193"/>
                      <a:gd name="connsiteY9" fmla="*/ 0 h 763651"/>
                      <a:gd name="connsiteX0" fmla="*/ 528018 w 531193"/>
                      <a:gd name="connsiteY0" fmla="*/ 0 h 762786"/>
                      <a:gd name="connsiteX1" fmla="*/ 127968 w 531193"/>
                      <a:gd name="connsiteY1" fmla="*/ 41275 h 762786"/>
                      <a:gd name="connsiteX2" fmla="*/ 968 w 531193"/>
                      <a:gd name="connsiteY2" fmla="*/ 762000 h 762786"/>
                      <a:gd name="connsiteX3" fmla="*/ 223218 w 531193"/>
                      <a:gd name="connsiteY3" fmla="*/ 180975 h 762786"/>
                      <a:gd name="connsiteX4" fmla="*/ 185118 w 531193"/>
                      <a:gd name="connsiteY4" fmla="*/ 139700 h 762786"/>
                      <a:gd name="connsiteX5" fmla="*/ 251793 w 531193"/>
                      <a:gd name="connsiteY5" fmla="*/ 133350 h 762786"/>
                      <a:gd name="connsiteX6" fmla="*/ 280368 w 531193"/>
                      <a:gd name="connsiteY6" fmla="*/ 79375 h 762786"/>
                      <a:gd name="connsiteX7" fmla="*/ 531193 w 531193"/>
                      <a:gd name="connsiteY7" fmla="*/ 60325 h 762786"/>
                      <a:gd name="connsiteX8" fmla="*/ 528018 w 531193"/>
                      <a:gd name="connsiteY8" fmla="*/ 0 h 762786"/>
                      <a:gd name="connsiteX0" fmla="*/ 528018 w 531193"/>
                      <a:gd name="connsiteY0" fmla="*/ 0 h 762928"/>
                      <a:gd name="connsiteX1" fmla="*/ 127968 w 531193"/>
                      <a:gd name="connsiteY1" fmla="*/ 41275 h 762928"/>
                      <a:gd name="connsiteX2" fmla="*/ 968 w 531193"/>
                      <a:gd name="connsiteY2" fmla="*/ 762000 h 762928"/>
                      <a:gd name="connsiteX3" fmla="*/ 194643 w 531193"/>
                      <a:gd name="connsiteY3" fmla="*/ 260350 h 762928"/>
                      <a:gd name="connsiteX4" fmla="*/ 185118 w 531193"/>
                      <a:gd name="connsiteY4" fmla="*/ 139700 h 762928"/>
                      <a:gd name="connsiteX5" fmla="*/ 251793 w 531193"/>
                      <a:gd name="connsiteY5" fmla="*/ 133350 h 762928"/>
                      <a:gd name="connsiteX6" fmla="*/ 280368 w 531193"/>
                      <a:gd name="connsiteY6" fmla="*/ 79375 h 762928"/>
                      <a:gd name="connsiteX7" fmla="*/ 531193 w 531193"/>
                      <a:gd name="connsiteY7" fmla="*/ 60325 h 762928"/>
                      <a:gd name="connsiteX8" fmla="*/ 528018 w 531193"/>
                      <a:gd name="connsiteY8" fmla="*/ 0 h 762928"/>
                      <a:gd name="connsiteX0" fmla="*/ 528018 w 531193"/>
                      <a:gd name="connsiteY0" fmla="*/ 0 h 762928"/>
                      <a:gd name="connsiteX1" fmla="*/ 127968 w 531193"/>
                      <a:gd name="connsiteY1" fmla="*/ 41275 h 762928"/>
                      <a:gd name="connsiteX2" fmla="*/ 968 w 531193"/>
                      <a:gd name="connsiteY2" fmla="*/ 762000 h 762928"/>
                      <a:gd name="connsiteX3" fmla="*/ 194643 w 531193"/>
                      <a:gd name="connsiteY3" fmla="*/ 260350 h 762928"/>
                      <a:gd name="connsiteX4" fmla="*/ 159718 w 531193"/>
                      <a:gd name="connsiteY4" fmla="*/ 184150 h 762928"/>
                      <a:gd name="connsiteX5" fmla="*/ 251793 w 531193"/>
                      <a:gd name="connsiteY5" fmla="*/ 133350 h 762928"/>
                      <a:gd name="connsiteX6" fmla="*/ 280368 w 531193"/>
                      <a:gd name="connsiteY6" fmla="*/ 79375 h 762928"/>
                      <a:gd name="connsiteX7" fmla="*/ 531193 w 531193"/>
                      <a:gd name="connsiteY7" fmla="*/ 60325 h 762928"/>
                      <a:gd name="connsiteX8" fmla="*/ 528018 w 531193"/>
                      <a:gd name="connsiteY8" fmla="*/ 0 h 762928"/>
                      <a:gd name="connsiteX0" fmla="*/ 528018 w 531193"/>
                      <a:gd name="connsiteY0" fmla="*/ 0 h 762928"/>
                      <a:gd name="connsiteX1" fmla="*/ 127968 w 531193"/>
                      <a:gd name="connsiteY1" fmla="*/ 41275 h 762928"/>
                      <a:gd name="connsiteX2" fmla="*/ 968 w 531193"/>
                      <a:gd name="connsiteY2" fmla="*/ 762000 h 762928"/>
                      <a:gd name="connsiteX3" fmla="*/ 194643 w 531193"/>
                      <a:gd name="connsiteY3" fmla="*/ 260350 h 762928"/>
                      <a:gd name="connsiteX4" fmla="*/ 159718 w 531193"/>
                      <a:gd name="connsiteY4" fmla="*/ 184150 h 762928"/>
                      <a:gd name="connsiteX5" fmla="*/ 220043 w 531193"/>
                      <a:gd name="connsiteY5" fmla="*/ 168275 h 762928"/>
                      <a:gd name="connsiteX6" fmla="*/ 280368 w 531193"/>
                      <a:gd name="connsiteY6" fmla="*/ 79375 h 762928"/>
                      <a:gd name="connsiteX7" fmla="*/ 531193 w 531193"/>
                      <a:gd name="connsiteY7" fmla="*/ 60325 h 762928"/>
                      <a:gd name="connsiteX8" fmla="*/ 528018 w 531193"/>
                      <a:gd name="connsiteY8" fmla="*/ 0 h 762928"/>
                      <a:gd name="connsiteX0" fmla="*/ 528018 w 531193"/>
                      <a:gd name="connsiteY0" fmla="*/ 0 h 762928"/>
                      <a:gd name="connsiteX1" fmla="*/ 127968 w 531193"/>
                      <a:gd name="connsiteY1" fmla="*/ 41275 h 762928"/>
                      <a:gd name="connsiteX2" fmla="*/ 968 w 531193"/>
                      <a:gd name="connsiteY2" fmla="*/ 762000 h 762928"/>
                      <a:gd name="connsiteX3" fmla="*/ 194643 w 531193"/>
                      <a:gd name="connsiteY3" fmla="*/ 260350 h 762928"/>
                      <a:gd name="connsiteX4" fmla="*/ 153368 w 531193"/>
                      <a:gd name="connsiteY4" fmla="*/ 196850 h 762928"/>
                      <a:gd name="connsiteX5" fmla="*/ 220043 w 531193"/>
                      <a:gd name="connsiteY5" fmla="*/ 168275 h 762928"/>
                      <a:gd name="connsiteX6" fmla="*/ 280368 w 531193"/>
                      <a:gd name="connsiteY6" fmla="*/ 79375 h 762928"/>
                      <a:gd name="connsiteX7" fmla="*/ 531193 w 531193"/>
                      <a:gd name="connsiteY7" fmla="*/ 60325 h 762928"/>
                      <a:gd name="connsiteX8" fmla="*/ 528018 w 531193"/>
                      <a:gd name="connsiteY8" fmla="*/ 0 h 762928"/>
                      <a:gd name="connsiteX0" fmla="*/ 528018 w 531193"/>
                      <a:gd name="connsiteY0" fmla="*/ 0 h 762922"/>
                      <a:gd name="connsiteX1" fmla="*/ 127968 w 531193"/>
                      <a:gd name="connsiteY1" fmla="*/ 41275 h 762922"/>
                      <a:gd name="connsiteX2" fmla="*/ 968 w 531193"/>
                      <a:gd name="connsiteY2" fmla="*/ 762000 h 762922"/>
                      <a:gd name="connsiteX3" fmla="*/ 188293 w 531193"/>
                      <a:gd name="connsiteY3" fmla="*/ 257175 h 762922"/>
                      <a:gd name="connsiteX4" fmla="*/ 153368 w 531193"/>
                      <a:gd name="connsiteY4" fmla="*/ 196850 h 762922"/>
                      <a:gd name="connsiteX5" fmla="*/ 220043 w 531193"/>
                      <a:gd name="connsiteY5" fmla="*/ 168275 h 762922"/>
                      <a:gd name="connsiteX6" fmla="*/ 280368 w 531193"/>
                      <a:gd name="connsiteY6" fmla="*/ 79375 h 762922"/>
                      <a:gd name="connsiteX7" fmla="*/ 531193 w 531193"/>
                      <a:gd name="connsiteY7" fmla="*/ 60325 h 762922"/>
                      <a:gd name="connsiteX8" fmla="*/ 528018 w 531193"/>
                      <a:gd name="connsiteY8" fmla="*/ 0 h 762922"/>
                      <a:gd name="connsiteX0" fmla="*/ 515318 w 531193"/>
                      <a:gd name="connsiteY0" fmla="*/ 0 h 778797"/>
                      <a:gd name="connsiteX1" fmla="*/ 127968 w 531193"/>
                      <a:gd name="connsiteY1" fmla="*/ 57150 h 778797"/>
                      <a:gd name="connsiteX2" fmla="*/ 968 w 531193"/>
                      <a:gd name="connsiteY2" fmla="*/ 777875 h 778797"/>
                      <a:gd name="connsiteX3" fmla="*/ 188293 w 531193"/>
                      <a:gd name="connsiteY3" fmla="*/ 273050 h 778797"/>
                      <a:gd name="connsiteX4" fmla="*/ 153368 w 531193"/>
                      <a:gd name="connsiteY4" fmla="*/ 212725 h 778797"/>
                      <a:gd name="connsiteX5" fmla="*/ 220043 w 531193"/>
                      <a:gd name="connsiteY5" fmla="*/ 184150 h 778797"/>
                      <a:gd name="connsiteX6" fmla="*/ 280368 w 531193"/>
                      <a:gd name="connsiteY6" fmla="*/ 95250 h 778797"/>
                      <a:gd name="connsiteX7" fmla="*/ 531193 w 531193"/>
                      <a:gd name="connsiteY7" fmla="*/ 76200 h 778797"/>
                      <a:gd name="connsiteX8" fmla="*/ 515318 w 531193"/>
                      <a:gd name="connsiteY8" fmla="*/ 0 h 778797"/>
                      <a:gd name="connsiteX0" fmla="*/ 515318 w 531193"/>
                      <a:gd name="connsiteY0" fmla="*/ 0 h 778797"/>
                      <a:gd name="connsiteX1" fmla="*/ 127968 w 531193"/>
                      <a:gd name="connsiteY1" fmla="*/ 57150 h 778797"/>
                      <a:gd name="connsiteX2" fmla="*/ 968 w 531193"/>
                      <a:gd name="connsiteY2" fmla="*/ 777875 h 778797"/>
                      <a:gd name="connsiteX3" fmla="*/ 188293 w 531193"/>
                      <a:gd name="connsiteY3" fmla="*/ 273050 h 778797"/>
                      <a:gd name="connsiteX4" fmla="*/ 153368 w 531193"/>
                      <a:gd name="connsiteY4" fmla="*/ 212725 h 778797"/>
                      <a:gd name="connsiteX5" fmla="*/ 220043 w 531193"/>
                      <a:gd name="connsiteY5" fmla="*/ 184150 h 778797"/>
                      <a:gd name="connsiteX6" fmla="*/ 280368 w 531193"/>
                      <a:gd name="connsiteY6" fmla="*/ 95250 h 778797"/>
                      <a:gd name="connsiteX7" fmla="*/ 531193 w 531193"/>
                      <a:gd name="connsiteY7" fmla="*/ 60325 h 778797"/>
                      <a:gd name="connsiteX8" fmla="*/ 515318 w 531193"/>
                      <a:gd name="connsiteY8" fmla="*/ 0 h 778797"/>
                      <a:gd name="connsiteX0" fmla="*/ 524843 w 531193"/>
                      <a:gd name="connsiteY0" fmla="*/ 0 h 772447"/>
                      <a:gd name="connsiteX1" fmla="*/ 127968 w 531193"/>
                      <a:gd name="connsiteY1" fmla="*/ 50800 h 772447"/>
                      <a:gd name="connsiteX2" fmla="*/ 968 w 531193"/>
                      <a:gd name="connsiteY2" fmla="*/ 771525 h 772447"/>
                      <a:gd name="connsiteX3" fmla="*/ 188293 w 531193"/>
                      <a:gd name="connsiteY3" fmla="*/ 266700 h 772447"/>
                      <a:gd name="connsiteX4" fmla="*/ 153368 w 531193"/>
                      <a:gd name="connsiteY4" fmla="*/ 206375 h 772447"/>
                      <a:gd name="connsiteX5" fmla="*/ 220043 w 531193"/>
                      <a:gd name="connsiteY5" fmla="*/ 177800 h 772447"/>
                      <a:gd name="connsiteX6" fmla="*/ 280368 w 531193"/>
                      <a:gd name="connsiteY6" fmla="*/ 88900 h 772447"/>
                      <a:gd name="connsiteX7" fmla="*/ 531193 w 531193"/>
                      <a:gd name="connsiteY7" fmla="*/ 53975 h 772447"/>
                      <a:gd name="connsiteX8" fmla="*/ 524843 w 531193"/>
                      <a:gd name="connsiteY8" fmla="*/ 0 h 772447"/>
                      <a:gd name="connsiteX0" fmla="*/ 524843 w 543893"/>
                      <a:gd name="connsiteY0" fmla="*/ 0 h 772447"/>
                      <a:gd name="connsiteX1" fmla="*/ 127968 w 543893"/>
                      <a:gd name="connsiteY1" fmla="*/ 50800 h 772447"/>
                      <a:gd name="connsiteX2" fmla="*/ 968 w 543893"/>
                      <a:gd name="connsiteY2" fmla="*/ 771525 h 772447"/>
                      <a:gd name="connsiteX3" fmla="*/ 188293 w 543893"/>
                      <a:gd name="connsiteY3" fmla="*/ 266700 h 772447"/>
                      <a:gd name="connsiteX4" fmla="*/ 153368 w 543893"/>
                      <a:gd name="connsiteY4" fmla="*/ 206375 h 772447"/>
                      <a:gd name="connsiteX5" fmla="*/ 220043 w 543893"/>
                      <a:gd name="connsiteY5" fmla="*/ 177800 h 772447"/>
                      <a:gd name="connsiteX6" fmla="*/ 280368 w 543893"/>
                      <a:gd name="connsiteY6" fmla="*/ 88900 h 772447"/>
                      <a:gd name="connsiteX7" fmla="*/ 543893 w 543893"/>
                      <a:gd name="connsiteY7" fmla="*/ 57150 h 772447"/>
                      <a:gd name="connsiteX8" fmla="*/ 524843 w 543893"/>
                      <a:gd name="connsiteY8" fmla="*/ 0 h 772447"/>
                      <a:gd name="connsiteX0" fmla="*/ 524843 w 543893"/>
                      <a:gd name="connsiteY0" fmla="*/ 0 h 772447"/>
                      <a:gd name="connsiteX1" fmla="*/ 127968 w 543893"/>
                      <a:gd name="connsiteY1" fmla="*/ 50800 h 772447"/>
                      <a:gd name="connsiteX2" fmla="*/ 968 w 543893"/>
                      <a:gd name="connsiteY2" fmla="*/ 771525 h 772447"/>
                      <a:gd name="connsiteX3" fmla="*/ 188293 w 543893"/>
                      <a:gd name="connsiteY3" fmla="*/ 266700 h 772447"/>
                      <a:gd name="connsiteX4" fmla="*/ 153368 w 543893"/>
                      <a:gd name="connsiteY4" fmla="*/ 206375 h 772447"/>
                      <a:gd name="connsiteX5" fmla="*/ 220043 w 543893"/>
                      <a:gd name="connsiteY5" fmla="*/ 177800 h 772447"/>
                      <a:gd name="connsiteX6" fmla="*/ 331168 w 543893"/>
                      <a:gd name="connsiteY6" fmla="*/ 85725 h 772447"/>
                      <a:gd name="connsiteX7" fmla="*/ 543893 w 543893"/>
                      <a:gd name="connsiteY7" fmla="*/ 57150 h 772447"/>
                      <a:gd name="connsiteX8" fmla="*/ 524843 w 543893"/>
                      <a:gd name="connsiteY8" fmla="*/ 0 h 772447"/>
                      <a:gd name="connsiteX0" fmla="*/ 524873 w 543923"/>
                      <a:gd name="connsiteY0" fmla="*/ 0 h 772447"/>
                      <a:gd name="connsiteX1" fmla="*/ 124823 w 543923"/>
                      <a:gd name="connsiteY1" fmla="*/ 120650 h 772447"/>
                      <a:gd name="connsiteX2" fmla="*/ 998 w 543923"/>
                      <a:gd name="connsiteY2" fmla="*/ 771525 h 772447"/>
                      <a:gd name="connsiteX3" fmla="*/ 188323 w 543923"/>
                      <a:gd name="connsiteY3" fmla="*/ 266700 h 772447"/>
                      <a:gd name="connsiteX4" fmla="*/ 153398 w 543923"/>
                      <a:gd name="connsiteY4" fmla="*/ 206375 h 772447"/>
                      <a:gd name="connsiteX5" fmla="*/ 220073 w 543923"/>
                      <a:gd name="connsiteY5" fmla="*/ 177800 h 772447"/>
                      <a:gd name="connsiteX6" fmla="*/ 331198 w 543923"/>
                      <a:gd name="connsiteY6" fmla="*/ 85725 h 772447"/>
                      <a:gd name="connsiteX7" fmla="*/ 543923 w 543923"/>
                      <a:gd name="connsiteY7" fmla="*/ 57150 h 772447"/>
                      <a:gd name="connsiteX8" fmla="*/ 524873 w 543923"/>
                      <a:gd name="connsiteY8" fmla="*/ 0 h 772447"/>
                      <a:gd name="connsiteX0" fmla="*/ 521698 w 543923"/>
                      <a:gd name="connsiteY0" fmla="*/ 0 h 791497"/>
                      <a:gd name="connsiteX1" fmla="*/ 124823 w 543923"/>
                      <a:gd name="connsiteY1" fmla="*/ 139700 h 791497"/>
                      <a:gd name="connsiteX2" fmla="*/ 998 w 543923"/>
                      <a:gd name="connsiteY2" fmla="*/ 790575 h 791497"/>
                      <a:gd name="connsiteX3" fmla="*/ 188323 w 543923"/>
                      <a:gd name="connsiteY3" fmla="*/ 285750 h 791497"/>
                      <a:gd name="connsiteX4" fmla="*/ 153398 w 543923"/>
                      <a:gd name="connsiteY4" fmla="*/ 225425 h 791497"/>
                      <a:gd name="connsiteX5" fmla="*/ 220073 w 543923"/>
                      <a:gd name="connsiteY5" fmla="*/ 196850 h 791497"/>
                      <a:gd name="connsiteX6" fmla="*/ 331198 w 543923"/>
                      <a:gd name="connsiteY6" fmla="*/ 104775 h 791497"/>
                      <a:gd name="connsiteX7" fmla="*/ 543923 w 543923"/>
                      <a:gd name="connsiteY7" fmla="*/ 76200 h 791497"/>
                      <a:gd name="connsiteX8" fmla="*/ 521698 w 543923"/>
                      <a:gd name="connsiteY8" fmla="*/ 0 h 791497"/>
                      <a:gd name="connsiteX0" fmla="*/ 521698 w 562973"/>
                      <a:gd name="connsiteY0" fmla="*/ 0 h 791497"/>
                      <a:gd name="connsiteX1" fmla="*/ 124823 w 562973"/>
                      <a:gd name="connsiteY1" fmla="*/ 139700 h 791497"/>
                      <a:gd name="connsiteX2" fmla="*/ 998 w 562973"/>
                      <a:gd name="connsiteY2" fmla="*/ 790575 h 791497"/>
                      <a:gd name="connsiteX3" fmla="*/ 188323 w 562973"/>
                      <a:gd name="connsiteY3" fmla="*/ 285750 h 791497"/>
                      <a:gd name="connsiteX4" fmla="*/ 153398 w 562973"/>
                      <a:gd name="connsiteY4" fmla="*/ 225425 h 791497"/>
                      <a:gd name="connsiteX5" fmla="*/ 220073 w 562973"/>
                      <a:gd name="connsiteY5" fmla="*/ 196850 h 791497"/>
                      <a:gd name="connsiteX6" fmla="*/ 331198 w 562973"/>
                      <a:gd name="connsiteY6" fmla="*/ 104775 h 791497"/>
                      <a:gd name="connsiteX7" fmla="*/ 562973 w 562973"/>
                      <a:gd name="connsiteY7" fmla="*/ 79375 h 791497"/>
                      <a:gd name="connsiteX8" fmla="*/ 521698 w 562973"/>
                      <a:gd name="connsiteY8" fmla="*/ 0 h 7914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62973" h="791497">
                        <a:moveTo>
                          <a:pt x="521698" y="0"/>
                        </a:moveTo>
                        <a:lnTo>
                          <a:pt x="124823" y="139700"/>
                        </a:lnTo>
                        <a:cubicBezTo>
                          <a:pt x="82490" y="379942"/>
                          <a:pt x="-10644" y="756708"/>
                          <a:pt x="998" y="790575"/>
                        </a:cubicBezTo>
                        <a:cubicBezTo>
                          <a:pt x="16873" y="813858"/>
                          <a:pt x="157631" y="389467"/>
                          <a:pt x="188323" y="285750"/>
                        </a:cubicBezTo>
                        <a:lnTo>
                          <a:pt x="153398" y="225425"/>
                        </a:lnTo>
                        <a:lnTo>
                          <a:pt x="220073" y="196850"/>
                        </a:lnTo>
                        <a:lnTo>
                          <a:pt x="331198" y="104775"/>
                        </a:lnTo>
                        <a:lnTo>
                          <a:pt x="562973" y="79375"/>
                        </a:lnTo>
                        <a:lnTo>
                          <a:pt x="521698" y="0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8" name="楕円 427">
                    <a:extLst>
                      <a:ext uri="{FF2B5EF4-FFF2-40B4-BE49-F238E27FC236}">
                        <a16:creationId xmlns:a16="http://schemas.microsoft.com/office/drawing/2014/main" id="{4397D081-B0BE-472E-AAE4-5C87EF52F6C7}"/>
                      </a:ext>
                    </a:extLst>
                  </p:cNvPr>
                  <p:cNvSpPr/>
                  <p:nvPr/>
                </p:nvSpPr>
                <p:spPr>
                  <a:xfrm>
                    <a:off x="6778438" y="6247130"/>
                    <a:ext cx="53606" cy="88900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9" name="フリーフォーム: 図形 428">
                    <a:extLst>
                      <a:ext uri="{FF2B5EF4-FFF2-40B4-BE49-F238E27FC236}">
                        <a16:creationId xmlns:a16="http://schemas.microsoft.com/office/drawing/2014/main" id="{83EF9C9A-59DE-48F9-9275-A48BF2299BD6}"/>
                      </a:ext>
                    </a:extLst>
                  </p:cNvPr>
                  <p:cNvSpPr/>
                  <p:nvPr/>
                </p:nvSpPr>
                <p:spPr>
                  <a:xfrm>
                    <a:off x="6544984" y="3834674"/>
                    <a:ext cx="1153301" cy="1200881"/>
                  </a:xfrm>
                  <a:custGeom>
                    <a:avLst/>
                    <a:gdLst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5859 w 1143476"/>
                      <a:gd name="connsiteY8" fmla="*/ 981871 h 1200881"/>
                      <a:gd name="connsiteX9" fmla="*/ 94841 w 1143476"/>
                      <a:gd name="connsiteY9" fmla="*/ 974079 h 1200881"/>
                      <a:gd name="connsiteX10" fmla="*/ 88720 w 1143476"/>
                      <a:gd name="connsiteY10" fmla="*/ 889406 h 1200881"/>
                      <a:gd name="connsiteX11" fmla="*/ 936 w 1143476"/>
                      <a:gd name="connsiteY11" fmla="*/ 840342 h 1200881"/>
                      <a:gd name="connsiteX12" fmla="*/ 92759 w 1143476"/>
                      <a:gd name="connsiteY12" fmla="*/ 652895 h 1200881"/>
                      <a:gd name="connsiteX13" fmla="*/ 68115 w 1143476"/>
                      <a:gd name="connsiteY13" fmla="*/ 518506 h 1200881"/>
                      <a:gd name="connsiteX14" fmla="*/ 63638 w 1143476"/>
                      <a:gd name="connsiteY14" fmla="*/ 393761 h 1200881"/>
                      <a:gd name="connsiteX15" fmla="*/ 633178 w 1143476"/>
                      <a:gd name="connsiteY15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5859 w 1143476"/>
                      <a:gd name="connsiteY8" fmla="*/ 981871 h 1200881"/>
                      <a:gd name="connsiteX9" fmla="*/ 94841 w 1143476"/>
                      <a:gd name="connsiteY9" fmla="*/ 974079 h 1200881"/>
                      <a:gd name="connsiteX10" fmla="*/ 88720 w 1143476"/>
                      <a:gd name="connsiteY10" fmla="*/ 889406 h 1200881"/>
                      <a:gd name="connsiteX11" fmla="*/ 936 w 1143476"/>
                      <a:gd name="connsiteY11" fmla="*/ 840342 h 1200881"/>
                      <a:gd name="connsiteX12" fmla="*/ 92759 w 1143476"/>
                      <a:gd name="connsiteY12" fmla="*/ 652895 h 1200881"/>
                      <a:gd name="connsiteX13" fmla="*/ 68115 w 1143476"/>
                      <a:gd name="connsiteY13" fmla="*/ 518506 h 1200881"/>
                      <a:gd name="connsiteX14" fmla="*/ 63638 w 1143476"/>
                      <a:gd name="connsiteY14" fmla="*/ 393761 h 1200881"/>
                      <a:gd name="connsiteX15" fmla="*/ 633178 w 1143476"/>
                      <a:gd name="connsiteY15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998540 h 1200881"/>
                      <a:gd name="connsiteX9" fmla="*/ 94841 w 1143476"/>
                      <a:gd name="connsiteY9" fmla="*/ 974079 h 1200881"/>
                      <a:gd name="connsiteX10" fmla="*/ 88720 w 1143476"/>
                      <a:gd name="connsiteY10" fmla="*/ 889406 h 1200881"/>
                      <a:gd name="connsiteX11" fmla="*/ 936 w 1143476"/>
                      <a:gd name="connsiteY11" fmla="*/ 840342 h 1200881"/>
                      <a:gd name="connsiteX12" fmla="*/ 92759 w 1143476"/>
                      <a:gd name="connsiteY12" fmla="*/ 652895 h 1200881"/>
                      <a:gd name="connsiteX13" fmla="*/ 68115 w 1143476"/>
                      <a:gd name="connsiteY13" fmla="*/ 518506 h 1200881"/>
                      <a:gd name="connsiteX14" fmla="*/ 63638 w 1143476"/>
                      <a:gd name="connsiteY14" fmla="*/ 393761 h 1200881"/>
                      <a:gd name="connsiteX15" fmla="*/ 633178 w 1143476"/>
                      <a:gd name="connsiteY15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998540 h 1200881"/>
                      <a:gd name="connsiteX9" fmla="*/ 92460 w 1143476"/>
                      <a:gd name="connsiteY9" fmla="*/ 969317 h 1200881"/>
                      <a:gd name="connsiteX10" fmla="*/ 88720 w 1143476"/>
                      <a:gd name="connsiteY10" fmla="*/ 889406 h 1200881"/>
                      <a:gd name="connsiteX11" fmla="*/ 936 w 1143476"/>
                      <a:gd name="connsiteY11" fmla="*/ 840342 h 1200881"/>
                      <a:gd name="connsiteX12" fmla="*/ 92759 w 1143476"/>
                      <a:gd name="connsiteY12" fmla="*/ 652895 h 1200881"/>
                      <a:gd name="connsiteX13" fmla="*/ 68115 w 1143476"/>
                      <a:gd name="connsiteY13" fmla="*/ 518506 h 1200881"/>
                      <a:gd name="connsiteX14" fmla="*/ 63638 w 1143476"/>
                      <a:gd name="connsiteY14" fmla="*/ 393761 h 1200881"/>
                      <a:gd name="connsiteX15" fmla="*/ 633178 w 1143476"/>
                      <a:gd name="connsiteY15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998540 h 1200881"/>
                      <a:gd name="connsiteX9" fmla="*/ 92460 w 1143476"/>
                      <a:gd name="connsiteY9" fmla="*/ 955029 h 1200881"/>
                      <a:gd name="connsiteX10" fmla="*/ 88720 w 1143476"/>
                      <a:gd name="connsiteY10" fmla="*/ 889406 h 1200881"/>
                      <a:gd name="connsiteX11" fmla="*/ 936 w 1143476"/>
                      <a:gd name="connsiteY11" fmla="*/ 840342 h 1200881"/>
                      <a:gd name="connsiteX12" fmla="*/ 92759 w 1143476"/>
                      <a:gd name="connsiteY12" fmla="*/ 652895 h 1200881"/>
                      <a:gd name="connsiteX13" fmla="*/ 68115 w 1143476"/>
                      <a:gd name="connsiteY13" fmla="*/ 518506 h 1200881"/>
                      <a:gd name="connsiteX14" fmla="*/ 63638 w 1143476"/>
                      <a:gd name="connsiteY14" fmla="*/ 393761 h 1200881"/>
                      <a:gd name="connsiteX15" fmla="*/ 633178 w 1143476"/>
                      <a:gd name="connsiteY15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998540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1012828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1012828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2417 w 1143476"/>
                      <a:gd name="connsiteY6" fmla="*/ 984828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1012828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2417 w 1143476"/>
                      <a:gd name="connsiteY6" fmla="*/ 984828 h 1200881"/>
                      <a:gd name="connsiteX7" fmla="*/ 189105 w 1143476"/>
                      <a:gd name="connsiteY7" fmla="*/ 986958 h 1200881"/>
                      <a:gd name="connsiteX8" fmla="*/ 88715 w 1143476"/>
                      <a:gd name="connsiteY8" fmla="*/ 993778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2417 w 1143476"/>
                      <a:gd name="connsiteY6" fmla="*/ 984828 h 1200881"/>
                      <a:gd name="connsiteX7" fmla="*/ 189105 w 1143476"/>
                      <a:gd name="connsiteY7" fmla="*/ 986958 h 1200881"/>
                      <a:gd name="connsiteX8" fmla="*/ 88715 w 1143476"/>
                      <a:gd name="connsiteY8" fmla="*/ 993778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2417 w 1143476"/>
                      <a:gd name="connsiteY6" fmla="*/ 984828 h 1200881"/>
                      <a:gd name="connsiteX7" fmla="*/ 189105 w 1143476"/>
                      <a:gd name="connsiteY7" fmla="*/ 986958 h 1200881"/>
                      <a:gd name="connsiteX8" fmla="*/ 93478 w 1143476"/>
                      <a:gd name="connsiteY8" fmla="*/ 979490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0036 w 1143476"/>
                      <a:gd name="connsiteY6" fmla="*/ 994353 h 1200881"/>
                      <a:gd name="connsiteX7" fmla="*/ 189105 w 1143476"/>
                      <a:gd name="connsiteY7" fmla="*/ 986958 h 1200881"/>
                      <a:gd name="connsiteX8" fmla="*/ 93478 w 1143476"/>
                      <a:gd name="connsiteY8" fmla="*/ 979490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0036 w 1143476"/>
                      <a:gd name="connsiteY6" fmla="*/ 994353 h 1200881"/>
                      <a:gd name="connsiteX7" fmla="*/ 189105 w 1143476"/>
                      <a:gd name="connsiteY7" fmla="*/ 986958 h 1200881"/>
                      <a:gd name="connsiteX8" fmla="*/ 93478 w 1143476"/>
                      <a:gd name="connsiteY8" fmla="*/ 979490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9561 w 1143476"/>
                      <a:gd name="connsiteY6" fmla="*/ 1006259 h 1200881"/>
                      <a:gd name="connsiteX7" fmla="*/ 189105 w 1143476"/>
                      <a:gd name="connsiteY7" fmla="*/ 986958 h 1200881"/>
                      <a:gd name="connsiteX8" fmla="*/ 93478 w 1143476"/>
                      <a:gd name="connsiteY8" fmla="*/ 979490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9561 w 1143476"/>
                      <a:gd name="connsiteY6" fmla="*/ 1006259 h 1200881"/>
                      <a:gd name="connsiteX7" fmla="*/ 165293 w 1143476"/>
                      <a:gd name="connsiteY7" fmla="*/ 986958 h 1200881"/>
                      <a:gd name="connsiteX8" fmla="*/ 93478 w 1143476"/>
                      <a:gd name="connsiteY8" fmla="*/ 979490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99810 w 1143476"/>
                      <a:gd name="connsiteY0" fmla="*/ 973093 h 1200881"/>
                      <a:gd name="connsiteX1" fmla="*/ 239030 w 1143476"/>
                      <a:gd name="connsiteY1" fmla="*/ 1198218 h 1200881"/>
                      <a:gd name="connsiteX2" fmla="*/ 103622 w 1143476"/>
                      <a:gd name="connsiteY2" fmla="*/ 1041297 h 1200881"/>
                      <a:gd name="connsiteX3" fmla="*/ 99561 w 1143476"/>
                      <a:gd name="connsiteY3" fmla="*/ 1006259 h 1200881"/>
                      <a:gd name="connsiteX4" fmla="*/ 165293 w 1143476"/>
                      <a:gd name="connsiteY4" fmla="*/ 986958 h 1200881"/>
                      <a:gd name="connsiteX5" fmla="*/ 93478 w 1143476"/>
                      <a:gd name="connsiteY5" fmla="*/ 979490 h 1200881"/>
                      <a:gd name="connsiteX6" fmla="*/ 88720 w 1143476"/>
                      <a:gd name="connsiteY6" fmla="*/ 889406 h 1200881"/>
                      <a:gd name="connsiteX7" fmla="*/ 936 w 1143476"/>
                      <a:gd name="connsiteY7" fmla="*/ 840342 h 1200881"/>
                      <a:gd name="connsiteX8" fmla="*/ 92759 w 1143476"/>
                      <a:gd name="connsiteY8" fmla="*/ 652895 h 1200881"/>
                      <a:gd name="connsiteX9" fmla="*/ 68115 w 1143476"/>
                      <a:gd name="connsiteY9" fmla="*/ 518506 h 1200881"/>
                      <a:gd name="connsiteX10" fmla="*/ 63638 w 1143476"/>
                      <a:gd name="connsiteY10" fmla="*/ 393761 h 1200881"/>
                      <a:gd name="connsiteX11" fmla="*/ 633178 w 1143476"/>
                      <a:gd name="connsiteY11" fmla="*/ 0 h 1200881"/>
                      <a:gd name="connsiteX12" fmla="*/ 1143476 w 1143476"/>
                      <a:gd name="connsiteY12" fmla="*/ 569195 h 1200881"/>
                      <a:gd name="connsiteX13" fmla="*/ 788602 w 1143476"/>
                      <a:gd name="connsiteY13" fmla="*/ 1114669 h 1200881"/>
                      <a:gd name="connsiteX14" fmla="*/ 791250 w 1143476"/>
                      <a:gd name="connsiteY14" fmla="*/ 1064533 h 1200881"/>
                      <a:gd name="connsiteX0" fmla="*/ 699810 w 1143476"/>
                      <a:gd name="connsiteY0" fmla="*/ 973093 h 1200881"/>
                      <a:gd name="connsiteX1" fmla="*/ 239030 w 1143476"/>
                      <a:gd name="connsiteY1" fmla="*/ 1198218 h 1200881"/>
                      <a:gd name="connsiteX2" fmla="*/ 103622 w 1143476"/>
                      <a:gd name="connsiteY2" fmla="*/ 1041297 h 1200881"/>
                      <a:gd name="connsiteX3" fmla="*/ 99561 w 1143476"/>
                      <a:gd name="connsiteY3" fmla="*/ 1006259 h 1200881"/>
                      <a:gd name="connsiteX4" fmla="*/ 165293 w 1143476"/>
                      <a:gd name="connsiteY4" fmla="*/ 986958 h 1200881"/>
                      <a:gd name="connsiteX5" fmla="*/ 93478 w 1143476"/>
                      <a:gd name="connsiteY5" fmla="*/ 979490 h 1200881"/>
                      <a:gd name="connsiteX6" fmla="*/ 88720 w 1143476"/>
                      <a:gd name="connsiteY6" fmla="*/ 889406 h 1200881"/>
                      <a:gd name="connsiteX7" fmla="*/ 936 w 1143476"/>
                      <a:gd name="connsiteY7" fmla="*/ 840342 h 1200881"/>
                      <a:gd name="connsiteX8" fmla="*/ 92759 w 1143476"/>
                      <a:gd name="connsiteY8" fmla="*/ 652895 h 1200881"/>
                      <a:gd name="connsiteX9" fmla="*/ 68115 w 1143476"/>
                      <a:gd name="connsiteY9" fmla="*/ 518506 h 1200881"/>
                      <a:gd name="connsiteX10" fmla="*/ 63638 w 1143476"/>
                      <a:gd name="connsiteY10" fmla="*/ 393761 h 1200881"/>
                      <a:gd name="connsiteX11" fmla="*/ 633178 w 1143476"/>
                      <a:gd name="connsiteY11" fmla="*/ 0 h 1200881"/>
                      <a:gd name="connsiteX12" fmla="*/ 1143476 w 1143476"/>
                      <a:gd name="connsiteY12" fmla="*/ 569195 h 1200881"/>
                      <a:gd name="connsiteX13" fmla="*/ 788602 w 1143476"/>
                      <a:gd name="connsiteY13" fmla="*/ 1114669 h 1200881"/>
                      <a:gd name="connsiteX0" fmla="*/ 699810 w 1143476"/>
                      <a:gd name="connsiteY0" fmla="*/ 973093 h 1200881"/>
                      <a:gd name="connsiteX1" fmla="*/ 239030 w 1143476"/>
                      <a:gd name="connsiteY1" fmla="*/ 1198218 h 1200881"/>
                      <a:gd name="connsiteX2" fmla="*/ 103622 w 1143476"/>
                      <a:gd name="connsiteY2" fmla="*/ 1041297 h 1200881"/>
                      <a:gd name="connsiteX3" fmla="*/ 99561 w 1143476"/>
                      <a:gd name="connsiteY3" fmla="*/ 1006259 h 1200881"/>
                      <a:gd name="connsiteX4" fmla="*/ 165293 w 1143476"/>
                      <a:gd name="connsiteY4" fmla="*/ 986958 h 1200881"/>
                      <a:gd name="connsiteX5" fmla="*/ 93478 w 1143476"/>
                      <a:gd name="connsiteY5" fmla="*/ 979490 h 1200881"/>
                      <a:gd name="connsiteX6" fmla="*/ 88720 w 1143476"/>
                      <a:gd name="connsiteY6" fmla="*/ 889406 h 1200881"/>
                      <a:gd name="connsiteX7" fmla="*/ 936 w 1143476"/>
                      <a:gd name="connsiteY7" fmla="*/ 840342 h 1200881"/>
                      <a:gd name="connsiteX8" fmla="*/ 92759 w 1143476"/>
                      <a:gd name="connsiteY8" fmla="*/ 652895 h 1200881"/>
                      <a:gd name="connsiteX9" fmla="*/ 68115 w 1143476"/>
                      <a:gd name="connsiteY9" fmla="*/ 518506 h 1200881"/>
                      <a:gd name="connsiteX10" fmla="*/ 63638 w 1143476"/>
                      <a:gd name="connsiteY10" fmla="*/ 393761 h 1200881"/>
                      <a:gd name="connsiteX11" fmla="*/ 633178 w 1143476"/>
                      <a:gd name="connsiteY11" fmla="*/ 0 h 1200881"/>
                      <a:gd name="connsiteX12" fmla="*/ 1143476 w 1143476"/>
                      <a:gd name="connsiteY12" fmla="*/ 569195 h 1200881"/>
                      <a:gd name="connsiteX13" fmla="*/ 788602 w 1143476"/>
                      <a:gd name="connsiteY13" fmla="*/ 1114669 h 1200881"/>
                      <a:gd name="connsiteX0" fmla="*/ 699810 w 1144811"/>
                      <a:gd name="connsiteY0" fmla="*/ 973093 h 1200881"/>
                      <a:gd name="connsiteX1" fmla="*/ 239030 w 1144811"/>
                      <a:gd name="connsiteY1" fmla="*/ 1198218 h 1200881"/>
                      <a:gd name="connsiteX2" fmla="*/ 103622 w 1144811"/>
                      <a:gd name="connsiteY2" fmla="*/ 1041297 h 1200881"/>
                      <a:gd name="connsiteX3" fmla="*/ 99561 w 1144811"/>
                      <a:gd name="connsiteY3" fmla="*/ 1006259 h 1200881"/>
                      <a:gd name="connsiteX4" fmla="*/ 165293 w 1144811"/>
                      <a:gd name="connsiteY4" fmla="*/ 986958 h 1200881"/>
                      <a:gd name="connsiteX5" fmla="*/ 93478 w 1144811"/>
                      <a:gd name="connsiteY5" fmla="*/ 979490 h 1200881"/>
                      <a:gd name="connsiteX6" fmla="*/ 88720 w 1144811"/>
                      <a:gd name="connsiteY6" fmla="*/ 889406 h 1200881"/>
                      <a:gd name="connsiteX7" fmla="*/ 936 w 1144811"/>
                      <a:gd name="connsiteY7" fmla="*/ 840342 h 1200881"/>
                      <a:gd name="connsiteX8" fmla="*/ 92759 w 1144811"/>
                      <a:gd name="connsiteY8" fmla="*/ 652895 h 1200881"/>
                      <a:gd name="connsiteX9" fmla="*/ 68115 w 1144811"/>
                      <a:gd name="connsiteY9" fmla="*/ 518506 h 1200881"/>
                      <a:gd name="connsiteX10" fmla="*/ 63638 w 1144811"/>
                      <a:gd name="connsiteY10" fmla="*/ 393761 h 1200881"/>
                      <a:gd name="connsiteX11" fmla="*/ 633178 w 1144811"/>
                      <a:gd name="connsiteY11" fmla="*/ 0 h 1200881"/>
                      <a:gd name="connsiteX12" fmla="*/ 1143476 w 1144811"/>
                      <a:gd name="connsiteY12" fmla="*/ 569195 h 1200881"/>
                      <a:gd name="connsiteX13" fmla="*/ 793364 w 1144811"/>
                      <a:gd name="connsiteY13" fmla="*/ 1143244 h 1200881"/>
                      <a:gd name="connsiteX0" fmla="*/ 699810 w 1144803"/>
                      <a:gd name="connsiteY0" fmla="*/ 973093 h 1200881"/>
                      <a:gd name="connsiteX1" fmla="*/ 239030 w 1144803"/>
                      <a:gd name="connsiteY1" fmla="*/ 1198218 h 1200881"/>
                      <a:gd name="connsiteX2" fmla="*/ 103622 w 1144803"/>
                      <a:gd name="connsiteY2" fmla="*/ 1041297 h 1200881"/>
                      <a:gd name="connsiteX3" fmla="*/ 99561 w 1144803"/>
                      <a:gd name="connsiteY3" fmla="*/ 1006259 h 1200881"/>
                      <a:gd name="connsiteX4" fmla="*/ 165293 w 1144803"/>
                      <a:gd name="connsiteY4" fmla="*/ 986958 h 1200881"/>
                      <a:gd name="connsiteX5" fmla="*/ 93478 w 1144803"/>
                      <a:gd name="connsiteY5" fmla="*/ 979490 h 1200881"/>
                      <a:gd name="connsiteX6" fmla="*/ 88720 w 1144803"/>
                      <a:gd name="connsiteY6" fmla="*/ 889406 h 1200881"/>
                      <a:gd name="connsiteX7" fmla="*/ 936 w 1144803"/>
                      <a:gd name="connsiteY7" fmla="*/ 840342 h 1200881"/>
                      <a:gd name="connsiteX8" fmla="*/ 92759 w 1144803"/>
                      <a:gd name="connsiteY8" fmla="*/ 652895 h 1200881"/>
                      <a:gd name="connsiteX9" fmla="*/ 68115 w 1144803"/>
                      <a:gd name="connsiteY9" fmla="*/ 518506 h 1200881"/>
                      <a:gd name="connsiteX10" fmla="*/ 63638 w 1144803"/>
                      <a:gd name="connsiteY10" fmla="*/ 393761 h 1200881"/>
                      <a:gd name="connsiteX11" fmla="*/ 633178 w 1144803"/>
                      <a:gd name="connsiteY11" fmla="*/ 0 h 1200881"/>
                      <a:gd name="connsiteX12" fmla="*/ 1143476 w 1144803"/>
                      <a:gd name="connsiteY12" fmla="*/ 569195 h 1200881"/>
                      <a:gd name="connsiteX13" fmla="*/ 793364 w 1144803"/>
                      <a:gd name="connsiteY13" fmla="*/ 1143244 h 1200881"/>
                      <a:gd name="connsiteX0" fmla="*/ 699810 w 1144132"/>
                      <a:gd name="connsiteY0" fmla="*/ 973093 h 1200881"/>
                      <a:gd name="connsiteX1" fmla="*/ 239030 w 1144132"/>
                      <a:gd name="connsiteY1" fmla="*/ 1198218 h 1200881"/>
                      <a:gd name="connsiteX2" fmla="*/ 103622 w 1144132"/>
                      <a:gd name="connsiteY2" fmla="*/ 1041297 h 1200881"/>
                      <a:gd name="connsiteX3" fmla="*/ 99561 w 1144132"/>
                      <a:gd name="connsiteY3" fmla="*/ 1006259 h 1200881"/>
                      <a:gd name="connsiteX4" fmla="*/ 165293 w 1144132"/>
                      <a:gd name="connsiteY4" fmla="*/ 986958 h 1200881"/>
                      <a:gd name="connsiteX5" fmla="*/ 93478 w 1144132"/>
                      <a:gd name="connsiteY5" fmla="*/ 979490 h 1200881"/>
                      <a:gd name="connsiteX6" fmla="*/ 88720 w 1144132"/>
                      <a:gd name="connsiteY6" fmla="*/ 889406 h 1200881"/>
                      <a:gd name="connsiteX7" fmla="*/ 936 w 1144132"/>
                      <a:gd name="connsiteY7" fmla="*/ 840342 h 1200881"/>
                      <a:gd name="connsiteX8" fmla="*/ 92759 w 1144132"/>
                      <a:gd name="connsiteY8" fmla="*/ 652895 h 1200881"/>
                      <a:gd name="connsiteX9" fmla="*/ 68115 w 1144132"/>
                      <a:gd name="connsiteY9" fmla="*/ 518506 h 1200881"/>
                      <a:gd name="connsiteX10" fmla="*/ 63638 w 1144132"/>
                      <a:gd name="connsiteY10" fmla="*/ 393761 h 1200881"/>
                      <a:gd name="connsiteX11" fmla="*/ 633178 w 1144132"/>
                      <a:gd name="connsiteY11" fmla="*/ 0 h 1200881"/>
                      <a:gd name="connsiteX12" fmla="*/ 1143476 w 1144132"/>
                      <a:gd name="connsiteY12" fmla="*/ 569195 h 1200881"/>
                      <a:gd name="connsiteX13" fmla="*/ 793364 w 1144132"/>
                      <a:gd name="connsiteY13" fmla="*/ 1143244 h 1200881"/>
                      <a:gd name="connsiteX0" fmla="*/ 699810 w 1144132"/>
                      <a:gd name="connsiteY0" fmla="*/ 973093 h 1200881"/>
                      <a:gd name="connsiteX1" fmla="*/ 239030 w 1144132"/>
                      <a:gd name="connsiteY1" fmla="*/ 1198218 h 1200881"/>
                      <a:gd name="connsiteX2" fmla="*/ 125053 w 1144132"/>
                      <a:gd name="connsiteY2" fmla="*/ 1098447 h 1200881"/>
                      <a:gd name="connsiteX3" fmla="*/ 99561 w 1144132"/>
                      <a:gd name="connsiteY3" fmla="*/ 1006259 h 1200881"/>
                      <a:gd name="connsiteX4" fmla="*/ 165293 w 1144132"/>
                      <a:gd name="connsiteY4" fmla="*/ 986958 h 1200881"/>
                      <a:gd name="connsiteX5" fmla="*/ 93478 w 1144132"/>
                      <a:gd name="connsiteY5" fmla="*/ 979490 h 1200881"/>
                      <a:gd name="connsiteX6" fmla="*/ 88720 w 1144132"/>
                      <a:gd name="connsiteY6" fmla="*/ 889406 h 1200881"/>
                      <a:gd name="connsiteX7" fmla="*/ 936 w 1144132"/>
                      <a:gd name="connsiteY7" fmla="*/ 840342 h 1200881"/>
                      <a:gd name="connsiteX8" fmla="*/ 92759 w 1144132"/>
                      <a:gd name="connsiteY8" fmla="*/ 652895 h 1200881"/>
                      <a:gd name="connsiteX9" fmla="*/ 68115 w 1144132"/>
                      <a:gd name="connsiteY9" fmla="*/ 518506 h 1200881"/>
                      <a:gd name="connsiteX10" fmla="*/ 63638 w 1144132"/>
                      <a:gd name="connsiteY10" fmla="*/ 393761 h 1200881"/>
                      <a:gd name="connsiteX11" fmla="*/ 633178 w 1144132"/>
                      <a:gd name="connsiteY11" fmla="*/ 0 h 1200881"/>
                      <a:gd name="connsiteX12" fmla="*/ 1143476 w 1144132"/>
                      <a:gd name="connsiteY12" fmla="*/ 569195 h 1200881"/>
                      <a:gd name="connsiteX13" fmla="*/ 793364 w 1144132"/>
                      <a:gd name="connsiteY13" fmla="*/ 1143244 h 1200881"/>
                      <a:gd name="connsiteX0" fmla="*/ 699810 w 1144132"/>
                      <a:gd name="connsiteY0" fmla="*/ 973093 h 1200881"/>
                      <a:gd name="connsiteX1" fmla="*/ 239030 w 1144132"/>
                      <a:gd name="connsiteY1" fmla="*/ 1198218 h 1200881"/>
                      <a:gd name="connsiteX2" fmla="*/ 125053 w 1144132"/>
                      <a:gd name="connsiteY2" fmla="*/ 1098447 h 1200881"/>
                      <a:gd name="connsiteX3" fmla="*/ 99561 w 1144132"/>
                      <a:gd name="connsiteY3" fmla="*/ 1006259 h 1200881"/>
                      <a:gd name="connsiteX4" fmla="*/ 165293 w 1144132"/>
                      <a:gd name="connsiteY4" fmla="*/ 986958 h 1200881"/>
                      <a:gd name="connsiteX5" fmla="*/ 93478 w 1144132"/>
                      <a:gd name="connsiteY5" fmla="*/ 979490 h 1200881"/>
                      <a:gd name="connsiteX6" fmla="*/ 88720 w 1144132"/>
                      <a:gd name="connsiteY6" fmla="*/ 889406 h 1200881"/>
                      <a:gd name="connsiteX7" fmla="*/ 936 w 1144132"/>
                      <a:gd name="connsiteY7" fmla="*/ 840342 h 1200881"/>
                      <a:gd name="connsiteX8" fmla="*/ 92759 w 1144132"/>
                      <a:gd name="connsiteY8" fmla="*/ 652895 h 1200881"/>
                      <a:gd name="connsiteX9" fmla="*/ 68115 w 1144132"/>
                      <a:gd name="connsiteY9" fmla="*/ 518506 h 1200881"/>
                      <a:gd name="connsiteX10" fmla="*/ 63638 w 1144132"/>
                      <a:gd name="connsiteY10" fmla="*/ 393761 h 1200881"/>
                      <a:gd name="connsiteX11" fmla="*/ 633178 w 1144132"/>
                      <a:gd name="connsiteY11" fmla="*/ 0 h 1200881"/>
                      <a:gd name="connsiteX12" fmla="*/ 1143476 w 1144132"/>
                      <a:gd name="connsiteY12" fmla="*/ 569195 h 1200881"/>
                      <a:gd name="connsiteX13" fmla="*/ 793364 w 1144132"/>
                      <a:gd name="connsiteY13" fmla="*/ 1143244 h 1200881"/>
                      <a:gd name="connsiteX0" fmla="*/ 699810 w 1144132"/>
                      <a:gd name="connsiteY0" fmla="*/ 973093 h 1200881"/>
                      <a:gd name="connsiteX1" fmla="*/ 239030 w 1144132"/>
                      <a:gd name="connsiteY1" fmla="*/ 1198218 h 1200881"/>
                      <a:gd name="connsiteX2" fmla="*/ 125053 w 1144132"/>
                      <a:gd name="connsiteY2" fmla="*/ 1098447 h 1200881"/>
                      <a:gd name="connsiteX3" fmla="*/ 99561 w 1144132"/>
                      <a:gd name="connsiteY3" fmla="*/ 1065791 h 1200881"/>
                      <a:gd name="connsiteX4" fmla="*/ 165293 w 1144132"/>
                      <a:gd name="connsiteY4" fmla="*/ 986958 h 1200881"/>
                      <a:gd name="connsiteX5" fmla="*/ 93478 w 1144132"/>
                      <a:gd name="connsiteY5" fmla="*/ 979490 h 1200881"/>
                      <a:gd name="connsiteX6" fmla="*/ 88720 w 1144132"/>
                      <a:gd name="connsiteY6" fmla="*/ 889406 h 1200881"/>
                      <a:gd name="connsiteX7" fmla="*/ 936 w 1144132"/>
                      <a:gd name="connsiteY7" fmla="*/ 840342 h 1200881"/>
                      <a:gd name="connsiteX8" fmla="*/ 92759 w 1144132"/>
                      <a:gd name="connsiteY8" fmla="*/ 652895 h 1200881"/>
                      <a:gd name="connsiteX9" fmla="*/ 68115 w 1144132"/>
                      <a:gd name="connsiteY9" fmla="*/ 518506 h 1200881"/>
                      <a:gd name="connsiteX10" fmla="*/ 63638 w 1144132"/>
                      <a:gd name="connsiteY10" fmla="*/ 393761 h 1200881"/>
                      <a:gd name="connsiteX11" fmla="*/ 633178 w 1144132"/>
                      <a:gd name="connsiteY11" fmla="*/ 0 h 1200881"/>
                      <a:gd name="connsiteX12" fmla="*/ 1143476 w 1144132"/>
                      <a:gd name="connsiteY12" fmla="*/ 569195 h 1200881"/>
                      <a:gd name="connsiteX13" fmla="*/ 793364 w 1144132"/>
                      <a:gd name="connsiteY13" fmla="*/ 1143244 h 1200881"/>
                      <a:gd name="connsiteX0" fmla="*/ 699810 w 1144132"/>
                      <a:gd name="connsiteY0" fmla="*/ 973093 h 1200881"/>
                      <a:gd name="connsiteX1" fmla="*/ 239030 w 1144132"/>
                      <a:gd name="connsiteY1" fmla="*/ 1198218 h 1200881"/>
                      <a:gd name="connsiteX2" fmla="*/ 125053 w 1144132"/>
                      <a:gd name="connsiteY2" fmla="*/ 1098447 h 1200881"/>
                      <a:gd name="connsiteX3" fmla="*/ 99561 w 1144132"/>
                      <a:gd name="connsiteY3" fmla="*/ 1065791 h 1200881"/>
                      <a:gd name="connsiteX4" fmla="*/ 177199 w 1144132"/>
                      <a:gd name="connsiteY4" fmla="*/ 998864 h 1200881"/>
                      <a:gd name="connsiteX5" fmla="*/ 93478 w 1144132"/>
                      <a:gd name="connsiteY5" fmla="*/ 979490 h 1200881"/>
                      <a:gd name="connsiteX6" fmla="*/ 88720 w 1144132"/>
                      <a:gd name="connsiteY6" fmla="*/ 889406 h 1200881"/>
                      <a:gd name="connsiteX7" fmla="*/ 936 w 1144132"/>
                      <a:gd name="connsiteY7" fmla="*/ 840342 h 1200881"/>
                      <a:gd name="connsiteX8" fmla="*/ 92759 w 1144132"/>
                      <a:gd name="connsiteY8" fmla="*/ 652895 h 1200881"/>
                      <a:gd name="connsiteX9" fmla="*/ 68115 w 1144132"/>
                      <a:gd name="connsiteY9" fmla="*/ 518506 h 1200881"/>
                      <a:gd name="connsiteX10" fmla="*/ 63638 w 1144132"/>
                      <a:gd name="connsiteY10" fmla="*/ 393761 h 1200881"/>
                      <a:gd name="connsiteX11" fmla="*/ 633178 w 1144132"/>
                      <a:gd name="connsiteY11" fmla="*/ 0 h 1200881"/>
                      <a:gd name="connsiteX12" fmla="*/ 1143476 w 1144132"/>
                      <a:gd name="connsiteY12" fmla="*/ 569195 h 1200881"/>
                      <a:gd name="connsiteX13" fmla="*/ 793364 w 1144132"/>
                      <a:gd name="connsiteY13" fmla="*/ 1143244 h 1200881"/>
                      <a:gd name="connsiteX0" fmla="*/ 699810 w 1144132"/>
                      <a:gd name="connsiteY0" fmla="*/ 973093 h 1200881"/>
                      <a:gd name="connsiteX1" fmla="*/ 239030 w 1144132"/>
                      <a:gd name="connsiteY1" fmla="*/ 1198218 h 1200881"/>
                      <a:gd name="connsiteX2" fmla="*/ 125053 w 1144132"/>
                      <a:gd name="connsiteY2" fmla="*/ 1098447 h 1200881"/>
                      <a:gd name="connsiteX3" fmla="*/ 99561 w 1144132"/>
                      <a:gd name="connsiteY3" fmla="*/ 1065791 h 1200881"/>
                      <a:gd name="connsiteX4" fmla="*/ 177199 w 1144132"/>
                      <a:gd name="connsiteY4" fmla="*/ 998864 h 1200881"/>
                      <a:gd name="connsiteX5" fmla="*/ 93478 w 1144132"/>
                      <a:gd name="connsiteY5" fmla="*/ 979490 h 1200881"/>
                      <a:gd name="connsiteX6" fmla="*/ 88720 w 1144132"/>
                      <a:gd name="connsiteY6" fmla="*/ 889406 h 1200881"/>
                      <a:gd name="connsiteX7" fmla="*/ 936 w 1144132"/>
                      <a:gd name="connsiteY7" fmla="*/ 840342 h 1200881"/>
                      <a:gd name="connsiteX8" fmla="*/ 92759 w 1144132"/>
                      <a:gd name="connsiteY8" fmla="*/ 652895 h 1200881"/>
                      <a:gd name="connsiteX9" fmla="*/ 68115 w 1144132"/>
                      <a:gd name="connsiteY9" fmla="*/ 518506 h 1200881"/>
                      <a:gd name="connsiteX10" fmla="*/ 63638 w 1144132"/>
                      <a:gd name="connsiteY10" fmla="*/ 393761 h 1200881"/>
                      <a:gd name="connsiteX11" fmla="*/ 633178 w 1144132"/>
                      <a:gd name="connsiteY11" fmla="*/ 0 h 1200881"/>
                      <a:gd name="connsiteX12" fmla="*/ 1143476 w 1144132"/>
                      <a:gd name="connsiteY12" fmla="*/ 569195 h 1200881"/>
                      <a:gd name="connsiteX13" fmla="*/ 793364 w 1144132"/>
                      <a:gd name="connsiteY13" fmla="*/ 1143244 h 1200881"/>
                      <a:gd name="connsiteX0" fmla="*/ 699810 w 1144132"/>
                      <a:gd name="connsiteY0" fmla="*/ 973093 h 1200881"/>
                      <a:gd name="connsiteX1" fmla="*/ 239030 w 1144132"/>
                      <a:gd name="connsiteY1" fmla="*/ 1198218 h 1200881"/>
                      <a:gd name="connsiteX2" fmla="*/ 125053 w 1144132"/>
                      <a:gd name="connsiteY2" fmla="*/ 1098447 h 1200881"/>
                      <a:gd name="connsiteX3" fmla="*/ 99561 w 1144132"/>
                      <a:gd name="connsiteY3" fmla="*/ 1065791 h 1200881"/>
                      <a:gd name="connsiteX4" fmla="*/ 177199 w 1144132"/>
                      <a:gd name="connsiteY4" fmla="*/ 998864 h 1200881"/>
                      <a:gd name="connsiteX5" fmla="*/ 93478 w 1144132"/>
                      <a:gd name="connsiteY5" fmla="*/ 979490 h 1200881"/>
                      <a:gd name="connsiteX6" fmla="*/ 88720 w 1144132"/>
                      <a:gd name="connsiteY6" fmla="*/ 889406 h 1200881"/>
                      <a:gd name="connsiteX7" fmla="*/ 936 w 1144132"/>
                      <a:gd name="connsiteY7" fmla="*/ 840342 h 1200881"/>
                      <a:gd name="connsiteX8" fmla="*/ 92759 w 1144132"/>
                      <a:gd name="connsiteY8" fmla="*/ 652895 h 1200881"/>
                      <a:gd name="connsiteX9" fmla="*/ 68115 w 1144132"/>
                      <a:gd name="connsiteY9" fmla="*/ 518506 h 1200881"/>
                      <a:gd name="connsiteX10" fmla="*/ 63638 w 1144132"/>
                      <a:gd name="connsiteY10" fmla="*/ 393761 h 1200881"/>
                      <a:gd name="connsiteX11" fmla="*/ 633178 w 1144132"/>
                      <a:gd name="connsiteY11" fmla="*/ 0 h 1200881"/>
                      <a:gd name="connsiteX12" fmla="*/ 1143476 w 1144132"/>
                      <a:gd name="connsiteY12" fmla="*/ 569195 h 1200881"/>
                      <a:gd name="connsiteX13" fmla="*/ 793364 w 1144132"/>
                      <a:gd name="connsiteY13" fmla="*/ 1143244 h 1200881"/>
                      <a:gd name="connsiteX0" fmla="*/ 699810 w 1144132"/>
                      <a:gd name="connsiteY0" fmla="*/ 973093 h 1200881"/>
                      <a:gd name="connsiteX1" fmla="*/ 239030 w 1144132"/>
                      <a:gd name="connsiteY1" fmla="*/ 1198218 h 1200881"/>
                      <a:gd name="connsiteX2" fmla="*/ 125053 w 1144132"/>
                      <a:gd name="connsiteY2" fmla="*/ 1098447 h 1200881"/>
                      <a:gd name="connsiteX3" fmla="*/ 99561 w 1144132"/>
                      <a:gd name="connsiteY3" fmla="*/ 1065791 h 1200881"/>
                      <a:gd name="connsiteX4" fmla="*/ 177199 w 1144132"/>
                      <a:gd name="connsiteY4" fmla="*/ 998864 h 1200881"/>
                      <a:gd name="connsiteX5" fmla="*/ 93478 w 1144132"/>
                      <a:gd name="connsiteY5" fmla="*/ 979490 h 1200881"/>
                      <a:gd name="connsiteX6" fmla="*/ 88720 w 1144132"/>
                      <a:gd name="connsiteY6" fmla="*/ 889406 h 1200881"/>
                      <a:gd name="connsiteX7" fmla="*/ 936 w 1144132"/>
                      <a:gd name="connsiteY7" fmla="*/ 840342 h 1200881"/>
                      <a:gd name="connsiteX8" fmla="*/ 92759 w 1144132"/>
                      <a:gd name="connsiteY8" fmla="*/ 652895 h 1200881"/>
                      <a:gd name="connsiteX9" fmla="*/ 68115 w 1144132"/>
                      <a:gd name="connsiteY9" fmla="*/ 518506 h 1200881"/>
                      <a:gd name="connsiteX10" fmla="*/ 63638 w 1144132"/>
                      <a:gd name="connsiteY10" fmla="*/ 393761 h 1200881"/>
                      <a:gd name="connsiteX11" fmla="*/ 633178 w 1144132"/>
                      <a:gd name="connsiteY11" fmla="*/ 0 h 1200881"/>
                      <a:gd name="connsiteX12" fmla="*/ 1143476 w 1144132"/>
                      <a:gd name="connsiteY12" fmla="*/ 569195 h 1200881"/>
                      <a:gd name="connsiteX13" fmla="*/ 793364 w 1144132"/>
                      <a:gd name="connsiteY13" fmla="*/ 1143244 h 1200881"/>
                      <a:gd name="connsiteX0" fmla="*/ 699810 w 1144132"/>
                      <a:gd name="connsiteY0" fmla="*/ 973093 h 1200881"/>
                      <a:gd name="connsiteX1" fmla="*/ 239030 w 1144132"/>
                      <a:gd name="connsiteY1" fmla="*/ 1198218 h 1200881"/>
                      <a:gd name="connsiteX2" fmla="*/ 125053 w 1144132"/>
                      <a:gd name="connsiteY2" fmla="*/ 1098447 h 1200881"/>
                      <a:gd name="connsiteX3" fmla="*/ 99561 w 1144132"/>
                      <a:gd name="connsiteY3" fmla="*/ 1065791 h 1200881"/>
                      <a:gd name="connsiteX4" fmla="*/ 177199 w 1144132"/>
                      <a:gd name="connsiteY4" fmla="*/ 998864 h 1200881"/>
                      <a:gd name="connsiteX5" fmla="*/ 93478 w 1144132"/>
                      <a:gd name="connsiteY5" fmla="*/ 979490 h 1200881"/>
                      <a:gd name="connsiteX6" fmla="*/ 88720 w 1144132"/>
                      <a:gd name="connsiteY6" fmla="*/ 889406 h 1200881"/>
                      <a:gd name="connsiteX7" fmla="*/ 936 w 1144132"/>
                      <a:gd name="connsiteY7" fmla="*/ 840342 h 1200881"/>
                      <a:gd name="connsiteX8" fmla="*/ 92759 w 1144132"/>
                      <a:gd name="connsiteY8" fmla="*/ 652895 h 1200881"/>
                      <a:gd name="connsiteX9" fmla="*/ 68115 w 1144132"/>
                      <a:gd name="connsiteY9" fmla="*/ 518506 h 1200881"/>
                      <a:gd name="connsiteX10" fmla="*/ 63638 w 1144132"/>
                      <a:gd name="connsiteY10" fmla="*/ 393761 h 1200881"/>
                      <a:gd name="connsiteX11" fmla="*/ 633178 w 1144132"/>
                      <a:gd name="connsiteY11" fmla="*/ 0 h 1200881"/>
                      <a:gd name="connsiteX12" fmla="*/ 1143476 w 1144132"/>
                      <a:gd name="connsiteY12" fmla="*/ 569195 h 1200881"/>
                      <a:gd name="connsiteX13" fmla="*/ 793364 w 1144132"/>
                      <a:gd name="connsiteY13" fmla="*/ 1143244 h 1200881"/>
                      <a:gd name="connsiteX0" fmla="*/ 699810 w 1144132"/>
                      <a:gd name="connsiteY0" fmla="*/ 973093 h 1200881"/>
                      <a:gd name="connsiteX1" fmla="*/ 239030 w 1144132"/>
                      <a:gd name="connsiteY1" fmla="*/ 1198218 h 1200881"/>
                      <a:gd name="connsiteX2" fmla="*/ 125053 w 1144132"/>
                      <a:gd name="connsiteY2" fmla="*/ 1098447 h 1200881"/>
                      <a:gd name="connsiteX3" fmla="*/ 99561 w 1144132"/>
                      <a:gd name="connsiteY3" fmla="*/ 1065791 h 1200881"/>
                      <a:gd name="connsiteX4" fmla="*/ 186724 w 1144132"/>
                      <a:gd name="connsiteY4" fmla="*/ 998864 h 1200881"/>
                      <a:gd name="connsiteX5" fmla="*/ 93478 w 1144132"/>
                      <a:gd name="connsiteY5" fmla="*/ 979490 h 1200881"/>
                      <a:gd name="connsiteX6" fmla="*/ 88720 w 1144132"/>
                      <a:gd name="connsiteY6" fmla="*/ 889406 h 1200881"/>
                      <a:gd name="connsiteX7" fmla="*/ 936 w 1144132"/>
                      <a:gd name="connsiteY7" fmla="*/ 840342 h 1200881"/>
                      <a:gd name="connsiteX8" fmla="*/ 92759 w 1144132"/>
                      <a:gd name="connsiteY8" fmla="*/ 652895 h 1200881"/>
                      <a:gd name="connsiteX9" fmla="*/ 68115 w 1144132"/>
                      <a:gd name="connsiteY9" fmla="*/ 518506 h 1200881"/>
                      <a:gd name="connsiteX10" fmla="*/ 63638 w 1144132"/>
                      <a:gd name="connsiteY10" fmla="*/ 393761 h 1200881"/>
                      <a:gd name="connsiteX11" fmla="*/ 633178 w 1144132"/>
                      <a:gd name="connsiteY11" fmla="*/ 0 h 1200881"/>
                      <a:gd name="connsiteX12" fmla="*/ 1143476 w 1144132"/>
                      <a:gd name="connsiteY12" fmla="*/ 569195 h 1200881"/>
                      <a:gd name="connsiteX13" fmla="*/ 793364 w 1144132"/>
                      <a:gd name="connsiteY13" fmla="*/ 1143244 h 1200881"/>
                      <a:gd name="connsiteX0" fmla="*/ 699810 w 1144132"/>
                      <a:gd name="connsiteY0" fmla="*/ 973093 h 1200881"/>
                      <a:gd name="connsiteX1" fmla="*/ 239030 w 1144132"/>
                      <a:gd name="connsiteY1" fmla="*/ 1198218 h 1200881"/>
                      <a:gd name="connsiteX2" fmla="*/ 125053 w 1144132"/>
                      <a:gd name="connsiteY2" fmla="*/ 1098447 h 1200881"/>
                      <a:gd name="connsiteX3" fmla="*/ 99561 w 1144132"/>
                      <a:gd name="connsiteY3" fmla="*/ 1065791 h 1200881"/>
                      <a:gd name="connsiteX4" fmla="*/ 186724 w 1144132"/>
                      <a:gd name="connsiteY4" fmla="*/ 998864 h 1200881"/>
                      <a:gd name="connsiteX5" fmla="*/ 79191 w 1144132"/>
                      <a:gd name="connsiteY5" fmla="*/ 979490 h 1200881"/>
                      <a:gd name="connsiteX6" fmla="*/ 88720 w 1144132"/>
                      <a:gd name="connsiteY6" fmla="*/ 889406 h 1200881"/>
                      <a:gd name="connsiteX7" fmla="*/ 936 w 1144132"/>
                      <a:gd name="connsiteY7" fmla="*/ 840342 h 1200881"/>
                      <a:gd name="connsiteX8" fmla="*/ 92759 w 1144132"/>
                      <a:gd name="connsiteY8" fmla="*/ 652895 h 1200881"/>
                      <a:gd name="connsiteX9" fmla="*/ 68115 w 1144132"/>
                      <a:gd name="connsiteY9" fmla="*/ 518506 h 1200881"/>
                      <a:gd name="connsiteX10" fmla="*/ 63638 w 1144132"/>
                      <a:gd name="connsiteY10" fmla="*/ 393761 h 1200881"/>
                      <a:gd name="connsiteX11" fmla="*/ 633178 w 1144132"/>
                      <a:gd name="connsiteY11" fmla="*/ 0 h 1200881"/>
                      <a:gd name="connsiteX12" fmla="*/ 1143476 w 1144132"/>
                      <a:gd name="connsiteY12" fmla="*/ 569195 h 1200881"/>
                      <a:gd name="connsiteX13" fmla="*/ 793364 w 1144132"/>
                      <a:gd name="connsiteY13" fmla="*/ 1143244 h 1200881"/>
                      <a:gd name="connsiteX0" fmla="*/ 699810 w 1144132"/>
                      <a:gd name="connsiteY0" fmla="*/ 973093 h 1200881"/>
                      <a:gd name="connsiteX1" fmla="*/ 239030 w 1144132"/>
                      <a:gd name="connsiteY1" fmla="*/ 1198218 h 1200881"/>
                      <a:gd name="connsiteX2" fmla="*/ 125053 w 1144132"/>
                      <a:gd name="connsiteY2" fmla="*/ 1098447 h 1200881"/>
                      <a:gd name="connsiteX3" fmla="*/ 99561 w 1144132"/>
                      <a:gd name="connsiteY3" fmla="*/ 1065791 h 1200881"/>
                      <a:gd name="connsiteX4" fmla="*/ 179580 w 1144132"/>
                      <a:gd name="connsiteY4" fmla="*/ 1001245 h 1200881"/>
                      <a:gd name="connsiteX5" fmla="*/ 79191 w 1144132"/>
                      <a:gd name="connsiteY5" fmla="*/ 979490 h 1200881"/>
                      <a:gd name="connsiteX6" fmla="*/ 88720 w 1144132"/>
                      <a:gd name="connsiteY6" fmla="*/ 889406 h 1200881"/>
                      <a:gd name="connsiteX7" fmla="*/ 936 w 1144132"/>
                      <a:gd name="connsiteY7" fmla="*/ 840342 h 1200881"/>
                      <a:gd name="connsiteX8" fmla="*/ 92759 w 1144132"/>
                      <a:gd name="connsiteY8" fmla="*/ 652895 h 1200881"/>
                      <a:gd name="connsiteX9" fmla="*/ 68115 w 1144132"/>
                      <a:gd name="connsiteY9" fmla="*/ 518506 h 1200881"/>
                      <a:gd name="connsiteX10" fmla="*/ 63638 w 1144132"/>
                      <a:gd name="connsiteY10" fmla="*/ 393761 h 1200881"/>
                      <a:gd name="connsiteX11" fmla="*/ 633178 w 1144132"/>
                      <a:gd name="connsiteY11" fmla="*/ 0 h 1200881"/>
                      <a:gd name="connsiteX12" fmla="*/ 1143476 w 1144132"/>
                      <a:gd name="connsiteY12" fmla="*/ 569195 h 1200881"/>
                      <a:gd name="connsiteX13" fmla="*/ 793364 w 1144132"/>
                      <a:gd name="connsiteY13" fmla="*/ 1143244 h 1200881"/>
                      <a:gd name="connsiteX0" fmla="*/ 699810 w 1144132"/>
                      <a:gd name="connsiteY0" fmla="*/ 973093 h 1200881"/>
                      <a:gd name="connsiteX1" fmla="*/ 239030 w 1144132"/>
                      <a:gd name="connsiteY1" fmla="*/ 1198218 h 1200881"/>
                      <a:gd name="connsiteX2" fmla="*/ 125053 w 1144132"/>
                      <a:gd name="connsiteY2" fmla="*/ 1098447 h 1200881"/>
                      <a:gd name="connsiteX3" fmla="*/ 99561 w 1144132"/>
                      <a:gd name="connsiteY3" fmla="*/ 1065791 h 1200881"/>
                      <a:gd name="connsiteX4" fmla="*/ 179580 w 1144132"/>
                      <a:gd name="connsiteY4" fmla="*/ 1001245 h 1200881"/>
                      <a:gd name="connsiteX5" fmla="*/ 79191 w 1144132"/>
                      <a:gd name="connsiteY5" fmla="*/ 979490 h 1200881"/>
                      <a:gd name="connsiteX6" fmla="*/ 88720 w 1144132"/>
                      <a:gd name="connsiteY6" fmla="*/ 889406 h 1200881"/>
                      <a:gd name="connsiteX7" fmla="*/ 936 w 1144132"/>
                      <a:gd name="connsiteY7" fmla="*/ 840342 h 1200881"/>
                      <a:gd name="connsiteX8" fmla="*/ 92759 w 1144132"/>
                      <a:gd name="connsiteY8" fmla="*/ 652895 h 1200881"/>
                      <a:gd name="connsiteX9" fmla="*/ 68115 w 1144132"/>
                      <a:gd name="connsiteY9" fmla="*/ 518506 h 1200881"/>
                      <a:gd name="connsiteX10" fmla="*/ 63638 w 1144132"/>
                      <a:gd name="connsiteY10" fmla="*/ 393761 h 1200881"/>
                      <a:gd name="connsiteX11" fmla="*/ 633178 w 1144132"/>
                      <a:gd name="connsiteY11" fmla="*/ 0 h 1200881"/>
                      <a:gd name="connsiteX12" fmla="*/ 1143476 w 1144132"/>
                      <a:gd name="connsiteY12" fmla="*/ 569195 h 1200881"/>
                      <a:gd name="connsiteX13" fmla="*/ 793364 w 1144132"/>
                      <a:gd name="connsiteY13" fmla="*/ 1143244 h 1200881"/>
                      <a:gd name="connsiteX0" fmla="*/ 699810 w 1144132"/>
                      <a:gd name="connsiteY0" fmla="*/ 973093 h 1200881"/>
                      <a:gd name="connsiteX1" fmla="*/ 239030 w 1144132"/>
                      <a:gd name="connsiteY1" fmla="*/ 1198218 h 1200881"/>
                      <a:gd name="connsiteX2" fmla="*/ 125053 w 1144132"/>
                      <a:gd name="connsiteY2" fmla="*/ 1098447 h 1200881"/>
                      <a:gd name="connsiteX3" fmla="*/ 99561 w 1144132"/>
                      <a:gd name="connsiteY3" fmla="*/ 1065791 h 1200881"/>
                      <a:gd name="connsiteX4" fmla="*/ 179580 w 1144132"/>
                      <a:gd name="connsiteY4" fmla="*/ 1001245 h 1200881"/>
                      <a:gd name="connsiteX5" fmla="*/ 79191 w 1144132"/>
                      <a:gd name="connsiteY5" fmla="*/ 979490 h 1200881"/>
                      <a:gd name="connsiteX6" fmla="*/ 88720 w 1144132"/>
                      <a:gd name="connsiteY6" fmla="*/ 889406 h 1200881"/>
                      <a:gd name="connsiteX7" fmla="*/ 936 w 1144132"/>
                      <a:gd name="connsiteY7" fmla="*/ 840342 h 1200881"/>
                      <a:gd name="connsiteX8" fmla="*/ 92759 w 1144132"/>
                      <a:gd name="connsiteY8" fmla="*/ 652895 h 1200881"/>
                      <a:gd name="connsiteX9" fmla="*/ 68115 w 1144132"/>
                      <a:gd name="connsiteY9" fmla="*/ 518506 h 1200881"/>
                      <a:gd name="connsiteX10" fmla="*/ 63638 w 1144132"/>
                      <a:gd name="connsiteY10" fmla="*/ 393761 h 1200881"/>
                      <a:gd name="connsiteX11" fmla="*/ 633178 w 1144132"/>
                      <a:gd name="connsiteY11" fmla="*/ 0 h 1200881"/>
                      <a:gd name="connsiteX12" fmla="*/ 1143476 w 1144132"/>
                      <a:gd name="connsiteY12" fmla="*/ 569195 h 1200881"/>
                      <a:gd name="connsiteX13" fmla="*/ 793364 w 1144132"/>
                      <a:gd name="connsiteY13" fmla="*/ 1143244 h 1200881"/>
                      <a:gd name="connsiteX0" fmla="*/ 713997 w 1158319"/>
                      <a:gd name="connsiteY0" fmla="*/ 973093 h 1200881"/>
                      <a:gd name="connsiteX1" fmla="*/ 253217 w 1158319"/>
                      <a:gd name="connsiteY1" fmla="*/ 1198218 h 1200881"/>
                      <a:gd name="connsiteX2" fmla="*/ 139240 w 1158319"/>
                      <a:gd name="connsiteY2" fmla="*/ 1098447 h 1200881"/>
                      <a:gd name="connsiteX3" fmla="*/ 113748 w 1158319"/>
                      <a:gd name="connsiteY3" fmla="*/ 1065791 h 1200881"/>
                      <a:gd name="connsiteX4" fmla="*/ 193767 w 1158319"/>
                      <a:gd name="connsiteY4" fmla="*/ 1001245 h 1200881"/>
                      <a:gd name="connsiteX5" fmla="*/ 93378 w 1158319"/>
                      <a:gd name="connsiteY5" fmla="*/ 979490 h 1200881"/>
                      <a:gd name="connsiteX6" fmla="*/ 102907 w 1158319"/>
                      <a:gd name="connsiteY6" fmla="*/ 889406 h 1200881"/>
                      <a:gd name="connsiteX7" fmla="*/ 836 w 1158319"/>
                      <a:gd name="connsiteY7" fmla="*/ 799861 h 1200881"/>
                      <a:gd name="connsiteX8" fmla="*/ 106946 w 1158319"/>
                      <a:gd name="connsiteY8" fmla="*/ 652895 h 1200881"/>
                      <a:gd name="connsiteX9" fmla="*/ 82302 w 1158319"/>
                      <a:gd name="connsiteY9" fmla="*/ 518506 h 1200881"/>
                      <a:gd name="connsiteX10" fmla="*/ 77825 w 1158319"/>
                      <a:gd name="connsiteY10" fmla="*/ 393761 h 1200881"/>
                      <a:gd name="connsiteX11" fmla="*/ 647365 w 1158319"/>
                      <a:gd name="connsiteY11" fmla="*/ 0 h 1200881"/>
                      <a:gd name="connsiteX12" fmla="*/ 1157663 w 1158319"/>
                      <a:gd name="connsiteY12" fmla="*/ 569195 h 1200881"/>
                      <a:gd name="connsiteX13" fmla="*/ 807551 w 1158319"/>
                      <a:gd name="connsiteY13" fmla="*/ 1143244 h 1200881"/>
                      <a:gd name="connsiteX0" fmla="*/ 713997 w 1158319"/>
                      <a:gd name="connsiteY0" fmla="*/ 973093 h 1200881"/>
                      <a:gd name="connsiteX1" fmla="*/ 253217 w 1158319"/>
                      <a:gd name="connsiteY1" fmla="*/ 1198218 h 1200881"/>
                      <a:gd name="connsiteX2" fmla="*/ 139240 w 1158319"/>
                      <a:gd name="connsiteY2" fmla="*/ 1098447 h 1200881"/>
                      <a:gd name="connsiteX3" fmla="*/ 113748 w 1158319"/>
                      <a:gd name="connsiteY3" fmla="*/ 1065791 h 1200881"/>
                      <a:gd name="connsiteX4" fmla="*/ 193767 w 1158319"/>
                      <a:gd name="connsiteY4" fmla="*/ 1001245 h 1200881"/>
                      <a:gd name="connsiteX5" fmla="*/ 93378 w 1158319"/>
                      <a:gd name="connsiteY5" fmla="*/ 979490 h 1200881"/>
                      <a:gd name="connsiteX6" fmla="*/ 110050 w 1158319"/>
                      <a:gd name="connsiteY6" fmla="*/ 872738 h 1200881"/>
                      <a:gd name="connsiteX7" fmla="*/ 836 w 1158319"/>
                      <a:gd name="connsiteY7" fmla="*/ 799861 h 1200881"/>
                      <a:gd name="connsiteX8" fmla="*/ 106946 w 1158319"/>
                      <a:gd name="connsiteY8" fmla="*/ 652895 h 1200881"/>
                      <a:gd name="connsiteX9" fmla="*/ 82302 w 1158319"/>
                      <a:gd name="connsiteY9" fmla="*/ 518506 h 1200881"/>
                      <a:gd name="connsiteX10" fmla="*/ 77825 w 1158319"/>
                      <a:gd name="connsiteY10" fmla="*/ 393761 h 1200881"/>
                      <a:gd name="connsiteX11" fmla="*/ 647365 w 1158319"/>
                      <a:gd name="connsiteY11" fmla="*/ 0 h 1200881"/>
                      <a:gd name="connsiteX12" fmla="*/ 1157663 w 1158319"/>
                      <a:gd name="connsiteY12" fmla="*/ 569195 h 1200881"/>
                      <a:gd name="connsiteX13" fmla="*/ 807551 w 1158319"/>
                      <a:gd name="connsiteY13" fmla="*/ 1143244 h 1200881"/>
                      <a:gd name="connsiteX0" fmla="*/ 713997 w 1158319"/>
                      <a:gd name="connsiteY0" fmla="*/ 973093 h 1200881"/>
                      <a:gd name="connsiteX1" fmla="*/ 253217 w 1158319"/>
                      <a:gd name="connsiteY1" fmla="*/ 1198218 h 1200881"/>
                      <a:gd name="connsiteX2" fmla="*/ 139240 w 1158319"/>
                      <a:gd name="connsiteY2" fmla="*/ 1098447 h 1200881"/>
                      <a:gd name="connsiteX3" fmla="*/ 113748 w 1158319"/>
                      <a:gd name="connsiteY3" fmla="*/ 1065791 h 1200881"/>
                      <a:gd name="connsiteX4" fmla="*/ 193767 w 1158319"/>
                      <a:gd name="connsiteY4" fmla="*/ 1001245 h 1200881"/>
                      <a:gd name="connsiteX5" fmla="*/ 93378 w 1158319"/>
                      <a:gd name="connsiteY5" fmla="*/ 979490 h 1200881"/>
                      <a:gd name="connsiteX6" fmla="*/ 110050 w 1158319"/>
                      <a:gd name="connsiteY6" fmla="*/ 872738 h 1200881"/>
                      <a:gd name="connsiteX7" fmla="*/ 836 w 1158319"/>
                      <a:gd name="connsiteY7" fmla="*/ 799861 h 1200881"/>
                      <a:gd name="connsiteX8" fmla="*/ 106946 w 1158319"/>
                      <a:gd name="connsiteY8" fmla="*/ 652895 h 1200881"/>
                      <a:gd name="connsiteX9" fmla="*/ 82302 w 1158319"/>
                      <a:gd name="connsiteY9" fmla="*/ 518506 h 1200881"/>
                      <a:gd name="connsiteX10" fmla="*/ 77825 w 1158319"/>
                      <a:gd name="connsiteY10" fmla="*/ 393761 h 1200881"/>
                      <a:gd name="connsiteX11" fmla="*/ 647365 w 1158319"/>
                      <a:gd name="connsiteY11" fmla="*/ 0 h 1200881"/>
                      <a:gd name="connsiteX12" fmla="*/ 1157663 w 1158319"/>
                      <a:gd name="connsiteY12" fmla="*/ 569195 h 1200881"/>
                      <a:gd name="connsiteX13" fmla="*/ 807551 w 1158319"/>
                      <a:gd name="connsiteY13" fmla="*/ 1143244 h 1200881"/>
                      <a:gd name="connsiteX0" fmla="*/ 709266 w 1153588"/>
                      <a:gd name="connsiteY0" fmla="*/ 973093 h 1200881"/>
                      <a:gd name="connsiteX1" fmla="*/ 248486 w 1153588"/>
                      <a:gd name="connsiteY1" fmla="*/ 1198218 h 1200881"/>
                      <a:gd name="connsiteX2" fmla="*/ 134509 w 1153588"/>
                      <a:gd name="connsiteY2" fmla="*/ 1098447 h 1200881"/>
                      <a:gd name="connsiteX3" fmla="*/ 109017 w 1153588"/>
                      <a:gd name="connsiteY3" fmla="*/ 1065791 h 1200881"/>
                      <a:gd name="connsiteX4" fmla="*/ 189036 w 1153588"/>
                      <a:gd name="connsiteY4" fmla="*/ 1001245 h 1200881"/>
                      <a:gd name="connsiteX5" fmla="*/ 88647 w 1153588"/>
                      <a:gd name="connsiteY5" fmla="*/ 979490 h 1200881"/>
                      <a:gd name="connsiteX6" fmla="*/ 105319 w 1153588"/>
                      <a:gd name="connsiteY6" fmla="*/ 872738 h 1200881"/>
                      <a:gd name="connsiteX7" fmla="*/ 868 w 1153588"/>
                      <a:gd name="connsiteY7" fmla="*/ 802243 h 1200881"/>
                      <a:gd name="connsiteX8" fmla="*/ 102215 w 1153588"/>
                      <a:gd name="connsiteY8" fmla="*/ 652895 h 1200881"/>
                      <a:gd name="connsiteX9" fmla="*/ 77571 w 1153588"/>
                      <a:gd name="connsiteY9" fmla="*/ 518506 h 1200881"/>
                      <a:gd name="connsiteX10" fmla="*/ 73094 w 1153588"/>
                      <a:gd name="connsiteY10" fmla="*/ 393761 h 1200881"/>
                      <a:gd name="connsiteX11" fmla="*/ 642634 w 1153588"/>
                      <a:gd name="connsiteY11" fmla="*/ 0 h 1200881"/>
                      <a:gd name="connsiteX12" fmla="*/ 1152932 w 1153588"/>
                      <a:gd name="connsiteY12" fmla="*/ 569195 h 1200881"/>
                      <a:gd name="connsiteX13" fmla="*/ 802820 w 1153588"/>
                      <a:gd name="connsiteY13" fmla="*/ 1143244 h 1200881"/>
                      <a:gd name="connsiteX0" fmla="*/ 708979 w 1153301"/>
                      <a:gd name="connsiteY0" fmla="*/ 973093 h 1200881"/>
                      <a:gd name="connsiteX1" fmla="*/ 248199 w 1153301"/>
                      <a:gd name="connsiteY1" fmla="*/ 1198218 h 1200881"/>
                      <a:gd name="connsiteX2" fmla="*/ 134222 w 1153301"/>
                      <a:gd name="connsiteY2" fmla="*/ 1098447 h 1200881"/>
                      <a:gd name="connsiteX3" fmla="*/ 108730 w 1153301"/>
                      <a:gd name="connsiteY3" fmla="*/ 1065791 h 1200881"/>
                      <a:gd name="connsiteX4" fmla="*/ 188749 w 1153301"/>
                      <a:gd name="connsiteY4" fmla="*/ 1001245 h 1200881"/>
                      <a:gd name="connsiteX5" fmla="*/ 88360 w 1153301"/>
                      <a:gd name="connsiteY5" fmla="*/ 979490 h 1200881"/>
                      <a:gd name="connsiteX6" fmla="*/ 105032 w 1153301"/>
                      <a:gd name="connsiteY6" fmla="*/ 872738 h 1200881"/>
                      <a:gd name="connsiteX7" fmla="*/ 581 w 1153301"/>
                      <a:gd name="connsiteY7" fmla="*/ 802243 h 1200881"/>
                      <a:gd name="connsiteX8" fmla="*/ 101928 w 1153301"/>
                      <a:gd name="connsiteY8" fmla="*/ 652895 h 1200881"/>
                      <a:gd name="connsiteX9" fmla="*/ 77284 w 1153301"/>
                      <a:gd name="connsiteY9" fmla="*/ 518506 h 1200881"/>
                      <a:gd name="connsiteX10" fmla="*/ 72807 w 1153301"/>
                      <a:gd name="connsiteY10" fmla="*/ 393761 h 1200881"/>
                      <a:gd name="connsiteX11" fmla="*/ 642347 w 1153301"/>
                      <a:gd name="connsiteY11" fmla="*/ 0 h 1200881"/>
                      <a:gd name="connsiteX12" fmla="*/ 1152645 w 1153301"/>
                      <a:gd name="connsiteY12" fmla="*/ 569195 h 1200881"/>
                      <a:gd name="connsiteX13" fmla="*/ 802533 w 1153301"/>
                      <a:gd name="connsiteY13" fmla="*/ 1143244 h 1200881"/>
                      <a:gd name="connsiteX0" fmla="*/ 708979 w 1153301"/>
                      <a:gd name="connsiteY0" fmla="*/ 973093 h 1200881"/>
                      <a:gd name="connsiteX1" fmla="*/ 248199 w 1153301"/>
                      <a:gd name="connsiteY1" fmla="*/ 1198218 h 1200881"/>
                      <a:gd name="connsiteX2" fmla="*/ 134222 w 1153301"/>
                      <a:gd name="connsiteY2" fmla="*/ 1098447 h 1200881"/>
                      <a:gd name="connsiteX3" fmla="*/ 108730 w 1153301"/>
                      <a:gd name="connsiteY3" fmla="*/ 1065791 h 1200881"/>
                      <a:gd name="connsiteX4" fmla="*/ 188749 w 1153301"/>
                      <a:gd name="connsiteY4" fmla="*/ 1001245 h 1200881"/>
                      <a:gd name="connsiteX5" fmla="*/ 88360 w 1153301"/>
                      <a:gd name="connsiteY5" fmla="*/ 979490 h 1200881"/>
                      <a:gd name="connsiteX6" fmla="*/ 105032 w 1153301"/>
                      <a:gd name="connsiteY6" fmla="*/ 872738 h 1200881"/>
                      <a:gd name="connsiteX7" fmla="*/ 581 w 1153301"/>
                      <a:gd name="connsiteY7" fmla="*/ 802243 h 1200881"/>
                      <a:gd name="connsiteX8" fmla="*/ 101928 w 1153301"/>
                      <a:gd name="connsiteY8" fmla="*/ 652895 h 1200881"/>
                      <a:gd name="connsiteX9" fmla="*/ 77284 w 1153301"/>
                      <a:gd name="connsiteY9" fmla="*/ 518506 h 1200881"/>
                      <a:gd name="connsiteX10" fmla="*/ 72807 w 1153301"/>
                      <a:gd name="connsiteY10" fmla="*/ 393761 h 1200881"/>
                      <a:gd name="connsiteX11" fmla="*/ 642347 w 1153301"/>
                      <a:gd name="connsiteY11" fmla="*/ 0 h 1200881"/>
                      <a:gd name="connsiteX12" fmla="*/ 1152645 w 1153301"/>
                      <a:gd name="connsiteY12" fmla="*/ 569195 h 1200881"/>
                      <a:gd name="connsiteX13" fmla="*/ 802533 w 1153301"/>
                      <a:gd name="connsiteY13" fmla="*/ 1143244 h 1200881"/>
                      <a:gd name="connsiteX0" fmla="*/ 708979 w 1153301"/>
                      <a:gd name="connsiteY0" fmla="*/ 973093 h 1200881"/>
                      <a:gd name="connsiteX1" fmla="*/ 248199 w 1153301"/>
                      <a:gd name="connsiteY1" fmla="*/ 1198218 h 1200881"/>
                      <a:gd name="connsiteX2" fmla="*/ 134222 w 1153301"/>
                      <a:gd name="connsiteY2" fmla="*/ 1098447 h 1200881"/>
                      <a:gd name="connsiteX3" fmla="*/ 108730 w 1153301"/>
                      <a:gd name="connsiteY3" fmla="*/ 1065791 h 1200881"/>
                      <a:gd name="connsiteX4" fmla="*/ 188749 w 1153301"/>
                      <a:gd name="connsiteY4" fmla="*/ 1001245 h 1200881"/>
                      <a:gd name="connsiteX5" fmla="*/ 81217 w 1153301"/>
                      <a:gd name="connsiteY5" fmla="*/ 943771 h 1200881"/>
                      <a:gd name="connsiteX6" fmla="*/ 105032 w 1153301"/>
                      <a:gd name="connsiteY6" fmla="*/ 872738 h 1200881"/>
                      <a:gd name="connsiteX7" fmla="*/ 581 w 1153301"/>
                      <a:gd name="connsiteY7" fmla="*/ 802243 h 1200881"/>
                      <a:gd name="connsiteX8" fmla="*/ 101928 w 1153301"/>
                      <a:gd name="connsiteY8" fmla="*/ 652895 h 1200881"/>
                      <a:gd name="connsiteX9" fmla="*/ 77284 w 1153301"/>
                      <a:gd name="connsiteY9" fmla="*/ 518506 h 1200881"/>
                      <a:gd name="connsiteX10" fmla="*/ 72807 w 1153301"/>
                      <a:gd name="connsiteY10" fmla="*/ 393761 h 1200881"/>
                      <a:gd name="connsiteX11" fmla="*/ 642347 w 1153301"/>
                      <a:gd name="connsiteY11" fmla="*/ 0 h 1200881"/>
                      <a:gd name="connsiteX12" fmla="*/ 1152645 w 1153301"/>
                      <a:gd name="connsiteY12" fmla="*/ 569195 h 1200881"/>
                      <a:gd name="connsiteX13" fmla="*/ 802533 w 1153301"/>
                      <a:gd name="connsiteY13" fmla="*/ 1143244 h 1200881"/>
                      <a:gd name="connsiteX0" fmla="*/ 708979 w 1153301"/>
                      <a:gd name="connsiteY0" fmla="*/ 973093 h 1200881"/>
                      <a:gd name="connsiteX1" fmla="*/ 248199 w 1153301"/>
                      <a:gd name="connsiteY1" fmla="*/ 1198218 h 1200881"/>
                      <a:gd name="connsiteX2" fmla="*/ 134222 w 1153301"/>
                      <a:gd name="connsiteY2" fmla="*/ 1098447 h 1200881"/>
                      <a:gd name="connsiteX3" fmla="*/ 108730 w 1153301"/>
                      <a:gd name="connsiteY3" fmla="*/ 1065791 h 1200881"/>
                      <a:gd name="connsiteX4" fmla="*/ 262568 w 1153301"/>
                      <a:gd name="connsiteY4" fmla="*/ 989339 h 1200881"/>
                      <a:gd name="connsiteX5" fmla="*/ 81217 w 1153301"/>
                      <a:gd name="connsiteY5" fmla="*/ 943771 h 1200881"/>
                      <a:gd name="connsiteX6" fmla="*/ 105032 w 1153301"/>
                      <a:gd name="connsiteY6" fmla="*/ 872738 h 1200881"/>
                      <a:gd name="connsiteX7" fmla="*/ 581 w 1153301"/>
                      <a:gd name="connsiteY7" fmla="*/ 802243 h 1200881"/>
                      <a:gd name="connsiteX8" fmla="*/ 101928 w 1153301"/>
                      <a:gd name="connsiteY8" fmla="*/ 652895 h 1200881"/>
                      <a:gd name="connsiteX9" fmla="*/ 77284 w 1153301"/>
                      <a:gd name="connsiteY9" fmla="*/ 518506 h 1200881"/>
                      <a:gd name="connsiteX10" fmla="*/ 72807 w 1153301"/>
                      <a:gd name="connsiteY10" fmla="*/ 393761 h 1200881"/>
                      <a:gd name="connsiteX11" fmla="*/ 642347 w 1153301"/>
                      <a:gd name="connsiteY11" fmla="*/ 0 h 1200881"/>
                      <a:gd name="connsiteX12" fmla="*/ 1152645 w 1153301"/>
                      <a:gd name="connsiteY12" fmla="*/ 569195 h 1200881"/>
                      <a:gd name="connsiteX13" fmla="*/ 802533 w 1153301"/>
                      <a:gd name="connsiteY13" fmla="*/ 1143244 h 1200881"/>
                      <a:gd name="connsiteX0" fmla="*/ 708979 w 1153301"/>
                      <a:gd name="connsiteY0" fmla="*/ 973093 h 1200881"/>
                      <a:gd name="connsiteX1" fmla="*/ 248199 w 1153301"/>
                      <a:gd name="connsiteY1" fmla="*/ 1198218 h 1200881"/>
                      <a:gd name="connsiteX2" fmla="*/ 146129 w 1153301"/>
                      <a:gd name="connsiteY2" fmla="*/ 1127022 h 1200881"/>
                      <a:gd name="connsiteX3" fmla="*/ 108730 w 1153301"/>
                      <a:gd name="connsiteY3" fmla="*/ 1065791 h 1200881"/>
                      <a:gd name="connsiteX4" fmla="*/ 262568 w 1153301"/>
                      <a:gd name="connsiteY4" fmla="*/ 989339 h 1200881"/>
                      <a:gd name="connsiteX5" fmla="*/ 81217 w 1153301"/>
                      <a:gd name="connsiteY5" fmla="*/ 943771 h 1200881"/>
                      <a:gd name="connsiteX6" fmla="*/ 105032 w 1153301"/>
                      <a:gd name="connsiteY6" fmla="*/ 872738 h 1200881"/>
                      <a:gd name="connsiteX7" fmla="*/ 581 w 1153301"/>
                      <a:gd name="connsiteY7" fmla="*/ 802243 h 1200881"/>
                      <a:gd name="connsiteX8" fmla="*/ 101928 w 1153301"/>
                      <a:gd name="connsiteY8" fmla="*/ 652895 h 1200881"/>
                      <a:gd name="connsiteX9" fmla="*/ 77284 w 1153301"/>
                      <a:gd name="connsiteY9" fmla="*/ 518506 h 1200881"/>
                      <a:gd name="connsiteX10" fmla="*/ 72807 w 1153301"/>
                      <a:gd name="connsiteY10" fmla="*/ 393761 h 1200881"/>
                      <a:gd name="connsiteX11" fmla="*/ 642347 w 1153301"/>
                      <a:gd name="connsiteY11" fmla="*/ 0 h 1200881"/>
                      <a:gd name="connsiteX12" fmla="*/ 1152645 w 1153301"/>
                      <a:gd name="connsiteY12" fmla="*/ 569195 h 1200881"/>
                      <a:gd name="connsiteX13" fmla="*/ 802533 w 1153301"/>
                      <a:gd name="connsiteY13" fmla="*/ 1143244 h 1200881"/>
                      <a:gd name="connsiteX0" fmla="*/ 708979 w 1153301"/>
                      <a:gd name="connsiteY0" fmla="*/ 973093 h 1200881"/>
                      <a:gd name="connsiteX1" fmla="*/ 248199 w 1153301"/>
                      <a:gd name="connsiteY1" fmla="*/ 1198218 h 1200881"/>
                      <a:gd name="connsiteX2" fmla="*/ 146129 w 1153301"/>
                      <a:gd name="connsiteY2" fmla="*/ 1127022 h 1200881"/>
                      <a:gd name="connsiteX3" fmla="*/ 108730 w 1153301"/>
                      <a:gd name="connsiteY3" fmla="*/ 1065791 h 1200881"/>
                      <a:gd name="connsiteX4" fmla="*/ 262568 w 1153301"/>
                      <a:gd name="connsiteY4" fmla="*/ 989339 h 1200881"/>
                      <a:gd name="connsiteX5" fmla="*/ 81217 w 1153301"/>
                      <a:gd name="connsiteY5" fmla="*/ 943771 h 1200881"/>
                      <a:gd name="connsiteX6" fmla="*/ 105032 w 1153301"/>
                      <a:gd name="connsiteY6" fmla="*/ 872738 h 1200881"/>
                      <a:gd name="connsiteX7" fmla="*/ 581 w 1153301"/>
                      <a:gd name="connsiteY7" fmla="*/ 802243 h 1200881"/>
                      <a:gd name="connsiteX8" fmla="*/ 101928 w 1153301"/>
                      <a:gd name="connsiteY8" fmla="*/ 652895 h 1200881"/>
                      <a:gd name="connsiteX9" fmla="*/ 77284 w 1153301"/>
                      <a:gd name="connsiteY9" fmla="*/ 518506 h 1200881"/>
                      <a:gd name="connsiteX10" fmla="*/ 72807 w 1153301"/>
                      <a:gd name="connsiteY10" fmla="*/ 393761 h 1200881"/>
                      <a:gd name="connsiteX11" fmla="*/ 642347 w 1153301"/>
                      <a:gd name="connsiteY11" fmla="*/ 0 h 1200881"/>
                      <a:gd name="connsiteX12" fmla="*/ 1152645 w 1153301"/>
                      <a:gd name="connsiteY12" fmla="*/ 569195 h 1200881"/>
                      <a:gd name="connsiteX13" fmla="*/ 802533 w 1153301"/>
                      <a:gd name="connsiteY13" fmla="*/ 1143244 h 1200881"/>
                      <a:gd name="connsiteX0" fmla="*/ 708979 w 1153301"/>
                      <a:gd name="connsiteY0" fmla="*/ 973093 h 1200881"/>
                      <a:gd name="connsiteX1" fmla="*/ 248199 w 1153301"/>
                      <a:gd name="connsiteY1" fmla="*/ 1198218 h 1200881"/>
                      <a:gd name="connsiteX2" fmla="*/ 146129 w 1153301"/>
                      <a:gd name="connsiteY2" fmla="*/ 1127022 h 1200881"/>
                      <a:gd name="connsiteX3" fmla="*/ 118255 w 1153301"/>
                      <a:gd name="connsiteY3" fmla="*/ 1089604 h 1200881"/>
                      <a:gd name="connsiteX4" fmla="*/ 262568 w 1153301"/>
                      <a:gd name="connsiteY4" fmla="*/ 989339 h 1200881"/>
                      <a:gd name="connsiteX5" fmla="*/ 81217 w 1153301"/>
                      <a:gd name="connsiteY5" fmla="*/ 943771 h 1200881"/>
                      <a:gd name="connsiteX6" fmla="*/ 105032 w 1153301"/>
                      <a:gd name="connsiteY6" fmla="*/ 872738 h 1200881"/>
                      <a:gd name="connsiteX7" fmla="*/ 581 w 1153301"/>
                      <a:gd name="connsiteY7" fmla="*/ 802243 h 1200881"/>
                      <a:gd name="connsiteX8" fmla="*/ 101928 w 1153301"/>
                      <a:gd name="connsiteY8" fmla="*/ 652895 h 1200881"/>
                      <a:gd name="connsiteX9" fmla="*/ 77284 w 1153301"/>
                      <a:gd name="connsiteY9" fmla="*/ 518506 h 1200881"/>
                      <a:gd name="connsiteX10" fmla="*/ 72807 w 1153301"/>
                      <a:gd name="connsiteY10" fmla="*/ 393761 h 1200881"/>
                      <a:gd name="connsiteX11" fmla="*/ 642347 w 1153301"/>
                      <a:gd name="connsiteY11" fmla="*/ 0 h 1200881"/>
                      <a:gd name="connsiteX12" fmla="*/ 1152645 w 1153301"/>
                      <a:gd name="connsiteY12" fmla="*/ 569195 h 1200881"/>
                      <a:gd name="connsiteX13" fmla="*/ 802533 w 1153301"/>
                      <a:gd name="connsiteY13" fmla="*/ 1143244 h 1200881"/>
                      <a:gd name="connsiteX0" fmla="*/ 708979 w 1153301"/>
                      <a:gd name="connsiteY0" fmla="*/ 973093 h 1200881"/>
                      <a:gd name="connsiteX1" fmla="*/ 248199 w 1153301"/>
                      <a:gd name="connsiteY1" fmla="*/ 1198218 h 1200881"/>
                      <a:gd name="connsiteX2" fmla="*/ 146129 w 1153301"/>
                      <a:gd name="connsiteY2" fmla="*/ 1127022 h 1200881"/>
                      <a:gd name="connsiteX3" fmla="*/ 118255 w 1153301"/>
                      <a:gd name="connsiteY3" fmla="*/ 1089604 h 1200881"/>
                      <a:gd name="connsiteX4" fmla="*/ 312574 w 1153301"/>
                      <a:gd name="connsiteY4" fmla="*/ 965526 h 1200881"/>
                      <a:gd name="connsiteX5" fmla="*/ 81217 w 1153301"/>
                      <a:gd name="connsiteY5" fmla="*/ 943771 h 1200881"/>
                      <a:gd name="connsiteX6" fmla="*/ 105032 w 1153301"/>
                      <a:gd name="connsiteY6" fmla="*/ 872738 h 1200881"/>
                      <a:gd name="connsiteX7" fmla="*/ 581 w 1153301"/>
                      <a:gd name="connsiteY7" fmla="*/ 802243 h 1200881"/>
                      <a:gd name="connsiteX8" fmla="*/ 101928 w 1153301"/>
                      <a:gd name="connsiteY8" fmla="*/ 652895 h 1200881"/>
                      <a:gd name="connsiteX9" fmla="*/ 77284 w 1153301"/>
                      <a:gd name="connsiteY9" fmla="*/ 518506 h 1200881"/>
                      <a:gd name="connsiteX10" fmla="*/ 72807 w 1153301"/>
                      <a:gd name="connsiteY10" fmla="*/ 393761 h 1200881"/>
                      <a:gd name="connsiteX11" fmla="*/ 642347 w 1153301"/>
                      <a:gd name="connsiteY11" fmla="*/ 0 h 1200881"/>
                      <a:gd name="connsiteX12" fmla="*/ 1152645 w 1153301"/>
                      <a:gd name="connsiteY12" fmla="*/ 569195 h 1200881"/>
                      <a:gd name="connsiteX13" fmla="*/ 802533 w 1153301"/>
                      <a:gd name="connsiteY13" fmla="*/ 1143244 h 1200881"/>
                      <a:gd name="connsiteX0" fmla="*/ 708979 w 1153301"/>
                      <a:gd name="connsiteY0" fmla="*/ 973093 h 1200881"/>
                      <a:gd name="connsiteX1" fmla="*/ 248199 w 1153301"/>
                      <a:gd name="connsiteY1" fmla="*/ 1198218 h 1200881"/>
                      <a:gd name="connsiteX2" fmla="*/ 146129 w 1153301"/>
                      <a:gd name="connsiteY2" fmla="*/ 1127022 h 1200881"/>
                      <a:gd name="connsiteX3" fmla="*/ 118255 w 1153301"/>
                      <a:gd name="connsiteY3" fmla="*/ 1089604 h 1200881"/>
                      <a:gd name="connsiteX4" fmla="*/ 312574 w 1153301"/>
                      <a:gd name="connsiteY4" fmla="*/ 965526 h 1200881"/>
                      <a:gd name="connsiteX5" fmla="*/ 81217 w 1153301"/>
                      <a:gd name="connsiteY5" fmla="*/ 943771 h 1200881"/>
                      <a:gd name="connsiteX6" fmla="*/ 105032 w 1153301"/>
                      <a:gd name="connsiteY6" fmla="*/ 872738 h 1200881"/>
                      <a:gd name="connsiteX7" fmla="*/ 581 w 1153301"/>
                      <a:gd name="connsiteY7" fmla="*/ 802243 h 1200881"/>
                      <a:gd name="connsiteX8" fmla="*/ 101928 w 1153301"/>
                      <a:gd name="connsiteY8" fmla="*/ 652895 h 1200881"/>
                      <a:gd name="connsiteX9" fmla="*/ 77284 w 1153301"/>
                      <a:gd name="connsiteY9" fmla="*/ 518506 h 1200881"/>
                      <a:gd name="connsiteX10" fmla="*/ 72807 w 1153301"/>
                      <a:gd name="connsiteY10" fmla="*/ 393761 h 1200881"/>
                      <a:gd name="connsiteX11" fmla="*/ 642347 w 1153301"/>
                      <a:gd name="connsiteY11" fmla="*/ 0 h 1200881"/>
                      <a:gd name="connsiteX12" fmla="*/ 1152645 w 1153301"/>
                      <a:gd name="connsiteY12" fmla="*/ 569195 h 1200881"/>
                      <a:gd name="connsiteX13" fmla="*/ 802533 w 1153301"/>
                      <a:gd name="connsiteY13" fmla="*/ 1143244 h 1200881"/>
                      <a:gd name="connsiteX0" fmla="*/ 708979 w 1153301"/>
                      <a:gd name="connsiteY0" fmla="*/ 973093 h 1200881"/>
                      <a:gd name="connsiteX1" fmla="*/ 248199 w 1153301"/>
                      <a:gd name="connsiteY1" fmla="*/ 1198218 h 1200881"/>
                      <a:gd name="connsiteX2" fmla="*/ 146129 w 1153301"/>
                      <a:gd name="connsiteY2" fmla="*/ 1127022 h 1200881"/>
                      <a:gd name="connsiteX3" fmla="*/ 118255 w 1153301"/>
                      <a:gd name="connsiteY3" fmla="*/ 1089604 h 1200881"/>
                      <a:gd name="connsiteX4" fmla="*/ 312574 w 1153301"/>
                      <a:gd name="connsiteY4" fmla="*/ 965526 h 1200881"/>
                      <a:gd name="connsiteX5" fmla="*/ 81217 w 1153301"/>
                      <a:gd name="connsiteY5" fmla="*/ 943771 h 1200881"/>
                      <a:gd name="connsiteX6" fmla="*/ 105032 w 1153301"/>
                      <a:gd name="connsiteY6" fmla="*/ 872738 h 1200881"/>
                      <a:gd name="connsiteX7" fmla="*/ 581 w 1153301"/>
                      <a:gd name="connsiteY7" fmla="*/ 802243 h 1200881"/>
                      <a:gd name="connsiteX8" fmla="*/ 101928 w 1153301"/>
                      <a:gd name="connsiteY8" fmla="*/ 652895 h 1200881"/>
                      <a:gd name="connsiteX9" fmla="*/ 77284 w 1153301"/>
                      <a:gd name="connsiteY9" fmla="*/ 518506 h 1200881"/>
                      <a:gd name="connsiteX10" fmla="*/ 72807 w 1153301"/>
                      <a:gd name="connsiteY10" fmla="*/ 393761 h 1200881"/>
                      <a:gd name="connsiteX11" fmla="*/ 642347 w 1153301"/>
                      <a:gd name="connsiteY11" fmla="*/ 0 h 1200881"/>
                      <a:gd name="connsiteX12" fmla="*/ 1152645 w 1153301"/>
                      <a:gd name="connsiteY12" fmla="*/ 569195 h 1200881"/>
                      <a:gd name="connsiteX13" fmla="*/ 802533 w 1153301"/>
                      <a:gd name="connsiteY13" fmla="*/ 1143244 h 1200881"/>
                      <a:gd name="connsiteX0" fmla="*/ 708979 w 1153301"/>
                      <a:gd name="connsiteY0" fmla="*/ 973093 h 1200881"/>
                      <a:gd name="connsiteX1" fmla="*/ 248199 w 1153301"/>
                      <a:gd name="connsiteY1" fmla="*/ 1198218 h 1200881"/>
                      <a:gd name="connsiteX2" fmla="*/ 146129 w 1153301"/>
                      <a:gd name="connsiteY2" fmla="*/ 1127022 h 1200881"/>
                      <a:gd name="connsiteX3" fmla="*/ 118255 w 1153301"/>
                      <a:gd name="connsiteY3" fmla="*/ 1089604 h 1200881"/>
                      <a:gd name="connsiteX4" fmla="*/ 322099 w 1153301"/>
                      <a:gd name="connsiteY4" fmla="*/ 960764 h 1200881"/>
                      <a:gd name="connsiteX5" fmla="*/ 81217 w 1153301"/>
                      <a:gd name="connsiteY5" fmla="*/ 943771 h 1200881"/>
                      <a:gd name="connsiteX6" fmla="*/ 105032 w 1153301"/>
                      <a:gd name="connsiteY6" fmla="*/ 872738 h 1200881"/>
                      <a:gd name="connsiteX7" fmla="*/ 581 w 1153301"/>
                      <a:gd name="connsiteY7" fmla="*/ 802243 h 1200881"/>
                      <a:gd name="connsiteX8" fmla="*/ 101928 w 1153301"/>
                      <a:gd name="connsiteY8" fmla="*/ 652895 h 1200881"/>
                      <a:gd name="connsiteX9" fmla="*/ 77284 w 1153301"/>
                      <a:gd name="connsiteY9" fmla="*/ 518506 h 1200881"/>
                      <a:gd name="connsiteX10" fmla="*/ 72807 w 1153301"/>
                      <a:gd name="connsiteY10" fmla="*/ 393761 h 1200881"/>
                      <a:gd name="connsiteX11" fmla="*/ 642347 w 1153301"/>
                      <a:gd name="connsiteY11" fmla="*/ 0 h 1200881"/>
                      <a:gd name="connsiteX12" fmla="*/ 1152645 w 1153301"/>
                      <a:gd name="connsiteY12" fmla="*/ 569195 h 1200881"/>
                      <a:gd name="connsiteX13" fmla="*/ 802533 w 1153301"/>
                      <a:gd name="connsiteY13" fmla="*/ 1143244 h 12008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53301" h="1200881">
                        <a:moveTo>
                          <a:pt x="708979" y="973093"/>
                        </a:moveTo>
                        <a:cubicBezTo>
                          <a:pt x="613559" y="1150794"/>
                          <a:pt x="503983" y="1215366"/>
                          <a:pt x="248199" y="1198218"/>
                        </a:cubicBezTo>
                        <a:cubicBezTo>
                          <a:pt x="172707" y="1186269"/>
                          <a:pt x="176194" y="1195429"/>
                          <a:pt x="146129" y="1127022"/>
                        </a:cubicBezTo>
                        <a:cubicBezTo>
                          <a:pt x="141600" y="1111374"/>
                          <a:pt x="109564" y="1106201"/>
                          <a:pt x="118255" y="1089604"/>
                        </a:cubicBezTo>
                        <a:cubicBezTo>
                          <a:pt x="122183" y="1075388"/>
                          <a:pt x="330653" y="999357"/>
                          <a:pt x="322099" y="960764"/>
                        </a:cubicBezTo>
                        <a:cubicBezTo>
                          <a:pt x="241805" y="955100"/>
                          <a:pt x="117395" y="958442"/>
                          <a:pt x="81217" y="943771"/>
                        </a:cubicBezTo>
                        <a:cubicBezTo>
                          <a:pt x="45039" y="929100"/>
                          <a:pt x="105030" y="907529"/>
                          <a:pt x="105032" y="872738"/>
                        </a:cubicBezTo>
                        <a:cubicBezTo>
                          <a:pt x="67460" y="853854"/>
                          <a:pt x="-7325" y="856855"/>
                          <a:pt x="581" y="802243"/>
                        </a:cubicBezTo>
                        <a:cubicBezTo>
                          <a:pt x="8487" y="747631"/>
                          <a:pt x="93906" y="709709"/>
                          <a:pt x="101928" y="652895"/>
                        </a:cubicBezTo>
                        <a:cubicBezTo>
                          <a:pt x="109950" y="596081"/>
                          <a:pt x="81740" y="554155"/>
                          <a:pt x="77284" y="518506"/>
                        </a:cubicBezTo>
                        <a:cubicBezTo>
                          <a:pt x="70752" y="486467"/>
                          <a:pt x="73506" y="420261"/>
                          <a:pt x="72807" y="393761"/>
                        </a:cubicBezTo>
                        <a:cubicBezTo>
                          <a:pt x="80133" y="132144"/>
                          <a:pt x="362584" y="0"/>
                          <a:pt x="642347" y="0"/>
                        </a:cubicBezTo>
                        <a:cubicBezTo>
                          <a:pt x="962076" y="0"/>
                          <a:pt x="1166428" y="300072"/>
                          <a:pt x="1152645" y="569195"/>
                        </a:cubicBezTo>
                        <a:cubicBezTo>
                          <a:pt x="1138862" y="838318"/>
                          <a:pt x="794364" y="1003900"/>
                          <a:pt x="802533" y="1143244"/>
                        </a:cubicBez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30" name="月 429">
                    <a:extLst>
                      <a:ext uri="{FF2B5EF4-FFF2-40B4-BE49-F238E27FC236}">
                        <a16:creationId xmlns:a16="http://schemas.microsoft.com/office/drawing/2014/main" id="{2C1AF184-9C7D-4A07-9ECE-C6E2B60D6FD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751891" y="4099372"/>
                    <a:ext cx="95266" cy="243208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31" name="フリーフォーム: 図形 430">
                    <a:extLst>
                      <a:ext uri="{FF2B5EF4-FFF2-40B4-BE49-F238E27FC236}">
                        <a16:creationId xmlns:a16="http://schemas.microsoft.com/office/drawing/2014/main" id="{AF900B87-87DC-4D53-8DF7-F03C514C3EDC}"/>
                      </a:ext>
                    </a:extLst>
                  </p:cNvPr>
                  <p:cNvSpPr/>
                  <p:nvPr/>
                </p:nvSpPr>
                <p:spPr>
                  <a:xfrm>
                    <a:off x="6574661" y="3685221"/>
                    <a:ext cx="1172686" cy="1095683"/>
                  </a:xfrm>
                  <a:custGeom>
                    <a:avLst/>
                    <a:gdLst>
                      <a:gd name="connsiteX0" fmla="*/ 500805 w 1172686"/>
                      <a:gd name="connsiteY0" fmla="*/ 0 h 1095683"/>
                      <a:gd name="connsiteX1" fmla="*/ 722047 w 1172686"/>
                      <a:gd name="connsiteY1" fmla="*/ 44079 h 1095683"/>
                      <a:gd name="connsiteX2" fmla="*/ 793554 w 1172686"/>
                      <a:gd name="connsiteY2" fmla="*/ 82382 h 1095683"/>
                      <a:gd name="connsiteX3" fmla="*/ 814798 w 1172686"/>
                      <a:gd name="connsiteY3" fmla="*/ 79341 h 1095683"/>
                      <a:gd name="connsiteX4" fmla="*/ 1172686 w 1172686"/>
                      <a:gd name="connsiteY4" fmla="*/ 587512 h 1095683"/>
                      <a:gd name="connsiteX5" fmla="*/ 814798 w 1172686"/>
                      <a:gd name="connsiteY5" fmla="*/ 1095683 h 1095683"/>
                      <a:gd name="connsiteX6" fmla="*/ 746534 w 1172686"/>
                      <a:gd name="connsiteY6" fmla="*/ 1085912 h 1095683"/>
                      <a:gd name="connsiteX7" fmla="*/ 746534 w 1172686"/>
                      <a:gd name="connsiteY7" fmla="*/ 300918 h 1095683"/>
                      <a:gd name="connsiteX8" fmla="*/ 0 w 1172686"/>
                      <a:gd name="connsiteY8" fmla="*/ 300918 h 1095683"/>
                      <a:gd name="connsiteX9" fmla="*/ 29491 w 1172686"/>
                      <a:gd name="connsiteY9" fmla="*/ 247300 h 1095683"/>
                      <a:gd name="connsiteX10" fmla="*/ 500805 w 1172686"/>
                      <a:gd name="connsiteY10" fmla="*/ 0 h 10956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72686" h="1095683">
                        <a:moveTo>
                          <a:pt x="500805" y="0"/>
                        </a:moveTo>
                        <a:cubicBezTo>
                          <a:pt x="579283" y="0"/>
                          <a:pt x="654046" y="15695"/>
                          <a:pt x="722047" y="44079"/>
                        </a:cubicBezTo>
                        <a:lnTo>
                          <a:pt x="793554" y="82382"/>
                        </a:lnTo>
                        <a:lnTo>
                          <a:pt x="814798" y="79341"/>
                        </a:lnTo>
                        <a:cubicBezTo>
                          <a:pt x="1012454" y="79341"/>
                          <a:pt x="1172686" y="306857"/>
                          <a:pt x="1172686" y="587512"/>
                        </a:cubicBezTo>
                        <a:cubicBezTo>
                          <a:pt x="1172686" y="868167"/>
                          <a:pt x="1012454" y="1095683"/>
                          <a:pt x="814798" y="1095683"/>
                        </a:cubicBezTo>
                        <a:lnTo>
                          <a:pt x="746534" y="1085912"/>
                        </a:lnTo>
                        <a:lnTo>
                          <a:pt x="746534" y="300918"/>
                        </a:lnTo>
                        <a:lnTo>
                          <a:pt x="0" y="300918"/>
                        </a:lnTo>
                        <a:lnTo>
                          <a:pt x="29491" y="247300"/>
                        </a:lnTo>
                        <a:cubicBezTo>
                          <a:pt x="131634" y="98097"/>
                          <a:pt x="304611" y="0"/>
                          <a:pt x="500805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32" name="月 431">
                    <a:extLst>
                      <a:ext uri="{FF2B5EF4-FFF2-40B4-BE49-F238E27FC236}">
                        <a16:creationId xmlns:a16="http://schemas.microsoft.com/office/drawing/2014/main" id="{C3AD8C23-C6FE-4B2E-8DD4-4D4C67D6BA37}"/>
                      </a:ext>
                    </a:extLst>
                  </p:cNvPr>
                  <p:cNvSpPr/>
                  <p:nvPr/>
                </p:nvSpPr>
                <p:spPr>
                  <a:xfrm rot="8280520">
                    <a:off x="6970704" y="3711769"/>
                    <a:ext cx="456300" cy="912600"/>
                  </a:xfrm>
                  <a:prstGeom prst="moon">
                    <a:avLst>
                      <a:gd name="adj" fmla="val 60694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33" name="グループ化 432">
                    <a:extLst>
                      <a:ext uri="{FF2B5EF4-FFF2-40B4-BE49-F238E27FC236}">
                        <a16:creationId xmlns:a16="http://schemas.microsoft.com/office/drawing/2014/main" id="{D22489B9-0310-4127-91D4-64A86E19F498}"/>
                      </a:ext>
                    </a:extLst>
                  </p:cNvPr>
                  <p:cNvGrpSpPr/>
                  <p:nvPr/>
                </p:nvGrpSpPr>
                <p:grpSpPr>
                  <a:xfrm>
                    <a:off x="7239505" y="4365999"/>
                    <a:ext cx="231434" cy="419158"/>
                    <a:chOff x="1368308" y="1783038"/>
                    <a:chExt cx="188990" cy="342286"/>
                  </a:xfrm>
                </p:grpSpPr>
                <p:sp>
                  <p:nvSpPr>
                    <p:cNvPr id="434" name="フリーフォーム: 図形 433">
                      <a:extLst>
                        <a:ext uri="{FF2B5EF4-FFF2-40B4-BE49-F238E27FC236}">
                          <a16:creationId xmlns:a16="http://schemas.microsoft.com/office/drawing/2014/main" id="{71F8CA04-7750-45E5-AD86-B2957F9AFC55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1368308" y="1783038"/>
                      <a:ext cx="188990" cy="342286"/>
                    </a:xfrm>
                    <a:custGeom>
                      <a:avLst/>
                      <a:gdLst>
                        <a:gd name="connsiteX0" fmla="*/ 109805 w 188990"/>
                        <a:gd name="connsiteY0" fmla="*/ 0 h 342286"/>
                        <a:gd name="connsiteX1" fmla="*/ 0 w 188990"/>
                        <a:gd name="connsiteY1" fmla="*/ 171143 h 342286"/>
                        <a:gd name="connsiteX2" fmla="*/ 109805 w 188990"/>
                        <a:gd name="connsiteY2" fmla="*/ 342286 h 342286"/>
                        <a:gd name="connsiteX3" fmla="*/ 111831 w 188990"/>
                        <a:gd name="connsiteY3" fmla="*/ 341648 h 342286"/>
                        <a:gd name="connsiteX4" fmla="*/ 188990 w 188990"/>
                        <a:gd name="connsiteY4" fmla="*/ 53688 h 342286"/>
                        <a:gd name="connsiteX5" fmla="*/ 187449 w 188990"/>
                        <a:gd name="connsiteY5" fmla="*/ 50126 h 342286"/>
                        <a:gd name="connsiteX6" fmla="*/ 109805 w 188990"/>
                        <a:gd name="connsiteY6" fmla="*/ 0 h 342286"/>
                        <a:gd name="connsiteX0" fmla="*/ 109805 w 188990"/>
                        <a:gd name="connsiteY0" fmla="*/ 0 h 342286"/>
                        <a:gd name="connsiteX1" fmla="*/ 0 w 188990"/>
                        <a:gd name="connsiteY1" fmla="*/ 171143 h 342286"/>
                        <a:gd name="connsiteX2" fmla="*/ 109805 w 188990"/>
                        <a:gd name="connsiteY2" fmla="*/ 342286 h 342286"/>
                        <a:gd name="connsiteX3" fmla="*/ 111831 w 188990"/>
                        <a:gd name="connsiteY3" fmla="*/ 341648 h 342286"/>
                        <a:gd name="connsiteX4" fmla="*/ 178321 w 188990"/>
                        <a:gd name="connsiteY4" fmla="*/ 93383 h 342286"/>
                        <a:gd name="connsiteX5" fmla="*/ 188990 w 188990"/>
                        <a:gd name="connsiteY5" fmla="*/ 53688 h 342286"/>
                        <a:gd name="connsiteX6" fmla="*/ 187449 w 188990"/>
                        <a:gd name="connsiteY6" fmla="*/ 50126 h 342286"/>
                        <a:gd name="connsiteX7" fmla="*/ 109805 w 188990"/>
                        <a:gd name="connsiteY7" fmla="*/ 0 h 342286"/>
                        <a:gd name="connsiteX0" fmla="*/ 178321 w 269761"/>
                        <a:gd name="connsiteY0" fmla="*/ 93383 h 342286"/>
                        <a:gd name="connsiteX1" fmla="*/ 188990 w 269761"/>
                        <a:gd name="connsiteY1" fmla="*/ 53688 h 342286"/>
                        <a:gd name="connsiteX2" fmla="*/ 187449 w 269761"/>
                        <a:gd name="connsiteY2" fmla="*/ 50126 h 342286"/>
                        <a:gd name="connsiteX3" fmla="*/ 109805 w 269761"/>
                        <a:gd name="connsiteY3" fmla="*/ 0 h 342286"/>
                        <a:gd name="connsiteX4" fmla="*/ 0 w 269761"/>
                        <a:gd name="connsiteY4" fmla="*/ 171143 h 342286"/>
                        <a:gd name="connsiteX5" fmla="*/ 109805 w 269761"/>
                        <a:gd name="connsiteY5" fmla="*/ 342286 h 342286"/>
                        <a:gd name="connsiteX6" fmla="*/ 111831 w 269761"/>
                        <a:gd name="connsiteY6" fmla="*/ 341648 h 342286"/>
                        <a:gd name="connsiteX7" fmla="*/ 269761 w 269761"/>
                        <a:gd name="connsiteY7" fmla="*/ 184823 h 342286"/>
                        <a:gd name="connsiteX0" fmla="*/ 188990 w 269761"/>
                        <a:gd name="connsiteY0" fmla="*/ 53688 h 342286"/>
                        <a:gd name="connsiteX1" fmla="*/ 187449 w 269761"/>
                        <a:gd name="connsiteY1" fmla="*/ 50126 h 342286"/>
                        <a:gd name="connsiteX2" fmla="*/ 109805 w 269761"/>
                        <a:gd name="connsiteY2" fmla="*/ 0 h 342286"/>
                        <a:gd name="connsiteX3" fmla="*/ 0 w 269761"/>
                        <a:gd name="connsiteY3" fmla="*/ 171143 h 342286"/>
                        <a:gd name="connsiteX4" fmla="*/ 109805 w 269761"/>
                        <a:gd name="connsiteY4" fmla="*/ 342286 h 342286"/>
                        <a:gd name="connsiteX5" fmla="*/ 111831 w 269761"/>
                        <a:gd name="connsiteY5" fmla="*/ 341648 h 342286"/>
                        <a:gd name="connsiteX6" fmla="*/ 269761 w 269761"/>
                        <a:gd name="connsiteY6" fmla="*/ 184823 h 342286"/>
                        <a:gd name="connsiteX0" fmla="*/ 188990 w 188990"/>
                        <a:gd name="connsiteY0" fmla="*/ 53688 h 342286"/>
                        <a:gd name="connsiteX1" fmla="*/ 187449 w 188990"/>
                        <a:gd name="connsiteY1" fmla="*/ 50126 h 342286"/>
                        <a:gd name="connsiteX2" fmla="*/ 109805 w 188990"/>
                        <a:gd name="connsiteY2" fmla="*/ 0 h 342286"/>
                        <a:gd name="connsiteX3" fmla="*/ 0 w 188990"/>
                        <a:gd name="connsiteY3" fmla="*/ 171143 h 342286"/>
                        <a:gd name="connsiteX4" fmla="*/ 109805 w 188990"/>
                        <a:gd name="connsiteY4" fmla="*/ 342286 h 342286"/>
                        <a:gd name="connsiteX5" fmla="*/ 111831 w 188990"/>
                        <a:gd name="connsiteY5" fmla="*/ 341648 h 3422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88990" h="342286">
                          <a:moveTo>
                            <a:pt x="188990" y="53688"/>
                          </a:moveTo>
                          <a:lnTo>
                            <a:pt x="187449" y="50126"/>
                          </a:lnTo>
                          <a:cubicBezTo>
                            <a:pt x="167578" y="19156"/>
                            <a:pt x="140127" y="0"/>
                            <a:pt x="109805" y="0"/>
                          </a:cubicBezTo>
                          <a:cubicBezTo>
                            <a:pt x="49161" y="0"/>
                            <a:pt x="0" y="76623"/>
                            <a:pt x="0" y="171143"/>
                          </a:cubicBezTo>
                          <a:cubicBezTo>
                            <a:pt x="0" y="265663"/>
                            <a:pt x="49161" y="342286"/>
                            <a:pt x="109805" y="342286"/>
                          </a:cubicBezTo>
                          <a:lnTo>
                            <a:pt x="111831" y="341648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35" name="フリーフォーム: 図形 434">
                      <a:extLst>
                        <a:ext uri="{FF2B5EF4-FFF2-40B4-BE49-F238E27FC236}">
                          <a16:creationId xmlns:a16="http://schemas.microsoft.com/office/drawing/2014/main" id="{00000937-C9DB-43F6-8EDD-6F601793386C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1386510" y="1839869"/>
                      <a:ext cx="131404" cy="222946"/>
                    </a:xfrm>
                    <a:custGeom>
                      <a:avLst/>
                      <a:gdLst>
                        <a:gd name="connsiteX0" fmla="*/ 70049 w 131404"/>
                        <a:gd name="connsiteY0" fmla="*/ 0 h 222946"/>
                        <a:gd name="connsiteX1" fmla="*/ 0 w 131404"/>
                        <a:gd name="connsiteY1" fmla="*/ 111473 h 222946"/>
                        <a:gd name="connsiteX2" fmla="*/ 70049 w 131404"/>
                        <a:gd name="connsiteY2" fmla="*/ 222946 h 222946"/>
                        <a:gd name="connsiteX3" fmla="*/ 89572 w 131404"/>
                        <a:gd name="connsiteY3" fmla="*/ 216674 h 222946"/>
                        <a:gd name="connsiteX4" fmla="*/ 131404 w 131404"/>
                        <a:gd name="connsiteY4" fmla="*/ 60555 h 222946"/>
                        <a:gd name="connsiteX5" fmla="*/ 119581 w 131404"/>
                        <a:gd name="connsiteY5" fmla="*/ 32650 h 222946"/>
                        <a:gd name="connsiteX6" fmla="*/ 70049 w 131404"/>
                        <a:gd name="connsiteY6" fmla="*/ 0 h 2229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31404" h="222946">
                          <a:moveTo>
                            <a:pt x="70049" y="0"/>
                          </a:moveTo>
                          <a:cubicBezTo>
                            <a:pt x="31362" y="0"/>
                            <a:pt x="0" y="49908"/>
                            <a:pt x="0" y="111473"/>
                          </a:cubicBezTo>
                          <a:cubicBezTo>
                            <a:pt x="0" y="173038"/>
                            <a:pt x="31362" y="222946"/>
                            <a:pt x="70049" y="222946"/>
                          </a:cubicBezTo>
                          <a:lnTo>
                            <a:pt x="89572" y="216674"/>
                          </a:lnTo>
                          <a:lnTo>
                            <a:pt x="131404" y="60555"/>
                          </a:lnTo>
                          <a:lnTo>
                            <a:pt x="119581" y="32650"/>
                          </a:lnTo>
                          <a:cubicBezTo>
                            <a:pt x="106905" y="12477"/>
                            <a:pt x="89392" y="0"/>
                            <a:pt x="70049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417" name="フリーフォーム: 図形 416">
                  <a:extLst>
                    <a:ext uri="{FF2B5EF4-FFF2-40B4-BE49-F238E27FC236}">
                      <a16:creationId xmlns:a16="http://schemas.microsoft.com/office/drawing/2014/main" id="{F66A5C55-D9E5-447A-8301-FFF4B9F29257}"/>
                    </a:ext>
                  </a:extLst>
                </p:cNvPr>
                <p:cNvSpPr/>
                <p:nvPr/>
              </p:nvSpPr>
              <p:spPr>
                <a:xfrm>
                  <a:off x="7484523" y="4322016"/>
                  <a:ext cx="103800" cy="117780"/>
                </a:xfrm>
                <a:custGeom>
                  <a:avLst/>
                  <a:gdLst>
                    <a:gd name="connsiteX0" fmla="*/ 51900 w 103800"/>
                    <a:gd name="connsiteY0" fmla="*/ 0 h 117780"/>
                    <a:gd name="connsiteX1" fmla="*/ 103800 w 103800"/>
                    <a:gd name="connsiteY1" fmla="*/ 88536 h 117780"/>
                    <a:gd name="connsiteX2" fmla="*/ 100339 w 103800"/>
                    <a:gd name="connsiteY2" fmla="*/ 117780 h 117780"/>
                    <a:gd name="connsiteX3" fmla="*/ 90793 w 103800"/>
                    <a:gd name="connsiteY3" fmla="*/ 94988 h 117780"/>
                    <a:gd name="connsiteX4" fmla="*/ 51900 w 103800"/>
                    <a:gd name="connsiteY4" fmla="*/ 69056 h 117780"/>
                    <a:gd name="connsiteX5" fmla="*/ 13008 w 103800"/>
                    <a:gd name="connsiteY5" fmla="*/ 94988 h 117780"/>
                    <a:gd name="connsiteX6" fmla="*/ 3461 w 103800"/>
                    <a:gd name="connsiteY6" fmla="*/ 117780 h 117780"/>
                    <a:gd name="connsiteX7" fmla="*/ 0 w 103800"/>
                    <a:gd name="connsiteY7" fmla="*/ 88536 h 117780"/>
                    <a:gd name="connsiteX8" fmla="*/ 51900 w 103800"/>
                    <a:gd name="connsiteY8" fmla="*/ 0 h 1177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3800" h="117780">
                      <a:moveTo>
                        <a:pt x="51900" y="0"/>
                      </a:moveTo>
                      <a:cubicBezTo>
                        <a:pt x="80564" y="0"/>
                        <a:pt x="103800" y="39639"/>
                        <a:pt x="103800" y="88536"/>
                      </a:cubicBezTo>
                      <a:lnTo>
                        <a:pt x="100339" y="117780"/>
                      </a:lnTo>
                      <a:lnTo>
                        <a:pt x="90793" y="94988"/>
                      </a:lnTo>
                      <a:cubicBezTo>
                        <a:pt x="80839" y="78966"/>
                        <a:pt x="67089" y="69056"/>
                        <a:pt x="51900" y="69056"/>
                      </a:cubicBezTo>
                      <a:cubicBezTo>
                        <a:pt x="36712" y="69056"/>
                        <a:pt x="22961" y="78966"/>
                        <a:pt x="13008" y="94988"/>
                      </a:cubicBezTo>
                      <a:lnTo>
                        <a:pt x="3461" y="117780"/>
                      </a:lnTo>
                      <a:lnTo>
                        <a:pt x="0" y="88536"/>
                      </a:lnTo>
                      <a:cubicBezTo>
                        <a:pt x="0" y="39639"/>
                        <a:pt x="23236" y="0"/>
                        <a:pt x="5190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624" name="グループ化 623">
              <a:extLst>
                <a:ext uri="{FF2B5EF4-FFF2-40B4-BE49-F238E27FC236}">
                  <a16:creationId xmlns:a16="http://schemas.microsoft.com/office/drawing/2014/main" id="{59B138A0-0D97-4022-9CAD-063CD66194E7}"/>
                </a:ext>
              </a:extLst>
            </p:cNvPr>
            <p:cNvGrpSpPr/>
            <p:nvPr/>
          </p:nvGrpSpPr>
          <p:grpSpPr>
            <a:xfrm>
              <a:off x="7736633" y="5022131"/>
              <a:ext cx="517256" cy="325063"/>
              <a:chOff x="1821834" y="2152930"/>
              <a:chExt cx="674136" cy="423655"/>
            </a:xfrm>
            <a:solidFill>
              <a:srgbClr val="00B0F0">
                <a:alpha val="50000"/>
              </a:srgbClr>
            </a:solidFill>
          </p:grpSpPr>
          <p:sp>
            <p:nvSpPr>
              <p:cNvPr id="625" name="楕円 8">
                <a:extLst>
                  <a:ext uri="{FF2B5EF4-FFF2-40B4-BE49-F238E27FC236}">
                    <a16:creationId xmlns:a16="http://schemas.microsoft.com/office/drawing/2014/main" id="{819634EF-7CB1-4055-B058-D6FAD55D35FD}"/>
                  </a:ext>
                </a:extLst>
              </p:cNvPr>
              <p:cNvSpPr/>
              <p:nvPr/>
            </p:nvSpPr>
            <p:spPr>
              <a:xfrm rot="5400000">
                <a:off x="2250297" y="2141249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6" name="楕円 8">
                <a:extLst>
                  <a:ext uri="{FF2B5EF4-FFF2-40B4-BE49-F238E27FC236}">
                    <a16:creationId xmlns:a16="http://schemas.microsoft.com/office/drawing/2014/main" id="{BD4EF812-EDBD-4320-A3D8-938EE89D6543}"/>
                  </a:ext>
                </a:extLst>
              </p:cNvPr>
              <p:cNvSpPr/>
              <p:nvPr/>
            </p:nvSpPr>
            <p:spPr>
              <a:xfrm rot="4500000">
                <a:off x="2150069" y="2258808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7" name="楕円 8">
                <a:extLst>
                  <a:ext uri="{FF2B5EF4-FFF2-40B4-BE49-F238E27FC236}">
                    <a16:creationId xmlns:a16="http://schemas.microsoft.com/office/drawing/2014/main" id="{75CED264-FAAA-481F-A78B-440C3FDF8C67}"/>
                  </a:ext>
                </a:extLst>
              </p:cNvPr>
              <p:cNvSpPr/>
              <p:nvPr/>
            </p:nvSpPr>
            <p:spPr>
              <a:xfrm rot="2700000">
                <a:off x="2303257" y="2346404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8" name="楕円 8">
                <a:extLst>
                  <a:ext uri="{FF2B5EF4-FFF2-40B4-BE49-F238E27FC236}">
                    <a16:creationId xmlns:a16="http://schemas.microsoft.com/office/drawing/2014/main" id="{43CCB23C-A16B-4A7A-9C56-1C946644A23F}"/>
                  </a:ext>
                </a:extLst>
              </p:cNvPr>
              <p:cNvSpPr/>
              <p:nvPr/>
            </p:nvSpPr>
            <p:spPr>
              <a:xfrm rot="5400000">
                <a:off x="2414874" y="2203151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9" name="楕円 8">
                <a:extLst>
                  <a:ext uri="{FF2B5EF4-FFF2-40B4-BE49-F238E27FC236}">
                    <a16:creationId xmlns:a16="http://schemas.microsoft.com/office/drawing/2014/main" id="{84B29817-4C89-4DFA-817D-8DD32B779B3C}"/>
                  </a:ext>
                </a:extLst>
              </p:cNvPr>
              <p:cNvSpPr/>
              <p:nvPr/>
            </p:nvSpPr>
            <p:spPr>
              <a:xfrm rot="4500000">
                <a:off x="1996804" y="2178253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0" name="楕円 8">
                <a:extLst>
                  <a:ext uri="{FF2B5EF4-FFF2-40B4-BE49-F238E27FC236}">
                    <a16:creationId xmlns:a16="http://schemas.microsoft.com/office/drawing/2014/main" id="{788C063C-BB22-417D-90C5-A01B3E1E4FB2}"/>
                  </a:ext>
                </a:extLst>
              </p:cNvPr>
              <p:cNvSpPr/>
              <p:nvPr/>
            </p:nvSpPr>
            <p:spPr>
              <a:xfrm rot="2700000">
                <a:off x="2087935" y="2442178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1" name="楕円 8">
                <a:extLst>
                  <a:ext uri="{FF2B5EF4-FFF2-40B4-BE49-F238E27FC236}">
                    <a16:creationId xmlns:a16="http://schemas.microsoft.com/office/drawing/2014/main" id="{78B8E767-EB72-4339-B9F9-B15430B65931}"/>
                  </a:ext>
                </a:extLst>
              </p:cNvPr>
              <p:cNvSpPr/>
              <p:nvPr/>
            </p:nvSpPr>
            <p:spPr>
              <a:xfrm rot="900000">
                <a:off x="2450250" y="2405087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2" name="楕円 8">
                <a:extLst>
                  <a:ext uri="{FF2B5EF4-FFF2-40B4-BE49-F238E27FC236}">
                    <a16:creationId xmlns:a16="http://schemas.microsoft.com/office/drawing/2014/main" id="{29D96BFC-534F-4396-89E9-B1570190EF00}"/>
                  </a:ext>
                </a:extLst>
              </p:cNvPr>
              <p:cNvSpPr/>
              <p:nvPr/>
            </p:nvSpPr>
            <p:spPr>
              <a:xfrm rot="2700000">
                <a:off x="1881871" y="2431885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3" name="楕円 8">
                <a:extLst>
                  <a:ext uri="{FF2B5EF4-FFF2-40B4-BE49-F238E27FC236}">
                    <a16:creationId xmlns:a16="http://schemas.microsoft.com/office/drawing/2014/main" id="{49E4F5A9-6F86-49B3-9E57-B2C246A1FAE0}"/>
                  </a:ext>
                </a:extLst>
              </p:cNvPr>
              <p:cNvSpPr/>
              <p:nvPr/>
            </p:nvSpPr>
            <p:spPr>
              <a:xfrm rot="900000">
                <a:off x="2282663" y="2507504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4" name="楕円 8">
                <a:extLst>
                  <a:ext uri="{FF2B5EF4-FFF2-40B4-BE49-F238E27FC236}">
                    <a16:creationId xmlns:a16="http://schemas.microsoft.com/office/drawing/2014/main" id="{EE6EBEE0-AD63-4D7D-AE7F-52004410C692}"/>
                  </a:ext>
                </a:extLst>
              </p:cNvPr>
              <p:cNvSpPr/>
              <p:nvPr/>
            </p:nvSpPr>
            <p:spPr>
              <a:xfrm rot="4500000">
                <a:off x="1833515" y="2271223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35" name="グループ化 634">
              <a:extLst>
                <a:ext uri="{FF2B5EF4-FFF2-40B4-BE49-F238E27FC236}">
                  <a16:creationId xmlns:a16="http://schemas.microsoft.com/office/drawing/2014/main" id="{31E91BAD-64BE-41DF-99F7-4016B8E4A041}"/>
                </a:ext>
              </a:extLst>
            </p:cNvPr>
            <p:cNvGrpSpPr/>
            <p:nvPr/>
          </p:nvGrpSpPr>
          <p:grpSpPr>
            <a:xfrm flipH="1">
              <a:off x="7589823" y="5000000"/>
              <a:ext cx="517256" cy="325063"/>
              <a:chOff x="1821834" y="2152930"/>
              <a:chExt cx="674136" cy="423655"/>
            </a:xfrm>
            <a:solidFill>
              <a:srgbClr val="00B0F0">
                <a:alpha val="50000"/>
              </a:srgbClr>
            </a:solidFill>
          </p:grpSpPr>
          <p:sp>
            <p:nvSpPr>
              <p:cNvPr id="636" name="楕円 8">
                <a:extLst>
                  <a:ext uri="{FF2B5EF4-FFF2-40B4-BE49-F238E27FC236}">
                    <a16:creationId xmlns:a16="http://schemas.microsoft.com/office/drawing/2014/main" id="{2E886613-0E85-4F35-A99C-28B89B7C9983}"/>
                  </a:ext>
                </a:extLst>
              </p:cNvPr>
              <p:cNvSpPr/>
              <p:nvPr/>
            </p:nvSpPr>
            <p:spPr>
              <a:xfrm rot="5400000">
                <a:off x="2250297" y="2141249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7" name="楕円 8">
                <a:extLst>
                  <a:ext uri="{FF2B5EF4-FFF2-40B4-BE49-F238E27FC236}">
                    <a16:creationId xmlns:a16="http://schemas.microsoft.com/office/drawing/2014/main" id="{43700BBE-C847-4248-9C77-0D494CAE045D}"/>
                  </a:ext>
                </a:extLst>
              </p:cNvPr>
              <p:cNvSpPr/>
              <p:nvPr/>
            </p:nvSpPr>
            <p:spPr>
              <a:xfrm rot="4500000">
                <a:off x="2150069" y="2258808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8" name="楕円 8">
                <a:extLst>
                  <a:ext uri="{FF2B5EF4-FFF2-40B4-BE49-F238E27FC236}">
                    <a16:creationId xmlns:a16="http://schemas.microsoft.com/office/drawing/2014/main" id="{DF8B8876-3F8C-48E9-BFF9-9F42DE43B0C5}"/>
                  </a:ext>
                </a:extLst>
              </p:cNvPr>
              <p:cNvSpPr/>
              <p:nvPr/>
            </p:nvSpPr>
            <p:spPr>
              <a:xfrm rot="2700000">
                <a:off x="2303257" y="2346404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9" name="楕円 8">
                <a:extLst>
                  <a:ext uri="{FF2B5EF4-FFF2-40B4-BE49-F238E27FC236}">
                    <a16:creationId xmlns:a16="http://schemas.microsoft.com/office/drawing/2014/main" id="{1DD9452D-E56D-44BA-B29C-01BC0BB40D24}"/>
                  </a:ext>
                </a:extLst>
              </p:cNvPr>
              <p:cNvSpPr/>
              <p:nvPr/>
            </p:nvSpPr>
            <p:spPr>
              <a:xfrm rot="5400000">
                <a:off x="2414874" y="2203151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0" name="楕円 8">
                <a:extLst>
                  <a:ext uri="{FF2B5EF4-FFF2-40B4-BE49-F238E27FC236}">
                    <a16:creationId xmlns:a16="http://schemas.microsoft.com/office/drawing/2014/main" id="{942451E0-FA9B-45C8-9838-668148F84BE6}"/>
                  </a:ext>
                </a:extLst>
              </p:cNvPr>
              <p:cNvSpPr/>
              <p:nvPr/>
            </p:nvSpPr>
            <p:spPr>
              <a:xfrm rot="4500000">
                <a:off x="1996804" y="2178253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1" name="楕円 8">
                <a:extLst>
                  <a:ext uri="{FF2B5EF4-FFF2-40B4-BE49-F238E27FC236}">
                    <a16:creationId xmlns:a16="http://schemas.microsoft.com/office/drawing/2014/main" id="{67671E3F-6DAE-489B-8DFC-A6C7BD5BC3D2}"/>
                  </a:ext>
                </a:extLst>
              </p:cNvPr>
              <p:cNvSpPr/>
              <p:nvPr/>
            </p:nvSpPr>
            <p:spPr>
              <a:xfrm rot="2700000">
                <a:off x="2087935" y="2442178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2" name="楕円 8">
                <a:extLst>
                  <a:ext uri="{FF2B5EF4-FFF2-40B4-BE49-F238E27FC236}">
                    <a16:creationId xmlns:a16="http://schemas.microsoft.com/office/drawing/2014/main" id="{53B3D728-DAB5-4142-A6CF-9D4E13D6E197}"/>
                  </a:ext>
                </a:extLst>
              </p:cNvPr>
              <p:cNvSpPr/>
              <p:nvPr/>
            </p:nvSpPr>
            <p:spPr>
              <a:xfrm rot="900000">
                <a:off x="2450250" y="2405087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3" name="楕円 8">
                <a:extLst>
                  <a:ext uri="{FF2B5EF4-FFF2-40B4-BE49-F238E27FC236}">
                    <a16:creationId xmlns:a16="http://schemas.microsoft.com/office/drawing/2014/main" id="{C438E9DA-7C0A-4928-ABFB-8668EF3A9021}"/>
                  </a:ext>
                </a:extLst>
              </p:cNvPr>
              <p:cNvSpPr/>
              <p:nvPr/>
            </p:nvSpPr>
            <p:spPr>
              <a:xfrm rot="2700000">
                <a:off x="1881871" y="2431885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4" name="楕円 8">
                <a:extLst>
                  <a:ext uri="{FF2B5EF4-FFF2-40B4-BE49-F238E27FC236}">
                    <a16:creationId xmlns:a16="http://schemas.microsoft.com/office/drawing/2014/main" id="{6B6BCEFD-6E9A-4828-BF7F-5DA5AB2BBF79}"/>
                  </a:ext>
                </a:extLst>
              </p:cNvPr>
              <p:cNvSpPr/>
              <p:nvPr/>
            </p:nvSpPr>
            <p:spPr>
              <a:xfrm rot="900000">
                <a:off x="2282663" y="2507504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5" name="楕円 8">
                <a:extLst>
                  <a:ext uri="{FF2B5EF4-FFF2-40B4-BE49-F238E27FC236}">
                    <a16:creationId xmlns:a16="http://schemas.microsoft.com/office/drawing/2014/main" id="{81EDEF37-5BF0-48D8-8E2C-20016C70C0C2}"/>
                  </a:ext>
                </a:extLst>
              </p:cNvPr>
              <p:cNvSpPr/>
              <p:nvPr/>
            </p:nvSpPr>
            <p:spPr>
              <a:xfrm rot="4500000">
                <a:off x="1833515" y="2271223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58" name="グループ化 757">
            <a:extLst>
              <a:ext uri="{FF2B5EF4-FFF2-40B4-BE49-F238E27FC236}">
                <a16:creationId xmlns:a16="http://schemas.microsoft.com/office/drawing/2014/main" id="{2ECBBE47-2F33-498E-A7C6-0B98366C519F}"/>
              </a:ext>
            </a:extLst>
          </p:cNvPr>
          <p:cNvGrpSpPr/>
          <p:nvPr/>
        </p:nvGrpSpPr>
        <p:grpSpPr>
          <a:xfrm>
            <a:off x="6602512" y="1293962"/>
            <a:ext cx="2643016" cy="2334178"/>
            <a:chOff x="6602512" y="1293962"/>
            <a:chExt cx="2643016" cy="2334178"/>
          </a:xfrm>
        </p:grpSpPr>
        <p:grpSp>
          <p:nvGrpSpPr>
            <p:cNvPr id="620" name="グループ化 619">
              <a:extLst>
                <a:ext uri="{FF2B5EF4-FFF2-40B4-BE49-F238E27FC236}">
                  <a16:creationId xmlns:a16="http://schemas.microsoft.com/office/drawing/2014/main" id="{DC0A5C1C-2B40-4836-913E-618682E83BE9}"/>
                </a:ext>
              </a:extLst>
            </p:cNvPr>
            <p:cNvGrpSpPr/>
            <p:nvPr/>
          </p:nvGrpSpPr>
          <p:grpSpPr>
            <a:xfrm>
              <a:off x="6602512" y="1293962"/>
              <a:ext cx="2643016" cy="2334178"/>
              <a:chOff x="7853777" y="766491"/>
              <a:chExt cx="3240277" cy="2861649"/>
            </a:xfrm>
          </p:grpSpPr>
          <p:grpSp>
            <p:nvGrpSpPr>
              <p:cNvPr id="260" name="グループ化 259">
                <a:extLst>
                  <a:ext uri="{FF2B5EF4-FFF2-40B4-BE49-F238E27FC236}">
                    <a16:creationId xmlns:a16="http://schemas.microsoft.com/office/drawing/2014/main" id="{BD22C413-03FC-459B-9E62-AC32745CC6C3}"/>
                  </a:ext>
                </a:extLst>
              </p:cNvPr>
              <p:cNvGrpSpPr/>
              <p:nvPr/>
            </p:nvGrpSpPr>
            <p:grpSpPr>
              <a:xfrm>
                <a:off x="9152993" y="766491"/>
                <a:ext cx="1941061" cy="2861649"/>
                <a:chOff x="6585726" y="766491"/>
                <a:chExt cx="1941061" cy="2861649"/>
              </a:xfrm>
            </p:grpSpPr>
            <p:grpSp>
              <p:nvGrpSpPr>
                <p:cNvPr id="261" name="グループ化 260">
                  <a:extLst>
                    <a:ext uri="{FF2B5EF4-FFF2-40B4-BE49-F238E27FC236}">
                      <a16:creationId xmlns:a16="http://schemas.microsoft.com/office/drawing/2014/main" id="{BEB58F01-D7D4-45C2-B040-4FA62C264CBE}"/>
                    </a:ext>
                  </a:extLst>
                </p:cNvPr>
                <p:cNvGrpSpPr/>
                <p:nvPr/>
              </p:nvGrpSpPr>
              <p:grpSpPr>
                <a:xfrm>
                  <a:off x="6585726" y="2451598"/>
                  <a:ext cx="1290895" cy="1176542"/>
                  <a:chOff x="6440320" y="2194334"/>
                  <a:chExt cx="1441449" cy="1313759"/>
                </a:xfrm>
              </p:grpSpPr>
              <p:grpSp>
                <p:nvGrpSpPr>
                  <p:cNvPr id="284" name="グループ化 283">
                    <a:extLst>
                      <a:ext uri="{FF2B5EF4-FFF2-40B4-BE49-F238E27FC236}">
                        <a16:creationId xmlns:a16="http://schemas.microsoft.com/office/drawing/2014/main" id="{D92875C1-49A6-4CB5-A096-7A0D7E83C094}"/>
                      </a:ext>
                    </a:extLst>
                  </p:cNvPr>
                  <p:cNvGrpSpPr/>
                  <p:nvPr/>
                </p:nvGrpSpPr>
                <p:grpSpPr>
                  <a:xfrm>
                    <a:off x="6440320" y="2194334"/>
                    <a:ext cx="1441449" cy="1004014"/>
                    <a:chOff x="444652" y="3858749"/>
                    <a:chExt cx="1441449" cy="1004014"/>
                  </a:xfrm>
                </p:grpSpPr>
                <p:sp>
                  <p:nvSpPr>
                    <p:cNvPr id="288" name="フリーフォーム: 図形 287">
                      <a:extLst>
                        <a:ext uri="{FF2B5EF4-FFF2-40B4-BE49-F238E27FC236}">
                          <a16:creationId xmlns:a16="http://schemas.microsoft.com/office/drawing/2014/main" id="{B43C227D-7E9A-4189-83D3-EA417198D3A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0958" y="3896569"/>
                      <a:ext cx="1175143" cy="966194"/>
                    </a:xfrm>
                    <a:custGeom>
                      <a:avLst/>
                      <a:gdLst>
                        <a:gd name="connsiteX0" fmla="*/ 53074 w 1175143"/>
                        <a:gd name="connsiteY0" fmla="*/ 458 h 966194"/>
                        <a:gd name="connsiteX1" fmla="*/ 112996 w 1175143"/>
                        <a:gd name="connsiteY1" fmla="*/ 30284 h 966194"/>
                        <a:gd name="connsiteX2" fmla="*/ 205424 w 1175143"/>
                        <a:gd name="connsiteY2" fmla="*/ 190374 h 966194"/>
                        <a:gd name="connsiteX3" fmla="*/ 340620 w 1175143"/>
                        <a:gd name="connsiteY3" fmla="*/ 226600 h 966194"/>
                        <a:gd name="connsiteX4" fmla="*/ 461577 w 1175143"/>
                        <a:gd name="connsiteY4" fmla="*/ 363500 h 966194"/>
                        <a:gd name="connsiteX5" fmla="*/ 461470 w 1175143"/>
                        <a:gd name="connsiteY5" fmla="*/ 365212 h 966194"/>
                        <a:gd name="connsiteX6" fmla="*/ 1102333 w 1175143"/>
                        <a:gd name="connsiteY6" fmla="*/ 694530 h 966194"/>
                        <a:gd name="connsiteX7" fmla="*/ 1155617 w 1175143"/>
                        <a:gd name="connsiteY7" fmla="*/ 893384 h 966194"/>
                        <a:gd name="connsiteX8" fmla="*/ 956763 w 1175143"/>
                        <a:gd name="connsiteY8" fmla="*/ 946667 h 966194"/>
                        <a:gd name="connsiteX9" fmla="*/ 334052 w 1175143"/>
                        <a:gd name="connsiteY9" fmla="*/ 545312 h 966194"/>
                        <a:gd name="connsiteX10" fmla="*/ 320572 w 1175143"/>
                        <a:gd name="connsiteY10" fmla="*/ 549951 h 966194"/>
                        <a:gd name="connsiteX11" fmla="*/ 255077 w 1175143"/>
                        <a:gd name="connsiteY11" fmla="*/ 545846 h 966194"/>
                        <a:gd name="connsiteX12" fmla="*/ 70236 w 1175143"/>
                        <a:gd name="connsiteY12" fmla="*/ 496318 h 966194"/>
                        <a:gd name="connsiteX13" fmla="*/ 16080 w 1175143"/>
                        <a:gd name="connsiteY13" fmla="*/ 402516 h 966194"/>
                        <a:gd name="connsiteX14" fmla="*/ 61977 w 1175143"/>
                        <a:gd name="connsiteY14" fmla="*/ 231228 h 966194"/>
                        <a:gd name="connsiteX15" fmla="*/ 74556 w 1175143"/>
                        <a:gd name="connsiteY15" fmla="*/ 205902 h 966194"/>
                        <a:gd name="connsiteX16" fmla="*/ 8122 w 1175143"/>
                        <a:gd name="connsiteY16" fmla="*/ 90834 h 966194"/>
                        <a:gd name="connsiteX17" fmla="*/ 30284 w 1175143"/>
                        <a:gd name="connsiteY17" fmla="*/ 8121 h 966194"/>
                        <a:gd name="connsiteX18" fmla="*/ 53074 w 1175143"/>
                        <a:gd name="connsiteY18" fmla="*/ 458 h 96619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</a:cxnLst>
                      <a:rect l="l" t="t" r="r" b="b"/>
                      <a:pathLst>
                        <a:path w="1175143" h="966194">
                          <a:moveTo>
                            <a:pt x="53074" y="458"/>
                          </a:moveTo>
                          <a:cubicBezTo>
                            <a:pt x="76490" y="-2448"/>
                            <a:pt x="100456" y="8564"/>
                            <a:pt x="112996" y="30284"/>
                          </a:cubicBezTo>
                          <a:lnTo>
                            <a:pt x="205424" y="190374"/>
                          </a:lnTo>
                          <a:lnTo>
                            <a:pt x="340620" y="226600"/>
                          </a:lnTo>
                          <a:cubicBezTo>
                            <a:pt x="406738" y="244316"/>
                            <a:pt x="452697" y="299716"/>
                            <a:pt x="461577" y="363500"/>
                          </a:cubicBezTo>
                          <a:lnTo>
                            <a:pt x="461470" y="365212"/>
                          </a:lnTo>
                          <a:lnTo>
                            <a:pt x="1102333" y="694530"/>
                          </a:lnTo>
                          <a:cubicBezTo>
                            <a:pt x="1171960" y="734729"/>
                            <a:pt x="1195815" y="823758"/>
                            <a:pt x="1155617" y="893384"/>
                          </a:cubicBezTo>
                          <a:cubicBezTo>
                            <a:pt x="1115418" y="963010"/>
                            <a:pt x="1026389" y="986865"/>
                            <a:pt x="956763" y="946667"/>
                          </a:cubicBezTo>
                          <a:lnTo>
                            <a:pt x="334052" y="545312"/>
                          </a:lnTo>
                          <a:lnTo>
                            <a:pt x="320572" y="549951"/>
                          </a:lnTo>
                          <a:cubicBezTo>
                            <a:pt x="299310" y="552911"/>
                            <a:pt x="277117" y="551751"/>
                            <a:pt x="255077" y="545846"/>
                          </a:cubicBezTo>
                          <a:lnTo>
                            <a:pt x="70236" y="496318"/>
                          </a:lnTo>
                          <a:cubicBezTo>
                            <a:pt x="29379" y="485370"/>
                            <a:pt x="5132" y="443374"/>
                            <a:pt x="16080" y="402516"/>
                          </a:cubicBezTo>
                          <a:lnTo>
                            <a:pt x="61977" y="231228"/>
                          </a:lnTo>
                          <a:lnTo>
                            <a:pt x="74556" y="205902"/>
                          </a:lnTo>
                          <a:lnTo>
                            <a:pt x="8122" y="90834"/>
                          </a:lnTo>
                          <a:cubicBezTo>
                            <a:pt x="-8599" y="61873"/>
                            <a:pt x="1324" y="24842"/>
                            <a:pt x="30284" y="8121"/>
                          </a:cubicBezTo>
                          <a:cubicBezTo>
                            <a:pt x="37524" y="3941"/>
                            <a:pt x="45268" y="1426"/>
                            <a:pt x="53074" y="458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289" name="グループ化 288">
                      <a:extLst>
                        <a:ext uri="{FF2B5EF4-FFF2-40B4-BE49-F238E27FC236}">
                          <a16:creationId xmlns:a16="http://schemas.microsoft.com/office/drawing/2014/main" id="{650EA6A9-85F3-45E8-8C5A-2FF9CBFF764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44652" y="3858749"/>
                      <a:ext cx="549812" cy="483777"/>
                      <a:chOff x="458025" y="3477713"/>
                      <a:chExt cx="1521156" cy="1338455"/>
                    </a:xfrm>
                  </p:grpSpPr>
                  <p:grpSp>
                    <p:nvGrpSpPr>
                      <p:cNvPr id="290" name="グループ化 289">
                        <a:extLst>
                          <a:ext uri="{FF2B5EF4-FFF2-40B4-BE49-F238E27FC236}">
                            <a16:creationId xmlns:a16="http://schemas.microsoft.com/office/drawing/2014/main" id="{E55D6551-3E05-4864-9D03-A31CEEF2E958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826495" y="3477713"/>
                        <a:ext cx="1152686" cy="1166748"/>
                        <a:chOff x="798968" y="2934075"/>
                        <a:chExt cx="975141" cy="987038"/>
                      </a:xfrm>
                    </p:grpSpPr>
                    <p:sp>
                      <p:nvSpPr>
                        <p:cNvPr id="301" name="フリーフォーム: 図形 300">
                          <a:extLst>
                            <a:ext uri="{FF2B5EF4-FFF2-40B4-BE49-F238E27FC236}">
                              <a16:creationId xmlns:a16="http://schemas.microsoft.com/office/drawing/2014/main" id="{41DF0DE8-2CCF-4C90-AAC4-B7578F06740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9800000">
                          <a:off x="798968" y="2934075"/>
                          <a:ext cx="385384" cy="829654"/>
                        </a:xfrm>
                        <a:custGeom>
                          <a:avLst/>
                          <a:gdLst>
                            <a:gd name="connsiteX0" fmla="*/ 148419 w 415210"/>
                            <a:gd name="connsiteY0" fmla="*/ 8395 h 899070"/>
                            <a:gd name="connsiteX1" fmla="*/ 213668 w 415210"/>
                            <a:gd name="connsiteY1" fmla="*/ 106834 h 899070"/>
                            <a:gd name="connsiteX2" fmla="*/ 213668 w 415210"/>
                            <a:gd name="connsiteY2" fmla="*/ 439191 h 899070"/>
                            <a:gd name="connsiteX3" fmla="*/ 415210 w 415210"/>
                            <a:gd name="connsiteY3" fmla="*/ 788271 h 899070"/>
                            <a:gd name="connsiteX4" fmla="*/ 223302 w 415210"/>
                            <a:gd name="connsiteY4" fmla="*/ 899070 h 899070"/>
                            <a:gd name="connsiteX5" fmla="*/ 19208 w 415210"/>
                            <a:gd name="connsiteY5" fmla="*/ 545569 h 899070"/>
                            <a:gd name="connsiteX6" fmla="*/ 13837 w 415210"/>
                            <a:gd name="connsiteY6" fmla="*/ 529597 h 899070"/>
                            <a:gd name="connsiteX7" fmla="*/ 8396 w 415210"/>
                            <a:gd name="connsiteY7" fmla="*/ 521526 h 899070"/>
                            <a:gd name="connsiteX8" fmla="*/ 0 w 415210"/>
                            <a:gd name="connsiteY8" fmla="*/ 479941 h 899070"/>
                            <a:gd name="connsiteX9" fmla="*/ 0 w 415210"/>
                            <a:gd name="connsiteY9" fmla="*/ 106834 h 899070"/>
                            <a:gd name="connsiteX10" fmla="*/ 106834 w 415210"/>
                            <a:gd name="connsiteY10" fmla="*/ 0 h 899070"/>
                            <a:gd name="connsiteX11" fmla="*/ 148419 w 415210"/>
                            <a:gd name="connsiteY11" fmla="*/ 8395 h 899070"/>
                            <a:gd name="connsiteX0" fmla="*/ 415210 w 506650"/>
                            <a:gd name="connsiteY0" fmla="*/ 788271 h 899070"/>
                            <a:gd name="connsiteX1" fmla="*/ 223302 w 506650"/>
                            <a:gd name="connsiteY1" fmla="*/ 899070 h 899070"/>
                            <a:gd name="connsiteX2" fmla="*/ 19208 w 506650"/>
                            <a:gd name="connsiteY2" fmla="*/ 545569 h 899070"/>
                            <a:gd name="connsiteX3" fmla="*/ 13837 w 506650"/>
                            <a:gd name="connsiteY3" fmla="*/ 529597 h 899070"/>
                            <a:gd name="connsiteX4" fmla="*/ 8396 w 506650"/>
                            <a:gd name="connsiteY4" fmla="*/ 521526 h 899070"/>
                            <a:gd name="connsiteX5" fmla="*/ 0 w 506650"/>
                            <a:gd name="connsiteY5" fmla="*/ 479941 h 899070"/>
                            <a:gd name="connsiteX6" fmla="*/ 0 w 506650"/>
                            <a:gd name="connsiteY6" fmla="*/ 106834 h 899070"/>
                            <a:gd name="connsiteX7" fmla="*/ 106834 w 506650"/>
                            <a:gd name="connsiteY7" fmla="*/ 0 h 899070"/>
                            <a:gd name="connsiteX8" fmla="*/ 148419 w 506650"/>
                            <a:gd name="connsiteY8" fmla="*/ 8395 h 899070"/>
                            <a:gd name="connsiteX9" fmla="*/ 213668 w 506650"/>
                            <a:gd name="connsiteY9" fmla="*/ 106834 h 899070"/>
                            <a:gd name="connsiteX10" fmla="*/ 213668 w 506650"/>
                            <a:gd name="connsiteY10" fmla="*/ 439191 h 899070"/>
                            <a:gd name="connsiteX11" fmla="*/ 506650 w 506650"/>
                            <a:gd name="connsiteY11" fmla="*/ 879711 h 899070"/>
                            <a:gd name="connsiteX0" fmla="*/ 223302 w 506650"/>
                            <a:gd name="connsiteY0" fmla="*/ 899070 h 899070"/>
                            <a:gd name="connsiteX1" fmla="*/ 19208 w 506650"/>
                            <a:gd name="connsiteY1" fmla="*/ 545569 h 899070"/>
                            <a:gd name="connsiteX2" fmla="*/ 13837 w 506650"/>
                            <a:gd name="connsiteY2" fmla="*/ 529597 h 899070"/>
                            <a:gd name="connsiteX3" fmla="*/ 8396 w 506650"/>
                            <a:gd name="connsiteY3" fmla="*/ 521526 h 899070"/>
                            <a:gd name="connsiteX4" fmla="*/ 0 w 506650"/>
                            <a:gd name="connsiteY4" fmla="*/ 479941 h 899070"/>
                            <a:gd name="connsiteX5" fmla="*/ 0 w 506650"/>
                            <a:gd name="connsiteY5" fmla="*/ 106834 h 899070"/>
                            <a:gd name="connsiteX6" fmla="*/ 106834 w 506650"/>
                            <a:gd name="connsiteY6" fmla="*/ 0 h 899070"/>
                            <a:gd name="connsiteX7" fmla="*/ 148419 w 506650"/>
                            <a:gd name="connsiteY7" fmla="*/ 8395 h 899070"/>
                            <a:gd name="connsiteX8" fmla="*/ 213668 w 506650"/>
                            <a:gd name="connsiteY8" fmla="*/ 106834 h 899070"/>
                            <a:gd name="connsiteX9" fmla="*/ 213668 w 506650"/>
                            <a:gd name="connsiteY9" fmla="*/ 439191 h 899070"/>
                            <a:gd name="connsiteX10" fmla="*/ 506650 w 506650"/>
                            <a:gd name="connsiteY10" fmla="*/ 879711 h 899070"/>
                            <a:gd name="connsiteX0" fmla="*/ 223302 w 405256"/>
                            <a:gd name="connsiteY0" fmla="*/ 899070 h 899070"/>
                            <a:gd name="connsiteX1" fmla="*/ 19208 w 405256"/>
                            <a:gd name="connsiteY1" fmla="*/ 545569 h 899070"/>
                            <a:gd name="connsiteX2" fmla="*/ 13837 w 405256"/>
                            <a:gd name="connsiteY2" fmla="*/ 529597 h 899070"/>
                            <a:gd name="connsiteX3" fmla="*/ 8396 w 405256"/>
                            <a:gd name="connsiteY3" fmla="*/ 521526 h 899070"/>
                            <a:gd name="connsiteX4" fmla="*/ 0 w 405256"/>
                            <a:gd name="connsiteY4" fmla="*/ 479941 h 899070"/>
                            <a:gd name="connsiteX5" fmla="*/ 0 w 405256"/>
                            <a:gd name="connsiteY5" fmla="*/ 106834 h 899070"/>
                            <a:gd name="connsiteX6" fmla="*/ 106834 w 405256"/>
                            <a:gd name="connsiteY6" fmla="*/ 0 h 899070"/>
                            <a:gd name="connsiteX7" fmla="*/ 148419 w 405256"/>
                            <a:gd name="connsiteY7" fmla="*/ 8395 h 899070"/>
                            <a:gd name="connsiteX8" fmla="*/ 213668 w 405256"/>
                            <a:gd name="connsiteY8" fmla="*/ 106834 h 899070"/>
                            <a:gd name="connsiteX9" fmla="*/ 213668 w 405256"/>
                            <a:gd name="connsiteY9" fmla="*/ 439191 h 899070"/>
                            <a:gd name="connsiteX10" fmla="*/ 405256 w 405256"/>
                            <a:gd name="connsiteY10" fmla="*/ 744181 h 899070"/>
                            <a:gd name="connsiteX0" fmla="*/ 223302 w 394682"/>
                            <a:gd name="connsiteY0" fmla="*/ 899070 h 899070"/>
                            <a:gd name="connsiteX1" fmla="*/ 19208 w 394682"/>
                            <a:gd name="connsiteY1" fmla="*/ 545569 h 899070"/>
                            <a:gd name="connsiteX2" fmla="*/ 13837 w 394682"/>
                            <a:gd name="connsiteY2" fmla="*/ 529597 h 899070"/>
                            <a:gd name="connsiteX3" fmla="*/ 8396 w 394682"/>
                            <a:gd name="connsiteY3" fmla="*/ 521526 h 899070"/>
                            <a:gd name="connsiteX4" fmla="*/ 0 w 394682"/>
                            <a:gd name="connsiteY4" fmla="*/ 479941 h 899070"/>
                            <a:gd name="connsiteX5" fmla="*/ 0 w 394682"/>
                            <a:gd name="connsiteY5" fmla="*/ 106834 h 899070"/>
                            <a:gd name="connsiteX6" fmla="*/ 106834 w 394682"/>
                            <a:gd name="connsiteY6" fmla="*/ 0 h 899070"/>
                            <a:gd name="connsiteX7" fmla="*/ 148419 w 394682"/>
                            <a:gd name="connsiteY7" fmla="*/ 8395 h 899070"/>
                            <a:gd name="connsiteX8" fmla="*/ 213668 w 394682"/>
                            <a:gd name="connsiteY8" fmla="*/ 106834 h 899070"/>
                            <a:gd name="connsiteX9" fmla="*/ 213668 w 394682"/>
                            <a:gd name="connsiteY9" fmla="*/ 439191 h 899070"/>
                            <a:gd name="connsiteX10" fmla="*/ 394682 w 394682"/>
                            <a:gd name="connsiteY10" fmla="*/ 730745 h 899070"/>
                            <a:gd name="connsiteX0" fmla="*/ 223302 w 385384"/>
                            <a:gd name="connsiteY0" fmla="*/ 899070 h 899070"/>
                            <a:gd name="connsiteX1" fmla="*/ 19208 w 385384"/>
                            <a:gd name="connsiteY1" fmla="*/ 545569 h 899070"/>
                            <a:gd name="connsiteX2" fmla="*/ 13837 w 385384"/>
                            <a:gd name="connsiteY2" fmla="*/ 529597 h 899070"/>
                            <a:gd name="connsiteX3" fmla="*/ 8396 w 385384"/>
                            <a:gd name="connsiteY3" fmla="*/ 521526 h 899070"/>
                            <a:gd name="connsiteX4" fmla="*/ 0 w 385384"/>
                            <a:gd name="connsiteY4" fmla="*/ 479941 h 899070"/>
                            <a:gd name="connsiteX5" fmla="*/ 0 w 385384"/>
                            <a:gd name="connsiteY5" fmla="*/ 106834 h 899070"/>
                            <a:gd name="connsiteX6" fmla="*/ 106834 w 385384"/>
                            <a:gd name="connsiteY6" fmla="*/ 0 h 899070"/>
                            <a:gd name="connsiteX7" fmla="*/ 148419 w 385384"/>
                            <a:gd name="connsiteY7" fmla="*/ 8395 h 899070"/>
                            <a:gd name="connsiteX8" fmla="*/ 213668 w 385384"/>
                            <a:gd name="connsiteY8" fmla="*/ 106834 h 899070"/>
                            <a:gd name="connsiteX9" fmla="*/ 213668 w 385384"/>
                            <a:gd name="connsiteY9" fmla="*/ 439191 h 899070"/>
                            <a:gd name="connsiteX10" fmla="*/ 385384 w 385384"/>
                            <a:gd name="connsiteY10" fmla="*/ 696048 h 899070"/>
                            <a:gd name="connsiteX0" fmla="*/ 222221 w 385384"/>
                            <a:gd name="connsiteY0" fmla="*/ 810457 h 810457"/>
                            <a:gd name="connsiteX1" fmla="*/ 19208 w 385384"/>
                            <a:gd name="connsiteY1" fmla="*/ 545569 h 810457"/>
                            <a:gd name="connsiteX2" fmla="*/ 13837 w 385384"/>
                            <a:gd name="connsiteY2" fmla="*/ 529597 h 810457"/>
                            <a:gd name="connsiteX3" fmla="*/ 8396 w 385384"/>
                            <a:gd name="connsiteY3" fmla="*/ 521526 h 810457"/>
                            <a:gd name="connsiteX4" fmla="*/ 0 w 385384"/>
                            <a:gd name="connsiteY4" fmla="*/ 479941 h 810457"/>
                            <a:gd name="connsiteX5" fmla="*/ 0 w 385384"/>
                            <a:gd name="connsiteY5" fmla="*/ 106834 h 810457"/>
                            <a:gd name="connsiteX6" fmla="*/ 106834 w 385384"/>
                            <a:gd name="connsiteY6" fmla="*/ 0 h 810457"/>
                            <a:gd name="connsiteX7" fmla="*/ 148419 w 385384"/>
                            <a:gd name="connsiteY7" fmla="*/ 8395 h 810457"/>
                            <a:gd name="connsiteX8" fmla="*/ 213668 w 385384"/>
                            <a:gd name="connsiteY8" fmla="*/ 106834 h 810457"/>
                            <a:gd name="connsiteX9" fmla="*/ 213668 w 385384"/>
                            <a:gd name="connsiteY9" fmla="*/ 439191 h 810457"/>
                            <a:gd name="connsiteX10" fmla="*/ 385384 w 385384"/>
                            <a:gd name="connsiteY10" fmla="*/ 696048 h 810457"/>
                            <a:gd name="connsiteX0" fmla="*/ 222136 w 385384"/>
                            <a:gd name="connsiteY0" fmla="*/ 829654 h 829654"/>
                            <a:gd name="connsiteX1" fmla="*/ 19208 w 385384"/>
                            <a:gd name="connsiteY1" fmla="*/ 545569 h 829654"/>
                            <a:gd name="connsiteX2" fmla="*/ 13837 w 385384"/>
                            <a:gd name="connsiteY2" fmla="*/ 529597 h 829654"/>
                            <a:gd name="connsiteX3" fmla="*/ 8396 w 385384"/>
                            <a:gd name="connsiteY3" fmla="*/ 521526 h 829654"/>
                            <a:gd name="connsiteX4" fmla="*/ 0 w 385384"/>
                            <a:gd name="connsiteY4" fmla="*/ 479941 h 829654"/>
                            <a:gd name="connsiteX5" fmla="*/ 0 w 385384"/>
                            <a:gd name="connsiteY5" fmla="*/ 106834 h 829654"/>
                            <a:gd name="connsiteX6" fmla="*/ 106834 w 385384"/>
                            <a:gd name="connsiteY6" fmla="*/ 0 h 829654"/>
                            <a:gd name="connsiteX7" fmla="*/ 148419 w 385384"/>
                            <a:gd name="connsiteY7" fmla="*/ 8395 h 829654"/>
                            <a:gd name="connsiteX8" fmla="*/ 213668 w 385384"/>
                            <a:gd name="connsiteY8" fmla="*/ 106834 h 829654"/>
                            <a:gd name="connsiteX9" fmla="*/ 213668 w 385384"/>
                            <a:gd name="connsiteY9" fmla="*/ 439191 h 829654"/>
                            <a:gd name="connsiteX10" fmla="*/ 385384 w 385384"/>
                            <a:gd name="connsiteY10" fmla="*/ 696048 h 8296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</a:cxnLst>
                          <a:rect l="l" t="t" r="r" b="b"/>
                          <a:pathLst>
                            <a:path w="385384" h="829654">
                              <a:moveTo>
                                <a:pt x="222136" y="829654"/>
                              </a:moveTo>
                              <a:lnTo>
                                <a:pt x="19208" y="545569"/>
                              </a:lnTo>
                              <a:lnTo>
                                <a:pt x="13837" y="529597"/>
                              </a:lnTo>
                              <a:lnTo>
                                <a:pt x="8396" y="521526"/>
                              </a:lnTo>
                              <a:cubicBezTo>
                                <a:pt x="2989" y="508744"/>
                                <a:pt x="0" y="494692"/>
                                <a:pt x="0" y="479941"/>
                              </a:cubicBezTo>
                              <a:lnTo>
                                <a:pt x="0" y="106834"/>
                              </a:lnTo>
                              <a:cubicBezTo>
                                <a:pt x="0" y="47831"/>
                                <a:pt x="47831" y="0"/>
                                <a:pt x="106834" y="0"/>
                              </a:cubicBezTo>
                              <a:cubicBezTo>
                                <a:pt x="121585" y="0"/>
                                <a:pt x="135637" y="2989"/>
                                <a:pt x="148419" y="8395"/>
                              </a:cubicBezTo>
                              <a:cubicBezTo>
                                <a:pt x="186763" y="24614"/>
                                <a:pt x="213668" y="62582"/>
                                <a:pt x="213668" y="106834"/>
                              </a:cubicBezTo>
                              <a:lnTo>
                                <a:pt x="213668" y="439191"/>
                              </a:lnTo>
                              <a:cubicBezTo>
                                <a:pt x="280849" y="555551"/>
                                <a:pt x="385384" y="696048"/>
                                <a:pt x="385384" y="696048"/>
                              </a:cubicBezTo>
                            </a:path>
                          </a:pathLst>
                        </a:custGeom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302" name="フリーフォーム: 図形 301">
                          <a:extLst>
                            <a:ext uri="{FF2B5EF4-FFF2-40B4-BE49-F238E27FC236}">
                              <a16:creationId xmlns:a16="http://schemas.microsoft.com/office/drawing/2014/main" id="{1E88727B-5BC1-4E9F-A060-CF14A29CD1D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9800000">
                          <a:off x="1326636" y="3000278"/>
                          <a:ext cx="79843" cy="387065"/>
                        </a:xfrm>
                        <a:custGeom>
                          <a:avLst/>
                          <a:gdLst>
                            <a:gd name="connsiteX0" fmla="*/ 22876 w 88125"/>
                            <a:gd name="connsiteY0" fmla="*/ 4618 h 438031"/>
                            <a:gd name="connsiteX1" fmla="*/ 88125 w 88125"/>
                            <a:gd name="connsiteY1" fmla="*/ 103057 h 438031"/>
                            <a:gd name="connsiteX2" fmla="*/ 88125 w 88125"/>
                            <a:gd name="connsiteY2" fmla="*/ 425062 h 438031"/>
                            <a:gd name="connsiteX3" fmla="*/ 51446 w 88125"/>
                            <a:gd name="connsiteY3" fmla="*/ 438031 h 438031"/>
                            <a:gd name="connsiteX4" fmla="*/ 49728 w 88125"/>
                            <a:gd name="connsiteY4" fmla="*/ 435242 h 438031"/>
                            <a:gd name="connsiteX5" fmla="*/ 53619 w 88125"/>
                            <a:gd name="connsiteY5" fmla="*/ 91383 h 438031"/>
                            <a:gd name="connsiteX6" fmla="*/ 14742 w 88125"/>
                            <a:gd name="connsiteY6" fmla="*/ 8944 h 438031"/>
                            <a:gd name="connsiteX7" fmla="*/ 0 w 88125"/>
                            <a:gd name="connsiteY7" fmla="*/ 0 h 43803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88125" h="438031">
                              <a:moveTo>
                                <a:pt x="22876" y="4618"/>
                              </a:moveTo>
                              <a:cubicBezTo>
                                <a:pt x="61220" y="20837"/>
                                <a:pt x="88125" y="58805"/>
                                <a:pt x="88125" y="103057"/>
                              </a:cubicBezTo>
                              <a:lnTo>
                                <a:pt x="88125" y="425062"/>
                              </a:lnTo>
                              <a:lnTo>
                                <a:pt x="51446" y="438031"/>
                              </a:lnTo>
                              <a:lnTo>
                                <a:pt x="49728" y="435242"/>
                              </a:lnTo>
                              <a:lnTo>
                                <a:pt x="53619" y="91383"/>
                              </a:lnTo>
                              <a:cubicBezTo>
                                <a:pt x="53619" y="58194"/>
                                <a:pt x="38485" y="28539"/>
                                <a:pt x="14742" y="8944"/>
                              </a:cubicBezTo>
                              <a:lnTo>
                                <a:pt x="0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FFFFFF">
                            <a:alpha val="40000"/>
                          </a:srgbClr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303" name="フリーフォーム: 図形 302">
                          <a:extLst>
                            <a:ext uri="{FF2B5EF4-FFF2-40B4-BE49-F238E27FC236}">
                              <a16:creationId xmlns:a16="http://schemas.microsoft.com/office/drawing/2014/main" id="{CB680A54-22A1-4953-B18D-6342B7D48F8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9800000">
                          <a:off x="819431" y="2995516"/>
                          <a:ext cx="79843" cy="387065"/>
                        </a:xfrm>
                        <a:custGeom>
                          <a:avLst/>
                          <a:gdLst>
                            <a:gd name="connsiteX0" fmla="*/ 22876 w 88125"/>
                            <a:gd name="connsiteY0" fmla="*/ 4618 h 438031"/>
                            <a:gd name="connsiteX1" fmla="*/ 88125 w 88125"/>
                            <a:gd name="connsiteY1" fmla="*/ 103057 h 438031"/>
                            <a:gd name="connsiteX2" fmla="*/ 88125 w 88125"/>
                            <a:gd name="connsiteY2" fmla="*/ 425062 h 438031"/>
                            <a:gd name="connsiteX3" fmla="*/ 51446 w 88125"/>
                            <a:gd name="connsiteY3" fmla="*/ 438031 h 438031"/>
                            <a:gd name="connsiteX4" fmla="*/ 49728 w 88125"/>
                            <a:gd name="connsiteY4" fmla="*/ 435242 h 438031"/>
                            <a:gd name="connsiteX5" fmla="*/ 53619 w 88125"/>
                            <a:gd name="connsiteY5" fmla="*/ 91383 h 438031"/>
                            <a:gd name="connsiteX6" fmla="*/ 14742 w 88125"/>
                            <a:gd name="connsiteY6" fmla="*/ 8944 h 438031"/>
                            <a:gd name="connsiteX7" fmla="*/ 0 w 88125"/>
                            <a:gd name="connsiteY7" fmla="*/ 0 h 43803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88125" h="438031">
                              <a:moveTo>
                                <a:pt x="22876" y="4618"/>
                              </a:moveTo>
                              <a:cubicBezTo>
                                <a:pt x="61220" y="20837"/>
                                <a:pt x="88125" y="58805"/>
                                <a:pt x="88125" y="103057"/>
                              </a:cubicBezTo>
                              <a:lnTo>
                                <a:pt x="88125" y="425062"/>
                              </a:lnTo>
                              <a:lnTo>
                                <a:pt x="51446" y="438031"/>
                              </a:lnTo>
                              <a:lnTo>
                                <a:pt x="49728" y="435242"/>
                              </a:lnTo>
                              <a:lnTo>
                                <a:pt x="53619" y="91383"/>
                              </a:lnTo>
                              <a:cubicBezTo>
                                <a:pt x="53619" y="58194"/>
                                <a:pt x="38485" y="28539"/>
                                <a:pt x="14742" y="8944"/>
                              </a:cubicBezTo>
                              <a:lnTo>
                                <a:pt x="0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FFFFFF">
                            <a:alpha val="40000"/>
                          </a:srgbClr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304" name="月 303">
                          <a:extLst>
                            <a:ext uri="{FF2B5EF4-FFF2-40B4-BE49-F238E27FC236}">
                              <a16:creationId xmlns:a16="http://schemas.microsoft.com/office/drawing/2014/main" id="{9536ABD0-16EF-4E15-A42E-6440BC5C801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4500000">
                          <a:off x="1478625" y="3625630"/>
                          <a:ext cx="105561" cy="485406"/>
                        </a:xfrm>
                        <a:prstGeom prst="moon">
                          <a:avLst>
                            <a:gd name="adj" fmla="val 38709"/>
                          </a:avLst>
                        </a:prstGeom>
                        <a:solidFill>
                          <a:srgbClr val="000000">
                            <a:alpha val="20000"/>
                          </a:srgbClr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sp>
                    <p:nvSpPr>
                      <p:cNvPr id="291" name="四角形: 角を丸くする 290">
                        <a:extLst>
                          <a:ext uri="{FF2B5EF4-FFF2-40B4-BE49-F238E27FC236}">
                            <a16:creationId xmlns:a16="http://schemas.microsoft.com/office/drawing/2014/main" id="{197E5CEC-5EB2-427D-8804-1470C942D6E0}"/>
                          </a:ext>
                        </a:extLst>
                      </p:cNvPr>
                      <p:cNvSpPr/>
                      <p:nvPr/>
                    </p:nvSpPr>
                    <p:spPr>
                      <a:xfrm rot="900000">
                        <a:off x="1303782" y="4152514"/>
                        <a:ext cx="100880" cy="642819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</a:endParaRPr>
                      </a:p>
                    </p:txBody>
                  </p:sp>
                  <p:sp>
                    <p:nvSpPr>
                      <p:cNvPr id="292" name="四角形: 上の 2 つの角を丸める 109">
                        <a:extLst>
                          <a:ext uri="{FF2B5EF4-FFF2-40B4-BE49-F238E27FC236}">
                            <a16:creationId xmlns:a16="http://schemas.microsoft.com/office/drawing/2014/main" id="{4D7B0364-C57F-4B6E-BDDA-DB8F0D92F022}"/>
                          </a:ext>
                        </a:extLst>
                      </p:cNvPr>
                      <p:cNvSpPr/>
                      <p:nvPr/>
                    </p:nvSpPr>
                    <p:spPr>
                      <a:xfrm rot="12177584">
                        <a:off x="797146" y="4137286"/>
                        <a:ext cx="604156" cy="75574"/>
                      </a:xfrm>
                      <a:custGeom>
                        <a:avLst/>
                        <a:gdLst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473274 w 473274"/>
                          <a:gd name="connsiteY4" fmla="*/ 79078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91305"/>
                          <a:gd name="connsiteX1" fmla="*/ 433735 w 473274"/>
                          <a:gd name="connsiteY1" fmla="*/ 0 h 91305"/>
                          <a:gd name="connsiteX2" fmla="*/ 473274 w 473274"/>
                          <a:gd name="connsiteY2" fmla="*/ 39539 h 91305"/>
                          <a:gd name="connsiteX3" fmla="*/ 473274 w 473274"/>
                          <a:gd name="connsiteY3" fmla="*/ 79078 h 91305"/>
                          <a:gd name="connsiteX4" fmla="*/ 306045 w 473274"/>
                          <a:gd name="connsiteY4" fmla="*/ 91305 h 91305"/>
                          <a:gd name="connsiteX5" fmla="*/ 0 w 473274"/>
                          <a:gd name="connsiteY5" fmla="*/ 79078 h 91305"/>
                          <a:gd name="connsiteX6" fmla="*/ 0 w 473274"/>
                          <a:gd name="connsiteY6" fmla="*/ 79078 h 91305"/>
                          <a:gd name="connsiteX7" fmla="*/ 0 w 473274"/>
                          <a:gd name="connsiteY7" fmla="*/ 39539 h 91305"/>
                          <a:gd name="connsiteX8" fmla="*/ 39539 w 473274"/>
                          <a:gd name="connsiteY8" fmla="*/ 0 h 91305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7422 w 473274"/>
                          <a:gd name="connsiteY4" fmla="*/ 51413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7422 w 473274"/>
                          <a:gd name="connsiteY4" fmla="*/ 51413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5290 w 473274"/>
                          <a:gd name="connsiteY4" fmla="*/ 62661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5290 w 473274"/>
                          <a:gd name="connsiteY4" fmla="*/ 62661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26519 w 473274"/>
                          <a:gd name="connsiteY4" fmla="*/ 66377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65805 w 499540"/>
                          <a:gd name="connsiteY0" fmla="*/ 0 h 79078"/>
                          <a:gd name="connsiteX1" fmla="*/ 460001 w 499540"/>
                          <a:gd name="connsiteY1" fmla="*/ 0 h 79078"/>
                          <a:gd name="connsiteX2" fmla="*/ 499540 w 499540"/>
                          <a:gd name="connsiteY2" fmla="*/ 39539 h 79078"/>
                          <a:gd name="connsiteX3" fmla="*/ 499540 w 499540"/>
                          <a:gd name="connsiteY3" fmla="*/ 79078 h 79078"/>
                          <a:gd name="connsiteX4" fmla="*/ 252785 w 499540"/>
                          <a:gd name="connsiteY4" fmla="*/ 66377 h 79078"/>
                          <a:gd name="connsiteX5" fmla="*/ 26266 w 499540"/>
                          <a:gd name="connsiteY5" fmla="*/ 79078 h 79078"/>
                          <a:gd name="connsiteX6" fmla="*/ 26266 w 499540"/>
                          <a:gd name="connsiteY6" fmla="*/ 79078 h 79078"/>
                          <a:gd name="connsiteX7" fmla="*/ 0 w 499540"/>
                          <a:gd name="connsiteY7" fmla="*/ 31857 h 79078"/>
                          <a:gd name="connsiteX8" fmla="*/ 65805 w 499540"/>
                          <a:gd name="connsiteY8" fmla="*/ 0 h 79078"/>
                          <a:gd name="connsiteX0" fmla="*/ 69239 w 502974"/>
                          <a:gd name="connsiteY0" fmla="*/ 0 h 79078"/>
                          <a:gd name="connsiteX1" fmla="*/ 463435 w 502974"/>
                          <a:gd name="connsiteY1" fmla="*/ 0 h 79078"/>
                          <a:gd name="connsiteX2" fmla="*/ 502974 w 502974"/>
                          <a:gd name="connsiteY2" fmla="*/ 39539 h 79078"/>
                          <a:gd name="connsiteX3" fmla="*/ 502974 w 502974"/>
                          <a:gd name="connsiteY3" fmla="*/ 79078 h 79078"/>
                          <a:gd name="connsiteX4" fmla="*/ 256219 w 502974"/>
                          <a:gd name="connsiteY4" fmla="*/ 66377 h 79078"/>
                          <a:gd name="connsiteX5" fmla="*/ 29700 w 502974"/>
                          <a:gd name="connsiteY5" fmla="*/ 79078 h 79078"/>
                          <a:gd name="connsiteX6" fmla="*/ 29700 w 502974"/>
                          <a:gd name="connsiteY6" fmla="*/ 79078 h 79078"/>
                          <a:gd name="connsiteX7" fmla="*/ 0 w 502974"/>
                          <a:gd name="connsiteY7" fmla="*/ 47255 h 79078"/>
                          <a:gd name="connsiteX8" fmla="*/ 69239 w 502974"/>
                          <a:gd name="connsiteY8" fmla="*/ 0 h 79078"/>
                          <a:gd name="connsiteX0" fmla="*/ 69239 w 502974"/>
                          <a:gd name="connsiteY0" fmla="*/ 0 h 79078"/>
                          <a:gd name="connsiteX1" fmla="*/ 463435 w 502974"/>
                          <a:gd name="connsiteY1" fmla="*/ 0 h 79078"/>
                          <a:gd name="connsiteX2" fmla="*/ 502974 w 502974"/>
                          <a:gd name="connsiteY2" fmla="*/ 39539 h 79078"/>
                          <a:gd name="connsiteX3" fmla="*/ 502974 w 502974"/>
                          <a:gd name="connsiteY3" fmla="*/ 79078 h 79078"/>
                          <a:gd name="connsiteX4" fmla="*/ 256219 w 502974"/>
                          <a:gd name="connsiteY4" fmla="*/ 66377 h 79078"/>
                          <a:gd name="connsiteX5" fmla="*/ 29700 w 502974"/>
                          <a:gd name="connsiteY5" fmla="*/ 79078 h 79078"/>
                          <a:gd name="connsiteX6" fmla="*/ 0 w 502974"/>
                          <a:gd name="connsiteY6" fmla="*/ 47255 h 79078"/>
                          <a:gd name="connsiteX7" fmla="*/ 69239 w 502974"/>
                          <a:gd name="connsiteY7" fmla="*/ 0 h 79078"/>
                          <a:gd name="connsiteX0" fmla="*/ 69239 w 502974"/>
                          <a:gd name="connsiteY0" fmla="*/ 0 h 79278"/>
                          <a:gd name="connsiteX1" fmla="*/ 463435 w 502974"/>
                          <a:gd name="connsiteY1" fmla="*/ 0 h 79278"/>
                          <a:gd name="connsiteX2" fmla="*/ 502974 w 502974"/>
                          <a:gd name="connsiteY2" fmla="*/ 39539 h 79278"/>
                          <a:gd name="connsiteX3" fmla="*/ 502974 w 502974"/>
                          <a:gd name="connsiteY3" fmla="*/ 79078 h 79278"/>
                          <a:gd name="connsiteX4" fmla="*/ 256219 w 502974"/>
                          <a:gd name="connsiteY4" fmla="*/ 66377 h 79278"/>
                          <a:gd name="connsiteX5" fmla="*/ 29700 w 502974"/>
                          <a:gd name="connsiteY5" fmla="*/ 79078 h 79278"/>
                          <a:gd name="connsiteX6" fmla="*/ 0 w 502974"/>
                          <a:gd name="connsiteY6" fmla="*/ 47255 h 79278"/>
                          <a:gd name="connsiteX7" fmla="*/ 69239 w 502974"/>
                          <a:gd name="connsiteY7" fmla="*/ 0 h 7927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502974" h="79278">
                            <a:moveTo>
                              <a:pt x="69239" y="0"/>
                            </a:moveTo>
                            <a:lnTo>
                              <a:pt x="463435" y="0"/>
                            </a:lnTo>
                            <a:cubicBezTo>
                              <a:pt x="485272" y="0"/>
                              <a:pt x="502974" y="17702"/>
                              <a:pt x="502974" y="39539"/>
                            </a:cubicBezTo>
                            <a:lnTo>
                              <a:pt x="502974" y="79078"/>
                            </a:lnTo>
                            <a:cubicBezTo>
                              <a:pt x="424357" y="69856"/>
                              <a:pt x="424546" y="64197"/>
                              <a:pt x="256219" y="66377"/>
                            </a:cubicBezTo>
                            <a:cubicBezTo>
                              <a:pt x="87892" y="68557"/>
                              <a:pt x="71127" y="80995"/>
                              <a:pt x="29700" y="79078"/>
                            </a:cubicBezTo>
                            <a:cubicBezTo>
                              <a:pt x="-11727" y="77161"/>
                              <a:pt x="9900" y="57863"/>
                              <a:pt x="0" y="47255"/>
                            </a:cubicBezTo>
                            <a:cubicBezTo>
                              <a:pt x="0" y="25418"/>
                              <a:pt x="47402" y="0"/>
                              <a:pt x="69239" y="0"/>
                            </a:cubicBezTo>
                            <a:close/>
                          </a:path>
                        </a:pathLst>
                      </a:custGeom>
                      <a:solidFill>
                        <a:srgbClr val="000000">
                          <a:alpha val="2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93" name="フリーフォーム: 図形 292">
                        <a:extLst>
                          <a:ext uri="{FF2B5EF4-FFF2-40B4-BE49-F238E27FC236}">
                            <a16:creationId xmlns:a16="http://schemas.microsoft.com/office/drawing/2014/main" id="{9D360EBE-E642-4CB1-9E80-C70939A48997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615624" y="3482004"/>
                        <a:ext cx="605299" cy="1198185"/>
                      </a:xfrm>
                      <a:custGeom>
                        <a:avLst/>
                        <a:gdLst>
                          <a:gd name="connsiteX0" fmla="*/ 153926 w 525860"/>
                          <a:gd name="connsiteY0" fmla="*/ 8707 h 1084373"/>
                          <a:gd name="connsiteX1" fmla="*/ 221596 w 525860"/>
                          <a:gd name="connsiteY1" fmla="*/ 110798 h 1084373"/>
                          <a:gd name="connsiteX2" fmla="*/ 221596 w 525860"/>
                          <a:gd name="connsiteY2" fmla="*/ 446574 h 1084373"/>
                          <a:gd name="connsiteX3" fmla="*/ 525860 w 525860"/>
                          <a:gd name="connsiteY3" fmla="*/ 973575 h 1084373"/>
                          <a:gd name="connsiteX4" fmla="*/ 333952 w 525860"/>
                          <a:gd name="connsiteY4" fmla="*/ 1084373 h 1084373"/>
                          <a:gd name="connsiteX5" fmla="*/ 24707 w 525860"/>
                          <a:gd name="connsiteY5" fmla="*/ 548745 h 1084373"/>
                          <a:gd name="connsiteX6" fmla="*/ 20743 w 525860"/>
                          <a:gd name="connsiteY6" fmla="*/ 536956 h 1084373"/>
                          <a:gd name="connsiteX7" fmla="*/ 8707 w 525860"/>
                          <a:gd name="connsiteY7" fmla="*/ 519105 h 1084373"/>
                          <a:gd name="connsiteX8" fmla="*/ 0 w 525860"/>
                          <a:gd name="connsiteY8" fmla="*/ 475977 h 1084373"/>
                          <a:gd name="connsiteX9" fmla="*/ 0 w 525860"/>
                          <a:gd name="connsiteY9" fmla="*/ 110798 h 1084373"/>
                          <a:gd name="connsiteX10" fmla="*/ 110798 w 525860"/>
                          <a:gd name="connsiteY10" fmla="*/ 0 h 1084373"/>
                          <a:gd name="connsiteX11" fmla="*/ 153926 w 525860"/>
                          <a:gd name="connsiteY11" fmla="*/ 8707 h 1084373"/>
                          <a:gd name="connsiteX0" fmla="*/ 525860 w 617300"/>
                          <a:gd name="connsiteY0" fmla="*/ 973575 h 1084373"/>
                          <a:gd name="connsiteX1" fmla="*/ 333952 w 617300"/>
                          <a:gd name="connsiteY1" fmla="*/ 1084373 h 1084373"/>
                          <a:gd name="connsiteX2" fmla="*/ 24707 w 617300"/>
                          <a:gd name="connsiteY2" fmla="*/ 548745 h 1084373"/>
                          <a:gd name="connsiteX3" fmla="*/ 20743 w 617300"/>
                          <a:gd name="connsiteY3" fmla="*/ 536956 h 1084373"/>
                          <a:gd name="connsiteX4" fmla="*/ 8707 w 617300"/>
                          <a:gd name="connsiteY4" fmla="*/ 519105 h 1084373"/>
                          <a:gd name="connsiteX5" fmla="*/ 0 w 617300"/>
                          <a:gd name="connsiteY5" fmla="*/ 475977 h 1084373"/>
                          <a:gd name="connsiteX6" fmla="*/ 0 w 617300"/>
                          <a:gd name="connsiteY6" fmla="*/ 110798 h 1084373"/>
                          <a:gd name="connsiteX7" fmla="*/ 110798 w 617300"/>
                          <a:gd name="connsiteY7" fmla="*/ 0 h 1084373"/>
                          <a:gd name="connsiteX8" fmla="*/ 153926 w 617300"/>
                          <a:gd name="connsiteY8" fmla="*/ 8707 h 1084373"/>
                          <a:gd name="connsiteX9" fmla="*/ 221596 w 617300"/>
                          <a:gd name="connsiteY9" fmla="*/ 110798 h 1084373"/>
                          <a:gd name="connsiteX10" fmla="*/ 221596 w 617300"/>
                          <a:gd name="connsiteY10" fmla="*/ 446574 h 1084373"/>
                          <a:gd name="connsiteX11" fmla="*/ 617300 w 617300"/>
                          <a:gd name="connsiteY11" fmla="*/ 1065015 h 1084373"/>
                          <a:gd name="connsiteX0" fmla="*/ 333952 w 617300"/>
                          <a:gd name="connsiteY0" fmla="*/ 1084373 h 1084373"/>
                          <a:gd name="connsiteX1" fmla="*/ 24707 w 617300"/>
                          <a:gd name="connsiteY1" fmla="*/ 548745 h 1084373"/>
                          <a:gd name="connsiteX2" fmla="*/ 20743 w 617300"/>
                          <a:gd name="connsiteY2" fmla="*/ 536956 h 1084373"/>
                          <a:gd name="connsiteX3" fmla="*/ 8707 w 617300"/>
                          <a:gd name="connsiteY3" fmla="*/ 519105 h 1084373"/>
                          <a:gd name="connsiteX4" fmla="*/ 0 w 617300"/>
                          <a:gd name="connsiteY4" fmla="*/ 475977 h 1084373"/>
                          <a:gd name="connsiteX5" fmla="*/ 0 w 617300"/>
                          <a:gd name="connsiteY5" fmla="*/ 110798 h 1084373"/>
                          <a:gd name="connsiteX6" fmla="*/ 110798 w 617300"/>
                          <a:gd name="connsiteY6" fmla="*/ 0 h 1084373"/>
                          <a:gd name="connsiteX7" fmla="*/ 153926 w 617300"/>
                          <a:gd name="connsiteY7" fmla="*/ 8707 h 1084373"/>
                          <a:gd name="connsiteX8" fmla="*/ 221596 w 617300"/>
                          <a:gd name="connsiteY8" fmla="*/ 110798 h 1084373"/>
                          <a:gd name="connsiteX9" fmla="*/ 221596 w 617300"/>
                          <a:gd name="connsiteY9" fmla="*/ 446574 h 1084373"/>
                          <a:gd name="connsiteX10" fmla="*/ 617300 w 617300"/>
                          <a:gd name="connsiteY10" fmla="*/ 1065015 h 1084373"/>
                          <a:gd name="connsiteX0" fmla="*/ 333952 w 523729"/>
                          <a:gd name="connsiteY0" fmla="*/ 1084373 h 1084373"/>
                          <a:gd name="connsiteX1" fmla="*/ 24707 w 523729"/>
                          <a:gd name="connsiteY1" fmla="*/ 548745 h 1084373"/>
                          <a:gd name="connsiteX2" fmla="*/ 20743 w 523729"/>
                          <a:gd name="connsiteY2" fmla="*/ 536956 h 1084373"/>
                          <a:gd name="connsiteX3" fmla="*/ 8707 w 523729"/>
                          <a:gd name="connsiteY3" fmla="*/ 519105 h 1084373"/>
                          <a:gd name="connsiteX4" fmla="*/ 0 w 523729"/>
                          <a:gd name="connsiteY4" fmla="*/ 475977 h 1084373"/>
                          <a:gd name="connsiteX5" fmla="*/ 0 w 523729"/>
                          <a:gd name="connsiteY5" fmla="*/ 110798 h 1084373"/>
                          <a:gd name="connsiteX6" fmla="*/ 110798 w 523729"/>
                          <a:gd name="connsiteY6" fmla="*/ 0 h 1084373"/>
                          <a:gd name="connsiteX7" fmla="*/ 153926 w 523729"/>
                          <a:gd name="connsiteY7" fmla="*/ 8707 h 1084373"/>
                          <a:gd name="connsiteX8" fmla="*/ 221596 w 523729"/>
                          <a:gd name="connsiteY8" fmla="*/ 110798 h 1084373"/>
                          <a:gd name="connsiteX9" fmla="*/ 221596 w 523729"/>
                          <a:gd name="connsiteY9" fmla="*/ 446574 h 1084373"/>
                          <a:gd name="connsiteX10" fmla="*/ 523729 w 523729"/>
                          <a:gd name="connsiteY10" fmla="*/ 941335 h 1084373"/>
                          <a:gd name="connsiteX0" fmla="*/ 353313 w 523729"/>
                          <a:gd name="connsiteY0" fmla="*/ 1069888 h 1069888"/>
                          <a:gd name="connsiteX1" fmla="*/ 24707 w 523729"/>
                          <a:gd name="connsiteY1" fmla="*/ 548745 h 1069888"/>
                          <a:gd name="connsiteX2" fmla="*/ 20743 w 523729"/>
                          <a:gd name="connsiteY2" fmla="*/ 536956 h 1069888"/>
                          <a:gd name="connsiteX3" fmla="*/ 8707 w 523729"/>
                          <a:gd name="connsiteY3" fmla="*/ 519105 h 1069888"/>
                          <a:gd name="connsiteX4" fmla="*/ 0 w 523729"/>
                          <a:gd name="connsiteY4" fmla="*/ 475977 h 1069888"/>
                          <a:gd name="connsiteX5" fmla="*/ 0 w 523729"/>
                          <a:gd name="connsiteY5" fmla="*/ 110798 h 1069888"/>
                          <a:gd name="connsiteX6" fmla="*/ 110798 w 523729"/>
                          <a:gd name="connsiteY6" fmla="*/ 0 h 1069888"/>
                          <a:gd name="connsiteX7" fmla="*/ 153926 w 523729"/>
                          <a:gd name="connsiteY7" fmla="*/ 8707 h 1069888"/>
                          <a:gd name="connsiteX8" fmla="*/ 221596 w 523729"/>
                          <a:gd name="connsiteY8" fmla="*/ 110798 h 1069888"/>
                          <a:gd name="connsiteX9" fmla="*/ 221596 w 523729"/>
                          <a:gd name="connsiteY9" fmla="*/ 446574 h 1069888"/>
                          <a:gd name="connsiteX10" fmla="*/ 523729 w 523729"/>
                          <a:gd name="connsiteY10" fmla="*/ 941335 h 1069888"/>
                          <a:gd name="connsiteX0" fmla="*/ 353313 w 531241"/>
                          <a:gd name="connsiteY0" fmla="*/ 1069888 h 1069888"/>
                          <a:gd name="connsiteX1" fmla="*/ 24707 w 531241"/>
                          <a:gd name="connsiteY1" fmla="*/ 548745 h 1069888"/>
                          <a:gd name="connsiteX2" fmla="*/ 20743 w 531241"/>
                          <a:gd name="connsiteY2" fmla="*/ 536956 h 1069888"/>
                          <a:gd name="connsiteX3" fmla="*/ 8707 w 531241"/>
                          <a:gd name="connsiteY3" fmla="*/ 519105 h 1069888"/>
                          <a:gd name="connsiteX4" fmla="*/ 0 w 531241"/>
                          <a:gd name="connsiteY4" fmla="*/ 475977 h 1069888"/>
                          <a:gd name="connsiteX5" fmla="*/ 0 w 531241"/>
                          <a:gd name="connsiteY5" fmla="*/ 110798 h 1069888"/>
                          <a:gd name="connsiteX6" fmla="*/ 110798 w 531241"/>
                          <a:gd name="connsiteY6" fmla="*/ 0 h 1069888"/>
                          <a:gd name="connsiteX7" fmla="*/ 153926 w 531241"/>
                          <a:gd name="connsiteY7" fmla="*/ 8707 h 1069888"/>
                          <a:gd name="connsiteX8" fmla="*/ 221596 w 531241"/>
                          <a:gd name="connsiteY8" fmla="*/ 110798 h 1069888"/>
                          <a:gd name="connsiteX9" fmla="*/ 221596 w 531241"/>
                          <a:gd name="connsiteY9" fmla="*/ 446574 h 1069888"/>
                          <a:gd name="connsiteX10" fmla="*/ 531241 w 531241"/>
                          <a:gd name="connsiteY10" fmla="*/ 934674 h 1069888"/>
                          <a:gd name="connsiteX0" fmla="*/ 353313 w 512067"/>
                          <a:gd name="connsiteY0" fmla="*/ 1069888 h 1069888"/>
                          <a:gd name="connsiteX1" fmla="*/ 24707 w 512067"/>
                          <a:gd name="connsiteY1" fmla="*/ 548745 h 1069888"/>
                          <a:gd name="connsiteX2" fmla="*/ 20743 w 512067"/>
                          <a:gd name="connsiteY2" fmla="*/ 536956 h 1069888"/>
                          <a:gd name="connsiteX3" fmla="*/ 8707 w 512067"/>
                          <a:gd name="connsiteY3" fmla="*/ 519105 h 1069888"/>
                          <a:gd name="connsiteX4" fmla="*/ 0 w 512067"/>
                          <a:gd name="connsiteY4" fmla="*/ 475977 h 1069888"/>
                          <a:gd name="connsiteX5" fmla="*/ 0 w 512067"/>
                          <a:gd name="connsiteY5" fmla="*/ 110798 h 1069888"/>
                          <a:gd name="connsiteX6" fmla="*/ 110798 w 512067"/>
                          <a:gd name="connsiteY6" fmla="*/ 0 h 1069888"/>
                          <a:gd name="connsiteX7" fmla="*/ 153926 w 512067"/>
                          <a:gd name="connsiteY7" fmla="*/ 8707 h 1069888"/>
                          <a:gd name="connsiteX8" fmla="*/ 221596 w 512067"/>
                          <a:gd name="connsiteY8" fmla="*/ 110798 h 1069888"/>
                          <a:gd name="connsiteX9" fmla="*/ 221596 w 512067"/>
                          <a:gd name="connsiteY9" fmla="*/ 446574 h 1069888"/>
                          <a:gd name="connsiteX10" fmla="*/ 512067 w 512067"/>
                          <a:gd name="connsiteY10" fmla="*/ 863111 h 1069888"/>
                          <a:gd name="connsiteX0" fmla="*/ 314068 w 512067"/>
                          <a:gd name="connsiteY0" fmla="*/ 994987 h 994987"/>
                          <a:gd name="connsiteX1" fmla="*/ 24707 w 512067"/>
                          <a:gd name="connsiteY1" fmla="*/ 548745 h 994987"/>
                          <a:gd name="connsiteX2" fmla="*/ 20743 w 512067"/>
                          <a:gd name="connsiteY2" fmla="*/ 536956 h 994987"/>
                          <a:gd name="connsiteX3" fmla="*/ 8707 w 512067"/>
                          <a:gd name="connsiteY3" fmla="*/ 519105 h 994987"/>
                          <a:gd name="connsiteX4" fmla="*/ 0 w 512067"/>
                          <a:gd name="connsiteY4" fmla="*/ 475977 h 994987"/>
                          <a:gd name="connsiteX5" fmla="*/ 0 w 512067"/>
                          <a:gd name="connsiteY5" fmla="*/ 110798 h 994987"/>
                          <a:gd name="connsiteX6" fmla="*/ 110798 w 512067"/>
                          <a:gd name="connsiteY6" fmla="*/ 0 h 994987"/>
                          <a:gd name="connsiteX7" fmla="*/ 153926 w 512067"/>
                          <a:gd name="connsiteY7" fmla="*/ 8707 h 994987"/>
                          <a:gd name="connsiteX8" fmla="*/ 221596 w 512067"/>
                          <a:gd name="connsiteY8" fmla="*/ 110798 h 994987"/>
                          <a:gd name="connsiteX9" fmla="*/ 221596 w 512067"/>
                          <a:gd name="connsiteY9" fmla="*/ 446574 h 994987"/>
                          <a:gd name="connsiteX10" fmla="*/ 512067 w 512067"/>
                          <a:gd name="connsiteY10" fmla="*/ 863111 h 994987"/>
                          <a:gd name="connsiteX0" fmla="*/ 322551 w 512067"/>
                          <a:gd name="connsiteY0" fmla="*/ 1013633 h 1013633"/>
                          <a:gd name="connsiteX1" fmla="*/ 24707 w 512067"/>
                          <a:gd name="connsiteY1" fmla="*/ 548745 h 1013633"/>
                          <a:gd name="connsiteX2" fmla="*/ 20743 w 512067"/>
                          <a:gd name="connsiteY2" fmla="*/ 536956 h 1013633"/>
                          <a:gd name="connsiteX3" fmla="*/ 8707 w 512067"/>
                          <a:gd name="connsiteY3" fmla="*/ 519105 h 1013633"/>
                          <a:gd name="connsiteX4" fmla="*/ 0 w 512067"/>
                          <a:gd name="connsiteY4" fmla="*/ 475977 h 1013633"/>
                          <a:gd name="connsiteX5" fmla="*/ 0 w 512067"/>
                          <a:gd name="connsiteY5" fmla="*/ 110798 h 1013633"/>
                          <a:gd name="connsiteX6" fmla="*/ 110798 w 512067"/>
                          <a:gd name="connsiteY6" fmla="*/ 0 h 1013633"/>
                          <a:gd name="connsiteX7" fmla="*/ 153926 w 512067"/>
                          <a:gd name="connsiteY7" fmla="*/ 8707 h 1013633"/>
                          <a:gd name="connsiteX8" fmla="*/ 221596 w 512067"/>
                          <a:gd name="connsiteY8" fmla="*/ 110798 h 1013633"/>
                          <a:gd name="connsiteX9" fmla="*/ 221596 w 512067"/>
                          <a:gd name="connsiteY9" fmla="*/ 446574 h 1013633"/>
                          <a:gd name="connsiteX10" fmla="*/ 512067 w 512067"/>
                          <a:gd name="connsiteY10" fmla="*/ 863111 h 1013633"/>
                          <a:gd name="connsiteX0" fmla="*/ 322551 w 512067"/>
                          <a:gd name="connsiteY0" fmla="*/ 1013633 h 1013633"/>
                          <a:gd name="connsiteX1" fmla="*/ 24707 w 512067"/>
                          <a:gd name="connsiteY1" fmla="*/ 548745 h 1013633"/>
                          <a:gd name="connsiteX2" fmla="*/ 20743 w 512067"/>
                          <a:gd name="connsiteY2" fmla="*/ 536956 h 1013633"/>
                          <a:gd name="connsiteX3" fmla="*/ 8707 w 512067"/>
                          <a:gd name="connsiteY3" fmla="*/ 519105 h 1013633"/>
                          <a:gd name="connsiteX4" fmla="*/ 0 w 512067"/>
                          <a:gd name="connsiteY4" fmla="*/ 475977 h 1013633"/>
                          <a:gd name="connsiteX5" fmla="*/ 0 w 512067"/>
                          <a:gd name="connsiteY5" fmla="*/ 110798 h 1013633"/>
                          <a:gd name="connsiteX6" fmla="*/ 110798 w 512067"/>
                          <a:gd name="connsiteY6" fmla="*/ 0 h 1013633"/>
                          <a:gd name="connsiteX7" fmla="*/ 153926 w 512067"/>
                          <a:gd name="connsiteY7" fmla="*/ 8707 h 1013633"/>
                          <a:gd name="connsiteX8" fmla="*/ 221596 w 512067"/>
                          <a:gd name="connsiteY8" fmla="*/ 110798 h 1013633"/>
                          <a:gd name="connsiteX9" fmla="*/ 221596 w 512067"/>
                          <a:gd name="connsiteY9" fmla="*/ 446574 h 1013633"/>
                          <a:gd name="connsiteX10" fmla="*/ 512067 w 512067"/>
                          <a:gd name="connsiteY10" fmla="*/ 863111 h 101363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512067" h="1013633">
                            <a:moveTo>
                              <a:pt x="322551" y="1013633"/>
                            </a:moveTo>
                            <a:lnTo>
                              <a:pt x="24707" y="548745"/>
                            </a:lnTo>
                            <a:lnTo>
                              <a:pt x="20743" y="536956"/>
                            </a:lnTo>
                            <a:lnTo>
                              <a:pt x="8707" y="519105"/>
                            </a:lnTo>
                            <a:cubicBezTo>
                              <a:pt x="3100" y="505849"/>
                              <a:pt x="0" y="491275"/>
                              <a:pt x="0" y="475977"/>
                            </a:cubicBezTo>
                            <a:lnTo>
                              <a:pt x="0" y="110798"/>
                            </a:lnTo>
                            <a:cubicBezTo>
                              <a:pt x="0" y="49606"/>
                              <a:pt x="49606" y="0"/>
                              <a:pt x="110798" y="0"/>
                            </a:cubicBezTo>
                            <a:cubicBezTo>
                              <a:pt x="126096" y="0"/>
                              <a:pt x="140670" y="3100"/>
                              <a:pt x="153926" y="8707"/>
                            </a:cubicBezTo>
                            <a:cubicBezTo>
                              <a:pt x="193693" y="25527"/>
                              <a:pt x="221596" y="64904"/>
                              <a:pt x="221596" y="110798"/>
                            </a:cubicBezTo>
                            <a:lnTo>
                              <a:pt x="221596" y="446574"/>
                            </a:lnTo>
                            <a:cubicBezTo>
                              <a:pt x="274906" y="596789"/>
                              <a:pt x="512067" y="863111"/>
                              <a:pt x="512067" y="863111"/>
                            </a:cubicBezTo>
                          </a:path>
                        </a:pathLst>
                      </a:cu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94" name="フリーフォーム: 図形 293">
                        <a:extLst>
                          <a:ext uri="{FF2B5EF4-FFF2-40B4-BE49-F238E27FC236}">
                            <a16:creationId xmlns:a16="http://schemas.microsoft.com/office/drawing/2014/main" id="{FD37E644-F480-4273-B80C-73950B1FF1D4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600166" y="3601008"/>
                        <a:ext cx="94380" cy="457538"/>
                      </a:xfrm>
                      <a:custGeom>
                        <a:avLst/>
                        <a:gdLst>
                          <a:gd name="connsiteX0" fmla="*/ 22876 w 88125"/>
                          <a:gd name="connsiteY0" fmla="*/ 4618 h 438031"/>
                          <a:gd name="connsiteX1" fmla="*/ 88125 w 88125"/>
                          <a:gd name="connsiteY1" fmla="*/ 103057 h 438031"/>
                          <a:gd name="connsiteX2" fmla="*/ 88125 w 88125"/>
                          <a:gd name="connsiteY2" fmla="*/ 425062 h 438031"/>
                          <a:gd name="connsiteX3" fmla="*/ 51446 w 88125"/>
                          <a:gd name="connsiteY3" fmla="*/ 438031 h 438031"/>
                          <a:gd name="connsiteX4" fmla="*/ 49728 w 88125"/>
                          <a:gd name="connsiteY4" fmla="*/ 435242 h 438031"/>
                          <a:gd name="connsiteX5" fmla="*/ 53619 w 88125"/>
                          <a:gd name="connsiteY5" fmla="*/ 91383 h 438031"/>
                          <a:gd name="connsiteX6" fmla="*/ 14742 w 88125"/>
                          <a:gd name="connsiteY6" fmla="*/ 8944 h 438031"/>
                          <a:gd name="connsiteX7" fmla="*/ 0 w 88125"/>
                          <a:gd name="connsiteY7" fmla="*/ 0 h 4380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88125" h="438031">
                            <a:moveTo>
                              <a:pt x="22876" y="4618"/>
                            </a:moveTo>
                            <a:cubicBezTo>
                              <a:pt x="61220" y="20837"/>
                              <a:pt x="88125" y="58805"/>
                              <a:pt x="88125" y="103057"/>
                            </a:cubicBezTo>
                            <a:lnTo>
                              <a:pt x="88125" y="425062"/>
                            </a:lnTo>
                            <a:lnTo>
                              <a:pt x="51446" y="438031"/>
                            </a:lnTo>
                            <a:lnTo>
                              <a:pt x="49728" y="435242"/>
                            </a:lnTo>
                            <a:lnTo>
                              <a:pt x="53619" y="91383"/>
                            </a:lnTo>
                            <a:cubicBezTo>
                              <a:pt x="53619" y="58194"/>
                              <a:pt x="38485" y="28539"/>
                              <a:pt x="14742" y="8944"/>
                            </a:cubicBez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FFFFFF">
                          <a:alpha val="4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95" name="四角形: 上の 2 つの角を丸める 109">
                        <a:extLst>
                          <a:ext uri="{FF2B5EF4-FFF2-40B4-BE49-F238E27FC236}">
                            <a16:creationId xmlns:a16="http://schemas.microsoft.com/office/drawing/2014/main" id="{4D1E259F-9884-41BB-BF5E-3DF0CF7E1924}"/>
                          </a:ext>
                        </a:extLst>
                      </p:cNvPr>
                      <p:cNvSpPr/>
                      <p:nvPr/>
                    </p:nvSpPr>
                    <p:spPr>
                      <a:xfrm rot="12177584">
                        <a:off x="806525" y="4318275"/>
                        <a:ext cx="535643" cy="79176"/>
                      </a:xfrm>
                      <a:custGeom>
                        <a:avLst/>
                        <a:gdLst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473274 w 473274"/>
                          <a:gd name="connsiteY4" fmla="*/ 79078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91305"/>
                          <a:gd name="connsiteX1" fmla="*/ 433735 w 473274"/>
                          <a:gd name="connsiteY1" fmla="*/ 0 h 91305"/>
                          <a:gd name="connsiteX2" fmla="*/ 473274 w 473274"/>
                          <a:gd name="connsiteY2" fmla="*/ 39539 h 91305"/>
                          <a:gd name="connsiteX3" fmla="*/ 473274 w 473274"/>
                          <a:gd name="connsiteY3" fmla="*/ 79078 h 91305"/>
                          <a:gd name="connsiteX4" fmla="*/ 306045 w 473274"/>
                          <a:gd name="connsiteY4" fmla="*/ 91305 h 91305"/>
                          <a:gd name="connsiteX5" fmla="*/ 0 w 473274"/>
                          <a:gd name="connsiteY5" fmla="*/ 79078 h 91305"/>
                          <a:gd name="connsiteX6" fmla="*/ 0 w 473274"/>
                          <a:gd name="connsiteY6" fmla="*/ 79078 h 91305"/>
                          <a:gd name="connsiteX7" fmla="*/ 0 w 473274"/>
                          <a:gd name="connsiteY7" fmla="*/ 39539 h 91305"/>
                          <a:gd name="connsiteX8" fmla="*/ 39539 w 473274"/>
                          <a:gd name="connsiteY8" fmla="*/ 0 h 91305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7422 w 473274"/>
                          <a:gd name="connsiteY4" fmla="*/ 51413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7422 w 473274"/>
                          <a:gd name="connsiteY4" fmla="*/ 51413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5290 w 473274"/>
                          <a:gd name="connsiteY4" fmla="*/ 62661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5290 w 473274"/>
                          <a:gd name="connsiteY4" fmla="*/ 62661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26519 w 473274"/>
                          <a:gd name="connsiteY4" fmla="*/ 66377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51272 w 485007"/>
                          <a:gd name="connsiteY0" fmla="*/ 0 h 79078"/>
                          <a:gd name="connsiteX1" fmla="*/ 445468 w 485007"/>
                          <a:gd name="connsiteY1" fmla="*/ 0 h 79078"/>
                          <a:gd name="connsiteX2" fmla="*/ 485007 w 485007"/>
                          <a:gd name="connsiteY2" fmla="*/ 39539 h 79078"/>
                          <a:gd name="connsiteX3" fmla="*/ 485007 w 485007"/>
                          <a:gd name="connsiteY3" fmla="*/ 79078 h 79078"/>
                          <a:gd name="connsiteX4" fmla="*/ 238252 w 485007"/>
                          <a:gd name="connsiteY4" fmla="*/ 66377 h 79078"/>
                          <a:gd name="connsiteX5" fmla="*/ 11733 w 485007"/>
                          <a:gd name="connsiteY5" fmla="*/ 79078 h 79078"/>
                          <a:gd name="connsiteX6" fmla="*/ 11733 w 485007"/>
                          <a:gd name="connsiteY6" fmla="*/ 79078 h 79078"/>
                          <a:gd name="connsiteX7" fmla="*/ 0 w 485007"/>
                          <a:gd name="connsiteY7" fmla="*/ 39808 h 79078"/>
                          <a:gd name="connsiteX8" fmla="*/ 51272 w 485007"/>
                          <a:gd name="connsiteY8" fmla="*/ 0 h 79078"/>
                          <a:gd name="connsiteX0" fmla="*/ 51272 w 485007"/>
                          <a:gd name="connsiteY0" fmla="*/ 0 h 79078"/>
                          <a:gd name="connsiteX1" fmla="*/ 445468 w 485007"/>
                          <a:gd name="connsiteY1" fmla="*/ 0 h 79078"/>
                          <a:gd name="connsiteX2" fmla="*/ 485007 w 485007"/>
                          <a:gd name="connsiteY2" fmla="*/ 39539 h 79078"/>
                          <a:gd name="connsiteX3" fmla="*/ 485007 w 485007"/>
                          <a:gd name="connsiteY3" fmla="*/ 79078 h 79078"/>
                          <a:gd name="connsiteX4" fmla="*/ 238252 w 485007"/>
                          <a:gd name="connsiteY4" fmla="*/ 66377 h 79078"/>
                          <a:gd name="connsiteX5" fmla="*/ 11733 w 485007"/>
                          <a:gd name="connsiteY5" fmla="*/ 79078 h 79078"/>
                          <a:gd name="connsiteX6" fmla="*/ 0 w 485007"/>
                          <a:gd name="connsiteY6" fmla="*/ 39808 h 79078"/>
                          <a:gd name="connsiteX7" fmla="*/ 51272 w 485007"/>
                          <a:gd name="connsiteY7" fmla="*/ 0 h 79078"/>
                          <a:gd name="connsiteX0" fmla="*/ 56437 w 490172"/>
                          <a:gd name="connsiteY0" fmla="*/ 0 h 82055"/>
                          <a:gd name="connsiteX1" fmla="*/ 450633 w 490172"/>
                          <a:gd name="connsiteY1" fmla="*/ 0 h 82055"/>
                          <a:gd name="connsiteX2" fmla="*/ 490172 w 490172"/>
                          <a:gd name="connsiteY2" fmla="*/ 39539 h 82055"/>
                          <a:gd name="connsiteX3" fmla="*/ 490172 w 490172"/>
                          <a:gd name="connsiteY3" fmla="*/ 79078 h 82055"/>
                          <a:gd name="connsiteX4" fmla="*/ 243417 w 490172"/>
                          <a:gd name="connsiteY4" fmla="*/ 66377 h 82055"/>
                          <a:gd name="connsiteX5" fmla="*/ 16898 w 490172"/>
                          <a:gd name="connsiteY5" fmla="*/ 79078 h 82055"/>
                          <a:gd name="connsiteX6" fmla="*/ 5165 w 490172"/>
                          <a:gd name="connsiteY6" fmla="*/ 39808 h 82055"/>
                          <a:gd name="connsiteX7" fmla="*/ 56437 w 490172"/>
                          <a:gd name="connsiteY7" fmla="*/ 0 h 8205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490172" h="82055">
                            <a:moveTo>
                              <a:pt x="56437" y="0"/>
                            </a:moveTo>
                            <a:lnTo>
                              <a:pt x="450633" y="0"/>
                            </a:lnTo>
                            <a:cubicBezTo>
                              <a:pt x="472470" y="0"/>
                              <a:pt x="490172" y="17702"/>
                              <a:pt x="490172" y="39539"/>
                            </a:cubicBezTo>
                            <a:lnTo>
                              <a:pt x="490172" y="79078"/>
                            </a:lnTo>
                            <a:cubicBezTo>
                              <a:pt x="411555" y="69856"/>
                              <a:pt x="411744" y="64197"/>
                              <a:pt x="243417" y="66377"/>
                            </a:cubicBezTo>
                            <a:cubicBezTo>
                              <a:pt x="75090" y="68557"/>
                              <a:pt x="49040" y="89726"/>
                              <a:pt x="16898" y="79078"/>
                            </a:cubicBezTo>
                            <a:cubicBezTo>
                              <a:pt x="-15244" y="68430"/>
                              <a:pt x="9076" y="52898"/>
                              <a:pt x="5165" y="39808"/>
                            </a:cubicBezTo>
                            <a:cubicBezTo>
                              <a:pt x="5165" y="17971"/>
                              <a:pt x="34600" y="0"/>
                              <a:pt x="56437" y="0"/>
                            </a:cubicBezTo>
                            <a:close/>
                          </a:path>
                        </a:pathLst>
                      </a:custGeom>
                      <a:solidFill>
                        <a:srgbClr val="000000">
                          <a:alpha val="2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96" name="フリーフォーム: 図形 295">
                        <a:extLst>
                          <a:ext uri="{FF2B5EF4-FFF2-40B4-BE49-F238E27FC236}">
                            <a16:creationId xmlns:a16="http://schemas.microsoft.com/office/drawing/2014/main" id="{FAC273C4-E3E0-4626-8EFB-778D5E91A892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613503" y="3714073"/>
                        <a:ext cx="558484" cy="1102095"/>
                      </a:xfrm>
                      <a:custGeom>
                        <a:avLst/>
                        <a:gdLst>
                          <a:gd name="connsiteX0" fmla="*/ 153926 w 525860"/>
                          <a:gd name="connsiteY0" fmla="*/ 8707 h 1084373"/>
                          <a:gd name="connsiteX1" fmla="*/ 221596 w 525860"/>
                          <a:gd name="connsiteY1" fmla="*/ 110798 h 1084373"/>
                          <a:gd name="connsiteX2" fmla="*/ 221596 w 525860"/>
                          <a:gd name="connsiteY2" fmla="*/ 446574 h 1084373"/>
                          <a:gd name="connsiteX3" fmla="*/ 525860 w 525860"/>
                          <a:gd name="connsiteY3" fmla="*/ 973575 h 1084373"/>
                          <a:gd name="connsiteX4" fmla="*/ 333952 w 525860"/>
                          <a:gd name="connsiteY4" fmla="*/ 1084373 h 1084373"/>
                          <a:gd name="connsiteX5" fmla="*/ 24707 w 525860"/>
                          <a:gd name="connsiteY5" fmla="*/ 548745 h 1084373"/>
                          <a:gd name="connsiteX6" fmla="*/ 20743 w 525860"/>
                          <a:gd name="connsiteY6" fmla="*/ 536956 h 1084373"/>
                          <a:gd name="connsiteX7" fmla="*/ 8707 w 525860"/>
                          <a:gd name="connsiteY7" fmla="*/ 519105 h 1084373"/>
                          <a:gd name="connsiteX8" fmla="*/ 0 w 525860"/>
                          <a:gd name="connsiteY8" fmla="*/ 475977 h 1084373"/>
                          <a:gd name="connsiteX9" fmla="*/ 0 w 525860"/>
                          <a:gd name="connsiteY9" fmla="*/ 110798 h 1084373"/>
                          <a:gd name="connsiteX10" fmla="*/ 110798 w 525860"/>
                          <a:gd name="connsiteY10" fmla="*/ 0 h 1084373"/>
                          <a:gd name="connsiteX11" fmla="*/ 153926 w 525860"/>
                          <a:gd name="connsiteY11" fmla="*/ 8707 h 1084373"/>
                          <a:gd name="connsiteX0" fmla="*/ 525860 w 617300"/>
                          <a:gd name="connsiteY0" fmla="*/ 973575 h 1084373"/>
                          <a:gd name="connsiteX1" fmla="*/ 333952 w 617300"/>
                          <a:gd name="connsiteY1" fmla="*/ 1084373 h 1084373"/>
                          <a:gd name="connsiteX2" fmla="*/ 24707 w 617300"/>
                          <a:gd name="connsiteY2" fmla="*/ 548745 h 1084373"/>
                          <a:gd name="connsiteX3" fmla="*/ 20743 w 617300"/>
                          <a:gd name="connsiteY3" fmla="*/ 536956 h 1084373"/>
                          <a:gd name="connsiteX4" fmla="*/ 8707 w 617300"/>
                          <a:gd name="connsiteY4" fmla="*/ 519105 h 1084373"/>
                          <a:gd name="connsiteX5" fmla="*/ 0 w 617300"/>
                          <a:gd name="connsiteY5" fmla="*/ 475977 h 1084373"/>
                          <a:gd name="connsiteX6" fmla="*/ 0 w 617300"/>
                          <a:gd name="connsiteY6" fmla="*/ 110798 h 1084373"/>
                          <a:gd name="connsiteX7" fmla="*/ 110798 w 617300"/>
                          <a:gd name="connsiteY7" fmla="*/ 0 h 1084373"/>
                          <a:gd name="connsiteX8" fmla="*/ 153926 w 617300"/>
                          <a:gd name="connsiteY8" fmla="*/ 8707 h 1084373"/>
                          <a:gd name="connsiteX9" fmla="*/ 221596 w 617300"/>
                          <a:gd name="connsiteY9" fmla="*/ 110798 h 1084373"/>
                          <a:gd name="connsiteX10" fmla="*/ 221596 w 617300"/>
                          <a:gd name="connsiteY10" fmla="*/ 446574 h 1084373"/>
                          <a:gd name="connsiteX11" fmla="*/ 617300 w 617300"/>
                          <a:gd name="connsiteY11" fmla="*/ 1065015 h 1084373"/>
                          <a:gd name="connsiteX0" fmla="*/ 333952 w 617300"/>
                          <a:gd name="connsiteY0" fmla="*/ 1084373 h 1084373"/>
                          <a:gd name="connsiteX1" fmla="*/ 24707 w 617300"/>
                          <a:gd name="connsiteY1" fmla="*/ 548745 h 1084373"/>
                          <a:gd name="connsiteX2" fmla="*/ 20743 w 617300"/>
                          <a:gd name="connsiteY2" fmla="*/ 536956 h 1084373"/>
                          <a:gd name="connsiteX3" fmla="*/ 8707 w 617300"/>
                          <a:gd name="connsiteY3" fmla="*/ 519105 h 1084373"/>
                          <a:gd name="connsiteX4" fmla="*/ 0 w 617300"/>
                          <a:gd name="connsiteY4" fmla="*/ 475977 h 1084373"/>
                          <a:gd name="connsiteX5" fmla="*/ 0 w 617300"/>
                          <a:gd name="connsiteY5" fmla="*/ 110798 h 1084373"/>
                          <a:gd name="connsiteX6" fmla="*/ 110798 w 617300"/>
                          <a:gd name="connsiteY6" fmla="*/ 0 h 1084373"/>
                          <a:gd name="connsiteX7" fmla="*/ 153926 w 617300"/>
                          <a:gd name="connsiteY7" fmla="*/ 8707 h 1084373"/>
                          <a:gd name="connsiteX8" fmla="*/ 221596 w 617300"/>
                          <a:gd name="connsiteY8" fmla="*/ 110798 h 1084373"/>
                          <a:gd name="connsiteX9" fmla="*/ 221596 w 617300"/>
                          <a:gd name="connsiteY9" fmla="*/ 446574 h 1084373"/>
                          <a:gd name="connsiteX10" fmla="*/ 617300 w 617300"/>
                          <a:gd name="connsiteY10" fmla="*/ 1065015 h 1084373"/>
                          <a:gd name="connsiteX0" fmla="*/ 333952 w 490650"/>
                          <a:gd name="connsiteY0" fmla="*/ 1084373 h 1084373"/>
                          <a:gd name="connsiteX1" fmla="*/ 24707 w 490650"/>
                          <a:gd name="connsiteY1" fmla="*/ 548745 h 1084373"/>
                          <a:gd name="connsiteX2" fmla="*/ 20743 w 490650"/>
                          <a:gd name="connsiteY2" fmla="*/ 536956 h 1084373"/>
                          <a:gd name="connsiteX3" fmla="*/ 8707 w 490650"/>
                          <a:gd name="connsiteY3" fmla="*/ 519105 h 1084373"/>
                          <a:gd name="connsiteX4" fmla="*/ 0 w 490650"/>
                          <a:gd name="connsiteY4" fmla="*/ 475977 h 1084373"/>
                          <a:gd name="connsiteX5" fmla="*/ 0 w 490650"/>
                          <a:gd name="connsiteY5" fmla="*/ 110798 h 1084373"/>
                          <a:gd name="connsiteX6" fmla="*/ 110798 w 490650"/>
                          <a:gd name="connsiteY6" fmla="*/ 0 h 1084373"/>
                          <a:gd name="connsiteX7" fmla="*/ 153926 w 490650"/>
                          <a:gd name="connsiteY7" fmla="*/ 8707 h 1084373"/>
                          <a:gd name="connsiteX8" fmla="*/ 221596 w 490650"/>
                          <a:gd name="connsiteY8" fmla="*/ 110798 h 1084373"/>
                          <a:gd name="connsiteX9" fmla="*/ 221596 w 490650"/>
                          <a:gd name="connsiteY9" fmla="*/ 446574 h 1084373"/>
                          <a:gd name="connsiteX10" fmla="*/ 490650 w 490650"/>
                          <a:gd name="connsiteY10" fmla="*/ 852579 h 1084373"/>
                          <a:gd name="connsiteX0" fmla="*/ 347730 w 490650"/>
                          <a:gd name="connsiteY0" fmla="*/ 997008 h 997008"/>
                          <a:gd name="connsiteX1" fmla="*/ 24707 w 490650"/>
                          <a:gd name="connsiteY1" fmla="*/ 548745 h 997008"/>
                          <a:gd name="connsiteX2" fmla="*/ 20743 w 490650"/>
                          <a:gd name="connsiteY2" fmla="*/ 536956 h 997008"/>
                          <a:gd name="connsiteX3" fmla="*/ 8707 w 490650"/>
                          <a:gd name="connsiteY3" fmla="*/ 519105 h 997008"/>
                          <a:gd name="connsiteX4" fmla="*/ 0 w 490650"/>
                          <a:gd name="connsiteY4" fmla="*/ 475977 h 997008"/>
                          <a:gd name="connsiteX5" fmla="*/ 0 w 490650"/>
                          <a:gd name="connsiteY5" fmla="*/ 110798 h 997008"/>
                          <a:gd name="connsiteX6" fmla="*/ 110798 w 490650"/>
                          <a:gd name="connsiteY6" fmla="*/ 0 h 997008"/>
                          <a:gd name="connsiteX7" fmla="*/ 153926 w 490650"/>
                          <a:gd name="connsiteY7" fmla="*/ 8707 h 997008"/>
                          <a:gd name="connsiteX8" fmla="*/ 221596 w 490650"/>
                          <a:gd name="connsiteY8" fmla="*/ 110798 h 997008"/>
                          <a:gd name="connsiteX9" fmla="*/ 221596 w 490650"/>
                          <a:gd name="connsiteY9" fmla="*/ 446574 h 997008"/>
                          <a:gd name="connsiteX10" fmla="*/ 490650 w 490650"/>
                          <a:gd name="connsiteY10" fmla="*/ 852579 h 997008"/>
                          <a:gd name="connsiteX0" fmla="*/ 347730 w 490650"/>
                          <a:gd name="connsiteY0" fmla="*/ 997008 h 997008"/>
                          <a:gd name="connsiteX1" fmla="*/ 24707 w 490650"/>
                          <a:gd name="connsiteY1" fmla="*/ 548745 h 997008"/>
                          <a:gd name="connsiteX2" fmla="*/ 20743 w 490650"/>
                          <a:gd name="connsiteY2" fmla="*/ 536956 h 997008"/>
                          <a:gd name="connsiteX3" fmla="*/ 8707 w 490650"/>
                          <a:gd name="connsiteY3" fmla="*/ 519105 h 997008"/>
                          <a:gd name="connsiteX4" fmla="*/ 0 w 490650"/>
                          <a:gd name="connsiteY4" fmla="*/ 475977 h 997008"/>
                          <a:gd name="connsiteX5" fmla="*/ 0 w 490650"/>
                          <a:gd name="connsiteY5" fmla="*/ 110798 h 997008"/>
                          <a:gd name="connsiteX6" fmla="*/ 110798 w 490650"/>
                          <a:gd name="connsiteY6" fmla="*/ 0 h 997008"/>
                          <a:gd name="connsiteX7" fmla="*/ 153926 w 490650"/>
                          <a:gd name="connsiteY7" fmla="*/ 8707 h 997008"/>
                          <a:gd name="connsiteX8" fmla="*/ 206146 w 490650"/>
                          <a:gd name="connsiteY8" fmla="*/ 131207 h 997008"/>
                          <a:gd name="connsiteX9" fmla="*/ 221596 w 490650"/>
                          <a:gd name="connsiteY9" fmla="*/ 446574 h 997008"/>
                          <a:gd name="connsiteX10" fmla="*/ 490650 w 490650"/>
                          <a:gd name="connsiteY10" fmla="*/ 852579 h 997008"/>
                          <a:gd name="connsiteX0" fmla="*/ 347730 w 465288"/>
                          <a:gd name="connsiteY0" fmla="*/ 997008 h 997008"/>
                          <a:gd name="connsiteX1" fmla="*/ 24707 w 465288"/>
                          <a:gd name="connsiteY1" fmla="*/ 548745 h 997008"/>
                          <a:gd name="connsiteX2" fmla="*/ 20743 w 465288"/>
                          <a:gd name="connsiteY2" fmla="*/ 536956 h 997008"/>
                          <a:gd name="connsiteX3" fmla="*/ 8707 w 465288"/>
                          <a:gd name="connsiteY3" fmla="*/ 519105 h 997008"/>
                          <a:gd name="connsiteX4" fmla="*/ 0 w 465288"/>
                          <a:gd name="connsiteY4" fmla="*/ 475977 h 997008"/>
                          <a:gd name="connsiteX5" fmla="*/ 0 w 465288"/>
                          <a:gd name="connsiteY5" fmla="*/ 110798 h 997008"/>
                          <a:gd name="connsiteX6" fmla="*/ 110798 w 465288"/>
                          <a:gd name="connsiteY6" fmla="*/ 0 h 997008"/>
                          <a:gd name="connsiteX7" fmla="*/ 153926 w 465288"/>
                          <a:gd name="connsiteY7" fmla="*/ 8707 h 997008"/>
                          <a:gd name="connsiteX8" fmla="*/ 206146 w 465288"/>
                          <a:gd name="connsiteY8" fmla="*/ 131207 h 997008"/>
                          <a:gd name="connsiteX9" fmla="*/ 221596 w 465288"/>
                          <a:gd name="connsiteY9" fmla="*/ 446574 h 997008"/>
                          <a:gd name="connsiteX10" fmla="*/ 465288 w 465288"/>
                          <a:gd name="connsiteY10" fmla="*/ 777445 h 997008"/>
                          <a:gd name="connsiteX0" fmla="*/ 347730 w 465288"/>
                          <a:gd name="connsiteY0" fmla="*/ 997008 h 997008"/>
                          <a:gd name="connsiteX1" fmla="*/ 285827 w 465288"/>
                          <a:gd name="connsiteY1" fmla="*/ 880043 h 997008"/>
                          <a:gd name="connsiteX2" fmla="*/ 24707 w 465288"/>
                          <a:gd name="connsiteY2" fmla="*/ 548745 h 997008"/>
                          <a:gd name="connsiteX3" fmla="*/ 20743 w 465288"/>
                          <a:gd name="connsiteY3" fmla="*/ 536956 h 997008"/>
                          <a:gd name="connsiteX4" fmla="*/ 8707 w 465288"/>
                          <a:gd name="connsiteY4" fmla="*/ 519105 h 997008"/>
                          <a:gd name="connsiteX5" fmla="*/ 0 w 465288"/>
                          <a:gd name="connsiteY5" fmla="*/ 475977 h 997008"/>
                          <a:gd name="connsiteX6" fmla="*/ 0 w 465288"/>
                          <a:gd name="connsiteY6" fmla="*/ 110798 h 997008"/>
                          <a:gd name="connsiteX7" fmla="*/ 110798 w 465288"/>
                          <a:gd name="connsiteY7" fmla="*/ 0 h 997008"/>
                          <a:gd name="connsiteX8" fmla="*/ 153926 w 465288"/>
                          <a:gd name="connsiteY8" fmla="*/ 8707 h 997008"/>
                          <a:gd name="connsiteX9" fmla="*/ 206146 w 465288"/>
                          <a:gd name="connsiteY9" fmla="*/ 131207 h 997008"/>
                          <a:gd name="connsiteX10" fmla="*/ 221596 w 465288"/>
                          <a:gd name="connsiteY10" fmla="*/ 446574 h 997008"/>
                          <a:gd name="connsiteX11" fmla="*/ 465288 w 465288"/>
                          <a:gd name="connsiteY11" fmla="*/ 777445 h 997008"/>
                          <a:gd name="connsiteX0" fmla="*/ 285827 w 465288"/>
                          <a:gd name="connsiteY0" fmla="*/ 880043 h 880043"/>
                          <a:gd name="connsiteX1" fmla="*/ 24707 w 465288"/>
                          <a:gd name="connsiteY1" fmla="*/ 548745 h 880043"/>
                          <a:gd name="connsiteX2" fmla="*/ 20743 w 465288"/>
                          <a:gd name="connsiteY2" fmla="*/ 536956 h 880043"/>
                          <a:gd name="connsiteX3" fmla="*/ 8707 w 465288"/>
                          <a:gd name="connsiteY3" fmla="*/ 519105 h 880043"/>
                          <a:gd name="connsiteX4" fmla="*/ 0 w 465288"/>
                          <a:gd name="connsiteY4" fmla="*/ 475977 h 880043"/>
                          <a:gd name="connsiteX5" fmla="*/ 0 w 465288"/>
                          <a:gd name="connsiteY5" fmla="*/ 110798 h 880043"/>
                          <a:gd name="connsiteX6" fmla="*/ 110798 w 465288"/>
                          <a:gd name="connsiteY6" fmla="*/ 0 h 880043"/>
                          <a:gd name="connsiteX7" fmla="*/ 153926 w 465288"/>
                          <a:gd name="connsiteY7" fmla="*/ 8707 h 880043"/>
                          <a:gd name="connsiteX8" fmla="*/ 206146 w 465288"/>
                          <a:gd name="connsiteY8" fmla="*/ 131207 h 880043"/>
                          <a:gd name="connsiteX9" fmla="*/ 221596 w 465288"/>
                          <a:gd name="connsiteY9" fmla="*/ 446574 h 880043"/>
                          <a:gd name="connsiteX10" fmla="*/ 465288 w 465288"/>
                          <a:gd name="connsiteY10" fmla="*/ 777445 h 880043"/>
                          <a:gd name="connsiteX0" fmla="*/ 323096 w 465288"/>
                          <a:gd name="connsiteY0" fmla="*/ 934556 h 934556"/>
                          <a:gd name="connsiteX1" fmla="*/ 24707 w 465288"/>
                          <a:gd name="connsiteY1" fmla="*/ 548745 h 934556"/>
                          <a:gd name="connsiteX2" fmla="*/ 20743 w 465288"/>
                          <a:gd name="connsiteY2" fmla="*/ 536956 h 934556"/>
                          <a:gd name="connsiteX3" fmla="*/ 8707 w 465288"/>
                          <a:gd name="connsiteY3" fmla="*/ 519105 h 934556"/>
                          <a:gd name="connsiteX4" fmla="*/ 0 w 465288"/>
                          <a:gd name="connsiteY4" fmla="*/ 475977 h 934556"/>
                          <a:gd name="connsiteX5" fmla="*/ 0 w 465288"/>
                          <a:gd name="connsiteY5" fmla="*/ 110798 h 934556"/>
                          <a:gd name="connsiteX6" fmla="*/ 110798 w 465288"/>
                          <a:gd name="connsiteY6" fmla="*/ 0 h 934556"/>
                          <a:gd name="connsiteX7" fmla="*/ 153926 w 465288"/>
                          <a:gd name="connsiteY7" fmla="*/ 8707 h 934556"/>
                          <a:gd name="connsiteX8" fmla="*/ 206146 w 465288"/>
                          <a:gd name="connsiteY8" fmla="*/ 131207 h 934556"/>
                          <a:gd name="connsiteX9" fmla="*/ 221596 w 465288"/>
                          <a:gd name="connsiteY9" fmla="*/ 446574 h 934556"/>
                          <a:gd name="connsiteX10" fmla="*/ 465288 w 465288"/>
                          <a:gd name="connsiteY10" fmla="*/ 777445 h 934556"/>
                          <a:gd name="connsiteX0" fmla="*/ 299949 w 465288"/>
                          <a:gd name="connsiteY0" fmla="*/ 914214 h 914214"/>
                          <a:gd name="connsiteX1" fmla="*/ 24707 w 465288"/>
                          <a:gd name="connsiteY1" fmla="*/ 548745 h 914214"/>
                          <a:gd name="connsiteX2" fmla="*/ 20743 w 465288"/>
                          <a:gd name="connsiteY2" fmla="*/ 536956 h 914214"/>
                          <a:gd name="connsiteX3" fmla="*/ 8707 w 465288"/>
                          <a:gd name="connsiteY3" fmla="*/ 519105 h 914214"/>
                          <a:gd name="connsiteX4" fmla="*/ 0 w 465288"/>
                          <a:gd name="connsiteY4" fmla="*/ 475977 h 914214"/>
                          <a:gd name="connsiteX5" fmla="*/ 0 w 465288"/>
                          <a:gd name="connsiteY5" fmla="*/ 110798 h 914214"/>
                          <a:gd name="connsiteX6" fmla="*/ 110798 w 465288"/>
                          <a:gd name="connsiteY6" fmla="*/ 0 h 914214"/>
                          <a:gd name="connsiteX7" fmla="*/ 153926 w 465288"/>
                          <a:gd name="connsiteY7" fmla="*/ 8707 h 914214"/>
                          <a:gd name="connsiteX8" fmla="*/ 206146 w 465288"/>
                          <a:gd name="connsiteY8" fmla="*/ 131207 h 914214"/>
                          <a:gd name="connsiteX9" fmla="*/ 221596 w 465288"/>
                          <a:gd name="connsiteY9" fmla="*/ 446574 h 914214"/>
                          <a:gd name="connsiteX10" fmla="*/ 465288 w 465288"/>
                          <a:gd name="connsiteY10" fmla="*/ 777445 h 914214"/>
                          <a:gd name="connsiteX0" fmla="*/ 331351 w 465288"/>
                          <a:gd name="connsiteY0" fmla="*/ 932344 h 932344"/>
                          <a:gd name="connsiteX1" fmla="*/ 24707 w 465288"/>
                          <a:gd name="connsiteY1" fmla="*/ 548745 h 932344"/>
                          <a:gd name="connsiteX2" fmla="*/ 20743 w 465288"/>
                          <a:gd name="connsiteY2" fmla="*/ 536956 h 932344"/>
                          <a:gd name="connsiteX3" fmla="*/ 8707 w 465288"/>
                          <a:gd name="connsiteY3" fmla="*/ 519105 h 932344"/>
                          <a:gd name="connsiteX4" fmla="*/ 0 w 465288"/>
                          <a:gd name="connsiteY4" fmla="*/ 475977 h 932344"/>
                          <a:gd name="connsiteX5" fmla="*/ 0 w 465288"/>
                          <a:gd name="connsiteY5" fmla="*/ 110798 h 932344"/>
                          <a:gd name="connsiteX6" fmla="*/ 110798 w 465288"/>
                          <a:gd name="connsiteY6" fmla="*/ 0 h 932344"/>
                          <a:gd name="connsiteX7" fmla="*/ 153926 w 465288"/>
                          <a:gd name="connsiteY7" fmla="*/ 8707 h 932344"/>
                          <a:gd name="connsiteX8" fmla="*/ 206146 w 465288"/>
                          <a:gd name="connsiteY8" fmla="*/ 131207 h 932344"/>
                          <a:gd name="connsiteX9" fmla="*/ 221596 w 465288"/>
                          <a:gd name="connsiteY9" fmla="*/ 446574 h 932344"/>
                          <a:gd name="connsiteX10" fmla="*/ 465288 w 465288"/>
                          <a:gd name="connsiteY10" fmla="*/ 777445 h 932344"/>
                          <a:gd name="connsiteX0" fmla="*/ 331351 w 465288"/>
                          <a:gd name="connsiteY0" fmla="*/ 932344 h 932344"/>
                          <a:gd name="connsiteX1" fmla="*/ 24707 w 465288"/>
                          <a:gd name="connsiteY1" fmla="*/ 548745 h 932344"/>
                          <a:gd name="connsiteX2" fmla="*/ 20743 w 465288"/>
                          <a:gd name="connsiteY2" fmla="*/ 536956 h 932344"/>
                          <a:gd name="connsiteX3" fmla="*/ 8707 w 465288"/>
                          <a:gd name="connsiteY3" fmla="*/ 519105 h 932344"/>
                          <a:gd name="connsiteX4" fmla="*/ 0 w 465288"/>
                          <a:gd name="connsiteY4" fmla="*/ 475977 h 932344"/>
                          <a:gd name="connsiteX5" fmla="*/ 0 w 465288"/>
                          <a:gd name="connsiteY5" fmla="*/ 110798 h 932344"/>
                          <a:gd name="connsiteX6" fmla="*/ 110798 w 465288"/>
                          <a:gd name="connsiteY6" fmla="*/ 0 h 932344"/>
                          <a:gd name="connsiteX7" fmla="*/ 153926 w 465288"/>
                          <a:gd name="connsiteY7" fmla="*/ 8707 h 932344"/>
                          <a:gd name="connsiteX8" fmla="*/ 206146 w 465288"/>
                          <a:gd name="connsiteY8" fmla="*/ 131207 h 932344"/>
                          <a:gd name="connsiteX9" fmla="*/ 221596 w 465288"/>
                          <a:gd name="connsiteY9" fmla="*/ 446574 h 932344"/>
                          <a:gd name="connsiteX10" fmla="*/ 465288 w 465288"/>
                          <a:gd name="connsiteY10" fmla="*/ 777445 h 932344"/>
                          <a:gd name="connsiteX0" fmla="*/ 331351 w 465288"/>
                          <a:gd name="connsiteY0" fmla="*/ 932344 h 932344"/>
                          <a:gd name="connsiteX1" fmla="*/ 20743 w 465288"/>
                          <a:gd name="connsiteY1" fmla="*/ 536956 h 932344"/>
                          <a:gd name="connsiteX2" fmla="*/ 8707 w 465288"/>
                          <a:gd name="connsiteY2" fmla="*/ 519105 h 932344"/>
                          <a:gd name="connsiteX3" fmla="*/ 0 w 465288"/>
                          <a:gd name="connsiteY3" fmla="*/ 475977 h 932344"/>
                          <a:gd name="connsiteX4" fmla="*/ 0 w 465288"/>
                          <a:gd name="connsiteY4" fmla="*/ 110798 h 932344"/>
                          <a:gd name="connsiteX5" fmla="*/ 110798 w 465288"/>
                          <a:gd name="connsiteY5" fmla="*/ 0 h 932344"/>
                          <a:gd name="connsiteX6" fmla="*/ 153926 w 465288"/>
                          <a:gd name="connsiteY6" fmla="*/ 8707 h 932344"/>
                          <a:gd name="connsiteX7" fmla="*/ 206146 w 465288"/>
                          <a:gd name="connsiteY7" fmla="*/ 131207 h 932344"/>
                          <a:gd name="connsiteX8" fmla="*/ 221596 w 465288"/>
                          <a:gd name="connsiteY8" fmla="*/ 446574 h 932344"/>
                          <a:gd name="connsiteX9" fmla="*/ 465288 w 465288"/>
                          <a:gd name="connsiteY9" fmla="*/ 777445 h 932344"/>
                          <a:gd name="connsiteX0" fmla="*/ 331351 w 465288"/>
                          <a:gd name="connsiteY0" fmla="*/ 932344 h 932344"/>
                          <a:gd name="connsiteX1" fmla="*/ 8707 w 465288"/>
                          <a:gd name="connsiteY1" fmla="*/ 519105 h 932344"/>
                          <a:gd name="connsiteX2" fmla="*/ 0 w 465288"/>
                          <a:gd name="connsiteY2" fmla="*/ 475977 h 932344"/>
                          <a:gd name="connsiteX3" fmla="*/ 0 w 465288"/>
                          <a:gd name="connsiteY3" fmla="*/ 110798 h 932344"/>
                          <a:gd name="connsiteX4" fmla="*/ 110798 w 465288"/>
                          <a:gd name="connsiteY4" fmla="*/ 0 h 932344"/>
                          <a:gd name="connsiteX5" fmla="*/ 153926 w 465288"/>
                          <a:gd name="connsiteY5" fmla="*/ 8707 h 932344"/>
                          <a:gd name="connsiteX6" fmla="*/ 206146 w 465288"/>
                          <a:gd name="connsiteY6" fmla="*/ 131207 h 932344"/>
                          <a:gd name="connsiteX7" fmla="*/ 221596 w 465288"/>
                          <a:gd name="connsiteY7" fmla="*/ 446574 h 932344"/>
                          <a:gd name="connsiteX8" fmla="*/ 465288 w 465288"/>
                          <a:gd name="connsiteY8" fmla="*/ 777445 h 932344"/>
                          <a:gd name="connsiteX0" fmla="*/ 331351 w 465288"/>
                          <a:gd name="connsiteY0" fmla="*/ 932344 h 932344"/>
                          <a:gd name="connsiteX1" fmla="*/ 8707 w 465288"/>
                          <a:gd name="connsiteY1" fmla="*/ 519105 h 932344"/>
                          <a:gd name="connsiteX2" fmla="*/ 0 w 465288"/>
                          <a:gd name="connsiteY2" fmla="*/ 475977 h 932344"/>
                          <a:gd name="connsiteX3" fmla="*/ 0 w 465288"/>
                          <a:gd name="connsiteY3" fmla="*/ 110798 h 932344"/>
                          <a:gd name="connsiteX4" fmla="*/ 110798 w 465288"/>
                          <a:gd name="connsiteY4" fmla="*/ 0 h 932344"/>
                          <a:gd name="connsiteX5" fmla="*/ 153926 w 465288"/>
                          <a:gd name="connsiteY5" fmla="*/ 8707 h 932344"/>
                          <a:gd name="connsiteX6" fmla="*/ 206146 w 465288"/>
                          <a:gd name="connsiteY6" fmla="*/ 131207 h 932344"/>
                          <a:gd name="connsiteX7" fmla="*/ 221596 w 465288"/>
                          <a:gd name="connsiteY7" fmla="*/ 446574 h 932344"/>
                          <a:gd name="connsiteX8" fmla="*/ 465288 w 465288"/>
                          <a:gd name="connsiteY8" fmla="*/ 777445 h 932344"/>
                          <a:gd name="connsiteX0" fmla="*/ 331351 w 465288"/>
                          <a:gd name="connsiteY0" fmla="*/ 932344 h 932344"/>
                          <a:gd name="connsiteX1" fmla="*/ 8707 w 465288"/>
                          <a:gd name="connsiteY1" fmla="*/ 519105 h 932344"/>
                          <a:gd name="connsiteX2" fmla="*/ 0 w 465288"/>
                          <a:gd name="connsiteY2" fmla="*/ 475977 h 932344"/>
                          <a:gd name="connsiteX3" fmla="*/ 0 w 465288"/>
                          <a:gd name="connsiteY3" fmla="*/ 110798 h 932344"/>
                          <a:gd name="connsiteX4" fmla="*/ 110798 w 465288"/>
                          <a:gd name="connsiteY4" fmla="*/ 0 h 932344"/>
                          <a:gd name="connsiteX5" fmla="*/ 153926 w 465288"/>
                          <a:gd name="connsiteY5" fmla="*/ 8707 h 932344"/>
                          <a:gd name="connsiteX6" fmla="*/ 206146 w 465288"/>
                          <a:gd name="connsiteY6" fmla="*/ 131207 h 932344"/>
                          <a:gd name="connsiteX7" fmla="*/ 221596 w 465288"/>
                          <a:gd name="connsiteY7" fmla="*/ 446574 h 932344"/>
                          <a:gd name="connsiteX8" fmla="*/ 465288 w 465288"/>
                          <a:gd name="connsiteY8" fmla="*/ 777445 h 932344"/>
                          <a:gd name="connsiteX0" fmla="*/ 331351 w 472463"/>
                          <a:gd name="connsiteY0" fmla="*/ 932344 h 932344"/>
                          <a:gd name="connsiteX1" fmla="*/ 8707 w 472463"/>
                          <a:gd name="connsiteY1" fmla="*/ 519105 h 932344"/>
                          <a:gd name="connsiteX2" fmla="*/ 0 w 472463"/>
                          <a:gd name="connsiteY2" fmla="*/ 475977 h 932344"/>
                          <a:gd name="connsiteX3" fmla="*/ 0 w 472463"/>
                          <a:gd name="connsiteY3" fmla="*/ 110798 h 932344"/>
                          <a:gd name="connsiteX4" fmla="*/ 110798 w 472463"/>
                          <a:gd name="connsiteY4" fmla="*/ 0 h 932344"/>
                          <a:gd name="connsiteX5" fmla="*/ 153926 w 472463"/>
                          <a:gd name="connsiteY5" fmla="*/ 8707 h 932344"/>
                          <a:gd name="connsiteX6" fmla="*/ 206146 w 472463"/>
                          <a:gd name="connsiteY6" fmla="*/ 131207 h 932344"/>
                          <a:gd name="connsiteX7" fmla="*/ 221596 w 472463"/>
                          <a:gd name="connsiteY7" fmla="*/ 446574 h 932344"/>
                          <a:gd name="connsiteX8" fmla="*/ 472463 w 472463"/>
                          <a:gd name="connsiteY8" fmla="*/ 793220 h 932344"/>
                          <a:gd name="connsiteX0" fmla="*/ 331351 w 472463"/>
                          <a:gd name="connsiteY0" fmla="*/ 932344 h 932344"/>
                          <a:gd name="connsiteX1" fmla="*/ 8707 w 472463"/>
                          <a:gd name="connsiteY1" fmla="*/ 519105 h 932344"/>
                          <a:gd name="connsiteX2" fmla="*/ 0 w 472463"/>
                          <a:gd name="connsiteY2" fmla="*/ 475977 h 932344"/>
                          <a:gd name="connsiteX3" fmla="*/ 0 w 472463"/>
                          <a:gd name="connsiteY3" fmla="*/ 110798 h 932344"/>
                          <a:gd name="connsiteX4" fmla="*/ 110798 w 472463"/>
                          <a:gd name="connsiteY4" fmla="*/ 0 h 932344"/>
                          <a:gd name="connsiteX5" fmla="*/ 153926 w 472463"/>
                          <a:gd name="connsiteY5" fmla="*/ 8707 h 932344"/>
                          <a:gd name="connsiteX6" fmla="*/ 206146 w 472463"/>
                          <a:gd name="connsiteY6" fmla="*/ 131207 h 932344"/>
                          <a:gd name="connsiteX7" fmla="*/ 221596 w 472463"/>
                          <a:gd name="connsiteY7" fmla="*/ 446574 h 932344"/>
                          <a:gd name="connsiteX8" fmla="*/ 472463 w 472463"/>
                          <a:gd name="connsiteY8" fmla="*/ 793220 h 93234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472463" h="932344">
                            <a:moveTo>
                              <a:pt x="331351" y="932344"/>
                            </a:moveTo>
                            <a:cubicBezTo>
                              <a:pt x="198497" y="810228"/>
                              <a:pt x="90067" y="702211"/>
                              <a:pt x="8707" y="519105"/>
                            </a:cubicBezTo>
                            <a:cubicBezTo>
                              <a:pt x="3100" y="505849"/>
                              <a:pt x="0" y="491275"/>
                              <a:pt x="0" y="475977"/>
                            </a:cubicBezTo>
                            <a:lnTo>
                              <a:pt x="0" y="110798"/>
                            </a:lnTo>
                            <a:cubicBezTo>
                              <a:pt x="0" y="49606"/>
                              <a:pt x="49606" y="0"/>
                              <a:pt x="110798" y="0"/>
                            </a:cubicBezTo>
                            <a:cubicBezTo>
                              <a:pt x="126096" y="0"/>
                              <a:pt x="140670" y="3100"/>
                              <a:pt x="153926" y="8707"/>
                            </a:cubicBezTo>
                            <a:cubicBezTo>
                              <a:pt x="193693" y="25527"/>
                              <a:pt x="206146" y="85313"/>
                              <a:pt x="206146" y="131207"/>
                            </a:cubicBezTo>
                            <a:lnTo>
                              <a:pt x="221596" y="446574"/>
                            </a:lnTo>
                            <a:cubicBezTo>
                              <a:pt x="296776" y="623373"/>
                              <a:pt x="472463" y="793220"/>
                              <a:pt x="472463" y="793220"/>
                            </a:cubicBezTo>
                          </a:path>
                        </a:pathLst>
                      </a:cu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97" name="フリーフォーム: 図形 296">
                        <a:extLst>
                          <a:ext uri="{FF2B5EF4-FFF2-40B4-BE49-F238E27FC236}">
                            <a16:creationId xmlns:a16="http://schemas.microsoft.com/office/drawing/2014/main" id="{C77DCDC2-E8FA-4DD2-9A71-269B214CDA22}"/>
                          </a:ext>
                        </a:extLst>
                      </p:cNvPr>
                      <p:cNvSpPr/>
                      <p:nvPr/>
                    </p:nvSpPr>
                    <p:spPr>
                      <a:xfrm rot="19623778">
                        <a:off x="605797" y="3814934"/>
                        <a:ext cx="94380" cy="457538"/>
                      </a:xfrm>
                      <a:custGeom>
                        <a:avLst/>
                        <a:gdLst>
                          <a:gd name="connsiteX0" fmla="*/ 22876 w 88125"/>
                          <a:gd name="connsiteY0" fmla="*/ 4618 h 438031"/>
                          <a:gd name="connsiteX1" fmla="*/ 88125 w 88125"/>
                          <a:gd name="connsiteY1" fmla="*/ 103057 h 438031"/>
                          <a:gd name="connsiteX2" fmla="*/ 88125 w 88125"/>
                          <a:gd name="connsiteY2" fmla="*/ 425062 h 438031"/>
                          <a:gd name="connsiteX3" fmla="*/ 51446 w 88125"/>
                          <a:gd name="connsiteY3" fmla="*/ 438031 h 438031"/>
                          <a:gd name="connsiteX4" fmla="*/ 49728 w 88125"/>
                          <a:gd name="connsiteY4" fmla="*/ 435242 h 438031"/>
                          <a:gd name="connsiteX5" fmla="*/ 53619 w 88125"/>
                          <a:gd name="connsiteY5" fmla="*/ 91383 h 438031"/>
                          <a:gd name="connsiteX6" fmla="*/ 14742 w 88125"/>
                          <a:gd name="connsiteY6" fmla="*/ 8944 h 438031"/>
                          <a:gd name="connsiteX7" fmla="*/ 0 w 88125"/>
                          <a:gd name="connsiteY7" fmla="*/ 0 h 4380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88125" h="438031">
                            <a:moveTo>
                              <a:pt x="22876" y="4618"/>
                            </a:moveTo>
                            <a:cubicBezTo>
                              <a:pt x="61220" y="20837"/>
                              <a:pt x="88125" y="58805"/>
                              <a:pt x="88125" y="103057"/>
                            </a:cubicBezTo>
                            <a:lnTo>
                              <a:pt x="88125" y="425062"/>
                            </a:lnTo>
                            <a:lnTo>
                              <a:pt x="51446" y="438031"/>
                            </a:lnTo>
                            <a:lnTo>
                              <a:pt x="49728" y="435242"/>
                            </a:lnTo>
                            <a:lnTo>
                              <a:pt x="53619" y="91383"/>
                            </a:lnTo>
                            <a:cubicBezTo>
                              <a:pt x="53619" y="58194"/>
                              <a:pt x="38485" y="28539"/>
                              <a:pt x="14742" y="8944"/>
                            </a:cubicBez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FFFFFF">
                          <a:alpha val="4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98" name="四角形: 上の 2 つの角を丸める 109">
                        <a:extLst>
                          <a:ext uri="{FF2B5EF4-FFF2-40B4-BE49-F238E27FC236}">
                            <a16:creationId xmlns:a16="http://schemas.microsoft.com/office/drawing/2014/main" id="{C393B5BA-CF38-402C-A707-6E25F1D4D098}"/>
                          </a:ext>
                        </a:extLst>
                      </p:cNvPr>
                      <p:cNvSpPr/>
                      <p:nvPr/>
                    </p:nvSpPr>
                    <p:spPr>
                      <a:xfrm rot="12177584">
                        <a:off x="733744" y="4498753"/>
                        <a:ext cx="564378" cy="110868"/>
                      </a:xfrm>
                      <a:custGeom>
                        <a:avLst/>
                        <a:gdLst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473274 w 473274"/>
                          <a:gd name="connsiteY4" fmla="*/ 79078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91305"/>
                          <a:gd name="connsiteX1" fmla="*/ 433735 w 473274"/>
                          <a:gd name="connsiteY1" fmla="*/ 0 h 91305"/>
                          <a:gd name="connsiteX2" fmla="*/ 473274 w 473274"/>
                          <a:gd name="connsiteY2" fmla="*/ 39539 h 91305"/>
                          <a:gd name="connsiteX3" fmla="*/ 473274 w 473274"/>
                          <a:gd name="connsiteY3" fmla="*/ 79078 h 91305"/>
                          <a:gd name="connsiteX4" fmla="*/ 306045 w 473274"/>
                          <a:gd name="connsiteY4" fmla="*/ 91305 h 91305"/>
                          <a:gd name="connsiteX5" fmla="*/ 0 w 473274"/>
                          <a:gd name="connsiteY5" fmla="*/ 79078 h 91305"/>
                          <a:gd name="connsiteX6" fmla="*/ 0 w 473274"/>
                          <a:gd name="connsiteY6" fmla="*/ 79078 h 91305"/>
                          <a:gd name="connsiteX7" fmla="*/ 0 w 473274"/>
                          <a:gd name="connsiteY7" fmla="*/ 39539 h 91305"/>
                          <a:gd name="connsiteX8" fmla="*/ 39539 w 473274"/>
                          <a:gd name="connsiteY8" fmla="*/ 0 h 91305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7422 w 473274"/>
                          <a:gd name="connsiteY4" fmla="*/ 51413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7422 w 473274"/>
                          <a:gd name="connsiteY4" fmla="*/ 51413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5290 w 473274"/>
                          <a:gd name="connsiteY4" fmla="*/ 62661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5290 w 473274"/>
                          <a:gd name="connsiteY4" fmla="*/ 62661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26519 w 473274"/>
                          <a:gd name="connsiteY4" fmla="*/ 66377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585176"/>
                          <a:gd name="connsiteY0" fmla="*/ 0 h 116264"/>
                          <a:gd name="connsiteX1" fmla="*/ 433735 w 585176"/>
                          <a:gd name="connsiteY1" fmla="*/ 0 h 116264"/>
                          <a:gd name="connsiteX2" fmla="*/ 473274 w 585176"/>
                          <a:gd name="connsiteY2" fmla="*/ 39539 h 116264"/>
                          <a:gd name="connsiteX3" fmla="*/ 585176 w 585176"/>
                          <a:gd name="connsiteY3" fmla="*/ 116264 h 116264"/>
                          <a:gd name="connsiteX4" fmla="*/ 226519 w 585176"/>
                          <a:gd name="connsiteY4" fmla="*/ 66377 h 116264"/>
                          <a:gd name="connsiteX5" fmla="*/ 0 w 585176"/>
                          <a:gd name="connsiteY5" fmla="*/ 79078 h 116264"/>
                          <a:gd name="connsiteX6" fmla="*/ 0 w 585176"/>
                          <a:gd name="connsiteY6" fmla="*/ 79078 h 116264"/>
                          <a:gd name="connsiteX7" fmla="*/ 0 w 585176"/>
                          <a:gd name="connsiteY7" fmla="*/ 39539 h 116264"/>
                          <a:gd name="connsiteX8" fmla="*/ 39539 w 585176"/>
                          <a:gd name="connsiteY8" fmla="*/ 0 h 116264"/>
                          <a:gd name="connsiteX0" fmla="*/ 39539 w 585176"/>
                          <a:gd name="connsiteY0" fmla="*/ 0 h 116264"/>
                          <a:gd name="connsiteX1" fmla="*/ 433735 w 585176"/>
                          <a:gd name="connsiteY1" fmla="*/ 0 h 116264"/>
                          <a:gd name="connsiteX2" fmla="*/ 473274 w 585176"/>
                          <a:gd name="connsiteY2" fmla="*/ 39539 h 116264"/>
                          <a:gd name="connsiteX3" fmla="*/ 585176 w 585176"/>
                          <a:gd name="connsiteY3" fmla="*/ 116264 h 116264"/>
                          <a:gd name="connsiteX4" fmla="*/ 226519 w 585176"/>
                          <a:gd name="connsiteY4" fmla="*/ 66377 h 116264"/>
                          <a:gd name="connsiteX5" fmla="*/ 0 w 585176"/>
                          <a:gd name="connsiteY5" fmla="*/ 79078 h 116264"/>
                          <a:gd name="connsiteX6" fmla="*/ 0 w 585176"/>
                          <a:gd name="connsiteY6" fmla="*/ 79078 h 116264"/>
                          <a:gd name="connsiteX7" fmla="*/ 0 w 585176"/>
                          <a:gd name="connsiteY7" fmla="*/ 39539 h 116264"/>
                          <a:gd name="connsiteX8" fmla="*/ 39539 w 585176"/>
                          <a:gd name="connsiteY8" fmla="*/ 0 h 116264"/>
                          <a:gd name="connsiteX0" fmla="*/ 39539 w 585176"/>
                          <a:gd name="connsiteY0" fmla="*/ 0 h 116264"/>
                          <a:gd name="connsiteX1" fmla="*/ 433735 w 585176"/>
                          <a:gd name="connsiteY1" fmla="*/ 0 h 116264"/>
                          <a:gd name="connsiteX2" fmla="*/ 473274 w 585176"/>
                          <a:gd name="connsiteY2" fmla="*/ 39539 h 116264"/>
                          <a:gd name="connsiteX3" fmla="*/ 585176 w 585176"/>
                          <a:gd name="connsiteY3" fmla="*/ 116264 h 116264"/>
                          <a:gd name="connsiteX4" fmla="*/ 226519 w 585176"/>
                          <a:gd name="connsiteY4" fmla="*/ 66377 h 116264"/>
                          <a:gd name="connsiteX5" fmla="*/ 0 w 585176"/>
                          <a:gd name="connsiteY5" fmla="*/ 79078 h 116264"/>
                          <a:gd name="connsiteX6" fmla="*/ 0 w 585176"/>
                          <a:gd name="connsiteY6" fmla="*/ 79078 h 116264"/>
                          <a:gd name="connsiteX7" fmla="*/ 0 w 585176"/>
                          <a:gd name="connsiteY7" fmla="*/ 39539 h 116264"/>
                          <a:gd name="connsiteX8" fmla="*/ 39539 w 585176"/>
                          <a:gd name="connsiteY8" fmla="*/ 0 h 116264"/>
                          <a:gd name="connsiteX0" fmla="*/ 39539 w 585176"/>
                          <a:gd name="connsiteY0" fmla="*/ 0 h 116264"/>
                          <a:gd name="connsiteX1" fmla="*/ 433735 w 585176"/>
                          <a:gd name="connsiteY1" fmla="*/ 0 h 116264"/>
                          <a:gd name="connsiteX2" fmla="*/ 473274 w 585176"/>
                          <a:gd name="connsiteY2" fmla="*/ 39539 h 116264"/>
                          <a:gd name="connsiteX3" fmla="*/ 585176 w 585176"/>
                          <a:gd name="connsiteY3" fmla="*/ 116264 h 116264"/>
                          <a:gd name="connsiteX4" fmla="*/ 229910 w 585176"/>
                          <a:gd name="connsiteY4" fmla="*/ 48684 h 116264"/>
                          <a:gd name="connsiteX5" fmla="*/ 0 w 585176"/>
                          <a:gd name="connsiteY5" fmla="*/ 79078 h 116264"/>
                          <a:gd name="connsiteX6" fmla="*/ 0 w 585176"/>
                          <a:gd name="connsiteY6" fmla="*/ 79078 h 116264"/>
                          <a:gd name="connsiteX7" fmla="*/ 0 w 585176"/>
                          <a:gd name="connsiteY7" fmla="*/ 39539 h 116264"/>
                          <a:gd name="connsiteX8" fmla="*/ 39539 w 585176"/>
                          <a:gd name="connsiteY8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13240 w 598416"/>
                          <a:gd name="connsiteY5" fmla="*/ 79078 h 116264"/>
                          <a:gd name="connsiteX6" fmla="*/ 13240 w 598416"/>
                          <a:gd name="connsiteY6" fmla="*/ 79078 h 116264"/>
                          <a:gd name="connsiteX7" fmla="*/ 0 w 598416"/>
                          <a:gd name="connsiteY7" fmla="*/ 34239 h 116264"/>
                          <a:gd name="connsiteX8" fmla="*/ 52779 w 598416"/>
                          <a:gd name="connsiteY8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13240 w 598416"/>
                          <a:gd name="connsiteY5" fmla="*/ 79078 h 116264"/>
                          <a:gd name="connsiteX6" fmla="*/ 23170 w 598416"/>
                          <a:gd name="connsiteY6" fmla="*/ 83054 h 116264"/>
                          <a:gd name="connsiteX7" fmla="*/ 0 w 598416"/>
                          <a:gd name="connsiteY7" fmla="*/ 34239 h 116264"/>
                          <a:gd name="connsiteX8" fmla="*/ 52779 w 598416"/>
                          <a:gd name="connsiteY8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13240 w 598416"/>
                          <a:gd name="connsiteY5" fmla="*/ 79078 h 116264"/>
                          <a:gd name="connsiteX6" fmla="*/ 63322 w 598416"/>
                          <a:gd name="connsiteY6" fmla="*/ 74365 h 116264"/>
                          <a:gd name="connsiteX7" fmla="*/ 0 w 598416"/>
                          <a:gd name="connsiteY7" fmla="*/ 34239 h 116264"/>
                          <a:gd name="connsiteX8" fmla="*/ 52779 w 598416"/>
                          <a:gd name="connsiteY8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13240 w 598416"/>
                          <a:gd name="connsiteY5" fmla="*/ 79078 h 116264"/>
                          <a:gd name="connsiteX6" fmla="*/ 63322 w 598416"/>
                          <a:gd name="connsiteY6" fmla="*/ 74365 h 116264"/>
                          <a:gd name="connsiteX7" fmla="*/ 0 w 598416"/>
                          <a:gd name="connsiteY7" fmla="*/ 34239 h 116264"/>
                          <a:gd name="connsiteX8" fmla="*/ 52779 w 598416"/>
                          <a:gd name="connsiteY8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13240 w 598416"/>
                          <a:gd name="connsiteY5" fmla="*/ 79078 h 116264"/>
                          <a:gd name="connsiteX6" fmla="*/ 0 w 598416"/>
                          <a:gd name="connsiteY6" fmla="*/ 34239 h 116264"/>
                          <a:gd name="connsiteX7" fmla="*/ 52779 w 598416"/>
                          <a:gd name="connsiteY7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13240 w 598416"/>
                          <a:gd name="connsiteY5" fmla="*/ 79078 h 116264"/>
                          <a:gd name="connsiteX6" fmla="*/ 0 w 598416"/>
                          <a:gd name="connsiteY6" fmla="*/ 34239 h 116264"/>
                          <a:gd name="connsiteX7" fmla="*/ 52779 w 598416"/>
                          <a:gd name="connsiteY7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28174 w 598416"/>
                          <a:gd name="connsiteY5" fmla="*/ 75531 h 116264"/>
                          <a:gd name="connsiteX6" fmla="*/ 0 w 598416"/>
                          <a:gd name="connsiteY6" fmla="*/ 34239 h 116264"/>
                          <a:gd name="connsiteX7" fmla="*/ 52779 w 598416"/>
                          <a:gd name="connsiteY7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28174 w 598416"/>
                          <a:gd name="connsiteY5" fmla="*/ 75531 h 116264"/>
                          <a:gd name="connsiteX6" fmla="*/ 0 w 598416"/>
                          <a:gd name="connsiteY6" fmla="*/ 34239 h 116264"/>
                          <a:gd name="connsiteX7" fmla="*/ 52779 w 598416"/>
                          <a:gd name="connsiteY7" fmla="*/ 0 h 11626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598416" h="116264">
                            <a:moveTo>
                              <a:pt x="52779" y="0"/>
                            </a:moveTo>
                            <a:lnTo>
                              <a:pt x="446975" y="0"/>
                            </a:lnTo>
                            <a:cubicBezTo>
                              <a:pt x="468812" y="0"/>
                              <a:pt x="486514" y="17702"/>
                              <a:pt x="486514" y="39539"/>
                            </a:cubicBezTo>
                            <a:lnTo>
                              <a:pt x="598416" y="116264"/>
                            </a:lnTo>
                            <a:cubicBezTo>
                              <a:pt x="519799" y="107042"/>
                              <a:pt x="338190" y="55473"/>
                              <a:pt x="243150" y="48684"/>
                            </a:cubicBezTo>
                            <a:cubicBezTo>
                              <a:pt x="148110" y="41895"/>
                              <a:pt x="107315" y="66309"/>
                              <a:pt x="28174" y="75531"/>
                            </a:cubicBezTo>
                            <a:cubicBezTo>
                              <a:pt x="-6106" y="67677"/>
                              <a:pt x="4413" y="49185"/>
                              <a:pt x="0" y="34239"/>
                            </a:cubicBezTo>
                            <a:cubicBezTo>
                              <a:pt x="0" y="12402"/>
                              <a:pt x="30942" y="0"/>
                              <a:pt x="52779" y="0"/>
                            </a:cubicBezTo>
                            <a:close/>
                          </a:path>
                        </a:pathLst>
                      </a:custGeom>
                      <a:solidFill>
                        <a:srgbClr val="000000">
                          <a:alpha val="2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99" name="フリーフォーム: 図形 298">
                        <a:extLst>
                          <a:ext uri="{FF2B5EF4-FFF2-40B4-BE49-F238E27FC236}">
                            <a16:creationId xmlns:a16="http://schemas.microsoft.com/office/drawing/2014/main" id="{72827ACF-BE2D-497F-9F30-415FBC634528}"/>
                          </a:ext>
                        </a:extLst>
                      </p:cNvPr>
                      <p:cNvSpPr/>
                      <p:nvPr/>
                    </p:nvSpPr>
                    <p:spPr>
                      <a:xfrm rot="17497709">
                        <a:off x="765675" y="4070511"/>
                        <a:ext cx="422053" cy="1037353"/>
                      </a:xfrm>
                      <a:custGeom>
                        <a:avLst/>
                        <a:gdLst>
                          <a:gd name="connsiteX0" fmla="*/ 315192 w 334508"/>
                          <a:gd name="connsiteY0" fmla="*/ 37879 h 991241"/>
                          <a:gd name="connsiteX1" fmla="*/ 321704 w 334508"/>
                          <a:gd name="connsiteY1" fmla="*/ 143203 h 991241"/>
                          <a:gd name="connsiteX2" fmla="*/ 189158 w 334508"/>
                          <a:gd name="connsiteY2" fmla="*/ 372778 h 991241"/>
                          <a:gd name="connsiteX3" fmla="*/ 189158 w 334508"/>
                          <a:gd name="connsiteY3" fmla="*/ 897301 h 991241"/>
                          <a:gd name="connsiteX4" fmla="*/ 95218 w 334508"/>
                          <a:gd name="connsiteY4" fmla="*/ 991241 h 991241"/>
                          <a:gd name="connsiteX5" fmla="*/ 1278 w 334508"/>
                          <a:gd name="connsiteY5" fmla="*/ 897301 h 991241"/>
                          <a:gd name="connsiteX6" fmla="*/ 1278 w 334508"/>
                          <a:gd name="connsiteY6" fmla="*/ 355893 h 991241"/>
                          <a:gd name="connsiteX7" fmla="*/ 1484 w 334508"/>
                          <a:gd name="connsiteY7" fmla="*/ 354871 h 991241"/>
                          <a:gd name="connsiteX8" fmla="*/ 0 w 334508"/>
                          <a:gd name="connsiteY8" fmla="*/ 333581 h 991241"/>
                          <a:gd name="connsiteX9" fmla="*/ 12082 w 334508"/>
                          <a:gd name="connsiteY9" fmla="*/ 297652 h 991241"/>
                          <a:gd name="connsiteX10" fmla="*/ 156366 w 334508"/>
                          <a:gd name="connsiteY10" fmla="*/ 47745 h 991241"/>
                          <a:gd name="connsiteX11" fmla="*/ 286764 w 334508"/>
                          <a:gd name="connsiteY11" fmla="*/ 12805 h 991241"/>
                          <a:gd name="connsiteX12" fmla="*/ 315192 w 334508"/>
                          <a:gd name="connsiteY12" fmla="*/ 37879 h 991241"/>
                          <a:gd name="connsiteX0" fmla="*/ 95218 w 334508"/>
                          <a:gd name="connsiteY0" fmla="*/ 991241 h 1082681"/>
                          <a:gd name="connsiteX1" fmla="*/ 1278 w 334508"/>
                          <a:gd name="connsiteY1" fmla="*/ 897301 h 1082681"/>
                          <a:gd name="connsiteX2" fmla="*/ 1278 w 334508"/>
                          <a:gd name="connsiteY2" fmla="*/ 355893 h 1082681"/>
                          <a:gd name="connsiteX3" fmla="*/ 1484 w 334508"/>
                          <a:gd name="connsiteY3" fmla="*/ 354871 h 1082681"/>
                          <a:gd name="connsiteX4" fmla="*/ 0 w 334508"/>
                          <a:gd name="connsiteY4" fmla="*/ 333581 h 1082681"/>
                          <a:gd name="connsiteX5" fmla="*/ 12082 w 334508"/>
                          <a:gd name="connsiteY5" fmla="*/ 297652 h 1082681"/>
                          <a:gd name="connsiteX6" fmla="*/ 156366 w 334508"/>
                          <a:gd name="connsiteY6" fmla="*/ 47745 h 1082681"/>
                          <a:gd name="connsiteX7" fmla="*/ 286764 w 334508"/>
                          <a:gd name="connsiteY7" fmla="*/ 12805 h 1082681"/>
                          <a:gd name="connsiteX8" fmla="*/ 315192 w 334508"/>
                          <a:gd name="connsiteY8" fmla="*/ 37879 h 1082681"/>
                          <a:gd name="connsiteX9" fmla="*/ 321704 w 334508"/>
                          <a:gd name="connsiteY9" fmla="*/ 143203 h 1082681"/>
                          <a:gd name="connsiteX10" fmla="*/ 189158 w 334508"/>
                          <a:gd name="connsiteY10" fmla="*/ 372778 h 1082681"/>
                          <a:gd name="connsiteX11" fmla="*/ 189158 w 334508"/>
                          <a:gd name="connsiteY11" fmla="*/ 897301 h 1082681"/>
                          <a:gd name="connsiteX12" fmla="*/ 186658 w 334508"/>
                          <a:gd name="connsiteY12" fmla="*/ 1082681 h 1082681"/>
                          <a:gd name="connsiteX0" fmla="*/ 95218 w 334508"/>
                          <a:gd name="connsiteY0" fmla="*/ 991241 h 991241"/>
                          <a:gd name="connsiteX1" fmla="*/ 1278 w 334508"/>
                          <a:gd name="connsiteY1" fmla="*/ 897301 h 991241"/>
                          <a:gd name="connsiteX2" fmla="*/ 1278 w 334508"/>
                          <a:gd name="connsiteY2" fmla="*/ 355893 h 991241"/>
                          <a:gd name="connsiteX3" fmla="*/ 1484 w 334508"/>
                          <a:gd name="connsiteY3" fmla="*/ 354871 h 991241"/>
                          <a:gd name="connsiteX4" fmla="*/ 0 w 334508"/>
                          <a:gd name="connsiteY4" fmla="*/ 333581 h 991241"/>
                          <a:gd name="connsiteX5" fmla="*/ 12082 w 334508"/>
                          <a:gd name="connsiteY5" fmla="*/ 297652 h 991241"/>
                          <a:gd name="connsiteX6" fmla="*/ 156366 w 334508"/>
                          <a:gd name="connsiteY6" fmla="*/ 47745 h 991241"/>
                          <a:gd name="connsiteX7" fmla="*/ 286764 w 334508"/>
                          <a:gd name="connsiteY7" fmla="*/ 12805 h 991241"/>
                          <a:gd name="connsiteX8" fmla="*/ 315192 w 334508"/>
                          <a:gd name="connsiteY8" fmla="*/ 37879 h 991241"/>
                          <a:gd name="connsiteX9" fmla="*/ 321704 w 334508"/>
                          <a:gd name="connsiteY9" fmla="*/ 143203 h 991241"/>
                          <a:gd name="connsiteX10" fmla="*/ 189158 w 334508"/>
                          <a:gd name="connsiteY10" fmla="*/ 372778 h 991241"/>
                          <a:gd name="connsiteX11" fmla="*/ 189158 w 334508"/>
                          <a:gd name="connsiteY11" fmla="*/ 897301 h 991241"/>
                          <a:gd name="connsiteX0" fmla="*/ 1278 w 334508"/>
                          <a:gd name="connsiteY0" fmla="*/ 897301 h 897301"/>
                          <a:gd name="connsiteX1" fmla="*/ 1278 w 334508"/>
                          <a:gd name="connsiteY1" fmla="*/ 355893 h 897301"/>
                          <a:gd name="connsiteX2" fmla="*/ 1484 w 334508"/>
                          <a:gd name="connsiteY2" fmla="*/ 354871 h 897301"/>
                          <a:gd name="connsiteX3" fmla="*/ 0 w 334508"/>
                          <a:gd name="connsiteY3" fmla="*/ 333581 h 897301"/>
                          <a:gd name="connsiteX4" fmla="*/ 12082 w 334508"/>
                          <a:gd name="connsiteY4" fmla="*/ 297652 h 897301"/>
                          <a:gd name="connsiteX5" fmla="*/ 156366 w 334508"/>
                          <a:gd name="connsiteY5" fmla="*/ 47745 h 897301"/>
                          <a:gd name="connsiteX6" fmla="*/ 286764 w 334508"/>
                          <a:gd name="connsiteY6" fmla="*/ 12805 h 897301"/>
                          <a:gd name="connsiteX7" fmla="*/ 315192 w 334508"/>
                          <a:gd name="connsiteY7" fmla="*/ 37879 h 897301"/>
                          <a:gd name="connsiteX8" fmla="*/ 321704 w 334508"/>
                          <a:gd name="connsiteY8" fmla="*/ 143203 h 897301"/>
                          <a:gd name="connsiteX9" fmla="*/ 189158 w 334508"/>
                          <a:gd name="connsiteY9" fmla="*/ 372778 h 897301"/>
                          <a:gd name="connsiteX10" fmla="*/ 189158 w 334508"/>
                          <a:gd name="connsiteY10" fmla="*/ 897301 h 897301"/>
                          <a:gd name="connsiteX0" fmla="*/ 0 w 408583"/>
                          <a:gd name="connsiteY0" fmla="*/ 664187 h 897301"/>
                          <a:gd name="connsiteX1" fmla="*/ 75353 w 408583"/>
                          <a:gd name="connsiteY1" fmla="*/ 355893 h 897301"/>
                          <a:gd name="connsiteX2" fmla="*/ 75559 w 408583"/>
                          <a:gd name="connsiteY2" fmla="*/ 354871 h 897301"/>
                          <a:gd name="connsiteX3" fmla="*/ 74075 w 408583"/>
                          <a:gd name="connsiteY3" fmla="*/ 333581 h 897301"/>
                          <a:gd name="connsiteX4" fmla="*/ 86157 w 408583"/>
                          <a:gd name="connsiteY4" fmla="*/ 297652 h 897301"/>
                          <a:gd name="connsiteX5" fmla="*/ 230441 w 408583"/>
                          <a:gd name="connsiteY5" fmla="*/ 47745 h 897301"/>
                          <a:gd name="connsiteX6" fmla="*/ 360839 w 408583"/>
                          <a:gd name="connsiteY6" fmla="*/ 12805 h 897301"/>
                          <a:gd name="connsiteX7" fmla="*/ 389267 w 408583"/>
                          <a:gd name="connsiteY7" fmla="*/ 37879 h 897301"/>
                          <a:gd name="connsiteX8" fmla="*/ 395779 w 408583"/>
                          <a:gd name="connsiteY8" fmla="*/ 143203 h 897301"/>
                          <a:gd name="connsiteX9" fmla="*/ 263233 w 408583"/>
                          <a:gd name="connsiteY9" fmla="*/ 372778 h 897301"/>
                          <a:gd name="connsiteX10" fmla="*/ 263233 w 408583"/>
                          <a:gd name="connsiteY10" fmla="*/ 897301 h 897301"/>
                          <a:gd name="connsiteX0" fmla="*/ 5451 w 334508"/>
                          <a:gd name="connsiteY0" fmla="*/ 881985 h 897301"/>
                          <a:gd name="connsiteX1" fmla="*/ 1278 w 334508"/>
                          <a:gd name="connsiteY1" fmla="*/ 355893 h 897301"/>
                          <a:gd name="connsiteX2" fmla="*/ 1484 w 334508"/>
                          <a:gd name="connsiteY2" fmla="*/ 354871 h 897301"/>
                          <a:gd name="connsiteX3" fmla="*/ 0 w 334508"/>
                          <a:gd name="connsiteY3" fmla="*/ 333581 h 897301"/>
                          <a:gd name="connsiteX4" fmla="*/ 12082 w 334508"/>
                          <a:gd name="connsiteY4" fmla="*/ 297652 h 897301"/>
                          <a:gd name="connsiteX5" fmla="*/ 156366 w 334508"/>
                          <a:gd name="connsiteY5" fmla="*/ 47745 h 897301"/>
                          <a:gd name="connsiteX6" fmla="*/ 286764 w 334508"/>
                          <a:gd name="connsiteY6" fmla="*/ 12805 h 897301"/>
                          <a:gd name="connsiteX7" fmla="*/ 315192 w 334508"/>
                          <a:gd name="connsiteY7" fmla="*/ 37879 h 897301"/>
                          <a:gd name="connsiteX8" fmla="*/ 321704 w 334508"/>
                          <a:gd name="connsiteY8" fmla="*/ 143203 h 897301"/>
                          <a:gd name="connsiteX9" fmla="*/ 189158 w 334508"/>
                          <a:gd name="connsiteY9" fmla="*/ 372778 h 897301"/>
                          <a:gd name="connsiteX10" fmla="*/ 189158 w 334508"/>
                          <a:gd name="connsiteY10" fmla="*/ 897301 h 897301"/>
                          <a:gd name="connsiteX0" fmla="*/ 5451 w 334508"/>
                          <a:gd name="connsiteY0" fmla="*/ 881985 h 881985"/>
                          <a:gd name="connsiteX1" fmla="*/ 1278 w 334508"/>
                          <a:gd name="connsiteY1" fmla="*/ 355893 h 881985"/>
                          <a:gd name="connsiteX2" fmla="*/ 1484 w 334508"/>
                          <a:gd name="connsiteY2" fmla="*/ 354871 h 881985"/>
                          <a:gd name="connsiteX3" fmla="*/ 0 w 334508"/>
                          <a:gd name="connsiteY3" fmla="*/ 333581 h 881985"/>
                          <a:gd name="connsiteX4" fmla="*/ 12082 w 334508"/>
                          <a:gd name="connsiteY4" fmla="*/ 297652 h 881985"/>
                          <a:gd name="connsiteX5" fmla="*/ 156366 w 334508"/>
                          <a:gd name="connsiteY5" fmla="*/ 47745 h 881985"/>
                          <a:gd name="connsiteX6" fmla="*/ 286764 w 334508"/>
                          <a:gd name="connsiteY6" fmla="*/ 12805 h 881985"/>
                          <a:gd name="connsiteX7" fmla="*/ 315192 w 334508"/>
                          <a:gd name="connsiteY7" fmla="*/ 37879 h 881985"/>
                          <a:gd name="connsiteX8" fmla="*/ 321704 w 334508"/>
                          <a:gd name="connsiteY8" fmla="*/ 143203 h 881985"/>
                          <a:gd name="connsiteX9" fmla="*/ 189158 w 334508"/>
                          <a:gd name="connsiteY9" fmla="*/ 372778 h 881985"/>
                          <a:gd name="connsiteX10" fmla="*/ 194708 w 334508"/>
                          <a:gd name="connsiteY10" fmla="*/ 816544 h 881985"/>
                          <a:gd name="connsiteX0" fmla="*/ 4173 w 333230"/>
                          <a:gd name="connsiteY0" fmla="*/ 881985 h 881985"/>
                          <a:gd name="connsiteX1" fmla="*/ 0 w 333230"/>
                          <a:gd name="connsiteY1" fmla="*/ 355893 h 881985"/>
                          <a:gd name="connsiteX2" fmla="*/ 206 w 333230"/>
                          <a:gd name="connsiteY2" fmla="*/ 354871 h 881985"/>
                          <a:gd name="connsiteX3" fmla="*/ 10804 w 333230"/>
                          <a:gd name="connsiteY3" fmla="*/ 297652 h 881985"/>
                          <a:gd name="connsiteX4" fmla="*/ 155088 w 333230"/>
                          <a:gd name="connsiteY4" fmla="*/ 47745 h 881985"/>
                          <a:gd name="connsiteX5" fmla="*/ 285486 w 333230"/>
                          <a:gd name="connsiteY5" fmla="*/ 12805 h 881985"/>
                          <a:gd name="connsiteX6" fmla="*/ 313914 w 333230"/>
                          <a:gd name="connsiteY6" fmla="*/ 37879 h 881985"/>
                          <a:gd name="connsiteX7" fmla="*/ 320426 w 333230"/>
                          <a:gd name="connsiteY7" fmla="*/ 143203 h 881985"/>
                          <a:gd name="connsiteX8" fmla="*/ 187880 w 333230"/>
                          <a:gd name="connsiteY8" fmla="*/ 372778 h 881985"/>
                          <a:gd name="connsiteX9" fmla="*/ 193430 w 333230"/>
                          <a:gd name="connsiteY9" fmla="*/ 816544 h 881985"/>
                          <a:gd name="connsiteX0" fmla="*/ 4173 w 333230"/>
                          <a:gd name="connsiteY0" fmla="*/ 881985 h 881985"/>
                          <a:gd name="connsiteX1" fmla="*/ 0 w 333230"/>
                          <a:gd name="connsiteY1" fmla="*/ 355893 h 881985"/>
                          <a:gd name="connsiteX2" fmla="*/ 38936 w 333230"/>
                          <a:gd name="connsiteY2" fmla="*/ 219973 h 881985"/>
                          <a:gd name="connsiteX3" fmla="*/ 10804 w 333230"/>
                          <a:gd name="connsiteY3" fmla="*/ 297652 h 881985"/>
                          <a:gd name="connsiteX4" fmla="*/ 155088 w 333230"/>
                          <a:gd name="connsiteY4" fmla="*/ 47745 h 881985"/>
                          <a:gd name="connsiteX5" fmla="*/ 285486 w 333230"/>
                          <a:gd name="connsiteY5" fmla="*/ 12805 h 881985"/>
                          <a:gd name="connsiteX6" fmla="*/ 313914 w 333230"/>
                          <a:gd name="connsiteY6" fmla="*/ 37879 h 881985"/>
                          <a:gd name="connsiteX7" fmla="*/ 320426 w 333230"/>
                          <a:gd name="connsiteY7" fmla="*/ 143203 h 881985"/>
                          <a:gd name="connsiteX8" fmla="*/ 187880 w 333230"/>
                          <a:gd name="connsiteY8" fmla="*/ 372778 h 881985"/>
                          <a:gd name="connsiteX9" fmla="*/ 193430 w 333230"/>
                          <a:gd name="connsiteY9" fmla="*/ 816544 h 881985"/>
                          <a:gd name="connsiteX0" fmla="*/ 8149 w 337206"/>
                          <a:gd name="connsiteY0" fmla="*/ 881985 h 881985"/>
                          <a:gd name="connsiteX1" fmla="*/ 3976 w 337206"/>
                          <a:gd name="connsiteY1" fmla="*/ 355893 h 881985"/>
                          <a:gd name="connsiteX2" fmla="*/ 14780 w 337206"/>
                          <a:gd name="connsiteY2" fmla="*/ 297652 h 881985"/>
                          <a:gd name="connsiteX3" fmla="*/ 159064 w 337206"/>
                          <a:gd name="connsiteY3" fmla="*/ 47745 h 881985"/>
                          <a:gd name="connsiteX4" fmla="*/ 289462 w 337206"/>
                          <a:gd name="connsiteY4" fmla="*/ 12805 h 881985"/>
                          <a:gd name="connsiteX5" fmla="*/ 317890 w 337206"/>
                          <a:gd name="connsiteY5" fmla="*/ 37879 h 881985"/>
                          <a:gd name="connsiteX6" fmla="*/ 324402 w 337206"/>
                          <a:gd name="connsiteY6" fmla="*/ 143203 h 881985"/>
                          <a:gd name="connsiteX7" fmla="*/ 191856 w 337206"/>
                          <a:gd name="connsiteY7" fmla="*/ 372778 h 881985"/>
                          <a:gd name="connsiteX8" fmla="*/ 197406 w 337206"/>
                          <a:gd name="connsiteY8" fmla="*/ 816544 h 881985"/>
                          <a:gd name="connsiteX0" fmla="*/ 4173 w 333230"/>
                          <a:gd name="connsiteY0" fmla="*/ 881985 h 881985"/>
                          <a:gd name="connsiteX1" fmla="*/ 0 w 333230"/>
                          <a:gd name="connsiteY1" fmla="*/ 355893 h 881985"/>
                          <a:gd name="connsiteX2" fmla="*/ 29175 w 333230"/>
                          <a:gd name="connsiteY2" fmla="*/ 266459 h 881985"/>
                          <a:gd name="connsiteX3" fmla="*/ 155088 w 333230"/>
                          <a:gd name="connsiteY3" fmla="*/ 47745 h 881985"/>
                          <a:gd name="connsiteX4" fmla="*/ 285486 w 333230"/>
                          <a:gd name="connsiteY4" fmla="*/ 12805 h 881985"/>
                          <a:gd name="connsiteX5" fmla="*/ 313914 w 333230"/>
                          <a:gd name="connsiteY5" fmla="*/ 37879 h 881985"/>
                          <a:gd name="connsiteX6" fmla="*/ 320426 w 333230"/>
                          <a:gd name="connsiteY6" fmla="*/ 143203 h 881985"/>
                          <a:gd name="connsiteX7" fmla="*/ 187880 w 333230"/>
                          <a:gd name="connsiteY7" fmla="*/ 372778 h 881985"/>
                          <a:gd name="connsiteX8" fmla="*/ 193430 w 333230"/>
                          <a:gd name="connsiteY8" fmla="*/ 816544 h 881985"/>
                          <a:gd name="connsiteX0" fmla="*/ 10790 w 339847"/>
                          <a:gd name="connsiteY0" fmla="*/ 881985 h 881985"/>
                          <a:gd name="connsiteX1" fmla="*/ 0 w 339847"/>
                          <a:gd name="connsiteY1" fmla="*/ 399502 h 881985"/>
                          <a:gd name="connsiteX2" fmla="*/ 35792 w 339847"/>
                          <a:gd name="connsiteY2" fmla="*/ 266459 h 881985"/>
                          <a:gd name="connsiteX3" fmla="*/ 161705 w 339847"/>
                          <a:gd name="connsiteY3" fmla="*/ 47745 h 881985"/>
                          <a:gd name="connsiteX4" fmla="*/ 292103 w 339847"/>
                          <a:gd name="connsiteY4" fmla="*/ 12805 h 881985"/>
                          <a:gd name="connsiteX5" fmla="*/ 320531 w 339847"/>
                          <a:gd name="connsiteY5" fmla="*/ 37879 h 881985"/>
                          <a:gd name="connsiteX6" fmla="*/ 327043 w 339847"/>
                          <a:gd name="connsiteY6" fmla="*/ 143203 h 881985"/>
                          <a:gd name="connsiteX7" fmla="*/ 194497 w 339847"/>
                          <a:gd name="connsiteY7" fmla="*/ 372778 h 881985"/>
                          <a:gd name="connsiteX8" fmla="*/ 200047 w 339847"/>
                          <a:gd name="connsiteY8" fmla="*/ 816544 h 881985"/>
                          <a:gd name="connsiteX0" fmla="*/ 11117 w 340174"/>
                          <a:gd name="connsiteY0" fmla="*/ 881985 h 881985"/>
                          <a:gd name="connsiteX1" fmla="*/ 327 w 340174"/>
                          <a:gd name="connsiteY1" fmla="*/ 399502 h 881985"/>
                          <a:gd name="connsiteX2" fmla="*/ 36119 w 340174"/>
                          <a:gd name="connsiteY2" fmla="*/ 266459 h 881985"/>
                          <a:gd name="connsiteX3" fmla="*/ 162032 w 340174"/>
                          <a:gd name="connsiteY3" fmla="*/ 47745 h 881985"/>
                          <a:gd name="connsiteX4" fmla="*/ 292430 w 340174"/>
                          <a:gd name="connsiteY4" fmla="*/ 12805 h 881985"/>
                          <a:gd name="connsiteX5" fmla="*/ 320858 w 340174"/>
                          <a:gd name="connsiteY5" fmla="*/ 37879 h 881985"/>
                          <a:gd name="connsiteX6" fmla="*/ 327370 w 340174"/>
                          <a:gd name="connsiteY6" fmla="*/ 143203 h 881985"/>
                          <a:gd name="connsiteX7" fmla="*/ 194824 w 340174"/>
                          <a:gd name="connsiteY7" fmla="*/ 372778 h 881985"/>
                          <a:gd name="connsiteX8" fmla="*/ 200374 w 340174"/>
                          <a:gd name="connsiteY8" fmla="*/ 816544 h 881985"/>
                          <a:gd name="connsiteX0" fmla="*/ 13668 w 342725"/>
                          <a:gd name="connsiteY0" fmla="*/ 881985 h 881985"/>
                          <a:gd name="connsiteX1" fmla="*/ 280 w 342725"/>
                          <a:gd name="connsiteY1" fmla="*/ 479088 h 881985"/>
                          <a:gd name="connsiteX2" fmla="*/ 38670 w 342725"/>
                          <a:gd name="connsiteY2" fmla="*/ 266459 h 881985"/>
                          <a:gd name="connsiteX3" fmla="*/ 164583 w 342725"/>
                          <a:gd name="connsiteY3" fmla="*/ 47745 h 881985"/>
                          <a:gd name="connsiteX4" fmla="*/ 294981 w 342725"/>
                          <a:gd name="connsiteY4" fmla="*/ 12805 h 881985"/>
                          <a:gd name="connsiteX5" fmla="*/ 323409 w 342725"/>
                          <a:gd name="connsiteY5" fmla="*/ 37879 h 881985"/>
                          <a:gd name="connsiteX6" fmla="*/ 329921 w 342725"/>
                          <a:gd name="connsiteY6" fmla="*/ 143203 h 881985"/>
                          <a:gd name="connsiteX7" fmla="*/ 197375 w 342725"/>
                          <a:gd name="connsiteY7" fmla="*/ 372778 h 881985"/>
                          <a:gd name="connsiteX8" fmla="*/ 202925 w 342725"/>
                          <a:gd name="connsiteY8" fmla="*/ 816544 h 881985"/>
                          <a:gd name="connsiteX0" fmla="*/ 25969 w 355026"/>
                          <a:gd name="connsiteY0" fmla="*/ 881985 h 881985"/>
                          <a:gd name="connsiteX1" fmla="*/ 165 w 355026"/>
                          <a:gd name="connsiteY1" fmla="*/ 490842 h 881985"/>
                          <a:gd name="connsiteX2" fmla="*/ 50971 w 355026"/>
                          <a:gd name="connsiteY2" fmla="*/ 266459 h 881985"/>
                          <a:gd name="connsiteX3" fmla="*/ 176884 w 355026"/>
                          <a:gd name="connsiteY3" fmla="*/ 47745 h 881985"/>
                          <a:gd name="connsiteX4" fmla="*/ 307282 w 355026"/>
                          <a:gd name="connsiteY4" fmla="*/ 12805 h 881985"/>
                          <a:gd name="connsiteX5" fmla="*/ 335710 w 355026"/>
                          <a:gd name="connsiteY5" fmla="*/ 37879 h 881985"/>
                          <a:gd name="connsiteX6" fmla="*/ 342222 w 355026"/>
                          <a:gd name="connsiteY6" fmla="*/ 143203 h 881985"/>
                          <a:gd name="connsiteX7" fmla="*/ 209676 w 355026"/>
                          <a:gd name="connsiteY7" fmla="*/ 372778 h 881985"/>
                          <a:gd name="connsiteX8" fmla="*/ 215226 w 355026"/>
                          <a:gd name="connsiteY8" fmla="*/ 816544 h 881985"/>
                          <a:gd name="connsiteX0" fmla="*/ 25969 w 355026"/>
                          <a:gd name="connsiteY0" fmla="*/ 881985 h 881985"/>
                          <a:gd name="connsiteX1" fmla="*/ 165 w 355026"/>
                          <a:gd name="connsiteY1" fmla="*/ 490842 h 881985"/>
                          <a:gd name="connsiteX2" fmla="*/ 50971 w 355026"/>
                          <a:gd name="connsiteY2" fmla="*/ 266459 h 881985"/>
                          <a:gd name="connsiteX3" fmla="*/ 176884 w 355026"/>
                          <a:gd name="connsiteY3" fmla="*/ 47745 h 881985"/>
                          <a:gd name="connsiteX4" fmla="*/ 307282 w 355026"/>
                          <a:gd name="connsiteY4" fmla="*/ 12805 h 881985"/>
                          <a:gd name="connsiteX5" fmla="*/ 335710 w 355026"/>
                          <a:gd name="connsiteY5" fmla="*/ 37879 h 881985"/>
                          <a:gd name="connsiteX6" fmla="*/ 342222 w 355026"/>
                          <a:gd name="connsiteY6" fmla="*/ 143203 h 881985"/>
                          <a:gd name="connsiteX7" fmla="*/ 209676 w 355026"/>
                          <a:gd name="connsiteY7" fmla="*/ 372778 h 881985"/>
                          <a:gd name="connsiteX8" fmla="*/ 215226 w 355026"/>
                          <a:gd name="connsiteY8" fmla="*/ 816544 h 881985"/>
                          <a:gd name="connsiteX0" fmla="*/ 27264 w 356321"/>
                          <a:gd name="connsiteY0" fmla="*/ 881985 h 881985"/>
                          <a:gd name="connsiteX1" fmla="*/ 1460 w 356321"/>
                          <a:gd name="connsiteY1" fmla="*/ 490842 h 881985"/>
                          <a:gd name="connsiteX2" fmla="*/ 52266 w 356321"/>
                          <a:gd name="connsiteY2" fmla="*/ 266459 h 881985"/>
                          <a:gd name="connsiteX3" fmla="*/ 178179 w 356321"/>
                          <a:gd name="connsiteY3" fmla="*/ 47745 h 881985"/>
                          <a:gd name="connsiteX4" fmla="*/ 308577 w 356321"/>
                          <a:gd name="connsiteY4" fmla="*/ 12805 h 881985"/>
                          <a:gd name="connsiteX5" fmla="*/ 337005 w 356321"/>
                          <a:gd name="connsiteY5" fmla="*/ 37879 h 881985"/>
                          <a:gd name="connsiteX6" fmla="*/ 343517 w 356321"/>
                          <a:gd name="connsiteY6" fmla="*/ 143203 h 881985"/>
                          <a:gd name="connsiteX7" fmla="*/ 210971 w 356321"/>
                          <a:gd name="connsiteY7" fmla="*/ 372778 h 881985"/>
                          <a:gd name="connsiteX8" fmla="*/ 216521 w 356321"/>
                          <a:gd name="connsiteY8" fmla="*/ 816544 h 881985"/>
                          <a:gd name="connsiteX0" fmla="*/ 20916 w 357046"/>
                          <a:gd name="connsiteY0" fmla="*/ 881374 h 881374"/>
                          <a:gd name="connsiteX1" fmla="*/ 2185 w 357046"/>
                          <a:gd name="connsiteY1" fmla="*/ 490842 h 881374"/>
                          <a:gd name="connsiteX2" fmla="*/ 52991 w 357046"/>
                          <a:gd name="connsiteY2" fmla="*/ 266459 h 881374"/>
                          <a:gd name="connsiteX3" fmla="*/ 178904 w 357046"/>
                          <a:gd name="connsiteY3" fmla="*/ 47745 h 881374"/>
                          <a:gd name="connsiteX4" fmla="*/ 309302 w 357046"/>
                          <a:gd name="connsiteY4" fmla="*/ 12805 h 881374"/>
                          <a:gd name="connsiteX5" fmla="*/ 337730 w 357046"/>
                          <a:gd name="connsiteY5" fmla="*/ 37879 h 881374"/>
                          <a:gd name="connsiteX6" fmla="*/ 344242 w 357046"/>
                          <a:gd name="connsiteY6" fmla="*/ 143203 h 881374"/>
                          <a:gd name="connsiteX7" fmla="*/ 211696 w 357046"/>
                          <a:gd name="connsiteY7" fmla="*/ 372778 h 881374"/>
                          <a:gd name="connsiteX8" fmla="*/ 217246 w 357046"/>
                          <a:gd name="connsiteY8" fmla="*/ 816544 h 881374"/>
                          <a:gd name="connsiteX0" fmla="*/ 20916 w 357046"/>
                          <a:gd name="connsiteY0" fmla="*/ 881374 h 881374"/>
                          <a:gd name="connsiteX1" fmla="*/ 2185 w 357046"/>
                          <a:gd name="connsiteY1" fmla="*/ 490842 h 881374"/>
                          <a:gd name="connsiteX2" fmla="*/ 52991 w 357046"/>
                          <a:gd name="connsiteY2" fmla="*/ 266459 h 881374"/>
                          <a:gd name="connsiteX3" fmla="*/ 178904 w 357046"/>
                          <a:gd name="connsiteY3" fmla="*/ 47745 h 881374"/>
                          <a:gd name="connsiteX4" fmla="*/ 309302 w 357046"/>
                          <a:gd name="connsiteY4" fmla="*/ 12805 h 881374"/>
                          <a:gd name="connsiteX5" fmla="*/ 337730 w 357046"/>
                          <a:gd name="connsiteY5" fmla="*/ 37879 h 881374"/>
                          <a:gd name="connsiteX6" fmla="*/ 344242 w 357046"/>
                          <a:gd name="connsiteY6" fmla="*/ 143203 h 881374"/>
                          <a:gd name="connsiteX7" fmla="*/ 211696 w 357046"/>
                          <a:gd name="connsiteY7" fmla="*/ 372778 h 881374"/>
                          <a:gd name="connsiteX8" fmla="*/ 217246 w 357046"/>
                          <a:gd name="connsiteY8" fmla="*/ 816544 h 881374"/>
                          <a:gd name="connsiteX0" fmla="*/ 20916 w 357046"/>
                          <a:gd name="connsiteY0" fmla="*/ 881374 h 881374"/>
                          <a:gd name="connsiteX1" fmla="*/ 2185 w 357046"/>
                          <a:gd name="connsiteY1" fmla="*/ 490842 h 881374"/>
                          <a:gd name="connsiteX2" fmla="*/ 52991 w 357046"/>
                          <a:gd name="connsiteY2" fmla="*/ 266459 h 881374"/>
                          <a:gd name="connsiteX3" fmla="*/ 178904 w 357046"/>
                          <a:gd name="connsiteY3" fmla="*/ 47745 h 881374"/>
                          <a:gd name="connsiteX4" fmla="*/ 309302 w 357046"/>
                          <a:gd name="connsiteY4" fmla="*/ 12805 h 881374"/>
                          <a:gd name="connsiteX5" fmla="*/ 337730 w 357046"/>
                          <a:gd name="connsiteY5" fmla="*/ 37879 h 881374"/>
                          <a:gd name="connsiteX6" fmla="*/ 344242 w 357046"/>
                          <a:gd name="connsiteY6" fmla="*/ 143203 h 881374"/>
                          <a:gd name="connsiteX7" fmla="*/ 211696 w 357046"/>
                          <a:gd name="connsiteY7" fmla="*/ 372778 h 881374"/>
                          <a:gd name="connsiteX8" fmla="*/ 217246 w 357046"/>
                          <a:gd name="connsiteY8" fmla="*/ 816544 h 881374"/>
                          <a:gd name="connsiteX0" fmla="*/ 20916 w 357046"/>
                          <a:gd name="connsiteY0" fmla="*/ 881374 h 881374"/>
                          <a:gd name="connsiteX1" fmla="*/ 2185 w 357046"/>
                          <a:gd name="connsiteY1" fmla="*/ 490842 h 881374"/>
                          <a:gd name="connsiteX2" fmla="*/ 52991 w 357046"/>
                          <a:gd name="connsiteY2" fmla="*/ 266459 h 881374"/>
                          <a:gd name="connsiteX3" fmla="*/ 178904 w 357046"/>
                          <a:gd name="connsiteY3" fmla="*/ 47745 h 881374"/>
                          <a:gd name="connsiteX4" fmla="*/ 309302 w 357046"/>
                          <a:gd name="connsiteY4" fmla="*/ 12805 h 881374"/>
                          <a:gd name="connsiteX5" fmla="*/ 337730 w 357046"/>
                          <a:gd name="connsiteY5" fmla="*/ 37879 h 881374"/>
                          <a:gd name="connsiteX6" fmla="*/ 344242 w 357046"/>
                          <a:gd name="connsiteY6" fmla="*/ 143203 h 881374"/>
                          <a:gd name="connsiteX7" fmla="*/ 211696 w 357046"/>
                          <a:gd name="connsiteY7" fmla="*/ 372778 h 881374"/>
                          <a:gd name="connsiteX8" fmla="*/ 217246 w 357046"/>
                          <a:gd name="connsiteY8" fmla="*/ 816544 h 881374"/>
                          <a:gd name="connsiteX0" fmla="*/ 20916 w 357046"/>
                          <a:gd name="connsiteY0" fmla="*/ 881374 h 881374"/>
                          <a:gd name="connsiteX1" fmla="*/ 2185 w 357046"/>
                          <a:gd name="connsiteY1" fmla="*/ 490842 h 881374"/>
                          <a:gd name="connsiteX2" fmla="*/ 52991 w 357046"/>
                          <a:gd name="connsiteY2" fmla="*/ 266459 h 881374"/>
                          <a:gd name="connsiteX3" fmla="*/ 178904 w 357046"/>
                          <a:gd name="connsiteY3" fmla="*/ 47745 h 881374"/>
                          <a:gd name="connsiteX4" fmla="*/ 309302 w 357046"/>
                          <a:gd name="connsiteY4" fmla="*/ 12805 h 881374"/>
                          <a:gd name="connsiteX5" fmla="*/ 337730 w 357046"/>
                          <a:gd name="connsiteY5" fmla="*/ 37879 h 881374"/>
                          <a:gd name="connsiteX6" fmla="*/ 344242 w 357046"/>
                          <a:gd name="connsiteY6" fmla="*/ 143203 h 881374"/>
                          <a:gd name="connsiteX7" fmla="*/ 211696 w 357046"/>
                          <a:gd name="connsiteY7" fmla="*/ 372778 h 881374"/>
                          <a:gd name="connsiteX8" fmla="*/ 214450 w 357046"/>
                          <a:gd name="connsiteY8" fmla="*/ 766421 h 881374"/>
                          <a:gd name="connsiteX0" fmla="*/ 20916 w 357046"/>
                          <a:gd name="connsiteY0" fmla="*/ 881281 h 881281"/>
                          <a:gd name="connsiteX1" fmla="*/ 2185 w 357046"/>
                          <a:gd name="connsiteY1" fmla="*/ 490749 h 881281"/>
                          <a:gd name="connsiteX2" fmla="*/ 52991 w 357046"/>
                          <a:gd name="connsiteY2" fmla="*/ 266366 h 881281"/>
                          <a:gd name="connsiteX3" fmla="*/ 178904 w 357046"/>
                          <a:gd name="connsiteY3" fmla="*/ 47652 h 881281"/>
                          <a:gd name="connsiteX4" fmla="*/ 309302 w 357046"/>
                          <a:gd name="connsiteY4" fmla="*/ 12712 h 881281"/>
                          <a:gd name="connsiteX5" fmla="*/ 337730 w 357046"/>
                          <a:gd name="connsiteY5" fmla="*/ 37786 h 881281"/>
                          <a:gd name="connsiteX6" fmla="*/ 344242 w 357046"/>
                          <a:gd name="connsiteY6" fmla="*/ 143110 h 881281"/>
                          <a:gd name="connsiteX7" fmla="*/ 211696 w 357046"/>
                          <a:gd name="connsiteY7" fmla="*/ 372685 h 881281"/>
                          <a:gd name="connsiteX8" fmla="*/ 214450 w 357046"/>
                          <a:gd name="connsiteY8" fmla="*/ 766328 h 881281"/>
                          <a:gd name="connsiteX0" fmla="*/ 20916 w 357046"/>
                          <a:gd name="connsiteY0" fmla="*/ 879964 h 879964"/>
                          <a:gd name="connsiteX1" fmla="*/ 2185 w 357046"/>
                          <a:gd name="connsiteY1" fmla="*/ 489432 h 879964"/>
                          <a:gd name="connsiteX2" fmla="*/ 52991 w 357046"/>
                          <a:gd name="connsiteY2" fmla="*/ 265049 h 879964"/>
                          <a:gd name="connsiteX3" fmla="*/ 178904 w 357046"/>
                          <a:gd name="connsiteY3" fmla="*/ 46335 h 879964"/>
                          <a:gd name="connsiteX4" fmla="*/ 309302 w 357046"/>
                          <a:gd name="connsiteY4" fmla="*/ 11395 h 879964"/>
                          <a:gd name="connsiteX5" fmla="*/ 337730 w 357046"/>
                          <a:gd name="connsiteY5" fmla="*/ 36469 h 879964"/>
                          <a:gd name="connsiteX6" fmla="*/ 344242 w 357046"/>
                          <a:gd name="connsiteY6" fmla="*/ 141793 h 879964"/>
                          <a:gd name="connsiteX7" fmla="*/ 211696 w 357046"/>
                          <a:gd name="connsiteY7" fmla="*/ 371368 h 879964"/>
                          <a:gd name="connsiteX8" fmla="*/ 214450 w 357046"/>
                          <a:gd name="connsiteY8" fmla="*/ 765011 h 879964"/>
                          <a:gd name="connsiteX0" fmla="*/ 20916 w 357046"/>
                          <a:gd name="connsiteY0" fmla="*/ 877573 h 877573"/>
                          <a:gd name="connsiteX1" fmla="*/ 2185 w 357046"/>
                          <a:gd name="connsiteY1" fmla="*/ 487041 h 877573"/>
                          <a:gd name="connsiteX2" fmla="*/ 52991 w 357046"/>
                          <a:gd name="connsiteY2" fmla="*/ 262658 h 877573"/>
                          <a:gd name="connsiteX3" fmla="*/ 187706 w 357046"/>
                          <a:gd name="connsiteY3" fmla="*/ 57530 h 877573"/>
                          <a:gd name="connsiteX4" fmla="*/ 309302 w 357046"/>
                          <a:gd name="connsiteY4" fmla="*/ 9004 h 877573"/>
                          <a:gd name="connsiteX5" fmla="*/ 337730 w 357046"/>
                          <a:gd name="connsiteY5" fmla="*/ 34078 h 877573"/>
                          <a:gd name="connsiteX6" fmla="*/ 344242 w 357046"/>
                          <a:gd name="connsiteY6" fmla="*/ 139402 h 877573"/>
                          <a:gd name="connsiteX7" fmla="*/ 211696 w 357046"/>
                          <a:gd name="connsiteY7" fmla="*/ 368977 h 877573"/>
                          <a:gd name="connsiteX8" fmla="*/ 214450 w 357046"/>
                          <a:gd name="connsiteY8" fmla="*/ 762620 h 877573"/>
                          <a:gd name="connsiteX0" fmla="*/ 20916 w 357046"/>
                          <a:gd name="connsiteY0" fmla="*/ 877573 h 877573"/>
                          <a:gd name="connsiteX1" fmla="*/ 2185 w 357046"/>
                          <a:gd name="connsiteY1" fmla="*/ 487041 h 877573"/>
                          <a:gd name="connsiteX2" fmla="*/ 52991 w 357046"/>
                          <a:gd name="connsiteY2" fmla="*/ 262658 h 877573"/>
                          <a:gd name="connsiteX3" fmla="*/ 187706 w 357046"/>
                          <a:gd name="connsiteY3" fmla="*/ 57530 h 877573"/>
                          <a:gd name="connsiteX4" fmla="*/ 309302 w 357046"/>
                          <a:gd name="connsiteY4" fmla="*/ 9004 h 877573"/>
                          <a:gd name="connsiteX5" fmla="*/ 337730 w 357046"/>
                          <a:gd name="connsiteY5" fmla="*/ 34078 h 877573"/>
                          <a:gd name="connsiteX6" fmla="*/ 344242 w 357046"/>
                          <a:gd name="connsiteY6" fmla="*/ 139402 h 877573"/>
                          <a:gd name="connsiteX7" fmla="*/ 211696 w 357046"/>
                          <a:gd name="connsiteY7" fmla="*/ 368977 h 877573"/>
                          <a:gd name="connsiteX8" fmla="*/ 206248 w 357046"/>
                          <a:gd name="connsiteY8" fmla="*/ 696709 h 877573"/>
                          <a:gd name="connsiteX0" fmla="*/ 20916 w 357046"/>
                          <a:gd name="connsiteY0" fmla="*/ 877573 h 877573"/>
                          <a:gd name="connsiteX1" fmla="*/ 2185 w 357046"/>
                          <a:gd name="connsiteY1" fmla="*/ 487041 h 877573"/>
                          <a:gd name="connsiteX2" fmla="*/ 52991 w 357046"/>
                          <a:gd name="connsiteY2" fmla="*/ 262658 h 877573"/>
                          <a:gd name="connsiteX3" fmla="*/ 187706 w 357046"/>
                          <a:gd name="connsiteY3" fmla="*/ 57530 h 877573"/>
                          <a:gd name="connsiteX4" fmla="*/ 309302 w 357046"/>
                          <a:gd name="connsiteY4" fmla="*/ 9004 h 877573"/>
                          <a:gd name="connsiteX5" fmla="*/ 337730 w 357046"/>
                          <a:gd name="connsiteY5" fmla="*/ 34078 h 877573"/>
                          <a:gd name="connsiteX6" fmla="*/ 344242 w 357046"/>
                          <a:gd name="connsiteY6" fmla="*/ 139402 h 877573"/>
                          <a:gd name="connsiteX7" fmla="*/ 211696 w 357046"/>
                          <a:gd name="connsiteY7" fmla="*/ 368977 h 877573"/>
                          <a:gd name="connsiteX8" fmla="*/ 210140 w 357046"/>
                          <a:gd name="connsiteY8" fmla="*/ 725905 h 87757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357046" h="877573">
                            <a:moveTo>
                              <a:pt x="20916" y="877573"/>
                            </a:moveTo>
                            <a:cubicBezTo>
                              <a:pt x="2901" y="740678"/>
                              <a:pt x="-3920" y="606175"/>
                              <a:pt x="2185" y="487041"/>
                            </a:cubicBezTo>
                            <a:cubicBezTo>
                              <a:pt x="-375" y="432092"/>
                              <a:pt x="27143" y="314016"/>
                              <a:pt x="52991" y="262658"/>
                            </a:cubicBezTo>
                            <a:cubicBezTo>
                              <a:pt x="94962" y="189753"/>
                              <a:pt x="145838" y="96239"/>
                              <a:pt x="187706" y="57530"/>
                            </a:cubicBezTo>
                            <a:cubicBezTo>
                              <a:pt x="229574" y="18821"/>
                              <a:pt x="263645" y="-17357"/>
                              <a:pt x="309302" y="9004"/>
                            </a:cubicBezTo>
                            <a:cubicBezTo>
                              <a:pt x="320716" y="15594"/>
                              <a:pt x="330254" y="24185"/>
                              <a:pt x="337730" y="34078"/>
                            </a:cubicBezTo>
                            <a:cubicBezTo>
                              <a:pt x="360155" y="63759"/>
                              <a:pt x="364012" y="105159"/>
                              <a:pt x="344242" y="139402"/>
                            </a:cubicBezTo>
                            <a:lnTo>
                              <a:pt x="211696" y="368977"/>
                            </a:lnTo>
                            <a:cubicBezTo>
                              <a:pt x="172837" y="526209"/>
                              <a:pt x="200399" y="652836"/>
                              <a:pt x="210140" y="725905"/>
                            </a:cubicBezTo>
                          </a:path>
                        </a:pathLst>
                      </a:cu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300" name="フリーフォーム: 図形 299">
                        <a:extLst>
                          <a:ext uri="{FF2B5EF4-FFF2-40B4-BE49-F238E27FC236}">
                            <a16:creationId xmlns:a16="http://schemas.microsoft.com/office/drawing/2014/main" id="{D0A12F4F-5AB3-4FEC-809A-D385B0ABEDB4}"/>
                          </a:ext>
                        </a:extLst>
                      </p:cNvPr>
                      <p:cNvSpPr/>
                      <p:nvPr/>
                    </p:nvSpPr>
                    <p:spPr>
                      <a:xfrm rot="19623778">
                        <a:off x="641794" y="4198085"/>
                        <a:ext cx="119166" cy="369492"/>
                      </a:xfrm>
                      <a:custGeom>
                        <a:avLst/>
                        <a:gdLst>
                          <a:gd name="connsiteX0" fmla="*/ 22876 w 88125"/>
                          <a:gd name="connsiteY0" fmla="*/ 4618 h 438031"/>
                          <a:gd name="connsiteX1" fmla="*/ 88125 w 88125"/>
                          <a:gd name="connsiteY1" fmla="*/ 103057 h 438031"/>
                          <a:gd name="connsiteX2" fmla="*/ 88125 w 88125"/>
                          <a:gd name="connsiteY2" fmla="*/ 425062 h 438031"/>
                          <a:gd name="connsiteX3" fmla="*/ 51446 w 88125"/>
                          <a:gd name="connsiteY3" fmla="*/ 438031 h 438031"/>
                          <a:gd name="connsiteX4" fmla="*/ 49728 w 88125"/>
                          <a:gd name="connsiteY4" fmla="*/ 435242 h 438031"/>
                          <a:gd name="connsiteX5" fmla="*/ 53619 w 88125"/>
                          <a:gd name="connsiteY5" fmla="*/ 91383 h 438031"/>
                          <a:gd name="connsiteX6" fmla="*/ 14742 w 88125"/>
                          <a:gd name="connsiteY6" fmla="*/ 8944 h 438031"/>
                          <a:gd name="connsiteX7" fmla="*/ 0 w 88125"/>
                          <a:gd name="connsiteY7" fmla="*/ 0 h 438031"/>
                          <a:gd name="connsiteX0" fmla="*/ 22876 w 111268"/>
                          <a:gd name="connsiteY0" fmla="*/ 4618 h 438031"/>
                          <a:gd name="connsiteX1" fmla="*/ 88125 w 111268"/>
                          <a:gd name="connsiteY1" fmla="*/ 103057 h 438031"/>
                          <a:gd name="connsiteX2" fmla="*/ 111268 w 111268"/>
                          <a:gd name="connsiteY2" fmla="*/ 353740 h 438031"/>
                          <a:gd name="connsiteX3" fmla="*/ 51446 w 111268"/>
                          <a:gd name="connsiteY3" fmla="*/ 438031 h 438031"/>
                          <a:gd name="connsiteX4" fmla="*/ 49728 w 111268"/>
                          <a:gd name="connsiteY4" fmla="*/ 435242 h 438031"/>
                          <a:gd name="connsiteX5" fmla="*/ 53619 w 111268"/>
                          <a:gd name="connsiteY5" fmla="*/ 91383 h 438031"/>
                          <a:gd name="connsiteX6" fmla="*/ 14742 w 111268"/>
                          <a:gd name="connsiteY6" fmla="*/ 8944 h 438031"/>
                          <a:gd name="connsiteX7" fmla="*/ 0 w 111268"/>
                          <a:gd name="connsiteY7" fmla="*/ 0 h 438031"/>
                          <a:gd name="connsiteX8" fmla="*/ 22876 w 111268"/>
                          <a:gd name="connsiteY8" fmla="*/ 4618 h 438031"/>
                          <a:gd name="connsiteX0" fmla="*/ 22876 w 111268"/>
                          <a:gd name="connsiteY0" fmla="*/ 4618 h 438031"/>
                          <a:gd name="connsiteX1" fmla="*/ 88125 w 111268"/>
                          <a:gd name="connsiteY1" fmla="*/ 103057 h 438031"/>
                          <a:gd name="connsiteX2" fmla="*/ 111268 w 111268"/>
                          <a:gd name="connsiteY2" fmla="*/ 353740 h 438031"/>
                          <a:gd name="connsiteX3" fmla="*/ 51446 w 111268"/>
                          <a:gd name="connsiteY3" fmla="*/ 438031 h 438031"/>
                          <a:gd name="connsiteX4" fmla="*/ 88063 w 111268"/>
                          <a:gd name="connsiteY4" fmla="*/ 354747 h 438031"/>
                          <a:gd name="connsiteX5" fmla="*/ 53619 w 111268"/>
                          <a:gd name="connsiteY5" fmla="*/ 91383 h 438031"/>
                          <a:gd name="connsiteX6" fmla="*/ 14742 w 111268"/>
                          <a:gd name="connsiteY6" fmla="*/ 8944 h 438031"/>
                          <a:gd name="connsiteX7" fmla="*/ 0 w 111268"/>
                          <a:gd name="connsiteY7" fmla="*/ 0 h 438031"/>
                          <a:gd name="connsiteX8" fmla="*/ 22876 w 111268"/>
                          <a:gd name="connsiteY8" fmla="*/ 4618 h 438031"/>
                          <a:gd name="connsiteX0" fmla="*/ 22876 w 111268"/>
                          <a:gd name="connsiteY0" fmla="*/ 4618 h 354747"/>
                          <a:gd name="connsiteX1" fmla="*/ 88125 w 111268"/>
                          <a:gd name="connsiteY1" fmla="*/ 103057 h 354747"/>
                          <a:gd name="connsiteX2" fmla="*/ 111268 w 111268"/>
                          <a:gd name="connsiteY2" fmla="*/ 353740 h 354747"/>
                          <a:gd name="connsiteX3" fmla="*/ 88063 w 111268"/>
                          <a:gd name="connsiteY3" fmla="*/ 354747 h 354747"/>
                          <a:gd name="connsiteX4" fmla="*/ 53619 w 111268"/>
                          <a:gd name="connsiteY4" fmla="*/ 91383 h 354747"/>
                          <a:gd name="connsiteX5" fmla="*/ 14742 w 111268"/>
                          <a:gd name="connsiteY5" fmla="*/ 8944 h 354747"/>
                          <a:gd name="connsiteX6" fmla="*/ 0 w 111268"/>
                          <a:gd name="connsiteY6" fmla="*/ 0 h 354747"/>
                          <a:gd name="connsiteX7" fmla="*/ 22876 w 111268"/>
                          <a:gd name="connsiteY7" fmla="*/ 4618 h 354747"/>
                          <a:gd name="connsiteX0" fmla="*/ 22876 w 111268"/>
                          <a:gd name="connsiteY0" fmla="*/ 4618 h 353740"/>
                          <a:gd name="connsiteX1" fmla="*/ 88125 w 111268"/>
                          <a:gd name="connsiteY1" fmla="*/ 103057 h 353740"/>
                          <a:gd name="connsiteX2" fmla="*/ 111268 w 111268"/>
                          <a:gd name="connsiteY2" fmla="*/ 353740 h 353740"/>
                          <a:gd name="connsiteX3" fmla="*/ 82099 w 111268"/>
                          <a:gd name="connsiteY3" fmla="*/ 344363 h 353740"/>
                          <a:gd name="connsiteX4" fmla="*/ 53619 w 111268"/>
                          <a:gd name="connsiteY4" fmla="*/ 91383 h 353740"/>
                          <a:gd name="connsiteX5" fmla="*/ 14742 w 111268"/>
                          <a:gd name="connsiteY5" fmla="*/ 8944 h 353740"/>
                          <a:gd name="connsiteX6" fmla="*/ 0 w 111268"/>
                          <a:gd name="connsiteY6" fmla="*/ 0 h 353740"/>
                          <a:gd name="connsiteX7" fmla="*/ 22876 w 111268"/>
                          <a:gd name="connsiteY7" fmla="*/ 4618 h 35374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111268" h="353740">
                            <a:moveTo>
                              <a:pt x="22876" y="4618"/>
                            </a:moveTo>
                            <a:cubicBezTo>
                              <a:pt x="61220" y="20837"/>
                              <a:pt x="88125" y="58805"/>
                              <a:pt x="88125" y="103057"/>
                            </a:cubicBezTo>
                            <a:lnTo>
                              <a:pt x="111268" y="353740"/>
                            </a:lnTo>
                            <a:lnTo>
                              <a:pt x="82099" y="344363"/>
                            </a:lnTo>
                            <a:lnTo>
                              <a:pt x="53619" y="91383"/>
                            </a:lnTo>
                            <a:cubicBezTo>
                              <a:pt x="53619" y="58194"/>
                              <a:pt x="38485" y="28539"/>
                              <a:pt x="14742" y="8944"/>
                            </a:cubicBezTo>
                            <a:lnTo>
                              <a:pt x="0" y="0"/>
                            </a:lnTo>
                            <a:lnTo>
                              <a:pt x="22876" y="4618"/>
                            </a:lnTo>
                            <a:close/>
                          </a:path>
                        </a:pathLst>
                      </a:custGeom>
                      <a:solidFill>
                        <a:srgbClr val="FFFFFF">
                          <a:alpha val="4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285" name="グループ化 284">
                    <a:extLst>
                      <a:ext uri="{FF2B5EF4-FFF2-40B4-BE49-F238E27FC236}">
                        <a16:creationId xmlns:a16="http://schemas.microsoft.com/office/drawing/2014/main" id="{5BF48D0E-0F63-49DD-B363-A3759281A977}"/>
                      </a:ext>
                    </a:extLst>
                  </p:cNvPr>
                  <p:cNvGrpSpPr/>
                  <p:nvPr/>
                </p:nvGrpSpPr>
                <p:grpSpPr>
                  <a:xfrm rot="18900000">
                    <a:off x="7321476" y="2500735"/>
                    <a:ext cx="456730" cy="1007358"/>
                    <a:chOff x="1904251" y="4164031"/>
                    <a:chExt cx="438719" cy="963709"/>
                  </a:xfrm>
                </p:grpSpPr>
                <p:sp>
                  <p:nvSpPr>
                    <p:cNvPr id="286" name="台形 285">
                      <a:extLst>
                        <a:ext uri="{FF2B5EF4-FFF2-40B4-BE49-F238E27FC236}">
                          <a16:creationId xmlns:a16="http://schemas.microsoft.com/office/drawing/2014/main" id="{7A8D1271-2621-4BFC-8FE1-6EB146923953}"/>
                        </a:ext>
                      </a:extLst>
                    </p:cNvPr>
                    <p:cNvSpPr/>
                    <p:nvPr/>
                  </p:nvSpPr>
                  <p:spPr>
                    <a:xfrm rot="20813946">
                      <a:off x="1904251" y="4164031"/>
                      <a:ext cx="277080" cy="95427"/>
                    </a:xfrm>
                    <a:prstGeom prst="trapezoid">
                      <a:avLst>
                        <a:gd name="adj" fmla="val 47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87" name="片側の 2 つの角を丸めた四角形 92">
                      <a:extLst>
                        <a:ext uri="{FF2B5EF4-FFF2-40B4-BE49-F238E27FC236}">
                          <a16:creationId xmlns:a16="http://schemas.microsoft.com/office/drawing/2014/main" id="{EF6CA921-57F3-4423-AE16-8447D98ACFA4}"/>
                        </a:ext>
                      </a:extLst>
                    </p:cNvPr>
                    <p:cNvSpPr/>
                    <p:nvPr/>
                  </p:nvSpPr>
                  <p:spPr>
                    <a:xfrm rot="9854429" flipH="1">
                      <a:off x="1953085" y="4215132"/>
                      <a:ext cx="389885" cy="912608"/>
                    </a:xfrm>
                    <a:custGeom>
                      <a:avLst/>
                      <a:gdLst>
                        <a:gd name="connsiteX0" fmla="*/ 190788 w 381575"/>
                        <a:gd name="connsiteY0" fmla="*/ 0 h 984228"/>
                        <a:gd name="connsiteX1" fmla="*/ 190788 w 381575"/>
                        <a:gd name="connsiteY1" fmla="*/ 0 h 984228"/>
                        <a:gd name="connsiteX2" fmla="*/ 381576 w 381575"/>
                        <a:gd name="connsiteY2" fmla="*/ 190788 h 984228"/>
                        <a:gd name="connsiteX3" fmla="*/ 381575 w 381575"/>
                        <a:gd name="connsiteY3" fmla="*/ 984228 h 984228"/>
                        <a:gd name="connsiteX4" fmla="*/ 381575 w 381575"/>
                        <a:gd name="connsiteY4" fmla="*/ 984228 h 984228"/>
                        <a:gd name="connsiteX5" fmla="*/ 0 w 381575"/>
                        <a:gd name="connsiteY5" fmla="*/ 984228 h 984228"/>
                        <a:gd name="connsiteX6" fmla="*/ 0 w 381575"/>
                        <a:gd name="connsiteY6" fmla="*/ 984228 h 984228"/>
                        <a:gd name="connsiteX7" fmla="*/ 0 w 381575"/>
                        <a:gd name="connsiteY7" fmla="*/ 190788 h 984228"/>
                        <a:gd name="connsiteX8" fmla="*/ 190788 w 381575"/>
                        <a:gd name="connsiteY8" fmla="*/ 0 h 984228"/>
                        <a:gd name="connsiteX0" fmla="*/ 190788 w 381576"/>
                        <a:gd name="connsiteY0" fmla="*/ 0 h 984228"/>
                        <a:gd name="connsiteX1" fmla="*/ 190788 w 381576"/>
                        <a:gd name="connsiteY1" fmla="*/ 0 h 984228"/>
                        <a:gd name="connsiteX2" fmla="*/ 381576 w 381576"/>
                        <a:gd name="connsiteY2" fmla="*/ 190788 h 984228"/>
                        <a:gd name="connsiteX3" fmla="*/ 381575 w 381576"/>
                        <a:gd name="connsiteY3" fmla="*/ 984228 h 984228"/>
                        <a:gd name="connsiteX4" fmla="*/ 381575 w 381576"/>
                        <a:gd name="connsiteY4" fmla="*/ 984228 h 984228"/>
                        <a:gd name="connsiteX5" fmla="*/ 0 w 381576"/>
                        <a:gd name="connsiteY5" fmla="*/ 984228 h 984228"/>
                        <a:gd name="connsiteX6" fmla="*/ 0 w 381576"/>
                        <a:gd name="connsiteY6" fmla="*/ 190788 h 984228"/>
                        <a:gd name="connsiteX7" fmla="*/ 190788 w 381576"/>
                        <a:gd name="connsiteY7" fmla="*/ 0 h 984228"/>
                        <a:gd name="connsiteX0" fmla="*/ 190788 w 381576"/>
                        <a:gd name="connsiteY0" fmla="*/ 0 h 984228"/>
                        <a:gd name="connsiteX1" fmla="*/ 190788 w 381576"/>
                        <a:gd name="connsiteY1" fmla="*/ 0 h 984228"/>
                        <a:gd name="connsiteX2" fmla="*/ 381576 w 381576"/>
                        <a:gd name="connsiteY2" fmla="*/ 190788 h 984228"/>
                        <a:gd name="connsiteX3" fmla="*/ 381575 w 381576"/>
                        <a:gd name="connsiteY3" fmla="*/ 984228 h 984228"/>
                        <a:gd name="connsiteX4" fmla="*/ 0 w 381576"/>
                        <a:gd name="connsiteY4" fmla="*/ 984228 h 984228"/>
                        <a:gd name="connsiteX5" fmla="*/ 0 w 381576"/>
                        <a:gd name="connsiteY5" fmla="*/ 190788 h 984228"/>
                        <a:gd name="connsiteX6" fmla="*/ 190788 w 381576"/>
                        <a:gd name="connsiteY6" fmla="*/ 0 h 984228"/>
                        <a:gd name="connsiteX0" fmla="*/ 190788 w 381576"/>
                        <a:gd name="connsiteY0" fmla="*/ 0 h 984228"/>
                        <a:gd name="connsiteX1" fmla="*/ 190788 w 381576"/>
                        <a:gd name="connsiteY1" fmla="*/ 0 h 984228"/>
                        <a:gd name="connsiteX2" fmla="*/ 381576 w 381576"/>
                        <a:gd name="connsiteY2" fmla="*/ 190788 h 984228"/>
                        <a:gd name="connsiteX3" fmla="*/ 381575 w 381576"/>
                        <a:gd name="connsiteY3" fmla="*/ 984228 h 984228"/>
                        <a:gd name="connsiteX4" fmla="*/ 77920 w 381576"/>
                        <a:gd name="connsiteY4" fmla="*/ 962238 h 984228"/>
                        <a:gd name="connsiteX5" fmla="*/ 0 w 381576"/>
                        <a:gd name="connsiteY5" fmla="*/ 190788 h 984228"/>
                        <a:gd name="connsiteX6" fmla="*/ 190788 w 381576"/>
                        <a:gd name="connsiteY6" fmla="*/ 0 h 984228"/>
                        <a:gd name="connsiteX0" fmla="*/ 190788 w 389885"/>
                        <a:gd name="connsiteY0" fmla="*/ 0 h 962238"/>
                        <a:gd name="connsiteX1" fmla="*/ 190788 w 389885"/>
                        <a:gd name="connsiteY1" fmla="*/ 0 h 962238"/>
                        <a:gd name="connsiteX2" fmla="*/ 381576 w 389885"/>
                        <a:gd name="connsiteY2" fmla="*/ 190788 h 962238"/>
                        <a:gd name="connsiteX3" fmla="*/ 358180 w 389885"/>
                        <a:gd name="connsiteY3" fmla="*/ 936398 h 962238"/>
                        <a:gd name="connsiteX4" fmla="*/ 77920 w 389885"/>
                        <a:gd name="connsiteY4" fmla="*/ 962238 h 962238"/>
                        <a:gd name="connsiteX5" fmla="*/ 0 w 389885"/>
                        <a:gd name="connsiteY5" fmla="*/ 190788 h 962238"/>
                        <a:gd name="connsiteX6" fmla="*/ 190788 w 389885"/>
                        <a:gd name="connsiteY6" fmla="*/ 0 h 962238"/>
                        <a:gd name="connsiteX0" fmla="*/ 190788 w 389885"/>
                        <a:gd name="connsiteY0" fmla="*/ 0 h 950372"/>
                        <a:gd name="connsiteX1" fmla="*/ 190788 w 389885"/>
                        <a:gd name="connsiteY1" fmla="*/ 0 h 950372"/>
                        <a:gd name="connsiteX2" fmla="*/ 381576 w 389885"/>
                        <a:gd name="connsiteY2" fmla="*/ 190788 h 950372"/>
                        <a:gd name="connsiteX3" fmla="*/ 358180 w 389885"/>
                        <a:gd name="connsiteY3" fmla="*/ 936398 h 950372"/>
                        <a:gd name="connsiteX4" fmla="*/ 49829 w 389885"/>
                        <a:gd name="connsiteY4" fmla="*/ 950372 h 950372"/>
                        <a:gd name="connsiteX5" fmla="*/ 0 w 389885"/>
                        <a:gd name="connsiteY5" fmla="*/ 190788 h 950372"/>
                        <a:gd name="connsiteX6" fmla="*/ 190788 w 389885"/>
                        <a:gd name="connsiteY6" fmla="*/ 0 h 95037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389885" h="950372">
                          <a:moveTo>
                            <a:pt x="190788" y="0"/>
                          </a:moveTo>
                          <a:lnTo>
                            <a:pt x="190788" y="0"/>
                          </a:lnTo>
                          <a:cubicBezTo>
                            <a:pt x="296157" y="0"/>
                            <a:pt x="353677" y="34722"/>
                            <a:pt x="381576" y="190788"/>
                          </a:cubicBezTo>
                          <a:cubicBezTo>
                            <a:pt x="409475" y="346854"/>
                            <a:pt x="358180" y="671918"/>
                            <a:pt x="358180" y="936398"/>
                          </a:cubicBezTo>
                          <a:lnTo>
                            <a:pt x="49829" y="950372"/>
                          </a:lnTo>
                          <a:lnTo>
                            <a:pt x="0" y="190788"/>
                          </a:lnTo>
                          <a:cubicBezTo>
                            <a:pt x="0" y="85419"/>
                            <a:pt x="85419" y="0"/>
                            <a:pt x="190788" y="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chemeClr val="accent3">
                          <a:lumMod val="50000"/>
                        </a:schemeClr>
                      </a:fgClr>
                      <a:bgClr>
                        <a:schemeClr val="bg1">
                          <a:lumMod val="65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262" name="グループ化 261">
                  <a:extLst>
                    <a:ext uri="{FF2B5EF4-FFF2-40B4-BE49-F238E27FC236}">
                      <a16:creationId xmlns:a16="http://schemas.microsoft.com/office/drawing/2014/main" id="{6636A5F4-7345-4093-BC2D-ECCF2C7CD22D}"/>
                    </a:ext>
                  </a:extLst>
                </p:cNvPr>
                <p:cNvGrpSpPr/>
                <p:nvPr/>
              </p:nvGrpSpPr>
              <p:grpSpPr>
                <a:xfrm>
                  <a:off x="7317205" y="766491"/>
                  <a:ext cx="1209582" cy="2773633"/>
                  <a:chOff x="6539965" y="766491"/>
                  <a:chExt cx="1209582" cy="2773633"/>
                </a:xfrm>
              </p:grpSpPr>
              <p:sp>
                <p:nvSpPr>
                  <p:cNvPr id="263" name="楕円 262">
                    <a:extLst>
                      <a:ext uri="{FF2B5EF4-FFF2-40B4-BE49-F238E27FC236}">
                        <a16:creationId xmlns:a16="http://schemas.microsoft.com/office/drawing/2014/main" id="{3739F23D-83F4-43A9-B27B-2618B391B343}"/>
                      </a:ext>
                    </a:extLst>
                  </p:cNvPr>
                  <p:cNvSpPr/>
                  <p:nvPr/>
                </p:nvSpPr>
                <p:spPr>
                  <a:xfrm>
                    <a:off x="6580087" y="831474"/>
                    <a:ext cx="908330" cy="766138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4" name="フリーフォーム: 図形 263">
                    <a:extLst>
                      <a:ext uri="{FF2B5EF4-FFF2-40B4-BE49-F238E27FC236}">
                        <a16:creationId xmlns:a16="http://schemas.microsoft.com/office/drawing/2014/main" id="{04DFFA64-5B7E-42F3-9DCC-D1B704CFBB87}"/>
                      </a:ext>
                    </a:extLst>
                  </p:cNvPr>
                  <p:cNvSpPr/>
                  <p:nvPr/>
                </p:nvSpPr>
                <p:spPr>
                  <a:xfrm>
                    <a:off x="7049206" y="1888635"/>
                    <a:ext cx="313620" cy="442916"/>
                  </a:xfrm>
                  <a:custGeom>
                    <a:avLst/>
                    <a:gdLst>
                      <a:gd name="connsiteX0" fmla="*/ 22650 w 248020"/>
                      <a:gd name="connsiteY0" fmla="*/ 0 h 258102"/>
                      <a:gd name="connsiteX1" fmla="*/ 225369 w 248020"/>
                      <a:gd name="connsiteY1" fmla="*/ 0 h 258102"/>
                      <a:gd name="connsiteX2" fmla="*/ 248020 w 248020"/>
                      <a:gd name="connsiteY2" fmla="*/ 258102 h 258102"/>
                      <a:gd name="connsiteX3" fmla="*/ 0 w 248020"/>
                      <a:gd name="connsiteY3" fmla="*/ 258102 h 2581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48020" h="258102">
                        <a:moveTo>
                          <a:pt x="22650" y="0"/>
                        </a:moveTo>
                        <a:lnTo>
                          <a:pt x="225369" y="0"/>
                        </a:lnTo>
                        <a:lnTo>
                          <a:pt x="248020" y="258102"/>
                        </a:lnTo>
                        <a:lnTo>
                          <a:pt x="0" y="258102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5" name="フリーフォーム: 図形 264">
                    <a:extLst>
                      <a:ext uri="{FF2B5EF4-FFF2-40B4-BE49-F238E27FC236}">
                        <a16:creationId xmlns:a16="http://schemas.microsoft.com/office/drawing/2014/main" id="{7C946B4D-45A9-44C9-84D0-4762625883DC}"/>
                      </a:ext>
                    </a:extLst>
                  </p:cNvPr>
                  <p:cNvSpPr/>
                  <p:nvPr/>
                </p:nvSpPr>
                <p:spPr>
                  <a:xfrm>
                    <a:off x="7066312" y="1916114"/>
                    <a:ext cx="176657" cy="251874"/>
                  </a:xfrm>
                  <a:custGeom>
                    <a:avLst/>
                    <a:gdLst>
                      <a:gd name="connsiteX0" fmla="*/ 152408 w 161003"/>
                      <a:gd name="connsiteY0" fmla="*/ 0 h 223973"/>
                      <a:gd name="connsiteX1" fmla="*/ 9452 w 161003"/>
                      <a:gd name="connsiteY1" fmla="*/ 219737 h 223973"/>
                      <a:gd name="connsiteX2" fmla="*/ 0 w 161003"/>
                      <a:gd name="connsiteY2" fmla="*/ 223973 h 223973"/>
                      <a:gd name="connsiteX3" fmla="*/ 4657 w 161003"/>
                      <a:gd name="connsiteY3" fmla="*/ 149621 h 223973"/>
                      <a:gd name="connsiteX4" fmla="*/ 85033 w 161003"/>
                      <a:gd name="connsiteY4" fmla="*/ 89394 h 223973"/>
                      <a:gd name="connsiteX5" fmla="*/ 152408 w 161003"/>
                      <a:gd name="connsiteY5" fmla="*/ 0 h 223973"/>
                      <a:gd name="connsiteX0" fmla="*/ 152408 w 161003"/>
                      <a:gd name="connsiteY0" fmla="*/ 0 h 209686"/>
                      <a:gd name="connsiteX1" fmla="*/ 9452 w 161003"/>
                      <a:gd name="connsiteY1" fmla="*/ 205450 h 209686"/>
                      <a:gd name="connsiteX2" fmla="*/ 0 w 161003"/>
                      <a:gd name="connsiteY2" fmla="*/ 209686 h 209686"/>
                      <a:gd name="connsiteX3" fmla="*/ 4657 w 161003"/>
                      <a:gd name="connsiteY3" fmla="*/ 135334 h 209686"/>
                      <a:gd name="connsiteX4" fmla="*/ 85033 w 161003"/>
                      <a:gd name="connsiteY4" fmla="*/ 75107 h 209686"/>
                      <a:gd name="connsiteX5" fmla="*/ 152408 w 161003"/>
                      <a:gd name="connsiteY5" fmla="*/ 0 h 209686"/>
                      <a:gd name="connsiteX0" fmla="*/ 152408 w 161003"/>
                      <a:gd name="connsiteY0" fmla="*/ 0 h 209686"/>
                      <a:gd name="connsiteX1" fmla="*/ 9452 w 161003"/>
                      <a:gd name="connsiteY1" fmla="*/ 205450 h 209686"/>
                      <a:gd name="connsiteX2" fmla="*/ 0 w 161003"/>
                      <a:gd name="connsiteY2" fmla="*/ 209686 h 209686"/>
                      <a:gd name="connsiteX3" fmla="*/ 4657 w 161003"/>
                      <a:gd name="connsiteY3" fmla="*/ 135334 h 209686"/>
                      <a:gd name="connsiteX4" fmla="*/ 87857 w 161003"/>
                      <a:gd name="connsiteY4" fmla="*/ 82251 h 209686"/>
                      <a:gd name="connsiteX5" fmla="*/ 152408 w 161003"/>
                      <a:gd name="connsiteY5" fmla="*/ 0 h 209686"/>
                      <a:gd name="connsiteX0" fmla="*/ 147751 w 156346"/>
                      <a:gd name="connsiteY0" fmla="*/ 0 h 205450"/>
                      <a:gd name="connsiteX1" fmla="*/ 4795 w 156346"/>
                      <a:gd name="connsiteY1" fmla="*/ 205450 h 205450"/>
                      <a:gd name="connsiteX2" fmla="*/ 0 w 156346"/>
                      <a:gd name="connsiteY2" fmla="*/ 135334 h 205450"/>
                      <a:gd name="connsiteX3" fmla="*/ 83200 w 156346"/>
                      <a:gd name="connsiteY3" fmla="*/ 82251 h 205450"/>
                      <a:gd name="connsiteX4" fmla="*/ 147751 w 156346"/>
                      <a:gd name="connsiteY4" fmla="*/ 0 h 205450"/>
                      <a:gd name="connsiteX0" fmla="*/ 148605 w 156752"/>
                      <a:gd name="connsiteY0" fmla="*/ 0 h 188781"/>
                      <a:gd name="connsiteX1" fmla="*/ 0 w 156752"/>
                      <a:gd name="connsiteY1" fmla="*/ 188781 h 188781"/>
                      <a:gd name="connsiteX2" fmla="*/ 854 w 156752"/>
                      <a:gd name="connsiteY2" fmla="*/ 135334 h 188781"/>
                      <a:gd name="connsiteX3" fmla="*/ 84054 w 156752"/>
                      <a:gd name="connsiteY3" fmla="*/ 82251 h 188781"/>
                      <a:gd name="connsiteX4" fmla="*/ 148605 w 156752"/>
                      <a:gd name="connsiteY4" fmla="*/ 0 h 188781"/>
                      <a:gd name="connsiteX0" fmla="*/ 148605 w 148605"/>
                      <a:gd name="connsiteY0" fmla="*/ 0 h 188781"/>
                      <a:gd name="connsiteX1" fmla="*/ 0 w 148605"/>
                      <a:gd name="connsiteY1" fmla="*/ 188781 h 188781"/>
                      <a:gd name="connsiteX2" fmla="*/ 854 w 148605"/>
                      <a:gd name="connsiteY2" fmla="*/ 135334 h 188781"/>
                      <a:gd name="connsiteX3" fmla="*/ 84054 w 148605"/>
                      <a:gd name="connsiteY3" fmla="*/ 82251 h 188781"/>
                      <a:gd name="connsiteX4" fmla="*/ 148605 w 148605"/>
                      <a:gd name="connsiteY4" fmla="*/ 0 h 188781"/>
                      <a:gd name="connsiteX0" fmla="*/ 148605 w 148605"/>
                      <a:gd name="connsiteY0" fmla="*/ 0 h 188781"/>
                      <a:gd name="connsiteX1" fmla="*/ 0 w 148605"/>
                      <a:gd name="connsiteY1" fmla="*/ 188781 h 188781"/>
                      <a:gd name="connsiteX2" fmla="*/ 854 w 148605"/>
                      <a:gd name="connsiteY2" fmla="*/ 135334 h 188781"/>
                      <a:gd name="connsiteX3" fmla="*/ 84054 w 148605"/>
                      <a:gd name="connsiteY3" fmla="*/ 82251 h 188781"/>
                      <a:gd name="connsiteX4" fmla="*/ 148605 w 148605"/>
                      <a:gd name="connsiteY4" fmla="*/ 0 h 188781"/>
                      <a:gd name="connsiteX0" fmla="*/ 151429 w 151429"/>
                      <a:gd name="connsiteY0" fmla="*/ 0 h 186400"/>
                      <a:gd name="connsiteX1" fmla="*/ 0 w 151429"/>
                      <a:gd name="connsiteY1" fmla="*/ 186400 h 186400"/>
                      <a:gd name="connsiteX2" fmla="*/ 854 w 151429"/>
                      <a:gd name="connsiteY2" fmla="*/ 132953 h 186400"/>
                      <a:gd name="connsiteX3" fmla="*/ 84054 w 151429"/>
                      <a:gd name="connsiteY3" fmla="*/ 79870 h 186400"/>
                      <a:gd name="connsiteX4" fmla="*/ 151429 w 151429"/>
                      <a:gd name="connsiteY4" fmla="*/ 0 h 1864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1429" h="186400">
                        <a:moveTo>
                          <a:pt x="151429" y="0"/>
                        </a:moveTo>
                        <a:cubicBezTo>
                          <a:pt x="150345" y="78261"/>
                          <a:pt x="89168" y="133779"/>
                          <a:pt x="0" y="186400"/>
                        </a:cubicBezTo>
                        <a:cubicBezTo>
                          <a:pt x="285" y="168584"/>
                          <a:pt x="569" y="150769"/>
                          <a:pt x="854" y="132953"/>
                        </a:cubicBezTo>
                        <a:lnTo>
                          <a:pt x="84054" y="79870"/>
                        </a:lnTo>
                        <a:cubicBezTo>
                          <a:pt x="113633" y="51040"/>
                          <a:pt x="136893" y="29985"/>
                          <a:pt x="15142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66" name="グループ化 265">
                    <a:extLst>
                      <a:ext uri="{FF2B5EF4-FFF2-40B4-BE49-F238E27FC236}">
                        <a16:creationId xmlns:a16="http://schemas.microsoft.com/office/drawing/2014/main" id="{FA1A4045-A6E9-4874-809E-555671B02B14}"/>
                      </a:ext>
                    </a:extLst>
                  </p:cNvPr>
                  <p:cNvGrpSpPr/>
                  <p:nvPr/>
                </p:nvGrpSpPr>
                <p:grpSpPr>
                  <a:xfrm>
                    <a:off x="6778438" y="2135125"/>
                    <a:ext cx="841562" cy="1404999"/>
                    <a:chOff x="6840350" y="2135125"/>
                    <a:chExt cx="717738" cy="1404999"/>
                  </a:xfrm>
                </p:grpSpPr>
                <p:sp>
                  <p:nvSpPr>
                    <p:cNvPr id="276" name="台形 731">
                      <a:extLst>
                        <a:ext uri="{FF2B5EF4-FFF2-40B4-BE49-F238E27FC236}">
                          <a16:creationId xmlns:a16="http://schemas.microsoft.com/office/drawing/2014/main" id="{C9A3405C-21DB-4E70-A8D8-FEABC07F27FC}"/>
                        </a:ext>
                      </a:extLst>
                    </p:cNvPr>
                    <p:cNvSpPr/>
                    <p:nvPr/>
                  </p:nvSpPr>
                  <p:spPr>
                    <a:xfrm rot="11290218" flipV="1">
                      <a:off x="6872219" y="2360467"/>
                      <a:ext cx="71892" cy="652135"/>
                    </a:xfrm>
                    <a:custGeom>
                      <a:avLst/>
                      <a:gdLst>
                        <a:gd name="connsiteX0" fmla="*/ 0 w 184781"/>
                        <a:gd name="connsiteY0" fmla="*/ 551112 h 551112"/>
                        <a:gd name="connsiteX1" fmla="*/ 50098 w 184781"/>
                        <a:gd name="connsiteY1" fmla="*/ 0 h 551112"/>
                        <a:gd name="connsiteX2" fmla="*/ 134683 w 184781"/>
                        <a:gd name="connsiteY2" fmla="*/ 0 h 551112"/>
                        <a:gd name="connsiteX3" fmla="*/ 184781 w 184781"/>
                        <a:gd name="connsiteY3" fmla="*/ 551112 h 551112"/>
                        <a:gd name="connsiteX4" fmla="*/ 0 w 184781"/>
                        <a:gd name="connsiteY4" fmla="*/ 551112 h 551112"/>
                        <a:gd name="connsiteX0" fmla="*/ 0 w 184781"/>
                        <a:gd name="connsiteY0" fmla="*/ 551112 h 551112"/>
                        <a:gd name="connsiteX1" fmla="*/ 50098 w 184781"/>
                        <a:gd name="connsiteY1" fmla="*/ 0 h 551112"/>
                        <a:gd name="connsiteX2" fmla="*/ 134683 w 184781"/>
                        <a:gd name="connsiteY2" fmla="*/ 0 h 551112"/>
                        <a:gd name="connsiteX3" fmla="*/ 184781 w 184781"/>
                        <a:gd name="connsiteY3" fmla="*/ 551112 h 551112"/>
                        <a:gd name="connsiteX4" fmla="*/ 90759 w 184781"/>
                        <a:gd name="connsiteY4" fmla="*/ 549928 h 551112"/>
                        <a:gd name="connsiteX5" fmla="*/ 0 w 184781"/>
                        <a:gd name="connsiteY5" fmla="*/ 551112 h 551112"/>
                        <a:gd name="connsiteX0" fmla="*/ 0 w 184781"/>
                        <a:gd name="connsiteY0" fmla="*/ 551112 h 685660"/>
                        <a:gd name="connsiteX1" fmla="*/ 50098 w 184781"/>
                        <a:gd name="connsiteY1" fmla="*/ 0 h 685660"/>
                        <a:gd name="connsiteX2" fmla="*/ 134683 w 184781"/>
                        <a:gd name="connsiteY2" fmla="*/ 0 h 685660"/>
                        <a:gd name="connsiteX3" fmla="*/ 184781 w 184781"/>
                        <a:gd name="connsiteY3" fmla="*/ 551112 h 685660"/>
                        <a:gd name="connsiteX4" fmla="*/ 81234 w 184781"/>
                        <a:gd name="connsiteY4" fmla="*/ 685660 h 685660"/>
                        <a:gd name="connsiteX5" fmla="*/ 0 w 184781"/>
                        <a:gd name="connsiteY5" fmla="*/ 551112 h 685660"/>
                        <a:gd name="connsiteX0" fmla="*/ 0 w 184781"/>
                        <a:gd name="connsiteY0" fmla="*/ 551112 h 685660"/>
                        <a:gd name="connsiteX1" fmla="*/ 50098 w 184781"/>
                        <a:gd name="connsiteY1" fmla="*/ 0 h 685660"/>
                        <a:gd name="connsiteX2" fmla="*/ 134683 w 184781"/>
                        <a:gd name="connsiteY2" fmla="*/ 0 h 685660"/>
                        <a:gd name="connsiteX3" fmla="*/ 184781 w 184781"/>
                        <a:gd name="connsiteY3" fmla="*/ 551112 h 685660"/>
                        <a:gd name="connsiteX4" fmla="*/ 96509 w 184781"/>
                        <a:gd name="connsiteY4" fmla="*/ 685660 h 685660"/>
                        <a:gd name="connsiteX5" fmla="*/ 0 w 184781"/>
                        <a:gd name="connsiteY5" fmla="*/ 551112 h 685660"/>
                        <a:gd name="connsiteX0" fmla="*/ 0 w 184781"/>
                        <a:gd name="connsiteY0" fmla="*/ 551112 h 685660"/>
                        <a:gd name="connsiteX1" fmla="*/ 50098 w 184781"/>
                        <a:gd name="connsiteY1" fmla="*/ 0 h 685660"/>
                        <a:gd name="connsiteX2" fmla="*/ 134683 w 184781"/>
                        <a:gd name="connsiteY2" fmla="*/ 0 h 685660"/>
                        <a:gd name="connsiteX3" fmla="*/ 184781 w 184781"/>
                        <a:gd name="connsiteY3" fmla="*/ 551112 h 685660"/>
                        <a:gd name="connsiteX4" fmla="*/ 89962 w 184781"/>
                        <a:gd name="connsiteY4" fmla="*/ 685660 h 685660"/>
                        <a:gd name="connsiteX5" fmla="*/ 0 w 184781"/>
                        <a:gd name="connsiteY5" fmla="*/ 551112 h 685660"/>
                        <a:gd name="connsiteX0" fmla="*/ 0 w 158686"/>
                        <a:gd name="connsiteY0" fmla="*/ 551112 h 685660"/>
                        <a:gd name="connsiteX1" fmla="*/ 50098 w 158686"/>
                        <a:gd name="connsiteY1" fmla="*/ 0 h 685660"/>
                        <a:gd name="connsiteX2" fmla="*/ 134683 w 158686"/>
                        <a:gd name="connsiteY2" fmla="*/ 0 h 685660"/>
                        <a:gd name="connsiteX3" fmla="*/ 158687 w 158686"/>
                        <a:gd name="connsiteY3" fmla="*/ 598627 h 685660"/>
                        <a:gd name="connsiteX4" fmla="*/ 89962 w 158686"/>
                        <a:gd name="connsiteY4" fmla="*/ 685660 h 685660"/>
                        <a:gd name="connsiteX5" fmla="*/ 0 w 158686"/>
                        <a:gd name="connsiteY5" fmla="*/ 551112 h 685660"/>
                        <a:gd name="connsiteX0" fmla="*/ 0 w 158687"/>
                        <a:gd name="connsiteY0" fmla="*/ 551112 h 711147"/>
                        <a:gd name="connsiteX1" fmla="*/ 50098 w 158687"/>
                        <a:gd name="connsiteY1" fmla="*/ 0 h 711147"/>
                        <a:gd name="connsiteX2" fmla="*/ 134683 w 158687"/>
                        <a:gd name="connsiteY2" fmla="*/ 0 h 711147"/>
                        <a:gd name="connsiteX3" fmla="*/ 158687 w 158687"/>
                        <a:gd name="connsiteY3" fmla="*/ 598627 h 711147"/>
                        <a:gd name="connsiteX4" fmla="*/ 117588 w 158687"/>
                        <a:gd name="connsiteY4" fmla="*/ 711147 h 711147"/>
                        <a:gd name="connsiteX5" fmla="*/ 0 w 158687"/>
                        <a:gd name="connsiteY5" fmla="*/ 551112 h 711147"/>
                        <a:gd name="connsiteX0" fmla="*/ 24104 w 108589"/>
                        <a:gd name="connsiteY0" fmla="*/ 608039 h 711147"/>
                        <a:gd name="connsiteX1" fmla="*/ 0 w 108589"/>
                        <a:gd name="connsiteY1" fmla="*/ 0 h 711147"/>
                        <a:gd name="connsiteX2" fmla="*/ 84585 w 108589"/>
                        <a:gd name="connsiteY2" fmla="*/ 0 h 711147"/>
                        <a:gd name="connsiteX3" fmla="*/ 108589 w 108589"/>
                        <a:gd name="connsiteY3" fmla="*/ 598627 h 711147"/>
                        <a:gd name="connsiteX4" fmla="*/ 67490 w 108589"/>
                        <a:gd name="connsiteY4" fmla="*/ 711147 h 711147"/>
                        <a:gd name="connsiteX5" fmla="*/ 24104 w 108589"/>
                        <a:gd name="connsiteY5" fmla="*/ 608039 h 711147"/>
                        <a:gd name="connsiteX0" fmla="*/ -1 w 84484"/>
                        <a:gd name="connsiteY0" fmla="*/ 608039 h 711147"/>
                        <a:gd name="connsiteX1" fmla="*/ 3535 w 84484"/>
                        <a:gd name="connsiteY1" fmla="*/ 4265 h 711147"/>
                        <a:gd name="connsiteX2" fmla="*/ 60480 w 84484"/>
                        <a:gd name="connsiteY2" fmla="*/ 0 h 711147"/>
                        <a:gd name="connsiteX3" fmla="*/ 84484 w 84484"/>
                        <a:gd name="connsiteY3" fmla="*/ 598627 h 711147"/>
                        <a:gd name="connsiteX4" fmla="*/ 43385 w 84484"/>
                        <a:gd name="connsiteY4" fmla="*/ 711147 h 711147"/>
                        <a:gd name="connsiteX5" fmla="*/ -1 w 84484"/>
                        <a:gd name="connsiteY5" fmla="*/ 608039 h 711147"/>
                        <a:gd name="connsiteX0" fmla="*/ 0 w 92792"/>
                        <a:gd name="connsiteY0" fmla="*/ 627979 h 711147"/>
                        <a:gd name="connsiteX1" fmla="*/ 11843 w 92792"/>
                        <a:gd name="connsiteY1" fmla="*/ 4265 h 711147"/>
                        <a:gd name="connsiteX2" fmla="*/ 68788 w 92792"/>
                        <a:gd name="connsiteY2" fmla="*/ 0 h 711147"/>
                        <a:gd name="connsiteX3" fmla="*/ 92792 w 92792"/>
                        <a:gd name="connsiteY3" fmla="*/ 598627 h 711147"/>
                        <a:gd name="connsiteX4" fmla="*/ 51693 w 92792"/>
                        <a:gd name="connsiteY4" fmla="*/ 711147 h 711147"/>
                        <a:gd name="connsiteX5" fmla="*/ 0 w 92792"/>
                        <a:gd name="connsiteY5" fmla="*/ 627979 h 711147"/>
                        <a:gd name="connsiteX0" fmla="*/ 0 w 92792"/>
                        <a:gd name="connsiteY0" fmla="*/ 627979 h 821883"/>
                        <a:gd name="connsiteX1" fmla="*/ 11843 w 92792"/>
                        <a:gd name="connsiteY1" fmla="*/ 4265 h 821883"/>
                        <a:gd name="connsiteX2" fmla="*/ 68788 w 92792"/>
                        <a:gd name="connsiteY2" fmla="*/ 0 h 821883"/>
                        <a:gd name="connsiteX3" fmla="*/ 92792 w 92792"/>
                        <a:gd name="connsiteY3" fmla="*/ 598627 h 821883"/>
                        <a:gd name="connsiteX4" fmla="*/ 3049 w 92792"/>
                        <a:gd name="connsiteY4" fmla="*/ 821883 h 821883"/>
                        <a:gd name="connsiteX5" fmla="*/ 0 w 92792"/>
                        <a:gd name="connsiteY5" fmla="*/ 627979 h 821883"/>
                        <a:gd name="connsiteX0" fmla="*/ 0 w 103130"/>
                        <a:gd name="connsiteY0" fmla="*/ 627979 h 821883"/>
                        <a:gd name="connsiteX1" fmla="*/ 11843 w 103130"/>
                        <a:gd name="connsiteY1" fmla="*/ 4265 h 821883"/>
                        <a:gd name="connsiteX2" fmla="*/ 68788 w 103130"/>
                        <a:gd name="connsiteY2" fmla="*/ 0 h 821883"/>
                        <a:gd name="connsiteX3" fmla="*/ 92792 w 103130"/>
                        <a:gd name="connsiteY3" fmla="*/ 598627 h 821883"/>
                        <a:gd name="connsiteX4" fmla="*/ 3049 w 103130"/>
                        <a:gd name="connsiteY4" fmla="*/ 821883 h 821883"/>
                        <a:gd name="connsiteX5" fmla="*/ 0 w 103130"/>
                        <a:gd name="connsiteY5" fmla="*/ 627979 h 821883"/>
                        <a:gd name="connsiteX0" fmla="*/ 0 w 103130"/>
                        <a:gd name="connsiteY0" fmla="*/ 627979 h 821883"/>
                        <a:gd name="connsiteX1" fmla="*/ 11843 w 103130"/>
                        <a:gd name="connsiteY1" fmla="*/ 4265 h 821883"/>
                        <a:gd name="connsiteX2" fmla="*/ 68788 w 103130"/>
                        <a:gd name="connsiteY2" fmla="*/ 0 h 821883"/>
                        <a:gd name="connsiteX3" fmla="*/ 92792 w 103130"/>
                        <a:gd name="connsiteY3" fmla="*/ 598627 h 821883"/>
                        <a:gd name="connsiteX4" fmla="*/ 3049 w 103130"/>
                        <a:gd name="connsiteY4" fmla="*/ 821883 h 821883"/>
                        <a:gd name="connsiteX5" fmla="*/ 0 w 103130"/>
                        <a:gd name="connsiteY5" fmla="*/ 627979 h 821883"/>
                        <a:gd name="connsiteX0" fmla="*/ 0 w 84302"/>
                        <a:gd name="connsiteY0" fmla="*/ 627979 h 821883"/>
                        <a:gd name="connsiteX1" fmla="*/ 11843 w 84302"/>
                        <a:gd name="connsiteY1" fmla="*/ 4265 h 821883"/>
                        <a:gd name="connsiteX2" fmla="*/ 68788 w 84302"/>
                        <a:gd name="connsiteY2" fmla="*/ 0 h 821883"/>
                        <a:gd name="connsiteX3" fmla="*/ 68653 w 84302"/>
                        <a:gd name="connsiteY3" fmla="*/ 673731 h 821883"/>
                        <a:gd name="connsiteX4" fmla="*/ 3049 w 84302"/>
                        <a:gd name="connsiteY4" fmla="*/ 821883 h 821883"/>
                        <a:gd name="connsiteX5" fmla="*/ 0 w 84302"/>
                        <a:gd name="connsiteY5" fmla="*/ 627979 h 82188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84302" h="821883">
                          <a:moveTo>
                            <a:pt x="0" y="627979"/>
                          </a:moveTo>
                          <a:cubicBezTo>
                            <a:pt x="1179" y="426721"/>
                            <a:pt x="10664" y="205523"/>
                            <a:pt x="11843" y="4265"/>
                          </a:cubicBezTo>
                          <a:lnTo>
                            <a:pt x="68788" y="0"/>
                          </a:lnTo>
                          <a:cubicBezTo>
                            <a:pt x="76789" y="199542"/>
                            <a:pt x="99362" y="458939"/>
                            <a:pt x="68653" y="673731"/>
                          </a:cubicBezTo>
                          <a:cubicBezTo>
                            <a:pt x="45402" y="824974"/>
                            <a:pt x="32963" y="747464"/>
                            <a:pt x="3049" y="821883"/>
                          </a:cubicBezTo>
                          <a:cubicBezTo>
                            <a:pt x="2033" y="757248"/>
                            <a:pt x="1016" y="692614"/>
                            <a:pt x="0" y="627979"/>
                          </a:cubicBezTo>
                          <a:close/>
                        </a:path>
                      </a:pathLst>
                    </a:custGeom>
                    <a:solidFill>
                      <a:srgbClr val="C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77" name="台形 356">
                      <a:extLst>
                        <a:ext uri="{FF2B5EF4-FFF2-40B4-BE49-F238E27FC236}">
                          <a16:creationId xmlns:a16="http://schemas.microsoft.com/office/drawing/2014/main" id="{F83AFC71-C62A-4C21-9C2B-390A93CEADA4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6910405" y="2232195"/>
                      <a:ext cx="166330" cy="157794"/>
                    </a:xfrm>
                    <a:custGeom>
                      <a:avLst/>
                      <a:gdLst>
                        <a:gd name="connsiteX0" fmla="*/ 0 w 247318"/>
                        <a:gd name="connsiteY0" fmla="*/ 202452 h 202452"/>
                        <a:gd name="connsiteX1" fmla="*/ 54889 w 247318"/>
                        <a:gd name="connsiteY1" fmla="*/ 0 h 202452"/>
                        <a:gd name="connsiteX2" fmla="*/ 192429 w 247318"/>
                        <a:gd name="connsiteY2" fmla="*/ 0 h 202452"/>
                        <a:gd name="connsiteX3" fmla="*/ 247318 w 247318"/>
                        <a:gd name="connsiteY3" fmla="*/ 202452 h 202452"/>
                        <a:gd name="connsiteX4" fmla="*/ 0 w 247318"/>
                        <a:gd name="connsiteY4" fmla="*/ 202452 h 202452"/>
                        <a:gd name="connsiteX0" fmla="*/ 0 w 255864"/>
                        <a:gd name="connsiteY0" fmla="*/ 202452 h 209860"/>
                        <a:gd name="connsiteX1" fmla="*/ 54889 w 255864"/>
                        <a:gd name="connsiteY1" fmla="*/ 0 h 209860"/>
                        <a:gd name="connsiteX2" fmla="*/ 192429 w 255864"/>
                        <a:gd name="connsiteY2" fmla="*/ 0 h 209860"/>
                        <a:gd name="connsiteX3" fmla="*/ 247318 w 255864"/>
                        <a:gd name="connsiteY3" fmla="*/ 202452 h 209860"/>
                        <a:gd name="connsiteX4" fmla="*/ 0 w 255864"/>
                        <a:gd name="connsiteY4" fmla="*/ 202452 h 209860"/>
                        <a:gd name="connsiteX0" fmla="*/ 0 w 269334"/>
                        <a:gd name="connsiteY0" fmla="*/ 202452 h 216743"/>
                        <a:gd name="connsiteX1" fmla="*/ 54889 w 269334"/>
                        <a:gd name="connsiteY1" fmla="*/ 0 h 216743"/>
                        <a:gd name="connsiteX2" fmla="*/ 244816 w 269334"/>
                        <a:gd name="connsiteY2" fmla="*/ 9525 h 216743"/>
                        <a:gd name="connsiteX3" fmla="*/ 247318 w 269334"/>
                        <a:gd name="connsiteY3" fmla="*/ 202452 h 216743"/>
                        <a:gd name="connsiteX4" fmla="*/ 0 w 269334"/>
                        <a:gd name="connsiteY4" fmla="*/ 202452 h 216743"/>
                        <a:gd name="connsiteX0" fmla="*/ 0 w 273807"/>
                        <a:gd name="connsiteY0" fmla="*/ 202452 h 216743"/>
                        <a:gd name="connsiteX1" fmla="*/ 54889 w 273807"/>
                        <a:gd name="connsiteY1" fmla="*/ 0 h 216743"/>
                        <a:gd name="connsiteX2" fmla="*/ 244816 w 273807"/>
                        <a:gd name="connsiteY2" fmla="*/ 9525 h 216743"/>
                        <a:gd name="connsiteX3" fmla="*/ 247318 w 273807"/>
                        <a:gd name="connsiteY3" fmla="*/ 202452 h 216743"/>
                        <a:gd name="connsiteX4" fmla="*/ 0 w 273807"/>
                        <a:gd name="connsiteY4" fmla="*/ 202452 h 216743"/>
                        <a:gd name="connsiteX0" fmla="*/ 0 w 275145"/>
                        <a:gd name="connsiteY0" fmla="*/ 208227 h 209200"/>
                        <a:gd name="connsiteX1" fmla="*/ 54889 w 275145"/>
                        <a:gd name="connsiteY1" fmla="*/ 5775 h 209200"/>
                        <a:gd name="connsiteX2" fmla="*/ 244816 w 275145"/>
                        <a:gd name="connsiteY2" fmla="*/ 15300 h 209200"/>
                        <a:gd name="connsiteX3" fmla="*/ 249699 w 275145"/>
                        <a:gd name="connsiteY3" fmla="*/ 184415 h 209200"/>
                        <a:gd name="connsiteX4" fmla="*/ 0 w 275145"/>
                        <a:gd name="connsiteY4" fmla="*/ 208227 h 209200"/>
                        <a:gd name="connsiteX0" fmla="*/ 0 w 275145"/>
                        <a:gd name="connsiteY0" fmla="*/ 208227 h 209200"/>
                        <a:gd name="connsiteX1" fmla="*/ 54889 w 275145"/>
                        <a:gd name="connsiteY1" fmla="*/ 5775 h 209200"/>
                        <a:gd name="connsiteX2" fmla="*/ 244816 w 275145"/>
                        <a:gd name="connsiteY2" fmla="*/ 15300 h 209200"/>
                        <a:gd name="connsiteX3" fmla="*/ 249699 w 275145"/>
                        <a:gd name="connsiteY3" fmla="*/ 184415 h 209200"/>
                        <a:gd name="connsiteX4" fmla="*/ 0 w 275145"/>
                        <a:gd name="connsiteY4" fmla="*/ 208227 h 209200"/>
                        <a:gd name="connsiteX0" fmla="*/ 0 w 270883"/>
                        <a:gd name="connsiteY0" fmla="*/ 202452 h 203425"/>
                        <a:gd name="connsiteX1" fmla="*/ 54889 w 270883"/>
                        <a:gd name="connsiteY1" fmla="*/ 0 h 203425"/>
                        <a:gd name="connsiteX2" fmla="*/ 244816 w 270883"/>
                        <a:gd name="connsiteY2" fmla="*/ 9525 h 203425"/>
                        <a:gd name="connsiteX3" fmla="*/ 249699 w 270883"/>
                        <a:gd name="connsiteY3" fmla="*/ 178640 h 203425"/>
                        <a:gd name="connsiteX4" fmla="*/ 0 w 270883"/>
                        <a:gd name="connsiteY4" fmla="*/ 202452 h 203425"/>
                        <a:gd name="connsiteX0" fmla="*/ 0 w 264673"/>
                        <a:gd name="connsiteY0" fmla="*/ 202452 h 202452"/>
                        <a:gd name="connsiteX1" fmla="*/ 54889 w 264673"/>
                        <a:gd name="connsiteY1" fmla="*/ 0 h 202452"/>
                        <a:gd name="connsiteX2" fmla="*/ 244816 w 264673"/>
                        <a:gd name="connsiteY2" fmla="*/ 9525 h 202452"/>
                        <a:gd name="connsiteX3" fmla="*/ 249699 w 264673"/>
                        <a:gd name="connsiteY3" fmla="*/ 178640 h 202452"/>
                        <a:gd name="connsiteX4" fmla="*/ 0 w 264673"/>
                        <a:gd name="connsiteY4" fmla="*/ 202452 h 202452"/>
                        <a:gd name="connsiteX0" fmla="*/ 0 w 271854"/>
                        <a:gd name="connsiteY0" fmla="*/ 202452 h 202648"/>
                        <a:gd name="connsiteX1" fmla="*/ 54889 w 271854"/>
                        <a:gd name="connsiteY1" fmla="*/ 0 h 202648"/>
                        <a:gd name="connsiteX2" fmla="*/ 247197 w 271854"/>
                        <a:gd name="connsiteY2" fmla="*/ 35719 h 202648"/>
                        <a:gd name="connsiteX3" fmla="*/ 249699 w 271854"/>
                        <a:gd name="connsiteY3" fmla="*/ 178640 h 202648"/>
                        <a:gd name="connsiteX4" fmla="*/ 0 w 271854"/>
                        <a:gd name="connsiteY4" fmla="*/ 202452 h 202648"/>
                        <a:gd name="connsiteX0" fmla="*/ 0 w 272426"/>
                        <a:gd name="connsiteY0" fmla="*/ 180159 h 180355"/>
                        <a:gd name="connsiteX1" fmla="*/ 128708 w 272426"/>
                        <a:gd name="connsiteY1" fmla="*/ 3901 h 180355"/>
                        <a:gd name="connsiteX2" fmla="*/ 247197 w 272426"/>
                        <a:gd name="connsiteY2" fmla="*/ 13426 h 180355"/>
                        <a:gd name="connsiteX3" fmla="*/ 249699 w 272426"/>
                        <a:gd name="connsiteY3" fmla="*/ 156347 h 180355"/>
                        <a:gd name="connsiteX4" fmla="*/ 0 w 272426"/>
                        <a:gd name="connsiteY4" fmla="*/ 180159 h 180355"/>
                        <a:gd name="connsiteX0" fmla="*/ 0 w 162834"/>
                        <a:gd name="connsiteY0" fmla="*/ 175396 h 176487"/>
                        <a:gd name="connsiteX1" fmla="*/ 26314 w 162834"/>
                        <a:gd name="connsiteY1" fmla="*/ 3901 h 176487"/>
                        <a:gd name="connsiteX2" fmla="*/ 144803 w 162834"/>
                        <a:gd name="connsiteY2" fmla="*/ 13426 h 176487"/>
                        <a:gd name="connsiteX3" fmla="*/ 147305 w 162834"/>
                        <a:gd name="connsiteY3" fmla="*/ 156347 h 176487"/>
                        <a:gd name="connsiteX4" fmla="*/ 0 w 162834"/>
                        <a:gd name="connsiteY4" fmla="*/ 175396 h 176487"/>
                        <a:gd name="connsiteX0" fmla="*/ 0 w 171295"/>
                        <a:gd name="connsiteY0" fmla="*/ 173968 h 174957"/>
                        <a:gd name="connsiteX1" fmla="*/ 26314 w 171295"/>
                        <a:gd name="connsiteY1" fmla="*/ 2473 h 174957"/>
                        <a:gd name="connsiteX2" fmla="*/ 159091 w 171295"/>
                        <a:gd name="connsiteY2" fmla="*/ 14379 h 174957"/>
                        <a:gd name="connsiteX3" fmla="*/ 147305 w 171295"/>
                        <a:gd name="connsiteY3" fmla="*/ 154919 h 174957"/>
                        <a:gd name="connsiteX4" fmla="*/ 0 w 171295"/>
                        <a:gd name="connsiteY4" fmla="*/ 173968 h 174957"/>
                        <a:gd name="connsiteX0" fmla="*/ 0 w 169698"/>
                        <a:gd name="connsiteY0" fmla="*/ 171495 h 171701"/>
                        <a:gd name="connsiteX1" fmla="*/ 26314 w 169698"/>
                        <a:gd name="connsiteY1" fmla="*/ 0 h 171701"/>
                        <a:gd name="connsiteX2" fmla="*/ 156710 w 169698"/>
                        <a:gd name="connsiteY2" fmla="*/ 35719 h 171701"/>
                        <a:gd name="connsiteX3" fmla="*/ 147305 w 169698"/>
                        <a:gd name="connsiteY3" fmla="*/ 152446 h 171701"/>
                        <a:gd name="connsiteX4" fmla="*/ 0 w 169698"/>
                        <a:gd name="connsiteY4" fmla="*/ 171495 h 171701"/>
                        <a:gd name="connsiteX0" fmla="*/ 0 w 164011"/>
                        <a:gd name="connsiteY0" fmla="*/ 171495 h 171701"/>
                        <a:gd name="connsiteX1" fmla="*/ 26314 w 164011"/>
                        <a:gd name="connsiteY1" fmla="*/ 0 h 171701"/>
                        <a:gd name="connsiteX2" fmla="*/ 156710 w 164011"/>
                        <a:gd name="connsiteY2" fmla="*/ 35719 h 171701"/>
                        <a:gd name="connsiteX3" fmla="*/ 147305 w 164011"/>
                        <a:gd name="connsiteY3" fmla="*/ 152446 h 171701"/>
                        <a:gd name="connsiteX4" fmla="*/ 0 w 164011"/>
                        <a:gd name="connsiteY4" fmla="*/ 171495 h 171701"/>
                        <a:gd name="connsiteX0" fmla="*/ 0 w 170198"/>
                        <a:gd name="connsiteY0" fmla="*/ 152445 h 152651"/>
                        <a:gd name="connsiteX1" fmla="*/ 19170 w 170198"/>
                        <a:gd name="connsiteY1" fmla="*/ 0 h 152651"/>
                        <a:gd name="connsiteX2" fmla="*/ 156710 w 170198"/>
                        <a:gd name="connsiteY2" fmla="*/ 16669 h 152651"/>
                        <a:gd name="connsiteX3" fmla="*/ 147305 w 170198"/>
                        <a:gd name="connsiteY3" fmla="*/ 133396 h 152651"/>
                        <a:gd name="connsiteX4" fmla="*/ 0 w 170198"/>
                        <a:gd name="connsiteY4" fmla="*/ 152445 h 152651"/>
                        <a:gd name="connsiteX0" fmla="*/ 0 w 172544"/>
                        <a:gd name="connsiteY0" fmla="*/ 152445 h 153154"/>
                        <a:gd name="connsiteX1" fmla="*/ 19170 w 172544"/>
                        <a:gd name="connsiteY1" fmla="*/ 0 h 153154"/>
                        <a:gd name="connsiteX2" fmla="*/ 156710 w 172544"/>
                        <a:gd name="connsiteY2" fmla="*/ 16669 h 153154"/>
                        <a:gd name="connsiteX3" fmla="*/ 152068 w 172544"/>
                        <a:gd name="connsiteY3" fmla="*/ 135777 h 153154"/>
                        <a:gd name="connsiteX4" fmla="*/ 0 w 172544"/>
                        <a:gd name="connsiteY4" fmla="*/ 152445 h 153154"/>
                        <a:gd name="connsiteX0" fmla="*/ 0 w 166330"/>
                        <a:gd name="connsiteY0" fmla="*/ 156681 h 157794"/>
                        <a:gd name="connsiteX1" fmla="*/ 19170 w 166330"/>
                        <a:gd name="connsiteY1" fmla="*/ 4236 h 157794"/>
                        <a:gd name="connsiteX2" fmla="*/ 144803 w 166330"/>
                        <a:gd name="connsiteY2" fmla="*/ 11380 h 157794"/>
                        <a:gd name="connsiteX3" fmla="*/ 152068 w 166330"/>
                        <a:gd name="connsiteY3" fmla="*/ 140013 h 157794"/>
                        <a:gd name="connsiteX4" fmla="*/ 0 w 166330"/>
                        <a:gd name="connsiteY4" fmla="*/ 156681 h 15779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66330" h="157794">
                          <a:moveTo>
                            <a:pt x="0" y="156681"/>
                          </a:moveTo>
                          <a:lnTo>
                            <a:pt x="19170" y="4236"/>
                          </a:lnTo>
                          <a:cubicBezTo>
                            <a:pt x="82479" y="7411"/>
                            <a:pt x="122653" y="-11249"/>
                            <a:pt x="144803" y="11380"/>
                          </a:cubicBezTo>
                          <a:cubicBezTo>
                            <a:pt x="166953" y="34009"/>
                            <a:pt x="176202" y="115796"/>
                            <a:pt x="152068" y="140013"/>
                          </a:cubicBezTo>
                          <a:cubicBezTo>
                            <a:pt x="127934" y="164230"/>
                            <a:pt x="82439" y="156681"/>
                            <a:pt x="0" y="156681"/>
                          </a:cubicBezTo>
                          <a:close/>
                        </a:path>
                      </a:pathLst>
                    </a:custGeom>
                    <a:solidFill>
                      <a:srgbClr val="C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78" name="台形 53">
                      <a:extLst>
                        <a:ext uri="{FF2B5EF4-FFF2-40B4-BE49-F238E27FC236}">
                          <a16:creationId xmlns:a16="http://schemas.microsoft.com/office/drawing/2014/main" id="{8E20FF77-0553-4E9E-ACC3-735ED038F04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962045" y="2135125"/>
                      <a:ext cx="430716" cy="224656"/>
                    </a:xfrm>
                    <a:custGeom>
                      <a:avLst/>
                      <a:gdLst>
                        <a:gd name="connsiteX0" fmla="*/ 0 w 379620"/>
                        <a:gd name="connsiteY0" fmla="*/ 52387 h 52387"/>
                        <a:gd name="connsiteX1" fmla="*/ 39673 w 379620"/>
                        <a:gd name="connsiteY1" fmla="*/ 0 h 52387"/>
                        <a:gd name="connsiteX2" fmla="*/ 339947 w 379620"/>
                        <a:gd name="connsiteY2" fmla="*/ 0 h 52387"/>
                        <a:gd name="connsiteX3" fmla="*/ 379620 w 379620"/>
                        <a:gd name="connsiteY3" fmla="*/ 52387 h 52387"/>
                        <a:gd name="connsiteX4" fmla="*/ 0 w 379620"/>
                        <a:gd name="connsiteY4" fmla="*/ 52387 h 52387"/>
                        <a:gd name="connsiteX0" fmla="*/ 0 w 355807"/>
                        <a:gd name="connsiteY0" fmla="*/ 54769 h 54769"/>
                        <a:gd name="connsiteX1" fmla="*/ 15860 w 355807"/>
                        <a:gd name="connsiteY1" fmla="*/ 0 h 54769"/>
                        <a:gd name="connsiteX2" fmla="*/ 316134 w 355807"/>
                        <a:gd name="connsiteY2" fmla="*/ 0 h 54769"/>
                        <a:gd name="connsiteX3" fmla="*/ 355807 w 355807"/>
                        <a:gd name="connsiteY3" fmla="*/ 52387 h 54769"/>
                        <a:gd name="connsiteX4" fmla="*/ 0 w 355807"/>
                        <a:gd name="connsiteY4" fmla="*/ 54769 h 54769"/>
                        <a:gd name="connsiteX0" fmla="*/ 0 w 341519"/>
                        <a:gd name="connsiteY0" fmla="*/ 54769 h 64779"/>
                        <a:gd name="connsiteX1" fmla="*/ 15860 w 341519"/>
                        <a:gd name="connsiteY1" fmla="*/ 0 h 64779"/>
                        <a:gd name="connsiteX2" fmla="*/ 316134 w 341519"/>
                        <a:gd name="connsiteY2" fmla="*/ 0 h 64779"/>
                        <a:gd name="connsiteX3" fmla="*/ 341519 w 341519"/>
                        <a:gd name="connsiteY3" fmla="*/ 64779 h 64779"/>
                        <a:gd name="connsiteX4" fmla="*/ 0 w 341519"/>
                        <a:gd name="connsiteY4" fmla="*/ 54769 h 64779"/>
                        <a:gd name="connsiteX0" fmla="*/ 0 w 341519"/>
                        <a:gd name="connsiteY0" fmla="*/ 64063 h 64779"/>
                        <a:gd name="connsiteX1" fmla="*/ 15860 w 341519"/>
                        <a:gd name="connsiteY1" fmla="*/ 0 h 64779"/>
                        <a:gd name="connsiteX2" fmla="*/ 316134 w 341519"/>
                        <a:gd name="connsiteY2" fmla="*/ 0 h 64779"/>
                        <a:gd name="connsiteX3" fmla="*/ 341519 w 341519"/>
                        <a:gd name="connsiteY3" fmla="*/ 64779 h 64779"/>
                        <a:gd name="connsiteX4" fmla="*/ 0 w 341519"/>
                        <a:gd name="connsiteY4" fmla="*/ 64063 h 64779"/>
                        <a:gd name="connsiteX0" fmla="*/ 0 w 341519"/>
                        <a:gd name="connsiteY0" fmla="*/ 64063 h 64779"/>
                        <a:gd name="connsiteX1" fmla="*/ 11097 w 341519"/>
                        <a:gd name="connsiteY1" fmla="*/ 18589 h 64779"/>
                        <a:gd name="connsiteX2" fmla="*/ 316134 w 341519"/>
                        <a:gd name="connsiteY2" fmla="*/ 0 h 64779"/>
                        <a:gd name="connsiteX3" fmla="*/ 341519 w 341519"/>
                        <a:gd name="connsiteY3" fmla="*/ 64779 h 64779"/>
                        <a:gd name="connsiteX4" fmla="*/ 0 w 341519"/>
                        <a:gd name="connsiteY4" fmla="*/ 64063 h 64779"/>
                        <a:gd name="connsiteX0" fmla="*/ 0 w 341519"/>
                        <a:gd name="connsiteY0" fmla="*/ 64063 h 64779"/>
                        <a:gd name="connsiteX1" fmla="*/ 13929 w 341519"/>
                        <a:gd name="connsiteY1" fmla="*/ 23185 h 64779"/>
                        <a:gd name="connsiteX2" fmla="*/ 316134 w 341519"/>
                        <a:gd name="connsiteY2" fmla="*/ 0 h 64779"/>
                        <a:gd name="connsiteX3" fmla="*/ 341519 w 341519"/>
                        <a:gd name="connsiteY3" fmla="*/ 64779 h 64779"/>
                        <a:gd name="connsiteX4" fmla="*/ 0 w 341519"/>
                        <a:gd name="connsiteY4" fmla="*/ 64063 h 64779"/>
                        <a:gd name="connsiteX0" fmla="*/ 25724 w 327590"/>
                        <a:gd name="connsiteY0" fmla="*/ 73255 h 73255"/>
                        <a:gd name="connsiteX1" fmla="*/ 0 w 327590"/>
                        <a:gd name="connsiteY1" fmla="*/ 23185 h 73255"/>
                        <a:gd name="connsiteX2" fmla="*/ 302205 w 327590"/>
                        <a:gd name="connsiteY2" fmla="*/ 0 h 73255"/>
                        <a:gd name="connsiteX3" fmla="*/ 327590 w 327590"/>
                        <a:gd name="connsiteY3" fmla="*/ 64779 h 73255"/>
                        <a:gd name="connsiteX4" fmla="*/ 25724 w 327590"/>
                        <a:gd name="connsiteY4" fmla="*/ 73255 h 73255"/>
                        <a:gd name="connsiteX0" fmla="*/ 82372 w 384238"/>
                        <a:gd name="connsiteY0" fmla="*/ 73255 h 73255"/>
                        <a:gd name="connsiteX1" fmla="*/ 0 w 384238"/>
                        <a:gd name="connsiteY1" fmla="*/ 33526 h 73255"/>
                        <a:gd name="connsiteX2" fmla="*/ 358853 w 384238"/>
                        <a:gd name="connsiteY2" fmla="*/ 0 h 73255"/>
                        <a:gd name="connsiteX3" fmla="*/ 384238 w 384238"/>
                        <a:gd name="connsiteY3" fmla="*/ 64779 h 73255"/>
                        <a:gd name="connsiteX4" fmla="*/ 82372 w 384238"/>
                        <a:gd name="connsiteY4" fmla="*/ 73255 h 73255"/>
                        <a:gd name="connsiteX0" fmla="*/ 68210 w 384238"/>
                        <a:gd name="connsiteY0" fmla="*/ 81298 h 81298"/>
                        <a:gd name="connsiteX1" fmla="*/ 0 w 384238"/>
                        <a:gd name="connsiteY1" fmla="*/ 33526 h 81298"/>
                        <a:gd name="connsiteX2" fmla="*/ 358853 w 384238"/>
                        <a:gd name="connsiteY2" fmla="*/ 0 h 81298"/>
                        <a:gd name="connsiteX3" fmla="*/ 384238 w 384238"/>
                        <a:gd name="connsiteY3" fmla="*/ 64779 h 81298"/>
                        <a:gd name="connsiteX4" fmla="*/ 68210 w 384238"/>
                        <a:gd name="connsiteY4" fmla="*/ 81298 h 8129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84238" h="81298">
                          <a:moveTo>
                            <a:pt x="68210" y="81298"/>
                          </a:moveTo>
                          <a:lnTo>
                            <a:pt x="0" y="33526"/>
                          </a:lnTo>
                          <a:lnTo>
                            <a:pt x="358853" y="0"/>
                          </a:lnTo>
                          <a:lnTo>
                            <a:pt x="384238" y="64779"/>
                          </a:lnTo>
                          <a:lnTo>
                            <a:pt x="68210" y="81298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79" name="フリーフォーム: 図形 278">
                      <a:extLst>
                        <a:ext uri="{FF2B5EF4-FFF2-40B4-BE49-F238E27FC236}">
                          <a16:creationId xmlns:a16="http://schemas.microsoft.com/office/drawing/2014/main" id="{179AACB9-59C6-4DF0-9409-B24BB5D8965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856818" y="2228546"/>
                      <a:ext cx="701270" cy="1311223"/>
                    </a:xfrm>
                    <a:custGeom>
                      <a:avLst/>
                      <a:gdLst>
                        <a:gd name="connsiteX0" fmla="*/ 183207 w 701270"/>
                        <a:gd name="connsiteY0" fmla="*/ 0 h 1311223"/>
                        <a:gd name="connsiteX1" fmla="*/ 518063 w 701270"/>
                        <a:gd name="connsiteY1" fmla="*/ 0 h 1311223"/>
                        <a:gd name="connsiteX2" fmla="*/ 701270 w 701270"/>
                        <a:gd name="connsiteY2" fmla="*/ 183207 h 1311223"/>
                        <a:gd name="connsiteX3" fmla="*/ 701270 w 701270"/>
                        <a:gd name="connsiteY3" fmla="*/ 1311223 h 1311223"/>
                        <a:gd name="connsiteX4" fmla="*/ 0 w 701270"/>
                        <a:gd name="connsiteY4" fmla="*/ 1311223 h 1311223"/>
                        <a:gd name="connsiteX5" fmla="*/ 0 w 701270"/>
                        <a:gd name="connsiteY5" fmla="*/ 712248 h 1311223"/>
                        <a:gd name="connsiteX6" fmla="*/ 135711 w 701270"/>
                        <a:gd name="connsiteY6" fmla="*/ 9589 h 1311223"/>
                        <a:gd name="connsiteX0" fmla="*/ 294332 w 701270"/>
                        <a:gd name="connsiteY0" fmla="*/ 9525 h 1311223"/>
                        <a:gd name="connsiteX1" fmla="*/ 518063 w 701270"/>
                        <a:gd name="connsiteY1" fmla="*/ 0 h 1311223"/>
                        <a:gd name="connsiteX2" fmla="*/ 701270 w 701270"/>
                        <a:gd name="connsiteY2" fmla="*/ 183207 h 1311223"/>
                        <a:gd name="connsiteX3" fmla="*/ 701270 w 701270"/>
                        <a:gd name="connsiteY3" fmla="*/ 1311223 h 1311223"/>
                        <a:gd name="connsiteX4" fmla="*/ 0 w 701270"/>
                        <a:gd name="connsiteY4" fmla="*/ 1311223 h 1311223"/>
                        <a:gd name="connsiteX5" fmla="*/ 0 w 701270"/>
                        <a:gd name="connsiteY5" fmla="*/ 712248 h 1311223"/>
                        <a:gd name="connsiteX6" fmla="*/ 135711 w 701270"/>
                        <a:gd name="connsiteY6" fmla="*/ 9589 h 1311223"/>
                        <a:gd name="connsiteX7" fmla="*/ 294332 w 701270"/>
                        <a:gd name="connsiteY7" fmla="*/ 9525 h 1311223"/>
                        <a:gd name="connsiteX0" fmla="*/ 294332 w 701270"/>
                        <a:gd name="connsiteY0" fmla="*/ 9525 h 1311223"/>
                        <a:gd name="connsiteX1" fmla="*/ 518063 w 701270"/>
                        <a:gd name="connsiteY1" fmla="*/ 0 h 1311223"/>
                        <a:gd name="connsiteX2" fmla="*/ 701270 w 701270"/>
                        <a:gd name="connsiteY2" fmla="*/ 183207 h 1311223"/>
                        <a:gd name="connsiteX3" fmla="*/ 701270 w 701270"/>
                        <a:gd name="connsiteY3" fmla="*/ 1311223 h 1311223"/>
                        <a:gd name="connsiteX4" fmla="*/ 0 w 701270"/>
                        <a:gd name="connsiteY4" fmla="*/ 1311223 h 1311223"/>
                        <a:gd name="connsiteX5" fmla="*/ 0 w 701270"/>
                        <a:gd name="connsiteY5" fmla="*/ 712248 h 1311223"/>
                        <a:gd name="connsiteX6" fmla="*/ 129361 w 701270"/>
                        <a:gd name="connsiteY6" fmla="*/ 92139 h 1311223"/>
                        <a:gd name="connsiteX7" fmla="*/ 294332 w 701270"/>
                        <a:gd name="connsiteY7" fmla="*/ 9525 h 1311223"/>
                        <a:gd name="connsiteX0" fmla="*/ 307032 w 701270"/>
                        <a:gd name="connsiteY0" fmla="*/ 31750 h 1311223"/>
                        <a:gd name="connsiteX1" fmla="*/ 518063 w 701270"/>
                        <a:gd name="connsiteY1" fmla="*/ 0 h 1311223"/>
                        <a:gd name="connsiteX2" fmla="*/ 701270 w 701270"/>
                        <a:gd name="connsiteY2" fmla="*/ 183207 h 1311223"/>
                        <a:gd name="connsiteX3" fmla="*/ 701270 w 701270"/>
                        <a:gd name="connsiteY3" fmla="*/ 1311223 h 1311223"/>
                        <a:gd name="connsiteX4" fmla="*/ 0 w 701270"/>
                        <a:gd name="connsiteY4" fmla="*/ 1311223 h 1311223"/>
                        <a:gd name="connsiteX5" fmla="*/ 0 w 701270"/>
                        <a:gd name="connsiteY5" fmla="*/ 712248 h 1311223"/>
                        <a:gd name="connsiteX6" fmla="*/ 129361 w 701270"/>
                        <a:gd name="connsiteY6" fmla="*/ 92139 h 1311223"/>
                        <a:gd name="connsiteX7" fmla="*/ 307032 w 701270"/>
                        <a:gd name="connsiteY7" fmla="*/ 31750 h 1311223"/>
                        <a:gd name="connsiteX0" fmla="*/ 307032 w 701270"/>
                        <a:gd name="connsiteY0" fmla="*/ 31750 h 1311223"/>
                        <a:gd name="connsiteX1" fmla="*/ 518063 w 701270"/>
                        <a:gd name="connsiteY1" fmla="*/ 0 h 1311223"/>
                        <a:gd name="connsiteX2" fmla="*/ 701270 w 701270"/>
                        <a:gd name="connsiteY2" fmla="*/ 183207 h 1311223"/>
                        <a:gd name="connsiteX3" fmla="*/ 701270 w 701270"/>
                        <a:gd name="connsiteY3" fmla="*/ 1311223 h 1311223"/>
                        <a:gd name="connsiteX4" fmla="*/ 0 w 701270"/>
                        <a:gd name="connsiteY4" fmla="*/ 1311223 h 1311223"/>
                        <a:gd name="connsiteX5" fmla="*/ 0 w 701270"/>
                        <a:gd name="connsiteY5" fmla="*/ 712248 h 1311223"/>
                        <a:gd name="connsiteX6" fmla="*/ 129361 w 701270"/>
                        <a:gd name="connsiteY6" fmla="*/ 92139 h 1311223"/>
                        <a:gd name="connsiteX7" fmla="*/ 307032 w 701270"/>
                        <a:gd name="connsiteY7" fmla="*/ 31750 h 131122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701270" h="1311223">
                          <a:moveTo>
                            <a:pt x="307032" y="31750"/>
                          </a:moveTo>
                          <a:cubicBezTo>
                            <a:pt x="409126" y="3175"/>
                            <a:pt x="406444" y="0"/>
                            <a:pt x="518063" y="0"/>
                          </a:cubicBezTo>
                          <a:cubicBezTo>
                            <a:pt x="619245" y="0"/>
                            <a:pt x="701270" y="82025"/>
                            <a:pt x="701270" y="183207"/>
                          </a:cubicBezTo>
                          <a:lnTo>
                            <a:pt x="701270" y="1311223"/>
                          </a:lnTo>
                          <a:lnTo>
                            <a:pt x="0" y="1311223"/>
                          </a:lnTo>
                          <a:lnTo>
                            <a:pt x="0" y="712248"/>
                          </a:lnTo>
                          <a:lnTo>
                            <a:pt x="129361" y="92139"/>
                          </a:lnTo>
                          <a:cubicBezTo>
                            <a:pt x="145193" y="88943"/>
                            <a:pt x="204938" y="60325"/>
                            <a:pt x="307032" y="3175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chemeClr val="accent3">
                          <a:lumMod val="50000"/>
                        </a:schemeClr>
                      </a:fgClr>
                      <a:bgClr>
                        <a:schemeClr val="bg1">
                          <a:lumMod val="65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80" name="四角形: 上の 2 つの角を丸める 279">
                      <a:extLst>
                        <a:ext uri="{FF2B5EF4-FFF2-40B4-BE49-F238E27FC236}">
                          <a16:creationId xmlns:a16="http://schemas.microsoft.com/office/drawing/2014/main" id="{6129BD56-87B1-4C7E-AC8E-5B0C8BAB299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82300" y="2394236"/>
                      <a:ext cx="172928" cy="1143856"/>
                    </a:xfrm>
                    <a:prstGeom prst="round2SameRect">
                      <a:avLst>
                        <a:gd name="adj1" fmla="val 40288"/>
                        <a:gd name="adj2" fmla="val 0"/>
                      </a:avLst>
                    </a:prstGeom>
                    <a:solidFill>
                      <a:srgbClr val="000000">
                        <a:alpha val="3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81" name="フリーフォーム: 図形 280">
                      <a:extLst>
                        <a:ext uri="{FF2B5EF4-FFF2-40B4-BE49-F238E27FC236}">
                          <a16:creationId xmlns:a16="http://schemas.microsoft.com/office/drawing/2014/main" id="{373F6A05-C200-436F-89B6-5D4853457DDA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7121665" y="2336799"/>
                      <a:ext cx="313356" cy="1203325"/>
                    </a:xfrm>
                    <a:custGeom>
                      <a:avLst/>
                      <a:gdLst>
                        <a:gd name="connsiteX0" fmla="*/ 42070 w 328822"/>
                        <a:gd name="connsiteY0" fmla="*/ 0 h 947738"/>
                        <a:gd name="connsiteX1" fmla="*/ 286752 w 328822"/>
                        <a:gd name="connsiteY1" fmla="*/ 0 h 947738"/>
                        <a:gd name="connsiteX2" fmla="*/ 315902 w 328822"/>
                        <a:gd name="connsiteY2" fmla="*/ 43235 h 947738"/>
                        <a:gd name="connsiteX3" fmla="*/ 328822 w 328822"/>
                        <a:gd name="connsiteY3" fmla="*/ 107231 h 947738"/>
                        <a:gd name="connsiteX4" fmla="*/ 328822 w 328822"/>
                        <a:gd name="connsiteY4" fmla="*/ 947738 h 947738"/>
                        <a:gd name="connsiteX5" fmla="*/ 0 w 328822"/>
                        <a:gd name="connsiteY5" fmla="*/ 947738 h 947738"/>
                        <a:gd name="connsiteX6" fmla="*/ 0 w 328822"/>
                        <a:gd name="connsiteY6" fmla="*/ 107231 h 947738"/>
                        <a:gd name="connsiteX7" fmla="*/ 12920 w 328822"/>
                        <a:gd name="connsiteY7" fmla="*/ 43235 h 947738"/>
                        <a:gd name="connsiteX0" fmla="*/ 315902 w 407342"/>
                        <a:gd name="connsiteY0" fmla="*/ 43235 h 947738"/>
                        <a:gd name="connsiteX1" fmla="*/ 328822 w 407342"/>
                        <a:gd name="connsiteY1" fmla="*/ 107231 h 947738"/>
                        <a:gd name="connsiteX2" fmla="*/ 328822 w 407342"/>
                        <a:gd name="connsiteY2" fmla="*/ 947738 h 947738"/>
                        <a:gd name="connsiteX3" fmla="*/ 0 w 407342"/>
                        <a:gd name="connsiteY3" fmla="*/ 947738 h 947738"/>
                        <a:gd name="connsiteX4" fmla="*/ 0 w 407342"/>
                        <a:gd name="connsiteY4" fmla="*/ 107231 h 947738"/>
                        <a:gd name="connsiteX5" fmla="*/ 12920 w 407342"/>
                        <a:gd name="connsiteY5" fmla="*/ 43235 h 947738"/>
                        <a:gd name="connsiteX6" fmla="*/ 42070 w 407342"/>
                        <a:gd name="connsiteY6" fmla="*/ 0 h 947738"/>
                        <a:gd name="connsiteX7" fmla="*/ 286752 w 407342"/>
                        <a:gd name="connsiteY7" fmla="*/ 0 h 947738"/>
                        <a:gd name="connsiteX8" fmla="*/ 407342 w 407342"/>
                        <a:gd name="connsiteY8" fmla="*/ 134675 h 947738"/>
                        <a:gd name="connsiteX0" fmla="*/ 315902 w 328822"/>
                        <a:gd name="connsiteY0" fmla="*/ 43235 h 947738"/>
                        <a:gd name="connsiteX1" fmla="*/ 328822 w 328822"/>
                        <a:gd name="connsiteY1" fmla="*/ 107231 h 947738"/>
                        <a:gd name="connsiteX2" fmla="*/ 328822 w 328822"/>
                        <a:gd name="connsiteY2" fmla="*/ 947738 h 947738"/>
                        <a:gd name="connsiteX3" fmla="*/ 0 w 328822"/>
                        <a:gd name="connsiteY3" fmla="*/ 947738 h 947738"/>
                        <a:gd name="connsiteX4" fmla="*/ 0 w 328822"/>
                        <a:gd name="connsiteY4" fmla="*/ 107231 h 947738"/>
                        <a:gd name="connsiteX5" fmla="*/ 12920 w 328822"/>
                        <a:gd name="connsiteY5" fmla="*/ 43235 h 947738"/>
                        <a:gd name="connsiteX6" fmla="*/ 42070 w 328822"/>
                        <a:gd name="connsiteY6" fmla="*/ 0 h 947738"/>
                        <a:gd name="connsiteX7" fmla="*/ 286752 w 328822"/>
                        <a:gd name="connsiteY7" fmla="*/ 0 h 947738"/>
                        <a:gd name="connsiteX0" fmla="*/ 315902 w 328822"/>
                        <a:gd name="connsiteY0" fmla="*/ 43235 h 947738"/>
                        <a:gd name="connsiteX1" fmla="*/ 328822 w 328822"/>
                        <a:gd name="connsiteY1" fmla="*/ 107231 h 947738"/>
                        <a:gd name="connsiteX2" fmla="*/ 328822 w 328822"/>
                        <a:gd name="connsiteY2" fmla="*/ 947738 h 947738"/>
                        <a:gd name="connsiteX3" fmla="*/ 0 w 328822"/>
                        <a:gd name="connsiteY3" fmla="*/ 947738 h 947738"/>
                        <a:gd name="connsiteX4" fmla="*/ 0 w 328822"/>
                        <a:gd name="connsiteY4" fmla="*/ 107231 h 947738"/>
                        <a:gd name="connsiteX5" fmla="*/ 12920 w 328822"/>
                        <a:gd name="connsiteY5" fmla="*/ 43235 h 947738"/>
                        <a:gd name="connsiteX6" fmla="*/ 42070 w 328822"/>
                        <a:gd name="connsiteY6" fmla="*/ 0 h 94773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328822" h="947738">
                          <a:moveTo>
                            <a:pt x="315902" y="43235"/>
                          </a:moveTo>
                          <a:cubicBezTo>
                            <a:pt x="324222" y="62905"/>
                            <a:pt x="328822" y="84531"/>
                            <a:pt x="328822" y="107231"/>
                          </a:cubicBezTo>
                          <a:lnTo>
                            <a:pt x="328822" y="947738"/>
                          </a:lnTo>
                          <a:lnTo>
                            <a:pt x="0" y="947738"/>
                          </a:lnTo>
                          <a:lnTo>
                            <a:pt x="0" y="107231"/>
                          </a:lnTo>
                          <a:cubicBezTo>
                            <a:pt x="0" y="84531"/>
                            <a:pt x="4601" y="62905"/>
                            <a:pt x="12920" y="43235"/>
                          </a:cubicBezTo>
                          <a:lnTo>
                            <a:pt x="42070" y="0"/>
                          </a:lnTo>
                        </a:path>
                      </a:pathLst>
                    </a:custGeom>
                    <a:pattFill prst="lgConfetti">
                      <a:fgClr>
                        <a:schemeClr val="accent3">
                          <a:lumMod val="50000"/>
                        </a:schemeClr>
                      </a:fgClr>
                      <a:bgClr>
                        <a:schemeClr val="bg1">
                          <a:lumMod val="65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82" name="フリーフォーム: 図形 281">
                      <a:extLst>
                        <a:ext uri="{FF2B5EF4-FFF2-40B4-BE49-F238E27FC236}">
                          <a16:creationId xmlns:a16="http://schemas.microsoft.com/office/drawing/2014/main" id="{A1CDBC75-3D30-448A-BEED-12E0CD9CAAA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853827" y="2158999"/>
                      <a:ext cx="562973" cy="791497"/>
                    </a:xfrm>
                    <a:custGeom>
                      <a:avLst/>
                      <a:gdLst>
                        <a:gd name="connsiteX0" fmla="*/ 530225 w 533400"/>
                        <a:gd name="connsiteY0" fmla="*/ 0 h 777875"/>
                        <a:gd name="connsiteX1" fmla="*/ 130175 w 533400"/>
                        <a:gd name="connsiteY1" fmla="*/ 41275 h 777875"/>
                        <a:gd name="connsiteX2" fmla="*/ 0 w 533400"/>
                        <a:gd name="connsiteY2" fmla="*/ 777875 h 777875"/>
                        <a:gd name="connsiteX3" fmla="*/ 187325 w 533400"/>
                        <a:gd name="connsiteY3" fmla="*/ 241300 h 777875"/>
                        <a:gd name="connsiteX4" fmla="*/ 225425 w 533400"/>
                        <a:gd name="connsiteY4" fmla="*/ 180975 h 777875"/>
                        <a:gd name="connsiteX5" fmla="*/ 187325 w 533400"/>
                        <a:gd name="connsiteY5" fmla="*/ 139700 h 777875"/>
                        <a:gd name="connsiteX6" fmla="*/ 254000 w 533400"/>
                        <a:gd name="connsiteY6" fmla="*/ 133350 h 777875"/>
                        <a:gd name="connsiteX7" fmla="*/ 282575 w 533400"/>
                        <a:gd name="connsiteY7" fmla="*/ 79375 h 777875"/>
                        <a:gd name="connsiteX8" fmla="*/ 533400 w 533400"/>
                        <a:gd name="connsiteY8" fmla="*/ 60325 h 777875"/>
                        <a:gd name="connsiteX9" fmla="*/ 530225 w 533400"/>
                        <a:gd name="connsiteY9" fmla="*/ 0 h 777875"/>
                        <a:gd name="connsiteX0" fmla="*/ 527050 w 530225"/>
                        <a:gd name="connsiteY0" fmla="*/ 0 h 762000"/>
                        <a:gd name="connsiteX1" fmla="*/ 127000 w 530225"/>
                        <a:gd name="connsiteY1" fmla="*/ 41275 h 762000"/>
                        <a:gd name="connsiteX2" fmla="*/ 0 w 530225"/>
                        <a:gd name="connsiteY2" fmla="*/ 762000 h 762000"/>
                        <a:gd name="connsiteX3" fmla="*/ 184150 w 530225"/>
                        <a:gd name="connsiteY3" fmla="*/ 241300 h 762000"/>
                        <a:gd name="connsiteX4" fmla="*/ 222250 w 530225"/>
                        <a:gd name="connsiteY4" fmla="*/ 180975 h 762000"/>
                        <a:gd name="connsiteX5" fmla="*/ 184150 w 530225"/>
                        <a:gd name="connsiteY5" fmla="*/ 139700 h 762000"/>
                        <a:gd name="connsiteX6" fmla="*/ 250825 w 530225"/>
                        <a:gd name="connsiteY6" fmla="*/ 133350 h 762000"/>
                        <a:gd name="connsiteX7" fmla="*/ 279400 w 530225"/>
                        <a:gd name="connsiteY7" fmla="*/ 79375 h 762000"/>
                        <a:gd name="connsiteX8" fmla="*/ 530225 w 530225"/>
                        <a:gd name="connsiteY8" fmla="*/ 60325 h 762000"/>
                        <a:gd name="connsiteX9" fmla="*/ 527050 w 530225"/>
                        <a:gd name="connsiteY9" fmla="*/ 0 h 762000"/>
                        <a:gd name="connsiteX0" fmla="*/ 527050 w 530225"/>
                        <a:gd name="connsiteY0" fmla="*/ 0 h 763651"/>
                        <a:gd name="connsiteX1" fmla="*/ 127000 w 530225"/>
                        <a:gd name="connsiteY1" fmla="*/ 41275 h 763651"/>
                        <a:gd name="connsiteX2" fmla="*/ 0 w 530225"/>
                        <a:gd name="connsiteY2" fmla="*/ 762000 h 763651"/>
                        <a:gd name="connsiteX3" fmla="*/ 184150 w 530225"/>
                        <a:gd name="connsiteY3" fmla="*/ 241300 h 763651"/>
                        <a:gd name="connsiteX4" fmla="*/ 222250 w 530225"/>
                        <a:gd name="connsiteY4" fmla="*/ 180975 h 763651"/>
                        <a:gd name="connsiteX5" fmla="*/ 184150 w 530225"/>
                        <a:gd name="connsiteY5" fmla="*/ 139700 h 763651"/>
                        <a:gd name="connsiteX6" fmla="*/ 250825 w 530225"/>
                        <a:gd name="connsiteY6" fmla="*/ 133350 h 763651"/>
                        <a:gd name="connsiteX7" fmla="*/ 279400 w 530225"/>
                        <a:gd name="connsiteY7" fmla="*/ 79375 h 763651"/>
                        <a:gd name="connsiteX8" fmla="*/ 530225 w 530225"/>
                        <a:gd name="connsiteY8" fmla="*/ 60325 h 763651"/>
                        <a:gd name="connsiteX9" fmla="*/ 527050 w 530225"/>
                        <a:gd name="connsiteY9" fmla="*/ 0 h 763651"/>
                        <a:gd name="connsiteX0" fmla="*/ 528018 w 531193"/>
                        <a:gd name="connsiteY0" fmla="*/ 0 h 763651"/>
                        <a:gd name="connsiteX1" fmla="*/ 127968 w 531193"/>
                        <a:gd name="connsiteY1" fmla="*/ 41275 h 763651"/>
                        <a:gd name="connsiteX2" fmla="*/ 968 w 531193"/>
                        <a:gd name="connsiteY2" fmla="*/ 762000 h 763651"/>
                        <a:gd name="connsiteX3" fmla="*/ 185118 w 531193"/>
                        <a:gd name="connsiteY3" fmla="*/ 241300 h 763651"/>
                        <a:gd name="connsiteX4" fmla="*/ 223218 w 531193"/>
                        <a:gd name="connsiteY4" fmla="*/ 180975 h 763651"/>
                        <a:gd name="connsiteX5" fmla="*/ 185118 w 531193"/>
                        <a:gd name="connsiteY5" fmla="*/ 139700 h 763651"/>
                        <a:gd name="connsiteX6" fmla="*/ 251793 w 531193"/>
                        <a:gd name="connsiteY6" fmla="*/ 133350 h 763651"/>
                        <a:gd name="connsiteX7" fmla="*/ 280368 w 531193"/>
                        <a:gd name="connsiteY7" fmla="*/ 79375 h 763651"/>
                        <a:gd name="connsiteX8" fmla="*/ 531193 w 531193"/>
                        <a:gd name="connsiteY8" fmla="*/ 60325 h 763651"/>
                        <a:gd name="connsiteX9" fmla="*/ 528018 w 531193"/>
                        <a:gd name="connsiteY9" fmla="*/ 0 h 763651"/>
                        <a:gd name="connsiteX0" fmla="*/ 528018 w 531193"/>
                        <a:gd name="connsiteY0" fmla="*/ 0 h 762786"/>
                        <a:gd name="connsiteX1" fmla="*/ 127968 w 531193"/>
                        <a:gd name="connsiteY1" fmla="*/ 41275 h 762786"/>
                        <a:gd name="connsiteX2" fmla="*/ 968 w 531193"/>
                        <a:gd name="connsiteY2" fmla="*/ 762000 h 762786"/>
                        <a:gd name="connsiteX3" fmla="*/ 223218 w 531193"/>
                        <a:gd name="connsiteY3" fmla="*/ 180975 h 762786"/>
                        <a:gd name="connsiteX4" fmla="*/ 185118 w 531193"/>
                        <a:gd name="connsiteY4" fmla="*/ 139700 h 762786"/>
                        <a:gd name="connsiteX5" fmla="*/ 251793 w 531193"/>
                        <a:gd name="connsiteY5" fmla="*/ 133350 h 762786"/>
                        <a:gd name="connsiteX6" fmla="*/ 280368 w 531193"/>
                        <a:gd name="connsiteY6" fmla="*/ 79375 h 762786"/>
                        <a:gd name="connsiteX7" fmla="*/ 531193 w 531193"/>
                        <a:gd name="connsiteY7" fmla="*/ 60325 h 762786"/>
                        <a:gd name="connsiteX8" fmla="*/ 528018 w 531193"/>
                        <a:gd name="connsiteY8" fmla="*/ 0 h 762786"/>
                        <a:gd name="connsiteX0" fmla="*/ 528018 w 531193"/>
                        <a:gd name="connsiteY0" fmla="*/ 0 h 762928"/>
                        <a:gd name="connsiteX1" fmla="*/ 127968 w 531193"/>
                        <a:gd name="connsiteY1" fmla="*/ 41275 h 762928"/>
                        <a:gd name="connsiteX2" fmla="*/ 968 w 531193"/>
                        <a:gd name="connsiteY2" fmla="*/ 762000 h 762928"/>
                        <a:gd name="connsiteX3" fmla="*/ 194643 w 531193"/>
                        <a:gd name="connsiteY3" fmla="*/ 260350 h 762928"/>
                        <a:gd name="connsiteX4" fmla="*/ 185118 w 531193"/>
                        <a:gd name="connsiteY4" fmla="*/ 139700 h 762928"/>
                        <a:gd name="connsiteX5" fmla="*/ 251793 w 531193"/>
                        <a:gd name="connsiteY5" fmla="*/ 133350 h 762928"/>
                        <a:gd name="connsiteX6" fmla="*/ 280368 w 531193"/>
                        <a:gd name="connsiteY6" fmla="*/ 79375 h 762928"/>
                        <a:gd name="connsiteX7" fmla="*/ 531193 w 531193"/>
                        <a:gd name="connsiteY7" fmla="*/ 60325 h 762928"/>
                        <a:gd name="connsiteX8" fmla="*/ 528018 w 531193"/>
                        <a:gd name="connsiteY8" fmla="*/ 0 h 762928"/>
                        <a:gd name="connsiteX0" fmla="*/ 528018 w 531193"/>
                        <a:gd name="connsiteY0" fmla="*/ 0 h 762928"/>
                        <a:gd name="connsiteX1" fmla="*/ 127968 w 531193"/>
                        <a:gd name="connsiteY1" fmla="*/ 41275 h 762928"/>
                        <a:gd name="connsiteX2" fmla="*/ 968 w 531193"/>
                        <a:gd name="connsiteY2" fmla="*/ 762000 h 762928"/>
                        <a:gd name="connsiteX3" fmla="*/ 194643 w 531193"/>
                        <a:gd name="connsiteY3" fmla="*/ 260350 h 762928"/>
                        <a:gd name="connsiteX4" fmla="*/ 159718 w 531193"/>
                        <a:gd name="connsiteY4" fmla="*/ 184150 h 762928"/>
                        <a:gd name="connsiteX5" fmla="*/ 251793 w 531193"/>
                        <a:gd name="connsiteY5" fmla="*/ 133350 h 762928"/>
                        <a:gd name="connsiteX6" fmla="*/ 280368 w 531193"/>
                        <a:gd name="connsiteY6" fmla="*/ 79375 h 762928"/>
                        <a:gd name="connsiteX7" fmla="*/ 531193 w 531193"/>
                        <a:gd name="connsiteY7" fmla="*/ 60325 h 762928"/>
                        <a:gd name="connsiteX8" fmla="*/ 528018 w 531193"/>
                        <a:gd name="connsiteY8" fmla="*/ 0 h 762928"/>
                        <a:gd name="connsiteX0" fmla="*/ 528018 w 531193"/>
                        <a:gd name="connsiteY0" fmla="*/ 0 h 762928"/>
                        <a:gd name="connsiteX1" fmla="*/ 127968 w 531193"/>
                        <a:gd name="connsiteY1" fmla="*/ 41275 h 762928"/>
                        <a:gd name="connsiteX2" fmla="*/ 968 w 531193"/>
                        <a:gd name="connsiteY2" fmla="*/ 762000 h 762928"/>
                        <a:gd name="connsiteX3" fmla="*/ 194643 w 531193"/>
                        <a:gd name="connsiteY3" fmla="*/ 260350 h 762928"/>
                        <a:gd name="connsiteX4" fmla="*/ 159718 w 531193"/>
                        <a:gd name="connsiteY4" fmla="*/ 184150 h 762928"/>
                        <a:gd name="connsiteX5" fmla="*/ 220043 w 531193"/>
                        <a:gd name="connsiteY5" fmla="*/ 168275 h 762928"/>
                        <a:gd name="connsiteX6" fmla="*/ 280368 w 531193"/>
                        <a:gd name="connsiteY6" fmla="*/ 79375 h 762928"/>
                        <a:gd name="connsiteX7" fmla="*/ 531193 w 531193"/>
                        <a:gd name="connsiteY7" fmla="*/ 60325 h 762928"/>
                        <a:gd name="connsiteX8" fmla="*/ 528018 w 531193"/>
                        <a:gd name="connsiteY8" fmla="*/ 0 h 762928"/>
                        <a:gd name="connsiteX0" fmla="*/ 528018 w 531193"/>
                        <a:gd name="connsiteY0" fmla="*/ 0 h 762928"/>
                        <a:gd name="connsiteX1" fmla="*/ 127968 w 531193"/>
                        <a:gd name="connsiteY1" fmla="*/ 41275 h 762928"/>
                        <a:gd name="connsiteX2" fmla="*/ 968 w 531193"/>
                        <a:gd name="connsiteY2" fmla="*/ 762000 h 762928"/>
                        <a:gd name="connsiteX3" fmla="*/ 194643 w 531193"/>
                        <a:gd name="connsiteY3" fmla="*/ 260350 h 762928"/>
                        <a:gd name="connsiteX4" fmla="*/ 153368 w 531193"/>
                        <a:gd name="connsiteY4" fmla="*/ 196850 h 762928"/>
                        <a:gd name="connsiteX5" fmla="*/ 220043 w 531193"/>
                        <a:gd name="connsiteY5" fmla="*/ 168275 h 762928"/>
                        <a:gd name="connsiteX6" fmla="*/ 280368 w 531193"/>
                        <a:gd name="connsiteY6" fmla="*/ 79375 h 762928"/>
                        <a:gd name="connsiteX7" fmla="*/ 531193 w 531193"/>
                        <a:gd name="connsiteY7" fmla="*/ 60325 h 762928"/>
                        <a:gd name="connsiteX8" fmla="*/ 528018 w 531193"/>
                        <a:gd name="connsiteY8" fmla="*/ 0 h 762928"/>
                        <a:gd name="connsiteX0" fmla="*/ 528018 w 531193"/>
                        <a:gd name="connsiteY0" fmla="*/ 0 h 762922"/>
                        <a:gd name="connsiteX1" fmla="*/ 127968 w 531193"/>
                        <a:gd name="connsiteY1" fmla="*/ 41275 h 762922"/>
                        <a:gd name="connsiteX2" fmla="*/ 968 w 531193"/>
                        <a:gd name="connsiteY2" fmla="*/ 762000 h 762922"/>
                        <a:gd name="connsiteX3" fmla="*/ 188293 w 531193"/>
                        <a:gd name="connsiteY3" fmla="*/ 257175 h 762922"/>
                        <a:gd name="connsiteX4" fmla="*/ 153368 w 531193"/>
                        <a:gd name="connsiteY4" fmla="*/ 196850 h 762922"/>
                        <a:gd name="connsiteX5" fmla="*/ 220043 w 531193"/>
                        <a:gd name="connsiteY5" fmla="*/ 168275 h 762922"/>
                        <a:gd name="connsiteX6" fmla="*/ 280368 w 531193"/>
                        <a:gd name="connsiteY6" fmla="*/ 79375 h 762922"/>
                        <a:gd name="connsiteX7" fmla="*/ 531193 w 531193"/>
                        <a:gd name="connsiteY7" fmla="*/ 60325 h 762922"/>
                        <a:gd name="connsiteX8" fmla="*/ 528018 w 531193"/>
                        <a:gd name="connsiteY8" fmla="*/ 0 h 762922"/>
                        <a:gd name="connsiteX0" fmla="*/ 515318 w 531193"/>
                        <a:gd name="connsiteY0" fmla="*/ 0 h 778797"/>
                        <a:gd name="connsiteX1" fmla="*/ 127968 w 531193"/>
                        <a:gd name="connsiteY1" fmla="*/ 57150 h 778797"/>
                        <a:gd name="connsiteX2" fmla="*/ 968 w 531193"/>
                        <a:gd name="connsiteY2" fmla="*/ 777875 h 778797"/>
                        <a:gd name="connsiteX3" fmla="*/ 188293 w 531193"/>
                        <a:gd name="connsiteY3" fmla="*/ 273050 h 778797"/>
                        <a:gd name="connsiteX4" fmla="*/ 153368 w 531193"/>
                        <a:gd name="connsiteY4" fmla="*/ 212725 h 778797"/>
                        <a:gd name="connsiteX5" fmla="*/ 220043 w 531193"/>
                        <a:gd name="connsiteY5" fmla="*/ 184150 h 778797"/>
                        <a:gd name="connsiteX6" fmla="*/ 280368 w 531193"/>
                        <a:gd name="connsiteY6" fmla="*/ 95250 h 778797"/>
                        <a:gd name="connsiteX7" fmla="*/ 531193 w 531193"/>
                        <a:gd name="connsiteY7" fmla="*/ 76200 h 778797"/>
                        <a:gd name="connsiteX8" fmla="*/ 515318 w 531193"/>
                        <a:gd name="connsiteY8" fmla="*/ 0 h 778797"/>
                        <a:gd name="connsiteX0" fmla="*/ 515318 w 531193"/>
                        <a:gd name="connsiteY0" fmla="*/ 0 h 778797"/>
                        <a:gd name="connsiteX1" fmla="*/ 127968 w 531193"/>
                        <a:gd name="connsiteY1" fmla="*/ 57150 h 778797"/>
                        <a:gd name="connsiteX2" fmla="*/ 968 w 531193"/>
                        <a:gd name="connsiteY2" fmla="*/ 777875 h 778797"/>
                        <a:gd name="connsiteX3" fmla="*/ 188293 w 531193"/>
                        <a:gd name="connsiteY3" fmla="*/ 273050 h 778797"/>
                        <a:gd name="connsiteX4" fmla="*/ 153368 w 531193"/>
                        <a:gd name="connsiteY4" fmla="*/ 212725 h 778797"/>
                        <a:gd name="connsiteX5" fmla="*/ 220043 w 531193"/>
                        <a:gd name="connsiteY5" fmla="*/ 184150 h 778797"/>
                        <a:gd name="connsiteX6" fmla="*/ 280368 w 531193"/>
                        <a:gd name="connsiteY6" fmla="*/ 95250 h 778797"/>
                        <a:gd name="connsiteX7" fmla="*/ 531193 w 531193"/>
                        <a:gd name="connsiteY7" fmla="*/ 60325 h 778797"/>
                        <a:gd name="connsiteX8" fmla="*/ 515318 w 531193"/>
                        <a:gd name="connsiteY8" fmla="*/ 0 h 778797"/>
                        <a:gd name="connsiteX0" fmla="*/ 524843 w 531193"/>
                        <a:gd name="connsiteY0" fmla="*/ 0 h 772447"/>
                        <a:gd name="connsiteX1" fmla="*/ 127968 w 531193"/>
                        <a:gd name="connsiteY1" fmla="*/ 50800 h 772447"/>
                        <a:gd name="connsiteX2" fmla="*/ 968 w 531193"/>
                        <a:gd name="connsiteY2" fmla="*/ 771525 h 772447"/>
                        <a:gd name="connsiteX3" fmla="*/ 188293 w 531193"/>
                        <a:gd name="connsiteY3" fmla="*/ 266700 h 772447"/>
                        <a:gd name="connsiteX4" fmla="*/ 153368 w 531193"/>
                        <a:gd name="connsiteY4" fmla="*/ 206375 h 772447"/>
                        <a:gd name="connsiteX5" fmla="*/ 220043 w 531193"/>
                        <a:gd name="connsiteY5" fmla="*/ 177800 h 772447"/>
                        <a:gd name="connsiteX6" fmla="*/ 280368 w 531193"/>
                        <a:gd name="connsiteY6" fmla="*/ 88900 h 772447"/>
                        <a:gd name="connsiteX7" fmla="*/ 531193 w 531193"/>
                        <a:gd name="connsiteY7" fmla="*/ 53975 h 772447"/>
                        <a:gd name="connsiteX8" fmla="*/ 524843 w 531193"/>
                        <a:gd name="connsiteY8" fmla="*/ 0 h 772447"/>
                        <a:gd name="connsiteX0" fmla="*/ 524843 w 543893"/>
                        <a:gd name="connsiteY0" fmla="*/ 0 h 772447"/>
                        <a:gd name="connsiteX1" fmla="*/ 127968 w 543893"/>
                        <a:gd name="connsiteY1" fmla="*/ 50800 h 772447"/>
                        <a:gd name="connsiteX2" fmla="*/ 968 w 543893"/>
                        <a:gd name="connsiteY2" fmla="*/ 771525 h 772447"/>
                        <a:gd name="connsiteX3" fmla="*/ 188293 w 543893"/>
                        <a:gd name="connsiteY3" fmla="*/ 266700 h 772447"/>
                        <a:gd name="connsiteX4" fmla="*/ 153368 w 543893"/>
                        <a:gd name="connsiteY4" fmla="*/ 206375 h 772447"/>
                        <a:gd name="connsiteX5" fmla="*/ 220043 w 543893"/>
                        <a:gd name="connsiteY5" fmla="*/ 177800 h 772447"/>
                        <a:gd name="connsiteX6" fmla="*/ 280368 w 543893"/>
                        <a:gd name="connsiteY6" fmla="*/ 88900 h 772447"/>
                        <a:gd name="connsiteX7" fmla="*/ 543893 w 543893"/>
                        <a:gd name="connsiteY7" fmla="*/ 57150 h 772447"/>
                        <a:gd name="connsiteX8" fmla="*/ 524843 w 543893"/>
                        <a:gd name="connsiteY8" fmla="*/ 0 h 772447"/>
                        <a:gd name="connsiteX0" fmla="*/ 524843 w 543893"/>
                        <a:gd name="connsiteY0" fmla="*/ 0 h 772447"/>
                        <a:gd name="connsiteX1" fmla="*/ 127968 w 543893"/>
                        <a:gd name="connsiteY1" fmla="*/ 50800 h 772447"/>
                        <a:gd name="connsiteX2" fmla="*/ 968 w 543893"/>
                        <a:gd name="connsiteY2" fmla="*/ 771525 h 772447"/>
                        <a:gd name="connsiteX3" fmla="*/ 188293 w 543893"/>
                        <a:gd name="connsiteY3" fmla="*/ 266700 h 772447"/>
                        <a:gd name="connsiteX4" fmla="*/ 153368 w 543893"/>
                        <a:gd name="connsiteY4" fmla="*/ 206375 h 772447"/>
                        <a:gd name="connsiteX5" fmla="*/ 220043 w 543893"/>
                        <a:gd name="connsiteY5" fmla="*/ 177800 h 772447"/>
                        <a:gd name="connsiteX6" fmla="*/ 331168 w 543893"/>
                        <a:gd name="connsiteY6" fmla="*/ 85725 h 772447"/>
                        <a:gd name="connsiteX7" fmla="*/ 543893 w 543893"/>
                        <a:gd name="connsiteY7" fmla="*/ 57150 h 772447"/>
                        <a:gd name="connsiteX8" fmla="*/ 524843 w 543893"/>
                        <a:gd name="connsiteY8" fmla="*/ 0 h 772447"/>
                        <a:gd name="connsiteX0" fmla="*/ 524873 w 543923"/>
                        <a:gd name="connsiteY0" fmla="*/ 0 h 772447"/>
                        <a:gd name="connsiteX1" fmla="*/ 124823 w 543923"/>
                        <a:gd name="connsiteY1" fmla="*/ 120650 h 772447"/>
                        <a:gd name="connsiteX2" fmla="*/ 998 w 543923"/>
                        <a:gd name="connsiteY2" fmla="*/ 771525 h 772447"/>
                        <a:gd name="connsiteX3" fmla="*/ 188323 w 543923"/>
                        <a:gd name="connsiteY3" fmla="*/ 266700 h 772447"/>
                        <a:gd name="connsiteX4" fmla="*/ 153398 w 543923"/>
                        <a:gd name="connsiteY4" fmla="*/ 206375 h 772447"/>
                        <a:gd name="connsiteX5" fmla="*/ 220073 w 543923"/>
                        <a:gd name="connsiteY5" fmla="*/ 177800 h 772447"/>
                        <a:gd name="connsiteX6" fmla="*/ 331198 w 543923"/>
                        <a:gd name="connsiteY6" fmla="*/ 85725 h 772447"/>
                        <a:gd name="connsiteX7" fmla="*/ 543923 w 543923"/>
                        <a:gd name="connsiteY7" fmla="*/ 57150 h 772447"/>
                        <a:gd name="connsiteX8" fmla="*/ 524873 w 543923"/>
                        <a:gd name="connsiteY8" fmla="*/ 0 h 772447"/>
                        <a:gd name="connsiteX0" fmla="*/ 521698 w 543923"/>
                        <a:gd name="connsiteY0" fmla="*/ 0 h 791497"/>
                        <a:gd name="connsiteX1" fmla="*/ 124823 w 543923"/>
                        <a:gd name="connsiteY1" fmla="*/ 139700 h 791497"/>
                        <a:gd name="connsiteX2" fmla="*/ 998 w 543923"/>
                        <a:gd name="connsiteY2" fmla="*/ 790575 h 791497"/>
                        <a:gd name="connsiteX3" fmla="*/ 188323 w 543923"/>
                        <a:gd name="connsiteY3" fmla="*/ 285750 h 791497"/>
                        <a:gd name="connsiteX4" fmla="*/ 153398 w 543923"/>
                        <a:gd name="connsiteY4" fmla="*/ 225425 h 791497"/>
                        <a:gd name="connsiteX5" fmla="*/ 220073 w 543923"/>
                        <a:gd name="connsiteY5" fmla="*/ 196850 h 791497"/>
                        <a:gd name="connsiteX6" fmla="*/ 331198 w 543923"/>
                        <a:gd name="connsiteY6" fmla="*/ 104775 h 791497"/>
                        <a:gd name="connsiteX7" fmla="*/ 543923 w 543923"/>
                        <a:gd name="connsiteY7" fmla="*/ 76200 h 791497"/>
                        <a:gd name="connsiteX8" fmla="*/ 521698 w 543923"/>
                        <a:gd name="connsiteY8" fmla="*/ 0 h 791497"/>
                        <a:gd name="connsiteX0" fmla="*/ 521698 w 562973"/>
                        <a:gd name="connsiteY0" fmla="*/ 0 h 791497"/>
                        <a:gd name="connsiteX1" fmla="*/ 124823 w 562973"/>
                        <a:gd name="connsiteY1" fmla="*/ 139700 h 791497"/>
                        <a:gd name="connsiteX2" fmla="*/ 998 w 562973"/>
                        <a:gd name="connsiteY2" fmla="*/ 790575 h 791497"/>
                        <a:gd name="connsiteX3" fmla="*/ 188323 w 562973"/>
                        <a:gd name="connsiteY3" fmla="*/ 285750 h 791497"/>
                        <a:gd name="connsiteX4" fmla="*/ 153398 w 562973"/>
                        <a:gd name="connsiteY4" fmla="*/ 225425 h 791497"/>
                        <a:gd name="connsiteX5" fmla="*/ 220073 w 562973"/>
                        <a:gd name="connsiteY5" fmla="*/ 196850 h 791497"/>
                        <a:gd name="connsiteX6" fmla="*/ 331198 w 562973"/>
                        <a:gd name="connsiteY6" fmla="*/ 104775 h 791497"/>
                        <a:gd name="connsiteX7" fmla="*/ 562973 w 562973"/>
                        <a:gd name="connsiteY7" fmla="*/ 79375 h 791497"/>
                        <a:gd name="connsiteX8" fmla="*/ 521698 w 562973"/>
                        <a:gd name="connsiteY8" fmla="*/ 0 h 7914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562973" h="791497">
                          <a:moveTo>
                            <a:pt x="521698" y="0"/>
                          </a:moveTo>
                          <a:lnTo>
                            <a:pt x="124823" y="139700"/>
                          </a:lnTo>
                          <a:cubicBezTo>
                            <a:pt x="82490" y="379942"/>
                            <a:pt x="-10644" y="756708"/>
                            <a:pt x="998" y="790575"/>
                          </a:cubicBezTo>
                          <a:cubicBezTo>
                            <a:pt x="16873" y="813858"/>
                            <a:pt x="157631" y="389467"/>
                            <a:pt x="188323" y="285750"/>
                          </a:cubicBezTo>
                          <a:lnTo>
                            <a:pt x="153398" y="225425"/>
                          </a:lnTo>
                          <a:lnTo>
                            <a:pt x="220073" y="196850"/>
                          </a:lnTo>
                          <a:lnTo>
                            <a:pt x="331198" y="104775"/>
                          </a:lnTo>
                          <a:lnTo>
                            <a:pt x="562973" y="79375"/>
                          </a:lnTo>
                          <a:lnTo>
                            <a:pt x="521698" y="0"/>
                          </a:lnTo>
                          <a:close/>
                        </a:path>
                      </a:pathLst>
                    </a:custGeom>
                    <a:pattFill prst="lgConfetti">
                      <a:fgClr>
                        <a:schemeClr val="tx1">
                          <a:lumMod val="65000"/>
                          <a:lumOff val="35000"/>
                        </a:schemeClr>
                      </a:fgClr>
                      <a:bgClr>
                        <a:schemeClr val="tx1">
                          <a:lumMod val="95000"/>
                          <a:lumOff val="5000"/>
                        </a:schemeClr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83" name="楕円 282">
                      <a:extLst>
                        <a:ext uri="{FF2B5EF4-FFF2-40B4-BE49-F238E27FC236}">
                          <a16:creationId xmlns:a16="http://schemas.microsoft.com/office/drawing/2014/main" id="{AB9FC918-BE46-4C93-9D79-85741C873B7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840350" y="3351530"/>
                      <a:ext cx="45719" cy="88900"/>
                    </a:xfrm>
                    <a:prstGeom prst="ellipse">
                      <a:avLst/>
                    </a:prstGeom>
                    <a:solidFill>
                      <a:srgbClr val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67" name="フリーフォーム: 図形 266">
                    <a:extLst>
                      <a:ext uri="{FF2B5EF4-FFF2-40B4-BE49-F238E27FC236}">
                        <a16:creationId xmlns:a16="http://schemas.microsoft.com/office/drawing/2014/main" id="{BF4C678C-C20C-4F6E-B3F4-D7F28EECC184}"/>
                      </a:ext>
                    </a:extLst>
                  </p:cNvPr>
                  <p:cNvSpPr/>
                  <p:nvPr/>
                </p:nvSpPr>
                <p:spPr>
                  <a:xfrm>
                    <a:off x="6539965" y="927573"/>
                    <a:ext cx="1158320" cy="1207828"/>
                  </a:xfrm>
                  <a:custGeom>
                    <a:avLst/>
                    <a:gdLst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5859 w 1143476"/>
                      <a:gd name="connsiteY8" fmla="*/ 981871 h 1200881"/>
                      <a:gd name="connsiteX9" fmla="*/ 94841 w 1143476"/>
                      <a:gd name="connsiteY9" fmla="*/ 974079 h 1200881"/>
                      <a:gd name="connsiteX10" fmla="*/ 88720 w 1143476"/>
                      <a:gd name="connsiteY10" fmla="*/ 889406 h 1200881"/>
                      <a:gd name="connsiteX11" fmla="*/ 936 w 1143476"/>
                      <a:gd name="connsiteY11" fmla="*/ 840342 h 1200881"/>
                      <a:gd name="connsiteX12" fmla="*/ 92759 w 1143476"/>
                      <a:gd name="connsiteY12" fmla="*/ 652895 h 1200881"/>
                      <a:gd name="connsiteX13" fmla="*/ 68115 w 1143476"/>
                      <a:gd name="connsiteY13" fmla="*/ 518506 h 1200881"/>
                      <a:gd name="connsiteX14" fmla="*/ 63638 w 1143476"/>
                      <a:gd name="connsiteY14" fmla="*/ 393761 h 1200881"/>
                      <a:gd name="connsiteX15" fmla="*/ 633178 w 1143476"/>
                      <a:gd name="connsiteY15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5859 w 1143476"/>
                      <a:gd name="connsiteY8" fmla="*/ 981871 h 1200881"/>
                      <a:gd name="connsiteX9" fmla="*/ 94841 w 1143476"/>
                      <a:gd name="connsiteY9" fmla="*/ 974079 h 1200881"/>
                      <a:gd name="connsiteX10" fmla="*/ 88720 w 1143476"/>
                      <a:gd name="connsiteY10" fmla="*/ 889406 h 1200881"/>
                      <a:gd name="connsiteX11" fmla="*/ 936 w 1143476"/>
                      <a:gd name="connsiteY11" fmla="*/ 840342 h 1200881"/>
                      <a:gd name="connsiteX12" fmla="*/ 92759 w 1143476"/>
                      <a:gd name="connsiteY12" fmla="*/ 652895 h 1200881"/>
                      <a:gd name="connsiteX13" fmla="*/ 68115 w 1143476"/>
                      <a:gd name="connsiteY13" fmla="*/ 518506 h 1200881"/>
                      <a:gd name="connsiteX14" fmla="*/ 63638 w 1143476"/>
                      <a:gd name="connsiteY14" fmla="*/ 393761 h 1200881"/>
                      <a:gd name="connsiteX15" fmla="*/ 633178 w 1143476"/>
                      <a:gd name="connsiteY15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998540 h 1200881"/>
                      <a:gd name="connsiteX9" fmla="*/ 94841 w 1143476"/>
                      <a:gd name="connsiteY9" fmla="*/ 974079 h 1200881"/>
                      <a:gd name="connsiteX10" fmla="*/ 88720 w 1143476"/>
                      <a:gd name="connsiteY10" fmla="*/ 889406 h 1200881"/>
                      <a:gd name="connsiteX11" fmla="*/ 936 w 1143476"/>
                      <a:gd name="connsiteY11" fmla="*/ 840342 h 1200881"/>
                      <a:gd name="connsiteX12" fmla="*/ 92759 w 1143476"/>
                      <a:gd name="connsiteY12" fmla="*/ 652895 h 1200881"/>
                      <a:gd name="connsiteX13" fmla="*/ 68115 w 1143476"/>
                      <a:gd name="connsiteY13" fmla="*/ 518506 h 1200881"/>
                      <a:gd name="connsiteX14" fmla="*/ 63638 w 1143476"/>
                      <a:gd name="connsiteY14" fmla="*/ 393761 h 1200881"/>
                      <a:gd name="connsiteX15" fmla="*/ 633178 w 1143476"/>
                      <a:gd name="connsiteY15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998540 h 1200881"/>
                      <a:gd name="connsiteX9" fmla="*/ 92460 w 1143476"/>
                      <a:gd name="connsiteY9" fmla="*/ 969317 h 1200881"/>
                      <a:gd name="connsiteX10" fmla="*/ 88720 w 1143476"/>
                      <a:gd name="connsiteY10" fmla="*/ 889406 h 1200881"/>
                      <a:gd name="connsiteX11" fmla="*/ 936 w 1143476"/>
                      <a:gd name="connsiteY11" fmla="*/ 840342 h 1200881"/>
                      <a:gd name="connsiteX12" fmla="*/ 92759 w 1143476"/>
                      <a:gd name="connsiteY12" fmla="*/ 652895 h 1200881"/>
                      <a:gd name="connsiteX13" fmla="*/ 68115 w 1143476"/>
                      <a:gd name="connsiteY13" fmla="*/ 518506 h 1200881"/>
                      <a:gd name="connsiteX14" fmla="*/ 63638 w 1143476"/>
                      <a:gd name="connsiteY14" fmla="*/ 393761 h 1200881"/>
                      <a:gd name="connsiteX15" fmla="*/ 633178 w 1143476"/>
                      <a:gd name="connsiteY15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998540 h 1200881"/>
                      <a:gd name="connsiteX9" fmla="*/ 92460 w 1143476"/>
                      <a:gd name="connsiteY9" fmla="*/ 955029 h 1200881"/>
                      <a:gd name="connsiteX10" fmla="*/ 88720 w 1143476"/>
                      <a:gd name="connsiteY10" fmla="*/ 889406 h 1200881"/>
                      <a:gd name="connsiteX11" fmla="*/ 936 w 1143476"/>
                      <a:gd name="connsiteY11" fmla="*/ 840342 h 1200881"/>
                      <a:gd name="connsiteX12" fmla="*/ 92759 w 1143476"/>
                      <a:gd name="connsiteY12" fmla="*/ 652895 h 1200881"/>
                      <a:gd name="connsiteX13" fmla="*/ 68115 w 1143476"/>
                      <a:gd name="connsiteY13" fmla="*/ 518506 h 1200881"/>
                      <a:gd name="connsiteX14" fmla="*/ 63638 w 1143476"/>
                      <a:gd name="connsiteY14" fmla="*/ 393761 h 1200881"/>
                      <a:gd name="connsiteX15" fmla="*/ 633178 w 1143476"/>
                      <a:gd name="connsiteY15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998540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1012828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1012828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2417 w 1143476"/>
                      <a:gd name="connsiteY6" fmla="*/ 984828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1012828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2417 w 1143476"/>
                      <a:gd name="connsiteY6" fmla="*/ 984828 h 1200881"/>
                      <a:gd name="connsiteX7" fmla="*/ 189105 w 1143476"/>
                      <a:gd name="connsiteY7" fmla="*/ 986958 h 1200881"/>
                      <a:gd name="connsiteX8" fmla="*/ 88715 w 1143476"/>
                      <a:gd name="connsiteY8" fmla="*/ 993778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2417 w 1143476"/>
                      <a:gd name="connsiteY6" fmla="*/ 984828 h 1200881"/>
                      <a:gd name="connsiteX7" fmla="*/ 189105 w 1143476"/>
                      <a:gd name="connsiteY7" fmla="*/ 986958 h 1200881"/>
                      <a:gd name="connsiteX8" fmla="*/ 88715 w 1143476"/>
                      <a:gd name="connsiteY8" fmla="*/ 993778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2417 w 1143476"/>
                      <a:gd name="connsiteY6" fmla="*/ 984828 h 1200881"/>
                      <a:gd name="connsiteX7" fmla="*/ 189105 w 1143476"/>
                      <a:gd name="connsiteY7" fmla="*/ 986958 h 1200881"/>
                      <a:gd name="connsiteX8" fmla="*/ 93478 w 1143476"/>
                      <a:gd name="connsiteY8" fmla="*/ 979490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0036 w 1143476"/>
                      <a:gd name="connsiteY6" fmla="*/ 994353 h 1200881"/>
                      <a:gd name="connsiteX7" fmla="*/ 189105 w 1143476"/>
                      <a:gd name="connsiteY7" fmla="*/ 986958 h 1200881"/>
                      <a:gd name="connsiteX8" fmla="*/ 93478 w 1143476"/>
                      <a:gd name="connsiteY8" fmla="*/ 979490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0036 w 1143476"/>
                      <a:gd name="connsiteY6" fmla="*/ 994353 h 1200881"/>
                      <a:gd name="connsiteX7" fmla="*/ 189105 w 1143476"/>
                      <a:gd name="connsiteY7" fmla="*/ 986958 h 1200881"/>
                      <a:gd name="connsiteX8" fmla="*/ 93478 w 1143476"/>
                      <a:gd name="connsiteY8" fmla="*/ 979490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9561 w 1143476"/>
                      <a:gd name="connsiteY6" fmla="*/ 1006259 h 1200881"/>
                      <a:gd name="connsiteX7" fmla="*/ 189105 w 1143476"/>
                      <a:gd name="connsiteY7" fmla="*/ 986958 h 1200881"/>
                      <a:gd name="connsiteX8" fmla="*/ 93478 w 1143476"/>
                      <a:gd name="connsiteY8" fmla="*/ 979490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9561 w 1143476"/>
                      <a:gd name="connsiteY6" fmla="*/ 1006259 h 1200881"/>
                      <a:gd name="connsiteX7" fmla="*/ 165293 w 1143476"/>
                      <a:gd name="connsiteY7" fmla="*/ 986958 h 1200881"/>
                      <a:gd name="connsiteX8" fmla="*/ 93478 w 1143476"/>
                      <a:gd name="connsiteY8" fmla="*/ 979490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99810 w 1143476"/>
                      <a:gd name="connsiteY0" fmla="*/ 973093 h 1200881"/>
                      <a:gd name="connsiteX1" fmla="*/ 239030 w 1143476"/>
                      <a:gd name="connsiteY1" fmla="*/ 1198218 h 1200881"/>
                      <a:gd name="connsiteX2" fmla="*/ 103622 w 1143476"/>
                      <a:gd name="connsiteY2" fmla="*/ 1041297 h 1200881"/>
                      <a:gd name="connsiteX3" fmla="*/ 99561 w 1143476"/>
                      <a:gd name="connsiteY3" fmla="*/ 1006259 h 1200881"/>
                      <a:gd name="connsiteX4" fmla="*/ 165293 w 1143476"/>
                      <a:gd name="connsiteY4" fmla="*/ 986958 h 1200881"/>
                      <a:gd name="connsiteX5" fmla="*/ 93478 w 1143476"/>
                      <a:gd name="connsiteY5" fmla="*/ 979490 h 1200881"/>
                      <a:gd name="connsiteX6" fmla="*/ 88720 w 1143476"/>
                      <a:gd name="connsiteY6" fmla="*/ 889406 h 1200881"/>
                      <a:gd name="connsiteX7" fmla="*/ 936 w 1143476"/>
                      <a:gd name="connsiteY7" fmla="*/ 840342 h 1200881"/>
                      <a:gd name="connsiteX8" fmla="*/ 92759 w 1143476"/>
                      <a:gd name="connsiteY8" fmla="*/ 652895 h 1200881"/>
                      <a:gd name="connsiteX9" fmla="*/ 68115 w 1143476"/>
                      <a:gd name="connsiteY9" fmla="*/ 518506 h 1200881"/>
                      <a:gd name="connsiteX10" fmla="*/ 63638 w 1143476"/>
                      <a:gd name="connsiteY10" fmla="*/ 393761 h 1200881"/>
                      <a:gd name="connsiteX11" fmla="*/ 633178 w 1143476"/>
                      <a:gd name="connsiteY11" fmla="*/ 0 h 1200881"/>
                      <a:gd name="connsiteX12" fmla="*/ 1143476 w 1143476"/>
                      <a:gd name="connsiteY12" fmla="*/ 569195 h 1200881"/>
                      <a:gd name="connsiteX13" fmla="*/ 788602 w 1143476"/>
                      <a:gd name="connsiteY13" fmla="*/ 1114669 h 1200881"/>
                      <a:gd name="connsiteX14" fmla="*/ 791250 w 1143476"/>
                      <a:gd name="connsiteY14" fmla="*/ 1064533 h 1200881"/>
                      <a:gd name="connsiteX0" fmla="*/ 699810 w 1143476"/>
                      <a:gd name="connsiteY0" fmla="*/ 973093 h 1200881"/>
                      <a:gd name="connsiteX1" fmla="*/ 239030 w 1143476"/>
                      <a:gd name="connsiteY1" fmla="*/ 1198218 h 1200881"/>
                      <a:gd name="connsiteX2" fmla="*/ 103622 w 1143476"/>
                      <a:gd name="connsiteY2" fmla="*/ 1041297 h 1200881"/>
                      <a:gd name="connsiteX3" fmla="*/ 99561 w 1143476"/>
                      <a:gd name="connsiteY3" fmla="*/ 1006259 h 1200881"/>
                      <a:gd name="connsiteX4" fmla="*/ 165293 w 1143476"/>
                      <a:gd name="connsiteY4" fmla="*/ 986958 h 1200881"/>
                      <a:gd name="connsiteX5" fmla="*/ 93478 w 1143476"/>
                      <a:gd name="connsiteY5" fmla="*/ 979490 h 1200881"/>
                      <a:gd name="connsiteX6" fmla="*/ 88720 w 1143476"/>
                      <a:gd name="connsiteY6" fmla="*/ 889406 h 1200881"/>
                      <a:gd name="connsiteX7" fmla="*/ 936 w 1143476"/>
                      <a:gd name="connsiteY7" fmla="*/ 840342 h 1200881"/>
                      <a:gd name="connsiteX8" fmla="*/ 92759 w 1143476"/>
                      <a:gd name="connsiteY8" fmla="*/ 652895 h 1200881"/>
                      <a:gd name="connsiteX9" fmla="*/ 68115 w 1143476"/>
                      <a:gd name="connsiteY9" fmla="*/ 518506 h 1200881"/>
                      <a:gd name="connsiteX10" fmla="*/ 63638 w 1143476"/>
                      <a:gd name="connsiteY10" fmla="*/ 393761 h 1200881"/>
                      <a:gd name="connsiteX11" fmla="*/ 633178 w 1143476"/>
                      <a:gd name="connsiteY11" fmla="*/ 0 h 1200881"/>
                      <a:gd name="connsiteX12" fmla="*/ 1143476 w 1143476"/>
                      <a:gd name="connsiteY12" fmla="*/ 569195 h 1200881"/>
                      <a:gd name="connsiteX13" fmla="*/ 788602 w 1143476"/>
                      <a:gd name="connsiteY13" fmla="*/ 1114669 h 1200881"/>
                      <a:gd name="connsiteX0" fmla="*/ 699810 w 1143476"/>
                      <a:gd name="connsiteY0" fmla="*/ 973093 h 1200881"/>
                      <a:gd name="connsiteX1" fmla="*/ 239030 w 1143476"/>
                      <a:gd name="connsiteY1" fmla="*/ 1198218 h 1200881"/>
                      <a:gd name="connsiteX2" fmla="*/ 103622 w 1143476"/>
                      <a:gd name="connsiteY2" fmla="*/ 1041297 h 1200881"/>
                      <a:gd name="connsiteX3" fmla="*/ 99561 w 1143476"/>
                      <a:gd name="connsiteY3" fmla="*/ 1006259 h 1200881"/>
                      <a:gd name="connsiteX4" fmla="*/ 165293 w 1143476"/>
                      <a:gd name="connsiteY4" fmla="*/ 986958 h 1200881"/>
                      <a:gd name="connsiteX5" fmla="*/ 93478 w 1143476"/>
                      <a:gd name="connsiteY5" fmla="*/ 979490 h 1200881"/>
                      <a:gd name="connsiteX6" fmla="*/ 88720 w 1143476"/>
                      <a:gd name="connsiteY6" fmla="*/ 889406 h 1200881"/>
                      <a:gd name="connsiteX7" fmla="*/ 936 w 1143476"/>
                      <a:gd name="connsiteY7" fmla="*/ 840342 h 1200881"/>
                      <a:gd name="connsiteX8" fmla="*/ 92759 w 1143476"/>
                      <a:gd name="connsiteY8" fmla="*/ 652895 h 1200881"/>
                      <a:gd name="connsiteX9" fmla="*/ 68115 w 1143476"/>
                      <a:gd name="connsiteY9" fmla="*/ 518506 h 1200881"/>
                      <a:gd name="connsiteX10" fmla="*/ 63638 w 1143476"/>
                      <a:gd name="connsiteY10" fmla="*/ 393761 h 1200881"/>
                      <a:gd name="connsiteX11" fmla="*/ 633178 w 1143476"/>
                      <a:gd name="connsiteY11" fmla="*/ 0 h 1200881"/>
                      <a:gd name="connsiteX12" fmla="*/ 1143476 w 1143476"/>
                      <a:gd name="connsiteY12" fmla="*/ 569195 h 1200881"/>
                      <a:gd name="connsiteX13" fmla="*/ 788602 w 1143476"/>
                      <a:gd name="connsiteY13" fmla="*/ 1114669 h 1200881"/>
                      <a:gd name="connsiteX0" fmla="*/ 699810 w 1144811"/>
                      <a:gd name="connsiteY0" fmla="*/ 973093 h 1200881"/>
                      <a:gd name="connsiteX1" fmla="*/ 239030 w 1144811"/>
                      <a:gd name="connsiteY1" fmla="*/ 1198218 h 1200881"/>
                      <a:gd name="connsiteX2" fmla="*/ 103622 w 1144811"/>
                      <a:gd name="connsiteY2" fmla="*/ 1041297 h 1200881"/>
                      <a:gd name="connsiteX3" fmla="*/ 99561 w 1144811"/>
                      <a:gd name="connsiteY3" fmla="*/ 1006259 h 1200881"/>
                      <a:gd name="connsiteX4" fmla="*/ 165293 w 1144811"/>
                      <a:gd name="connsiteY4" fmla="*/ 986958 h 1200881"/>
                      <a:gd name="connsiteX5" fmla="*/ 93478 w 1144811"/>
                      <a:gd name="connsiteY5" fmla="*/ 979490 h 1200881"/>
                      <a:gd name="connsiteX6" fmla="*/ 88720 w 1144811"/>
                      <a:gd name="connsiteY6" fmla="*/ 889406 h 1200881"/>
                      <a:gd name="connsiteX7" fmla="*/ 936 w 1144811"/>
                      <a:gd name="connsiteY7" fmla="*/ 840342 h 1200881"/>
                      <a:gd name="connsiteX8" fmla="*/ 92759 w 1144811"/>
                      <a:gd name="connsiteY8" fmla="*/ 652895 h 1200881"/>
                      <a:gd name="connsiteX9" fmla="*/ 68115 w 1144811"/>
                      <a:gd name="connsiteY9" fmla="*/ 518506 h 1200881"/>
                      <a:gd name="connsiteX10" fmla="*/ 63638 w 1144811"/>
                      <a:gd name="connsiteY10" fmla="*/ 393761 h 1200881"/>
                      <a:gd name="connsiteX11" fmla="*/ 633178 w 1144811"/>
                      <a:gd name="connsiteY11" fmla="*/ 0 h 1200881"/>
                      <a:gd name="connsiteX12" fmla="*/ 1143476 w 1144811"/>
                      <a:gd name="connsiteY12" fmla="*/ 569195 h 1200881"/>
                      <a:gd name="connsiteX13" fmla="*/ 793364 w 1144811"/>
                      <a:gd name="connsiteY13" fmla="*/ 1143244 h 1200881"/>
                      <a:gd name="connsiteX0" fmla="*/ 699810 w 1144803"/>
                      <a:gd name="connsiteY0" fmla="*/ 973093 h 1200881"/>
                      <a:gd name="connsiteX1" fmla="*/ 239030 w 1144803"/>
                      <a:gd name="connsiteY1" fmla="*/ 1198218 h 1200881"/>
                      <a:gd name="connsiteX2" fmla="*/ 103622 w 1144803"/>
                      <a:gd name="connsiteY2" fmla="*/ 1041297 h 1200881"/>
                      <a:gd name="connsiteX3" fmla="*/ 99561 w 1144803"/>
                      <a:gd name="connsiteY3" fmla="*/ 1006259 h 1200881"/>
                      <a:gd name="connsiteX4" fmla="*/ 165293 w 1144803"/>
                      <a:gd name="connsiteY4" fmla="*/ 986958 h 1200881"/>
                      <a:gd name="connsiteX5" fmla="*/ 93478 w 1144803"/>
                      <a:gd name="connsiteY5" fmla="*/ 979490 h 1200881"/>
                      <a:gd name="connsiteX6" fmla="*/ 88720 w 1144803"/>
                      <a:gd name="connsiteY6" fmla="*/ 889406 h 1200881"/>
                      <a:gd name="connsiteX7" fmla="*/ 936 w 1144803"/>
                      <a:gd name="connsiteY7" fmla="*/ 840342 h 1200881"/>
                      <a:gd name="connsiteX8" fmla="*/ 92759 w 1144803"/>
                      <a:gd name="connsiteY8" fmla="*/ 652895 h 1200881"/>
                      <a:gd name="connsiteX9" fmla="*/ 68115 w 1144803"/>
                      <a:gd name="connsiteY9" fmla="*/ 518506 h 1200881"/>
                      <a:gd name="connsiteX10" fmla="*/ 63638 w 1144803"/>
                      <a:gd name="connsiteY10" fmla="*/ 393761 h 1200881"/>
                      <a:gd name="connsiteX11" fmla="*/ 633178 w 1144803"/>
                      <a:gd name="connsiteY11" fmla="*/ 0 h 1200881"/>
                      <a:gd name="connsiteX12" fmla="*/ 1143476 w 1144803"/>
                      <a:gd name="connsiteY12" fmla="*/ 569195 h 1200881"/>
                      <a:gd name="connsiteX13" fmla="*/ 793364 w 1144803"/>
                      <a:gd name="connsiteY13" fmla="*/ 1143244 h 1200881"/>
                      <a:gd name="connsiteX0" fmla="*/ 699810 w 1144132"/>
                      <a:gd name="connsiteY0" fmla="*/ 973093 h 1200881"/>
                      <a:gd name="connsiteX1" fmla="*/ 239030 w 1144132"/>
                      <a:gd name="connsiteY1" fmla="*/ 1198218 h 1200881"/>
                      <a:gd name="connsiteX2" fmla="*/ 103622 w 1144132"/>
                      <a:gd name="connsiteY2" fmla="*/ 1041297 h 1200881"/>
                      <a:gd name="connsiteX3" fmla="*/ 99561 w 1144132"/>
                      <a:gd name="connsiteY3" fmla="*/ 1006259 h 1200881"/>
                      <a:gd name="connsiteX4" fmla="*/ 165293 w 1144132"/>
                      <a:gd name="connsiteY4" fmla="*/ 986958 h 1200881"/>
                      <a:gd name="connsiteX5" fmla="*/ 93478 w 1144132"/>
                      <a:gd name="connsiteY5" fmla="*/ 979490 h 1200881"/>
                      <a:gd name="connsiteX6" fmla="*/ 88720 w 1144132"/>
                      <a:gd name="connsiteY6" fmla="*/ 889406 h 1200881"/>
                      <a:gd name="connsiteX7" fmla="*/ 936 w 1144132"/>
                      <a:gd name="connsiteY7" fmla="*/ 840342 h 1200881"/>
                      <a:gd name="connsiteX8" fmla="*/ 92759 w 1144132"/>
                      <a:gd name="connsiteY8" fmla="*/ 652895 h 1200881"/>
                      <a:gd name="connsiteX9" fmla="*/ 68115 w 1144132"/>
                      <a:gd name="connsiteY9" fmla="*/ 518506 h 1200881"/>
                      <a:gd name="connsiteX10" fmla="*/ 63638 w 1144132"/>
                      <a:gd name="connsiteY10" fmla="*/ 393761 h 1200881"/>
                      <a:gd name="connsiteX11" fmla="*/ 633178 w 1144132"/>
                      <a:gd name="connsiteY11" fmla="*/ 0 h 1200881"/>
                      <a:gd name="connsiteX12" fmla="*/ 1143476 w 1144132"/>
                      <a:gd name="connsiteY12" fmla="*/ 569195 h 1200881"/>
                      <a:gd name="connsiteX13" fmla="*/ 793364 w 1144132"/>
                      <a:gd name="connsiteY13" fmla="*/ 1143244 h 1200881"/>
                      <a:gd name="connsiteX0" fmla="*/ 699810 w 1144132"/>
                      <a:gd name="connsiteY0" fmla="*/ 973093 h 1200881"/>
                      <a:gd name="connsiteX1" fmla="*/ 239030 w 1144132"/>
                      <a:gd name="connsiteY1" fmla="*/ 1198218 h 1200881"/>
                      <a:gd name="connsiteX2" fmla="*/ 120290 w 1144132"/>
                      <a:gd name="connsiteY2" fmla="*/ 1086541 h 1200881"/>
                      <a:gd name="connsiteX3" fmla="*/ 99561 w 1144132"/>
                      <a:gd name="connsiteY3" fmla="*/ 1006259 h 1200881"/>
                      <a:gd name="connsiteX4" fmla="*/ 165293 w 1144132"/>
                      <a:gd name="connsiteY4" fmla="*/ 986958 h 1200881"/>
                      <a:gd name="connsiteX5" fmla="*/ 93478 w 1144132"/>
                      <a:gd name="connsiteY5" fmla="*/ 979490 h 1200881"/>
                      <a:gd name="connsiteX6" fmla="*/ 88720 w 1144132"/>
                      <a:gd name="connsiteY6" fmla="*/ 889406 h 1200881"/>
                      <a:gd name="connsiteX7" fmla="*/ 936 w 1144132"/>
                      <a:gd name="connsiteY7" fmla="*/ 840342 h 1200881"/>
                      <a:gd name="connsiteX8" fmla="*/ 92759 w 1144132"/>
                      <a:gd name="connsiteY8" fmla="*/ 652895 h 1200881"/>
                      <a:gd name="connsiteX9" fmla="*/ 68115 w 1144132"/>
                      <a:gd name="connsiteY9" fmla="*/ 518506 h 1200881"/>
                      <a:gd name="connsiteX10" fmla="*/ 63638 w 1144132"/>
                      <a:gd name="connsiteY10" fmla="*/ 393761 h 1200881"/>
                      <a:gd name="connsiteX11" fmla="*/ 633178 w 1144132"/>
                      <a:gd name="connsiteY11" fmla="*/ 0 h 1200881"/>
                      <a:gd name="connsiteX12" fmla="*/ 1143476 w 1144132"/>
                      <a:gd name="connsiteY12" fmla="*/ 569195 h 1200881"/>
                      <a:gd name="connsiteX13" fmla="*/ 793364 w 1144132"/>
                      <a:gd name="connsiteY13" fmla="*/ 1143244 h 1200881"/>
                      <a:gd name="connsiteX0" fmla="*/ 699810 w 1144132"/>
                      <a:gd name="connsiteY0" fmla="*/ 973093 h 1200881"/>
                      <a:gd name="connsiteX1" fmla="*/ 239030 w 1144132"/>
                      <a:gd name="connsiteY1" fmla="*/ 1198218 h 1200881"/>
                      <a:gd name="connsiteX2" fmla="*/ 120290 w 1144132"/>
                      <a:gd name="connsiteY2" fmla="*/ 1086541 h 1200881"/>
                      <a:gd name="connsiteX3" fmla="*/ 99561 w 1144132"/>
                      <a:gd name="connsiteY3" fmla="*/ 1006259 h 1200881"/>
                      <a:gd name="connsiteX4" fmla="*/ 165293 w 1144132"/>
                      <a:gd name="connsiteY4" fmla="*/ 986958 h 1200881"/>
                      <a:gd name="connsiteX5" fmla="*/ 93478 w 1144132"/>
                      <a:gd name="connsiteY5" fmla="*/ 979490 h 1200881"/>
                      <a:gd name="connsiteX6" fmla="*/ 88720 w 1144132"/>
                      <a:gd name="connsiteY6" fmla="*/ 889406 h 1200881"/>
                      <a:gd name="connsiteX7" fmla="*/ 936 w 1144132"/>
                      <a:gd name="connsiteY7" fmla="*/ 840342 h 1200881"/>
                      <a:gd name="connsiteX8" fmla="*/ 92759 w 1144132"/>
                      <a:gd name="connsiteY8" fmla="*/ 652895 h 1200881"/>
                      <a:gd name="connsiteX9" fmla="*/ 68115 w 1144132"/>
                      <a:gd name="connsiteY9" fmla="*/ 518506 h 1200881"/>
                      <a:gd name="connsiteX10" fmla="*/ 63638 w 1144132"/>
                      <a:gd name="connsiteY10" fmla="*/ 393761 h 1200881"/>
                      <a:gd name="connsiteX11" fmla="*/ 633178 w 1144132"/>
                      <a:gd name="connsiteY11" fmla="*/ 0 h 1200881"/>
                      <a:gd name="connsiteX12" fmla="*/ 1143476 w 1144132"/>
                      <a:gd name="connsiteY12" fmla="*/ 569195 h 1200881"/>
                      <a:gd name="connsiteX13" fmla="*/ 793364 w 1144132"/>
                      <a:gd name="connsiteY13" fmla="*/ 1143244 h 1200881"/>
                      <a:gd name="connsiteX0" fmla="*/ 699810 w 1144132"/>
                      <a:gd name="connsiteY0" fmla="*/ 973093 h 1200881"/>
                      <a:gd name="connsiteX1" fmla="*/ 239030 w 1144132"/>
                      <a:gd name="connsiteY1" fmla="*/ 1198218 h 1200881"/>
                      <a:gd name="connsiteX2" fmla="*/ 120290 w 1144132"/>
                      <a:gd name="connsiteY2" fmla="*/ 1086541 h 1200881"/>
                      <a:gd name="connsiteX3" fmla="*/ 104323 w 1144132"/>
                      <a:gd name="connsiteY3" fmla="*/ 1049121 h 1200881"/>
                      <a:gd name="connsiteX4" fmla="*/ 165293 w 1144132"/>
                      <a:gd name="connsiteY4" fmla="*/ 986958 h 1200881"/>
                      <a:gd name="connsiteX5" fmla="*/ 93478 w 1144132"/>
                      <a:gd name="connsiteY5" fmla="*/ 979490 h 1200881"/>
                      <a:gd name="connsiteX6" fmla="*/ 88720 w 1144132"/>
                      <a:gd name="connsiteY6" fmla="*/ 889406 h 1200881"/>
                      <a:gd name="connsiteX7" fmla="*/ 936 w 1144132"/>
                      <a:gd name="connsiteY7" fmla="*/ 840342 h 1200881"/>
                      <a:gd name="connsiteX8" fmla="*/ 92759 w 1144132"/>
                      <a:gd name="connsiteY8" fmla="*/ 652895 h 1200881"/>
                      <a:gd name="connsiteX9" fmla="*/ 68115 w 1144132"/>
                      <a:gd name="connsiteY9" fmla="*/ 518506 h 1200881"/>
                      <a:gd name="connsiteX10" fmla="*/ 63638 w 1144132"/>
                      <a:gd name="connsiteY10" fmla="*/ 393761 h 1200881"/>
                      <a:gd name="connsiteX11" fmla="*/ 633178 w 1144132"/>
                      <a:gd name="connsiteY11" fmla="*/ 0 h 1200881"/>
                      <a:gd name="connsiteX12" fmla="*/ 1143476 w 1144132"/>
                      <a:gd name="connsiteY12" fmla="*/ 569195 h 1200881"/>
                      <a:gd name="connsiteX13" fmla="*/ 793364 w 1144132"/>
                      <a:gd name="connsiteY13" fmla="*/ 1143244 h 1200881"/>
                      <a:gd name="connsiteX0" fmla="*/ 699810 w 1144132"/>
                      <a:gd name="connsiteY0" fmla="*/ 973093 h 1200881"/>
                      <a:gd name="connsiteX1" fmla="*/ 239030 w 1144132"/>
                      <a:gd name="connsiteY1" fmla="*/ 1198218 h 1200881"/>
                      <a:gd name="connsiteX2" fmla="*/ 120290 w 1144132"/>
                      <a:gd name="connsiteY2" fmla="*/ 1086541 h 1200881"/>
                      <a:gd name="connsiteX3" fmla="*/ 104323 w 1144132"/>
                      <a:gd name="connsiteY3" fmla="*/ 1049121 h 1200881"/>
                      <a:gd name="connsiteX4" fmla="*/ 165293 w 1144132"/>
                      <a:gd name="connsiteY4" fmla="*/ 986958 h 1200881"/>
                      <a:gd name="connsiteX5" fmla="*/ 79190 w 1144132"/>
                      <a:gd name="connsiteY5" fmla="*/ 977109 h 1200881"/>
                      <a:gd name="connsiteX6" fmla="*/ 88720 w 1144132"/>
                      <a:gd name="connsiteY6" fmla="*/ 889406 h 1200881"/>
                      <a:gd name="connsiteX7" fmla="*/ 936 w 1144132"/>
                      <a:gd name="connsiteY7" fmla="*/ 840342 h 1200881"/>
                      <a:gd name="connsiteX8" fmla="*/ 92759 w 1144132"/>
                      <a:gd name="connsiteY8" fmla="*/ 652895 h 1200881"/>
                      <a:gd name="connsiteX9" fmla="*/ 68115 w 1144132"/>
                      <a:gd name="connsiteY9" fmla="*/ 518506 h 1200881"/>
                      <a:gd name="connsiteX10" fmla="*/ 63638 w 1144132"/>
                      <a:gd name="connsiteY10" fmla="*/ 393761 h 1200881"/>
                      <a:gd name="connsiteX11" fmla="*/ 633178 w 1144132"/>
                      <a:gd name="connsiteY11" fmla="*/ 0 h 1200881"/>
                      <a:gd name="connsiteX12" fmla="*/ 1143476 w 1144132"/>
                      <a:gd name="connsiteY12" fmla="*/ 569195 h 1200881"/>
                      <a:gd name="connsiteX13" fmla="*/ 793364 w 1144132"/>
                      <a:gd name="connsiteY13" fmla="*/ 1143244 h 1200881"/>
                      <a:gd name="connsiteX0" fmla="*/ 699810 w 1144132"/>
                      <a:gd name="connsiteY0" fmla="*/ 973093 h 1200881"/>
                      <a:gd name="connsiteX1" fmla="*/ 239030 w 1144132"/>
                      <a:gd name="connsiteY1" fmla="*/ 1198218 h 1200881"/>
                      <a:gd name="connsiteX2" fmla="*/ 120290 w 1144132"/>
                      <a:gd name="connsiteY2" fmla="*/ 1086541 h 1200881"/>
                      <a:gd name="connsiteX3" fmla="*/ 104323 w 1144132"/>
                      <a:gd name="connsiteY3" fmla="*/ 1049121 h 1200881"/>
                      <a:gd name="connsiteX4" fmla="*/ 165293 w 1144132"/>
                      <a:gd name="connsiteY4" fmla="*/ 986958 h 1200881"/>
                      <a:gd name="connsiteX5" fmla="*/ 79190 w 1144132"/>
                      <a:gd name="connsiteY5" fmla="*/ 977109 h 1200881"/>
                      <a:gd name="connsiteX6" fmla="*/ 88720 w 1144132"/>
                      <a:gd name="connsiteY6" fmla="*/ 889406 h 1200881"/>
                      <a:gd name="connsiteX7" fmla="*/ 936 w 1144132"/>
                      <a:gd name="connsiteY7" fmla="*/ 840342 h 1200881"/>
                      <a:gd name="connsiteX8" fmla="*/ 92759 w 1144132"/>
                      <a:gd name="connsiteY8" fmla="*/ 652895 h 1200881"/>
                      <a:gd name="connsiteX9" fmla="*/ 68115 w 1144132"/>
                      <a:gd name="connsiteY9" fmla="*/ 518506 h 1200881"/>
                      <a:gd name="connsiteX10" fmla="*/ 63638 w 1144132"/>
                      <a:gd name="connsiteY10" fmla="*/ 393761 h 1200881"/>
                      <a:gd name="connsiteX11" fmla="*/ 633178 w 1144132"/>
                      <a:gd name="connsiteY11" fmla="*/ 0 h 1200881"/>
                      <a:gd name="connsiteX12" fmla="*/ 1143476 w 1144132"/>
                      <a:gd name="connsiteY12" fmla="*/ 569195 h 1200881"/>
                      <a:gd name="connsiteX13" fmla="*/ 793364 w 1144132"/>
                      <a:gd name="connsiteY13" fmla="*/ 1143244 h 1200881"/>
                      <a:gd name="connsiteX0" fmla="*/ 699810 w 1144132"/>
                      <a:gd name="connsiteY0" fmla="*/ 973093 h 1200881"/>
                      <a:gd name="connsiteX1" fmla="*/ 239030 w 1144132"/>
                      <a:gd name="connsiteY1" fmla="*/ 1198218 h 1200881"/>
                      <a:gd name="connsiteX2" fmla="*/ 120290 w 1144132"/>
                      <a:gd name="connsiteY2" fmla="*/ 1086541 h 1200881"/>
                      <a:gd name="connsiteX3" fmla="*/ 104323 w 1144132"/>
                      <a:gd name="connsiteY3" fmla="*/ 1049121 h 1200881"/>
                      <a:gd name="connsiteX4" fmla="*/ 170056 w 1144132"/>
                      <a:gd name="connsiteY4" fmla="*/ 998865 h 1200881"/>
                      <a:gd name="connsiteX5" fmla="*/ 79190 w 1144132"/>
                      <a:gd name="connsiteY5" fmla="*/ 977109 h 1200881"/>
                      <a:gd name="connsiteX6" fmla="*/ 88720 w 1144132"/>
                      <a:gd name="connsiteY6" fmla="*/ 889406 h 1200881"/>
                      <a:gd name="connsiteX7" fmla="*/ 936 w 1144132"/>
                      <a:gd name="connsiteY7" fmla="*/ 840342 h 1200881"/>
                      <a:gd name="connsiteX8" fmla="*/ 92759 w 1144132"/>
                      <a:gd name="connsiteY8" fmla="*/ 652895 h 1200881"/>
                      <a:gd name="connsiteX9" fmla="*/ 68115 w 1144132"/>
                      <a:gd name="connsiteY9" fmla="*/ 518506 h 1200881"/>
                      <a:gd name="connsiteX10" fmla="*/ 63638 w 1144132"/>
                      <a:gd name="connsiteY10" fmla="*/ 393761 h 1200881"/>
                      <a:gd name="connsiteX11" fmla="*/ 633178 w 1144132"/>
                      <a:gd name="connsiteY11" fmla="*/ 0 h 1200881"/>
                      <a:gd name="connsiteX12" fmla="*/ 1143476 w 1144132"/>
                      <a:gd name="connsiteY12" fmla="*/ 569195 h 1200881"/>
                      <a:gd name="connsiteX13" fmla="*/ 793364 w 1144132"/>
                      <a:gd name="connsiteY13" fmla="*/ 1143244 h 1200881"/>
                      <a:gd name="connsiteX0" fmla="*/ 713998 w 1158320"/>
                      <a:gd name="connsiteY0" fmla="*/ 973093 h 1200881"/>
                      <a:gd name="connsiteX1" fmla="*/ 253218 w 1158320"/>
                      <a:gd name="connsiteY1" fmla="*/ 1198218 h 1200881"/>
                      <a:gd name="connsiteX2" fmla="*/ 134478 w 1158320"/>
                      <a:gd name="connsiteY2" fmla="*/ 1086541 h 1200881"/>
                      <a:gd name="connsiteX3" fmla="*/ 118511 w 1158320"/>
                      <a:gd name="connsiteY3" fmla="*/ 1049121 h 1200881"/>
                      <a:gd name="connsiteX4" fmla="*/ 184244 w 1158320"/>
                      <a:gd name="connsiteY4" fmla="*/ 998865 h 1200881"/>
                      <a:gd name="connsiteX5" fmla="*/ 93378 w 1158320"/>
                      <a:gd name="connsiteY5" fmla="*/ 977109 h 1200881"/>
                      <a:gd name="connsiteX6" fmla="*/ 102908 w 1158320"/>
                      <a:gd name="connsiteY6" fmla="*/ 889406 h 1200881"/>
                      <a:gd name="connsiteX7" fmla="*/ 836 w 1158320"/>
                      <a:gd name="connsiteY7" fmla="*/ 809386 h 1200881"/>
                      <a:gd name="connsiteX8" fmla="*/ 106947 w 1158320"/>
                      <a:gd name="connsiteY8" fmla="*/ 652895 h 1200881"/>
                      <a:gd name="connsiteX9" fmla="*/ 82303 w 1158320"/>
                      <a:gd name="connsiteY9" fmla="*/ 518506 h 1200881"/>
                      <a:gd name="connsiteX10" fmla="*/ 77826 w 1158320"/>
                      <a:gd name="connsiteY10" fmla="*/ 393761 h 1200881"/>
                      <a:gd name="connsiteX11" fmla="*/ 647366 w 1158320"/>
                      <a:gd name="connsiteY11" fmla="*/ 0 h 1200881"/>
                      <a:gd name="connsiteX12" fmla="*/ 1157664 w 1158320"/>
                      <a:gd name="connsiteY12" fmla="*/ 569195 h 1200881"/>
                      <a:gd name="connsiteX13" fmla="*/ 807552 w 1158320"/>
                      <a:gd name="connsiteY13" fmla="*/ 1143244 h 1200881"/>
                      <a:gd name="connsiteX0" fmla="*/ 713998 w 1158320"/>
                      <a:gd name="connsiteY0" fmla="*/ 973093 h 1200881"/>
                      <a:gd name="connsiteX1" fmla="*/ 253218 w 1158320"/>
                      <a:gd name="connsiteY1" fmla="*/ 1198218 h 1200881"/>
                      <a:gd name="connsiteX2" fmla="*/ 134478 w 1158320"/>
                      <a:gd name="connsiteY2" fmla="*/ 1086541 h 1200881"/>
                      <a:gd name="connsiteX3" fmla="*/ 118511 w 1158320"/>
                      <a:gd name="connsiteY3" fmla="*/ 1049121 h 1200881"/>
                      <a:gd name="connsiteX4" fmla="*/ 184244 w 1158320"/>
                      <a:gd name="connsiteY4" fmla="*/ 998865 h 1200881"/>
                      <a:gd name="connsiteX5" fmla="*/ 93378 w 1158320"/>
                      <a:gd name="connsiteY5" fmla="*/ 977109 h 1200881"/>
                      <a:gd name="connsiteX6" fmla="*/ 105289 w 1158320"/>
                      <a:gd name="connsiteY6" fmla="*/ 867975 h 1200881"/>
                      <a:gd name="connsiteX7" fmla="*/ 836 w 1158320"/>
                      <a:gd name="connsiteY7" fmla="*/ 809386 h 1200881"/>
                      <a:gd name="connsiteX8" fmla="*/ 106947 w 1158320"/>
                      <a:gd name="connsiteY8" fmla="*/ 652895 h 1200881"/>
                      <a:gd name="connsiteX9" fmla="*/ 82303 w 1158320"/>
                      <a:gd name="connsiteY9" fmla="*/ 518506 h 1200881"/>
                      <a:gd name="connsiteX10" fmla="*/ 77826 w 1158320"/>
                      <a:gd name="connsiteY10" fmla="*/ 393761 h 1200881"/>
                      <a:gd name="connsiteX11" fmla="*/ 647366 w 1158320"/>
                      <a:gd name="connsiteY11" fmla="*/ 0 h 1200881"/>
                      <a:gd name="connsiteX12" fmla="*/ 1157664 w 1158320"/>
                      <a:gd name="connsiteY12" fmla="*/ 569195 h 1200881"/>
                      <a:gd name="connsiteX13" fmla="*/ 807552 w 1158320"/>
                      <a:gd name="connsiteY13" fmla="*/ 1143244 h 1200881"/>
                      <a:gd name="connsiteX0" fmla="*/ 713998 w 1158320"/>
                      <a:gd name="connsiteY0" fmla="*/ 973093 h 1200881"/>
                      <a:gd name="connsiteX1" fmla="*/ 253218 w 1158320"/>
                      <a:gd name="connsiteY1" fmla="*/ 1198218 h 1200881"/>
                      <a:gd name="connsiteX2" fmla="*/ 134478 w 1158320"/>
                      <a:gd name="connsiteY2" fmla="*/ 1086541 h 1200881"/>
                      <a:gd name="connsiteX3" fmla="*/ 118511 w 1158320"/>
                      <a:gd name="connsiteY3" fmla="*/ 1049121 h 1200881"/>
                      <a:gd name="connsiteX4" fmla="*/ 184244 w 1158320"/>
                      <a:gd name="connsiteY4" fmla="*/ 998865 h 1200881"/>
                      <a:gd name="connsiteX5" fmla="*/ 93378 w 1158320"/>
                      <a:gd name="connsiteY5" fmla="*/ 977109 h 1200881"/>
                      <a:gd name="connsiteX6" fmla="*/ 105289 w 1158320"/>
                      <a:gd name="connsiteY6" fmla="*/ 867975 h 1200881"/>
                      <a:gd name="connsiteX7" fmla="*/ 836 w 1158320"/>
                      <a:gd name="connsiteY7" fmla="*/ 809386 h 1200881"/>
                      <a:gd name="connsiteX8" fmla="*/ 106947 w 1158320"/>
                      <a:gd name="connsiteY8" fmla="*/ 652895 h 1200881"/>
                      <a:gd name="connsiteX9" fmla="*/ 82303 w 1158320"/>
                      <a:gd name="connsiteY9" fmla="*/ 518506 h 1200881"/>
                      <a:gd name="connsiteX10" fmla="*/ 77826 w 1158320"/>
                      <a:gd name="connsiteY10" fmla="*/ 393761 h 1200881"/>
                      <a:gd name="connsiteX11" fmla="*/ 647366 w 1158320"/>
                      <a:gd name="connsiteY11" fmla="*/ 0 h 1200881"/>
                      <a:gd name="connsiteX12" fmla="*/ 1157664 w 1158320"/>
                      <a:gd name="connsiteY12" fmla="*/ 569195 h 1200881"/>
                      <a:gd name="connsiteX13" fmla="*/ 807552 w 1158320"/>
                      <a:gd name="connsiteY13" fmla="*/ 1143244 h 1200881"/>
                      <a:gd name="connsiteX0" fmla="*/ 713998 w 1158320"/>
                      <a:gd name="connsiteY0" fmla="*/ 973093 h 1200881"/>
                      <a:gd name="connsiteX1" fmla="*/ 253218 w 1158320"/>
                      <a:gd name="connsiteY1" fmla="*/ 1198218 h 1200881"/>
                      <a:gd name="connsiteX2" fmla="*/ 134478 w 1158320"/>
                      <a:gd name="connsiteY2" fmla="*/ 1086541 h 1200881"/>
                      <a:gd name="connsiteX3" fmla="*/ 118511 w 1158320"/>
                      <a:gd name="connsiteY3" fmla="*/ 1049121 h 1200881"/>
                      <a:gd name="connsiteX4" fmla="*/ 184244 w 1158320"/>
                      <a:gd name="connsiteY4" fmla="*/ 998865 h 1200881"/>
                      <a:gd name="connsiteX5" fmla="*/ 93378 w 1158320"/>
                      <a:gd name="connsiteY5" fmla="*/ 977109 h 1200881"/>
                      <a:gd name="connsiteX6" fmla="*/ 105289 w 1158320"/>
                      <a:gd name="connsiteY6" fmla="*/ 867975 h 1200881"/>
                      <a:gd name="connsiteX7" fmla="*/ 836 w 1158320"/>
                      <a:gd name="connsiteY7" fmla="*/ 809386 h 1200881"/>
                      <a:gd name="connsiteX8" fmla="*/ 106947 w 1158320"/>
                      <a:gd name="connsiteY8" fmla="*/ 652895 h 1200881"/>
                      <a:gd name="connsiteX9" fmla="*/ 82303 w 1158320"/>
                      <a:gd name="connsiteY9" fmla="*/ 518506 h 1200881"/>
                      <a:gd name="connsiteX10" fmla="*/ 77826 w 1158320"/>
                      <a:gd name="connsiteY10" fmla="*/ 393761 h 1200881"/>
                      <a:gd name="connsiteX11" fmla="*/ 647366 w 1158320"/>
                      <a:gd name="connsiteY11" fmla="*/ 0 h 1200881"/>
                      <a:gd name="connsiteX12" fmla="*/ 1157664 w 1158320"/>
                      <a:gd name="connsiteY12" fmla="*/ 569195 h 1200881"/>
                      <a:gd name="connsiteX13" fmla="*/ 807552 w 1158320"/>
                      <a:gd name="connsiteY13" fmla="*/ 1143244 h 1200881"/>
                      <a:gd name="connsiteX0" fmla="*/ 713998 w 1158320"/>
                      <a:gd name="connsiteY0" fmla="*/ 973093 h 1200881"/>
                      <a:gd name="connsiteX1" fmla="*/ 253218 w 1158320"/>
                      <a:gd name="connsiteY1" fmla="*/ 1198218 h 1200881"/>
                      <a:gd name="connsiteX2" fmla="*/ 134478 w 1158320"/>
                      <a:gd name="connsiteY2" fmla="*/ 1086541 h 1200881"/>
                      <a:gd name="connsiteX3" fmla="*/ 118511 w 1158320"/>
                      <a:gd name="connsiteY3" fmla="*/ 1049121 h 1200881"/>
                      <a:gd name="connsiteX4" fmla="*/ 184244 w 1158320"/>
                      <a:gd name="connsiteY4" fmla="*/ 998865 h 1200881"/>
                      <a:gd name="connsiteX5" fmla="*/ 93378 w 1158320"/>
                      <a:gd name="connsiteY5" fmla="*/ 977109 h 1200881"/>
                      <a:gd name="connsiteX6" fmla="*/ 102908 w 1158320"/>
                      <a:gd name="connsiteY6" fmla="*/ 846544 h 1200881"/>
                      <a:gd name="connsiteX7" fmla="*/ 836 w 1158320"/>
                      <a:gd name="connsiteY7" fmla="*/ 809386 h 1200881"/>
                      <a:gd name="connsiteX8" fmla="*/ 106947 w 1158320"/>
                      <a:gd name="connsiteY8" fmla="*/ 652895 h 1200881"/>
                      <a:gd name="connsiteX9" fmla="*/ 82303 w 1158320"/>
                      <a:gd name="connsiteY9" fmla="*/ 518506 h 1200881"/>
                      <a:gd name="connsiteX10" fmla="*/ 77826 w 1158320"/>
                      <a:gd name="connsiteY10" fmla="*/ 393761 h 1200881"/>
                      <a:gd name="connsiteX11" fmla="*/ 647366 w 1158320"/>
                      <a:gd name="connsiteY11" fmla="*/ 0 h 1200881"/>
                      <a:gd name="connsiteX12" fmla="*/ 1157664 w 1158320"/>
                      <a:gd name="connsiteY12" fmla="*/ 569195 h 1200881"/>
                      <a:gd name="connsiteX13" fmla="*/ 807552 w 1158320"/>
                      <a:gd name="connsiteY13" fmla="*/ 1143244 h 1200881"/>
                      <a:gd name="connsiteX0" fmla="*/ 713998 w 1158320"/>
                      <a:gd name="connsiteY0" fmla="*/ 973093 h 1200881"/>
                      <a:gd name="connsiteX1" fmla="*/ 253218 w 1158320"/>
                      <a:gd name="connsiteY1" fmla="*/ 1198218 h 1200881"/>
                      <a:gd name="connsiteX2" fmla="*/ 134478 w 1158320"/>
                      <a:gd name="connsiteY2" fmla="*/ 1086541 h 1200881"/>
                      <a:gd name="connsiteX3" fmla="*/ 118511 w 1158320"/>
                      <a:gd name="connsiteY3" fmla="*/ 1049121 h 1200881"/>
                      <a:gd name="connsiteX4" fmla="*/ 184244 w 1158320"/>
                      <a:gd name="connsiteY4" fmla="*/ 998865 h 1200881"/>
                      <a:gd name="connsiteX5" fmla="*/ 93378 w 1158320"/>
                      <a:gd name="connsiteY5" fmla="*/ 931865 h 1200881"/>
                      <a:gd name="connsiteX6" fmla="*/ 102908 w 1158320"/>
                      <a:gd name="connsiteY6" fmla="*/ 846544 h 1200881"/>
                      <a:gd name="connsiteX7" fmla="*/ 836 w 1158320"/>
                      <a:gd name="connsiteY7" fmla="*/ 809386 h 1200881"/>
                      <a:gd name="connsiteX8" fmla="*/ 106947 w 1158320"/>
                      <a:gd name="connsiteY8" fmla="*/ 652895 h 1200881"/>
                      <a:gd name="connsiteX9" fmla="*/ 82303 w 1158320"/>
                      <a:gd name="connsiteY9" fmla="*/ 518506 h 1200881"/>
                      <a:gd name="connsiteX10" fmla="*/ 77826 w 1158320"/>
                      <a:gd name="connsiteY10" fmla="*/ 393761 h 1200881"/>
                      <a:gd name="connsiteX11" fmla="*/ 647366 w 1158320"/>
                      <a:gd name="connsiteY11" fmla="*/ 0 h 1200881"/>
                      <a:gd name="connsiteX12" fmla="*/ 1157664 w 1158320"/>
                      <a:gd name="connsiteY12" fmla="*/ 569195 h 1200881"/>
                      <a:gd name="connsiteX13" fmla="*/ 807552 w 1158320"/>
                      <a:gd name="connsiteY13" fmla="*/ 1143244 h 1200881"/>
                      <a:gd name="connsiteX0" fmla="*/ 713998 w 1158320"/>
                      <a:gd name="connsiteY0" fmla="*/ 973093 h 1200881"/>
                      <a:gd name="connsiteX1" fmla="*/ 253218 w 1158320"/>
                      <a:gd name="connsiteY1" fmla="*/ 1198218 h 1200881"/>
                      <a:gd name="connsiteX2" fmla="*/ 134478 w 1158320"/>
                      <a:gd name="connsiteY2" fmla="*/ 1086541 h 1200881"/>
                      <a:gd name="connsiteX3" fmla="*/ 118511 w 1158320"/>
                      <a:gd name="connsiteY3" fmla="*/ 1049121 h 1200881"/>
                      <a:gd name="connsiteX4" fmla="*/ 296163 w 1158320"/>
                      <a:gd name="connsiteY4" fmla="*/ 956002 h 1200881"/>
                      <a:gd name="connsiteX5" fmla="*/ 93378 w 1158320"/>
                      <a:gd name="connsiteY5" fmla="*/ 931865 h 1200881"/>
                      <a:gd name="connsiteX6" fmla="*/ 102908 w 1158320"/>
                      <a:gd name="connsiteY6" fmla="*/ 846544 h 1200881"/>
                      <a:gd name="connsiteX7" fmla="*/ 836 w 1158320"/>
                      <a:gd name="connsiteY7" fmla="*/ 809386 h 1200881"/>
                      <a:gd name="connsiteX8" fmla="*/ 106947 w 1158320"/>
                      <a:gd name="connsiteY8" fmla="*/ 652895 h 1200881"/>
                      <a:gd name="connsiteX9" fmla="*/ 82303 w 1158320"/>
                      <a:gd name="connsiteY9" fmla="*/ 518506 h 1200881"/>
                      <a:gd name="connsiteX10" fmla="*/ 77826 w 1158320"/>
                      <a:gd name="connsiteY10" fmla="*/ 393761 h 1200881"/>
                      <a:gd name="connsiteX11" fmla="*/ 647366 w 1158320"/>
                      <a:gd name="connsiteY11" fmla="*/ 0 h 1200881"/>
                      <a:gd name="connsiteX12" fmla="*/ 1157664 w 1158320"/>
                      <a:gd name="connsiteY12" fmla="*/ 569195 h 1200881"/>
                      <a:gd name="connsiteX13" fmla="*/ 807552 w 1158320"/>
                      <a:gd name="connsiteY13" fmla="*/ 1143244 h 1200881"/>
                      <a:gd name="connsiteX0" fmla="*/ 713998 w 1158320"/>
                      <a:gd name="connsiteY0" fmla="*/ 973093 h 1200881"/>
                      <a:gd name="connsiteX1" fmla="*/ 253218 w 1158320"/>
                      <a:gd name="connsiteY1" fmla="*/ 1198218 h 1200881"/>
                      <a:gd name="connsiteX2" fmla="*/ 163053 w 1158320"/>
                      <a:gd name="connsiteY2" fmla="*/ 1119879 h 1200881"/>
                      <a:gd name="connsiteX3" fmla="*/ 118511 w 1158320"/>
                      <a:gd name="connsiteY3" fmla="*/ 1049121 h 1200881"/>
                      <a:gd name="connsiteX4" fmla="*/ 296163 w 1158320"/>
                      <a:gd name="connsiteY4" fmla="*/ 956002 h 1200881"/>
                      <a:gd name="connsiteX5" fmla="*/ 93378 w 1158320"/>
                      <a:gd name="connsiteY5" fmla="*/ 931865 h 1200881"/>
                      <a:gd name="connsiteX6" fmla="*/ 102908 w 1158320"/>
                      <a:gd name="connsiteY6" fmla="*/ 846544 h 1200881"/>
                      <a:gd name="connsiteX7" fmla="*/ 836 w 1158320"/>
                      <a:gd name="connsiteY7" fmla="*/ 809386 h 1200881"/>
                      <a:gd name="connsiteX8" fmla="*/ 106947 w 1158320"/>
                      <a:gd name="connsiteY8" fmla="*/ 652895 h 1200881"/>
                      <a:gd name="connsiteX9" fmla="*/ 82303 w 1158320"/>
                      <a:gd name="connsiteY9" fmla="*/ 518506 h 1200881"/>
                      <a:gd name="connsiteX10" fmla="*/ 77826 w 1158320"/>
                      <a:gd name="connsiteY10" fmla="*/ 393761 h 1200881"/>
                      <a:gd name="connsiteX11" fmla="*/ 647366 w 1158320"/>
                      <a:gd name="connsiteY11" fmla="*/ 0 h 1200881"/>
                      <a:gd name="connsiteX12" fmla="*/ 1157664 w 1158320"/>
                      <a:gd name="connsiteY12" fmla="*/ 569195 h 1200881"/>
                      <a:gd name="connsiteX13" fmla="*/ 807552 w 1158320"/>
                      <a:gd name="connsiteY13" fmla="*/ 1143244 h 1200881"/>
                      <a:gd name="connsiteX0" fmla="*/ 713998 w 1158320"/>
                      <a:gd name="connsiteY0" fmla="*/ 973093 h 1207828"/>
                      <a:gd name="connsiteX1" fmla="*/ 269887 w 1158320"/>
                      <a:gd name="connsiteY1" fmla="*/ 1205362 h 1207828"/>
                      <a:gd name="connsiteX2" fmla="*/ 163053 w 1158320"/>
                      <a:gd name="connsiteY2" fmla="*/ 1119879 h 1207828"/>
                      <a:gd name="connsiteX3" fmla="*/ 118511 w 1158320"/>
                      <a:gd name="connsiteY3" fmla="*/ 1049121 h 1207828"/>
                      <a:gd name="connsiteX4" fmla="*/ 296163 w 1158320"/>
                      <a:gd name="connsiteY4" fmla="*/ 956002 h 1207828"/>
                      <a:gd name="connsiteX5" fmla="*/ 93378 w 1158320"/>
                      <a:gd name="connsiteY5" fmla="*/ 931865 h 1207828"/>
                      <a:gd name="connsiteX6" fmla="*/ 102908 w 1158320"/>
                      <a:gd name="connsiteY6" fmla="*/ 846544 h 1207828"/>
                      <a:gd name="connsiteX7" fmla="*/ 836 w 1158320"/>
                      <a:gd name="connsiteY7" fmla="*/ 809386 h 1207828"/>
                      <a:gd name="connsiteX8" fmla="*/ 106947 w 1158320"/>
                      <a:gd name="connsiteY8" fmla="*/ 652895 h 1207828"/>
                      <a:gd name="connsiteX9" fmla="*/ 82303 w 1158320"/>
                      <a:gd name="connsiteY9" fmla="*/ 518506 h 1207828"/>
                      <a:gd name="connsiteX10" fmla="*/ 77826 w 1158320"/>
                      <a:gd name="connsiteY10" fmla="*/ 393761 h 1207828"/>
                      <a:gd name="connsiteX11" fmla="*/ 647366 w 1158320"/>
                      <a:gd name="connsiteY11" fmla="*/ 0 h 1207828"/>
                      <a:gd name="connsiteX12" fmla="*/ 1157664 w 1158320"/>
                      <a:gd name="connsiteY12" fmla="*/ 569195 h 1207828"/>
                      <a:gd name="connsiteX13" fmla="*/ 807552 w 1158320"/>
                      <a:gd name="connsiteY13" fmla="*/ 1143244 h 1207828"/>
                      <a:gd name="connsiteX0" fmla="*/ 713998 w 1158320"/>
                      <a:gd name="connsiteY0" fmla="*/ 973093 h 1207828"/>
                      <a:gd name="connsiteX1" fmla="*/ 269887 w 1158320"/>
                      <a:gd name="connsiteY1" fmla="*/ 1205362 h 1207828"/>
                      <a:gd name="connsiteX2" fmla="*/ 163053 w 1158320"/>
                      <a:gd name="connsiteY2" fmla="*/ 1119879 h 1207828"/>
                      <a:gd name="connsiteX3" fmla="*/ 142323 w 1158320"/>
                      <a:gd name="connsiteY3" fmla="*/ 1089602 h 1207828"/>
                      <a:gd name="connsiteX4" fmla="*/ 296163 w 1158320"/>
                      <a:gd name="connsiteY4" fmla="*/ 956002 h 1207828"/>
                      <a:gd name="connsiteX5" fmla="*/ 93378 w 1158320"/>
                      <a:gd name="connsiteY5" fmla="*/ 931865 h 1207828"/>
                      <a:gd name="connsiteX6" fmla="*/ 102908 w 1158320"/>
                      <a:gd name="connsiteY6" fmla="*/ 846544 h 1207828"/>
                      <a:gd name="connsiteX7" fmla="*/ 836 w 1158320"/>
                      <a:gd name="connsiteY7" fmla="*/ 809386 h 1207828"/>
                      <a:gd name="connsiteX8" fmla="*/ 106947 w 1158320"/>
                      <a:gd name="connsiteY8" fmla="*/ 652895 h 1207828"/>
                      <a:gd name="connsiteX9" fmla="*/ 82303 w 1158320"/>
                      <a:gd name="connsiteY9" fmla="*/ 518506 h 1207828"/>
                      <a:gd name="connsiteX10" fmla="*/ 77826 w 1158320"/>
                      <a:gd name="connsiteY10" fmla="*/ 393761 h 1207828"/>
                      <a:gd name="connsiteX11" fmla="*/ 647366 w 1158320"/>
                      <a:gd name="connsiteY11" fmla="*/ 0 h 1207828"/>
                      <a:gd name="connsiteX12" fmla="*/ 1157664 w 1158320"/>
                      <a:gd name="connsiteY12" fmla="*/ 569195 h 1207828"/>
                      <a:gd name="connsiteX13" fmla="*/ 807552 w 1158320"/>
                      <a:gd name="connsiteY13" fmla="*/ 1143244 h 1207828"/>
                      <a:gd name="connsiteX0" fmla="*/ 713998 w 1158320"/>
                      <a:gd name="connsiteY0" fmla="*/ 973093 h 1207828"/>
                      <a:gd name="connsiteX1" fmla="*/ 269887 w 1158320"/>
                      <a:gd name="connsiteY1" fmla="*/ 1205362 h 1207828"/>
                      <a:gd name="connsiteX2" fmla="*/ 163053 w 1158320"/>
                      <a:gd name="connsiteY2" fmla="*/ 1119879 h 1207828"/>
                      <a:gd name="connsiteX3" fmla="*/ 142323 w 1158320"/>
                      <a:gd name="connsiteY3" fmla="*/ 1089602 h 1207828"/>
                      <a:gd name="connsiteX4" fmla="*/ 296163 w 1158320"/>
                      <a:gd name="connsiteY4" fmla="*/ 956002 h 1207828"/>
                      <a:gd name="connsiteX5" fmla="*/ 93378 w 1158320"/>
                      <a:gd name="connsiteY5" fmla="*/ 931865 h 1207828"/>
                      <a:gd name="connsiteX6" fmla="*/ 102908 w 1158320"/>
                      <a:gd name="connsiteY6" fmla="*/ 846544 h 1207828"/>
                      <a:gd name="connsiteX7" fmla="*/ 836 w 1158320"/>
                      <a:gd name="connsiteY7" fmla="*/ 809386 h 1207828"/>
                      <a:gd name="connsiteX8" fmla="*/ 106947 w 1158320"/>
                      <a:gd name="connsiteY8" fmla="*/ 652895 h 1207828"/>
                      <a:gd name="connsiteX9" fmla="*/ 82303 w 1158320"/>
                      <a:gd name="connsiteY9" fmla="*/ 518506 h 1207828"/>
                      <a:gd name="connsiteX10" fmla="*/ 77826 w 1158320"/>
                      <a:gd name="connsiteY10" fmla="*/ 393761 h 1207828"/>
                      <a:gd name="connsiteX11" fmla="*/ 647366 w 1158320"/>
                      <a:gd name="connsiteY11" fmla="*/ 0 h 1207828"/>
                      <a:gd name="connsiteX12" fmla="*/ 1157664 w 1158320"/>
                      <a:gd name="connsiteY12" fmla="*/ 569195 h 1207828"/>
                      <a:gd name="connsiteX13" fmla="*/ 807552 w 1158320"/>
                      <a:gd name="connsiteY13" fmla="*/ 1143244 h 1207828"/>
                      <a:gd name="connsiteX0" fmla="*/ 713998 w 1158320"/>
                      <a:gd name="connsiteY0" fmla="*/ 973093 h 1207828"/>
                      <a:gd name="connsiteX1" fmla="*/ 269887 w 1158320"/>
                      <a:gd name="connsiteY1" fmla="*/ 1205362 h 1207828"/>
                      <a:gd name="connsiteX2" fmla="*/ 163053 w 1158320"/>
                      <a:gd name="connsiteY2" fmla="*/ 1119879 h 1207828"/>
                      <a:gd name="connsiteX3" fmla="*/ 142323 w 1158320"/>
                      <a:gd name="connsiteY3" fmla="*/ 1089602 h 1207828"/>
                      <a:gd name="connsiteX4" fmla="*/ 308069 w 1158320"/>
                      <a:gd name="connsiteY4" fmla="*/ 956002 h 1207828"/>
                      <a:gd name="connsiteX5" fmla="*/ 93378 w 1158320"/>
                      <a:gd name="connsiteY5" fmla="*/ 931865 h 1207828"/>
                      <a:gd name="connsiteX6" fmla="*/ 102908 w 1158320"/>
                      <a:gd name="connsiteY6" fmla="*/ 846544 h 1207828"/>
                      <a:gd name="connsiteX7" fmla="*/ 836 w 1158320"/>
                      <a:gd name="connsiteY7" fmla="*/ 809386 h 1207828"/>
                      <a:gd name="connsiteX8" fmla="*/ 106947 w 1158320"/>
                      <a:gd name="connsiteY8" fmla="*/ 652895 h 1207828"/>
                      <a:gd name="connsiteX9" fmla="*/ 82303 w 1158320"/>
                      <a:gd name="connsiteY9" fmla="*/ 518506 h 1207828"/>
                      <a:gd name="connsiteX10" fmla="*/ 77826 w 1158320"/>
                      <a:gd name="connsiteY10" fmla="*/ 393761 h 1207828"/>
                      <a:gd name="connsiteX11" fmla="*/ 647366 w 1158320"/>
                      <a:gd name="connsiteY11" fmla="*/ 0 h 1207828"/>
                      <a:gd name="connsiteX12" fmla="*/ 1157664 w 1158320"/>
                      <a:gd name="connsiteY12" fmla="*/ 569195 h 1207828"/>
                      <a:gd name="connsiteX13" fmla="*/ 807552 w 1158320"/>
                      <a:gd name="connsiteY13" fmla="*/ 1143244 h 1207828"/>
                      <a:gd name="connsiteX0" fmla="*/ 713998 w 1158320"/>
                      <a:gd name="connsiteY0" fmla="*/ 973093 h 1207828"/>
                      <a:gd name="connsiteX1" fmla="*/ 269887 w 1158320"/>
                      <a:gd name="connsiteY1" fmla="*/ 1205362 h 1207828"/>
                      <a:gd name="connsiteX2" fmla="*/ 163053 w 1158320"/>
                      <a:gd name="connsiteY2" fmla="*/ 1119879 h 1207828"/>
                      <a:gd name="connsiteX3" fmla="*/ 142323 w 1158320"/>
                      <a:gd name="connsiteY3" fmla="*/ 1089602 h 1207828"/>
                      <a:gd name="connsiteX4" fmla="*/ 308069 w 1158320"/>
                      <a:gd name="connsiteY4" fmla="*/ 956002 h 1207828"/>
                      <a:gd name="connsiteX5" fmla="*/ 93378 w 1158320"/>
                      <a:gd name="connsiteY5" fmla="*/ 931865 h 1207828"/>
                      <a:gd name="connsiteX6" fmla="*/ 102908 w 1158320"/>
                      <a:gd name="connsiteY6" fmla="*/ 846544 h 1207828"/>
                      <a:gd name="connsiteX7" fmla="*/ 836 w 1158320"/>
                      <a:gd name="connsiteY7" fmla="*/ 809386 h 1207828"/>
                      <a:gd name="connsiteX8" fmla="*/ 106947 w 1158320"/>
                      <a:gd name="connsiteY8" fmla="*/ 652895 h 1207828"/>
                      <a:gd name="connsiteX9" fmla="*/ 82303 w 1158320"/>
                      <a:gd name="connsiteY9" fmla="*/ 518506 h 1207828"/>
                      <a:gd name="connsiteX10" fmla="*/ 77826 w 1158320"/>
                      <a:gd name="connsiteY10" fmla="*/ 393761 h 1207828"/>
                      <a:gd name="connsiteX11" fmla="*/ 647366 w 1158320"/>
                      <a:gd name="connsiteY11" fmla="*/ 0 h 1207828"/>
                      <a:gd name="connsiteX12" fmla="*/ 1157664 w 1158320"/>
                      <a:gd name="connsiteY12" fmla="*/ 569195 h 1207828"/>
                      <a:gd name="connsiteX13" fmla="*/ 807552 w 1158320"/>
                      <a:gd name="connsiteY13" fmla="*/ 1143244 h 1207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58320" h="1207828">
                        <a:moveTo>
                          <a:pt x="713998" y="973093"/>
                        </a:moveTo>
                        <a:cubicBezTo>
                          <a:pt x="618578" y="1150794"/>
                          <a:pt x="525671" y="1222510"/>
                          <a:pt x="269887" y="1205362"/>
                        </a:cubicBezTo>
                        <a:cubicBezTo>
                          <a:pt x="194395" y="1193413"/>
                          <a:pt x="188356" y="1212098"/>
                          <a:pt x="163053" y="1119879"/>
                        </a:cubicBezTo>
                        <a:cubicBezTo>
                          <a:pt x="158524" y="1104231"/>
                          <a:pt x="118154" y="1116915"/>
                          <a:pt x="142323" y="1089602"/>
                        </a:cubicBezTo>
                        <a:cubicBezTo>
                          <a:pt x="166492" y="1062289"/>
                          <a:pt x="316227" y="982292"/>
                          <a:pt x="308069" y="956002"/>
                        </a:cubicBezTo>
                        <a:lnTo>
                          <a:pt x="93378" y="931865"/>
                        </a:lnTo>
                        <a:cubicBezTo>
                          <a:pt x="59185" y="913622"/>
                          <a:pt x="102906" y="881335"/>
                          <a:pt x="102908" y="846544"/>
                        </a:cubicBezTo>
                        <a:cubicBezTo>
                          <a:pt x="72480" y="830042"/>
                          <a:pt x="-1479" y="823958"/>
                          <a:pt x="836" y="809386"/>
                        </a:cubicBezTo>
                        <a:cubicBezTo>
                          <a:pt x="-10308" y="759537"/>
                          <a:pt x="93369" y="701375"/>
                          <a:pt x="106947" y="652895"/>
                        </a:cubicBezTo>
                        <a:cubicBezTo>
                          <a:pt x="120525" y="604415"/>
                          <a:pt x="86759" y="554155"/>
                          <a:pt x="82303" y="518506"/>
                        </a:cubicBezTo>
                        <a:cubicBezTo>
                          <a:pt x="75771" y="486467"/>
                          <a:pt x="78525" y="420261"/>
                          <a:pt x="77826" y="393761"/>
                        </a:cubicBezTo>
                        <a:cubicBezTo>
                          <a:pt x="85152" y="132144"/>
                          <a:pt x="367603" y="0"/>
                          <a:pt x="647366" y="0"/>
                        </a:cubicBezTo>
                        <a:cubicBezTo>
                          <a:pt x="967095" y="0"/>
                          <a:pt x="1171447" y="300072"/>
                          <a:pt x="1157664" y="569195"/>
                        </a:cubicBezTo>
                        <a:cubicBezTo>
                          <a:pt x="1143881" y="838318"/>
                          <a:pt x="799383" y="1003900"/>
                          <a:pt x="807552" y="1143244"/>
                        </a:cubicBez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8" name="月 267">
                    <a:extLst>
                      <a:ext uri="{FF2B5EF4-FFF2-40B4-BE49-F238E27FC236}">
                        <a16:creationId xmlns:a16="http://schemas.microsoft.com/office/drawing/2014/main" id="{8E4C1FB9-EF14-4786-BC78-EB11357AE97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752158" y="1170073"/>
                    <a:ext cx="52558" cy="242549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9" name="四角形: 上の 2 つの角を丸める 268">
                    <a:extLst>
                      <a:ext uri="{FF2B5EF4-FFF2-40B4-BE49-F238E27FC236}">
                        <a16:creationId xmlns:a16="http://schemas.microsoft.com/office/drawing/2014/main" id="{9EB7097F-2B28-485D-8856-3EE2B851F01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002894" y="1103612"/>
                    <a:ext cx="29324" cy="78248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0" name="四角形: 角を丸くする 269">
                    <a:extLst>
                      <a:ext uri="{FF2B5EF4-FFF2-40B4-BE49-F238E27FC236}">
                        <a16:creationId xmlns:a16="http://schemas.microsoft.com/office/drawing/2014/main" id="{607E48D9-EA89-458A-860C-9B3FE5EBF02F}"/>
                      </a:ext>
                    </a:extLst>
                  </p:cNvPr>
                  <p:cNvSpPr/>
                  <p:nvPr/>
                </p:nvSpPr>
                <p:spPr>
                  <a:xfrm>
                    <a:off x="6571919" y="1403388"/>
                    <a:ext cx="45719" cy="267807"/>
                  </a:xfrm>
                  <a:prstGeom prst="roundRect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1" name="フリーフォーム: 図形 270">
                    <a:extLst>
                      <a:ext uri="{FF2B5EF4-FFF2-40B4-BE49-F238E27FC236}">
                        <a16:creationId xmlns:a16="http://schemas.microsoft.com/office/drawing/2014/main" id="{2049D498-23E4-493A-B590-33386C8484E2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6775209" y="893183"/>
                    <a:ext cx="1101030" cy="847646"/>
                  </a:xfrm>
                  <a:custGeom>
                    <a:avLst/>
                    <a:gdLst>
                      <a:gd name="connsiteX0" fmla="*/ 161242 w 1101030"/>
                      <a:gd name="connsiteY0" fmla="*/ 139564 h 847646"/>
                      <a:gd name="connsiteX1" fmla="*/ 550515 w 1101030"/>
                      <a:gd name="connsiteY1" fmla="*/ 0 h 847646"/>
                      <a:gd name="connsiteX2" fmla="*/ 1101030 w 1101030"/>
                      <a:gd name="connsiteY2" fmla="*/ 476501 h 847646"/>
                      <a:gd name="connsiteX3" fmla="*/ 939788 w 1101030"/>
                      <a:gd name="connsiteY3" fmla="*/ 813438 h 847646"/>
                      <a:gd name="connsiteX4" fmla="*/ 891888 w 1101030"/>
                      <a:gd name="connsiteY4" fmla="*/ 847646 h 847646"/>
                      <a:gd name="connsiteX5" fmla="*/ 855634 w 1101030"/>
                      <a:gd name="connsiteY5" fmla="*/ 774771 h 847646"/>
                      <a:gd name="connsiteX6" fmla="*/ 714120 w 1101030"/>
                      <a:gd name="connsiteY6" fmla="*/ 592892 h 847646"/>
                      <a:gd name="connsiteX7" fmla="*/ 41884 w 1101030"/>
                      <a:gd name="connsiteY7" fmla="*/ 434306 h 847646"/>
                      <a:gd name="connsiteX8" fmla="*/ 1605 w 1101030"/>
                      <a:gd name="connsiteY8" fmla="*/ 490280 h 847646"/>
                      <a:gd name="connsiteX9" fmla="*/ 0 w 1101030"/>
                      <a:gd name="connsiteY9" fmla="*/ 476501 h 847646"/>
                      <a:gd name="connsiteX10" fmla="*/ 161242 w 1101030"/>
                      <a:gd name="connsiteY10" fmla="*/ 139564 h 8476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01030" h="847646">
                        <a:moveTo>
                          <a:pt x="161242" y="139564"/>
                        </a:moveTo>
                        <a:cubicBezTo>
                          <a:pt x="260866" y="53334"/>
                          <a:pt x="398495" y="0"/>
                          <a:pt x="550515" y="0"/>
                        </a:cubicBezTo>
                        <a:cubicBezTo>
                          <a:pt x="854556" y="0"/>
                          <a:pt x="1101030" y="213337"/>
                          <a:pt x="1101030" y="476501"/>
                        </a:cubicBezTo>
                        <a:cubicBezTo>
                          <a:pt x="1101030" y="608083"/>
                          <a:pt x="1039412" y="727208"/>
                          <a:pt x="939788" y="813438"/>
                        </a:cubicBezTo>
                        <a:lnTo>
                          <a:pt x="891888" y="847646"/>
                        </a:lnTo>
                        <a:lnTo>
                          <a:pt x="855634" y="774771"/>
                        </a:lnTo>
                        <a:cubicBezTo>
                          <a:pt x="818931" y="712076"/>
                          <a:pt x="771476" y="650248"/>
                          <a:pt x="714120" y="592892"/>
                        </a:cubicBezTo>
                        <a:cubicBezTo>
                          <a:pt x="484695" y="363467"/>
                          <a:pt x="183725" y="292465"/>
                          <a:pt x="41884" y="434306"/>
                        </a:cubicBezTo>
                        <a:lnTo>
                          <a:pt x="1605" y="490280"/>
                        </a:lnTo>
                        <a:lnTo>
                          <a:pt x="0" y="476501"/>
                        </a:lnTo>
                        <a:cubicBezTo>
                          <a:pt x="0" y="344919"/>
                          <a:pt x="61619" y="225794"/>
                          <a:pt x="161242" y="13956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72" name="グループ化 271">
                    <a:extLst>
                      <a:ext uri="{FF2B5EF4-FFF2-40B4-BE49-F238E27FC236}">
                        <a16:creationId xmlns:a16="http://schemas.microsoft.com/office/drawing/2014/main" id="{4EC03DF2-728B-4DC6-889A-CF84A3371196}"/>
                      </a:ext>
                    </a:extLst>
                  </p:cNvPr>
                  <p:cNvGrpSpPr/>
                  <p:nvPr/>
                </p:nvGrpSpPr>
                <p:grpSpPr>
                  <a:xfrm>
                    <a:off x="7206016" y="1470399"/>
                    <a:ext cx="231434" cy="419158"/>
                    <a:chOff x="1368308" y="1783038"/>
                    <a:chExt cx="188990" cy="342286"/>
                  </a:xfrm>
                </p:grpSpPr>
                <p:sp>
                  <p:nvSpPr>
                    <p:cNvPr id="274" name="フリーフォーム: 図形 273">
                      <a:extLst>
                        <a:ext uri="{FF2B5EF4-FFF2-40B4-BE49-F238E27FC236}">
                          <a16:creationId xmlns:a16="http://schemas.microsoft.com/office/drawing/2014/main" id="{17AE2464-4D7F-4D13-920C-CC4898CBC3C9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1368308" y="1783038"/>
                      <a:ext cx="188990" cy="342286"/>
                    </a:xfrm>
                    <a:custGeom>
                      <a:avLst/>
                      <a:gdLst>
                        <a:gd name="connsiteX0" fmla="*/ 109805 w 188990"/>
                        <a:gd name="connsiteY0" fmla="*/ 0 h 342286"/>
                        <a:gd name="connsiteX1" fmla="*/ 0 w 188990"/>
                        <a:gd name="connsiteY1" fmla="*/ 171143 h 342286"/>
                        <a:gd name="connsiteX2" fmla="*/ 109805 w 188990"/>
                        <a:gd name="connsiteY2" fmla="*/ 342286 h 342286"/>
                        <a:gd name="connsiteX3" fmla="*/ 111831 w 188990"/>
                        <a:gd name="connsiteY3" fmla="*/ 341648 h 342286"/>
                        <a:gd name="connsiteX4" fmla="*/ 188990 w 188990"/>
                        <a:gd name="connsiteY4" fmla="*/ 53688 h 342286"/>
                        <a:gd name="connsiteX5" fmla="*/ 187449 w 188990"/>
                        <a:gd name="connsiteY5" fmla="*/ 50126 h 342286"/>
                        <a:gd name="connsiteX6" fmla="*/ 109805 w 188990"/>
                        <a:gd name="connsiteY6" fmla="*/ 0 h 342286"/>
                        <a:gd name="connsiteX0" fmla="*/ 109805 w 188990"/>
                        <a:gd name="connsiteY0" fmla="*/ 0 h 342286"/>
                        <a:gd name="connsiteX1" fmla="*/ 0 w 188990"/>
                        <a:gd name="connsiteY1" fmla="*/ 171143 h 342286"/>
                        <a:gd name="connsiteX2" fmla="*/ 109805 w 188990"/>
                        <a:gd name="connsiteY2" fmla="*/ 342286 h 342286"/>
                        <a:gd name="connsiteX3" fmla="*/ 111831 w 188990"/>
                        <a:gd name="connsiteY3" fmla="*/ 341648 h 342286"/>
                        <a:gd name="connsiteX4" fmla="*/ 178321 w 188990"/>
                        <a:gd name="connsiteY4" fmla="*/ 93383 h 342286"/>
                        <a:gd name="connsiteX5" fmla="*/ 188990 w 188990"/>
                        <a:gd name="connsiteY5" fmla="*/ 53688 h 342286"/>
                        <a:gd name="connsiteX6" fmla="*/ 187449 w 188990"/>
                        <a:gd name="connsiteY6" fmla="*/ 50126 h 342286"/>
                        <a:gd name="connsiteX7" fmla="*/ 109805 w 188990"/>
                        <a:gd name="connsiteY7" fmla="*/ 0 h 342286"/>
                        <a:gd name="connsiteX0" fmla="*/ 178321 w 269761"/>
                        <a:gd name="connsiteY0" fmla="*/ 93383 h 342286"/>
                        <a:gd name="connsiteX1" fmla="*/ 188990 w 269761"/>
                        <a:gd name="connsiteY1" fmla="*/ 53688 h 342286"/>
                        <a:gd name="connsiteX2" fmla="*/ 187449 w 269761"/>
                        <a:gd name="connsiteY2" fmla="*/ 50126 h 342286"/>
                        <a:gd name="connsiteX3" fmla="*/ 109805 w 269761"/>
                        <a:gd name="connsiteY3" fmla="*/ 0 h 342286"/>
                        <a:gd name="connsiteX4" fmla="*/ 0 w 269761"/>
                        <a:gd name="connsiteY4" fmla="*/ 171143 h 342286"/>
                        <a:gd name="connsiteX5" fmla="*/ 109805 w 269761"/>
                        <a:gd name="connsiteY5" fmla="*/ 342286 h 342286"/>
                        <a:gd name="connsiteX6" fmla="*/ 111831 w 269761"/>
                        <a:gd name="connsiteY6" fmla="*/ 341648 h 342286"/>
                        <a:gd name="connsiteX7" fmla="*/ 269761 w 269761"/>
                        <a:gd name="connsiteY7" fmla="*/ 184823 h 342286"/>
                        <a:gd name="connsiteX0" fmla="*/ 188990 w 269761"/>
                        <a:gd name="connsiteY0" fmla="*/ 53688 h 342286"/>
                        <a:gd name="connsiteX1" fmla="*/ 187449 w 269761"/>
                        <a:gd name="connsiteY1" fmla="*/ 50126 h 342286"/>
                        <a:gd name="connsiteX2" fmla="*/ 109805 w 269761"/>
                        <a:gd name="connsiteY2" fmla="*/ 0 h 342286"/>
                        <a:gd name="connsiteX3" fmla="*/ 0 w 269761"/>
                        <a:gd name="connsiteY3" fmla="*/ 171143 h 342286"/>
                        <a:gd name="connsiteX4" fmla="*/ 109805 w 269761"/>
                        <a:gd name="connsiteY4" fmla="*/ 342286 h 342286"/>
                        <a:gd name="connsiteX5" fmla="*/ 111831 w 269761"/>
                        <a:gd name="connsiteY5" fmla="*/ 341648 h 342286"/>
                        <a:gd name="connsiteX6" fmla="*/ 269761 w 269761"/>
                        <a:gd name="connsiteY6" fmla="*/ 184823 h 342286"/>
                        <a:gd name="connsiteX0" fmla="*/ 188990 w 188990"/>
                        <a:gd name="connsiteY0" fmla="*/ 53688 h 342286"/>
                        <a:gd name="connsiteX1" fmla="*/ 187449 w 188990"/>
                        <a:gd name="connsiteY1" fmla="*/ 50126 h 342286"/>
                        <a:gd name="connsiteX2" fmla="*/ 109805 w 188990"/>
                        <a:gd name="connsiteY2" fmla="*/ 0 h 342286"/>
                        <a:gd name="connsiteX3" fmla="*/ 0 w 188990"/>
                        <a:gd name="connsiteY3" fmla="*/ 171143 h 342286"/>
                        <a:gd name="connsiteX4" fmla="*/ 109805 w 188990"/>
                        <a:gd name="connsiteY4" fmla="*/ 342286 h 342286"/>
                        <a:gd name="connsiteX5" fmla="*/ 111831 w 188990"/>
                        <a:gd name="connsiteY5" fmla="*/ 341648 h 3422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88990" h="342286">
                          <a:moveTo>
                            <a:pt x="188990" y="53688"/>
                          </a:moveTo>
                          <a:lnTo>
                            <a:pt x="187449" y="50126"/>
                          </a:lnTo>
                          <a:cubicBezTo>
                            <a:pt x="167578" y="19156"/>
                            <a:pt x="140127" y="0"/>
                            <a:pt x="109805" y="0"/>
                          </a:cubicBezTo>
                          <a:cubicBezTo>
                            <a:pt x="49161" y="0"/>
                            <a:pt x="0" y="76623"/>
                            <a:pt x="0" y="171143"/>
                          </a:cubicBezTo>
                          <a:cubicBezTo>
                            <a:pt x="0" y="265663"/>
                            <a:pt x="49161" y="342286"/>
                            <a:pt x="109805" y="342286"/>
                          </a:cubicBezTo>
                          <a:lnTo>
                            <a:pt x="111831" y="341648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75" name="フリーフォーム: 図形 274">
                      <a:extLst>
                        <a:ext uri="{FF2B5EF4-FFF2-40B4-BE49-F238E27FC236}">
                          <a16:creationId xmlns:a16="http://schemas.microsoft.com/office/drawing/2014/main" id="{061C4D5C-66F2-4357-A687-802927471EF9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1386510" y="1839869"/>
                      <a:ext cx="131404" cy="222946"/>
                    </a:xfrm>
                    <a:custGeom>
                      <a:avLst/>
                      <a:gdLst>
                        <a:gd name="connsiteX0" fmla="*/ 70049 w 131404"/>
                        <a:gd name="connsiteY0" fmla="*/ 0 h 222946"/>
                        <a:gd name="connsiteX1" fmla="*/ 0 w 131404"/>
                        <a:gd name="connsiteY1" fmla="*/ 111473 h 222946"/>
                        <a:gd name="connsiteX2" fmla="*/ 70049 w 131404"/>
                        <a:gd name="connsiteY2" fmla="*/ 222946 h 222946"/>
                        <a:gd name="connsiteX3" fmla="*/ 89572 w 131404"/>
                        <a:gd name="connsiteY3" fmla="*/ 216674 h 222946"/>
                        <a:gd name="connsiteX4" fmla="*/ 131404 w 131404"/>
                        <a:gd name="connsiteY4" fmla="*/ 60555 h 222946"/>
                        <a:gd name="connsiteX5" fmla="*/ 119581 w 131404"/>
                        <a:gd name="connsiteY5" fmla="*/ 32650 h 222946"/>
                        <a:gd name="connsiteX6" fmla="*/ 70049 w 131404"/>
                        <a:gd name="connsiteY6" fmla="*/ 0 h 2229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31404" h="222946">
                          <a:moveTo>
                            <a:pt x="70049" y="0"/>
                          </a:moveTo>
                          <a:cubicBezTo>
                            <a:pt x="31362" y="0"/>
                            <a:pt x="0" y="49908"/>
                            <a:pt x="0" y="111473"/>
                          </a:cubicBezTo>
                          <a:cubicBezTo>
                            <a:pt x="0" y="173038"/>
                            <a:pt x="31362" y="222946"/>
                            <a:pt x="70049" y="222946"/>
                          </a:cubicBezTo>
                          <a:lnTo>
                            <a:pt x="89572" y="216674"/>
                          </a:lnTo>
                          <a:lnTo>
                            <a:pt x="131404" y="60555"/>
                          </a:lnTo>
                          <a:lnTo>
                            <a:pt x="119581" y="32650"/>
                          </a:lnTo>
                          <a:cubicBezTo>
                            <a:pt x="106905" y="12477"/>
                            <a:pt x="89392" y="0"/>
                            <a:pt x="70049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73" name="月 272">
                    <a:extLst>
                      <a:ext uri="{FF2B5EF4-FFF2-40B4-BE49-F238E27FC236}">
                        <a16:creationId xmlns:a16="http://schemas.microsoft.com/office/drawing/2014/main" id="{925539CC-F2DC-41A0-9813-EFEB3C4F468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731863" y="1476119"/>
                    <a:ext cx="45719" cy="16178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45" name="グループ化 344">
                <a:extLst>
                  <a:ext uri="{FF2B5EF4-FFF2-40B4-BE49-F238E27FC236}">
                    <a16:creationId xmlns:a16="http://schemas.microsoft.com/office/drawing/2014/main" id="{4F34E774-90FA-4071-ABF6-9EDA49415040}"/>
                  </a:ext>
                </a:extLst>
              </p:cNvPr>
              <p:cNvGrpSpPr/>
              <p:nvPr/>
            </p:nvGrpSpPr>
            <p:grpSpPr>
              <a:xfrm flipH="1">
                <a:off x="7853777" y="886334"/>
                <a:ext cx="1143511" cy="2658683"/>
                <a:chOff x="4315103" y="886334"/>
                <a:chExt cx="1143511" cy="2658683"/>
              </a:xfrm>
            </p:grpSpPr>
            <p:grpSp>
              <p:nvGrpSpPr>
                <p:cNvPr id="346" name="グループ化 345">
                  <a:extLst>
                    <a:ext uri="{FF2B5EF4-FFF2-40B4-BE49-F238E27FC236}">
                      <a16:creationId xmlns:a16="http://schemas.microsoft.com/office/drawing/2014/main" id="{667AEBCF-758C-47AE-9472-D0DB9E8E95B0}"/>
                    </a:ext>
                  </a:extLst>
                </p:cNvPr>
                <p:cNvGrpSpPr/>
                <p:nvPr/>
              </p:nvGrpSpPr>
              <p:grpSpPr>
                <a:xfrm>
                  <a:off x="4315103" y="886334"/>
                  <a:ext cx="1143511" cy="2658683"/>
                  <a:chOff x="3537863" y="886334"/>
                  <a:chExt cx="1143511" cy="2658683"/>
                </a:xfrm>
              </p:grpSpPr>
              <p:sp>
                <p:nvSpPr>
                  <p:cNvPr id="348" name="フリーフォーム: 図形 347">
                    <a:extLst>
                      <a:ext uri="{FF2B5EF4-FFF2-40B4-BE49-F238E27FC236}">
                        <a16:creationId xmlns:a16="http://schemas.microsoft.com/office/drawing/2014/main" id="{0D72137D-24FC-4C1E-931F-4970E280A0EE}"/>
                      </a:ext>
                    </a:extLst>
                  </p:cNvPr>
                  <p:cNvSpPr/>
                  <p:nvPr/>
                </p:nvSpPr>
                <p:spPr>
                  <a:xfrm>
                    <a:off x="4039306" y="1881015"/>
                    <a:ext cx="313620" cy="442916"/>
                  </a:xfrm>
                  <a:custGeom>
                    <a:avLst/>
                    <a:gdLst>
                      <a:gd name="connsiteX0" fmla="*/ 22650 w 248020"/>
                      <a:gd name="connsiteY0" fmla="*/ 0 h 258102"/>
                      <a:gd name="connsiteX1" fmla="*/ 225369 w 248020"/>
                      <a:gd name="connsiteY1" fmla="*/ 0 h 258102"/>
                      <a:gd name="connsiteX2" fmla="*/ 248020 w 248020"/>
                      <a:gd name="connsiteY2" fmla="*/ 258102 h 258102"/>
                      <a:gd name="connsiteX3" fmla="*/ 0 w 248020"/>
                      <a:gd name="connsiteY3" fmla="*/ 258102 h 2581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48020" h="258102">
                        <a:moveTo>
                          <a:pt x="22650" y="0"/>
                        </a:moveTo>
                        <a:lnTo>
                          <a:pt x="225369" y="0"/>
                        </a:lnTo>
                        <a:lnTo>
                          <a:pt x="248020" y="258102"/>
                        </a:lnTo>
                        <a:lnTo>
                          <a:pt x="0" y="258102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49" name="フリーフォーム: 図形 348">
                    <a:extLst>
                      <a:ext uri="{FF2B5EF4-FFF2-40B4-BE49-F238E27FC236}">
                        <a16:creationId xmlns:a16="http://schemas.microsoft.com/office/drawing/2014/main" id="{23C8ABCF-7DD7-42A0-A324-9929FFE042D2}"/>
                      </a:ext>
                    </a:extLst>
                  </p:cNvPr>
                  <p:cNvSpPr/>
                  <p:nvPr/>
                </p:nvSpPr>
                <p:spPr>
                  <a:xfrm>
                    <a:off x="4056412" y="1908494"/>
                    <a:ext cx="176657" cy="251874"/>
                  </a:xfrm>
                  <a:custGeom>
                    <a:avLst/>
                    <a:gdLst>
                      <a:gd name="connsiteX0" fmla="*/ 152408 w 161003"/>
                      <a:gd name="connsiteY0" fmla="*/ 0 h 223973"/>
                      <a:gd name="connsiteX1" fmla="*/ 9452 w 161003"/>
                      <a:gd name="connsiteY1" fmla="*/ 219737 h 223973"/>
                      <a:gd name="connsiteX2" fmla="*/ 0 w 161003"/>
                      <a:gd name="connsiteY2" fmla="*/ 223973 h 223973"/>
                      <a:gd name="connsiteX3" fmla="*/ 4657 w 161003"/>
                      <a:gd name="connsiteY3" fmla="*/ 149621 h 223973"/>
                      <a:gd name="connsiteX4" fmla="*/ 85033 w 161003"/>
                      <a:gd name="connsiteY4" fmla="*/ 89394 h 223973"/>
                      <a:gd name="connsiteX5" fmla="*/ 152408 w 161003"/>
                      <a:gd name="connsiteY5" fmla="*/ 0 h 223973"/>
                      <a:gd name="connsiteX0" fmla="*/ 152408 w 161003"/>
                      <a:gd name="connsiteY0" fmla="*/ 0 h 209686"/>
                      <a:gd name="connsiteX1" fmla="*/ 9452 w 161003"/>
                      <a:gd name="connsiteY1" fmla="*/ 205450 h 209686"/>
                      <a:gd name="connsiteX2" fmla="*/ 0 w 161003"/>
                      <a:gd name="connsiteY2" fmla="*/ 209686 h 209686"/>
                      <a:gd name="connsiteX3" fmla="*/ 4657 w 161003"/>
                      <a:gd name="connsiteY3" fmla="*/ 135334 h 209686"/>
                      <a:gd name="connsiteX4" fmla="*/ 85033 w 161003"/>
                      <a:gd name="connsiteY4" fmla="*/ 75107 h 209686"/>
                      <a:gd name="connsiteX5" fmla="*/ 152408 w 161003"/>
                      <a:gd name="connsiteY5" fmla="*/ 0 h 209686"/>
                      <a:gd name="connsiteX0" fmla="*/ 152408 w 161003"/>
                      <a:gd name="connsiteY0" fmla="*/ 0 h 209686"/>
                      <a:gd name="connsiteX1" fmla="*/ 9452 w 161003"/>
                      <a:gd name="connsiteY1" fmla="*/ 205450 h 209686"/>
                      <a:gd name="connsiteX2" fmla="*/ 0 w 161003"/>
                      <a:gd name="connsiteY2" fmla="*/ 209686 h 209686"/>
                      <a:gd name="connsiteX3" fmla="*/ 4657 w 161003"/>
                      <a:gd name="connsiteY3" fmla="*/ 135334 h 209686"/>
                      <a:gd name="connsiteX4" fmla="*/ 87857 w 161003"/>
                      <a:gd name="connsiteY4" fmla="*/ 82251 h 209686"/>
                      <a:gd name="connsiteX5" fmla="*/ 152408 w 161003"/>
                      <a:gd name="connsiteY5" fmla="*/ 0 h 209686"/>
                      <a:gd name="connsiteX0" fmla="*/ 147751 w 156346"/>
                      <a:gd name="connsiteY0" fmla="*/ 0 h 205450"/>
                      <a:gd name="connsiteX1" fmla="*/ 4795 w 156346"/>
                      <a:gd name="connsiteY1" fmla="*/ 205450 h 205450"/>
                      <a:gd name="connsiteX2" fmla="*/ 0 w 156346"/>
                      <a:gd name="connsiteY2" fmla="*/ 135334 h 205450"/>
                      <a:gd name="connsiteX3" fmla="*/ 83200 w 156346"/>
                      <a:gd name="connsiteY3" fmla="*/ 82251 h 205450"/>
                      <a:gd name="connsiteX4" fmla="*/ 147751 w 156346"/>
                      <a:gd name="connsiteY4" fmla="*/ 0 h 205450"/>
                      <a:gd name="connsiteX0" fmla="*/ 148605 w 156752"/>
                      <a:gd name="connsiteY0" fmla="*/ 0 h 188781"/>
                      <a:gd name="connsiteX1" fmla="*/ 0 w 156752"/>
                      <a:gd name="connsiteY1" fmla="*/ 188781 h 188781"/>
                      <a:gd name="connsiteX2" fmla="*/ 854 w 156752"/>
                      <a:gd name="connsiteY2" fmla="*/ 135334 h 188781"/>
                      <a:gd name="connsiteX3" fmla="*/ 84054 w 156752"/>
                      <a:gd name="connsiteY3" fmla="*/ 82251 h 188781"/>
                      <a:gd name="connsiteX4" fmla="*/ 148605 w 156752"/>
                      <a:gd name="connsiteY4" fmla="*/ 0 h 188781"/>
                      <a:gd name="connsiteX0" fmla="*/ 148605 w 148605"/>
                      <a:gd name="connsiteY0" fmla="*/ 0 h 188781"/>
                      <a:gd name="connsiteX1" fmla="*/ 0 w 148605"/>
                      <a:gd name="connsiteY1" fmla="*/ 188781 h 188781"/>
                      <a:gd name="connsiteX2" fmla="*/ 854 w 148605"/>
                      <a:gd name="connsiteY2" fmla="*/ 135334 h 188781"/>
                      <a:gd name="connsiteX3" fmla="*/ 84054 w 148605"/>
                      <a:gd name="connsiteY3" fmla="*/ 82251 h 188781"/>
                      <a:gd name="connsiteX4" fmla="*/ 148605 w 148605"/>
                      <a:gd name="connsiteY4" fmla="*/ 0 h 188781"/>
                      <a:gd name="connsiteX0" fmla="*/ 148605 w 148605"/>
                      <a:gd name="connsiteY0" fmla="*/ 0 h 188781"/>
                      <a:gd name="connsiteX1" fmla="*/ 0 w 148605"/>
                      <a:gd name="connsiteY1" fmla="*/ 188781 h 188781"/>
                      <a:gd name="connsiteX2" fmla="*/ 854 w 148605"/>
                      <a:gd name="connsiteY2" fmla="*/ 135334 h 188781"/>
                      <a:gd name="connsiteX3" fmla="*/ 84054 w 148605"/>
                      <a:gd name="connsiteY3" fmla="*/ 82251 h 188781"/>
                      <a:gd name="connsiteX4" fmla="*/ 148605 w 148605"/>
                      <a:gd name="connsiteY4" fmla="*/ 0 h 188781"/>
                      <a:gd name="connsiteX0" fmla="*/ 151429 w 151429"/>
                      <a:gd name="connsiteY0" fmla="*/ 0 h 186400"/>
                      <a:gd name="connsiteX1" fmla="*/ 0 w 151429"/>
                      <a:gd name="connsiteY1" fmla="*/ 186400 h 186400"/>
                      <a:gd name="connsiteX2" fmla="*/ 854 w 151429"/>
                      <a:gd name="connsiteY2" fmla="*/ 132953 h 186400"/>
                      <a:gd name="connsiteX3" fmla="*/ 84054 w 151429"/>
                      <a:gd name="connsiteY3" fmla="*/ 79870 h 186400"/>
                      <a:gd name="connsiteX4" fmla="*/ 151429 w 151429"/>
                      <a:gd name="connsiteY4" fmla="*/ 0 h 1864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1429" h="186400">
                        <a:moveTo>
                          <a:pt x="151429" y="0"/>
                        </a:moveTo>
                        <a:cubicBezTo>
                          <a:pt x="150345" y="78261"/>
                          <a:pt x="89168" y="133779"/>
                          <a:pt x="0" y="186400"/>
                        </a:cubicBezTo>
                        <a:cubicBezTo>
                          <a:pt x="285" y="168584"/>
                          <a:pt x="569" y="150769"/>
                          <a:pt x="854" y="132953"/>
                        </a:cubicBezTo>
                        <a:lnTo>
                          <a:pt x="84054" y="79870"/>
                        </a:lnTo>
                        <a:cubicBezTo>
                          <a:pt x="113633" y="51040"/>
                          <a:pt x="136893" y="29985"/>
                          <a:pt x="15142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50" name="フリーフォーム: 図形 349">
                    <a:extLst>
                      <a:ext uri="{FF2B5EF4-FFF2-40B4-BE49-F238E27FC236}">
                        <a16:creationId xmlns:a16="http://schemas.microsoft.com/office/drawing/2014/main" id="{93A233D2-5908-4B56-8164-161474C448B0}"/>
                      </a:ext>
                    </a:extLst>
                  </p:cNvPr>
                  <p:cNvSpPr/>
                  <p:nvPr/>
                </p:nvSpPr>
                <p:spPr>
                  <a:xfrm>
                    <a:off x="3747168" y="2247479"/>
                    <a:ext cx="855968" cy="1292290"/>
                  </a:xfrm>
                  <a:custGeom>
                    <a:avLst/>
                    <a:gdLst>
                      <a:gd name="connsiteX0" fmla="*/ 321865 w 845522"/>
                      <a:gd name="connsiteY0" fmla="*/ 0 h 1292290"/>
                      <a:gd name="connsiteX1" fmla="*/ 523657 w 845522"/>
                      <a:gd name="connsiteY1" fmla="*/ 0 h 1292290"/>
                      <a:gd name="connsiteX2" fmla="*/ 845522 w 845522"/>
                      <a:gd name="connsiteY2" fmla="*/ 321865 h 1292290"/>
                      <a:gd name="connsiteX3" fmla="*/ 845522 w 845522"/>
                      <a:gd name="connsiteY3" fmla="*/ 1292290 h 1292290"/>
                      <a:gd name="connsiteX4" fmla="*/ 0 w 845522"/>
                      <a:gd name="connsiteY4" fmla="*/ 1292290 h 1292290"/>
                      <a:gd name="connsiteX5" fmla="*/ 0 w 845522"/>
                      <a:gd name="connsiteY5" fmla="*/ 538628 h 1292290"/>
                      <a:gd name="connsiteX6" fmla="*/ 220395 w 845522"/>
                      <a:gd name="connsiteY6" fmla="*/ 17902 h 1292290"/>
                      <a:gd name="connsiteX7" fmla="*/ 256998 w 845522"/>
                      <a:gd name="connsiteY7" fmla="*/ 6539 h 1292290"/>
                      <a:gd name="connsiteX8" fmla="*/ 321865 w 845522"/>
                      <a:gd name="connsiteY8" fmla="*/ 0 h 1292290"/>
                      <a:gd name="connsiteX0" fmla="*/ 321865 w 845522"/>
                      <a:gd name="connsiteY0" fmla="*/ 0 h 1292290"/>
                      <a:gd name="connsiteX1" fmla="*/ 523657 w 845522"/>
                      <a:gd name="connsiteY1" fmla="*/ 0 h 1292290"/>
                      <a:gd name="connsiteX2" fmla="*/ 845522 w 845522"/>
                      <a:gd name="connsiteY2" fmla="*/ 321865 h 1292290"/>
                      <a:gd name="connsiteX3" fmla="*/ 845522 w 845522"/>
                      <a:gd name="connsiteY3" fmla="*/ 1292290 h 1292290"/>
                      <a:gd name="connsiteX4" fmla="*/ 0 w 845522"/>
                      <a:gd name="connsiteY4" fmla="*/ 1292290 h 1292290"/>
                      <a:gd name="connsiteX5" fmla="*/ 0 w 845522"/>
                      <a:gd name="connsiteY5" fmla="*/ 538628 h 1292290"/>
                      <a:gd name="connsiteX6" fmla="*/ 198170 w 845522"/>
                      <a:gd name="connsiteY6" fmla="*/ 71877 h 1292290"/>
                      <a:gd name="connsiteX7" fmla="*/ 256998 w 845522"/>
                      <a:gd name="connsiteY7" fmla="*/ 6539 h 1292290"/>
                      <a:gd name="connsiteX8" fmla="*/ 321865 w 845522"/>
                      <a:gd name="connsiteY8" fmla="*/ 0 h 1292290"/>
                      <a:gd name="connsiteX0" fmla="*/ 321865 w 845522"/>
                      <a:gd name="connsiteY0" fmla="*/ 0 h 1292290"/>
                      <a:gd name="connsiteX1" fmla="*/ 523657 w 845522"/>
                      <a:gd name="connsiteY1" fmla="*/ 0 h 1292290"/>
                      <a:gd name="connsiteX2" fmla="*/ 845522 w 845522"/>
                      <a:gd name="connsiteY2" fmla="*/ 321865 h 1292290"/>
                      <a:gd name="connsiteX3" fmla="*/ 845522 w 845522"/>
                      <a:gd name="connsiteY3" fmla="*/ 1292290 h 1292290"/>
                      <a:gd name="connsiteX4" fmla="*/ 0 w 845522"/>
                      <a:gd name="connsiteY4" fmla="*/ 1292290 h 1292290"/>
                      <a:gd name="connsiteX5" fmla="*/ 0 w 845522"/>
                      <a:gd name="connsiteY5" fmla="*/ 538628 h 1292290"/>
                      <a:gd name="connsiteX6" fmla="*/ 198170 w 845522"/>
                      <a:gd name="connsiteY6" fmla="*/ 71877 h 1292290"/>
                      <a:gd name="connsiteX7" fmla="*/ 256998 w 845522"/>
                      <a:gd name="connsiteY7" fmla="*/ 22414 h 1292290"/>
                      <a:gd name="connsiteX8" fmla="*/ 321865 w 845522"/>
                      <a:gd name="connsiteY8" fmla="*/ 0 h 1292290"/>
                      <a:gd name="connsiteX0" fmla="*/ 321865 w 845522"/>
                      <a:gd name="connsiteY0" fmla="*/ 4 h 1292294"/>
                      <a:gd name="connsiteX1" fmla="*/ 523657 w 845522"/>
                      <a:gd name="connsiteY1" fmla="*/ 4 h 1292294"/>
                      <a:gd name="connsiteX2" fmla="*/ 845522 w 845522"/>
                      <a:gd name="connsiteY2" fmla="*/ 321869 h 1292294"/>
                      <a:gd name="connsiteX3" fmla="*/ 845522 w 845522"/>
                      <a:gd name="connsiteY3" fmla="*/ 1292294 h 1292294"/>
                      <a:gd name="connsiteX4" fmla="*/ 0 w 845522"/>
                      <a:gd name="connsiteY4" fmla="*/ 1292294 h 1292294"/>
                      <a:gd name="connsiteX5" fmla="*/ 0 w 845522"/>
                      <a:gd name="connsiteY5" fmla="*/ 538632 h 1292294"/>
                      <a:gd name="connsiteX6" fmla="*/ 198170 w 845522"/>
                      <a:gd name="connsiteY6" fmla="*/ 71881 h 1292294"/>
                      <a:gd name="connsiteX7" fmla="*/ 256998 w 845522"/>
                      <a:gd name="connsiteY7" fmla="*/ 22418 h 1292294"/>
                      <a:gd name="connsiteX8" fmla="*/ 321865 w 845522"/>
                      <a:gd name="connsiteY8" fmla="*/ 4 h 1292294"/>
                      <a:gd name="connsiteX0" fmla="*/ 321865 w 845522"/>
                      <a:gd name="connsiteY0" fmla="*/ 4 h 1292294"/>
                      <a:gd name="connsiteX1" fmla="*/ 523657 w 845522"/>
                      <a:gd name="connsiteY1" fmla="*/ 4 h 1292294"/>
                      <a:gd name="connsiteX2" fmla="*/ 845522 w 845522"/>
                      <a:gd name="connsiteY2" fmla="*/ 321869 h 1292294"/>
                      <a:gd name="connsiteX3" fmla="*/ 845522 w 845522"/>
                      <a:gd name="connsiteY3" fmla="*/ 1292294 h 1292294"/>
                      <a:gd name="connsiteX4" fmla="*/ 0 w 845522"/>
                      <a:gd name="connsiteY4" fmla="*/ 1292294 h 1292294"/>
                      <a:gd name="connsiteX5" fmla="*/ 0 w 845522"/>
                      <a:gd name="connsiteY5" fmla="*/ 538632 h 1292294"/>
                      <a:gd name="connsiteX6" fmla="*/ 198170 w 845522"/>
                      <a:gd name="connsiteY6" fmla="*/ 71881 h 1292294"/>
                      <a:gd name="connsiteX7" fmla="*/ 256998 w 845522"/>
                      <a:gd name="connsiteY7" fmla="*/ 22418 h 1292294"/>
                      <a:gd name="connsiteX8" fmla="*/ 321865 w 845522"/>
                      <a:gd name="connsiteY8" fmla="*/ 4 h 1292294"/>
                      <a:gd name="connsiteX0" fmla="*/ 321865 w 845522"/>
                      <a:gd name="connsiteY0" fmla="*/ 0 h 1292290"/>
                      <a:gd name="connsiteX1" fmla="*/ 523657 w 845522"/>
                      <a:gd name="connsiteY1" fmla="*/ 0 h 1292290"/>
                      <a:gd name="connsiteX2" fmla="*/ 845522 w 845522"/>
                      <a:gd name="connsiteY2" fmla="*/ 321865 h 1292290"/>
                      <a:gd name="connsiteX3" fmla="*/ 845522 w 845522"/>
                      <a:gd name="connsiteY3" fmla="*/ 1292290 h 1292290"/>
                      <a:gd name="connsiteX4" fmla="*/ 0 w 845522"/>
                      <a:gd name="connsiteY4" fmla="*/ 1292290 h 1292290"/>
                      <a:gd name="connsiteX5" fmla="*/ 0 w 845522"/>
                      <a:gd name="connsiteY5" fmla="*/ 538628 h 1292290"/>
                      <a:gd name="connsiteX6" fmla="*/ 198170 w 845522"/>
                      <a:gd name="connsiteY6" fmla="*/ 71877 h 1292290"/>
                      <a:gd name="connsiteX7" fmla="*/ 321865 w 845522"/>
                      <a:gd name="connsiteY7" fmla="*/ 0 h 1292290"/>
                      <a:gd name="connsiteX0" fmla="*/ 321865 w 845522"/>
                      <a:gd name="connsiteY0" fmla="*/ 0 h 1292290"/>
                      <a:gd name="connsiteX1" fmla="*/ 523657 w 845522"/>
                      <a:gd name="connsiteY1" fmla="*/ 0 h 1292290"/>
                      <a:gd name="connsiteX2" fmla="*/ 845522 w 845522"/>
                      <a:gd name="connsiteY2" fmla="*/ 321865 h 1292290"/>
                      <a:gd name="connsiteX3" fmla="*/ 845522 w 845522"/>
                      <a:gd name="connsiteY3" fmla="*/ 1292290 h 1292290"/>
                      <a:gd name="connsiteX4" fmla="*/ 0 w 845522"/>
                      <a:gd name="connsiteY4" fmla="*/ 1292290 h 1292290"/>
                      <a:gd name="connsiteX5" fmla="*/ 0 w 845522"/>
                      <a:gd name="connsiteY5" fmla="*/ 538628 h 1292290"/>
                      <a:gd name="connsiteX6" fmla="*/ 198170 w 845522"/>
                      <a:gd name="connsiteY6" fmla="*/ 71877 h 1292290"/>
                      <a:gd name="connsiteX7" fmla="*/ 321865 w 845522"/>
                      <a:gd name="connsiteY7" fmla="*/ 0 h 1292290"/>
                      <a:gd name="connsiteX0" fmla="*/ 321865 w 845522"/>
                      <a:gd name="connsiteY0" fmla="*/ 2148 h 1294438"/>
                      <a:gd name="connsiteX1" fmla="*/ 523657 w 845522"/>
                      <a:gd name="connsiteY1" fmla="*/ 2148 h 1294438"/>
                      <a:gd name="connsiteX2" fmla="*/ 845522 w 845522"/>
                      <a:gd name="connsiteY2" fmla="*/ 324013 h 1294438"/>
                      <a:gd name="connsiteX3" fmla="*/ 845522 w 845522"/>
                      <a:gd name="connsiteY3" fmla="*/ 1294438 h 1294438"/>
                      <a:gd name="connsiteX4" fmla="*/ 0 w 845522"/>
                      <a:gd name="connsiteY4" fmla="*/ 1294438 h 1294438"/>
                      <a:gd name="connsiteX5" fmla="*/ 0 w 845522"/>
                      <a:gd name="connsiteY5" fmla="*/ 540776 h 1294438"/>
                      <a:gd name="connsiteX6" fmla="*/ 198170 w 845522"/>
                      <a:gd name="connsiteY6" fmla="*/ 74025 h 1294438"/>
                      <a:gd name="connsiteX7" fmla="*/ 321865 w 845522"/>
                      <a:gd name="connsiteY7" fmla="*/ 2148 h 1294438"/>
                      <a:gd name="connsiteX0" fmla="*/ 321866 w 845523"/>
                      <a:gd name="connsiteY0" fmla="*/ 2148 h 1294438"/>
                      <a:gd name="connsiteX1" fmla="*/ 523658 w 845523"/>
                      <a:gd name="connsiteY1" fmla="*/ 2148 h 1294438"/>
                      <a:gd name="connsiteX2" fmla="*/ 845523 w 845523"/>
                      <a:gd name="connsiteY2" fmla="*/ 324013 h 1294438"/>
                      <a:gd name="connsiteX3" fmla="*/ 845523 w 845523"/>
                      <a:gd name="connsiteY3" fmla="*/ 1294438 h 1294438"/>
                      <a:gd name="connsiteX4" fmla="*/ 1 w 845523"/>
                      <a:gd name="connsiteY4" fmla="*/ 1294438 h 1294438"/>
                      <a:gd name="connsiteX5" fmla="*/ 1 w 845523"/>
                      <a:gd name="connsiteY5" fmla="*/ 540776 h 1294438"/>
                      <a:gd name="connsiteX6" fmla="*/ 198171 w 845523"/>
                      <a:gd name="connsiteY6" fmla="*/ 74025 h 1294438"/>
                      <a:gd name="connsiteX7" fmla="*/ 321866 w 845523"/>
                      <a:gd name="connsiteY7" fmla="*/ 2148 h 1294438"/>
                      <a:gd name="connsiteX0" fmla="*/ 321866 w 845523"/>
                      <a:gd name="connsiteY0" fmla="*/ 2148 h 1294438"/>
                      <a:gd name="connsiteX1" fmla="*/ 523658 w 845523"/>
                      <a:gd name="connsiteY1" fmla="*/ 2148 h 1294438"/>
                      <a:gd name="connsiteX2" fmla="*/ 845523 w 845523"/>
                      <a:gd name="connsiteY2" fmla="*/ 324013 h 1294438"/>
                      <a:gd name="connsiteX3" fmla="*/ 845523 w 845523"/>
                      <a:gd name="connsiteY3" fmla="*/ 1294438 h 1294438"/>
                      <a:gd name="connsiteX4" fmla="*/ 1 w 845523"/>
                      <a:gd name="connsiteY4" fmla="*/ 1294438 h 1294438"/>
                      <a:gd name="connsiteX5" fmla="*/ 1 w 845523"/>
                      <a:gd name="connsiteY5" fmla="*/ 540776 h 1294438"/>
                      <a:gd name="connsiteX6" fmla="*/ 198171 w 845523"/>
                      <a:gd name="connsiteY6" fmla="*/ 74025 h 1294438"/>
                      <a:gd name="connsiteX7" fmla="*/ 321866 w 845523"/>
                      <a:gd name="connsiteY7" fmla="*/ 2148 h 1294438"/>
                      <a:gd name="connsiteX0" fmla="*/ 333957 w 857614"/>
                      <a:gd name="connsiteY0" fmla="*/ 7911 h 1300201"/>
                      <a:gd name="connsiteX1" fmla="*/ 535749 w 857614"/>
                      <a:gd name="connsiteY1" fmla="*/ 7911 h 1300201"/>
                      <a:gd name="connsiteX2" fmla="*/ 857614 w 857614"/>
                      <a:gd name="connsiteY2" fmla="*/ 329776 h 1300201"/>
                      <a:gd name="connsiteX3" fmla="*/ 857614 w 857614"/>
                      <a:gd name="connsiteY3" fmla="*/ 1300201 h 1300201"/>
                      <a:gd name="connsiteX4" fmla="*/ 12092 w 857614"/>
                      <a:gd name="connsiteY4" fmla="*/ 1300201 h 1300201"/>
                      <a:gd name="connsiteX5" fmla="*/ 12092 w 857614"/>
                      <a:gd name="connsiteY5" fmla="*/ 546539 h 1300201"/>
                      <a:gd name="connsiteX6" fmla="*/ 175337 w 857614"/>
                      <a:gd name="connsiteY6" fmla="*/ 114713 h 1300201"/>
                      <a:gd name="connsiteX7" fmla="*/ 333957 w 857614"/>
                      <a:gd name="connsiteY7" fmla="*/ 7911 h 1300201"/>
                      <a:gd name="connsiteX0" fmla="*/ 333957 w 857614"/>
                      <a:gd name="connsiteY0" fmla="*/ 0 h 1292290"/>
                      <a:gd name="connsiteX1" fmla="*/ 535749 w 857614"/>
                      <a:gd name="connsiteY1" fmla="*/ 0 h 1292290"/>
                      <a:gd name="connsiteX2" fmla="*/ 857614 w 857614"/>
                      <a:gd name="connsiteY2" fmla="*/ 321865 h 1292290"/>
                      <a:gd name="connsiteX3" fmla="*/ 857614 w 857614"/>
                      <a:gd name="connsiteY3" fmla="*/ 1292290 h 1292290"/>
                      <a:gd name="connsiteX4" fmla="*/ 12092 w 857614"/>
                      <a:gd name="connsiteY4" fmla="*/ 1292290 h 1292290"/>
                      <a:gd name="connsiteX5" fmla="*/ 12092 w 857614"/>
                      <a:gd name="connsiteY5" fmla="*/ 538628 h 1292290"/>
                      <a:gd name="connsiteX6" fmla="*/ 175337 w 857614"/>
                      <a:gd name="connsiteY6" fmla="*/ 106802 h 1292290"/>
                      <a:gd name="connsiteX7" fmla="*/ 333957 w 857614"/>
                      <a:gd name="connsiteY7" fmla="*/ 0 h 1292290"/>
                      <a:gd name="connsiteX0" fmla="*/ 333252 w 856909"/>
                      <a:gd name="connsiteY0" fmla="*/ 10498 h 1302788"/>
                      <a:gd name="connsiteX1" fmla="*/ 535044 w 856909"/>
                      <a:gd name="connsiteY1" fmla="*/ 10498 h 1302788"/>
                      <a:gd name="connsiteX2" fmla="*/ 856909 w 856909"/>
                      <a:gd name="connsiteY2" fmla="*/ 332363 h 1302788"/>
                      <a:gd name="connsiteX3" fmla="*/ 856909 w 856909"/>
                      <a:gd name="connsiteY3" fmla="*/ 1302788 h 1302788"/>
                      <a:gd name="connsiteX4" fmla="*/ 11387 w 856909"/>
                      <a:gd name="connsiteY4" fmla="*/ 1302788 h 1302788"/>
                      <a:gd name="connsiteX5" fmla="*/ 11387 w 856909"/>
                      <a:gd name="connsiteY5" fmla="*/ 549126 h 1302788"/>
                      <a:gd name="connsiteX6" fmla="*/ 165107 w 856909"/>
                      <a:gd name="connsiteY6" fmla="*/ 152225 h 1302788"/>
                      <a:gd name="connsiteX7" fmla="*/ 333252 w 856909"/>
                      <a:gd name="connsiteY7" fmla="*/ 10498 h 1302788"/>
                      <a:gd name="connsiteX0" fmla="*/ 333252 w 856909"/>
                      <a:gd name="connsiteY0" fmla="*/ 0 h 1292290"/>
                      <a:gd name="connsiteX1" fmla="*/ 535044 w 856909"/>
                      <a:gd name="connsiteY1" fmla="*/ 0 h 1292290"/>
                      <a:gd name="connsiteX2" fmla="*/ 856909 w 856909"/>
                      <a:gd name="connsiteY2" fmla="*/ 321865 h 1292290"/>
                      <a:gd name="connsiteX3" fmla="*/ 856909 w 856909"/>
                      <a:gd name="connsiteY3" fmla="*/ 1292290 h 1292290"/>
                      <a:gd name="connsiteX4" fmla="*/ 11387 w 856909"/>
                      <a:gd name="connsiteY4" fmla="*/ 1292290 h 1292290"/>
                      <a:gd name="connsiteX5" fmla="*/ 11387 w 856909"/>
                      <a:gd name="connsiteY5" fmla="*/ 538628 h 1292290"/>
                      <a:gd name="connsiteX6" fmla="*/ 165107 w 856909"/>
                      <a:gd name="connsiteY6" fmla="*/ 141727 h 1292290"/>
                      <a:gd name="connsiteX7" fmla="*/ 333252 w 856909"/>
                      <a:gd name="connsiteY7" fmla="*/ 0 h 1292290"/>
                      <a:gd name="connsiteX0" fmla="*/ 332311 w 855968"/>
                      <a:gd name="connsiteY0" fmla="*/ 10733 h 1303023"/>
                      <a:gd name="connsiteX1" fmla="*/ 534103 w 855968"/>
                      <a:gd name="connsiteY1" fmla="*/ 10733 h 1303023"/>
                      <a:gd name="connsiteX2" fmla="*/ 855968 w 855968"/>
                      <a:gd name="connsiteY2" fmla="*/ 332598 h 1303023"/>
                      <a:gd name="connsiteX3" fmla="*/ 855968 w 855968"/>
                      <a:gd name="connsiteY3" fmla="*/ 1303023 h 1303023"/>
                      <a:gd name="connsiteX4" fmla="*/ 10446 w 855968"/>
                      <a:gd name="connsiteY4" fmla="*/ 1303023 h 1303023"/>
                      <a:gd name="connsiteX5" fmla="*/ 10446 w 855968"/>
                      <a:gd name="connsiteY5" fmla="*/ 549361 h 1303023"/>
                      <a:gd name="connsiteX6" fmla="*/ 151466 w 855968"/>
                      <a:gd name="connsiteY6" fmla="*/ 155635 h 1303023"/>
                      <a:gd name="connsiteX7" fmla="*/ 332311 w 855968"/>
                      <a:gd name="connsiteY7" fmla="*/ 10733 h 1303023"/>
                      <a:gd name="connsiteX0" fmla="*/ 306911 w 855968"/>
                      <a:gd name="connsiteY0" fmla="*/ 15413 h 1295003"/>
                      <a:gd name="connsiteX1" fmla="*/ 534103 w 855968"/>
                      <a:gd name="connsiteY1" fmla="*/ 2713 h 1295003"/>
                      <a:gd name="connsiteX2" fmla="*/ 855968 w 855968"/>
                      <a:gd name="connsiteY2" fmla="*/ 324578 h 1295003"/>
                      <a:gd name="connsiteX3" fmla="*/ 855968 w 855968"/>
                      <a:gd name="connsiteY3" fmla="*/ 1295003 h 1295003"/>
                      <a:gd name="connsiteX4" fmla="*/ 10446 w 855968"/>
                      <a:gd name="connsiteY4" fmla="*/ 1295003 h 1295003"/>
                      <a:gd name="connsiteX5" fmla="*/ 10446 w 855968"/>
                      <a:gd name="connsiteY5" fmla="*/ 541341 h 1295003"/>
                      <a:gd name="connsiteX6" fmla="*/ 151466 w 855968"/>
                      <a:gd name="connsiteY6" fmla="*/ 147615 h 1295003"/>
                      <a:gd name="connsiteX7" fmla="*/ 306911 w 855968"/>
                      <a:gd name="connsiteY7" fmla="*/ 15413 h 1295003"/>
                      <a:gd name="connsiteX0" fmla="*/ 306911 w 855968"/>
                      <a:gd name="connsiteY0" fmla="*/ 12700 h 1292290"/>
                      <a:gd name="connsiteX1" fmla="*/ 534103 w 855968"/>
                      <a:gd name="connsiteY1" fmla="*/ 0 h 1292290"/>
                      <a:gd name="connsiteX2" fmla="*/ 855968 w 855968"/>
                      <a:gd name="connsiteY2" fmla="*/ 321865 h 1292290"/>
                      <a:gd name="connsiteX3" fmla="*/ 855968 w 855968"/>
                      <a:gd name="connsiteY3" fmla="*/ 1292290 h 1292290"/>
                      <a:gd name="connsiteX4" fmla="*/ 10446 w 855968"/>
                      <a:gd name="connsiteY4" fmla="*/ 1292290 h 1292290"/>
                      <a:gd name="connsiteX5" fmla="*/ 10446 w 855968"/>
                      <a:gd name="connsiteY5" fmla="*/ 538628 h 1292290"/>
                      <a:gd name="connsiteX6" fmla="*/ 151466 w 855968"/>
                      <a:gd name="connsiteY6" fmla="*/ 144902 h 1292290"/>
                      <a:gd name="connsiteX7" fmla="*/ 306911 w 855968"/>
                      <a:gd name="connsiteY7" fmla="*/ 12700 h 1292290"/>
                      <a:gd name="connsiteX0" fmla="*/ 306911 w 855968"/>
                      <a:gd name="connsiteY0" fmla="*/ 12700 h 1292290"/>
                      <a:gd name="connsiteX1" fmla="*/ 534103 w 855968"/>
                      <a:gd name="connsiteY1" fmla="*/ 0 h 1292290"/>
                      <a:gd name="connsiteX2" fmla="*/ 855968 w 855968"/>
                      <a:gd name="connsiteY2" fmla="*/ 321865 h 1292290"/>
                      <a:gd name="connsiteX3" fmla="*/ 855968 w 855968"/>
                      <a:gd name="connsiteY3" fmla="*/ 1292290 h 1292290"/>
                      <a:gd name="connsiteX4" fmla="*/ 10446 w 855968"/>
                      <a:gd name="connsiteY4" fmla="*/ 1292290 h 1292290"/>
                      <a:gd name="connsiteX5" fmla="*/ 10446 w 855968"/>
                      <a:gd name="connsiteY5" fmla="*/ 538628 h 1292290"/>
                      <a:gd name="connsiteX6" fmla="*/ 151466 w 855968"/>
                      <a:gd name="connsiteY6" fmla="*/ 144902 h 1292290"/>
                      <a:gd name="connsiteX7" fmla="*/ 306911 w 855968"/>
                      <a:gd name="connsiteY7" fmla="*/ 12700 h 1292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55968" h="1292290">
                        <a:moveTo>
                          <a:pt x="306911" y="12700"/>
                        </a:moveTo>
                        <a:lnTo>
                          <a:pt x="534103" y="0"/>
                        </a:lnTo>
                        <a:cubicBezTo>
                          <a:pt x="711864" y="0"/>
                          <a:pt x="855968" y="144104"/>
                          <a:pt x="855968" y="321865"/>
                        </a:cubicBezTo>
                        <a:lnTo>
                          <a:pt x="855968" y="1292290"/>
                        </a:lnTo>
                        <a:lnTo>
                          <a:pt x="10446" y="1292290"/>
                        </a:lnTo>
                        <a:cubicBezTo>
                          <a:pt x="10446" y="1041069"/>
                          <a:pt x="-13057" y="729859"/>
                          <a:pt x="10446" y="538628"/>
                        </a:cubicBezTo>
                        <a:cubicBezTo>
                          <a:pt x="33949" y="347397"/>
                          <a:pt x="92530" y="226207"/>
                          <a:pt x="151466" y="144902"/>
                        </a:cubicBezTo>
                        <a:cubicBezTo>
                          <a:pt x="210402" y="63597"/>
                          <a:pt x="243138" y="36850"/>
                          <a:pt x="306911" y="1270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7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51" name="四角形: 上の 2 つの角を丸める 350">
                    <a:extLst>
                      <a:ext uri="{FF2B5EF4-FFF2-40B4-BE49-F238E27FC236}">
                        <a16:creationId xmlns:a16="http://schemas.microsoft.com/office/drawing/2014/main" id="{0E709AD1-4925-4079-BE9C-65BD2F9CEF80}"/>
                      </a:ext>
                    </a:extLst>
                  </p:cNvPr>
                  <p:cNvSpPr/>
                  <p:nvPr/>
                </p:nvSpPr>
                <p:spPr>
                  <a:xfrm>
                    <a:off x="4043375" y="2401161"/>
                    <a:ext cx="202762" cy="1143856"/>
                  </a:xfrm>
                  <a:prstGeom prst="round2SameRect">
                    <a:avLst>
                      <a:gd name="adj1" fmla="val 40288"/>
                      <a:gd name="adj2" fmla="val 0"/>
                    </a:avLst>
                  </a:prstGeom>
                  <a:solidFill>
                    <a:srgbClr val="000000">
                      <a:alpha val="3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2" name="フリーフォーム: 図形 351">
                    <a:extLst>
                      <a:ext uri="{FF2B5EF4-FFF2-40B4-BE49-F238E27FC236}">
                        <a16:creationId xmlns:a16="http://schemas.microsoft.com/office/drawing/2014/main" id="{1E35E62A-69B9-4F1C-B41F-6E1FD321FA32}"/>
                      </a:ext>
                    </a:extLst>
                  </p:cNvPr>
                  <p:cNvSpPr/>
                  <p:nvPr/>
                </p:nvSpPr>
                <p:spPr>
                  <a:xfrm flipH="1">
                    <a:off x="4089531" y="2329179"/>
                    <a:ext cx="367416" cy="1210589"/>
                  </a:xfrm>
                  <a:custGeom>
                    <a:avLst/>
                    <a:gdLst>
                      <a:gd name="connsiteX0" fmla="*/ 42070 w 328822"/>
                      <a:gd name="connsiteY0" fmla="*/ 0 h 947738"/>
                      <a:gd name="connsiteX1" fmla="*/ 286752 w 328822"/>
                      <a:gd name="connsiteY1" fmla="*/ 0 h 947738"/>
                      <a:gd name="connsiteX2" fmla="*/ 315902 w 328822"/>
                      <a:gd name="connsiteY2" fmla="*/ 43235 h 947738"/>
                      <a:gd name="connsiteX3" fmla="*/ 328822 w 328822"/>
                      <a:gd name="connsiteY3" fmla="*/ 107231 h 947738"/>
                      <a:gd name="connsiteX4" fmla="*/ 328822 w 328822"/>
                      <a:gd name="connsiteY4" fmla="*/ 947738 h 947738"/>
                      <a:gd name="connsiteX5" fmla="*/ 0 w 328822"/>
                      <a:gd name="connsiteY5" fmla="*/ 947738 h 947738"/>
                      <a:gd name="connsiteX6" fmla="*/ 0 w 328822"/>
                      <a:gd name="connsiteY6" fmla="*/ 107231 h 947738"/>
                      <a:gd name="connsiteX7" fmla="*/ 12920 w 328822"/>
                      <a:gd name="connsiteY7" fmla="*/ 43235 h 947738"/>
                      <a:gd name="connsiteX0" fmla="*/ 315902 w 407342"/>
                      <a:gd name="connsiteY0" fmla="*/ 43235 h 947738"/>
                      <a:gd name="connsiteX1" fmla="*/ 328822 w 407342"/>
                      <a:gd name="connsiteY1" fmla="*/ 107231 h 947738"/>
                      <a:gd name="connsiteX2" fmla="*/ 328822 w 407342"/>
                      <a:gd name="connsiteY2" fmla="*/ 947738 h 947738"/>
                      <a:gd name="connsiteX3" fmla="*/ 0 w 407342"/>
                      <a:gd name="connsiteY3" fmla="*/ 947738 h 947738"/>
                      <a:gd name="connsiteX4" fmla="*/ 0 w 407342"/>
                      <a:gd name="connsiteY4" fmla="*/ 107231 h 947738"/>
                      <a:gd name="connsiteX5" fmla="*/ 12920 w 407342"/>
                      <a:gd name="connsiteY5" fmla="*/ 43235 h 947738"/>
                      <a:gd name="connsiteX6" fmla="*/ 42070 w 407342"/>
                      <a:gd name="connsiteY6" fmla="*/ 0 h 947738"/>
                      <a:gd name="connsiteX7" fmla="*/ 286752 w 407342"/>
                      <a:gd name="connsiteY7" fmla="*/ 0 h 947738"/>
                      <a:gd name="connsiteX8" fmla="*/ 407342 w 407342"/>
                      <a:gd name="connsiteY8" fmla="*/ 134675 h 947738"/>
                      <a:gd name="connsiteX0" fmla="*/ 315902 w 328822"/>
                      <a:gd name="connsiteY0" fmla="*/ 43235 h 947738"/>
                      <a:gd name="connsiteX1" fmla="*/ 328822 w 328822"/>
                      <a:gd name="connsiteY1" fmla="*/ 107231 h 947738"/>
                      <a:gd name="connsiteX2" fmla="*/ 328822 w 328822"/>
                      <a:gd name="connsiteY2" fmla="*/ 947738 h 947738"/>
                      <a:gd name="connsiteX3" fmla="*/ 0 w 328822"/>
                      <a:gd name="connsiteY3" fmla="*/ 947738 h 947738"/>
                      <a:gd name="connsiteX4" fmla="*/ 0 w 328822"/>
                      <a:gd name="connsiteY4" fmla="*/ 107231 h 947738"/>
                      <a:gd name="connsiteX5" fmla="*/ 12920 w 328822"/>
                      <a:gd name="connsiteY5" fmla="*/ 43235 h 947738"/>
                      <a:gd name="connsiteX6" fmla="*/ 42070 w 328822"/>
                      <a:gd name="connsiteY6" fmla="*/ 0 h 947738"/>
                      <a:gd name="connsiteX7" fmla="*/ 286752 w 328822"/>
                      <a:gd name="connsiteY7" fmla="*/ 0 h 947738"/>
                      <a:gd name="connsiteX0" fmla="*/ 315902 w 328822"/>
                      <a:gd name="connsiteY0" fmla="*/ 43235 h 947738"/>
                      <a:gd name="connsiteX1" fmla="*/ 328822 w 328822"/>
                      <a:gd name="connsiteY1" fmla="*/ 107231 h 947738"/>
                      <a:gd name="connsiteX2" fmla="*/ 328822 w 328822"/>
                      <a:gd name="connsiteY2" fmla="*/ 947738 h 947738"/>
                      <a:gd name="connsiteX3" fmla="*/ 0 w 328822"/>
                      <a:gd name="connsiteY3" fmla="*/ 947738 h 947738"/>
                      <a:gd name="connsiteX4" fmla="*/ 0 w 328822"/>
                      <a:gd name="connsiteY4" fmla="*/ 107231 h 947738"/>
                      <a:gd name="connsiteX5" fmla="*/ 12920 w 328822"/>
                      <a:gd name="connsiteY5" fmla="*/ 43235 h 947738"/>
                      <a:gd name="connsiteX6" fmla="*/ 42070 w 328822"/>
                      <a:gd name="connsiteY6" fmla="*/ 0 h 947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28822" h="947738">
                        <a:moveTo>
                          <a:pt x="315902" y="43235"/>
                        </a:moveTo>
                        <a:cubicBezTo>
                          <a:pt x="324222" y="62905"/>
                          <a:pt x="328822" y="84531"/>
                          <a:pt x="328822" y="107231"/>
                        </a:cubicBezTo>
                        <a:lnTo>
                          <a:pt x="328822" y="947738"/>
                        </a:lnTo>
                        <a:lnTo>
                          <a:pt x="0" y="947738"/>
                        </a:lnTo>
                        <a:lnTo>
                          <a:pt x="0" y="107231"/>
                        </a:lnTo>
                        <a:cubicBezTo>
                          <a:pt x="0" y="84531"/>
                          <a:pt x="4601" y="62905"/>
                          <a:pt x="12920" y="43235"/>
                        </a:cubicBezTo>
                        <a:lnTo>
                          <a:pt x="42070" y="0"/>
                        </a:lnTo>
                      </a:path>
                    </a:pathLst>
                  </a:custGeom>
                  <a:solidFill>
                    <a:schemeClr val="accent4">
                      <a:lumMod val="7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53" name="四角形: 上の 2 つの角を丸める 352">
                    <a:extLst>
                      <a:ext uri="{FF2B5EF4-FFF2-40B4-BE49-F238E27FC236}">
                        <a16:creationId xmlns:a16="http://schemas.microsoft.com/office/drawing/2014/main" id="{04D1D0DF-5731-4E64-A02C-E048532F818C}"/>
                      </a:ext>
                    </a:extLst>
                  </p:cNvPr>
                  <p:cNvSpPr/>
                  <p:nvPr/>
                </p:nvSpPr>
                <p:spPr>
                  <a:xfrm>
                    <a:off x="3823880" y="2640843"/>
                    <a:ext cx="122403" cy="294947"/>
                  </a:xfrm>
                  <a:prstGeom prst="round2SameRect">
                    <a:avLst>
                      <a:gd name="adj1" fmla="val 0"/>
                      <a:gd name="adj2" fmla="val 27536"/>
                    </a:avLst>
                  </a:prstGeom>
                  <a:solidFill>
                    <a:schemeClr val="accent4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54" name="フリーフォーム: 図形 353">
                    <a:extLst>
                      <a:ext uri="{FF2B5EF4-FFF2-40B4-BE49-F238E27FC236}">
                        <a16:creationId xmlns:a16="http://schemas.microsoft.com/office/drawing/2014/main" id="{75B351CD-1DFC-4B59-942E-8D0DBCD4B39D}"/>
                      </a:ext>
                    </a:extLst>
                  </p:cNvPr>
                  <p:cNvSpPr/>
                  <p:nvPr/>
                </p:nvSpPr>
                <p:spPr>
                  <a:xfrm>
                    <a:off x="3914032" y="2247900"/>
                    <a:ext cx="279349" cy="242689"/>
                  </a:xfrm>
                  <a:custGeom>
                    <a:avLst/>
                    <a:gdLst>
                      <a:gd name="connsiteX0" fmla="*/ 236873 w 236873"/>
                      <a:gd name="connsiteY0" fmla="*/ 0 h 248144"/>
                      <a:gd name="connsiteX1" fmla="*/ 25613 w 236873"/>
                      <a:gd name="connsiteY1" fmla="*/ 248144 h 248144"/>
                      <a:gd name="connsiteX2" fmla="*/ 0 w 236873"/>
                      <a:gd name="connsiteY2" fmla="*/ 108722 h 248144"/>
                      <a:gd name="connsiteX3" fmla="*/ 17343 w 236873"/>
                      <a:gd name="connsiteY3" fmla="*/ 86469 h 248144"/>
                      <a:gd name="connsiteX4" fmla="*/ 132604 w 236873"/>
                      <a:gd name="connsiteY4" fmla="*/ 5828 h 248144"/>
                      <a:gd name="connsiteX0" fmla="*/ 236873 w 236873"/>
                      <a:gd name="connsiteY0" fmla="*/ 0 h 236540"/>
                      <a:gd name="connsiteX1" fmla="*/ 63977 w 236873"/>
                      <a:gd name="connsiteY1" fmla="*/ 236540 h 236540"/>
                      <a:gd name="connsiteX2" fmla="*/ 0 w 236873"/>
                      <a:gd name="connsiteY2" fmla="*/ 108722 h 236540"/>
                      <a:gd name="connsiteX3" fmla="*/ 17343 w 236873"/>
                      <a:gd name="connsiteY3" fmla="*/ 86469 h 236540"/>
                      <a:gd name="connsiteX4" fmla="*/ 132604 w 236873"/>
                      <a:gd name="connsiteY4" fmla="*/ 5828 h 236540"/>
                      <a:gd name="connsiteX5" fmla="*/ 236873 w 236873"/>
                      <a:gd name="connsiteY5" fmla="*/ 0 h 236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36873" h="236540">
                        <a:moveTo>
                          <a:pt x="236873" y="0"/>
                        </a:moveTo>
                        <a:lnTo>
                          <a:pt x="63977" y="236540"/>
                        </a:lnTo>
                        <a:lnTo>
                          <a:pt x="0" y="108722"/>
                        </a:lnTo>
                        <a:lnTo>
                          <a:pt x="17343" y="86469"/>
                        </a:lnTo>
                        <a:cubicBezTo>
                          <a:pt x="54403" y="43514"/>
                          <a:pt x="84774" y="23941"/>
                          <a:pt x="132604" y="5828"/>
                        </a:cubicBezTo>
                        <a:lnTo>
                          <a:pt x="236873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55" name="楕円 354">
                    <a:extLst>
                      <a:ext uri="{FF2B5EF4-FFF2-40B4-BE49-F238E27FC236}">
                        <a16:creationId xmlns:a16="http://schemas.microsoft.com/office/drawing/2014/main" id="{1EABF899-B223-4C14-9519-AD73B3CF34F3}"/>
                      </a:ext>
                    </a:extLst>
                  </p:cNvPr>
                  <p:cNvSpPr/>
                  <p:nvPr/>
                </p:nvSpPr>
                <p:spPr>
                  <a:xfrm rot="1384998">
                    <a:off x="3859999" y="2381175"/>
                    <a:ext cx="45719" cy="71425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6" name="フリーフォーム: 図形 355">
                    <a:extLst>
                      <a:ext uri="{FF2B5EF4-FFF2-40B4-BE49-F238E27FC236}">
                        <a16:creationId xmlns:a16="http://schemas.microsoft.com/office/drawing/2014/main" id="{3E557723-07D0-4890-B688-48EDAB871523}"/>
                      </a:ext>
                    </a:extLst>
                  </p:cNvPr>
                  <p:cNvSpPr/>
                  <p:nvPr/>
                </p:nvSpPr>
                <p:spPr>
                  <a:xfrm>
                    <a:off x="3537863" y="927573"/>
                    <a:ext cx="1143511" cy="1217128"/>
                  </a:xfrm>
                  <a:custGeom>
                    <a:avLst/>
                    <a:gdLst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5859 w 1143476"/>
                      <a:gd name="connsiteY8" fmla="*/ 981871 h 1200881"/>
                      <a:gd name="connsiteX9" fmla="*/ 94841 w 1143476"/>
                      <a:gd name="connsiteY9" fmla="*/ 974079 h 1200881"/>
                      <a:gd name="connsiteX10" fmla="*/ 88720 w 1143476"/>
                      <a:gd name="connsiteY10" fmla="*/ 889406 h 1200881"/>
                      <a:gd name="connsiteX11" fmla="*/ 936 w 1143476"/>
                      <a:gd name="connsiteY11" fmla="*/ 840342 h 1200881"/>
                      <a:gd name="connsiteX12" fmla="*/ 92759 w 1143476"/>
                      <a:gd name="connsiteY12" fmla="*/ 652895 h 1200881"/>
                      <a:gd name="connsiteX13" fmla="*/ 68115 w 1143476"/>
                      <a:gd name="connsiteY13" fmla="*/ 518506 h 1200881"/>
                      <a:gd name="connsiteX14" fmla="*/ 63638 w 1143476"/>
                      <a:gd name="connsiteY14" fmla="*/ 393761 h 1200881"/>
                      <a:gd name="connsiteX15" fmla="*/ 633178 w 1143476"/>
                      <a:gd name="connsiteY15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5859 w 1143476"/>
                      <a:gd name="connsiteY8" fmla="*/ 981871 h 1200881"/>
                      <a:gd name="connsiteX9" fmla="*/ 94841 w 1143476"/>
                      <a:gd name="connsiteY9" fmla="*/ 974079 h 1200881"/>
                      <a:gd name="connsiteX10" fmla="*/ 88720 w 1143476"/>
                      <a:gd name="connsiteY10" fmla="*/ 889406 h 1200881"/>
                      <a:gd name="connsiteX11" fmla="*/ 936 w 1143476"/>
                      <a:gd name="connsiteY11" fmla="*/ 840342 h 1200881"/>
                      <a:gd name="connsiteX12" fmla="*/ 92759 w 1143476"/>
                      <a:gd name="connsiteY12" fmla="*/ 652895 h 1200881"/>
                      <a:gd name="connsiteX13" fmla="*/ 68115 w 1143476"/>
                      <a:gd name="connsiteY13" fmla="*/ 518506 h 1200881"/>
                      <a:gd name="connsiteX14" fmla="*/ 63638 w 1143476"/>
                      <a:gd name="connsiteY14" fmla="*/ 393761 h 1200881"/>
                      <a:gd name="connsiteX15" fmla="*/ 633178 w 1143476"/>
                      <a:gd name="connsiteY15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998540 h 1200881"/>
                      <a:gd name="connsiteX9" fmla="*/ 94841 w 1143476"/>
                      <a:gd name="connsiteY9" fmla="*/ 974079 h 1200881"/>
                      <a:gd name="connsiteX10" fmla="*/ 88720 w 1143476"/>
                      <a:gd name="connsiteY10" fmla="*/ 889406 h 1200881"/>
                      <a:gd name="connsiteX11" fmla="*/ 936 w 1143476"/>
                      <a:gd name="connsiteY11" fmla="*/ 840342 h 1200881"/>
                      <a:gd name="connsiteX12" fmla="*/ 92759 w 1143476"/>
                      <a:gd name="connsiteY12" fmla="*/ 652895 h 1200881"/>
                      <a:gd name="connsiteX13" fmla="*/ 68115 w 1143476"/>
                      <a:gd name="connsiteY13" fmla="*/ 518506 h 1200881"/>
                      <a:gd name="connsiteX14" fmla="*/ 63638 w 1143476"/>
                      <a:gd name="connsiteY14" fmla="*/ 393761 h 1200881"/>
                      <a:gd name="connsiteX15" fmla="*/ 633178 w 1143476"/>
                      <a:gd name="connsiteY15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998540 h 1200881"/>
                      <a:gd name="connsiteX9" fmla="*/ 92460 w 1143476"/>
                      <a:gd name="connsiteY9" fmla="*/ 969317 h 1200881"/>
                      <a:gd name="connsiteX10" fmla="*/ 88720 w 1143476"/>
                      <a:gd name="connsiteY10" fmla="*/ 889406 h 1200881"/>
                      <a:gd name="connsiteX11" fmla="*/ 936 w 1143476"/>
                      <a:gd name="connsiteY11" fmla="*/ 840342 h 1200881"/>
                      <a:gd name="connsiteX12" fmla="*/ 92759 w 1143476"/>
                      <a:gd name="connsiteY12" fmla="*/ 652895 h 1200881"/>
                      <a:gd name="connsiteX13" fmla="*/ 68115 w 1143476"/>
                      <a:gd name="connsiteY13" fmla="*/ 518506 h 1200881"/>
                      <a:gd name="connsiteX14" fmla="*/ 63638 w 1143476"/>
                      <a:gd name="connsiteY14" fmla="*/ 393761 h 1200881"/>
                      <a:gd name="connsiteX15" fmla="*/ 633178 w 1143476"/>
                      <a:gd name="connsiteY15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998540 h 1200881"/>
                      <a:gd name="connsiteX9" fmla="*/ 92460 w 1143476"/>
                      <a:gd name="connsiteY9" fmla="*/ 955029 h 1200881"/>
                      <a:gd name="connsiteX10" fmla="*/ 88720 w 1143476"/>
                      <a:gd name="connsiteY10" fmla="*/ 889406 h 1200881"/>
                      <a:gd name="connsiteX11" fmla="*/ 936 w 1143476"/>
                      <a:gd name="connsiteY11" fmla="*/ 840342 h 1200881"/>
                      <a:gd name="connsiteX12" fmla="*/ 92759 w 1143476"/>
                      <a:gd name="connsiteY12" fmla="*/ 652895 h 1200881"/>
                      <a:gd name="connsiteX13" fmla="*/ 68115 w 1143476"/>
                      <a:gd name="connsiteY13" fmla="*/ 518506 h 1200881"/>
                      <a:gd name="connsiteX14" fmla="*/ 63638 w 1143476"/>
                      <a:gd name="connsiteY14" fmla="*/ 393761 h 1200881"/>
                      <a:gd name="connsiteX15" fmla="*/ 633178 w 1143476"/>
                      <a:gd name="connsiteY15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998540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1012828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1012828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2417 w 1143476"/>
                      <a:gd name="connsiteY6" fmla="*/ 984828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1012828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2417 w 1143476"/>
                      <a:gd name="connsiteY6" fmla="*/ 984828 h 1200881"/>
                      <a:gd name="connsiteX7" fmla="*/ 189105 w 1143476"/>
                      <a:gd name="connsiteY7" fmla="*/ 986958 h 1200881"/>
                      <a:gd name="connsiteX8" fmla="*/ 88715 w 1143476"/>
                      <a:gd name="connsiteY8" fmla="*/ 993778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2417 w 1143476"/>
                      <a:gd name="connsiteY6" fmla="*/ 984828 h 1200881"/>
                      <a:gd name="connsiteX7" fmla="*/ 189105 w 1143476"/>
                      <a:gd name="connsiteY7" fmla="*/ 986958 h 1200881"/>
                      <a:gd name="connsiteX8" fmla="*/ 88715 w 1143476"/>
                      <a:gd name="connsiteY8" fmla="*/ 993778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2417 w 1143476"/>
                      <a:gd name="connsiteY6" fmla="*/ 984828 h 1200881"/>
                      <a:gd name="connsiteX7" fmla="*/ 189105 w 1143476"/>
                      <a:gd name="connsiteY7" fmla="*/ 986958 h 1200881"/>
                      <a:gd name="connsiteX8" fmla="*/ 93478 w 1143476"/>
                      <a:gd name="connsiteY8" fmla="*/ 979490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0036 w 1143476"/>
                      <a:gd name="connsiteY6" fmla="*/ 994353 h 1200881"/>
                      <a:gd name="connsiteX7" fmla="*/ 189105 w 1143476"/>
                      <a:gd name="connsiteY7" fmla="*/ 986958 h 1200881"/>
                      <a:gd name="connsiteX8" fmla="*/ 93478 w 1143476"/>
                      <a:gd name="connsiteY8" fmla="*/ 979490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0036 w 1143476"/>
                      <a:gd name="connsiteY6" fmla="*/ 994353 h 1200881"/>
                      <a:gd name="connsiteX7" fmla="*/ 189105 w 1143476"/>
                      <a:gd name="connsiteY7" fmla="*/ 986958 h 1200881"/>
                      <a:gd name="connsiteX8" fmla="*/ 93478 w 1143476"/>
                      <a:gd name="connsiteY8" fmla="*/ 979490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9561 w 1143476"/>
                      <a:gd name="connsiteY6" fmla="*/ 1006259 h 1200881"/>
                      <a:gd name="connsiteX7" fmla="*/ 189105 w 1143476"/>
                      <a:gd name="connsiteY7" fmla="*/ 986958 h 1200881"/>
                      <a:gd name="connsiteX8" fmla="*/ 93478 w 1143476"/>
                      <a:gd name="connsiteY8" fmla="*/ 979490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9561 w 1143476"/>
                      <a:gd name="connsiteY6" fmla="*/ 1006259 h 1200881"/>
                      <a:gd name="connsiteX7" fmla="*/ 165293 w 1143476"/>
                      <a:gd name="connsiteY7" fmla="*/ 986958 h 1200881"/>
                      <a:gd name="connsiteX8" fmla="*/ 93478 w 1143476"/>
                      <a:gd name="connsiteY8" fmla="*/ 979490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99810 w 1143476"/>
                      <a:gd name="connsiteY0" fmla="*/ 973093 h 1200881"/>
                      <a:gd name="connsiteX1" fmla="*/ 239030 w 1143476"/>
                      <a:gd name="connsiteY1" fmla="*/ 1198218 h 1200881"/>
                      <a:gd name="connsiteX2" fmla="*/ 103622 w 1143476"/>
                      <a:gd name="connsiteY2" fmla="*/ 1041297 h 1200881"/>
                      <a:gd name="connsiteX3" fmla="*/ 99561 w 1143476"/>
                      <a:gd name="connsiteY3" fmla="*/ 1006259 h 1200881"/>
                      <a:gd name="connsiteX4" fmla="*/ 165293 w 1143476"/>
                      <a:gd name="connsiteY4" fmla="*/ 986958 h 1200881"/>
                      <a:gd name="connsiteX5" fmla="*/ 93478 w 1143476"/>
                      <a:gd name="connsiteY5" fmla="*/ 979490 h 1200881"/>
                      <a:gd name="connsiteX6" fmla="*/ 88720 w 1143476"/>
                      <a:gd name="connsiteY6" fmla="*/ 889406 h 1200881"/>
                      <a:gd name="connsiteX7" fmla="*/ 936 w 1143476"/>
                      <a:gd name="connsiteY7" fmla="*/ 840342 h 1200881"/>
                      <a:gd name="connsiteX8" fmla="*/ 92759 w 1143476"/>
                      <a:gd name="connsiteY8" fmla="*/ 652895 h 1200881"/>
                      <a:gd name="connsiteX9" fmla="*/ 68115 w 1143476"/>
                      <a:gd name="connsiteY9" fmla="*/ 518506 h 1200881"/>
                      <a:gd name="connsiteX10" fmla="*/ 63638 w 1143476"/>
                      <a:gd name="connsiteY10" fmla="*/ 393761 h 1200881"/>
                      <a:gd name="connsiteX11" fmla="*/ 633178 w 1143476"/>
                      <a:gd name="connsiteY11" fmla="*/ 0 h 1200881"/>
                      <a:gd name="connsiteX12" fmla="*/ 1143476 w 1143476"/>
                      <a:gd name="connsiteY12" fmla="*/ 569195 h 1200881"/>
                      <a:gd name="connsiteX13" fmla="*/ 788602 w 1143476"/>
                      <a:gd name="connsiteY13" fmla="*/ 1114669 h 1200881"/>
                      <a:gd name="connsiteX14" fmla="*/ 791250 w 1143476"/>
                      <a:gd name="connsiteY14" fmla="*/ 1064533 h 1200881"/>
                      <a:gd name="connsiteX0" fmla="*/ 699810 w 1143476"/>
                      <a:gd name="connsiteY0" fmla="*/ 973093 h 1200881"/>
                      <a:gd name="connsiteX1" fmla="*/ 239030 w 1143476"/>
                      <a:gd name="connsiteY1" fmla="*/ 1198218 h 1200881"/>
                      <a:gd name="connsiteX2" fmla="*/ 103622 w 1143476"/>
                      <a:gd name="connsiteY2" fmla="*/ 1041297 h 1200881"/>
                      <a:gd name="connsiteX3" fmla="*/ 99561 w 1143476"/>
                      <a:gd name="connsiteY3" fmla="*/ 1006259 h 1200881"/>
                      <a:gd name="connsiteX4" fmla="*/ 165293 w 1143476"/>
                      <a:gd name="connsiteY4" fmla="*/ 986958 h 1200881"/>
                      <a:gd name="connsiteX5" fmla="*/ 93478 w 1143476"/>
                      <a:gd name="connsiteY5" fmla="*/ 979490 h 1200881"/>
                      <a:gd name="connsiteX6" fmla="*/ 88720 w 1143476"/>
                      <a:gd name="connsiteY6" fmla="*/ 889406 h 1200881"/>
                      <a:gd name="connsiteX7" fmla="*/ 936 w 1143476"/>
                      <a:gd name="connsiteY7" fmla="*/ 840342 h 1200881"/>
                      <a:gd name="connsiteX8" fmla="*/ 92759 w 1143476"/>
                      <a:gd name="connsiteY8" fmla="*/ 652895 h 1200881"/>
                      <a:gd name="connsiteX9" fmla="*/ 68115 w 1143476"/>
                      <a:gd name="connsiteY9" fmla="*/ 518506 h 1200881"/>
                      <a:gd name="connsiteX10" fmla="*/ 63638 w 1143476"/>
                      <a:gd name="connsiteY10" fmla="*/ 393761 h 1200881"/>
                      <a:gd name="connsiteX11" fmla="*/ 633178 w 1143476"/>
                      <a:gd name="connsiteY11" fmla="*/ 0 h 1200881"/>
                      <a:gd name="connsiteX12" fmla="*/ 1143476 w 1143476"/>
                      <a:gd name="connsiteY12" fmla="*/ 569195 h 1200881"/>
                      <a:gd name="connsiteX13" fmla="*/ 788602 w 1143476"/>
                      <a:gd name="connsiteY13" fmla="*/ 1114669 h 1200881"/>
                      <a:gd name="connsiteX0" fmla="*/ 699810 w 1143476"/>
                      <a:gd name="connsiteY0" fmla="*/ 973093 h 1200881"/>
                      <a:gd name="connsiteX1" fmla="*/ 239030 w 1143476"/>
                      <a:gd name="connsiteY1" fmla="*/ 1198218 h 1200881"/>
                      <a:gd name="connsiteX2" fmla="*/ 103622 w 1143476"/>
                      <a:gd name="connsiteY2" fmla="*/ 1041297 h 1200881"/>
                      <a:gd name="connsiteX3" fmla="*/ 99561 w 1143476"/>
                      <a:gd name="connsiteY3" fmla="*/ 1006259 h 1200881"/>
                      <a:gd name="connsiteX4" fmla="*/ 165293 w 1143476"/>
                      <a:gd name="connsiteY4" fmla="*/ 986958 h 1200881"/>
                      <a:gd name="connsiteX5" fmla="*/ 93478 w 1143476"/>
                      <a:gd name="connsiteY5" fmla="*/ 979490 h 1200881"/>
                      <a:gd name="connsiteX6" fmla="*/ 88720 w 1143476"/>
                      <a:gd name="connsiteY6" fmla="*/ 889406 h 1200881"/>
                      <a:gd name="connsiteX7" fmla="*/ 936 w 1143476"/>
                      <a:gd name="connsiteY7" fmla="*/ 840342 h 1200881"/>
                      <a:gd name="connsiteX8" fmla="*/ 92759 w 1143476"/>
                      <a:gd name="connsiteY8" fmla="*/ 652895 h 1200881"/>
                      <a:gd name="connsiteX9" fmla="*/ 68115 w 1143476"/>
                      <a:gd name="connsiteY9" fmla="*/ 518506 h 1200881"/>
                      <a:gd name="connsiteX10" fmla="*/ 63638 w 1143476"/>
                      <a:gd name="connsiteY10" fmla="*/ 393761 h 1200881"/>
                      <a:gd name="connsiteX11" fmla="*/ 633178 w 1143476"/>
                      <a:gd name="connsiteY11" fmla="*/ 0 h 1200881"/>
                      <a:gd name="connsiteX12" fmla="*/ 1143476 w 1143476"/>
                      <a:gd name="connsiteY12" fmla="*/ 569195 h 1200881"/>
                      <a:gd name="connsiteX13" fmla="*/ 788602 w 1143476"/>
                      <a:gd name="connsiteY13" fmla="*/ 1114669 h 1200881"/>
                      <a:gd name="connsiteX0" fmla="*/ 699810 w 1145416"/>
                      <a:gd name="connsiteY0" fmla="*/ 973093 h 1200881"/>
                      <a:gd name="connsiteX1" fmla="*/ 239030 w 1145416"/>
                      <a:gd name="connsiteY1" fmla="*/ 1198218 h 1200881"/>
                      <a:gd name="connsiteX2" fmla="*/ 103622 w 1145416"/>
                      <a:gd name="connsiteY2" fmla="*/ 1041297 h 1200881"/>
                      <a:gd name="connsiteX3" fmla="*/ 99561 w 1145416"/>
                      <a:gd name="connsiteY3" fmla="*/ 1006259 h 1200881"/>
                      <a:gd name="connsiteX4" fmla="*/ 165293 w 1145416"/>
                      <a:gd name="connsiteY4" fmla="*/ 986958 h 1200881"/>
                      <a:gd name="connsiteX5" fmla="*/ 93478 w 1145416"/>
                      <a:gd name="connsiteY5" fmla="*/ 979490 h 1200881"/>
                      <a:gd name="connsiteX6" fmla="*/ 88720 w 1145416"/>
                      <a:gd name="connsiteY6" fmla="*/ 889406 h 1200881"/>
                      <a:gd name="connsiteX7" fmla="*/ 936 w 1145416"/>
                      <a:gd name="connsiteY7" fmla="*/ 840342 h 1200881"/>
                      <a:gd name="connsiteX8" fmla="*/ 92759 w 1145416"/>
                      <a:gd name="connsiteY8" fmla="*/ 652895 h 1200881"/>
                      <a:gd name="connsiteX9" fmla="*/ 68115 w 1145416"/>
                      <a:gd name="connsiteY9" fmla="*/ 518506 h 1200881"/>
                      <a:gd name="connsiteX10" fmla="*/ 63638 w 1145416"/>
                      <a:gd name="connsiteY10" fmla="*/ 393761 h 1200881"/>
                      <a:gd name="connsiteX11" fmla="*/ 633178 w 1145416"/>
                      <a:gd name="connsiteY11" fmla="*/ 0 h 1200881"/>
                      <a:gd name="connsiteX12" fmla="*/ 1143476 w 1145416"/>
                      <a:gd name="connsiteY12" fmla="*/ 569195 h 1200881"/>
                      <a:gd name="connsiteX13" fmla="*/ 802890 w 1145416"/>
                      <a:gd name="connsiteY13" fmla="*/ 1150387 h 1200881"/>
                      <a:gd name="connsiteX0" fmla="*/ 699810 w 1145019"/>
                      <a:gd name="connsiteY0" fmla="*/ 973093 h 1200881"/>
                      <a:gd name="connsiteX1" fmla="*/ 239030 w 1145019"/>
                      <a:gd name="connsiteY1" fmla="*/ 1198218 h 1200881"/>
                      <a:gd name="connsiteX2" fmla="*/ 103622 w 1145019"/>
                      <a:gd name="connsiteY2" fmla="*/ 1041297 h 1200881"/>
                      <a:gd name="connsiteX3" fmla="*/ 99561 w 1145019"/>
                      <a:gd name="connsiteY3" fmla="*/ 1006259 h 1200881"/>
                      <a:gd name="connsiteX4" fmla="*/ 165293 w 1145019"/>
                      <a:gd name="connsiteY4" fmla="*/ 986958 h 1200881"/>
                      <a:gd name="connsiteX5" fmla="*/ 93478 w 1145019"/>
                      <a:gd name="connsiteY5" fmla="*/ 979490 h 1200881"/>
                      <a:gd name="connsiteX6" fmla="*/ 88720 w 1145019"/>
                      <a:gd name="connsiteY6" fmla="*/ 889406 h 1200881"/>
                      <a:gd name="connsiteX7" fmla="*/ 936 w 1145019"/>
                      <a:gd name="connsiteY7" fmla="*/ 840342 h 1200881"/>
                      <a:gd name="connsiteX8" fmla="*/ 92759 w 1145019"/>
                      <a:gd name="connsiteY8" fmla="*/ 652895 h 1200881"/>
                      <a:gd name="connsiteX9" fmla="*/ 68115 w 1145019"/>
                      <a:gd name="connsiteY9" fmla="*/ 518506 h 1200881"/>
                      <a:gd name="connsiteX10" fmla="*/ 63638 w 1145019"/>
                      <a:gd name="connsiteY10" fmla="*/ 393761 h 1200881"/>
                      <a:gd name="connsiteX11" fmla="*/ 633178 w 1145019"/>
                      <a:gd name="connsiteY11" fmla="*/ 0 h 1200881"/>
                      <a:gd name="connsiteX12" fmla="*/ 1143476 w 1145019"/>
                      <a:gd name="connsiteY12" fmla="*/ 569195 h 1200881"/>
                      <a:gd name="connsiteX13" fmla="*/ 802890 w 1145019"/>
                      <a:gd name="connsiteY13" fmla="*/ 1150387 h 1200881"/>
                      <a:gd name="connsiteX0" fmla="*/ 699810 w 1143571"/>
                      <a:gd name="connsiteY0" fmla="*/ 973093 h 1200881"/>
                      <a:gd name="connsiteX1" fmla="*/ 239030 w 1143571"/>
                      <a:gd name="connsiteY1" fmla="*/ 1198218 h 1200881"/>
                      <a:gd name="connsiteX2" fmla="*/ 103622 w 1143571"/>
                      <a:gd name="connsiteY2" fmla="*/ 1041297 h 1200881"/>
                      <a:gd name="connsiteX3" fmla="*/ 99561 w 1143571"/>
                      <a:gd name="connsiteY3" fmla="*/ 1006259 h 1200881"/>
                      <a:gd name="connsiteX4" fmla="*/ 165293 w 1143571"/>
                      <a:gd name="connsiteY4" fmla="*/ 986958 h 1200881"/>
                      <a:gd name="connsiteX5" fmla="*/ 93478 w 1143571"/>
                      <a:gd name="connsiteY5" fmla="*/ 979490 h 1200881"/>
                      <a:gd name="connsiteX6" fmla="*/ 88720 w 1143571"/>
                      <a:gd name="connsiteY6" fmla="*/ 889406 h 1200881"/>
                      <a:gd name="connsiteX7" fmla="*/ 936 w 1143571"/>
                      <a:gd name="connsiteY7" fmla="*/ 840342 h 1200881"/>
                      <a:gd name="connsiteX8" fmla="*/ 92759 w 1143571"/>
                      <a:gd name="connsiteY8" fmla="*/ 652895 h 1200881"/>
                      <a:gd name="connsiteX9" fmla="*/ 68115 w 1143571"/>
                      <a:gd name="connsiteY9" fmla="*/ 518506 h 1200881"/>
                      <a:gd name="connsiteX10" fmla="*/ 63638 w 1143571"/>
                      <a:gd name="connsiteY10" fmla="*/ 393761 h 1200881"/>
                      <a:gd name="connsiteX11" fmla="*/ 633178 w 1143571"/>
                      <a:gd name="connsiteY11" fmla="*/ 0 h 1200881"/>
                      <a:gd name="connsiteX12" fmla="*/ 1143476 w 1143571"/>
                      <a:gd name="connsiteY12" fmla="*/ 569195 h 1200881"/>
                      <a:gd name="connsiteX13" fmla="*/ 802890 w 1143571"/>
                      <a:gd name="connsiteY13" fmla="*/ 1150387 h 1200881"/>
                      <a:gd name="connsiteX0" fmla="*/ 699810 w 1144969"/>
                      <a:gd name="connsiteY0" fmla="*/ 973093 h 1200881"/>
                      <a:gd name="connsiteX1" fmla="*/ 239030 w 1144969"/>
                      <a:gd name="connsiteY1" fmla="*/ 1198218 h 1200881"/>
                      <a:gd name="connsiteX2" fmla="*/ 103622 w 1144969"/>
                      <a:gd name="connsiteY2" fmla="*/ 1041297 h 1200881"/>
                      <a:gd name="connsiteX3" fmla="*/ 99561 w 1144969"/>
                      <a:gd name="connsiteY3" fmla="*/ 1006259 h 1200881"/>
                      <a:gd name="connsiteX4" fmla="*/ 165293 w 1144969"/>
                      <a:gd name="connsiteY4" fmla="*/ 986958 h 1200881"/>
                      <a:gd name="connsiteX5" fmla="*/ 93478 w 1144969"/>
                      <a:gd name="connsiteY5" fmla="*/ 979490 h 1200881"/>
                      <a:gd name="connsiteX6" fmla="*/ 88720 w 1144969"/>
                      <a:gd name="connsiteY6" fmla="*/ 889406 h 1200881"/>
                      <a:gd name="connsiteX7" fmla="*/ 936 w 1144969"/>
                      <a:gd name="connsiteY7" fmla="*/ 840342 h 1200881"/>
                      <a:gd name="connsiteX8" fmla="*/ 92759 w 1144969"/>
                      <a:gd name="connsiteY8" fmla="*/ 652895 h 1200881"/>
                      <a:gd name="connsiteX9" fmla="*/ 68115 w 1144969"/>
                      <a:gd name="connsiteY9" fmla="*/ 518506 h 1200881"/>
                      <a:gd name="connsiteX10" fmla="*/ 63638 w 1144969"/>
                      <a:gd name="connsiteY10" fmla="*/ 393761 h 1200881"/>
                      <a:gd name="connsiteX11" fmla="*/ 633178 w 1144969"/>
                      <a:gd name="connsiteY11" fmla="*/ 0 h 1200881"/>
                      <a:gd name="connsiteX12" fmla="*/ 1143476 w 1144969"/>
                      <a:gd name="connsiteY12" fmla="*/ 569195 h 1200881"/>
                      <a:gd name="connsiteX13" fmla="*/ 800509 w 1144969"/>
                      <a:gd name="connsiteY13" fmla="*/ 1200393 h 1200881"/>
                      <a:gd name="connsiteX0" fmla="*/ 699810 w 1144934"/>
                      <a:gd name="connsiteY0" fmla="*/ 973093 h 1200881"/>
                      <a:gd name="connsiteX1" fmla="*/ 239030 w 1144934"/>
                      <a:gd name="connsiteY1" fmla="*/ 1198218 h 1200881"/>
                      <a:gd name="connsiteX2" fmla="*/ 103622 w 1144934"/>
                      <a:gd name="connsiteY2" fmla="*/ 1041297 h 1200881"/>
                      <a:gd name="connsiteX3" fmla="*/ 99561 w 1144934"/>
                      <a:gd name="connsiteY3" fmla="*/ 1006259 h 1200881"/>
                      <a:gd name="connsiteX4" fmla="*/ 165293 w 1144934"/>
                      <a:gd name="connsiteY4" fmla="*/ 986958 h 1200881"/>
                      <a:gd name="connsiteX5" fmla="*/ 93478 w 1144934"/>
                      <a:gd name="connsiteY5" fmla="*/ 979490 h 1200881"/>
                      <a:gd name="connsiteX6" fmla="*/ 88720 w 1144934"/>
                      <a:gd name="connsiteY6" fmla="*/ 889406 h 1200881"/>
                      <a:gd name="connsiteX7" fmla="*/ 936 w 1144934"/>
                      <a:gd name="connsiteY7" fmla="*/ 840342 h 1200881"/>
                      <a:gd name="connsiteX8" fmla="*/ 92759 w 1144934"/>
                      <a:gd name="connsiteY8" fmla="*/ 652895 h 1200881"/>
                      <a:gd name="connsiteX9" fmla="*/ 68115 w 1144934"/>
                      <a:gd name="connsiteY9" fmla="*/ 518506 h 1200881"/>
                      <a:gd name="connsiteX10" fmla="*/ 63638 w 1144934"/>
                      <a:gd name="connsiteY10" fmla="*/ 393761 h 1200881"/>
                      <a:gd name="connsiteX11" fmla="*/ 633178 w 1144934"/>
                      <a:gd name="connsiteY11" fmla="*/ 0 h 1200881"/>
                      <a:gd name="connsiteX12" fmla="*/ 1143476 w 1144934"/>
                      <a:gd name="connsiteY12" fmla="*/ 569195 h 1200881"/>
                      <a:gd name="connsiteX13" fmla="*/ 800509 w 1144934"/>
                      <a:gd name="connsiteY13" fmla="*/ 1200393 h 1200881"/>
                      <a:gd name="connsiteX0" fmla="*/ 699810 w 1143511"/>
                      <a:gd name="connsiteY0" fmla="*/ 973093 h 1200881"/>
                      <a:gd name="connsiteX1" fmla="*/ 239030 w 1143511"/>
                      <a:gd name="connsiteY1" fmla="*/ 1198218 h 1200881"/>
                      <a:gd name="connsiteX2" fmla="*/ 103622 w 1143511"/>
                      <a:gd name="connsiteY2" fmla="*/ 1041297 h 1200881"/>
                      <a:gd name="connsiteX3" fmla="*/ 99561 w 1143511"/>
                      <a:gd name="connsiteY3" fmla="*/ 1006259 h 1200881"/>
                      <a:gd name="connsiteX4" fmla="*/ 165293 w 1143511"/>
                      <a:gd name="connsiteY4" fmla="*/ 986958 h 1200881"/>
                      <a:gd name="connsiteX5" fmla="*/ 93478 w 1143511"/>
                      <a:gd name="connsiteY5" fmla="*/ 979490 h 1200881"/>
                      <a:gd name="connsiteX6" fmla="*/ 88720 w 1143511"/>
                      <a:gd name="connsiteY6" fmla="*/ 889406 h 1200881"/>
                      <a:gd name="connsiteX7" fmla="*/ 936 w 1143511"/>
                      <a:gd name="connsiteY7" fmla="*/ 840342 h 1200881"/>
                      <a:gd name="connsiteX8" fmla="*/ 92759 w 1143511"/>
                      <a:gd name="connsiteY8" fmla="*/ 652895 h 1200881"/>
                      <a:gd name="connsiteX9" fmla="*/ 68115 w 1143511"/>
                      <a:gd name="connsiteY9" fmla="*/ 518506 h 1200881"/>
                      <a:gd name="connsiteX10" fmla="*/ 63638 w 1143511"/>
                      <a:gd name="connsiteY10" fmla="*/ 393761 h 1200881"/>
                      <a:gd name="connsiteX11" fmla="*/ 633178 w 1143511"/>
                      <a:gd name="connsiteY11" fmla="*/ 0 h 1200881"/>
                      <a:gd name="connsiteX12" fmla="*/ 1143476 w 1143511"/>
                      <a:gd name="connsiteY12" fmla="*/ 569195 h 1200881"/>
                      <a:gd name="connsiteX13" fmla="*/ 800509 w 1143511"/>
                      <a:gd name="connsiteY13" fmla="*/ 1200393 h 1200881"/>
                      <a:gd name="connsiteX0" fmla="*/ 699810 w 1143511"/>
                      <a:gd name="connsiteY0" fmla="*/ 973093 h 1200881"/>
                      <a:gd name="connsiteX1" fmla="*/ 239030 w 1143511"/>
                      <a:gd name="connsiteY1" fmla="*/ 1198218 h 1200881"/>
                      <a:gd name="connsiteX2" fmla="*/ 125053 w 1143511"/>
                      <a:gd name="connsiteY2" fmla="*/ 1084159 h 1200881"/>
                      <a:gd name="connsiteX3" fmla="*/ 99561 w 1143511"/>
                      <a:gd name="connsiteY3" fmla="*/ 1006259 h 1200881"/>
                      <a:gd name="connsiteX4" fmla="*/ 165293 w 1143511"/>
                      <a:gd name="connsiteY4" fmla="*/ 986958 h 1200881"/>
                      <a:gd name="connsiteX5" fmla="*/ 93478 w 1143511"/>
                      <a:gd name="connsiteY5" fmla="*/ 979490 h 1200881"/>
                      <a:gd name="connsiteX6" fmla="*/ 88720 w 1143511"/>
                      <a:gd name="connsiteY6" fmla="*/ 889406 h 1200881"/>
                      <a:gd name="connsiteX7" fmla="*/ 936 w 1143511"/>
                      <a:gd name="connsiteY7" fmla="*/ 840342 h 1200881"/>
                      <a:gd name="connsiteX8" fmla="*/ 92759 w 1143511"/>
                      <a:gd name="connsiteY8" fmla="*/ 652895 h 1200881"/>
                      <a:gd name="connsiteX9" fmla="*/ 68115 w 1143511"/>
                      <a:gd name="connsiteY9" fmla="*/ 518506 h 1200881"/>
                      <a:gd name="connsiteX10" fmla="*/ 63638 w 1143511"/>
                      <a:gd name="connsiteY10" fmla="*/ 393761 h 1200881"/>
                      <a:gd name="connsiteX11" fmla="*/ 633178 w 1143511"/>
                      <a:gd name="connsiteY11" fmla="*/ 0 h 1200881"/>
                      <a:gd name="connsiteX12" fmla="*/ 1143476 w 1143511"/>
                      <a:gd name="connsiteY12" fmla="*/ 569195 h 1200881"/>
                      <a:gd name="connsiteX13" fmla="*/ 800509 w 1143511"/>
                      <a:gd name="connsiteY13" fmla="*/ 1200393 h 1200881"/>
                      <a:gd name="connsiteX0" fmla="*/ 699810 w 1143511"/>
                      <a:gd name="connsiteY0" fmla="*/ 973093 h 1200881"/>
                      <a:gd name="connsiteX1" fmla="*/ 239030 w 1143511"/>
                      <a:gd name="connsiteY1" fmla="*/ 1198218 h 1200881"/>
                      <a:gd name="connsiteX2" fmla="*/ 125053 w 1143511"/>
                      <a:gd name="connsiteY2" fmla="*/ 1084159 h 1200881"/>
                      <a:gd name="connsiteX3" fmla="*/ 99561 w 1143511"/>
                      <a:gd name="connsiteY3" fmla="*/ 1006259 h 1200881"/>
                      <a:gd name="connsiteX4" fmla="*/ 165293 w 1143511"/>
                      <a:gd name="connsiteY4" fmla="*/ 986958 h 1200881"/>
                      <a:gd name="connsiteX5" fmla="*/ 93478 w 1143511"/>
                      <a:gd name="connsiteY5" fmla="*/ 979490 h 1200881"/>
                      <a:gd name="connsiteX6" fmla="*/ 88720 w 1143511"/>
                      <a:gd name="connsiteY6" fmla="*/ 889406 h 1200881"/>
                      <a:gd name="connsiteX7" fmla="*/ 936 w 1143511"/>
                      <a:gd name="connsiteY7" fmla="*/ 840342 h 1200881"/>
                      <a:gd name="connsiteX8" fmla="*/ 92759 w 1143511"/>
                      <a:gd name="connsiteY8" fmla="*/ 652895 h 1200881"/>
                      <a:gd name="connsiteX9" fmla="*/ 68115 w 1143511"/>
                      <a:gd name="connsiteY9" fmla="*/ 518506 h 1200881"/>
                      <a:gd name="connsiteX10" fmla="*/ 63638 w 1143511"/>
                      <a:gd name="connsiteY10" fmla="*/ 393761 h 1200881"/>
                      <a:gd name="connsiteX11" fmla="*/ 633178 w 1143511"/>
                      <a:gd name="connsiteY11" fmla="*/ 0 h 1200881"/>
                      <a:gd name="connsiteX12" fmla="*/ 1143476 w 1143511"/>
                      <a:gd name="connsiteY12" fmla="*/ 569195 h 1200881"/>
                      <a:gd name="connsiteX13" fmla="*/ 800509 w 1143511"/>
                      <a:gd name="connsiteY13" fmla="*/ 1200393 h 1200881"/>
                      <a:gd name="connsiteX0" fmla="*/ 699810 w 1143511"/>
                      <a:gd name="connsiteY0" fmla="*/ 973093 h 1200881"/>
                      <a:gd name="connsiteX1" fmla="*/ 239030 w 1143511"/>
                      <a:gd name="connsiteY1" fmla="*/ 1198218 h 1200881"/>
                      <a:gd name="connsiteX2" fmla="*/ 125053 w 1143511"/>
                      <a:gd name="connsiteY2" fmla="*/ 1084159 h 1200881"/>
                      <a:gd name="connsiteX3" fmla="*/ 104324 w 1143511"/>
                      <a:gd name="connsiteY3" fmla="*/ 1044359 h 1200881"/>
                      <a:gd name="connsiteX4" fmla="*/ 165293 w 1143511"/>
                      <a:gd name="connsiteY4" fmla="*/ 986958 h 1200881"/>
                      <a:gd name="connsiteX5" fmla="*/ 93478 w 1143511"/>
                      <a:gd name="connsiteY5" fmla="*/ 979490 h 1200881"/>
                      <a:gd name="connsiteX6" fmla="*/ 88720 w 1143511"/>
                      <a:gd name="connsiteY6" fmla="*/ 889406 h 1200881"/>
                      <a:gd name="connsiteX7" fmla="*/ 936 w 1143511"/>
                      <a:gd name="connsiteY7" fmla="*/ 840342 h 1200881"/>
                      <a:gd name="connsiteX8" fmla="*/ 92759 w 1143511"/>
                      <a:gd name="connsiteY8" fmla="*/ 652895 h 1200881"/>
                      <a:gd name="connsiteX9" fmla="*/ 68115 w 1143511"/>
                      <a:gd name="connsiteY9" fmla="*/ 518506 h 1200881"/>
                      <a:gd name="connsiteX10" fmla="*/ 63638 w 1143511"/>
                      <a:gd name="connsiteY10" fmla="*/ 393761 h 1200881"/>
                      <a:gd name="connsiteX11" fmla="*/ 633178 w 1143511"/>
                      <a:gd name="connsiteY11" fmla="*/ 0 h 1200881"/>
                      <a:gd name="connsiteX12" fmla="*/ 1143476 w 1143511"/>
                      <a:gd name="connsiteY12" fmla="*/ 569195 h 1200881"/>
                      <a:gd name="connsiteX13" fmla="*/ 800509 w 1143511"/>
                      <a:gd name="connsiteY13" fmla="*/ 1200393 h 1200881"/>
                      <a:gd name="connsiteX0" fmla="*/ 699810 w 1143511"/>
                      <a:gd name="connsiteY0" fmla="*/ 973093 h 1200881"/>
                      <a:gd name="connsiteX1" fmla="*/ 239030 w 1143511"/>
                      <a:gd name="connsiteY1" fmla="*/ 1198218 h 1200881"/>
                      <a:gd name="connsiteX2" fmla="*/ 125053 w 1143511"/>
                      <a:gd name="connsiteY2" fmla="*/ 1084159 h 1200881"/>
                      <a:gd name="connsiteX3" fmla="*/ 104324 w 1143511"/>
                      <a:gd name="connsiteY3" fmla="*/ 1044359 h 1200881"/>
                      <a:gd name="connsiteX4" fmla="*/ 165293 w 1143511"/>
                      <a:gd name="connsiteY4" fmla="*/ 986958 h 1200881"/>
                      <a:gd name="connsiteX5" fmla="*/ 93478 w 1143511"/>
                      <a:gd name="connsiteY5" fmla="*/ 979490 h 1200881"/>
                      <a:gd name="connsiteX6" fmla="*/ 88720 w 1143511"/>
                      <a:gd name="connsiteY6" fmla="*/ 889406 h 1200881"/>
                      <a:gd name="connsiteX7" fmla="*/ 936 w 1143511"/>
                      <a:gd name="connsiteY7" fmla="*/ 840342 h 1200881"/>
                      <a:gd name="connsiteX8" fmla="*/ 92759 w 1143511"/>
                      <a:gd name="connsiteY8" fmla="*/ 652895 h 1200881"/>
                      <a:gd name="connsiteX9" fmla="*/ 68115 w 1143511"/>
                      <a:gd name="connsiteY9" fmla="*/ 518506 h 1200881"/>
                      <a:gd name="connsiteX10" fmla="*/ 63638 w 1143511"/>
                      <a:gd name="connsiteY10" fmla="*/ 393761 h 1200881"/>
                      <a:gd name="connsiteX11" fmla="*/ 633178 w 1143511"/>
                      <a:gd name="connsiteY11" fmla="*/ 0 h 1200881"/>
                      <a:gd name="connsiteX12" fmla="*/ 1143476 w 1143511"/>
                      <a:gd name="connsiteY12" fmla="*/ 569195 h 1200881"/>
                      <a:gd name="connsiteX13" fmla="*/ 800509 w 1143511"/>
                      <a:gd name="connsiteY13" fmla="*/ 1200393 h 1200881"/>
                      <a:gd name="connsiteX0" fmla="*/ 699810 w 1143511"/>
                      <a:gd name="connsiteY0" fmla="*/ 973093 h 1200881"/>
                      <a:gd name="connsiteX1" fmla="*/ 239030 w 1143511"/>
                      <a:gd name="connsiteY1" fmla="*/ 1198218 h 1200881"/>
                      <a:gd name="connsiteX2" fmla="*/ 125053 w 1143511"/>
                      <a:gd name="connsiteY2" fmla="*/ 1084159 h 1200881"/>
                      <a:gd name="connsiteX3" fmla="*/ 104324 w 1143511"/>
                      <a:gd name="connsiteY3" fmla="*/ 1044359 h 1200881"/>
                      <a:gd name="connsiteX4" fmla="*/ 170055 w 1143511"/>
                      <a:gd name="connsiteY4" fmla="*/ 1001245 h 1200881"/>
                      <a:gd name="connsiteX5" fmla="*/ 93478 w 1143511"/>
                      <a:gd name="connsiteY5" fmla="*/ 979490 h 1200881"/>
                      <a:gd name="connsiteX6" fmla="*/ 88720 w 1143511"/>
                      <a:gd name="connsiteY6" fmla="*/ 889406 h 1200881"/>
                      <a:gd name="connsiteX7" fmla="*/ 936 w 1143511"/>
                      <a:gd name="connsiteY7" fmla="*/ 840342 h 1200881"/>
                      <a:gd name="connsiteX8" fmla="*/ 92759 w 1143511"/>
                      <a:gd name="connsiteY8" fmla="*/ 652895 h 1200881"/>
                      <a:gd name="connsiteX9" fmla="*/ 68115 w 1143511"/>
                      <a:gd name="connsiteY9" fmla="*/ 518506 h 1200881"/>
                      <a:gd name="connsiteX10" fmla="*/ 63638 w 1143511"/>
                      <a:gd name="connsiteY10" fmla="*/ 393761 h 1200881"/>
                      <a:gd name="connsiteX11" fmla="*/ 633178 w 1143511"/>
                      <a:gd name="connsiteY11" fmla="*/ 0 h 1200881"/>
                      <a:gd name="connsiteX12" fmla="*/ 1143476 w 1143511"/>
                      <a:gd name="connsiteY12" fmla="*/ 569195 h 1200881"/>
                      <a:gd name="connsiteX13" fmla="*/ 800509 w 1143511"/>
                      <a:gd name="connsiteY13" fmla="*/ 1200393 h 1200881"/>
                      <a:gd name="connsiteX0" fmla="*/ 699810 w 1143511"/>
                      <a:gd name="connsiteY0" fmla="*/ 973093 h 1200881"/>
                      <a:gd name="connsiteX1" fmla="*/ 239030 w 1143511"/>
                      <a:gd name="connsiteY1" fmla="*/ 1198218 h 1200881"/>
                      <a:gd name="connsiteX2" fmla="*/ 125053 w 1143511"/>
                      <a:gd name="connsiteY2" fmla="*/ 1084159 h 1200881"/>
                      <a:gd name="connsiteX3" fmla="*/ 104324 w 1143511"/>
                      <a:gd name="connsiteY3" fmla="*/ 1044359 h 1200881"/>
                      <a:gd name="connsiteX4" fmla="*/ 170055 w 1143511"/>
                      <a:gd name="connsiteY4" fmla="*/ 1001245 h 1200881"/>
                      <a:gd name="connsiteX5" fmla="*/ 93478 w 1143511"/>
                      <a:gd name="connsiteY5" fmla="*/ 979490 h 1200881"/>
                      <a:gd name="connsiteX6" fmla="*/ 88720 w 1143511"/>
                      <a:gd name="connsiteY6" fmla="*/ 889406 h 1200881"/>
                      <a:gd name="connsiteX7" fmla="*/ 936 w 1143511"/>
                      <a:gd name="connsiteY7" fmla="*/ 840342 h 1200881"/>
                      <a:gd name="connsiteX8" fmla="*/ 92759 w 1143511"/>
                      <a:gd name="connsiteY8" fmla="*/ 652895 h 1200881"/>
                      <a:gd name="connsiteX9" fmla="*/ 68115 w 1143511"/>
                      <a:gd name="connsiteY9" fmla="*/ 518506 h 1200881"/>
                      <a:gd name="connsiteX10" fmla="*/ 63638 w 1143511"/>
                      <a:gd name="connsiteY10" fmla="*/ 393761 h 1200881"/>
                      <a:gd name="connsiteX11" fmla="*/ 633178 w 1143511"/>
                      <a:gd name="connsiteY11" fmla="*/ 0 h 1200881"/>
                      <a:gd name="connsiteX12" fmla="*/ 1143476 w 1143511"/>
                      <a:gd name="connsiteY12" fmla="*/ 569195 h 1200881"/>
                      <a:gd name="connsiteX13" fmla="*/ 800509 w 1143511"/>
                      <a:gd name="connsiteY13" fmla="*/ 1200393 h 1200881"/>
                      <a:gd name="connsiteX0" fmla="*/ 699810 w 1143511"/>
                      <a:gd name="connsiteY0" fmla="*/ 973093 h 1200881"/>
                      <a:gd name="connsiteX1" fmla="*/ 239030 w 1143511"/>
                      <a:gd name="connsiteY1" fmla="*/ 1198218 h 1200881"/>
                      <a:gd name="connsiteX2" fmla="*/ 125053 w 1143511"/>
                      <a:gd name="connsiteY2" fmla="*/ 1084159 h 1200881"/>
                      <a:gd name="connsiteX3" fmla="*/ 104324 w 1143511"/>
                      <a:gd name="connsiteY3" fmla="*/ 1044359 h 1200881"/>
                      <a:gd name="connsiteX4" fmla="*/ 170055 w 1143511"/>
                      <a:gd name="connsiteY4" fmla="*/ 1001245 h 1200881"/>
                      <a:gd name="connsiteX5" fmla="*/ 95859 w 1143511"/>
                      <a:gd name="connsiteY5" fmla="*/ 958059 h 1200881"/>
                      <a:gd name="connsiteX6" fmla="*/ 88720 w 1143511"/>
                      <a:gd name="connsiteY6" fmla="*/ 889406 h 1200881"/>
                      <a:gd name="connsiteX7" fmla="*/ 936 w 1143511"/>
                      <a:gd name="connsiteY7" fmla="*/ 840342 h 1200881"/>
                      <a:gd name="connsiteX8" fmla="*/ 92759 w 1143511"/>
                      <a:gd name="connsiteY8" fmla="*/ 652895 h 1200881"/>
                      <a:gd name="connsiteX9" fmla="*/ 68115 w 1143511"/>
                      <a:gd name="connsiteY9" fmla="*/ 518506 h 1200881"/>
                      <a:gd name="connsiteX10" fmla="*/ 63638 w 1143511"/>
                      <a:gd name="connsiteY10" fmla="*/ 393761 h 1200881"/>
                      <a:gd name="connsiteX11" fmla="*/ 633178 w 1143511"/>
                      <a:gd name="connsiteY11" fmla="*/ 0 h 1200881"/>
                      <a:gd name="connsiteX12" fmla="*/ 1143476 w 1143511"/>
                      <a:gd name="connsiteY12" fmla="*/ 569195 h 1200881"/>
                      <a:gd name="connsiteX13" fmla="*/ 800509 w 1143511"/>
                      <a:gd name="connsiteY13" fmla="*/ 1200393 h 1200881"/>
                      <a:gd name="connsiteX0" fmla="*/ 699810 w 1143511"/>
                      <a:gd name="connsiteY0" fmla="*/ 973093 h 1200881"/>
                      <a:gd name="connsiteX1" fmla="*/ 239030 w 1143511"/>
                      <a:gd name="connsiteY1" fmla="*/ 1198218 h 1200881"/>
                      <a:gd name="connsiteX2" fmla="*/ 125053 w 1143511"/>
                      <a:gd name="connsiteY2" fmla="*/ 1084159 h 1200881"/>
                      <a:gd name="connsiteX3" fmla="*/ 104324 w 1143511"/>
                      <a:gd name="connsiteY3" fmla="*/ 1044359 h 1200881"/>
                      <a:gd name="connsiteX4" fmla="*/ 236730 w 1143511"/>
                      <a:gd name="connsiteY4" fmla="*/ 1001245 h 1200881"/>
                      <a:gd name="connsiteX5" fmla="*/ 95859 w 1143511"/>
                      <a:gd name="connsiteY5" fmla="*/ 958059 h 1200881"/>
                      <a:gd name="connsiteX6" fmla="*/ 88720 w 1143511"/>
                      <a:gd name="connsiteY6" fmla="*/ 889406 h 1200881"/>
                      <a:gd name="connsiteX7" fmla="*/ 936 w 1143511"/>
                      <a:gd name="connsiteY7" fmla="*/ 840342 h 1200881"/>
                      <a:gd name="connsiteX8" fmla="*/ 92759 w 1143511"/>
                      <a:gd name="connsiteY8" fmla="*/ 652895 h 1200881"/>
                      <a:gd name="connsiteX9" fmla="*/ 68115 w 1143511"/>
                      <a:gd name="connsiteY9" fmla="*/ 518506 h 1200881"/>
                      <a:gd name="connsiteX10" fmla="*/ 63638 w 1143511"/>
                      <a:gd name="connsiteY10" fmla="*/ 393761 h 1200881"/>
                      <a:gd name="connsiteX11" fmla="*/ 633178 w 1143511"/>
                      <a:gd name="connsiteY11" fmla="*/ 0 h 1200881"/>
                      <a:gd name="connsiteX12" fmla="*/ 1143476 w 1143511"/>
                      <a:gd name="connsiteY12" fmla="*/ 569195 h 1200881"/>
                      <a:gd name="connsiteX13" fmla="*/ 800509 w 1143511"/>
                      <a:gd name="connsiteY13" fmla="*/ 1200393 h 1200881"/>
                      <a:gd name="connsiteX0" fmla="*/ 699810 w 1143511"/>
                      <a:gd name="connsiteY0" fmla="*/ 973093 h 1200881"/>
                      <a:gd name="connsiteX1" fmla="*/ 239030 w 1143511"/>
                      <a:gd name="connsiteY1" fmla="*/ 1198218 h 1200881"/>
                      <a:gd name="connsiteX2" fmla="*/ 144103 w 1143511"/>
                      <a:gd name="connsiteY2" fmla="*/ 1122259 h 1200881"/>
                      <a:gd name="connsiteX3" fmla="*/ 104324 w 1143511"/>
                      <a:gd name="connsiteY3" fmla="*/ 1044359 h 1200881"/>
                      <a:gd name="connsiteX4" fmla="*/ 236730 w 1143511"/>
                      <a:gd name="connsiteY4" fmla="*/ 1001245 h 1200881"/>
                      <a:gd name="connsiteX5" fmla="*/ 95859 w 1143511"/>
                      <a:gd name="connsiteY5" fmla="*/ 958059 h 1200881"/>
                      <a:gd name="connsiteX6" fmla="*/ 88720 w 1143511"/>
                      <a:gd name="connsiteY6" fmla="*/ 889406 h 1200881"/>
                      <a:gd name="connsiteX7" fmla="*/ 936 w 1143511"/>
                      <a:gd name="connsiteY7" fmla="*/ 840342 h 1200881"/>
                      <a:gd name="connsiteX8" fmla="*/ 92759 w 1143511"/>
                      <a:gd name="connsiteY8" fmla="*/ 652895 h 1200881"/>
                      <a:gd name="connsiteX9" fmla="*/ 68115 w 1143511"/>
                      <a:gd name="connsiteY9" fmla="*/ 518506 h 1200881"/>
                      <a:gd name="connsiteX10" fmla="*/ 63638 w 1143511"/>
                      <a:gd name="connsiteY10" fmla="*/ 393761 h 1200881"/>
                      <a:gd name="connsiteX11" fmla="*/ 633178 w 1143511"/>
                      <a:gd name="connsiteY11" fmla="*/ 0 h 1200881"/>
                      <a:gd name="connsiteX12" fmla="*/ 1143476 w 1143511"/>
                      <a:gd name="connsiteY12" fmla="*/ 569195 h 1200881"/>
                      <a:gd name="connsiteX13" fmla="*/ 800509 w 1143511"/>
                      <a:gd name="connsiteY13" fmla="*/ 1200393 h 1200881"/>
                      <a:gd name="connsiteX0" fmla="*/ 699810 w 1143511"/>
                      <a:gd name="connsiteY0" fmla="*/ 973093 h 1200881"/>
                      <a:gd name="connsiteX1" fmla="*/ 239030 w 1143511"/>
                      <a:gd name="connsiteY1" fmla="*/ 1198218 h 1200881"/>
                      <a:gd name="connsiteX2" fmla="*/ 144103 w 1143511"/>
                      <a:gd name="connsiteY2" fmla="*/ 1122259 h 1200881"/>
                      <a:gd name="connsiteX3" fmla="*/ 104324 w 1143511"/>
                      <a:gd name="connsiteY3" fmla="*/ 1044359 h 1200881"/>
                      <a:gd name="connsiteX4" fmla="*/ 236730 w 1143511"/>
                      <a:gd name="connsiteY4" fmla="*/ 1001245 h 1200881"/>
                      <a:gd name="connsiteX5" fmla="*/ 95859 w 1143511"/>
                      <a:gd name="connsiteY5" fmla="*/ 958059 h 1200881"/>
                      <a:gd name="connsiteX6" fmla="*/ 88720 w 1143511"/>
                      <a:gd name="connsiteY6" fmla="*/ 889406 h 1200881"/>
                      <a:gd name="connsiteX7" fmla="*/ 936 w 1143511"/>
                      <a:gd name="connsiteY7" fmla="*/ 840342 h 1200881"/>
                      <a:gd name="connsiteX8" fmla="*/ 92759 w 1143511"/>
                      <a:gd name="connsiteY8" fmla="*/ 652895 h 1200881"/>
                      <a:gd name="connsiteX9" fmla="*/ 68115 w 1143511"/>
                      <a:gd name="connsiteY9" fmla="*/ 518506 h 1200881"/>
                      <a:gd name="connsiteX10" fmla="*/ 63638 w 1143511"/>
                      <a:gd name="connsiteY10" fmla="*/ 393761 h 1200881"/>
                      <a:gd name="connsiteX11" fmla="*/ 633178 w 1143511"/>
                      <a:gd name="connsiteY11" fmla="*/ 0 h 1200881"/>
                      <a:gd name="connsiteX12" fmla="*/ 1143476 w 1143511"/>
                      <a:gd name="connsiteY12" fmla="*/ 569195 h 1200881"/>
                      <a:gd name="connsiteX13" fmla="*/ 800509 w 1143511"/>
                      <a:gd name="connsiteY13" fmla="*/ 1200393 h 1200881"/>
                      <a:gd name="connsiteX0" fmla="*/ 699810 w 1143511"/>
                      <a:gd name="connsiteY0" fmla="*/ 973093 h 1217128"/>
                      <a:gd name="connsiteX1" fmla="*/ 239030 w 1143511"/>
                      <a:gd name="connsiteY1" fmla="*/ 1214886 h 1217128"/>
                      <a:gd name="connsiteX2" fmla="*/ 144103 w 1143511"/>
                      <a:gd name="connsiteY2" fmla="*/ 1122259 h 1217128"/>
                      <a:gd name="connsiteX3" fmla="*/ 104324 w 1143511"/>
                      <a:gd name="connsiteY3" fmla="*/ 1044359 h 1217128"/>
                      <a:gd name="connsiteX4" fmla="*/ 236730 w 1143511"/>
                      <a:gd name="connsiteY4" fmla="*/ 1001245 h 1217128"/>
                      <a:gd name="connsiteX5" fmla="*/ 95859 w 1143511"/>
                      <a:gd name="connsiteY5" fmla="*/ 958059 h 1217128"/>
                      <a:gd name="connsiteX6" fmla="*/ 88720 w 1143511"/>
                      <a:gd name="connsiteY6" fmla="*/ 889406 h 1217128"/>
                      <a:gd name="connsiteX7" fmla="*/ 936 w 1143511"/>
                      <a:gd name="connsiteY7" fmla="*/ 840342 h 1217128"/>
                      <a:gd name="connsiteX8" fmla="*/ 92759 w 1143511"/>
                      <a:gd name="connsiteY8" fmla="*/ 652895 h 1217128"/>
                      <a:gd name="connsiteX9" fmla="*/ 68115 w 1143511"/>
                      <a:gd name="connsiteY9" fmla="*/ 518506 h 1217128"/>
                      <a:gd name="connsiteX10" fmla="*/ 63638 w 1143511"/>
                      <a:gd name="connsiteY10" fmla="*/ 393761 h 1217128"/>
                      <a:gd name="connsiteX11" fmla="*/ 633178 w 1143511"/>
                      <a:gd name="connsiteY11" fmla="*/ 0 h 1217128"/>
                      <a:gd name="connsiteX12" fmla="*/ 1143476 w 1143511"/>
                      <a:gd name="connsiteY12" fmla="*/ 569195 h 1217128"/>
                      <a:gd name="connsiteX13" fmla="*/ 800509 w 1143511"/>
                      <a:gd name="connsiteY13" fmla="*/ 1200393 h 1217128"/>
                      <a:gd name="connsiteX0" fmla="*/ 699810 w 1143511"/>
                      <a:gd name="connsiteY0" fmla="*/ 973093 h 1217128"/>
                      <a:gd name="connsiteX1" fmla="*/ 239030 w 1143511"/>
                      <a:gd name="connsiteY1" fmla="*/ 1214886 h 1217128"/>
                      <a:gd name="connsiteX2" fmla="*/ 151247 w 1143511"/>
                      <a:gd name="connsiteY2" fmla="*/ 1136546 h 1217128"/>
                      <a:gd name="connsiteX3" fmla="*/ 104324 w 1143511"/>
                      <a:gd name="connsiteY3" fmla="*/ 1044359 h 1217128"/>
                      <a:gd name="connsiteX4" fmla="*/ 236730 w 1143511"/>
                      <a:gd name="connsiteY4" fmla="*/ 1001245 h 1217128"/>
                      <a:gd name="connsiteX5" fmla="*/ 95859 w 1143511"/>
                      <a:gd name="connsiteY5" fmla="*/ 958059 h 1217128"/>
                      <a:gd name="connsiteX6" fmla="*/ 88720 w 1143511"/>
                      <a:gd name="connsiteY6" fmla="*/ 889406 h 1217128"/>
                      <a:gd name="connsiteX7" fmla="*/ 936 w 1143511"/>
                      <a:gd name="connsiteY7" fmla="*/ 840342 h 1217128"/>
                      <a:gd name="connsiteX8" fmla="*/ 92759 w 1143511"/>
                      <a:gd name="connsiteY8" fmla="*/ 652895 h 1217128"/>
                      <a:gd name="connsiteX9" fmla="*/ 68115 w 1143511"/>
                      <a:gd name="connsiteY9" fmla="*/ 518506 h 1217128"/>
                      <a:gd name="connsiteX10" fmla="*/ 63638 w 1143511"/>
                      <a:gd name="connsiteY10" fmla="*/ 393761 h 1217128"/>
                      <a:gd name="connsiteX11" fmla="*/ 633178 w 1143511"/>
                      <a:gd name="connsiteY11" fmla="*/ 0 h 1217128"/>
                      <a:gd name="connsiteX12" fmla="*/ 1143476 w 1143511"/>
                      <a:gd name="connsiteY12" fmla="*/ 569195 h 1217128"/>
                      <a:gd name="connsiteX13" fmla="*/ 800509 w 1143511"/>
                      <a:gd name="connsiteY13" fmla="*/ 1200393 h 1217128"/>
                      <a:gd name="connsiteX0" fmla="*/ 699810 w 1143511"/>
                      <a:gd name="connsiteY0" fmla="*/ 973093 h 1217128"/>
                      <a:gd name="connsiteX1" fmla="*/ 239030 w 1143511"/>
                      <a:gd name="connsiteY1" fmla="*/ 1214886 h 1217128"/>
                      <a:gd name="connsiteX2" fmla="*/ 151247 w 1143511"/>
                      <a:gd name="connsiteY2" fmla="*/ 1136546 h 1217128"/>
                      <a:gd name="connsiteX3" fmla="*/ 128137 w 1143511"/>
                      <a:gd name="connsiteY3" fmla="*/ 1089602 h 1217128"/>
                      <a:gd name="connsiteX4" fmla="*/ 236730 w 1143511"/>
                      <a:gd name="connsiteY4" fmla="*/ 1001245 h 1217128"/>
                      <a:gd name="connsiteX5" fmla="*/ 95859 w 1143511"/>
                      <a:gd name="connsiteY5" fmla="*/ 958059 h 1217128"/>
                      <a:gd name="connsiteX6" fmla="*/ 88720 w 1143511"/>
                      <a:gd name="connsiteY6" fmla="*/ 889406 h 1217128"/>
                      <a:gd name="connsiteX7" fmla="*/ 936 w 1143511"/>
                      <a:gd name="connsiteY7" fmla="*/ 840342 h 1217128"/>
                      <a:gd name="connsiteX8" fmla="*/ 92759 w 1143511"/>
                      <a:gd name="connsiteY8" fmla="*/ 652895 h 1217128"/>
                      <a:gd name="connsiteX9" fmla="*/ 68115 w 1143511"/>
                      <a:gd name="connsiteY9" fmla="*/ 518506 h 1217128"/>
                      <a:gd name="connsiteX10" fmla="*/ 63638 w 1143511"/>
                      <a:gd name="connsiteY10" fmla="*/ 393761 h 1217128"/>
                      <a:gd name="connsiteX11" fmla="*/ 633178 w 1143511"/>
                      <a:gd name="connsiteY11" fmla="*/ 0 h 1217128"/>
                      <a:gd name="connsiteX12" fmla="*/ 1143476 w 1143511"/>
                      <a:gd name="connsiteY12" fmla="*/ 569195 h 1217128"/>
                      <a:gd name="connsiteX13" fmla="*/ 800509 w 1143511"/>
                      <a:gd name="connsiteY13" fmla="*/ 1200393 h 1217128"/>
                      <a:gd name="connsiteX0" fmla="*/ 699810 w 1143511"/>
                      <a:gd name="connsiteY0" fmla="*/ 973093 h 1217128"/>
                      <a:gd name="connsiteX1" fmla="*/ 239030 w 1143511"/>
                      <a:gd name="connsiteY1" fmla="*/ 1214886 h 1217128"/>
                      <a:gd name="connsiteX2" fmla="*/ 151247 w 1143511"/>
                      <a:gd name="connsiteY2" fmla="*/ 1136546 h 1217128"/>
                      <a:gd name="connsiteX3" fmla="*/ 128137 w 1143511"/>
                      <a:gd name="connsiteY3" fmla="*/ 1089602 h 1217128"/>
                      <a:gd name="connsiteX4" fmla="*/ 236730 w 1143511"/>
                      <a:gd name="connsiteY4" fmla="*/ 991720 h 1217128"/>
                      <a:gd name="connsiteX5" fmla="*/ 95859 w 1143511"/>
                      <a:gd name="connsiteY5" fmla="*/ 958059 h 1217128"/>
                      <a:gd name="connsiteX6" fmla="*/ 88720 w 1143511"/>
                      <a:gd name="connsiteY6" fmla="*/ 889406 h 1217128"/>
                      <a:gd name="connsiteX7" fmla="*/ 936 w 1143511"/>
                      <a:gd name="connsiteY7" fmla="*/ 840342 h 1217128"/>
                      <a:gd name="connsiteX8" fmla="*/ 92759 w 1143511"/>
                      <a:gd name="connsiteY8" fmla="*/ 652895 h 1217128"/>
                      <a:gd name="connsiteX9" fmla="*/ 68115 w 1143511"/>
                      <a:gd name="connsiteY9" fmla="*/ 518506 h 1217128"/>
                      <a:gd name="connsiteX10" fmla="*/ 63638 w 1143511"/>
                      <a:gd name="connsiteY10" fmla="*/ 393761 h 1217128"/>
                      <a:gd name="connsiteX11" fmla="*/ 633178 w 1143511"/>
                      <a:gd name="connsiteY11" fmla="*/ 0 h 1217128"/>
                      <a:gd name="connsiteX12" fmla="*/ 1143476 w 1143511"/>
                      <a:gd name="connsiteY12" fmla="*/ 569195 h 1217128"/>
                      <a:gd name="connsiteX13" fmla="*/ 800509 w 1143511"/>
                      <a:gd name="connsiteY13" fmla="*/ 1200393 h 1217128"/>
                      <a:gd name="connsiteX0" fmla="*/ 699810 w 1143511"/>
                      <a:gd name="connsiteY0" fmla="*/ 973093 h 1217128"/>
                      <a:gd name="connsiteX1" fmla="*/ 239030 w 1143511"/>
                      <a:gd name="connsiteY1" fmla="*/ 1214886 h 1217128"/>
                      <a:gd name="connsiteX2" fmla="*/ 151247 w 1143511"/>
                      <a:gd name="connsiteY2" fmla="*/ 1136546 h 1217128"/>
                      <a:gd name="connsiteX3" fmla="*/ 128137 w 1143511"/>
                      <a:gd name="connsiteY3" fmla="*/ 1089602 h 1217128"/>
                      <a:gd name="connsiteX4" fmla="*/ 236730 w 1143511"/>
                      <a:gd name="connsiteY4" fmla="*/ 991720 h 1217128"/>
                      <a:gd name="connsiteX5" fmla="*/ 95859 w 1143511"/>
                      <a:gd name="connsiteY5" fmla="*/ 958059 h 1217128"/>
                      <a:gd name="connsiteX6" fmla="*/ 88720 w 1143511"/>
                      <a:gd name="connsiteY6" fmla="*/ 889406 h 1217128"/>
                      <a:gd name="connsiteX7" fmla="*/ 936 w 1143511"/>
                      <a:gd name="connsiteY7" fmla="*/ 840342 h 1217128"/>
                      <a:gd name="connsiteX8" fmla="*/ 92759 w 1143511"/>
                      <a:gd name="connsiteY8" fmla="*/ 652895 h 1217128"/>
                      <a:gd name="connsiteX9" fmla="*/ 68115 w 1143511"/>
                      <a:gd name="connsiteY9" fmla="*/ 518506 h 1217128"/>
                      <a:gd name="connsiteX10" fmla="*/ 63638 w 1143511"/>
                      <a:gd name="connsiteY10" fmla="*/ 393761 h 1217128"/>
                      <a:gd name="connsiteX11" fmla="*/ 633178 w 1143511"/>
                      <a:gd name="connsiteY11" fmla="*/ 0 h 1217128"/>
                      <a:gd name="connsiteX12" fmla="*/ 1143476 w 1143511"/>
                      <a:gd name="connsiteY12" fmla="*/ 569195 h 1217128"/>
                      <a:gd name="connsiteX13" fmla="*/ 800509 w 1143511"/>
                      <a:gd name="connsiteY13" fmla="*/ 1200393 h 1217128"/>
                      <a:gd name="connsiteX0" fmla="*/ 699810 w 1143511"/>
                      <a:gd name="connsiteY0" fmla="*/ 973093 h 1217128"/>
                      <a:gd name="connsiteX1" fmla="*/ 239030 w 1143511"/>
                      <a:gd name="connsiteY1" fmla="*/ 1214886 h 1217128"/>
                      <a:gd name="connsiteX2" fmla="*/ 151247 w 1143511"/>
                      <a:gd name="connsiteY2" fmla="*/ 1136546 h 1217128"/>
                      <a:gd name="connsiteX3" fmla="*/ 128137 w 1143511"/>
                      <a:gd name="connsiteY3" fmla="*/ 1089602 h 1217128"/>
                      <a:gd name="connsiteX4" fmla="*/ 267686 w 1143511"/>
                      <a:gd name="connsiteY4" fmla="*/ 979814 h 1217128"/>
                      <a:gd name="connsiteX5" fmla="*/ 95859 w 1143511"/>
                      <a:gd name="connsiteY5" fmla="*/ 958059 h 1217128"/>
                      <a:gd name="connsiteX6" fmla="*/ 88720 w 1143511"/>
                      <a:gd name="connsiteY6" fmla="*/ 889406 h 1217128"/>
                      <a:gd name="connsiteX7" fmla="*/ 936 w 1143511"/>
                      <a:gd name="connsiteY7" fmla="*/ 840342 h 1217128"/>
                      <a:gd name="connsiteX8" fmla="*/ 92759 w 1143511"/>
                      <a:gd name="connsiteY8" fmla="*/ 652895 h 1217128"/>
                      <a:gd name="connsiteX9" fmla="*/ 68115 w 1143511"/>
                      <a:gd name="connsiteY9" fmla="*/ 518506 h 1217128"/>
                      <a:gd name="connsiteX10" fmla="*/ 63638 w 1143511"/>
                      <a:gd name="connsiteY10" fmla="*/ 393761 h 1217128"/>
                      <a:gd name="connsiteX11" fmla="*/ 633178 w 1143511"/>
                      <a:gd name="connsiteY11" fmla="*/ 0 h 1217128"/>
                      <a:gd name="connsiteX12" fmla="*/ 1143476 w 1143511"/>
                      <a:gd name="connsiteY12" fmla="*/ 569195 h 1217128"/>
                      <a:gd name="connsiteX13" fmla="*/ 800509 w 1143511"/>
                      <a:gd name="connsiteY13" fmla="*/ 1200393 h 1217128"/>
                      <a:gd name="connsiteX0" fmla="*/ 699810 w 1143511"/>
                      <a:gd name="connsiteY0" fmla="*/ 973093 h 1217128"/>
                      <a:gd name="connsiteX1" fmla="*/ 239030 w 1143511"/>
                      <a:gd name="connsiteY1" fmla="*/ 1214886 h 1217128"/>
                      <a:gd name="connsiteX2" fmla="*/ 151247 w 1143511"/>
                      <a:gd name="connsiteY2" fmla="*/ 1136546 h 1217128"/>
                      <a:gd name="connsiteX3" fmla="*/ 128137 w 1143511"/>
                      <a:gd name="connsiteY3" fmla="*/ 1089602 h 1217128"/>
                      <a:gd name="connsiteX4" fmla="*/ 267686 w 1143511"/>
                      <a:gd name="connsiteY4" fmla="*/ 979814 h 1217128"/>
                      <a:gd name="connsiteX5" fmla="*/ 95859 w 1143511"/>
                      <a:gd name="connsiteY5" fmla="*/ 958059 h 1217128"/>
                      <a:gd name="connsiteX6" fmla="*/ 88720 w 1143511"/>
                      <a:gd name="connsiteY6" fmla="*/ 889406 h 1217128"/>
                      <a:gd name="connsiteX7" fmla="*/ 936 w 1143511"/>
                      <a:gd name="connsiteY7" fmla="*/ 840342 h 1217128"/>
                      <a:gd name="connsiteX8" fmla="*/ 92759 w 1143511"/>
                      <a:gd name="connsiteY8" fmla="*/ 652895 h 1217128"/>
                      <a:gd name="connsiteX9" fmla="*/ 68115 w 1143511"/>
                      <a:gd name="connsiteY9" fmla="*/ 518506 h 1217128"/>
                      <a:gd name="connsiteX10" fmla="*/ 63638 w 1143511"/>
                      <a:gd name="connsiteY10" fmla="*/ 393761 h 1217128"/>
                      <a:gd name="connsiteX11" fmla="*/ 633178 w 1143511"/>
                      <a:gd name="connsiteY11" fmla="*/ 0 h 1217128"/>
                      <a:gd name="connsiteX12" fmla="*/ 1143476 w 1143511"/>
                      <a:gd name="connsiteY12" fmla="*/ 569195 h 1217128"/>
                      <a:gd name="connsiteX13" fmla="*/ 800509 w 1143511"/>
                      <a:gd name="connsiteY13" fmla="*/ 1200393 h 1217128"/>
                      <a:gd name="connsiteX0" fmla="*/ 699810 w 1143511"/>
                      <a:gd name="connsiteY0" fmla="*/ 973093 h 1217128"/>
                      <a:gd name="connsiteX1" fmla="*/ 239030 w 1143511"/>
                      <a:gd name="connsiteY1" fmla="*/ 1214886 h 1217128"/>
                      <a:gd name="connsiteX2" fmla="*/ 151247 w 1143511"/>
                      <a:gd name="connsiteY2" fmla="*/ 1136546 h 1217128"/>
                      <a:gd name="connsiteX3" fmla="*/ 128137 w 1143511"/>
                      <a:gd name="connsiteY3" fmla="*/ 1089602 h 1217128"/>
                      <a:gd name="connsiteX4" fmla="*/ 267686 w 1143511"/>
                      <a:gd name="connsiteY4" fmla="*/ 979814 h 1217128"/>
                      <a:gd name="connsiteX5" fmla="*/ 95859 w 1143511"/>
                      <a:gd name="connsiteY5" fmla="*/ 958059 h 1217128"/>
                      <a:gd name="connsiteX6" fmla="*/ 88720 w 1143511"/>
                      <a:gd name="connsiteY6" fmla="*/ 889406 h 1217128"/>
                      <a:gd name="connsiteX7" fmla="*/ 936 w 1143511"/>
                      <a:gd name="connsiteY7" fmla="*/ 840342 h 1217128"/>
                      <a:gd name="connsiteX8" fmla="*/ 92759 w 1143511"/>
                      <a:gd name="connsiteY8" fmla="*/ 652895 h 1217128"/>
                      <a:gd name="connsiteX9" fmla="*/ 68115 w 1143511"/>
                      <a:gd name="connsiteY9" fmla="*/ 518506 h 1217128"/>
                      <a:gd name="connsiteX10" fmla="*/ 63638 w 1143511"/>
                      <a:gd name="connsiteY10" fmla="*/ 393761 h 1217128"/>
                      <a:gd name="connsiteX11" fmla="*/ 633178 w 1143511"/>
                      <a:gd name="connsiteY11" fmla="*/ 0 h 1217128"/>
                      <a:gd name="connsiteX12" fmla="*/ 1143476 w 1143511"/>
                      <a:gd name="connsiteY12" fmla="*/ 569195 h 1217128"/>
                      <a:gd name="connsiteX13" fmla="*/ 800509 w 1143511"/>
                      <a:gd name="connsiteY13" fmla="*/ 1200393 h 1217128"/>
                      <a:gd name="connsiteX0" fmla="*/ 699810 w 1143511"/>
                      <a:gd name="connsiteY0" fmla="*/ 973093 h 1217128"/>
                      <a:gd name="connsiteX1" fmla="*/ 239030 w 1143511"/>
                      <a:gd name="connsiteY1" fmla="*/ 1214886 h 1217128"/>
                      <a:gd name="connsiteX2" fmla="*/ 151247 w 1143511"/>
                      <a:gd name="connsiteY2" fmla="*/ 1136546 h 1217128"/>
                      <a:gd name="connsiteX3" fmla="*/ 128137 w 1143511"/>
                      <a:gd name="connsiteY3" fmla="*/ 1089602 h 1217128"/>
                      <a:gd name="connsiteX4" fmla="*/ 267686 w 1143511"/>
                      <a:gd name="connsiteY4" fmla="*/ 979814 h 1217128"/>
                      <a:gd name="connsiteX5" fmla="*/ 95859 w 1143511"/>
                      <a:gd name="connsiteY5" fmla="*/ 958059 h 1217128"/>
                      <a:gd name="connsiteX6" fmla="*/ 88720 w 1143511"/>
                      <a:gd name="connsiteY6" fmla="*/ 889406 h 1217128"/>
                      <a:gd name="connsiteX7" fmla="*/ 936 w 1143511"/>
                      <a:gd name="connsiteY7" fmla="*/ 840342 h 1217128"/>
                      <a:gd name="connsiteX8" fmla="*/ 92759 w 1143511"/>
                      <a:gd name="connsiteY8" fmla="*/ 652895 h 1217128"/>
                      <a:gd name="connsiteX9" fmla="*/ 68115 w 1143511"/>
                      <a:gd name="connsiteY9" fmla="*/ 518506 h 1217128"/>
                      <a:gd name="connsiteX10" fmla="*/ 63638 w 1143511"/>
                      <a:gd name="connsiteY10" fmla="*/ 393761 h 1217128"/>
                      <a:gd name="connsiteX11" fmla="*/ 633178 w 1143511"/>
                      <a:gd name="connsiteY11" fmla="*/ 0 h 1217128"/>
                      <a:gd name="connsiteX12" fmla="*/ 1143476 w 1143511"/>
                      <a:gd name="connsiteY12" fmla="*/ 569195 h 1217128"/>
                      <a:gd name="connsiteX13" fmla="*/ 800509 w 1143511"/>
                      <a:gd name="connsiteY13" fmla="*/ 1200393 h 1217128"/>
                      <a:gd name="connsiteX0" fmla="*/ 699810 w 1143511"/>
                      <a:gd name="connsiteY0" fmla="*/ 973093 h 1217128"/>
                      <a:gd name="connsiteX1" fmla="*/ 239030 w 1143511"/>
                      <a:gd name="connsiteY1" fmla="*/ 1214886 h 1217128"/>
                      <a:gd name="connsiteX2" fmla="*/ 151247 w 1143511"/>
                      <a:gd name="connsiteY2" fmla="*/ 1136546 h 1217128"/>
                      <a:gd name="connsiteX3" fmla="*/ 128137 w 1143511"/>
                      <a:gd name="connsiteY3" fmla="*/ 1089602 h 1217128"/>
                      <a:gd name="connsiteX4" fmla="*/ 262923 w 1143511"/>
                      <a:gd name="connsiteY4" fmla="*/ 979814 h 1217128"/>
                      <a:gd name="connsiteX5" fmla="*/ 95859 w 1143511"/>
                      <a:gd name="connsiteY5" fmla="*/ 958059 h 1217128"/>
                      <a:gd name="connsiteX6" fmla="*/ 88720 w 1143511"/>
                      <a:gd name="connsiteY6" fmla="*/ 889406 h 1217128"/>
                      <a:gd name="connsiteX7" fmla="*/ 936 w 1143511"/>
                      <a:gd name="connsiteY7" fmla="*/ 840342 h 1217128"/>
                      <a:gd name="connsiteX8" fmla="*/ 92759 w 1143511"/>
                      <a:gd name="connsiteY8" fmla="*/ 652895 h 1217128"/>
                      <a:gd name="connsiteX9" fmla="*/ 68115 w 1143511"/>
                      <a:gd name="connsiteY9" fmla="*/ 518506 h 1217128"/>
                      <a:gd name="connsiteX10" fmla="*/ 63638 w 1143511"/>
                      <a:gd name="connsiteY10" fmla="*/ 393761 h 1217128"/>
                      <a:gd name="connsiteX11" fmla="*/ 633178 w 1143511"/>
                      <a:gd name="connsiteY11" fmla="*/ 0 h 1217128"/>
                      <a:gd name="connsiteX12" fmla="*/ 1143476 w 1143511"/>
                      <a:gd name="connsiteY12" fmla="*/ 569195 h 1217128"/>
                      <a:gd name="connsiteX13" fmla="*/ 800509 w 1143511"/>
                      <a:gd name="connsiteY13" fmla="*/ 1200393 h 1217128"/>
                      <a:gd name="connsiteX0" fmla="*/ 699810 w 1143511"/>
                      <a:gd name="connsiteY0" fmla="*/ 973093 h 1217128"/>
                      <a:gd name="connsiteX1" fmla="*/ 239030 w 1143511"/>
                      <a:gd name="connsiteY1" fmla="*/ 1214886 h 1217128"/>
                      <a:gd name="connsiteX2" fmla="*/ 151247 w 1143511"/>
                      <a:gd name="connsiteY2" fmla="*/ 1136546 h 1217128"/>
                      <a:gd name="connsiteX3" fmla="*/ 128137 w 1143511"/>
                      <a:gd name="connsiteY3" fmla="*/ 1089602 h 1217128"/>
                      <a:gd name="connsiteX4" fmla="*/ 262923 w 1143511"/>
                      <a:gd name="connsiteY4" fmla="*/ 979814 h 1217128"/>
                      <a:gd name="connsiteX5" fmla="*/ 95859 w 1143511"/>
                      <a:gd name="connsiteY5" fmla="*/ 958059 h 1217128"/>
                      <a:gd name="connsiteX6" fmla="*/ 88720 w 1143511"/>
                      <a:gd name="connsiteY6" fmla="*/ 889406 h 1217128"/>
                      <a:gd name="connsiteX7" fmla="*/ 936 w 1143511"/>
                      <a:gd name="connsiteY7" fmla="*/ 840342 h 1217128"/>
                      <a:gd name="connsiteX8" fmla="*/ 92759 w 1143511"/>
                      <a:gd name="connsiteY8" fmla="*/ 652895 h 1217128"/>
                      <a:gd name="connsiteX9" fmla="*/ 68115 w 1143511"/>
                      <a:gd name="connsiteY9" fmla="*/ 518506 h 1217128"/>
                      <a:gd name="connsiteX10" fmla="*/ 63638 w 1143511"/>
                      <a:gd name="connsiteY10" fmla="*/ 393761 h 1217128"/>
                      <a:gd name="connsiteX11" fmla="*/ 633178 w 1143511"/>
                      <a:gd name="connsiteY11" fmla="*/ 0 h 1217128"/>
                      <a:gd name="connsiteX12" fmla="*/ 1143476 w 1143511"/>
                      <a:gd name="connsiteY12" fmla="*/ 569195 h 1217128"/>
                      <a:gd name="connsiteX13" fmla="*/ 800509 w 1143511"/>
                      <a:gd name="connsiteY13" fmla="*/ 1200393 h 1217128"/>
                      <a:gd name="connsiteX0" fmla="*/ 699810 w 1143511"/>
                      <a:gd name="connsiteY0" fmla="*/ 973093 h 1217128"/>
                      <a:gd name="connsiteX1" fmla="*/ 239030 w 1143511"/>
                      <a:gd name="connsiteY1" fmla="*/ 1214886 h 1217128"/>
                      <a:gd name="connsiteX2" fmla="*/ 151247 w 1143511"/>
                      <a:gd name="connsiteY2" fmla="*/ 1136546 h 1217128"/>
                      <a:gd name="connsiteX3" fmla="*/ 132900 w 1143511"/>
                      <a:gd name="connsiteY3" fmla="*/ 1101509 h 1217128"/>
                      <a:gd name="connsiteX4" fmla="*/ 262923 w 1143511"/>
                      <a:gd name="connsiteY4" fmla="*/ 979814 h 1217128"/>
                      <a:gd name="connsiteX5" fmla="*/ 95859 w 1143511"/>
                      <a:gd name="connsiteY5" fmla="*/ 958059 h 1217128"/>
                      <a:gd name="connsiteX6" fmla="*/ 88720 w 1143511"/>
                      <a:gd name="connsiteY6" fmla="*/ 889406 h 1217128"/>
                      <a:gd name="connsiteX7" fmla="*/ 936 w 1143511"/>
                      <a:gd name="connsiteY7" fmla="*/ 840342 h 1217128"/>
                      <a:gd name="connsiteX8" fmla="*/ 92759 w 1143511"/>
                      <a:gd name="connsiteY8" fmla="*/ 652895 h 1217128"/>
                      <a:gd name="connsiteX9" fmla="*/ 68115 w 1143511"/>
                      <a:gd name="connsiteY9" fmla="*/ 518506 h 1217128"/>
                      <a:gd name="connsiteX10" fmla="*/ 63638 w 1143511"/>
                      <a:gd name="connsiteY10" fmla="*/ 393761 h 1217128"/>
                      <a:gd name="connsiteX11" fmla="*/ 633178 w 1143511"/>
                      <a:gd name="connsiteY11" fmla="*/ 0 h 1217128"/>
                      <a:gd name="connsiteX12" fmla="*/ 1143476 w 1143511"/>
                      <a:gd name="connsiteY12" fmla="*/ 569195 h 1217128"/>
                      <a:gd name="connsiteX13" fmla="*/ 800509 w 1143511"/>
                      <a:gd name="connsiteY13" fmla="*/ 1200393 h 12171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43511" h="1217128">
                        <a:moveTo>
                          <a:pt x="699810" y="973093"/>
                        </a:moveTo>
                        <a:cubicBezTo>
                          <a:pt x="604390" y="1150794"/>
                          <a:pt x="494814" y="1232034"/>
                          <a:pt x="239030" y="1214886"/>
                        </a:cubicBezTo>
                        <a:cubicBezTo>
                          <a:pt x="163538" y="1202937"/>
                          <a:pt x="169406" y="1212097"/>
                          <a:pt x="151247" y="1136546"/>
                        </a:cubicBezTo>
                        <a:cubicBezTo>
                          <a:pt x="146718" y="1120898"/>
                          <a:pt x="114287" y="1127631"/>
                          <a:pt x="132900" y="1101509"/>
                        </a:cubicBezTo>
                        <a:cubicBezTo>
                          <a:pt x="151513" y="1075387"/>
                          <a:pt x="269097" y="1003722"/>
                          <a:pt x="262923" y="979814"/>
                        </a:cubicBezTo>
                        <a:cubicBezTo>
                          <a:pt x="256750" y="955906"/>
                          <a:pt x="124893" y="973127"/>
                          <a:pt x="95859" y="958059"/>
                        </a:cubicBezTo>
                        <a:cubicBezTo>
                          <a:pt x="66825" y="942991"/>
                          <a:pt x="88718" y="924197"/>
                          <a:pt x="88720" y="889406"/>
                        </a:cubicBezTo>
                        <a:cubicBezTo>
                          <a:pt x="58292" y="882429"/>
                          <a:pt x="1002" y="890633"/>
                          <a:pt x="936" y="840342"/>
                        </a:cubicBezTo>
                        <a:cubicBezTo>
                          <a:pt x="-10208" y="790493"/>
                          <a:pt x="81562" y="706534"/>
                          <a:pt x="92759" y="652895"/>
                        </a:cubicBezTo>
                        <a:cubicBezTo>
                          <a:pt x="103955" y="599256"/>
                          <a:pt x="72571" y="554155"/>
                          <a:pt x="68115" y="518506"/>
                        </a:cubicBezTo>
                        <a:cubicBezTo>
                          <a:pt x="61583" y="486467"/>
                          <a:pt x="64337" y="420261"/>
                          <a:pt x="63638" y="393761"/>
                        </a:cubicBezTo>
                        <a:cubicBezTo>
                          <a:pt x="70964" y="132144"/>
                          <a:pt x="353415" y="0"/>
                          <a:pt x="633178" y="0"/>
                        </a:cubicBezTo>
                        <a:cubicBezTo>
                          <a:pt x="952907" y="0"/>
                          <a:pt x="1146545" y="269118"/>
                          <a:pt x="1143476" y="569195"/>
                        </a:cubicBezTo>
                        <a:cubicBezTo>
                          <a:pt x="1140407" y="869272"/>
                          <a:pt x="789959" y="972943"/>
                          <a:pt x="800509" y="1200393"/>
                        </a:cubicBezTo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57" name="円/楕円 27">
                    <a:extLst>
                      <a:ext uri="{FF2B5EF4-FFF2-40B4-BE49-F238E27FC236}">
                        <a16:creationId xmlns:a16="http://schemas.microsoft.com/office/drawing/2014/main" id="{6A81E97B-EDD9-4652-9091-A562C73306F0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3726158" y="1873002"/>
                    <a:ext cx="248227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58" name="フリーフォーム: 図形 357">
                    <a:extLst>
                      <a:ext uri="{FF2B5EF4-FFF2-40B4-BE49-F238E27FC236}">
                        <a16:creationId xmlns:a16="http://schemas.microsoft.com/office/drawing/2014/main" id="{EACF60B7-7444-4541-AB10-97A82936C06A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4175560" y="886334"/>
                    <a:ext cx="462380" cy="920230"/>
                  </a:xfrm>
                  <a:custGeom>
                    <a:avLst/>
                    <a:gdLst>
                      <a:gd name="connsiteX0" fmla="*/ 147332 w 462380"/>
                      <a:gd name="connsiteY0" fmla="*/ 817052 h 920230"/>
                      <a:gd name="connsiteX1" fmla="*/ 0 w 462380"/>
                      <a:gd name="connsiteY1" fmla="*/ 468406 h 920230"/>
                      <a:gd name="connsiteX2" fmla="*/ 307223 w 462380"/>
                      <a:gd name="connsiteY2" fmla="*/ 14094 h 920230"/>
                      <a:gd name="connsiteX3" fmla="*/ 353545 w 462380"/>
                      <a:gd name="connsiteY3" fmla="*/ 0 h 920230"/>
                      <a:gd name="connsiteX4" fmla="*/ 414684 w 462380"/>
                      <a:gd name="connsiteY4" fmla="*/ 75157 h 920230"/>
                      <a:gd name="connsiteX5" fmla="*/ 462380 w 462380"/>
                      <a:gd name="connsiteY5" fmla="*/ 113957 h 920230"/>
                      <a:gd name="connsiteX6" fmla="*/ 439818 w 462380"/>
                      <a:gd name="connsiteY6" fmla="*/ 219282 h 920230"/>
                      <a:gd name="connsiteX7" fmla="*/ 420067 w 462380"/>
                      <a:gd name="connsiteY7" fmla="*/ 405922 h 920230"/>
                      <a:gd name="connsiteX8" fmla="*/ 421406 w 462380"/>
                      <a:gd name="connsiteY8" fmla="*/ 469420 h 920230"/>
                      <a:gd name="connsiteX9" fmla="*/ 394567 w 462380"/>
                      <a:gd name="connsiteY9" fmla="*/ 525117 h 920230"/>
                      <a:gd name="connsiteX10" fmla="*/ 302113 w 462380"/>
                      <a:gd name="connsiteY10" fmla="*/ 882528 h 920230"/>
                      <a:gd name="connsiteX11" fmla="*/ 302546 w 462380"/>
                      <a:gd name="connsiteY11" fmla="*/ 920230 h 920230"/>
                      <a:gd name="connsiteX12" fmla="*/ 221778 w 462380"/>
                      <a:gd name="connsiteY12" fmla="*/ 877259 h 920230"/>
                      <a:gd name="connsiteX13" fmla="*/ 147332 w 462380"/>
                      <a:gd name="connsiteY13" fmla="*/ 817052 h 9202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462380" h="920230">
                        <a:moveTo>
                          <a:pt x="147332" y="817052"/>
                        </a:moveTo>
                        <a:cubicBezTo>
                          <a:pt x="56303" y="727825"/>
                          <a:pt x="0" y="604560"/>
                          <a:pt x="0" y="468406"/>
                        </a:cubicBezTo>
                        <a:cubicBezTo>
                          <a:pt x="0" y="264174"/>
                          <a:pt x="126681" y="88944"/>
                          <a:pt x="307223" y="14094"/>
                        </a:cubicBezTo>
                        <a:lnTo>
                          <a:pt x="353545" y="0"/>
                        </a:lnTo>
                        <a:lnTo>
                          <a:pt x="414684" y="75157"/>
                        </a:lnTo>
                        <a:lnTo>
                          <a:pt x="462380" y="113957"/>
                        </a:lnTo>
                        <a:lnTo>
                          <a:pt x="439818" y="219282"/>
                        </a:lnTo>
                        <a:cubicBezTo>
                          <a:pt x="429284" y="281130"/>
                          <a:pt x="422701" y="343466"/>
                          <a:pt x="420067" y="405922"/>
                        </a:cubicBezTo>
                        <a:lnTo>
                          <a:pt x="421406" y="469420"/>
                        </a:lnTo>
                        <a:lnTo>
                          <a:pt x="394567" y="525117"/>
                        </a:lnTo>
                        <a:cubicBezTo>
                          <a:pt x="340194" y="653101"/>
                          <a:pt x="309067" y="776931"/>
                          <a:pt x="302113" y="882528"/>
                        </a:cubicBezTo>
                        <a:lnTo>
                          <a:pt x="302546" y="920230"/>
                        </a:lnTo>
                        <a:lnTo>
                          <a:pt x="221778" y="877259"/>
                        </a:lnTo>
                        <a:cubicBezTo>
                          <a:pt x="195017" y="859538"/>
                          <a:pt x="170089" y="839358"/>
                          <a:pt x="147332" y="817052"/>
                        </a:cubicBezTo>
                        <a:close/>
                      </a:path>
                    </a:pathLst>
                  </a:custGeom>
                  <a:pattFill prst="dkHorz">
                    <a:fgClr>
                      <a:sysClr val="window" lastClr="FFFFFF">
                        <a:lumMod val="65000"/>
                      </a:sysClr>
                    </a:fgClr>
                    <a:bgClr>
                      <a:schemeClr val="bg1">
                        <a:lumMod val="85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359" name="グループ化 358">
                    <a:extLst>
                      <a:ext uri="{FF2B5EF4-FFF2-40B4-BE49-F238E27FC236}">
                        <a16:creationId xmlns:a16="http://schemas.microsoft.com/office/drawing/2014/main" id="{586F8914-A5D8-4622-A68B-454C292BAC96}"/>
                      </a:ext>
                    </a:extLst>
                  </p:cNvPr>
                  <p:cNvGrpSpPr/>
                  <p:nvPr/>
                </p:nvGrpSpPr>
                <p:grpSpPr>
                  <a:xfrm>
                    <a:off x="4229605" y="1462779"/>
                    <a:ext cx="231434" cy="419158"/>
                    <a:chOff x="1368308" y="1783038"/>
                    <a:chExt cx="188990" cy="342286"/>
                  </a:xfrm>
                </p:grpSpPr>
                <p:sp>
                  <p:nvSpPr>
                    <p:cNvPr id="361" name="フリーフォーム: 図形 360">
                      <a:extLst>
                        <a:ext uri="{FF2B5EF4-FFF2-40B4-BE49-F238E27FC236}">
                          <a16:creationId xmlns:a16="http://schemas.microsoft.com/office/drawing/2014/main" id="{B48F9E8A-EA75-472A-845F-4BD7ABBB85A4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1368308" y="1783038"/>
                      <a:ext cx="188990" cy="342286"/>
                    </a:xfrm>
                    <a:custGeom>
                      <a:avLst/>
                      <a:gdLst>
                        <a:gd name="connsiteX0" fmla="*/ 109805 w 188990"/>
                        <a:gd name="connsiteY0" fmla="*/ 0 h 342286"/>
                        <a:gd name="connsiteX1" fmla="*/ 0 w 188990"/>
                        <a:gd name="connsiteY1" fmla="*/ 171143 h 342286"/>
                        <a:gd name="connsiteX2" fmla="*/ 109805 w 188990"/>
                        <a:gd name="connsiteY2" fmla="*/ 342286 h 342286"/>
                        <a:gd name="connsiteX3" fmla="*/ 111831 w 188990"/>
                        <a:gd name="connsiteY3" fmla="*/ 341648 h 342286"/>
                        <a:gd name="connsiteX4" fmla="*/ 188990 w 188990"/>
                        <a:gd name="connsiteY4" fmla="*/ 53688 h 342286"/>
                        <a:gd name="connsiteX5" fmla="*/ 187449 w 188990"/>
                        <a:gd name="connsiteY5" fmla="*/ 50126 h 342286"/>
                        <a:gd name="connsiteX6" fmla="*/ 109805 w 188990"/>
                        <a:gd name="connsiteY6" fmla="*/ 0 h 342286"/>
                        <a:gd name="connsiteX0" fmla="*/ 109805 w 188990"/>
                        <a:gd name="connsiteY0" fmla="*/ 0 h 342286"/>
                        <a:gd name="connsiteX1" fmla="*/ 0 w 188990"/>
                        <a:gd name="connsiteY1" fmla="*/ 171143 h 342286"/>
                        <a:gd name="connsiteX2" fmla="*/ 109805 w 188990"/>
                        <a:gd name="connsiteY2" fmla="*/ 342286 h 342286"/>
                        <a:gd name="connsiteX3" fmla="*/ 111831 w 188990"/>
                        <a:gd name="connsiteY3" fmla="*/ 341648 h 342286"/>
                        <a:gd name="connsiteX4" fmla="*/ 178321 w 188990"/>
                        <a:gd name="connsiteY4" fmla="*/ 93383 h 342286"/>
                        <a:gd name="connsiteX5" fmla="*/ 188990 w 188990"/>
                        <a:gd name="connsiteY5" fmla="*/ 53688 h 342286"/>
                        <a:gd name="connsiteX6" fmla="*/ 187449 w 188990"/>
                        <a:gd name="connsiteY6" fmla="*/ 50126 h 342286"/>
                        <a:gd name="connsiteX7" fmla="*/ 109805 w 188990"/>
                        <a:gd name="connsiteY7" fmla="*/ 0 h 342286"/>
                        <a:gd name="connsiteX0" fmla="*/ 178321 w 269761"/>
                        <a:gd name="connsiteY0" fmla="*/ 93383 h 342286"/>
                        <a:gd name="connsiteX1" fmla="*/ 188990 w 269761"/>
                        <a:gd name="connsiteY1" fmla="*/ 53688 h 342286"/>
                        <a:gd name="connsiteX2" fmla="*/ 187449 w 269761"/>
                        <a:gd name="connsiteY2" fmla="*/ 50126 h 342286"/>
                        <a:gd name="connsiteX3" fmla="*/ 109805 w 269761"/>
                        <a:gd name="connsiteY3" fmla="*/ 0 h 342286"/>
                        <a:gd name="connsiteX4" fmla="*/ 0 w 269761"/>
                        <a:gd name="connsiteY4" fmla="*/ 171143 h 342286"/>
                        <a:gd name="connsiteX5" fmla="*/ 109805 w 269761"/>
                        <a:gd name="connsiteY5" fmla="*/ 342286 h 342286"/>
                        <a:gd name="connsiteX6" fmla="*/ 111831 w 269761"/>
                        <a:gd name="connsiteY6" fmla="*/ 341648 h 342286"/>
                        <a:gd name="connsiteX7" fmla="*/ 269761 w 269761"/>
                        <a:gd name="connsiteY7" fmla="*/ 184823 h 342286"/>
                        <a:gd name="connsiteX0" fmla="*/ 188990 w 269761"/>
                        <a:gd name="connsiteY0" fmla="*/ 53688 h 342286"/>
                        <a:gd name="connsiteX1" fmla="*/ 187449 w 269761"/>
                        <a:gd name="connsiteY1" fmla="*/ 50126 h 342286"/>
                        <a:gd name="connsiteX2" fmla="*/ 109805 w 269761"/>
                        <a:gd name="connsiteY2" fmla="*/ 0 h 342286"/>
                        <a:gd name="connsiteX3" fmla="*/ 0 w 269761"/>
                        <a:gd name="connsiteY3" fmla="*/ 171143 h 342286"/>
                        <a:gd name="connsiteX4" fmla="*/ 109805 w 269761"/>
                        <a:gd name="connsiteY4" fmla="*/ 342286 h 342286"/>
                        <a:gd name="connsiteX5" fmla="*/ 111831 w 269761"/>
                        <a:gd name="connsiteY5" fmla="*/ 341648 h 342286"/>
                        <a:gd name="connsiteX6" fmla="*/ 269761 w 269761"/>
                        <a:gd name="connsiteY6" fmla="*/ 184823 h 342286"/>
                        <a:gd name="connsiteX0" fmla="*/ 188990 w 188990"/>
                        <a:gd name="connsiteY0" fmla="*/ 53688 h 342286"/>
                        <a:gd name="connsiteX1" fmla="*/ 187449 w 188990"/>
                        <a:gd name="connsiteY1" fmla="*/ 50126 h 342286"/>
                        <a:gd name="connsiteX2" fmla="*/ 109805 w 188990"/>
                        <a:gd name="connsiteY2" fmla="*/ 0 h 342286"/>
                        <a:gd name="connsiteX3" fmla="*/ 0 w 188990"/>
                        <a:gd name="connsiteY3" fmla="*/ 171143 h 342286"/>
                        <a:gd name="connsiteX4" fmla="*/ 109805 w 188990"/>
                        <a:gd name="connsiteY4" fmla="*/ 342286 h 342286"/>
                        <a:gd name="connsiteX5" fmla="*/ 111831 w 188990"/>
                        <a:gd name="connsiteY5" fmla="*/ 341648 h 3422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88990" h="342286">
                          <a:moveTo>
                            <a:pt x="188990" y="53688"/>
                          </a:moveTo>
                          <a:lnTo>
                            <a:pt x="187449" y="50126"/>
                          </a:lnTo>
                          <a:cubicBezTo>
                            <a:pt x="167578" y="19156"/>
                            <a:pt x="140127" y="0"/>
                            <a:pt x="109805" y="0"/>
                          </a:cubicBezTo>
                          <a:cubicBezTo>
                            <a:pt x="49161" y="0"/>
                            <a:pt x="0" y="76623"/>
                            <a:pt x="0" y="171143"/>
                          </a:cubicBezTo>
                          <a:cubicBezTo>
                            <a:pt x="0" y="265663"/>
                            <a:pt x="49161" y="342286"/>
                            <a:pt x="109805" y="342286"/>
                          </a:cubicBezTo>
                          <a:lnTo>
                            <a:pt x="111831" y="341648"/>
                          </a:lnTo>
                        </a:path>
                      </a:pathLst>
                    </a:cu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62" name="フリーフォーム: 図形 361">
                      <a:extLst>
                        <a:ext uri="{FF2B5EF4-FFF2-40B4-BE49-F238E27FC236}">
                          <a16:creationId xmlns:a16="http://schemas.microsoft.com/office/drawing/2014/main" id="{F4870EB2-876A-4A3D-9B29-FB89F9BD8057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1386510" y="1839869"/>
                      <a:ext cx="131404" cy="222946"/>
                    </a:xfrm>
                    <a:custGeom>
                      <a:avLst/>
                      <a:gdLst>
                        <a:gd name="connsiteX0" fmla="*/ 70049 w 131404"/>
                        <a:gd name="connsiteY0" fmla="*/ 0 h 222946"/>
                        <a:gd name="connsiteX1" fmla="*/ 0 w 131404"/>
                        <a:gd name="connsiteY1" fmla="*/ 111473 h 222946"/>
                        <a:gd name="connsiteX2" fmla="*/ 70049 w 131404"/>
                        <a:gd name="connsiteY2" fmla="*/ 222946 h 222946"/>
                        <a:gd name="connsiteX3" fmla="*/ 89572 w 131404"/>
                        <a:gd name="connsiteY3" fmla="*/ 216674 h 222946"/>
                        <a:gd name="connsiteX4" fmla="*/ 131404 w 131404"/>
                        <a:gd name="connsiteY4" fmla="*/ 60555 h 222946"/>
                        <a:gd name="connsiteX5" fmla="*/ 119581 w 131404"/>
                        <a:gd name="connsiteY5" fmla="*/ 32650 h 222946"/>
                        <a:gd name="connsiteX6" fmla="*/ 70049 w 131404"/>
                        <a:gd name="connsiteY6" fmla="*/ 0 h 2229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31404" h="222946">
                          <a:moveTo>
                            <a:pt x="70049" y="0"/>
                          </a:moveTo>
                          <a:cubicBezTo>
                            <a:pt x="31362" y="0"/>
                            <a:pt x="0" y="49908"/>
                            <a:pt x="0" y="111473"/>
                          </a:cubicBezTo>
                          <a:cubicBezTo>
                            <a:pt x="0" y="173038"/>
                            <a:pt x="31362" y="222946"/>
                            <a:pt x="70049" y="222946"/>
                          </a:cubicBezTo>
                          <a:lnTo>
                            <a:pt x="89572" y="216674"/>
                          </a:lnTo>
                          <a:lnTo>
                            <a:pt x="131404" y="60555"/>
                          </a:lnTo>
                          <a:lnTo>
                            <a:pt x="119581" y="32650"/>
                          </a:lnTo>
                          <a:cubicBezTo>
                            <a:pt x="106905" y="12477"/>
                            <a:pt x="89392" y="0"/>
                            <a:pt x="70049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60" name="月 359">
                    <a:extLst>
                      <a:ext uri="{FF2B5EF4-FFF2-40B4-BE49-F238E27FC236}">
                        <a16:creationId xmlns:a16="http://schemas.microsoft.com/office/drawing/2014/main" id="{D8210E76-3589-40FA-8388-F9BAF2B0DBF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778507" y="1199649"/>
                    <a:ext cx="52815" cy="281131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47" name="月 346">
                  <a:extLst>
                    <a:ext uri="{FF2B5EF4-FFF2-40B4-BE49-F238E27FC236}">
                      <a16:creationId xmlns:a16="http://schemas.microsoft.com/office/drawing/2014/main" id="{78AF3F2A-78BC-4309-91F6-3B70B4DD7AB4}"/>
                    </a:ext>
                  </a:extLst>
                </p:cNvPr>
                <p:cNvSpPr/>
                <p:nvPr/>
              </p:nvSpPr>
              <p:spPr>
                <a:xfrm rot="5400000">
                  <a:off x="4517916" y="1442054"/>
                  <a:ext cx="87700" cy="156752"/>
                </a:xfrm>
                <a:prstGeom prst="moon">
                  <a:avLst>
                    <a:gd name="adj" fmla="val 50951"/>
                  </a:avLst>
                </a:pr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646" name="グループ化 645">
              <a:extLst>
                <a:ext uri="{FF2B5EF4-FFF2-40B4-BE49-F238E27FC236}">
                  <a16:creationId xmlns:a16="http://schemas.microsoft.com/office/drawing/2014/main" id="{20D3DEF9-B41C-42ED-99ED-2C2C2B1836CD}"/>
                </a:ext>
              </a:extLst>
            </p:cNvPr>
            <p:cNvGrpSpPr/>
            <p:nvPr/>
          </p:nvGrpSpPr>
          <p:grpSpPr>
            <a:xfrm>
              <a:off x="7755683" y="2139231"/>
              <a:ext cx="517256" cy="325063"/>
              <a:chOff x="1821834" y="2152930"/>
              <a:chExt cx="674136" cy="423655"/>
            </a:xfrm>
            <a:solidFill>
              <a:srgbClr val="00B0F0">
                <a:alpha val="50000"/>
              </a:srgbClr>
            </a:solidFill>
          </p:grpSpPr>
          <p:sp>
            <p:nvSpPr>
              <p:cNvPr id="647" name="楕円 8">
                <a:extLst>
                  <a:ext uri="{FF2B5EF4-FFF2-40B4-BE49-F238E27FC236}">
                    <a16:creationId xmlns:a16="http://schemas.microsoft.com/office/drawing/2014/main" id="{019B5E92-A49B-4C2E-88AD-C19B8AB096B7}"/>
                  </a:ext>
                </a:extLst>
              </p:cNvPr>
              <p:cNvSpPr/>
              <p:nvPr/>
            </p:nvSpPr>
            <p:spPr>
              <a:xfrm rot="5400000">
                <a:off x="2250297" y="2141249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8" name="楕円 8">
                <a:extLst>
                  <a:ext uri="{FF2B5EF4-FFF2-40B4-BE49-F238E27FC236}">
                    <a16:creationId xmlns:a16="http://schemas.microsoft.com/office/drawing/2014/main" id="{D9F9EB6E-3049-4CE3-A79F-2D71D9071D01}"/>
                  </a:ext>
                </a:extLst>
              </p:cNvPr>
              <p:cNvSpPr/>
              <p:nvPr/>
            </p:nvSpPr>
            <p:spPr>
              <a:xfrm rot="4500000">
                <a:off x="2150069" y="2258808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9" name="楕円 8">
                <a:extLst>
                  <a:ext uri="{FF2B5EF4-FFF2-40B4-BE49-F238E27FC236}">
                    <a16:creationId xmlns:a16="http://schemas.microsoft.com/office/drawing/2014/main" id="{54133C02-0B85-456D-8AA3-14C014E79EF8}"/>
                  </a:ext>
                </a:extLst>
              </p:cNvPr>
              <p:cNvSpPr/>
              <p:nvPr/>
            </p:nvSpPr>
            <p:spPr>
              <a:xfrm rot="2700000">
                <a:off x="2303257" y="2346404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0" name="楕円 8">
                <a:extLst>
                  <a:ext uri="{FF2B5EF4-FFF2-40B4-BE49-F238E27FC236}">
                    <a16:creationId xmlns:a16="http://schemas.microsoft.com/office/drawing/2014/main" id="{5090E48C-D480-4BB7-9FA5-6596D6E8CCA5}"/>
                  </a:ext>
                </a:extLst>
              </p:cNvPr>
              <p:cNvSpPr/>
              <p:nvPr/>
            </p:nvSpPr>
            <p:spPr>
              <a:xfrm rot="5400000">
                <a:off x="2414874" y="2203151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1" name="楕円 8">
                <a:extLst>
                  <a:ext uri="{FF2B5EF4-FFF2-40B4-BE49-F238E27FC236}">
                    <a16:creationId xmlns:a16="http://schemas.microsoft.com/office/drawing/2014/main" id="{D1E3ED1D-8616-4B87-BD02-9CE7C678BF3F}"/>
                  </a:ext>
                </a:extLst>
              </p:cNvPr>
              <p:cNvSpPr/>
              <p:nvPr/>
            </p:nvSpPr>
            <p:spPr>
              <a:xfrm rot="4500000">
                <a:off x="1996804" y="2178253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2" name="楕円 8">
                <a:extLst>
                  <a:ext uri="{FF2B5EF4-FFF2-40B4-BE49-F238E27FC236}">
                    <a16:creationId xmlns:a16="http://schemas.microsoft.com/office/drawing/2014/main" id="{B3778E48-FD43-47F3-8E88-9D37BA0D2FF8}"/>
                  </a:ext>
                </a:extLst>
              </p:cNvPr>
              <p:cNvSpPr/>
              <p:nvPr/>
            </p:nvSpPr>
            <p:spPr>
              <a:xfrm rot="2700000">
                <a:off x="2087935" y="2442178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3" name="楕円 8">
                <a:extLst>
                  <a:ext uri="{FF2B5EF4-FFF2-40B4-BE49-F238E27FC236}">
                    <a16:creationId xmlns:a16="http://schemas.microsoft.com/office/drawing/2014/main" id="{59DA4932-396A-4E88-BB5A-0AC507220924}"/>
                  </a:ext>
                </a:extLst>
              </p:cNvPr>
              <p:cNvSpPr/>
              <p:nvPr/>
            </p:nvSpPr>
            <p:spPr>
              <a:xfrm rot="900000">
                <a:off x="2450250" y="2405087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4" name="楕円 8">
                <a:extLst>
                  <a:ext uri="{FF2B5EF4-FFF2-40B4-BE49-F238E27FC236}">
                    <a16:creationId xmlns:a16="http://schemas.microsoft.com/office/drawing/2014/main" id="{AD69428A-1731-44FD-8118-219BD1BB40FC}"/>
                  </a:ext>
                </a:extLst>
              </p:cNvPr>
              <p:cNvSpPr/>
              <p:nvPr/>
            </p:nvSpPr>
            <p:spPr>
              <a:xfrm rot="2700000">
                <a:off x="1881871" y="2431885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5" name="楕円 8">
                <a:extLst>
                  <a:ext uri="{FF2B5EF4-FFF2-40B4-BE49-F238E27FC236}">
                    <a16:creationId xmlns:a16="http://schemas.microsoft.com/office/drawing/2014/main" id="{9901618E-8274-4BB0-B616-3EC65290FA7A}"/>
                  </a:ext>
                </a:extLst>
              </p:cNvPr>
              <p:cNvSpPr/>
              <p:nvPr/>
            </p:nvSpPr>
            <p:spPr>
              <a:xfrm rot="900000">
                <a:off x="2282663" y="2507504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6" name="楕円 8">
                <a:extLst>
                  <a:ext uri="{FF2B5EF4-FFF2-40B4-BE49-F238E27FC236}">
                    <a16:creationId xmlns:a16="http://schemas.microsoft.com/office/drawing/2014/main" id="{1A1C8601-1A01-4DF5-8B38-7A3B2AE9638F}"/>
                  </a:ext>
                </a:extLst>
              </p:cNvPr>
              <p:cNvSpPr/>
              <p:nvPr/>
            </p:nvSpPr>
            <p:spPr>
              <a:xfrm rot="4500000">
                <a:off x="1833515" y="2271223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57" name="グループ化 656">
              <a:extLst>
                <a:ext uri="{FF2B5EF4-FFF2-40B4-BE49-F238E27FC236}">
                  <a16:creationId xmlns:a16="http://schemas.microsoft.com/office/drawing/2014/main" id="{886990F0-EFAD-48F9-9536-33221C6CD4E8}"/>
                </a:ext>
              </a:extLst>
            </p:cNvPr>
            <p:cNvGrpSpPr/>
            <p:nvPr/>
          </p:nvGrpSpPr>
          <p:grpSpPr>
            <a:xfrm flipH="1">
              <a:off x="7526917" y="2117100"/>
              <a:ext cx="517256" cy="325063"/>
              <a:chOff x="1821834" y="2152930"/>
              <a:chExt cx="674136" cy="423655"/>
            </a:xfrm>
            <a:solidFill>
              <a:srgbClr val="00B0F0">
                <a:alpha val="50000"/>
              </a:srgbClr>
            </a:solidFill>
          </p:grpSpPr>
          <p:sp>
            <p:nvSpPr>
              <p:cNvPr id="658" name="楕円 8">
                <a:extLst>
                  <a:ext uri="{FF2B5EF4-FFF2-40B4-BE49-F238E27FC236}">
                    <a16:creationId xmlns:a16="http://schemas.microsoft.com/office/drawing/2014/main" id="{438A3422-ACF8-42D9-957F-DDD011C211AA}"/>
                  </a:ext>
                </a:extLst>
              </p:cNvPr>
              <p:cNvSpPr/>
              <p:nvPr/>
            </p:nvSpPr>
            <p:spPr>
              <a:xfrm rot="5400000">
                <a:off x="2250297" y="2141249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9" name="楕円 8">
                <a:extLst>
                  <a:ext uri="{FF2B5EF4-FFF2-40B4-BE49-F238E27FC236}">
                    <a16:creationId xmlns:a16="http://schemas.microsoft.com/office/drawing/2014/main" id="{3A01BD16-0959-41FB-A52A-946E763D5A40}"/>
                  </a:ext>
                </a:extLst>
              </p:cNvPr>
              <p:cNvSpPr/>
              <p:nvPr/>
            </p:nvSpPr>
            <p:spPr>
              <a:xfrm rot="4500000">
                <a:off x="2150069" y="2258808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0" name="楕円 8">
                <a:extLst>
                  <a:ext uri="{FF2B5EF4-FFF2-40B4-BE49-F238E27FC236}">
                    <a16:creationId xmlns:a16="http://schemas.microsoft.com/office/drawing/2014/main" id="{5DF352C3-661C-4A34-8CA0-88E9C215D582}"/>
                  </a:ext>
                </a:extLst>
              </p:cNvPr>
              <p:cNvSpPr/>
              <p:nvPr/>
            </p:nvSpPr>
            <p:spPr>
              <a:xfrm rot="2700000">
                <a:off x="2303257" y="2346404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1" name="楕円 8">
                <a:extLst>
                  <a:ext uri="{FF2B5EF4-FFF2-40B4-BE49-F238E27FC236}">
                    <a16:creationId xmlns:a16="http://schemas.microsoft.com/office/drawing/2014/main" id="{61C29303-8935-4D5B-8651-439BCA3F01FF}"/>
                  </a:ext>
                </a:extLst>
              </p:cNvPr>
              <p:cNvSpPr/>
              <p:nvPr/>
            </p:nvSpPr>
            <p:spPr>
              <a:xfrm rot="5400000">
                <a:off x="2414874" y="2203151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2" name="楕円 8">
                <a:extLst>
                  <a:ext uri="{FF2B5EF4-FFF2-40B4-BE49-F238E27FC236}">
                    <a16:creationId xmlns:a16="http://schemas.microsoft.com/office/drawing/2014/main" id="{926645EE-CDDF-476D-BAF0-E2B6DC721247}"/>
                  </a:ext>
                </a:extLst>
              </p:cNvPr>
              <p:cNvSpPr/>
              <p:nvPr/>
            </p:nvSpPr>
            <p:spPr>
              <a:xfrm rot="4500000">
                <a:off x="1996804" y="2178253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3" name="楕円 8">
                <a:extLst>
                  <a:ext uri="{FF2B5EF4-FFF2-40B4-BE49-F238E27FC236}">
                    <a16:creationId xmlns:a16="http://schemas.microsoft.com/office/drawing/2014/main" id="{C0E49E83-01D4-4488-B3F7-DAEED8E48D7D}"/>
                  </a:ext>
                </a:extLst>
              </p:cNvPr>
              <p:cNvSpPr/>
              <p:nvPr/>
            </p:nvSpPr>
            <p:spPr>
              <a:xfrm rot="2700000">
                <a:off x="2087935" y="2442178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4" name="楕円 8">
                <a:extLst>
                  <a:ext uri="{FF2B5EF4-FFF2-40B4-BE49-F238E27FC236}">
                    <a16:creationId xmlns:a16="http://schemas.microsoft.com/office/drawing/2014/main" id="{BBAA8CDF-212B-47BD-A382-2242D6C2A31B}"/>
                  </a:ext>
                </a:extLst>
              </p:cNvPr>
              <p:cNvSpPr/>
              <p:nvPr/>
            </p:nvSpPr>
            <p:spPr>
              <a:xfrm rot="900000">
                <a:off x="2450250" y="2405087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5" name="楕円 8">
                <a:extLst>
                  <a:ext uri="{FF2B5EF4-FFF2-40B4-BE49-F238E27FC236}">
                    <a16:creationId xmlns:a16="http://schemas.microsoft.com/office/drawing/2014/main" id="{CD635D73-F6B7-48CA-98E3-F236ADF7E4FA}"/>
                  </a:ext>
                </a:extLst>
              </p:cNvPr>
              <p:cNvSpPr/>
              <p:nvPr/>
            </p:nvSpPr>
            <p:spPr>
              <a:xfrm rot="2700000">
                <a:off x="1881871" y="2431885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6" name="楕円 8">
                <a:extLst>
                  <a:ext uri="{FF2B5EF4-FFF2-40B4-BE49-F238E27FC236}">
                    <a16:creationId xmlns:a16="http://schemas.microsoft.com/office/drawing/2014/main" id="{BC3F6A59-2598-48A4-87F8-8AB440C09A6A}"/>
                  </a:ext>
                </a:extLst>
              </p:cNvPr>
              <p:cNvSpPr/>
              <p:nvPr/>
            </p:nvSpPr>
            <p:spPr>
              <a:xfrm rot="900000">
                <a:off x="2282663" y="2507504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7" name="楕円 8">
                <a:extLst>
                  <a:ext uri="{FF2B5EF4-FFF2-40B4-BE49-F238E27FC236}">
                    <a16:creationId xmlns:a16="http://schemas.microsoft.com/office/drawing/2014/main" id="{35D72177-8ACA-4CCF-9036-6A40DB09B55E}"/>
                  </a:ext>
                </a:extLst>
              </p:cNvPr>
              <p:cNvSpPr/>
              <p:nvPr/>
            </p:nvSpPr>
            <p:spPr>
              <a:xfrm rot="4500000">
                <a:off x="1833515" y="2271223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57" name="グループ化 756">
            <a:extLst>
              <a:ext uri="{FF2B5EF4-FFF2-40B4-BE49-F238E27FC236}">
                <a16:creationId xmlns:a16="http://schemas.microsoft.com/office/drawing/2014/main" id="{485D4D03-E9C1-4B3C-87D9-F2DDAB2DB6CD}"/>
              </a:ext>
            </a:extLst>
          </p:cNvPr>
          <p:cNvGrpSpPr/>
          <p:nvPr/>
        </p:nvGrpSpPr>
        <p:grpSpPr>
          <a:xfrm>
            <a:off x="3762818" y="1427674"/>
            <a:ext cx="2435703" cy="2104632"/>
            <a:chOff x="3762818" y="1427674"/>
            <a:chExt cx="2435703" cy="2104632"/>
          </a:xfrm>
        </p:grpSpPr>
        <p:grpSp>
          <p:nvGrpSpPr>
            <p:cNvPr id="619" name="グループ化 618">
              <a:extLst>
                <a:ext uri="{FF2B5EF4-FFF2-40B4-BE49-F238E27FC236}">
                  <a16:creationId xmlns:a16="http://schemas.microsoft.com/office/drawing/2014/main" id="{769E7D6E-C279-44DF-9625-94F2B8FB3BA2}"/>
                </a:ext>
              </a:extLst>
            </p:cNvPr>
            <p:cNvGrpSpPr/>
            <p:nvPr/>
          </p:nvGrpSpPr>
          <p:grpSpPr>
            <a:xfrm>
              <a:off x="3762818" y="1427674"/>
              <a:ext cx="2435703" cy="2104632"/>
              <a:chOff x="4434767" y="952075"/>
              <a:chExt cx="2986116" cy="2580231"/>
            </a:xfrm>
          </p:grpSpPr>
          <p:grpSp>
            <p:nvGrpSpPr>
              <p:cNvPr id="505" name="グループ化 504">
                <a:extLst>
                  <a:ext uri="{FF2B5EF4-FFF2-40B4-BE49-F238E27FC236}">
                    <a16:creationId xmlns:a16="http://schemas.microsoft.com/office/drawing/2014/main" id="{486F3748-39AF-4B01-81AE-2D5379F328FC}"/>
                  </a:ext>
                </a:extLst>
              </p:cNvPr>
              <p:cNvGrpSpPr/>
              <p:nvPr/>
            </p:nvGrpSpPr>
            <p:grpSpPr>
              <a:xfrm flipH="1">
                <a:off x="4434767" y="1111597"/>
                <a:ext cx="1125017" cy="2420709"/>
                <a:chOff x="4499060" y="1291443"/>
                <a:chExt cx="1041434" cy="2240863"/>
              </a:xfrm>
            </p:grpSpPr>
            <p:sp>
              <p:nvSpPr>
                <p:cNvPr id="506" name="フリーフォーム: 図形 505">
                  <a:extLst>
                    <a:ext uri="{FF2B5EF4-FFF2-40B4-BE49-F238E27FC236}">
                      <a16:creationId xmlns:a16="http://schemas.microsoft.com/office/drawing/2014/main" id="{D44E62B8-BDD2-44B8-B587-14040E1B422A}"/>
                    </a:ext>
                  </a:extLst>
                </p:cNvPr>
                <p:cNvSpPr/>
                <p:nvPr/>
              </p:nvSpPr>
              <p:spPr>
                <a:xfrm>
                  <a:off x="4903163" y="2142208"/>
                  <a:ext cx="248020" cy="361687"/>
                </a:xfrm>
                <a:custGeom>
                  <a:avLst/>
                  <a:gdLst>
                    <a:gd name="connsiteX0" fmla="*/ 22650 w 248020"/>
                    <a:gd name="connsiteY0" fmla="*/ 0 h 258102"/>
                    <a:gd name="connsiteX1" fmla="*/ 225369 w 248020"/>
                    <a:gd name="connsiteY1" fmla="*/ 0 h 258102"/>
                    <a:gd name="connsiteX2" fmla="*/ 248020 w 248020"/>
                    <a:gd name="connsiteY2" fmla="*/ 258102 h 258102"/>
                    <a:gd name="connsiteX3" fmla="*/ 0 w 248020"/>
                    <a:gd name="connsiteY3" fmla="*/ 258102 h 258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020" h="258102">
                      <a:moveTo>
                        <a:pt x="22650" y="0"/>
                      </a:moveTo>
                      <a:lnTo>
                        <a:pt x="225369" y="0"/>
                      </a:lnTo>
                      <a:lnTo>
                        <a:pt x="248020" y="258102"/>
                      </a:lnTo>
                      <a:lnTo>
                        <a:pt x="0" y="25810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7" name="楕円 506">
                  <a:extLst>
                    <a:ext uri="{FF2B5EF4-FFF2-40B4-BE49-F238E27FC236}">
                      <a16:creationId xmlns:a16="http://schemas.microsoft.com/office/drawing/2014/main" id="{16963943-CD1D-40D8-946E-BB0A31842956}"/>
                    </a:ext>
                  </a:extLst>
                </p:cNvPr>
                <p:cNvSpPr/>
                <p:nvPr/>
              </p:nvSpPr>
              <p:spPr>
                <a:xfrm rot="1972559">
                  <a:off x="4499060" y="1444650"/>
                  <a:ext cx="429778" cy="456202"/>
                </a:xfrm>
                <a:prstGeom prst="ellipse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8" name="フリーフォーム: 図形 507">
                  <a:extLst>
                    <a:ext uri="{FF2B5EF4-FFF2-40B4-BE49-F238E27FC236}">
                      <a16:creationId xmlns:a16="http://schemas.microsoft.com/office/drawing/2014/main" id="{1F8A6FDF-6066-469B-BD70-C214B1656CAE}"/>
                    </a:ext>
                  </a:extLst>
                </p:cNvPr>
                <p:cNvSpPr/>
                <p:nvPr/>
              </p:nvSpPr>
              <p:spPr>
                <a:xfrm>
                  <a:off x="4518633" y="1324468"/>
                  <a:ext cx="932606" cy="1074531"/>
                </a:xfrm>
                <a:custGeom>
                  <a:avLst/>
                  <a:gdLst>
                    <a:gd name="connsiteX0" fmla="*/ 497916 w 930225"/>
                    <a:gd name="connsiteY0" fmla="*/ 0 h 1026724"/>
                    <a:gd name="connsiteX1" fmla="*/ 930184 w 930225"/>
                    <a:gd name="connsiteY1" fmla="*/ 489417 h 1026724"/>
                    <a:gd name="connsiteX2" fmla="*/ 603446 w 930225"/>
                    <a:gd name="connsiteY2" fmla="*/ 968675 h 1026724"/>
                    <a:gd name="connsiteX3" fmla="*/ 536771 w 930225"/>
                    <a:gd name="connsiteY3" fmla="*/ 830563 h 1026724"/>
                    <a:gd name="connsiteX4" fmla="*/ 251059 w 930225"/>
                    <a:gd name="connsiteY4" fmla="*/ 1026516 h 1026724"/>
                    <a:gd name="connsiteX5" fmla="*/ 104383 w 930225"/>
                    <a:gd name="connsiteY5" fmla="*/ 949804 h 1026724"/>
                    <a:gd name="connsiteX6" fmla="*/ 89156 w 930225"/>
                    <a:gd name="connsiteY6" fmla="*/ 911436 h 1026724"/>
                    <a:gd name="connsiteX7" fmla="*/ 89800 w 930225"/>
                    <a:gd name="connsiteY7" fmla="*/ 911237 h 1026724"/>
                    <a:gd name="connsiteX8" fmla="*/ 125958 w 930225"/>
                    <a:gd name="connsiteY8" fmla="*/ 885372 h 1026724"/>
                    <a:gd name="connsiteX9" fmla="*/ 89800 w 930225"/>
                    <a:gd name="connsiteY9" fmla="*/ 890794 h 1026724"/>
                    <a:gd name="connsiteX10" fmla="*/ 83087 w 930225"/>
                    <a:gd name="connsiteY10" fmla="*/ 892390 h 1026724"/>
                    <a:gd name="connsiteX11" fmla="*/ 69781 w 930225"/>
                    <a:gd name="connsiteY11" fmla="*/ 836474 h 1026724"/>
                    <a:gd name="connsiteX12" fmla="*/ 0 w 930225"/>
                    <a:gd name="connsiteY12" fmla="*/ 794665 h 1026724"/>
                    <a:gd name="connsiteX13" fmla="*/ 66133 w 930225"/>
                    <a:gd name="connsiteY13" fmla="*/ 616155 h 1026724"/>
                    <a:gd name="connsiteX14" fmla="*/ 36484 w 930225"/>
                    <a:gd name="connsiteY14" fmla="*/ 445833 h 1026724"/>
                    <a:gd name="connsiteX15" fmla="*/ 34772 w 930225"/>
                    <a:gd name="connsiteY15" fmla="*/ 377474 h 1026724"/>
                    <a:gd name="connsiteX16" fmla="*/ 497916 w 930225"/>
                    <a:gd name="connsiteY16" fmla="*/ 0 h 1026724"/>
                    <a:gd name="connsiteX0" fmla="*/ 536771 w 930225"/>
                    <a:gd name="connsiteY0" fmla="*/ 830563 h 1026724"/>
                    <a:gd name="connsiteX1" fmla="*/ 251059 w 930225"/>
                    <a:gd name="connsiteY1" fmla="*/ 1026516 h 1026724"/>
                    <a:gd name="connsiteX2" fmla="*/ 104383 w 930225"/>
                    <a:gd name="connsiteY2" fmla="*/ 949804 h 1026724"/>
                    <a:gd name="connsiteX3" fmla="*/ 89156 w 930225"/>
                    <a:gd name="connsiteY3" fmla="*/ 911436 h 1026724"/>
                    <a:gd name="connsiteX4" fmla="*/ 89800 w 930225"/>
                    <a:gd name="connsiteY4" fmla="*/ 911237 h 1026724"/>
                    <a:gd name="connsiteX5" fmla="*/ 125958 w 930225"/>
                    <a:gd name="connsiteY5" fmla="*/ 885372 h 1026724"/>
                    <a:gd name="connsiteX6" fmla="*/ 89800 w 930225"/>
                    <a:gd name="connsiteY6" fmla="*/ 890794 h 1026724"/>
                    <a:gd name="connsiteX7" fmla="*/ 83087 w 930225"/>
                    <a:gd name="connsiteY7" fmla="*/ 892390 h 1026724"/>
                    <a:gd name="connsiteX8" fmla="*/ 69781 w 930225"/>
                    <a:gd name="connsiteY8" fmla="*/ 836474 h 1026724"/>
                    <a:gd name="connsiteX9" fmla="*/ 0 w 930225"/>
                    <a:gd name="connsiteY9" fmla="*/ 794665 h 1026724"/>
                    <a:gd name="connsiteX10" fmla="*/ 66133 w 930225"/>
                    <a:gd name="connsiteY10" fmla="*/ 616155 h 1026724"/>
                    <a:gd name="connsiteX11" fmla="*/ 36484 w 930225"/>
                    <a:gd name="connsiteY11" fmla="*/ 445833 h 1026724"/>
                    <a:gd name="connsiteX12" fmla="*/ 34772 w 930225"/>
                    <a:gd name="connsiteY12" fmla="*/ 377474 h 1026724"/>
                    <a:gd name="connsiteX13" fmla="*/ 497916 w 930225"/>
                    <a:gd name="connsiteY13" fmla="*/ 0 h 1026724"/>
                    <a:gd name="connsiteX14" fmla="*/ 930184 w 930225"/>
                    <a:gd name="connsiteY14" fmla="*/ 489417 h 1026724"/>
                    <a:gd name="connsiteX15" fmla="*/ 603446 w 930225"/>
                    <a:gd name="connsiteY15" fmla="*/ 968675 h 1026724"/>
                    <a:gd name="connsiteX16" fmla="*/ 628211 w 930225"/>
                    <a:gd name="connsiteY16" fmla="*/ 922003 h 1026724"/>
                    <a:gd name="connsiteX0" fmla="*/ 536771 w 930225"/>
                    <a:gd name="connsiteY0" fmla="*/ 830563 h 1026724"/>
                    <a:gd name="connsiteX1" fmla="*/ 251059 w 930225"/>
                    <a:gd name="connsiteY1" fmla="*/ 1026516 h 1026724"/>
                    <a:gd name="connsiteX2" fmla="*/ 104383 w 930225"/>
                    <a:gd name="connsiteY2" fmla="*/ 949804 h 1026724"/>
                    <a:gd name="connsiteX3" fmla="*/ 89156 w 930225"/>
                    <a:gd name="connsiteY3" fmla="*/ 911436 h 1026724"/>
                    <a:gd name="connsiteX4" fmla="*/ 89800 w 930225"/>
                    <a:gd name="connsiteY4" fmla="*/ 911237 h 1026724"/>
                    <a:gd name="connsiteX5" fmla="*/ 125958 w 930225"/>
                    <a:gd name="connsiteY5" fmla="*/ 885372 h 1026724"/>
                    <a:gd name="connsiteX6" fmla="*/ 89800 w 930225"/>
                    <a:gd name="connsiteY6" fmla="*/ 890794 h 1026724"/>
                    <a:gd name="connsiteX7" fmla="*/ 83087 w 930225"/>
                    <a:gd name="connsiteY7" fmla="*/ 892390 h 1026724"/>
                    <a:gd name="connsiteX8" fmla="*/ 69781 w 930225"/>
                    <a:gd name="connsiteY8" fmla="*/ 836474 h 1026724"/>
                    <a:gd name="connsiteX9" fmla="*/ 0 w 930225"/>
                    <a:gd name="connsiteY9" fmla="*/ 794665 h 1026724"/>
                    <a:gd name="connsiteX10" fmla="*/ 66133 w 930225"/>
                    <a:gd name="connsiteY10" fmla="*/ 616155 h 1026724"/>
                    <a:gd name="connsiteX11" fmla="*/ 36484 w 930225"/>
                    <a:gd name="connsiteY11" fmla="*/ 445833 h 1026724"/>
                    <a:gd name="connsiteX12" fmla="*/ 34772 w 930225"/>
                    <a:gd name="connsiteY12" fmla="*/ 377474 h 1026724"/>
                    <a:gd name="connsiteX13" fmla="*/ 497916 w 930225"/>
                    <a:gd name="connsiteY13" fmla="*/ 0 h 1026724"/>
                    <a:gd name="connsiteX14" fmla="*/ 930184 w 930225"/>
                    <a:gd name="connsiteY14" fmla="*/ 489417 h 1026724"/>
                    <a:gd name="connsiteX15" fmla="*/ 603446 w 930225"/>
                    <a:gd name="connsiteY15" fmla="*/ 968675 h 1026724"/>
                    <a:gd name="connsiteX0" fmla="*/ 536771 w 930225"/>
                    <a:gd name="connsiteY0" fmla="*/ 830563 h 1026724"/>
                    <a:gd name="connsiteX1" fmla="*/ 251059 w 930225"/>
                    <a:gd name="connsiteY1" fmla="*/ 1026516 h 1026724"/>
                    <a:gd name="connsiteX2" fmla="*/ 104383 w 930225"/>
                    <a:gd name="connsiteY2" fmla="*/ 949804 h 1026724"/>
                    <a:gd name="connsiteX3" fmla="*/ 89156 w 930225"/>
                    <a:gd name="connsiteY3" fmla="*/ 911436 h 1026724"/>
                    <a:gd name="connsiteX4" fmla="*/ 89800 w 930225"/>
                    <a:gd name="connsiteY4" fmla="*/ 911237 h 1026724"/>
                    <a:gd name="connsiteX5" fmla="*/ 121196 w 930225"/>
                    <a:gd name="connsiteY5" fmla="*/ 890135 h 1026724"/>
                    <a:gd name="connsiteX6" fmla="*/ 89800 w 930225"/>
                    <a:gd name="connsiteY6" fmla="*/ 890794 h 1026724"/>
                    <a:gd name="connsiteX7" fmla="*/ 83087 w 930225"/>
                    <a:gd name="connsiteY7" fmla="*/ 892390 h 1026724"/>
                    <a:gd name="connsiteX8" fmla="*/ 69781 w 930225"/>
                    <a:gd name="connsiteY8" fmla="*/ 836474 h 1026724"/>
                    <a:gd name="connsiteX9" fmla="*/ 0 w 930225"/>
                    <a:gd name="connsiteY9" fmla="*/ 794665 h 1026724"/>
                    <a:gd name="connsiteX10" fmla="*/ 66133 w 930225"/>
                    <a:gd name="connsiteY10" fmla="*/ 616155 h 1026724"/>
                    <a:gd name="connsiteX11" fmla="*/ 36484 w 930225"/>
                    <a:gd name="connsiteY11" fmla="*/ 445833 h 1026724"/>
                    <a:gd name="connsiteX12" fmla="*/ 34772 w 930225"/>
                    <a:gd name="connsiteY12" fmla="*/ 377474 h 1026724"/>
                    <a:gd name="connsiteX13" fmla="*/ 497916 w 930225"/>
                    <a:gd name="connsiteY13" fmla="*/ 0 h 1026724"/>
                    <a:gd name="connsiteX14" fmla="*/ 930184 w 930225"/>
                    <a:gd name="connsiteY14" fmla="*/ 489417 h 1026724"/>
                    <a:gd name="connsiteX15" fmla="*/ 603446 w 930225"/>
                    <a:gd name="connsiteY15" fmla="*/ 968675 h 1026724"/>
                    <a:gd name="connsiteX0" fmla="*/ 536771 w 930225"/>
                    <a:gd name="connsiteY0" fmla="*/ 830563 h 1026724"/>
                    <a:gd name="connsiteX1" fmla="*/ 251059 w 930225"/>
                    <a:gd name="connsiteY1" fmla="*/ 1026516 h 1026724"/>
                    <a:gd name="connsiteX2" fmla="*/ 104383 w 930225"/>
                    <a:gd name="connsiteY2" fmla="*/ 949804 h 1026724"/>
                    <a:gd name="connsiteX3" fmla="*/ 89156 w 930225"/>
                    <a:gd name="connsiteY3" fmla="*/ 911436 h 1026724"/>
                    <a:gd name="connsiteX4" fmla="*/ 89800 w 930225"/>
                    <a:gd name="connsiteY4" fmla="*/ 911237 h 1026724"/>
                    <a:gd name="connsiteX5" fmla="*/ 156915 w 930225"/>
                    <a:gd name="connsiteY5" fmla="*/ 880610 h 1026724"/>
                    <a:gd name="connsiteX6" fmla="*/ 89800 w 930225"/>
                    <a:gd name="connsiteY6" fmla="*/ 890794 h 1026724"/>
                    <a:gd name="connsiteX7" fmla="*/ 83087 w 930225"/>
                    <a:gd name="connsiteY7" fmla="*/ 892390 h 1026724"/>
                    <a:gd name="connsiteX8" fmla="*/ 69781 w 930225"/>
                    <a:gd name="connsiteY8" fmla="*/ 836474 h 1026724"/>
                    <a:gd name="connsiteX9" fmla="*/ 0 w 930225"/>
                    <a:gd name="connsiteY9" fmla="*/ 794665 h 1026724"/>
                    <a:gd name="connsiteX10" fmla="*/ 66133 w 930225"/>
                    <a:gd name="connsiteY10" fmla="*/ 616155 h 1026724"/>
                    <a:gd name="connsiteX11" fmla="*/ 36484 w 930225"/>
                    <a:gd name="connsiteY11" fmla="*/ 445833 h 1026724"/>
                    <a:gd name="connsiteX12" fmla="*/ 34772 w 930225"/>
                    <a:gd name="connsiteY12" fmla="*/ 377474 h 1026724"/>
                    <a:gd name="connsiteX13" fmla="*/ 497916 w 930225"/>
                    <a:gd name="connsiteY13" fmla="*/ 0 h 1026724"/>
                    <a:gd name="connsiteX14" fmla="*/ 930184 w 930225"/>
                    <a:gd name="connsiteY14" fmla="*/ 489417 h 1026724"/>
                    <a:gd name="connsiteX15" fmla="*/ 603446 w 930225"/>
                    <a:gd name="connsiteY15" fmla="*/ 968675 h 1026724"/>
                    <a:gd name="connsiteX0" fmla="*/ 536771 w 930225"/>
                    <a:gd name="connsiteY0" fmla="*/ 830563 h 1026724"/>
                    <a:gd name="connsiteX1" fmla="*/ 251059 w 930225"/>
                    <a:gd name="connsiteY1" fmla="*/ 1026516 h 1026724"/>
                    <a:gd name="connsiteX2" fmla="*/ 104383 w 930225"/>
                    <a:gd name="connsiteY2" fmla="*/ 949804 h 1026724"/>
                    <a:gd name="connsiteX3" fmla="*/ 89156 w 930225"/>
                    <a:gd name="connsiteY3" fmla="*/ 911436 h 1026724"/>
                    <a:gd name="connsiteX4" fmla="*/ 89800 w 930225"/>
                    <a:gd name="connsiteY4" fmla="*/ 923143 h 1026724"/>
                    <a:gd name="connsiteX5" fmla="*/ 156915 w 930225"/>
                    <a:gd name="connsiteY5" fmla="*/ 880610 h 1026724"/>
                    <a:gd name="connsiteX6" fmla="*/ 89800 w 930225"/>
                    <a:gd name="connsiteY6" fmla="*/ 890794 h 1026724"/>
                    <a:gd name="connsiteX7" fmla="*/ 83087 w 930225"/>
                    <a:gd name="connsiteY7" fmla="*/ 892390 h 1026724"/>
                    <a:gd name="connsiteX8" fmla="*/ 69781 w 930225"/>
                    <a:gd name="connsiteY8" fmla="*/ 836474 h 1026724"/>
                    <a:gd name="connsiteX9" fmla="*/ 0 w 930225"/>
                    <a:gd name="connsiteY9" fmla="*/ 794665 h 1026724"/>
                    <a:gd name="connsiteX10" fmla="*/ 66133 w 930225"/>
                    <a:gd name="connsiteY10" fmla="*/ 616155 h 1026724"/>
                    <a:gd name="connsiteX11" fmla="*/ 36484 w 930225"/>
                    <a:gd name="connsiteY11" fmla="*/ 445833 h 1026724"/>
                    <a:gd name="connsiteX12" fmla="*/ 34772 w 930225"/>
                    <a:gd name="connsiteY12" fmla="*/ 377474 h 1026724"/>
                    <a:gd name="connsiteX13" fmla="*/ 497916 w 930225"/>
                    <a:gd name="connsiteY13" fmla="*/ 0 h 1026724"/>
                    <a:gd name="connsiteX14" fmla="*/ 930184 w 930225"/>
                    <a:gd name="connsiteY14" fmla="*/ 489417 h 1026724"/>
                    <a:gd name="connsiteX15" fmla="*/ 603446 w 930225"/>
                    <a:gd name="connsiteY15" fmla="*/ 968675 h 1026724"/>
                    <a:gd name="connsiteX0" fmla="*/ 536771 w 930225"/>
                    <a:gd name="connsiteY0" fmla="*/ 830563 h 1026724"/>
                    <a:gd name="connsiteX1" fmla="*/ 251059 w 930225"/>
                    <a:gd name="connsiteY1" fmla="*/ 1026516 h 1026724"/>
                    <a:gd name="connsiteX2" fmla="*/ 104383 w 930225"/>
                    <a:gd name="connsiteY2" fmla="*/ 949804 h 1026724"/>
                    <a:gd name="connsiteX3" fmla="*/ 89156 w 930225"/>
                    <a:gd name="connsiteY3" fmla="*/ 911436 h 1026724"/>
                    <a:gd name="connsiteX4" fmla="*/ 156915 w 930225"/>
                    <a:gd name="connsiteY4" fmla="*/ 880610 h 1026724"/>
                    <a:gd name="connsiteX5" fmla="*/ 89800 w 930225"/>
                    <a:gd name="connsiteY5" fmla="*/ 890794 h 1026724"/>
                    <a:gd name="connsiteX6" fmla="*/ 83087 w 930225"/>
                    <a:gd name="connsiteY6" fmla="*/ 892390 h 1026724"/>
                    <a:gd name="connsiteX7" fmla="*/ 69781 w 930225"/>
                    <a:gd name="connsiteY7" fmla="*/ 836474 h 1026724"/>
                    <a:gd name="connsiteX8" fmla="*/ 0 w 930225"/>
                    <a:gd name="connsiteY8" fmla="*/ 794665 h 1026724"/>
                    <a:gd name="connsiteX9" fmla="*/ 66133 w 930225"/>
                    <a:gd name="connsiteY9" fmla="*/ 616155 h 1026724"/>
                    <a:gd name="connsiteX10" fmla="*/ 36484 w 930225"/>
                    <a:gd name="connsiteY10" fmla="*/ 445833 h 1026724"/>
                    <a:gd name="connsiteX11" fmla="*/ 34772 w 930225"/>
                    <a:gd name="connsiteY11" fmla="*/ 377474 h 1026724"/>
                    <a:gd name="connsiteX12" fmla="*/ 497916 w 930225"/>
                    <a:gd name="connsiteY12" fmla="*/ 0 h 1026724"/>
                    <a:gd name="connsiteX13" fmla="*/ 930184 w 930225"/>
                    <a:gd name="connsiteY13" fmla="*/ 489417 h 1026724"/>
                    <a:gd name="connsiteX14" fmla="*/ 603446 w 930225"/>
                    <a:gd name="connsiteY14" fmla="*/ 968675 h 1026724"/>
                    <a:gd name="connsiteX0" fmla="*/ 536771 w 930225"/>
                    <a:gd name="connsiteY0" fmla="*/ 830563 h 1026724"/>
                    <a:gd name="connsiteX1" fmla="*/ 251059 w 930225"/>
                    <a:gd name="connsiteY1" fmla="*/ 1026516 h 1026724"/>
                    <a:gd name="connsiteX2" fmla="*/ 104383 w 930225"/>
                    <a:gd name="connsiteY2" fmla="*/ 949804 h 1026724"/>
                    <a:gd name="connsiteX3" fmla="*/ 156915 w 930225"/>
                    <a:gd name="connsiteY3" fmla="*/ 880610 h 1026724"/>
                    <a:gd name="connsiteX4" fmla="*/ 89800 w 930225"/>
                    <a:gd name="connsiteY4" fmla="*/ 890794 h 1026724"/>
                    <a:gd name="connsiteX5" fmla="*/ 83087 w 930225"/>
                    <a:gd name="connsiteY5" fmla="*/ 892390 h 1026724"/>
                    <a:gd name="connsiteX6" fmla="*/ 69781 w 930225"/>
                    <a:gd name="connsiteY6" fmla="*/ 836474 h 1026724"/>
                    <a:gd name="connsiteX7" fmla="*/ 0 w 930225"/>
                    <a:gd name="connsiteY7" fmla="*/ 794665 h 1026724"/>
                    <a:gd name="connsiteX8" fmla="*/ 66133 w 930225"/>
                    <a:gd name="connsiteY8" fmla="*/ 616155 h 1026724"/>
                    <a:gd name="connsiteX9" fmla="*/ 36484 w 930225"/>
                    <a:gd name="connsiteY9" fmla="*/ 445833 h 1026724"/>
                    <a:gd name="connsiteX10" fmla="*/ 34772 w 930225"/>
                    <a:gd name="connsiteY10" fmla="*/ 377474 h 1026724"/>
                    <a:gd name="connsiteX11" fmla="*/ 497916 w 930225"/>
                    <a:gd name="connsiteY11" fmla="*/ 0 h 1026724"/>
                    <a:gd name="connsiteX12" fmla="*/ 930184 w 930225"/>
                    <a:gd name="connsiteY12" fmla="*/ 489417 h 1026724"/>
                    <a:gd name="connsiteX13" fmla="*/ 603446 w 930225"/>
                    <a:gd name="connsiteY13" fmla="*/ 968675 h 1026724"/>
                    <a:gd name="connsiteX0" fmla="*/ 536771 w 930225"/>
                    <a:gd name="connsiteY0" fmla="*/ 830563 h 1026724"/>
                    <a:gd name="connsiteX1" fmla="*/ 251059 w 930225"/>
                    <a:gd name="connsiteY1" fmla="*/ 1026516 h 1026724"/>
                    <a:gd name="connsiteX2" fmla="*/ 104383 w 930225"/>
                    <a:gd name="connsiteY2" fmla="*/ 949804 h 1026724"/>
                    <a:gd name="connsiteX3" fmla="*/ 156915 w 930225"/>
                    <a:gd name="connsiteY3" fmla="*/ 880610 h 1026724"/>
                    <a:gd name="connsiteX4" fmla="*/ 89800 w 930225"/>
                    <a:gd name="connsiteY4" fmla="*/ 890794 h 1026724"/>
                    <a:gd name="connsiteX5" fmla="*/ 83087 w 930225"/>
                    <a:gd name="connsiteY5" fmla="*/ 892390 h 1026724"/>
                    <a:gd name="connsiteX6" fmla="*/ 69781 w 930225"/>
                    <a:gd name="connsiteY6" fmla="*/ 836474 h 1026724"/>
                    <a:gd name="connsiteX7" fmla="*/ 0 w 930225"/>
                    <a:gd name="connsiteY7" fmla="*/ 794665 h 1026724"/>
                    <a:gd name="connsiteX8" fmla="*/ 66133 w 930225"/>
                    <a:gd name="connsiteY8" fmla="*/ 616155 h 1026724"/>
                    <a:gd name="connsiteX9" fmla="*/ 36484 w 930225"/>
                    <a:gd name="connsiteY9" fmla="*/ 445833 h 1026724"/>
                    <a:gd name="connsiteX10" fmla="*/ 34772 w 930225"/>
                    <a:gd name="connsiteY10" fmla="*/ 377474 h 1026724"/>
                    <a:gd name="connsiteX11" fmla="*/ 497916 w 930225"/>
                    <a:gd name="connsiteY11" fmla="*/ 0 h 1026724"/>
                    <a:gd name="connsiteX12" fmla="*/ 930184 w 930225"/>
                    <a:gd name="connsiteY12" fmla="*/ 489417 h 1026724"/>
                    <a:gd name="connsiteX13" fmla="*/ 603446 w 930225"/>
                    <a:gd name="connsiteY13" fmla="*/ 968675 h 1026724"/>
                    <a:gd name="connsiteX0" fmla="*/ 539152 w 932606"/>
                    <a:gd name="connsiteY0" fmla="*/ 830563 h 1026724"/>
                    <a:gd name="connsiteX1" fmla="*/ 253440 w 932606"/>
                    <a:gd name="connsiteY1" fmla="*/ 1026516 h 1026724"/>
                    <a:gd name="connsiteX2" fmla="*/ 106764 w 932606"/>
                    <a:gd name="connsiteY2" fmla="*/ 949804 h 1026724"/>
                    <a:gd name="connsiteX3" fmla="*/ 159296 w 932606"/>
                    <a:gd name="connsiteY3" fmla="*/ 880610 h 1026724"/>
                    <a:gd name="connsiteX4" fmla="*/ 92181 w 932606"/>
                    <a:gd name="connsiteY4" fmla="*/ 890794 h 1026724"/>
                    <a:gd name="connsiteX5" fmla="*/ 85468 w 932606"/>
                    <a:gd name="connsiteY5" fmla="*/ 892390 h 1026724"/>
                    <a:gd name="connsiteX6" fmla="*/ 72162 w 932606"/>
                    <a:gd name="connsiteY6" fmla="*/ 836474 h 1026724"/>
                    <a:gd name="connsiteX7" fmla="*/ 0 w 932606"/>
                    <a:gd name="connsiteY7" fmla="*/ 754183 h 1026724"/>
                    <a:gd name="connsiteX8" fmla="*/ 68514 w 932606"/>
                    <a:gd name="connsiteY8" fmla="*/ 616155 h 1026724"/>
                    <a:gd name="connsiteX9" fmla="*/ 38865 w 932606"/>
                    <a:gd name="connsiteY9" fmla="*/ 445833 h 1026724"/>
                    <a:gd name="connsiteX10" fmla="*/ 37153 w 932606"/>
                    <a:gd name="connsiteY10" fmla="*/ 377474 h 1026724"/>
                    <a:gd name="connsiteX11" fmla="*/ 500297 w 932606"/>
                    <a:gd name="connsiteY11" fmla="*/ 0 h 1026724"/>
                    <a:gd name="connsiteX12" fmla="*/ 932565 w 932606"/>
                    <a:gd name="connsiteY12" fmla="*/ 489417 h 1026724"/>
                    <a:gd name="connsiteX13" fmla="*/ 605827 w 932606"/>
                    <a:gd name="connsiteY13" fmla="*/ 968675 h 1026724"/>
                    <a:gd name="connsiteX0" fmla="*/ 539152 w 932606"/>
                    <a:gd name="connsiteY0" fmla="*/ 830563 h 1026724"/>
                    <a:gd name="connsiteX1" fmla="*/ 253440 w 932606"/>
                    <a:gd name="connsiteY1" fmla="*/ 1026516 h 1026724"/>
                    <a:gd name="connsiteX2" fmla="*/ 106764 w 932606"/>
                    <a:gd name="connsiteY2" fmla="*/ 949804 h 1026724"/>
                    <a:gd name="connsiteX3" fmla="*/ 159296 w 932606"/>
                    <a:gd name="connsiteY3" fmla="*/ 880610 h 1026724"/>
                    <a:gd name="connsiteX4" fmla="*/ 92181 w 932606"/>
                    <a:gd name="connsiteY4" fmla="*/ 890794 h 1026724"/>
                    <a:gd name="connsiteX5" fmla="*/ 85468 w 932606"/>
                    <a:gd name="connsiteY5" fmla="*/ 892390 h 1026724"/>
                    <a:gd name="connsiteX6" fmla="*/ 65018 w 932606"/>
                    <a:gd name="connsiteY6" fmla="*/ 795993 h 1026724"/>
                    <a:gd name="connsiteX7" fmla="*/ 0 w 932606"/>
                    <a:gd name="connsiteY7" fmla="*/ 754183 h 1026724"/>
                    <a:gd name="connsiteX8" fmla="*/ 68514 w 932606"/>
                    <a:gd name="connsiteY8" fmla="*/ 616155 h 1026724"/>
                    <a:gd name="connsiteX9" fmla="*/ 38865 w 932606"/>
                    <a:gd name="connsiteY9" fmla="*/ 445833 h 1026724"/>
                    <a:gd name="connsiteX10" fmla="*/ 37153 w 932606"/>
                    <a:gd name="connsiteY10" fmla="*/ 377474 h 1026724"/>
                    <a:gd name="connsiteX11" fmla="*/ 500297 w 932606"/>
                    <a:gd name="connsiteY11" fmla="*/ 0 h 1026724"/>
                    <a:gd name="connsiteX12" fmla="*/ 932565 w 932606"/>
                    <a:gd name="connsiteY12" fmla="*/ 489417 h 1026724"/>
                    <a:gd name="connsiteX13" fmla="*/ 605827 w 932606"/>
                    <a:gd name="connsiteY13" fmla="*/ 968675 h 1026724"/>
                    <a:gd name="connsiteX0" fmla="*/ 539152 w 932606"/>
                    <a:gd name="connsiteY0" fmla="*/ 830563 h 1026724"/>
                    <a:gd name="connsiteX1" fmla="*/ 253440 w 932606"/>
                    <a:gd name="connsiteY1" fmla="*/ 1026516 h 1026724"/>
                    <a:gd name="connsiteX2" fmla="*/ 106764 w 932606"/>
                    <a:gd name="connsiteY2" fmla="*/ 949804 h 1026724"/>
                    <a:gd name="connsiteX3" fmla="*/ 159296 w 932606"/>
                    <a:gd name="connsiteY3" fmla="*/ 880610 h 1026724"/>
                    <a:gd name="connsiteX4" fmla="*/ 92181 w 932606"/>
                    <a:gd name="connsiteY4" fmla="*/ 890794 h 1026724"/>
                    <a:gd name="connsiteX5" fmla="*/ 65018 w 932606"/>
                    <a:gd name="connsiteY5" fmla="*/ 795993 h 1026724"/>
                    <a:gd name="connsiteX6" fmla="*/ 0 w 932606"/>
                    <a:gd name="connsiteY6" fmla="*/ 754183 h 1026724"/>
                    <a:gd name="connsiteX7" fmla="*/ 68514 w 932606"/>
                    <a:gd name="connsiteY7" fmla="*/ 616155 h 1026724"/>
                    <a:gd name="connsiteX8" fmla="*/ 38865 w 932606"/>
                    <a:gd name="connsiteY8" fmla="*/ 445833 h 1026724"/>
                    <a:gd name="connsiteX9" fmla="*/ 37153 w 932606"/>
                    <a:gd name="connsiteY9" fmla="*/ 377474 h 1026724"/>
                    <a:gd name="connsiteX10" fmla="*/ 500297 w 932606"/>
                    <a:gd name="connsiteY10" fmla="*/ 0 h 1026724"/>
                    <a:gd name="connsiteX11" fmla="*/ 932565 w 932606"/>
                    <a:gd name="connsiteY11" fmla="*/ 489417 h 1026724"/>
                    <a:gd name="connsiteX12" fmla="*/ 605827 w 932606"/>
                    <a:gd name="connsiteY12" fmla="*/ 968675 h 1026724"/>
                    <a:gd name="connsiteX0" fmla="*/ 539152 w 932606"/>
                    <a:gd name="connsiteY0" fmla="*/ 830563 h 1026724"/>
                    <a:gd name="connsiteX1" fmla="*/ 253440 w 932606"/>
                    <a:gd name="connsiteY1" fmla="*/ 1026516 h 1026724"/>
                    <a:gd name="connsiteX2" fmla="*/ 106764 w 932606"/>
                    <a:gd name="connsiteY2" fmla="*/ 949804 h 1026724"/>
                    <a:gd name="connsiteX3" fmla="*/ 159296 w 932606"/>
                    <a:gd name="connsiteY3" fmla="*/ 880610 h 1026724"/>
                    <a:gd name="connsiteX4" fmla="*/ 68369 w 932606"/>
                    <a:gd name="connsiteY4" fmla="*/ 862219 h 1026724"/>
                    <a:gd name="connsiteX5" fmla="*/ 65018 w 932606"/>
                    <a:gd name="connsiteY5" fmla="*/ 795993 h 1026724"/>
                    <a:gd name="connsiteX6" fmla="*/ 0 w 932606"/>
                    <a:gd name="connsiteY6" fmla="*/ 754183 h 1026724"/>
                    <a:gd name="connsiteX7" fmla="*/ 68514 w 932606"/>
                    <a:gd name="connsiteY7" fmla="*/ 616155 h 1026724"/>
                    <a:gd name="connsiteX8" fmla="*/ 38865 w 932606"/>
                    <a:gd name="connsiteY8" fmla="*/ 445833 h 1026724"/>
                    <a:gd name="connsiteX9" fmla="*/ 37153 w 932606"/>
                    <a:gd name="connsiteY9" fmla="*/ 377474 h 1026724"/>
                    <a:gd name="connsiteX10" fmla="*/ 500297 w 932606"/>
                    <a:gd name="connsiteY10" fmla="*/ 0 h 1026724"/>
                    <a:gd name="connsiteX11" fmla="*/ 932565 w 932606"/>
                    <a:gd name="connsiteY11" fmla="*/ 489417 h 1026724"/>
                    <a:gd name="connsiteX12" fmla="*/ 605827 w 932606"/>
                    <a:gd name="connsiteY12" fmla="*/ 968675 h 1026724"/>
                    <a:gd name="connsiteX0" fmla="*/ 539152 w 932606"/>
                    <a:gd name="connsiteY0" fmla="*/ 830563 h 1026724"/>
                    <a:gd name="connsiteX1" fmla="*/ 253440 w 932606"/>
                    <a:gd name="connsiteY1" fmla="*/ 1026516 h 1026724"/>
                    <a:gd name="connsiteX2" fmla="*/ 106764 w 932606"/>
                    <a:gd name="connsiteY2" fmla="*/ 949804 h 1026724"/>
                    <a:gd name="connsiteX3" fmla="*/ 247402 w 932606"/>
                    <a:gd name="connsiteY3" fmla="*/ 840129 h 1026724"/>
                    <a:gd name="connsiteX4" fmla="*/ 68369 w 932606"/>
                    <a:gd name="connsiteY4" fmla="*/ 862219 h 1026724"/>
                    <a:gd name="connsiteX5" fmla="*/ 65018 w 932606"/>
                    <a:gd name="connsiteY5" fmla="*/ 795993 h 1026724"/>
                    <a:gd name="connsiteX6" fmla="*/ 0 w 932606"/>
                    <a:gd name="connsiteY6" fmla="*/ 754183 h 1026724"/>
                    <a:gd name="connsiteX7" fmla="*/ 68514 w 932606"/>
                    <a:gd name="connsiteY7" fmla="*/ 616155 h 1026724"/>
                    <a:gd name="connsiteX8" fmla="*/ 38865 w 932606"/>
                    <a:gd name="connsiteY8" fmla="*/ 445833 h 1026724"/>
                    <a:gd name="connsiteX9" fmla="*/ 37153 w 932606"/>
                    <a:gd name="connsiteY9" fmla="*/ 377474 h 1026724"/>
                    <a:gd name="connsiteX10" fmla="*/ 500297 w 932606"/>
                    <a:gd name="connsiteY10" fmla="*/ 0 h 1026724"/>
                    <a:gd name="connsiteX11" fmla="*/ 932565 w 932606"/>
                    <a:gd name="connsiteY11" fmla="*/ 489417 h 1026724"/>
                    <a:gd name="connsiteX12" fmla="*/ 605827 w 932606"/>
                    <a:gd name="connsiteY12" fmla="*/ 968675 h 1026724"/>
                    <a:gd name="connsiteX0" fmla="*/ 539152 w 932606"/>
                    <a:gd name="connsiteY0" fmla="*/ 830563 h 1026724"/>
                    <a:gd name="connsiteX1" fmla="*/ 253440 w 932606"/>
                    <a:gd name="connsiteY1" fmla="*/ 1026516 h 1026724"/>
                    <a:gd name="connsiteX2" fmla="*/ 106764 w 932606"/>
                    <a:gd name="connsiteY2" fmla="*/ 949804 h 1026724"/>
                    <a:gd name="connsiteX3" fmla="*/ 247402 w 932606"/>
                    <a:gd name="connsiteY3" fmla="*/ 840129 h 1026724"/>
                    <a:gd name="connsiteX4" fmla="*/ 68369 w 932606"/>
                    <a:gd name="connsiteY4" fmla="*/ 862219 h 1026724"/>
                    <a:gd name="connsiteX5" fmla="*/ 65018 w 932606"/>
                    <a:gd name="connsiteY5" fmla="*/ 795993 h 1026724"/>
                    <a:gd name="connsiteX6" fmla="*/ 0 w 932606"/>
                    <a:gd name="connsiteY6" fmla="*/ 754183 h 1026724"/>
                    <a:gd name="connsiteX7" fmla="*/ 68514 w 932606"/>
                    <a:gd name="connsiteY7" fmla="*/ 616155 h 1026724"/>
                    <a:gd name="connsiteX8" fmla="*/ 38865 w 932606"/>
                    <a:gd name="connsiteY8" fmla="*/ 445833 h 1026724"/>
                    <a:gd name="connsiteX9" fmla="*/ 37153 w 932606"/>
                    <a:gd name="connsiteY9" fmla="*/ 377474 h 1026724"/>
                    <a:gd name="connsiteX10" fmla="*/ 500297 w 932606"/>
                    <a:gd name="connsiteY10" fmla="*/ 0 h 1026724"/>
                    <a:gd name="connsiteX11" fmla="*/ 932565 w 932606"/>
                    <a:gd name="connsiteY11" fmla="*/ 489417 h 1026724"/>
                    <a:gd name="connsiteX12" fmla="*/ 605827 w 932606"/>
                    <a:gd name="connsiteY12" fmla="*/ 968675 h 1026724"/>
                    <a:gd name="connsiteX0" fmla="*/ 539152 w 932606"/>
                    <a:gd name="connsiteY0" fmla="*/ 830563 h 1026724"/>
                    <a:gd name="connsiteX1" fmla="*/ 253440 w 932606"/>
                    <a:gd name="connsiteY1" fmla="*/ 1026516 h 1026724"/>
                    <a:gd name="connsiteX2" fmla="*/ 106764 w 932606"/>
                    <a:gd name="connsiteY2" fmla="*/ 949804 h 1026724"/>
                    <a:gd name="connsiteX3" fmla="*/ 179483 w 932606"/>
                    <a:gd name="connsiteY3" fmla="*/ 916289 h 1026724"/>
                    <a:gd name="connsiteX4" fmla="*/ 247402 w 932606"/>
                    <a:gd name="connsiteY4" fmla="*/ 840129 h 1026724"/>
                    <a:gd name="connsiteX5" fmla="*/ 68369 w 932606"/>
                    <a:gd name="connsiteY5" fmla="*/ 862219 h 1026724"/>
                    <a:gd name="connsiteX6" fmla="*/ 65018 w 932606"/>
                    <a:gd name="connsiteY6" fmla="*/ 795993 h 1026724"/>
                    <a:gd name="connsiteX7" fmla="*/ 0 w 932606"/>
                    <a:gd name="connsiteY7" fmla="*/ 754183 h 1026724"/>
                    <a:gd name="connsiteX8" fmla="*/ 68514 w 932606"/>
                    <a:gd name="connsiteY8" fmla="*/ 616155 h 1026724"/>
                    <a:gd name="connsiteX9" fmla="*/ 38865 w 932606"/>
                    <a:gd name="connsiteY9" fmla="*/ 445833 h 1026724"/>
                    <a:gd name="connsiteX10" fmla="*/ 37153 w 932606"/>
                    <a:gd name="connsiteY10" fmla="*/ 377474 h 1026724"/>
                    <a:gd name="connsiteX11" fmla="*/ 500297 w 932606"/>
                    <a:gd name="connsiteY11" fmla="*/ 0 h 1026724"/>
                    <a:gd name="connsiteX12" fmla="*/ 932565 w 932606"/>
                    <a:gd name="connsiteY12" fmla="*/ 489417 h 1026724"/>
                    <a:gd name="connsiteX13" fmla="*/ 605827 w 932606"/>
                    <a:gd name="connsiteY13" fmla="*/ 968675 h 1026724"/>
                    <a:gd name="connsiteX0" fmla="*/ 539152 w 932606"/>
                    <a:gd name="connsiteY0" fmla="*/ 830563 h 1026724"/>
                    <a:gd name="connsiteX1" fmla="*/ 253440 w 932606"/>
                    <a:gd name="connsiteY1" fmla="*/ 1026516 h 1026724"/>
                    <a:gd name="connsiteX2" fmla="*/ 106764 w 932606"/>
                    <a:gd name="connsiteY2" fmla="*/ 949804 h 1026724"/>
                    <a:gd name="connsiteX3" fmla="*/ 179483 w 932606"/>
                    <a:gd name="connsiteY3" fmla="*/ 916289 h 1026724"/>
                    <a:gd name="connsiteX4" fmla="*/ 218827 w 932606"/>
                    <a:gd name="connsiteY4" fmla="*/ 837748 h 1026724"/>
                    <a:gd name="connsiteX5" fmla="*/ 68369 w 932606"/>
                    <a:gd name="connsiteY5" fmla="*/ 862219 h 1026724"/>
                    <a:gd name="connsiteX6" fmla="*/ 65018 w 932606"/>
                    <a:gd name="connsiteY6" fmla="*/ 795993 h 1026724"/>
                    <a:gd name="connsiteX7" fmla="*/ 0 w 932606"/>
                    <a:gd name="connsiteY7" fmla="*/ 754183 h 1026724"/>
                    <a:gd name="connsiteX8" fmla="*/ 68514 w 932606"/>
                    <a:gd name="connsiteY8" fmla="*/ 616155 h 1026724"/>
                    <a:gd name="connsiteX9" fmla="*/ 38865 w 932606"/>
                    <a:gd name="connsiteY9" fmla="*/ 445833 h 1026724"/>
                    <a:gd name="connsiteX10" fmla="*/ 37153 w 932606"/>
                    <a:gd name="connsiteY10" fmla="*/ 377474 h 1026724"/>
                    <a:gd name="connsiteX11" fmla="*/ 500297 w 932606"/>
                    <a:gd name="connsiteY11" fmla="*/ 0 h 1026724"/>
                    <a:gd name="connsiteX12" fmla="*/ 932565 w 932606"/>
                    <a:gd name="connsiteY12" fmla="*/ 489417 h 1026724"/>
                    <a:gd name="connsiteX13" fmla="*/ 605827 w 932606"/>
                    <a:gd name="connsiteY13" fmla="*/ 968675 h 1026724"/>
                    <a:gd name="connsiteX0" fmla="*/ 539152 w 932606"/>
                    <a:gd name="connsiteY0" fmla="*/ 830563 h 1040613"/>
                    <a:gd name="connsiteX1" fmla="*/ 253440 w 932606"/>
                    <a:gd name="connsiteY1" fmla="*/ 1026516 h 1040613"/>
                    <a:gd name="connsiteX2" fmla="*/ 116289 w 932606"/>
                    <a:gd name="connsiteY2" fmla="*/ 971235 h 1040613"/>
                    <a:gd name="connsiteX3" fmla="*/ 179483 w 932606"/>
                    <a:gd name="connsiteY3" fmla="*/ 916289 h 1040613"/>
                    <a:gd name="connsiteX4" fmla="*/ 218827 w 932606"/>
                    <a:gd name="connsiteY4" fmla="*/ 837748 h 1040613"/>
                    <a:gd name="connsiteX5" fmla="*/ 68369 w 932606"/>
                    <a:gd name="connsiteY5" fmla="*/ 862219 h 1040613"/>
                    <a:gd name="connsiteX6" fmla="*/ 65018 w 932606"/>
                    <a:gd name="connsiteY6" fmla="*/ 795993 h 1040613"/>
                    <a:gd name="connsiteX7" fmla="*/ 0 w 932606"/>
                    <a:gd name="connsiteY7" fmla="*/ 754183 h 1040613"/>
                    <a:gd name="connsiteX8" fmla="*/ 68514 w 932606"/>
                    <a:gd name="connsiteY8" fmla="*/ 616155 h 1040613"/>
                    <a:gd name="connsiteX9" fmla="*/ 38865 w 932606"/>
                    <a:gd name="connsiteY9" fmla="*/ 445833 h 1040613"/>
                    <a:gd name="connsiteX10" fmla="*/ 37153 w 932606"/>
                    <a:gd name="connsiteY10" fmla="*/ 377474 h 1040613"/>
                    <a:gd name="connsiteX11" fmla="*/ 500297 w 932606"/>
                    <a:gd name="connsiteY11" fmla="*/ 0 h 1040613"/>
                    <a:gd name="connsiteX12" fmla="*/ 932565 w 932606"/>
                    <a:gd name="connsiteY12" fmla="*/ 489417 h 1040613"/>
                    <a:gd name="connsiteX13" fmla="*/ 605827 w 932606"/>
                    <a:gd name="connsiteY13" fmla="*/ 968675 h 1040613"/>
                    <a:gd name="connsiteX0" fmla="*/ 539152 w 932606"/>
                    <a:gd name="connsiteY0" fmla="*/ 830563 h 1040613"/>
                    <a:gd name="connsiteX1" fmla="*/ 253440 w 932606"/>
                    <a:gd name="connsiteY1" fmla="*/ 1026516 h 1040613"/>
                    <a:gd name="connsiteX2" fmla="*/ 116289 w 932606"/>
                    <a:gd name="connsiteY2" fmla="*/ 971235 h 1040613"/>
                    <a:gd name="connsiteX3" fmla="*/ 143765 w 932606"/>
                    <a:gd name="connsiteY3" fmla="*/ 935339 h 1040613"/>
                    <a:gd name="connsiteX4" fmla="*/ 218827 w 932606"/>
                    <a:gd name="connsiteY4" fmla="*/ 837748 h 1040613"/>
                    <a:gd name="connsiteX5" fmla="*/ 68369 w 932606"/>
                    <a:gd name="connsiteY5" fmla="*/ 862219 h 1040613"/>
                    <a:gd name="connsiteX6" fmla="*/ 65018 w 932606"/>
                    <a:gd name="connsiteY6" fmla="*/ 795993 h 1040613"/>
                    <a:gd name="connsiteX7" fmla="*/ 0 w 932606"/>
                    <a:gd name="connsiteY7" fmla="*/ 754183 h 1040613"/>
                    <a:gd name="connsiteX8" fmla="*/ 68514 w 932606"/>
                    <a:gd name="connsiteY8" fmla="*/ 616155 h 1040613"/>
                    <a:gd name="connsiteX9" fmla="*/ 38865 w 932606"/>
                    <a:gd name="connsiteY9" fmla="*/ 445833 h 1040613"/>
                    <a:gd name="connsiteX10" fmla="*/ 37153 w 932606"/>
                    <a:gd name="connsiteY10" fmla="*/ 377474 h 1040613"/>
                    <a:gd name="connsiteX11" fmla="*/ 500297 w 932606"/>
                    <a:gd name="connsiteY11" fmla="*/ 0 h 1040613"/>
                    <a:gd name="connsiteX12" fmla="*/ 932565 w 932606"/>
                    <a:gd name="connsiteY12" fmla="*/ 489417 h 1040613"/>
                    <a:gd name="connsiteX13" fmla="*/ 605827 w 932606"/>
                    <a:gd name="connsiteY13" fmla="*/ 968675 h 1040613"/>
                    <a:gd name="connsiteX0" fmla="*/ 539152 w 932606"/>
                    <a:gd name="connsiteY0" fmla="*/ 830563 h 1030130"/>
                    <a:gd name="connsiteX1" fmla="*/ 253440 w 932606"/>
                    <a:gd name="connsiteY1" fmla="*/ 1026516 h 1030130"/>
                    <a:gd name="connsiteX2" fmla="*/ 116289 w 932606"/>
                    <a:gd name="connsiteY2" fmla="*/ 971235 h 1030130"/>
                    <a:gd name="connsiteX3" fmla="*/ 143765 w 932606"/>
                    <a:gd name="connsiteY3" fmla="*/ 935339 h 1030130"/>
                    <a:gd name="connsiteX4" fmla="*/ 218827 w 932606"/>
                    <a:gd name="connsiteY4" fmla="*/ 837748 h 1030130"/>
                    <a:gd name="connsiteX5" fmla="*/ 68369 w 932606"/>
                    <a:gd name="connsiteY5" fmla="*/ 862219 h 1030130"/>
                    <a:gd name="connsiteX6" fmla="*/ 65018 w 932606"/>
                    <a:gd name="connsiteY6" fmla="*/ 795993 h 1030130"/>
                    <a:gd name="connsiteX7" fmla="*/ 0 w 932606"/>
                    <a:gd name="connsiteY7" fmla="*/ 754183 h 1030130"/>
                    <a:gd name="connsiteX8" fmla="*/ 68514 w 932606"/>
                    <a:gd name="connsiteY8" fmla="*/ 616155 h 1030130"/>
                    <a:gd name="connsiteX9" fmla="*/ 38865 w 932606"/>
                    <a:gd name="connsiteY9" fmla="*/ 445833 h 1030130"/>
                    <a:gd name="connsiteX10" fmla="*/ 37153 w 932606"/>
                    <a:gd name="connsiteY10" fmla="*/ 377474 h 1030130"/>
                    <a:gd name="connsiteX11" fmla="*/ 500297 w 932606"/>
                    <a:gd name="connsiteY11" fmla="*/ 0 h 1030130"/>
                    <a:gd name="connsiteX12" fmla="*/ 932565 w 932606"/>
                    <a:gd name="connsiteY12" fmla="*/ 489417 h 1030130"/>
                    <a:gd name="connsiteX13" fmla="*/ 605827 w 932606"/>
                    <a:gd name="connsiteY13" fmla="*/ 968675 h 1030130"/>
                    <a:gd name="connsiteX0" fmla="*/ 539152 w 932606"/>
                    <a:gd name="connsiteY0" fmla="*/ 830563 h 1030130"/>
                    <a:gd name="connsiteX1" fmla="*/ 253440 w 932606"/>
                    <a:gd name="connsiteY1" fmla="*/ 1026516 h 1030130"/>
                    <a:gd name="connsiteX2" fmla="*/ 116289 w 932606"/>
                    <a:gd name="connsiteY2" fmla="*/ 971235 h 1030130"/>
                    <a:gd name="connsiteX3" fmla="*/ 110427 w 932606"/>
                    <a:gd name="connsiteY3" fmla="*/ 947245 h 1030130"/>
                    <a:gd name="connsiteX4" fmla="*/ 218827 w 932606"/>
                    <a:gd name="connsiteY4" fmla="*/ 837748 h 1030130"/>
                    <a:gd name="connsiteX5" fmla="*/ 68369 w 932606"/>
                    <a:gd name="connsiteY5" fmla="*/ 862219 h 1030130"/>
                    <a:gd name="connsiteX6" fmla="*/ 65018 w 932606"/>
                    <a:gd name="connsiteY6" fmla="*/ 795993 h 1030130"/>
                    <a:gd name="connsiteX7" fmla="*/ 0 w 932606"/>
                    <a:gd name="connsiteY7" fmla="*/ 754183 h 1030130"/>
                    <a:gd name="connsiteX8" fmla="*/ 68514 w 932606"/>
                    <a:gd name="connsiteY8" fmla="*/ 616155 h 1030130"/>
                    <a:gd name="connsiteX9" fmla="*/ 38865 w 932606"/>
                    <a:gd name="connsiteY9" fmla="*/ 445833 h 1030130"/>
                    <a:gd name="connsiteX10" fmla="*/ 37153 w 932606"/>
                    <a:gd name="connsiteY10" fmla="*/ 377474 h 1030130"/>
                    <a:gd name="connsiteX11" fmla="*/ 500297 w 932606"/>
                    <a:gd name="connsiteY11" fmla="*/ 0 h 1030130"/>
                    <a:gd name="connsiteX12" fmla="*/ 932565 w 932606"/>
                    <a:gd name="connsiteY12" fmla="*/ 489417 h 1030130"/>
                    <a:gd name="connsiteX13" fmla="*/ 605827 w 932606"/>
                    <a:gd name="connsiteY13" fmla="*/ 968675 h 1030130"/>
                    <a:gd name="connsiteX0" fmla="*/ 539152 w 932606"/>
                    <a:gd name="connsiteY0" fmla="*/ 830563 h 1042454"/>
                    <a:gd name="connsiteX1" fmla="*/ 253440 w 932606"/>
                    <a:gd name="connsiteY1" fmla="*/ 1026516 h 1042454"/>
                    <a:gd name="connsiteX2" fmla="*/ 135339 w 932606"/>
                    <a:gd name="connsiteY2" fmla="*/ 975998 h 1042454"/>
                    <a:gd name="connsiteX3" fmla="*/ 110427 w 932606"/>
                    <a:gd name="connsiteY3" fmla="*/ 947245 h 1042454"/>
                    <a:gd name="connsiteX4" fmla="*/ 218827 w 932606"/>
                    <a:gd name="connsiteY4" fmla="*/ 837748 h 1042454"/>
                    <a:gd name="connsiteX5" fmla="*/ 68369 w 932606"/>
                    <a:gd name="connsiteY5" fmla="*/ 862219 h 1042454"/>
                    <a:gd name="connsiteX6" fmla="*/ 65018 w 932606"/>
                    <a:gd name="connsiteY6" fmla="*/ 795993 h 1042454"/>
                    <a:gd name="connsiteX7" fmla="*/ 0 w 932606"/>
                    <a:gd name="connsiteY7" fmla="*/ 754183 h 1042454"/>
                    <a:gd name="connsiteX8" fmla="*/ 68514 w 932606"/>
                    <a:gd name="connsiteY8" fmla="*/ 616155 h 1042454"/>
                    <a:gd name="connsiteX9" fmla="*/ 38865 w 932606"/>
                    <a:gd name="connsiteY9" fmla="*/ 445833 h 1042454"/>
                    <a:gd name="connsiteX10" fmla="*/ 37153 w 932606"/>
                    <a:gd name="connsiteY10" fmla="*/ 377474 h 1042454"/>
                    <a:gd name="connsiteX11" fmla="*/ 500297 w 932606"/>
                    <a:gd name="connsiteY11" fmla="*/ 0 h 1042454"/>
                    <a:gd name="connsiteX12" fmla="*/ 932565 w 932606"/>
                    <a:gd name="connsiteY12" fmla="*/ 489417 h 1042454"/>
                    <a:gd name="connsiteX13" fmla="*/ 605827 w 932606"/>
                    <a:gd name="connsiteY13" fmla="*/ 968675 h 1042454"/>
                    <a:gd name="connsiteX0" fmla="*/ 539152 w 932606"/>
                    <a:gd name="connsiteY0" fmla="*/ 830563 h 1037280"/>
                    <a:gd name="connsiteX1" fmla="*/ 253440 w 932606"/>
                    <a:gd name="connsiteY1" fmla="*/ 1026516 h 1037280"/>
                    <a:gd name="connsiteX2" fmla="*/ 135339 w 932606"/>
                    <a:gd name="connsiteY2" fmla="*/ 975998 h 1037280"/>
                    <a:gd name="connsiteX3" fmla="*/ 110427 w 932606"/>
                    <a:gd name="connsiteY3" fmla="*/ 947245 h 1037280"/>
                    <a:gd name="connsiteX4" fmla="*/ 218827 w 932606"/>
                    <a:gd name="connsiteY4" fmla="*/ 837748 h 1037280"/>
                    <a:gd name="connsiteX5" fmla="*/ 68369 w 932606"/>
                    <a:gd name="connsiteY5" fmla="*/ 862219 h 1037280"/>
                    <a:gd name="connsiteX6" fmla="*/ 65018 w 932606"/>
                    <a:gd name="connsiteY6" fmla="*/ 795993 h 1037280"/>
                    <a:gd name="connsiteX7" fmla="*/ 0 w 932606"/>
                    <a:gd name="connsiteY7" fmla="*/ 754183 h 1037280"/>
                    <a:gd name="connsiteX8" fmla="*/ 68514 w 932606"/>
                    <a:gd name="connsiteY8" fmla="*/ 616155 h 1037280"/>
                    <a:gd name="connsiteX9" fmla="*/ 38865 w 932606"/>
                    <a:gd name="connsiteY9" fmla="*/ 445833 h 1037280"/>
                    <a:gd name="connsiteX10" fmla="*/ 37153 w 932606"/>
                    <a:gd name="connsiteY10" fmla="*/ 377474 h 1037280"/>
                    <a:gd name="connsiteX11" fmla="*/ 500297 w 932606"/>
                    <a:gd name="connsiteY11" fmla="*/ 0 h 1037280"/>
                    <a:gd name="connsiteX12" fmla="*/ 932565 w 932606"/>
                    <a:gd name="connsiteY12" fmla="*/ 489417 h 1037280"/>
                    <a:gd name="connsiteX13" fmla="*/ 605827 w 932606"/>
                    <a:gd name="connsiteY13" fmla="*/ 968675 h 1037280"/>
                    <a:gd name="connsiteX0" fmla="*/ 539152 w 932606"/>
                    <a:gd name="connsiteY0" fmla="*/ 830563 h 1049361"/>
                    <a:gd name="connsiteX1" fmla="*/ 258203 w 932606"/>
                    <a:gd name="connsiteY1" fmla="*/ 1043185 h 1049361"/>
                    <a:gd name="connsiteX2" fmla="*/ 135339 w 932606"/>
                    <a:gd name="connsiteY2" fmla="*/ 975998 h 1049361"/>
                    <a:gd name="connsiteX3" fmla="*/ 110427 w 932606"/>
                    <a:gd name="connsiteY3" fmla="*/ 947245 h 1049361"/>
                    <a:gd name="connsiteX4" fmla="*/ 218827 w 932606"/>
                    <a:gd name="connsiteY4" fmla="*/ 837748 h 1049361"/>
                    <a:gd name="connsiteX5" fmla="*/ 68369 w 932606"/>
                    <a:gd name="connsiteY5" fmla="*/ 862219 h 1049361"/>
                    <a:gd name="connsiteX6" fmla="*/ 65018 w 932606"/>
                    <a:gd name="connsiteY6" fmla="*/ 795993 h 1049361"/>
                    <a:gd name="connsiteX7" fmla="*/ 0 w 932606"/>
                    <a:gd name="connsiteY7" fmla="*/ 754183 h 1049361"/>
                    <a:gd name="connsiteX8" fmla="*/ 68514 w 932606"/>
                    <a:gd name="connsiteY8" fmla="*/ 616155 h 1049361"/>
                    <a:gd name="connsiteX9" fmla="*/ 38865 w 932606"/>
                    <a:gd name="connsiteY9" fmla="*/ 445833 h 1049361"/>
                    <a:gd name="connsiteX10" fmla="*/ 37153 w 932606"/>
                    <a:gd name="connsiteY10" fmla="*/ 377474 h 1049361"/>
                    <a:gd name="connsiteX11" fmla="*/ 500297 w 932606"/>
                    <a:gd name="connsiteY11" fmla="*/ 0 h 1049361"/>
                    <a:gd name="connsiteX12" fmla="*/ 932565 w 932606"/>
                    <a:gd name="connsiteY12" fmla="*/ 489417 h 1049361"/>
                    <a:gd name="connsiteX13" fmla="*/ 605827 w 932606"/>
                    <a:gd name="connsiteY13" fmla="*/ 968675 h 1049361"/>
                    <a:gd name="connsiteX0" fmla="*/ 539152 w 932606"/>
                    <a:gd name="connsiteY0" fmla="*/ 830563 h 1061307"/>
                    <a:gd name="connsiteX1" fmla="*/ 258203 w 932606"/>
                    <a:gd name="connsiteY1" fmla="*/ 1043185 h 1061307"/>
                    <a:gd name="connsiteX2" fmla="*/ 144864 w 932606"/>
                    <a:gd name="connsiteY2" fmla="*/ 995048 h 1061307"/>
                    <a:gd name="connsiteX3" fmla="*/ 110427 w 932606"/>
                    <a:gd name="connsiteY3" fmla="*/ 947245 h 1061307"/>
                    <a:gd name="connsiteX4" fmla="*/ 218827 w 932606"/>
                    <a:gd name="connsiteY4" fmla="*/ 837748 h 1061307"/>
                    <a:gd name="connsiteX5" fmla="*/ 68369 w 932606"/>
                    <a:gd name="connsiteY5" fmla="*/ 862219 h 1061307"/>
                    <a:gd name="connsiteX6" fmla="*/ 65018 w 932606"/>
                    <a:gd name="connsiteY6" fmla="*/ 795993 h 1061307"/>
                    <a:gd name="connsiteX7" fmla="*/ 0 w 932606"/>
                    <a:gd name="connsiteY7" fmla="*/ 754183 h 1061307"/>
                    <a:gd name="connsiteX8" fmla="*/ 68514 w 932606"/>
                    <a:gd name="connsiteY8" fmla="*/ 616155 h 1061307"/>
                    <a:gd name="connsiteX9" fmla="*/ 38865 w 932606"/>
                    <a:gd name="connsiteY9" fmla="*/ 445833 h 1061307"/>
                    <a:gd name="connsiteX10" fmla="*/ 37153 w 932606"/>
                    <a:gd name="connsiteY10" fmla="*/ 377474 h 1061307"/>
                    <a:gd name="connsiteX11" fmla="*/ 500297 w 932606"/>
                    <a:gd name="connsiteY11" fmla="*/ 0 h 1061307"/>
                    <a:gd name="connsiteX12" fmla="*/ 932565 w 932606"/>
                    <a:gd name="connsiteY12" fmla="*/ 489417 h 1061307"/>
                    <a:gd name="connsiteX13" fmla="*/ 605827 w 932606"/>
                    <a:gd name="connsiteY13" fmla="*/ 968675 h 1061307"/>
                    <a:gd name="connsiteX0" fmla="*/ 539152 w 932606"/>
                    <a:gd name="connsiteY0" fmla="*/ 830563 h 1054734"/>
                    <a:gd name="connsiteX1" fmla="*/ 258203 w 932606"/>
                    <a:gd name="connsiteY1" fmla="*/ 1043185 h 1054734"/>
                    <a:gd name="connsiteX2" fmla="*/ 144864 w 932606"/>
                    <a:gd name="connsiteY2" fmla="*/ 995048 h 1054734"/>
                    <a:gd name="connsiteX3" fmla="*/ 110427 w 932606"/>
                    <a:gd name="connsiteY3" fmla="*/ 947245 h 1054734"/>
                    <a:gd name="connsiteX4" fmla="*/ 218827 w 932606"/>
                    <a:gd name="connsiteY4" fmla="*/ 837748 h 1054734"/>
                    <a:gd name="connsiteX5" fmla="*/ 68369 w 932606"/>
                    <a:gd name="connsiteY5" fmla="*/ 862219 h 1054734"/>
                    <a:gd name="connsiteX6" fmla="*/ 65018 w 932606"/>
                    <a:gd name="connsiteY6" fmla="*/ 795993 h 1054734"/>
                    <a:gd name="connsiteX7" fmla="*/ 0 w 932606"/>
                    <a:gd name="connsiteY7" fmla="*/ 754183 h 1054734"/>
                    <a:gd name="connsiteX8" fmla="*/ 68514 w 932606"/>
                    <a:gd name="connsiteY8" fmla="*/ 616155 h 1054734"/>
                    <a:gd name="connsiteX9" fmla="*/ 38865 w 932606"/>
                    <a:gd name="connsiteY9" fmla="*/ 445833 h 1054734"/>
                    <a:gd name="connsiteX10" fmla="*/ 37153 w 932606"/>
                    <a:gd name="connsiteY10" fmla="*/ 377474 h 1054734"/>
                    <a:gd name="connsiteX11" fmla="*/ 500297 w 932606"/>
                    <a:gd name="connsiteY11" fmla="*/ 0 h 1054734"/>
                    <a:gd name="connsiteX12" fmla="*/ 932565 w 932606"/>
                    <a:gd name="connsiteY12" fmla="*/ 489417 h 1054734"/>
                    <a:gd name="connsiteX13" fmla="*/ 605827 w 932606"/>
                    <a:gd name="connsiteY13" fmla="*/ 968675 h 1054734"/>
                    <a:gd name="connsiteX0" fmla="*/ 539152 w 932606"/>
                    <a:gd name="connsiteY0" fmla="*/ 830563 h 1046512"/>
                    <a:gd name="connsiteX1" fmla="*/ 258203 w 932606"/>
                    <a:gd name="connsiteY1" fmla="*/ 1043185 h 1046512"/>
                    <a:gd name="connsiteX2" fmla="*/ 144864 w 932606"/>
                    <a:gd name="connsiteY2" fmla="*/ 995048 h 1046512"/>
                    <a:gd name="connsiteX3" fmla="*/ 110427 w 932606"/>
                    <a:gd name="connsiteY3" fmla="*/ 947245 h 1046512"/>
                    <a:gd name="connsiteX4" fmla="*/ 218827 w 932606"/>
                    <a:gd name="connsiteY4" fmla="*/ 837748 h 1046512"/>
                    <a:gd name="connsiteX5" fmla="*/ 68369 w 932606"/>
                    <a:gd name="connsiteY5" fmla="*/ 862219 h 1046512"/>
                    <a:gd name="connsiteX6" fmla="*/ 65018 w 932606"/>
                    <a:gd name="connsiteY6" fmla="*/ 795993 h 1046512"/>
                    <a:gd name="connsiteX7" fmla="*/ 0 w 932606"/>
                    <a:gd name="connsiteY7" fmla="*/ 754183 h 1046512"/>
                    <a:gd name="connsiteX8" fmla="*/ 68514 w 932606"/>
                    <a:gd name="connsiteY8" fmla="*/ 616155 h 1046512"/>
                    <a:gd name="connsiteX9" fmla="*/ 38865 w 932606"/>
                    <a:gd name="connsiteY9" fmla="*/ 445833 h 1046512"/>
                    <a:gd name="connsiteX10" fmla="*/ 37153 w 932606"/>
                    <a:gd name="connsiteY10" fmla="*/ 377474 h 1046512"/>
                    <a:gd name="connsiteX11" fmla="*/ 500297 w 932606"/>
                    <a:gd name="connsiteY11" fmla="*/ 0 h 1046512"/>
                    <a:gd name="connsiteX12" fmla="*/ 932565 w 932606"/>
                    <a:gd name="connsiteY12" fmla="*/ 489417 h 1046512"/>
                    <a:gd name="connsiteX13" fmla="*/ 605827 w 932606"/>
                    <a:gd name="connsiteY13" fmla="*/ 968675 h 1046512"/>
                    <a:gd name="connsiteX0" fmla="*/ 539152 w 932606"/>
                    <a:gd name="connsiteY0" fmla="*/ 830563 h 1053501"/>
                    <a:gd name="connsiteX1" fmla="*/ 258203 w 932606"/>
                    <a:gd name="connsiteY1" fmla="*/ 1043185 h 1053501"/>
                    <a:gd name="connsiteX2" fmla="*/ 140101 w 932606"/>
                    <a:gd name="connsiteY2" fmla="*/ 990286 h 1053501"/>
                    <a:gd name="connsiteX3" fmla="*/ 110427 w 932606"/>
                    <a:gd name="connsiteY3" fmla="*/ 947245 h 1053501"/>
                    <a:gd name="connsiteX4" fmla="*/ 218827 w 932606"/>
                    <a:gd name="connsiteY4" fmla="*/ 837748 h 1053501"/>
                    <a:gd name="connsiteX5" fmla="*/ 68369 w 932606"/>
                    <a:gd name="connsiteY5" fmla="*/ 862219 h 1053501"/>
                    <a:gd name="connsiteX6" fmla="*/ 65018 w 932606"/>
                    <a:gd name="connsiteY6" fmla="*/ 795993 h 1053501"/>
                    <a:gd name="connsiteX7" fmla="*/ 0 w 932606"/>
                    <a:gd name="connsiteY7" fmla="*/ 754183 h 1053501"/>
                    <a:gd name="connsiteX8" fmla="*/ 68514 w 932606"/>
                    <a:gd name="connsiteY8" fmla="*/ 616155 h 1053501"/>
                    <a:gd name="connsiteX9" fmla="*/ 38865 w 932606"/>
                    <a:gd name="connsiteY9" fmla="*/ 445833 h 1053501"/>
                    <a:gd name="connsiteX10" fmla="*/ 37153 w 932606"/>
                    <a:gd name="connsiteY10" fmla="*/ 377474 h 1053501"/>
                    <a:gd name="connsiteX11" fmla="*/ 500297 w 932606"/>
                    <a:gd name="connsiteY11" fmla="*/ 0 h 1053501"/>
                    <a:gd name="connsiteX12" fmla="*/ 932565 w 932606"/>
                    <a:gd name="connsiteY12" fmla="*/ 489417 h 1053501"/>
                    <a:gd name="connsiteX13" fmla="*/ 605827 w 932606"/>
                    <a:gd name="connsiteY13" fmla="*/ 968675 h 1053501"/>
                    <a:gd name="connsiteX0" fmla="*/ 539152 w 932606"/>
                    <a:gd name="connsiteY0" fmla="*/ 830563 h 1053501"/>
                    <a:gd name="connsiteX1" fmla="*/ 258203 w 932606"/>
                    <a:gd name="connsiteY1" fmla="*/ 1043185 h 1053501"/>
                    <a:gd name="connsiteX2" fmla="*/ 140101 w 932606"/>
                    <a:gd name="connsiteY2" fmla="*/ 990286 h 1053501"/>
                    <a:gd name="connsiteX3" fmla="*/ 117571 w 932606"/>
                    <a:gd name="connsiteY3" fmla="*/ 963914 h 1053501"/>
                    <a:gd name="connsiteX4" fmla="*/ 218827 w 932606"/>
                    <a:gd name="connsiteY4" fmla="*/ 837748 h 1053501"/>
                    <a:gd name="connsiteX5" fmla="*/ 68369 w 932606"/>
                    <a:gd name="connsiteY5" fmla="*/ 862219 h 1053501"/>
                    <a:gd name="connsiteX6" fmla="*/ 65018 w 932606"/>
                    <a:gd name="connsiteY6" fmla="*/ 795993 h 1053501"/>
                    <a:gd name="connsiteX7" fmla="*/ 0 w 932606"/>
                    <a:gd name="connsiteY7" fmla="*/ 754183 h 1053501"/>
                    <a:gd name="connsiteX8" fmla="*/ 68514 w 932606"/>
                    <a:gd name="connsiteY8" fmla="*/ 616155 h 1053501"/>
                    <a:gd name="connsiteX9" fmla="*/ 38865 w 932606"/>
                    <a:gd name="connsiteY9" fmla="*/ 445833 h 1053501"/>
                    <a:gd name="connsiteX10" fmla="*/ 37153 w 932606"/>
                    <a:gd name="connsiteY10" fmla="*/ 377474 h 1053501"/>
                    <a:gd name="connsiteX11" fmla="*/ 500297 w 932606"/>
                    <a:gd name="connsiteY11" fmla="*/ 0 h 1053501"/>
                    <a:gd name="connsiteX12" fmla="*/ 932565 w 932606"/>
                    <a:gd name="connsiteY12" fmla="*/ 489417 h 1053501"/>
                    <a:gd name="connsiteX13" fmla="*/ 605827 w 932606"/>
                    <a:gd name="connsiteY13" fmla="*/ 968675 h 1053501"/>
                    <a:gd name="connsiteX0" fmla="*/ 539152 w 932606"/>
                    <a:gd name="connsiteY0" fmla="*/ 830563 h 1053501"/>
                    <a:gd name="connsiteX1" fmla="*/ 258203 w 932606"/>
                    <a:gd name="connsiteY1" fmla="*/ 1043185 h 1053501"/>
                    <a:gd name="connsiteX2" fmla="*/ 140101 w 932606"/>
                    <a:gd name="connsiteY2" fmla="*/ 990286 h 1053501"/>
                    <a:gd name="connsiteX3" fmla="*/ 117571 w 932606"/>
                    <a:gd name="connsiteY3" fmla="*/ 963914 h 1053501"/>
                    <a:gd name="connsiteX4" fmla="*/ 218827 w 932606"/>
                    <a:gd name="connsiteY4" fmla="*/ 837748 h 1053501"/>
                    <a:gd name="connsiteX5" fmla="*/ 63607 w 932606"/>
                    <a:gd name="connsiteY5" fmla="*/ 869363 h 1053501"/>
                    <a:gd name="connsiteX6" fmla="*/ 65018 w 932606"/>
                    <a:gd name="connsiteY6" fmla="*/ 795993 h 1053501"/>
                    <a:gd name="connsiteX7" fmla="*/ 0 w 932606"/>
                    <a:gd name="connsiteY7" fmla="*/ 754183 h 1053501"/>
                    <a:gd name="connsiteX8" fmla="*/ 68514 w 932606"/>
                    <a:gd name="connsiteY8" fmla="*/ 616155 h 1053501"/>
                    <a:gd name="connsiteX9" fmla="*/ 38865 w 932606"/>
                    <a:gd name="connsiteY9" fmla="*/ 445833 h 1053501"/>
                    <a:gd name="connsiteX10" fmla="*/ 37153 w 932606"/>
                    <a:gd name="connsiteY10" fmla="*/ 377474 h 1053501"/>
                    <a:gd name="connsiteX11" fmla="*/ 500297 w 932606"/>
                    <a:gd name="connsiteY11" fmla="*/ 0 h 1053501"/>
                    <a:gd name="connsiteX12" fmla="*/ 932565 w 932606"/>
                    <a:gd name="connsiteY12" fmla="*/ 489417 h 1053501"/>
                    <a:gd name="connsiteX13" fmla="*/ 605827 w 932606"/>
                    <a:gd name="connsiteY13" fmla="*/ 968675 h 1053501"/>
                    <a:gd name="connsiteX0" fmla="*/ 539152 w 932606"/>
                    <a:gd name="connsiteY0" fmla="*/ 830563 h 1053501"/>
                    <a:gd name="connsiteX1" fmla="*/ 258203 w 932606"/>
                    <a:gd name="connsiteY1" fmla="*/ 1043185 h 1053501"/>
                    <a:gd name="connsiteX2" fmla="*/ 140101 w 932606"/>
                    <a:gd name="connsiteY2" fmla="*/ 990286 h 1053501"/>
                    <a:gd name="connsiteX3" fmla="*/ 117571 w 932606"/>
                    <a:gd name="connsiteY3" fmla="*/ 963914 h 1053501"/>
                    <a:gd name="connsiteX4" fmla="*/ 218827 w 932606"/>
                    <a:gd name="connsiteY4" fmla="*/ 837748 h 1053501"/>
                    <a:gd name="connsiteX5" fmla="*/ 63607 w 932606"/>
                    <a:gd name="connsiteY5" fmla="*/ 869363 h 1053501"/>
                    <a:gd name="connsiteX6" fmla="*/ 65018 w 932606"/>
                    <a:gd name="connsiteY6" fmla="*/ 795993 h 1053501"/>
                    <a:gd name="connsiteX7" fmla="*/ 0 w 932606"/>
                    <a:gd name="connsiteY7" fmla="*/ 754183 h 1053501"/>
                    <a:gd name="connsiteX8" fmla="*/ 68514 w 932606"/>
                    <a:gd name="connsiteY8" fmla="*/ 616155 h 1053501"/>
                    <a:gd name="connsiteX9" fmla="*/ 38865 w 932606"/>
                    <a:gd name="connsiteY9" fmla="*/ 445833 h 1053501"/>
                    <a:gd name="connsiteX10" fmla="*/ 37153 w 932606"/>
                    <a:gd name="connsiteY10" fmla="*/ 377474 h 1053501"/>
                    <a:gd name="connsiteX11" fmla="*/ 500297 w 932606"/>
                    <a:gd name="connsiteY11" fmla="*/ 0 h 1053501"/>
                    <a:gd name="connsiteX12" fmla="*/ 932565 w 932606"/>
                    <a:gd name="connsiteY12" fmla="*/ 489417 h 1053501"/>
                    <a:gd name="connsiteX13" fmla="*/ 605827 w 932606"/>
                    <a:gd name="connsiteY13" fmla="*/ 968675 h 1053501"/>
                    <a:gd name="connsiteX0" fmla="*/ 539152 w 932606"/>
                    <a:gd name="connsiteY0" fmla="*/ 830563 h 1053501"/>
                    <a:gd name="connsiteX1" fmla="*/ 258203 w 932606"/>
                    <a:gd name="connsiteY1" fmla="*/ 1043185 h 1053501"/>
                    <a:gd name="connsiteX2" fmla="*/ 140101 w 932606"/>
                    <a:gd name="connsiteY2" fmla="*/ 990286 h 1053501"/>
                    <a:gd name="connsiteX3" fmla="*/ 117571 w 932606"/>
                    <a:gd name="connsiteY3" fmla="*/ 963914 h 1053501"/>
                    <a:gd name="connsiteX4" fmla="*/ 254546 w 932606"/>
                    <a:gd name="connsiteY4" fmla="*/ 856798 h 1053501"/>
                    <a:gd name="connsiteX5" fmla="*/ 63607 w 932606"/>
                    <a:gd name="connsiteY5" fmla="*/ 869363 h 1053501"/>
                    <a:gd name="connsiteX6" fmla="*/ 65018 w 932606"/>
                    <a:gd name="connsiteY6" fmla="*/ 795993 h 1053501"/>
                    <a:gd name="connsiteX7" fmla="*/ 0 w 932606"/>
                    <a:gd name="connsiteY7" fmla="*/ 754183 h 1053501"/>
                    <a:gd name="connsiteX8" fmla="*/ 68514 w 932606"/>
                    <a:gd name="connsiteY8" fmla="*/ 616155 h 1053501"/>
                    <a:gd name="connsiteX9" fmla="*/ 38865 w 932606"/>
                    <a:gd name="connsiteY9" fmla="*/ 445833 h 1053501"/>
                    <a:gd name="connsiteX10" fmla="*/ 37153 w 932606"/>
                    <a:gd name="connsiteY10" fmla="*/ 377474 h 1053501"/>
                    <a:gd name="connsiteX11" fmla="*/ 500297 w 932606"/>
                    <a:gd name="connsiteY11" fmla="*/ 0 h 1053501"/>
                    <a:gd name="connsiteX12" fmla="*/ 932565 w 932606"/>
                    <a:gd name="connsiteY12" fmla="*/ 489417 h 1053501"/>
                    <a:gd name="connsiteX13" fmla="*/ 605827 w 932606"/>
                    <a:gd name="connsiteY13" fmla="*/ 968675 h 1053501"/>
                    <a:gd name="connsiteX0" fmla="*/ 539152 w 932606"/>
                    <a:gd name="connsiteY0" fmla="*/ 830563 h 1053501"/>
                    <a:gd name="connsiteX1" fmla="*/ 258203 w 932606"/>
                    <a:gd name="connsiteY1" fmla="*/ 1043185 h 1053501"/>
                    <a:gd name="connsiteX2" fmla="*/ 140101 w 932606"/>
                    <a:gd name="connsiteY2" fmla="*/ 990286 h 1053501"/>
                    <a:gd name="connsiteX3" fmla="*/ 117571 w 932606"/>
                    <a:gd name="connsiteY3" fmla="*/ 963914 h 1053501"/>
                    <a:gd name="connsiteX4" fmla="*/ 254546 w 932606"/>
                    <a:gd name="connsiteY4" fmla="*/ 856798 h 1053501"/>
                    <a:gd name="connsiteX5" fmla="*/ 63607 w 932606"/>
                    <a:gd name="connsiteY5" fmla="*/ 869363 h 1053501"/>
                    <a:gd name="connsiteX6" fmla="*/ 65018 w 932606"/>
                    <a:gd name="connsiteY6" fmla="*/ 795993 h 1053501"/>
                    <a:gd name="connsiteX7" fmla="*/ 0 w 932606"/>
                    <a:gd name="connsiteY7" fmla="*/ 754183 h 1053501"/>
                    <a:gd name="connsiteX8" fmla="*/ 68514 w 932606"/>
                    <a:gd name="connsiteY8" fmla="*/ 616155 h 1053501"/>
                    <a:gd name="connsiteX9" fmla="*/ 38865 w 932606"/>
                    <a:gd name="connsiteY9" fmla="*/ 445833 h 1053501"/>
                    <a:gd name="connsiteX10" fmla="*/ 37153 w 932606"/>
                    <a:gd name="connsiteY10" fmla="*/ 377474 h 1053501"/>
                    <a:gd name="connsiteX11" fmla="*/ 500297 w 932606"/>
                    <a:gd name="connsiteY11" fmla="*/ 0 h 1053501"/>
                    <a:gd name="connsiteX12" fmla="*/ 932565 w 932606"/>
                    <a:gd name="connsiteY12" fmla="*/ 489417 h 1053501"/>
                    <a:gd name="connsiteX13" fmla="*/ 605827 w 932606"/>
                    <a:gd name="connsiteY13" fmla="*/ 968675 h 1053501"/>
                    <a:gd name="connsiteX0" fmla="*/ 539152 w 932606"/>
                    <a:gd name="connsiteY0" fmla="*/ 830563 h 1053501"/>
                    <a:gd name="connsiteX1" fmla="*/ 258203 w 932606"/>
                    <a:gd name="connsiteY1" fmla="*/ 1043185 h 1053501"/>
                    <a:gd name="connsiteX2" fmla="*/ 140101 w 932606"/>
                    <a:gd name="connsiteY2" fmla="*/ 990286 h 1053501"/>
                    <a:gd name="connsiteX3" fmla="*/ 117571 w 932606"/>
                    <a:gd name="connsiteY3" fmla="*/ 963914 h 1053501"/>
                    <a:gd name="connsiteX4" fmla="*/ 256927 w 932606"/>
                    <a:gd name="connsiteY4" fmla="*/ 844892 h 1053501"/>
                    <a:gd name="connsiteX5" fmla="*/ 63607 w 932606"/>
                    <a:gd name="connsiteY5" fmla="*/ 869363 h 1053501"/>
                    <a:gd name="connsiteX6" fmla="*/ 65018 w 932606"/>
                    <a:gd name="connsiteY6" fmla="*/ 795993 h 1053501"/>
                    <a:gd name="connsiteX7" fmla="*/ 0 w 932606"/>
                    <a:gd name="connsiteY7" fmla="*/ 754183 h 1053501"/>
                    <a:gd name="connsiteX8" fmla="*/ 68514 w 932606"/>
                    <a:gd name="connsiteY8" fmla="*/ 616155 h 1053501"/>
                    <a:gd name="connsiteX9" fmla="*/ 38865 w 932606"/>
                    <a:gd name="connsiteY9" fmla="*/ 445833 h 1053501"/>
                    <a:gd name="connsiteX10" fmla="*/ 37153 w 932606"/>
                    <a:gd name="connsiteY10" fmla="*/ 377474 h 1053501"/>
                    <a:gd name="connsiteX11" fmla="*/ 500297 w 932606"/>
                    <a:gd name="connsiteY11" fmla="*/ 0 h 1053501"/>
                    <a:gd name="connsiteX12" fmla="*/ 932565 w 932606"/>
                    <a:gd name="connsiteY12" fmla="*/ 489417 h 1053501"/>
                    <a:gd name="connsiteX13" fmla="*/ 605827 w 932606"/>
                    <a:gd name="connsiteY13" fmla="*/ 968675 h 1053501"/>
                    <a:gd name="connsiteX0" fmla="*/ 539152 w 932606"/>
                    <a:gd name="connsiteY0" fmla="*/ 830563 h 1053501"/>
                    <a:gd name="connsiteX1" fmla="*/ 258203 w 932606"/>
                    <a:gd name="connsiteY1" fmla="*/ 1043185 h 1053501"/>
                    <a:gd name="connsiteX2" fmla="*/ 140101 w 932606"/>
                    <a:gd name="connsiteY2" fmla="*/ 990286 h 1053501"/>
                    <a:gd name="connsiteX3" fmla="*/ 117571 w 932606"/>
                    <a:gd name="connsiteY3" fmla="*/ 963914 h 1053501"/>
                    <a:gd name="connsiteX4" fmla="*/ 256927 w 932606"/>
                    <a:gd name="connsiteY4" fmla="*/ 844892 h 1053501"/>
                    <a:gd name="connsiteX5" fmla="*/ 63607 w 932606"/>
                    <a:gd name="connsiteY5" fmla="*/ 869363 h 1053501"/>
                    <a:gd name="connsiteX6" fmla="*/ 65018 w 932606"/>
                    <a:gd name="connsiteY6" fmla="*/ 795993 h 1053501"/>
                    <a:gd name="connsiteX7" fmla="*/ 0 w 932606"/>
                    <a:gd name="connsiteY7" fmla="*/ 754183 h 1053501"/>
                    <a:gd name="connsiteX8" fmla="*/ 68514 w 932606"/>
                    <a:gd name="connsiteY8" fmla="*/ 616155 h 1053501"/>
                    <a:gd name="connsiteX9" fmla="*/ 38865 w 932606"/>
                    <a:gd name="connsiteY9" fmla="*/ 445833 h 1053501"/>
                    <a:gd name="connsiteX10" fmla="*/ 37153 w 932606"/>
                    <a:gd name="connsiteY10" fmla="*/ 377474 h 1053501"/>
                    <a:gd name="connsiteX11" fmla="*/ 500297 w 932606"/>
                    <a:gd name="connsiteY11" fmla="*/ 0 h 1053501"/>
                    <a:gd name="connsiteX12" fmla="*/ 932565 w 932606"/>
                    <a:gd name="connsiteY12" fmla="*/ 489417 h 1053501"/>
                    <a:gd name="connsiteX13" fmla="*/ 605827 w 932606"/>
                    <a:gd name="connsiteY13" fmla="*/ 968675 h 1053501"/>
                    <a:gd name="connsiteX0" fmla="*/ 539152 w 932606"/>
                    <a:gd name="connsiteY0" fmla="*/ 830563 h 1053501"/>
                    <a:gd name="connsiteX1" fmla="*/ 258203 w 932606"/>
                    <a:gd name="connsiteY1" fmla="*/ 1043185 h 1053501"/>
                    <a:gd name="connsiteX2" fmla="*/ 140101 w 932606"/>
                    <a:gd name="connsiteY2" fmla="*/ 990286 h 1053501"/>
                    <a:gd name="connsiteX3" fmla="*/ 117571 w 932606"/>
                    <a:gd name="connsiteY3" fmla="*/ 963914 h 1053501"/>
                    <a:gd name="connsiteX4" fmla="*/ 256927 w 932606"/>
                    <a:gd name="connsiteY4" fmla="*/ 844892 h 1053501"/>
                    <a:gd name="connsiteX5" fmla="*/ 63607 w 932606"/>
                    <a:gd name="connsiteY5" fmla="*/ 869363 h 1053501"/>
                    <a:gd name="connsiteX6" fmla="*/ 65018 w 932606"/>
                    <a:gd name="connsiteY6" fmla="*/ 795993 h 1053501"/>
                    <a:gd name="connsiteX7" fmla="*/ 0 w 932606"/>
                    <a:gd name="connsiteY7" fmla="*/ 754183 h 1053501"/>
                    <a:gd name="connsiteX8" fmla="*/ 68514 w 932606"/>
                    <a:gd name="connsiteY8" fmla="*/ 616155 h 1053501"/>
                    <a:gd name="connsiteX9" fmla="*/ 38865 w 932606"/>
                    <a:gd name="connsiteY9" fmla="*/ 445833 h 1053501"/>
                    <a:gd name="connsiteX10" fmla="*/ 37153 w 932606"/>
                    <a:gd name="connsiteY10" fmla="*/ 377474 h 1053501"/>
                    <a:gd name="connsiteX11" fmla="*/ 500297 w 932606"/>
                    <a:gd name="connsiteY11" fmla="*/ 0 h 1053501"/>
                    <a:gd name="connsiteX12" fmla="*/ 932565 w 932606"/>
                    <a:gd name="connsiteY12" fmla="*/ 489417 h 1053501"/>
                    <a:gd name="connsiteX13" fmla="*/ 605827 w 932606"/>
                    <a:gd name="connsiteY13" fmla="*/ 968675 h 1053501"/>
                    <a:gd name="connsiteX0" fmla="*/ 539152 w 932606"/>
                    <a:gd name="connsiteY0" fmla="*/ 830563 h 1069970"/>
                    <a:gd name="connsiteX1" fmla="*/ 258203 w 932606"/>
                    <a:gd name="connsiteY1" fmla="*/ 1062235 h 1069970"/>
                    <a:gd name="connsiteX2" fmla="*/ 140101 w 932606"/>
                    <a:gd name="connsiteY2" fmla="*/ 990286 h 1069970"/>
                    <a:gd name="connsiteX3" fmla="*/ 117571 w 932606"/>
                    <a:gd name="connsiteY3" fmla="*/ 963914 h 1069970"/>
                    <a:gd name="connsiteX4" fmla="*/ 256927 w 932606"/>
                    <a:gd name="connsiteY4" fmla="*/ 844892 h 1069970"/>
                    <a:gd name="connsiteX5" fmla="*/ 63607 w 932606"/>
                    <a:gd name="connsiteY5" fmla="*/ 869363 h 1069970"/>
                    <a:gd name="connsiteX6" fmla="*/ 65018 w 932606"/>
                    <a:gd name="connsiteY6" fmla="*/ 795993 h 1069970"/>
                    <a:gd name="connsiteX7" fmla="*/ 0 w 932606"/>
                    <a:gd name="connsiteY7" fmla="*/ 754183 h 1069970"/>
                    <a:gd name="connsiteX8" fmla="*/ 68514 w 932606"/>
                    <a:gd name="connsiteY8" fmla="*/ 616155 h 1069970"/>
                    <a:gd name="connsiteX9" fmla="*/ 38865 w 932606"/>
                    <a:gd name="connsiteY9" fmla="*/ 445833 h 1069970"/>
                    <a:gd name="connsiteX10" fmla="*/ 37153 w 932606"/>
                    <a:gd name="connsiteY10" fmla="*/ 377474 h 1069970"/>
                    <a:gd name="connsiteX11" fmla="*/ 500297 w 932606"/>
                    <a:gd name="connsiteY11" fmla="*/ 0 h 1069970"/>
                    <a:gd name="connsiteX12" fmla="*/ 932565 w 932606"/>
                    <a:gd name="connsiteY12" fmla="*/ 489417 h 1069970"/>
                    <a:gd name="connsiteX13" fmla="*/ 605827 w 932606"/>
                    <a:gd name="connsiteY13" fmla="*/ 968675 h 1069970"/>
                    <a:gd name="connsiteX0" fmla="*/ 539152 w 932606"/>
                    <a:gd name="connsiteY0" fmla="*/ 830563 h 1074531"/>
                    <a:gd name="connsiteX1" fmla="*/ 258203 w 932606"/>
                    <a:gd name="connsiteY1" fmla="*/ 1062235 h 1074531"/>
                    <a:gd name="connsiteX2" fmla="*/ 154389 w 932606"/>
                    <a:gd name="connsiteY2" fmla="*/ 1011717 h 1074531"/>
                    <a:gd name="connsiteX3" fmla="*/ 117571 w 932606"/>
                    <a:gd name="connsiteY3" fmla="*/ 963914 h 1074531"/>
                    <a:gd name="connsiteX4" fmla="*/ 256927 w 932606"/>
                    <a:gd name="connsiteY4" fmla="*/ 844892 h 1074531"/>
                    <a:gd name="connsiteX5" fmla="*/ 63607 w 932606"/>
                    <a:gd name="connsiteY5" fmla="*/ 869363 h 1074531"/>
                    <a:gd name="connsiteX6" fmla="*/ 65018 w 932606"/>
                    <a:gd name="connsiteY6" fmla="*/ 795993 h 1074531"/>
                    <a:gd name="connsiteX7" fmla="*/ 0 w 932606"/>
                    <a:gd name="connsiteY7" fmla="*/ 754183 h 1074531"/>
                    <a:gd name="connsiteX8" fmla="*/ 68514 w 932606"/>
                    <a:gd name="connsiteY8" fmla="*/ 616155 h 1074531"/>
                    <a:gd name="connsiteX9" fmla="*/ 38865 w 932606"/>
                    <a:gd name="connsiteY9" fmla="*/ 445833 h 1074531"/>
                    <a:gd name="connsiteX10" fmla="*/ 37153 w 932606"/>
                    <a:gd name="connsiteY10" fmla="*/ 377474 h 1074531"/>
                    <a:gd name="connsiteX11" fmla="*/ 500297 w 932606"/>
                    <a:gd name="connsiteY11" fmla="*/ 0 h 1074531"/>
                    <a:gd name="connsiteX12" fmla="*/ 932565 w 932606"/>
                    <a:gd name="connsiteY12" fmla="*/ 489417 h 1074531"/>
                    <a:gd name="connsiteX13" fmla="*/ 605827 w 932606"/>
                    <a:gd name="connsiteY13" fmla="*/ 968675 h 1074531"/>
                    <a:gd name="connsiteX0" fmla="*/ 539152 w 932606"/>
                    <a:gd name="connsiteY0" fmla="*/ 830563 h 1074531"/>
                    <a:gd name="connsiteX1" fmla="*/ 258203 w 932606"/>
                    <a:gd name="connsiteY1" fmla="*/ 1062235 h 1074531"/>
                    <a:gd name="connsiteX2" fmla="*/ 154389 w 932606"/>
                    <a:gd name="connsiteY2" fmla="*/ 1011717 h 1074531"/>
                    <a:gd name="connsiteX3" fmla="*/ 129477 w 932606"/>
                    <a:gd name="connsiteY3" fmla="*/ 980583 h 1074531"/>
                    <a:gd name="connsiteX4" fmla="*/ 256927 w 932606"/>
                    <a:gd name="connsiteY4" fmla="*/ 844892 h 1074531"/>
                    <a:gd name="connsiteX5" fmla="*/ 63607 w 932606"/>
                    <a:gd name="connsiteY5" fmla="*/ 869363 h 1074531"/>
                    <a:gd name="connsiteX6" fmla="*/ 65018 w 932606"/>
                    <a:gd name="connsiteY6" fmla="*/ 795993 h 1074531"/>
                    <a:gd name="connsiteX7" fmla="*/ 0 w 932606"/>
                    <a:gd name="connsiteY7" fmla="*/ 754183 h 1074531"/>
                    <a:gd name="connsiteX8" fmla="*/ 68514 w 932606"/>
                    <a:gd name="connsiteY8" fmla="*/ 616155 h 1074531"/>
                    <a:gd name="connsiteX9" fmla="*/ 38865 w 932606"/>
                    <a:gd name="connsiteY9" fmla="*/ 445833 h 1074531"/>
                    <a:gd name="connsiteX10" fmla="*/ 37153 w 932606"/>
                    <a:gd name="connsiteY10" fmla="*/ 377474 h 1074531"/>
                    <a:gd name="connsiteX11" fmla="*/ 500297 w 932606"/>
                    <a:gd name="connsiteY11" fmla="*/ 0 h 1074531"/>
                    <a:gd name="connsiteX12" fmla="*/ 932565 w 932606"/>
                    <a:gd name="connsiteY12" fmla="*/ 489417 h 1074531"/>
                    <a:gd name="connsiteX13" fmla="*/ 605827 w 932606"/>
                    <a:gd name="connsiteY13" fmla="*/ 968675 h 1074531"/>
                    <a:gd name="connsiteX0" fmla="*/ 539152 w 932606"/>
                    <a:gd name="connsiteY0" fmla="*/ 830563 h 1074531"/>
                    <a:gd name="connsiteX1" fmla="*/ 258203 w 932606"/>
                    <a:gd name="connsiteY1" fmla="*/ 1062235 h 1074531"/>
                    <a:gd name="connsiteX2" fmla="*/ 154389 w 932606"/>
                    <a:gd name="connsiteY2" fmla="*/ 1011717 h 1074531"/>
                    <a:gd name="connsiteX3" fmla="*/ 129477 w 932606"/>
                    <a:gd name="connsiteY3" fmla="*/ 980583 h 1074531"/>
                    <a:gd name="connsiteX4" fmla="*/ 256927 w 932606"/>
                    <a:gd name="connsiteY4" fmla="*/ 844892 h 1074531"/>
                    <a:gd name="connsiteX5" fmla="*/ 63607 w 932606"/>
                    <a:gd name="connsiteY5" fmla="*/ 869363 h 1074531"/>
                    <a:gd name="connsiteX6" fmla="*/ 65018 w 932606"/>
                    <a:gd name="connsiteY6" fmla="*/ 795993 h 1074531"/>
                    <a:gd name="connsiteX7" fmla="*/ 0 w 932606"/>
                    <a:gd name="connsiteY7" fmla="*/ 754183 h 1074531"/>
                    <a:gd name="connsiteX8" fmla="*/ 68514 w 932606"/>
                    <a:gd name="connsiteY8" fmla="*/ 616155 h 1074531"/>
                    <a:gd name="connsiteX9" fmla="*/ 38865 w 932606"/>
                    <a:gd name="connsiteY9" fmla="*/ 445833 h 1074531"/>
                    <a:gd name="connsiteX10" fmla="*/ 37153 w 932606"/>
                    <a:gd name="connsiteY10" fmla="*/ 377474 h 1074531"/>
                    <a:gd name="connsiteX11" fmla="*/ 500297 w 932606"/>
                    <a:gd name="connsiteY11" fmla="*/ 0 h 1074531"/>
                    <a:gd name="connsiteX12" fmla="*/ 932565 w 932606"/>
                    <a:gd name="connsiteY12" fmla="*/ 489417 h 1074531"/>
                    <a:gd name="connsiteX13" fmla="*/ 605827 w 932606"/>
                    <a:gd name="connsiteY13" fmla="*/ 968675 h 1074531"/>
                    <a:gd name="connsiteX0" fmla="*/ 539152 w 932606"/>
                    <a:gd name="connsiteY0" fmla="*/ 830563 h 1074531"/>
                    <a:gd name="connsiteX1" fmla="*/ 258203 w 932606"/>
                    <a:gd name="connsiteY1" fmla="*/ 1062235 h 1074531"/>
                    <a:gd name="connsiteX2" fmla="*/ 154389 w 932606"/>
                    <a:gd name="connsiteY2" fmla="*/ 1011717 h 1074531"/>
                    <a:gd name="connsiteX3" fmla="*/ 129477 w 932606"/>
                    <a:gd name="connsiteY3" fmla="*/ 980583 h 1074531"/>
                    <a:gd name="connsiteX4" fmla="*/ 266452 w 932606"/>
                    <a:gd name="connsiteY4" fmla="*/ 854417 h 1074531"/>
                    <a:gd name="connsiteX5" fmla="*/ 63607 w 932606"/>
                    <a:gd name="connsiteY5" fmla="*/ 869363 h 1074531"/>
                    <a:gd name="connsiteX6" fmla="*/ 65018 w 932606"/>
                    <a:gd name="connsiteY6" fmla="*/ 795993 h 1074531"/>
                    <a:gd name="connsiteX7" fmla="*/ 0 w 932606"/>
                    <a:gd name="connsiteY7" fmla="*/ 754183 h 1074531"/>
                    <a:gd name="connsiteX8" fmla="*/ 68514 w 932606"/>
                    <a:gd name="connsiteY8" fmla="*/ 616155 h 1074531"/>
                    <a:gd name="connsiteX9" fmla="*/ 38865 w 932606"/>
                    <a:gd name="connsiteY9" fmla="*/ 445833 h 1074531"/>
                    <a:gd name="connsiteX10" fmla="*/ 37153 w 932606"/>
                    <a:gd name="connsiteY10" fmla="*/ 377474 h 1074531"/>
                    <a:gd name="connsiteX11" fmla="*/ 500297 w 932606"/>
                    <a:gd name="connsiteY11" fmla="*/ 0 h 1074531"/>
                    <a:gd name="connsiteX12" fmla="*/ 932565 w 932606"/>
                    <a:gd name="connsiteY12" fmla="*/ 489417 h 1074531"/>
                    <a:gd name="connsiteX13" fmla="*/ 605827 w 932606"/>
                    <a:gd name="connsiteY13" fmla="*/ 968675 h 1074531"/>
                    <a:gd name="connsiteX0" fmla="*/ 539152 w 932606"/>
                    <a:gd name="connsiteY0" fmla="*/ 830563 h 1074531"/>
                    <a:gd name="connsiteX1" fmla="*/ 258203 w 932606"/>
                    <a:gd name="connsiteY1" fmla="*/ 1062235 h 1074531"/>
                    <a:gd name="connsiteX2" fmla="*/ 154389 w 932606"/>
                    <a:gd name="connsiteY2" fmla="*/ 1011717 h 1074531"/>
                    <a:gd name="connsiteX3" fmla="*/ 129477 w 932606"/>
                    <a:gd name="connsiteY3" fmla="*/ 980583 h 1074531"/>
                    <a:gd name="connsiteX4" fmla="*/ 266452 w 932606"/>
                    <a:gd name="connsiteY4" fmla="*/ 854417 h 1074531"/>
                    <a:gd name="connsiteX5" fmla="*/ 63607 w 932606"/>
                    <a:gd name="connsiteY5" fmla="*/ 869363 h 1074531"/>
                    <a:gd name="connsiteX6" fmla="*/ 65018 w 932606"/>
                    <a:gd name="connsiteY6" fmla="*/ 795993 h 1074531"/>
                    <a:gd name="connsiteX7" fmla="*/ 0 w 932606"/>
                    <a:gd name="connsiteY7" fmla="*/ 754183 h 1074531"/>
                    <a:gd name="connsiteX8" fmla="*/ 68514 w 932606"/>
                    <a:gd name="connsiteY8" fmla="*/ 616155 h 1074531"/>
                    <a:gd name="connsiteX9" fmla="*/ 38865 w 932606"/>
                    <a:gd name="connsiteY9" fmla="*/ 445833 h 1074531"/>
                    <a:gd name="connsiteX10" fmla="*/ 37153 w 932606"/>
                    <a:gd name="connsiteY10" fmla="*/ 377474 h 1074531"/>
                    <a:gd name="connsiteX11" fmla="*/ 500297 w 932606"/>
                    <a:gd name="connsiteY11" fmla="*/ 0 h 1074531"/>
                    <a:gd name="connsiteX12" fmla="*/ 932565 w 932606"/>
                    <a:gd name="connsiteY12" fmla="*/ 489417 h 1074531"/>
                    <a:gd name="connsiteX13" fmla="*/ 605827 w 932606"/>
                    <a:gd name="connsiteY13" fmla="*/ 968675 h 1074531"/>
                    <a:gd name="connsiteX0" fmla="*/ 539152 w 932606"/>
                    <a:gd name="connsiteY0" fmla="*/ 830563 h 1074531"/>
                    <a:gd name="connsiteX1" fmla="*/ 258203 w 932606"/>
                    <a:gd name="connsiteY1" fmla="*/ 1062235 h 1074531"/>
                    <a:gd name="connsiteX2" fmla="*/ 154389 w 932606"/>
                    <a:gd name="connsiteY2" fmla="*/ 1011717 h 1074531"/>
                    <a:gd name="connsiteX3" fmla="*/ 129477 w 932606"/>
                    <a:gd name="connsiteY3" fmla="*/ 980583 h 1074531"/>
                    <a:gd name="connsiteX4" fmla="*/ 247402 w 932606"/>
                    <a:gd name="connsiteY4" fmla="*/ 852036 h 1074531"/>
                    <a:gd name="connsiteX5" fmla="*/ 63607 w 932606"/>
                    <a:gd name="connsiteY5" fmla="*/ 869363 h 1074531"/>
                    <a:gd name="connsiteX6" fmla="*/ 65018 w 932606"/>
                    <a:gd name="connsiteY6" fmla="*/ 795993 h 1074531"/>
                    <a:gd name="connsiteX7" fmla="*/ 0 w 932606"/>
                    <a:gd name="connsiteY7" fmla="*/ 754183 h 1074531"/>
                    <a:gd name="connsiteX8" fmla="*/ 68514 w 932606"/>
                    <a:gd name="connsiteY8" fmla="*/ 616155 h 1074531"/>
                    <a:gd name="connsiteX9" fmla="*/ 38865 w 932606"/>
                    <a:gd name="connsiteY9" fmla="*/ 445833 h 1074531"/>
                    <a:gd name="connsiteX10" fmla="*/ 37153 w 932606"/>
                    <a:gd name="connsiteY10" fmla="*/ 377474 h 1074531"/>
                    <a:gd name="connsiteX11" fmla="*/ 500297 w 932606"/>
                    <a:gd name="connsiteY11" fmla="*/ 0 h 1074531"/>
                    <a:gd name="connsiteX12" fmla="*/ 932565 w 932606"/>
                    <a:gd name="connsiteY12" fmla="*/ 489417 h 1074531"/>
                    <a:gd name="connsiteX13" fmla="*/ 605827 w 932606"/>
                    <a:gd name="connsiteY13" fmla="*/ 968675 h 1074531"/>
                    <a:gd name="connsiteX0" fmla="*/ 539152 w 932606"/>
                    <a:gd name="connsiteY0" fmla="*/ 830563 h 1074531"/>
                    <a:gd name="connsiteX1" fmla="*/ 258203 w 932606"/>
                    <a:gd name="connsiteY1" fmla="*/ 1062235 h 1074531"/>
                    <a:gd name="connsiteX2" fmla="*/ 154389 w 932606"/>
                    <a:gd name="connsiteY2" fmla="*/ 1011717 h 1074531"/>
                    <a:gd name="connsiteX3" fmla="*/ 139002 w 932606"/>
                    <a:gd name="connsiteY3" fmla="*/ 980583 h 1074531"/>
                    <a:gd name="connsiteX4" fmla="*/ 247402 w 932606"/>
                    <a:gd name="connsiteY4" fmla="*/ 852036 h 1074531"/>
                    <a:gd name="connsiteX5" fmla="*/ 63607 w 932606"/>
                    <a:gd name="connsiteY5" fmla="*/ 869363 h 1074531"/>
                    <a:gd name="connsiteX6" fmla="*/ 65018 w 932606"/>
                    <a:gd name="connsiteY6" fmla="*/ 795993 h 1074531"/>
                    <a:gd name="connsiteX7" fmla="*/ 0 w 932606"/>
                    <a:gd name="connsiteY7" fmla="*/ 754183 h 1074531"/>
                    <a:gd name="connsiteX8" fmla="*/ 68514 w 932606"/>
                    <a:gd name="connsiteY8" fmla="*/ 616155 h 1074531"/>
                    <a:gd name="connsiteX9" fmla="*/ 38865 w 932606"/>
                    <a:gd name="connsiteY9" fmla="*/ 445833 h 1074531"/>
                    <a:gd name="connsiteX10" fmla="*/ 37153 w 932606"/>
                    <a:gd name="connsiteY10" fmla="*/ 377474 h 1074531"/>
                    <a:gd name="connsiteX11" fmla="*/ 500297 w 932606"/>
                    <a:gd name="connsiteY11" fmla="*/ 0 h 1074531"/>
                    <a:gd name="connsiteX12" fmla="*/ 932565 w 932606"/>
                    <a:gd name="connsiteY12" fmla="*/ 489417 h 1074531"/>
                    <a:gd name="connsiteX13" fmla="*/ 605827 w 932606"/>
                    <a:gd name="connsiteY13" fmla="*/ 968675 h 1074531"/>
                    <a:gd name="connsiteX0" fmla="*/ 539152 w 932606"/>
                    <a:gd name="connsiteY0" fmla="*/ 830563 h 1074531"/>
                    <a:gd name="connsiteX1" fmla="*/ 258203 w 932606"/>
                    <a:gd name="connsiteY1" fmla="*/ 1062235 h 1074531"/>
                    <a:gd name="connsiteX2" fmla="*/ 154389 w 932606"/>
                    <a:gd name="connsiteY2" fmla="*/ 1011717 h 1074531"/>
                    <a:gd name="connsiteX3" fmla="*/ 139002 w 932606"/>
                    <a:gd name="connsiteY3" fmla="*/ 980583 h 1074531"/>
                    <a:gd name="connsiteX4" fmla="*/ 261690 w 932606"/>
                    <a:gd name="connsiteY4" fmla="*/ 863943 h 1074531"/>
                    <a:gd name="connsiteX5" fmla="*/ 63607 w 932606"/>
                    <a:gd name="connsiteY5" fmla="*/ 869363 h 1074531"/>
                    <a:gd name="connsiteX6" fmla="*/ 65018 w 932606"/>
                    <a:gd name="connsiteY6" fmla="*/ 795993 h 1074531"/>
                    <a:gd name="connsiteX7" fmla="*/ 0 w 932606"/>
                    <a:gd name="connsiteY7" fmla="*/ 754183 h 1074531"/>
                    <a:gd name="connsiteX8" fmla="*/ 68514 w 932606"/>
                    <a:gd name="connsiteY8" fmla="*/ 616155 h 1074531"/>
                    <a:gd name="connsiteX9" fmla="*/ 38865 w 932606"/>
                    <a:gd name="connsiteY9" fmla="*/ 445833 h 1074531"/>
                    <a:gd name="connsiteX10" fmla="*/ 37153 w 932606"/>
                    <a:gd name="connsiteY10" fmla="*/ 377474 h 1074531"/>
                    <a:gd name="connsiteX11" fmla="*/ 500297 w 932606"/>
                    <a:gd name="connsiteY11" fmla="*/ 0 h 1074531"/>
                    <a:gd name="connsiteX12" fmla="*/ 932565 w 932606"/>
                    <a:gd name="connsiteY12" fmla="*/ 489417 h 1074531"/>
                    <a:gd name="connsiteX13" fmla="*/ 605827 w 932606"/>
                    <a:gd name="connsiteY13" fmla="*/ 968675 h 10745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32606" h="1074531">
                      <a:moveTo>
                        <a:pt x="539152" y="830563"/>
                      </a:moveTo>
                      <a:cubicBezTo>
                        <a:pt x="477901" y="983358"/>
                        <a:pt x="322330" y="1032043"/>
                        <a:pt x="258203" y="1062235"/>
                      </a:cubicBezTo>
                      <a:cubicBezTo>
                        <a:pt x="194076" y="1092427"/>
                        <a:pt x="195552" y="1063762"/>
                        <a:pt x="154389" y="1011717"/>
                      </a:cubicBezTo>
                      <a:cubicBezTo>
                        <a:pt x="135713" y="994933"/>
                        <a:pt x="115562" y="998862"/>
                        <a:pt x="139002" y="980583"/>
                      </a:cubicBezTo>
                      <a:cubicBezTo>
                        <a:pt x="162442" y="962304"/>
                        <a:pt x="274256" y="882480"/>
                        <a:pt x="261690" y="863943"/>
                      </a:cubicBezTo>
                      <a:cubicBezTo>
                        <a:pt x="249124" y="845406"/>
                        <a:pt x="96386" y="880688"/>
                        <a:pt x="63607" y="869363"/>
                      </a:cubicBezTo>
                      <a:cubicBezTo>
                        <a:pt x="30828" y="858038"/>
                        <a:pt x="64548" y="820450"/>
                        <a:pt x="65018" y="795993"/>
                      </a:cubicBezTo>
                      <a:cubicBezTo>
                        <a:pt x="40170" y="789994"/>
                        <a:pt x="11721" y="778997"/>
                        <a:pt x="0" y="754183"/>
                      </a:cubicBezTo>
                      <a:cubicBezTo>
                        <a:pt x="40667" y="676982"/>
                        <a:pt x="62037" y="667547"/>
                        <a:pt x="68514" y="616155"/>
                      </a:cubicBezTo>
                      <a:cubicBezTo>
                        <a:pt x="74991" y="564763"/>
                        <a:pt x="42504" y="476485"/>
                        <a:pt x="38865" y="445833"/>
                      </a:cubicBezTo>
                      <a:cubicBezTo>
                        <a:pt x="33531" y="418284"/>
                        <a:pt x="37724" y="400260"/>
                        <a:pt x="37153" y="377474"/>
                      </a:cubicBezTo>
                      <a:cubicBezTo>
                        <a:pt x="81235" y="162050"/>
                        <a:pt x="271842" y="0"/>
                        <a:pt x="500297" y="0"/>
                      </a:cubicBezTo>
                      <a:cubicBezTo>
                        <a:pt x="761389" y="0"/>
                        <a:pt x="929264" y="280346"/>
                        <a:pt x="932565" y="489417"/>
                      </a:cubicBezTo>
                      <a:cubicBezTo>
                        <a:pt x="935866" y="698488"/>
                        <a:pt x="741107" y="891859"/>
                        <a:pt x="605827" y="968675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09" name="グループ化 508">
                  <a:extLst>
                    <a:ext uri="{FF2B5EF4-FFF2-40B4-BE49-F238E27FC236}">
                      <a16:creationId xmlns:a16="http://schemas.microsoft.com/office/drawing/2014/main" id="{227FE64B-5B83-4AE0-9741-974E144D50D7}"/>
                    </a:ext>
                  </a:extLst>
                </p:cNvPr>
                <p:cNvGrpSpPr/>
                <p:nvPr/>
              </p:nvGrpSpPr>
              <p:grpSpPr>
                <a:xfrm>
                  <a:off x="4561770" y="1291443"/>
                  <a:ext cx="978724" cy="2240863"/>
                  <a:chOff x="3983800" y="1291443"/>
                  <a:chExt cx="978724" cy="2240863"/>
                </a:xfrm>
              </p:grpSpPr>
              <p:sp>
                <p:nvSpPr>
                  <p:cNvPr id="511" name="フリーフォーム: 図形 510">
                    <a:extLst>
                      <a:ext uri="{FF2B5EF4-FFF2-40B4-BE49-F238E27FC236}">
                        <a16:creationId xmlns:a16="http://schemas.microsoft.com/office/drawing/2014/main" id="{D5C322C4-F5BA-4A02-8D9D-F0CA2767FB8D}"/>
                      </a:ext>
                    </a:extLst>
                  </p:cNvPr>
                  <p:cNvSpPr/>
                  <p:nvPr/>
                </p:nvSpPr>
                <p:spPr>
                  <a:xfrm>
                    <a:off x="4339480" y="2168910"/>
                    <a:ext cx="135732" cy="223973"/>
                  </a:xfrm>
                  <a:custGeom>
                    <a:avLst/>
                    <a:gdLst>
                      <a:gd name="connsiteX0" fmla="*/ 152408 w 161003"/>
                      <a:gd name="connsiteY0" fmla="*/ 0 h 223973"/>
                      <a:gd name="connsiteX1" fmla="*/ 9452 w 161003"/>
                      <a:gd name="connsiteY1" fmla="*/ 219737 h 223973"/>
                      <a:gd name="connsiteX2" fmla="*/ 0 w 161003"/>
                      <a:gd name="connsiteY2" fmla="*/ 223973 h 223973"/>
                      <a:gd name="connsiteX3" fmla="*/ 4657 w 161003"/>
                      <a:gd name="connsiteY3" fmla="*/ 149621 h 223973"/>
                      <a:gd name="connsiteX4" fmla="*/ 85033 w 161003"/>
                      <a:gd name="connsiteY4" fmla="*/ 89394 h 223973"/>
                      <a:gd name="connsiteX5" fmla="*/ 152408 w 161003"/>
                      <a:gd name="connsiteY5" fmla="*/ 0 h 2239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61003" h="223973">
                        <a:moveTo>
                          <a:pt x="152408" y="0"/>
                        </a:moveTo>
                        <a:cubicBezTo>
                          <a:pt x="185219" y="56830"/>
                          <a:pt x="121216" y="155210"/>
                          <a:pt x="9452" y="219737"/>
                        </a:cubicBezTo>
                        <a:lnTo>
                          <a:pt x="0" y="223973"/>
                        </a:lnTo>
                        <a:lnTo>
                          <a:pt x="4657" y="149621"/>
                        </a:lnTo>
                        <a:lnTo>
                          <a:pt x="85033" y="89394"/>
                        </a:lnTo>
                        <a:cubicBezTo>
                          <a:pt x="114612" y="60564"/>
                          <a:pt x="137872" y="29985"/>
                          <a:pt x="152408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512" name="フリーフォーム: 図形 511">
                    <a:extLst>
                      <a:ext uri="{FF2B5EF4-FFF2-40B4-BE49-F238E27FC236}">
                        <a16:creationId xmlns:a16="http://schemas.microsoft.com/office/drawing/2014/main" id="{5EDDA454-FFC2-4CC4-A7C8-E26B9A76AA02}"/>
                      </a:ext>
                    </a:extLst>
                  </p:cNvPr>
                  <p:cNvSpPr/>
                  <p:nvPr/>
                </p:nvSpPr>
                <p:spPr>
                  <a:xfrm>
                    <a:off x="4052359" y="2489366"/>
                    <a:ext cx="686400" cy="1042940"/>
                  </a:xfrm>
                  <a:custGeom>
                    <a:avLst/>
                    <a:gdLst>
                      <a:gd name="connsiteX0" fmla="*/ 357408 w 686518"/>
                      <a:gd name="connsiteY0" fmla="*/ 0 h 1042907"/>
                      <a:gd name="connsiteX1" fmla="*/ 449096 w 686518"/>
                      <a:gd name="connsiteY1" fmla="*/ 0 h 1042907"/>
                      <a:gd name="connsiteX2" fmla="*/ 686518 w 686518"/>
                      <a:gd name="connsiteY2" fmla="*/ 237422 h 1042907"/>
                      <a:gd name="connsiteX3" fmla="*/ 686518 w 686518"/>
                      <a:gd name="connsiteY3" fmla="*/ 1042907 h 1042907"/>
                      <a:gd name="connsiteX4" fmla="*/ 586504 w 686518"/>
                      <a:gd name="connsiteY4" fmla="*/ 1042907 h 1042907"/>
                      <a:gd name="connsiteX5" fmla="*/ 119986 w 686518"/>
                      <a:gd name="connsiteY5" fmla="*/ 1042907 h 1042907"/>
                      <a:gd name="connsiteX6" fmla="*/ 119986 w 686518"/>
                      <a:gd name="connsiteY6" fmla="*/ 1038179 h 1042907"/>
                      <a:gd name="connsiteX7" fmla="*/ 86647 w 686518"/>
                      <a:gd name="connsiteY7" fmla="*/ 1037842 h 1042907"/>
                      <a:gd name="connsiteX8" fmla="*/ 923 w 686518"/>
                      <a:gd name="connsiteY8" fmla="*/ 530486 h 1042907"/>
                      <a:gd name="connsiteX9" fmla="*/ 209117 w 686518"/>
                      <a:gd name="connsiteY9" fmla="*/ 49301 h 1042907"/>
                      <a:gd name="connsiteX10" fmla="*/ 227961 w 686518"/>
                      <a:gd name="connsiteY10" fmla="*/ 43625 h 1042907"/>
                      <a:gd name="connsiteX11" fmla="*/ 264993 w 686518"/>
                      <a:gd name="connsiteY11" fmla="*/ 18658 h 1042907"/>
                      <a:gd name="connsiteX12" fmla="*/ 357408 w 686518"/>
                      <a:gd name="connsiteY12" fmla="*/ 0 h 1042907"/>
                      <a:gd name="connsiteX0" fmla="*/ 360735 w 689845"/>
                      <a:gd name="connsiteY0" fmla="*/ 0 h 1042907"/>
                      <a:gd name="connsiteX1" fmla="*/ 452423 w 689845"/>
                      <a:gd name="connsiteY1" fmla="*/ 0 h 1042907"/>
                      <a:gd name="connsiteX2" fmla="*/ 689845 w 689845"/>
                      <a:gd name="connsiteY2" fmla="*/ 237422 h 1042907"/>
                      <a:gd name="connsiteX3" fmla="*/ 689845 w 689845"/>
                      <a:gd name="connsiteY3" fmla="*/ 1042907 h 1042907"/>
                      <a:gd name="connsiteX4" fmla="*/ 589831 w 689845"/>
                      <a:gd name="connsiteY4" fmla="*/ 1042907 h 1042907"/>
                      <a:gd name="connsiteX5" fmla="*/ 123313 w 689845"/>
                      <a:gd name="connsiteY5" fmla="*/ 1042907 h 1042907"/>
                      <a:gd name="connsiteX6" fmla="*/ 123313 w 689845"/>
                      <a:gd name="connsiteY6" fmla="*/ 1038179 h 1042907"/>
                      <a:gd name="connsiteX7" fmla="*/ 89974 w 689845"/>
                      <a:gd name="connsiteY7" fmla="*/ 1037842 h 1042907"/>
                      <a:gd name="connsiteX8" fmla="*/ 4250 w 689845"/>
                      <a:gd name="connsiteY8" fmla="*/ 530486 h 1042907"/>
                      <a:gd name="connsiteX9" fmla="*/ 231288 w 689845"/>
                      <a:gd name="connsiteY9" fmla="*/ 43625 h 1042907"/>
                      <a:gd name="connsiteX10" fmla="*/ 268320 w 689845"/>
                      <a:gd name="connsiteY10" fmla="*/ 18658 h 1042907"/>
                      <a:gd name="connsiteX11" fmla="*/ 360735 w 689845"/>
                      <a:gd name="connsiteY11" fmla="*/ 0 h 1042907"/>
                      <a:gd name="connsiteX0" fmla="*/ 358845 w 687955"/>
                      <a:gd name="connsiteY0" fmla="*/ 0 h 1042907"/>
                      <a:gd name="connsiteX1" fmla="*/ 450533 w 687955"/>
                      <a:gd name="connsiteY1" fmla="*/ 0 h 1042907"/>
                      <a:gd name="connsiteX2" fmla="*/ 687955 w 687955"/>
                      <a:gd name="connsiteY2" fmla="*/ 237422 h 1042907"/>
                      <a:gd name="connsiteX3" fmla="*/ 687955 w 687955"/>
                      <a:gd name="connsiteY3" fmla="*/ 1042907 h 1042907"/>
                      <a:gd name="connsiteX4" fmla="*/ 587941 w 687955"/>
                      <a:gd name="connsiteY4" fmla="*/ 1042907 h 1042907"/>
                      <a:gd name="connsiteX5" fmla="*/ 121423 w 687955"/>
                      <a:gd name="connsiteY5" fmla="*/ 1042907 h 1042907"/>
                      <a:gd name="connsiteX6" fmla="*/ 121423 w 687955"/>
                      <a:gd name="connsiteY6" fmla="*/ 1038179 h 1042907"/>
                      <a:gd name="connsiteX7" fmla="*/ 88084 w 687955"/>
                      <a:gd name="connsiteY7" fmla="*/ 1037842 h 1042907"/>
                      <a:gd name="connsiteX8" fmla="*/ 2360 w 687955"/>
                      <a:gd name="connsiteY8" fmla="*/ 530486 h 1042907"/>
                      <a:gd name="connsiteX9" fmla="*/ 186535 w 687955"/>
                      <a:gd name="connsiteY9" fmla="*/ 72200 h 1042907"/>
                      <a:gd name="connsiteX10" fmla="*/ 266430 w 687955"/>
                      <a:gd name="connsiteY10" fmla="*/ 18658 h 1042907"/>
                      <a:gd name="connsiteX11" fmla="*/ 358845 w 687955"/>
                      <a:gd name="connsiteY11" fmla="*/ 0 h 1042907"/>
                      <a:gd name="connsiteX0" fmla="*/ 358845 w 687955"/>
                      <a:gd name="connsiteY0" fmla="*/ 0 h 1042907"/>
                      <a:gd name="connsiteX1" fmla="*/ 450533 w 687955"/>
                      <a:gd name="connsiteY1" fmla="*/ 0 h 1042907"/>
                      <a:gd name="connsiteX2" fmla="*/ 687955 w 687955"/>
                      <a:gd name="connsiteY2" fmla="*/ 237422 h 1042907"/>
                      <a:gd name="connsiteX3" fmla="*/ 687955 w 687955"/>
                      <a:gd name="connsiteY3" fmla="*/ 1042907 h 1042907"/>
                      <a:gd name="connsiteX4" fmla="*/ 587941 w 687955"/>
                      <a:gd name="connsiteY4" fmla="*/ 1042907 h 1042907"/>
                      <a:gd name="connsiteX5" fmla="*/ 121423 w 687955"/>
                      <a:gd name="connsiteY5" fmla="*/ 1042907 h 1042907"/>
                      <a:gd name="connsiteX6" fmla="*/ 121423 w 687955"/>
                      <a:gd name="connsiteY6" fmla="*/ 1038179 h 1042907"/>
                      <a:gd name="connsiteX7" fmla="*/ 88084 w 687955"/>
                      <a:gd name="connsiteY7" fmla="*/ 1037842 h 1042907"/>
                      <a:gd name="connsiteX8" fmla="*/ 2360 w 687955"/>
                      <a:gd name="connsiteY8" fmla="*/ 530486 h 1042907"/>
                      <a:gd name="connsiteX9" fmla="*/ 186535 w 687955"/>
                      <a:gd name="connsiteY9" fmla="*/ 72200 h 1042907"/>
                      <a:gd name="connsiteX10" fmla="*/ 266430 w 687955"/>
                      <a:gd name="connsiteY10" fmla="*/ 18658 h 1042907"/>
                      <a:gd name="connsiteX11" fmla="*/ 358845 w 687955"/>
                      <a:gd name="connsiteY11" fmla="*/ 0 h 1042907"/>
                      <a:gd name="connsiteX0" fmla="*/ 358845 w 687955"/>
                      <a:gd name="connsiteY0" fmla="*/ 0 h 1042907"/>
                      <a:gd name="connsiteX1" fmla="*/ 450533 w 687955"/>
                      <a:gd name="connsiteY1" fmla="*/ 0 h 1042907"/>
                      <a:gd name="connsiteX2" fmla="*/ 687955 w 687955"/>
                      <a:gd name="connsiteY2" fmla="*/ 237422 h 1042907"/>
                      <a:gd name="connsiteX3" fmla="*/ 687955 w 687955"/>
                      <a:gd name="connsiteY3" fmla="*/ 1042907 h 1042907"/>
                      <a:gd name="connsiteX4" fmla="*/ 587941 w 687955"/>
                      <a:gd name="connsiteY4" fmla="*/ 1042907 h 1042907"/>
                      <a:gd name="connsiteX5" fmla="*/ 121423 w 687955"/>
                      <a:gd name="connsiteY5" fmla="*/ 1042907 h 1042907"/>
                      <a:gd name="connsiteX6" fmla="*/ 121423 w 687955"/>
                      <a:gd name="connsiteY6" fmla="*/ 1038179 h 1042907"/>
                      <a:gd name="connsiteX7" fmla="*/ 88084 w 687955"/>
                      <a:gd name="connsiteY7" fmla="*/ 1037842 h 1042907"/>
                      <a:gd name="connsiteX8" fmla="*/ 2360 w 687955"/>
                      <a:gd name="connsiteY8" fmla="*/ 530486 h 1042907"/>
                      <a:gd name="connsiteX9" fmla="*/ 186535 w 687955"/>
                      <a:gd name="connsiteY9" fmla="*/ 72200 h 1042907"/>
                      <a:gd name="connsiteX10" fmla="*/ 266430 w 687955"/>
                      <a:gd name="connsiteY10" fmla="*/ 18658 h 1042907"/>
                      <a:gd name="connsiteX11" fmla="*/ 358845 w 687955"/>
                      <a:gd name="connsiteY11" fmla="*/ 0 h 1042907"/>
                      <a:gd name="connsiteX0" fmla="*/ 358845 w 687955"/>
                      <a:gd name="connsiteY0" fmla="*/ 0 h 1042907"/>
                      <a:gd name="connsiteX1" fmla="*/ 450533 w 687955"/>
                      <a:gd name="connsiteY1" fmla="*/ 0 h 1042907"/>
                      <a:gd name="connsiteX2" fmla="*/ 687955 w 687955"/>
                      <a:gd name="connsiteY2" fmla="*/ 237422 h 1042907"/>
                      <a:gd name="connsiteX3" fmla="*/ 687955 w 687955"/>
                      <a:gd name="connsiteY3" fmla="*/ 1042907 h 1042907"/>
                      <a:gd name="connsiteX4" fmla="*/ 587941 w 687955"/>
                      <a:gd name="connsiteY4" fmla="*/ 1042907 h 1042907"/>
                      <a:gd name="connsiteX5" fmla="*/ 121423 w 687955"/>
                      <a:gd name="connsiteY5" fmla="*/ 1042907 h 1042907"/>
                      <a:gd name="connsiteX6" fmla="*/ 121423 w 687955"/>
                      <a:gd name="connsiteY6" fmla="*/ 1038179 h 1042907"/>
                      <a:gd name="connsiteX7" fmla="*/ 88084 w 687955"/>
                      <a:gd name="connsiteY7" fmla="*/ 1037842 h 1042907"/>
                      <a:gd name="connsiteX8" fmla="*/ 2360 w 687955"/>
                      <a:gd name="connsiteY8" fmla="*/ 530486 h 1042907"/>
                      <a:gd name="connsiteX9" fmla="*/ 186535 w 687955"/>
                      <a:gd name="connsiteY9" fmla="*/ 72200 h 1042907"/>
                      <a:gd name="connsiteX10" fmla="*/ 266430 w 687955"/>
                      <a:gd name="connsiteY10" fmla="*/ 18658 h 1042907"/>
                      <a:gd name="connsiteX11" fmla="*/ 358845 w 687955"/>
                      <a:gd name="connsiteY11" fmla="*/ 0 h 1042907"/>
                      <a:gd name="connsiteX0" fmla="*/ 357800 w 686910"/>
                      <a:gd name="connsiteY0" fmla="*/ 0 h 1042907"/>
                      <a:gd name="connsiteX1" fmla="*/ 449488 w 686910"/>
                      <a:gd name="connsiteY1" fmla="*/ 0 h 1042907"/>
                      <a:gd name="connsiteX2" fmla="*/ 686910 w 686910"/>
                      <a:gd name="connsiteY2" fmla="*/ 237422 h 1042907"/>
                      <a:gd name="connsiteX3" fmla="*/ 686910 w 686910"/>
                      <a:gd name="connsiteY3" fmla="*/ 1042907 h 1042907"/>
                      <a:gd name="connsiteX4" fmla="*/ 586896 w 686910"/>
                      <a:gd name="connsiteY4" fmla="*/ 1042907 h 1042907"/>
                      <a:gd name="connsiteX5" fmla="*/ 120378 w 686910"/>
                      <a:gd name="connsiteY5" fmla="*/ 1042907 h 1042907"/>
                      <a:gd name="connsiteX6" fmla="*/ 120378 w 686910"/>
                      <a:gd name="connsiteY6" fmla="*/ 1038179 h 1042907"/>
                      <a:gd name="connsiteX7" fmla="*/ 87039 w 686910"/>
                      <a:gd name="connsiteY7" fmla="*/ 1037842 h 1042907"/>
                      <a:gd name="connsiteX8" fmla="*/ 1315 w 686910"/>
                      <a:gd name="connsiteY8" fmla="*/ 530486 h 1042907"/>
                      <a:gd name="connsiteX9" fmla="*/ 156915 w 686910"/>
                      <a:gd name="connsiteY9" fmla="*/ 136494 h 1042907"/>
                      <a:gd name="connsiteX10" fmla="*/ 265385 w 686910"/>
                      <a:gd name="connsiteY10" fmla="*/ 18658 h 1042907"/>
                      <a:gd name="connsiteX11" fmla="*/ 357800 w 686910"/>
                      <a:gd name="connsiteY11" fmla="*/ 0 h 1042907"/>
                      <a:gd name="connsiteX0" fmla="*/ 357800 w 686910"/>
                      <a:gd name="connsiteY0" fmla="*/ 0 h 1042907"/>
                      <a:gd name="connsiteX1" fmla="*/ 449488 w 686910"/>
                      <a:gd name="connsiteY1" fmla="*/ 0 h 1042907"/>
                      <a:gd name="connsiteX2" fmla="*/ 686910 w 686910"/>
                      <a:gd name="connsiteY2" fmla="*/ 237422 h 1042907"/>
                      <a:gd name="connsiteX3" fmla="*/ 686910 w 686910"/>
                      <a:gd name="connsiteY3" fmla="*/ 1042907 h 1042907"/>
                      <a:gd name="connsiteX4" fmla="*/ 586896 w 686910"/>
                      <a:gd name="connsiteY4" fmla="*/ 1042907 h 1042907"/>
                      <a:gd name="connsiteX5" fmla="*/ 120378 w 686910"/>
                      <a:gd name="connsiteY5" fmla="*/ 1042907 h 1042907"/>
                      <a:gd name="connsiteX6" fmla="*/ 120378 w 686910"/>
                      <a:gd name="connsiteY6" fmla="*/ 1038179 h 1042907"/>
                      <a:gd name="connsiteX7" fmla="*/ 87039 w 686910"/>
                      <a:gd name="connsiteY7" fmla="*/ 1037842 h 1042907"/>
                      <a:gd name="connsiteX8" fmla="*/ 1315 w 686910"/>
                      <a:gd name="connsiteY8" fmla="*/ 530486 h 1042907"/>
                      <a:gd name="connsiteX9" fmla="*/ 156915 w 686910"/>
                      <a:gd name="connsiteY9" fmla="*/ 136494 h 1042907"/>
                      <a:gd name="connsiteX10" fmla="*/ 265385 w 686910"/>
                      <a:gd name="connsiteY10" fmla="*/ 18658 h 1042907"/>
                      <a:gd name="connsiteX11" fmla="*/ 357800 w 686910"/>
                      <a:gd name="connsiteY11" fmla="*/ 0 h 1042907"/>
                      <a:gd name="connsiteX0" fmla="*/ 357234 w 686344"/>
                      <a:gd name="connsiteY0" fmla="*/ 0 h 1042907"/>
                      <a:gd name="connsiteX1" fmla="*/ 448922 w 686344"/>
                      <a:gd name="connsiteY1" fmla="*/ 0 h 1042907"/>
                      <a:gd name="connsiteX2" fmla="*/ 686344 w 686344"/>
                      <a:gd name="connsiteY2" fmla="*/ 237422 h 1042907"/>
                      <a:gd name="connsiteX3" fmla="*/ 686344 w 686344"/>
                      <a:gd name="connsiteY3" fmla="*/ 1042907 h 1042907"/>
                      <a:gd name="connsiteX4" fmla="*/ 586330 w 686344"/>
                      <a:gd name="connsiteY4" fmla="*/ 1042907 h 1042907"/>
                      <a:gd name="connsiteX5" fmla="*/ 119812 w 686344"/>
                      <a:gd name="connsiteY5" fmla="*/ 1042907 h 1042907"/>
                      <a:gd name="connsiteX6" fmla="*/ 119812 w 686344"/>
                      <a:gd name="connsiteY6" fmla="*/ 1038179 h 1042907"/>
                      <a:gd name="connsiteX7" fmla="*/ 86473 w 686344"/>
                      <a:gd name="connsiteY7" fmla="*/ 1037842 h 1042907"/>
                      <a:gd name="connsiteX8" fmla="*/ 749 w 686344"/>
                      <a:gd name="connsiteY8" fmla="*/ 530486 h 1042907"/>
                      <a:gd name="connsiteX9" fmla="*/ 137299 w 686344"/>
                      <a:gd name="connsiteY9" fmla="*/ 131731 h 1042907"/>
                      <a:gd name="connsiteX10" fmla="*/ 264819 w 686344"/>
                      <a:gd name="connsiteY10" fmla="*/ 18658 h 1042907"/>
                      <a:gd name="connsiteX11" fmla="*/ 357234 w 686344"/>
                      <a:gd name="connsiteY11" fmla="*/ 0 h 1042907"/>
                      <a:gd name="connsiteX0" fmla="*/ 357234 w 686344"/>
                      <a:gd name="connsiteY0" fmla="*/ 0 h 1042907"/>
                      <a:gd name="connsiteX1" fmla="*/ 448922 w 686344"/>
                      <a:gd name="connsiteY1" fmla="*/ 0 h 1042907"/>
                      <a:gd name="connsiteX2" fmla="*/ 686344 w 686344"/>
                      <a:gd name="connsiteY2" fmla="*/ 237422 h 1042907"/>
                      <a:gd name="connsiteX3" fmla="*/ 686344 w 686344"/>
                      <a:gd name="connsiteY3" fmla="*/ 1042907 h 1042907"/>
                      <a:gd name="connsiteX4" fmla="*/ 586330 w 686344"/>
                      <a:gd name="connsiteY4" fmla="*/ 1042907 h 1042907"/>
                      <a:gd name="connsiteX5" fmla="*/ 119812 w 686344"/>
                      <a:gd name="connsiteY5" fmla="*/ 1042907 h 1042907"/>
                      <a:gd name="connsiteX6" fmla="*/ 119812 w 686344"/>
                      <a:gd name="connsiteY6" fmla="*/ 1038179 h 1042907"/>
                      <a:gd name="connsiteX7" fmla="*/ 86473 w 686344"/>
                      <a:gd name="connsiteY7" fmla="*/ 1037842 h 1042907"/>
                      <a:gd name="connsiteX8" fmla="*/ 749 w 686344"/>
                      <a:gd name="connsiteY8" fmla="*/ 530486 h 1042907"/>
                      <a:gd name="connsiteX9" fmla="*/ 137299 w 686344"/>
                      <a:gd name="connsiteY9" fmla="*/ 131731 h 1042907"/>
                      <a:gd name="connsiteX10" fmla="*/ 264819 w 686344"/>
                      <a:gd name="connsiteY10" fmla="*/ 18658 h 1042907"/>
                      <a:gd name="connsiteX11" fmla="*/ 357234 w 686344"/>
                      <a:gd name="connsiteY11" fmla="*/ 0 h 1042907"/>
                      <a:gd name="connsiteX0" fmla="*/ 357297 w 686407"/>
                      <a:gd name="connsiteY0" fmla="*/ 0 h 1042907"/>
                      <a:gd name="connsiteX1" fmla="*/ 448985 w 686407"/>
                      <a:gd name="connsiteY1" fmla="*/ 0 h 1042907"/>
                      <a:gd name="connsiteX2" fmla="*/ 686407 w 686407"/>
                      <a:gd name="connsiteY2" fmla="*/ 237422 h 1042907"/>
                      <a:gd name="connsiteX3" fmla="*/ 686407 w 686407"/>
                      <a:gd name="connsiteY3" fmla="*/ 1042907 h 1042907"/>
                      <a:gd name="connsiteX4" fmla="*/ 586393 w 686407"/>
                      <a:gd name="connsiteY4" fmla="*/ 1042907 h 1042907"/>
                      <a:gd name="connsiteX5" fmla="*/ 119875 w 686407"/>
                      <a:gd name="connsiteY5" fmla="*/ 1042907 h 1042907"/>
                      <a:gd name="connsiteX6" fmla="*/ 119875 w 686407"/>
                      <a:gd name="connsiteY6" fmla="*/ 1038179 h 1042907"/>
                      <a:gd name="connsiteX7" fmla="*/ 86536 w 686407"/>
                      <a:gd name="connsiteY7" fmla="*/ 1037842 h 1042907"/>
                      <a:gd name="connsiteX8" fmla="*/ 812 w 686407"/>
                      <a:gd name="connsiteY8" fmla="*/ 530486 h 1042907"/>
                      <a:gd name="connsiteX9" fmla="*/ 139744 w 686407"/>
                      <a:gd name="connsiteY9" fmla="*/ 150781 h 1042907"/>
                      <a:gd name="connsiteX10" fmla="*/ 264882 w 686407"/>
                      <a:gd name="connsiteY10" fmla="*/ 18658 h 1042907"/>
                      <a:gd name="connsiteX11" fmla="*/ 357297 w 686407"/>
                      <a:gd name="connsiteY11" fmla="*/ 0 h 1042907"/>
                      <a:gd name="connsiteX0" fmla="*/ 357297 w 686407"/>
                      <a:gd name="connsiteY0" fmla="*/ 0 h 1042907"/>
                      <a:gd name="connsiteX1" fmla="*/ 448985 w 686407"/>
                      <a:gd name="connsiteY1" fmla="*/ 0 h 1042907"/>
                      <a:gd name="connsiteX2" fmla="*/ 686407 w 686407"/>
                      <a:gd name="connsiteY2" fmla="*/ 237422 h 1042907"/>
                      <a:gd name="connsiteX3" fmla="*/ 686407 w 686407"/>
                      <a:gd name="connsiteY3" fmla="*/ 1042907 h 1042907"/>
                      <a:gd name="connsiteX4" fmla="*/ 586393 w 686407"/>
                      <a:gd name="connsiteY4" fmla="*/ 1042907 h 1042907"/>
                      <a:gd name="connsiteX5" fmla="*/ 119875 w 686407"/>
                      <a:gd name="connsiteY5" fmla="*/ 1042907 h 1042907"/>
                      <a:gd name="connsiteX6" fmla="*/ 119875 w 686407"/>
                      <a:gd name="connsiteY6" fmla="*/ 1038179 h 1042907"/>
                      <a:gd name="connsiteX7" fmla="*/ 86536 w 686407"/>
                      <a:gd name="connsiteY7" fmla="*/ 1037842 h 1042907"/>
                      <a:gd name="connsiteX8" fmla="*/ 812 w 686407"/>
                      <a:gd name="connsiteY8" fmla="*/ 530486 h 1042907"/>
                      <a:gd name="connsiteX9" fmla="*/ 139744 w 686407"/>
                      <a:gd name="connsiteY9" fmla="*/ 150781 h 1042907"/>
                      <a:gd name="connsiteX10" fmla="*/ 264882 w 686407"/>
                      <a:gd name="connsiteY10" fmla="*/ 18658 h 1042907"/>
                      <a:gd name="connsiteX11" fmla="*/ 357297 w 686407"/>
                      <a:gd name="connsiteY11" fmla="*/ 0 h 1042907"/>
                      <a:gd name="connsiteX0" fmla="*/ 356485 w 685595"/>
                      <a:gd name="connsiteY0" fmla="*/ 0 h 1042907"/>
                      <a:gd name="connsiteX1" fmla="*/ 448173 w 685595"/>
                      <a:gd name="connsiteY1" fmla="*/ 0 h 1042907"/>
                      <a:gd name="connsiteX2" fmla="*/ 685595 w 685595"/>
                      <a:gd name="connsiteY2" fmla="*/ 237422 h 1042907"/>
                      <a:gd name="connsiteX3" fmla="*/ 685595 w 685595"/>
                      <a:gd name="connsiteY3" fmla="*/ 1042907 h 1042907"/>
                      <a:gd name="connsiteX4" fmla="*/ 585581 w 685595"/>
                      <a:gd name="connsiteY4" fmla="*/ 1042907 h 1042907"/>
                      <a:gd name="connsiteX5" fmla="*/ 119063 w 685595"/>
                      <a:gd name="connsiteY5" fmla="*/ 1042907 h 1042907"/>
                      <a:gd name="connsiteX6" fmla="*/ 119063 w 685595"/>
                      <a:gd name="connsiteY6" fmla="*/ 1038179 h 1042907"/>
                      <a:gd name="connsiteX7" fmla="*/ 0 w 685595"/>
                      <a:gd name="connsiteY7" fmla="*/ 530486 h 1042907"/>
                      <a:gd name="connsiteX8" fmla="*/ 138932 w 685595"/>
                      <a:gd name="connsiteY8" fmla="*/ 150781 h 1042907"/>
                      <a:gd name="connsiteX9" fmla="*/ 264070 w 685595"/>
                      <a:gd name="connsiteY9" fmla="*/ 18658 h 1042907"/>
                      <a:gd name="connsiteX10" fmla="*/ 356485 w 685595"/>
                      <a:gd name="connsiteY10" fmla="*/ 0 h 1042907"/>
                      <a:gd name="connsiteX0" fmla="*/ 357383 w 686493"/>
                      <a:gd name="connsiteY0" fmla="*/ 0 h 1042907"/>
                      <a:gd name="connsiteX1" fmla="*/ 449071 w 686493"/>
                      <a:gd name="connsiteY1" fmla="*/ 0 h 1042907"/>
                      <a:gd name="connsiteX2" fmla="*/ 686493 w 686493"/>
                      <a:gd name="connsiteY2" fmla="*/ 237422 h 1042907"/>
                      <a:gd name="connsiteX3" fmla="*/ 686493 w 686493"/>
                      <a:gd name="connsiteY3" fmla="*/ 1042907 h 1042907"/>
                      <a:gd name="connsiteX4" fmla="*/ 586479 w 686493"/>
                      <a:gd name="connsiteY4" fmla="*/ 1042907 h 1042907"/>
                      <a:gd name="connsiteX5" fmla="*/ 119961 w 686493"/>
                      <a:gd name="connsiteY5" fmla="*/ 1042907 h 1042907"/>
                      <a:gd name="connsiteX6" fmla="*/ 84242 w 686493"/>
                      <a:gd name="connsiteY6" fmla="*/ 1038179 h 1042907"/>
                      <a:gd name="connsiteX7" fmla="*/ 898 w 686493"/>
                      <a:gd name="connsiteY7" fmla="*/ 530486 h 1042907"/>
                      <a:gd name="connsiteX8" fmla="*/ 139830 w 686493"/>
                      <a:gd name="connsiteY8" fmla="*/ 150781 h 1042907"/>
                      <a:gd name="connsiteX9" fmla="*/ 264968 w 686493"/>
                      <a:gd name="connsiteY9" fmla="*/ 18658 h 1042907"/>
                      <a:gd name="connsiteX10" fmla="*/ 357383 w 686493"/>
                      <a:gd name="connsiteY10" fmla="*/ 0 h 1042907"/>
                      <a:gd name="connsiteX0" fmla="*/ 357383 w 686493"/>
                      <a:gd name="connsiteY0" fmla="*/ 0 h 1042907"/>
                      <a:gd name="connsiteX1" fmla="*/ 449071 w 686493"/>
                      <a:gd name="connsiteY1" fmla="*/ 0 h 1042907"/>
                      <a:gd name="connsiteX2" fmla="*/ 686493 w 686493"/>
                      <a:gd name="connsiteY2" fmla="*/ 237422 h 1042907"/>
                      <a:gd name="connsiteX3" fmla="*/ 686493 w 686493"/>
                      <a:gd name="connsiteY3" fmla="*/ 1042907 h 1042907"/>
                      <a:gd name="connsiteX4" fmla="*/ 586479 w 686493"/>
                      <a:gd name="connsiteY4" fmla="*/ 1042907 h 1042907"/>
                      <a:gd name="connsiteX5" fmla="*/ 84242 w 686493"/>
                      <a:gd name="connsiteY5" fmla="*/ 1038179 h 1042907"/>
                      <a:gd name="connsiteX6" fmla="*/ 898 w 686493"/>
                      <a:gd name="connsiteY6" fmla="*/ 530486 h 1042907"/>
                      <a:gd name="connsiteX7" fmla="*/ 139830 w 686493"/>
                      <a:gd name="connsiteY7" fmla="*/ 150781 h 1042907"/>
                      <a:gd name="connsiteX8" fmla="*/ 264968 w 686493"/>
                      <a:gd name="connsiteY8" fmla="*/ 18658 h 1042907"/>
                      <a:gd name="connsiteX9" fmla="*/ 357383 w 686493"/>
                      <a:gd name="connsiteY9" fmla="*/ 0 h 1042907"/>
                      <a:gd name="connsiteX0" fmla="*/ 357290 w 686400"/>
                      <a:gd name="connsiteY0" fmla="*/ 0 h 1045322"/>
                      <a:gd name="connsiteX1" fmla="*/ 448978 w 686400"/>
                      <a:gd name="connsiteY1" fmla="*/ 0 h 1045322"/>
                      <a:gd name="connsiteX2" fmla="*/ 686400 w 686400"/>
                      <a:gd name="connsiteY2" fmla="*/ 237422 h 1045322"/>
                      <a:gd name="connsiteX3" fmla="*/ 686400 w 686400"/>
                      <a:gd name="connsiteY3" fmla="*/ 1042907 h 1045322"/>
                      <a:gd name="connsiteX4" fmla="*/ 586386 w 686400"/>
                      <a:gd name="connsiteY4" fmla="*/ 1042907 h 1045322"/>
                      <a:gd name="connsiteX5" fmla="*/ 86530 w 686400"/>
                      <a:gd name="connsiteY5" fmla="*/ 1045322 h 1045322"/>
                      <a:gd name="connsiteX6" fmla="*/ 805 w 686400"/>
                      <a:gd name="connsiteY6" fmla="*/ 530486 h 1045322"/>
                      <a:gd name="connsiteX7" fmla="*/ 139737 w 686400"/>
                      <a:gd name="connsiteY7" fmla="*/ 150781 h 1045322"/>
                      <a:gd name="connsiteX8" fmla="*/ 264875 w 686400"/>
                      <a:gd name="connsiteY8" fmla="*/ 18658 h 1045322"/>
                      <a:gd name="connsiteX9" fmla="*/ 357290 w 686400"/>
                      <a:gd name="connsiteY9" fmla="*/ 0 h 1045322"/>
                      <a:gd name="connsiteX0" fmla="*/ 357290 w 686400"/>
                      <a:gd name="connsiteY0" fmla="*/ 0 h 1042940"/>
                      <a:gd name="connsiteX1" fmla="*/ 448978 w 686400"/>
                      <a:gd name="connsiteY1" fmla="*/ 0 h 1042940"/>
                      <a:gd name="connsiteX2" fmla="*/ 686400 w 686400"/>
                      <a:gd name="connsiteY2" fmla="*/ 237422 h 1042940"/>
                      <a:gd name="connsiteX3" fmla="*/ 686400 w 686400"/>
                      <a:gd name="connsiteY3" fmla="*/ 1042907 h 1042940"/>
                      <a:gd name="connsiteX4" fmla="*/ 586386 w 686400"/>
                      <a:gd name="connsiteY4" fmla="*/ 1042907 h 1042940"/>
                      <a:gd name="connsiteX5" fmla="*/ 86530 w 686400"/>
                      <a:gd name="connsiteY5" fmla="*/ 1042940 h 1042940"/>
                      <a:gd name="connsiteX6" fmla="*/ 805 w 686400"/>
                      <a:gd name="connsiteY6" fmla="*/ 530486 h 1042940"/>
                      <a:gd name="connsiteX7" fmla="*/ 139737 w 686400"/>
                      <a:gd name="connsiteY7" fmla="*/ 150781 h 1042940"/>
                      <a:gd name="connsiteX8" fmla="*/ 264875 w 686400"/>
                      <a:gd name="connsiteY8" fmla="*/ 18658 h 1042940"/>
                      <a:gd name="connsiteX9" fmla="*/ 357290 w 686400"/>
                      <a:gd name="connsiteY9" fmla="*/ 0 h 10429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86400" h="1042940">
                        <a:moveTo>
                          <a:pt x="357290" y="0"/>
                        </a:moveTo>
                        <a:lnTo>
                          <a:pt x="448978" y="0"/>
                        </a:lnTo>
                        <a:cubicBezTo>
                          <a:pt x="580103" y="0"/>
                          <a:pt x="686400" y="106297"/>
                          <a:pt x="686400" y="237422"/>
                        </a:cubicBezTo>
                        <a:lnTo>
                          <a:pt x="686400" y="1042907"/>
                        </a:lnTo>
                        <a:lnTo>
                          <a:pt x="586386" y="1042907"/>
                        </a:lnTo>
                        <a:lnTo>
                          <a:pt x="86530" y="1042940"/>
                        </a:lnTo>
                        <a:cubicBezTo>
                          <a:pt x="58749" y="873709"/>
                          <a:pt x="-8063" y="679179"/>
                          <a:pt x="805" y="530486"/>
                        </a:cubicBezTo>
                        <a:cubicBezTo>
                          <a:pt x="9673" y="381793"/>
                          <a:pt x="48100" y="314667"/>
                          <a:pt x="139737" y="150781"/>
                        </a:cubicBezTo>
                        <a:cubicBezTo>
                          <a:pt x="185419" y="51972"/>
                          <a:pt x="238243" y="36505"/>
                          <a:pt x="264875" y="18658"/>
                        </a:cubicBezTo>
                        <a:cubicBezTo>
                          <a:pt x="293280" y="6643"/>
                          <a:pt x="324509" y="0"/>
                          <a:pt x="357290" y="0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7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13" name="台形 53">
                    <a:extLst>
                      <a:ext uri="{FF2B5EF4-FFF2-40B4-BE49-F238E27FC236}">
                        <a16:creationId xmlns:a16="http://schemas.microsoft.com/office/drawing/2014/main" id="{408F5223-08DE-4B86-AE7E-78805BF598B8}"/>
                      </a:ext>
                    </a:extLst>
                  </p:cNvPr>
                  <p:cNvSpPr/>
                  <p:nvPr/>
                </p:nvSpPr>
                <p:spPr>
                  <a:xfrm>
                    <a:off x="4282868" y="2483644"/>
                    <a:ext cx="355807" cy="54769"/>
                  </a:xfrm>
                  <a:custGeom>
                    <a:avLst/>
                    <a:gdLst>
                      <a:gd name="connsiteX0" fmla="*/ 0 w 379620"/>
                      <a:gd name="connsiteY0" fmla="*/ 52387 h 52387"/>
                      <a:gd name="connsiteX1" fmla="*/ 39673 w 379620"/>
                      <a:gd name="connsiteY1" fmla="*/ 0 h 52387"/>
                      <a:gd name="connsiteX2" fmla="*/ 339947 w 379620"/>
                      <a:gd name="connsiteY2" fmla="*/ 0 h 52387"/>
                      <a:gd name="connsiteX3" fmla="*/ 379620 w 379620"/>
                      <a:gd name="connsiteY3" fmla="*/ 52387 h 52387"/>
                      <a:gd name="connsiteX4" fmla="*/ 0 w 379620"/>
                      <a:gd name="connsiteY4" fmla="*/ 52387 h 52387"/>
                      <a:gd name="connsiteX0" fmla="*/ 0 w 355807"/>
                      <a:gd name="connsiteY0" fmla="*/ 54769 h 54769"/>
                      <a:gd name="connsiteX1" fmla="*/ 15860 w 355807"/>
                      <a:gd name="connsiteY1" fmla="*/ 0 h 54769"/>
                      <a:gd name="connsiteX2" fmla="*/ 316134 w 355807"/>
                      <a:gd name="connsiteY2" fmla="*/ 0 h 54769"/>
                      <a:gd name="connsiteX3" fmla="*/ 355807 w 355807"/>
                      <a:gd name="connsiteY3" fmla="*/ 52387 h 54769"/>
                      <a:gd name="connsiteX4" fmla="*/ 0 w 355807"/>
                      <a:gd name="connsiteY4" fmla="*/ 54769 h 547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55807" h="54769">
                        <a:moveTo>
                          <a:pt x="0" y="54769"/>
                        </a:moveTo>
                        <a:lnTo>
                          <a:pt x="15860" y="0"/>
                        </a:lnTo>
                        <a:lnTo>
                          <a:pt x="316134" y="0"/>
                        </a:lnTo>
                        <a:lnTo>
                          <a:pt x="355807" y="52387"/>
                        </a:lnTo>
                        <a:lnTo>
                          <a:pt x="0" y="54769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7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14" name="フリーフォーム: 図形 513">
                    <a:extLst>
                      <a:ext uri="{FF2B5EF4-FFF2-40B4-BE49-F238E27FC236}">
                        <a16:creationId xmlns:a16="http://schemas.microsoft.com/office/drawing/2014/main" id="{10A50790-9AE7-44C6-B33F-1BF429A4CCC1}"/>
                      </a:ext>
                    </a:extLst>
                  </p:cNvPr>
                  <p:cNvSpPr/>
                  <p:nvPr/>
                </p:nvSpPr>
                <p:spPr>
                  <a:xfrm>
                    <a:off x="4041990" y="2511655"/>
                    <a:ext cx="306501" cy="682994"/>
                  </a:xfrm>
                  <a:custGeom>
                    <a:avLst/>
                    <a:gdLst>
                      <a:gd name="connsiteX0" fmla="*/ 257873 w 290715"/>
                      <a:gd name="connsiteY0" fmla="*/ 0 h 613938"/>
                      <a:gd name="connsiteX1" fmla="*/ 282829 w 290715"/>
                      <a:gd name="connsiteY1" fmla="*/ 22548 h 613938"/>
                      <a:gd name="connsiteX2" fmla="*/ 290715 w 290715"/>
                      <a:gd name="connsiteY2" fmla="*/ 35357 h 613938"/>
                      <a:gd name="connsiteX3" fmla="*/ 288835 w 290715"/>
                      <a:gd name="connsiteY3" fmla="*/ 39164 h 613938"/>
                      <a:gd name="connsiteX4" fmla="*/ 151748 w 290715"/>
                      <a:gd name="connsiteY4" fmla="*/ 173533 h 613938"/>
                      <a:gd name="connsiteX5" fmla="*/ 180714 w 290715"/>
                      <a:gd name="connsiteY5" fmla="*/ 258156 h 613938"/>
                      <a:gd name="connsiteX6" fmla="*/ 5055 w 290715"/>
                      <a:gd name="connsiteY6" fmla="*/ 613938 h 613938"/>
                      <a:gd name="connsiteX7" fmla="*/ 0 w 290715"/>
                      <a:gd name="connsiteY7" fmla="*/ 508196 h 613938"/>
                      <a:gd name="connsiteX8" fmla="*/ 138932 w 290715"/>
                      <a:gd name="connsiteY8" fmla="*/ 128491 h 613938"/>
                      <a:gd name="connsiteX9" fmla="*/ 239706 w 290715"/>
                      <a:gd name="connsiteY9" fmla="*/ 10647 h 613938"/>
                      <a:gd name="connsiteX0" fmla="*/ 255491 w 290715"/>
                      <a:gd name="connsiteY0" fmla="*/ 0 h 613938"/>
                      <a:gd name="connsiteX1" fmla="*/ 282829 w 290715"/>
                      <a:gd name="connsiteY1" fmla="*/ 22548 h 613938"/>
                      <a:gd name="connsiteX2" fmla="*/ 290715 w 290715"/>
                      <a:gd name="connsiteY2" fmla="*/ 35357 h 613938"/>
                      <a:gd name="connsiteX3" fmla="*/ 288835 w 290715"/>
                      <a:gd name="connsiteY3" fmla="*/ 39164 h 613938"/>
                      <a:gd name="connsiteX4" fmla="*/ 151748 w 290715"/>
                      <a:gd name="connsiteY4" fmla="*/ 173533 h 613938"/>
                      <a:gd name="connsiteX5" fmla="*/ 180714 w 290715"/>
                      <a:gd name="connsiteY5" fmla="*/ 258156 h 613938"/>
                      <a:gd name="connsiteX6" fmla="*/ 5055 w 290715"/>
                      <a:gd name="connsiteY6" fmla="*/ 613938 h 613938"/>
                      <a:gd name="connsiteX7" fmla="*/ 0 w 290715"/>
                      <a:gd name="connsiteY7" fmla="*/ 508196 h 613938"/>
                      <a:gd name="connsiteX8" fmla="*/ 138932 w 290715"/>
                      <a:gd name="connsiteY8" fmla="*/ 128491 h 613938"/>
                      <a:gd name="connsiteX9" fmla="*/ 239706 w 290715"/>
                      <a:gd name="connsiteY9" fmla="*/ 10647 h 613938"/>
                      <a:gd name="connsiteX10" fmla="*/ 255491 w 290715"/>
                      <a:gd name="connsiteY10" fmla="*/ 0 h 613938"/>
                      <a:gd name="connsiteX0" fmla="*/ 255491 w 290715"/>
                      <a:gd name="connsiteY0" fmla="*/ 0 h 613938"/>
                      <a:gd name="connsiteX1" fmla="*/ 282829 w 290715"/>
                      <a:gd name="connsiteY1" fmla="*/ 22548 h 613938"/>
                      <a:gd name="connsiteX2" fmla="*/ 290715 w 290715"/>
                      <a:gd name="connsiteY2" fmla="*/ 35357 h 613938"/>
                      <a:gd name="connsiteX3" fmla="*/ 288835 w 290715"/>
                      <a:gd name="connsiteY3" fmla="*/ 39164 h 613938"/>
                      <a:gd name="connsiteX4" fmla="*/ 151748 w 290715"/>
                      <a:gd name="connsiteY4" fmla="*/ 173533 h 613938"/>
                      <a:gd name="connsiteX5" fmla="*/ 180714 w 290715"/>
                      <a:gd name="connsiteY5" fmla="*/ 258156 h 613938"/>
                      <a:gd name="connsiteX6" fmla="*/ 5055 w 290715"/>
                      <a:gd name="connsiteY6" fmla="*/ 613938 h 613938"/>
                      <a:gd name="connsiteX7" fmla="*/ 0 w 290715"/>
                      <a:gd name="connsiteY7" fmla="*/ 508196 h 613938"/>
                      <a:gd name="connsiteX8" fmla="*/ 129407 w 290715"/>
                      <a:gd name="connsiteY8" fmla="*/ 128491 h 613938"/>
                      <a:gd name="connsiteX9" fmla="*/ 239706 w 290715"/>
                      <a:gd name="connsiteY9" fmla="*/ 10647 h 613938"/>
                      <a:gd name="connsiteX10" fmla="*/ 255491 w 290715"/>
                      <a:gd name="connsiteY10" fmla="*/ 0 h 613938"/>
                      <a:gd name="connsiteX0" fmla="*/ 255491 w 290715"/>
                      <a:gd name="connsiteY0" fmla="*/ 0 h 613938"/>
                      <a:gd name="connsiteX1" fmla="*/ 282829 w 290715"/>
                      <a:gd name="connsiteY1" fmla="*/ 22548 h 613938"/>
                      <a:gd name="connsiteX2" fmla="*/ 290715 w 290715"/>
                      <a:gd name="connsiteY2" fmla="*/ 35357 h 613938"/>
                      <a:gd name="connsiteX3" fmla="*/ 288835 w 290715"/>
                      <a:gd name="connsiteY3" fmla="*/ 39164 h 613938"/>
                      <a:gd name="connsiteX4" fmla="*/ 151748 w 290715"/>
                      <a:gd name="connsiteY4" fmla="*/ 173533 h 613938"/>
                      <a:gd name="connsiteX5" fmla="*/ 180714 w 290715"/>
                      <a:gd name="connsiteY5" fmla="*/ 258156 h 613938"/>
                      <a:gd name="connsiteX6" fmla="*/ 5055 w 290715"/>
                      <a:gd name="connsiteY6" fmla="*/ 613938 h 613938"/>
                      <a:gd name="connsiteX7" fmla="*/ 0 w 290715"/>
                      <a:gd name="connsiteY7" fmla="*/ 508196 h 613938"/>
                      <a:gd name="connsiteX8" fmla="*/ 129407 w 290715"/>
                      <a:gd name="connsiteY8" fmla="*/ 128491 h 613938"/>
                      <a:gd name="connsiteX9" fmla="*/ 239706 w 290715"/>
                      <a:gd name="connsiteY9" fmla="*/ 10647 h 613938"/>
                      <a:gd name="connsiteX10" fmla="*/ 255491 w 290715"/>
                      <a:gd name="connsiteY10" fmla="*/ 0 h 613938"/>
                      <a:gd name="connsiteX0" fmla="*/ 255491 w 290715"/>
                      <a:gd name="connsiteY0" fmla="*/ 0 h 613938"/>
                      <a:gd name="connsiteX1" fmla="*/ 282829 w 290715"/>
                      <a:gd name="connsiteY1" fmla="*/ 22548 h 613938"/>
                      <a:gd name="connsiteX2" fmla="*/ 290715 w 290715"/>
                      <a:gd name="connsiteY2" fmla="*/ 35357 h 613938"/>
                      <a:gd name="connsiteX3" fmla="*/ 288835 w 290715"/>
                      <a:gd name="connsiteY3" fmla="*/ 39164 h 613938"/>
                      <a:gd name="connsiteX4" fmla="*/ 151748 w 290715"/>
                      <a:gd name="connsiteY4" fmla="*/ 173533 h 613938"/>
                      <a:gd name="connsiteX5" fmla="*/ 180714 w 290715"/>
                      <a:gd name="connsiteY5" fmla="*/ 258156 h 613938"/>
                      <a:gd name="connsiteX6" fmla="*/ 5055 w 290715"/>
                      <a:gd name="connsiteY6" fmla="*/ 613938 h 613938"/>
                      <a:gd name="connsiteX7" fmla="*/ 0 w 290715"/>
                      <a:gd name="connsiteY7" fmla="*/ 508196 h 613938"/>
                      <a:gd name="connsiteX8" fmla="*/ 129407 w 290715"/>
                      <a:gd name="connsiteY8" fmla="*/ 128491 h 613938"/>
                      <a:gd name="connsiteX9" fmla="*/ 239706 w 290715"/>
                      <a:gd name="connsiteY9" fmla="*/ 10647 h 613938"/>
                      <a:gd name="connsiteX10" fmla="*/ 255491 w 290715"/>
                      <a:gd name="connsiteY10" fmla="*/ 0 h 613938"/>
                      <a:gd name="connsiteX0" fmla="*/ 255491 w 291216"/>
                      <a:gd name="connsiteY0" fmla="*/ 0 h 613938"/>
                      <a:gd name="connsiteX1" fmla="*/ 282829 w 291216"/>
                      <a:gd name="connsiteY1" fmla="*/ 22548 h 613938"/>
                      <a:gd name="connsiteX2" fmla="*/ 290715 w 291216"/>
                      <a:gd name="connsiteY2" fmla="*/ 35357 h 613938"/>
                      <a:gd name="connsiteX3" fmla="*/ 291216 w 291216"/>
                      <a:gd name="connsiteY3" fmla="*/ 46308 h 613938"/>
                      <a:gd name="connsiteX4" fmla="*/ 151748 w 291216"/>
                      <a:gd name="connsiteY4" fmla="*/ 173533 h 613938"/>
                      <a:gd name="connsiteX5" fmla="*/ 180714 w 291216"/>
                      <a:gd name="connsiteY5" fmla="*/ 258156 h 613938"/>
                      <a:gd name="connsiteX6" fmla="*/ 5055 w 291216"/>
                      <a:gd name="connsiteY6" fmla="*/ 613938 h 613938"/>
                      <a:gd name="connsiteX7" fmla="*/ 0 w 291216"/>
                      <a:gd name="connsiteY7" fmla="*/ 508196 h 613938"/>
                      <a:gd name="connsiteX8" fmla="*/ 129407 w 291216"/>
                      <a:gd name="connsiteY8" fmla="*/ 128491 h 613938"/>
                      <a:gd name="connsiteX9" fmla="*/ 239706 w 291216"/>
                      <a:gd name="connsiteY9" fmla="*/ 10647 h 613938"/>
                      <a:gd name="connsiteX10" fmla="*/ 255491 w 291216"/>
                      <a:gd name="connsiteY10" fmla="*/ 0 h 613938"/>
                      <a:gd name="connsiteX0" fmla="*/ 255491 w 290715"/>
                      <a:gd name="connsiteY0" fmla="*/ 0 h 613938"/>
                      <a:gd name="connsiteX1" fmla="*/ 282829 w 290715"/>
                      <a:gd name="connsiteY1" fmla="*/ 22548 h 613938"/>
                      <a:gd name="connsiteX2" fmla="*/ 290715 w 290715"/>
                      <a:gd name="connsiteY2" fmla="*/ 35357 h 613938"/>
                      <a:gd name="connsiteX3" fmla="*/ 151748 w 290715"/>
                      <a:gd name="connsiteY3" fmla="*/ 173533 h 613938"/>
                      <a:gd name="connsiteX4" fmla="*/ 180714 w 290715"/>
                      <a:gd name="connsiteY4" fmla="*/ 258156 h 613938"/>
                      <a:gd name="connsiteX5" fmla="*/ 5055 w 290715"/>
                      <a:gd name="connsiteY5" fmla="*/ 613938 h 613938"/>
                      <a:gd name="connsiteX6" fmla="*/ 0 w 290715"/>
                      <a:gd name="connsiteY6" fmla="*/ 508196 h 613938"/>
                      <a:gd name="connsiteX7" fmla="*/ 129407 w 290715"/>
                      <a:gd name="connsiteY7" fmla="*/ 128491 h 613938"/>
                      <a:gd name="connsiteX8" fmla="*/ 239706 w 290715"/>
                      <a:gd name="connsiteY8" fmla="*/ 10647 h 613938"/>
                      <a:gd name="connsiteX9" fmla="*/ 255491 w 290715"/>
                      <a:gd name="connsiteY9" fmla="*/ 0 h 613938"/>
                      <a:gd name="connsiteX0" fmla="*/ 255491 w 309765"/>
                      <a:gd name="connsiteY0" fmla="*/ 0 h 613938"/>
                      <a:gd name="connsiteX1" fmla="*/ 282829 w 309765"/>
                      <a:gd name="connsiteY1" fmla="*/ 22548 h 613938"/>
                      <a:gd name="connsiteX2" fmla="*/ 309765 w 309765"/>
                      <a:gd name="connsiteY2" fmla="*/ 63932 h 613938"/>
                      <a:gd name="connsiteX3" fmla="*/ 151748 w 309765"/>
                      <a:gd name="connsiteY3" fmla="*/ 173533 h 613938"/>
                      <a:gd name="connsiteX4" fmla="*/ 180714 w 309765"/>
                      <a:gd name="connsiteY4" fmla="*/ 258156 h 613938"/>
                      <a:gd name="connsiteX5" fmla="*/ 5055 w 309765"/>
                      <a:gd name="connsiteY5" fmla="*/ 613938 h 613938"/>
                      <a:gd name="connsiteX6" fmla="*/ 0 w 309765"/>
                      <a:gd name="connsiteY6" fmla="*/ 508196 h 613938"/>
                      <a:gd name="connsiteX7" fmla="*/ 129407 w 309765"/>
                      <a:gd name="connsiteY7" fmla="*/ 128491 h 613938"/>
                      <a:gd name="connsiteX8" fmla="*/ 239706 w 309765"/>
                      <a:gd name="connsiteY8" fmla="*/ 10647 h 613938"/>
                      <a:gd name="connsiteX9" fmla="*/ 255491 w 309765"/>
                      <a:gd name="connsiteY9" fmla="*/ 0 h 613938"/>
                      <a:gd name="connsiteX0" fmla="*/ 255491 w 309765"/>
                      <a:gd name="connsiteY0" fmla="*/ 0 h 613938"/>
                      <a:gd name="connsiteX1" fmla="*/ 309765 w 309765"/>
                      <a:gd name="connsiteY1" fmla="*/ 63932 h 613938"/>
                      <a:gd name="connsiteX2" fmla="*/ 151748 w 309765"/>
                      <a:gd name="connsiteY2" fmla="*/ 173533 h 613938"/>
                      <a:gd name="connsiteX3" fmla="*/ 180714 w 309765"/>
                      <a:gd name="connsiteY3" fmla="*/ 258156 h 613938"/>
                      <a:gd name="connsiteX4" fmla="*/ 5055 w 309765"/>
                      <a:gd name="connsiteY4" fmla="*/ 613938 h 613938"/>
                      <a:gd name="connsiteX5" fmla="*/ 0 w 309765"/>
                      <a:gd name="connsiteY5" fmla="*/ 508196 h 613938"/>
                      <a:gd name="connsiteX6" fmla="*/ 129407 w 309765"/>
                      <a:gd name="connsiteY6" fmla="*/ 128491 h 613938"/>
                      <a:gd name="connsiteX7" fmla="*/ 239706 w 309765"/>
                      <a:gd name="connsiteY7" fmla="*/ 10647 h 613938"/>
                      <a:gd name="connsiteX8" fmla="*/ 255491 w 309765"/>
                      <a:gd name="connsiteY8" fmla="*/ 0 h 613938"/>
                      <a:gd name="connsiteX0" fmla="*/ 255491 w 293096"/>
                      <a:gd name="connsiteY0" fmla="*/ 0 h 613938"/>
                      <a:gd name="connsiteX1" fmla="*/ 293096 w 293096"/>
                      <a:gd name="connsiteY1" fmla="*/ 52026 h 613938"/>
                      <a:gd name="connsiteX2" fmla="*/ 151748 w 293096"/>
                      <a:gd name="connsiteY2" fmla="*/ 173533 h 613938"/>
                      <a:gd name="connsiteX3" fmla="*/ 180714 w 293096"/>
                      <a:gd name="connsiteY3" fmla="*/ 258156 h 613938"/>
                      <a:gd name="connsiteX4" fmla="*/ 5055 w 293096"/>
                      <a:gd name="connsiteY4" fmla="*/ 613938 h 613938"/>
                      <a:gd name="connsiteX5" fmla="*/ 0 w 293096"/>
                      <a:gd name="connsiteY5" fmla="*/ 508196 h 613938"/>
                      <a:gd name="connsiteX6" fmla="*/ 129407 w 293096"/>
                      <a:gd name="connsiteY6" fmla="*/ 128491 h 613938"/>
                      <a:gd name="connsiteX7" fmla="*/ 239706 w 293096"/>
                      <a:gd name="connsiteY7" fmla="*/ 10647 h 613938"/>
                      <a:gd name="connsiteX8" fmla="*/ 255491 w 293096"/>
                      <a:gd name="connsiteY8" fmla="*/ 0 h 613938"/>
                      <a:gd name="connsiteX0" fmla="*/ 255491 w 293096"/>
                      <a:gd name="connsiteY0" fmla="*/ 0 h 692519"/>
                      <a:gd name="connsiteX1" fmla="*/ 293096 w 293096"/>
                      <a:gd name="connsiteY1" fmla="*/ 52026 h 692519"/>
                      <a:gd name="connsiteX2" fmla="*/ 151748 w 293096"/>
                      <a:gd name="connsiteY2" fmla="*/ 173533 h 692519"/>
                      <a:gd name="connsiteX3" fmla="*/ 180714 w 293096"/>
                      <a:gd name="connsiteY3" fmla="*/ 258156 h 692519"/>
                      <a:gd name="connsiteX4" fmla="*/ 7436 w 293096"/>
                      <a:gd name="connsiteY4" fmla="*/ 692519 h 692519"/>
                      <a:gd name="connsiteX5" fmla="*/ 0 w 293096"/>
                      <a:gd name="connsiteY5" fmla="*/ 508196 h 692519"/>
                      <a:gd name="connsiteX6" fmla="*/ 129407 w 293096"/>
                      <a:gd name="connsiteY6" fmla="*/ 128491 h 692519"/>
                      <a:gd name="connsiteX7" fmla="*/ 239706 w 293096"/>
                      <a:gd name="connsiteY7" fmla="*/ 10647 h 692519"/>
                      <a:gd name="connsiteX8" fmla="*/ 255491 w 293096"/>
                      <a:gd name="connsiteY8" fmla="*/ 0 h 692519"/>
                      <a:gd name="connsiteX0" fmla="*/ 267397 w 305002"/>
                      <a:gd name="connsiteY0" fmla="*/ 0 h 692519"/>
                      <a:gd name="connsiteX1" fmla="*/ 305002 w 305002"/>
                      <a:gd name="connsiteY1" fmla="*/ 52026 h 692519"/>
                      <a:gd name="connsiteX2" fmla="*/ 163654 w 305002"/>
                      <a:gd name="connsiteY2" fmla="*/ 173533 h 692519"/>
                      <a:gd name="connsiteX3" fmla="*/ 192620 w 305002"/>
                      <a:gd name="connsiteY3" fmla="*/ 258156 h 692519"/>
                      <a:gd name="connsiteX4" fmla="*/ 19342 w 305002"/>
                      <a:gd name="connsiteY4" fmla="*/ 692519 h 692519"/>
                      <a:gd name="connsiteX5" fmla="*/ 0 w 305002"/>
                      <a:gd name="connsiteY5" fmla="*/ 512959 h 692519"/>
                      <a:gd name="connsiteX6" fmla="*/ 141313 w 305002"/>
                      <a:gd name="connsiteY6" fmla="*/ 128491 h 692519"/>
                      <a:gd name="connsiteX7" fmla="*/ 251612 w 305002"/>
                      <a:gd name="connsiteY7" fmla="*/ 10647 h 692519"/>
                      <a:gd name="connsiteX8" fmla="*/ 267397 w 305002"/>
                      <a:gd name="connsiteY8" fmla="*/ 0 h 692519"/>
                      <a:gd name="connsiteX0" fmla="*/ 269142 w 306747"/>
                      <a:gd name="connsiteY0" fmla="*/ 0 h 692519"/>
                      <a:gd name="connsiteX1" fmla="*/ 306747 w 306747"/>
                      <a:gd name="connsiteY1" fmla="*/ 52026 h 692519"/>
                      <a:gd name="connsiteX2" fmla="*/ 165399 w 306747"/>
                      <a:gd name="connsiteY2" fmla="*/ 173533 h 692519"/>
                      <a:gd name="connsiteX3" fmla="*/ 194365 w 306747"/>
                      <a:gd name="connsiteY3" fmla="*/ 258156 h 692519"/>
                      <a:gd name="connsiteX4" fmla="*/ 21087 w 306747"/>
                      <a:gd name="connsiteY4" fmla="*/ 692519 h 692519"/>
                      <a:gd name="connsiteX5" fmla="*/ 1745 w 306747"/>
                      <a:gd name="connsiteY5" fmla="*/ 512959 h 692519"/>
                      <a:gd name="connsiteX6" fmla="*/ 143058 w 306747"/>
                      <a:gd name="connsiteY6" fmla="*/ 128491 h 692519"/>
                      <a:gd name="connsiteX7" fmla="*/ 253357 w 306747"/>
                      <a:gd name="connsiteY7" fmla="*/ 10647 h 692519"/>
                      <a:gd name="connsiteX8" fmla="*/ 269142 w 306747"/>
                      <a:gd name="connsiteY8" fmla="*/ 0 h 692519"/>
                      <a:gd name="connsiteX0" fmla="*/ 269142 w 306747"/>
                      <a:gd name="connsiteY0" fmla="*/ 0 h 692519"/>
                      <a:gd name="connsiteX1" fmla="*/ 306747 w 306747"/>
                      <a:gd name="connsiteY1" fmla="*/ 52026 h 692519"/>
                      <a:gd name="connsiteX2" fmla="*/ 165399 w 306747"/>
                      <a:gd name="connsiteY2" fmla="*/ 173533 h 692519"/>
                      <a:gd name="connsiteX3" fmla="*/ 194365 w 306747"/>
                      <a:gd name="connsiteY3" fmla="*/ 258156 h 692519"/>
                      <a:gd name="connsiteX4" fmla="*/ 21087 w 306747"/>
                      <a:gd name="connsiteY4" fmla="*/ 692519 h 692519"/>
                      <a:gd name="connsiteX5" fmla="*/ 1745 w 306747"/>
                      <a:gd name="connsiteY5" fmla="*/ 512959 h 692519"/>
                      <a:gd name="connsiteX6" fmla="*/ 143058 w 306747"/>
                      <a:gd name="connsiteY6" fmla="*/ 128491 h 692519"/>
                      <a:gd name="connsiteX7" fmla="*/ 253357 w 306747"/>
                      <a:gd name="connsiteY7" fmla="*/ 10647 h 692519"/>
                      <a:gd name="connsiteX8" fmla="*/ 269142 w 306747"/>
                      <a:gd name="connsiteY8" fmla="*/ 0 h 692519"/>
                      <a:gd name="connsiteX0" fmla="*/ 269142 w 306747"/>
                      <a:gd name="connsiteY0" fmla="*/ 0 h 692519"/>
                      <a:gd name="connsiteX1" fmla="*/ 306747 w 306747"/>
                      <a:gd name="connsiteY1" fmla="*/ 52026 h 692519"/>
                      <a:gd name="connsiteX2" fmla="*/ 165399 w 306747"/>
                      <a:gd name="connsiteY2" fmla="*/ 173533 h 692519"/>
                      <a:gd name="connsiteX3" fmla="*/ 194365 w 306747"/>
                      <a:gd name="connsiteY3" fmla="*/ 258156 h 692519"/>
                      <a:gd name="connsiteX4" fmla="*/ 21087 w 306747"/>
                      <a:gd name="connsiteY4" fmla="*/ 692519 h 692519"/>
                      <a:gd name="connsiteX5" fmla="*/ 1745 w 306747"/>
                      <a:gd name="connsiteY5" fmla="*/ 512959 h 692519"/>
                      <a:gd name="connsiteX6" fmla="*/ 143058 w 306747"/>
                      <a:gd name="connsiteY6" fmla="*/ 128491 h 692519"/>
                      <a:gd name="connsiteX7" fmla="*/ 253357 w 306747"/>
                      <a:gd name="connsiteY7" fmla="*/ 10647 h 692519"/>
                      <a:gd name="connsiteX8" fmla="*/ 269142 w 306747"/>
                      <a:gd name="connsiteY8" fmla="*/ 0 h 692519"/>
                      <a:gd name="connsiteX0" fmla="*/ 269142 w 306747"/>
                      <a:gd name="connsiteY0" fmla="*/ 0 h 692519"/>
                      <a:gd name="connsiteX1" fmla="*/ 306747 w 306747"/>
                      <a:gd name="connsiteY1" fmla="*/ 52026 h 692519"/>
                      <a:gd name="connsiteX2" fmla="*/ 165399 w 306747"/>
                      <a:gd name="connsiteY2" fmla="*/ 173533 h 692519"/>
                      <a:gd name="connsiteX3" fmla="*/ 194365 w 306747"/>
                      <a:gd name="connsiteY3" fmla="*/ 258156 h 692519"/>
                      <a:gd name="connsiteX4" fmla="*/ 21087 w 306747"/>
                      <a:gd name="connsiteY4" fmla="*/ 692519 h 692519"/>
                      <a:gd name="connsiteX5" fmla="*/ 1745 w 306747"/>
                      <a:gd name="connsiteY5" fmla="*/ 512959 h 692519"/>
                      <a:gd name="connsiteX6" fmla="*/ 143058 w 306747"/>
                      <a:gd name="connsiteY6" fmla="*/ 128491 h 692519"/>
                      <a:gd name="connsiteX7" fmla="*/ 253357 w 306747"/>
                      <a:gd name="connsiteY7" fmla="*/ 10647 h 692519"/>
                      <a:gd name="connsiteX8" fmla="*/ 269142 w 306747"/>
                      <a:gd name="connsiteY8" fmla="*/ 0 h 692519"/>
                      <a:gd name="connsiteX0" fmla="*/ 269142 w 306747"/>
                      <a:gd name="connsiteY0" fmla="*/ 0 h 692519"/>
                      <a:gd name="connsiteX1" fmla="*/ 306747 w 306747"/>
                      <a:gd name="connsiteY1" fmla="*/ 52026 h 692519"/>
                      <a:gd name="connsiteX2" fmla="*/ 165399 w 306747"/>
                      <a:gd name="connsiteY2" fmla="*/ 173533 h 692519"/>
                      <a:gd name="connsiteX3" fmla="*/ 194365 w 306747"/>
                      <a:gd name="connsiteY3" fmla="*/ 258156 h 692519"/>
                      <a:gd name="connsiteX4" fmla="*/ 21087 w 306747"/>
                      <a:gd name="connsiteY4" fmla="*/ 692519 h 692519"/>
                      <a:gd name="connsiteX5" fmla="*/ 1745 w 306747"/>
                      <a:gd name="connsiteY5" fmla="*/ 512959 h 692519"/>
                      <a:gd name="connsiteX6" fmla="*/ 143058 w 306747"/>
                      <a:gd name="connsiteY6" fmla="*/ 128491 h 692519"/>
                      <a:gd name="connsiteX7" fmla="*/ 253357 w 306747"/>
                      <a:gd name="connsiteY7" fmla="*/ 10647 h 692519"/>
                      <a:gd name="connsiteX8" fmla="*/ 269142 w 306747"/>
                      <a:gd name="connsiteY8" fmla="*/ 0 h 692519"/>
                      <a:gd name="connsiteX0" fmla="*/ 271904 w 309509"/>
                      <a:gd name="connsiteY0" fmla="*/ 0 h 697281"/>
                      <a:gd name="connsiteX1" fmla="*/ 309509 w 309509"/>
                      <a:gd name="connsiteY1" fmla="*/ 52026 h 697281"/>
                      <a:gd name="connsiteX2" fmla="*/ 168161 w 309509"/>
                      <a:gd name="connsiteY2" fmla="*/ 173533 h 697281"/>
                      <a:gd name="connsiteX3" fmla="*/ 197127 w 309509"/>
                      <a:gd name="connsiteY3" fmla="*/ 258156 h 697281"/>
                      <a:gd name="connsiteX4" fmla="*/ 35756 w 309509"/>
                      <a:gd name="connsiteY4" fmla="*/ 697281 h 697281"/>
                      <a:gd name="connsiteX5" fmla="*/ 4507 w 309509"/>
                      <a:gd name="connsiteY5" fmla="*/ 512959 h 697281"/>
                      <a:gd name="connsiteX6" fmla="*/ 145820 w 309509"/>
                      <a:gd name="connsiteY6" fmla="*/ 128491 h 697281"/>
                      <a:gd name="connsiteX7" fmla="*/ 256119 w 309509"/>
                      <a:gd name="connsiteY7" fmla="*/ 10647 h 697281"/>
                      <a:gd name="connsiteX8" fmla="*/ 271904 w 309509"/>
                      <a:gd name="connsiteY8" fmla="*/ 0 h 697281"/>
                      <a:gd name="connsiteX0" fmla="*/ 272497 w 310102"/>
                      <a:gd name="connsiteY0" fmla="*/ 0 h 697281"/>
                      <a:gd name="connsiteX1" fmla="*/ 310102 w 310102"/>
                      <a:gd name="connsiteY1" fmla="*/ 52026 h 697281"/>
                      <a:gd name="connsiteX2" fmla="*/ 168754 w 310102"/>
                      <a:gd name="connsiteY2" fmla="*/ 173533 h 697281"/>
                      <a:gd name="connsiteX3" fmla="*/ 197720 w 310102"/>
                      <a:gd name="connsiteY3" fmla="*/ 258156 h 697281"/>
                      <a:gd name="connsiteX4" fmla="*/ 36349 w 310102"/>
                      <a:gd name="connsiteY4" fmla="*/ 697281 h 697281"/>
                      <a:gd name="connsiteX5" fmla="*/ 5100 w 310102"/>
                      <a:gd name="connsiteY5" fmla="*/ 512959 h 697281"/>
                      <a:gd name="connsiteX6" fmla="*/ 146413 w 310102"/>
                      <a:gd name="connsiteY6" fmla="*/ 128491 h 697281"/>
                      <a:gd name="connsiteX7" fmla="*/ 256712 w 310102"/>
                      <a:gd name="connsiteY7" fmla="*/ 10647 h 697281"/>
                      <a:gd name="connsiteX8" fmla="*/ 272497 w 310102"/>
                      <a:gd name="connsiteY8" fmla="*/ 0 h 697281"/>
                      <a:gd name="connsiteX0" fmla="*/ 268260 w 305865"/>
                      <a:gd name="connsiteY0" fmla="*/ 0 h 697281"/>
                      <a:gd name="connsiteX1" fmla="*/ 305865 w 305865"/>
                      <a:gd name="connsiteY1" fmla="*/ 52026 h 697281"/>
                      <a:gd name="connsiteX2" fmla="*/ 164517 w 305865"/>
                      <a:gd name="connsiteY2" fmla="*/ 173533 h 697281"/>
                      <a:gd name="connsiteX3" fmla="*/ 193483 w 305865"/>
                      <a:gd name="connsiteY3" fmla="*/ 258156 h 697281"/>
                      <a:gd name="connsiteX4" fmla="*/ 32112 w 305865"/>
                      <a:gd name="connsiteY4" fmla="*/ 697281 h 697281"/>
                      <a:gd name="connsiteX5" fmla="*/ 5625 w 305865"/>
                      <a:gd name="connsiteY5" fmla="*/ 470096 h 697281"/>
                      <a:gd name="connsiteX6" fmla="*/ 142176 w 305865"/>
                      <a:gd name="connsiteY6" fmla="*/ 128491 h 697281"/>
                      <a:gd name="connsiteX7" fmla="*/ 252475 w 305865"/>
                      <a:gd name="connsiteY7" fmla="*/ 10647 h 697281"/>
                      <a:gd name="connsiteX8" fmla="*/ 268260 w 305865"/>
                      <a:gd name="connsiteY8" fmla="*/ 0 h 697281"/>
                      <a:gd name="connsiteX0" fmla="*/ 268260 w 305865"/>
                      <a:gd name="connsiteY0" fmla="*/ 0 h 697281"/>
                      <a:gd name="connsiteX1" fmla="*/ 305865 w 305865"/>
                      <a:gd name="connsiteY1" fmla="*/ 52026 h 697281"/>
                      <a:gd name="connsiteX2" fmla="*/ 164517 w 305865"/>
                      <a:gd name="connsiteY2" fmla="*/ 173533 h 697281"/>
                      <a:gd name="connsiteX3" fmla="*/ 193483 w 305865"/>
                      <a:gd name="connsiteY3" fmla="*/ 258156 h 697281"/>
                      <a:gd name="connsiteX4" fmla="*/ 32112 w 305865"/>
                      <a:gd name="connsiteY4" fmla="*/ 697281 h 697281"/>
                      <a:gd name="connsiteX5" fmla="*/ 5625 w 305865"/>
                      <a:gd name="connsiteY5" fmla="*/ 470096 h 697281"/>
                      <a:gd name="connsiteX6" fmla="*/ 142176 w 305865"/>
                      <a:gd name="connsiteY6" fmla="*/ 128491 h 697281"/>
                      <a:gd name="connsiteX7" fmla="*/ 252475 w 305865"/>
                      <a:gd name="connsiteY7" fmla="*/ 10647 h 697281"/>
                      <a:gd name="connsiteX8" fmla="*/ 268260 w 305865"/>
                      <a:gd name="connsiteY8" fmla="*/ 0 h 697281"/>
                      <a:gd name="connsiteX0" fmla="*/ 269228 w 306833"/>
                      <a:gd name="connsiteY0" fmla="*/ 0 h 682994"/>
                      <a:gd name="connsiteX1" fmla="*/ 306833 w 306833"/>
                      <a:gd name="connsiteY1" fmla="*/ 52026 h 682994"/>
                      <a:gd name="connsiteX2" fmla="*/ 165485 w 306833"/>
                      <a:gd name="connsiteY2" fmla="*/ 173533 h 682994"/>
                      <a:gd name="connsiteX3" fmla="*/ 194451 w 306833"/>
                      <a:gd name="connsiteY3" fmla="*/ 258156 h 682994"/>
                      <a:gd name="connsiteX4" fmla="*/ 28317 w 306833"/>
                      <a:gd name="connsiteY4" fmla="*/ 682994 h 682994"/>
                      <a:gd name="connsiteX5" fmla="*/ 6593 w 306833"/>
                      <a:gd name="connsiteY5" fmla="*/ 470096 h 682994"/>
                      <a:gd name="connsiteX6" fmla="*/ 143144 w 306833"/>
                      <a:gd name="connsiteY6" fmla="*/ 128491 h 682994"/>
                      <a:gd name="connsiteX7" fmla="*/ 253443 w 306833"/>
                      <a:gd name="connsiteY7" fmla="*/ 10647 h 682994"/>
                      <a:gd name="connsiteX8" fmla="*/ 269228 w 306833"/>
                      <a:gd name="connsiteY8" fmla="*/ 0 h 682994"/>
                      <a:gd name="connsiteX0" fmla="*/ 269228 w 306833"/>
                      <a:gd name="connsiteY0" fmla="*/ 0 h 682994"/>
                      <a:gd name="connsiteX1" fmla="*/ 306833 w 306833"/>
                      <a:gd name="connsiteY1" fmla="*/ 52026 h 682994"/>
                      <a:gd name="connsiteX2" fmla="*/ 165485 w 306833"/>
                      <a:gd name="connsiteY2" fmla="*/ 173533 h 682994"/>
                      <a:gd name="connsiteX3" fmla="*/ 194451 w 306833"/>
                      <a:gd name="connsiteY3" fmla="*/ 258156 h 682994"/>
                      <a:gd name="connsiteX4" fmla="*/ 28317 w 306833"/>
                      <a:gd name="connsiteY4" fmla="*/ 682994 h 682994"/>
                      <a:gd name="connsiteX5" fmla="*/ 6593 w 306833"/>
                      <a:gd name="connsiteY5" fmla="*/ 470096 h 682994"/>
                      <a:gd name="connsiteX6" fmla="*/ 143144 w 306833"/>
                      <a:gd name="connsiteY6" fmla="*/ 128491 h 682994"/>
                      <a:gd name="connsiteX7" fmla="*/ 236774 w 306833"/>
                      <a:gd name="connsiteY7" fmla="*/ 17791 h 682994"/>
                      <a:gd name="connsiteX8" fmla="*/ 269228 w 306833"/>
                      <a:gd name="connsiteY8" fmla="*/ 0 h 682994"/>
                      <a:gd name="connsiteX0" fmla="*/ 269228 w 306833"/>
                      <a:gd name="connsiteY0" fmla="*/ 0 h 682994"/>
                      <a:gd name="connsiteX1" fmla="*/ 306833 w 306833"/>
                      <a:gd name="connsiteY1" fmla="*/ 52026 h 682994"/>
                      <a:gd name="connsiteX2" fmla="*/ 165485 w 306833"/>
                      <a:gd name="connsiteY2" fmla="*/ 173533 h 682994"/>
                      <a:gd name="connsiteX3" fmla="*/ 194451 w 306833"/>
                      <a:gd name="connsiteY3" fmla="*/ 258156 h 682994"/>
                      <a:gd name="connsiteX4" fmla="*/ 28317 w 306833"/>
                      <a:gd name="connsiteY4" fmla="*/ 682994 h 682994"/>
                      <a:gd name="connsiteX5" fmla="*/ 6593 w 306833"/>
                      <a:gd name="connsiteY5" fmla="*/ 470096 h 682994"/>
                      <a:gd name="connsiteX6" fmla="*/ 143144 w 306833"/>
                      <a:gd name="connsiteY6" fmla="*/ 128491 h 682994"/>
                      <a:gd name="connsiteX7" fmla="*/ 239155 w 306833"/>
                      <a:gd name="connsiteY7" fmla="*/ 10647 h 682994"/>
                      <a:gd name="connsiteX8" fmla="*/ 269228 w 306833"/>
                      <a:gd name="connsiteY8" fmla="*/ 0 h 682994"/>
                      <a:gd name="connsiteX0" fmla="*/ 269228 w 306833"/>
                      <a:gd name="connsiteY0" fmla="*/ 0 h 682994"/>
                      <a:gd name="connsiteX1" fmla="*/ 306833 w 306833"/>
                      <a:gd name="connsiteY1" fmla="*/ 52026 h 682994"/>
                      <a:gd name="connsiteX2" fmla="*/ 165485 w 306833"/>
                      <a:gd name="connsiteY2" fmla="*/ 173533 h 682994"/>
                      <a:gd name="connsiteX3" fmla="*/ 194451 w 306833"/>
                      <a:gd name="connsiteY3" fmla="*/ 258156 h 682994"/>
                      <a:gd name="connsiteX4" fmla="*/ 28317 w 306833"/>
                      <a:gd name="connsiteY4" fmla="*/ 682994 h 682994"/>
                      <a:gd name="connsiteX5" fmla="*/ 6593 w 306833"/>
                      <a:gd name="connsiteY5" fmla="*/ 470096 h 682994"/>
                      <a:gd name="connsiteX6" fmla="*/ 143144 w 306833"/>
                      <a:gd name="connsiteY6" fmla="*/ 128491 h 682994"/>
                      <a:gd name="connsiteX7" fmla="*/ 239155 w 306833"/>
                      <a:gd name="connsiteY7" fmla="*/ 10647 h 682994"/>
                      <a:gd name="connsiteX8" fmla="*/ 269228 w 306833"/>
                      <a:gd name="connsiteY8" fmla="*/ 0 h 682994"/>
                      <a:gd name="connsiteX0" fmla="*/ 268896 w 306501"/>
                      <a:gd name="connsiteY0" fmla="*/ 0 h 682994"/>
                      <a:gd name="connsiteX1" fmla="*/ 306501 w 306501"/>
                      <a:gd name="connsiteY1" fmla="*/ 52026 h 682994"/>
                      <a:gd name="connsiteX2" fmla="*/ 165153 w 306501"/>
                      <a:gd name="connsiteY2" fmla="*/ 173533 h 682994"/>
                      <a:gd name="connsiteX3" fmla="*/ 194119 w 306501"/>
                      <a:gd name="connsiteY3" fmla="*/ 258156 h 682994"/>
                      <a:gd name="connsiteX4" fmla="*/ 27985 w 306501"/>
                      <a:gd name="connsiteY4" fmla="*/ 682994 h 682994"/>
                      <a:gd name="connsiteX5" fmla="*/ 6261 w 306501"/>
                      <a:gd name="connsiteY5" fmla="*/ 470096 h 682994"/>
                      <a:gd name="connsiteX6" fmla="*/ 138049 w 306501"/>
                      <a:gd name="connsiteY6" fmla="*/ 128491 h 682994"/>
                      <a:gd name="connsiteX7" fmla="*/ 238823 w 306501"/>
                      <a:gd name="connsiteY7" fmla="*/ 10647 h 682994"/>
                      <a:gd name="connsiteX8" fmla="*/ 268896 w 306501"/>
                      <a:gd name="connsiteY8" fmla="*/ 0 h 6829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06501" h="682994">
                        <a:moveTo>
                          <a:pt x="268896" y="0"/>
                        </a:moveTo>
                        <a:lnTo>
                          <a:pt x="306501" y="52026"/>
                        </a:lnTo>
                        <a:lnTo>
                          <a:pt x="165153" y="173533"/>
                        </a:lnTo>
                        <a:lnTo>
                          <a:pt x="194119" y="258156"/>
                        </a:lnTo>
                        <a:cubicBezTo>
                          <a:pt x="74447" y="405325"/>
                          <a:pt x="61931" y="533444"/>
                          <a:pt x="27985" y="682994"/>
                        </a:cubicBezTo>
                        <a:cubicBezTo>
                          <a:pt x="14394" y="625523"/>
                          <a:pt x="-12083" y="562513"/>
                          <a:pt x="6261" y="470096"/>
                        </a:cubicBezTo>
                        <a:cubicBezTo>
                          <a:pt x="24605" y="377679"/>
                          <a:pt x="46412" y="292377"/>
                          <a:pt x="138049" y="128491"/>
                        </a:cubicBezTo>
                        <a:cubicBezTo>
                          <a:pt x="186598" y="54384"/>
                          <a:pt x="208209" y="41445"/>
                          <a:pt x="238823" y="10647"/>
                        </a:cubicBezTo>
                        <a:cubicBezTo>
                          <a:pt x="244879" y="7098"/>
                          <a:pt x="262840" y="3549"/>
                          <a:pt x="268896" y="0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7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15" name="フリーフォーム: 図形 514">
                    <a:extLst>
                      <a:ext uri="{FF2B5EF4-FFF2-40B4-BE49-F238E27FC236}">
                        <a16:creationId xmlns:a16="http://schemas.microsoft.com/office/drawing/2014/main" id="{C21C9F14-4C79-4C1A-BBDC-60A936EB7205}"/>
                      </a:ext>
                    </a:extLst>
                  </p:cNvPr>
                  <p:cNvSpPr/>
                  <p:nvPr/>
                </p:nvSpPr>
                <p:spPr>
                  <a:xfrm>
                    <a:off x="3992553" y="1291443"/>
                    <a:ext cx="969971" cy="1163626"/>
                  </a:xfrm>
                  <a:custGeom>
                    <a:avLst/>
                    <a:gdLst>
                      <a:gd name="connsiteX0" fmla="*/ 451328 w 921156"/>
                      <a:gd name="connsiteY0" fmla="*/ 207 h 1161244"/>
                      <a:gd name="connsiteX1" fmla="*/ 730373 w 921156"/>
                      <a:gd name="connsiteY1" fmla="*/ 99079 h 1161244"/>
                      <a:gd name="connsiteX2" fmla="*/ 895672 w 921156"/>
                      <a:gd name="connsiteY2" fmla="*/ 344674 h 1161244"/>
                      <a:gd name="connsiteX3" fmla="*/ 903935 w 921156"/>
                      <a:gd name="connsiteY3" fmla="*/ 389317 h 1161244"/>
                      <a:gd name="connsiteX4" fmla="*/ 915218 w 921156"/>
                      <a:gd name="connsiteY4" fmla="*/ 431830 h 1161244"/>
                      <a:gd name="connsiteX5" fmla="*/ 921156 w 921156"/>
                      <a:gd name="connsiteY5" fmla="*/ 499987 h 1161244"/>
                      <a:gd name="connsiteX6" fmla="*/ 921155 w 921156"/>
                      <a:gd name="connsiteY6" fmla="*/ 1161244 h 1161244"/>
                      <a:gd name="connsiteX7" fmla="*/ 520502 w 921156"/>
                      <a:gd name="connsiteY7" fmla="*/ 1161244 h 1161244"/>
                      <a:gd name="connsiteX8" fmla="*/ 520502 w 921156"/>
                      <a:gd name="connsiteY8" fmla="*/ 547378 h 1161244"/>
                      <a:gd name="connsiteX9" fmla="*/ 438992 w 921156"/>
                      <a:gd name="connsiteY9" fmla="*/ 474943 h 1161244"/>
                      <a:gd name="connsiteX10" fmla="*/ 1 w 921156"/>
                      <a:gd name="connsiteY10" fmla="*/ 220589 h 1161244"/>
                      <a:gd name="connsiteX11" fmla="*/ 0 w 921156"/>
                      <a:gd name="connsiteY11" fmla="*/ 220588 h 1161244"/>
                      <a:gd name="connsiteX12" fmla="*/ 451328 w 921156"/>
                      <a:gd name="connsiteY12" fmla="*/ 207 h 1161244"/>
                      <a:gd name="connsiteX0" fmla="*/ 451328 w 921156"/>
                      <a:gd name="connsiteY0" fmla="*/ 207 h 1163626"/>
                      <a:gd name="connsiteX1" fmla="*/ 730373 w 921156"/>
                      <a:gd name="connsiteY1" fmla="*/ 99079 h 1163626"/>
                      <a:gd name="connsiteX2" fmla="*/ 895672 w 921156"/>
                      <a:gd name="connsiteY2" fmla="*/ 344674 h 1163626"/>
                      <a:gd name="connsiteX3" fmla="*/ 903935 w 921156"/>
                      <a:gd name="connsiteY3" fmla="*/ 389317 h 1163626"/>
                      <a:gd name="connsiteX4" fmla="*/ 915218 w 921156"/>
                      <a:gd name="connsiteY4" fmla="*/ 431830 h 1163626"/>
                      <a:gd name="connsiteX5" fmla="*/ 921156 w 921156"/>
                      <a:gd name="connsiteY5" fmla="*/ 499987 h 1163626"/>
                      <a:gd name="connsiteX6" fmla="*/ 921155 w 921156"/>
                      <a:gd name="connsiteY6" fmla="*/ 1161244 h 1163626"/>
                      <a:gd name="connsiteX7" fmla="*/ 463966 w 921156"/>
                      <a:gd name="connsiteY7" fmla="*/ 1163626 h 1163626"/>
                      <a:gd name="connsiteX8" fmla="*/ 520502 w 921156"/>
                      <a:gd name="connsiteY8" fmla="*/ 547378 h 1163626"/>
                      <a:gd name="connsiteX9" fmla="*/ 438992 w 921156"/>
                      <a:gd name="connsiteY9" fmla="*/ 474943 h 1163626"/>
                      <a:gd name="connsiteX10" fmla="*/ 1 w 921156"/>
                      <a:gd name="connsiteY10" fmla="*/ 220589 h 1163626"/>
                      <a:gd name="connsiteX11" fmla="*/ 0 w 921156"/>
                      <a:gd name="connsiteY11" fmla="*/ 220588 h 1163626"/>
                      <a:gd name="connsiteX12" fmla="*/ 451328 w 921156"/>
                      <a:gd name="connsiteY12" fmla="*/ 207 h 1163626"/>
                      <a:gd name="connsiteX0" fmla="*/ 451328 w 921156"/>
                      <a:gd name="connsiteY0" fmla="*/ 207 h 1163626"/>
                      <a:gd name="connsiteX1" fmla="*/ 730373 w 921156"/>
                      <a:gd name="connsiteY1" fmla="*/ 99079 h 1163626"/>
                      <a:gd name="connsiteX2" fmla="*/ 895672 w 921156"/>
                      <a:gd name="connsiteY2" fmla="*/ 344674 h 1163626"/>
                      <a:gd name="connsiteX3" fmla="*/ 903935 w 921156"/>
                      <a:gd name="connsiteY3" fmla="*/ 389317 h 1163626"/>
                      <a:gd name="connsiteX4" fmla="*/ 915218 w 921156"/>
                      <a:gd name="connsiteY4" fmla="*/ 431830 h 1163626"/>
                      <a:gd name="connsiteX5" fmla="*/ 921156 w 921156"/>
                      <a:gd name="connsiteY5" fmla="*/ 499987 h 1163626"/>
                      <a:gd name="connsiteX6" fmla="*/ 921155 w 921156"/>
                      <a:gd name="connsiteY6" fmla="*/ 1161244 h 1163626"/>
                      <a:gd name="connsiteX7" fmla="*/ 463966 w 921156"/>
                      <a:gd name="connsiteY7" fmla="*/ 1163626 h 1163626"/>
                      <a:gd name="connsiteX8" fmla="*/ 479797 w 921156"/>
                      <a:gd name="connsiteY8" fmla="*/ 542616 h 1163626"/>
                      <a:gd name="connsiteX9" fmla="*/ 438992 w 921156"/>
                      <a:gd name="connsiteY9" fmla="*/ 474943 h 1163626"/>
                      <a:gd name="connsiteX10" fmla="*/ 1 w 921156"/>
                      <a:gd name="connsiteY10" fmla="*/ 220589 h 1163626"/>
                      <a:gd name="connsiteX11" fmla="*/ 0 w 921156"/>
                      <a:gd name="connsiteY11" fmla="*/ 220588 h 1163626"/>
                      <a:gd name="connsiteX12" fmla="*/ 451328 w 921156"/>
                      <a:gd name="connsiteY12" fmla="*/ 207 h 1163626"/>
                      <a:gd name="connsiteX0" fmla="*/ 451328 w 921156"/>
                      <a:gd name="connsiteY0" fmla="*/ 207 h 1163626"/>
                      <a:gd name="connsiteX1" fmla="*/ 730373 w 921156"/>
                      <a:gd name="connsiteY1" fmla="*/ 99079 h 1163626"/>
                      <a:gd name="connsiteX2" fmla="*/ 895672 w 921156"/>
                      <a:gd name="connsiteY2" fmla="*/ 344674 h 1163626"/>
                      <a:gd name="connsiteX3" fmla="*/ 903935 w 921156"/>
                      <a:gd name="connsiteY3" fmla="*/ 389317 h 1163626"/>
                      <a:gd name="connsiteX4" fmla="*/ 915218 w 921156"/>
                      <a:gd name="connsiteY4" fmla="*/ 431830 h 1163626"/>
                      <a:gd name="connsiteX5" fmla="*/ 921156 w 921156"/>
                      <a:gd name="connsiteY5" fmla="*/ 499987 h 1163626"/>
                      <a:gd name="connsiteX6" fmla="*/ 921155 w 921156"/>
                      <a:gd name="connsiteY6" fmla="*/ 1161244 h 1163626"/>
                      <a:gd name="connsiteX7" fmla="*/ 463966 w 921156"/>
                      <a:gd name="connsiteY7" fmla="*/ 1163626 h 1163626"/>
                      <a:gd name="connsiteX8" fmla="*/ 479797 w 921156"/>
                      <a:gd name="connsiteY8" fmla="*/ 542616 h 1163626"/>
                      <a:gd name="connsiteX9" fmla="*/ 438992 w 921156"/>
                      <a:gd name="connsiteY9" fmla="*/ 474943 h 1163626"/>
                      <a:gd name="connsiteX10" fmla="*/ 1 w 921156"/>
                      <a:gd name="connsiteY10" fmla="*/ 220589 h 1163626"/>
                      <a:gd name="connsiteX11" fmla="*/ 0 w 921156"/>
                      <a:gd name="connsiteY11" fmla="*/ 220588 h 1163626"/>
                      <a:gd name="connsiteX12" fmla="*/ 451328 w 921156"/>
                      <a:gd name="connsiteY12" fmla="*/ 207 h 11636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921156" h="1163626">
                        <a:moveTo>
                          <a:pt x="451328" y="207"/>
                        </a:moveTo>
                        <a:cubicBezTo>
                          <a:pt x="550655" y="3055"/>
                          <a:pt x="648075" y="35279"/>
                          <a:pt x="730373" y="99079"/>
                        </a:cubicBezTo>
                        <a:cubicBezTo>
                          <a:pt x="812670" y="162878"/>
                          <a:pt x="868158" y="249192"/>
                          <a:pt x="895672" y="344674"/>
                        </a:cubicBezTo>
                        <a:lnTo>
                          <a:pt x="903935" y="389317"/>
                        </a:lnTo>
                        <a:lnTo>
                          <a:pt x="915218" y="431830"/>
                        </a:lnTo>
                        <a:cubicBezTo>
                          <a:pt x="919128" y="454053"/>
                          <a:pt x="921156" y="476814"/>
                          <a:pt x="921156" y="499987"/>
                        </a:cubicBezTo>
                        <a:cubicBezTo>
                          <a:pt x="921156" y="720406"/>
                          <a:pt x="921155" y="940825"/>
                          <a:pt x="921155" y="1161244"/>
                        </a:cubicBezTo>
                        <a:lnTo>
                          <a:pt x="463966" y="1163626"/>
                        </a:lnTo>
                        <a:lnTo>
                          <a:pt x="479797" y="542616"/>
                        </a:lnTo>
                        <a:cubicBezTo>
                          <a:pt x="457149" y="517677"/>
                          <a:pt x="452594" y="497501"/>
                          <a:pt x="438992" y="474943"/>
                        </a:cubicBezTo>
                        <a:cubicBezTo>
                          <a:pt x="305502" y="371458"/>
                          <a:pt x="158137" y="285871"/>
                          <a:pt x="1" y="220589"/>
                        </a:cubicBezTo>
                        <a:lnTo>
                          <a:pt x="0" y="220588"/>
                        </a:lnTo>
                        <a:cubicBezTo>
                          <a:pt x="114946" y="72314"/>
                          <a:pt x="285785" y="-4540"/>
                          <a:pt x="451328" y="207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516" name="グループ化 515">
                    <a:extLst>
                      <a:ext uri="{FF2B5EF4-FFF2-40B4-BE49-F238E27FC236}">
                        <a16:creationId xmlns:a16="http://schemas.microsoft.com/office/drawing/2014/main" id="{C8A04026-275C-4877-91E1-BAA547D0ED2B}"/>
                      </a:ext>
                    </a:extLst>
                  </p:cNvPr>
                  <p:cNvGrpSpPr/>
                  <p:nvPr/>
                </p:nvGrpSpPr>
                <p:grpSpPr>
                  <a:xfrm>
                    <a:off x="4471396" y="1783038"/>
                    <a:ext cx="188990" cy="342286"/>
                    <a:chOff x="1368308" y="1783038"/>
                    <a:chExt cx="188990" cy="342286"/>
                  </a:xfrm>
                </p:grpSpPr>
                <p:sp>
                  <p:nvSpPr>
                    <p:cNvPr id="522" name="フリーフォーム: 図形 521">
                      <a:extLst>
                        <a:ext uri="{FF2B5EF4-FFF2-40B4-BE49-F238E27FC236}">
                          <a16:creationId xmlns:a16="http://schemas.microsoft.com/office/drawing/2014/main" id="{0C45A1E5-2933-43B4-A53F-2F9161809E81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1368308" y="1783038"/>
                      <a:ext cx="188990" cy="342286"/>
                    </a:xfrm>
                    <a:custGeom>
                      <a:avLst/>
                      <a:gdLst>
                        <a:gd name="connsiteX0" fmla="*/ 109805 w 188990"/>
                        <a:gd name="connsiteY0" fmla="*/ 0 h 342286"/>
                        <a:gd name="connsiteX1" fmla="*/ 0 w 188990"/>
                        <a:gd name="connsiteY1" fmla="*/ 171143 h 342286"/>
                        <a:gd name="connsiteX2" fmla="*/ 109805 w 188990"/>
                        <a:gd name="connsiteY2" fmla="*/ 342286 h 342286"/>
                        <a:gd name="connsiteX3" fmla="*/ 111831 w 188990"/>
                        <a:gd name="connsiteY3" fmla="*/ 341648 h 342286"/>
                        <a:gd name="connsiteX4" fmla="*/ 188990 w 188990"/>
                        <a:gd name="connsiteY4" fmla="*/ 53688 h 342286"/>
                        <a:gd name="connsiteX5" fmla="*/ 187449 w 188990"/>
                        <a:gd name="connsiteY5" fmla="*/ 50126 h 342286"/>
                        <a:gd name="connsiteX6" fmla="*/ 109805 w 188990"/>
                        <a:gd name="connsiteY6" fmla="*/ 0 h 342286"/>
                        <a:gd name="connsiteX0" fmla="*/ 109805 w 188990"/>
                        <a:gd name="connsiteY0" fmla="*/ 0 h 342286"/>
                        <a:gd name="connsiteX1" fmla="*/ 0 w 188990"/>
                        <a:gd name="connsiteY1" fmla="*/ 171143 h 342286"/>
                        <a:gd name="connsiteX2" fmla="*/ 109805 w 188990"/>
                        <a:gd name="connsiteY2" fmla="*/ 342286 h 342286"/>
                        <a:gd name="connsiteX3" fmla="*/ 111831 w 188990"/>
                        <a:gd name="connsiteY3" fmla="*/ 341648 h 342286"/>
                        <a:gd name="connsiteX4" fmla="*/ 178321 w 188990"/>
                        <a:gd name="connsiteY4" fmla="*/ 93383 h 342286"/>
                        <a:gd name="connsiteX5" fmla="*/ 188990 w 188990"/>
                        <a:gd name="connsiteY5" fmla="*/ 53688 h 342286"/>
                        <a:gd name="connsiteX6" fmla="*/ 187449 w 188990"/>
                        <a:gd name="connsiteY6" fmla="*/ 50126 h 342286"/>
                        <a:gd name="connsiteX7" fmla="*/ 109805 w 188990"/>
                        <a:gd name="connsiteY7" fmla="*/ 0 h 342286"/>
                        <a:gd name="connsiteX0" fmla="*/ 178321 w 269761"/>
                        <a:gd name="connsiteY0" fmla="*/ 93383 h 342286"/>
                        <a:gd name="connsiteX1" fmla="*/ 188990 w 269761"/>
                        <a:gd name="connsiteY1" fmla="*/ 53688 h 342286"/>
                        <a:gd name="connsiteX2" fmla="*/ 187449 w 269761"/>
                        <a:gd name="connsiteY2" fmla="*/ 50126 h 342286"/>
                        <a:gd name="connsiteX3" fmla="*/ 109805 w 269761"/>
                        <a:gd name="connsiteY3" fmla="*/ 0 h 342286"/>
                        <a:gd name="connsiteX4" fmla="*/ 0 w 269761"/>
                        <a:gd name="connsiteY4" fmla="*/ 171143 h 342286"/>
                        <a:gd name="connsiteX5" fmla="*/ 109805 w 269761"/>
                        <a:gd name="connsiteY5" fmla="*/ 342286 h 342286"/>
                        <a:gd name="connsiteX6" fmla="*/ 111831 w 269761"/>
                        <a:gd name="connsiteY6" fmla="*/ 341648 h 342286"/>
                        <a:gd name="connsiteX7" fmla="*/ 269761 w 269761"/>
                        <a:gd name="connsiteY7" fmla="*/ 184823 h 342286"/>
                        <a:gd name="connsiteX0" fmla="*/ 188990 w 269761"/>
                        <a:gd name="connsiteY0" fmla="*/ 53688 h 342286"/>
                        <a:gd name="connsiteX1" fmla="*/ 187449 w 269761"/>
                        <a:gd name="connsiteY1" fmla="*/ 50126 h 342286"/>
                        <a:gd name="connsiteX2" fmla="*/ 109805 w 269761"/>
                        <a:gd name="connsiteY2" fmla="*/ 0 h 342286"/>
                        <a:gd name="connsiteX3" fmla="*/ 0 w 269761"/>
                        <a:gd name="connsiteY3" fmla="*/ 171143 h 342286"/>
                        <a:gd name="connsiteX4" fmla="*/ 109805 w 269761"/>
                        <a:gd name="connsiteY4" fmla="*/ 342286 h 342286"/>
                        <a:gd name="connsiteX5" fmla="*/ 111831 w 269761"/>
                        <a:gd name="connsiteY5" fmla="*/ 341648 h 342286"/>
                        <a:gd name="connsiteX6" fmla="*/ 269761 w 269761"/>
                        <a:gd name="connsiteY6" fmla="*/ 184823 h 342286"/>
                        <a:gd name="connsiteX0" fmla="*/ 188990 w 188990"/>
                        <a:gd name="connsiteY0" fmla="*/ 53688 h 342286"/>
                        <a:gd name="connsiteX1" fmla="*/ 187449 w 188990"/>
                        <a:gd name="connsiteY1" fmla="*/ 50126 h 342286"/>
                        <a:gd name="connsiteX2" fmla="*/ 109805 w 188990"/>
                        <a:gd name="connsiteY2" fmla="*/ 0 h 342286"/>
                        <a:gd name="connsiteX3" fmla="*/ 0 w 188990"/>
                        <a:gd name="connsiteY3" fmla="*/ 171143 h 342286"/>
                        <a:gd name="connsiteX4" fmla="*/ 109805 w 188990"/>
                        <a:gd name="connsiteY4" fmla="*/ 342286 h 342286"/>
                        <a:gd name="connsiteX5" fmla="*/ 111831 w 188990"/>
                        <a:gd name="connsiteY5" fmla="*/ 341648 h 3422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88990" h="342286">
                          <a:moveTo>
                            <a:pt x="188990" y="53688"/>
                          </a:moveTo>
                          <a:lnTo>
                            <a:pt x="187449" y="50126"/>
                          </a:lnTo>
                          <a:cubicBezTo>
                            <a:pt x="167578" y="19156"/>
                            <a:pt x="140127" y="0"/>
                            <a:pt x="109805" y="0"/>
                          </a:cubicBezTo>
                          <a:cubicBezTo>
                            <a:pt x="49161" y="0"/>
                            <a:pt x="0" y="76623"/>
                            <a:pt x="0" y="171143"/>
                          </a:cubicBezTo>
                          <a:cubicBezTo>
                            <a:pt x="0" y="265663"/>
                            <a:pt x="49161" y="342286"/>
                            <a:pt x="109805" y="342286"/>
                          </a:cubicBezTo>
                          <a:lnTo>
                            <a:pt x="111831" y="341648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23" name="フリーフォーム: 図形 522">
                      <a:extLst>
                        <a:ext uri="{FF2B5EF4-FFF2-40B4-BE49-F238E27FC236}">
                          <a16:creationId xmlns:a16="http://schemas.microsoft.com/office/drawing/2014/main" id="{BD850C06-5B0D-4986-BB02-0279E2ADCE04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1386510" y="1839869"/>
                      <a:ext cx="131404" cy="222946"/>
                    </a:xfrm>
                    <a:custGeom>
                      <a:avLst/>
                      <a:gdLst>
                        <a:gd name="connsiteX0" fmla="*/ 70049 w 131404"/>
                        <a:gd name="connsiteY0" fmla="*/ 0 h 222946"/>
                        <a:gd name="connsiteX1" fmla="*/ 0 w 131404"/>
                        <a:gd name="connsiteY1" fmla="*/ 111473 h 222946"/>
                        <a:gd name="connsiteX2" fmla="*/ 70049 w 131404"/>
                        <a:gd name="connsiteY2" fmla="*/ 222946 h 222946"/>
                        <a:gd name="connsiteX3" fmla="*/ 89572 w 131404"/>
                        <a:gd name="connsiteY3" fmla="*/ 216674 h 222946"/>
                        <a:gd name="connsiteX4" fmla="*/ 131404 w 131404"/>
                        <a:gd name="connsiteY4" fmla="*/ 60555 h 222946"/>
                        <a:gd name="connsiteX5" fmla="*/ 119581 w 131404"/>
                        <a:gd name="connsiteY5" fmla="*/ 32650 h 222946"/>
                        <a:gd name="connsiteX6" fmla="*/ 70049 w 131404"/>
                        <a:gd name="connsiteY6" fmla="*/ 0 h 2229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31404" h="222946">
                          <a:moveTo>
                            <a:pt x="70049" y="0"/>
                          </a:moveTo>
                          <a:cubicBezTo>
                            <a:pt x="31362" y="0"/>
                            <a:pt x="0" y="49908"/>
                            <a:pt x="0" y="111473"/>
                          </a:cubicBezTo>
                          <a:cubicBezTo>
                            <a:pt x="0" y="173038"/>
                            <a:pt x="31362" y="222946"/>
                            <a:pt x="70049" y="222946"/>
                          </a:cubicBezTo>
                          <a:lnTo>
                            <a:pt x="89572" y="216674"/>
                          </a:lnTo>
                          <a:lnTo>
                            <a:pt x="131404" y="60555"/>
                          </a:lnTo>
                          <a:lnTo>
                            <a:pt x="119581" y="32650"/>
                          </a:lnTo>
                          <a:cubicBezTo>
                            <a:pt x="106905" y="12477"/>
                            <a:pt x="89392" y="0"/>
                            <a:pt x="70049" y="0"/>
                          </a:cubicBezTo>
                          <a:close/>
                        </a:path>
                      </a:pathLst>
                    </a:cu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517" name="フリーフォーム: 図形 516">
                    <a:extLst>
                      <a:ext uri="{FF2B5EF4-FFF2-40B4-BE49-F238E27FC236}">
                        <a16:creationId xmlns:a16="http://schemas.microsoft.com/office/drawing/2014/main" id="{3B0B617F-474A-429B-8FDD-8EDED4170D2E}"/>
                      </a:ext>
                    </a:extLst>
                  </p:cNvPr>
                  <p:cNvSpPr/>
                  <p:nvPr/>
                </p:nvSpPr>
                <p:spPr>
                  <a:xfrm flipH="1">
                    <a:off x="4382647" y="1736883"/>
                    <a:ext cx="134584" cy="693077"/>
                  </a:xfrm>
                  <a:custGeom>
                    <a:avLst/>
                    <a:gdLst>
                      <a:gd name="connsiteX0" fmla="*/ 78677 w 134584"/>
                      <a:gd name="connsiteY0" fmla="*/ 0 h 693077"/>
                      <a:gd name="connsiteX1" fmla="*/ 9157 w 134584"/>
                      <a:gd name="connsiteY1" fmla="*/ 44460 h 693077"/>
                      <a:gd name="connsiteX2" fmla="*/ 0 w 134584"/>
                      <a:gd name="connsiteY2" fmla="*/ 207950 h 693077"/>
                      <a:gd name="connsiteX3" fmla="*/ 134584 w 134584"/>
                      <a:gd name="connsiteY3" fmla="*/ 693077 h 693077"/>
                      <a:gd name="connsiteX4" fmla="*/ 134584 w 134584"/>
                      <a:gd name="connsiteY4" fmla="*/ 693075 h 693077"/>
                      <a:gd name="connsiteX5" fmla="*/ 67292 w 134584"/>
                      <a:gd name="connsiteY5" fmla="*/ 207949 h 693077"/>
                      <a:gd name="connsiteX6" fmla="*/ 71850 w 134584"/>
                      <a:gd name="connsiteY6" fmla="*/ 67729 h 693077"/>
                      <a:gd name="connsiteX0" fmla="*/ 9157 w 134584"/>
                      <a:gd name="connsiteY0" fmla="*/ 44460 h 693077"/>
                      <a:gd name="connsiteX1" fmla="*/ 0 w 134584"/>
                      <a:gd name="connsiteY1" fmla="*/ 207950 h 693077"/>
                      <a:gd name="connsiteX2" fmla="*/ 134584 w 134584"/>
                      <a:gd name="connsiteY2" fmla="*/ 693077 h 693077"/>
                      <a:gd name="connsiteX3" fmla="*/ 134584 w 134584"/>
                      <a:gd name="connsiteY3" fmla="*/ 693075 h 693077"/>
                      <a:gd name="connsiteX4" fmla="*/ 67292 w 134584"/>
                      <a:gd name="connsiteY4" fmla="*/ 207949 h 693077"/>
                      <a:gd name="connsiteX5" fmla="*/ 71850 w 134584"/>
                      <a:gd name="connsiteY5" fmla="*/ 67729 h 693077"/>
                      <a:gd name="connsiteX6" fmla="*/ 78677 w 134584"/>
                      <a:gd name="connsiteY6" fmla="*/ 0 h 693077"/>
                      <a:gd name="connsiteX7" fmla="*/ 100597 w 134584"/>
                      <a:gd name="connsiteY7" fmla="*/ 135900 h 693077"/>
                      <a:gd name="connsiteX0" fmla="*/ 9157 w 134584"/>
                      <a:gd name="connsiteY0" fmla="*/ 44460 h 693077"/>
                      <a:gd name="connsiteX1" fmla="*/ 0 w 134584"/>
                      <a:gd name="connsiteY1" fmla="*/ 207950 h 693077"/>
                      <a:gd name="connsiteX2" fmla="*/ 134584 w 134584"/>
                      <a:gd name="connsiteY2" fmla="*/ 693077 h 693077"/>
                      <a:gd name="connsiteX3" fmla="*/ 134584 w 134584"/>
                      <a:gd name="connsiteY3" fmla="*/ 693075 h 693077"/>
                      <a:gd name="connsiteX4" fmla="*/ 67292 w 134584"/>
                      <a:gd name="connsiteY4" fmla="*/ 207949 h 693077"/>
                      <a:gd name="connsiteX5" fmla="*/ 71850 w 134584"/>
                      <a:gd name="connsiteY5" fmla="*/ 67729 h 693077"/>
                      <a:gd name="connsiteX6" fmla="*/ 78677 w 134584"/>
                      <a:gd name="connsiteY6" fmla="*/ 0 h 6930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34584" h="693077">
                        <a:moveTo>
                          <a:pt x="9157" y="44460"/>
                        </a:moveTo>
                        <a:lnTo>
                          <a:pt x="0" y="207950"/>
                        </a:lnTo>
                        <a:cubicBezTo>
                          <a:pt x="0" y="475878"/>
                          <a:pt x="60255" y="693077"/>
                          <a:pt x="134584" y="693077"/>
                        </a:cubicBezTo>
                        <a:lnTo>
                          <a:pt x="134584" y="693075"/>
                        </a:lnTo>
                        <a:cubicBezTo>
                          <a:pt x="92223" y="578553"/>
                          <a:pt x="67292" y="398820"/>
                          <a:pt x="67292" y="207949"/>
                        </a:cubicBezTo>
                        <a:cubicBezTo>
                          <a:pt x="67292" y="160231"/>
                          <a:pt x="68850" y="113210"/>
                          <a:pt x="71850" y="67729"/>
                        </a:cubicBezTo>
                        <a:lnTo>
                          <a:pt x="78677" y="0"/>
                        </a:lnTo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18" name="フリーフォーム: 図形 517">
                    <a:extLst>
                      <a:ext uri="{FF2B5EF4-FFF2-40B4-BE49-F238E27FC236}">
                        <a16:creationId xmlns:a16="http://schemas.microsoft.com/office/drawing/2014/main" id="{61C6F087-C0A7-460D-AC18-2B411870C0E8}"/>
                      </a:ext>
                    </a:extLst>
                  </p:cNvPr>
                  <p:cNvSpPr/>
                  <p:nvPr/>
                </p:nvSpPr>
                <p:spPr>
                  <a:xfrm rot="7200000">
                    <a:off x="4170371" y="1240253"/>
                    <a:ext cx="354985" cy="728127"/>
                  </a:xfrm>
                  <a:custGeom>
                    <a:avLst/>
                    <a:gdLst>
                      <a:gd name="connsiteX0" fmla="*/ 54975 w 355439"/>
                      <a:gd name="connsiteY0" fmla="*/ 567015 h 727358"/>
                      <a:gd name="connsiteX1" fmla="*/ 54178 w 355439"/>
                      <a:gd name="connsiteY1" fmla="*/ 565542 h 727358"/>
                      <a:gd name="connsiteX2" fmla="*/ 60615 w 355439"/>
                      <a:gd name="connsiteY2" fmla="*/ 461568 h 727358"/>
                      <a:gd name="connsiteX3" fmla="*/ 94585 w 355439"/>
                      <a:gd name="connsiteY3" fmla="*/ 280794 h 727358"/>
                      <a:gd name="connsiteX4" fmla="*/ 21560 w 355439"/>
                      <a:gd name="connsiteY4" fmla="*/ 288183 h 727358"/>
                      <a:gd name="connsiteX5" fmla="*/ 0 w 355439"/>
                      <a:gd name="connsiteY5" fmla="*/ 294900 h 727358"/>
                      <a:gd name="connsiteX6" fmla="*/ 454 w 355439"/>
                      <a:gd name="connsiteY6" fmla="*/ 290385 h 727358"/>
                      <a:gd name="connsiteX7" fmla="*/ 355439 w 355439"/>
                      <a:gd name="connsiteY7" fmla="*/ 0 h 727358"/>
                      <a:gd name="connsiteX8" fmla="*/ 355439 w 355439"/>
                      <a:gd name="connsiteY8" fmla="*/ 727358 h 727358"/>
                      <a:gd name="connsiteX9" fmla="*/ 54975 w 355439"/>
                      <a:gd name="connsiteY9" fmla="*/ 567015 h 727358"/>
                      <a:gd name="connsiteX0" fmla="*/ 94585 w 355439"/>
                      <a:gd name="connsiteY0" fmla="*/ 280794 h 727358"/>
                      <a:gd name="connsiteX1" fmla="*/ 21560 w 355439"/>
                      <a:gd name="connsiteY1" fmla="*/ 288183 h 727358"/>
                      <a:gd name="connsiteX2" fmla="*/ 0 w 355439"/>
                      <a:gd name="connsiteY2" fmla="*/ 294900 h 727358"/>
                      <a:gd name="connsiteX3" fmla="*/ 454 w 355439"/>
                      <a:gd name="connsiteY3" fmla="*/ 290385 h 727358"/>
                      <a:gd name="connsiteX4" fmla="*/ 355439 w 355439"/>
                      <a:gd name="connsiteY4" fmla="*/ 0 h 727358"/>
                      <a:gd name="connsiteX5" fmla="*/ 355439 w 355439"/>
                      <a:gd name="connsiteY5" fmla="*/ 727358 h 727358"/>
                      <a:gd name="connsiteX6" fmla="*/ 54975 w 355439"/>
                      <a:gd name="connsiteY6" fmla="*/ 567015 h 727358"/>
                      <a:gd name="connsiteX7" fmla="*/ 54178 w 355439"/>
                      <a:gd name="connsiteY7" fmla="*/ 565542 h 727358"/>
                      <a:gd name="connsiteX8" fmla="*/ 60615 w 355439"/>
                      <a:gd name="connsiteY8" fmla="*/ 461568 h 727358"/>
                      <a:gd name="connsiteX9" fmla="*/ 186025 w 355439"/>
                      <a:gd name="connsiteY9" fmla="*/ 372234 h 727358"/>
                      <a:gd name="connsiteX0" fmla="*/ 94585 w 355439"/>
                      <a:gd name="connsiteY0" fmla="*/ 280794 h 727358"/>
                      <a:gd name="connsiteX1" fmla="*/ 21560 w 355439"/>
                      <a:gd name="connsiteY1" fmla="*/ 288183 h 727358"/>
                      <a:gd name="connsiteX2" fmla="*/ 0 w 355439"/>
                      <a:gd name="connsiteY2" fmla="*/ 294900 h 727358"/>
                      <a:gd name="connsiteX3" fmla="*/ 454 w 355439"/>
                      <a:gd name="connsiteY3" fmla="*/ 290385 h 727358"/>
                      <a:gd name="connsiteX4" fmla="*/ 355439 w 355439"/>
                      <a:gd name="connsiteY4" fmla="*/ 0 h 727358"/>
                      <a:gd name="connsiteX5" fmla="*/ 355439 w 355439"/>
                      <a:gd name="connsiteY5" fmla="*/ 727358 h 727358"/>
                      <a:gd name="connsiteX6" fmla="*/ 54975 w 355439"/>
                      <a:gd name="connsiteY6" fmla="*/ 567015 h 727358"/>
                      <a:gd name="connsiteX7" fmla="*/ 54178 w 355439"/>
                      <a:gd name="connsiteY7" fmla="*/ 565542 h 727358"/>
                      <a:gd name="connsiteX8" fmla="*/ 60615 w 355439"/>
                      <a:gd name="connsiteY8" fmla="*/ 461568 h 727358"/>
                      <a:gd name="connsiteX0" fmla="*/ 94585 w 355439"/>
                      <a:gd name="connsiteY0" fmla="*/ 280794 h 727358"/>
                      <a:gd name="connsiteX1" fmla="*/ 21560 w 355439"/>
                      <a:gd name="connsiteY1" fmla="*/ 288183 h 727358"/>
                      <a:gd name="connsiteX2" fmla="*/ 0 w 355439"/>
                      <a:gd name="connsiteY2" fmla="*/ 294900 h 727358"/>
                      <a:gd name="connsiteX3" fmla="*/ 454 w 355439"/>
                      <a:gd name="connsiteY3" fmla="*/ 290385 h 727358"/>
                      <a:gd name="connsiteX4" fmla="*/ 355439 w 355439"/>
                      <a:gd name="connsiteY4" fmla="*/ 0 h 727358"/>
                      <a:gd name="connsiteX5" fmla="*/ 355439 w 355439"/>
                      <a:gd name="connsiteY5" fmla="*/ 727358 h 727358"/>
                      <a:gd name="connsiteX6" fmla="*/ 54975 w 355439"/>
                      <a:gd name="connsiteY6" fmla="*/ 567015 h 727358"/>
                      <a:gd name="connsiteX7" fmla="*/ 54178 w 355439"/>
                      <a:gd name="connsiteY7" fmla="*/ 565542 h 727358"/>
                      <a:gd name="connsiteX0" fmla="*/ 21560 w 355439"/>
                      <a:gd name="connsiteY0" fmla="*/ 288183 h 727358"/>
                      <a:gd name="connsiteX1" fmla="*/ 0 w 355439"/>
                      <a:gd name="connsiteY1" fmla="*/ 294900 h 727358"/>
                      <a:gd name="connsiteX2" fmla="*/ 454 w 355439"/>
                      <a:gd name="connsiteY2" fmla="*/ 290385 h 727358"/>
                      <a:gd name="connsiteX3" fmla="*/ 355439 w 355439"/>
                      <a:gd name="connsiteY3" fmla="*/ 0 h 727358"/>
                      <a:gd name="connsiteX4" fmla="*/ 355439 w 355439"/>
                      <a:gd name="connsiteY4" fmla="*/ 727358 h 727358"/>
                      <a:gd name="connsiteX5" fmla="*/ 54975 w 355439"/>
                      <a:gd name="connsiteY5" fmla="*/ 567015 h 727358"/>
                      <a:gd name="connsiteX6" fmla="*/ 54178 w 355439"/>
                      <a:gd name="connsiteY6" fmla="*/ 565542 h 727358"/>
                      <a:gd name="connsiteX0" fmla="*/ 0 w 355439"/>
                      <a:gd name="connsiteY0" fmla="*/ 294900 h 727358"/>
                      <a:gd name="connsiteX1" fmla="*/ 454 w 355439"/>
                      <a:gd name="connsiteY1" fmla="*/ 290385 h 727358"/>
                      <a:gd name="connsiteX2" fmla="*/ 355439 w 355439"/>
                      <a:gd name="connsiteY2" fmla="*/ 0 h 727358"/>
                      <a:gd name="connsiteX3" fmla="*/ 355439 w 355439"/>
                      <a:gd name="connsiteY3" fmla="*/ 727358 h 727358"/>
                      <a:gd name="connsiteX4" fmla="*/ 54975 w 355439"/>
                      <a:gd name="connsiteY4" fmla="*/ 567015 h 727358"/>
                      <a:gd name="connsiteX5" fmla="*/ 54178 w 355439"/>
                      <a:gd name="connsiteY5" fmla="*/ 565542 h 727358"/>
                      <a:gd name="connsiteX0" fmla="*/ 0 w 355439"/>
                      <a:gd name="connsiteY0" fmla="*/ 294900 h 727358"/>
                      <a:gd name="connsiteX1" fmla="*/ 454 w 355439"/>
                      <a:gd name="connsiteY1" fmla="*/ 290385 h 727358"/>
                      <a:gd name="connsiteX2" fmla="*/ 355439 w 355439"/>
                      <a:gd name="connsiteY2" fmla="*/ 0 h 727358"/>
                      <a:gd name="connsiteX3" fmla="*/ 355439 w 355439"/>
                      <a:gd name="connsiteY3" fmla="*/ 727358 h 727358"/>
                      <a:gd name="connsiteX4" fmla="*/ 54975 w 355439"/>
                      <a:gd name="connsiteY4" fmla="*/ 567015 h 727358"/>
                      <a:gd name="connsiteX5" fmla="*/ 54178 w 355439"/>
                      <a:gd name="connsiteY5" fmla="*/ 565542 h 727358"/>
                      <a:gd name="connsiteX0" fmla="*/ 0 w 354985"/>
                      <a:gd name="connsiteY0" fmla="*/ 290385 h 727358"/>
                      <a:gd name="connsiteX1" fmla="*/ 354985 w 354985"/>
                      <a:gd name="connsiteY1" fmla="*/ 0 h 727358"/>
                      <a:gd name="connsiteX2" fmla="*/ 354985 w 354985"/>
                      <a:gd name="connsiteY2" fmla="*/ 727358 h 727358"/>
                      <a:gd name="connsiteX3" fmla="*/ 54521 w 354985"/>
                      <a:gd name="connsiteY3" fmla="*/ 567015 h 727358"/>
                      <a:gd name="connsiteX4" fmla="*/ 53724 w 354985"/>
                      <a:gd name="connsiteY4" fmla="*/ 565542 h 727358"/>
                      <a:gd name="connsiteX0" fmla="*/ 0 w 354985"/>
                      <a:gd name="connsiteY0" fmla="*/ 290385 h 771459"/>
                      <a:gd name="connsiteX1" fmla="*/ 354985 w 354985"/>
                      <a:gd name="connsiteY1" fmla="*/ 0 h 771459"/>
                      <a:gd name="connsiteX2" fmla="*/ 354985 w 354985"/>
                      <a:gd name="connsiteY2" fmla="*/ 727358 h 771459"/>
                      <a:gd name="connsiteX3" fmla="*/ 158328 w 354985"/>
                      <a:gd name="connsiteY3" fmla="*/ 677242 h 771459"/>
                      <a:gd name="connsiteX4" fmla="*/ 54521 w 354985"/>
                      <a:gd name="connsiteY4" fmla="*/ 567015 h 771459"/>
                      <a:gd name="connsiteX5" fmla="*/ 53724 w 354985"/>
                      <a:gd name="connsiteY5" fmla="*/ 565542 h 771459"/>
                      <a:gd name="connsiteX0" fmla="*/ 0 w 354985"/>
                      <a:gd name="connsiteY0" fmla="*/ 290385 h 771459"/>
                      <a:gd name="connsiteX1" fmla="*/ 354985 w 354985"/>
                      <a:gd name="connsiteY1" fmla="*/ 0 h 771459"/>
                      <a:gd name="connsiteX2" fmla="*/ 354985 w 354985"/>
                      <a:gd name="connsiteY2" fmla="*/ 727358 h 771459"/>
                      <a:gd name="connsiteX3" fmla="*/ 158328 w 354985"/>
                      <a:gd name="connsiteY3" fmla="*/ 677242 h 771459"/>
                      <a:gd name="connsiteX4" fmla="*/ 54521 w 354985"/>
                      <a:gd name="connsiteY4" fmla="*/ 567015 h 771459"/>
                      <a:gd name="connsiteX0" fmla="*/ 0 w 354985"/>
                      <a:gd name="connsiteY0" fmla="*/ 290385 h 771459"/>
                      <a:gd name="connsiteX1" fmla="*/ 354985 w 354985"/>
                      <a:gd name="connsiteY1" fmla="*/ 0 h 771459"/>
                      <a:gd name="connsiteX2" fmla="*/ 354985 w 354985"/>
                      <a:gd name="connsiteY2" fmla="*/ 727358 h 771459"/>
                      <a:gd name="connsiteX3" fmla="*/ 158328 w 354985"/>
                      <a:gd name="connsiteY3" fmla="*/ 677242 h 771459"/>
                      <a:gd name="connsiteX0" fmla="*/ 0 w 354985"/>
                      <a:gd name="connsiteY0" fmla="*/ 290385 h 727358"/>
                      <a:gd name="connsiteX1" fmla="*/ 354985 w 354985"/>
                      <a:gd name="connsiteY1" fmla="*/ 0 h 727358"/>
                      <a:gd name="connsiteX2" fmla="*/ 354985 w 354985"/>
                      <a:gd name="connsiteY2" fmla="*/ 727358 h 727358"/>
                      <a:gd name="connsiteX3" fmla="*/ 158328 w 354985"/>
                      <a:gd name="connsiteY3" fmla="*/ 677242 h 727358"/>
                      <a:gd name="connsiteX0" fmla="*/ 0 w 354985"/>
                      <a:gd name="connsiteY0" fmla="*/ 290385 h 727358"/>
                      <a:gd name="connsiteX1" fmla="*/ 354985 w 354985"/>
                      <a:gd name="connsiteY1" fmla="*/ 0 h 727358"/>
                      <a:gd name="connsiteX2" fmla="*/ 354985 w 354985"/>
                      <a:gd name="connsiteY2" fmla="*/ 727358 h 727358"/>
                      <a:gd name="connsiteX3" fmla="*/ 158328 w 354985"/>
                      <a:gd name="connsiteY3" fmla="*/ 677242 h 727358"/>
                      <a:gd name="connsiteX0" fmla="*/ 0 w 354985"/>
                      <a:gd name="connsiteY0" fmla="*/ 290385 h 727358"/>
                      <a:gd name="connsiteX1" fmla="*/ 354985 w 354985"/>
                      <a:gd name="connsiteY1" fmla="*/ 0 h 727358"/>
                      <a:gd name="connsiteX2" fmla="*/ 354985 w 354985"/>
                      <a:gd name="connsiteY2" fmla="*/ 727358 h 727358"/>
                      <a:gd name="connsiteX3" fmla="*/ 165387 w 354985"/>
                      <a:gd name="connsiteY3" fmla="*/ 670417 h 727358"/>
                      <a:gd name="connsiteX0" fmla="*/ 0 w 354985"/>
                      <a:gd name="connsiteY0" fmla="*/ 290385 h 727358"/>
                      <a:gd name="connsiteX1" fmla="*/ 354985 w 354985"/>
                      <a:gd name="connsiteY1" fmla="*/ 0 h 727358"/>
                      <a:gd name="connsiteX2" fmla="*/ 354985 w 354985"/>
                      <a:gd name="connsiteY2" fmla="*/ 727358 h 727358"/>
                      <a:gd name="connsiteX3" fmla="*/ 183799 w 354985"/>
                      <a:gd name="connsiteY3" fmla="*/ 692782 h 727358"/>
                      <a:gd name="connsiteX0" fmla="*/ 0 w 354985"/>
                      <a:gd name="connsiteY0" fmla="*/ 290385 h 727358"/>
                      <a:gd name="connsiteX1" fmla="*/ 354985 w 354985"/>
                      <a:gd name="connsiteY1" fmla="*/ 0 h 727358"/>
                      <a:gd name="connsiteX2" fmla="*/ 354985 w 354985"/>
                      <a:gd name="connsiteY2" fmla="*/ 727358 h 727358"/>
                      <a:gd name="connsiteX3" fmla="*/ 183799 w 354985"/>
                      <a:gd name="connsiteY3" fmla="*/ 692782 h 727358"/>
                      <a:gd name="connsiteX0" fmla="*/ 0 w 354985"/>
                      <a:gd name="connsiteY0" fmla="*/ 290385 h 727982"/>
                      <a:gd name="connsiteX1" fmla="*/ 354985 w 354985"/>
                      <a:gd name="connsiteY1" fmla="*/ 0 h 727982"/>
                      <a:gd name="connsiteX2" fmla="*/ 354985 w 354985"/>
                      <a:gd name="connsiteY2" fmla="*/ 727358 h 727982"/>
                      <a:gd name="connsiteX3" fmla="*/ 183799 w 354985"/>
                      <a:gd name="connsiteY3" fmla="*/ 692782 h 727982"/>
                      <a:gd name="connsiteX0" fmla="*/ 0 w 354985"/>
                      <a:gd name="connsiteY0" fmla="*/ 290385 h 727358"/>
                      <a:gd name="connsiteX1" fmla="*/ 354985 w 354985"/>
                      <a:gd name="connsiteY1" fmla="*/ 0 h 727358"/>
                      <a:gd name="connsiteX2" fmla="*/ 354985 w 354985"/>
                      <a:gd name="connsiteY2" fmla="*/ 727358 h 727358"/>
                      <a:gd name="connsiteX3" fmla="*/ 183799 w 354985"/>
                      <a:gd name="connsiteY3" fmla="*/ 692782 h 727358"/>
                      <a:gd name="connsiteX0" fmla="*/ 0 w 354985"/>
                      <a:gd name="connsiteY0" fmla="*/ 290385 h 728691"/>
                      <a:gd name="connsiteX1" fmla="*/ 354985 w 354985"/>
                      <a:gd name="connsiteY1" fmla="*/ 0 h 728691"/>
                      <a:gd name="connsiteX2" fmla="*/ 354985 w 354985"/>
                      <a:gd name="connsiteY2" fmla="*/ 727358 h 728691"/>
                      <a:gd name="connsiteX3" fmla="*/ 183799 w 354985"/>
                      <a:gd name="connsiteY3" fmla="*/ 692782 h 728691"/>
                      <a:gd name="connsiteX0" fmla="*/ 0 w 354985"/>
                      <a:gd name="connsiteY0" fmla="*/ 290385 h 728127"/>
                      <a:gd name="connsiteX1" fmla="*/ 354985 w 354985"/>
                      <a:gd name="connsiteY1" fmla="*/ 0 h 728127"/>
                      <a:gd name="connsiteX2" fmla="*/ 354985 w 354985"/>
                      <a:gd name="connsiteY2" fmla="*/ 727358 h 728127"/>
                      <a:gd name="connsiteX3" fmla="*/ 183799 w 354985"/>
                      <a:gd name="connsiteY3" fmla="*/ 692782 h 7281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54985" h="728127">
                        <a:moveTo>
                          <a:pt x="0" y="290385"/>
                        </a:moveTo>
                        <a:cubicBezTo>
                          <a:pt x="33787" y="124663"/>
                          <a:pt x="179881" y="0"/>
                          <a:pt x="354985" y="0"/>
                        </a:cubicBezTo>
                        <a:cubicBezTo>
                          <a:pt x="294594" y="238664"/>
                          <a:pt x="294593" y="488694"/>
                          <a:pt x="354985" y="727358"/>
                        </a:cubicBezTo>
                        <a:cubicBezTo>
                          <a:pt x="323206" y="732418"/>
                          <a:pt x="223799" y="711576"/>
                          <a:pt x="183799" y="692782"/>
                        </a:cubicBezTo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19" name="月 518">
                    <a:extLst>
                      <a:ext uri="{FF2B5EF4-FFF2-40B4-BE49-F238E27FC236}">
                        <a16:creationId xmlns:a16="http://schemas.microsoft.com/office/drawing/2014/main" id="{D1BDFA92-0116-4036-8CA1-C17D3091D0E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067636" y="1568064"/>
                    <a:ext cx="59509" cy="182672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20" name="四角形: 上の 2 つの角を丸める 519">
                    <a:extLst>
                      <a:ext uri="{FF2B5EF4-FFF2-40B4-BE49-F238E27FC236}">
                        <a16:creationId xmlns:a16="http://schemas.microsoft.com/office/drawing/2014/main" id="{8AEFCFFD-1580-496C-87A2-70402132BB73}"/>
                      </a:ext>
                    </a:extLst>
                  </p:cNvPr>
                  <p:cNvSpPr/>
                  <p:nvPr/>
                </p:nvSpPr>
                <p:spPr>
                  <a:xfrm>
                    <a:off x="4270048" y="2629771"/>
                    <a:ext cx="181463" cy="900900"/>
                  </a:xfrm>
                  <a:prstGeom prst="round2SameRect">
                    <a:avLst>
                      <a:gd name="adj1" fmla="val 40288"/>
                      <a:gd name="adj2" fmla="val 0"/>
                    </a:avLst>
                  </a:prstGeom>
                  <a:solidFill>
                    <a:srgbClr val="000000">
                      <a:alpha val="3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1" name="フリーフォーム: 図形 520">
                    <a:extLst>
                      <a:ext uri="{FF2B5EF4-FFF2-40B4-BE49-F238E27FC236}">
                        <a16:creationId xmlns:a16="http://schemas.microsoft.com/office/drawing/2014/main" id="{C36BCEA3-5806-479E-A9A0-CEBDEB0B7DF0}"/>
                      </a:ext>
                    </a:extLst>
                  </p:cNvPr>
                  <p:cNvSpPr/>
                  <p:nvPr/>
                </p:nvSpPr>
                <p:spPr>
                  <a:xfrm flipH="1">
                    <a:off x="4300244" y="2584534"/>
                    <a:ext cx="328822" cy="947738"/>
                  </a:xfrm>
                  <a:custGeom>
                    <a:avLst/>
                    <a:gdLst>
                      <a:gd name="connsiteX0" fmla="*/ 42070 w 328822"/>
                      <a:gd name="connsiteY0" fmla="*/ 0 h 947738"/>
                      <a:gd name="connsiteX1" fmla="*/ 286752 w 328822"/>
                      <a:gd name="connsiteY1" fmla="*/ 0 h 947738"/>
                      <a:gd name="connsiteX2" fmla="*/ 315902 w 328822"/>
                      <a:gd name="connsiteY2" fmla="*/ 43235 h 947738"/>
                      <a:gd name="connsiteX3" fmla="*/ 328822 w 328822"/>
                      <a:gd name="connsiteY3" fmla="*/ 107231 h 947738"/>
                      <a:gd name="connsiteX4" fmla="*/ 328822 w 328822"/>
                      <a:gd name="connsiteY4" fmla="*/ 947738 h 947738"/>
                      <a:gd name="connsiteX5" fmla="*/ 0 w 328822"/>
                      <a:gd name="connsiteY5" fmla="*/ 947738 h 947738"/>
                      <a:gd name="connsiteX6" fmla="*/ 0 w 328822"/>
                      <a:gd name="connsiteY6" fmla="*/ 107231 h 947738"/>
                      <a:gd name="connsiteX7" fmla="*/ 12920 w 328822"/>
                      <a:gd name="connsiteY7" fmla="*/ 43235 h 947738"/>
                      <a:gd name="connsiteX0" fmla="*/ 315902 w 407342"/>
                      <a:gd name="connsiteY0" fmla="*/ 43235 h 947738"/>
                      <a:gd name="connsiteX1" fmla="*/ 328822 w 407342"/>
                      <a:gd name="connsiteY1" fmla="*/ 107231 h 947738"/>
                      <a:gd name="connsiteX2" fmla="*/ 328822 w 407342"/>
                      <a:gd name="connsiteY2" fmla="*/ 947738 h 947738"/>
                      <a:gd name="connsiteX3" fmla="*/ 0 w 407342"/>
                      <a:gd name="connsiteY3" fmla="*/ 947738 h 947738"/>
                      <a:gd name="connsiteX4" fmla="*/ 0 w 407342"/>
                      <a:gd name="connsiteY4" fmla="*/ 107231 h 947738"/>
                      <a:gd name="connsiteX5" fmla="*/ 12920 w 407342"/>
                      <a:gd name="connsiteY5" fmla="*/ 43235 h 947738"/>
                      <a:gd name="connsiteX6" fmla="*/ 42070 w 407342"/>
                      <a:gd name="connsiteY6" fmla="*/ 0 h 947738"/>
                      <a:gd name="connsiteX7" fmla="*/ 286752 w 407342"/>
                      <a:gd name="connsiteY7" fmla="*/ 0 h 947738"/>
                      <a:gd name="connsiteX8" fmla="*/ 407342 w 407342"/>
                      <a:gd name="connsiteY8" fmla="*/ 134675 h 947738"/>
                      <a:gd name="connsiteX0" fmla="*/ 315902 w 328822"/>
                      <a:gd name="connsiteY0" fmla="*/ 43235 h 947738"/>
                      <a:gd name="connsiteX1" fmla="*/ 328822 w 328822"/>
                      <a:gd name="connsiteY1" fmla="*/ 107231 h 947738"/>
                      <a:gd name="connsiteX2" fmla="*/ 328822 w 328822"/>
                      <a:gd name="connsiteY2" fmla="*/ 947738 h 947738"/>
                      <a:gd name="connsiteX3" fmla="*/ 0 w 328822"/>
                      <a:gd name="connsiteY3" fmla="*/ 947738 h 947738"/>
                      <a:gd name="connsiteX4" fmla="*/ 0 w 328822"/>
                      <a:gd name="connsiteY4" fmla="*/ 107231 h 947738"/>
                      <a:gd name="connsiteX5" fmla="*/ 12920 w 328822"/>
                      <a:gd name="connsiteY5" fmla="*/ 43235 h 947738"/>
                      <a:gd name="connsiteX6" fmla="*/ 42070 w 328822"/>
                      <a:gd name="connsiteY6" fmla="*/ 0 h 947738"/>
                      <a:gd name="connsiteX7" fmla="*/ 286752 w 328822"/>
                      <a:gd name="connsiteY7" fmla="*/ 0 h 947738"/>
                      <a:gd name="connsiteX0" fmla="*/ 315902 w 328822"/>
                      <a:gd name="connsiteY0" fmla="*/ 43235 h 947738"/>
                      <a:gd name="connsiteX1" fmla="*/ 328822 w 328822"/>
                      <a:gd name="connsiteY1" fmla="*/ 107231 h 947738"/>
                      <a:gd name="connsiteX2" fmla="*/ 328822 w 328822"/>
                      <a:gd name="connsiteY2" fmla="*/ 947738 h 947738"/>
                      <a:gd name="connsiteX3" fmla="*/ 0 w 328822"/>
                      <a:gd name="connsiteY3" fmla="*/ 947738 h 947738"/>
                      <a:gd name="connsiteX4" fmla="*/ 0 w 328822"/>
                      <a:gd name="connsiteY4" fmla="*/ 107231 h 947738"/>
                      <a:gd name="connsiteX5" fmla="*/ 12920 w 328822"/>
                      <a:gd name="connsiteY5" fmla="*/ 43235 h 947738"/>
                      <a:gd name="connsiteX6" fmla="*/ 42070 w 328822"/>
                      <a:gd name="connsiteY6" fmla="*/ 0 h 947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28822" h="947738">
                        <a:moveTo>
                          <a:pt x="315902" y="43235"/>
                        </a:moveTo>
                        <a:cubicBezTo>
                          <a:pt x="324222" y="62905"/>
                          <a:pt x="328822" y="84531"/>
                          <a:pt x="328822" y="107231"/>
                        </a:cubicBezTo>
                        <a:lnTo>
                          <a:pt x="328822" y="947738"/>
                        </a:lnTo>
                        <a:lnTo>
                          <a:pt x="0" y="947738"/>
                        </a:lnTo>
                        <a:lnTo>
                          <a:pt x="0" y="107231"/>
                        </a:lnTo>
                        <a:cubicBezTo>
                          <a:pt x="0" y="84531"/>
                          <a:pt x="4601" y="62905"/>
                          <a:pt x="12920" y="43235"/>
                        </a:cubicBezTo>
                        <a:lnTo>
                          <a:pt x="42070" y="0"/>
                        </a:lnTo>
                      </a:path>
                    </a:pathLst>
                  </a:custGeom>
                  <a:solidFill>
                    <a:schemeClr val="accent6">
                      <a:lumMod val="7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10" name="フリーフォーム: 図形 509">
                  <a:extLst>
                    <a:ext uri="{FF2B5EF4-FFF2-40B4-BE49-F238E27FC236}">
                      <a16:creationId xmlns:a16="http://schemas.microsoft.com/office/drawing/2014/main" id="{5B7BF11C-9793-4C9F-BEDB-70A74D5CE244}"/>
                    </a:ext>
                  </a:extLst>
                </p:cNvPr>
                <p:cNvSpPr/>
                <p:nvPr/>
              </p:nvSpPr>
              <p:spPr>
                <a:xfrm rot="2700000" flipH="1">
                  <a:off x="4614524" y="1744655"/>
                  <a:ext cx="138368" cy="184756"/>
                </a:xfrm>
                <a:custGeom>
                  <a:avLst/>
                  <a:gdLst>
                    <a:gd name="connsiteX0" fmla="*/ 75436 w 138368"/>
                    <a:gd name="connsiteY0" fmla="*/ 0 h 184756"/>
                    <a:gd name="connsiteX1" fmla="*/ 86430 w 138368"/>
                    <a:gd name="connsiteY1" fmla="*/ 48402 h 184756"/>
                    <a:gd name="connsiteX2" fmla="*/ 101884 w 138368"/>
                    <a:gd name="connsiteY2" fmla="*/ 46960 h 184756"/>
                    <a:gd name="connsiteX3" fmla="*/ 126330 w 138368"/>
                    <a:gd name="connsiteY3" fmla="*/ 58433 h 184756"/>
                    <a:gd name="connsiteX4" fmla="*/ 118437 w 138368"/>
                    <a:gd name="connsiteY4" fmla="*/ 151353 h 184756"/>
                    <a:gd name="connsiteX5" fmla="*/ 91809 w 138368"/>
                    <a:gd name="connsiteY5" fmla="*/ 184756 h 184756"/>
                    <a:gd name="connsiteX6" fmla="*/ 103658 w 138368"/>
                    <a:gd name="connsiteY6" fmla="*/ 153023 h 184756"/>
                    <a:gd name="connsiteX7" fmla="*/ 89711 w 138368"/>
                    <a:gd name="connsiteY7" fmla="*/ 95053 h 184756"/>
                    <a:gd name="connsiteX8" fmla="*/ 31741 w 138368"/>
                    <a:gd name="connsiteY8" fmla="*/ 81106 h 184756"/>
                    <a:gd name="connsiteX9" fmla="*/ 0 w 138368"/>
                    <a:gd name="connsiteY9" fmla="*/ 92958 h 184756"/>
                    <a:gd name="connsiteX10" fmla="*/ 25917 w 138368"/>
                    <a:gd name="connsiteY10" fmla="*/ 72299 h 184756"/>
                    <a:gd name="connsiteX11" fmla="*/ 39323 w 138368"/>
                    <a:gd name="connsiteY11" fmla="*/ 13279 h 184756"/>
                    <a:gd name="connsiteX12" fmla="*/ 49698 w 138368"/>
                    <a:gd name="connsiteY12" fmla="*/ 58955 h 184756"/>
                    <a:gd name="connsiteX13" fmla="*/ 63459 w 138368"/>
                    <a:gd name="connsiteY13" fmla="*/ 52729 h 1847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8368" h="184756">
                      <a:moveTo>
                        <a:pt x="75436" y="0"/>
                      </a:moveTo>
                      <a:lnTo>
                        <a:pt x="86430" y="48402"/>
                      </a:lnTo>
                      <a:lnTo>
                        <a:pt x="101884" y="46960"/>
                      </a:lnTo>
                      <a:cubicBezTo>
                        <a:pt x="111581" y="48303"/>
                        <a:pt x="119959" y="52063"/>
                        <a:pt x="126330" y="58433"/>
                      </a:cubicBezTo>
                      <a:cubicBezTo>
                        <a:pt x="145442" y="77545"/>
                        <a:pt x="141054" y="114727"/>
                        <a:pt x="118437" y="151353"/>
                      </a:cubicBezTo>
                      <a:lnTo>
                        <a:pt x="91809" y="184756"/>
                      </a:lnTo>
                      <a:lnTo>
                        <a:pt x="103658" y="153023"/>
                      </a:lnTo>
                      <a:cubicBezTo>
                        <a:pt x="108055" y="130221"/>
                        <a:pt x="103754" y="109096"/>
                        <a:pt x="89711" y="95053"/>
                      </a:cubicBezTo>
                      <a:cubicBezTo>
                        <a:pt x="75668" y="81010"/>
                        <a:pt x="54544" y="76709"/>
                        <a:pt x="31741" y="81106"/>
                      </a:cubicBezTo>
                      <a:lnTo>
                        <a:pt x="0" y="92958"/>
                      </a:lnTo>
                      <a:lnTo>
                        <a:pt x="25917" y="72299"/>
                      </a:lnTo>
                      <a:lnTo>
                        <a:pt x="39323" y="13279"/>
                      </a:lnTo>
                      <a:lnTo>
                        <a:pt x="49698" y="58955"/>
                      </a:lnTo>
                      <a:lnTo>
                        <a:pt x="63459" y="52729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24" name="グループ化 523">
                <a:extLst>
                  <a:ext uri="{FF2B5EF4-FFF2-40B4-BE49-F238E27FC236}">
                    <a16:creationId xmlns:a16="http://schemas.microsoft.com/office/drawing/2014/main" id="{5CA98FC6-AE20-4CC3-AE54-7D53C2D9280A}"/>
                  </a:ext>
                </a:extLst>
              </p:cNvPr>
              <p:cNvGrpSpPr/>
              <p:nvPr/>
            </p:nvGrpSpPr>
            <p:grpSpPr>
              <a:xfrm>
                <a:off x="5574501" y="952075"/>
                <a:ext cx="1846382" cy="2580197"/>
                <a:chOff x="6795735" y="1143771"/>
                <a:chExt cx="1709205" cy="2388501"/>
              </a:xfrm>
            </p:grpSpPr>
            <p:sp>
              <p:nvSpPr>
                <p:cNvPr id="525" name="フリーフォーム: 図形 524">
                  <a:extLst>
                    <a:ext uri="{FF2B5EF4-FFF2-40B4-BE49-F238E27FC236}">
                      <a16:creationId xmlns:a16="http://schemas.microsoft.com/office/drawing/2014/main" id="{F067642A-290F-432C-8463-BAE54B8389F3}"/>
                    </a:ext>
                  </a:extLst>
                </p:cNvPr>
                <p:cNvSpPr/>
                <p:nvPr/>
              </p:nvSpPr>
              <p:spPr>
                <a:xfrm>
                  <a:off x="7633613" y="1276350"/>
                  <a:ext cx="871327" cy="1533787"/>
                </a:xfrm>
                <a:custGeom>
                  <a:avLst/>
                  <a:gdLst>
                    <a:gd name="connsiteX0" fmla="*/ 336094 w 883916"/>
                    <a:gd name="connsiteY0" fmla="*/ 0 h 1565177"/>
                    <a:gd name="connsiteX1" fmla="*/ 883916 w 883916"/>
                    <a:gd name="connsiteY1" fmla="*/ 581775 h 1565177"/>
                    <a:gd name="connsiteX2" fmla="*/ 790357 w 883916"/>
                    <a:gd name="connsiteY2" fmla="*/ 907051 h 1565177"/>
                    <a:gd name="connsiteX3" fmla="*/ 783837 w 883916"/>
                    <a:gd name="connsiteY3" fmla="*/ 915443 h 1565177"/>
                    <a:gd name="connsiteX4" fmla="*/ 786615 w 883916"/>
                    <a:gd name="connsiteY4" fmla="*/ 953248 h 1565177"/>
                    <a:gd name="connsiteX5" fmla="*/ 425977 w 883916"/>
                    <a:gd name="connsiteY5" fmla="*/ 1560194 h 1565177"/>
                    <a:gd name="connsiteX6" fmla="*/ 389941 w 883916"/>
                    <a:gd name="connsiteY6" fmla="*/ 1565177 h 1565177"/>
                    <a:gd name="connsiteX7" fmla="*/ 389941 w 883916"/>
                    <a:gd name="connsiteY7" fmla="*/ 715046 h 1565177"/>
                    <a:gd name="connsiteX8" fmla="*/ 406873 w 883916"/>
                    <a:gd name="connsiteY8" fmla="*/ 714661 h 1565177"/>
                    <a:gd name="connsiteX9" fmla="*/ 432415 w 883916"/>
                    <a:gd name="connsiteY9" fmla="*/ 701426 h 1565177"/>
                    <a:gd name="connsiteX10" fmla="*/ 418387 w 883916"/>
                    <a:gd name="connsiteY10" fmla="*/ 548264 h 1565177"/>
                    <a:gd name="connsiteX11" fmla="*/ 389941 w 883916"/>
                    <a:gd name="connsiteY11" fmla="*/ 496370 h 1565177"/>
                    <a:gd name="connsiteX12" fmla="*/ 389941 w 883916"/>
                    <a:gd name="connsiteY12" fmla="*/ 476933 h 1565177"/>
                    <a:gd name="connsiteX13" fmla="*/ 267133 w 883916"/>
                    <a:gd name="connsiteY13" fmla="*/ 291658 h 1565177"/>
                    <a:gd name="connsiteX14" fmla="*/ 208912 w 883916"/>
                    <a:gd name="connsiteY14" fmla="*/ 279904 h 1565177"/>
                    <a:gd name="connsiteX15" fmla="*/ 127380 w 883916"/>
                    <a:gd name="connsiteY15" fmla="*/ 206553 h 1565177"/>
                    <a:gd name="connsiteX16" fmla="*/ 15906 w 883916"/>
                    <a:gd name="connsiteY16" fmla="*/ 133802 h 1565177"/>
                    <a:gd name="connsiteX17" fmla="*/ 0 w 883916"/>
                    <a:gd name="connsiteY17" fmla="*/ 126797 h 1565177"/>
                    <a:gd name="connsiteX18" fmla="*/ 74970 w 883916"/>
                    <a:gd name="connsiteY18" fmla="*/ 70217 h 1565177"/>
                    <a:gd name="connsiteX19" fmla="*/ 336094 w 883916"/>
                    <a:gd name="connsiteY19" fmla="*/ 0 h 15651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883916" h="1565177">
                      <a:moveTo>
                        <a:pt x="336094" y="0"/>
                      </a:moveTo>
                      <a:cubicBezTo>
                        <a:pt x="638648" y="0"/>
                        <a:pt x="883916" y="260470"/>
                        <a:pt x="883916" y="581775"/>
                      </a:cubicBezTo>
                      <a:cubicBezTo>
                        <a:pt x="883916" y="702265"/>
                        <a:pt x="849425" y="814199"/>
                        <a:pt x="790357" y="907051"/>
                      </a:cubicBezTo>
                      <a:lnTo>
                        <a:pt x="783837" y="915443"/>
                      </a:lnTo>
                      <a:lnTo>
                        <a:pt x="786615" y="953248"/>
                      </a:lnTo>
                      <a:cubicBezTo>
                        <a:pt x="786615" y="1252637"/>
                        <a:pt x="631793" y="1502425"/>
                        <a:pt x="425977" y="1560194"/>
                      </a:cubicBezTo>
                      <a:lnTo>
                        <a:pt x="389941" y="1565177"/>
                      </a:lnTo>
                      <a:lnTo>
                        <a:pt x="389941" y="715046"/>
                      </a:lnTo>
                      <a:lnTo>
                        <a:pt x="406873" y="714661"/>
                      </a:lnTo>
                      <a:cubicBezTo>
                        <a:pt x="417047" y="712366"/>
                        <a:pt x="425646" y="707999"/>
                        <a:pt x="432415" y="701426"/>
                      </a:cubicBezTo>
                      <a:cubicBezTo>
                        <a:pt x="459489" y="675135"/>
                        <a:pt x="452146" y="618529"/>
                        <a:pt x="418387" y="548264"/>
                      </a:cubicBezTo>
                      <a:lnTo>
                        <a:pt x="389941" y="496370"/>
                      </a:lnTo>
                      <a:lnTo>
                        <a:pt x="389941" y="476933"/>
                      </a:lnTo>
                      <a:cubicBezTo>
                        <a:pt x="389941" y="393644"/>
                        <a:pt x="339302" y="322183"/>
                        <a:pt x="267133" y="291658"/>
                      </a:cubicBezTo>
                      <a:lnTo>
                        <a:pt x="208912" y="279904"/>
                      </a:lnTo>
                      <a:lnTo>
                        <a:pt x="127380" y="206553"/>
                      </a:lnTo>
                      <a:cubicBezTo>
                        <a:pt x="88370" y="176309"/>
                        <a:pt x="50529" y="151705"/>
                        <a:pt x="15906" y="133802"/>
                      </a:cubicBezTo>
                      <a:lnTo>
                        <a:pt x="0" y="126797"/>
                      </a:lnTo>
                      <a:lnTo>
                        <a:pt x="74970" y="70217"/>
                      </a:lnTo>
                      <a:cubicBezTo>
                        <a:pt x="152593" y="25437"/>
                        <a:pt x="241546" y="0"/>
                        <a:pt x="33609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26" name="フリーフォーム: 図形 525">
                  <a:extLst>
                    <a:ext uri="{FF2B5EF4-FFF2-40B4-BE49-F238E27FC236}">
                      <a16:creationId xmlns:a16="http://schemas.microsoft.com/office/drawing/2014/main" id="{E2E6F40E-5757-4609-BC3C-3E1A8DE19E2C}"/>
                    </a:ext>
                  </a:extLst>
                </p:cNvPr>
                <p:cNvSpPr/>
                <p:nvPr/>
              </p:nvSpPr>
              <p:spPr>
                <a:xfrm>
                  <a:off x="7870200" y="2142208"/>
                  <a:ext cx="248020" cy="361687"/>
                </a:xfrm>
                <a:custGeom>
                  <a:avLst/>
                  <a:gdLst>
                    <a:gd name="connsiteX0" fmla="*/ 22650 w 248020"/>
                    <a:gd name="connsiteY0" fmla="*/ 0 h 258102"/>
                    <a:gd name="connsiteX1" fmla="*/ 225369 w 248020"/>
                    <a:gd name="connsiteY1" fmla="*/ 0 h 258102"/>
                    <a:gd name="connsiteX2" fmla="*/ 248020 w 248020"/>
                    <a:gd name="connsiteY2" fmla="*/ 258102 h 258102"/>
                    <a:gd name="connsiteX3" fmla="*/ 0 w 248020"/>
                    <a:gd name="connsiteY3" fmla="*/ 258102 h 258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020" h="258102">
                      <a:moveTo>
                        <a:pt x="22650" y="0"/>
                      </a:moveTo>
                      <a:lnTo>
                        <a:pt x="225369" y="0"/>
                      </a:lnTo>
                      <a:lnTo>
                        <a:pt x="248020" y="258102"/>
                      </a:lnTo>
                      <a:lnTo>
                        <a:pt x="0" y="25810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7" name="フリーフォーム: 図形 526">
                  <a:extLst>
                    <a:ext uri="{FF2B5EF4-FFF2-40B4-BE49-F238E27FC236}">
                      <a16:creationId xmlns:a16="http://schemas.microsoft.com/office/drawing/2014/main" id="{5A65E657-403A-421E-9D9D-A4DAD66D94F6}"/>
                    </a:ext>
                  </a:extLst>
                </p:cNvPr>
                <p:cNvSpPr/>
                <p:nvPr/>
              </p:nvSpPr>
              <p:spPr>
                <a:xfrm>
                  <a:off x="7884487" y="2168910"/>
                  <a:ext cx="135732" cy="223973"/>
                </a:xfrm>
                <a:custGeom>
                  <a:avLst/>
                  <a:gdLst>
                    <a:gd name="connsiteX0" fmla="*/ 152408 w 161003"/>
                    <a:gd name="connsiteY0" fmla="*/ 0 h 223973"/>
                    <a:gd name="connsiteX1" fmla="*/ 9452 w 161003"/>
                    <a:gd name="connsiteY1" fmla="*/ 219737 h 223973"/>
                    <a:gd name="connsiteX2" fmla="*/ 0 w 161003"/>
                    <a:gd name="connsiteY2" fmla="*/ 223973 h 223973"/>
                    <a:gd name="connsiteX3" fmla="*/ 4657 w 161003"/>
                    <a:gd name="connsiteY3" fmla="*/ 149621 h 223973"/>
                    <a:gd name="connsiteX4" fmla="*/ 85033 w 161003"/>
                    <a:gd name="connsiteY4" fmla="*/ 89394 h 223973"/>
                    <a:gd name="connsiteX5" fmla="*/ 152408 w 161003"/>
                    <a:gd name="connsiteY5" fmla="*/ 0 h 2239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1003" h="223973">
                      <a:moveTo>
                        <a:pt x="152408" y="0"/>
                      </a:moveTo>
                      <a:cubicBezTo>
                        <a:pt x="185219" y="56830"/>
                        <a:pt x="121216" y="155210"/>
                        <a:pt x="9452" y="219737"/>
                      </a:cubicBezTo>
                      <a:lnTo>
                        <a:pt x="0" y="223973"/>
                      </a:lnTo>
                      <a:lnTo>
                        <a:pt x="4657" y="149621"/>
                      </a:lnTo>
                      <a:lnTo>
                        <a:pt x="85033" y="89394"/>
                      </a:lnTo>
                      <a:cubicBezTo>
                        <a:pt x="114612" y="60564"/>
                        <a:pt x="137872" y="29985"/>
                        <a:pt x="152408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528" name="楕円 527">
                  <a:extLst>
                    <a:ext uri="{FF2B5EF4-FFF2-40B4-BE49-F238E27FC236}">
                      <a16:creationId xmlns:a16="http://schemas.microsoft.com/office/drawing/2014/main" id="{BA307A6E-77FF-4D84-BC78-32F07FC54F9B}"/>
                    </a:ext>
                  </a:extLst>
                </p:cNvPr>
                <p:cNvSpPr/>
                <p:nvPr/>
              </p:nvSpPr>
              <p:spPr>
                <a:xfrm rot="1972559">
                  <a:off x="7517698" y="1346722"/>
                  <a:ext cx="473167" cy="51584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9" name="フリーフォーム: 図形 528">
                  <a:extLst>
                    <a:ext uri="{FF2B5EF4-FFF2-40B4-BE49-F238E27FC236}">
                      <a16:creationId xmlns:a16="http://schemas.microsoft.com/office/drawing/2014/main" id="{9D6B5B8D-ED97-40B7-B547-529BAA187995}"/>
                    </a:ext>
                  </a:extLst>
                </p:cNvPr>
                <p:cNvSpPr/>
                <p:nvPr/>
              </p:nvSpPr>
              <p:spPr>
                <a:xfrm>
                  <a:off x="7485046" y="1322087"/>
                  <a:ext cx="932606" cy="1074531"/>
                </a:xfrm>
                <a:custGeom>
                  <a:avLst/>
                  <a:gdLst>
                    <a:gd name="connsiteX0" fmla="*/ 497916 w 930225"/>
                    <a:gd name="connsiteY0" fmla="*/ 0 h 1026724"/>
                    <a:gd name="connsiteX1" fmla="*/ 930184 w 930225"/>
                    <a:gd name="connsiteY1" fmla="*/ 489417 h 1026724"/>
                    <a:gd name="connsiteX2" fmla="*/ 603446 w 930225"/>
                    <a:gd name="connsiteY2" fmla="*/ 968675 h 1026724"/>
                    <a:gd name="connsiteX3" fmla="*/ 536771 w 930225"/>
                    <a:gd name="connsiteY3" fmla="*/ 830563 h 1026724"/>
                    <a:gd name="connsiteX4" fmla="*/ 251059 w 930225"/>
                    <a:gd name="connsiteY4" fmla="*/ 1026516 h 1026724"/>
                    <a:gd name="connsiteX5" fmla="*/ 104383 w 930225"/>
                    <a:gd name="connsiteY5" fmla="*/ 949804 h 1026724"/>
                    <a:gd name="connsiteX6" fmla="*/ 89156 w 930225"/>
                    <a:gd name="connsiteY6" fmla="*/ 911436 h 1026724"/>
                    <a:gd name="connsiteX7" fmla="*/ 89800 w 930225"/>
                    <a:gd name="connsiteY7" fmla="*/ 911237 h 1026724"/>
                    <a:gd name="connsiteX8" fmla="*/ 125958 w 930225"/>
                    <a:gd name="connsiteY8" fmla="*/ 885372 h 1026724"/>
                    <a:gd name="connsiteX9" fmla="*/ 89800 w 930225"/>
                    <a:gd name="connsiteY9" fmla="*/ 890794 h 1026724"/>
                    <a:gd name="connsiteX10" fmla="*/ 83087 w 930225"/>
                    <a:gd name="connsiteY10" fmla="*/ 892390 h 1026724"/>
                    <a:gd name="connsiteX11" fmla="*/ 69781 w 930225"/>
                    <a:gd name="connsiteY11" fmla="*/ 836474 h 1026724"/>
                    <a:gd name="connsiteX12" fmla="*/ 0 w 930225"/>
                    <a:gd name="connsiteY12" fmla="*/ 794665 h 1026724"/>
                    <a:gd name="connsiteX13" fmla="*/ 66133 w 930225"/>
                    <a:gd name="connsiteY13" fmla="*/ 616155 h 1026724"/>
                    <a:gd name="connsiteX14" fmla="*/ 36484 w 930225"/>
                    <a:gd name="connsiteY14" fmla="*/ 445833 h 1026724"/>
                    <a:gd name="connsiteX15" fmla="*/ 34772 w 930225"/>
                    <a:gd name="connsiteY15" fmla="*/ 377474 h 1026724"/>
                    <a:gd name="connsiteX16" fmla="*/ 497916 w 930225"/>
                    <a:gd name="connsiteY16" fmla="*/ 0 h 1026724"/>
                    <a:gd name="connsiteX0" fmla="*/ 536771 w 930225"/>
                    <a:gd name="connsiteY0" fmla="*/ 830563 h 1026724"/>
                    <a:gd name="connsiteX1" fmla="*/ 251059 w 930225"/>
                    <a:gd name="connsiteY1" fmla="*/ 1026516 h 1026724"/>
                    <a:gd name="connsiteX2" fmla="*/ 104383 w 930225"/>
                    <a:gd name="connsiteY2" fmla="*/ 949804 h 1026724"/>
                    <a:gd name="connsiteX3" fmla="*/ 89156 w 930225"/>
                    <a:gd name="connsiteY3" fmla="*/ 911436 h 1026724"/>
                    <a:gd name="connsiteX4" fmla="*/ 89800 w 930225"/>
                    <a:gd name="connsiteY4" fmla="*/ 911237 h 1026724"/>
                    <a:gd name="connsiteX5" fmla="*/ 125958 w 930225"/>
                    <a:gd name="connsiteY5" fmla="*/ 885372 h 1026724"/>
                    <a:gd name="connsiteX6" fmla="*/ 89800 w 930225"/>
                    <a:gd name="connsiteY6" fmla="*/ 890794 h 1026724"/>
                    <a:gd name="connsiteX7" fmla="*/ 83087 w 930225"/>
                    <a:gd name="connsiteY7" fmla="*/ 892390 h 1026724"/>
                    <a:gd name="connsiteX8" fmla="*/ 69781 w 930225"/>
                    <a:gd name="connsiteY8" fmla="*/ 836474 h 1026724"/>
                    <a:gd name="connsiteX9" fmla="*/ 0 w 930225"/>
                    <a:gd name="connsiteY9" fmla="*/ 794665 h 1026724"/>
                    <a:gd name="connsiteX10" fmla="*/ 66133 w 930225"/>
                    <a:gd name="connsiteY10" fmla="*/ 616155 h 1026724"/>
                    <a:gd name="connsiteX11" fmla="*/ 36484 w 930225"/>
                    <a:gd name="connsiteY11" fmla="*/ 445833 h 1026724"/>
                    <a:gd name="connsiteX12" fmla="*/ 34772 w 930225"/>
                    <a:gd name="connsiteY12" fmla="*/ 377474 h 1026724"/>
                    <a:gd name="connsiteX13" fmla="*/ 497916 w 930225"/>
                    <a:gd name="connsiteY13" fmla="*/ 0 h 1026724"/>
                    <a:gd name="connsiteX14" fmla="*/ 930184 w 930225"/>
                    <a:gd name="connsiteY14" fmla="*/ 489417 h 1026724"/>
                    <a:gd name="connsiteX15" fmla="*/ 603446 w 930225"/>
                    <a:gd name="connsiteY15" fmla="*/ 968675 h 1026724"/>
                    <a:gd name="connsiteX16" fmla="*/ 628211 w 930225"/>
                    <a:gd name="connsiteY16" fmla="*/ 922003 h 1026724"/>
                    <a:gd name="connsiteX0" fmla="*/ 536771 w 930225"/>
                    <a:gd name="connsiteY0" fmla="*/ 830563 h 1026724"/>
                    <a:gd name="connsiteX1" fmla="*/ 251059 w 930225"/>
                    <a:gd name="connsiteY1" fmla="*/ 1026516 h 1026724"/>
                    <a:gd name="connsiteX2" fmla="*/ 104383 w 930225"/>
                    <a:gd name="connsiteY2" fmla="*/ 949804 h 1026724"/>
                    <a:gd name="connsiteX3" fmla="*/ 89156 w 930225"/>
                    <a:gd name="connsiteY3" fmla="*/ 911436 h 1026724"/>
                    <a:gd name="connsiteX4" fmla="*/ 89800 w 930225"/>
                    <a:gd name="connsiteY4" fmla="*/ 911237 h 1026724"/>
                    <a:gd name="connsiteX5" fmla="*/ 125958 w 930225"/>
                    <a:gd name="connsiteY5" fmla="*/ 885372 h 1026724"/>
                    <a:gd name="connsiteX6" fmla="*/ 89800 w 930225"/>
                    <a:gd name="connsiteY6" fmla="*/ 890794 h 1026724"/>
                    <a:gd name="connsiteX7" fmla="*/ 83087 w 930225"/>
                    <a:gd name="connsiteY7" fmla="*/ 892390 h 1026724"/>
                    <a:gd name="connsiteX8" fmla="*/ 69781 w 930225"/>
                    <a:gd name="connsiteY8" fmla="*/ 836474 h 1026724"/>
                    <a:gd name="connsiteX9" fmla="*/ 0 w 930225"/>
                    <a:gd name="connsiteY9" fmla="*/ 794665 h 1026724"/>
                    <a:gd name="connsiteX10" fmla="*/ 66133 w 930225"/>
                    <a:gd name="connsiteY10" fmla="*/ 616155 h 1026724"/>
                    <a:gd name="connsiteX11" fmla="*/ 36484 w 930225"/>
                    <a:gd name="connsiteY11" fmla="*/ 445833 h 1026724"/>
                    <a:gd name="connsiteX12" fmla="*/ 34772 w 930225"/>
                    <a:gd name="connsiteY12" fmla="*/ 377474 h 1026724"/>
                    <a:gd name="connsiteX13" fmla="*/ 497916 w 930225"/>
                    <a:gd name="connsiteY13" fmla="*/ 0 h 1026724"/>
                    <a:gd name="connsiteX14" fmla="*/ 930184 w 930225"/>
                    <a:gd name="connsiteY14" fmla="*/ 489417 h 1026724"/>
                    <a:gd name="connsiteX15" fmla="*/ 603446 w 930225"/>
                    <a:gd name="connsiteY15" fmla="*/ 968675 h 1026724"/>
                    <a:gd name="connsiteX0" fmla="*/ 536771 w 930225"/>
                    <a:gd name="connsiteY0" fmla="*/ 830563 h 1026724"/>
                    <a:gd name="connsiteX1" fmla="*/ 251059 w 930225"/>
                    <a:gd name="connsiteY1" fmla="*/ 1026516 h 1026724"/>
                    <a:gd name="connsiteX2" fmla="*/ 104383 w 930225"/>
                    <a:gd name="connsiteY2" fmla="*/ 949804 h 1026724"/>
                    <a:gd name="connsiteX3" fmla="*/ 89156 w 930225"/>
                    <a:gd name="connsiteY3" fmla="*/ 911436 h 1026724"/>
                    <a:gd name="connsiteX4" fmla="*/ 89800 w 930225"/>
                    <a:gd name="connsiteY4" fmla="*/ 911237 h 1026724"/>
                    <a:gd name="connsiteX5" fmla="*/ 121196 w 930225"/>
                    <a:gd name="connsiteY5" fmla="*/ 890135 h 1026724"/>
                    <a:gd name="connsiteX6" fmla="*/ 89800 w 930225"/>
                    <a:gd name="connsiteY6" fmla="*/ 890794 h 1026724"/>
                    <a:gd name="connsiteX7" fmla="*/ 83087 w 930225"/>
                    <a:gd name="connsiteY7" fmla="*/ 892390 h 1026724"/>
                    <a:gd name="connsiteX8" fmla="*/ 69781 w 930225"/>
                    <a:gd name="connsiteY8" fmla="*/ 836474 h 1026724"/>
                    <a:gd name="connsiteX9" fmla="*/ 0 w 930225"/>
                    <a:gd name="connsiteY9" fmla="*/ 794665 h 1026724"/>
                    <a:gd name="connsiteX10" fmla="*/ 66133 w 930225"/>
                    <a:gd name="connsiteY10" fmla="*/ 616155 h 1026724"/>
                    <a:gd name="connsiteX11" fmla="*/ 36484 w 930225"/>
                    <a:gd name="connsiteY11" fmla="*/ 445833 h 1026724"/>
                    <a:gd name="connsiteX12" fmla="*/ 34772 w 930225"/>
                    <a:gd name="connsiteY12" fmla="*/ 377474 h 1026724"/>
                    <a:gd name="connsiteX13" fmla="*/ 497916 w 930225"/>
                    <a:gd name="connsiteY13" fmla="*/ 0 h 1026724"/>
                    <a:gd name="connsiteX14" fmla="*/ 930184 w 930225"/>
                    <a:gd name="connsiteY14" fmla="*/ 489417 h 1026724"/>
                    <a:gd name="connsiteX15" fmla="*/ 603446 w 930225"/>
                    <a:gd name="connsiteY15" fmla="*/ 968675 h 1026724"/>
                    <a:gd name="connsiteX0" fmla="*/ 536771 w 930225"/>
                    <a:gd name="connsiteY0" fmla="*/ 830563 h 1026724"/>
                    <a:gd name="connsiteX1" fmla="*/ 251059 w 930225"/>
                    <a:gd name="connsiteY1" fmla="*/ 1026516 h 1026724"/>
                    <a:gd name="connsiteX2" fmla="*/ 104383 w 930225"/>
                    <a:gd name="connsiteY2" fmla="*/ 949804 h 1026724"/>
                    <a:gd name="connsiteX3" fmla="*/ 89156 w 930225"/>
                    <a:gd name="connsiteY3" fmla="*/ 911436 h 1026724"/>
                    <a:gd name="connsiteX4" fmla="*/ 89800 w 930225"/>
                    <a:gd name="connsiteY4" fmla="*/ 911237 h 1026724"/>
                    <a:gd name="connsiteX5" fmla="*/ 156915 w 930225"/>
                    <a:gd name="connsiteY5" fmla="*/ 880610 h 1026724"/>
                    <a:gd name="connsiteX6" fmla="*/ 89800 w 930225"/>
                    <a:gd name="connsiteY6" fmla="*/ 890794 h 1026724"/>
                    <a:gd name="connsiteX7" fmla="*/ 83087 w 930225"/>
                    <a:gd name="connsiteY7" fmla="*/ 892390 h 1026724"/>
                    <a:gd name="connsiteX8" fmla="*/ 69781 w 930225"/>
                    <a:gd name="connsiteY8" fmla="*/ 836474 h 1026724"/>
                    <a:gd name="connsiteX9" fmla="*/ 0 w 930225"/>
                    <a:gd name="connsiteY9" fmla="*/ 794665 h 1026724"/>
                    <a:gd name="connsiteX10" fmla="*/ 66133 w 930225"/>
                    <a:gd name="connsiteY10" fmla="*/ 616155 h 1026724"/>
                    <a:gd name="connsiteX11" fmla="*/ 36484 w 930225"/>
                    <a:gd name="connsiteY11" fmla="*/ 445833 h 1026724"/>
                    <a:gd name="connsiteX12" fmla="*/ 34772 w 930225"/>
                    <a:gd name="connsiteY12" fmla="*/ 377474 h 1026724"/>
                    <a:gd name="connsiteX13" fmla="*/ 497916 w 930225"/>
                    <a:gd name="connsiteY13" fmla="*/ 0 h 1026724"/>
                    <a:gd name="connsiteX14" fmla="*/ 930184 w 930225"/>
                    <a:gd name="connsiteY14" fmla="*/ 489417 h 1026724"/>
                    <a:gd name="connsiteX15" fmla="*/ 603446 w 930225"/>
                    <a:gd name="connsiteY15" fmla="*/ 968675 h 1026724"/>
                    <a:gd name="connsiteX0" fmla="*/ 536771 w 930225"/>
                    <a:gd name="connsiteY0" fmla="*/ 830563 h 1026724"/>
                    <a:gd name="connsiteX1" fmla="*/ 251059 w 930225"/>
                    <a:gd name="connsiteY1" fmla="*/ 1026516 h 1026724"/>
                    <a:gd name="connsiteX2" fmla="*/ 104383 w 930225"/>
                    <a:gd name="connsiteY2" fmla="*/ 949804 h 1026724"/>
                    <a:gd name="connsiteX3" fmla="*/ 89156 w 930225"/>
                    <a:gd name="connsiteY3" fmla="*/ 911436 h 1026724"/>
                    <a:gd name="connsiteX4" fmla="*/ 89800 w 930225"/>
                    <a:gd name="connsiteY4" fmla="*/ 923143 h 1026724"/>
                    <a:gd name="connsiteX5" fmla="*/ 156915 w 930225"/>
                    <a:gd name="connsiteY5" fmla="*/ 880610 h 1026724"/>
                    <a:gd name="connsiteX6" fmla="*/ 89800 w 930225"/>
                    <a:gd name="connsiteY6" fmla="*/ 890794 h 1026724"/>
                    <a:gd name="connsiteX7" fmla="*/ 83087 w 930225"/>
                    <a:gd name="connsiteY7" fmla="*/ 892390 h 1026724"/>
                    <a:gd name="connsiteX8" fmla="*/ 69781 w 930225"/>
                    <a:gd name="connsiteY8" fmla="*/ 836474 h 1026724"/>
                    <a:gd name="connsiteX9" fmla="*/ 0 w 930225"/>
                    <a:gd name="connsiteY9" fmla="*/ 794665 h 1026724"/>
                    <a:gd name="connsiteX10" fmla="*/ 66133 w 930225"/>
                    <a:gd name="connsiteY10" fmla="*/ 616155 h 1026724"/>
                    <a:gd name="connsiteX11" fmla="*/ 36484 w 930225"/>
                    <a:gd name="connsiteY11" fmla="*/ 445833 h 1026724"/>
                    <a:gd name="connsiteX12" fmla="*/ 34772 w 930225"/>
                    <a:gd name="connsiteY12" fmla="*/ 377474 h 1026724"/>
                    <a:gd name="connsiteX13" fmla="*/ 497916 w 930225"/>
                    <a:gd name="connsiteY13" fmla="*/ 0 h 1026724"/>
                    <a:gd name="connsiteX14" fmla="*/ 930184 w 930225"/>
                    <a:gd name="connsiteY14" fmla="*/ 489417 h 1026724"/>
                    <a:gd name="connsiteX15" fmla="*/ 603446 w 930225"/>
                    <a:gd name="connsiteY15" fmla="*/ 968675 h 1026724"/>
                    <a:gd name="connsiteX0" fmla="*/ 536771 w 930225"/>
                    <a:gd name="connsiteY0" fmla="*/ 830563 h 1026724"/>
                    <a:gd name="connsiteX1" fmla="*/ 251059 w 930225"/>
                    <a:gd name="connsiteY1" fmla="*/ 1026516 h 1026724"/>
                    <a:gd name="connsiteX2" fmla="*/ 104383 w 930225"/>
                    <a:gd name="connsiteY2" fmla="*/ 949804 h 1026724"/>
                    <a:gd name="connsiteX3" fmla="*/ 89156 w 930225"/>
                    <a:gd name="connsiteY3" fmla="*/ 911436 h 1026724"/>
                    <a:gd name="connsiteX4" fmla="*/ 156915 w 930225"/>
                    <a:gd name="connsiteY4" fmla="*/ 880610 h 1026724"/>
                    <a:gd name="connsiteX5" fmla="*/ 89800 w 930225"/>
                    <a:gd name="connsiteY5" fmla="*/ 890794 h 1026724"/>
                    <a:gd name="connsiteX6" fmla="*/ 83087 w 930225"/>
                    <a:gd name="connsiteY6" fmla="*/ 892390 h 1026724"/>
                    <a:gd name="connsiteX7" fmla="*/ 69781 w 930225"/>
                    <a:gd name="connsiteY7" fmla="*/ 836474 h 1026724"/>
                    <a:gd name="connsiteX8" fmla="*/ 0 w 930225"/>
                    <a:gd name="connsiteY8" fmla="*/ 794665 h 1026724"/>
                    <a:gd name="connsiteX9" fmla="*/ 66133 w 930225"/>
                    <a:gd name="connsiteY9" fmla="*/ 616155 h 1026724"/>
                    <a:gd name="connsiteX10" fmla="*/ 36484 w 930225"/>
                    <a:gd name="connsiteY10" fmla="*/ 445833 h 1026724"/>
                    <a:gd name="connsiteX11" fmla="*/ 34772 w 930225"/>
                    <a:gd name="connsiteY11" fmla="*/ 377474 h 1026724"/>
                    <a:gd name="connsiteX12" fmla="*/ 497916 w 930225"/>
                    <a:gd name="connsiteY12" fmla="*/ 0 h 1026724"/>
                    <a:gd name="connsiteX13" fmla="*/ 930184 w 930225"/>
                    <a:gd name="connsiteY13" fmla="*/ 489417 h 1026724"/>
                    <a:gd name="connsiteX14" fmla="*/ 603446 w 930225"/>
                    <a:gd name="connsiteY14" fmla="*/ 968675 h 1026724"/>
                    <a:gd name="connsiteX0" fmla="*/ 536771 w 930225"/>
                    <a:gd name="connsiteY0" fmla="*/ 830563 h 1026724"/>
                    <a:gd name="connsiteX1" fmla="*/ 251059 w 930225"/>
                    <a:gd name="connsiteY1" fmla="*/ 1026516 h 1026724"/>
                    <a:gd name="connsiteX2" fmla="*/ 104383 w 930225"/>
                    <a:gd name="connsiteY2" fmla="*/ 949804 h 1026724"/>
                    <a:gd name="connsiteX3" fmla="*/ 156915 w 930225"/>
                    <a:gd name="connsiteY3" fmla="*/ 880610 h 1026724"/>
                    <a:gd name="connsiteX4" fmla="*/ 89800 w 930225"/>
                    <a:gd name="connsiteY4" fmla="*/ 890794 h 1026724"/>
                    <a:gd name="connsiteX5" fmla="*/ 83087 w 930225"/>
                    <a:gd name="connsiteY5" fmla="*/ 892390 h 1026724"/>
                    <a:gd name="connsiteX6" fmla="*/ 69781 w 930225"/>
                    <a:gd name="connsiteY6" fmla="*/ 836474 h 1026724"/>
                    <a:gd name="connsiteX7" fmla="*/ 0 w 930225"/>
                    <a:gd name="connsiteY7" fmla="*/ 794665 h 1026724"/>
                    <a:gd name="connsiteX8" fmla="*/ 66133 w 930225"/>
                    <a:gd name="connsiteY8" fmla="*/ 616155 h 1026724"/>
                    <a:gd name="connsiteX9" fmla="*/ 36484 w 930225"/>
                    <a:gd name="connsiteY9" fmla="*/ 445833 h 1026724"/>
                    <a:gd name="connsiteX10" fmla="*/ 34772 w 930225"/>
                    <a:gd name="connsiteY10" fmla="*/ 377474 h 1026724"/>
                    <a:gd name="connsiteX11" fmla="*/ 497916 w 930225"/>
                    <a:gd name="connsiteY11" fmla="*/ 0 h 1026724"/>
                    <a:gd name="connsiteX12" fmla="*/ 930184 w 930225"/>
                    <a:gd name="connsiteY12" fmla="*/ 489417 h 1026724"/>
                    <a:gd name="connsiteX13" fmla="*/ 603446 w 930225"/>
                    <a:gd name="connsiteY13" fmla="*/ 968675 h 1026724"/>
                    <a:gd name="connsiteX0" fmla="*/ 536771 w 930225"/>
                    <a:gd name="connsiteY0" fmla="*/ 830563 h 1026724"/>
                    <a:gd name="connsiteX1" fmla="*/ 251059 w 930225"/>
                    <a:gd name="connsiteY1" fmla="*/ 1026516 h 1026724"/>
                    <a:gd name="connsiteX2" fmla="*/ 104383 w 930225"/>
                    <a:gd name="connsiteY2" fmla="*/ 949804 h 1026724"/>
                    <a:gd name="connsiteX3" fmla="*/ 156915 w 930225"/>
                    <a:gd name="connsiteY3" fmla="*/ 880610 h 1026724"/>
                    <a:gd name="connsiteX4" fmla="*/ 89800 w 930225"/>
                    <a:gd name="connsiteY4" fmla="*/ 890794 h 1026724"/>
                    <a:gd name="connsiteX5" fmla="*/ 83087 w 930225"/>
                    <a:gd name="connsiteY5" fmla="*/ 892390 h 1026724"/>
                    <a:gd name="connsiteX6" fmla="*/ 69781 w 930225"/>
                    <a:gd name="connsiteY6" fmla="*/ 836474 h 1026724"/>
                    <a:gd name="connsiteX7" fmla="*/ 0 w 930225"/>
                    <a:gd name="connsiteY7" fmla="*/ 794665 h 1026724"/>
                    <a:gd name="connsiteX8" fmla="*/ 66133 w 930225"/>
                    <a:gd name="connsiteY8" fmla="*/ 616155 h 1026724"/>
                    <a:gd name="connsiteX9" fmla="*/ 36484 w 930225"/>
                    <a:gd name="connsiteY9" fmla="*/ 445833 h 1026724"/>
                    <a:gd name="connsiteX10" fmla="*/ 34772 w 930225"/>
                    <a:gd name="connsiteY10" fmla="*/ 377474 h 1026724"/>
                    <a:gd name="connsiteX11" fmla="*/ 497916 w 930225"/>
                    <a:gd name="connsiteY11" fmla="*/ 0 h 1026724"/>
                    <a:gd name="connsiteX12" fmla="*/ 930184 w 930225"/>
                    <a:gd name="connsiteY12" fmla="*/ 489417 h 1026724"/>
                    <a:gd name="connsiteX13" fmla="*/ 603446 w 930225"/>
                    <a:gd name="connsiteY13" fmla="*/ 968675 h 1026724"/>
                    <a:gd name="connsiteX0" fmla="*/ 539152 w 932606"/>
                    <a:gd name="connsiteY0" fmla="*/ 830563 h 1026724"/>
                    <a:gd name="connsiteX1" fmla="*/ 253440 w 932606"/>
                    <a:gd name="connsiteY1" fmla="*/ 1026516 h 1026724"/>
                    <a:gd name="connsiteX2" fmla="*/ 106764 w 932606"/>
                    <a:gd name="connsiteY2" fmla="*/ 949804 h 1026724"/>
                    <a:gd name="connsiteX3" fmla="*/ 159296 w 932606"/>
                    <a:gd name="connsiteY3" fmla="*/ 880610 h 1026724"/>
                    <a:gd name="connsiteX4" fmla="*/ 92181 w 932606"/>
                    <a:gd name="connsiteY4" fmla="*/ 890794 h 1026724"/>
                    <a:gd name="connsiteX5" fmla="*/ 85468 w 932606"/>
                    <a:gd name="connsiteY5" fmla="*/ 892390 h 1026724"/>
                    <a:gd name="connsiteX6" fmla="*/ 72162 w 932606"/>
                    <a:gd name="connsiteY6" fmla="*/ 836474 h 1026724"/>
                    <a:gd name="connsiteX7" fmla="*/ 0 w 932606"/>
                    <a:gd name="connsiteY7" fmla="*/ 754183 h 1026724"/>
                    <a:gd name="connsiteX8" fmla="*/ 68514 w 932606"/>
                    <a:gd name="connsiteY8" fmla="*/ 616155 h 1026724"/>
                    <a:gd name="connsiteX9" fmla="*/ 38865 w 932606"/>
                    <a:gd name="connsiteY9" fmla="*/ 445833 h 1026724"/>
                    <a:gd name="connsiteX10" fmla="*/ 37153 w 932606"/>
                    <a:gd name="connsiteY10" fmla="*/ 377474 h 1026724"/>
                    <a:gd name="connsiteX11" fmla="*/ 500297 w 932606"/>
                    <a:gd name="connsiteY11" fmla="*/ 0 h 1026724"/>
                    <a:gd name="connsiteX12" fmla="*/ 932565 w 932606"/>
                    <a:gd name="connsiteY12" fmla="*/ 489417 h 1026724"/>
                    <a:gd name="connsiteX13" fmla="*/ 605827 w 932606"/>
                    <a:gd name="connsiteY13" fmla="*/ 968675 h 1026724"/>
                    <a:gd name="connsiteX0" fmla="*/ 539152 w 932606"/>
                    <a:gd name="connsiteY0" fmla="*/ 830563 h 1026724"/>
                    <a:gd name="connsiteX1" fmla="*/ 253440 w 932606"/>
                    <a:gd name="connsiteY1" fmla="*/ 1026516 h 1026724"/>
                    <a:gd name="connsiteX2" fmla="*/ 106764 w 932606"/>
                    <a:gd name="connsiteY2" fmla="*/ 949804 h 1026724"/>
                    <a:gd name="connsiteX3" fmla="*/ 159296 w 932606"/>
                    <a:gd name="connsiteY3" fmla="*/ 880610 h 1026724"/>
                    <a:gd name="connsiteX4" fmla="*/ 92181 w 932606"/>
                    <a:gd name="connsiteY4" fmla="*/ 890794 h 1026724"/>
                    <a:gd name="connsiteX5" fmla="*/ 85468 w 932606"/>
                    <a:gd name="connsiteY5" fmla="*/ 892390 h 1026724"/>
                    <a:gd name="connsiteX6" fmla="*/ 65018 w 932606"/>
                    <a:gd name="connsiteY6" fmla="*/ 795993 h 1026724"/>
                    <a:gd name="connsiteX7" fmla="*/ 0 w 932606"/>
                    <a:gd name="connsiteY7" fmla="*/ 754183 h 1026724"/>
                    <a:gd name="connsiteX8" fmla="*/ 68514 w 932606"/>
                    <a:gd name="connsiteY8" fmla="*/ 616155 h 1026724"/>
                    <a:gd name="connsiteX9" fmla="*/ 38865 w 932606"/>
                    <a:gd name="connsiteY9" fmla="*/ 445833 h 1026724"/>
                    <a:gd name="connsiteX10" fmla="*/ 37153 w 932606"/>
                    <a:gd name="connsiteY10" fmla="*/ 377474 h 1026724"/>
                    <a:gd name="connsiteX11" fmla="*/ 500297 w 932606"/>
                    <a:gd name="connsiteY11" fmla="*/ 0 h 1026724"/>
                    <a:gd name="connsiteX12" fmla="*/ 932565 w 932606"/>
                    <a:gd name="connsiteY12" fmla="*/ 489417 h 1026724"/>
                    <a:gd name="connsiteX13" fmla="*/ 605827 w 932606"/>
                    <a:gd name="connsiteY13" fmla="*/ 968675 h 1026724"/>
                    <a:gd name="connsiteX0" fmla="*/ 539152 w 932606"/>
                    <a:gd name="connsiteY0" fmla="*/ 830563 h 1026724"/>
                    <a:gd name="connsiteX1" fmla="*/ 253440 w 932606"/>
                    <a:gd name="connsiteY1" fmla="*/ 1026516 h 1026724"/>
                    <a:gd name="connsiteX2" fmla="*/ 106764 w 932606"/>
                    <a:gd name="connsiteY2" fmla="*/ 949804 h 1026724"/>
                    <a:gd name="connsiteX3" fmla="*/ 159296 w 932606"/>
                    <a:gd name="connsiteY3" fmla="*/ 880610 h 1026724"/>
                    <a:gd name="connsiteX4" fmla="*/ 92181 w 932606"/>
                    <a:gd name="connsiteY4" fmla="*/ 890794 h 1026724"/>
                    <a:gd name="connsiteX5" fmla="*/ 65018 w 932606"/>
                    <a:gd name="connsiteY5" fmla="*/ 795993 h 1026724"/>
                    <a:gd name="connsiteX6" fmla="*/ 0 w 932606"/>
                    <a:gd name="connsiteY6" fmla="*/ 754183 h 1026724"/>
                    <a:gd name="connsiteX7" fmla="*/ 68514 w 932606"/>
                    <a:gd name="connsiteY7" fmla="*/ 616155 h 1026724"/>
                    <a:gd name="connsiteX8" fmla="*/ 38865 w 932606"/>
                    <a:gd name="connsiteY8" fmla="*/ 445833 h 1026724"/>
                    <a:gd name="connsiteX9" fmla="*/ 37153 w 932606"/>
                    <a:gd name="connsiteY9" fmla="*/ 377474 h 1026724"/>
                    <a:gd name="connsiteX10" fmla="*/ 500297 w 932606"/>
                    <a:gd name="connsiteY10" fmla="*/ 0 h 1026724"/>
                    <a:gd name="connsiteX11" fmla="*/ 932565 w 932606"/>
                    <a:gd name="connsiteY11" fmla="*/ 489417 h 1026724"/>
                    <a:gd name="connsiteX12" fmla="*/ 605827 w 932606"/>
                    <a:gd name="connsiteY12" fmla="*/ 968675 h 1026724"/>
                    <a:gd name="connsiteX0" fmla="*/ 539152 w 932606"/>
                    <a:gd name="connsiteY0" fmla="*/ 830563 h 1026724"/>
                    <a:gd name="connsiteX1" fmla="*/ 253440 w 932606"/>
                    <a:gd name="connsiteY1" fmla="*/ 1026516 h 1026724"/>
                    <a:gd name="connsiteX2" fmla="*/ 106764 w 932606"/>
                    <a:gd name="connsiteY2" fmla="*/ 949804 h 1026724"/>
                    <a:gd name="connsiteX3" fmla="*/ 159296 w 932606"/>
                    <a:gd name="connsiteY3" fmla="*/ 880610 h 1026724"/>
                    <a:gd name="connsiteX4" fmla="*/ 68369 w 932606"/>
                    <a:gd name="connsiteY4" fmla="*/ 862219 h 1026724"/>
                    <a:gd name="connsiteX5" fmla="*/ 65018 w 932606"/>
                    <a:gd name="connsiteY5" fmla="*/ 795993 h 1026724"/>
                    <a:gd name="connsiteX6" fmla="*/ 0 w 932606"/>
                    <a:gd name="connsiteY6" fmla="*/ 754183 h 1026724"/>
                    <a:gd name="connsiteX7" fmla="*/ 68514 w 932606"/>
                    <a:gd name="connsiteY7" fmla="*/ 616155 h 1026724"/>
                    <a:gd name="connsiteX8" fmla="*/ 38865 w 932606"/>
                    <a:gd name="connsiteY8" fmla="*/ 445833 h 1026724"/>
                    <a:gd name="connsiteX9" fmla="*/ 37153 w 932606"/>
                    <a:gd name="connsiteY9" fmla="*/ 377474 h 1026724"/>
                    <a:gd name="connsiteX10" fmla="*/ 500297 w 932606"/>
                    <a:gd name="connsiteY10" fmla="*/ 0 h 1026724"/>
                    <a:gd name="connsiteX11" fmla="*/ 932565 w 932606"/>
                    <a:gd name="connsiteY11" fmla="*/ 489417 h 1026724"/>
                    <a:gd name="connsiteX12" fmla="*/ 605827 w 932606"/>
                    <a:gd name="connsiteY12" fmla="*/ 968675 h 1026724"/>
                    <a:gd name="connsiteX0" fmla="*/ 539152 w 932606"/>
                    <a:gd name="connsiteY0" fmla="*/ 830563 h 1026724"/>
                    <a:gd name="connsiteX1" fmla="*/ 253440 w 932606"/>
                    <a:gd name="connsiteY1" fmla="*/ 1026516 h 1026724"/>
                    <a:gd name="connsiteX2" fmla="*/ 106764 w 932606"/>
                    <a:gd name="connsiteY2" fmla="*/ 949804 h 1026724"/>
                    <a:gd name="connsiteX3" fmla="*/ 247402 w 932606"/>
                    <a:gd name="connsiteY3" fmla="*/ 840129 h 1026724"/>
                    <a:gd name="connsiteX4" fmla="*/ 68369 w 932606"/>
                    <a:gd name="connsiteY4" fmla="*/ 862219 h 1026724"/>
                    <a:gd name="connsiteX5" fmla="*/ 65018 w 932606"/>
                    <a:gd name="connsiteY5" fmla="*/ 795993 h 1026724"/>
                    <a:gd name="connsiteX6" fmla="*/ 0 w 932606"/>
                    <a:gd name="connsiteY6" fmla="*/ 754183 h 1026724"/>
                    <a:gd name="connsiteX7" fmla="*/ 68514 w 932606"/>
                    <a:gd name="connsiteY7" fmla="*/ 616155 h 1026724"/>
                    <a:gd name="connsiteX8" fmla="*/ 38865 w 932606"/>
                    <a:gd name="connsiteY8" fmla="*/ 445833 h 1026724"/>
                    <a:gd name="connsiteX9" fmla="*/ 37153 w 932606"/>
                    <a:gd name="connsiteY9" fmla="*/ 377474 h 1026724"/>
                    <a:gd name="connsiteX10" fmla="*/ 500297 w 932606"/>
                    <a:gd name="connsiteY10" fmla="*/ 0 h 1026724"/>
                    <a:gd name="connsiteX11" fmla="*/ 932565 w 932606"/>
                    <a:gd name="connsiteY11" fmla="*/ 489417 h 1026724"/>
                    <a:gd name="connsiteX12" fmla="*/ 605827 w 932606"/>
                    <a:gd name="connsiteY12" fmla="*/ 968675 h 1026724"/>
                    <a:gd name="connsiteX0" fmla="*/ 539152 w 932606"/>
                    <a:gd name="connsiteY0" fmla="*/ 830563 h 1026724"/>
                    <a:gd name="connsiteX1" fmla="*/ 253440 w 932606"/>
                    <a:gd name="connsiteY1" fmla="*/ 1026516 h 1026724"/>
                    <a:gd name="connsiteX2" fmla="*/ 106764 w 932606"/>
                    <a:gd name="connsiteY2" fmla="*/ 949804 h 1026724"/>
                    <a:gd name="connsiteX3" fmla="*/ 247402 w 932606"/>
                    <a:gd name="connsiteY3" fmla="*/ 840129 h 1026724"/>
                    <a:gd name="connsiteX4" fmla="*/ 68369 w 932606"/>
                    <a:gd name="connsiteY4" fmla="*/ 862219 h 1026724"/>
                    <a:gd name="connsiteX5" fmla="*/ 65018 w 932606"/>
                    <a:gd name="connsiteY5" fmla="*/ 795993 h 1026724"/>
                    <a:gd name="connsiteX6" fmla="*/ 0 w 932606"/>
                    <a:gd name="connsiteY6" fmla="*/ 754183 h 1026724"/>
                    <a:gd name="connsiteX7" fmla="*/ 68514 w 932606"/>
                    <a:gd name="connsiteY7" fmla="*/ 616155 h 1026724"/>
                    <a:gd name="connsiteX8" fmla="*/ 38865 w 932606"/>
                    <a:gd name="connsiteY8" fmla="*/ 445833 h 1026724"/>
                    <a:gd name="connsiteX9" fmla="*/ 37153 w 932606"/>
                    <a:gd name="connsiteY9" fmla="*/ 377474 h 1026724"/>
                    <a:gd name="connsiteX10" fmla="*/ 500297 w 932606"/>
                    <a:gd name="connsiteY10" fmla="*/ 0 h 1026724"/>
                    <a:gd name="connsiteX11" fmla="*/ 932565 w 932606"/>
                    <a:gd name="connsiteY11" fmla="*/ 489417 h 1026724"/>
                    <a:gd name="connsiteX12" fmla="*/ 605827 w 932606"/>
                    <a:gd name="connsiteY12" fmla="*/ 968675 h 1026724"/>
                    <a:gd name="connsiteX0" fmla="*/ 539152 w 932606"/>
                    <a:gd name="connsiteY0" fmla="*/ 830563 h 1026724"/>
                    <a:gd name="connsiteX1" fmla="*/ 253440 w 932606"/>
                    <a:gd name="connsiteY1" fmla="*/ 1026516 h 1026724"/>
                    <a:gd name="connsiteX2" fmla="*/ 106764 w 932606"/>
                    <a:gd name="connsiteY2" fmla="*/ 949804 h 1026724"/>
                    <a:gd name="connsiteX3" fmla="*/ 179483 w 932606"/>
                    <a:gd name="connsiteY3" fmla="*/ 916289 h 1026724"/>
                    <a:gd name="connsiteX4" fmla="*/ 247402 w 932606"/>
                    <a:gd name="connsiteY4" fmla="*/ 840129 h 1026724"/>
                    <a:gd name="connsiteX5" fmla="*/ 68369 w 932606"/>
                    <a:gd name="connsiteY5" fmla="*/ 862219 h 1026724"/>
                    <a:gd name="connsiteX6" fmla="*/ 65018 w 932606"/>
                    <a:gd name="connsiteY6" fmla="*/ 795993 h 1026724"/>
                    <a:gd name="connsiteX7" fmla="*/ 0 w 932606"/>
                    <a:gd name="connsiteY7" fmla="*/ 754183 h 1026724"/>
                    <a:gd name="connsiteX8" fmla="*/ 68514 w 932606"/>
                    <a:gd name="connsiteY8" fmla="*/ 616155 h 1026724"/>
                    <a:gd name="connsiteX9" fmla="*/ 38865 w 932606"/>
                    <a:gd name="connsiteY9" fmla="*/ 445833 h 1026724"/>
                    <a:gd name="connsiteX10" fmla="*/ 37153 w 932606"/>
                    <a:gd name="connsiteY10" fmla="*/ 377474 h 1026724"/>
                    <a:gd name="connsiteX11" fmla="*/ 500297 w 932606"/>
                    <a:gd name="connsiteY11" fmla="*/ 0 h 1026724"/>
                    <a:gd name="connsiteX12" fmla="*/ 932565 w 932606"/>
                    <a:gd name="connsiteY12" fmla="*/ 489417 h 1026724"/>
                    <a:gd name="connsiteX13" fmla="*/ 605827 w 932606"/>
                    <a:gd name="connsiteY13" fmla="*/ 968675 h 1026724"/>
                    <a:gd name="connsiteX0" fmla="*/ 539152 w 932606"/>
                    <a:gd name="connsiteY0" fmla="*/ 830563 h 1026724"/>
                    <a:gd name="connsiteX1" fmla="*/ 253440 w 932606"/>
                    <a:gd name="connsiteY1" fmla="*/ 1026516 h 1026724"/>
                    <a:gd name="connsiteX2" fmla="*/ 106764 w 932606"/>
                    <a:gd name="connsiteY2" fmla="*/ 949804 h 1026724"/>
                    <a:gd name="connsiteX3" fmla="*/ 179483 w 932606"/>
                    <a:gd name="connsiteY3" fmla="*/ 916289 h 1026724"/>
                    <a:gd name="connsiteX4" fmla="*/ 218827 w 932606"/>
                    <a:gd name="connsiteY4" fmla="*/ 837748 h 1026724"/>
                    <a:gd name="connsiteX5" fmla="*/ 68369 w 932606"/>
                    <a:gd name="connsiteY5" fmla="*/ 862219 h 1026724"/>
                    <a:gd name="connsiteX6" fmla="*/ 65018 w 932606"/>
                    <a:gd name="connsiteY6" fmla="*/ 795993 h 1026724"/>
                    <a:gd name="connsiteX7" fmla="*/ 0 w 932606"/>
                    <a:gd name="connsiteY7" fmla="*/ 754183 h 1026724"/>
                    <a:gd name="connsiteX8" fmla="*/ 68514 w 932606"/>
                    <a:gd name="connsiteY8" fmla="*/ 616155 h 1026724"/>
                    <a:gd name="connsiteX9" fmla="*/ 38865 w 932606"/>
                    <a:gd name="connsiteY9" fmla="*/ 445833 h 1026724"/>
                    <a:gd name="connsiteX10" fmla="*/ 37153 w 932606"/>
                    <a:gd name="connsiteY10" fmla="*/ 377474 h 1026724"/>
                    <a:gd name="connsiteX11" fmla="*/ 500297 w 932606"/>
                    <a:gd name="connsiteY11" fmla="*/ 0 h 1026724"/>
                    <a:gd name="connsiteX12" fmla="*/ 932565 w 932606"/>
                    <a:gd name="connsiteY12" fmla="*/ 489417 h 1026724"/>
                    <a:gd name="connsiteX13" fmla="*/ 605827 w 932606"/>
                    <a:gd name="connsiteY13" fmla="*/ 968675 h 1026724"/>
                    <a:gd name="connsiteX0" fmla="*/ 539152 w 932606"/>
                    <a:gd name="connsiteY0" fmla="*/ 830563 h 1040613"/>
                    <a:gd name="connsiteX1" fmla="*/ 253440 w 932606"/>
                    <a:gd name="connsiteY1" fmla="*/ 1026516 h 1040613"/>
                    <a:gd name="connsiteX2" fmla="*/ 116289 w 932606"/>
                    <a:gd name="connsiteY2" fmla="*/ 971235 h 1040613"/>
                    <a:gd name="connsiteX3" fmla="*/ 179483 w 932606"/>
                    <a:gd name="connsiteY3" fmla="*/ 916289 h 1040613"/>
                    <a:gd name="connsiteX4" fmla="*/ 218827 w 932606"/>
                    <a:gd name="connsiteY4" fmla="*/ 837748 h 1040613"/>
                    <a:gd name="connsiteX5" fmla="*/ 68369 w 932606"/>
                    <a:gd name="connsiteY5" fmla="*/ 862219 h 1040613"/>
                    <a:gd name="connsiteX6" fmla="*/ 65018 w 932606"/>
                    <a:gd name="connsiteY6" fmla="*/ 795993 h 1040613"/>
                    <a:gd name="connsiteX7" fmla="*/ 0 w 932606"/>
                    <a:gd name="connsiteY7" fmla="*/ 754183 h 1040613"/>
                    <a:gd name="connsiteX8" fmla="*/ 68514 w 932606"/>
                    <a:gd name="connsiteY8" fmla="*/ 616155 h 1040613"/>
                    <a:gd name="connsiteX9" fmla="*/ 38865 w 932606"/>
                    <a:gd name="connsiteY9" fmla="*/ 445833 h 1040613"/>
                    <a:gd name="connsiteX10" fmla="*/ 37153 w 932606"/>
                    <a:gd name="connsiteY10" fmla="*/ 377474 h 1040613"/>
                    <a:gd name="connsiteX11" fmla="*/ 500297 w 932606"/>
                    <a:gd name="connsiteY11" fmla="*/ 0 h 1040613"/>
                    <a:gd name="connsiteX12" fmla="*/ 932565 w 932606"/>
                    <a:gd name="connsiteY12" fmla="*/ 489417 h 1040613"/>
                    <a:gd name="connsiteX13" fmla="*/ 605827 w 932606"/>
                    <a:gd name="connsiteY13" fmla="*/ 968675 h 1040613"/>
                    <a:gd name="connsiteX0" fmla="*/ 539152 w 932606"/>
                    <a:gd name="connsiteY0" fmla="*/ 830563 h 1040613"/>
                    <a:gd name="connsiteX1" fmla="*/ 253440 w 932606"/>
                    <a:gd name="connsiteY1" fmla="*/ 1026516 h 1040613"/>
                    <a:gd name="connsiteX2" fmla="*/ 116289 w 932606"/>
                    <a:gd name="connsiteY2" fmla="*/ 971235 h 1040613"/>
                    <a:gd name="connsiteX3" fmla="*/ 143765 w 932606"/>
                    <a:gd name="connsiteY3" fmla="*/ 935339 h 1040613"/>
                    <a:gd name="connsiteX4" fmla="*/ 218827 w 932606"/>
                    <a:gd name="connsiteY4" fmla="*/ 837748 h 1040613"/>
                    <a:gd name="connsiteX5" fmla="*/ 68369 w 932606"/>
                    <a:gd name="connsiteY5" fmla="*/ 862219 h 1040613"/>
                    <a:gd name="connsiteX6" fmla="*/ 65018 w 932606"/>
                    <a:gd name="connsiteY6" fmla="*/ 795993 h 1040613"/>
                    <a:gd name="connsiteX7" fmla="*/ 0 w 932606"/>
                    <a:gd name="connsiteY7" fmla="*/ 754183 h 1040613"/>
                    <a:gd name="connsiteX8" fmla="*/ 68514 w 932606"/>
                    <a:gd name="connsiteY8" fmla="*/ 616155 h 1040613"/>
                    <a:gd name="connsiteX9" fmla="*/ 38865 w 932606"/>
                    <a:gd name="connsiteY9" fmla="*/ 445833 h 1040613"/>
                    <a:gd name="connsiteX10" fmla="*/ 37153 w 932606"/>
                    <a:gd name="connsiteY10" fmla="*/ 377474 h 1040613"/>
                    <a:gd name="connsiteX11" fmla="*/ 500297 w 932606"/>
                    <a:gd name="connsiteY11" fmla="*/ 0 h 1040613"/>
                    <a:gd name="connsiteX12" fmla="*/ 932565 w 932606"/>
                    <a:gd name="connsiteY12" fmla="*/ 489417 h 1040613"/>
                    <a:gd name="connsiteX13" fmla="*/ 605827 w 932606"/>
                    <a:gd name="connsiteY13" fmla="*/ 968675 h 1040613"/>
                    <a:gd name="connsiteX0" fmla="*/ 539152 w 932606"/>
                    <a:gd name="connsiteY0" fmla="*/ 830563 h 1030130"/>
                    <a:gd name="connsiteX1" fmla="*/ 253440 w 932606"/>
                    <a:gd name="connsiteY1" fmla="*/ 1026516 h 1030130"/>
                    <a:gd name="connsiteX2" fmla="*/ 116289 w 932606"/>
                    <a:gd name="connsiteY2" fmla="*/ 971235 h 1030130"/>
                    <a:gd name="connsiteX3" fmla="*/ 143765 w 932606"/>
                    <a:gd name="connsiteY3" fmla="*/ 935339 h 1030130"/>
                    <a:gd name="connsiteX4" fmla="*/ 218827 w 932606"/>
                    <a:gd name="connsiteY4" fmla="*/ 837748 h 1030130"/>
                    <a:gd name="connsiteX5" fmla="*/ 68369 w 932606"/>
                    <a:gd name="connsiteY5" fmla="*/ 862219 h 1030130"/>
                    <a:gd name="connsiteX6" fmla="*/ 65018 w 932606"/>
                    <a:gd name="connsiteY6" fmla="*/ 795993 h 1030130"/>
                    <a:gd name="connsiteX7" fmla="*/ 0 w 932606"/>
                    <a:gd name="connsiteY7" fmla="*/ 754183 h 1030130"/>
                    <a:gd name="connsiteX8" fmla="*/ 68514 w 932606"/>
                    <a:gd name="connsiteY8" fmla="*/ 616155 h 1030130"/>
                    <a:gd name="connsiteX9" fmla="*/ 38865 w 932606"/>
                    <a:gd name="connsiteY9" fmla="*/ 445833 h 1030130"/>
                    <a:gd name="connsiteX10" fmla="*/ 37153 w 932606"/>
                    <a:gd name="connsiteY10" fmla="*/ 377474 h 1030130"/>
                    <a:gd name="connsiteX11" fmla="*/ 500297 w 932606"/>
                    <a:gd name="connsiteY11" fmla="*/ 0 h 1030130"/>
                    <a:gd name="connsiteX12" fmla="*/ 932565 w 932606"/>
                    <a:gd name="connsiteY12" fmla="*/ 489417 h 1030130"/>
                    <a:gd name="connsiteX13" fmla="*/ 605827 w 932606"/>
                    <a:gd name="connsiteY13" fmla="*/ 968675 h 1030130"/>
                    <a:gd name="connsiteX0" fmla="*/ 539152 w 932606"/>
                    <a:gd name="connsiteY0" fmla="*/ 830563 h 1030130"/>
                    <a:gd name="connsiteX1" fmla="*/ 253440 w 932606"/>
                    <a:gd name="connsiteY1" fmla="*/ 1026516 h 1030130"/>
                    <a:gd name="connsiteX2" fmla="*/ 116289 w 932606"/>
                    <a:gd name="connsiteY2" fmla="*/ 971235 h 1030130"/>
                    <a:gd name="connsiteX3" fmla="*/ 110427 w 932606"/>
                    <a:gd name="connsiteY3" fmla="*/ 947245 h 1030130"/>
                    <a:gd name="connsiteX4" fmla="*/ 218827 w 932606"/>
                    <a:gd name="connsiteY4" fmla="*/ 837748 h 1030130"/>
                    <a:gd name="connsiteX5" fmla="*/ 68369 w 932606"/>
                    <a:gd name="connsiteY5" fmla="*/ 862219 h 1030130"/>
                    <a:gd name="connsiteX6" fmla="*/ 65018 w 932606"/>
                    <a:gd name="connsiteY6" fmla="*/ 795993 h 1030130"/>
                    <a:gd name="connsiteX7" fmla="*/ 0 w 932606"/>
                    <a:gd name="connsiteY7" fmla="*/ 754183 h 1030130"/>
                    <a:gd name="connsiteX8" fmla="*/ 68514 w 932606"/>
                    <a:gd name="connsiteY8" fmla="*/ 616155 h 1030130"/>
                    <a:gd name="connsiteX9" fmla="*/ 38865 w 932606"/>
                    <a:gd name="connsiteY9" fmla="*/ 445833 h 1030130"/>
                    <a:gd name="connsiteX10" fmla="*/ 37153 w 932606"/>
                    <a:gd name="connsiteY10" fmla="*/ 377474 h 1030130"/>
                    <a:gd name="connsiteX11" fmla="*/ 500297 w 932606"/>
                    <a:gd name="connsiteY11" fmla="*/ 0 h 1030130"/>
                    <a:gd name="connsiteX12" fmla="*/ 932565 w 932606"/>
                    <a:gd name="connsiteY12" fmla="*/ 489417 h 1030130"/>
                    <a:gd name="connsiteX13" fmla="*/ 605827 w 932606"/>
                    <a:gd name="connsiteY13" fmla="*/ 968675 h 1030130"/>
                    <a:gd name="connsiteX0" fmla="*/ 539152 w 932606"/>
                    <a:gd name="connsiteY0" fmla="*/ 830563 h 1042454"/>
                    <a:gd name="connsiteX1" fmla="*/ 253440 w 932606"/>
                    <a:gd name="connsiteY1" fmla="*/ 1026516 h 1042454"/>
                    <a:gd name="connsiteX2" fmla="*/ 135339 w 932606"/>
                    <a:gd name="connsiteY2" fmla="*/ 975998 h 1042454"/>
                    <a:gd name="connsiteX3" fmla="*/ 110427 w 932606"/>
                    <a:gd name="connsiteY3" fmla="*/ 947245 h 1042454"/>
                    <a:gd name="connsiteX4" fmla="*/ 218827 w 932606"/>
                    <a:gd name="connsiteY4" fmla="*/ 837748 h 1042454"/>
                    <a:gd name="connsiteX5" fmla="*/ 68369 w 932606"/>
                    <a:gd name="connsiteY5" fmla="*/ 862219 h 1042454"/>
                    <a:gd name="connsiteX6" fmla="*/ 65018 w 932606"/>
                    <a:gd name="connsiteY6" fmla="*/ 795993 h 1042454"/>
                    <a:gd name="connsiteX7" fmla="*/ 0 w 932606"/>
                    <a:gd name="connsiteY7" fmla="*/ 754183 h 1042454"/>
                    <a:gd name="connsiteX8" fmla="*/ 68514 w 932606"/>
                    <a:gd name="connsiteY8" fmla="*/ 616155 h 1042454"/>
                    <a:gd name="connsiteX9" fmla="*/ 38865 w 932606"/>
                    <a:gd name="connsiteY9" fmla="*/ 445833 h 1042454"/>
                    <a:gd name="connsiteX10" fmla="*/ 37153 w 932606"/>
                    <a:gd name="connsiteY10" fmla="*/ 377474 h 1042454"/>
                    <a:gd name="connsiteX11" fmla="*/ 500297 w 932606"/>
                    <a:gd name="connsiteY11" fmla="*/ 0 h 1042454"/>
                    <a:gd name="connsiteX12" fmla="*/ 932565 w 932606"/>
                    <a:gd name="connsiteY12" fmla="*/ 489417 h 1042454"/>
                    <a:gd name="connsiteX13" fmla="*/ 605827 w 932606"/>
                    <a:gd name="connsiteY13" fmla="*/ 968675 h 1042454"/>
                    <a:gd name="connsiteX0" fmla="*/ 539152 w 932606"/>
                    <a:gd name="connsiteY0" fmla="*/ 830563 h 1037280"/>
                    <a:gd name="connsiteX1" fmla="*/ 253440 w 932606"/>
                    <a:gd name="connsiteY1" fmla="*/ 1026516 h 1037280"/>
                    <a:gd name="connsiteX2" fmla="*/ 135339 w 932606"/>
                    <a:gd name="connsiteY2" fmla="*/ 975998 h 1037280"/>
                    <a:gd name="connsiteX3" fmla="*/ 110427 w 932606"/>
                    <a:gd name="connsiteY3" fmla="*/ 947245 h 1037280"/>
                    <a:gd name="connsiteX4" fmla="*/ 218827 w 932606"/>
                    <a:gd name="connsiteY4" fmla="*/ 837748 h 1037280"/>
                    <a:gd name="connsiteX5" fmla="*/ 68369 w 932606"/>
                    <a:gd name="connsiteY5" fmla="*/ 862219 h 1037280"/>
                    <a:gd name="connsiteX6" fmla="*/ 65018 w 932606"/>
                    <a:gd name="connsiteY6" fmla="*/ 795993 h 1037280"/>
                    <a:gd name="connsiteX7" fmla="*/ 0 w 932606"/>
                    <a:gd name="connsiteY7" fmla="*/ 754183 h 1037280"/>
                    <a:gd name="connsiteX8" fmla="*/ 68514 w 932606"/>
                    <a:gd name="connsiteY8" fmla="*/ 616155 h 1037280"/>
                    <a:gd name="connsiteX9" fmla="*/ 38865 w 932606"/>
                    <a:gd name="connsiteY9" fmla="*/ 445833 h 1037280"/>
                    <a:gd name="connsiteX10" fmla="*/ 37153 w 932606"/>
                    <a:gd name="connsiteY10" fmla="*/ 377474 h 1037280"/>
                    <a:gd name="connsiteX11" fmla="*/ 500297 w 932606"/>
                    <a:gd name="connsiteY11" fmla="*/ 0 h 1037280"/>
                    <a:gd name="connsiteX12" fmla="*/ 932565 w 932606"/>
                    <a:gd name="connsiteY12" fmla="*/ 489417 h 1037280"/>
                    <a:gd name="connsiteX13" fmla="*/ 605827 w 932606"/>
                    <a:gd name="connsiteY13" fmla="*/ 968675 h 1037280"/>
                    <a:gd name="connsiteX0" fmla="*/ 539152 w 932606"/>
                    <a:gd name="connsiteY0" fmla="*/ 830563 h 1049361"/>
                    <a:gd name="connsiteX1" fmla="*/ 258203 w 932606"/>
                    <a:gd name="connsiteY1" fmla="*/ 1043185 h 1049361"/>
                    <a:gd name="connsiteX2" fmla="*/ 135339 w 932606"/>
                    <a:gd name="connsiteY2" fmla="*/ 975998 h 1049361"/>
                    <a:gd name="connsiteX3" fmla="*/ 110427 w 932606"/>
                    <a:gd name="connsiteY3" fmla="*/ 947245 h 1049361"/>
                    <a:gd name="connsiteX4" fmla="*/ 218827 w 932606"/>
                    <a:gd name="connsiteY4" fmla="*/ 837748 h 1049361"/>
                    <a:gd name="connsiteX5" fmla="*/ 68369 w 932606"/>
                    <a:gd name="connsiteY5" fmla="*/ 862219 h 1049361"/>
                    <a:gd name="connsiteX6" fmla="*/ 65018 w 932606"/>
                    <a:gd name="connsiteY6" fmla="*/ 795993 h 1049361"/>
                    <a:gd name="connsiteX7" fmla="*/ 0 w 932606"/>
                    <a:gd name="connsiteY7" fmla="*/ 754183 h 1049361"/>
                    <a:gd name="connsiteX8" fmla="*/ 68514 w 932606"/>
                    <a:gd name="connsiteY8" fmla="*/ 616155 h 1049361"/>
                    <a:gd name="connsiteX9" fmla="*/ 38865 w 932606"/>
                    <a:gd name="connsiteY9" fmla="*/ 445833 h 1049361"/>
                    <a:gd name="connsiteX10" fmla="*/ 37153 w 932606"/>
                    <a:gd name="connsiteY10" fmla="*/ 377474 h 1049361"/>
                    <a:gd name="connsiteX11" fmla="*/ 500297 w 932606"/>
                    <a:gd name="connsiteY11" fmla="*/ 0 h 1049361"/>
                    <a:gd name="connsiteX12" fmla="*/ 932565 w 932606"/>
                    <a:gd name="connsiteY12" fmla="*/ 489417 h 1049361"/>
                    <a:gd name="connsiteX13" fmla="*/ 605827 w 932606"/>
                    <a:gd name="connsiteY13" fmla="*/ 968675 h 1049361"/>
                    <a:gd name="connsiteX0" fmla="*/ 539152 w 932606"/>
                    <a:gd name="connsiteY0" fmla="*/ 830563 h 1061307"/>
                    <a:gd name="connsiteX1" fmla="*/ 258203 w 932606"/>
                    <a:gd name="connsiteY1" fmla="*/ 1043185 h 1061307"/>
                    <a:gd name="connsiteX2" fmla="*/ 144864 w 932606"/>
                    <a:gd name="connsiteY2" fmla="*/ 995048 h 1061307"/>
                    <a:gd name="connsiteX3" fmla="*/ 110427 w 932606"/>
                    <a:gd name="connsiteY3" fmla="*/ 947245 h 1061307"/>
                    <a:gd name="connsiteX4" fmla="*/ 218827 w 932606"/>
                    <a:gd name="connsiteY4" fmla="*/ 837748 h 1061307"/>
                    <a:gd name="connsiteX5" fmla="*/ 68369 w 932606"/>
                    <a:gd name="connsiteY5" fmla="*/ 862219 h 1061307"/>
                    <a:gd name="connsiteX6" fmla="*/ 65018 w 932606"/>
                    <a:gd name="connsiteY6" fmla="*/ 795993 h 1061307"/>
                    <a:gd name="connsiteX7" fmla="*/ 0 w 932606"/>
                    <a:gd name="connsiteY7" fmla="*/ 754183 h 1061307"/>
                    <a:gd name="connsiteX8" fmla="*/ 68514 w 932606"/>
                    <a:gd name="connsiteY8" fmla="*/ 616155 h 1061307"/>
                    <a:gd name="connsiteX9" fmla="*/ 38865 w 932606"/>
                    <a:gd name="connsiteY9" fmla="*/ 445833 h 1061307"/>
                    <a:gd name="connsiteX10" fmla="*/ 37153 w 932606"/>
                    <a:gd name="connsiteY10" fmla="*/ 377474 h 1061307"/>
                    <a:gd name="connsiteX11" fmla="*/ 500297 w 932606"/>
                    <a:gd name="connsiteY11" fmla="*/ 0 h 1061307"/>
                    <a:gd name="connsiteX12" fmla="*/ 932565 w 932606"/>
                    <a:gd name="connsiteY12" fmla="*/ 489417 h 1061307"/>
                    <a:gd name="connsiteX13" fmla="*/ 605827 w 932606"/>
                    <a:gd name="connsiteY13" fmla="*/ 968675 h 1061307"/>
                    <a:gd name="connsiteX0" fmla="*/ 539152 w 932606"/>
                    <a:gd name="connsiteY0" fmla="*/ 830563 h 1054734"/>
                    <a:gd name="connsiteX1" fmla="*/ 258203 w 932606"/>
                    <a:gd name="connsiteY1" fmla="*/ 1043185 h 1054734"/>
                    <a:gd name="connsiteX2" fmla="*/ 144864 w 932606"/>
                    <a:gd name="connsiteY2" fmla="*/ 995048 h 1054734"/>
                    <a:gd name="connsiteX3" fmla="*/ 110427 w 932606"/>
                    <a:gd name="connsiteY3" fmla="*/ 947245 h 1054734"/>
                    <a:gd name="connsiteX4" fmla="*/ 218827 w 932606"/>
                    <a:gd name="connsiteY4" fmla="*/ 837748 h 1054734"/>
                    <a:gd name="connsiteX5" fmla="*/ 68369 w 932606"/>
                    <a:gd name="connsiteY5" fmla="*/ 862219 h 1054734"/>
                    <a:gd name="connsiteX6" fmla="*/ 65018 w 932606"/>
                    <a:gd name="connsiteY6" fmla="*/ 795993 h 1054734"/>
                    <a:gd name="connsiteX7" fmla="*/ 0 w 932606"/>
                    <a:gd name="connsiteY7" fmla="*/ 754183 h 1054734"/>
                    <a:gd name="connsiteX8" fmla="*/ 68514 w 932606"/>
                    <a:gd name="connsiteY8" fmla="*/ 616155 h 1054734"/>
                    <a:gd name="connsiteX9" fmla="*/ 38865 w 932606"/>
                    <a:gd name="connsiteY9" fmla="*/ 445833 h 1054734"/>
                    <a:gd name="connsiteX10" fmla="*/ 37153 w 932606"/>
                    <a:gd name="connsiteY10" fmla="*/ 377474 h 1054734"/>
                    <a:gd name="connsiteX11" fmla="*/ 500297 w 932606"/>
                    <a:gd name="connsiteY11" fmla="*/ 0 h 1054734"/>
                    <a:gd name="connsiteX12" fmla="*/ 932565 w 932606"/>
                    <a:gd name="connsiteY12" fmla="*/ 489417 h 1054734"/>
                    <a:gd name="connsiteX13" fmla="*/ 605827 w 932606"/>
                    <a:gd name="connsiteY13" fmla="*/ 968675 h 1054734"/>
                    <a:gd name="connsiteX0" fmla="*/ 539152 w 932606"/>
                    <a:gd name="connsiteY0" fmla="*/ 830563 h 1046512"/>
                    <a:gd name="connsiteX1" fmla="*/ 258203 w 932606"/>
                    <a:gd name="connsiteY1" fmla="*/ 1043185 h 1046512"/>
                    <a:gd name="connsiteX2" fmla="*/ 144864 w 932606"/>
                    <a:gd name="connsiteY2" fmla="*/ 995048 h 1046512"/>
                    <a:gd name="connsiteX3" fmla="*/ 110427 w 932606"/>
                    <a:gd name="connsiteY3" fmla="*/ 947245 h 1046512"/>
                    <a:gd name="connsiteX4" fmla="*/ 218827 w 932606"/>
                    <a:gd name="connsiteY4" fmla="*/ 837748 h 1046512"/>
                    <a:gd name="connsiteX5" fmla="*/ 68369 w 932606"/>
                    <a:gd name="connsiteY5" fmla="*/ 862219 h 1046512"/>
                    <a:gd name="connsiteX6" fmla="*/ 65018 w 932606"/>
                    <a:gd name="connsiteY6" fmla="*/ 795993 h 1046512"/>
                    <a:gd name="connsiteX7" fmla="*/ 0 w 932606"/>
                    <a:gd name="connsiteY7" fmla="*/ 754183 h 1046512"/>
                    <a:gd name="connsiteX8" fmla="*/ 68514 w 932606"/>
                    <a:gd name="connsiteY8" fmla="*/ 616155 h 1046512"/>
                    <a:gd name="connsiteX9" fmla="*/ 38865 w 932606"/>
                    <a:gd name="connsiteY9" fmla="*/ 445833 h 1046512"/>
                    <a:gd name="connsiteX10" fmla="*/ 37153 w 932606"/>
                    <a:gd name="connsiteY10" fmla="*/ 377474 h 1046512"/>
                    <a:gd name="connsiteX11" fmla="*/ 500297 w 932606"/>
                    <a:gd name="connsiteY11" fmla="*/ 0 h 1046512"/>
                    <a:gd name="connsiteX12" fmla="*/ 932565 w 932606"/>
                    <a:gd name="connsiteY12" fmla="*/ 489417 h 1046512"/>
                    <a:gd name="connsiteX13" fmla="*/ 605827 w 932606"/>
                    <a:gd name="connsiteY13" fmla="*/ 968675 h 1046512"/>
                    <a:gd name="connsiteX0" fmla="*/ 539152 w 932606"/>
                    <a:gd name="connsiteY0" fmla="*/ 830563 h 1053501"/>
                    <a:gd name="connsiteX1" fmla="*/ 258203 w 932606"/>
                    <a:gd name="connsiteY1" fmla="*/ 1043185 h 1053501"/>
                    <a:gd name="connsiteX2" fmla="*/ 140101 w 932606"/>
                    <a:gd name="connsiteY2" fmla="*/ 990286 h 1053501"/>
                    <a:gd name="connsiteX3" fmla="*/ 110427 w 932606"/>
                    <a:gd name="connsiteY3" fmla="*/ 947245 h 1053501"/>
                    <a:gd name="connsiteX4" fmla="*/ 218827 w 932606"/>
                    <a:gd name="connsiteY4" fmla="*/ 837748 h 1053501"/>
                    <a:gd name="connsiteX5" fmla="*/ 68369 w 932606"/>
                    <a:gd name="connsiteY5" fmla="*/ 862219 h 1053501"/>
                    <a:gd name="connsiteX6" fmla="*/ 65018 w 932606"/>
                    <a:gd name="connsiteY6" fmla="*/ 795993 h 1053501"/>
                    <a:gd name="connsiteX7" fmla="*/ 0 w 932606"/>
                    <a:gd name="connsiteY7" fmla="*/ 754183 h 1053501"/>
                    <a:gd name="connsiteX8" fmla="*/ 68514 w 932606"/>
                    <a:gd name="connsiteY8" fmla="*/ 616155 h 1053501"/>
                    <a:gd name="connsiteX9" fmla="*/ 38865 w 932606"/>
                    <a:gd name="connsiteY9" fmla="*/ 445833 h 1053501"/>
                    <a:gd name="connsiteX10" fmla="*/ 37153 w 932606"/>
                    <a:gd name="connsiteY10" fmla="*/ 377474 h 1053501"/>
                    <a:gd name="connsiteX11" fmla="*/ 500297 w 932606"/>
                    <a:gd name="connsiteY11" fmla="*/ 0 h 1053501"/>
                    <a:gd name="connsiteX12" fmla="*/ 932565 w 932606"/>
                    <a:gd name="connsiteY12" fmla="*/ 489417 h 1053501"/>
                    <a:gd name="connsiteX13" fmla="*/ 605827 w 932606"/>
                    <a:gd name="connsiteY13" fmla="*/ 968675 h 1053501"/>
                    <a:gd name="connsiteX0" fmla="*/ 539152 w 932606"/>
                    <a:gd name="connsiteY0" fmla="*/ 830563 h 1053501"/>
                    <a:gd name="connsiteX1" fmla="*/ 258203 w 932606"/>
                    <a:gd name="connsiteY1" fmla="*/ 1043185 h 1053501"/>
                    <a:gd name="connsiteX2" fmla="*/ 140101 w 932606"/>
                    <a:gd name="connsiteY2" fmla="*/ 990286 h 1053501"/>
                    <a:gd name="connsiteX3" fmla="*/ 117571 w 932606"/>
                    <a:gd name="connsiteY3" fmla="*/ 963914 h 1053501"/>
                    <a:gd name="connsiteX4" fmla="*/ 218827 w 932606"/>
                    <a:gd name="connsiteY4" fmla="*/ 837748 h 1053501"/>
                    <a:gd name="connsiteX5" fmla="*/ 68369 w 932606"/>
                    <a:gd name="connsiteY5" fmla="*/ 862219 h 1053501"/>
                    <a:gd name="connsiteX6" fmla="*/ 65018 w 932606"/>
                    <a:gd name="connsiteY6" fmla="*/ 795993 h 1053501"/>
                    <a:gd name="connsiteX7" fmla="*/ 0 w 932606"/>
                    <a:gd name="connsiteY7" fmla="*/ 754183 h 1053501"/>
                    <a:gd name="connsiteX8" fmla="*/ 68514 w 932606"/>
                    <a:gd name="connsiteY8" fmla="*/ 616155 h 1053501"/>
                    <a:gd name="connsiteX9" fmla="*/ 38865 w 932606"/>
                    <a:gd name="connsiteY9" fmla="*/ 445833 h 1053501"/>
                    <a:gd name="connsiteX10" fmla="*/ 37153 w 932606"/>
                    <a:gd name="connsiteY10" fmla="*/ 377474 h 1053501"/>
                    <a:gd name="connsiteX11" fmla="*/ 500297 w 932606"/>
                    <a:gd name="connsiteY11" fmla="*/ 0 h 1053501"/>
                    <a:gd name="connsiteX12" fmla="*/ 932565 w 932606"/>
                    <a:gd name="connsiteY12" fmla="*/ 489417 h 1053501"/>
                    <a:gd name="connsiteX13" fmla="*/ 605827 w 932606"/>
                    <a:gd name="connsiteY13" fmla="*/ 968675 h 1053501"/>
                    <a:gd name="connsiteX0" fmla="*/ 539152 w 932606"/>
                    <a:gd name="connsiteY0" fmla="*/ 830563 h 1053501"/>
                    <a:gd name="connsiteX1" fmla="*/ 258203 w 932606"/>
                    <a:gd name="connsiteY1" fmla="*/ 1043185 h 1053501"/>
                    <a:gd name="connsiteX2" fmla="*/ 140101 w 932606"/>
                    <a:gd name="connsiteY2" fmla="*/ 990286 h 1053501"/>
                    <a:gd name="connsiteX3" fmla="*/ 117571 w 932606"/>
                    <a:gd name="connsiteY3" fmla="*/ 963914 h 1053501"/>
                    <a:gd name="connsiteX4" fmla="*/ 218827 w 932606"/>
                    <a:gd name="connsiteY4" fmla="*/ 837748 h 1053501"/>
                    <a:gd name="connsiteX5" fmla="*/ 63607 w 932606"/>
                    <a:gd name="connsiteY5" fmla="*/ 869363 h 1053501"/>
                    <a:gd name="connsiteX6" fmla="*/ 65018 w 932606"/>
                    <a:gd name="connsiteY6" fmla="*/ 795993 h 1053501"/>
                    <a:gd name="connsiteX7" fmla="*/ 0 w 932606"/>
                    <a:gd name="connsiteY7" fmla="*/ 754183 h 1053501"/>
                    <a:gd name="connsiteX8" fmla="*/ 68514 w 932606"/>
                    <a:gd name="connsiteY8" fmla="*/ 616155 h 1053501"/>
                    <a:gd name="connsiteX9" fmla="*/ 38865 w 932606"/>
                    <a:gd name="connsiteY9" fmla="*/ 445833 h 1053501"/>
                    <a:gd name="connsiteX10" fmla="*/ 37153 w 932606"/>
                    <a:gd name="connsiteY10" fmla="*/ 377474 h 1053501"/>
                    <a:gd name="connsiteX11" fmla="*/ 500297 w 932606"/>
                    <a:gd name="connsiteY11" fmla="*/ 0 h 1053501"/>
                    <a:gd name="connsiteX12" fmla="*/ 932565 w 932606"/>
                    <a:gd name="connsiteY12" fmla="*/ 489417 h 1053501"/>
                    <a:gd name="connsiteX13" fmla="*/ 605827 w 932606"/>
                    <a:gd name="connsiteY13" fmla="*/ 968675 h 1053501"/>
                    <a:gd name="connsiteX0" fmla="*/ 539152 w 932606"/>
                    <a:gd name="connsiteY0" fmla="*/ 830563 h 1053501"/>
                    <a:gd name="connsiteX1" fmla="*/ 258203 w 932606"/>
                    <a:gd name="connsiteY1" fmla="*/ 1043185 h 1053501"/>
                    <a:gd name="connsiteX2" fmla="*/ 140101 w 932606"/>
                    <a:gd name="connsiteY2" fmla="*/ 990286 h 1053501"/>
                    <a:gd name="connsiteX3" fmla="*/ 117571 w 932606"/>
                    <a:gd name="connsiteY3" fmla="*/ 963914 h 1053501"/>
                    <a:gd name="connsiteX4" fmla="*/ 218827 w 932606"/>
                    <a:gd name="connsiteY4" fmla="*/ 837748 h 1053501"/>
                    <a:gd name="connsiteX5" fmla="*/ 63607 w 932606"/>
                    <a:gd name="connsiteY5" fmla="*/ 869363 h 1053501"/>
                    <a:gd name="connsiteX6" fmla="*/ 65018 w 932606"/>
                    <a:gd name="connsiteY6" fmla="*/ 795993 h 1053501"/>
                    <a:gd name="connsiteX7" fmla="*/ 0 w 932606"/>
                    <a:gd name="connsiteY7" fmla="*/ 754183 h 1053501"/>
                    <a:gd name="connsiteX8" fmla="*/ 68514 w 932606"/>
                    <a:gd name="connsiteY8" fmla="*/ 616155 h 1053501"/>
                    <a:gd name="connsiteX9" fmla="*/ 38865 w 932606"/>
                    <a:gd name="connsiteY9" fmla="*/ 445833 h 1053501"/>
                    <a:gd name="connsiteX10" fmla="*/ 37153 w 932606"/>
                    <a:gd name="connsiteY10" fmla="*/ 377474 h 1053501"/>
                    <a:gd name="connsiteX11" fmla="*/ 500297 w 932606"/>
                    <a:gd name="connsiteY11" fmla="*/ 0 h 1053501"/>
                    <a:gd name="connsiteX12" fmla="*/ 932565 w 932606"/>
                    <a:gd name="connsiteY12" fmla="*/ 489417 h 1053501"/>
                    <a:gd name="connsiteX13" fmla="*/ 605827 w 932606"/>
                    <a:gd name="connsiteY13" fmla="*/ 968675 h 1053501"/>
                    <a:gd name="connsiteX0" fmla="*/ 539152 w 932606"/>
                    <a:gd name="connsiteY0" fmla="*/ 830563 h 1053501"/>
                    <a:gd name="connsiteX1" fmla="*/ 258203 w 932606"/>
                    <a:gd name="connsiteY1" fmla="*/ 1043185 h 1053501"/>
                    <a:gd name="connsiteX2" fmla="*/ 140101 w 932606"/>
                    <a:gd name="connsiteY2" fmla="*/ 990286 h 1053501"/>
                    <a:gd name="connsiteX3" fmla="*/ 117571 w 932606"/>
                    <a:gd name="connsiteY3" fmla="*/ 963914 h 1053501"/>
                    <a:gd name="connsiteX4" fmla="*/ 254546 w 932606"/>
                    <a:gd name="connsiteY4" fmla="*/ 856798 h 1053501"/>
                    <a:gd name="connsiteX5" fmla="*/ 63607 w 932606"/>
                    <a:gd name="connsiteY5" fmla="*/ 869363 h 1053501"/>
                    <a:gd name="connsiteX6" fmla="*/ 65018 w 932606"/>
                    <a:gd name="connsiteY6" fmla="*/ 795993 h 1053501"/>
                    <a:gd name="connsiteX7" fmla="*/ 0 w 932606"/>
                    <a:gd name="connsiteY7" fmla="*/ 754183 h 1053501"/>
                    <a:gd name="connsiteX8" fmla="*/ 68514 w 932606"/>
                    <a:gd name="connsiteY8" fmla="*/ 616155 h 1053501"/>
                    <a:gd name="connsiteX9" fmla="*/ 38865 w 932606"/>
                    <a:gd name="connsiteY9" fmla="*/ 445833 h 1053501"/>
                    <a:gd name="connsiteX10" fmla="*/ 37153 w 932606"/>
                    <a:gd name="connsiteY10" fmla="*/ 377474 h 1053501"/>
                    <a:gd name="connsiteX11" fmla="*/ 500297 w 932606"/>
                    <a:gd name="connsiteY11" fmla="*/ 0 h 1053501"/>
                    <a:gd name="connsiteX12" fmla="*/ 932565 w 932606"/>
                    <a:gd name="connsiteY12" fmla="*/ 489417 h 1053501"/>
                    <a:gd name="connsiteX13" fmla="*/ 605827 w 932606"/>
                    <a:gd name="connsiteY13" fmla="*/ 968675 h 1053501"/>
                    <a:gd name="connsiteX0" fmla="*/ 539152 w 932606"/>
                    <a:gd name="connsiteY0" fmla="*/ 830563 h 1053501"/>
                    <a:gd name="connsiteX1" fmla="*/ 258203 w 932606"/>
                    <a:gd name="connsiteY1" fmla="*/ 1043185 h 1053501"/>
                    <a:gd name="connsiteX2" fmla="*/ 140101 w 932606"/>
                    <a:gd name="connsiteY2" fmla="*/ 990286 h 1053501"/>
                    <a:gd name="connsiteX3" fmla="*/ 117571 w 932606"/>
                    <a:gd name="connsiteY3" fmla="*/ 963914 h 1053501"/>
                    <a:gd name="connsiteX4" fmla="*/ 254546 w 932606"/>
                    <a:gd name="connsiteY4" fmla="*/ 856798 h 1053501"/>
                    <a:gd name="connsiteX5" fmla="*/ 63607 w 932606"/>
                    <a:gd name="connsiteY5" fmla="*/ 869363 h 1053501"/>
                    <a:gd name="connsiteX6" fmla="*/ 65018 w 932606"/>
                    <a:gd name="connsiteY6" fmla="*/ 795993 h 1053501"/>
                    <a:gd name="connsiteX7" fmla="*/ 0 w 932606"/>
                    <a:gd name="connsiteY7" fmla="*/ 754183 h 1053501"/>
                    <a:gd name="connsiteX8" fmla="*/ 68514 w 932606"/>
                    <a:gd name="connsiteY8" fmla="*/ 616155 h 1053501"/>
                    <a:gd name="connsiteX9" fmla="*/ 38865 w 932606"/>
                    <a:gd name="connsiteY9" fmla="*/ 445833 h 1053501"/>
                    <a:gd name="connsiteX10" fmla="*/ 37153 w 932606"/>
                    <a:gd name="connsiteY10" fmla="*/ 377474 h 1053501"/>
                    <a:gd name="connsiteX11" fmla="*/ 500297 w 932606"/>
                    <a:gd name="connsiteY11" fmla="*/ 0 h 1053501"/>
                    <a:gd name="connsiteX12" fmla="*/ 932565 w 932606"/>
                    <a:gd name="connsiteY12" fmla="*/ 489417 h 1053501"/>
                    <a:gd name="connsiteX13" fmla="*/ 605827 w 932606"/>
                    <a:gd name="connsiteY13" fmla="*/ 968675 h 1053501"/>
                    <a:gd name="connsiteX0" fmla="*/ 539152 w 932606"/>
                    <a:gd name="connsiteY0" fmla="*/ 830563 h 1053501"/>
                    <a:gd name="connsiteX1" fmla="*/ 258203 w 932606"/>
                    <a:gd name="connsiteY1" fmla="*/ 1043185 h 1053501"/>
                    <a:gd name="connsiteX2" fmla="*/ 140101 w 932606"/>
                    <a:gd name="connsiteY2" fmla="*/ 990286 h 1053501"/>
                    <a:gd name="connsiteX3" fmla="*/ 117571 w 932606"/>
                    <a:gd name="connsiteY3" fmla="*/ 963914 h 1053501"/>
                    <a:gd name="connsiteX4" fmla="*/ 256927 w 932606"/>
                    <a:gd name="connsiteY4" fmla="*/ 844892 h 1053501"/>
                    <a:gd name="connsiteX5" fmla="*/ 63607 w 932606"/>
                    <a:gd name="connsiteY5" fmla="*/ 869363 h 1053501"/>
                    <a:gd name="connsiteX6" fmla="*/ 65018 w 932606"/>
                    <a:gd name="connsiteY6" fmla="*/ 795993 h 1053501"/>
                    <a:gd name="connsiteX7" fmla="*/ 0 w 932606"/>
                    <a:gd name="connsiteY7" fmla="*/ 754183 h 1053501"/>
                    <a:gd name="connsiteX8" fmla="*/ 68514 w 932606"/>
                    <a:gd name="connsiteY8" fmla="*/ 616155 h 1053501"/>
                    <a:gd name="connsiteX9" fmla="*/ 38865 w 932606"/>
                    <a:gd name="connsiteY9" fmla="*/ 445833 h 1053501"/>
                    <a:gd name="connsiteX10" fmla="*/ 37153 w 932606"/>
                    <a:gd name="connsiteY10" fmla="*/ 377474 h 1053501"/>
                    <a:gd name="connsiteX11" fmla="*/ 500297 w 932606"/>
                    <a:gd name="connsiteY11" fmla="*/ 0 h 1053501"/>
                    <a:gd name="connsiteX12" fmla="*/ 932565 w 932606"/>
                    <a:gd name="connsiteY12" fmla="*/ 489417 h 1053501"/>
                    <a:gd name="connsiteX13" fmla="*/ 605827 w 932606"/>
                    <a:gd name="connsiteY13" fmla="*/ 968675 h 1053501"/>
                    <a:gd name="connsiteX0" fmla="*/ 539152 w 932606"/>
                    <a:gd name="connsiteY0" fmla="*/ 830563 h 1053501"/>
                    <a:gd name="connsiteX1" fmla="*/ 258203 w 932606"/>
                    <a:gd name="connsiteY1" fmla="*/ 1043185 h 1053501"/>
                    <a:gd name="connsiteX2" fmla="*/ 140101 w 932606"/>
                    <a:gd name="connsiteY2" fmla="*/ 990286 h 1053501"/>
                    <a:gd name="connsiteX3" fmla="*/ 117571 w 932606"/>
                    <a:gd name="connsiteY3" fmla="*/ 963914 h 1053501"/>
                    <a:gd name="connsiteX4" fmla="*/ 256927 w 932606"/>
                    <a:gd name="connsiteY4" fmla="*/ 844892 h 1053501"/>
                    <a:gd name="connsiteX5" fmla="*/ 63607 w 932606"/>
                    <a:gd name="connsiteY5" fmla="*/ 869363 h 1053501"/>
                    <a:gd name="connsiteX6" fmla="*/ 65018 w 932606"/>
                    <a:gd name="connsiteY6" fmla="*/ 795993 h 1053501"/>
                    <a:gd name="connsiteX7" fmla="*/ 0 w 932606"/>
                    <a:gd name="connsiteY7" fmla="*/ 754183 h 1053501"/>
                    <a:gd name="connsiteX8" fmla="*/ 68514 w 932606"/>
                    <a:gd name="connsiteY8" fmla="*/ 616155 h 1053501"/>
                    <a:gd name="connsiteX9" fmla="*/ 38865 w 932606"/>
                    <a:gd name="connsiteY9" fmla="*/ 445833 h 1053501"/>
                    <a:gd name="connsiteX10" fmla="*/ 37153 w 932606"/>
                    <a:gd name="connsiteY10" fmla="*/ 377474 h 1053501"/>
                    <a:gd name="connsiteX11" fmla="*/ 500297 w 932606"/>
                    <a:gd name="connsiteY11" fmla="*/ 0 h 1053501"/>
                    <a:gd name="connsiteX12" fmla="*/ 932565 w 932606"/>
                    <a:gd name="connsiteY12" fmla="*/ 489417 h 1053501"/>
                    <a:gd name="connsiteX13" fmla="*/ 605827 w 932606"/>
                    <a:gd name="connsiteY13" fmla="*/ 968675 h 1053501"/>
                    <a:gd name="connsiteX0" fmla="*/ 539152 w 932606"/>
                    <a:gd name="connsiteY0" fmla="*/ 830563 h 1053501"/>
                    <a:gd name="connsiteX1" fmla="*/ 258203 w 932606"/>
                    <a:gd name="connsiteY1" fmla="*/ 1043185 h 1053501"/>
                    <a:gd name="connsiteX2" fmla="*/ 140101 w 932606"/>
                    <a:gd name="connsiteY2" fmla="*/ 990286 h 1053501"/>
                    <a:gd name="connsiteX3" fmla="*/ 117571 w 932606"/>
                    <a:gd name="connsiteY3" fmla="*/ 963914 h 1053501"/>
                    <a:gd name="connsiteX4" fmla="*/ 256927 w 932606"/>
                    <a:gd name="connsiteY4" fmla="*/ 844892 h 1053501"/>
                    <a:gd name="connsiteX5" fmla="*/ 63607 w 932606"/>
                    <a:gd name="connsiteY5" fmla="*/ 869363 h 1053501"/>
                    <a:gd name="connsiteX6" fmla="*/ 65018 w 932606"/>
                    <a:gd name="connsiteY6" fmla="*/ 795993 h 1053501"/>
                    <a:gd name="connsiteX7" fmla="*/ 0 w 932606"/>
                    <a:gd name="connsiteY7" fmla="*/ 754183 h 1053501"/>
                    <a:gd name="connsiteX8" fmla="*/ 68514 w 932606"/>
                    <a:gd name="connsiteY8" fmla="*/ 616155 h 1053501"/>
                    <a:gd name="connsiteX9" fmla="*/ 38865 w 932606"/>
                    <a:gd name="connsiteY9" fmla="*/ 445833 h 1053501"/>
                    <a:gd name="connsiteX10" fmla="*/ 37153 w 932606"/>
                    <a:gd name="connsiteY10" fmla="*/ 377474 h 1053501"/>
                    <a:gd name="connsiteX11" fmla="*/ 500297 w 932606"/>
                    <a:gd name="connsiteY11" fmla="*/ 0 h 1053501"/>
                    <a:gd name="connsiteX12" fmla="*/ 932565 w 932606"/>
                    <a:gd name="connsiteY12" fmla="*/ 489417 h 1053501"/>
                    <a:gd name="connsiteX13" fmla="*/ 605827 w 932606"/>
                    <a:gd name="connsiteY13" fmla="*/ 968675 h 1053501"/>
                    <a:gd name="connsiteX0" fmla="*/ 539152 w 932606"/>
                    <a:gd name="connsiteY0" fmla="*/ 830563 h 1069970"/>
                    <a:gd name="connsiteX1" fmla="*/ 258203 w 932606"/>
                    <a:gd name="connsiteY1" fmla="*/ 1062235 h 1069970"/>
                    <a:gd name="connsiteX2" fmla="*/ 140101 w 932606"/>
                    <a:gd name="connsiteY2" fmla="*/ 990286 h 1069970"/>
                    <a:gd name="connsiteX3" fmla="*/ 117571 w 932606"/>
                    <a:gd name="connsiteY3" fmla="*/ 963914 h 1069970"/>
                    <a:gd name="connsiteX4" fmla="*/ 256927 w 932606"/>
                    <a:gd name="connsiteY4" fmla="*/ 844892 h 1069970"/>
                    <a:gd name="connsiteX5" fmla="*/ 63607 w 932606"/>
                    <a:gd name="connsiteY5" fmla="*/ 869363 h 1069970"/>
                    <a:gd name="connsiteX6" fmla="*/ 65018 w 932606"/>
                    <a:gd name="connsiteY6" fmla="*/ 795993 h 1069970"/>
                    <a:gd name="connsiteX7" fmla="*/ 0 w 932606"/>
                    <a:gd name="connsiteY7" fmla="*/ 754183 h 1069970"/>
                    <a:gd name="connsiteX8" fmla="*/ 68514 w 932606"/>
                    <a:gd name="connsiteY8" fmla="*/ 616155 h 1069970"/>
                    <a:gd name="connsiteX9" fmla="*/ 38865 w 932606"/>
                    <a:gd name="connsiteY9" fmla="*/ 445833 h 1069970"/>
                    <a:gd name="connsiteX10" fmla="*/ 37153 w 932606"/>
                    <a:gd name="connsiteY10" fmla="*/ 377474 h 1069970"/>
                    <a:gd name="connsiteX11" fmla="*/ 500297 w 932606"/>
                    <a:gd name="connsiteY11" fmla="*/ 0 h 1069970"/>
                    <a:gd name="connsiteX12" fmla="*/ 932565 w 932606"/>
                    <a:gd name="connsiteY12" fmla="*/ 489417 h 1069970"/>
                    <a:gd name="connsiteX13" fmla="*/ 605827 w 932606"/>
                    <a:gd name="connsiteY13" fmla="*/ 968675 h 1069970"/>
                    <a:gd name="connsiteX0" fmla="*/ 539152 w 932606"/>
                    <a:gd name="connsiteY0" fmla="*/ 830563 h 1074531"/>
                    <a:gd name="connsiteX1" fmla="*/ 258203 w 932606"/>
                    <a:gd name="connsiteY1" fmla="*/ 1062235 h 1074531"/>
                    <a:gd name="connsiteX2" fmla="*/ 154389 w 932606"/>
                    <a:gd name="connsiteY2" fmla="*/ 1011717 h 1074531"/>
                    <a:gd name="connsiteX3" fmla="*/ 117571 w 932606"/>
                    <a:gd name="connsiteY3" fmla="*/ 963914 h 1074531"/>
                    <a:gd name="connsiteX4" fmla="*/ 256927 w 932606"/>
                    <a:gd name="connsiteY4" fmla="*/ 844892 h 1074531"/>
                    <a:gd name="connsiteX5" fmla="*/ 63607 w 932606"/>
                    <a:gd name="connsiteY5" fmla="*/ 869363 h 1074531"/>
                    <a:gd name="connsiteX6" fmla="*/ 65018 w 932606"/>
                    <a:gd name="connsiteY6" fmla="*/ 795993 h 1074531"/>
                    <a:gd name="connsiteX7" fmla="*/ 0 w 932606"/>
                    <a:gd name="connsiteY7" fmla="*/ 754183 h 1074531"/>
                    <a:gd name="connsiteX8" fmla="*/ 68514 w 932606"/>
                    <a:gd name="connsiteY8" fmla="*/ 616155 h 1074531"/>
                    <a:gd name="connsiteX9" fmla="*/ 38865 w 932606"/>
                    <a:gd name="connsiteY9" fmla="*/ 445833 h 1074531"/>
                    <a:gd name="connsiteX10" fmla="*/ 37153 w 932606"/>
                    <a:gd name="connsiteY10" fmla="*/ 377474 h 1074531"/>
                    <a:gd name="connsiteX11" fmla="*/ 500297 w 932606"/>
                    <a:gd name="connsiteY11" fmla="*/ 0 h 1074531"/>
                    <a:gd name="connsiteX12" fmla="*/ 932565 w 932606"/>
                    <a:gd name="connsiteY12" fmla="*/ 489417 h 1074531"/>
                    <a:gd name="connsiteX13" fmla="*/ 605827 w 932606"/>
                    <a:gd name="connsiteY13" fmla="*/ 968675 h 1074531"/>
                    <a:gd name="connsiteX0" fmla="*/ 539152 w 932606"/>
                    <a:gd name="connsiteY0" fmla="*/ 830563 h 1074531"/>
                    <a:gd name="connsiteX1" fmla="*/ 258203 w 932606"/>
                    <a:gd name="connsiteY1" fmla="*/ 1062235 h 1074531"/>
                    <a:gd name="connsiteX2" fmla="*/ 154389 w 932606"/>
                    <a:gd name="connsiteY2" fmla="*/ 1011717 h 1074531"/>
                    <a:gd name="connsiteX3" fmla="*/ 129477 w 932606"/>
                    <a:gd name="connsiteY3" fmla="*/ 980583 h 1074531"/>
                    <a:gd name="connsiteX4" fmla="*/ 256927 w 932606"/>
                    <a:gd name="connsiteY4" fmla="*/ 844892 h 1074531"/>
                    <a:gd name="connsiteX5" fmla="*/ 63607 w 932606"/>
                    <a:gd name="connsiteY5" fmla="*/ 869363 h 1074531"/>
                    <a:gd name="connsiteX6" fmla="*/ 65018 w 932606"/>
                    <a:gd name="connsiteY6" fmla="*/ 795993 h 1074531"/>
                    <a:gd name="connsiteX7" fmla="*/ 0 w 932606"/>
                    <a:gd name="connsiteY7" fmla="*/ 754183 h 1074531"/>
                    <a:gd name="connsiteX8" fmla="*/ 68514 w 932606"/>
                    <a:gd name="connsiteY8" fmla="*/ 616155 h 1074531"/>
                    <a:gd name="connsiteX9" fmla="*/ 38865 w 932606"/>
                    <a:gd name="connsiteY9" fmla="*/ 445833 h 1074531"/>
                    <a:gd name="connsiteX10" fmla="*/ 37153 w 932606"/>
                    <a:gd name="connsiteY10" fmla="*/ 377474 h 1074531"/>
                    <a:gd name="connsiteX11" fmla="*/ 500297 w 932606"/>
                    <a:gd name="connsiteY11" fmla="*/ 0 h 1074531"/>
                    <a:gd name="connsiteX12" fmla="*/ 932565 w 932606"/>
                    <a:gd name="connsiteY12" fmla="*/ 489417 h 1074531"/>
                    <a:gd name="connsiteX13" fmla="*/ 605827 w 932606"/>
                    <a:gd name="connsiteY13" fmla="*/ 968675 h 1074531"/>
                    <a:gd name="connsiteX0" fmla="*/ 539152 w 932606"/>
                    <a:gd name="connsiteY0" fmla="*/ 830563 h 1074531"/>
                    <a:gd name="connsiteX1" fmla="*/ 258203 w 932606"/>
                    <a:gd name="connsiteY1" fmla="*/ 1062235 h 1074531"/>
                    <a:gd name="connsiteX2" fmla="*/ 154389 w 932606"/>
                    <a:gd name="connsiteY2" fmla="*/ 1011717 h 1074531"/>
                    <a:gd name="connsiteX3" fmla="*/ 129477 w 932606"/>
                    <a:gd name="connsiteY3" fmla="*/ 980583 h 1074531"/>
                    <a:gd name="connsiteX4" fmla="*/ 256927 w 932606"/>
                    <a:gd name="connsiteY4" fmla="*/ 844892 h 1074531"/>
                    <a:gd name="connsiteX5" fmla="*/ 63607 w 932606"/>
                    <a:gd name="connsiteY5" fmla="*/ 869363 h 1074531"/>
                    <a:gd name="connsiteX6" fmla="*/ 65018 w 932606"/>
                    <a:gd name="connsiteY6" fmla="*/ 795993 h 1074531"/>
                    <a:gd name="connsiteX7" fmla="*/ 0 w 932606"/>
                    <a:gd name="connsiteY7" fmla="*/ 754183 h 1074531"/>
                    <a:gd name="connsiteX8" fmla="*/ 68514 w 932606"/>
                    <a:gd name="connsiteY8" fmla="*/ 616155 h 1074531"/>
                    <a:gd name="connsiteX9" fmla="*/ 38865 w 932606"/>
                    <a:gd name="connsiteY9" fmla="*/ 445833 h 1074531"/>
                    <a:gd name="connsiteX10" fmla="*/ 37153 w 932606"/>
                    <a:gd name="connsiteY10" fmla="*/ 377474 h 1074531"/>
                    <a:gd name="connsiteX11" fmla="*/ 500297 w 932606"/>
                    <a:gd name="connsiteY11" fmla="*/ 0 h 1074531"/>
                    <a:gd name="connsiteX12" fmla="*/ 932565 w 932606"/>
                    <a:gd name="connsiteY12" fmla="*/ 489417 h 1074531"/>
                    <a:gd name="connsiteX13" fmla="*/ 605827 w 932606"/>
                    <a:gd name="connsiteY13" fmla="*/ 968675 h 1074531"/>
                    <a:gd name="connsiteX0" fmla="*/ 539152 w 932606"/>
                    <a:gd name="connsiteY0" fmla="*/ 830563 h 1074531"/>
                    <a:gd name="connsiteX1" fmla="*/ 258203 w 932606"/>
                    <a:gd name="connsiteY1" fmla="*/ 1062235 h 1074531"/>
                    <a:gd name="connsiteX2" fmla="*/ 154389 w 932606"/>
                    <a:gd name="connsiteY2" fmla="*/ 1011717 h 1074531"/>
                    <a:gd name="connsiteX3" fmla="*/ 129477 w 932606"/>
                    <a:gd name="connsiteY3" fmla="*/ 980583 h 1074531"/>
                    <a:gd name="connsiteX4" fmla="*/ 266452 w 932606"/>
                    <a:gd name="connsiteY4" fmla="*/ 854417 h 1074531"/>
                    <a:gd name="connsiteX5" fmla="*/ 63607 w 932606"/>
                    <a:gd name="connsiteY5" fmla="*/ 869363 h 1074531"/>
                    <a:gd name="connsiteX6" fmla="*/ 65018 w 932606"/>
                    <a:gd name="connsiteY6" fmla="*/ 795993 h 1074531"/>
                    <a:gd name="connsiteX7" fmla="*/ 0 w 932606"/>
                    <a:gd name="connsiteY7" fmla="*/ 754183 h 1074531"/>
                    <a:gd name="connsiteX8" fmla="*/ 68514 w 932606"/>
                    <a:gd name="connsiteY8" fmla="*/ 616155 h 1074531"/>
                    <a:gd name="connsiteX9" fmla="*/ 38865 w 932606"/>
                    <a:gd name="connsiteY9" fmla="*/ 445833 h 1074531"/>
                    <a:gd name="connsiteX10" fmla="*/ 37153 w 932606"/>
                    <a:gd name="connsiteY10" fmla="*/ 377474 h 1074531"/>
                    <a:gd name="connsiteX11" fmla="*/ 500297 w 932606"/>
                    <a:gd name="connsiteY11" fmla="*/ 0 h 1074531"/>
                    <a:gd name="connsiteX12" fmla="*/ 932565 w 932606"/>
                    <a:gd name="connsiteY12" fmla="*/ 489417 h 1074531"/>
                    <a:gd name="connsiteX13" fmla="*/ 605827 w 932606"/>
                    <a:gd name="connsiteY13" fmla="*/ 968675 h 1074531"/>
                    <a:gd name="connsiteX0" fmla="*/ 539152 w 932606"/>
                    <a:gd name="connsiteY0" fmla="*/ 830563 h 1074531"/>
                    <a:gd name="connsiteX1" fmla="*/ 258203 w 932606"/>
                    <a:gd name="connsiteY1" fmla="*/ 1062235 h 1074531"/>
                    <a:gd name="connsiteX2" fmla="*/ 154389 w 932606"/>
                    <a:gd name="connsiteY2" fmla="*/ 1011717 h 1074531"/>
                    <a:gd name="connsiteX3" fmla="*/ 129477 w 932606"/>
                    <a:gd name="connsiteY3" fmla="*/ 980583 h 1074531"/>
                    <a:gd name="connsiteX4" fmla="*/ 266452 w 932606"/>
                    <a:gd name="connsiteY4" fmla="*/ 854417 h 1074531"/>
                    <a:gd name="connsiteX5" fmla="*/ 63607 w 932606"/>
                    <a:gd name="connsiteY5" fmla="*/ 869363 h 1074531"/>
                    <a:gd name="connsiteX6" fmla="*/ 65018 w 932606"/>
                    <a:gd name="connsiteY6" fmla="*/ 795993 h 1074531"/>
                    <a:gd name="connsiteX7" fmla="*/ 0 w 932606"/>
                    <a:gd name="connsiteY7" fmla="*/ 754183 h 1074531"/>
                    <a:gd name="connsiteX8" fmla="*/ 68514 w 932606"/>
                    <a:gd name="connsiteY8" fmla="*/ 616155 h 1074531"/>
                    <a:gd name="connsiteX9" fmla="*/ 38865 w 932606"/>
                    <a:gd name="connsiteY9" fmla="*/ 445833 h 1074531"/>
                    <a:gd name="connsiteX10" fmla="*/ 37153 w 932606"/>
                    <a:gd name="connsiteY10" fmla="*/ 377474 h 1074531"/>
                    <a:gd name="connsiteX11" fmla="*/ 500297 w 932606"/>
                    <a:gd name="connsiteY11" fmla="*/ 0 h 1074531"/>
                    <a:gd name="connsiteX12" fmla="*/ 932565 w 932606"/>
                    <a:gd name="connsiteY12" fmla="*/ 489417 h 1074531"/>
                    <a:gd name="connsiteX13" fmla="*/ 605827 w 932606"/>
                    <a:gd name="connsiteY13" fmla="*/ 968675 h 1074531"/>
                    <a:gd name="connsiteX0" fmla="*/ 539152 w 932606"/>
                    <a:gd name="connsiteY0" fmla="*/ 830563 h 1074531"/>
                    <a:gd name="connsiteX1" fmla="*/ 258203 w 932606"/>
                    <a:gd name="connsiteY1" fmla="*/ 1062235 h 1074531"/>
                    <a:gd name="connsiteX2" fmla="*/ 154389 w 932606"/>
                    <a:gd name="connsiteY2" fmla="*/ 1011717 h 1074531"/>
                    <a:gd name="connsiteX3" fmla="*/ 129477 w 932606"/>
                    <a:gd name="connsiteY3" fmla="*/ 980583 h 1074531"/>
                    <a:gd name="connsiteX4" fmla="*/ 247402 w 932606"/>
                    <a:gd name="connsiteY4" fmla="*/ 852036 h 1074531"/>
                    <a:gd name="connsiteX5" fmla="*/ 63607 w 932606"/>
                    <a:gd name="connsiteY5" fmla="*/ 869363 h 1074531"/>
                    <a:gd name="connsiteX6" fmla="*/ 65018 w 932606"/>
                    <a:gd name="connsiteY6" fmla="*/ 795993 h 1074531"/>
                    <a:gd name="connsiteX7" fmla="*/ 0 w 932606"/>
                    <a:gd name="connsiteY7" fmla="*/ 754183 h 1074531"/>
                    <a:gd name="connsiteX8" fmla="*/ 68514 w 932606"/>
                    <a:gd name="connsiteY8" fmla="*/ 616155 h 1074531"/>
                    <a:gd name="connsiteX9" fmla="*/ 38865 w 932606"/>
                    <a:gd name="connsiteY9" fmla="*/ 445833 h 1074531"/>
                    <a:gd name="connsiteX10" fmla="*/ 37153 w 932606"/>
                    <a:gd name="connsiteY10" fmla="*/ 377474 h 1074531"/>
                    <a:gd name="connsiteX11" fmla="*/ 500297 w 932606"/>
                    <a:gd name="connsiteY11" fmla="*/ 0 h 1074531"/>
                    <a:gd name="connsiteX12" fmla="*/ 932565 w 932606"/>
                    <a:gd name="connsiteY12" fmla="*/ 489417 h 1074531"/>
                    <a:gd name="connsiteX13" fmla="*/ 605827 w 932606"/>
                    <a:gd name="connsiteY13" fmla="*/ 968675 h 1074531"/>
                    <a:gd name="connsiteX0" fmla="*/ 539152 w 932606"/>
                    <a:gd name="connsiteY0" fmla="*/ 830563 h 1074531"/>
                    <a:gd name="connsiteX1" fmla="*/ 258203 w 932606"/>
                    <a:gd name="connsiteY1" fmla="*/ 1062235 h 1074531"/>
                    <a:gd name="connsiteX2" fmla="*/ 154389 w 932606"/>
                    <a:gd name="connsiteY2" fmla="*/ 1011717 h 1074531"/>
                    <a:gd name="connsiteX3" fmla="*/ 139002 w 932606"/>
                    <a:gd name="connsiteY3" fmla="*/ 980583 h 1074531"/>
                    <a:gd name="connsiteX4" fmla="*/ 247402 w 932606"/>
                    <a:gd name="connsiteY4" fmla="*/ 852036 h 1074531"/>
                    <a:gd name="connsiteX5" fmla="*/ 63607 w 932606"/>
                    <a:gd name="connsiteY5" fmla="*/ 869363 h 1074531"/>
                    <a:gd name="connsiteX6" fmla="*/ 65018 w 932606"/>
                    <a:gd name="connsiteY6" fmla="*/ 795993 h 1074531"/>
                    <a:gd name="connsiteX7" fmla="*/ 0 w 932606"/>
                    <a:gd name="connsiteY7" fmla="*/ 754183 h 1074531"/>
                    <a:gd name="connsiteX8" fmla="*/ 68514 w 932606"/>
                    <a:gd name="connsiteY8" fmla="*/ 616155 h 1074531"/>
                    <a:gd name="connsiteX9" fmla="*/ 38865 w 932606"/>
                    <a:gd name="connsiteY9" fmla="*/ 445833 h 1074531"/>
                    <a:gd name="connsiteX10" fmla="*/ 37153 w 932606"/>
                    <a:gd name="connsiteY10" fmla="*/ 377474 h 1074531"/>
                    <a:gd name="connsiteX11" fmla="*/ 500297 w 932606"/>
                    <a:gd name="connsiteY11" fmla="*/ 0 h 1074531"/>
                    <a:gd name="connsiteX12" fmla="*/ 932565 w 932606"/>
                    <a:gd name="connsiteY12" fmla="*/ 489417 h 1074531"/>
                    <a:gd name="connsiteX13" fmla="*/ 605827 w 932606"/>
                    <a:gd name="connsiteY13" fmla="*/ 968675 h 1074531"/>
                    <a:gd name="connsiteX0" fmla="*/ 539152 w 932606"/>
                    <a:gd name="connsiteY0" fmla="*/ 830563 h 1074531"/>
                    <a:gd name="connsiteX1" fmla="*/ 258203 w 932606"/>
                    <a:gd name="connsiteY1" fmla="*/ 1062235 h 1074531"/>
                    <a:gd name="connsiteX2" fmla="*/ 154389 w 932606"/>
                    <a:gd name="connsiteY2" fmla="*/ 1011717 h 1074531"/>
                    <a:gd name="connsiteX3" fmla="*/ 139002 w 932606"/>
                    <a:gd name="connsiteY3" fmla="*/ 980583 h 1074531"/>
                    <a:gd name="connsiteX4" fmla="*/ 261690 w 932606"/>
                    <a:gd name="connsiteY4" fmla="*/ 863943 h 1074531"/>
                    <a:gd name="connsiteX5" fmla="*/ 63607 w 932606"/>
                    <a:gd name="connsiteY5" fmla="*/ 869363 h 1074531"/>
                    <a:gd name="connsiteX6" fmla="*/ 65018 w 932606"/>
                    <a:gd name="connsiteY6" fmla="*/ 795993 h 1074531"/>
                    <a:gd name="connsiteX7" fmla="*/ 0 w 932606"/>
                    <a:gd name="connsiteY7" fmla="*/ 754183 h 1074531"/>
                    <a:gd name="connsiteX8" fmla="*/ 68514 w 932606"/>
                    <a:gd name="connsiteY8" fmla="*/ 616155 h 1074531"/>
                    <a:gd name="connsiteX9" fmla="*/ 38865 w 932606"/>
                    <a:gd name="connsiteY9" fmla="*/ 445833 h 1074531"/>
                    <a:gd name="connsiteX10" fmla="*/ 37153 w 932606"/>
                    <a:gd name="connsiteY10" fmla="*/ 377474 h 1074531"/>
                    <a:gd name="connsiteX11" fmla="*/ 500297 w 932606"/>
                    <a:gd name="connsiteY11" fmla="*/ 0 h 1074531"/>
                    <a:gd name="connsiteX12" fmla="*/ 932565 w 932606"/>
                    <a:gd name="connsiteY12" fmla="*/ 489417 h 1074531"/>
                    <a:gd name="connsiteX13" fmla="*/ 605827 w 932606"/>
                    <a:gd name="connsiteY13" fmla="*/ 968675 h 10745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32606" h="1074531">
                      <a:moveTo>
                        <a:pt x="539152" y="830563"/>
                      </a:moveTo>
                      <a:cubicBezTo>
                        <a:pt x="477901" y="983358"/>
                        <a:pt x="322330" y="1032043"/>
                        <a:pt x="258203" y="1062235"/>
                      </a:cubicBezTo>
                      <a:cubicBezTo>
                        <a:pt x="194076" y="1092427"/>
                        <a:pt x="195552" y="1063762"/>
                        <a:pt x="154389" y="1011717"/>
                      </a:cubicBezTo>
                      <a:cubicBezTo>
                        <a:pt x="135713" y="994933"/>
                        <a:pt x="115562" y="998862"/>
                        <a:pt x="139002" y="980583"/>
                      </a:cubicBezTo>
                      <a:cubicBezTo>
                        <a:pt x="162442" y="962304"/>
                        <a:pt x="274256" y="882480"/>
                        <a:pt x="261690" y="863943"/>
                      </a:cubicBezTo>
                      <a:cubicBezTo>
                        <a:pt x="249124" y="845406"/>
                        <a:pt x="96386" y="880688"/>
                        <a:pt x="63607" y="869363"/>
                      </a:cubicBezTo>
                      <a:cubicBezTo>
                        <a:pt x="30828" y="858038"/>
                        <a:pt x="64548" y="820450"/>
                        <a:pt x="65018" y="795993"/>
                      </a:cubicBezTo>
                      <a:cubicBezTo>
                        <a:pt x="40170" y="789994"/>
                        <a:pt x="11721" y="778997"/>
                        <a:pt x="0" y="754183"/>
                      </a:cubicBezTo>
                      <a:cubicBezTo>
                        <a:pt x="40667" y="676982"/>
                        <a:pt x="62037" y="667547"/>
                        <a:pt x="68514" y="616155"/>
                      </a:cubicBezTo>
                      <a:cubicBezTo>
                        <a:pt x="74991" y="564763"/>
                        <a:pt x="42504" y="476485"/>
                        <a:pt x="38865" y="445833"/>
                      </a:cubicBezTo>
                      <a:cubicBezTo>
                        <a:pt x="33531" y="418284"/>
                        <a:pt x="37724" y="400260"/>
                        <a:pt x="37153" y="377474"/>
                      </a:cubicBezTo>
                      <a:cubicBezTo>
                        <a:pt x="81235" y="162050"/>
                        <a:pt x="271842" y="0"/>
                        <a:pt x="500297" y="0"/>
                      </a:cubicBezTo>
                      <a:cubicBezTo>
                        <a:pt x="761389" y="0"/>
                        <a:pt x="929264" y="280346"/>
                        <a:pt x="932565" y="489417"/>
                      </a:cubicBezTo>
                      <a:cubicBezTo>
                        <a:pt x="935866" y="698488"/>
                        <a:pt x="741107" y="891859"/>
                        <a:pt x="605827" y="968675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30" name="グループ化 529">
                  <a:extLst>
                    <a:ext uri="{FF2B5EF4-FFF2-40B4-BE49-F238E27FC236}">
                      <a16:creationId xmlns:a16="http://schemas.microsoft.com/office/drawing/2014/main" id="{FD8990E9-A78A-4C54-B0E5-38A3E6A4D235}"/>
                    </a:ext>
                  </a:extLst>
                </p:cNvPr>
                <p:cNvGrpSpPr/>
                <p:nvPr/>
              </p:nvGrpSpPr>
              <p:grpSpPr>
                <a:xfrm>
                  <a:off x="6795735" y="2642778"/>
                  <a:ext cx="1129148" cy="727249"/>
                  <a:chOff x="5248130" y="2642778"/>
                  <a:chExt cx="1129148" cy="727249"/>
                </a:xfrm>
              </p:grpSpPr>
              <p:grpSp>
                <p:nvGrpSpPr>
                  <p:cNvPr id="542" name="グループ化 541">
                    <a:extLst>
                      <a:ext uri="{FF2B5EF4-FFF2-40B4-BE49-F238E27FC236}">
                        <a16:creationId xmlns:a16="http://schemas.microsoft.com/office/drawing/2014/main" id="{AE287311-0CCC-4432-B56E-3A7343660B99}"/>
                      </a:ext>
                    </a:extLst>
                  </p:cNvPr>
                  <p:cNvGrpSpPr/>
                  <p:nvPr/>
                </p:nvGrpSpPr>
                <p:grpSpPr>
                  <a:xfrm>
                    <a:off x="5248130" y="2642778"/>
                    <a:ext cx="1092379" cy="727249"/>
                    <a:chOff x="444652" y="5006060"/>
                    <a:chExt cx="1399600" cy="931780"/>
                  </a:xfrm>
                </p:grpSpPr>
                <p:sp>
                  <p:nvSpPr>
                    <p:cNvPr id="544" name="フリーフォーム: 図形 543">
                      <a:extLst>
                        <a:ext uri="{FF2B5EF4-FFF2-40B4-BE49-F238E27FC236}">
                          <a16:creationId xmlns:a16="http://schemas.microsoft.com/office/drawing/2014/main" id="{E81593EE-C973-418F-AC84-2586A411388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8753" y="5039307"/>
                      <a:ext cx="1165499" cy="898533"/>
                    </a:xfrm>
                    <a:custGeom>
                      <a:avLst/>
                      <a:gdLst>
                        <a:gd name="connsiteX0" fmla="*/ 46656 w 1165499"/>
                        <a:gd name="connsiteY0" fmla="*/ 403 h 898533"/>
                        <a:gd name="connsiteX1" fmla="*/ 99330 w 1165499"/>
                        <a:gd name="connsiteY1" fmla="*/ 26622 h 898533"/>
                        <a:gd name="connsiteX2" fmla="*/ 180581 w 1165499"/>
                        <a:gd name="connsiteY2" fmla="*/ 167352 h 898533"/>
                        <a:gd name="connsiteX3" fmla="*/ 299427 w 1165499"/>
                        <a:gd name="connsiteY3" fmla="*/ 199196 h 898533"/>
                        <a:gd name="connsiteX4" fmla="*/ 387635 w 1165499"/>
                        <a:gd name="connsiteY4" fmla="*/ 266881 h 898533"/>
                        <a:gd name="connsiteX5" fmla="*/ 403273 w 1165499"/>
                        <a:gd name="connsiteY5" fmla="*/ 312322 h 898533"/>
                        <a:gd name="connsiteX6" fmla="*/ 1119162 w 1165499"/>
                        <a:gd name="connsiteY6" fmla="*/ 725642 h 898533"/>
                        <a:gd name="connsiteX7" fmla="*/ 1153073 w 1165499"/>
                        <a:gd name="connsiteY7" fmla="*/ 852196 h 898533"/>
                        <a:gd name="connsiteX8" fmla="*/ 1026519 w 1165499"/>
                        <a:gd name="connsiteY8" fmla="*/ 886106 h 898533"/>
                        <a:gd name="connsiteX9" fmla="*/ 311430 w 1165499"/>
                        <a:gd name="connsiteY9" fmla="*/ 473249 h 898533"/>
                        <a:gd name="connsiteX10" fmla="*/ 281803 w 1165499"/>
                        <a:gd name="connsiteY10" fmla="*/ 483444 h 898533"/>
                        <a:gd name="connsiteX11" fmla="*/ 224229 w 1165499"/>
                        <a:gd name="connsiteY11" fmla="*/ 479836 h 898533"/>
                        <a:gd name="connsiteX12" fmla="*/ 61742 w 1165499"/>
                        <a:gd name="connsiteY12" fmla="*/ 436297 h 898533"/>
                        <a:gd name="connsiteX13" fmla="*/ 14135 w 1165499"/>
                        <a:gd name="connsiteY13" fmla="*/ 353839 h 898533"/>
                        <a:gd name="connsiteX14" fmla="*/ 54481 w 1165499"/>
                        <a:gd name="connsiteY14" fmla="*/ 203265 h 898533"/>
                        <a:gd name="connsiteX15" fmla="*/ 65539 w 1165499"/>
                        <a:gd name="connsiteY15" fmla="*/ 181002 h 898533"/>
                        <a:gd name="connsiteX16" fmla="*/ 7139 w 1165499"/>
                        <a:gd name="connsiteY16" fmla="*/ 79849 h 898533"/>
                        <a:gd name="connsiteX17" fmla="*/ 26621 w 1165499"/>
                        <a:gd name="connsiteY17" fmla="*/ 7140 h 898533"/>
                        <a:gd name="connsiteX18" fmla="*/ 46656 w 1165499"/>
                        <a:gd name="connsiteY18" fmla="*/ 403 h 8985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</a:cxnLst>
                      <a:rect l="l" t="t" r="r" b="b"/>
                      <a:pathLst>
                        <a:path w="1165499" h="898533">
                          <a:moveTo>
                            <a:pt x="46656" y="403"/>
                          </a:moveTo>
                          <a:cubicBezTo>
                            <a:pt x="67239" y="-2151"/>
                            <a:pt x="88307" y="7529"/>
                            <a:pt x="99330" y="26622"/>
                          </a:cubicBezTo>
                          <a:lnTo>
                            <a:pt x="180581" y="167352"/>
                          </a:lnTo>
                          <a:lnTo>
                            <a:pt x="299427" y="199196"/>
                          </a:lnTo>
                          <a:cubicBezTo>
                            <a:pt x="338175" y="209580"/>
                            <a:pt x="369046" y="234684"/>
                            <a:pt x="387635" y="266881"/>
                          </a:cubicBezTo>
                          <a:lnTo>
                            <a:pt x="403273" y="312322"/>
                          </a:lnTo>
                          <a:lnTo>
                            <a:pt x="1119162" y="725642"/>
                          </a:lnTo>
                          <a:cubicBezTo>
                            <a:pt x="1163473" y="751225"/>
                            <a:pt x="1178655" y="807885"/>
                            <a:pt x="1153073" y="852196"/>
                          </a:cubicBezTo>
                          <a:cubicBezTo>
                            <a:pt x="1127490" y="896507"/>
                            <a:pt x="1070830" y="911689"/>
                            <a:pt x="1026519" y="886106"/>
                          </a:cubicBezTo>
                          <a:lnTo>
                            <a:pt x="311430" y="473249"/>
                          </a:lnTo>
                          <a:lnTo>
                            <a:pt x="281803" y="483444"/>
                          </a:lnTo>
                          <a:cubicBezTo>
                            <a:pt x="263113" y="486046"/>
                            <a:pt x="243603" y="485026"/>
                            <a:pt x="224229" y="479836"/>
                          </a:cubicBezTo>
                          <a:lnTo>
                            <a:pt x="61742" y="436297"/>
                          </a:lnTo>
                          <a:cubicBezTo>
                            <a:pt x="25826" y="426673"/>
                            <a:pt x="4512" y="389755"/>
                            <a:pt x="14135" y="353839"/>
                          </a:cubicBezTo>
                          <a:lnTo>
                            <a:pt x="54481" y="203265"/>
                          </a:lnTo>
                          <a:lnTo>
                            <a:pt x="65539" y="181002"/>
                          </a:lnTo>
                          <a:lnTo>
                            <a:pt x="7139" y="79849"/>
                          </a:lnTo>
                          <a:cubicBezTo>
                            <a:pt x="-7559" y="54392"/>
                            <a:pt x="1163" y="21838"/>
                            <a:pt x="26621" y="7140"/>
                          </a:cubicBezTo>
                          <a:cubicBezTo>
                            <a:pt x="32985" y="3465"/>
                            <a:pt x="39794" y="1254"/>
                            <a:pt x="46656" y="403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545" name="グループ化 544">
                      <a:extLst>
                        <a:ext uri="{FF2B5EF4-FFF2-40B4-BE49-F238E27FC236}">
                          <a16:creationId xmlns:a16="http://schemas.microsoft.com/office/drawing/2014/main" id="{705C010D-0397-4F78-90FC-5349FA71F8F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44652" y="5006060"/>
                      <a:ext cx="483321" cy="425271"/>
                      <a:chOff x="458025" y="3477713"/>
                      <a:chExt cx="1521155" cy="1338455"/>
                    </a:xfrm>
                  </p:grpSpPr>
                  <p:grpSp>
                    <p:nvGrpSpPr>
                      <p:cNvPr id="546" name="グループ化 545">
                        <a:extLst>
                          <a:ext uri="{FF2B5EF4-FFF2-40B4-BE49-F238E27FC236}">
                            <a16:creationId xmlns:a16="http://schemas.microsoft.com/office/drawing/2014/main" id="{D04BE99E-F42F-4164-88A4-53566CC3E244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826495" y="3477713"/>
                        <a:ext cx="1152685" cy="1166747"/>
                        <a:chOff x="798968" y="2934075"/>
                        <a:chExt cx="975141" cy="987038"/>
                      </a:xfrm>
                    </p:grpSpPr>
                    <p:sp>
                      <p:nvSpPr>
                        <p:cNvPr id="557" name="フリーフォーム: 図形 556">
                          <a:extLst>
                            <a:ext uri="{FF2B5EF4-FFF2-40B4-BE49-F238E27FC236}">
                              <a16:creationId xmlns:a16="http://schemas.microsoft.com/office/drawing/2014/main" id="{ADC81E73-1994-4A47-940B-FA1AFBF914A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9800000">
                          <a:off x="798968" y="2934075"/>
                          <a:ext cx="385384" cy="829654"/>
                        </a:xfrm>
                        <a:custGeom>
                          <a:avLst/>
                          <a:gdLst>
                            <a:gd name="connsiteX0" fmla="*/ 148419 w 415210"/>
                            <a:gd name="connsiteY0" fmla="*/ 8395 h 899070"/>
                            <a:gd name="connsiteX1" fmla="*/ 213668 w 415210"/>
                            <a:gd name="connsiteY1" fmla="*/ 106834 h 899070"/>
                            <a:gd name="connsiteX2" fmla="*/ 213668 w 415210"/>
                            <a:gd name="connsiteY2" fmla="*/ 439191 h 899070"/>
                            <a:gd name="connsiteX3" fmla="*/ 415210 w 415210"/>
                            <a:gd name="connsiteY3" fmla="*/ 788271 h 899070"/>
                            <a:gd name="connsiteX4" fmla="*/ 223302 w 415210"/>
                            <a:gd name="connsiteY4" fmla="*/ 899070 h 899070"/>
                            <a:gd name="connsiteX5" fmla="*/ 19208 w 415210"/>
                            <a:gd name="connsiteY5" fmla="*/ 545569 h 899070"/>
                            <a:gd name="connsiteX6" fmla="*/ 13837 w 415210"/>
                            <a:gd name="connsiteY6" fmla="*/ 529597 h 899070"/>
                            <a:gd name="connsiteX7" fmla="*/ 8396 w 415210"/>
                            <a:gd name="connsiteY7" fmla="*/ 521526 h 899070"/>
                            <a:gd name="connsiteX8" fmla="*/ 0 w 415210"/>
                            <a:gd name="connsiteY8" fmla="*/ 479941 h 899070"/>
                            <a:gd name="connsiteX9" fmla="*/ 0 w 415210"/>
                            <a:gd name="connsiteY9" fmla="*/ 106834 h 899070"/>
                            <a:gd name="connsiteX10" fmla="*/ 106834 w 415210"/>
                            <a:gd name="connsiteY10" fmla="*/ 0 h 899070"/>
                            <a:gd name="connsiteX11" fmla="*/ 148419 w 415210"/>
                            <a:gd name="connsiteY11" fmla="*/ 8395 h 899070"/>
                            <a:gd name="connsiteX0" fmla="*/ 415210 w 506650"/>
                            <a:gd name="connsiteY0" fmla="*/ 788271 h 899070"/>
                            <a:gd name="connsiteX1" fmla="*/ 223302 w 506650"/>
                            <a:gd name="connsiteY1" fmla="*/ 899070 h 899070"/>
                            <a:gd name="connsiteX2" fmla="*/ 19208 w 506650"/>
                            <a:gd name="connsiteY2" fmla="*/ 545569 h 899070"/>
                            <a:gd name="connsiteX3" fmla="*/ 13837 w 506650"/>
                            <a:gd name="connsiteY3" fmla="*/ 529597 h 899070"/>
                            <a:gd name="connsiteX4" fmla="*/ 8396 w 506650"/>
                            <a:gd name="connsiteY4" fmla="*/ 521526 h 899070"/>
                            <a:gd name="connsiteX5" fmla="*/ 0 w 506650"/>
                            <a:gd name="connsiteY5" fmla="*/ 479941 h 899070"/>
                            <a:gd name="connsiteX6" fmla="*/ 0 w 506650"/>
                            <a:gd name="connsiteY6" fmla="*/ 106834 h 899070"/>
                            <a:gd name="connsiteX7" fmla="*/ 106834 w 506650"/>
                            <a:gd name="connsiteY7" fmla="*/ 0 h 899070"/>
                            <a:gd name="connsiteX8" fmla="*/ 148419 w 506650"/>
                            <a:gd name="connsiteY8" fmla="*/ 8395 h 899070"/>
                            <a:gd name="connsiteX9" fmla="*/ 213668 w 506650"/>
                            <a:gd name="connsiteY9" fmla="*/ 106834 h 899070"/>
                            <a:gd name="connsiteX10" fmla="*/ 213668 w 506650"/>
                            <a:gd name="connsiteY10" fmla="*/ 439191 h 899070"/>
                            <a:gd name="connsiteX11" fmla="*/ 506650 w 506650"/>
                            <a:gd name="connsiteY11" fmla="*/ 879711 h 899070"/>
                            <a:gd name="connsiteX0" fmla="*/ 223302 w 506650"/>
                            <a:gd name="connsiteY0" fmla="*/ 899070 h 899070"/>
                            <a:gd name="connsiteX1" fmla="*/ 19208 w 506650"/>
                            <a:gd name="connsiteY1" fmla="*/ 545569 h 899070"/>
                            <a:gd name="connsiteX2" fmla="*/ 13837 w 506650"/>
                            <a:gd name="connsiteY2" fmla="*/ 529597 h 899070"/>
                            <a:gd name="connsiteX3" fmla="*/ 8396 w 506650"/>
                            <a:gd name="connsiteY3" fmla="*/ 521526 h 899070"/>
                            <a:gd name="connsiteX4" fmla="*/ 0 w 506650"/>
                            <a:gd name="connsiteY4" fmla="*/ 479941 h 899070"/>
                            <a:gd name="connsiteX5" fmla="*/ 0 w 506650"/>
                            <a:gd name="connsiteY5" fmla="*/ 106834 h 899070"/>
                            <a:gd name="connsiteX6" fmla="*/ 106834 w 506650"/>
                            <a:gd name="connsiteY6" fmla="*/ 0 h 899070"/>
                            <a:gd name="connsiteX7" fmla="*/ 148419 w 506650"/>
                            <a:gd name="connsiteY7" fmla="*/ 8395 h 899070"/>
                            <a:gd name="connsiteX8" fmla="*/ 213668 w 506650"/>
                            <a:gd name="connsiteY8" fmla="*/ 106834 h 899070"/>
                            <a:gd name="connsiteX9" fmla="*/ 213668 w 506650"/>
                            <a:gd name="connsiteY9" fmla="*/ 439191 h 899070"/>
                            <a:gd name="connsiteX10" fmla="*/ 506650 w 506650"/>
                            <a:gd name="connsiteY10" fmla="*/ 879711 h 899070"/>
                            <a:gd name="connsiteX0" fmla="*/ 223302 w 405256"/>
                            <a:gd name="connsiteY0" fmla="*/ 899070 h 899070"/>
                            <a:gd name="connsiteX1" fmla="*/ 19208 w 405256"/>
                            <a:gd name="connsiteY1" fmla="*/ 545569 h 899070"/>
                            <a:gd name="connsiteX2" fmla="*/ 13837 w 405256"/>
                            <a:gd name="connsiteY2" fmla="*/ 529597 h 899070"/>
                            <a:gd name="connsiteX3" fmla="*/ 8396 w 405256"/>
                            <a:gd name="connsiteY3" fmla="*/ 521526 h 899070"/>
                            <a:gd name="connsiteX4" fmla="*/ 0 w 405256"/>
                            <a:gd name="connsiteY4" fmla="*/ 479941 h 899070"/>
                            <a:gd name="connsiteX5" fmla="*/ 0 w 405256"/>
                            <a:gd name="connsiteY5" fmla="*/ 106834 h 899070"/>
                            <a:gd name="connsiteX6" fmla="*/ 106834 w 405256"/>
                            <a:gd name="connsiteY6" fmla="*/ 0 h 899070"/>
                            <a:gd name="connsiteX7" fmla="*/ 148419 w 405256"/>
                            <a:gd name="connsiteY7" fmla="*/ 8395 h 899070"/>
                            <a:gd name="connsiteX8" fmla="*/ 213668 w 405256"/>
                            <a:gd name="connsiteY8" fmla="*/ 106834 h 899070"/>
                            <a:gd name="connsiteX9" fmla="*/ 213668 w 405256"/>
                            <a:gd name="connsiteY9" fmla="*/ 439191 h 899070"/>
                            <a:gd name="connsiteX10" fmla="*/ 405256 w 405256"/>
                            <a:gd name="connsiteY10" fmla="*/ 744181 h 899070"/>
                            <a:gd name="connsiteX0" fmla="*/ 223302 w 394682"/>
                            <a:gd name="connsiteY0" fmla="*/ 899070 h 899070"/>
                            <a:gd name="connsiteX1" fmla="*/ 19208 w 394682"/>
                            <a:gd name="connsiteY1" fmla="*/ 545569 h 899070"/>
                            <a:gd name="connsiteX2" fmla="*/ 13837 w 394682"/>
                            <a:gd name="connsiteY2" fmla="*/ 529597 h 899070"/>
                            <a:gd name="connsiteX3" fmla="*/ 8396 w 394682"/>
                            <a:gd name="connsiteY3" fmla="*/ 521526 h 899070"/>
                            <a:gd name="connsiteX4" fmla="*/ 0 w 394682"/>
                            <a:gd name="connsiteY4" fmla="*/ 479941 h 899070"/>
                            <a:gd name="connsiteX5" fmla="*/ 0 w 394682"/>
                            <a:gd name="connsiteY5" fmla="*/ 106834 h 899070"/>
                            <a:gd name="connsiteX6" fmla="*/ 106834 w 394682"/>
                            <a:gd name="connsiteY6" fmla="*/ 0 h 899070"/>
                            <a:gd name="connsiteX7" fmla="*/ 148419 w 394682"/>
                            <a:gd name="connsiteY7" fmla="*/ 8395 h 899070"/>
                            <a:gd name="connsiteX8" fmla="*/ 213668 w 394682"/>
                            <a:gd name="connsiteY8" fmla="*/ 106834 h 899070"/>
                            <a:gd name="connsiteX9" fmla="*/ 213668 w 394682"/>
                            <a:gd name="connsiteY9" fmla="*/ 439191 h 899070"/>
                            <a:gd name="connsiteX10" fmla="*/ 394682 w 394682"/>
                            <a:gd name="connsiteY10" fmla="*/ 730745 h 899070"/>
                            <a:gd name="connsiteX0" fmla="*/ 223302 w 385384"/>
                            <a:gd name="connsiteY0" fmla="*/ 899070 h 899070"/>
                            <a:gd name="connsiteX1" fmla="*/ 19208 w 385384"/>
                            <a:gd name="connsiteY1" fmla="*/ 545569 h 899070"/>
                            <a:gd name="connsiteX2" fmla="*/ 13837 w 385384"/>
                            <a:gd name="connsiteY2" fmla="*/ 529597 h 899070"/>
                            <a:gd name="connsiteX3" fmla="*/ 8396 w 385384"/>
                            <a:gd name="connsiteY3" fmla="*/ 521526 h 899070"/>
                            <a:gd name="connsiteX4" fmla="*/ 0 w 385384"/>
                            <a:gd name="connsiteY4" fmla="*/ 479941 h 899070"/>
                            <a:gd name="connsiteX5" fmla="*/ 0 w 385384"/>
                            <a:gd name="connsiteY5" fmla="*/ 106834 h 899070"/>
                            <a:gd name="connsiteX6" fmla="*/ 106834 w 385384"/>
                            <a:gd name="connsiteY6" fmla="*/ 0 h 899070"/>
                            <a:gd name="connsiteX7" fmla="*/ 148419 w 385384"/>
                            <a:gd name="connsiteY7" fmla="*/ 8395 h 899070"/>
                            <a:gd name="connsiteX8" fmla="*/ 213668 w 385384"/>
                            <a:gd name="connsiteY8" fmla="*/ 106834 h 899070"/>
                            <a:gd name="connsiteX9" fmla="*/ 213668 w 385384"/>
                            <a:gd name="connsiteY9" fmla="*/ 439191 h 899070"/>
                            <a:gd name="connsiteX10" fmla="*/ 385384 w 385384"/>
                            <a:gd name="connsiteY10" fmla="*/ 696048 h 899070"/>
                            <a:gd name="connsiteX0" fmla="*/ 222221 w 385384"/>
                            <a:gd name="connsiteY0" fmla="*/ 810457 h 810457"/>
                            <a:gd name="connsiteX1" fmla="*/ 19208 w 385384"/>
                            <a:gd name="connsiteY1" fmla="*/ 545569 h 810457"/>
                            <a:gd name="connsiteX2" fmla="*/ 13837 w 385384"/>
                            <a:gd name="connsiteY2" fmla="*/ 529597 h 810457"/>
                            <a:gd name="connsiteX3" fmla="*/ 8396 w 385384"/>
                            <a:gd name="connsiteY3" fmla="*/ 521526 h 810457"/>
                            <a:gd name="connsiteX4" fmla="*/ 0 w 385384"/>
                            <a:gd name="connsiteY4" fmla="*/ 479941 h 810457"/>
                            <a:gd name="connsiteX5" fmla="*/ 0 w 385384"/>
                            <a:gd name="connsiteY5" fmla="*/ 106834 h 810457"/>
                            <a:gd name="connsiteX6" fmla="*/ 106834 w 385384"/>
                            <a:gd name="connsiteY6" fmla="*/ 0 h 810457"/>
                            <a:gd name="connsiteX7" fmla="*/ 148419 w 385384"/>
                            <a:gd name="connsiteY7" fmla="*/ 8395 h 810457"/>
                            <a:gd name="connsiteX8" fmla="*/ 213668 w 385384"/>
                            <a:gd name="connsiteY8" fmla="*/ 106834 h 810457"/>
                            <a:gd name="connsiteX9" fmla="*/ 213668 w 385384"/>
                            <a:gd name="connsiteY9" fmla="*/ 439191 h 810457"/>
                            <a:gd name="connsiteX10" fmla="*/ 385384 w 385384"/>
                            <a:gd name="connsiteY10" fmla="*/ 696048 h 810457"/>
                            <a:gd name="connsiteX0" fmla="*/ 222136 w 385384"/>
                            <a:gd name="connsiteY0" fmla="*/ 829654 h 829654"/>
                            <a:gd name="connsiteX1" fmla="*/ 19208 w 385384"/>
                            <a:gd name="connsiteY1" fmla="*/ 545569 h 829654"/>
                            <a:gd name="connsiteX2" fmla="*/ 13837 w 385384"/>
                            <a:gd name="connsiteY2" fmla="*/ 529597 h 829654"/>
                            <a:gd name="connsiteX3" fmla="*/ 8396 w 385384"/>
                            <a:gd name="connsiteY3" fmla="*/ 521526 h 829654"/>
                            <a:gd name="connsiteX4" fmla="*/ 0 w 385384"/>
                            <a:gd name="connsiteY4" fmla="*/ 479941 h 829654"/>
                            <a:gd name="connsiteX5" fmla="*/ 0 w 385384"/>
                            <a:gd name="connsiteY5" fmla="*/ 106834 h 829654"/>
                            <a:gd name="connsiteX6" fmla="*/ 106834 w 385384"/>
                            <a:gd name="connsiteY6" fmla="*/ 0 h 829654"/>
                            <a:gd name="connsiteX7" fmla="*/ 148419 w 385384"/>
                            <a:gd name="connsiteY7" fmla="*/ 8395 h 829654"/>
                            <a:gd name="connsiteX8" fmla="*/ 213668 w 385384"/>
                            <a:gd name="connsiteY8" fmla="*/ 106834 h 829654"/>
                            <a:gd name="connsiteX9" fmla="*/ 213668 w 385384"/>
                            <a:gd name="connsiteY9" fmla="*/ 439191 h 829654"/>
                            <a:gd name="connsiteX10" fmla="*/ 385384 w 385384"/>
                            <a:gd name="connsiteY10" fmla="*/ 696048 h 8296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</a:cxnLst>
                          <a:rect l="l" t="t" r="r" b="b"/>
                          <a:pathLst>
                            <a:path w="385384" h="829654">
                              <a:moveTo>
                                <a:pt x="222136" y="829654"/>
                              </a:moveTo>
                              <a:lnTo>
                                <a:pt x="19208" y="545569"/>
                              </a:lnTo>
                              <a:lnTo>
                                <a:pt x="13837" y="529597"/>
                              </a:lnTo>
                              <a:lnTo>
                                <a:pt x="8396" y="521526"/>
                              </a:lnTo>
                              <a:cubicBezTo>
                                <a:pt x="2989" y="508744"/>
                                <a:pt x="0" y="494692"/>
                                <a:pt x="0" y="479941"/>
                              </a:cubicBezTo>
                              <a:lnTo>
                                <a:pt x="0" y="106834"/>
                              </a:lnTo>
                              <a:cubicBezTo>
                                <a:pt x="0" y="47831"/>
                                <a:pt x="47831" y="0"/>
                                <a:pt x="106834" y="0"/>
                              </a:cubicBezTo>
                              <a:cubicBezTo>
                                <a:pt x="121585" y="0"/>
                                <a:pt x="135637" y="2989"/>
                                <a:pt x="148419" y="8395"/>
                              </a:cubicBezTo>
                              <a:cubicBezTo>
                                <a:pt x="186763" y="24614"/>
                                <a:pt x="213668" y="62582"/>
                                <a:pt x="213668" y="106834"/>
                              </a:cubicBezTo>
                              <a:lnTo>
                                <a:pt x="213668" y="439191"/>
                              </a:lnTo>
                              <a:cubicBezTo>
                                <a:pt x="280849" y="555551"/>
                                <a:pt x="385384" y="696048"/>
                                <a:pt x="385384" y="696048"/>
                              </a:cubicBezTo>
                            </a:path>
                          </a:pathLst>
                        </a:custGeom>
                        <a:solidFill>
                          <a:srgbClr val="FFCC99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558" name="フリーフォーム: 図形 557">
                          <a:extLst>
                            <a:ext uri="{FF2B5EF4-FFF2-40B4-BE49-F238E27FC236}">
                              <a16:creationId xmlns:a16="http://schemas.microsoft.com/office/drawing/2014/main" id="{37C6F9C8-1313-452C-9A14-0E9BBC815B2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9800000">
                          <a:off x="1326636" y="3000278"/>
                          <a:ext cx="79843" cy="387065"/>
                        </a:xfrm>
                        <a:custGeom>
                          <a:avLst/>
                          <a:gdLst>
                            <a:gd name="connsiteX0" fmla="*/ 22876 w 88125"/>
                            <a:gd name="connsiteY0" fmla="*/ 4618 h 438031"/>
                            <a:gd name="connsiteX1" fmla="*/ 88125 w 88125"/>
                            <a:gd name="connsiteY1" fmla="*/ 103057 h 438031"/>
                            <a:gd name="connsiteX2" fmla="*/ 88125 w 88125"/>
                            <a:gd name="connsiteY2" fmla="*/ 425062 h 438031"/>
                            <a:gd name="connsiteX3" fmla="*/ 51446 w 88125"/>
                            <a:gd name="connsiteY3" fmla="*/ 438031 h 438031"/>
                            <a:gd name="connsiteX4" fmla="*/ 49728 w 88125"/>
                            <a:gd name="connsiteY4" fmla="*/ 435242 h 438031"/>
                            <a:gd name="connsiteX5" fmla="*/ 53619 w 88125"/>
                            <a:gd name="connsiteY5" fmla="*/ 91383 h 438031"/>
                            <a:gd name="connsiteX6" fmla="*/ 14742 w 88125"/>
                            <a:gd name="connsiteY6" fmla="*/ 8944 h 438031"/>
                            <a:gd name="connsiteX7" fmla="*/ 0 w 88125"/>
                            <a:gd name="connsiteY7" fmla="*/ 0 h 43803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88125" h="438031">
                              <a:moveTo>
                                <a:pt x="22876" y="4618"/>
                              </a:moveTo>
                              <a:cubicBezTo>
                                <a:pt x="61220" y="20837"/>
                                <a:pt x="88125" y="58805"/>
                                <a:pt x="88125" y="103057"/>
                              </a:cubicBezTo>
                              <a:lnTo>
                                <a:pt x="88125" y="425062"/>
                              </a:lnTo>
                              <a:lnTo>
                                <a:pt x="51446" y="438031"/>
                              </a:lnTo>
                              <a:lnTo>
                                <a:pt x="49728" y="435242"/>
                              </a:lnTo>
                              <a:lnTo>
                                <a:pt x="53619" y="91383"/>
                              </a:lnTo>
                              <a:cubicBezTo>
                                <a:pt x="53619" y="58194"/>
                                <a:pt x="38485" y="28539"/>
                                <a:pt x="14742" y="8944"/>
                              </a:cubicBezTo>
                              <a:lnTo>
                                <a:pt x="0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FFFFFF">
                            <a:alpha val="40000"/>
                          </a:srgbClr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559" name="フリーフォーム: 図形 558">
                          <a:extLst>
                            <a:ext uri="{FF2B5EF4-FFF2-40B4-BE49-F238E27FC236}">
                              <a16:creationId xmlns:a16="http://schemas.microsoft.com/office/drawing/2014/main" id="{09F8E6FB-2EF7-4E66-82AE-4D09BD3BAF4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9800000">
                          <a:off x="819431" y="2995516"/>
                          <a:ext cx="79843" cy="387065"/>
                        </a:xfrm>
                        <a:custGeom>
                          <a:avLst/>
                          <a:gdLst>
                            <a:gd name="connsiteX0" fmla="*/ 22876 w 88125"/>
                            <a:gd name="connsiteY0" fmla="*/ 4618 h 438031"/>
                            <a:gd name="connsiteX1" fmla="*/ 88125 w 88125"/>
                            <a:gd name="connsiteY1" fmla="*/ 103057 h 438031"/>
                            <a:gd name="connsiteX2" fmla="*/ 88125 w 88125"/>
                            <a:gd name="connsiteY2" fmla="*/ 425062 h 438031"/>
                            <a:gd name="connsiteX3" fmla="*/ 51446 w 88125"/>
                            <a:gd name="connsiteY3" fmla="*/ 438031 h 438031"/>
                            <a:gd name="connsiteX4" fmla="*/ 49728 w 88125"/>
                            <a:gd name="connsiteY4" fmla="*/ 435242 h 438031"/>
                            <a:gd name="connsiteX5" fmla="*/ 53619 w 88125"/>
                            <a:gd name="connsiteY5" fmla="*/ 91383 h 438031"/>
                            <a:gd name="connsiteX6" fmla="*/ 14742 w 88125"/>
                            <a:gd name="connsiteY6" fmla="*/ 8944 h 438031"/>
                            <a:gd name="connsiteX7" fmla="*/ 0 w 88125"/>
                            <a:gd name="connsiteY7" fmla="*/ 0 h 43803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88125" h="438031">
                              <a:moveTo>
                                <a:pt x="22876" y="4618"/>
                              </a:moveTo>
                              <a:cubicBezTo>
                                <a:pt x="61220" y="20837"/>
                                <a:pt x="88125" y="58805"/>
                                <a:pt x="88125" y="103057"/>
                              </a:cubicBezTo>
                              <a:lnTo>
                                <a:pt x="88125" y="425062"/>
                              </a:lnTo>
                              <a:lnTo>
                                <a:pt x="51446" y="438031"/>
                              </a:lnTo>
                              <a:lnTo>
                                <a:pt x="49728" y="435242"/>
                              </a:lnTo>
                              <a:lnTo>
                                <a:pt x="53619" y="91383"/>
                              </a:lnTo>
                              <a:cubicBezTo>
                                <a:pt x="53619" y="58194"/>
                                <a:pt x="38485" y="28539"/>
                                <a:pt x="14742" y="8944"/>
                              </a:cubicBezTo>
                              <a:lnTo>
                                <a:pt x="0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FFFFFF">
                            <a:alpha val="40000"/>
                          </a:srgbClr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560" name="月 559">
                          <a:extLst>
                            <a:ext uri="{FF2B5EF4-FFF2-40B4-BE49-F238E27FC236}">
                              <a16:creationId xmlns:a16="http://schemas.microsoft.com/office/drawing/2014/main" id="{A3919066-33C2-4858-B19E-BD5F1C490DA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4500000">
                          <a:off x="1478625" y="3625630"/>
                          <a:ext cx="105561" cy="485406"/>
                        </a:xfrm>
                        <a:prstGeom prst="moon">
                          <a:avLst>
                            <a:gd name="adj" fmla="val 38709"/>
                          </a:avLst>
                        </a:prstGeom>
                        <a:solidFill>
                          <a:srgbClr val="000000">
                            <a:alpha val="20000"/>
                          </a:srgbClr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sp>
                    <p:nvSpPr>
                      <p:cNvPr id="547" name="四角形: 角を丸くする 546">
                        <a:extLst>
                          <a:ext uri="{FF2B5EF4-FFF2-40B4-BE49-F238E27FC236}">
                            <a16:creationId xmlns:a16="http://schemas.microsoft.com/office/drawing/2014/main" id="{CE32FA90-C6FD-434A-869F-6F702F259D33}"/>
                          </a:ext>
                        </a:extLst>
                      </p:cNvPr>
                      <p:cNvSpPr/>
                      <p:nvPr/>
                    </p:nvSpPr>
                    <p:spPr>
                      <a:xfrm rot="900000">
                        <a:off x="1303782" y="4152514"/>
                        <a:ext cx="100880" cy="642819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FFCC99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</a:endParaRPr>
                      </a:p>
                    </p:txBody>
                  </p:sp>
                  <p:sp>
                    <p:nvSpPr>
                      <p:cNvPr id="548" name="四角形: 上の 2 つの角を丸める 109">
                        <a:extLst>
                          <a:ext uri="{FF2B5EF4-FFF2-40B4-BE49-F238E27FC236}">
                            <a16:creationId xmlns:a16="http://schemas.microsoft.com/office/drawing/2014/main" id="{84FAA5D2-7DB5-4E21-8EBB-ECEFACB16C7E}"/>
                          </a:ext>
                        </a:extLst>
                      </p:cNvPr>
                      <p:cNvSpPr/>
                      <p:nvPr/>
                    </p:nvSpPr>
                    <p:spPr>
                      <a:xfrm rot="12177584">
                        <a:off x="797146" y="4137286"/>
                        <a:ext cx="604156" cy="75574"/>
                      </a:xfrm>
                      <a:custGeom>
                        <a:avLst/>
                        <a:gdLst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473274 w 473274"/>
                          <a:gd name="connsiteY4" fmla="*/ 79078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91305"/>
                          <a:gd name="connsiteX1" fmla="*/ 433735 w 473274"/>
                          <a:gd name="connsiteY1" fmla="*/ 0 h 91305"/>
                          <a:gd name="connsiteX2" fmla="*/ 473274 w 473274"/>
                          <a:gd name="connsiteY2" fmla="*/ 39539 h 91305"/>
                          <a:gd name="connsiteX3" fmla="*/ 473274 w 473274"/>
                          <a:gd name="connsiteY3" fmla="*/ 79078 h 91305"/>
                          <a:gd name="connsiteX4" fmla="*/ 306045 w 473274"/>
                          <a:gd name="connsiteY4" fmla="*/ 91305 h 91305"/>
                          <a:gd name="connsiteX5" fmla="*/ 0 w 473274"/>
                          <a:gd name="connsiteY5" fmla="*/ 79078 h 91305"/>
                          <a:gd name="connsiteX6" fmla="*/ 0 w 473274"/>
                          <a:gd name="connsiteY6" fmla="*/ 79078 h 91305"/>
                          <a:gd name="connsiteX7" fmla="*/ 0 w 473274"/>
                          <a:gd name="connsiteY7" fmla="*/ 39539 h 91305"/>
                          <a:gd name="connsiteX8" fmla="*/ 39539 w 473274"/>
                          <a:gd name="connsiteY8" fmla="*/ 0 h 91305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7422 w 473274"/>
                          <a:gd name="connsiteY4" fmla="*/ 51413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7422 w 473274"/>
                          <a:gd name="connsiteY4" fmla="*/ 51413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5290 w 473274"/>
                          <a:gd name="connsiteY4" fmla="*/ 62661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5290 w 473274"/>
                          <a:gd name="connsiteY4" fmla="*/ 62661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26519 w 473274"/>
                          <a:gd name="connsiteY4" fmla="*/ 66377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65805 w 499540"/>
                          <a:gd name="connsiteY0" fmla="*/ 0 h 79078"/>
                          <a:gd name="connsiteX1" fmla="*/ 460001 w 499540"/>
                          <a:gd name="connsiteY1" fmla="*/ 0 h 79078"/>
                          <a:gd name="connsiteX2" fmla="*/ 499540 w 499540"/>
                          <a:gd name="connsiteY2" fmla="*/ 39539 h 79078"/>
                          <a:gd name="connsiteX3" fmla="*/ 499540 w 499540"/>
                          <a:gd name="connsiteY3" fmla="*/ 79078 h 79078"/>
                          <a:gd name="connsiteX4" fmla="*/ 252785 w 499540"/>
                          <a:gd name="connsiteY4" fmla="*/ 66377 h 79078"/>
                          <a:gd name="connsiteX5" fmla="*/ 26266 w 499540"/>
                          <a:gd name="connsiteY5" fmla="*/ 79078 h 79078"/>
                          <a:gd name="connsiteX6" fmla="*/ 26266 w 499540"/>
                          <a:gd name="connsiteY6" fmla="*/ 79078 h 79078"/>
                          <a:gd name="connsiteX7" fmla="*/ 0 w 499540"/>
                          <a:gd name="connsiteY7" fmla="*/ 31857 h 79078"/>
                          <a:gd name="connsiteX8" fmla="*/ 65805 w 499540"/>
                          <a:gd name="connsiteY8" fmla="*/ 0 h 79078"/>
                          <a:gd name="connsiteX0" fmla="*/ 69239 w 502974"/>
                          <a:gd name="connsiteY0" fmla="*/ 0 h 79078"/>
                          <a:gd name="connsiteX1" fmla="*/ 463435 w 502974"/>
                          <a:gd name="connsiteY1" fmla="*/ 0 h 79078"/>
                          <a:gd name="connsiteX2" fmla="*/ 502974 w 502974"/>
                          <a:gd name="connsiteY2" fmla="*/ 39539 h 79078"/>
                          <a:gd name="connsiteX3" fmla="*/ 502974 w 502974"/>
                          <a:gd name="connsiteY3" fmla="*/ 79078 h 79078"/>
                          <a:gd name="connsiteX4" fmla="*/ 256219 w 502974"/>
                          <a:gd name="connsiteY4" fmla="*/ 66377 h 79078"/>
                          <a:gd name="connsiteX5" fmla="*/ 29700 w 502974"/>
                          <a:gd name="connsiteY5" fmla="*/ 79078 h 79078"/>
                          <a:gd name="connsiteX6" fmla="*/ 29700 w 502974"/>
                          <a:gd name="connsiteY6" fmla="*/ 79078 h 79078"/>
                          <a:gd name="connsiteX7" fmla="*/ 0 w 502974"/>
                          <a:gd name="connsiteY7" fmla="*/ 47255 h 79078"/>
                          <a:gd name="connsiteX8" fmla="*/ 69239 w 502974"/>
                          <a:gd name="connsiteY8" fmla="*/ 0 h 79078"/>
                          <a:gd name="connsiteX0" fmla="*/ 69239 w 502974"/>
                          <a:gd name="connsiteY0" fmla="*/ 0 h 79078"/>
                          <a:gd name="connsiteX1" fmla="*/ 463435 w 502974"/>
                          <a:gd name="connsiteY1" fmla="*/ 0 h 79078"/>
                          <a:gd name="connsiteX2" fmla="*/ 502974 w 502974"/>
                          <a:gd name="connsiteY2" fmla="*/ 39539 h 79078"/>
                          <a:gd name="connsiteX3" fmla="*/ 502974 w 502974"/>
                          <a:gd name="connsiteY3" fmla="*/ 79078 h 79078"/>
                          <a:gd name="connsiteX4" fmla="*/ 256219 w 502974"/>
                          <a:gd name="connsiteY4" fmla="*/ 66377 h 79078"/>
                          <a:gd name="connsiteX5" fmla="*/ 29700 w 502974"/>
                          <a:gd name="connsiteY5" fmla="*/ 79078 h 79078"/>
                          <a:gd name="connsiteX6" fmla="*/ 0 w 502974"/>
                          <a:gd name="connsiteY6" fmla="*/ 47255 h 79078"/>
                          <a:gd name="connsiteX7" fmla="*/ 69239 w 502974"/>
                          <a:gd name="connsiteY7" fmla="*/ 0 h 79078"/>
                          <a:gd name="connsiteX0" fmla="*/ 69239 w 502974"/>
                          <a:gd name="connsiteY0" fmla="*/ 0 h 79278"/>
                          <a:gd name="connsiteX1" fmla="*/ 463435 w 502974"/>
                          <a:gd name="connsiteY1" fmla="*/ 0 h 79278"/>
                          <a:gd name="connsiteX2" fmla="*/ 502974 w 502974"/>
                          <a:gd name="connsiteY2" fmla="*/ 39539 h 79278"/>
                          <a:gd name="connsiteX3" fmla="*/ 502974 w 502974"/>
                          <a:gd name="connsiteY3" fmla="*/ 79078 h 79278"/>
                          <a:gd name="connsiteX4" fmla="*/ 256219 w 502974"/>
                          <a:gd name="connsiteY4" fmla="*/ 66377 h 79278"/>
                          <a:gd name="connsiteX5" fmla="*/ 29700 w 502974"/>
                          <a:gd name="connsiteY5" fmla="*/ 79078 h 79278"/>
                          <a:gd name="connsiteX6" fmla="*/ 0 w 502974"/>
                          <a:gd name="connsiteY6" fmla="*/ 47255 h 79278"/>
                          <a:gd name="connsiteX7" fmla="*/ 69239 w 502974"/>
                          <a:gd name="connsiteY7" fmla="*/ 0 h 7927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502974" h="79278">
                            <a:moveTo>
                              <a:pt x="69239" y="0"/>
                            </a:moveTo>
                            <a:lnTo>
                              <a:pt x="463435" y="0"/>
                            </a:lnTo>
                            <a:cubicBezTo>
                              <a:pt x="485272" y="0"/>
                              <a:pt x="502974" y="17702"/>
                              <a:pt x="502974" y="39539"/>
                            </a:cubicBezTo>
                            <a:lnTo>
                              <a:pt x="502974" y="79078"/>
                            </a:lnTo>
                            <a:cubicBezTo>
                              <a:pt x="424357" y="69856"/>
                              <a:pt x="424546" y="64197"/>
                              <a:pt x="256219" y="66377"/>
                            </a:cubicBezTo>
                            <a:cubicBezTo>
                              <a:pt x="87892" y="68557"/>
                              <a:pt x="71127" y="80995"/>
                              <a:pt x="29700" y="79078"/>
                            </a:cubicBezTo>
                            <a:cubicBezTo>
                              <a:pt x="-11727" y="77161"/>
                              <a:pt x="9900" y="57863"/>
                              <a:pt x="0" y="47255"/>
                            </a:cubicBezTo>
                            <a:cubicBezTo>
                              <a:pt x="0" y="25418"/>
                              <a:pt x="47402" y="0"/>
                              <a:pt x="69239" y="0"/>
                            </a:cubicBezTo>
                            <a:close/>
                          </a:path>
                        </a:pathLst>
                      </a:custGeom>
                      <a:solidFill>
                        <a:srgbClr val="000000">
                          <a:alpha val="2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549" name="フリーフォーム: 図形 548">
                        <a:extLst>
                          <a:ext uri="{FF2B5EF4-FFF2-40B4-BE49-F238E27FC236}">
                            <a16:creationId xmlns:a16="http://schemas.microsoft.com/office/drawing/2014/main" id="{DC579C96-DC06-4A3A-BBCE-B25AE238BE1E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615624" y="3482004"/>
                        <a:ext cx="605299" cy="1198185"/>
                      </a:xfrm>
                      <a:custGeom>
                        <a:avLst/>
                        <a:gdLst>
                          <a:gd name="connsiteX0" fmla="*/ 153926 w 525860"/>
                          <a:gd name="connsiteY0" fmla="*/ 8707 h 1084373"/>
                          <a:gd name="connsiteX1" fmla="*/ 221596 w 525860"/>
                          <a:gd name="connsiteY1" fmla="*/ 110798 h 1084373"/>
                          <a:gd name="connsiteX2" fmla="*/ 221596 w 525860"/>
                          <a:gd name="connsiteY2" fmla="*/ 446574 h 1084373"/>
                          <a:gd name="connsiteX3" fmla="*/ 525860 w 525860"/>
                          <a:gd name="connsiteY3" fmla="*/ 973575 h 1084373"/>
                          <a:gd name="connsiteX4" fmla="*/ 333952 w 525860"/>
                          <a:gd name="connsiteY4" fmla="*/ 1084373 h 1084373"/>
                          <a:gd name="connsiteX5" fmla="*/ 24707 w 525860"/>
                          <a:gd name="connsiteY5" fmla="*/ 548745 h 1084373"/>
                          <a:gd name="connsiteX6" fmla="*/ 20743 w 525860"/>
                          <a:gd name="connsiteY6" fmla="*/ 536956 h 1084373"/>
                          <a:gd name="connsiteX7" fmla="*/ 8707 w 525860"/>
                          <a:gd name="connsiteY7" fmla="*/ 519105 h 1084373"/>
                          <a:gd name="connsiteX8" fmla="*/ 0 w 525860"/>
                          <a:gd name="connsiteY8" fmla="*/ 475977 h 1084373"/>
                          <a:gd name="connsiteX9" fmla="*/ 0 w 525860"/>
                          <a:gd name="connsiteY9" fmla="*/ 110798 h 1084373"/>
                          <a:gd name="connsiteX10" fmla="*/ 110798 w 525860"/>
                          <a:gd name="connsiteY10" fmla="*/ 0 h 1084373"/>
                          <a:gd name="connsiteX11" fmla="*/ 153926 w 525860"/>
                          <a:gd name="connsiteY11" fmla="*/ 8707 h 1084373"/>
                          <a:gd name="connsiteX0" fmla="*/ 525860 w 617300"/>
                          <a:gd name="connsiteY0" fmla="*/ 973575 h 1084373"/>
                          <a:gd name="connsiteX1" fmla="*/ 333952 w 617300"/>
                          <a:gd name="connsiteY1" fmla="*/ 1084373 h 1084373"/>
                          <a:gd name="connsiteX2" fmla="*/ 24707 w 617300"/>
                          <a:gd name="connsiteY2" fmla="*/ 548745 h 1084373"/>
                          <a:gd name="connsiteX3" fmla="*/ 20743 w 617300"/>
                          <a:gd name="connsiteY3" fmla="*/ 536956 h 1084373"/>
                          <a:gd name="connsiteX4" fmla="*/ 8707 w 617300"/>
                          <a:gd name="connsiteY4" fmla="*/ 519105 h 1084373"/>
                          <a:gd name="connsiteX5" fmla="*/ 0 w 617300"/>
                          <a:gd name="connsiteY5" fmla="*/ 475977 h 1084373"/>
                          <a:gd name="connsiteX6" fmla="*/ 0 w 617300"/>
                          <a:gd name="connsiteY6" fmla="*/ 110798 h 1084373"/>
                          <a:gd name="connsiteX7" fmla="*/ 110798 w 617300"/>
                          <a:gd name="connsiteY7" fmla="*/ 0 h 1084373"/>
                          <a:gd name="connsiteX8" fmla="*/ 153926 w 617300"/>
                          <a:gd name="connsiteY8" fmla="*/ 8707 h 1084373"/>
                          <a:gd name="connsiteX9" fmla="*/ 221596 w 617300"/>
                          <a:gd name="connsiteY9" fmla="*/ 110798 h 1084373"/>
                          <a:gd name="connsiteX10" fmla="*/ 221596 w 617300"/>
                          <a:gd name="connsiteY10" fmla="*/ 446574 h 1084373"/>
                          <a:gd name="connsiteX11" fmla="*/ 617300 w 617300"/>
                          <a:gd name="connsiteY11" fmla="*/ 1065015 h 1084373"/>
                          <a:gd name="connsiteX0" fmla="*/ 333952 w 617300"/>
                          <a:gd name="connsiteY0" fmla="*/ 1084373 h 1084373"/>
                          <a:gd name="connsiteX1" fmla="*/ 24707 w 617300"/>
                          <a:gd name="connsiteY1" fmla="*/ 548745 h 1084373"/>
                          <a:gd name="connsiteX2" fmla="*/ 20743 w 617300"/>
                          <a:gd name="connsiteY2" fmla="*/ 536956 h 1084373"/>
                          <a:gd name="connsiteX3" fmla="*/ 8707 w 617300"/>
                          <a:gd name="connsiteY3" fmla="*/ 519105 h 1084373"/>
                          <a:gd name="connsiteX4" fmla="*/ 0 w 617300"/>
                          <a:gd name="connsiteY4" fmla="*/ 475977 h 1084373"/>
                          <a:gd name="connsiteX5" fmla="*/ 0 w 617300"/>
                          <a:gd name="connsiteY5" fmla="*/ 110798 h 1084373"/>
                          <a:gd name="connsiteX6" fmla="*/ 110798 w 617300"/>
                          <a:gd name="connsiteY6" fmla="*/ 0 h 1084373"/>
                          <a:gd name="connsiteX7" fmla="*/ 153926 w 617300"/>
                          <a:gd name="connsiteY7" fmla="*/ 8707 h 1084373"/>
                          <a:gd name="connsiteX8" fmla="*/ 221596 w 617300"/>
                          <a:gd name="connsiteY8" fmla="*/ 110798 h 1084373"/>
                          <a:gd name="connsiteX9" fmla="*/ 221596 w 617300"/>
                          <a:gd name="connsiteY9" fmla="*/ 446574 h 1084373"/>
                          <a:gd name="connsiteX10" fmla="*/ 617300 w 617300"/>
                          <a:gd name="connsiteY10" fmla="*/ 1065015 h 1084373"/>
                          <a:gd name="connsiteX0" fmla="*/ 333952 w 523729"/>
                          <a:gd name="connsiteY0" fmla="*/ 1084373 h 1084373"/>
                          <a:gd name="connsiteX1" fmla="*/ 24707 w 523729"/>
                          <a:gd name="connsiteY1" fmla="*/ 548745 h 1084373"/>
                          <a:gd name="connsiteX2" fmla="*/ 20743 w 523729"/>
                          <a:gd name="connsiteY2" fmla="*/ 536956 h 1084373"/>
                          <a:gd name="connsiteX3" fmla="*/ 8707 w 523729"/>
                          <a:gd name="connsiteY3" fmla="*/ 519105 h 1084373"/>
                          <a:gd name="connsiteX4" fmla="*/ 0 w 523729"/>
                          <a:gd name="connsiteY4" fmla="*/ 475977 h 1084373"/>
                          <a:gd name="connsiteX5" fmla="*/ 0 w 523729"/>
                          <a:gd name="connsiteY5" fmla="*/ 110798 h 1084373"/>
                          <a:gd name="connsiteX6" fmla="*/ 110798 w 523729"/>
                          <a:gd name="connsiteY6" fmla="*/ 0 h 1084373"/>
                          <a:gd name="connsiteX7" fmla="*/ 153926 w 523729"/>
                          <a:gd name="connsiteY7" fmla="*/ 8707 h 1084373"/>
                          <a:gd name="connsiteX8" fmla="*/ 221596 w 523729"/>
                          <a:gd name="connsiteY8" fmla="*/ 110798 h 1084373"/>
                          <a:gd name="connsiteX9" fmla="*/ 221596 w 523729"/>
                          <a:gd name="connsiteY9" fmla="*/ 446574 h 1084373"/>
                          <a:gd name="connsiteX10" fmla="*/ 523729 w 523729"/>
                          <a:gd name="connsiteY10" fmla="*/ 941335 h 1084373"/>
                          <a:gd name="connsiteX0" fmla="*/ 353313 w 523729"/>
                          <a:gd name="connsiteY0" fmla="*/ 1069888 h 1069888"/>
                          <a:gd name="connsiteX1" fmla="*/ 24707 w 523729"/>
                          <a:gd name="connsiteY1" fmla="*/ 548745 h 1069888"/>
                          <a:gd name="connsiteX2" fmla="*/ 20743 w 523729"/>
                          <a:gd name="connsiteY2" fmla="*/ 536956 h 1069888"/>
                          <a:gd name="connsiteX3" fmla="*/ 8707 w 523729"/>
                          <a:gd name="connsiteY3" fmla="*/ 519105 h 1069888"/>
                          <a:gd name="connsiteX4" fmla="*/ 0 w 523729"/>
                          <a:gd name="connsiteY4" fmla="*/ 475977 h 1069888"/>
                          <a:gd name="connsiteX5" fmla="*/ 0 w 523729"/>
                          <a:gd name="connsiteY5" fmla="*/ 110798 h 1069888"/>
                          <a:gd name="connsiteX6" fmla="*/ 110798 w 523729"/>
                          <a:gd name="connsiteY6" fmla="*/ 0 h 1069888"/>
                          <a:gd name="connsiteX7" fmla="*/ 153926 w 523729"/>
                          <a:gd name="connsiteY7" fmla="*/ 8707 h 1069888"/>
                          <a:gd name="connsiteX8" fmla="*/ 221596 w 523729"/>
                          <a:gd name="connsiteY8" fmla="*/ 110798 h 1069888"/>
                          <a:gd name="connsiteX9" fmla="*/ 221596 w 523729"/>
                          <a:gd name="connsiteY9" fmla="*/ 446574 h 1069888"/>
                          <a:gd name="connsiteX10" fmla="*/ 523729 w 523729"/>
                          <a:gd name="connsiteY10" fmla="*/ 941335 h 1069888"/>
                          <a:gd name="connsiteX0" fmla="*/ 353313 w 531241"/>
                          <a:gd name="connsiteY0" fmla="*/ 1069888 h 1069888"/>
                          <a:gd name="connsiteX1" fmla="*/ 24707 w 531241"/>
                          <a:gd name="connsiteY1" fmla="*/ 548745 h 1069888"/>
                          <a:gd name="connsiteX2" fmla="*/ 20743 w 531241"/>
                          <a:gd name="connsiteY2" fmla="*/ 536956 h 1069888"/>
                          <a:gd name="connsiteX3" fmla="*/ 8707 w 531241"/>
                          <a:gd name="connsiteY3" fmla="*/ 519105 h 1069888"/>
                          <a:gd name="connsiteX4" fmla="*/ 0 w 531241"/>
                          <a:gd name="connsiteY4" fmla="*/ 475977 h 1069888"/>
                          <a:gd name="connsiteX5" fmla="*/ 0 w 531241"/>
                          <a:gd name="connsiteY5" fmla="*/ 110798 h 1069888"/>
                          <a:gd name="connsiteX6" fmla="*/ 110798 w 531241"/>
                          <a:gd name="connsiteY6" fmla="*/ 0 h 1069888"/>
                          <a:gd name="connsiteX7" fmla="*/ 153926 w 531241"/>
                          <a:gd name="connsiteY7" fmla="*/ 8707 h 1069888"/>
                          <a:gd name="connsiteX8" fmla="*/ 221596 w 531241"/>
                          <a:gd name="connsiteY8" fmla="*/ 110798 h 1069888"/>
                          <a:gd name="connsiteX9" fmla="*/ 221596 w 531241"/>
                          <a:gd name="connsiteY9" fmla="*/ 446574 h 1069888"/>
                          <a:gd name="connsiteX10" fmla="*/ 531241 w 531241"/>
                          <a:gd name="connsiteY10" fmla="*/ 934674 h 1069888"/>
                          <a:gd name="connsiteX0" fmla="*/ 353313 w 512067"/>
                          <a:gd name="connsiteY0" fmla="*/ 1069888 h 1069888"/>
                          <a:gd name="connsiteX1" fmla="*/ 24707 w 512067"/>
                          <a:gd name="connsiteY1" fmla="*/ 548745 h 1069888"/>
                          <a:gd name="connsiteX2" fmla="*/ 20743 w 512067"/>
                          <a:gd name="connsiteY2" fmla="*/ 536956 h 1069888"/>
                          <a:gd name="connsiteX3" fmla="*/ 8707 w 512067"/>
                          <a:gd name="connsiteY3" fmla="*/ 519105 h 1069888"/>
                          <a:gd name="connsiteX4" fmla="*/ 0 w 512067"/>
                          <a:gd name="connsiteY4" fmla="*/ 475977 h 1069888"/>
                          <a:gd name="connsiteX5" fmla="*/ 0 w 512067"/>
                          <a:gd name="connsiteY5" fmla="*/ 110798 h 1069888"/>
                          <a:gd name="connsiteX6" fmla="*/ 110798 w 512067"/>
                          <a:gd name="connsiteY6" fmla="*/ 0 h 1069888"/>
                          <a:gd name="connsiteX7" fmla="*/ 153926 w 512067"/>
                          <a:gd name="connsiteY7" fmla="*/ 8707 h 1069888"/>
                          <a:gd name="connsiteX8" fmla="*/ 221596 w 512067"/>
                          <a:gd name="connsiteY8" fmla="*/ 110798 h 1069888"/>
                          <a:gd name="connsiteX9" fmla="*/ 221596 w 512067"/>
                          <a:gd name="connsiteY9" fmla="*/ 446574 h 1069888"/>
                          <a:gd name="connsiteX10" fmla="*/ 512067 w 512067"/>
                          <a:gd name="connsiteY10" fmla="*/ 863111 h 1069888"/>
                          <a:gd name="connsiteX0" fmla="*/ 314068 w 512067"/>
                          <a:gd name="connsiteY0" fmla="*/ 994987 h 994987"/>
                          <a:gd name="connsiteX1" fmla="*/ 24707 w 512067"/>
                          <a:gd name="connsiteY1" fmla="*/ 548745 h 994987"/>
                          <a:gd name="connsiteX2" fmla="*/ 20743 w 512067"/>
                          <a:gd name="connsiteY2" fmla="*/ 536956 h 994987"/>
                          <a:gd name="connsiteX3" fmla="*/ 8707 w 512067"/>
                          <a:gd name="connsiteY3" fmla="*/ 519105 h 994987"/>
                          <a:gd name="connsiteX4" fmla="*/ 0 w 512067"/>
                          <a:gd name="connsiteY4" fmla="*/ 475977 h 994987"/>
                          <a:gd name="connsiteX5" fmla="*/ 0 w 512067"/>
                          <a:gd name="connsiteY5" fmla="*/ 110798 h 994987"/>
                          <a:gd name="connsiteX6" fmla="*/ 110798 w 512067"/>
                          <a:gd name="connsiteY6" fmla="*/ 0 h 994987"/>
                          <a:gd name="connsiteX7" fmla="*/ 153926 w 512067"/>
                          <a:gd name="connsiteY7" fmla="*/ 8707 h 994987"/>
                          <a:gd name="connsiteX8" fmla="*/ 221596 w 512067"/>
                          <a:gd name="connsiteY8" fmla="*/ 110798 h 994987"/>
                          <a:gd name="connsiteX9" fmla="*/ 221596 w 512067"/>
                          <a:gd name="connsiteY9" fmla="*/ 446574 h 994987"/>
                          <a:gd name="connsiteX10" fmla="*/ 512067 w 512067"/>
                          <a:gd name="connsiteY10" fmla="*/ 863111 h 994987"/>
                          <a:gd name="connsiteX0" fmla="*/ 322551 w 512067"/>
                          <a:gd name="connsiteY0" fmla="*/ 1013633 h 1013633"/>
                          <a:gd name="connsiteX1" fmla="*/ 24707 w 512067"/>
                          <a:gd name="connsiteY1" fmla="*/ 548745 h 1013633"/>
                          <a:gd name="connsiteX2" fmla="*/ 20743 w 512067"/>
                          <a:gd name="connsiteY2" fmla="*/ 536956 h 1013633"/>
                          <a:gd name="connsiteX3" fmla="*/ 8707 w 512067"/>
                          <a:gd name="connsiteY3" fmla="*/ 519105 h 1013633"/>
                          <a:gd name="connsiteX4" fmla="*/ 0 w 512067"/>
                          <a:gd name="connsiteY4" fmla="*/ 475977 h 1013633"/>
                          <a:gd name="connsiteX5" fmla="*/ 0 w 512067"/>
                          <a:gd name="connsiteY5" fmla="*/ 110798 h 1013633"/>
                          <a:gd name="connsiteX6" fmla="*/ 110798 w 512067"/>
                          <a:gd name="connsiteY6" fmla="*/ 0 h 1013633"/>
                          <a:gd name="connsiteX7" fmla="*/ 153926 w 512067"/>
                          <a:gd name="connsiteY7" fmla="*/ 8707 h 1013633"/>
                          <a:gd name="connsiteX8" fmla="*/ 221596 w 512067"/>
                          <a:gd name="connsiteY8" fmla="*/ 110798 h 1013633"/>
                          <a:gd name="connsiteX9" fmla="*/ 221596 w 512067"/>
                          <a:gd name="connsiteY9" fmla="*/ 446574 h 1013633"/>
                          <a:gd name="connsiteX10" fmla="*/ 512067 w 512067"/>
                          <a:gd name="connsiteY10" fmla="*/ 863111 h 1013633"/>
                          <a:gd name="connsiteX0" fmla="*/ 322551 w 512067"/>
                          <a:gd name="connsiteY0" fmla="*/ 1013633 h 1013633"/>
                          <a:gd name="connsiteX1" fmla="*/ 24707 w 512067"/>
                          <a:gd name="connsiteY1" fmla="*/ 548745 h 1013633"/>
                          <a:gd name="connsiteX2" fmla="*/ 20743 w 512067"/>
                          <a:gd name="connsiteY2" fmla="*/ 536956 h 1013633"/>
                          <a:gd name="connsiteX3" fmla="*/ 8707 w 512067"/>
                          <a:gd name="connsiteY3" fmla="*/ 519105 h 1013633"/>
                          <a:gd name="connsiteX4" fmla="*/ 0 w 512067"/>
                          <a:gd name="connsiteY4" fmla="*/ 475977 h 1013633"/>
                          <a:gd name="connsiteX5" fmla="*/ 0 w 512067"/>
                          <a:gd name="connsiteY5" fmla="*/ 110798 h 1013633"/>
                          <a:gd name="connsiteX6" fmla="*/ 110798 w 512067"/>
                          <a:gd name="connsiteY6" fmla="*/ 0 h 1013633"/>
                          <a:gd name="connsiteX7" fmla="*/ 153926 w 512067"/>
                          <a:gd name="connsiteY7" fmla="*/ 8707 h 1013633"/>
                          <a:gd name="connsiteX8" fmla="*/ 221596 w 512067"/>
                          <a:gd name="connsiteY8" fmla="*/ 110798 h 1013633"/>
                          <a:gd name="connsiteX9" fmla="*/ 221596 w 512067"/>
                          <a:gd name="connsiteY9" fmla="*/ 446574 h 1013633"/>
                          <a:gd name="connsiteX10" fmla="*/ 512067 w 512067"/>
                          <a:gd name="connsiteY10" fmla="*/ 863111 h 101363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512067" h="1013633">
                            <a:moveTo>
                              <a:pt x="322551" y="1013633"/>
                            </a:moveTo>
                            <a:lnTo>
                              <a:pt x="24707" y="548745"/>
                            </a:lnTo>
                            <a:lnTo>
                              <a:pt x="20743" y="536956"/>
                            </a:lnTo>
                            <a:lnTo>
                              <a:pt x="8707" y="519105"/>
                            </a:lnTo>
                            <a:cubicBezTo>
                              <a:pt x="3100" y="505849"/>
                              <a:pt x="0" y="491275"/>
                              <a:pt x="0" y="475977"/>
                            </a:cubicBezTo>
                            <a:lnTo>
                              <a:pt x="0" y="110798"/>
                            </a:lnTo>
                            <a:cubicBezTo>
                              <a:pt x="0" y="49606"/>
                              <a:pt x="49606" y="0"/>
                              <a:pt x="110798" y="0"/>
                            </a:cubicBezTo>
                            <a:cubicBezTo>
                              <a:pt x="126096" y="0"/>
                              <a:pt x="140670" y="3100"/>
                              <a:pt x="153926" y="8707"/>
                            </a:cubicBezTo>
                            <a:cubicBezTo>
                              <a:pt x="193693" y="25527"/>
                              <a:pt x="221596" y="64904"/>
                              <a:pt x="221596" y="110798"/>
                            </a:cubicBezTo>
                            <a:lnTo>
                              <a:pt x="221596" y="446574"/>
                            </a:lnTo>
                            <a:cubicBezTo>
                              <a:pt x="274906" y="596789"/>
                              <a:pt x="512067" y="863111"/>
                              <a:pt x="512067" y="863111"/>
                            </a:cubicBezTo>
                          </a:path>
                        </a:pathLst>
                      </a:custGeom>
                      <a:solidFill>
                        <a:srgbClr val="FFCC99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550" name="フリーフォーム: 図形 549">
                        <a:extLst>
                          <a:ext uri="{FF2B5EF4-FFF2-40B4-BE49-F238E27FC236}">
                            <a16:creationId xmlns:a16="http://schemas.microsoft.com/office/drawing/2014/main" id="{4691DD75-C5DD-4C78-846B-7417C53ED8EA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600166" y="3601008"/>
                        <a:ext cx="94380" cy="457538"/>
                      </a:xfrm>
                      <a:custGeom>
                        <a:avLst/>
                        <a:gdLst>
                          <a:gd name="connsiteX0" fmla="*/ 22876 w 88125"/>
                          <a:gd name="connsiteY0" fmla="*/ 4618 h 438031"/>
                          <a:gd name="connsiteX1" fmla="*/ 88125 w 88125"/>
                          <a:gd name="connsiteY1" fmla="*/ 103057 h 438031"/>
                          <a:gd name="connsiteX2" fmla="*/ 88125 w 88125"/>
                          <a:gd name="connsiteY2" fmla="*/ 425062 h 438031"/>
                          <a:gd name="connsiteX3" fmla="*/ 51446 w 88125"/>
                          <a:gd name="connsiteY3" fmla="*/ 438031 h 438031"/>
                          <a:gd name="connsiteX4" fmla="*/ 49728 w 88125"/>
                          <a:gd name="connsiteY4" fmla="*/ 435242 h 438031"/>
                          <a:gd name="connsiteX5" fmla="*/ 53619 w 88125"/>
                          <a:gd name="connsiteY5" fmla="*/ 91383 h 438031"/>
                          <a:gd name="connsiteX6" fmla="*/ 14742 w 88125"/>
                          <a:gd name="connsiteY6" fmla="*/ 8944 h 438031"/>
                          <a:gd name="connsiteX7" fmla="*/ 0 w 88125"/>
                          <a:gd name="connsiteY7" fmla="*/ 0 h 4380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88125" h="438031">
                            <a:moveTo>
                              <a:pt x="22876" y="4618"/>
                            </a:moveTo>
                            <a:cubicBezTo>
                              <a:pt x="61220" y="20837"/>
                              <a:pt x="88125" y="58805"/>
                              <a:pt x="88125" y="103057"/>
                            </a:cubicBezTo>
                            <a:lnTo>
                              <a:pt x="88125" y="425062"/>
                            </a:lnTo>
                            <a:lnTo>
                              <a:pt x="51446" y="438031"/>
                            </a:lnTo>
                            <a:lnTo>
                              <a:pt x="49728" y="435242"/>
                            </a:lnTo>
                            <a:lnTo>
                              <a:pt x="53619" y="91383"/>
                            </a:lnTo>
                            <a:cubicBezTo>
                              <a:pt x="53619" y="58194"/>
                              <a:pt x="38485" y="28539"/>
                              <a:pt x="14742" y="8944"/>
                            </a:cubicBez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FFFFFF">
                          <a:alpha val="4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551" name="四角形: 上の 2 つの角を丸める 109">
                        <a:extLst>
                          <a:ext uri="{FF2B5EF4-FFF2-40B4-BE49-F238E27FC236}">
                            <a16:creationId xmlns:a16="http://schemas.microsoft.com/office/drawing/2014/main" id="{8B345D85-0CB1-41EE-ACD2-EFFC3C1B51A8}"/>
                          </a:ext>
                        </a:extLst>
                      </p:cNvPr>
                      <p:cNvSpPr/>
                      <p:nvPr/>
                    </p:nvSpPr>
                    <p:spPr>
                      <a:xfrm rot="12177584">
                        <a:off x="806525" y="4318275"/>
                        <a:ext cx="535643" cy="79176"/>
                      </a:xfrm>
                      <a:custGeom>
                        <a:avLst/>
                        <a:gdLst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473274 w 473274"/>
                          <a:gd name="connsiteY4" fmla="*/ 79078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91305"/>
                          <a:gd name="connsiteX1" fmla="*/ 433735 w 473274"/>
                          <a:gd name="connsiteY1" fmla="*/ 0 h 91305"/>
                          <a:gd name="connsiteX2" fmla="*/ 473274 w 473274"/>
                          <a:gd name="connsiteY2" fmla="*/ 39539 h 91305"/>
                          <a:gd name="connsiteX3" fmla="*/ 473274 w 473274"/>
                          <a:gd name="connsiteY3" fmla="*/ 79078 h 91305"/>
                          <a:gd name="connsiteX4" fmla="*/ 306045 w 473274"/>
                          <a:gd name="connsiteY4" fmla="*/ 91305 h 91305"/>
                          <a:gd name="connsiteX5" fmla="*/ 0 w 473274"/>
                          <a:gd name="connsiteY5" fmla="*/ 79078 h 91305"/>
                          <a:gd name="connsiteX6" fmla="*/ 0 w 473274"/>
                          <a:gd name="connsiteY6" fmla="*/ 79078 h 91305"/>
                          <a:gd name="connsiteX7" fmla="*/ 0 w 473274"/>
                          <a:gd name="connsiteY7" fmla="*/ 39539 h 91305"/>
                          <a:gd name="connsiteX8" fmla="*/ 39539 w 473274"/>
                          <a:gd name="connsiteY8" fmla="*/ 0 h 91305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7422 w 473274"/>
                          <a:gd name="connsiteY4" fmla="*/ 51413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7422 w 473274"/>
                          <a:gd name="connsiteY4" fmla="*/ 51413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5290 w 473274"/>
                          <a:gd name="connsiteY4" fmla="*/ 62661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5290 w 473274"/>
                          <a:gd name="connsiteY4" fmla="*/ 62661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26519 w 473274"/>
                          <a:gd name="connsiteY4" fmla="*/ 66377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51272 w 485007"/>
                          <a:gd name="connsiteY0" fmla="*/ 0 h 79078"/>
                          <a:gd name="connsiteX1" fmla="*/ 445468 w 485007"/>
                          <a:gd name="connsiteY1" fmla="*/ 0 h 79078"/>
                          <a:gd name="connsiteX2" fmla="*/ 485007 w 485007"/>
                          <a:gd name="connsiteY2" fmla="*/ 39539 h 79078"/>
                          <a:gd name="connsiteX3" fmla="*/ 485007 w 485007"/>
                          <a:gd name="connsiteY3" fmla="*/ 79078 h 79078"/>
                          <a:gd name="connsiteX4" fmla="*/ 238252 w 485007"/>
                          <a:gd name="connsiteY4" fmla="*/ 66377 h 79078"/>
                          <a:gd name="connsiteX5" fmla="*/ 11733 w 485007"/>
                          <a:gd name="connsiteY5" fmla="*/ 79078 h 79078"/>
                          <a:gd name="connsiteX6" fmla="*/ 11733 w 485007"/>
                          <a:gd name="connsiteY6" fmla="*/ 79078 h 79078"/>
                          <a:gd name="connsiteX7" fmla="*/ 0 w 485007"/>
                          <a:gd name="connsiteY7" fmla="*/ 39808 h 79078"/>
                          <a:gd name="connsiteX8" fmla="*/ 51272 w 485007"/>
                          <a:gd name="connsiteY8" fmla="*/ 0 h 79078"/>
                          <a:gd name="connsiteX0" fmla="*/ 51272 w 485007"/>
                          <a:gd name="connsiteY0" fmla="*/ 0 h 79078"/>
                          <a:gd name="connsiteX1" fmla="*/ 445468 w 485007"/>
                          <a:gd name="connsiteY1" fmla="*/ 0 h 79078"/>
                          <a:gd name="connsiteX2" fmla="*/ 485007 w 485007"/>
                          <a:gd name="connsiteY2" fmla="*/ 39539 h 79078"/>
                          <a:gd name="connsiteX3" fmla="*/ 485007 w 485007"/>
                          <a:gd name="connsiteY3" fmla="*/ 79078 h 79078"/>
                          <a:gd name="connsiteX4" fmla="*/ 238252 w 485007"/>
                          <a:gd name="connsiteY4" fmla="*/ 66377 h 79078"/>
                          <a:gd name="connsiteX5" fmla="*/ 11733 w 485007"/>
                          <a:gd name="connsiteY5" fmla="*/ 79078 h 79078"/>
                          <a:gd name="connsiteX6" fmla="*/ 0 w 485007"/>
                          <a:gd name="connsiteY6" fmla="*/ 39808 h 79078"/>
                          <a:gd name="connsiteX7" fmla="*/ 51272 w 485007"/>
                          <a:gd name="connsiteY7" fmla="*/ 0 h 79078"/>
                          <a:gd name="connsiteX0" fmla="*/ 56437 w 490172"/>
                          <a:gd name="connsiteY0" fmla="*/ 0 h 82055"/>
                          <a:gd name="connsiteX1" fmla="*/ 450633 w 490172"/>
                          <a:gd name="connsiteY1" fmla="*/ 0 h 82055"/>
                          <a:gd name="connsiteX2" fmla="*/ 490172 w 490172"/>
                          <a:gd name="connsiteY2" fmla="*/ 39539 h 82055"/>
                          <a:gd name="connsiteX3" fmla="*/ 490172 w 490172"/>
                          <a:gd name="connsiteY3" fmla="*/ 79078 h 82055"/>
                          <a:gd name="connsiteX4" fmla="*/ 243417 w 490172"/>
                          <a:gd name="connsiteY4" fmla="*/ 66377 h 82055"/>
                          <a:gd name="connsiteX5" fmla="*/ 16898 w 490172"/>
                          <a:gd name="connsiteY5" fmla="*/ 79078 h 82055"/>
                          <a:gd name="connsiteX6" fmla="*/ 5165 w 490172"/>
                          <a:gd name="connsiteY6" fmla="*/ 39808 h 82055"/>
                          <a:gd name="connsiteX7" fmla="*/ 56437 w 490172"/>
                          <a:gd name="connsiteY7" fmla="*/ 0 h 8205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490172" h="82055">
                            <a:moveTo>
                              <a:pt x="56437" y="0"/>
                            </a:moveTo>
                            <a:lnTo>
                              <a:pt x="450633" y="0"/>
                            </a:lnTo>
                            <a:cubicBezTo>
                              <a:pt x="472470" y="0"/>
                              <a:pt x="490172" y="17702"/>
                              <a:pt x="490172" y="39539"/>
                            </a:cubicBezTo>
                            <a:lnTo>
                              <a:pt x="490172" y="79078"/>
                            </a:lnTo>
                            <a:cubicBezTo>
                              <a:pt x="411555" y="69856"/>
                              <a:pt x="411744" y="64197"/>
                              <a:pt x="243417" y="66377"/>
                            </a:cubicBezTo>
                            <a:cubicBezTo>
                              <a:pt x="75090" y="68557"/>
                              <a:pt x="49040" y="89726"/>
                              <a:pt x="16898" y="79078"/>
                            </a:cubicBezTo>
                            <a:cubicBezTo>
                              <a:pt x="-15244" y="68430"/>
                              <a:pt x="9076" y="52898"/>
                              <a:pt x="5165" y="39808"/>
                            </a:cubicBezTo>
                            <a:cubicBezTo>
                              <a:pt x="5165" y="17971"/>
                              <a:pt x="34600" y="0"/>
                              <a:pt x="56437" y="0"/>
                            </a:cubicBezTo>
                            <a:close/>
                          </a:path>
                        </a:pathLst>
                      </a:custGeom>
                      <a:solidFill>
                        <a:srgbClr val="000000">
                          <a:alpha val="2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552" name="フリーフォーム: 図形 551">
                        <a:extLst>
                          <a:ext uri="{FF2B5EF4-FFF2-40B4-BE49-F238E27FC236}">
                            <a16:creationId xmlns:a16="http://schemas.microsoft.com/office/drawing/2014/main" id="{702B4687-628B-4055-896A-672E45A442E4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613503" y="3714073"/>
                        <a:ext cx="558484" cy="1102095"/>
                      </a:xfrm>
                      <a:custGeom>
                        <a:avLst/>
                        <a:gdLst>
                          <a:gd name="connsiteX0" fmla="*/ 153926 w 525860"/>
                          <a:gd name="connsiteY0" fmla="*/ 8707 h 1084373"/>
                          <a:gd name="connsiteX1" fmla="*/ 221596 w 525860"/>
                          <a:gd name="connsiteY1" fmla="*/ 110798 h 1084373"/>
                          <a:gd name="connsiteX2" fmla="*/ 221596 w 525860"/>
                          <a:gd name="connsiteY2" fmla="*/ 446574 h 1084373"/>
                          <a:gd name="connsiteX3" fmla="*/ 525860 w 525860"/>
                          <a:gd name="connsiteY3" fmla="*/ 973575 h 1084373"/>
                          <a:gd name="connsiteX4" fmla="*/ 333952 w 525860"/>
                          <a:gd name="connsiteY4" fmla="*/ 1084373 h 1084373"/>
                          <a:gd name="connsiteX5" fmla="*/ 24707 w 525860"/>
                          <a:gd name="connsiteY5" fmla="*/ 548745 h 1084373"/>
                          <a:gd name="connsiteX6" fmla="*/ 20743 w 525860"/>
                          <a:gd name="connsiteY6" fmla="*/ 536956 h 1084373"/>
                          <a:gd name="connsiteX7" fmla="*/ 8707 w 525860"/>
                          <a:gd name="connsiteY7" fmla="*/ 519105 h 1084373"/>
                          <a:gd name="connsiteX8" fmla="*/ 0 w 525860"/>
                          <a:gd name="connsiteY8" fmla="*/ 475977 h 1084373"/>
                          <a:gd name="connsiteX9" fmla="*/ 0 w 525860"/>
                          <a:gd name="connsiteY9" fmla="*/ 110798 h 1084373"/>
                          <a:gd name="connsiteX10" fmla="*/ 110798 w 525860"/>
                          <a:gd name="connsiteY10" fmla="*/ 0 h 1084373"/>
                          <a:gd name="connsiteX11" fmla="*/ 153926 w 525860"/>
                          <a:gd name="connsiteY11" fmla="*/ 8707 h 1084373"/>
                          <a:gd name="connsiteX0" fmla="*/ 525860 w 617300"/>
                          <a:gd name="connsiteY0" fmla="*/ 973575 h 1084373"/>
                          <a:gd name="connsiteX1" fmla="*/ 333952 w 617300"/>
                          <a:gd name="connsiteY1" fmla="*/ 1084373 h 1084373"/>
                          <a:gd name="connsiteX2" fmla="*/ 24707 w 617300"/>
                          <a:gd name="connsiteY2" fmla="*/ 548745 h 1084373"/>
                          <a:gd name="connsiteX3" fmla="*/ 20743 w 617300"/>
                          <a:gd name="connsiteY3" fmla="*/ 536956 h 1084373"/>
                          <a:gd name="connsiteX4" fmla="*/ 8707 w 617300"/>
                          <a:gd name="connsiteY4" fmla="*/ 519105 h 1084373"/>
                          <a:gd name="connsiteX5" fmla="*/ 0 w 617300"/>
                          <a:gd name="connsiteY5" fmla="*/ 475977 h 1084373"/>
                          <a:gd name="connsiteX6" fmla="*/ 0 w 617300"/>
                          <a:gd name="connsiteY6" fmla="*/ 110798 h 1084373"/>
                          <a:gd name="connsiteX7" fmla="*/ 110798 w 617300"/>
                          <a:gd name="connsiteY7" fmla="*/ 0 h 1084373"/>
                          <a:gd name="connsiteX8" fmla="*/ 153926 w 617300"/>
                          <a:gd name="connsiteY8" fmla="*/ 8707 h 1084373"/>
                          <a:gd name="connsiteX9" fmla="*/ 221596 w 617300"/>
                          <a:gd name="connsiteY9" fmla="*/ 110798 h 1084373"/>
                          <a:gd name="connsiteX10" fmla="*/ 221596 w 617300"/>
                          <a:gd name="connsiteY10" fmla="*/ 446574 h 1084373"/>
                          <a:gd name="connsiteX11" fmla="*/ 617300 w 617300"/>
                          <a:gd name="connsiteY11" fmla="*/ 1065015 h 1084373"/>
                          <a:gd name="connsiteX0" fmla="*/ 333952 w 617300"/>
                          <a:gd name="connsiteY0" fmla="*/ 1084373 h 1084373"/>
                          <a:gd name="connsiteX1" fmla="*/ 24707 w 617300"/>
                          <a:gd name="connsiteY1" fmla="*/ 548745 h 1084373"/>
                          <a:gd name="connsiteX2" fmla="*/ 20743 w 617300"/>
                          <a:gd name="connsiteY2" fmla="*/ 536956 h 1084373"/>
                          <a:gd name="connsiteX3" fmla="*/ 8707 w 617300"/>
                          <a:gd name="connsiteY3" fmla="*/ 519105 h 1084373"/>
                          <a:gd name="connsiteX4" fmla="*/ 0 w 617300"/>
                          <a:gd name="connsiteY4" fmla="*/ 475977 h 1084373"/>
                          <a:gd name="connsiteX5" fmla="*/ 0 w 617300"/>
                          <a:gd name="connsiteY5" fmla="*/ 110798 h 1084373"/>
                          <a:gd name="connsiteX6" fmla="*/ 110798 w 617300"/>
                          <a:gd name="connsiteY6" fmla="*/ 0 h 1084373"/>
                          <a:gd name="connsiteX7" fmla="*/ 153926 w 617300"/>
                          <a:gd name="connsiteY7" fmla="*/ 8707 h 1084373"/>
                          <a:gd name="connsiteX8" fmla="*/ 221596 w 617300"/>
                          <a:gd name="connsiteY8" fmla="*/ 110798 h 1084373"/>
                          <a:gd name="connsiteX9" fmla="*/ 221596 w 617300"/>
                          <a:gd name="connsiteY9" fmla="*/ 446574 h 1084373"/>
                          <a:gd name="connsiteX10" fmla="*/ 617300 w 617300"/>
                          <a:gd name="connsiteY10" fmla="*/ 1065015 h 1084373"/>
                          <a:gd name="connsiteX0" fmla="*/ 333952 w 490650"/>
                          <a:gd name="connsiteY0" fmla="*/ 1084373 h 1084373"/>
                          <a:gd name="connsiteX1" fmla="*/ 24707 w 490650"/>
                          <a:gd name="connsiteY1" fmla="*/ 548745 h 1084373"/>
                          <a:gd name="connsiteX2" fmla="*/ 20743 w 490650"/>
                          <a:gd name="connsiteY2" fmla="*/ 536956 h 1084373"/>
                          <a:gd name="connsiteX3" fmla="*/ 8707 w 490650"/>
                          <a:gd name="connsiteY3" fmla="*/ 519105 h 1084373"/>
                          <a:gd name="connsiteX4" fmla="*/ 0 w 490650"/>
                          <a:gd name="connsiteY4" fmla="*/ 475977 h 1084373"/>
                          <a:gd name="connsiteX5" fmla="*/ 0 w 490650"/>
                          <a:gd name="connsiteY5" fmla="*/ 110798 h 1084373"/>
                          <a:gd name="connsiteX6" fmla="*/ 110798 w 490650"/>
                          <a:gd name="connsiteY6" fmla="*/ 0 h 1084373"/>
                          <a:gd name="connsiteX7" fmla="*/ 153926 w 490650"/>
                          <a:gd name="connsiteY7" fmla="*/ 8707 h 1084373"/>
                          <a:gd name="connsiteX8" fmla="*/ 221596 w 490650"/>
                          <a:gd name="connsiteY8" fmla="*/ 110798 h 1084373"/>
                          <a:gd name="connsiteX9" fmla="*/ 221596 w 490650"/>
                          <a:gd name="connsiteY9" fmla="*/ 446574 h 1084373"/>
                          <a:gd name="connsiteX10" fmla="*/ 490650 w 490650"/>
                          <a:gd name="connsiteY10" fmla="*/ 852579 h 1084373"/>
                          <a:gd name="connsiteX0" fmla="*/ 347730 w 490650"/>
                          <a:gd name="connsiteY0" fmla="*/ 997008 h 997008"/>
                          <a:gd name="connsiteX1" fmla="*/ 24707 w 490650"/>
                          <a:gd name="connsiteY1" fmla="*/ 548745 h 997008"/>
                          <a:gd name="connsiteX2" fmla="*/ 20743 w 490650"/>
                          <a:gd name="connsiteY2" fmla="*/ 536956 h 997008"/>
                          <a:gd name="connsiteX3" fmla="*/ 8707 w 490650"/>
                          <a:gd name="connsiteY3" fmla="*/ 519105 h 997008"/>
                          <a:gd name="connsiteX4" fmla="*/ 0 w 490650"/>
                          <a:gd name="connsiteY4" fmla="*/ 475977 h 997008"/>
                          <a:gd name="connsiteX5" fmla="*/ 0 w 490650"/>
                          <a:gd name="connsiteY5" fmla="*/ 110798 h 997008"/>
                          <a:gd name="connsiteX6" fmla="*/ 110798 w 490650"/>
                          <a:gd name="connsiteY6" fmla="*/ 0 h 997008"/>
                          <a:gd name="connsiteX7" fmla="*/ 153926 w 490650"/>
                          <a:gd name="connsiteY7" fmla="*/ 8707 h 997008"/>
                          <a:gd name="connsiteX8" fmla="*/ 221596 w 490650"/>
                          <a:gd name="connsiteY8" fmla="*/ 110798 h 997008"/>
                          <a:gd name="connsiteX9" fmla="*/ 221596 w 490650"/>
                          <a:gd name="connsiteY9" fmla="*/ 446574 h 997008"/>
                          <a:gd name="connsiteX10" fmla="*/ 490650 w 490650"/>
                          <a:gd name="connsiteY10" fmla="*/ 852579 h 997008"/>
                          <a:gd name="connsiteX0" fmla="*/ 347730 w 490650"/>
                          <a:gd name="connsiteY0" fmla="*/ 997008 h 997008"/>
                          <a:gd name="connsiteX1" fmla="*/ 24707 w 490650"/>
                          <a:gd name="connsiteY1" fmla="*/ 548745 h 997008"/>
                          <a:gd name="connsiteX2" fmla="*/ 20743 w 490650"/>
                          <a:gd name="connsiteY2" fmla="*/ 536956 h 997008"/>
                          <a:gd name="connsiteX3" fmla="*/ 8707 w 490650"/>
                          <a:gd name="connsiteY3" fmla="*/ 519105 h 997008"/>
                          <a:gd name="connsiteX4" fmla="*/ 0 w 490650"/>
                          <a:gd name="connsiteY4" fmla="*/ 475977 h 997008"/>
                          <a:gd name="connsiteX5" fmla="*/ 0 w 490650"/>
                          <a:gd name="connsiteY5" fmla="*/ 110798 h 997008"/>
                          <a:gd name="connsiteX6" fmla="*/ 110798 w 490650"/>
                          <a:gd name="connsiteY6" fmla="*/ 0 h 997008"/>
                          <a:gd name="connsiteX7" fmla="*/ 153926 w 490650"/>
                          <a:gd name="connsiteY7" fmla="*/ 8707 h 997008"/>
                          <a:gd name="connsiteX8" fmla="*/ 206146 w 490650"/>
                          <a:gd name="connsiteY8" fmla="*/ 131207 h 997008"/>
                          <a:gd name="connsiteX9" fmla="*/ 221596 w 490650"/>
                          <a:gd name="connsiteY9" fmla="*/ 446574 h 997008"/>
                          <a:gd name="connsiteX10" fmla="*/ 490650 w 490650"/>
                          <a:gd name="connsiteY10" fmla="*/ 852579 h 997008"/>
                          <a:gd name="connsiteX0" fmla="*/ 347730 w 465288"/>
                          <a:gd name="connsiteY0" fmla="*/ 997008 h 997008"/>
                          <a:gd name="connsiteX1" fmla="*/ 24707 w 465288"/>
                          <a:gd name="connsiteY1" fmla="*/ 548745 h 997008"/>
                          <a:gd name="connsiteX2" fmla="*/ 20743 w 465288"/>
                          <a:gd name="connsiteY2" fmla="*/ 536956 h 997008"/>
                          <a:gd name="connsiteX3" fmla="*/ 8707 w 465288"/>
                          <a:gd name="connsiteY3" fmla="*/ 519105 h 997008"/>
                          <a:gd name="connsiteX4" fmla="*/ 0 w 465288"/>
                          <a:gd name="connsiteY4" fmla="*/ 475977 h 997008"/>
                          <a:gd name="connsiteX5" fmla="*/ 0 w 465288"/>
                          <a:gd name="connsiteY5" fmla="*/ 110798 h 997008"/>
                          <a:gd name="connsiteX6" fmla="*/ 110798 w 465288"/>
                          <a:gd name="connsiteY6" fmla="*/ 0 h 997008"/>
                          <a:gd name="connsiteX7" fmla="*/ 153926 w 465288"/>
                          <a:gd name="connsiteY7" fmla="*/ 8707 h 997008"/>
                          <a:gd name="connsiteX8" fmla="*/ 206146 w 465288"/>
                          <a:gd name="connsiteY8" fmla="*/ 131207 h 997008"/>
                          <a:gd name="connsiteX9" fmla="*/ 221596 w 465288"/>
                          <a:gd name="connsiteY9" fmla="*/ 446574 h 997008"/>
                          <a:gd name="connsiteX10" fmla="*/ 465288 w 465288"/>
                          <a:gd name="connsiteY10" fmla="*/ 777445 h 997008"/>
                          <a:gd name="connsiteX0" fmla="*/ 347730 w 465288"/>
                          <a:gd name="connsiteY0" fmla="*/ 997008 h 997008"/>
                          <a:gd name="connsiteX1" fmla="*/ 285827 w 465288"/>
                          <a:gd name="connsiteY1" fmla="*/ 880043 h 997008"/>
                          <a:gd name="connsiteX2" fmla="*/ 24707 w 465288"/>
                          <a:gd name="connsiteY2" fmla="*/ 548745 h 997008"/>
                          <a:gd name="connsiteX3" fmla="*/ 20743 w 465288"/>
                          <a:gd name="connsiteY3" fmla="*/ 536956 h 997008"/>
                          <a:gd name="connsiteX4" fmla="*/ 8707 w 465288"/>
                          <a:gd name="connsiteY4" fmla="*/ 519105 h 997008"/>
                          <a:gd name="connsiteX5" fmla="*/ 0 w 465288"/>
                          <a:gd name="connsiteY5" fmla="*/ 475977 h 997008"/>
                          <a:gd name="connsiteX6" fmla="*/ 0 w 465288"/>
                          <a:gd name="connsiteY6" fmla="*/ 110798 h 997008"/>
                          <a:gd name="connsiteX7" fmla="*/ 110798 w 465288"/>
                          <a:gd name="connsiteY7" fmla="*/ 0 h 997008"/>
                          <a:gd name="connsiteX8" fmla="*/ 153926 w 465288"/>
                          <a:gd name="connsiteY8" fmla="*/ 8707 h 997008"/>
                          <a:gd name="connsiteX9" fmla="*/ 206146 w 465288"/>
                          <a:gd name="connsiteY9" fmla="*/ 131207 h 997008"/>
                          <a:gd name="connsiteX10" fmla="*/ 221596 w 465288"/>
                          <a:gd name="connsiteY10" fmla="*/ 446574 h 997008"/>
                          <a:gd name="connsiteX11" fmla="*/ 465288 w 465288"/>
                          <a:gd name="connsiteY11" fmla="*/ 777445 h 997008"/>
                          <a:gd name="connsiteX0" fmla="*/ 285827 w 465288"/>
                          <a:gd name="connsiteY0" fmla="*/ 880043 h 880043"/>
                          <a:gd name="connsiteX1" fmla="*/ 24707 w 465288"/>
                          <a:gd name="connsiteY1" fmla="*/ 548745 h 880043"/>
                          <a:gd name="connsiteX2" fmla="*/ 20743 w 465288"/>
                          <a:gd name="connsiteY2" fmla="*/ 536956 h 880043"/>
                          <a:gd name="connsiteX3" fmla="*/ 8707 w 465288"/>
                          <a:gd name="connsiteY3" fmla="*/ 519105 h 880043"/>
                          <a:gd name="connsiteX4" fmla="*/ 0 w 465288"/>
                          <a:gd name="connsiteY4" fmla="*/ 475977 h 880043"/>
                          <a:gd name="connsiteX5" fmla="*/ 0 w 465288"/>
                          <a:gd name="connsiteY5" fmla="*/ 110798 h 880043"/>
                          <a:gd name="connsiteX6" fmla="*/ 110798 w 465288"/>
                          <a:gd name="connsiteY6" fmla="*/ 0 h 880043"/>
                          <a:gd name="connsiteX7" fmla="*/ 153926 w 465288"/>
                          <a:gd name="connsiteY7" fmla="*/ 8707 h 880043"/>
                          <a:gd name="connsiteX8" fmla="*/ 206146 w 465288"/>
                          <a:gd name="connsiteY8" fmla="*/ 131207 h 880043"/>
                          <a:gd name="connsiteX9" fmla="*/ 221596 w 465288"/>
                          <a:gd name="connsiteY9" fmla="*/ 446574 h 880043"/>
                          <a:gd name="connsiteX10" fmla="*/ 465288 w 465288"/>
                          <a:gd name="connsiteY10" fmla="*/ 777445 h 880043"/>
                          <a:gd name="connsiteX0" fmla="*/ 323096 w 465288"/>
                          <a:gd name="connsiteY0" fmla="*/ 934556 h 934556"/>
                          <a:gd name="connsiteX1" fmla="*/ 24707 w 465288"/>
                          <a:gd name="connsiteY1" fmla="*/ 548745 h 934556"/>
                          <a:gd name="connsiteX2" fmla="*/ 20743 w 465288"/>
                          <a:gd name="connsiteY2" fmla="*/ 536956 h 934556"/>
                          <a:gd name="connsiteX3" fmla="*/ 8707 w 465288"/>
                          <a:gd name="connsiteY3" fmla="*/ 519105 h 934556"/>
                          <a:gd name="connsiteX4" fmla="*/ 0 w 465288"/>
                          <a:gd name="connsiteY4" fmla="*/ 475977 h 934556"/>
                          <a:gd name="connsiteX5" fmla="*/ 0 w 465288"/>
                          <a:gd name="connsiteY5" fmla="*/ 110798 h 934556"/>
                          <a:gd name="connsiteX6" fmla="*/ 110798 w 465288"/>
                          <a:gd name="connsiteY6" fmla="*/ 0 h 934556"/>
                          <a:gd name="connsiteX7" fmla="*/ 153926 w 465288"/>
                          <a:gd name="connsiteY7" fmla="*/ 8707 h 934556"/>
                          <a:gd name="connsiteX8" fmla="*/ 206146 w 465288"/>
                          <a:gd name="connsiteY8" fmla="*/ 131207 h 934556"/>
                          <a:gd name="connsiteX9" fmla="*/ 221596 w 465288"/>
                          <a:gd name="connsiteY9" fmla="*/ 446574 h 934556"/>
                          <a:gd name="connsiteX10" fmla="*/ 465288 w 465288"/>
                          <a:gd name="connsiteY10" fmla="*/ 777445 h 934556"/>
                          <a:gd name="connsiteX0" fmla="*/ 299949 w 465288"/>
                          <a:gd name="connsiteY0" fmla="*/ 914214 h 914214"/>
                          <a:gd name="connsiteX1" fmla="*/ 24707 w 465288"/>
                          <a:gd name="connsiteY1" fmla="*/ 548745 h 914214"/>
                          <a:gd name="connsiteX2" fmla="*/ 20743 w 465288"/>
                          <a:gd name="connsiteY2" fmla="*/ 536956 h 914214"/>
                          <a:gd name="connsiteX3" fmla="*/ 8707 w 465288"/>
                          <a:gd name="connsiteY3" fmla="*/ 519105 h 914214"/>
                          <a:gd name="connsiteX4" fmla="*/ 0 w 465288"/>
                          <a:gd name="connsiteY4" fmla="*/ 475977 h 914214"/>
                          <a:gd name="connsiteX5" fmla="*/ 0 w 465288"/>
                          <a:gd name="connsiteY5" fmla="*/ 110798 h 914214"/>
                          <a:gd name="connsiteX6" fmla="*/ 110798 w 465288"/>
                          <a:gd name="connsiteY6" fmla="*/ 0 h 914214"/>
                          <a:gd name="connsiteX7" fmla="*/ 153926 w 465288"/>
                          <a:gd name="connsiteY7" fmla="*/ 8707 h 914214"/>
                          <a:gd name="connsiteX8" fmla="*/ 206146 w 465288"/>
                          <a:gd name="connsiteY8" fmla="*/ 131207 h 914214"/>
                          <a:gd name="connsiteX9" fmla="*/ 221596 w 465288"/>
                          <a:gd name="connsiteY9" fmla="*/ 446574 h 914214"/>
                          <a:gd name="connsiteX10" fmla="*/ 465288 w 465288"/>
                          <a:gd name="connsiteY10" fmla="*/ 777445 h 914214"/>
                          <a:gd name="connsiteX0" fmla="*/ 331351 w 465288"/>
                          <a:gd name="connsiteY0" fmla="*/ 932344 h 932344"/>
                          <a:gd name="connsiteX1" fmla="*/ 24707 w 465288"/>
                          <a:gd name="connsiteY1" fmla="*/ 548745 h 932344"/>
                          <a:gd name="connsiteX2" fmla="*/ 20743 w 465288"/>
                          <a:gd name="connsiteY2" fmla="*/ 536956 h 932344"/>
                          <a:gd name="connsiteX3" fmla="*/ 8707 w 465288"/>
                          <a:gd name="connsiteY3" fmla="*/ 519105 h 932344"/>
                          <a:gd name="connsiteX4" fmla="*/ 0 w 465288"/>
                          <a:gd name="connsiteY4" fmla="*/ 475977 h 932344"/>
                          <a:gd name="connsiteX5" fmla="*/ 0 w 465288"/>
                          <a:gd name="connsiteY5" fmla="*/ 110798 h 932344"/>
                          <a:gd name="connsiteX6" fmla="*/ 110798 w 465288"/>
                          <a:gd name="connsiteY6" fmla="*/ 0 h 932344"/>
                          <a:gd name="connsiteX7" fmla="*/ 153926 w 465288"/>
                          <a:gd name="connsiteY7" fmla="*/ 8707 h 932344"/>
                          <a:gd name="connsiteX8" fmla="*/ 206146 w 465288"/>
                          <a:gd name="connsiteY8" fmla="*/ 131207 h 932344"/>
                          <a:gd name="connsiteX9" fmla="*/ 221596 w 465288"/>
                          <a:gd name="connsiteY9" fmla="*/ 446574 h 932344"/>
                          <a:gd name="connsiteX10" fmla="*/ 465288 w 465288"/>
                          <a:gd name="connsiteY10" fmla="*/ 777445 h 932344"/>
                          <a:gd name="connsiteX0" fmla="*/ 331351 w 465288"/>
                          <a:gd name="connsiteY0" fmla="*/ 932344 h 932344"/>
                          <a:gd name="connsiteX1" fmla="*/ 24707 w 465288"/>
                          <a:gd name="connsiteY1" fmla="*/ 548745 h 932344"/>
                          <a:gd name="connsiteX2" fmla="*/ 20743 w 465288"/>
                          <a:gd name="connsiteY2" fmla="*/ 536956 h 932344"/>
                          <a:gd name="connsiteX3" fmla="*/ 8707 w 465288"/>
                          <a:gd name="connsiteY3" fmla="*/ 519105 h 932344"/>
                          <a:gd name="connsiteX4" fmla="*/ 0 w 465288"/>
                          <a:gd name="connsiteY4" fmla="*/ 475977 h 932344"/>
                          <a:gd name="connsiteX5" fmla="*/ 0 w 465288"/>
                          <a:gd name="connsiteY5" fmla="*/ 110798 h 932344"/>
                          <a:gd name="connsiteX6" fmla="*/ 110798 w 465288"/>
                          <a:gd name="connsiteY6" fmla="*/ 0 h 932344"/>
                          <a:gd name="connsiteX7" fmla="*/ 153926 w 465288"/>
                          <a:gd name="connsiteY7" fmla="*/ 8707 h 932344"/>
                          <a:gd name="connsiteX8" fmla="*/ 206146 w 465288"/>
                          <a:gd name="connsiteY8" fmla="*/ 131207 h 932344"/>
                          <a:gd name="connsiteX9" fmla="*/ 221596 w 465288"/>
                          <a:gd name="connsiteY9" fmla="*/ 446574 h 932344"/>
                          <a:gd name="connsiteX10" fmla="*/ 465288 w 465288"/>
                          <a:gd name="connsiteY10" fmla="*/ 777445 h 932344"/>
                          <a:gd name="connsiteX0" fmla="*/ 331351 w 465288"/>
                          <a:gd name="connsiteY0" fmla="*/ 932344 h 932344"/>
                          <a:gd name="connsiteX1" fmla="*/ 20743 w 465288"/>
                          <a:gd name="connsiteY1" fmla="*/ 536956 h 932344"/>
                          <a:gd name="connsiteX2" fmla="*/ 8707 w 465288"/>
                          <a:gd name="connsiteY2" fmla="*/ 519105 h 932344"/>
                          <a:gd name="connsiteX3" fmla="*/ 0 w 465288"/>
                          <a:gd name="connsiteY3" fmla="*/ 475977 h 932344"/>
                          <a:gd name="connsiteX4" fmla="*/ 0 w 465288"/>
                          <a:gd name="connsiteY4" fmla="*/ 110798 h 932344"/>
                          <a:gd name="connsiteX5" fmla="*/ 110798 w 465288"/>
                          <a:gd name="connsiteY5" fmla="*/ 0 h 932344"/>
                          <a:gd name="connsiteX6" fmla="*/ 153926 w 465288"/>
                          <a:gd name="connsiteY6" fmla="*/ 8707 h 932344"/>
                          <a:gd name="connsiteX7" fmla="*/ 206146 w 465288"/>
                          <a:gd name="connsiteY7" fmla="*/ 131207 h 932344"/>
                          <a:gd name="connsiteX8" fmla="*/ 221596 w 465288"/>
                          <a:gd name="connsiteY8" fmla="*/ 446574 h 932344"/>
                          <a:gd name="connsiteX9" fmla="*/ 465288 w 465288"/>
                          <a:gd name="connsiteY9" fmla="*/ 777445 h 932344"/>
                          <a:gd name="connsiteX0" fmla="*/ 331351 w 465288"/>
                          <a:gd name="connsiteY0" fmla="*/ 932344 h 932344"/>
                          <a:gd name="connsiteX1" fmla="*/ 8707 w 465288"/>
                          <a:gd name="connsiteY1" fmla="*/ 519105 h 932344"/>
                          <a:gd name="connsiteX2" fmla="*/ 0 w 465288"/>
                          <a:gd name="connsiteY2" fmla="*/ 475977 h 932344"/>
                          <a:gd name="connsiteX3" fmla="*/ 0 w 465288"/>
                          <a:gd name="connsiteY3" fmla="*/ 110798 h 932344"/>
                          <a:gd name="connsiteX4" fmla="*/ 110798 w 465288"/>
                          <a:gd name="connsiteY4" fmla="*/ 0 h 932344"/>
                          <a:gd name="connsiteX5" fmla="*/ 153926 w 465288"/>
                          <a:gd name="connsiteY5" fmla="*/ 8707 h 932344"/>
                          <a:gd name="connsiteX6" fmla="*/ 206146 w 465288"/>
                          <a:gd name="connsiteY6" fmla="*/ 131207 h 932344"/>
                          <a:gd name="connsiteX7" fmla="*/ 221596 w 465288"/>
                          <a:gd name="connsiteY7" fmla="*/ 446574 h 932344"/>
                          <a:gd name="connsiteX8" fmla="*/ 465288 w 465288"/>
                          <a:gd name="connsiteY8" fmla="*/ 777445 h 932344"/>
                          <a:gd name="connsiteX0" fmla="*/ 331351 w 465288"/>
                          <a:gd name="connsiteY0" fmla="*/ 932344 h 932344"/>
                          <a:gd name="connsiteX1" fmla="*/ 8707 w 465288"/>
                          <a:gd name="connsiteY1" fmla="*/ 519105 h 932344"/>
                          <a:gd name="connsiteX2" fmla="*/ 0 w 465288"/>
                          <a:gd name="connsiteY2" fmla="*/ 475977 h 932344"/>
                          <a:gd name="connsiteX3" fmla="*/ 0 w 465288"/>
                          <a:gd name="connsiteY3" fmla="*/ 110798 h 932344"/>
                          <a:gd name="connsiteX4" fmla="*/ 110798 w 465288"/>
                          <a:gd name="connsiteY4" fmla="*/ 0 h 932344"/>
                          <a:gd name="connsiteX5" fmla="*/ 153926 w 465288"/>
                          <a:gd name="connsiteY5" fmla="*/ 8707 h 932344"/>
                          <a:gd name="connsiteX6" fmla="*/ 206146 w 465288"/>
                          <a:gd name="connsiteY6" fmla="*/ 131207 h 932344"/>
                          <a:gd name="connsiteX7" fmla="*/ 221596 w 465288"/>
                          <a:gd name="connsiteY7" fmla="*/ 446574 h 932344"/>
                          <a:gd name="connsiteX8" fmla="*/ 465288 w 465288"/>
                          <a:gd name="connsiteY8" fmla="*/ 777445 h 932344"/>
                          <a:gd name="connsiteX0" fmla="*/ 331351 w 465288"/>
                          <a:gd name="connsiteY0" fmla="*/ 932344 h 932344"/>
                          <a:gd name="connsiteX1" fmla="*/ 8707 w 465288"/>
                          <a:gd name="connsiteY1" fmla="*/ 519105 h 932344"/>
                          <a:gd name="connsiteX2" fmla="*/ 0 w 465288"/>
                          <a:gd name="connsiteY2" fmla="*/ 475977 h 932344"/>
                          <a:gd name="connsiteX3" fmla="*/ 0 w 465288"/>
                          <a:gd name="connsiteY3" fmla="*/ 110798 h 932344"/>
                          <a:gd name="connsiteX4" fmla="*/ 110798 w 465288"/>
                          <a:gd name="connsiteY4" fmla="*/ 0 h 932344"/>
                          <a:gd name="connsiteX5" fmla="*/ 153926 w 465288"/>
                          <a:gd name="connsiteY5" fmla="*/ 8707 h 932344"/>
                          <a:gd name="connsiteX6" fmla="*/ 206146 w 465288"/>
                          <a:gd name="connsiteY6" fmla="*/ 131207 h 932344"/>
                          <a:gd name="connsiteX7" fmla="*/ 221596 w 465288"/>
                          <a:gd name="connsiteY7" fmla="*/ 446574 h 932344"/>
                          <a:gd name="connsiteX8" fmla="*/ 465288 w 465288"/>
                          <a:gd name="connsiteY8" fmla="*/ 777445 h 932344"/>
                          <a:gd name="connsiteX0" fmla="*/ 331351 w 472463"/>
                          <a:gd name="connsiteY0" fmla="*/ 932344 h 932344"/>
                          <a:gd name="connsiteX1" fmla="*/ 8707 w 472463"/>
                          <a:gd name="connsiteY1" fmla="*/ 519105 h 932344"/>
                          <a:gd name="connsiteX2" fmla="*/ 0 w 472463"/>
                          <a:gd name="connsiteY2" fmla="*/ 475977 h 932344"/>
                          <a:gd name="connsiteX3" fmla="*/ 0 w 472463"/>
                          <a:gd name="connsiteY3" fmla="*/ 110798 h 932344"/>
                          <a:gd name="connsiteX4" fmla="*/ 110798 w 472463"/>
                          <a:gd name="connsiteY4" fmla="*/ 0 h 932344"/>
                          <a:gd name="connsiteX5" fmla="*/ 153926 w 472463"/>
                          <a:gd name="connsiteY5" fmla="*/ 8707 h 932344"/>
                          <a:gd name="connsiteX6" fmla="*/ 206146 w 472463"/>
                          <a:gd name="connsiteY6" fmla="*/ 131207 h 932344"/>
                          <a:gd name="connsiteX7" fmla="*/ 221596 w 472463"/>
                          <a:gd name="connsiteY7" fmla="*/ 446574 h 932344"/>
                          <a:gd name="connsiteX8" fmla="*/ 472463 w 472463"/>
                          <a:gd name="connsiteY8" fmla="*/ 793220 h 932344"/>
                          <a:gd name="connsiteX0" fmla="*/ 331351 w 472463"/>
                          <a:gd name="connsiteY0" fmla="*/ 932344 h 932344"/>
                          <a:gd name="connsiteX1" fmla="*/ 8707 w 472463"/>
                          <a:gd name="connsiteY1" fmla="*/ 519105 h 932344"/>
                          <a:gd name="connsiteX2" fmla="*/ 0 w 472463"/>
                          <a:gd name="connsiteY2" fmla="*/ 475977 h 932344"/>
                          <a:gd name="connsiteX3" fmla="*/ 0 w 472463"/>
                          <a:gd name="connsiteY3" fmla="*/ 110798 h 932344"/>
                          <a:gd name="connsiteX4" fmla="*/ 110798 w 472463"/>
                          <a:gd name="connsiteY4" fmla="*/ 0 h 932344"/>
                          <a:gd name="connsiteX5" fmla="*/ 153926 w 472463"/>
                          <a:gd name="connsiteY5" fmla="*/ 8707 h 932344"/>
                          <a:gd name="connsiteX6" fmla="*/ 206146 w 472463"/>
                          <a:gd name="connsiteY6" fmla="*/ 131207 h 932344"/>
                          <a:gd name="connsiteX7" fmla="*/ 221596 w 472463"/>
                          <a:gd name="connsiteY7" fmla="*/ 446574 h 932344"/>
                          <a:gd name="connsiteX8" fmla="*/ 472463 w 472463"/>
                          <a:gd name="connsiteY8" fmla="*/ 793220 h 93234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472463" h="932344">
                            <a:moveTo>
                              <a:pt x="331351" y="932344"/>
                            </a:moveTo>
                            <a:cubicBezTo>
                              <a:pt x="198497" y="810228"/>
                              <a:pt x="90067" y="702211"/>
                              <a:pt x="8707" y="519105"/>
                            </a:cubicBezTo>
                            <a:cubicBezTo>
                              <a:pt x="3100" y="505849"/>
                              <a:pt x="0" y="491275"/>
                              <a:pt x="0" y="475977"/>
                            </a:cubicBezTo>
                            <a:lnTo>
                              <a:pt x="0" y="110798"/>
                            </a:lnTo>
                            <a:cubicBezTo>
                              <a:pt x="0" y="49606"/>
                              <a:pt x="49606" y="0"/>
                              <a:pt x="110798" y="0"/>
                            </a:cubicBezTo>
                            <a:cubicBezTo>
                              <a:pt x="126096" y="0"/>
                              <a:pt x="140670" y="3100"/>
                              <a:pt x="153926" y="8707"/>
                            </a:cubicBezTo>
                            <a:cubicBezTo>
                              <a:pt x="193693" y="25527"/>
                              <a:pt x="206146" y="85313"/>
                              <a:pt x="206146" y="131207"/>
                            </a:cubicBezTo>
                            <a:lnTo>
                              <a:pt x="221596" y="446574"/>
                            </a:lnTo>
                            <a:cubicBezTo>
                              <a:pt x="296776" y="623373"/>
                              <a:pt x="472463" y="793220"/>
                              <a:pt x="472463" y="793220"/>
                            </a:cubicBezTo>
                          </a:path>
                        </a:pathLst>
                      </a:custGeom>
                      <a:solidFill>
                        <a:srgbClr val="FFCC99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553" name="フリーフォーム: 図形 552">
                        <a:extLst>
                          <a:ext uri="{FF2B5EF4-FFF2-40B4-BE49-F238E27FC236}">
                            <a16:creationId xmlns:a16="http://schemas.microsoft.com/office/drawing/2014/main" id="{A388D842-079F-41F2-87AB-4888FE5C9B4A}"/>
                          </a:ext>
                        </a:extLst>
                      </p:cNvPr>
                      <p:cNvSpPr/>
                      <p:nvPr/>
                    </p:nvSpPr>
                    <p:spPr>
                      <a:xfrm rot="19623778">
                        <a:off x="605797" y="3814934"/>
                        <a:ext cx="94380" cy="457538"/>
                      </a:xfrm>
                      <a:custGeom>
                        <a:avLst/>
                        <a:gdLst>
                          <a:gd name="connsiteX0" fmla="*/ 22876 w 88125"/>
                          <a:gd name="connsiteY0" fmla="*/ 4618 h 438031"/>
                          <a:gd name="connsiteX1" fmla="*/ 88125 w 88125"/>
                          <a:gd name="connsiteY1" fmla="*/ 103057 h 438031"/>
                          <a:gd name="connsiteX2" fmla="*/ 88125 w 88125"/>
                          <a:gd name="connsiteY2" fmla="*/ 425062 h 438031"/>
                          <a:gd name="connsiteX3" fmla="*/ 51446 w 88125"/>
                          <a:gd name="connsiteY3" fmla="*/ 438031 h 438031"/>
                          <a:gd name="connsiteX4" fmla="*/ 49728 w 88125"/>
                          <a:gd name="connsiteY4" fmla="*/ 435242 h 438031"/>
                          <a:gd name="connsiteX5" fmla="*/ 53619 w 88125"/>
                          <a:gd name="connsiteY5" fmla="*/ 91383 h 438031"/>
                          <a:gd name="connsiteX6" fmla="*/ 14742 w 88125"/>
                          <a:gd name="connsiteY6" fmla="*/ 8944 h 438031"/>
                          <a:gd name="connsiteX7" fmla="*/ 0 w 88125"/>
                          <a:gd name="connsiteY7" fmla="*/ 0 h 4380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88125" h="438031">
                            <a:moveTo>
                              <a:pt x="22876" y="4618"/>
                            </a:moveTo>
                            <a:cubicBezTo>
                              <a:pt x="61220" y="20837"/>
                              <a:pt x="88125" y="58805"/>
                              <a:pt x="88125" y="103057"/>
                            </a:cubicBezTo>
                            <a:lnTo>
                              <a:pt x="88125" y="425062"/>
                            </a:lnTo>
                            <a:lnTo>
                              <a:pt x="51446" y="438031"/>
                            </a:lnTo>
                            <a:lnTo>
                              <a:pt x="49728" y="435242"/>
                            </a:lnTo>
                            <a:lnTo>
                              <a:pt x="53619" y="91383"/>
                            </a:lnTo>
                            <a:cubicBezTo>
                              <a:pt x="53619" y="58194"/>
                              <a:pt x="38485" y="28539"/>
                              <a:pt x="14742" y="8944"/>
                            </a:cubicBez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FFFFFF">
                          <a:alpha val="4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554" name="四角形: 上の 2 つの角を丸める 109">
                        <a:extLst>
                          <a:ext uri="{FF2B5EF4-FFF2-40B4-BE49-F238E27FC236}">
                            <a16:creationId xmlns:a16="http://schemas.microsoft.com/office/drawing/2014/main" id="{CBA87649-99A9-44B0-9713-355B2923EB56}"/>
                          </a:ext>
                        </a:extLst>
                      </p:cNvPr>
                      <p:cNvSpPr/>
                      <p:nvPr/>
                    </p:nvSpPr>
                    <p:spPr>
                      <a:xfrm rot="12177584">
                        <a:off x="733744" y="4498753"/>
                        <a:ext cx="564378" cy="110868"/>
                      </a:xfrm>
                      <a:custGeom>
                        <a:avLst/>
                        <a:gdLst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473274 w 473274"/>
                          <a:gd name="connsiteY4" fmla="*/ 79078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91305"/>
                          <a:gd name="connsiteX1" fmla="*/ 433735 w 473274"/>
                          <a:gd name="connsiteY1" fmla="*/ 0 h 91305"/>
                          <a:gd name="connsiteX2" fmla="*/ 473274 w 473274"/>
                          <a:gd name="connsiteY2" fmla="*/ 39539 h 91305"/>
                          <a:gd name="connsiteX3" fmla="*/ 473274 w 473274"/>
                          <a:gd name="connsiteY3" fmla="*/ 79078 h 91305"/>
                          <a:gd name="connsiteX4" fmla="*/ 306045 w 473274"/>
                          <a:gd name="connsiteY4" fmla="*/ 91305 h 91305"/>
                          <a:gd name="connsiteX5" fmla="*/ 0 w 473274"/>
                          <a:gd name="connsiteY5" fmla="*/ 79078 h 91305"/>
                          <a:gd name="connsiteX6" fmla="*/ 0 w 473274"/>
                          <a:gd name="connsiteY6" fmla="*/ 79078 h 91305"/>
                          <a:gd name="connsiteX7" fmla="*/ 0 w 473274"/>
                          <a:gd name="connsiteY7" fmla="*/ 39539 h 91305"/>
                          <a:gd name="connsiteX8" fmla="*/ 39539 w 473274"/>
                          <a:gd name="connsiteY8" fmla="*/ 0 h 91305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7422 w 473274"/>
                          <a:gd name="connsiteY4" fmla="*/ 51413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7422 w 473274"/>
                          <a:gd name="connsiteY4" fmla="*/ 51413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5290 w 473274"/>
                          <a:gd name="connsiteY4" fmla="*/ 62661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5290 w 473274"/>
                          <a:gd name="connsiteY4" fmla="*/ 62661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26519 w 473274"/>
                          <a:gd name="connsiteY4" fmla="*/ 66377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585176"/>
                          <a:gd name="connsiteY0" fmla="*/ 0 h 116264"/>
                          <a:gd name="connsiteX1" fmla="*/ 433735 w 585176"/>
                          <a:gd name="connsiteY1" fmla="*/ 0 h 116264"/>
                          <a:gd name="connsiteX2" fmla="*/ 473274 w 585176"/>
                          <a:gd name="connsiteY2" fmla="*/ 39539 h 116264"/>
                          <a:gd name="connsiteX3" fmla="*/ 585176 w 585176"/>
                          <a:gd name="connsiteY3" fmla="*/ 116264 h 116264"/>
                          <a:gd name="connsiteX4" fmla="*/ 226519 w 585176"/>
                          <a:gd name="connsiteY4" fmla="*/ 66377 h 116264"/>
                          <a:gd name="connsiteX5" fmla="*/ 0 w 585176"/>
                          <a:gd name="connsiteY5" fmla="*/ 79078 h 116264"/>
                          <a:gd name="connsiteX6" fmla="*/ 0 w 585176"/>
                          <a:gd name="connsiteY6" fmla="*/ 79078 h 116264"/>
                          <a:gd name="connsiteX7" fmla="*/ 0 w 585176"/>
                          <a:gd name="connsiteY7" fmla="*/ 39539 h 116264"/>
                          <a:gd name="connsiteX8" fmla="*/ 39539 w 585176"/>
                          <a:gd name="connsiteY8" fmla="*/ 0 h 116264"/>
                          <a:gd name="connsiteX0" fmla="*/ 39539 w 585176"/>
                          <a:gd name="connsiteY0" fmla="*/ 0 h 116264"/>
                          <a:gd name="connsiteX1" fmla="*/ 433735 w 585176"/>
                          <a:gd name="connsiteY1" fmla="*/ 0 h 116264"/>
                          <a:gd name="connsiteX2" fmla="*/ 473274 w 585176"/>
                          <a:gd name="connsiteY2" fmla="*/ 39539 h 116264"/>
                          <a:gd name="connsiteX3" fmla="*/ 585176 w 585176"/>
                          <a:gd name="connsiteY3" fmla="*/ 116264 h 116264"/>
                          <a:gd name="connsiteX4" fmla="*/ 226519 w 585176"/>
                          <a:gd name="connsiteY4" fmla="*/ 66377 h 116264"/>
                          <a:gd name="connsiteX5" fmla="*/ 0 w 585176"/>
                          <a:gd name="connsiteY5" fmla="*/ 79078 h 116264"/>
                          <a:gd name="connsiteX6" fmla="*/ 0 w 585176"/>
                          <a:gd name="connsiteY6" fmla="*/ 79078 h 116264"/>
                          <a:gd name="connsiteX7" fmla="*/ 0 w 585176"/>
                          <a:gd name="connsiteY7" fmla="*/ 39539 h 116264"/>
                          <a:gd name="connsiteX8" fmla="*/ 39539 w 585176"/>
                          <a:gd name="connsiteY8" fmla="*/ 0 h 116264"/>
                          <a:gd name="connsiteX0" fmla="*/ 39539 w 585176"/>
                          <a:gd name="connsiteY0" fmla="*/ 0 h 116264"/>
                          <a:gd name="connsiteX1" fmla="*/ 433735 w 585176"/>
                          <a:gd name="connsiteY1" fmla="*/ 0 h 116264"/>
                          <a:gd name="connsiteX2" fmla="*/ 473274 w 585176"/>
                          <a:gd name="connsiteY2" fmla="*/ 39539 h 116264"/>
                          <a:gd name="connsiteX3" fmla="*/ 585176 w 585176"/>
                          <a:gd name="connsiteY3" fmla="*/ 116264 h 116264"/>
                          <a:gd name="connsiteX4" fmla="*/ 226519 w 585176"/>
                          <a:gd name="connsiteY4" fmla="*/ 66377 h 116264"/>
                          <a:gd name="connsiteX5" fmla="*/ 0 w 585176"/>
                          <a:gd name="connsiteY5" fmla="*/ 79078 h 116264"/>
                          <a:gd name="connsiteX6" fmla="*/ 0 w 585176"/>
                          <a:gd name="connsiteY6" fmla="*/ 79078 h 116264"/>
                          <a:gd name="connsiteX7" fmla="*/ 0 w 585176"/>
                          <a:gd name="connsiteY7" fmla="*/ 39539 h 116264"/>
                          <a:gd name="connsiteX8" fmla="*/ 39539 w 585176"/>
                          <a:gd name="connsiteY8" fmla="*/ 0 h 116264"/>
                          <a:gd name="connsiteX0" fmla="*/ 39539 w 585176"/>
                          <a:gd name="connsiteY0" fmla="*/ 0 h 116264"/>
                          <a:gd name="connsiteX1" fmla="*/ 433735 w 585176"/>
                          <a:gd name="connsiteY1" fmla="*/ 0 h 116264"/>
                          <a:gd name="connsiteX2" fmla="*/ 473274 w 585176"/>
                          <a:gd name="connsiteY2" fmla="*/ 39539 h 116264"/>
                          <a:gd name="connsiteX3" fmla="*/ 585176 w 585176"/>
                          <a:gd name="connsiteY3" fmla="*/ 116264 h 116264"/>
                          <a:gd name="connsiteX4" fmla="*/ 229910 w 585176"/>
                          <a:gd name="connsiteY4" fmla="*/ 48684 h 116264"/>
                          <a:gd name="connsiteX5" fmla="*/ 0 w 585176"/>
                          <a:gd name="connsiteY5" fmla="*/ 79078 h 116264"/>
                          <a:gd name="connsiteX6" fmla="*/ 0 w 585176"/>
                          <a:gd name="connsiteY6" fmla="*/ 79078 h 116264"/>
                          <a:gd name="connsiteX7" fmla="*/ 0 w 585176"/>
                          <a:gd name="connsiteY7" fmla="*/ 39539 h 116264"/>
                          <a:gd name="connsiteX8" fmla="*/ 39539 w 585176"/>
                          <a:gd name="connsiteY8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13240 w 598416"/>
                          <a:gd name="connsiteY5" fmla="*/ 79078 h 116264"/>
                          <a:gd name="connsiteX6" fmla="*/ 13240 w 598416"/>
                          <a:gd name="connsiteY6" fmla="*/ 79078 h 116264"/>
                          <a:gd name="connsiteX7" fmla="*/ 0 w 598416"/>
                          <a:gd name="connsiteY7" fmla="*/ 34239 h 116264"/>
                          <a:gd name="connsiteX8" fmla="*/ 52779 w 598416"/>
                          <a:gd name="connsiteY8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13240 w 598416"/>
                          <a:gd name="connsiteY5" fmla="*/ 79078 h 116264"/>
                          <a:gd name="connsiteX6" fmla="*/ 23170 w 598416"/>
                          <a:gd name="connsiteY6" fmla="*/ 83054 h 116264"/>
                          <a:gd name="connsiteX7" fmla="*/ 0 w 598416"/>
                          <a:gd name="connsiteY7" fmla="*/ 34239 h 116264"/>
                          <a:gd name="connsiteX8" fmla="*/ 52779 w 598416"/>
                          <a:gd name="connsiteY8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13240 w 598416"/>
                          <a:gd name="connsiteY5" fmla="*/ 79078 h 116264"/>
                          <a:gd name="connsiteX6" fmla="*/ 63322 w 598416"/>
                          <a:gd name="connsiteY6" fmla="*/ 74365 h 116264"/>
                          <a:gd name="connsiteX7" fmla="*/ 0 w 598416"/>
                          <a:gd name="connsiteY7" fmla="*/ 34239 h 116264"/>
                          <a:gd name="connsiteX8" fmla="*/ 52779 w 598416"/>
                          <a:gd name="connsiteY8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13240 w 598416"/>
                          <a:gd name="connsiteY5" fmla="*/ 79078 h 116264"/>
                          <a:gd name="connsiteX6" fmla="*/ 63322 w 598416"/>
                          <a:gd name="connsiteY6" fmla="*/ 74365 h 116264"/>
                          <a:gd name="connsiteX7" fmla="*/ 0 w 598416"/>
                          <a:gd name="connsiteY7" fmla="*/ 34239 h 116264"/>
                          <a:gd name="connsiteX8" fmla="*/ 52779 w 598416"/>
                          <a:gd name="connsiteY8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13240 w 598416"/>
                          <a:gd name="connsiteY5" fmla="*/ 79078 h 116264"/>
                          <a:gd name="connsiteX6" fmla="*/ 0 w 598416"/>
                          <a:gd name="connsiteY6" fmla="*/ 34239 h 116264"/>
                          <a:gd name="connsiteX7" fmla="*/ 52779 w 598416"/>
                          <a:gd name="connsiteY7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13240 w 598416"/>
                          <a:gd name="connsiteY5" fmla="*/ 79078 h 116264"/>
                          <a:gd name="connsiteX6" fmla="*/ 0 w 598416"/>
                          <a:gd name="connsiteY6" fmla="*/ 34239 h 116264"/>
                          <a:gd name="connsiteX7" fmla="*/ 52779 w 598416"/>
                          <a:gd name="connsiteY7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28174 w 598416"/>
                          <a:gd name="connsiteY5" fmla="*/ 75531 h 116264"/>
                          <a:gd name="connsiteX6" fmla="*/ 0 w 598416"/>
                          <a:gd name="connsiteY6" fmla="*/ 34239 h 116264"/>
                          <a:gd name="connsiteX7" fmla="*/ 52779 w 598416"/>
                          <a:gd name="connsiteY7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28174 w 598416"/>
                          <a:gd name="connsiteY5" fmla="*/ 75531 h 116264"/>
                          <a:gd name="connsiteX6" fmla="*/ 0 w 598416"/>
                          <a:gd name="connsiteY6" fmla="*/ 34239 h 116264"/>
                          <a:gd name="connsiteX7" fmla="*/ 52779 w 598416"/>
                          <a:gd name="connsiteY7" fmla="*/ 0 h 11626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598416" h="116264">
                            <a:moveTo>
                              <a:pt x="52779" y="0"/>
                            </a:moveTo>
                            <a:lnTo>
                              <a:pt x="446975" y="0"/>
                            </a:lnTo>
                            <a:cubicBezTo>
                              <a:pt x="468812" y="0"/>
                              <a:pt x="486514" y="17702"/>
                              <a:pt x="486514" y="39539"/>
                            </a:cubicBezTo>
                            <a:lnTo>
                              <a:pt x="598416" y="116264"/>
                            </a:lnTo>
                            <a:cubicBezTo>
                              <a:pt x="519799" y="107042"/>
                              <a:pt x="338190" y="55473"/>
                              <a:pt x="243150" y="48684"/>
                            </a:cubicBezTo>
                            <a:cubicBezTo>
                              <a:pt x="148110" y="41895"/>
                              <a:pt x="107315" y="66309"/>
                              <a:pt x="28174" y="75531"/>
                            </a:cubicBezTo>
                            <a:cubicBezTo>
                              <a:pt x="-6106" y="67677"/>
                              <a:pt x="4413" y="49185"/>
                              <a:pt x="0" y="34239"/>
                            </a:cubicBezTo>
                            <a:cubicBezTo>
                              <a:pt x="0" y="12402"/>
                              <a:pt x="30942" y="0"/>
                              <a:pt x="52779" y="0"/>
                            </a:cubicBezTo>
                            <a:close/>
                          </a:path>
                        </a:pathLst>
                      </a:custGeom>
                      <a:solidFill>
                        <a:srgbClr val="000000">
                          <a:alpha val="2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555" name="フリーフォーム: 図形 554">
                        <a:extLst>
                          <a:ext uri="{FF2B5EF4-FFF2-40B4-BE49-F238E27FC236}">
                            <a16:creationId xmlns:a16="http://schemas.microsoft.com/office/drawing/2014/main" id="{47F48790-A5F0-4028-A695-481F2CC8B936}"/>
                          </a:ext>
                        </a:extLst>
                      </p:cNvPr>
                      <p:cNvSpPr/>
                      <p:nvPr/>
                    </p:nvSpPr>
                    <p:spPr>
                      <a:xfrm rot="17497709">
                        <a:off x="765675" y="4070511"/>
                        <a:ext cx="422053" cy="1037353"/>
                      </a:xfrm>
                      <a:custGeom>
                        <a:avLst/>
                        <a:gdLst>
                          <a:gd name="connsiteX0" fmla="*/ 315192 w 334508"/>
                          <a:gd name="connsiteY0" fmla="*/ 37879 h 991241"/>
                          <a:gd name="connsiteX1" fmla="*/ 321704 w 334508"/>
                          <a:gd name="connsiteY1" fmla="*/ 143203 h 991241"/>
                          <a:gd name="connsiteX2" fmla="*/ 189158 w 334508"/>
                          <a:gd name="connsiteY2" fmla="*/ 372778 h 991241"/>
                          <a:gd name="connsiteX3" fmla="*/ 189158 w 334508"/>
                          <a:gd name="connsiteY3" fmla="*/ 897301 h 991241"/>
                          <a:gd name="connsiteX4" fmla="*/ 95218 w 334508"/>
                          <a:gd name="connsiteY4" fmla="*/ 991241 h 991241"/>
                          <a:gd name="connsiteX5" fmla="*/ 1278 w 334508"/>
                          <a:gd name="connsiteY5" fmla="*/ 897301 h 991241"/>
                          <a:gd name="connsiteX6" fmla="*/ 1278 w 334508"/>
                          <a:gd name="connsiteY6" fmla="*/ 355893 h 991241"/>
                          <a:gd name="connsiteX7" fmla="*/ 1484 w 334508"/>
                          <a:gd name="connsiteY7" fmla="*/ 354871 h 991241"/>
                          <a:gd name="connsiteX8" fmla="*/ 0 w 334508"/>
                          <a:gd name="connsiteY8" fmla="*/ 333581 h 991241"/>
                          <a:gd name="connsiteX9" fmla="*/ 12082 w 334508"/>
                          <a:gd name="connsiteY9" fmla="*/ 297652 h 991241"/>
                          <a:gd name="connsiteX10" fmla="*/ 156366 w 334508"/>
                          <a:gd name="connsiteY10" fmla="*/ 47745 h 991241"/>
                          <a:gd name="connsiteX11" fmla="*/ 286764 w 334508"/>
                          <a:gd name="connsiteY11" fmla="*/ 12805 h 991241"/>
                          <a:gd name="connsiteX12" fmla="*/ 315192 w 334508"/>
                          <a:gd name="connsiteY12" fmla="*/ 37879 h 991241"/>
                          <a:gd name="connsiteX0" fmla="*/ 95218 w 334508"/>
                          <a:gd name="connsiteY0" fmla="*/ 991241 h 1082681"/>
                          <a:gd name="connsiteX1" fmla="*/ 1278 w 334508"/>
                          <a:gd name="connsiteY1" fmla="*/ 897301 h 1082681"/>
                          <a:gd name="connsiteX2" fmla="*/ 1278 w 334508"/>
                          <a:gd name="connsiteY2" fmla="*/ 355893 h 1082681"/>
                          <a:gd name="connsiteX3" fmla="*/ 1484 w 334508"/>
                          <a:gd name="connsiteY3" fmla="*/ 354871 h 1082681"/>
                          <a:gd name="connsiteX4" fmla="*/ 0 w 334508"/>
                          <a:gd name="connsiteY4" fmla="*/ 333581 h 1082681"/>
                          <a:gd name="connsiteX5" fmla="*/ 12082 w 334508"/>
                          <a:gd name="connsiteY5" fmla="*/ 297652 h 1082681"/>
                          <a:gd name="connsiteX6" fmla="*/ 156366 w 334508"/>
                          <a:gd name="connsiteY6" fmla="*/ 47745 h 1082681"/>
                          <a:gd name="connsiteX7" fmla="*/ 286764 w 334508"/>
                          <a:gd name="connsiteY7" fmla="*/ 12805 h 1082681"/>
                          <a:gd name="connsiteX8" fmla="*/ 315192 w 334508"/>
                          <a:gd name="connsiteY8" fmla="*/ 37879 h 1082681"/>
                          <a:gd name="connsiteX9" fmla="*/ 321704 w 334508"/>
                          <a:gd name="connsiteY9" fmla="*/ 143203 h 1082681"/>
                          <a:gd name="connsiteX10" fmla="*/ 189158 w 334508"/>
                          <a:gd name="connsiteY10" fmla="*/ 372778 h 1082681"/>
                          <a:gd name="connsiteX11" fmla="*/ 189158 w 334508"/>
                          <a:gd name="connsiteY11" fmla="*/ 897301 h 1082681"/>
                          <a:gd name="connsiteX12" fmla="*/ 186658 w 334508"/>
                          <a:gd name="connsiteY12" fmla="*/ 1082681 h 1082681"/>
                          <a:gd name="connsiteX0" fmla="*/ 95218 w 334508"/>
                          <a:gd name="connsiteY0" fmla="*/ 991241 h 991241"/>
                          <a:gd name="connsiteX1" fmla="*/ 1278 w 334508"/>
                          <a:gd name="connsiteY1" fmla="*/ 897301 h 991241"/>
                          <a:gd name="connsiteX2" fmla="*/ 1278 w 334508"/>
                          <a:gd name="connsiteY2" fmla="*/ 355893 h 991241"/>
                          <a:gd name="connsiteX3" fmla="*/ 1484 w 334508"/>
                          <a:gd name="connsiteY3" fmla="*/ 354871 h 991241"/>
                          <a:gd name="connsiteX4" fmla="*/ 0 w 334508"/>
                          <a:gd name="connsiteY4" fmla="*/ 333581 h 991241"/>
                          <a:gd name="connsiteX5" fmla="*/ 12082 w 334508"/>
                          <a:gd name="connsiteY5" fmla="*/ 297652 h 991241"/>
                          <a:gd name="connsiteX6" fmla="*/ 156366 w 334508"/>
                          <a:gd name="connsiteY6" fmla="*/ 47745 h 991241"/>
                          <a:gd name="connsiteX7" fmla="*/ 286764 w 334508"/>
                          <a:gd name="connsiteY7" fmla="*/ 12805 h 991241"/>
                          <a:gd name="connsiteX8" fmla="*/ 315192 w 334508"/>
                          <a:gd name="connsiteY8" fmla="*/ 37879 h 991241"/>
                          <a:gd name="connsiteX9" fmla="*/ 321704 w 334508"/>
                          <a:gd name="connsiteY9" fmla="*/ 143203 h 991241"/>
                          <a:gd name="connsiteX10" fmla="*/ 189158 w 334508"/>
                          <a:gd name="connsiteY10" fmla="*/ 372778 h 991241"/>
                          <a:gd name="connsiteX11" fmla="*/ 189158 w 334508"/>
                          <a:gd name="connsiteY11" fmla="*/ 897301 h 991241"/>
                          <a:gd name="connsiteX0" fmla="*/ 1278 w 334508"/>
                          <a:gd name="connsiteY0" fmla="*/ 897301 h 897301"/>
                          <a:gd name="connsiteX1" fmla="*/ 1278 w 334508"/>
                          <a:gd name="connsiteY1" fmla="*/ 355893 h 897301"/>
                          <a:gd name="connsiteX2" fmla="*/ 1484 w 334508"/>
                          <a:gd name="connsiteY2" fmla="*/ 354871 h 897301"/>
                          <a:gd name="connsiteX3" fmla="*/ 0 w 334508"/>
                          <a:gd name="connsiteY3" fmla="*/ 333581 h 897301"/>
                          <a:gd name="connsiteX4" fmla="*/ 12082 w 334508"/>
                          <a:gd name="connsiteY4" fmla="*/ 297652 h 897301"/>
                          <a:gd name="connsiteX5" fmla="*/ 156366 w 334508"/>
                          <a:gd name="connsiteY5" fmla="*/ 47745 h 897301"/>
                          <a:gd name="connsiteX6" fmla="*/ 286764 w 334508"/>
                          <a:gd name="connsiteY6" fmla="*/ 12805 h 897301"/>
                          <a:gd name="connsiteX7" fmla="*/ 315192 w 334508"/>
                          <a:gd name="connsiteY7" fmla="*/ 37879 h 897301"/>
                          <a:gd name="connsiteX8" fmla="*/ 321704 w 334508"/>
                          <a:gd name="connsiteY8" fmla="*/ 143203 h 897301"/>
                          <a:gd name="connsiteX9" fmla="*/ 189158 w 334508"/>
                          <a:gd name="connsiteY9" fmla="*/ 372778 h 897301"/>
                          <a:gd name="connsiteX10" fmla="*/ 189158 w 334508"/>
                          <a:gd name="connsiteY10" fmla="*/ 897301 h 897301"/>
                          <a:gd name="connsiteX0" fmla="*/ 0 w 408583"/>
                          <a:gd name="connsiteY0" fmla="*/ 664187 h 897301"/>
                          <a:gd name="connsiteX1" fmla="*/ 75353 w 408583"/>
                          <a:gd name="connsiteY1" fmla="*/ 355893 h 897301"/>
                          <a:gd name="connsiteX2" fmla="*/ 75559 w 408583"/>
                          <a:gd name="connsiteY2" fmla="*/ 354871 h 897301"/>
                          <a:gd name="connsiteX3" fmla="*/ 74075 w 408583"/>
                          <a:gd name="connsiteY3" fmla="*/ 333581 h 897301"/>
                          <a:gd name="connsiteX4" fmla="*/ 86157 w 408583"/>
                          <a:gd name="connsiteY4" fmla="*/ 297652 h 897301"/>
                          <a:gd name="connsiteX5" fmla="*/ 230441 w 408583"/>
                          <a:gd name="connsiteY5" fmla="*/ 47745 h 897301"/>
                          <a:gd name="connsiteX6" fmla="*/ 360839 w 408583"/>
                          <a:gd name="connsiteY6" fmla="*/ 12805 h 897301"/>
                          <a:gd name="connsiteX7" fmla="*/ 389267 w 408583"/>
                          <a:gd name="connsiteY7" fmla="*/ 37879 h 897301"/>
                          <a:gd name="connsiteX8" fmla="*/ 395779 w 408583"/>
                          <a:gd name="connsiteY8" fmla="*/ 143203 h 897301"/>
                          <a:gd name="connsiteX9" fmla="*/ 263233 w 408583"/>
                          <a:gd name="connsiteY9" fmla="*/ 372778 h 897301"/>
                          <a:gd name="connsiteX10" fmla="*/ 263233 w 408583"/>
                          <a:gd name="connsiteY10" fmla="*/ 897301 h 897301"/>
                          <a:gd name="connsiteX0" fmla="*/ 5451 w 334508"/>
                          <a:gd name="connsiteY0" fmla="*/ 881985 h 897301"/>
                          <a:gd name="connsiteX1" fmla="*/ 1278 w 334508"/>
                          <a:gd name="connsiteY1" fmla="*/ 355893 h 897301"/>
                          <a:gd name="connsiteX2" fmla="*/ 1484 w 334508"/>
                          <a:gd name="connsiteY2" fmla="*/ 354871 h 897301"/>
                          <a:gd name="connsiteX3" fmla="*/ 0 w 334508"/>
                          <a:gd name="connsiteY3" fmla="*/ 333581 h 897301"/>
                          <a:gd name="connsiteX4" fmla="*/ 12082 w 334508"/>
                          <a:gd name="connsiteY4" fmla="*/ 297652 h 897301"/>
                          <a:gd name="connsiteX5" fmla="*/ 156366 w 334508"/>
                          <a:gd name="connsiteY5" fmla="*/ 47745 h 897301"/>
                          <a:gd name="connsiteX6" fmla="*/ 286764 w 334508"/>
                          <a:gd name="connsiteY6" fmla="*/ 12805 h 897301"/>
                          <a:gd name="connsiteX7" fmla="*/ 315192 w 334508"/>
                          <a:gd name="connsiteY7" fmla="*/ 37879 h 897301"/>
                          <a:gd name="connsiteX8" fmla="*/ 321704 w 334508"/>
                          <a:gd name="connsiteY8" fmla="*/ 143203 h 897301"/>
                          <a:gd name="connsiteX9" fmla="*/ 189158 w 334508"/>
                          <a:gd name="connsiteY9" fmla="*/ 372778 h 897301"/>
                          <a:gd name="connsiteX10" fmla="*/ 189158 w 334508"/>
                          <a:gd name="connsiteY10" fmla="*/ 897301 h 897301"/>
                          <a:gd name="connsiteX0" fmla="*/ 5451 w 334508"/>
                          <a:gd name="connsiteY0" fmla="*/ 881985 h 881985"/>
                          <a:gd name="connsiteX1" fmla="*/ 1278 w 334508"/>
                          <a:gd name="connsiteY1" fmla="*/ 355893 h 881985"/>
                          <a:gd name="connsiteX2" fmla="*/ 1484 w 334508"/>
                          <a:gd name="connsiteY2" fmla="*/ 354871 h 881985"/>
                          <a:gd name="connsiteX3" fmla="*/ 0 w 334508"/>
                          <a:gd name="connsiteY3" fmla="*/ 333581 h 881985"/>
                          <a:gd name="connsiteX4" fmla="*/ 12082 w 334508"/>
                          <a:gd name="connsiteY4" fmla="*/ 297652 h 881985"/>
                          <a:gd name="connsiteX5" fmla="*/ 156366 w 334508"/>
                          <a:gd name="connsiteY5" fmla="*/ 47745 h 881985"/>
                          <a:gd name="connsiteX6" fmla="*/ 286764 w 334508"/>
                          <a:gd name="connsiteY6" fmla="*/ 12805 h 881985"/>
                          <a:gd name="connsiteX7" fmla="*/ 315192 w 334508"/>
                          <a:gd name="connsiteY7" fmla="*/ 37879 h 881985"/>
                          <a:gd name="connsiteX8" fmla="*/ 321704 w 334508"/>
                          <a:gd name="connsiteY8" fmla="*/ 143203 h 881985"/>
                          <a:gd name="connsiteX9" fmla="*/ 189158 w 334508"/>
                          <a:gd name="connsiteY9" fmla="*/ 372778 h 881985"/>
                          <a:gd name="connsiteX10" fmla="*/ 194708 w 334508"/>
                          <a:gd name="connsiteY10" fmla="*/ 816544 h 881985"/>
                          <a:gd name="connsiteX0" fmla="*/ 4173 w 333230"/>
                          <a:gd name="connsiteY0" fmla="*/ 881985 h 881985"/>
                          <a:gd name="connsiteX1" fmla="*/ 0 w 333230"/>
                          <a:gd name="connsiteY1" fmla="*/ 355893 h 881985"/>
                          <a:gd name="connsiteX2" fmla="*/ 206 w 333230"/>
                          <a:gd name="connsiteY2" fmla="*/ 354871 h 881985"/>
                          <a:gd name="connsiteX3" fmla="*/ 10804 w 333230"/>
                          <a:gd name="connsiteY3" fmla="*/ 297652 h 881985"/>
                          <a:gd name="connsiteX4" fmla="*/ 155088 w 333230"/>
                          <a:gd name="connsiteY4" fmla="*/ 47745 h 881985"/>
                          <a:gd name="connsiteX5" fmla="*/ 285486 w 333230"/>
                          <a:gd name="connsiteY5" fmla="*/ 12805 h 881985"/>
                          <a:gd name="connsiteX6" fmla="*/ 313914 w 333230"/>
                          <a:gd name="connsiteY6" fmla="*/ 37879 h 881985"/>
                          <a:gd name="connsiteX7" fmla="*/ 320426 w 333230"/>
                          <a:gd name="connsiteY7" fmla="*/ 143203 h 881985"/>
                          <a:gd name="connsiteX8" fmla="*/ 187880 w 333230"/>
                          <a:gd name="connsiteY8" fmla="*/ 372778 h 881985"/>
                          <a:gd name="connsiteX9" fmla="*/ 193430 w 333230"/>
                          <a:gd name="connsiteY9" fmla="*/ 816544 h 881985"/>
                          <a:gd name="connsiteX0" fmla="*/ 4173 w 333230"/>
                          <a:gd name="connsiteY0" fmla="*/ 881985 h 881985"/>
                          <a:gd name="connsiteX1" fmla="*/ 0 w 333230"/>
                          <a:gd name="connsiteY1" fmla="*/ 355893 h 881985"/>
                          <a:gd name="connsiteX2" fmla="*/ 38936 w 333230"/>
                          <a:gd name="connsiteY2" fmla="*/ 219973 h 881985"/>
                          <a:gd name="connsiteX3" fmla="*/ 10804 w 333230"/>
                          <a:gd name="connsiteY3" fmla="*/ 297652 h 881985"/>
                          <a:gd name="connsiteX4" fmla="*/ 155088 w 333230"/>
                          <a:gd name="connsiteY4" fmla="*/ 47745 h 881985"/>
                          <a:gd name="connsiteX5" fmla="*/ 285486 w 333230"/>
                          <a:gd name="connsiteY5" fmla="*/ 12805 h 881985"/>
                          <a:gd name="connsiteX6" fmla="*/ 313914 w 333230"/>
                          <a:gd name="connsiteY6" fmla="*/ 37879 h 881985"/>
                          <a:gd name="connsiteX7" fmla="*/ 320426 w 333230"/>
                          <a:gd name="connsiteY7" fmla="*/ 143203 h 881985"/>
                          <a:gd name="connsiteX8" fmla="*/ 187880 w 333230"/>
                          <a:gd name="connsiteY8" fmla="*/ 372778 h 881985"/>
                          <a:gd name="connsiteX9" fmla="*/ 193430 w 333230"/>
                          <a:gd name="connsiteY9" fmla="*/ 816544 h 881985"/>
                          <a:gd name="connsiteX0" fmla="*/ 8149 w 337206"/>
                          <a:gd name="connsiteY0" fmla="*/ 881985 h 881985"/>
                          <a:gd name="connsiteX1" fmla="*/ 3976 w 337206"/>
                          <a:gd name="connsiteY1" fmla="*/ 355893 h 881985"/>
                          <a:gd name="connsiteX2" fmla="*/ 14780 w 337206"/>
                          <a:gd name="connsiteY2" fmla="*/ 297652 h 881985"/>
                          <a:gd name="connsiteX3" fmla="*/ 159064 w 337206"/>
                          <a:gd name="connsiteY3" fmla="*/ 47745 h 881985"/>
                          <a:gd name="connsiteX4" fmla="*/ 289462 w 337206"/>
                          <a:gd name="connsiteY4" fmla="*/ 12805 h 881985"/>
                          <a:gd name="connsiteX5" fmla="*/ 317890 w 337206"/>
                          <a:gd name="connsiteY5" fmla="*/ 37879 h 881985"/>
                          <a:gd name="connsiteX6" fmla="*/ 324402 w 337206"/>
                          <a:gd name="connsiteY6" fmla="*/ 143203 h 881985"/>
                          <a:gd name="connsiteX7" fmla="*/ 191856 w 337206"/>
                          <a:gd name="connsiteY7" fmla="*/ 372778 h 881985"/>
                          <a:gd name="connsiteX8" fmla="*/ 197406 w 337206"/>
                          <a:gd name="connsiteY8" fmla="*/ 816544 h 881985"/>
                          <a:gd name="connsiteX0" fmla="*/ 4173 w 333230"/>
                          <a:gd name="connsiteY0" fmla="*/ 881985 h 881985"/>
                          <a:gd name="connsiteX1" fmla="*/ 0 w 333230"/>
                          <a:gd name="connsiteY1" fmla="*/ 355893 h 881985"/>
                          <a:gd name="connsiteX2" fmla="*/ 29175 w 333230"/>
                          <a:gd name="connsiteY2" fmla="*/ 266459 h 881985"/>
                          <a:gd name="connsiteX3" fmla="*/ 155088 w 333230"/>
                          <a:gd name="connsiteY3" fmla="*/ 47745 h 881985"/>
                          <a:gd name="connsiteX4" fmla="*/ 285486 w 333230"/>
                          <a:gd name="connsiteY4" fmla="*/ 12805 h 881985"/>
                          <a:gd name="connsiteX5" fmla="*/ 313914 w 333230"/>
                          <a:gd name="connsiteY5" fmla="*/ 37879 h 881985"/>
                          <a:gd name="connsiteX6" fmla="*/ 320426 w 333230"/>
                          <a:gd name="connsiteY6" fmla="*/ 143203 h 881985"/>
                          <a:gd name="connsiteX7" fmla="*/ 187880 w 333230"/>
                          <a:gd name="connsiteY7" fmla="*/ 372778 h 881985"/>
                          <a:gd name="connsiteX8" fmla="*/ 193430 w 333230"/>
                          <a:gd name="connsiteY8" fmla="*/ 816544 h 881985"/>
                          <a:gd name="connsiteX0" fmla="*/ 10790 w 339847"/>
                          <a:gd name="connsiteY0" fmla="*/ 881985 h 881985"/>
                          <a:gd name="connsiteX1" fmla="*/ 0 w 339847"/>
                          <a:gd name="connsiteY1" fmla="*/ 399502 h 881985"/>
                          <a:gd name="connsiteX2" fmla="*/ 35792 w 339847"/>
                          <a:gd name="connsiteY2" fmla="*/ 266459 h 881985"/>
                          <a:gd name="connsiteX3" fmla="*/ 161705 w 339847"/>
                          <a:gd name="connsiteY3" fmla="*/ 47745 h 881985"/>
                          <a:gd name="connsiteX4" fmla="*/ 292103 w 339847"/>
                          <a:gd name="connsiteY4" fmla="*/ 12805 h 881985"/>
                          <a:gd name="connsiteX5" fmla="*/ 320531 w 339847"/>
                          <a:gd name="connsiteY5" fmla="*/ 37879 h 881985"/>
                          <a:gd name="connsiteX6" fmla="*/ 327043 w 339847"/>
                          <a:gd name="connsiteY6" fmla="*/ 143203 h 881985"/>
                          <a:gd name="connsiteX7" fmla="*/ 194497 w 339847"/>
                          <a:gd name="connsiteY7" fmla="*/ 372778 h 881985"/>
                          <a:gd name="connsiteX8" fmla="*/ 200047 w 339847"/>
                          <a:gd name="connsiteY8" fmla="*/ 816544 h 881985"/>
                          <a:gd name="connsiteX0" fmla="*/ 11117 w 340174"/>
                          <a:gd name="connsiteY0" fmla="*/ 881985 h 881985"/>
                          <a:gd name="connsiteX1" fmla="*/ 327 w 340174"/>
                          <a:gd name="connsiteY1" fmla="*/ 399502 h 881985"/>
                          <a:gd name="connsiteX2" fmla="*/ 36119 w 340174"/>
                          <a:gd name="connsiteY2" fmla="*/ 266459 h 881985"/>
                          <a:gd name="connsiteX3" fmla="*/ 162032 w 340174"/>
                          <a:gd name="connsiteY3" fmla="*/ 47745 h 881985"/>
                          <a:gd name="connsiteX4" fmla="*/ 292430 w 340174"/>
                          <a:gd name="connsiteY4" fmla="*/ 12805 h 881985"/>
                          <a:gd name="connsiteX5" fmla="*/ 320858 w 340174"/>
                          <a:gd name="connsiteY5" fmla="*/ 37879 h 881985"/>
                          <a:gd name="connsiteX6" fmla="*/ 327370 w 340174"/>
                          <a:gd name="connsiteY6" fmla="*/ 143203 h 881985"/>
                          <a:gd name="connsiteX7" fmla="*/ 194824 w 340174"/>
                          <a:gd name="connsiteY7" fmla="*/ 372778 h 881985"/>
                          <a:gd name="connsiteX8" fmla="*/ 200374 w 340174"/>
                          <a:gd name="connsiteY8" fmla="*/ 816544 h 881985"/>
                          <a:gd name="connsiteX0" fmla="*/ 13668 w 342725"/>
                          <a:gd name="connsiteY0" fmla="*/ 881985 h 881985"/>
                          <a:gd name="connsiteX1" fmla="*/ 280 w 342725"/>
                          <a:gd name="connsiteY1" fmla="*/ 479088 h 881985"/>
                          <a:gd name="connsiteX2" fmla="*/ 38670 w 342725"/>
                          <a:gd name="connsiteY2" fmla="*/ 266459 h 881985"/>
                          <a:gd name="connsiteX3" fmla="*/ 164583 w 342725"/>
                          <a:gd name="connsiteY3" fmla="*/ 47745 h 881985"/>
                          <a:gd name="connsiteX4" fmla="*/ 294981 w 342725"/>
                          <a:gd name="connsiteY4" fmla="*/ 12805 h 881985"/>
                          <a:gd name="connsiteX5" fmla="*/ 323409 w 342725"/>
                          <a:gd name="connsiteY5" fmla="*/ 37879 h 881985"/>
                          <a:gd name="connsiteX6" fmla="*/ 329921 w 342725"/>
                          <a:gd name="connsiteY6" fmla="*/ 143203 h 881985"/>
                          <a:gd name="connsiteX7" fmla="*/ 197375 w 342725"/>
                          <a:gd name="connsiteY7" fmla="*/ 372778 h 881985"/>
                          <a:gd name="connsiteX8" fmla="*/ 202925 w 342725"/>
                          <a:gd name="connsiteY8" fmla="*/ 816544 h 881985"/>
                          <a:gd name="connsiteX0" fmla="*/ 25969 w 355026"/>
                          <a:gd name="connsiteY0" fmla="*/ 881985 h 881985"/>
                          <a:gd name="connsiteX1" fmla="*/ 165 w 355026"/>
                          <a:gd name="connsiteY1" fmla="*/ 490842 h 881985"/>
                          <a:gd name="connsiteX2" fmla="*/ 50971 w 355026"/>
                          <a:gd name="connsiteY2" fmla="*/ 266459 h 881985"/>
                          <a:gd name="connsiteX3" fmla="*/ 176884 w 355026"/>
                          <a:gd name="connsiteY3" fmla="*/ 47745 h 881985"/>
                          <a:gd name="connsiteX4" fmla="*/ 307282 w 355026"/>
                          <a:gd name="connsiteY4" fmla="*/ 12805 h 881985"/>
                          <a:gd name="connsiteX5" fmla="*/ 335710 w 355026"/>
                          <a:gd name="connsiteY5" fmla="*/ 37879 h 881985"/>
                          <a:gd name="connsiteX6" fmla="*/ 342222 w 355026"/>
                          <a:gd name="connsiteY6" fmla="*/ 143203 h 881985"/>
                          <a:gd name="connsiteX7" fmla="*/ 209676 w 355026"/>
                          <a:gd name="connsiteY7" fmla="*/ 372778 h 881985"/>
                          <a:gd name="connsiteX8" fmla="*/ 215226 w 355026"/>
                          <a:gd name="connsiteY8" fmla="*/ 816544 h 881985"/>
                          <a:gd name="connsiteX0" fmla="*/ 25969 w 355026"/>
                          <a:gd name="connsiteY0" fmla="*/ 881985 h 881985"/>
                          <a:gd name="connsiteX1" fmla="*/ 165 w 355026"/>
                          <a:gd name="connsiteY1" fmla="*/ 490842 h 881985"/>
                          <a:gd name="connsiteX2" fmla="*/ 50971 w 355026"/>
                          <a:gd name="connsiteY2" fmla="*/ 266459 h 881985"/>
                          <a:gd name="connsiteX3" fmla="*/ 176884 w 355026"/>
                          <a:gd name="connsiteY3" fmla="*/ 47745 h 881985"/>
                          <a:gd name="connsiteX4" fmla="*/ 307282 w 355026"/>
                          <a:gd name="connsiteY4" fmla="*/ 12805 h 881985"/>
                          <a:gd name="connsiteX5" fmla="*/ 335710 w 355026"/>
                          <a:gd name="connsiteY5" fmla="*/ 37879 h 881985"/>
                          <a:gd name="connsiteX6" fmla="*/ 342222 w 355026"/>
                          <a:gd name="connsiteY6" fmla="*/ 143203 h 881985"/>
                          <a:gd name="connsiteX7" fmla="*/ 209676 w 355026"/>
                          <a:gd name="connsiteY7" fmla="*/ 372778 h 881985"/>
                          <a:gd name="connsiteX8" fmla="*/ 215226 w 355026"/>
                          <a:gd name="connsiteY8" fmla="*/ 816544 h 881985"/>
                          <a:gd name="connsiteX0" fmla="*/ 27264 w 356321"/>
                          <a:gd name="connsiteY0" fmla="*/ 881985 h 881985"/>
                          <a:gd name="connsiteX1" fmla="*/ 1460 w 356321"/>
                          <a:gd name="connsiteY1" fmla="*/ 490842 h 881985"/>
                          <a:gd name="connsiteX2" fmla="*/ 52266 w 356321"/>
                          <a:gd name="connsiteY2" fmla="*/ 266459 h 881985"/>
                          <a:gd name="connsiteX3" fmla="*/ 178179 w 356321"/>
                          <a:gd name="connsiteY3" fmla="*/ 47745 h 881985"/>
                          <a:gd name="connsiteX4" fmla="*/ 308577 w 356321"/>
                          <a:gd name="connsiteY4" fmla="*/ 12805 h 881985"/>
                          <a:gd name="connsiteX5" fmla="*/ 337005 w 356321"/>
                          <a:gd name="connsiteY5" fmla="*/ 37879 h 881985"/>
                          <a:gd name="connsiteX6" fmla="*/ 343517 w 356321"/>
                          <a:gd name="connsiteY6" fmla="*/ 143203 h 881985"/>
                          <a:gd name="connsiteX7" fmla="*/ 210971 w 356321"/>
                          <a:gd name="connsiteY7" fmla="*/ 372778 h 881985"/>
                          <a:gd name="connsiteX8" fmla="*/ 216521 w 356321"/>
                          <a:gd name="connsiteY8" fmla="*/ 816544 h 881985"/>
                          <a:gd name="connsiteX0" fmla="*/ 20916 w 357046"/>
                          <a:gd name="connsiteY0" fmla="*/ 881374 h 881374"/>
                          <a:gd name="connsiteX1" fmla="*/ 2185 w 357046"/>
                          <a:gd name="connsiteY1" fmla="*/ 490842 h 881374"/>
                          <a:gd name="connsiteX2" fmla="*/ 52991 w 357046"/>
                          <a:gd name="connsiteY2" fmla="*/ 266459 h 881374"/>
                          <a:gd name="connsiteX3" fmla="*/ 178904 w 357046"/>
                          <a:gd name="connsiteY3" fmla="*/ 47745 h 881374"/>
                          <a:gd name="connsiteX4" fmla="*/ 309302 w 357046"/>
                          <a:gd name="connsiteY4" fmla="*/ 12805 h 881374"/>
                          <a:gd name="connsiteX5" fmla="*/ 337730 w 357046"/>
                          <a:gd name="connsiteY5" fmla="*/ 37879 h 881374"/>
                          <a:gd name="connsiteX6" fmla="*/ 344242 w 357046"/>
                          <a:gd name="connsiteY6" fmla="*/ 143203 h 881374"/>
                          <a:gd name="connsiteX7" fmla="*/ 211696 w 357046"/>
                          <a:gd name="connsiteY7" fmla="*/ 372778 h 881374"/>
                          <a:gd name="connsiteX8" fmla="*/ 217246 w 357046"/>
                          <a:gd name="connsiteY8" fmla="*/ 816544 h 881374"/>
                          <a:gd name="connsiteX0" fmla="*/ 20916 w 357046"/>
                          <a:gd name="connsiteY0" fmla="*/ 881374 h 881374"/>
                          <a:gd name="connsiteX1" fmla="*/ 2185 w 357046"/>
                          <a:gd name="connsiteY1" fmla="*/ 490842 h 881374"/>
                          <a:gd name="connsiteX2" fmla="*/ 52991 w 357046"/>
                          <a:gd name="connsiteY2" fmla="*/ 266459 h 881374"/>
                          <a:gd name="connsiteX3" fmla="*/ 178904 w 357046"/>
                          <a:gd name="connsiteY3" fmla="*/ 47745 h 881374"/>
                          <a:gd name="connsiteX4" fmla="*/ 309302 w 357046"/>
                          <a:gd name="connsiteY4" fmla="*/ 12805 h 881374"/>
                          <a:gd name="connsiteX5" fmla="*/ 337730 w 357046"/>
                          <a:gd name="connsiteY5" fmla="*/ 37879 h 881374"/>
                          <a:gd name="connsiteX6" fmla="*/ 344242 w 357046"/>
                          <a:gd name="connsiteY6" fmla="*/ 143203 h 881374"/>
                          <a:gd name="connsiteX7" fmla="*/ 211696 w 357046"/>
                          <a:gd name="connsiteY7" fmla="*/ 372778 h 881374"/>
                          <a:gd name="connsiteX8" fmla="*/ 217246 w 357046"/>
                          <a:gd name="connsiteY8" fmla="*/ 816544 h 881374"/>
                          <a:gd name="connsiteX0" fmla="*/ 20916 w 357046"/>
                          <a:gd name="connsiteY0" fmla="*/ 881374 h 881374"/>
                          <a:gd name="connsiteX1" fmla="*/ 2185 w 357046"/>
                          <a:gd name="connsiteY1" fmla="*/ 490842 h 881374"/>
                          <a:gd name="connsiteX2" fmla="*/ 52991 w 357046"/>
                          <a:gd name="connsiteY2" fmla="*/ 266459 h 881374"/>
                          <a:gd name="connsiteX3" fmla="*/ 178904 w 357046"/>
                          <a:gd name="connsiteY3" fmla="*/ 47745 h 881374"/>
                          <a:gd name="connsiteX4" fmla="*/ 309302 w 357046"/>
                          <a:gd name="connsiteY4" fmla="*/ 12805 h 881374"/>
                          <a:gd name="connsiteX5" fmla="*/ 337730 w 357046"/>
                          <a:gd name="connsiteY5" fmla="*/ 37879 h 881374"/>
                          <a:gd name="connsiteX6" fmla="*/ 344242 w 357046"/>
                          <a:gd name="connsiteY6" fmla="*/ 143203 h 881374"/>
                          <a:gd name="connsiteX7" fmla="*/ 211696 w 357046"/>
                          <a:gd name="connsiteY7" fmla="*/ 372778 h 881374"/>
                          <a:gd name="connsiteX8" fmla="*/ 217246 w 357046"/>
                          <a:gd name="connsiteY8" fmla="*/ 816544 h 881374"/>
                          <a:gd name="connsiteX0" fmla="*/ 20916 w 357046"/>
                          <a:gd name="connsiteY0" fmla="*/ 881374 h 881374"/>
                          <a:gd name="connsiteX1" fmla="*/ 2185 w 357046"/>
                          <a:gd name="connsiteY1" fmla="*/ 490842 h 881374"/>
                          <a:gd name="connsiteX2" fmla="*/ 52991 w 357046"/>
                          <a:gd name="connsiteY2" fmla="*/ 266459 h 881374"/>
                          <a:gd name="connsiteX3" fmla="*/ 178904 w 357046"/>
                          <a:gd name="connsiteY3" fmla="*/ 47745 h 881374"/>
                          <a:gd name="connsiteX4" fmla="*/ 309302 w 357046"/>
                          <a:gd name="connsiteY4" fmla="*/ 12805 h 881374"/>
                          <a:gd name="connsiteX5" fmla="*/ 337730 w 357046"/>
                          <a:gd name="connsiteY5" fmla="*/ 37879 h 881374"/>
                          <a:gd name="connsiteX6" fmla="*/ 344242 w 357046"/>
                          <a:gd name="connsiteY6" fmla="*/ 143203 h 881374"/>
                          <a:gd name="connsiteX7" fmla="*/ 211696 w 357046"/>
                          <a:gd name="connsiteY7" fmla="*/ 372778 h 881374"/>
                          <a:gd name="connsiteX8" fmla="*/ 217246 w 357046"/>
                          <a:gd name="connsiteY8" fmla="*/ 816544 h 881374"/>
                          <a:gd name="connsiteX0" fmla="*/ 20916 w 357046"/>
                          <a:gd name="connsiteY0" fmla="*/ 881374 h 881374"/>
                          <a:gd name="connsiteX1" fmla="*/ 2185 w 357046"/>
                          <a:gd name="connsiteY1" fmla="*/ 490842 h 881374"/>
                          <a:gd name="connsiteX2" fmla="*/ 52991 w 357046"/>
                          <a:gd name="connsiteY2" fmla="*/ 266459 h 881374"/>
                          <a:gd name="connsiteX3" fmla="*/ 178904 w 357046"/>
                          <a:gd name="connsiteY3" fmla="*/ 47745 h 881374"/>
                          <a:gd name="connsiteX4" fmla="*/ 309302 w 357046"/>
                          <a:gd name="connsiteY4" fmla="*/ 12805 h 881374"/>
                          <a:gd name="connsiteX5" fmla="*/ 337730 w 357046"/>
                          <a:gd name="connsiteY5" fmla="*/ 37879 h 881374"/>
                          <a:gd name="connsiteX6" fmla="*/ 344242 w 357046"/>
                          <a:gd name="connsiteY6" fmla="*/ 143203 h 881374"/>
                          <a:gd name="connsiteX7" fmla="*/ 211696 w 357046"/>
                          <a:gd name="connsiteY7" fmla="*/ 372778 h 881374"/>
                          <a:gd name="connsiteX8" fmla="*/ 214450 w 357046"/>
                          <a:gd name="connsiteY8" fmla="*/ 766421 h 881374"/>
                          <a:gd name="connsiteX0" fmla="*/ 20916 w 357046"/>
                          <a:gd name="connsiteY0" fmla="*/ 881281 h 881281"/>
                          <a:gd name="connsiteX1" fmla="*/ 2185 w 357046"/>
                          <a:gd name="connsiteY1" fmla="*/ 490749 h 881281"/>
                          <a:gd name="connsiteX2" fmla="*/ 52991 w 357046"/>
                          <a:gd name="connsiteY2" fmla="*/ 266366 h 881281"/>
                          <a:gd name="connsiteX3" fmla="*/ 178904 w 357046"/>
                          <a:gd name="connsiteY3" fmla="*/ 47652 h 881281"/>
                          <a:gd name="connsiteX4" fmla="*/ 309302 w 357046"/>
                          <a:gd name="connsiteY4" fmla="*/ 12712 h 881281"/>
                          <a:gd name="connsiteX5" fmla="*/ 337730 w 357046"/>
                          <a:gd name="connsiteY5" fmla="*/ 37786 h 881281"/>
                          <a:gd name="connsiteX6" fmla="*/ 344242 w 357046"/>
                          <a:gd name="connsiteY6" fmla="*/ 143110 h 881281"/>
                          <a:gd name="connsiteX7" fmla="*/ 211696 w 357046"/>
                          <a:gd name="connsiteY7" fmla="*/ 372685 h 881281"/>
                          <a:gd name="connsiteX8" fmla="*/ 214450 w 357046"/>
                          <a:gd name="connsiteY8" fmla="*/ 766328 h 881281"/>
                          <a:gd name="connsiteX0" fmla="*/ 20916 w 357046"/>
                          <a:gd name="connsiteY0" fmla="*/ 879964 h 879964"/>
                          <a:gd name="connsiteX1" fmla="*/ 2185 w 357046"/>
                          <a:gd name="connsiteY1" fmla="*/ 489432 h 879964"/>
                          <a:gd name="connsiteX2" fmla="*/ 52991 w 357046"/>
                          <a:gd name="connsiteY2" fmla="*/ 265049 h 879964"/>
                          <a:gd name="connsiteX3" fmla="*/ 178904 w 357046"/>
                          <a:gd name="connsiteY3" fmla="*/ 46335 h 879964"/>
                          <a:gd name="connsiteX4" fmla="*/ 309302 w 357046"/>
                          <a:gd name="connsiteY4" fmla="*/ 11395 h 879964"/>
                          <a:gd name="connsiteX5" fmla="*/ 337730 w 357046"/>
                          <a:gd name="connsiteY5" fmla="*/ 36469 h 879964"/>
                          <a:gd name="connsiteX6" fmla="*/ 344242 w 357046"/>
                          <a:gd name="connsiteY6" fmla="*/ 141793 h 879964"/>
                          <a:gd name="connsiteX7" fmla="*/ 211696 w 357046"/>
                          <a:gd name="connsiteY7" fmla="*/ 371368 h 879964"/>
                          <a:gd name="connsiteX8" fmla="*/ 214450 w 357046"/>
                          <a:gd name="connsiteY8" fmla="*/ 765011 h 879964"/>
                          <a:gd name="connsiteX0" fmla="*/ 20916 w 357046"/>
                          <a:gd name="connsiteY0" fmla="*/ 877573 h 877573"/>
                          <a:gd name="connsiteX1" fmla="*/ 2185 w 357046"/>
                          <a:gd name="connsiteY1" fmla="*/ 487041 h 877573"/>
                          <a:gd name="connsiteX2" fmla="*/ 52991 w 357046"/>
                          <a:gd name="connsiteY2" fmla="*/ 262658 h 877573"/>
                          <a:gd name="connsiteX3" fmla="*/ 187706 w 357046"/>
                          <a:gd name="connsiteY3" fmla="*/ 57530 h 877573"/>
                          <a:gd name="connsiteX4" fmla="*/ 309302 w 357046"/>
                          <a:gd name="connsiteY4" fmla="*/ 9004 h 877573"/>
                          <a:gd name="connsiteX5" fmla="*/ 337730 w 357046"/>
                          <a:gd name="connsiteY5" fmla="*/ 34078 h 877573"/>
                          <a:gd name="connsiteX6" fmla="*/ 344242 w 357046"/>
                          <a:gd name="connsiteY6" fmla="*/ 139402 h 877573"/>
                          <a:gd name="connsiteX7" fmla="*/ 211696 w 357046"/>
                          <a:gd name="connsiteY7" fmla="*/ 368977 h 877573"/>
                          <a:gd name="connsiteX8" fmla="*/ 214450 w 357046"/>
                          <a:gd name="connsiteY8" fmla="*/ 762620 h 877573"/>
                          <a:gd name="connsiteX0" fmla="*/ 20916 w 357046"/>
                          <a:gd name="connsiteY0" fmla="*/ 877573 h 877573"/>
                          <a:gd name="connsiteX1" fmla="*/ 2185 w 357046"/>
                          <a:gd name="connsiteY1" fmla="*/ 487041 h 877573"/>
                          <a:gd name="connsiteX2" fmla="*/ 52991 w 357046"/>
                          <a:gd name="connsiteY2" fmla="*/ 262658 h 877573"/>
                          <a:gd name="connsiteX3" fmla="*/ 187706 w 357046"/>
                          <a:gd name="connsiteY3" fmla="*/ 57530 h 877573"/>
                          <a:gd name="connsiteX4" fmla="*/ 309302 w 357046"/>
                          <a:gd name="connsiteY4" fmla="*/ 9004 h 877573"/>
                          <a:gd name="connsiteX5" fmla="*/ 337730 w 357046"/>
                          <a:gd name="connsiteY5" fmla="*/ 34078 h 877573"/>
                          <a:gd name="connsiteX6" fmla="*/ 344242 w 357046"/>
                          <a:gd name="connsiteY6" fmla="*/ 139402 h 877573"/>
                          <a:gd name="connsiteX7" fmla="*/ 211696 w 357046"/>
                          <a:gd name="connsiteY7" fmla="*/ 368977 h 877573"/>
                          <a:gd name="connsiteX8" fmla="*/ 206248 w 357046"/>
                          <a:gd name="connsiteY8" fmla="*/ 696709 h 877573"/>
                          <a:gd name="connsiteX0" fmla="*/ 20916 w 357046"/>
                          <a:gd name="connsiteY0" fmla="*/ 877573 h 877573"/>
                          <a:gd name="connsiteX1" fmla="*/ 2185 w 357046"/>
                          <a:gd name="connsiteY1" fmla="*/ 487041 h 877573"/>
                          <a:gd name="connsiteX2" fmla="*/ 52991 w 357046"/>
                          <a:gd name="connsiteY2" fmla="*/ 262658 h 877573"/>
                          <a:gd name="connsiteX3" fmla="*/ 187706 w 357046"/>
                          <a:gd name="connsiteY3" fmla="*/ 57530 h 877573"/>
                          <a:gd name="connsiteX4" fmla="*/ 309302 w 357046"/>
                          <a:gd name="connsiteY4" fmla="*/ 9004 h 877573"/>
                          <a:gd name="connsiteX5" fmla="*/ 337730 w 357046"/>
                          <a:gd name="connsiteY5" fmla="*/ 34078 h 877573"/>
                          <a:gd name="connsiteX6" fmla="*/ 344242 w 357046"/>
                          <a:gd name="connsiteY6" fmla="*/ 139402 h 877573"/>
                          <a:gd name="connsiteX7" fmla="*/ 211696 w 357046"/>
                          <a:gd name="connsiteY7" fmla="*/ 368977 h 877573"/>
                          <a:gd name="connsiteX8" fmla="*/ 210140 w 357046"/>
                          <a:gd name="connsiteY8" fmla="*/ 725905 h 87757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357046" h="877573">
                            <a:moveTo>
                              <a:pt x="20916" y="877573"/>
                            </a:moveTo>
                            <a:cubicBezTo>
                              <a:pt x="2901" y="740678"/>
                              <a:pt x="-3920" y="606175"/>
                              <a:pt x="2185" y="487041"/>
                            </a:cubicBezTo>
                            <a:cubicBezTo>
                              <a:pt x="-375" y="432092"/>
                              <a:pt x="27143" y="314016"/>
                              <a:pt x="52991" y="262658"/>
                            </a:cubicBezTo>
                            <a:cubicBezTo>
                              <a:pt x="94962" y="189753"/>
                              <a:pt x="145838" y="96239"/>
                              <a:pt x="187706" y="57530"/>
                            </a:cubicBezTo>
                            <a:cubicBezTo>
                              <a:pt x="229574" y="18821"/>
                              <a:pt x="263645" y="-17357"/>
                              <a:pt x="309302" y="9004"/>
                            </a:cubicBezTo>
                            <a:cubicBezTo>
                              <a:pt x="320716" y="15594"/>
                              <a:pt x="330254" y="24185"/>
                              <a:pt x="337730" y="34078"/>
                            </a:cubicBezTo>
                            <a:cubicBezTo>
                              <a:pt x="360155" y="63759"/>
                              <a:pt x="364012" y="105159"/>
                              <a:pt x="344242" y="139402"/>
                            </a:cubicBezTo>
                            <a:lnTo>
                              <a:pt x="211696" y="368977"/>
                            </a:lnTo>
                            <a:cubicBezTo>
                              <a:pt x="172837" y="526209"/>
                              <a:pt x="200399" y="652836"/>
                              <a:pt x="210140" y="725905"/>
                            </a:cubicBezTo>
                          </a:path>
                        </a:pathLst>
                      </a:custGeom>
                      <a:solidFill>
                        <a:srgbClr val="FFCC99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556" name="フリーフォーム: 図形 555">
                        <a:extLst>
                          <a:ext uri="{FF2B5EF4-FFF2-40B4-BE49-F238E27FC236}">
                            <a16:creationId xmlns:a16="http://schemas.microsoft.com/office/drawing/2014/main" id="{1E4B0D34-8BA7-4ADB-9D47-05CDAFFB86D7}"/>
                          </a:ext>
                        </a:extLst>
                      </p:cNvPr>
                      <p:cNvSpPr/>
                      <p:nvPr/>
                    </p:nvSpPr>
                    <p:spPr>
                      <a:xfrm rot="19623778">
                        <a:off x="641794" y="4198085"/>
                        <a:ext cx="119166" cy="369492"/>
                      </a:xfrm>
                      <a:custGeom>
                        <a:avLst/>
                        <a:gdLst>
                          <a:gd name="connsiteX0" fmla="*/ 22876 w 88125"/>
                          <a:gd name="connsiteY0" fmla="*/ 4618 h 438031"/>
                          <a:gd name="connsiteX1" fmla="*/ 88125 w 88125"/>
                          <a:gd name="connsiteY1" fmla="*/ 103057 h 438031"/>
                          <a:gd name="connsiteX2" fmla="*/ 88125 w 88125"/>
                          <a:gd name="connsiteY2" fmla="*/ 425062 h 438031"/>
                          <a:gd name="connsiteX3" fmla="*/ 51446 w 88125"/>
                          <a:gd name="connsiteY3" fmla="*/ 438031 h 438031"/>
                          <a:gd name="connsiteX4" fmla="*/ 49728 w 88125"/>
                          <a:gd name="connsiteY4" fmla="*/ 435242 h 438031"/>
                          <a:gd name="connsiteX5" fmla="*/ 53619 w 88125"/>
                          <a:gd name="connsiteY5" fmla="*/ 91383 h 438031"/>
                          <a:gd name="connsiteX6" fmla="*/ 14742 w 88125"/>
                          <a:gd name="connsiteY6" fmla="*/ 8944 h 438031"/>
                          <a:gd name="connsiteX7" fmla="*/ 0 w 88125"/>
                          <a:gd name="connsiteY7" fmla="*/ 0 h 438031"/>
                          <a:gd name="connsiteX0" fmla="*/ 22876 w 111268"/>
                          <a:gd name="connsiteY0" fmla="*/ 4618 h 438031"/>
                          <a:gd name="connsiteX1" fmla="*/ 88125 w 111268"/>
                          <a:gd name="connsiteY1" fmla="*/ 103057 h 438031"/>
                          <a:gd name="connsiteX2" fmla="*/ 111268 w 111268"/>
                          <a:gd name="connsiteY2" fmla="*/ 353740 h 438031"/>
                          <a:gd name="connsiteX3" fmla="*/ 51446 w 111268"/>
                          <a:gd name="connsiteY3" fmla="*/ 438031 h 438031"/>
                          <a:gd name="connsiteX4" fmla="*/ 49728 w 111268"/>
                          <a:gd name="connsiteY4" fmla="*/ 435242 h 438031"/>
                          <a:gd name="connsiteX5" fmla="*/ 53619 w 111268"/>
                          <a:gd name="connsiteY5" fmla="*/ 91383 h 438031"/>
                          <a:gd name="connsiteX6" fmla="*/ 14742 w 111268"/>
                          <a:gd name="connsiteY6" fmla="*/ 8944 h 438031"/>
                          <a:gd name="connsiteX7" fmla="*/ 0 w 111268"/>
                          <a:gd name="connsiteY7" fmla="*/ 0 h 438031"/>
                          <a:gd name="connsiteX8" fmla="*/ 22876 w 111268"/>
                          <a:gd name="connsiteY8" fmla="*/ 4618 h 438031"/>
                          <a:gd name="connsiteX0" fmla="*/ 22876 w 111268"/>
                          <a:gd name="connsiteY0" fmla="*/ 4618 h 438031"/>
                          <a:gd name="connsiteX1" fmla="*/ 88125 w 111268"/>
                          <a:gd name="connsiteY1" fmla="*/ 103057 h 438031"/>
                          <a:gd name="connsiteX2" fmla="*/ 111268 w 111268"/>
                          <a:gd name="connsiteY2" fmla="*/ 353740 h 438031"/>
                          <a:gd name="connsiteX3" fmla="*/ 51446 w 111268"/>
                          <a:gd name="connsiteY3" fmla="*/ 438031 h 438031"/>
                          <a:gd name="connsiteX4" fmla="*/ 88063 w 111268"/>
                          <a:gd name="connsiteY4" fmla="*/ 354747 h 438031"/>
                          <a:gd name="connsiteX5" fmla="*/ 53619 w 111268"/>
                          <a:gd name="connsiteY5" fmla="*/ 91383 h 438031"/>
                          <a:gd name="connsiteX6" fmla="*/ 14742 w 111268"/>
                          <a:gd name="connsiteY6" fmla="*/ 8944 h 438031"/>
                          <a:gd name="connsiteX7" fmla="*/ 0 w 111268"/>
                          <a:gd name="connsiteY7" fmla="*/ 0 h 438031"/>
                          <a:gd name="connsiteX8" fmla="*/ 22876 w 111268"/>
                          <a:gd name="connsiteY8" fmla="*/ 4618 h 438031"/>
                          <a:gd name="connsiteX0" fmla="*/ 22876 w 111268"/>
                          <a:gd name="connsiteY0" fmla="*/ 4618 h 354747"/>
                          <a:gd name="connsiteX1" fmla="*/ 88125 w 111268"/>
                          <a:gd name="connsiteY1" fmla="*/ 103057 h 354747"/>
                          <a:gd name="connsiteX2" fmla="*/ 111268 w 111268"/>
                          <a:gd name="connsiteY2" fmla="*/ 353740 h 354747"/>
                          <a:gd name="connsiteX3" fmla="*/ 88063 w 111268"/>
                          <a:gd name="connsiteY3" fmla="*/ 354747 h 354747"/>
                          <a:gd name="connsiteX4" fmla="*/ 53619 w 111268"/>
                          <a:gd name="connsiteY4" fmla="*/ 91383 h 354747"/>
                          <a:gd name="connsiteX5" fmla="*/ 14742 w 111268"/>
                          <a:gd name="connsiteY5" fmla="*/ 8944 h 354747"/>
                          <a:gd name="connsiteX6" fmla="*/ 0 w 111268"/>
                          <a:gd name="connsiteY6" fmla="*/ 0 h 354747"/>
                          <a:gd name="connsiteX7" fmla="*/ 22876 w 111268"/>
                          <a:gd name="connsiteY7" fmla="*/ 4618 h 354747"/>
                          <a:gd name="connsiteX0" fmla="*/ 22876 w 111268"/>
                          <a:gd name="connsiteY0" fmla="*/ 4618 h 353740"/>
                          <a:gd name="connsiteX1" fmla="*/ 88125 w 111268"/>
                          <a:gd name="connsiteY1" fmla="*/ 103057 h 353740"/>
                          <a:gd name="connsiteX2" fmla="*/ 111268 w 111268"/>
                          <a:gd name="connsiteY2" fmla="*/ 353740 h 353740"/>
                          <a:gd name="connsiteX3" fmla="*/ 82099 w 111268"/>
                          <a:gd name="connsiteY3" fmla="*/ 344363 h 353740"/>
                          <a:gd name="connsiteX4" fmla="*/ 53619 w 111268"/>
                          <a:gd name="connsiteY4" fmla="*/ 91383 h 353740"/>
                          <a:gd name="connsiteX5" fmla="*/ 14742 w 111268"/>
                          <a:gd name="connsiteY5" fmla="*/ 8944 h 353740"/>
                          <a:gd name="connsiteX6" fmla="*/ 0 w 111268"/>
                          <a:gd name="connsiteY6" fmla="*/ 0 h 353740"/>
                          <a:gd name="connsiteX7" fmla="*/ 22876 w 111268"/>
                          <a:gd name="connsiteY7" fmla="*/ 4618 h 35374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111268" h="353740">
                            <a:moveTo>
                              <a:pt x="22876" y="4618"/>
                            </a:moveTo>
                            <a:cubicBezTo>
                              <a:pt x="61220" y="20837"/>
                              <a:pt x="88125" y="58805"/>
                              <a:pt x="88125" y="103057"/>
                            </a:cubicBezTo>
                            <a:lnTo>
                              <a:pt x="111268" y="353740"/>
                            </a:lnTo>
                            <a:lnTo>
                              <a:pt x="82099" y="344363"/>
                            </a:lnTo>
                            <a:lnTo>
                              <a:pt x="53619" y="91383"/>
                            </a:lnTo>
                            <a:cubicBezTo>
                              <a:pt x="53619" y="58194"/>
                              <a:pt x="38485" y="28539"/>
                              <a:pt x="14742" y="8944"/>
                            </a:cubicBezTo>
                            <a:lnTo>
                              <a:pt x="0" y="0"/>
                            </a:lnTo>
                            <a:lnTo>
                              <a:pt x="22876" y="4618"/>
                            </a:lnTo>
                            <a:close/>
                          </a:path>
                        </a:pathLst>
                      </a:custGeom>
                      <a:solidFill>
                        <a:srgbClr val="FFFFFF">
                          <a:alpha val="4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sp>
                <p:nvSpPr>
                  <p:cNvPr id="543" name="四角形: 上の 2 つの角を丸める 542">
                    <a:extLst>
                      <a:ext uri="{FF2B5EF4-FFF2-40B4-BE49-F238E27FC236}">
                        <a16:creationId xmlns:a16="http://schemas.microsoft.com/office/drawing/2014/main" id="{019B472B-2742-40B1-9868-A36F3CE84565}"/>
                      </a:ext>
                    </a:extLst>
                  </p:cNvPr>
                  <p:cNvSpPr/>
                  <p:nvPr/>
                </p:nvSpPr>
                <p:spPr>
                  <a:xfrm rot="7200000">
                    <a:off x="5908650" y="2849719"/>
                    <a:ext cx="237660" cy="69959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pattFill prst="trellis">
                    <a:fgClr>
                      <a:srgbClr val="0070C0"/>
                    </a:fgClr>
                    <a:bgClr>
                      <a:schemeClr val="accent1">
                        <a:lumMod val="40000"/>
                        <a:lumOff val="60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31" name="グループ化 530">
                  <a:extLst>
                    <a:ext uri="{FF2B5EF4-FFF2-40B4-BE49-F238E27FC236}">
                      <a16:creationId xmlns:a16="http://schemas.microsoft.com/office/drawing/2014/main" id="{3D07E831-0D70-4469-B13A-5E07D0BFC633}"/>
                    </a:ext>
                  </a:extLst>
                </p:cNvPr>
                <p:cNvGrpSpPr/>
                <p:nvPr/>
              </p:nvGrpSpPr>
              <p:grpSpPr>
                <a:xfrm>
                  <a:off x="7574012" y="1143771"/>
                  <a:ext cx="821828" cy="2388501"/>
                  <a:chOff x="6996042" y="1143771"/>
                  <a:chExt cx="821828" cy="2388501"/>
                </a:xfrm>
              </p:grpSpPr>
              <p:sp>
                <p:nvSpPr>
                  <p:cNvPr id="535" name="フリーフォーム: 図形 534">
                    <a:extLst>
                      <a:ext uri="{FF2B5EF4-FFF2-40B4-BE49-F238E27FC236}">
                        <a16:creationId xmlns:a16="http://schemas.microsoft.com/office/drawing/2014/main" id="{A227D1E9-6888-4FBE-90C5-ADE356B01AD0}"/>
                      </a:ext>
                    </a:extLst>
                  </p:cNvPr>
                  <p:cNvSpPr/>
                  <p:nvPr/>
                </p:nvSpPr>
                <p:spPr>
                  <a:xfrm>
                    <a:off x="7011451" y="2489365"/>
                    <a:ext cx="686407" cy="1042907"/>
                  </a:xfrm>
                  <a:custGeom>
                    <a:avLst/>
                    <a:gdLst>
                      <a:gd name="connsiteX0" fmla="*/ 357408 w 686518"/>
                      <a:gd name="connsiteY0" fmla="*/ 0 h 1042907"/>
                      <a:gd name="connsiteX1" fmla="*/ 449096 w 686518"/>
                      <a:gd name="connsiteY1" fmla="*/ 0 h 1042907"/>
                      <a:gd name="connsiteX2" fmla="*/ 686518 w 686518"/>
                      <a:gd name="connsiteY2" fmla="*/ 237422 h 1042907"/>
                      <a:gd name="connsiteX3" fmla="*/ 686518 w 686518"/>
                      <a:gd name="connsiteY3" fmla="*/ 1042907 h 1042907"/>
                      <a:gd name="connsiteX4" fmla="*/ 586504 w 686518"/>
                      <a:gd name="connsiteY4" fmla="*/ 1042907 h 1042907"/>
                      <a:gd name="connsiteX5" fmla="*/ 119986 w 686518"/>
                      <a:gd name="connsiteY5" fmla="*/ 1042907 h 1042907"/>
                      <a:gd name="connsiteX6" fmla="*/ 119986 w 686518"/>
                      <a:gd name="connsiteY6" fmla="*/ 1038179 h 1042907"/>
                      <a:gd name="connsiteX7" fmla="*/ 86647 w 686518"/>
                      <a:gd name="connsiteY7" fmla="*/ 1037842 h 1042907"/>
                      <a:gd name="connsiteX8" fmla="*/ 923 w 686518"/>
                      <a:gd name="connsiteY8" fmla="*/ 530486 h 1042907"/>
                      <a:gd name="connsiteX9" fmla="*/ 209117 w 686518"/>
                      <a:gd name="connsiteY9" fmla="*/ 49301 h 1042907"/>
                      <a:gd name="connsiteX10" fmla="*/ 227961 w 686518"/>
                      <a:gd name="connsiteY10" fmla="*/ 43625 h 1042907"/>
                      <a:gd name="connsiteX11" fmla="*/ 264993 w 686518"/>
                      <a:gd name="connsiteY11" fmla="*/ 18658 h 1042907"/>
                      <a:gd name="connsiteX12" fmla="*/ 357408 w 686518"/>
                      <a:gd name="connsiteY12" fmla="*/ 0 h 1042907"/>
                      <a:gd name="connsiteX0" fmla="*/ 360735 w 689845"/>
                      <a:gd name="connsiteY0" fmla="*/ 0 h 1042907"/>
                      <a:gd name="connsiteX1" fmla="*/ 452423 w 689845"/>
                      <a:gd name="connsiteY1" fmla="*/ 0 h 1042907"/>
                      <a:gd name="connsiteX2" fmla="*/ 689845 w 689845"/>
                      <a:gd name="connsiteY2" fmla="*/ 237422 h 1042907"/>
                      <a:gd name="connsiteX3" fmla="*/ 689845 w 689845"/>
                      <a:gd name="connsiteY3" fmla="*/ 1042907 h 1042907"/>
                      <a:gd name="connsiteX4" fmla="*/ 589831 w 689845"/>
                      <a:gd name="connsiteY4" fmla="*/ 1042907 h 1042907"/>
                      <a:gd name="connsiteX5" fmla="*/ 123313 w 689845"/>
                      <a:gd name="connsiteY5" fmla="*/ 1042907 h 1042907"/>
                      <a:gd name="connsiteX6" fmla="*/ 123313 w 689845"/>
                      <a:gd name="connsiteY6" fmla="*/ 1038179 h 1042907"/>
                      <a:gd name="connsiteX7" fmla="*/ 89974 w 689845"/>
                      <a:gd name="connsiteY7" fmla="*/ 1037842 h 1042907"/>
                      <a:gd name="connsiteX8" fmla="*/ 4250 w 689845"/>
                      <a:gd name="connsiteY8" fmla="*/ 530486 h 1042907"/>
                      <a:gd name="connsiteX9" fmla="*/ 231288 w 689845"/>
                      <a:gd name="connsiteY9" fmla="*/ 43625 h 1042907"/>
                      <a:gd name="connsiteX10" fmla="*/ 268320 w 689845"/>
                      <a:gd name="connsiteY10" fmla="*/ 18658 h 1042907"/>
                      <a:gd name="connsiteX11" fmla="*/ 360735 w 689845"/>
                      <a:gd name="connsiteY11" fmla="*/ 0 h 1042907"/>
                      <a:gd name="connsiteX0" fmla="*/ 358845 w 687955"/>
                      <a:gd name="connsiteY0" fmla="*/ 0 h 1042907"/>
                      <a:gd name="connsiteX1" fmla="*/ 450533 w 687955"/>
                      <a:gd name="connsiteY1" fmla="*/ 0 h 1042907"/>
                      <a:gd name="connsiteX2" fmla="*/ 687955 w 687955"/>
                      <a:gd name="connsiteY2" fmla="*/ 237422 h 1042907"/>
                      <a:gd name="connsiteX3" fmla="*/ 687955 w 687955"/>
                      <a:gd name="connsiteY3" fmla="*/ 1042907 h 1042907"/>
                      <a:gd name="connsiteX4" fmla="*/ 587941 w 687955"/>
                      <a:gd name="connsiteY4" fmla="*/ 1042907 h 1042907"/>
                      <a:gd name="connsiteX5" fmla="*/ 121423 w 687955"/>
                      <a:gd name="connsiteY5" fmla="*/ 1042907 h 1042907"/>
                      <a:gd name="connsiteX6" fmla="*/ 121423 w 687955"/>
                      <a:gd name="connsiteY6" fmla="*/ 1038179 h 1042907"/>
                      <a:gd name="connsiteX7" fmla="*/ 88084 w 687955"/>
                      <a:gd name="connsiteY7" fmla="*/ 1037842 h 1042907"/>
                      <a:gd name="connsiteX8" fmla="*/ 2360 w 687955"/>
                      <a:gd name="connsiteY8" fmla="*/ 530486 h 1042907"/>
                      <a:gd name="connsiteX9" fmla="*/ 186535 w 687955"/>
                      <a:gd name="connsiteY9" fmla="*/ 72200 h 1042907"/>
                      <a:gd name="connsiteX10" fmla="*/ 266430 w 687955"/>
                      <a:gd name="connsiteY10" fmla="*/ 18658 h 1042907"/>
                      <a:gd name="connsiteX11" fmla="*/ 358845 w 687955"/>
                      <a:gd name="connsiteY11" fmla="*/ 0 h 1042907"/>
                      <a:gd name="connsiteX0" fmla="*/ 358845 w 687955"/>
                      <a:gd name="connsiteY0" fmla="*/ 0 h 1042907"/>
                      <a:gd name="connsiteX1" fmla="*/ 450533 w 687955"/>
                      <a:gd name="connsiteY1" fmla="*/ 0 h 1042907"/>
                      <a:gd name="connsiteX2" fmla="*/ 687955 w 687955"/>
                      <a:gd name="connsiteY2" fmla="*/ 237422 h 1042907"/>
                      <a:gd name="connsiteX3" fmla="*/ 687955 w 687955"/>
                      <a:gd name="connsiteY3" fmla="*/ 1042907 h 1042907"/>
                      <a:gd name="connsiteX4" fmla="*/ 587941 w 687955"/>
                      <a:gd name="connsiteY4" fmla="*/ 1042907 h 1042907"/>
                      <a:gd name="connsiteX5" fmla="*/ 121423 w 687955"/>
                      <a:gd name="connsiteY5" fmla="*/ 1042907 h 1042907"/>
                      <a:gd name="connsiteX6" fmla="*/ 121423 w 687955"/>
                      <a:gd name="connsiteY6" fmla="*/ 1038179 h 1042907"/>
                      <a:gd name="connsiteX7" fmla="*/ 88084 w 687955"/>
                      <a:gd name="connsiteY7" fmla="*/ 1037842 h 1042907"/>
                      <a:gd name="connsiteX8" fmla="*/ 2360 w 687955"/>
                      <a:gd name="connsiteY8" fmla="*/ 530486 h 1042907"/>
                      <a:gd name="connsiteX9" fmla="*/ 186535 w 687955"/>
                      <a:gd name="connsiteY9" fmla="*/ 72200 h 1042907"/>
                      <a:gd name="connsiteX10" fmla="*/ 266430 w 687955"/>
                      <a:gd name="connsiteY10" fmla="*/ 18658 h 1042907"/>
                      <a:gd name="connsiteX11" fmla="*/ 358845 w 687955"/>
                      <a:gd name="connsiteY11" fmla="*/ 0 h 1042907"/>
                      <a:gd name="connsiteX0" fmla="*/ 358845 w 687955"/>
                      <a:gd name="connsiteY0" fmla="*/ 0 h 1042907"/>
                      <a:gd name="connsiteX1" fmla="*/ 450533 w 687955"/>
                      <a:gd name="connsiteY1" fmla="*/ 0 h 1042907"/>
                      <a:gd name="connsiteX2" fmla="*/ 687955 w 687955"/>
                      <a:gd name="connsiteY2" fmla="*/ 237422 h 1042907"/>
                      <a:gd name="connsiteX3" fmla="*/ 687955 w 687955"/>
                      <a:gd name="connsiteY3" fmla="*/ 1042907 h 1042907"/>
                      <a:gd name="connsiteX4" fmla="*/ 587941 w 687955"/>
                      <a:gd name="connsiteY4" fmla="*/ 1042907 h 1042907"/>
                      <a:gd name="connsiteX5" fmla="*/ 121423 w 687955"/>
                      <a:gd name="connsiteY5" fmla="*/ 1042907 h 1042907"/>
                      <a:gd name="connsiteX6" fmla="*/ 121423 w 687955"/>
                      <a:gd name="connsiteY6" fmla="*/ 1038179 h 1042907"/>
                      <a:gd name="connsiteX7" fmla="*/ 88084 w 687955"/>
                      <a:gd name="connsiteY7" fmla="*/ 1037842 h 1042907"/>
                      <a:gd name="connsiteX8" fmla="*/ 2360 w 687955"/>
                      <a:gd name="connsiteY8" fmla="*/ 530486 h 1042907"/>
                      <a:gd name="connsiteX9" fmla="*/ 186535 w 687955"/>
                      <a:gd name="connsiteY9" fmla="*/ 72200 h 1042907"/>
                      <a:gd name="connsiteX10" fmla="*/ 266430 w 687955"/>
                      <a:gd name="connsiteY10" fmla="*/ 18658 h 1042907"/>
                      <a:gd name="connsiteX11" fmla="*/ 358845 w 687955"/>
                      <a:gd name="connsiteY11" fmla="*/ 0 h 1042907"/>
                      <a:gd name="connsiteX0" fmla="*/ 358845 w 687955"/>
                      <a:gd name="connsiteY0" fmla="*/ 0 h 1042907"/>
                      <a:gd name="connsiteX1" fmla="*/ 450533 w 687955"/>
                      <a:gd name="connsiteY1" fmla="*/ 0 h 1042907"/>
                      <a:gd name="connsiteX2" fmla="*/ 687955 w 687955"/>
                      <a:gd name="connsiteY2" fmla="*/ 237422 h 1042907"/>
                      <a:gd name="connsiteX3" fmla="*/ 687955 w 687955"/>
                      <a:gd name="connsiteY3" fmla="*/ 1042907 h 1042907"/>
                      <a:gd name="connsiteX4" fmla="*/ 587941 w 687955"/>
                      <a:gd name="connsiteY4" fmla="*/ 1042907 h 1042907"/>
                      <a:gd name="connsiteX5" fmla="*/ 121423 w 687955"/>
                      <a:gd name="connsiteY5" fmla="*/ 1042907 h 1042907"/>
                      <a:gd name="connsiteX6" fmla="*/ 121423 w 687955"/>
                      <a:gd name="connsiteY6" fmla="*/ 1038179 h 1042907"/>
                      <a:gd name="connsiteX7" fmla="*/ 88084 w 687955"/>
                      <a:gd name="connsiteY7" fmla="*/ 1037842 h 1042907"/>
                      <a:gd name="connsiteX8" fmla="*/ 2360 w 687955"/>
                      <a:gd name="connsiteY8" fmla="*/ 530486 h 1042907"/>
                      <a:gd name="connsiteX9" fmla="*/ 186535 w 687955"/>
                      <a:gd name="connsiteY9" fmla="*/ 72200 h 1042907"/>
                      <a:gd name="connsiteX10" fmla="*/ 266430 w 687955"/>
                      <a:gd name="connsiteY10" fmla="*/ 18658 h 1042907"/>
                      <a:gd name="connsiteX11" fmla="*/ 358845 w 687955"/>
                      <a:gd name="connsiteY11" fmla="*/ 0 h 1042907"/>
                      <a:gd name="connsiteX0" fmla="*/ 357800 w 686910"/>
                      <a:gd name="connsiteY0" fmla="*/ 0 h 1042907"/>
                      <a:gd name="connsiteX1" fmla="*/ 449488 w 686910"/>
                      <a:gd name="connsiteY1" fmla="*/ 0 h 1042907"/>
                      <a:gd name="connsiteX2" fmla="*/ 686910 w 686910"/>
                      <a:gd name="connsiteY2" fmla="*/ 237422 h 1042907"/>
                      <a:gd name="connsiteX3" fmla="*/ 686910 w 686910"/>
                      <a:gd name="connsiteY3" fmla="*/ 1042907 h 1042907"/>
                      <a:gd name="connsiteX4" fmla="*/ 586896 w 686910"/>
                      <a:gd name="connsiteY4" fmla="*/ 1042907 h 1042907"/>
                      <a:gd name="connsiteX5" fmla="*/ 120378 w 686910"/>
                      <a:gd name="connsiteY5" fmla="*/ 1042907 h 1042907"/>
                      <a:gd name="connsiteX6" fmla="*/ 120378 w 686910"/>
                      <a:gd name="connsiteY6" fmla="*/ 1038179 h 1042907"/>
                      <a:gd name="connsiteX7" fmla="*/ 87039 w 686910"/>
                      <a:gd name="connsiteY7" fmla="*/ 1037842 h 1042907"/>
                      <a:gd name="connsiteX8" fmla="*/ 1315 w 686910"/>
                      <a:gd name="connsiteY8" fmla="*/ 530486 h 1042907"/>
                      <a:gd name="connsiteX9" fmla="*/ 156915 w 686910"/>
                      <a:gd name="connsiteY9" fmla="*/ 136494 h 1042907"/>
                      <a:gd name="connsiteX10" fmla="*/ 265385 w 686910"/>
                      <a:gd name="connsiteY10" fmla="*/ 18658 h 1042907"/>
                      <a:gd name="connsiteX11" fmla="*/ 357800 w 686910"/>
                      <a:gd name="connsiteY11" fmla="*/ 0 h 1042907"/>
                      <a:gd name="connsiteX0" fmla="*/ 357800 w 686910"/>
                      <a:gd name="connsiteY0" fmla="*/ 0 h 1042907"/>
                      <a:gd name="connsiteX1" fmla="*/ 449488 w 686910"/>
                      <a:gd name="connsiteY1" fmla="*/ 0 h 1042907"/>
                      <a:gd name="connsiteX2" fmla="*/ 686910 w 686910"/>
                      <a:gd name="connsiteY2" fmla="*/ 237422 h 1042907"/>
                      <a:gd name="connsiteX3" fmla="*/ 686910 w 686910"/>
                      <a:gd name="connsiteY3" fmla="*/ 1042907 h 1042907"/>
                      <a:gd name="connsiteX4" fmla="*/ 586896 w 686910"/>
                      <a:gd name="connsiteY4" fmla="*/ 1042907 h 1042907"/>
                      <a:gd name="connsiteX5" fmla="*/ 120378 w 686910"/>
                      <a:gd name="connsiteY5" fmla="*/ 1042907 h 1042907"/>
                      <a:gd name="connsiteX6" fmla="*/ 120378 w 686910"/>
                      <a:gd name="connsiteY6" fmla="*/ 1038179 h 1042907"/>
                      <a:gd name="connsiteX7" fmla="*/ 87039 w 686910"/>
                      <a:gd name="connsiteY7" fmla="*/ 1037842 h 1042907"/>
                      <a:gd name="connsiteX8" fmla="*/ 1315 w 686910"/>
                      <a:gd name="connsiteY8" fmla="*/ 530486 h 1042907"/>
                      <a:gd name="connsiteX9" fmla="*/ 156915 w 686910"/>
                      <a:gd name="connsiteY9" fmla="*/ 136494 h 1042907"/>
                      <a:gd name="connsiteX10" fmla="*/ 265385 w 686910"/>
                      <a:gd name="connsiteY10" fmla="*/ 18658 h 1042907"/>
                      <a:gd name="connsiteX11" fmla="*/ 357800 w 686910"/>
                      <a:gd name="connsiteY11" fmla="*/ 0 h 1042907"/>
                      <a:gd name="connsiteX0" fmla="*/ 357234 w 686344"/>
                      <a:gd name="connsiteY0" fmla="*/ 0 h 1042907"/>
                      <a:gd name="connsiteX1" fmla="*/ 448922 w 686344"/>
                      <a:gd name="connsiteY1" fmla="*/ 0 h 1042907"/>
                      <a:gd name="connsiteX2" fmla="*/ 686344 w 686344"/>
                      <a:gd name="connsiteY2" fmla="*/ 237422 h 1042907"/>
                      <a:gd name="connsiteX3" fmla="*/ 686344 w 686344"/>
                      <a:gd name="connsiteY3" fmla="*/ 1042907 h 1042907"/>
                      <a:gd name="connsiteX4" fmla="*/ 586330 w 686344"/>
                      <a:gd name="connsiteY4" fmla="*/ 1042907 h 1042907"/>
                      <a:gd name="connsiteX5" fmla="*/ 119812 w 686344"/>
                      <a:gd name="connsiteY5" fmla="*/ 1042907 h 1042907"/>
                      <a:gd name="connsiteX6" fmla="*/ 119812 w 686344"/>
                      <a:gd name="connsiteY6" fmla="*/ 1038179 h 1042907"/>
                      <a:gd name="connsiteX7" fmla="*/ 86473 w 686344"/>
                      <a:gd name="connsiteY7" fmla="*/ 1037842 h 1042907"/>
                      <a:gd name="connsiteX8" fmla="*/ 749 w 686344"/>
                      <a:gd name="connsiteY8" fmla="*/ 530486 h 1042907"/>
                      <a:gd name="connsiteX9" fmla="*/ 137299 w 686344"/>
                      <a:gd name="connsiteY9" fmla="*/ 131731 h 1042907"/>
                      <a:gd name="connsiteX10" fmla="*/ 264819 w 686344"/>
                      <a:gd name="connsiteY10" fmla="*/ 18658 h 1042907"/>
                      <a:gd name="connsiteX11" fmla="*/ 357234 w 686344"/>
                      <a:gd name="connsiteY11" fmla="*/ 0 h 1042907"/>
                      <a:gd name="connsiteX0" fmla="*/ 357234 w 686344"/>
                      <a:gd name="connsiteY0" fmla="*/ 0 h 1042907"/>
                      <a:gd name="connsiteX1" fmla="*/ 448922 w 686344"/>
                      <a:gd name="connsiteY1" fmla="*/ 0 h 1042907"/>
                      <a:gd name="connsiteX2" fmla="*/ 686344 w 686344"/>
                      <a:gd name="connsiteY2" fmla="*/ 237422 h 1042907"/>
                      <a:gd name="connsiteX3" fmla="*/ 686344 w 686344"/>
                      <a:gd name="connsiteY3" fmla="*/ 1042907 h 1042907"/>
                      <a:gd name="connsiteX4" fmla="*/ 586330 w 686344"/>
                      <a:gd name="connsiteY4" fmla="*/ 1042907 h 1042907"/>
                      <a:gd name="connsiteX5" fmla="*/ 119812 w 686344"/>
                      <a:gd name="connsiteY5" fmla="*/ 1042907 h 1042907"/>
                      <a:gd name="connsiteX6" fmla="*/ 119812 w 686344"/>
                      <a:gd name="connsiteY6" fmla="*/ 1038179 h 1042907"/>
                      <a:gd name="connsiteX7" fmla="*/ 86473 w 686344"/>
                      <a:gd name="connsiteY7" fmla="*/ 1037842 h 1042907"/>
                      <a:gd name="connsiteX8" fmla="*/ 749 w 686344"/>
                      <a:gd name="connsiteY8" fmla="*/ 530486 h 1042907"/>
                      <a:gd name="connsiteX9" fmla="*/ 137299 w 686344"/>
                      <a:gd name="connsiteY9" fmla="*/ 131731 h 1042907"/>
                      <a:gd name="connsiteX10" fmla="*/ 264819 w 686344"/>
                      <a:gd name="connsiteY10" fmla="*/ 18658 h 1042907"/>
                      <a:gd name="connsiteX11" fmla="*/ 357234 w 686344"/>
                      <a:gd name="connsiteY11" fmla="*/ 0 h 1042907"/>
                      <a:gd name="connsiteX0" fmla="*/ 357297 w 686407"/>
                      <a:gd name="connsiteY0" fmla="*/ 0 h 1042907"/>
                      <a:gd name="connsiteX1" fmla="*/ 448985 w 686407"/>
                      <a:gd name="connsiteY1" fmla="*/ 0 h 1042907"/>
                      <a:gd name="connsiteX2" fmla="*/ 686407 w 686407"/>
                      <a:gd name="connsiteY2" fmla="*/ 237422 h 1042907"/>
                      <a:gd name="connsiteX3" fmla="*/ 686407 w 686407"/>
                      <a:gd name="connsiteY3" fmla="*/ 1042907 h 1042907"/>
                      <a:gd name="connsiteX4" fmla="*/ 586393 w 686407"/>
                      <a:gd name="connsiteY4" fmla="*/ 1042907 h 1042907"/>
                      <a:gd name="connsiteX5" fmla="*/ 119875 w 686407"/>
                      <a:gd name="connsiteY5" fmla="*/ 1042907 h 1042907"/>
                      <a:gd name="connsiteX6" fmla="*/ 119875 w 686407"/>
                      <a:gd name="connsiteY6" fmla="*/ 1038179 h 1042907"/>
                      <a:gd name="connsiteX7" fmla="*/ 86536 w 686407"/>
                      <a:gd name="connsiteY7" fmla="*/ 1037842 h 1042907"/>
                      <a:gd name="connsiteX8" fmla="*/ 812 w 686407"/>
                      <a:gd name="connsiteY8" fmla="*/ 530486 h 1042907"/>
                      <a:gd name="connsiteX9" fmla="*/ 139744 w 686407"/>
                      <a:gd name="connsiteY9" fmla="*/ 150781 h 1042907"/>
                      <a:gd name="connsiteX10" fmla="*/ 264882 w 686407"/>
                      <a:gd name="connsiteY10" fmla="*/ 18658 h 1042907"/>
                      <a:gd name="connsiteX11" fmla="*/ 357297 w 686407"/>
                      <a:gd name="connsiteY11" fmla="*/ 0 h 1042907"/>
                      <a:gd name="connsiteX0" fmla="*/ 357297 w 686407"/>
                      <a:gd name="connsiteY0" fmla="*/ 0 h 1042907"/>
                      <a:gd name="connsiteX1" fmla="*/ 448985 w 686407"/>
                      <a:gd name="connsiteY1" fmla="*/ 0 h 1042907"/>
                      <a:gd name="connsiteX2" fmla="*/ 686407 w 686407"/>
                      <a:gd name="connsiteY2" fmla="*/ 237422 h 1042907"/>
                      <a:gd name="connsiteX3" fmla="*/ 686407 w 686407"/>
                      <a:gd name="connsiteY3" fmla="*/ 1042907 h 1042907"/>
                      <a:gd name="connsiteX4" fmla="*/ 586393 w 686407"/>
                      <a:gd name="connsiteY4" fmla="*/ 1042907 h 1042907"/>
                      <a:gd name="connsiteX5" fmla="*/ 119875 w 686407"/>
                      <a:gd name="connsiteY5" fmla="*/ 1042907 h 1042907"/>
                      <a:gd name="connsiteX6" fmla="*/ 119875 w 686407"/>
                      <a:gd name="connsiteY6" fmla="*/ 1038179 h 1042907"/>
                      <a:gd name="connsiteX7" fmla="*/ 86536 w 686407"/>
                      <a:gd name="connsiteY7" fmla="*/ 1037842 h 1042907"/>
                      <a:gd name="connsiteX8" fmla="*/ 812 w 686407"/>
                      <a:gd name="connsiteY8" fmla="*/ 530486 h 1042907"/>
                      <a:gd name="connsiteX9" fmla="*/ 139744 w 686407"/>
                      <a:gd name="connsiteY9" fmla="*/ 150781 h 1042907"/>
                      <a:gd name="connsiteX10" fmla="*/ 264882 w 686407"/>
                      <a:gd name="connsiteY10" fmla="*/ 18658 h 1042907"/>
                      <a:gd name="connsiteX11" fmla="*/ 357297 w 686407"/>
                      <a:gd name="connsiteY11" fmla="*/ 0 h 1042907"/>
                      <a:gd name="connsiteX0" fmla="*/ 357297 w 686407"/>
                      <a:gd name="connsiteY0" fmla="*/ 0 h 1042907"/>
                      <a:gd name="connsiteX1" fmla="*/ 448985 w 686407"/>
                      <a:gd name="connsiteY1" fmla="*/ 0 h 1042907"/>
                      <a:gd name="connsiteX2" fmla="*/ 686407 w 686407"/>
                      <a:gd name="connsiteY2" fmla="*/ 237422 h 1042907"/>
                      <a:gd name="connsiteX3" fmla="*/ 686407 w 686407"/>
                      <a:gd name="connsiteY3" fmla="*/ 1042907 h 1042907"/>
                      <a:gd name="connsiteX4" fmla="*/ 586393 w 686407"/>
                      <a:gd name="connsiteY4" fmla="*/ 1042907 h 1042907"/>
                      <a:gd name="connsiteX5" fmla="*/ 119875 w 686407"/>
                      <a:gd name="connsiteY5" fmla="*/ 1042907 h 1042907"/>
                      <a:gd name="connsiteX6" fmla="*/ 86536 w 686407"/>
                      <a:gd name="connsiteY6" fmla="*/ 1037842 h 1042907"/>
                      <a:gd name="connsiteX7" fmla="*/ 812 w 686407"/>
                      <a:gd name="connsiteY7" fmla="*/ 530486 h 1042907"/>
                      <a:gd name="connsiteX8" fmla="*/ 139744 w 686407"/>
                      <a:gd name="connsiteY8" fmla="*/ 150781 h 1042907"/>
                      <a:gd name="connsiteX9" fmla="*/ 264882 w 686407"/>
                      <a:gd name="connsiteY9" fmla="*/ 18658 h 1042907"/>
                      <a:gd name="connsiteX10" fmla="*/ 357297 w 686407"/>
                      <a:gd name="connsiteY10" fmla="*/ 0 h 1042907"/>
                      <a:gd name="connsiteX0" fmla="*/ 357297 w 686407"/>
                      <a:gd name="connsiteY0" fmla="*/ 0 h 1042907"/>
                      <a:gd name="connsiteX1" fmla="*/ 448985 w 686407"/>
                      <a:gd name="connsiteY1" fmla="*/ 0 h 1042907"/>
                      <a:gd name="connsiteX2" fmla="*/ 686407 w 686407"/>
                      <a:gd name="connsiteY2" fmla="*/ 237422 h 1042907"/>
                      <a:gd name="connsiteX3" fmla="*/ 686407 w 686407"/>
                      <a:gd name="connsiteY3" fmla="*/ 1042907 h 1042907"/>
                      <a:gd name="connsiteX4" fmla="*/ 586393 w 686407"/>
                      <a:gd name="connsiteY4" fmla="*/ 1042907 h 1042907"/>
                      <a:gd name="connsiteX5" fmla="*/ 86536 w 686407"/>
                      <a:gd name="connsiteY5" fmla="*/ 1037842 h 1042907"/>
                      <a:gd name="connsiteX6" fmla="*/ 812 w 686407"/>
                      <a:gd name="connsiteY6" fmla="*/ 530486 h 1042907"/>
                      <a:gd name="connsiteX7" fmla="*/ 139744 w 686407"/>
                      <a:gd name="connsiteY7" fmla="*/ 150781 h 1042907"/>
                      <a:gd name="connsiteX8" fmla="*/ 264882 w 686407"/>
                      <a:gd name="connsiteY8" fmla="*/ 18658 h 1042907"/>
                      <a:gd name="connsiteX9" fmla="*/ 357297 w 686407"/>
                      <a:gd name="connsiteY9" fmla="*/ 0 h 1042907"/>
                      <a:gd name="connsiteX0" fmla="*/ 357297 w 686407"/>
                      <a:gd name="connsiteY0" fmla="*/ 0 h 1042907"/>
                      <a:gd name="connsiteX1" fmla="*/ 448985 w 686407"/>
                      <a:gd name="connsiteY1" fmla="*/ 0 h 1042907"/>
                      <a:gd name="connsiteX2" fmla="*/ 686407 w 686407"/>
                      <a:gd name="connsiteY2" fmla="*/ 237422 h 1042907"/>
                      <a:gd name="connsiteX3" fmla="*/ 686407 w 686407"/>
                      <a:gd name="connsiteY3" fmla="*/ 1042907 h 1042907"/>
                      <a:gd name="connsiteX4" fmla="*/ 586393 w 686407"/>
                      <a:gd name="connsiteY4" fmla="*/ 1042907 h 1042907"/>
                      <a:gd name="connsiteX5" fmla="*/ 86536 w 686407"/>
                      <a:gd name="connsiteY5" fmla="*/ 1042605 h 1042907"/>
                      <a:gd name="connsiteX6" fmla="*/ 812 w 686407"/>
                      <a:gd name="connsiteY6" fmla="*/ 530486 h 1042907"/>
                      <a:gd name="connsiteX7" fmla="*/ 139744 w 686407"/>
                      <a:gd name="connsiteY7" fmla="*/ 150781 h 1042907"/>
                      <a:gd name="connsiteX8" fmla="*/ 264882 w 686407"/>
                      <a:gd name="connsiteY8" fmla="*/ 18658 h 1042907"/>
                      <a:gd name="connsiteX9" fmla="*/ 357297 w 686407"/>
                      <a:gd name="connsiteY9" fmla="*/ 0 h 10429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86407" h="1042907">
                        <a:moveTo>
                          <a:pt x="357297" y="0"/>
                        </a:moveTo>
                        <a:lnTo>
                          <a:pt x="448985" y="0"/>
                        </a:lnTo>
                        <a:cubicBezTo>
                          <a:pt x="580110" y="0"/>
                          <a:pt x="686407" y="106297"/>
                          <a:pt x="686407" y="237422"/>
                        </a:cubicBezTo>
                        <a:lnTo>
                          <a:pt x="686407" y="1042907"/>
                        </a:lnTo>
                        <a:lnTo>
                          <a:pt x="586393" y="1042907"/>
                        </a:lnTo>
                        <a:lnTo>
                          <a:pt x="86536" y="1042605"/>
                        </a:lnTo>
                        <a:cubicBezTo>
                          <a:pt x="57961" y="873486"/>
                          <a:pt x="-8056" y="679123"/>
                          <a:pt x="812" y="530486"/>
                        </a:cubicBezTo>
                        <a:cubicBezTo>
                          <a:pt x="9680" y="381849"/>
                          <a:pt x="48107" y="314667"/>
                          <a:pt x="139744" y="150781"/>
                        </a:cubicBezTo>
                        <a:cubicBezTo>
                          <a:pt x="185426" y="51972"/>
                          <a:pt x="238250" y="36505"/>
                          <a:pt x="264882" y="18658"/>
                        </a:cubicBezTo>
                        <a:cubicBezTo>
                          <a:pt x="293287" y="6643"/>
                          <a:pt x="324516" y="0"/>
                          <a:pt x="357297" y="0"/>
                        </a:cubicBezTo>
                        <a:close/>
                      </a:path>
                    </a:pathLst>
                  </a:custGeom>
                  <a:pattFill prst="trellis">
                    <a:fgClr>
                      <a:srgbClr val="0070C0"/>
                    </a:fgClr>
                    <a:bgClr>
                      <a:schemeClr val="accent1">
                        <a:lumMod val="40000"/>
                        <a:lumOff val="60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36" name="四角形: 上の 2 つの角を丸める 535">
                    <a:extLst>
                      <a:ext uri="{FF2B5EF4-FFF2-40B4-BE49-F238E27FC236}">
                        <a16:creationId xmlns:a16="http://schemas.microsoft.com/office/drawing/2014/main" id="{4599DCD7-8C9C-47AB-95CC-6B5C9D13DF10}"/>
                      </a:ext>
                    </a:extLst>
                  </p:cNvPr>
                  <p:cNvSpPr/>
                  <p:nvPr/>
                </p:nvSpPr>
                <p:spPr>
                  <a:xfrm>
                    <a:off x="7218036" y="2629771"/>
                    <a:ext cx="181463" cy="900900"/>
                  </a:xfrm>
                  <a:prstGeom prst="round2SameRect">
                    <a:avLst>
                      <a:gd name="adj1" fmla="val 40288"/>
                      <a:gd name="adj2" fmla="val 0"/>
                    </a:avLst>
                  </a:prstGeom>
                  <a:solidFill>
                    <a:srgbClr val="000000">
                      <a:alpha val="3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7" name="フリーフォーム: 図形 536">
                    <a:extLst>
                      <a:ext uri="{FF2B5EF4-FFF2-40B4-BE49-F238E27FC236}">
                        <a16:creationId xmlns:a16="http://schemas.microsoft.com/office/drawing/2014/main" id="{F1C05EBE-5050-41A4-AE1B-E65D29A36985}"/>
                      </a:ext>
                    </a:extLst>
                  </p:cNvPr>
                  <p:cNvSpPr/>
                  <p:nvPr/>
                </p:nvSpPr>
                <p:spPr>
                  <a:xfrm flipH="1">
                    <a:off x="7259344" y="2584534"/>
                    <a:ext cx="328822" cy="947738"/>
                  </a:xfrm>
                  <a:custGeom>
                    <a:avLst/>
                    <a:gdLst>
                      <a:gd name="connsiteX0" fmla="*/ 42070 w 328822"/>
                      <a:gd name="connsiteY0" fmla="*/ 0 h 947738"/>
                      <a:gd name="connsiteX1" fmla="*/ 286752 w 328822"/>
                      <a:gd name="connsiteY1" fmla="*/ 0 h 947738"/>
                      <a:gd name="connsiteX2" fmla="*/ 315902 w 328822"/>
                      <a:gd name="connsiteY2" fmla="*/ 43235 h 947738"/>
                      <a:gd name="connsiteX3" fmla="*/ 328822 w 328822"/>
                      <a:gd name="connsiteY3" fmla="*/ 107231 h 947738"/>
                      <a:gd name="connsiteX4" fmla="*/ 328822 w 328822"/>
                      <a:gd name="connsiteY4" fmla="*/ 947738 h 947738"/>
                      <a:gd name="connsiteX5" fmla="*/ 0 w 328822"/>
                      <a:gd name="connsiteY5" fmla="*/ 947738 h 947738"/>
                      <a:gd name="connsiteX6" fmla="*/ 0 w 328822"/>
                      <a:gd name="connsiteY6" fmla="*/ 107231 h 947738"/>
                      <a:gd name="connsiteX7" fmla="*/ 12920 w 328822"/>
                      <a:gd name="connsiteY7" fmla="*/ 43235 h 947738"/>
                      <a:gd name="connsiteX0" fmla="*/ 315902 w 407342"/>
                      <a:gd name="connsiteY0" fmla="*/ 43235 h 947738"/>
                      <a:gd name="connsiteX1" fmla="*/ 328822 w 407342"/>
                      <a:gd name="connsiteY1" fmla="*/ 107231 h 947738"/>
                      <a:gd name="connsiteX2" fmla="*/ 328822 w 407342"/>
                      <a:gd name="connsiteY2" fmla="*/ 947738 h 947738"/>
                      <a:gd name="connsiteX3" fmla="*/ 0 w 407342"/>
                      <a:gd name="connsiteY3" fmla="*/ 947738 h 947738"/>
                      <a:gd name="connsiteX4" fmla="*/ 0 w 407342"/>
                      <a:gd name="connsiteY4" fmla="*/ 107231 h 947738"/>
                      <a:gd name="connsiteX5" fmla="*/ 12920 w 407342"/>
                      <a:gd name="connsiteY5" fmla="*/ 43235 h 947738"/>
                      <a:gd name="connsiteX6" fmla="*/ 42070 w 407342"/>
                      <a:gd name="connsiteY6" fmla="*/ 0 h 947738"/>
                      <a:gd name="connsiteX7" fmla="*/ 286752 w 407342"/>
                      <a:gd name="connsiteY7" fmla="*/ 0 h 947738"/>
                      <a:gd name="connsiteX8" fmla="*/ 407342 w 407342"/>
                      <a:gd name="connsiteY8" fmla="*/ 134675 h 947738"/>
                      <a:gd name="connsiteX0" fmla="*/ 315902 w 328822"/>
                      <a:gd name="connsiteY0" fmla="*/ 43235 h 947738"/>
                      <a:gd name="connsiteX1" fmla="*/ 328822 w 328822"/>
                      <a:gd name="connsiteY1" fmla="*/ 107231 h 947738"/>
                      <a:gd name="connsiteX2" fmla="*/ 328822 w 328822"/>
                      <a:gd name="connsiteY2" fmla="*/ 947738 h 947738"/>
                      <a:gd name="connsiteX3" fmla="*/ 0 w 328822"/>
                      <a:gd name="connsiteY3" fmla="*/ 947738 h 947738"/>
                      <a:gd name="connsiteX4" fmla="*/ 0 w 328822"/>
                      <a:gd name="connsiteY4" fmla="*/ 107231 h 947738"/>
                      <a:gd name="connsiteX5" fmla="*/ 12920 w 328822"/>
                      <a:gd name="connsiteY5" fmla="*/ 43235 h 947738"/>
                      <a:gd name="connsiteX6" fmla="*/ 42070 w 328822"/>
                      <a:gd name="connsiteY6" fmla="*/ 0 h 947738"/>
                      <a:gd name="connsiteX7" fmla="*/ 286752 w 328822"/>
                      <a:gd name="connsiteY7" fmla="*/ 0 h 947738"/>
                      <a:gd name="connsiteX0" fmla="*/ 315902 w 328822"/>
                      <a:gd name="connsiteY0" fmla="*/ 43235 h 947738"/>
                      <a:gd name="connsiteX1" fmla="*/ 328822 w 328822"/>
                      <a:gd name="connsiteY1" fmla="*/ 107231 h 947738"/>
                      <a:gd name="connsiteX2" fmla="*/ 328822 w 328822"/>
                      <a:gd name="connsiteY2" fmla="*/ 947738 h 947738"/>
                      <a:gd name="connsiteX3" fmla="*/ 0 w 328822"/>
                      <a:gd name="connsiteY3" fmla="*/ 947738 h 947738"/>
                      <a:gd name="connsiteX4" fmla="*/ 0 w 328822"/>
                      <a:gd name="connsiteY4" fmla="*/ 107231 h 947738"/>
                      <a:gd name="connsiteX5" fmla="*/ 12920 w 328822"/>
                      <a:gd name="connsiteY5" fmla="*/ 43235 h 947738"/>
                      <a:gd name="connsiteX6" fmla="*/ 42070 w 328822"/>
                      <a:gd name="connsiteY6" fmla="*/ 0 h 947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28822" h="947738">
                        <a:moveTo>
                          <a:pt x="315902" y="43235"/>
                        </a:moveTo>
                        <a:cubicBezTo>
                          <a:pt x="324222" y="62905"/>
                          <a:pt x="328822" y="84531"/>
                          <a:pt x="328822" y="107231"/>
                        </a:cubicBezTo>
                        <a:lnTo>
                          <a:pt x="328822" y="947738"/>
                        </a:lnTo>
                        <a:lnTo>
                          <a:pt x="0" y="947738"/>
                        </a:lnTo>
                        <a:lnTo>
                          <a:pt x="0" y="107231"/>
                        </a:lnTo>
                        <a:cubicBezTo>
                          <a:pt x="0" y="84531"/>
                          <a:pt x="4601" y="62905"/>
                          <a:pt x="12920" y="43235"/>
                        </a:cubicBezTo>
                        <a:lnTo>
                          <a:pt x="42070" y="0"/>
                        </a:lnTo>
                      </a:path>
                    </a:pathLst>
                  </a:custGeom>
                  <a:pattFill prst="trellis">
                    <a:fgClr>
                      <a:srgbClr val="0070C0"/>
                    </a:fgClr>
                    <a:bgClr>
                      <a:schemeClr val="accent1">
                        <a:lumMod val="40000"/>
                        <a:lumOff val="60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38" name="月 537">
                    <a:extLst>
                      <a:ext uri="{FF2B5EF4-FFF2-40B4-BE49-F238E27FC236}">
                        <a16:creationId xmlns:a16="http://schemas.microsoft.com/office/drawing/2014/main" id="{8FBC83A4-DEA0-460D-9B7D-B492DBD4FAC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042377" y="1605015"/>
                    <a:ext cx="60540" cy="153209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39" name="月 538">
                    <a:extLst>
                      <a:ext uri="{FF2B5EF4-FFF2-40B4-BE49-F238E27FC236}">
                        <a16:creationId xmlns:a16="http://schemas.microsoft.com/office/drawing/2014/main" id="{CDAAE6B1-8D70-4038-BFC4-D157D4B5790B}"/>
                      </a:ext>
                    </a:extLst>
                  </p:cNvPr>
                  <p:cNvSpPr/>
                  <p:nvPr/>
                </p:nvSpPr>
                <p:spPr>
                  <a:xfrm flipH="1">
                    <a:off x="7444965" y="1457075"/>
                    <a:ext cx="331789" cy="1079124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40" name="月 539">
                    <a:extLst>
                      <a:ext uri="{FF2B5EF4-FFF2-40B4-BE49-F238E27FC236}">
                        <a16:creationId xmlns:a16="http://schemas.microsoft.com/office/drawing/2014/main" id="{CA081C98-AE4D-47CD-8DD5-FB7252E4DE96}"/>
                      </a:ext>
                    </a:extLst>
                  </p:cNvPr>
                  <p:cNvSpPr/>
                  <p:nvPr/>
                </p:nvSpPr>
                <p:spPr>
                  <a:xfrm rot="19088992" flipH="1">
                    <a:off x="7426446" y="1143771"/>
                    <a:ext cx="391424" cy="887833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41" name="月 540">
                    <a:extLst>
                      <a:ext uri="{FF2B5EF4-FFF2-40B4-BE49-F238E27FC236}">
                        <a16:creationId xmlns:a16="http://schemas.microsoft.com/office/drawing/2014/main" id="{F2DEFA2E-202B-480C-9705-1801E61DBF4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013199" y="1771166"/>
                    <a:ext cx="97400" cy="131712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32" name="フリーフォーム: 図形 531">
                  <a:extLst>
                    <a:ext uri="{FF2B5EF4-FFF2-40B4-BE49-F238E27FC236}">
                      <a16:creationId xmlns:a16="http://schemas.microsoft.com/office/drawing/2014/main" id="{D691AA81-D18A-4F47-ABB3-1C99E07263C8}"/>
                    </a:ext>
                  </a:extLst>
                </p:cNvPr>
                <p:cNvSpPr/>
                <p:nvPr/>
              </p:nvSpPr>
              <p:spPr>
                <a:xfrm rot="900000" flipH="1">
                  <a:off x="8002116" y="1783038"/>
                  <a:ext cx="188990" cy="342286"/>
                </a:xfrm>
                <a:custGeom>
                  <a:avLst/>
                  <a:gdLst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88990 w 188990"/>
                    <a:gd name="connsiteY4" fmla="*/ 53688 h 342286"/>
                    <a:gd name="connsiteX5" fmla="*/ 187449 w 188990"/>
                    <a:gd name="connsiteY5" fmla="*/ 50126 h 342286"/>
                    <a:gd name="connsiteX6" fmla="*/ 109805 w 188990"/>
                    <a:gd name="connsiteY6" fmla="*/ 0 h 342286"/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78321 w 188990"/>
                    <a:gd name="connsiteY4" fmla="*/ 93383 h 342286"/>
                    <a:gd name="connsiteX5" fmla="*/ 188990 w 188990"/>
                    <a:gd name="connsiteY5" fmla="*/ 53688 h 342286"/>
                    <a:gd name="connsiteX6" fmla="*/ 187449 w 188990"/>
                    <a:gd name="connsiteY6" fmla="*/ 50126 h 342286"/>
                    <a:gd name="connsiteX7" fmla="*/ 109805 w 188990"/>
                    <a:gd name="connsiteY7" fmla="*/ 0 h 342286"/>
                    <a:gd name="connsiteX0" fmla="*/ 178321 w 269761"/>
                    <a:gd name="connsiteY0" fmla="*/ 93383 h 342286"/>
                    <a:gd name="connsiteX1" fmla="*/ 188990 w 269761"/>
                    <a:gd name="connsiteY1" fmla="*/ 53688 h 342286"/>
                    <a:gd name="connsiteX2" fmla="*/ 187449 w 269761"/>
                    <a:gd name="connsiteY2" fmla="*/ 50126 h 342286"/>
                    <a:gd name="connsiteX3" fmla="*/ 109805 w 269761"/>
                    <a:gd name="connsiteY3" fmla="*/ 0 h 342286"/>
                    <a:gd name="connsiteX4" fmla="*/ 0 w 269761"/>
                    <a:gd name="connsiteY4" fmla="*/ 171143 h 342286"/>
                    <a:gd name="connsiteX5" fmla="*/ 109805 w 269761"/>
                    <a:gd name="connsiteY5" fmla="*/ 342286 h 342286"/>
                    <a:gd name="connsiteX6" fmla="*/ 111831 w 269761"/>
                    <a:gd name="connsiteY6" fmla="*/ 341648 h 342286"/>
                    <a:gd name="connsiteX7" fmla="*/ 269761 w 269761"/>
                    <a:gd name="connsiteY7" fmla="*/ 184823 h 342286"/>
                    <a:gd name="connsiteX0" fmla="*/ 188990 w 269761"/>
                    <a:gd name="connsiteY0" fmla="*/ 53688 h 342286"/>
                    <a:gd name="connsiteX1" fmla="*/ 187449 w 269761"/>
                    <a:gd name="connsiteY1" fmla="*/ 50126 h 342286"/>
                    <a:gd name="connsiteX2" fmla="*/ 109805 w 269761"/>
                    <a:gd name="connsiteY2" fmla="*/ 0 h 342286"/>
                    <a:gd name="connsiteX3" fmla="*/ 0 w 269761"/>
                    <a:gd name="connsiteY3" fmla="*/ 171143 h 342286"/>
                    <a:gd name="connsiteX4" fmla="*/ 109805 w 269761"/>
                    <a:gd name="connsiteY4" fmla="*/ 342286 h 342286"/>
                    <a:gd name="connsiteX5" fmla="*/ 111831 w 269761"/>
                    <a:gd name="connsiteY5" fmla="*/ 341648 h 342286"/>
                    <a:gd name="connsiteX6" fmla="*/ 269761 w 269761"/>
                    <a:gd name="connsiteY6" fmla="*/ 184823 h 342286"/>
                    <a:gd name="connsiteX0" fmla="*/ 188990 w 188990"/>
                    <a:gd name="connsiteY0" fmla="*/ 53688 h 342286"/>
                    <a:gd name="connsiteX1" fmla="*/ 187449 w 188990"/>
                    <a:gd name="connsiteY1" fmla="*/ 50126 h 342286"/>
                    <a:gd name="connsiteX2" fmla="*/ 109805 w 188990"/>
                    <a:gd name="connsiteY2" fmla="*/ 0 h 342286"/>
                    <a:gd name="connsiteX3" fmla="*/ 0 w 188990"/>
                    <a:gd name="connsiteY3" fmla="*/ 171143 h 342286"/>
                    <a:gd name="connsiteX4" fmla="*/ 109805 w 188990"/>
                    <a:gd name="connsiteY4" fmla="*/ 342286 h 342286"/>
                    <a:gd name="connsiteX5" fmla="*/ 111831 w 188990"/>
                    <a:gd name="connsiteY5" fmla="*/ 341648 h 34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990" h="342286">
                      <a:moveTo>
                        <a:pt x="188990" y="53688"/>
                      </a:moveTo>
                      <a:lnTo>
                        <a:pt x="187449" y="50126"/>
                      </a:lnTo>
                      <a:cubicBezTo>
                        <a:pt x="167578" y="19156"/>
                        <a:pt x="140127" y="0"/>
                        <a:pt x="109805" y="0"/>
                      </a:cubicBezTo>
                      <a:cubicBezTo>
                        <a:pt x="49161" y="0"/>
                        <a:pt x="0" y="76623"/>
                        <a:pt x="0" y="171143"/>
                      </a:cubicBezTo>
                      <a:cubicBezTo>
                        <a:pt x="0" y="265663"/>
                        <a:pt x="49161" y="342286"/>
                        <a:pt x="109805" y="342286"/>
                      </a:cubicBezTo>
                      <a:lnTo>
                        <a:pt x="111831" y="341648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3" name="フリーフォーム: 図形 532">
                  <a:extLst>
                    <a:ext uri="{FF2B5EF4-FFF2-40B4-BE49-F238E27FC236}">
                      <a16:creationId xmlns:a16="http://schemas.microsoft.com/office/drawing/2014/main" id="{47D4C05F-861F-4918-87C3-E1D43A24EB8E}"/>
                    </a:ext>
                  </a:extLst>
                </p:cNvPr>
                <p:cNvSpPr/>
                <p:nvPr/>
              </p:nvSpPr>
              <p:spPr>
                <a:xfrm rot="900000" flipH="1">
                  <a:off x="8020318" y="1839869"/>
                  <a:ext cx="131404" cy="222946"/>
                </a:xfrm>
                <a:custGeom>
                  <a:avLst/>
                  <a:gdLst>
                    <a:gd name="connsiteX0" fmla="*/ 70049 w 131404"/>
                    <a:gd name="connsiteY0" fmla="*/ 0 h 222946"/>
                    <a:gd name="connsiteX1" fmla="*/ 0 w 131404"/>
                    <a:gd name="connsiteY1" fmla="*/ 111473 h 222946"/>
                    <a:gd name="connsiteX2" fmla="*/ 70049 w 131404"/>
                    <a:gd name="connsiteY2" fmla="*/ 222946 h 222946"/>
                    <a:gd name="connsiteX3" fmla="*/ 89572 w 131404"/>
                    <a:gd name="connsiteY3" fmla="*/ 216674 h 222946"/>
                    <a:gd name="connsiteX4" fmla="*/ 131404 w 131404"/>
                    <a:gd name="connsiteY4" fmla="*/ 60555 h 222946"/>
                    <a:gd name="connsiteX5" fmla="*/ 119581 w 131404"/>
                    <a:gd name="connsiteY5" fmla="*/ 32650 h 222946"/>
                    <a:gd name="connsiteX6" fmla="*/ 70049 w 131404"/>
                    <a:gd name="connsiteY6" fmla="*/ 0 h 222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404" h="222946">
                      <a:moveTo>
                        <a:pt x="70049" y="0"/>
                      </a:moveTo>
                      <a:cubicBezTo>
                        <a:pt x="31362" y="0"/>
                        <a:pt x="0" y="49908"/>
                        <a:pt x="0" y="111473"/>
                      </a:cubicBezTo>
                      <a:cubicBezTo>
                        <a:pt x="0" y="173038"/>
                        <a:pt x="31362" y="222946"/>
                        <a:pt x="70049" y="222946"/>
                      </a:cubicBezTo>
                      <a:lnTo>
                        <a:pt x="89572" y="216674"/>
                      </a:lnTo>
                      <a:lnTo>
                        <a:pt x="131404" y="60555"/>
                      </a:lnTo>
                      <a:lnTo>
                        <a:pt x="119581" y="32650"/>
                      </a:lnTo>
                      <a:cubicBezTo>
                        <a:pt x="106905" y="12477"/>
                        <a:pt x="89392" y="0"/>
                        <a:pt x="70049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4" name="フリーフォーム: 図形 533">
                  <a:extLst>
                    <a:ext uri="{FF2B5EF4-FFF2-40B4-BE49-F238E27FC236}">
                      <a16:creationId xmlns:a16="http://schemas.microsoft.com/office/drawing/2014/main" id="{8C8B6D48-FDF1-485D-A6B0-3C530BB6ECBF}"/>
                    </a:ext>
                  </a:extLst>
                </p:cNvPr>
                <p:cNvSpPr/>
                <p:nvPr/>
              </p:nvSpPr>
              <p:spPr>
                <a:xfrm rot="9000000">
                  <a:off x="7754259" y="1277287"/>
                  <a:ext cx="354985" cy="615374"/>
                </a:xfrm>
                <a:custGeom>
                  <a:avLst/>
                  <a:gdLst>
                    <a:gd name="connsiteX0" fmla="*/ 54975 w 355439"/>
                    <a:gd name="connsiteY0" fmla="*/ 567015 h 727358"/>
                    <a:gd name="connsiteX1" fmla="*/ 54178 w 355439"/>
                    <a:gd name="connsiteY1" fmla="*/ 565542 h 727358"/>
                    <a:gd name="connsiteX2" fmla="*/ 60615 w 355439"/>
                    <a:gd name="connsiteY2" fmla="*/ 461568 h 727358"/>
                    <a:gd name="connsiteX3" fmla="*/ 94585 w 355439"/>
                    <a:gd name="connsiteY3" fmla="*/ 280794 h 727358"/>
                    <a:gd name="connsiteX4" fmla="*/ 21560 w 355439"/>
                    <a:gd name="connsiteY4" fmla="*/ 288183 h 727358"/>
                    <a:gd name="connsiteX5" fmla="*/ 0 w 355439"/>
                    <a:gd name="connsiteY5" fmla="*/ 294900 h 727358"/>
                    <a:gd name="connsiteX6" fmla="*/ 454 w 355439"/>
                    <a:gd name="connsiteY6" fmla="*/ 290385 h 727358"/>
                    <a:gd name="connsiteX7" fmla="*/ 355439 w 355439"/>
                    <a:gd name="connsiteY7" fmla="*/ 0 h 727358"/>
                    <a:gd name="connsiteX8" fmla="*/ 355439 w 355439"/>
                    <a:gd name="connsiteY8" fmla="*/ 727358 h 727358"/>
                    <a:gd name="connsiteX9" fmla="*/ 54975 w 355439"/>
                    <a:gd name="connsiteY9" fmla="*/ 567015 h 727358"/>
                    <a:gd name="connsiteX0" fmla="*/ 94585 w 355439"/>
                    <a:gd name="connsiteY0" fmla="*/ 280794 h 727358"/>
                    <a:gd name="connsiteX1" fmla="*/ 21560 w 355439"/>
                    <a:gd name="connsiteY1" fmla="*/ 288183 h 727358"/>
                    <a:gd name="connsiteX2" fmla="*/ 0 w 355439"/>
                    <a:gd name="connsiteY2" fmla="*/ 294900 h 727358"/>
                    <a:gd name="connsiteX3" fmla="*/ 454 w 355439"/>
                    <a:gd name="connsiteY3" fmla="*/ 290385 h 727358"/>
                    <a:gd name="connsiteX4" fmla="*/ 355439 w 355439"/>
                    <a:gd name="connsiteY4" fmla="*/ 0 h 727358"/>
                    <a:gd name="connsiteX5" fmla="*/ 355439 w 355439"/>
                    <a:gd name="connsiteY5" fmla="*/ 727358 h 727358"/>
                    <a:gd name="connsiteX6" fmla="*/ 54975 w 355439"/>
                    <a:gd name="connsiteY6" fmla="*/ 567015 h 727358"/>
                    <a:gd name="connsiteX7" fmla="*/ 54178 w 355439"/>
                    <a:gd name="connsiteY7" fmla="*/ 565542 h 727358"/>
                    <a:gd name="connsiteX8" fmla="*/ 60615 w 355439"/>
                    <a:gd name="connsiteY8" fmla="*/ 461568 h 727358"/>
                    <a:gd name="connsiteX9" fmla="*/ 186025 w 355439"/>
                    <a:gd name="connsiteY9" fmla="*/ 372234 h 727358"/>
                    <a:gd name="connsiteX0" fmla="*/ 94585 w 355439"/>
                    <a:gd name="connsiteY0" fmla="*/ 280794 h 727358"/>
                    <a:gd name="connsiteX1" fmla="*/ 21560 w 355439"/>
                    <a:gd name="connsiteY1" fmla="*/ 288183 h 727358"/>
                    <a:gd name="connsiteX2" fmla="*/ 0 w 355439"/>
                    <a:gd name="connsiteY2" fmla="*/ 294900 h 727358"/>
                    <a:gd name="connsiteX3" fmla="*/ 454 w 355439"/>
                    <a:gd name="connsiteY3" fmla="*/ 290385 h 727358"/>
                    <a:gd name="connsiteX4" fmla="*/ 355439 w 355439"/>
                    <a:gd name="connsiteY4" fmla="*/ 0 h 727358"/>
                    <a:gd name="connsiteX5" fmla="*/ 355439 w 355439"/>
                    <a:gd name="connsiteY5" fmla="*/ 727358 h 727358"/>
                    <a:gd name="connsiteX6" fmla="*/ 54975 w 355439"/>
                    <a:gd name="connsiteY6" fmla="*/ 567015 h 727358"/>
                    <a:gd name="connsiteX7" fmla="*/ 54178 w 355439"/>
                    <a:gd name="connsiteY7" fmla="*/ 565542 h 727358"/>
                    <a:gd name="connsiteX8" fmla="*/ 60615 w 355439"/>
                    <a:gd name="connsiteY8" fmla="*/ 461568 h 727358"/>
                    <a:gd name="connsiteX0" fmla="*/ 94585 w 355439"/>
                    <a:gd name="connsiteY0" fmla="*/ 280794 h 727358"/>
                    <a:gd name="connsiteX1" fmla="*/ 21560 w 355439"/>
                    <a:gd name="connsiteY1" fmla="*/ 288183 h 727358"/>
                    <a:gd name="connsiteX2" fmla="*/ 0 w 355439"/>
                    <a:gd name="connsiteY2" fmla="*/ 294900 h 727358"/>
                    <a:gd name="connsiteX3" fmla="*/ 454 w 355439"/>
                    <a:gd name="connsiteY3" fmla="*/ 290385 h 727358"/>
                    <a:gd name="connsiteX4" fmla="*/ 355439 w 355439"/>
                    <a:gd name="connsiteY4" fmla="*/ 0 h 727358"/>
                    <a:gd name="connsiteX5" fmla="*/ 355439 w 355439"/>
                    <a:gd name="connsiteY5" fmla="*/ 727358 h 727358"/>
                    <a:gd name="connsiteX6" fmla="*/ 54975 w 355439"/>
                    <a:gd name="connsiteY6" fmla="*/ 567015 h 727358"/>
                    <a:gd name="connsiteX7" fmla="*/ 54178 w 355439"/>
                    <a:gd name="connsiteY7" fmla="*/ 565542 h 727358"/>
                    <a:gd name="connsiteX0" fmla="*/ 21560 w 355439"/>
                    <a:gd name="connsiteY0" fmla="*/ 288183 h 727358"/>
                    <a:gd name="connsiteX1" fmla="*/ 0 w 355439"/>
                    <a:gd name="connsiteY1" fmla="*/ 294900 h 727358"/>
                    <a:gd name="connsiteX2" fmla="*/ 454 w 355439"/>
                    <a:gd name="connsiteY2" fmla="*/ 290385 h 727358"/>
                    <a:gd name="connsiteX3" fmla="*/ 355439 w 355439"/>
                    <a:gd name="connsiteY3" fmla="*/ 0 h 727358"/>
                    <a:gd name="connsiteX4" fmla="*/ 355439 w 355439"/>
                    <a:gd name="connsiteY4" fmla="*/ 727358 h 727358"/>
                    <a:gd name="connsiteX5" fmla="*/ 54975 w 355439"/>
                    <a:gd name="connsiteY5" fmla="*/ 567015 h 727358"/>
                    <a:gd name="connsiteX6" fmla="*/ 54178 w 355439"/>
                    <a:gd name="connsiteY6" fmla="*/ 565542 h 727358"/>
                    <a:gd name="connsiteX0" fmla="*/ 0 w 355439"/>
                    <a:gd name="connsiteY0" fmla="*/ 294900 h 727358"/>
                    <a:gd name="connsiteX1" fmla="*/ 454 w 355439"/>
                    <a:gd name="connsiteY1" fmla="*/ 290385 h 727358"/>
                    <a:gd name="connsiteX2" fmla="*/ 355439 w 355439"/>
                    <a:gd name="connsiteY2" fmla="*/ 0 h 727358"/>
                    <a:gd name="connsiteX3" fmla="*/ 355439 w 355439"/>
                    <a:gd name="connsiteY3" fmla="*/ 727358 h 727358"/>
                    <a:gd name="connsiteX4" fmla="*/ 54975 w 355439"/>
                    <a:gd name="connsiteY4" fmla="*/ 567015 h 727358"/>
                    <a:gd name="connsiteX5" fmla="*/ 54178 w 355439"/>
                    <a:gd name="connsiteY5" fmla="*/ 565542 h 727358"/>
                    <a:gd name="connsiteX0" fmla="*/ 0 w 355439"/>
                    <a:gd name="connsiteY0" fmla="*/ 294900 h 727358"/>
                    <a:gd name="connsiteX1" fmla="*/ 454 w 355439"/>
                    <a:gd name="connsiteY1" fmla="*/ 290385 h 727358"/>
                    <a:gd name="connsiteX2" fmla="*/ 355439 w 355439"/>
                    <a:gd name="connsiteY2" fmla="*/ 0 h 727358"/>
                    <a:gd name="connsiteX3" fmla="*/ 355439 w 355439"/>
                    <a:gd name="connsiteY3" fmla="*/ 727358 h 727358"/>
                    <a:gd name="connsiteX4" fmla="*/ 54975 w 355439"/>
                    <a:gd name="connsiteY4" fmla="*/ 567015 h 727358"/>
                    <a:gd name="connsiteX5" fmla="*/ 54178 w 355439"/>
                    <a:gd name="connsiteY5" fmla="*/ 565542 h 727358"/>
                    <a:gd name="connsiteX0" fmla="*/ 0 w 354985"/>
                    <a:gd name="connsiteY0" fmla="*/ 290385 h 727358"/>
                    <a:gd name="connsiteX1" fmla="*/ 354985 w 354985"/>
                    <a:gd name="connsiteY1" fmla="*/ 0 h 727358"/>
                    <a:gd name="connsiteX2" fmla="*/ 354985 w 354985"/>
                    <a:gd name="connsiteY2" fmla="*/ 727358 h 727358"/>
                    <a:gd name="connsiteX3" fmla="*/ 54521 w 354985"/>
                    <a:gd name="connsiteY3" fmla="*/ 567015 h 727358"/>
                    <a:gd name="connsiteX4" fmla="*/ 53724 w 354985"/>
                    <a:gd name="connsiteY4" fmla="*/ 565542 h 727358"/>
                    <a:gd name="connsiteX0" fmla="*/ 0 w 354985"/>
                    <a:gd name="connsiteY0" fmla="*/ 290385 h 771459"/>
                    <a:gd name="connsiteX1" fmla="*/ 354985 w 354985"/>
                    <a:gd name="connsiteY1" fmla="*/ 0 h 771459"/>
                    <a:gd name="connsiteX2" fmla="*/ 354985 w 354985"/>
                    <a:gd name="connsiteY2" fmla="*/ 727358 h 771459"/>
                    <a:gd name="connsiteX3" fmla="*/ 158328 w 354985"/>
                    <a:gd name="connsiteY3" fmla="*/ 677242 h 771459"/>
                    <a:gd name="connsiteX4" fmla="*/ 54521 w 354985"/>
                    <a:gd name="connsiteY4" fmla="*/ 567015 h 771459"/>
                    <a:gd name="connsiteX5" fmla="*/ 53724 w 354985"/>
                    <a:gd name="connsiteY5" fmla="*/ 565542 h 771459"/>
                    <a:gd name="connsiteX0" fmla="*/ 0 w 354985"/>
                    <a:gd name="connsiteY0" fmla="*/ 290385 h 771459"/>
                    <a:gd name="connsiteX1" fmla="*/ 354985 w 354985"/>
                    <a:gd name="connsiteY1" fmla="*/ 0 h 771459"/>
                    <a:gd name="connsiteX2" fmla="*/ 354985 w 354985"/>
                    <a:gd name="connsiteY2" fmla="*/ 727358 h 771459"/>
                    <a:gd name="connsiteX3" fmla="*/ 158328 w 354985"/>
                    <a:gd name="connsiteY3" fmla="*/ 677242 h 771459"/>
                    <a:gd name="connsiteX4" fmla="*/ 54521 w 354985"/>
                    <a:gd name="connsiteY4" fmla="*/ 567015 h 771459"/>
                    <a:gd name="connsiteX0" fmla="*/ 0 w 354985"/>
                    <a:gd name="connsiteY0" fmla="*/ 290385 h 771459"/>
                    <a:gd name="connsiteX1" fmla="*/ 354985 w 354985"/>
                    <a:gd name="connsiteY1" fmla="*/ 0 h 771459"/>
                    <a:gd name="connsiteX2" fmla="*/ 354985 w 354985"/>
                    <a:gd name="connsiteY2" fmla="*/ 727358 h 771459"/>
                    <a:gd name="connsiteX3" fmla="*/ 158328 w 354985"/>
                    <a:gd name="connsiteY3" fmla="*/ 677242 h 771459"/>
                    <a:gd name="connsiteX0" fmla="*/ 0 w 354985"/>
                    <a:gd name="connsiteY0" fmla="*/ 290385 h 727358"/>
                    <a:gd name="connsiteX1" fmla="*/ 354985 w 354985"/>
                    <a:gd name="connsiteY1" fmla="*/ 0 h 727358"/>
                    <a:gd name="connsiteX2" fmla="*/ 354985 w 354985"/>
                    <a:gd name="connsiteY2" fmla="*/ 727358 h 727358"/>
                    <a:gd name="connsiteX3" fmla="*/ 158328 w 354985"/>
                    <a:gd name="connsiteY3" fmla="*/ 677242 h 727358"/>
                    <a:gd name="connsiteX0" fmla="*/ 0 w 354985"/>
                    <a:gd name="connsiteY0" fmla="*/ 290385 h 727358"/>
                    <a:gd name="connsiteX1" fmla="*/ 354985 w 354985"/>
                    <a:gd name="connsiteY1" fmla="*/ 0 h 727358"/>
                    <a:gd name="connsiteX2" fmla="*/ 354985 w 354985"/>
                    <a:gd name="connsiteY2" fmla="*/ 727358 h 727358"/>
                    <a:gd name="connsiteX3" fmla="*/ 158328 w 354985"/>
                    <a:gd name="connsiteY3" fmla="*/ 677242 h 727358"/>
                    <a:gd name="connsiteX0" fmla="*/ 0 w 354985"/>
                    <a:gd name="connsiteY0" fmla="*/ 290385 h 727358"/>
                    <a:gd name="connsiteX1" fmla="*/ 354985 w 354985"/>
                    <a:gd name="connsiteY1" fmla="*/ 0 h 727358"/>
                    <a:gd name="connsiteX2" fmla="*/ 354985 w 354985"/>
                    <a:gd name="connsiteY2" fmla="*/ 727358 h 727358"/>
                    <a:gd name="connsiteX3" fmla="*/ 165387 w 354985"/>
                    <a:gd name="connsiteY3" fmla="*/ 670417 h 727358"/>
                    <a:gd name="connsiteX0" fmla="*/ 0 w 354985"/>
                    <a:gd name="connsiteY0" fmla="*/ 290385 h 727358"/>
                    <a:gd name="connsiteX1" fmla="*/ 354985 w 354985"/>
                    <a:gd name="connsiteY1" fmla="*/ 0 h 727358"/>
                    <a:gd name="connsiteX2" fmla="*/ 354985 w 354985"/>
                    <a:gd name="connsiteY2" fmla="*/ 727358 h 727358"/>
                    <a:gd name="connsiteX3" fmla="*/ 183799 w 354985"/>
                    <a:gd name="connsiteY3" fmla="*/ 692782 h 727358"/>
                    <a:gd name="connsiteX0" fmla="*/ 0 w 354985"/>
                    <a:gd name="connsiteY0" fmla="*/ 290385 h 727358"/>
                    <a:gd name="connsiteX1" fmla="*/ 354985 w 354985"/>
                    <a:gd name="connsiteY1" fmla="*/ 0 h 727358"/>
                    <a:gd name="connsiteX2" fmla="*/ 354985 w 354985"/>
                    <a:gd name="connsiteY2" fmla="*/ 727358 h 727358"/>
                    <a:gd name="connsiteX3" fmla="*/ 183799 w 354985"/>
                    <a:gd name="connsiteY3" fmla="*/ 692782 h 727358"/>
                    <a:gd name="connsiteX0" fmla="*/ 0 w 354985"/>
                    <a:gd name="connsiteY0" fmla="*/ 290385 h 727982"/>
                    <a:gd name="connsiteX1" fmla="*/ 354985 w 354985"/>
                    <a:gd name="connsiteY1" fmla="*/ 0 h 727982"/>
                    <a:gd name="connsiteX2" fmla="*/ 354985 w 354985"/>
                    <a:gd name="connsiteY2" fmla="*/ 727358 h 727982"/>
                    <a:gd name="connsiteX3" fmla="*/ 183799 w 354985"/>
                    <a:gd name="connsiteY3" fmla="*/ 692782 h 727982"/>
                    <a:gd name="connsiteX0" fmla="*/ 0 w 354985"/>
                    <a:gd name="connsiteY0" fmla="*/ 290385 h 727358"/>
                    <a:gd name="connsiteX1" fmla="*/ 354985 w 354985"/>
                    <a:gd name="connsiteY1" fmla="*/ 0 h 727358"/>
                    <a:gd name="connsiteX2" fmla="*/ 354985 w 354985"/>
                    <a:gd name="connsiteY2" fmla="*/ 727358 h 727358"/>
                    <a:gd name="connsiteX3" fmla="*/ 183799 w 354985"/>
                    <a:gd name="connsiteY3" fmla="*/ 692782 h 727358"/>
                    <a:gd name="connsiteX0" fmla="*/ 0 w 354985"/>
                    <a:gd name="connsiteY0" fmla="*/ 290385 h 728691"/>
                    <a:gd name="connsiteX1" fmla="*/ 354985 w 354985"/>
                    <a:gd name="connsiteY1" fmla="*/ 0 h 728691"/>
                    <a:gd name="connsiteX2" fmla="*/ 354985 w 354985"/>
                    <a:gd name="connsiteY2" fmla="*/ 727358 h 728691"/>
                    <a:gd name="connsiteX3" fmla="*/ 183799 w 354985"/>
                    <a:gd name="connsiteY3" fmla="*/ 692782 h 728691"/>
                    <a:gd name="connsiteX0" fmla="*/ 0 w 354985"/>
                    <a:gd name="connsiteY0" fmla="*/ 290385 h 728127"/>
                    <a:gd name="connsiteX1" fmla="*/ 354985 w 354985"/>
                    <a:gd name="connsiteY1" fmla="*/ 0 h 728127"/>
                    <a:gd name="connsiteX2" fmla="*/ 354985 w 354985"/>
                    <a:gd name="connsiteY2" fmla="*/ 727358 h 728127"/>
                    <a:gd name="connsiteX3" fmla="*/ 183799 w 354985"/>
                    <a:gd name="connsiteY3" fmla="*/ 692782 h 728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54985" h="728127">
                      <a:moveTo>
                        <a:pt x="0" y="290385"/>
                      </a:moveTo>
                      <a:cubicBezTo>
                        <a:pt x="33787" y="124663"/>
                        <a:pt x="179881" y="0"/>
                        <a:pt x="354985" y="0"/>
                      </a:cubicBezTo>
                      <a:cubicBezTo>
                        <a:pt x="294594" y="238664"/>
                        <a:pt x="294593" y="488694"/>
                        <a:pt x="354985" y="727358"/>
                      </a:cubicBezTo>
                      <a:cubicBezTo>
                        <a:pt x="323206" y="732418"/>
                        <a:pt x="223799" y="711576"/>
                        <a:pt x="183799" y="692782"/>
                      </a:cubicBezTo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668" name="グループ化 667">
              <a:extLst>
                <a:ext uri="{FF2B5EF4-FFF2-40B4-BE49-F238E27FC236}">
                  <a16:creationId xmlns:a16="http://schemas.microsoft.com/office/drawing/2014/main" id="{226B7D2E-51F8-4ABA-A0F5-BF9DBD6E05E0}"/>
                </a:ext>
              </a:extLst>
            </p:cNvPr>
            <p:cNvGrpSpPr/>
            <p:nvPr/>
          </p:nvGrpSpPr>
          <p:grpSpPr>
            <a:xfrm>
              <a:off x="4847383" y="2323381"/>
              <a:ext cx="517256" cy="325063"/>
              <a:chOff x="1821834" y="2152930"/>
              <a:chExt cx="674136" cy="423655"/>
            </a:xfrm>
            <a:solidFill>
              <a:srgbClr val="00B0F0">
                <a:alpha val="50000"/>
              </a:srgbClr>
            </a:solidFill>
          </p:grpSpPr>
          <p:sp>
            <p:nvSpPr>
              <p:cNvPr id="669" name="楕円 8">
                <a:extLst>
                  <a:ext uri="{FF2B5EF4-FFF2-40B4-BE49-F238E27FC236}">
                    <a16:creationId xmlns:a16="http://schemas.microsoft.com/office/drawing/2014/main" id="{0414BB5A-3715-4B53-90D5-9E2ED1AE00AC}"/>
                  </a:ext>
                </a:extLst>
              </p:cNvPr>
              <p:cNvSpPr/>
              <p:nvPr/>
            </p:nvSpPr>
            <p:spPr>
              <a:xfrm rot="5400000">
                <a:off x="2250297" y="2141249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0" name="楕円 8">
                <a:extLst>
                  <a:ext uri="{FF2B5EF4-FFF2-40B4-BE49-F238E27FC236}">
                    <a16:creationId xmlns:a16="http://schemas.microsoft.com/office/drawing/2014/main" id="{646F67BD-F4E2-4E58-A71A-21BBA36A76BC}"/>
                  </a:ext>
                </a:extLst>
              </p:cNvPr>
              <p:cNvSpPr/>
              <p:nvPr/>
            </p:nvSpPr>
            <p:spPr>
              <a:xfrm rot="4500000">
                <a:off x="2150069" y="2258808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1" name="楕円 8">
                <a:extLst>
                  <a:ext uri="{FF2B5EF4-FFF2-40B4-BE49-F238E27FC236}">
                    <a16:creationId xmlns:a16="http://schemas.microsoft.com/office/drawing/2014/main" id="{B7AB3080-92B0-4D25-AB4A-137CC5B6FE2D}"/>
                  </a:ext>
                </a:extLst>
              </p:cNvPr>
              <p:cNvSpPr/>
              <p:nvPr/>
            </p:nvSpPr>
            <p:spPr>
              <a:xfrm rot="2700000">
                <a:off x="2303257" y="2346404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2" name="楕円 8">
                <a:extLst>
                  <a:ext uri="{FF2B5EF4-FFF2-40B4-BE49-F238E27FC236}">
                    <a16:creationId xmlns:a16="http://schemas.microsoft.com/office/drawing/2014/main" id="{DB4C5429-4E9A-4F9F-BC18-B1035A45D8A3}"/>
                  </a:ext>
                </a:extLst>
              </p:cNvPr>
              <p:cNvSpPr/>
              <p:nvPr/>
            </p:nvSpPr>
            <p:spPr>
              <a:xfrm rot="5400000">
                <a:off x="2414874" y="2203151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3" name="楕円 8">
                <a:extLst>
                  <a:ext uri="{FF2B5EF4-FFF2-40B4-BE49-F238E27FC236}">
                    <a16:creationId xmlns:a16="http://schemas.microsoft.com/office/drawing/2014/main" id="{B0C202FF-0E24-415F-BE81-5746E265B6B8}"/>
                  </a:ext>
                </a:extLst>
              </p:cNvPr>
              <p:cNvSpPr/>
              <p:nvPr/>
            </p:nvSpPr>
            <p:spPr>
              <a:xfrm rot="4500000">
                <a:off x="1996804" y="2178253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4" name="楕円 8">
                <a:extLst>
                  <a:ext uri="{FF2B5EF4-FFF2-40B4-BE49-F238E27FC236}">
                    <a16:creationId xmlns:a16="http://schemas.microsoft.com/office/drawing/2014/main" id="{F3BBD476-228A-4638-BDCB-24CDFDEC1188}"/>
                  </a:ext>
                </a:extLst>
              </p:cNvPr>
              <p:cNvSpPr/>
              <p:nvPr/>
            </p:nvSpPr>
            <p:spPr>
              <a:xfrm rot="2700000">
                <a:off x="2087935" y="2442178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5" name="楕円 8">
                <a:extLst>
                  <a:ext uri="{FF2B5EF4-FFF2-40B4-BE49-F238E27FC236}">
                    <a16:creationId xmlns:a16="http://schemas.microsoft.com/office/drawing/2014/main" id="{611AE36D-03D2-46E2-BEBB-FC0E528F1E18}"/>
                  </a:ext>
                </a:extLst>
              </p:cNvPr>
              <p:cNvSpPr/>
              <p:nvPr/>
            </p:nvSpPr>
            <p:spPr>
              <a:xfrm rot="900000">
                <a:off x="2450250" y="2405087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6" name="楕円 8">
                <a:extLst>
                  <a:ext uri="{FF2B5EF4-FFF2-40B4-BE49-F238E27FC236}">
                    <a16:creationId xmlns:a16="http://schemas.microsoft.com/office/drawing/2014/main" id="{014899CF-3054-4D42-9FAD-A4AD018C6D0A}"/>
                  </a:ext>
                </a:extLst>
              </p:cNvPr>
              <p:cNvSpPr/>
              <p:nvPr/>
            </p:nvSpPr>
            <p:spPr>
              <a:xfrm rot="2700000">
                <a:off x="1881871" y="2431885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7" name="楕円 8">
                <a:extLst>
                  <a:ext uri="{FF2B5EF4-FFF2-40B4-BE49-F238E27FC236}">
                    <a16:creationId xmlns:a16="http://schemas.microsoft.com/office/drawing/2014/main" id="{5C2D2A4A-F7E9-4EA6-8874-D974FDA953ED}"/>
                  </a:ext>
                </a:extLst>
              </p:cNvPr>
              <p:cNvSpPr/>
              <p:nvPr/>
            </p:nvSpPr>
            <p:spPr>
              <a:xfrm rot="900000">
                <a:off x="2282663" y="2507504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8" name="楕円 8">
                <a:extLst>
                  <a:ext uri="{FF2B5EF4-FFF2-40B4-BE49-F238E27FC236}">
                    <a16:creationId xmlns:a16="http://schemas.microsoft.com/office/drawing/2014/main" id="{2F1883FF-F79A-443A-869B-1940DC765CDE}"/>
                  </a:ext>
                </a:extLst>
              </p:cNvPr>
              <p:cNvSpPr/>
              <p:nvPr/>
            </p:nvSpPr>
            <p:spPr>
              <a:xfrm rot="4500000">
                <a:off x="1833515" y="2271223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79" name="グループ化 678">
              <a:extLst>
                <a:ext uri="{FF2B5EF4-FFF2-40B4-BE49-F238E27FC236}">
                  <a16:creationId xmlns:a16="http://schemas.microsoft.com/office/drawing/2014/main" id="{9461C014-FB17-4F4C-ABEF-38B6209984C7}"/>
                </a:ext>
              </a:extLst>
            </p:cNvPr>
            <p:cNvGrpSpPr/>
            <p:nvPr/>
          </p:nvGrpSpPr>
          <p:grpSpPr>
            <a:xfrm flipH="1">
              <a:off x="4618617" y="2301250"/>
              <a:ext cx="517256" cy="325063"/>
              <a:chOff x="1821834" y="2152930"/>
              <a:chExt cx="674136" cy="423655"/>
            </a:xfrm>
            <a:solidFill>
              <a:srgbClr val="00B0F0">
                <a:alpha val="50000"/>
              </a:srgbClr>
            </a:solidFill>
          </p:grpSpPr>
          <p:sp>
            <p:nvSpPr>
              <p:cNvPr id="680" name="楕円 8">
                <a:extLst>
                  <a:ext uri="{FF2B5EF4-FFF2-40B4-BE49-F238E27FC236}">
                    <a16:creationId xmlns:a16="http://schemas.microsoft.com/office/drawing/2014/main" id="{9DCB8932-A609-4895-8D9A-6EDB0730EFBF}"/>
                  </a:ext>
                </a:extLst>
              </p:cNvPr>
              <p:cNvSpPr/>
              <p:nvPr/>
            </p:nvSpPr>
            <p:spPr>
              <a:xfrm rot="5400000">
                <a:off x="2250297" y="2141249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1" name="楕円 8">
                <a:extLst>
                  <a:ext uri="{FF2B5EF4-FFF2-40B4-BE49-F238E27FC236}">
                    <a16:creationId xmlns:a16="http://schemas.microsoft.com/office/drawing/2014/main" id="{F1C1AF6C-BFA7-4F62-BE38-205EDE008BF0}"/>
                  </a:ext>
                </a:extLst>
              </p:cNvPr>
              <p:cNvSpPr/>
              <p:nvPr/>
            </p:nvSpPr>
            <p:spPr>
              <a:xfrm rot="4500000">
                <a:off x="2150069" y="2258808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2" name="楕円 8">
                <a:extLst>
                  <a:ext uri="{FF2B5EF4-FFF2-40B4-BE49-F238E27FC236}">
                    <a16:creationId xmlns:a16="http://schemas.microsoft.com/office/drawing/2014/main" id="{F2D558CD-6513-4E7C-B0F2-DDAE8B31ABC8}"/>
                  </a:ext>
                </a:extLst>
              </p:cNvPr>
              <p:cNvSpPr/>
              <p:nvPr/>
            </p:nvSpPr>
            <p:spPr>
              <a:xfrm rot="2700000">
                <a:off x="2303257" y="2346404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3" name="楕円 8">
                <a:extLst>
                  <a:ext uri="{FF2B5EF4-FFF2-40B4-BE49-F238E27FC236}">
                    <a16:creationId xmlns:a16="http://schemas.microsoft.com/office/drawing/2014/main" id="{311D2527-393E-42D9-90DF-B8302987003D}"/>
                  </a:ext>
                </a:extLst>
              </p:cNvPr>
              <p:cNvSpPr/>
              <p:nvPr/>
            </p:nvSpPr>
            <p:spPr>
              <a:xfrm rot="5400000">
                <a:off x="2414874" y="2203151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4" name="楕円 8">
                <a:extLst>
                  <a:ext uri="{FF2B5EF4-FFF2-40B4-BE49-F238E27FC236}">
                    <a16:creationId xmlns:a16="http://schemas.microsoft.com/office/drawing/2014/main" id="{32CF2314-42A8-4E31-82C2-9CC4B3DD7844}"/>
                  </a:ext>
                </a:extLst>
              </p:cNvPr>
              <p:cNvSpPr/>
              <p:nvPr/>
            </p:nvSpPr>
            <p:spPr>
              <a:xfrm rot="4500000">
                <a:off x="1996804" y="2178253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5" name="楕円 8">
                <a:extLst>
                  <a:ext uri="{FF2B5EF4-FFF2-40B4-BE49-F238E27FC236}">
                    <a16:creationId xmlns:a16="http://schemas.microsoft.com/office/drawing/2014/main" id="{5EB47267-5E14-4049-9FB7-D15AB2B3B361}"/>
                  </a:ext>
                </a:extLst>
              </p:cNvPr>
              <p:cNvSpPr/>
              <p:nvPr/>
            </p:nvSpPr>
            <p:spPr>
              <a:xfrm rot="2700000">
                <a:off x="2087935" y="2442178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6" name="楕円 8">
                <a:extLst>
                  <a:ext uri="{FF2B5EF4-FFF2-40B4-BE49-F238E27FC236}">
                    <a16:creationId xmlns:a16="http://schemas.microsoft.com/office/drawing/2014/main" id="{F83DB39C-2650-42A6-AB8F-581FA58B03CE}"/>
                  </a:ext>
                </a:extLst>
              </p:cNvPr>
              <p:cNvSpPr/>
              <p:nvPr/>
            </p:nvSpPr>
            <p:spPr>
              <a:xfrm rot="900000">
                <a:off x="2450250" y="2405087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7" name="楕円 8">
                <a:extLst>
                  <a:ext uri="{FF2B5EF4-FFF2-40B4-BE49-F238E27FC236}">
                    <a16:creationId xmlns:a16="http://schemas.microsoft.com/office/drawing/2014/main" id="{111DBC7A-597B-4F07-80D3-C95CF86950AD}"/>
                  </a:ext>
                </a:extLst>
              </p:cNvPr>
              <p:cNvSpPr/>
              <p:nvPr/>
            </p:nvSpPr>
            <p:spPr>
              <a:xfrm rot="2700000">
                <a:off x="1881871" y="2431885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8" name="楕円 8">
                <a:extLst>
                  <a:ext uri="{FF2B5EF4-FFF2-40B4-BE49-F238E27FC236}">
                    <a16:creationId xmlns:a16="http://schemas.microsoft.com/office/drawing/2014/main" id="{C4F1DA8E-4F07-45CF-B1D4-7A30E64FE4CB}"/>
                  </a:ext>
                </a:extLst>
              </p:cNvPr>
              <p:cNvSpPr/>
              <p:nvPr/>
            </p:nvSpPr>
            <p:spPr>
              <a:xfrm rot="900000">
                <a:off x="2282663" y="2507504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9" name="楕円 8">
                <a:extLst>
                  <a:ext uri="{FF2B5EF4-FFF2-40B4-BE49-F238E27FC236}">
                    <a16:creationId xmlns:a16="http://schemas.microsoft.com/office/drawing/2014/main" id="{EAD745B5-8E20-4D13-9382-F95C98EBF090}"/>
                  </a:ext>
                </a:extLst>
              </p:cNvPr>
              <p:cNvSpPr/>
              <p:nvPr/>
            </p:nvSpPr>
            <p:spPr>
              <a:xfrm rot="4500000">
                <a:off x="1833515" y="2271223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56" name="グループ化 755">
            <a:extLst>
              <a:ext uri="{FF2B5EF4-FFF2-40B4-BE49-F238E27FC236}">
                <a16:creationId xmlns:a16="http://schemas.microsoft.com/office/drawing/2014/main" id="{2DBC4967-69F4-474F-B6D1-E16C0B63464F}"/>
              </a:ext>
            </a:extLst>
          </p:cNvPr>
          <p:cNvGrpSpPr/>
          <p:nvPr/>
        </p:nvGrpSpPr>
        <p:grpSpPr>
          <a:xfrm>
            <a:off x="646079" y="1393328"/>
            <a:ext cx="2709442" cy="2156198"/>
            <a:chOff x="646079" y="1393328"/>
            <a:chExt cx="2709442" cy="2156198"/>
          </a:xfrm>
        </p:grpSpPr>
        <p:grpSp>
          <p:nvGrpSpPr>
            <p:cNvPr id="618" name="グループ化 617">
              <a:extLst>
                <a:ext uri="{FF2B5EF4-FFF2-40B4-BE49-F238E27FC236}">
                  <a16:creationId xmlns:a16="http://schemas.microsoft.com/office/drawing/2014/main" id="{0C271F63-8762-4E50-9E8B-5CB71A709BDF}"/>
                </a:ext>
              </a:extLst>
            </p:cNvPr>
            <p:cNvGrpSpPr/>
            <p:nvPr/>
          </p:nvGrpSpPr>
          <p:grpSpPr>
            <a:xfrm>
              <a:off x="646079" y="1393328"/>
              <a:ext cx="2709442" cy="2156198"/>
              <a:chOff x="372253" y="906076"/>
              <a:chExt cx="3321715" cy="2643450"/>
            </a:xfrm>
          </p:grpSpPr>
          <p:grpSp>
            <p:nvGrpSpPr>
              <p:cNvPr id="305" name="グループ化 304">
                <a:extLst>
                  <a:ext uri="{FF2B5EF4-FFF2-40B4-BE49-F238E27FC236}">
                    <a16:creationId xmlns:a16="http://schemas.microsoft.com/office/drawing/2014/main" id="{815298BF-DF17-4EFA-AAD1-A064CC8FC8F1}"/>
                  </a:ext>
                </a:extLst>
              </p:cNvPr>
              <p:cNvGrpSpPr/>
              <p:nvPr/>
            </p:nvGrpSpPr>
            <p:grpSpPr>
              <a:xfrm>
                <a:off x="1839082" y="906076"/>
                <a:ext cx="1854886" cy="2643450"/>
                <a:chOff x="659146" y="906076"/>
                <a:chExt cx="1854886" cy="2643450"/>
              </a:xfrm>
            </p:grpSpPr>
            <p:grpSp>
              <p:nvGrpSpPr>
                <p:cNvPr id="306" name="グループ化 305">
                  <a:extLst>
                    <a:ext uri="{FF2B5EF4-FFF2-40B4-BE49-F238E27FC236}">
                      <a16:creationId xmlns:a16="http://schemas.microsoft.com/office/drawing/2014/main" id="{59EF6FBE-893D-47C0-9380-78AA458F5624}"/>
                    </a:ext>
                  </a:extLst>
                </p:cNvPr>
                <p:cNvGrpSpPr/>
                <p:nvPr/>
              </p:nvGrpSpPr>
              <p:grpSpPr>
                <a:xfrm>
                  <a:off x="659146" y="2489431"/>
                  <a:ext cx="1293881" cy="901228"/>
                  <a:chOff x="444652" y="3858749"/>
                  <a:chExt cx="1441449" cy="1004014"/>
                </a:xfrm>
              </p:grpSpPr>
              <p:sp>
                <p:nvSpPr>
                  <p:cNvPr id="328" name="フリーフォーム: 図形 327">
                    <a:extLst>
                      <a:ext uri="{FF2B5EF4-FFF2-40B4-BE49-F238E27FC236}">
                        <a16:creationId xmlns:a16="http://schemas.microsoft.com/office/drawing/2014/main" id="{3396DC6F-3225-445F-AF9C-0BDDDD399DC2}"/>
                      </a:ext>
                    </a:extLst>
                  </p:cNvPr>
                  <p:cNvSpPr/>
                  <p:nvPr/>
                </p:nvSpPr>
                <p:spPr>
                  <a:xfrm>
                    <a:off x="710958" y="3896569"/>
                    <a:ext cx="1175143" cy="966194"/>
                  </a:xfrm>
                  <a:custGeom>
                    <a:avLst/>
                    <a:gdLst>
                      <a:gd name="connsiteX0" fmla="*/ 53074 w 1175143"/>
                      <a:gd name="connsiteY0" fmla="*/ 458 h 966194"/>
                      <a:gd name="connsiteX1" fmla="*/ 112996 w 1175143"/>
                      <a:gd name="connsiteY1" fmla="*/ 30284 h 966194"/>
                      <a:gd name="connsiteX2" fmla="*/ 205424 w 1175143"/>
                      <a:gd name="connsiteY2" fmla="*/ 190374 h 966194"/>
                      <a:gd name="connsiteX3" fmla="*/ 340620 w 1175143"/>
                      <a:gd name="connsiteY3" fmla="*/ 226600 h 966194"/>
                      <a:gd name="connsiteX4" fmla="*/ 461577 w 1175143"/>
                      <a:gd name="connsiteY4" fmla="*/ 363500 h 966194"/>
                      <a:gd name="connsiteX5" fmla="*/ 461470 w 1175143"/>
                      <a:gd name="connsiteY5" fmla="*/ 365212 h 966194"/>
                      <a:gd name="connsiteX6" fmla="*/ 1102333 w 1175143"/>
                      <a:gd name="connsiteY6" fmla="*/ 694530 h 966194"/>
                      <a:gd name="connsiteX7" fmla="*/ 1155617 w 1175143"/>
                      <a:gd name="connsiteY7" fmla="*/ 893384 h 966194"/>
                      <a:gd name="connsiteX8" fmla="*/ 956763 w 1175143"/>
                      <a:gd name="connsiteY8" fmla="*/ 946667 h 966194"/>
                      <a:gd name="connsiteX9" fmla="*/ 334052 w 1175143"/>
                      <a:gd name="connsiteY9" fmla="*/ 545312 h 966194"/>
                      <a:gd name="connsiteX10" fmla="*/ 320572 w 1175143"/>
                      <a:gd name="connsiteY10" fmla="*/ 549951 h 966194"/>
                      <a:gd name="connsiteX11" fmla="*/ 255077 w 1175143"/>
                      <a:gd name="connsiteY11" fmla="*/ 545846 h 966194"/>
                      <a:gd name="connsiteX12" fmla="*/ 70236 w 1175143"/>
                      <a:gd name="connsiteY12" fmla="*/ 496318 h 966194"/>
                      <a:gd name="connsiteX13" fmla="*/ 16080 w 1175143"/>
                      <a:gd name="connsiteY13" fmla="*/ 402516 h 966194"/>
                      <a:gd name="connsiteX14" fmla="*/ 61977 w 1175143"/>
                      <a:gd name="connsiteY14" fmla="*/ 231228 h 966194"/>
                      <a:gd name="connsiteX15" fmla="*/ 74556 w 1175143"/>
                      <a:gd name="connsiteY15" fmla="*/ 205902 h 966194"/>
                      <a:gd name="connsiteX16" fmla="*/ 8122 w 1175143"/>
                      <a:gd name="connsiteY16" fmla="*/ 90834 h 966194"/>
                      <a:gd name="connsiteX17" fmla="*/ 30284 w 1175143"/>
                      <a:gd name="connsiteY17" fmla="*/ 8121 h 966194"/>
                      <a:gd name="connsiteX18" fmla="*/ 53074 w 1175143"/>
                      <a:gd name="connsiteY18" fmla="*/ 458 h 9661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175143" h="966194">
                        <a:moveTo>
                          <a:pt x="53074" y="458"/>
                        </a:moveTo>
                        <a:cubicBezTo>
                          <a:pt x="76490" y="-2448"/>
                          <a:pt x="100456" y="8564"/>
                          <a:pt x="112996" y="30284"/>
                        </a:cubicBezTo>
                        <a:lnTo>
                          <a:pt x="205424" y="190374"/>
                        </a:lnTo>
                        <a:lnTo>
                          <a:pt x="340620" y="226600"/>
                        </a:lnTo>
                        <a:cubicBezTo>
                          <a:pt x="406738" y="244316"/>
                          <a:pt x="452697" y="299716"/>
                          <a:pt x="461577" y="363500"/>
                        </a:cubicBezTo>
                        <a:lnTo>
                          <a:pt x="461470" y="365212"/>
                        </a:lnTo>
                        <a:lnTo>
                          <a:pt x="1102333" y="694530"/>
                        </a:lnTo>
                        <a:cubicBezTo>
                          <a:pt x="1171960" y="734729"/>
                          <a:pt x="1195815" y="823758"/>
                          <a:pt x="1155617" y="893384"/>
                        </a:cubicBezTo>
                        <a:cubicBezTo>
                          <a:pt x="1115418" y="963010"/>
                          <a:pt x="1026389" y="986865"/>
                          <a:pt x="956763" y="946667"/>
                        </a:cubicBezTo>
                        <a:lnTo>
                          <a:pt x="334052" y="545312"/>
                        </a:lnTo>
                        <a:lnTo>
                          <a:pt x="320572" y="549951"/>
                        </a:lnTo>
                        <a:cubicBezTo>
                          <a:pt x="299310" y="552911"/>
                          <a:pt x="277117" y="551751"/>
                          <a:pt x="255077" y="545846"/>
                        </a:cubicBezTo>
                        <a:lnTo>
                          <a:pt x="70236" y="496318"/>
                        </a:lnTo>
                        <a:cubicBezTo>
                          <a:pt x="29379" y="485370"/>
                          <a:pt x="5132" y="443374"/>
                          <a:pt x="16080" y="402516"/>
                        </a:cubicBezTo>
                        <a:lnTo>
                          <a:pt x="61977" y="231228"/>
                        </a:lnTo>
                        <a:lnTo>
                          <a:pt x="74556" y="205902"/>
                        </a:lnTo>
                        <a:lnTo>
                          <a:pt x="8122" y="90834"/>
                        </a:lnTo>
                        <a:cubicBezTo>
                          <a:pt x="-8599" y="61873"/>
                          <a:pt x="1324" y="24842"/>
                          <a:pt x="30284" y="8121"/>
                        </a:cubicBezTo>
                        <a:cubicBezTo>
                          <a:pt x="37524" y="3941"/>
                          <a:pt x="45268" y="1426"/>
                          <a:pt x="53074" y="458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329" name="グループ化 328">
                    <a:extLst>
                      <a:ext uri="{FF2B5EF4-FFF2-40B4-BE49-F238E27FC236}">
                        <a16:creationId xmlns:a16="http://schemas.microsoft.com/office/drawing/2014/main" id="{50AD42ED-B47C-44FB-B104-1975A3DE54AF}"/>
                      </a:ext>
                    </a:extLst>
                  </p:cNvPr>
                  <p:cNvGrpSpPr/>
                  <p:nvPr/>
                </p:nvGrpSpPr>
                <p:grpSpPr>
                  <a:xfrm>
                    <a:off x="444652" y="3858749"/>
                    <a:ext cx="549812" cy="483777"/>
                    <a:chOff x="458025" y="3477713"/>
                    <a:chExt cx="1521156" cy="1338455"/>
                  </a:xfrm>
                </p:grpSpPr>
                <p:grpSp>
                  <p:nvGrpSpPr>
                    <p:cNvPr id="330" name="グループ化 329">
                      <a:extLst>
                        <a:ext uri="{FF2B5EF4-FFF2-40B4-BE49-F238E27FC236}">
                          <a16:creationId xmlns:a16="http://schemas.microsoft.com/office/drawing/2014/main" id="{A654C92B-C394-4D7A-92A3-8C0A7102C88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826495" y="3477713"/>
                      <a:ext cx="1152686" cy="1166748"/>
                      <a:chOff x="798968" y="2934075"/>
                      <a:chExt cx="975141" cy="987038"/>
                    </a:xfrm>
                  </p:grpSpPr>
                  <p:sp>
                    <p:nvSpPr>
                      <p:cNvPr id="341" name="フリーフォーム: 図形 340">
                        <a:extLst>
                          <a:ext uri="{FF2B5EF4-FFF2-40B4-BE49-F238E27FC236}">
                            <a16:creationId xmlns:a16="http://schemas.microsoft.com/office/drawing/2014/main" id="{DE14650D-49FE-42E3-87C4-9C2318BC751F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798968" y="2934075"/>
                        <a:ext cx="385384" cy="829654"/>
                      </a:xfrm>
                      <a:custGeom>
                        <a:avLst/>
                        <a:gdLst>
                          <a:gd name="connsiteX0" fmla="*/ 148419 w 415210"/>
                          <a:gd name="connsiteY0" fmla="*/ 8395 h 899070"/>
                          <a:gd name="connsiteX1" fmla="*/ 213668 w 415210"/>
                          <a:gd name="connsiteY1" fmla="*/ 106834 h 899070"/>
                          <a:gd name="connsiteX2" fmla="*/ 213668 w 415210"/>
                          <a:gd name="connsiteY2" fmla="*/ 439191 h 899070"/>
                          <a:gd name="connsiteX3" fmla="*/ 415210 w 415210"/>
                          <a:gd name="connsiteY3" fmla="*/ 788271 h 899070"/>
                          <a:gd name="connsiteX4" fmla="*/ 223302 w 415210"/>
                          <a:gd name="connsiteY4" fmla="*/ 899070 h 899070"/>
                          <a:gd name="connsiteX5" fmla="*/ 19208 w 415210"/>
                          <a:gd name="connsiteY5" fmla="*/ 545569 h 899070"/>
                          <a:gd name="connsiteX6" fmla="*/ 13837 w 415210"/>
                          <a:gd name="connsiteY6" fmla="*/ 529597 h 899070"/>
                          <a:gd name="connsiteX7" fmla="*/ 8396 w 415210"/>
                          <a:gd name="connsiteY7" fmla="*/ 521526 h 899070"/>
                          <a:gd name="connsiteX8" fmla="*/ 0 w 415210"/>
                          <a:gd name="connsiteY8" fmla="*/ 479941 h 899070"/>
                          <a:gd name="connsiteX9" fmla="*/ 0 w 415210"/>
                          <a:gd name="connsiteY9" fmla="*/ 106834 h 899070"/>
                          <a:gd name="connsiteX10" fmla="*/ 106834 w 415210"/>
                          <a:gd name="connsiteY10" fmla="*/ 0 h 899070"/>
                          <a:gd name="connsiteX11" fmla="*/ 148419 w 415210"/>
                          <a:gd name="connsiteY11" fmla="*/ 8395 h 899070"/>
                          <a:gd name="connsiteX0" fmla="*/ 415210 w 506650"/>
                          <a:gd name="connsiteY0" fmla="*/ 788271 h 899070"/>
                          <a:gd name="connsiteX1" fmla="*/ 223302 w 506650"/>
                          <a:gd name="connsiteY1" fmla="*/ 899070 h 899070"/>
                          <a:gd name="connsiteX2" fmla="*/ 19208 w 506650"/>
                          <a:gd name="connsiteY2" fmla="*/ 545569 h 899070"/>
                          <a:gd name="connsiteX3" fmla="*/ 13837 w 506650"/>
                          <a:gd name="connsiteY3" fmla="*/ 529597 h 899070"/>
                          <a:gd name="connsiteX4" fmla="*/ 8396 w 506650"/>
                          <a:gd name="connsiteY4" fmla="*/ 521526 h 899070"/>
                          <a:gd name="connsiteX5" fmla="*/ 0 w 506650"/>
                          <a:gd name="connsiteY5" fmla="*/ 479941 h 899070"/>
                          <a:gd name="connsiteX6" fmla="*/ 0 w 506650"/>
                          <a:gd name="connsiteY6" fmla="*/ 106834 h 899070"/>
                          <a:gd name="connsiteX7" fmla="*/ 106834 w 506650"/>
                          <a:gd name="connsiteY7" fmla="*/ 0 h 899070"/>
                          <a:gd name="connsiteX8" fmla="*/ 148419 w 506650"/>
                          <a:gd name="connsiteY8" fmla="*/ 8395 h 899070"/>
                          <a:gd name="connsiteX9" fmla="*/ 213668 w 506650"/>
                          <a:gd name="connsiteY9" fmla="*/ 106834 h 899070"/>
                          <a:gd name="connsiteX10" fmla="*/ 213668 w 506650"/>
                          <a:gd name="connsiteY10" fmla="*/ 439191 h 899070"/>
                          <a:gd name="connsiteX11" fmla="*/ 506650 w 506650"/>
                          <a:gd name="connsiteY11" fmla="*/ 879711 h 899070"/>
                          <a:gd name="connsiteX0" fmla="*/ 223302 w 506650"/>
                          <a:gd name="connsiteY0" fmla="*/ 899070 h 899070"/>
                          <a:gd name="connsiteX1" fmla="*/ 19208 w 506650"/>
                          <a:gd name="connsiteY1" fmla="*/ 545569 h 899070"/>
                          <a:gd name="connsiteX2" fmla="*/ 13837 w 506650"/>
                          <a:gd name="connsiteY2" fmla="*/ 529597 h 899070"/>
                          <a:gd name="connsiteX3" fmla="*/ 8396 w 506650"/>
                          <a:gd name="connsiteY3" fmla="*/ 521526 h 899070"/>
                          <a:gd name="connsiteX4" fmla="*/ 0 w 506650"/>
                          <a:gd name="connsiteY4" fmla="*/ 479941 h 899070"/>
                          <a:gd name="connsiteX5" fmla="*/ 0 w 506650"/>
                          <a:gd name="connsiteY5" fmla="*/ 106834 h 899070"/>
                          <a:gd name="connsiteX6" fmla="*/ 106834 w 506650"/>
                          <a:gd name="connsiteY6" fmla="*/ 0 h 899070"/>
                          <a:gd name="connsiteX7" fmla="*/ 148419 w 506650"/>
                          <a:gd name="connsiteY7" fmla="*/ 8395 h 899070"/>
                          <a:gd name="connsiteX8" fmla="*/ 213668 w 506650"/>
                          <a:gd name="connsiteY8" fmla="*/ 106834 h 899070"/>
                          <a:gd name="connsiteX9" fmla="*/ 213668 w 506650"/>
                          <a:gd name="connsiteY9" fmla="*/ 439191 h 899070"/>
                          <a:gd name="connsiteX10" fmla="*/ 506650 w 506650"/>
                          <a:gd name="connsiteY10" fmla="*/ 879711 h 899070"/>
                          <a:gd name="connsiteX0" fmla="*/ 223302 w 405256"/>
                          <a:gd name="connsiteY0" fmla="*/ 899070 h 899070"/>
                          <a:gd name="connsiteX1" fmla="*/ 19208 w 405256"/>
                          <a:gd name="connsiteY1" fmla="*/ 545569 h 899070"/>
                          <a:gd name="connsiteX2" fmla="*/ 13837 w 405256"/>
                          <a:gd name="connsiteY2" fmla="*/ 529597 h 899070"/>
                          <a:gd name="connsiteX3" fmla="*/ 8396 w 405256"/>
                          <a:gd name="connsiteY3" fmla="*/ 521526 h 899070"/>
                          <a:gd name="connsiteX4" fmla="*/ 0 w 405256"/>
                          <a:gd name="connsiteY4" fmla="*/ 479941 h 899070"/>
                          <a:gd name="connsiteX5" fmla="*/ 0 w 405256"/>
                          <a:gd name="connsiteY5" fmla="*/ 106834 h 899070"/>
                          <a:gd name="connsiteX6" fmla="*/ 106834 w 405256"/>
                          <a:gd name="connsiteY6" fmla="*/ 0 h 899070"/>
                          <a:gd name="connsiteX7" fmla="*/ 148419 w 405256"/>
                          <a:gd name="connsiteY7" fmla="*/ 8395 h 899070"/>
                          <a:gd name="connsiteX8" fmla="*/ 213668 w 405256"/>
                          <a:gd name="connsiteY8" fmla="*/ 106834 h 899070"/>
                          <a:gd name="connsiteX9" fmla="*/ 213668 w 405256"/>
                          <a:gd name="connsiteY9" fmla="*/ 439191 h 899070"/>
                          <a:gd name="connsiteX10" fmla="*/ 405256 w 405256"/>
                          <a:gd name="connsiteY10" fmla="*/ 744181 h 899070"/>
                          <a:gd name="connsiteX0" fmla="*/ 223302 w 394682"/>
                          <a:gd name="connsiteY0" fmla="*/ 899070 h 899070"/>
                          <a:gd name="connsiteX1" fmla="*/ 19208 w 394682"/>
                          <a:gd name="connsiteY1" fmla="*/ 545569 h 899070"/>
                          <a:gd name="connsiteX2" fmla="*/ 13837 w 394682"/>
                          <a:gd name="connsiteY2" fmla="*/ 529597 h 899070"/>
                          <a:gd name="connsiteX3" fmla="*/ 8396 w 394682"/>
                          <a:gd name="connsiteY3" fmla="*/ 521526 h 899070"/>
                          <a:gd name="connsiteX4" fmla="*/ 0 w 394682"/>
                          <a:gd name="connsiteY4" fmla="*/ 479941 h 899070"/>
                          <a:gd name="connsiteX5" fmla="*/ 0 w 394682"/>
                          <a:gd name="connsiteY5" fmla="*/ 106834 h 899070"/>
                          <a:gd name="connsiteX6" fmla="*/ 106834 w 394682"/>
                          <a:gd name="connsiteY6" fmla="*/ 0 h 899070"/>
                          <a:gd name="connsiteX7" fmla="*/ 148419 w 394682"/>
                          <a:gd name="connsiteY7" fmla="*/ 8395 h 899070"/>
                          <a:gd name="connsiteX8" fmla="*/ 213668 w 394682"/>
                          <a:gd name="connsiteY8" fmla="*/ 106834 h 899070"/>
                          <a:gd name="connsiteX9" fmla="*/ 213668 w 394682"/>
                          <a:gd name="connsiteY9" fmla="*/ 439191 h 899070"/>
                          <a:gd name="connsiteX10" fmla="*/ 394682 w 394682"/>
                          <a:gd name="connsiteY10" fmla="*/ 730745 h 899070"/>
                          <a:gd name="connsiteX0" fmla="*/ 223302 w 385384"/>
                          <a:gd name="connsiteY0" fmla="*/ 899070 h 899070"/>
                          <a:gd name="connsiteX1" fmla="*/ 19208 w 385384"/>
                          <a:gd name="connsiteY1" fmla="*/ 545569 h 899070"/>
                          <a:gd name="connsiteX2" fmla="*/ 13837 w 385384"/>
                          <a:gd name="connsiteY2" fmla="*/ 529597 h 899070"/>
                          <a:gd name="connsiteX3" fmla="*/ 8396 w 385384"/>
                          <a:gd name="connsiteY3" fmla="*/ 521526 h 899070"/>
                          <a:gd name="connsiteX4" fmla="*/ 0 w 385384"/>
                          <a:gd name="connsiteY4" fmla="*/ 479941 h 899070"/>
                          <a:gd name="connsiteX5" fmla="*/ 0 w 385384"/>
                          <a:gd name="connsiteY5" fmla="*/ 106834 h 899070"/>
                          <a:gd name="connsiteX6" fmla="*/ 106834 w 385384"/>
                          <a:gd name="connsiteY6" fmla="*/ 0 h 899070"/>
                          <a:gd name="connsiteX7" fmla="*/ 148419 w 385384"/>
                          <a:gd name="connsiteY7" fmla="*/ 8395 h 899070"/>
                          <a:gd name="connsiteX8" fmla="*/ 213668 w 385384"/>
                          <a:gd name="connsiteY8" fmla="*/ 106834 h 899070"/>
                          <a:gd name="connsiteX9" fmla="*/ 213668 w 385384"/>
                          <a:gd name="connsiteY9" fmla="*/ 439191 h 899070"/>
                          <a:gd name="connsiteX10" fmla="*/ 385384 w 385384"/>
                          <a:gd name="connsiteY10" fmla="*/ 696048 h 899070"/>
                          <a:gd name="connsiteX0" fmla="*/ 222221 w 385384"/>
                          <a:gd name="connsiteY0" fmla="*/ 810457 h 810457"/>
                          <a:gd name="connsiteX1" fmla="*/ 19208 w 385384"/>
                          <a:gd name="connsiteY1" fmla="*/ 545569 h 810457"/>
                          <a:gd name="connsiteX2" fmla="*/ 13837 w 385384"/>
                          <a:gd name="connsiteY2" fmla="*/ 529597 h 810457"/>
                          <a:gd name="connsiteX3" fmla="*/ 8396 w 385384"/>
                          <a:gd name="connsiteY3" fmla="*/ 521526 h 810457"/>
                          <a:gd name="connsiteX4" fmla="*/ 0 w 385384"/>
                          <a:gd name="connsiteY4" fmla="*/ 479941 h 810457"/>
                          <a:gd name="connsiteX5" fmla="*/ 0 w 385384"/>
                          <a:gd name="connsiteY5" fmla="*/ 106834 h 810457"/>
                          <a:gd name="connsiteX6" fmla="*/ 106834 w 385384"/>
                          <a:gd name="connsiteY6" fmla="*/ 0 h 810457"/>
                          <a:gd name="connsiteX7" fmla="*/ 148419 w 385384"/>
                          <a:gd name="connsiteY7" fmla="*/ 8395 h 810457"/>
                          <a:gd name="connsiteX8" fmla="*/ 213668 w 385384"/>
                          <a:gd name="connsiteY8" fmla="*/ 106834 h 810457"/>
                          <a:gd name="connsiteX9" fmla="*/ 213668 w 385384"/>
                          <a:gd name="connsiteY9" fmla="*/ 439191 h 810457"/>
                          <a:gd name="connsiteX10" fmla="*/ 385384 w 385384"/>
                          <a:gd name="connsiteY10" fmla="*/ 696048 h 810457"/>
                          <a:gd name="connsiteX0" fmla="*/ 222136 w 385384"/>
                          <a:gd name="connsiteY0" fmla="*/ 829654 h 829654"/>
                          <a:gd name="connsiteX1" fmla="*/ 19208 w 385384"/>
                          <a:gd name="connsiteY1" fmla="*/ 545569 h 829654"/>
                          <a:gd name="connsiteX2" fmla="*/ 13837 w 385384"/>
                          <a:gd name="connsiteY2" fmla="*/ 529597 h 829654"/>
                          <a:gd name="connsiteX3" fmla="*/ 8396 w 385384"/>
                          <a:gd name="connsiteY3" fmla="*/ 521526 h 829654"/>
                          <a:gd name="connsiteX4" fmla="*/ 0 w 385384"/>
                          <a:gd name="connsiteY4" fmla="*/ 479941 h 829654"/>
                          <a:gd name="connsiteX5" fmla="*/ 0 w 385384"/>
                          <a:gd name="connsiteY5" fmla="*/ 106834 h 829654"/>
                          <a:gd name="connsiteX6" fmla="*/ 106834 w 385384"/>
                          <a:gd name="connsiteY6" fmla="*/ 0 h 829654"/>
                          <a:gd name="connsiteX7" fmla="*/ 148419 w 385384"/>
                          <a:gd name="connsiteY7" fmla="*/ 8395 h 829654"/>
                          <a:gd name="connsiteX8" fmla="*/ 213668 w 385384"/>
                          <a:gd name="connsiteY8" fmla="*/ 106834 h 829654"/>
                          <a:gd name="connsiteX9" fmla="*/ 213668 w 385384"/>
                          <a:gd name="connsiteY9" fmla="*/ 439191 h 829654"/>
                          <a:gd name="connsiteX10" fmla="*/ 385384 w 385384"/>
                          <a:gd name="connsiteY10" fmla="*/ 696048 h 8296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385384" h="829654">
                            <a:moveTo>
                              <a:pt x="222136" y="829654"/>
                            </a:moveTo>
                            <a:lnTo>
                              <a:pt x="19208" y="545569"/>
                            </a:lnTo>
                            <a:lnTo>
                              <a:pt x="13837" y="529597"/>
                            </a:lnTo>
                            <a:lnTo>
                              <a:pt x="8396" y="521526"/>
                            </a:lnTo>
                            <a:cubicBezTo>
                              <a:pt x="2989" y="508744"/>
                              <a:pt x="0" y="494692"/>
                              <a:pt x="0" y="479941"/>
                            </a:cubicBezTo>
                            <a:lnTo>
                              <a:pt x="0" y="106834"/>
                            </a:lnTo>
                            <a:cubicBezTo>
                              <a:pt x="0" y="47831"/>
                              <a:pt x="47831" y="0"/>
                              <a:pt x="106834" y="0"/>
                            </a:cubicBezTo>
                            <a:cubicBezTo>
                              <a:pt x="121585" y="0"/>
                              <a:pt x="135637" y="2989"/>
                              <a:pt x="148419" y="8395"/>
                            </a:cubicBezTo>
                            <a:cubicBezTo>
                              <a:pt x="186763" y="24614"/>
                              <a:pt x="213668" y="62582"/>
                              <a:pt x="213668" y="106834"/>
                            </a:cubicBezTo>
                            <a:lnTo>
                              <a:pt x="213668" y="439191"/>
                            </a:lnTo>
                            <a:cubicBezTo>
                              <a:pt x="280849" y="555551"/>
                              <a:pt x="385384" y="696048"/>
                              <a:pt x="385384" y="696048"/>
                            </a:cubicBezTo>
                          </a:path>
                        </a:pathLst>
                      </a:custGeom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342" name="フリーフォーム: 図形 341">
                        <a:extLst>
                          <a:ext uri="{FF2B5EF4-FFF2-40B4-BE49-F238E27FC236}">
                            <a16:creationId xmlns:a16="http://schemas.microsoft.com/office/drawing/2014/main" id="{2E4B328B-738D-4D50-A346-3B30EBE5A1B5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1326636" y="3000278"/>
                        <a:ext cx="79843" cy="387065"/>
                      </a:xfrm>
                      <a:custGeom>
                        <a:avLst/>
                        <a:gdLst>
                          <a:gd name="connsiteX0" fmla="*/ 22876 w 88125"/>
                          <a:gd name="connsiteY0" fmla="*/ 4618 h 438031"/>
                          <a:gd name="connsiteX1" fmla="*/ 88125 w 88125"/>
                          <a:gd name="connsiteY1" fmla="*/ 103057 h 438031"/>
                          <a:gd name="connsiteX2" fmla="*/ 88125 w 88125"/>
                          <a:gd name="connsiteY2" fmla="*/ 425062 h 438031"/>
                          <a:gd name="connsiteX3" fmla="*/ 51446 w 88125"/>
                          <a:gd name="connsiteY3" fmla="*/ 438031 h 438031"/>
                          <a:gd name="connsiteX4" fmla="*/ 49728 w 88125"/>
                          <a:gd name="connsiteY4" fmla="*/ 435242 h 438031"/>
                          <a:gd name="connsiteX5" fmla="*/ 53619 w 88125"/>
                          <a:gd name="connsiteY5" fmla="*/ 91383 h 438031"/>
                          <a:gd name="connsiteX6" fmla="*/ 14742 w 88125"/>
                          <a:gd name="connsiteY6" fmla="*/ 8944 h 438031"/>
                          <a:gd name="connsiteX7" fmla="*/ 0 w 88125"/>
                          <a:gd name="connsiteY7" fmla="*/ 0 h 4380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88125" h="438031">
                            <a:moveTo>
                              <a:pt x="22876" y="4618"/>
                            </a:moveTo>
                            <a:cubicBezTo>
                              <a:pt x="61220" y="20837"/>
                              <a:pt x="88125" y="58805"/>
                              <a:pt x="88125" y="103057"/>
                            </a:cubicBezTo>
                            <a:lnTo>
                              <a:pt x="88125" y="425062"/>
                            </a:lnTo>
                            <a:lnTo>
                              <a:pt x="51446" y="438031"/>
                            </a:lnTo>
                            <a:lnTo>
                              <a:pt x="49728" y="435242"/>
                            </a:lnTo>
                            <a:lnTo>
                              <a:pt x="53619" y="91383"/>
                            </a:lnTo>
                            <a:cubicBezTo>
                              <a:pt x="53619" y="58194"/>
                              <a:pt x="38485" y="28539"/>
                              <a:pt x="14742" y="8944"/>
                            </a:cubicBez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FFFFFF">
                          <a:alpha val="4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343" name="フリーフォーム: 図形 342">
                        <a:extLst>
                          <a:ext uri="{FF2B5EF4-FFF2-40B4-BE49-F238E27FC236}">
                            <a16:creationId xmlns:a16="http://schemas.microsoft.com/office/drawing/2014/main" id="{7E309B86-FB0C-4D86-99D7-EADA82BD965A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819431" y="2995516"/>
                        <a:ext cx="79843" cy="387065"/>
                      </a:xfrm>
                      <a:custGeom>
                        <a:avLst/>
                        <a:gdLst>
                          <a:gd name="connsiteX0" fmla="*/ 22876 w 88125"/>
                          <a:gd name="connsiteY0" fmla="*/ 4618 h 438031"/>
                          <a:gd name="connsiteX1" fmla="*/ 88125 w 88125"/>
                          <a:gd name="connsiteY1" fmla="*/ 103057 h 438031"/>
                          <a:gd name="connsiteX2" fmla="*/ 88125 w 88125"/>
                          <a:gd name="connsiteY2" fmla="*/ 425062 h 438031"/>
                          <a:gd name="connsiteX3" fmla="*/ 51446 w 88125"/>
                          <a:gd name="connsiteY3" fmla="*/ 438031 h 438031"/>
                          <a:gd name="connsiteX4" fmla="*/ 49728 w 88125"/>
                          <a:gd name="connsiteY4" fmla="*/ 435242 h 438031"/>
                          <a:gd name="connsiteX5" fmla="*/ 53619 w 88125"/>
                          <a:gd name="connsiteY5" fmla="*/ 91383 h 438031"/>
                          <a:gd name="connsiteX6" fmla="*/ 14742 w 88125"/>
                          <a:gd name="connsiteY6" fmla="*/ 8944 h 438031"/>
                          <a:gd name="connsiteX7" fmla="*/ 0 w 88125"/>
                          <a:gd name="connsiteY7" fmla="*/ 0 h 4380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88125" h="438031">
                            <a:moveTo>
                              <a:pt x="22876" y="4618"/>
                            </a:moveTo>
                            <a:cubicBezTo>
                              <a:pt x="61220" y="20837"/>
                              <a:pt x="88125" y="58805"/>
                              <a:pt x="88125" y="103057"/>
                            </a:cubicBezTo>
                            <a:lnTo>
                              <a:pt x="88125" y="425062"/>
                            </a:lnTo>
                            <a:lnTo>
                              <a:pt x="51446" y="438031"/>
                            </a:lnTo>
                            <a:lnTo>
                              <a:pt x="49728" y="435242"/>
                            </a:lnTo>
                            <a:lnTo>
                              <a:pt x="53619" y="91383"/>
                            </a:lnTo>
                            <a:cubicBezTo>
                              <a:pt x="53619" y="58194"/>
                              <a:pt x="38485" y="28539"/>
                              <a:pt x="14742" y="8944"/>
                            </a:cubicBez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FFFFFF">
                          <a:alpha val="4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344" name="月 343">
                        <a:extLst>
                          <a:ext uri="{FF2B5EF4-FFF2-40B4-BE49-F238E27FC236}">
                            <a16:creationId xmlns:a16="http://schemas.microsoft.com/office/drawing/2014/main" id="{95184B5E-DA70-42E4-B01A-86CBC78113AA}"/>
                          </a:ext>
                        </a:extLst>
                      </p:cNvPr>
                      <p:cNvSpPr/>
                      <p:nvPr/>
                    </p:nvSpPr>
                    <p:spPr>
                      <a:xfrm rot="4500000">
                        <a:off x="1478625" y="3625630"/>
                        <a:ext cx="105561" cy="485406"/>
                      </a:xfrm>
                      <a:prstGeom prst="moon">
                        <a:avLst>
                          <a:gd name="adj" fmla="val 38709"/>
                        </a:avLst>
                      </a:prstGeom>
                      <a:solidFill>
                        <a:srgbClr val="000000">
                          <a:alpha val="2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331" name="四角形: 角を丸くする 330">
                      <a:extLst>
                        <a:ext uri="{FF2B5EF4-FFF2-40B4-BE49-F238E27FC236}">
                          <a16:creationId xmlns:a16="http://schemas.microsoft.com/office/drawing/2014/main" id="{C17A083E-758F-4C2B-BEF5-8BB68720DF04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1303782" y="4152514"/>
                      <a:ext cx="100880" cy="642819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endParaRPr>
                    </a:p>
                  </p:txBody>
                </p:sp>
                <p:sp>
                  <p:nvSpPr>
                    <p:cNvPr id="332" name="四角形: 上の 2 つの角を丸める 109">
                      <a:extLst>
                        <a:ext uri="{FF2B5EF4-FFF2-40B4-BE49-F238E27FC236}">
                          <a16:creationId xmlns:a16="http://schemas.microsoft.com/office/drawing/2014/main" id="{030CAB77-567C-40A8-95A9-8F0201E3AFD2}"/>
                        </a:ext>
                      </a:extLst>
                    </p:cNvPr>
                    <p:cNvSpPr/>
                    <p:nvPr/>
                  </p:nvSpPr>
                  <p:spPr>
                    <a:xfrm rot="12177584">
                      <a:off x="797146" y="4137286"/>
                      <a:ext cx="604156" cy="75574"/>
                    </a:xfrm>
                    <a:custGeom>
                      <a:avLst/>
                      <a:gdLst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473274 w 473274"/>
                        <a:gd name="connsiteY4" fmla="*/ 79078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91305"/>
                        <a:gd name="connsiteX1" fmla="*/ 433735 w 473274"/>
                        <a:gd name="connsiteY1" fmla="*/ 0 h 91305"/>
                        <a:gd name="connsiteX2" fmla="*/ 473274 w 473274"/>
                        <a:gd name="connsiteY2" fmla="*/ 39539 h 91305"/>
                        <a:gd name="connsiteX3" fmla="*/ 473274 w 473274"/>
                        <a:gd name="connsiteY3" fmla="*/ 79078 h 91305"/>
                        <a:gd name="connsiteX4" fmla="*/ 306045 w 473274"/>
                        <a:gd name="connsiteY4" fmla="*/ 91305 h 91305"/>
                        <a:gd name="connsiteX5" fmla="*/ 0 w 473274"/>
                        <a:gd name="connsiteY5" fmla="*/ 79078 h 91305"/>
                        <a:gd name="connsiteX6" fmla="*/ 0 w 473274"/>
                        <a:gd name="connsiteY6" fmla="*/ 79078 h 91305"/>
                        <a:gd name="connsiteX7" fmla="*/ 0 w 473274"/>
                        <a:gd name="connsiteY7" fmla="*/ 39539 h 91305"/>
                        <a:gd name="connsiteX8" fmla="*/ 39539 w 473274"/>
                        <a:gd name="connsiteY8" fmla="*/ 0 h 91305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26519 w 473274"/>
                        <a:gd name="connsiteY4" fmla="*/ 66377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65805 w 499540"/>
                        <a:gd name="connsiteY0" fmla="*/ 0 h 79078"/>
                        <a:gd name="connsiteX1" fmla="*/ 460001 w 499540"/>
                        <a:gd name="connsiteY1" fmla="*/ 0 h 79078"/>
                        <a:gd name="connsiteX2" fmla="*/ 499540 w 499540"/>
                        <a:gd name="connsiteY2" fmla="*/ 39539 h 79078"/>
                        <a:gd name="connsiteX3" fmla="*/ 499540 w 499540"/>
                        <a:gd name="connsiteY3" fmla="*/ 79078 h 79078"/>
                        <a:gd name="connsiteX4" fmla="*/ 252785 w 499540"/>
                        <a:gd name="connsiteY4" fmla="*/ 66377 h 79078"/>
                        <a:gd name="connsiteX5" fmla="*/ 26266 w 499540"/>
                        <a:gd name="connsiteY5" fmla="*/ 79078 h 79078"/>
                        <a:gd name="connsiteX6" fmla="*/ 26266 w 499540"/>
                        <a:gd name="connsiteY6" fmla="*/ 79078 h 79078"/>
                        <a:gd name="connsiteX7" fmla="*/ 0 w 499540"/>
                        <a:gd name="connsiteY7" fmla="*/ 31857 h 79078"/>
                        <a:gd name="connsiteX8" fmla="*/ 65805 w 499540"/>
                        <a:gd name="connsiteY8" fmla="*/ 0 h 79078"/>
                        <a:gd name="connsiteX0" fmla="*/ 69239 w 502974"/>
                        <a:gd name="connsiteY0" fmla="*/ 0 h 79078"/>
                        <a:gd name="connsiteX1" fmla="*/ 463435 w 502974"/>
                        <a:gd name="connsiteY1" fmla="*/ 0 h 79078"/>
                        <a:gd name="connsiteX2" fmla="*/ 502974 w 502974"/>
                        <a:gd name="connsiteY2" fmla="*/ 39539 h 79078"/>
                        <a:gd name="connsiteX3" fmla="*/ 502974 w 502974"/>
                        <a:gd name="connsiteY3" fmla="*/ 79078 h 79078"/>
                        <a:gd name="connsiteX4" fmla="*/ 256219 w 502974"/>
                        <a:gd name="connsiteY4" fmla="*/ 66377 h 79078"/>
                        <a:gd name="connsiteX5" fmla="*/ 29700 w 502974"/>
                        <a:gd name="connsiteY5" fmla="*/ 79078 h 79078"/>
                        <a:gd name="connsiteX6" fmla="*/ 29700 w 502974"/>
                        <a:gd name="connsiteY6" fmla="*/ 79078 h 79078"/>
                        <a:gd name="connsiteX7" fmla="*/ 0 w 502974"/>
                        <a:gd name="connsiteY7" fmla="*/ 47255 h 79078"/>
                        <a:gd name="connsiteX8" fmla="*/ 69239 w 502974"/>
                        <a:gd name="connsiteY8" fmla="*/ 0 h 79078"/>
                        <a:gd name="connsiteX0" fmla="*/ 69239 w 502974"/>
                        <a:gd name="connsiteY0" fmla="*/ 0 h 79078"/>
                        <a:gd name="connsiteX1" fmla="*/ 463435 w 502974"/>
                        <a:gd name="connsiteY1" fmla="*/ 0 h 79078"/>
                        <a:gd name="connsiteX2" fmla="*/ 502974 w 502974"/>
                        <a:gd name="connsiteY2" fmla="*/ 39539 h 79078"/>
                        <a:gd name="connsiteX3" fmla="*/ 502974 w 502974"/>
                        <a:gd name="connsiteY3" fmla="*/ 79078 h 79078"/>
                        <a:gd name="connsiteX4" fmla="*/ 256219 w 502974"/>
                        <a:gd name="connsiteY4" fmla="*/ 66377 h 79078"/>
                        <a:gd name="connsiteX5" fmla="*/ 29700 w 502974"/>
                        <a:gd name="connsiteY5" fmla="*/ 79078 h 79078"/>
                        <a:gd name="connsiteX6" fmla="*/ 0 w 502974"/>
                        <a:gd name="connsiteY6" fmla="*/ 47255 h 79078"/>
                        <a:gd name="connsiteX7" fmla="*/ 69239 w 502974"/>
                        <a:gd name="connsiteY7" fmla="*/ 0 h 79078"/>
                        <a:gd name="connsiteX0" fmla="*/ 69239 w 502974"/>
                        <a:gd name="connsiteY0" fmla="*/ 0 h 79278"/>
                        <a:gd name="connsiteX1" fmla="*/ 463435 w 502974"/>
                        <a:gd name="connsiteY1" fmla="*/ 0 h 79278"/>
                        <a:gd name="connsiteX2" fmla="*/ 502974 w 502974"/>
                        <a:gd name="connsiteY2" fmla="*/ 39539 h 79278"/>
                        <a:gd name="connsiteX3" fmla="*/ 502974 w 502974"/>
                        <a:gd name="connsiteY3" fmla="*/ 79078 h 79278"/>
                        <a:gd name="connsiteX4" fmla="*/ 256219 w 502974"/>
                        <a:gd name="connsiteY4" fmla="*/ 66377 h 79278"/>
                        <a:gd name="connsiteX5" fmla="*/ 29700 w 502974"/>
                        <a:gd name="connsiteY5" fmla="*/ 79078 h 79278"/>
                        <a:gd name="connsiteX6" fmla="*/ 0 w 502974"/>
                        <a:gd name="connsiteY6" fmla="*/ 47255 h 79278"/>
                        <a:gd name="connsiteX7" fmla="*/ 69239 w 502974"/>
                        <a:gd name="connsiteY7" fmla="*/ 0 h 7927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02974" h="79278">
                          <a:moveTo>
                            <a:pt x="69239" y="0"/>
                          </a:moveTo>
                          <a:lnTo>
                            <a:pt x="463435" y="0"/>
                          </a:lnTo>
                          <a:cubicBezTo>
                            <a:pt x="485272" y="0"/>
                            <a:pt x="502974" y="17702"/>
                            <a:pt x="502974" y="39539"/>
                          </a:cubicBezTo>
                          <a:lnTo>
                            <a:pt x="502974" y="79078"/>
                          </a:lnTo>
                          <a:cubicBezTo>
                            <a:pt x="424357" y="69856"/>
                            <a:pt x="424546" y="64197"/>
                            <a:pt x="256219" y="66377"/>
                          </a:cubicBezTo>
                          <a:cubicBezTo>
                            <a:pt x="87892" y="68557"/>
                            <a:pt x="71127" y="80995"/>
                            <a:pt x="29700" y="79078"/>
                          </a:cubicBezTo>
                          <a:cubicBezTo>
                            <a:pt x="-11727" y="77161"/>
                            <a:pt x="9900" y="57863"/>
                            <a:pt x="0" y="47255"/>
                          </a:cubicBezTo>
                          <a:cubicBezTo>
                            <a:pt x="0" y="25418"/>
                            <a:pt x="47402" y="0"/>
                            <a:pt x="69239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33" name="フリーフォーム: 図形 332">
                      <a:extLst>
                        <a:ext uri="{FF2B5EF4-FFF2-40B4-BE49-F238E27FC236}">
                          <a16:creationId xmlns:a16="http://schemas.microsoft.com/office/drawing/2014/main" id="{17DEF9D4-3408-443E-BF62-01FFA9DC7404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615624" y="3482004"/>
                      <a:ext cx="605299" cy="1198185"/>
                    </a:xfrm>
                    <a:custGeom>
                      <a:avLst/>
                      <a:gdLst>
                        <a:gd name="connsiteX0" fmla="*/ 153926 w 525860"/>
                        <a:gd name="connsiteY0" fmla="*/ 8707 h 1084373"/>
                        <a:gd name="connsiteX1" fmla="*/ 221596 w 525860"/>
                        <a:gd name="connsiteY1" fmla="*/ 110798 h 1084373"/>
                        <a:gd name="connsiteX2" fmla="*/ 221596 w 525860"/>
                        <a:gd name="connsiteY2" fmla="*/ 446574 h 1084373"/>
                        <a:gd name="connsiteX3" fmla="*/ 525860 w 525860"/>
                        <a:gd name="connsiteY3" fmla="*/ 973575 h 1084373"/>
                        <a:gd name="connsiteX4" fmla="*/ 333952 w 525860"/>
                        <a:gd name="connsiteY4" fmla="*/ 1084373 h 1084373"/>
                        <a:gd name="connsiteX5" fmla="*/ 24707 w 525860"/>
                        <a:gd name="connsiteY5" fmla="*/ 548745 h 1084373"/>
                        <a:gd name="connsiteX6" fmla="*/ 20743 w 525860"/>
                        <a:gd name="connsiteY6" fmla="*/ 536956 h 1084373"/>
                        <a:gd name="connsiteX7" fmla="*/ 8707 w 525860"/>
                        <a:gd name="connsiteY7" fmla="*/ 519105 h 1084373"/>
                        <a:gd name="connsiteX8" fmla="*/ 0 w 525860"/>
                        <a:gd name="connsiteY8" fmla="*/ 475977 h 1084373"/>
                        <a:gd name="connsiteX9" fmla="*/ 0 w 525860"/>
                        <a:gd name="connsiteY9" fmla="*/ 110798 h 1084373"/>
                        <a:gd name="connsiteX10" fmla="*/ 110798 w 525860"/>
                        <a:gd name="connsiteY10" fmla="*/ 0 h 1084373"/>
                        <a:gd name="connsiteX11" fmla="*/ 153926 w 525860"/>
                        <a:gd name="connsiteY11" fmla="*/ 8707 h 1084373"/>
                        <a:gd name="connsiteX0" fmla="*/ 525860 w 617300"/>
                        <a:gd name="connsiteY0" fmla="*/ 973575 h 1084373"/>
                        <a:gd name="connsiteX1" fmla="*/ 333952 w 617300"/>
                        <a:gd name="connsiteY1" fmla="*/ 1084373 h 1084373"/>
                        <a:gd name="connsiteX2" fmla="*/ 24707 w 617300"/>
                        <a:gd name="connsiteY2" fmla="*/ 548745 h 1084373"/>
                        <a:gd name="connsiteX3" fmla="*/ 20743 w 617300"/>
                        <a:gd name="connsiteY3" fmla="*/ 536956 h 1084373"/>
                        <a:gd name="connsiteX4" fmla="*/ 8707 w 617300"/>
                        <a:gd name="connsiteY4" fmla="*/ 519105 h 1084373"/>
                        <a:gd name="connsiteX5" fmla="*/ 0 w 617300"/>
                        <a:gd name="connsiteY5" fmla="*/ 475977 h 1084373"/>
                        <a:gd name="connsiteX6" fmla="*/ 0 w 617300"/>
                        <a:gd name="connsiteY6" fmla="*/ 110798 h 1084373"/>
                        <a:gd name="connsiteX7" fmla="*/ 110798 w 617300"/>
                        <a:gd name="connsiteY7" fmla="*/ 0 h 1084373"/>
                        <a:gd name="connsiteX8" fmla="*/ 153926 w 617300"/>
                        <a:gd name="connsiteY8" fmla="*/ 8707 h 1084373"/>
                        <a:gd name="connsiteX9" fmla="*/ 221596 w 617300"/>
                        <a:gd name="connsiteY9" fmla="*/ 110798 h 1084373"/>
                        <a:gd name="connsiteX10" fmla="*/ 221596 w 617300"/>
                        <a:gd name="connsiteY10" fmla="*/ 446574 h 1084373"/>
                        <a:gd name="connsiteX11" fmla="*/ 617300 w 617300"/>
                        <a:gd name="connsiteY11" fmla="*/ 1065015 h 1084373"/>
                        <a:gd name="connsiteX0" fmla="*/ 333952 w 617300"/>
                        <a:gd name="connsiteY0" fmla="*/ 1084373 h 1084373"/>
                        <a:gd name="connsiteX1" fmla="*/ 24707 w 617300"/>
                        <a:gd name="connsiteY1" fmla="*/ 548745 h 1084373"/>
                        <a:gd name="connsiteX2" fmla="*/ 20743 w 617300"/>
                        <a:gd name="connsiteY2" fmla="*/ 536956 h 1084373"/>
                        <a:gd name="connsiteX3" fmla="*/ 8707 w 617300"/>
                        <a:gd name="connsiteY3" fmla="*/ 519105 h 1084373"/>
                        <a:gd name="connsiteX4" fmla="*/ 0 w 617300"/>
                        <a:gd name="connsiteY4" fmla="*/ 475977 h 1084373"/>
                        <a:gd name="connsiteX5" fmla="*/ 0 w 617300"/>
                        <a:gd name="connsiteY5" fmla="*/ 110798 h 1084373"/>
                        <a:gd name="connsiteX6" fmla="*/ 110798 w 617300"/>
                        <a:gd name="connsiteY6" fmla="*/ 0 h 1084373"/>
                        <a:gd name="connsiteX7" fmla="*/ 153926 w 617300"/>
                        <a:gd name="connsiteY7" fmla="*/ 8707 h 1084373"/>
                        <a:gd name="connsiteX8" fmla="*/ 221596 w 617300"/>
                        <a:gd name="connsiteY8" fmla="*/ 110798 h 1084373"/>
                        <a:gd name="connsiteX9" fmla="*/ 221596 w 617300"/>
                        <a:gd name="connsiteY9" fmla="*/ 446574 h 1084373"/>
                        <a:gd name="connsiteX10" fmla="*/ 617300 w 617300"/>
                        <a:gd name="connsiteY10" fmla="*/ 1065015 h 1084373"/>
                        <a:gd name="connsiteX0" fmla="*/ 333952 w 523729"/>
                        <a:gd name="connsiteY0" fmla="*/ 1084373 h 1084373"/>
                        <a:gd name="connsiteX1" fmla="*/ 24707 w 523729"/>
                        <a:gd name="connsiteY1" fmla="*/ 548745 h 1084373"/>
                        <a:gd name="connsiteX2" fmla="*/ 20743 w 523729"/>
                        <a:gd name="connsiteY2" fmla="*/ 536956 h 1084373"/>
                        <a:gd name="connsiteX3" fmla="*/ 8707 w 523729"/>
                        <a:gd name="connsiteY3" fmla="*/ 519105 h 1084373"/>
                        <a:gd name="connsiteX4" fmla="*/ 0 w 523729"/>
                        <a:gd name="connsiteY4" fmla="*/ 475977 h 1084373"/>
                        <a:gd name="connsiteX5" fmla="*/ 0 w 523729"/>
                        <a:gd name="connsiteY5" fmla="*/ 110798 h 1084373"/>
                        <a:gd name="connsiteX6" fmla="*/ 110798 w 523729"/>
                        <a:gd name="connsiteY6" fmla="*/ 0 h 1084373"/>
                        <a:gd name="connsiteX7" fmla="*/ 153926 w 523729"/>
                        <a:gd name="connsiteY7" fmla="*/ 8707 h 1084373"/>
                        <a:gd name="connsiteX8" fmla="*/ 221596 w 523729"/>
                        <a:gd name="connsiteY8" fmla="*/ 110798 h 1084373"/>
                        <a:gd name="connsiteX9" fmla="*/ 221596 w 523729"/>
                        <a:gd name="connsiteY9" fmla="*/ 446574 h 1084373"/>
                        <a:gd name="connsiteX10" fmla="*/ 523729 w 523729"/>
                        <a:gd name="connsiteY10" fmla="*/ 941335 h 1084373"/>
                        <a:gd name="connsiteX0" fmla="*/ 353313 w 523729"/>
                        <a:gd name="connsiteY0" fmla="*/ 1069888 h 1069888"/>
                        <a:gd name="connsiteX1" fmla="*/ 24707 w 523729"/>
                        <a:gd name="connsiteY1" fmla="*/ 548745 h 1069888"/>
                        <a:gd name="connsiteX2" fmla="*/ 20743 w 523729"/>
                        <a:gd name="connsiteY2" fmla="*/ 536956 h 1069888"/>
                        <a:gd name="connsiteX3" fmla="*/ 8707 w 523729"/>
                        <a:gd name="connsiteY3" fmla="*/ 519105 h 1069888"/>
                        <a:gd name="connsiteX4" fmla="*/ 0 w 523729"/>
                        <a:gd name="connsiteY4" fmla="*/ 475977 h 1069888"/>
                        <a:gd name="connsiteX5" fmla="*/ 0 w 523729"/>
                        <a:gd name="connsiteY5" fmla="*/ 110798 h 1069888"/>
                        <a:gd name="connsiteX6" fmla="*/ 110798 w 523729"/>
                        <a:gd name="connsiteY6" fmla="*/ 0 h 1069888"/>
                        <a:gd name="connsiteX7" fmla="*/ 153926 w 523729"/>
                        <a:gd name="connsiteY7" fmla="*/ 8707 h 1069888"/>
                        <a:gd name="connsiteX8" fmla="*/ 221596 w 523729"/>
                        <a:gd name="connsiteY8" fmla="*/ 110798 h 1069888"/>
                        <a:gd name="connsiteX9" fmla="*/ 221596 w 523729"/>
                        <a:gd name="connsiteY9" fmla="*/ 446574 h 1069888"/>
                        <a:gd name="connsiteX10" fmla="*/ 523729 w 523729"/>
                        <a:gd name="connsiteY10" fmla="*/ 941335 h 1069888"/>
                        <a:gd name="connsiteX0" fmla="*/ 353313 w 531241"/>
                        <a:gd name="connsiteY0" fmla="*/ 1069888 h 1069888"/>
                        <a:gd name="connsiteX1" fmla="*/ 24707 w 531241"/>
                        <a:gd name="connsiteY1" fmla="*/ 548745 h 1069888"/>
                        <a:gd name="connsiteX2" fmla="*/ 20743 w 531241"/>
                        <a:gd name="connsiteY2" fmla="*/ 536956 h 1069888"/>
                        <a:gd name="connsiteX3" fmla="*/ 8707 w 531241"/>
                        <a:gd name="connsiteY3" fmla="*/ 519105 h 1069888"/>
                        <a:gd name="connsiteX4" fmla="*/ 0 w 531241"/>
                        <a:gd name="connsiteY4" fmla="*/ 475977 h 1069888"/>
                        <a:gd name="connsiteX5" fmla="*/ 0 w 531241"/>
                        <a:gd name="connsiteY5" fmla="*/ 110798 h 1069888"/>
                        <a:gd name="connsiteX6" fmla="*/ 110798 w 531241"/>
                        <a:gd name="connsiteY6" fmla="*/ 0 h 1069888"/>
                        <a:gd name="connsiteX7" fmla="*/ 153926 w 531241"/>
                        <a:gd name="connsiteY7" fmla="*/ 8707 h 1069888"/>
                        <a:gd name="connsiteX8" fmla="*/ 221596 w 531241"/>
                        <a:gd name="connsiteY8" fmla="*/ 110798 h 1069888"/>
                        <a:gd name="connsiteX9" fmla="*/ 221596 w 531241"/>
                        <a:gd name="connsiteY9" fmla="*/ 446574 h 1069888"/>
                        <a:gd name="connsiteX10" fmla="*/ 531241 w 531241"/>
                        <a:gd name="connsiteY10" fmla="*/ 934674 h 1069888"/>
                        <a:gd name="connsiteX0" fmla="*/ 353313 w 512067"/>
                        <a:gd name="connsiteY0" fmla="*/ 1069888 h 1069888"/>
                        <a:gd name="connsiteX1" fmla="*/ 24707 w 512067"/>
                        <a:gd name="connsiteY1" fmla="*/ 548745 h 1069888"/>
                        <a:gd name="connsiteX2" fmla="*/ 20743 w 512067"/>
                        <a:gd name="connsiteY2" fmla="*/ 536956 h 1069888"/>
                        <a:gd name="connsiteX3" fmla="*/ 8707 w 512067"/>
                        <a:gd name="connsiteY3" fmla="*/ 519105 h 1069888"/>
                        <a:gd name="connsiteX4" fmla="*/ 0 w 512067"/>
                        <a:gd name="connsiteY4" fmla="*/ 475977 h 1069888"/>
                        <a:gd name="connsiteX5" fmla="*/ 0 w 512067"/>
                        <a:gd name="connsiteY5" fmla="*/ 110798 h 1069888"/>
                        <a:gd name="connsiteX6" fmla="*/ 110798 w 512067"/>
                        <a:gd name="connsiteY6" fmla="*/ 0 h 1069888"/>
                        <a:gd name="connsiteX7" fmla="*/ 153926 w 512067"/>
                        <a:gd name="connsiteY7" fmla="*/ 8707 h 1069888"/>
                        <a:gd name="connsiteX8" fmla="*/ 221596 w 512067"/>
                        <a:gd name="connsiteY8" fmla="*/ 110798 h 1069888"/>
                        <a:gd name="connsiteX9" fmla="*/ 221596 w 512067"/>
                        <a:gd name="connsiteY9" fmla="*/ 446574 h 1069888"/>
                        <a:gd name="connsiteX10" fmla="*/ 512067 w 512067"/>
                        <a:gd name="connsiteY10" fmla="*/ 863111 h 1069888"/>
                        <a:gd name="connsiteX0" fmla="*/ 314068 w 512067"/>
                        <a:gd name="connsiteY0" fmla="*/ 994987 h 994987"/>
                        <a:gd name="connsiteX1" fmla="*/ 24707 w 512067"/>
                        <a:gd name="connsiteY1" fmla="*/ 548745 h 994987"/>
                        <a:gd name="connsiteX2" fmla="*/ 20743 w 512067"/>
                        <a:gd name="connsiteY2" fmla="*/ 536956 h 994987"/>
                        <a:gd name="connsiteX3" fmla="*/ 8707 w 512067"/>
                        <a:gd name="connsiteY3" fmla="*/ 519105 h 994987"/>
                        <a:gd name="connsiteX4" fmla="*/ 0 w 512067"/>
                        <a:gd name="connsiteY4" fmla="*/ 475977 h 994987"/>
                        <a:gd name="connsiteX5" fmla="*/ 0 w 512067"/>
                        <a:gd name="connsiteY5" fmla="*/ 110798 h 994987"/>
                        <a:gd name="connsiteX6" fmla="*/ 110798 w 512067"/>
                        <a:gd name="connsiteY6" fmla="*/ 0 h 994987"/>
                        <a:gd name="connsiteX7" fmla="*/ 153926 w 512067"/>
                        <a:gd name="connsiteY7" fmla="*/ 8707 h 994987"/>
                        <a:gd name="connsiteX8" fmla="*/ 221596 w 512067"/>
                        <a:gd name="connsiteY8" fmla="*/ 110798 h 994987"/>
                        <a:gd name="connsiteX9" fmla="*/ 221596 w 512067"/>
                        <a:gd name="connsiteY9" fmla="*/ 446574 h 994987"/>
                        <a:gd name="connsiteX10" fmla="*/ 512067 w 512067"/>
                        <a:gd name="connsiteY10" fmla="*/ 863111 h 994987"/>
                        <a:gd name="connsiteX0" fmla="*/ 322551 w 512067"/>
                        <a:gd name="connsiteY0" fmla="*/ 1013633 h 1013633"/>
                        <a:gd name="connsiteX1" fmla="*/ 24707 w 512067"/>
                        <a:gd name="connsiteY1" fmla="*/ 548745 h 1013633"/>
                        <a:gd name="connsiteX2" fmla="*/ 20743 w 512067"/>
                        <a:gd name="connsiteY2" fmla="*/ 536956 h 1013633"/>
                        <a:gd name="connsiteX3" fmla="*/ 8707 w 512067"/>
                        <a:gd name="connsiteY3" fmla="*/ 519105 h 1013633"/>
                        <a:gd name="connsiteX4" fmla="*/ 0 w 512067"/>
                        <a:gd name="connsiteY4" fmla="*/ 475977 h 1013633"/>
                        <a:gd name="connsiteX5" fmla="*/ 0 w 512067"/>
                        <a:gd name="connsiteY5" fmla="*/ 110798 h 1013633"/>
                        <a:gd name="connsiteX6" fmla="*/ 110798 w 512067"/>
                        <a:gd name="connsiteY6" fmla="*/ 0 h 1013633"/>
                        <a:gd name="connsiteX7" fmla="*/ 153926 w 512067"/>
                        <a:gd name="connsiteY7" fmla="*/ 8707 h 1013633"/>
                        <a:gd name="connsiteX8" fmla="*/ 221596 w 512067"/>
                        <a:gd name="connsiteY8" fmla="*/ 110798 h 1013633"/>
                        <a:gd name="connsiteX9" fmla="*/ 221596 w 512067"/>
                        <a:gd name="connsiteY9" fmla="*/ 446574 h 1013633"/>
                        <a:gd name="connsiteX10" fmla="*/ 512067 w 512067"/>
                        <a:gd name="connsiteY10" fmla="*/ 863111 h 1013633"/>
                        <a:gd name="connsiteX0" fmla="*/ 322551 w 512067"/>
                        <a:gd name="connsiteY0" fmla="*/ 1013633 h 1013633"/>
                        <a:gd name="connsiteX1" fmla="*/ 24707 w 512067"/>
                        <a:gd name="connsiteY1" fmla="*/ 548745 h 1013633"/>
                        <a:gd name="connsiteX2" fmla="*/ 20743 w 512067"/>
                        <a:gd name="connsiteY2" fmla="*/ 536956 h 1013633"/>
                        <a:gd name="connsiteX3" fmla="*/ 8707 w 512067"/>
                        <a:gd name="connsiteY3" fmla="*/ 519105 h 1013633"/>
                        <a:gd name="connsiteX4" fmla="*/ 0 w 512067"/>
                        <a:gd name="connsiteY4" fmla="*/ 475977 h 1013633"/>
                        <a:gd name="connsiteX5" fmla="*/ 0 w 512067"/>
                        <a:gd name="connsiteY5" fmla="*/ 110798 h 1013633"/>
                        <a:gd name="connsiteX6" fmla="*/ 110798 w 512067"/>
                        <a:gd name="connsiteY6" fmla="*/ 0 h 1013633"/>
                        <a:gd name="connsiteX7" fmla="*/ 153926 w 512067"/>
                        <a:gd name="connsiteY7" fmla="*/ 8707 h 1013633"/>
                        <a:gd name="connsiteX8" fmla="*/ 221596 w 512067"/>
                        <a:gd name="connsiteY8" fmla="*/ 110798 h 1013633"/>
                        <a:gd name="connsiteX9" fmla="*/ 221596 w 512067"/>
                        <a:gd name="connsiteY9" fmla="*/ 446574 h 1013633"/>
                        <a:gd name="connsiteX10" fmla="*/ 512067 w 512067"/>
                        <a:gd name="connsiteY10" fmla="*/ 863111 h 10136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512067" h="1013633">
                          <a:moveTo>
                            <a:pt x="322551" y="1013633"/>
                          </a:moveTo>
                          <a:lnTo>
                            <a:pt x="24707" y="548745"/>
                          </a:lnTo>
                          <a:lnTo>
                            <a:pt x="20743" y="536956"/>
                          </a:lnTo>
                          <a:lnTo>
                            <a:pt x="8707" y="519105"/>
                          </a:lnTo>
                          <a:cubicBezTo>
                            <a:pt x="3100" y="505849"/>
                            <a:pt x="0" y="491275"/>
                            <a:pt x="0" y="475977"/>
                          </a:cubicBezTo>
                          <a:lnTo>
                            <a:pt x="0" y="110798"/>
                          </a:lnTo>
                          <a:cubicBezTo>
                            <a:pt x="0" y="49606"/>
                            <a:pt x="49606" y="0"/>
                            <a:pt x="110798" y="0"/>
                          </a:cubicBezTo>
                          <a:cubicBezTo>
                            <a:pt x="126096" y="0"/>
                            <a:pt x="140670" y="3100"/>
                            <a:pt x="153926" y="8707"/>
                          </a:cubicBezTo>
                          <a:cubicBezTo>
                            <a:pt x="193693" y="25527"/>
                            <a:pt x="221596" y="64904"/>
                            <a:pt x="221596" y="110798"/>
                          </a:cubicBezTo>
                          <a:lnTo>
                            <a:pt x="221596" y="446574"/>
                          </a:lnTo>
                          <a:cubicBezTo>
                            <a:pt x="274906" y="596789"/>
                            <a:pt x="512067" y="863111"/>
                            <a:pt x="512067" y="863111"/>
                          </a:cubicBezTo>
                        </a:path>
                      </a:pathLst>
                    </a:cu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34" name="フリーフォーム: 図形 333">
                      <a:extLst>
                        <a:ext uri="{FF2B5EF4-FFF2-40B4-BE49-F238E27FC236}">
                          <a16:creationId xmlns:a16="http://schemas.microsoft.com/office/drawing/2014/main" id="{E80BDED9-5674-4B01-AD01-43B93F3340C9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600166" y="3601008"/>
                      <a:ext cx="94380" cy="457538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35" name="四角形: 上の 2 つの角を丸める 109">
                      <a:extLst>
                        <a:ext uri="{FF2B5EF4-FFF2-40B4-BE49-F238E27FC236}">
                          <a16:creationId xmlns:a16="http://schemas.microsoft.com/office/drawing/2014/main" id="{67C6FB43-83BE-433F-A0EA-0F5F879FB0D7}"/>
                        </a:ext>
                      </a:extLst>
                    </p:cNvPr>
                    <p:cNvSpPr/>
                    <p:nvPr/>
                  </p:nvSpPr>
                  <p:spPr>
                    <a:xfrm rot="12177584">
                      <a:off x="806525" y="4318275"/>
                      <a:ext cx="535643" cy="79176"/>
                    </a:xfrm>
                    <a:custGeom>
                      <a:avLst/>
                      <a:gdLst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473274 w 473274"/>
                        <a:gd name="connsiteY4" fmla="*/ 79078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91305"/>
                        <a:gd name="connsiteX1" fmla="*/ 433735 w 473274"/>
                        <a:gd name="connsiteY1" fmla="*/ 0 h 91305"/>
                        <a:gd name="connsiteX2" fmla="*/ 473274 w 473274"/>
                        <a:gd name="connsiteY2" fmla="*/ 39539 h 91305"/>
                        <a:gd name="connsiteX3" fmla="*/ 473274 w 473274"/>
                        <a:gd name="connsiteY3" fmla="*/ 79078 h 91305"/>
                        <a:gd name="connsiteX4" fmla="*/ 306045 w 473274"/>
                        <a:gd name="connsiteY4" fmla="*/ 91305 h 91305"/>
                        <a:gd name="connsiteX5" fmla="*/ 0 w 473274"/>
                        <a:gd name="connsiteY5" fmla="*/ 79078 h 91305"/>
                        <a:gd name="connsiteX6" fmla="*/ 0 w 473274"/>
                        <a:gd name="connsiteY6" fmla="*/ 79078 h 91305"/>
                        <a:gd name="connsiteX7" fmla="*/ 0 w 473274"/>
                        <a:gd name="connsiteY7" fmla="*/ 39539 h 91305"/>
                        <a:gd name="connsiteX8" fmla="*/ 39539 w 473274"/>
                        <a:gd name="connsiteY8" fmla="*/ 0 h 91305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26519 w 473274"/>
                        <a:gd name="connsiteY4" fmla="*/ 66377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51272 w 485007"/>
                        <a:gd name="connsiteY0" fmla="*/ 0 h 79078"/>
                        <a:gd name="connsiteX1" fmla="*/ 445468 w 485007"/>
                        <a:gd name="connsiteY1" fmla="*/ 0 h 79078"/>
                        <a:gd name="connsiteX2" fmla="*/ 485007 w 485007"/>
                        <a:gd name="connsiteY2" fmla="*/ 39539 h 79078"/>
                        <a:gd name="connsiteX3" fmla="*/ 485007 w 485007"/>
                        <a:gd name="connsiteY3" fmla="*/ 79078 h 79078"/>
                        <a:gd name="connsiteX4" fmla="*/ 238252 w 485007"/>
                        <a:gd name="connsiteY4" fmla="*/ 66377 h 79078"/>
                        <a:gd name="connsiteX5" fmla="*/ 11733 w 485007"/>
                        <a:gd name="connsiteY5" fmla="*/ 79078 h 79078"/>
                        <a:gd name="connsiteX6" fmla="*/ 11733 w 485007"/>
                        <a:gd name="connsiteY6" fmla="*/ 79078 h 79078"/>
                        <a:gd name="connsiteX7" fmla="*/ 0 w 485007"/>
                        <a:gd name="connsiteY7" fmla="*/ 39808 h 79078"/>
                        <a:gd name="connsiteX8" fmla="*/ 51272 w 485007"/>
                        <a:gd name="connsiteY8" fmla="*/ 0 h 79078"/>
                        <a:gd name="connsiteX0" fmla="*/ 51272 w 485007"/>
                        <a:gd name="connsiteY0" fmla="*/ 0 h 79078"/>
                        <a:gd name="connsiteX1" fmla="*/ 445468 w 485007"/>
                        <a:gd name="connsiteY1" fmla="*/ 0 h 79078"/>
                        <a:gd name="connsiteX2" fmla="*/ 485007 w 485007"/>
                        <a:gd name="connsiteY2" fmla="*/ 39539 h 79078"/>
                        <a:gd name="connsiteX3" fmla="*/ 485007 w 485007"/>
                        <a:gd name="connsiteY3" fmla="*/ 79078 h 79078"/>
                        <a:gd name="connsiteX4" fmla="*/ 238252 w 485007"/>
                        <a:gd name="connsiteY4" fmla="*/ 66377 h 79078"/>
                        <a:gd name="connsiteX5" fmla="*/ 11733 w 485007"/>
                        <a:gd name="connsiteY5" fmla="*/ 79078 h 79078"/>
                        <a:gd name="connsiteX6" fmla="*/ 0 w 485007"/>
                        <a:gd name="connsiteY6" fmla="*/ 39808 h 79078"/>
                        <a:gd name="connsiteX7" fmla="*/ 51272 w 485007"/>
                        <a:gd name="connsiteY7" fmla="*/ 0 h 79078"/>
                        <a:gd name="connsiteX0" fmla="*/ 56437 w 490172"/>
                        <a:gd name="connsiteY0" fmla="*/ 0 h 82055"/>
                        <a:gd name="connsiteX1" fmla="*/ 450633 w 490172"/>
                        <a:gd name="connsiteY1" fmla="*/ 0 h 82055"/>
                        <a:gd name="connsiteX2" fmla="*/ 490172 w 490172"/>
                        <a:gd name="connsiteY2" fmla="*/ 39539 h 82055"/>
                        <a:gd name="connsiteX3" fmla="*/ 490172 w 490172"/>
                        <a:gd name="connsiteY3" fmla="*/ 79078 h 82055"/>
                        <a:gd name="connsiteX4" fmla="*/ 243417 w 490172"/>
                        <a:gd name="connsiteY4" fmla="*/ 66377 h 82055"/>
                        <a:gd name="connsiteX5" fmla="*/ 16898 w 490172"/>
                        <a:gd name="connsiteY5" fmla="*/ 79078 h 82055"/>
                        <a:gd name="connsiteX6" fmla="*/ 5165 w 490172"/>
                        <a:gd name="connsiteY6" fmla="*/ 39808 h 82055"/>
                        <a:gd name="connsiteX7" fmla="*/ 56437 w 490172"/>
                        <a:gd name="connsiteY7" fmla="*/ 0 h 8205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90172" h="82055">
                          <a:moveTo>
                            <a:pt x="56437" y="0"/>
                          </a:moveTo>
                          <a:lnTo>
                            <a:pt x="450633" y="0"/>
                          </a:lnTo>
                          <a:cubicBezTo>
                            <a:pt x="472470" y="0"/>
                            <a:pt x="490172" y="17702"/>
                            <a:pt x="490172" y="39539"/>
                          </a:cubicBezTo>
                          <a:lnTo>
                            <a:pt x="490172" y="79078"/>
                          </a:lnTo>
                          <a:cubicBezTo>
                            <a:pt x="411555" y="69856"/>
                            <a:pt x="411744" y="64197"/>
                            <a:pt x="243417" y="66377"/>
                          </a:cubicBezTo>
                          <a:cubicBezTo>
                            <a:pt x="75090" y="68557"/>
                            <a:pt x="49040" y="89726"/>
                            <a:pt x="16898" y="79078"/>
                          </a:cubicBezTo>
                          <a:cubicBezTo>
                            <a:pt x="-15244" y="68430"/>
                            <a:pt x="9076" y="52898"/>
                            <a:pt x="5165" y="39808"/>
                          </a:cubicBezTo>
                          <a:cubicBezTo>
                            <a:pt x="5165" y="17971"/>
                            <a:pt x="34600" y="0"/>
                            <a:pt x="56437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36" name="フリーフォーム: 図形 335">
                      <a:extLst>
                        <a:ext uri="{FF2B5EF4-FFF2-40B4-BE49-F238E27FC236}">
                          <a16:creationId xmlns:a16="http://schemas.microsoft.com/office/drawing/2014/main" id="{C233B8DB-F480-4F1B-A566-D0F7A664CACD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613503" y="3714073"/>
                      <a:ext cx="558484" cy="1102095"/>
                    </a:xfrm>
                    <a:custGeom>
                      <a:avLst/>
                      <a:gdLst>
                        <a:gd name="connsiteX0" fmla="*/ 153926 w 525860"/>
                        <a:gd name="connsiteY0" fmla="*/ 8707 h 1084373"/>
                        <a:gd name="connsiteX1" fmla="*/ 221596 w 525860"/>
                        <a:gd name="connsiteY1" fmla="*/ 110798 h 1084373"/>
                        <a:gd name="connsiteX2" fmla="*/ 221596 w 525860"/>
                        <a:gd name="connsiteY2" fmla="*/ 446574 h 1084373"/>
                        <a:gd name="connsiteX3" fmla="*/ 525860 w 525860"/>
                        <a:gd name="connsiteY3" fmla="*/ 973575 h 1084373"/>
                        <a:gd name="connsiteX4" fmla="*/ 333952 w 525860"/>
                        <a:gd name="connsiteY4" fmla="*/ 1084373 h 1084373"/>
                        <a:gd name="connsiteX5" fmla="*/ 24707 w 525860"/>
                        <a:gd name="connsiteY5" fmla="*/ 548745 h 1084373"/>
                        <a:gd name="connsiteX6" fmla="*/ 20743 w 525860"/>
                        <a:gd name="connsiteY6" fmla="*/ 536956 h 1084373"/>
                        <a:gd name="connsiteX7" fmla="*/ 8707 w 525860"/>
                        <a:gd name="connsiteY7" fmla="*/ 519105 h 1084373"/>
                        <a:gd name="connsiteX8" fmla="*/ 0 w 525860"/>
                        <a:gd name="connsiteY8" fmla="*/ 475977 h 1084373"/>
                        <a:gd name="connsiteX9" fmla="*/ 0 w 525860"/>
                        <a:gd name="connsiteY9" fmla="*/ 110798 h 1084373"/>
                        <a:gd name="connsiteX10" fmla="*/ 110798 w 525860"/>
                        <a:gd name="connsiteY10" fmla="*/ 0 h 1084373"/>
                        <a:gd name="connsiteX11" fmla="*/ 153926 w 525860"/>
                        <a:gd name="connsiteY11" fmla="*/ 8707 h 1084373"/>
                        <a:gd name="connsiteX0" fmla="*/ 525860 w 617300"/>
                        <a:gd name="connsiteY0" fmla="*/ 973575 h 1084373"/>
                        <a:gd name="connsiteX1" fmla="*/ 333952 w 617300"/>
                        <a:gd name="connsiteY1" fmla="*/ 1084373 h 1084373"/>
                        <a:gd name="connsiteX2" fmla="*/ 24707 w 617300"/>
                        <a:gd name="connsiteY2" fmla="*/ 548745 h 1084373"/>
                        <a:gd name="connsiteX3" fmla="*/ 20743 w 617300"/>
                        <a:gd name="connsiteY3" fmla="*/ 536956 h 1084373"/>
                        <a:gd name="connsiteX4" fmla="*/ 8707 w 617300"/>
                        <a:gd name="connsiteY4" fmla="*/ 519105 h 1084373"/>
                        <a:gd name="connsiteX5" fmla="*/ 0 w 617300"/>
                        <a:gd name="connsiteY5" fmla="*/ 475977 h 1084373"/>
                        <a:gd name="connsiteX6" fmla="*/ 0 w 617300"/>
                        <a:gd name="connsiteY6" fmla="*/ 110798 h 1084373"/>
                        <a:gd name="connsiteX7" fmla="*/ 110798 w 617300"/>
                        <a:gd name="connsiteY7" fmla="*/ 0 h 1084373"/>
                        <a:gd name="connsiteX8" fmla="*/ 153926 w 617300"/>
                        <a:gd name="connsiteY8" fmla="*/ 8707 h 1084373"/>
                        <a:gd name="connsiteX9" fmla="*/ 221596 w 617300"/>
                        <a:gd name="connsiteY9" fmla="*/ 110798 h 1084373"/>
                        <a:gd name="connsiteX10" fmla="*/ 221596 w 617300"/>
                        <a:gd name="connsiteY10" fmla="*/ 446574 h 1084373"/>
                        <a:gd name="connsiteX11" fmla="*/ 617300 w 617300"/>
                        <a:gd name="connsiteY11" fmla="*/ 1065015 h 1084373"/>
                        <a:gd name="connsiteX0" fmla="*/ 333952 w 617300"/>
                        <a:gd name="connsiteY0" fmla="*/ 1084373 h 1084373"/>
                        <a:gd name="connsiteX1" fmla="*/ 24707 w 617300"/>
                        <a:gd name="connsiteY1" fmla="*/ 548745 h 1084373"/>
                        <a:gd name="connsiteX2" fmla="*/ 20743 w 617300"/>
                        <a:gd name="connsiteY2" fmla="*/ 536956 h 1084373"/>
                        <a:gd name="connsiteX3" fmla="*/ 8707 w 617300"/>
                        <a:gd name="connsiteY3" fmla="*/ 519105 h 1084373"/>
                        <a:gd name="connsiteX4" fmla="*/ 0 w 617300"/>
                        <a:gd name="connsiteY4" fmla="*/ 475977 h 1084373"/>
                        <a:gd name="connsiteX5" fmla="*/ 0 w 617300"/>
                        <a:gd name="connsiteY5" fmla="*/ 110798 h 1084373"/>
                        <a:gd name="connsiteX6" fmla="*/ 110798 w 617300"/>
                        <a:gd name="connsiteY6" fmla="*/ 0 h 1084373"/>
                        <a:gd name="connsiteX7" fmla="*/ 153926 w 617300"/>
                        <a:gd name="connsiteY7" fmla="*/ 8707 h 1084373"/>
                        <a:gd name="connsiteX8" fmla="*/ 221596 w 617300"/>
                        <a:gd name="connsiteY8" fmla="*/ 110798 h 1084373"/>
                        <a:gd name="connsiteX9" fmla="*/ 221596 w 617300"/>
                        <a:gd name="connsiteY9" fmla="*/ 446574 h 1084373"/>
                        <a:gd name="connsiteX10" fmla="*/ 617300 w 617300"/>
                        <a:gd name="connsiteY10" fmla="*/ 1065015 h 1084373"/>
                        <a:gd name="connsiteX0" fmla="*/ 333952 w 490650"/>
                        <a:gd name="connsiteY0" fmla="*/ 1084373 h 1084373"/>
                        <a:gd name="connsiteX1" fmla="*/ 24707 w 490650"/>
                        <a:gd name="connsiteY1" fmla="*/ 548745 h 1084373"/>
                        <a:gd name="connsiteX2" fmla="*/ 20743 w 490650"/>
                        <a:gd name="connsiteY2" fmla="*/ 536956 h 1084373"/>
                        <a:gd name="connsiteX3" fmla="*/ 8707 w 490650"/>
                        <a:gd name="connsiteY3" fmla="*/ 519105 h 1084373"/>
                        <a:gd name="connsiteX4" fmla="*/ 0 w 490650"/>
                        <a:gd name="connsiteY4" fmla="*/ 475977 h 1084373"/>
                        <a:gd name="connsiteX5" fmla="*/ 0 w 490650"/>
                        <a:gd name="connsiteY5" fmla="*/ 110798 h 1084373"/>
                        <a:gd name="connsiteX6" fmla="*/ 110798 w 490650"/>
                        <a:gd name="connsiteY6" fmla="*/ 0 h 1084373"/>
                        <a:gd name="connsiteX7" fmla="*/ 153926 w 490650"/>
                        <a:gd name="connsiteY7" fmla="*/ 8707 h 1084373"/>
                        <a:gd name="connsiteX8" fmla="*/ 221596 w 490650"/>
                        <a:gd name="connsiteY8" fmla="*/ 110798 h 1084373"/>
                        <a:gd name="connsiteX9" fmla="*/ 221596 w 490650"/>
                        <a:gd name="connsiteY9" fmla="*/ 446574 h 1084373"/>
                        <a:gd name="connsiteX10" fmla="*/ 490650 w 490650"/>
                        <a:gd name="connsiteY10" fmla="*/ 852579 h 1084373"/>
                        <a:gd name="connsiteX0" fmla="*/ 347730 w 490650"/>
                        <a:gd name="connsiteY0" fmla="*/ 997008 h 997008"/>
                        <a:gd name="connsiteX1" fmla="*/ 24707 w 490650"/>
                        <a:gd name="connsiteY1" fmla="*/ 548745 h 997008"/>
                        <a:gd name="connsiteX2" fmla="*/ 20743 w 490650"/>
                        <a:gd name="connsiteY2" fmla="*/ 536956 h 997008"/>
                        <a:gd name="connsiteX3" fmla="*/ 8707 w 490650"/>
                        <a:gd name="connsiteY3" fmla="*/ 519105 h 997008"/>
                        <a:gd name="connsiteX4" fmla="*/ 0 w 490650"/>
                        <a:gd name="connsiteY4" fmla="*/ 475977 h 997008"/>
                        <a:gd name="connsiteX5" fmla="*/ 0 w 490650"/>
                        <a:gd name="connsiteY5" fmla="*/ 110798 h 997008"/>
                        <a:gd name="connsiteX6" fmla="*/ 110798 w 490650"/>
                        <a:gd name="connsiteY6" fmla="*/ 0 h 997008"/>
                        <a:gd name="connsiteX7" fmla="*/ 153926 w 490650"/>
                        <a:gd name="connsiteY7" fmla="*/ 8707 h 997008"/>
                        <a:gd name="connsiteX8" fmla="*/ 221596 w 490650"/>
                        <a:gd name="connsiteY8" fmla="*/ 110798 h 997008"/>
                        <a:gd name="connsiteX9" fmla="*/ 221596 w 490650"/>
                        <a:gd name="connsiteY9" fmla="*/ 446574 h 997008"/>
                        <a:gd name="connsiteX10" fmla="*/ 490650 w 490650"/>
                        <a:gd name="connsiteY10" fmla="*/ 852579 h 997008"/>
                        <a:gd name="connsiteX0" fmla="*/ 347730 w 490650"/>
                        <a:gd name="connsiteY0" fmla="*/ 997008 h 997008"/>
                        <a:gd name="connsiteX1" fmla="*/ 24707 w 490650"/>
                        <a:gd name="connsiteY1" fmla="*/ 548745 h 997008"/>
                        <a:gd name="connsiteX2" fmla="*/ 20743 w 490650"/>
                        <a:gd name="connsiteY2" fmla="*/ 536956 h 997008"/>
                        <a:gd name="connsiteX3" fmla="*/ 8707 w 490650"/>
                        <a:gd name="connsiteY3" fmla="*/ 519105 h 997008"/>
                        <a:gd name="connsiteX4" fmla="*/ 0 w 490650"/>
                        <a:gd name="connsiteY4" fmla="*/ 475977 h 997008"/>
                        <a:gd name="connsiteX5" fmla="*/ 0 w 490650"/>
                        <a:gd name="connsiteY5" fmla="*/ 110798 h 997008"/>
                        <a:gd name="connsiteX6" fmla="*/ 110798 w 490650"/>
                        <a:gd name="connsiteY6" fmla="*/ 0 h 997008"/>
                        <a:gd name="connsiteX7" fmla="*/ 153926 w 490650"/>
                        <a:gd name="connsiteY7" fmla="*/ 8707 h 997008"/>
                        <a:gd name="connsiteX8" fmla="*/ 206146 w 490650"/>
                        <a:gd name="connsiteY8" fmla="*/ 131207 h 997008"/>
                        <a:gd name="connsiteX9" fmla="*/ 221596 w 490650"/>
                        <a:gd name="connsiteY9" fmla="*/ 446574 h 997008"/>
                        <a:gd name="connsiteX10" fmla="*/ 490650 w 490650"/>
                        <a:gd name="connsiteY10" fmla="*/ 852579 h 997008"/>
                        <a:gd name="connsiteX0" fmla="*/ 347730 w 465288"/>
                        <a:gd name="connsiteY0" fmla="*/ 997008 h 997008"/>
                        <a:gd name="connsiteX1" fmla="*/ 24707 w 465288"/>
                        <a:gd name="connsiteY1" fmla="*/ 548745 h 997008"/>
                        <a:gd name="connsiteX2" fmla="*/ 20743 w 465288"/>
                        <a:gd name="connsiteY2" fmla="*/ 536956 h 997008"/>
                        <a:gd name="connsiteX3" fmla="*/ 8707 w 465288"/>
                        <a:gd name="connsiteY3" fmla="*/ 519105 h 997008"/>
                        <a:gd name="connsiteX4" fmla="*/ 0 w 465288"/>
                        <a:gd name="connsiteY4" fmla="*/ 475977 h 997008"/>
                        <a:gd name="connsiteX5" fmla="*/ 0 w 465288"/>
                        <a:gd name="connsiteY5" fmla="*/ 110798 h 997008"/>
                        <a:gd name="connsiteX6" fmla="*/ 110798 w 465288"/>
                        <a:gd name="connsiteY6" fmla="*/ 0 h 997008"/>
                        <a:gd name="connsiteX7" fmla="*/ 153926 w 465288"/>
                        <a:gd name="connsiteY7" fmla="*/ 8707 h 997008"/>
                        <a:gd name="connsiteX8" fmla="*/ 206146 w 465288"/>
                        <a:gd name="connsiteY8" fmla="*/ 131207 h 997008"/>
                        <a:gd name="connsiteX9" fmla="*/ 221596 w 465288"/>
                        <a:gd name="connsiteY9" fmla="*/ 446574 h 997008"/>
                        <a:gd name="connsiteX10" fmla="*/ 465288 w 465288"/>
                        <a:gd name="connsiteY10" fmla="*/ 777445 h 997008"/>
                        <a:gd name="connsiteX0" fmla="*/ 347730 w 465288"/>
                        <a:gd name="connsiteY0" fmla="*/ 997008 h 997008"/>
                        <a:gd name="connsiteX1" fmla="*/ 285827 w 465288"/>
                        <a:gd name="connsiteY1" fmla="*/ 880043 h 997008"/>
                        <a:gd name="connsiteX2" fmla="*/ 24707 w 465288"/>
                        <a:gd name="connsiteY2" fmla="*/ 548745 h 997008"/>
                        <a:gd name="connsiteX3" fmla="*/ 20743 w 465288"/>
                        <a:gd name="connsiteY3" fmla="*/ 536956 h 997008"/>
                        <a:gd name="connsiteX4" fmla="*/ 8707 w 465288"/>
                        <a:gd name="connsiteY4" fmla="*/ 519105 h 997008"/>
                        <a:gd name="connsiteX5" fmla="*/ 0 w 465288"/>
                        <a:gd name="connsiteY5" fmla="*/ 475977 h 997008"/>
                        <a:gd name="connsiteX6" fmla="*/ 0 w 465288"/>
                        <a:gd name="connsiteY6" fmla="*/ 110798 h 997008"/>
                        <a:gd name="connsiteX7" fmla="*/ 110798 w 465288"/>
                        <a:gd name="connsiteY7" fmla="*/ 0 h 997008"/>
                        <a:gd name="connsiteX8" fmla="*/ 153926 w 465288"/>
                        <a:gd name="connsiteY8" fmla="*/ 8707 h 997008"/>
                        <a:gd name="connsiteX9" fmla="*/ 206146 w 465288"/>
                        <a:gd name="connsiteY9" fmla="*/ 131207 h 997008"/>
                        <a:gd name="connsiteX10" fmla="*/ 221596 w 465288"/>
                        <a:gd name="connsiteY10" fmla="*/ 446574 h 997008"/>
                        <a:gd name="connsiteX11" fmla="*/ 465288 w 465288"/>
                        <a:gd name="connsiteY11" fmla="*/ 777445 h 997008"/>
                        <a:gd name="connsiteX0" fmla="*/ 285827 w 465288"/>
                        <a:gd name="connsiteY0" fmla="*/ 880043 h 880043"/>
                        <a:gd name="connsiteX1" fmla="*/ 24707 w 465288"/>
                        <a:gd name="connsiteY1" fmla="*/ 548745 h 880043"/>
                        <a:gd name="connsiteX2" fmla="*/ 20743 w 465288"/>
                        <a:gd name="connsiteY2" fmla="*/ 536956 h 880043"/>
                        <a:gd name="connsiteX3" fmla="*/ 8707 w 465288"/>
                        <a:gd name="connsiteY3" fmla="*/ 519105 h 880043"/>
                        <a:gd name="connsiteX4" fmla="*/ 0 w 465288"/>
                        <a:gd name="connsiteY4" fmla="*/ 475977 h 880043"/>
                        <a:gd name="connsiteX5" fmla="*/ 0 w 465288"/>
                        <a:gd name="connsiteY5" fmla="*/ 110798 h 880043"/>
                        <a:gd name="connsiteX6" fmla="*/ 110798 w 465288"/>
                        <a:gd name="connsiteY6" fmla="*/ 0 h 880043"/>
                        <a:gd name="connsiteX7" fmla="*/ 153926 w 465288"/>
                        <a:gd name="connsiteY7" fmla="*/ 8707 h 880043"/>
                        <a:gd name="connsiteX8" fmla="*/ 206146 w 465288"/>
                        <a:gd name="connsiteY8" fmla="*/ 131207 h 880043"/>
                        <a:gd name="connsiteX9" fmla="*/ 221596 w 465288"/>
                        <a:gd name="connsiteY9" fmla="*/ 446574 h 880043"/>
                        <a:gd name="connsiteX10" fmla="*/ 465288 w 465288"/>
                        <a:gd name="connsiteY10" fmla="*/ 777445 h 880043"/>
                        <a:gd name="connsiteX0" fmla="*/ 323096 w 465288"/>
                        <a:gd name="connsiteY0" fmla="*/ 934556 h 934556"/>
                        <a:gd name="connsiteX1" fmla="*/ 24707 w 465288"/>
                        <a:gd name="connsiteY1" fmla="*/ 548745 h 934556"/>
                        <a:gd name="connsiteX2" fmla="*/ 20743 w 465288"/>
                        <a:gd name="connsiteY2" fmla="*/ 536956 h 934556"/>
                        <a:gd name="connsiteX3" fmla="*/ 8707 w 465288"/>
                        <a:gd name="connsiteY3" fmla="*/ 519105 h 934556"/>
                        <a:gd name="connsiteX4" fmla="*/ 0 w 465288"/>
                        <a:gd name="connsiteY4" fmla="*/ 475977 h 934556"/>
                        <a:gd name="connsiteX5" fmla="*/ 0 w 465288"/>
                        <a:gd name="connsiteY5" fmla="*/ 110798 h 934556"/>
                        <a:gd name="connsiteX6" fmla="*/ 110798 w 465288"/>
                        <a:gd name="connsiteY6" fmla="*/ 0 h 934556"/>
                        <a:gd name="connsiteX7" fmla="*/ 153926 w 465288"/>
                        <a:gd name="connsiteY7" fmla="*/ 8707 h 934556"/>
                        <a:gd name="connsiteX8" fmla="*/ 206146 w 465288"/>
                        <a:gd name="connsiteY8" fmla="*/ 131207 h 934556"/>
                        <a:gd name="connsiteX9" fmla="*/ 221596 w 465288"/>
                        <a:gd name="connsiteY9" fmla="*/ 446574 h 934556"/>
                        <a:gd name="connsiteX10" fmla="*/ 465288 w 465288"/>
                        <a:gd name="connsiteY10" fmla="*/ 777445 h 934556"/>
                        <a:gd name="connsiteX0" fmla="*/ 299949 w 465288"/>
                        <a:gd name="connsiteY0" fmla="*/ 914214 h 914214"/>
                        <a:gd name="connsiteX1" fmla="*/ 24707 w 465288"/>
                        <a:gd name="connsiteY1" fmla="*/ 548745 h 914214"/>
                        <a:gd name="connsiteX2" fmla="*/ 20743 w 465288"/>
                        <a:gd name="connsiteY2" fmla="*/ 536956 h 914214"/>
                        <a:gd name="connsiteX3" fmla="*/ 8707 w 465288"/>
                        <a:gd name="connsiteY3" fmla="*/ 519105 h 914214"/>
                        <a:gd name="connsiteX4" fmla="*/ 0 w 465288"/>
                        <a:gd name="connsiteY4" fmla="*/ 475977 h 914214"/>
                        <a:gd name="connsiteX5" fmla="*/ 0 w 465288"/>
                        <a:gd name="connsiteY5" fmla="*/ 110798 h 914214"/>
                        <a:gd name="connsiteX6" fmla="*/ 110798 w 465288"/>
                        <a:gd name="connsiteY6" fmla="*/ 0 h 914214"/>
                        <a:gd name="connsiteX7" fmla="*/ 153926 w 465288"/>
                        <a:gd name="connsiteY7" fmla="*/ 8707 h 914214"/>
                        <a:gd name="connsiteX8" fmla="*/ 206146 w 465288"/>
                        <a:gd name="connsiteY8" fmla="*/ 131207 h 914214"/>
                        <a:gd name="connsiteX9" fmla="*/ 221596 w 465288"/>
                        <a:gd name="connsiteY9" fmla="*/ 446574 h 914214"/>
                        <a:gd name="connsiteX10" fmla="*/ 465288 w 465288"/>
                        <a:gd name="connsiteY10" fmla="*/ 777445 h 914214"/>
                        <a:gd name="connsiteX0" fmla="*/ 331351 w 465288"/>
                        <a:gd name="connsiteY0" fmla="*/ 932344 h 932344"/>
                        <a:gd name="connsiteX1" fmla="*/ 24707 w 465288"/>
                        <a:gd name="connsiteY1" fmla="*/ 548745 h 932344"/>
                        <a:gd name="connsiteX2" fmla="*/ 20743 w 465288"/>
                        <a:gd name="connsiteY2" fmla="*/ 536956 h 932344"/>
                        <a:gd name="connsiteX3" fmla="*/ 8707 w 465288"/>
                        <a:gd name="connsiteY3" fmla="*/ 519105 h 932344"/>
                        <a:gd name="connsiteX4" fmla="*/ 0 w 465288"/>
                        <a:gd name="connsiteY4" fmla="*/ 475977 h 932344"/>
                        <a:gd name="connsiteX5" fmla="*/ 0 w 465288"/>
                        <a:gd name="connsiteY5" fmla="*/ 110798 h 932344"/>
                        <a:gd name="connsiteX6" fmla="*/ 110798 w 465288"/>
                        <a:gd name="connsiteY6" fmla="*/ 0 h 932344"/>
                        <a:gd name="connsiteX7" fmla="*/ 153926 w 465288"/>
                        <a:gd name="connsiteY7" fmla="*/ 8707 h 932344"/>
                        <a:gd name="connsiteX8" fmla="*/ 206146 w 465288"/>
                        <a:gd name="connsiteY8" fmla="*/ 131207 h 932344"/>
                        <a:gd name="connsiteX9" fmla="*/ 221596 w 465288"/>
                        <a:gd name="connsiteY9" fmla="*/ 446574 h 932344"/>
                        <a:gd name="connsiteX10" fmla="*/ 465288 w 465288"/>
                        <a:gd name="connsiteY10" fmla="*/ 777445 h 932344"/>
                        <a:gd name="connsiteX0" fmla="*/ 331351 w 465288"/>
                        <a:gd name="connsiteY0" fmla="*/ 932344 h 932344"/>
                        <a:gd name="connsiteX1" fmla="*/ 24707 w 465288"/>
                        <a:gd name="connsiteY1" fmla="*/ 548745 h 932344"/>
                        <a:gd name="connsiteX2" fmla="*/ 20743 w 465288"/>
                        <a:gd name="connsiteY2" fmla="*/ 536956 h 932344"/>
                        <a:gd name="connsiteX3" fmla="*/ 8707 w 465288"/>
                        <a:gd name="connsiteY3" fmla="*/ 519105 h 932344"/>
                        <a:gd name="connsiteX4" fmla="*/ 0 w 465288"/>
                        <a:gd name="connsiteY4" fmla="*/ 475977 h 932344"/>
                        <a:gd name="connsiteX5" fmla="*/ 0 w 465288"/>
                        <a:gd name="connsiteY5" fmla="*/ 110798 h 932344"/>
                        <a:gd name="connsiteX6" fmla="*/ 110798 w 465288"/>
                        <a:gd name="connsiteY6" fmla="*/ 0 h 932344"/>
                        <a:gd name="connsiteX7" fmla="*/ 153926 w 465288"/>
                        <a:gd name="connsiteY7" fmla="*/ 8707 h 932344"/>
                        <a:gd name="connsiteX8" fmla="*/ 206146 w 465288"/>
                        <a:gd name="connsiteY8" fmla="*/ 131207 h 932344"/>
                        <a:gd name="connsiteX9" fmla="*/ 221596 w 465288"/>
                        <a:gd name="connsiteY9" fmla="*/ 446574 h 932344"/>
                        <a:gd name="connsiteX10" fmla="*/ 465288 w 465288"/>
                        <a:gd name="connsiteY10" fmla="*/ 777445 h 932344"/>
                        <a:gd name="connsiteX0" fmla="*/ 331351 w 465288"/>
                        <a:gd name="connsiteY0" fmla="*/ 932344 h 932344"/>
                        <a:gd name="connsiteX1" fmla="*/ 20743 w 465288"/>
                        <a:gd name="connsiteY1" fmla="*/ 536956 h 932344"/>
                        <a:gd name="connsiteX2" fmla="*/ 8707 w 465288"/>
                        <a:gd name="connsiteY2" fmla="*/ 519105 h 932344"/>
                        <a:gd name="connsiteX3" fmla="*/ 0 w 465288"/>
                        <a:gd name="connsiteY3" fmla="*/ 475977 h 932344"/>
                        <a:gd name="connsiteX4" fmla="*/ 0 w 465288"/>
                        <a:gd name="connsiteY4" fmla="*/ 110798 h 932344"/>
                        <a:gd name="connsiteX5" fmla="*/ 110798 w 465288"/>
                        <a:gd name="connsiteY5" fmla="*/ 0 h 932344"/>
                        <a:gd name="connsiteX6" fmla="*/ 153926 w 465288"/>
                        <a:gd name="connsiteY6" fmla="*/ 8707 h 932344"/>
                        <a:gd name="connsiteX7" fmla="*/ 206146 w 465288"/>
                        <a:gd name="connsiteY7" fmla="*/ 131207 h 932344"/>
                        <a:gd name="connsiteX8" fmla="*/ 221596 w 465288"/>
                        <a:gd name="connsiteY8" fmla="*/ 446574 h 932344"/>
                        <a:gd name="connsiteX9" fmla="*/ 465288 w 465288"/>
                        <a:gd name="connsiteY9" fmla="*/ 777445 h 932344"/>
                        <a:gd name="connsiteX0" fmla="*/ 331351 w 465288"/>
                        <a:gd name="connsiteY0" fmla="*/ 932344 h 932344"/>
                        <a:gd name="connsiteX1" fmla="*/ 8707 w 465288"/>
                        <a:gd name="connsiteY1" fmla="*/ 519105 h 932344"/>
                        <a:gd name="connsiteX2" fmla="*/ 0 w 465288"/>
                        <a:gd name="connsiteY2" fmla="*/ 475977 h 932344"/>
                        <a:gd name="connsiteX3" fmla="*/ 0 w 465288"/>
                        <a:gd name="connsiteY3" fmla="*/ 110798 h 932344"/>
                        <a:gd name="connsiteX4" fmla="*/ 110798 w 465288"/>
                        <a:gd name="connsiteY4" fmla="*/ 0 h 932344"/>
                        <a:gd name="connsiteX5" fmla="*/ 153926 w 465288"/>
                        <a:gd name="connsiteY5" fmla="*/ 8707 h 932344"/>
                        <a:gd name="connsiteX6" fmla="*/ 206146 w 465288"/>
                        <a:gd name="connsiteY6" fmla="*/ 131207 h 932344"/>
                        <a:gd name="connsiteX7" fmla="*/ 221596 w 465288"/>
                        <a:gd name="connsiteY7" fmla="*/ 446574 h 932344"/>
                        <a:gd name="connsiteX8" fmla="*/ 465288 w 465288"/>
                        <a:gd name="connsiteY8" fmla="*/ 777445 h 932344"/>
                        <a:gd name="connsiteX0" fmla="*/ 331351 w 465288"/>
                        <a:gd name="connsiteY0" fmla="*/ 932344 h 932344"/>
                        <a:gd name="connsiteX1" fmla="*/ 8707 w 465288"/>
                        <a:gd name="connsiteY1" fmla="*/ 519105 h 932344"/>
                        <a:gd name="connsiteX2" fmla="*/ 0 w 465288"/>
                        <a:gd name="connsiteY2" fmla="*/ 475977 h 932344"/>
                        <a:gd name="connsiteX3" fmla="*/ 0 w 465288"/>
                        <a:gd name="connsiteY3" fmla="*/ 110798 h 932344"/>
                        <a:gd name="connsiteX4" fmla="*/ 110798 w 465288"/>
                        <a:gd name="connsiteY4" fmla="*/ 0 h 932344"/>
                        <a:gd name="connsiteX5" fmla="*/ 153926 w 465288"/>
                        <a:gd name="connsiteY5" fmla="*/ 8707 h 932344"/>
                        <a:gd name="connsiteX6" fmla="*/ 206146 w 465288"/>
                        <a:gd name="connsiteY6" fmla="*/ 131207 h 932344"/>
                        <a:gd name="connsiteX7" fmla="*/ 221596 w 465288"/>
                        <a:gd name="connsiteY7" fmla="*/ 446574 h 932344"/>
                        <a:gd name="connsiteX8" fmla="*/ 465288 w 465288"/>
                        <a:gd name="connsiteY8" fmla="*/ 777445 h 932344"/>
                        <a:gd name="connsiteX0" fmla="*/ 331351 w 465288"/>
                        <a:gd name="connsiteY0" fmla="*/ 932344 h 932344"/>
                        <a:gd name="connsiteX1" fmla="*/ 8707 w 465288"/>
                        <a:gd name="connsiteY1" fmla="*/ 519105 h 932344"/>
                        <a:gd name="connsiteX2" fmla="*/ 0 w 465288"/>
                        <a:gd name="connsiteY2" fmla="*/ 475977 h 932344"/>
                        <a:gd name="connsiteX3" fmla="*/ 0 w 465288"/>
                        <a:gd name="connsiteY3" fmla="*/ 110798 h 932344"/>
                        <a:gd name="connsiteX4" fmla="*/ 110798 w 465288"/>
                        <a:gd name="connsiteY4" fmla="*/ 0 h 932344"/>
                        <a:gd name="connsiteX5" fmla="*/ 153926 w 465288"/>
                        <a:gd name="connsiteY5" fmla="*/ 8707 h 932344"/>
                        <a:gd name="connsiteX6" fmla="*/ 206146 w 465288"/>
                        <a:gd name="connsiteY6" fmla="*/ 131207 h 932344"/>
                        <a:gd name="connsiteX7" fmla="*/ 221596 w 465288"/>
                        <a:gd name="connsiteY7" fmla="*/ 446574 h 932344"/>
                        <a:gd name="connsiteX8" fmla="*/ 465288 w 465288"/>
                        <a:gd name="connsiteY8" fmla="*/ 777445 h 932344"/>
                        <a:gd name="connsiteX0" fmla="*/ 331351 w 472463"/>
                        <a:gd name="connsiteY0" fmla="*/ 932344 h 932344"/>
                        <a:gd name="connsiteX1" fmla="*/ 8707 w 472463"/>
                        <a:gd name="connsiteY1" fmla="*/ 519105 h 932344"/>
                        <a:gd name="connsiteX2" fmla="*/ 0 w 472463"/>
                        <a:gd name="connsiteY2" fmla="*/ 475977 h 932344"/>
                        <a:gd name="connsiteX3" fmla="*/ 0 w 472463"/>
                        <a:gd name="connsiteY3" fmla="*/ 110798 h 932344"/>
                        <a:gd name="connsiteX4" fmla="*/ 110798 w 472463"/>
                        <a:gd name="connsiteY4" fmla="*/ 0 h 932344"/>
                        <a:gd name="connsiteX5" fmla="*/ 153926 w 472463"/>
                        <a:gd name="connsiteY5" fmla="*/ 8707 h 932344"/>
                        <a:gd name="connsiteX6" fmla="*/ 206146 w 472463"/>
                        <a:gd name="connsiteY6" fmla="*/ 131207 h 932344"/>
                        <a:gd name="connsiteX7" fmla="*/ 221596 w 472463"/>
                        <a:gd name="connsiteY7" fmla="*/ 446574 h 932344"/>
                        <a:gd name="connsiteX8" fmla="*/ 472463 w 472463"/>
                        <a:gd name="connsiteY8" fmla="*/ 793220 h 932344"/>
                        <a:gd name="connsiteX0" fmla="*/ 331351 w 472463"/>
                        <a:gd name="connsiteY0" fmla="*/ 932344 h 932344"/>
                        <a:gd name="connsiteX1" fmla="*/ 8707 w 472463"/>
                        <a:gd name="connsiteY1" fmla="*/ 519105 h 932344"/>
                        <a:gd name="connsiteX2" fmla="*/ 0 w 472463"/>
                        <a:gd name="connsiteY2" fmla="*/ 475977 h 932344"/>
                        <a:gd name="connsiteX3" fmla="*/ 0 w 472463"/>
                        <a:gd name="connsiteY3" fmla="*/ 110798 h 932344"/>
                        <a:gd name="connsiteX4" fmla="*/ 110798 w 472463"/>
                        <a:gd name="connsiteY4" fmla="*/ 0 h 932344"/>
                        <a:gd name="connsiteX5" fmla="*/ 153926 w 472463"/>
                        <a:gd name="connsiteY5" fmla="*/ 8707 h 932344"/>
                        <a:gd name="connsiteX6" fmla="*/ 206146 w 472463"/>
                        <a:gd name="connsiteY6" fmla="*/ 131207 h 932344"/>
                        <a:gd name="connsiteX7" fmla="*/ 221596 w 472463"/>
                        <a:gd name="connsiteY7" fmla="*/ 446574 h 932344"/>
                        <a:gd name="connsiteX8" fmla="*/ 472463 w 472463"/>
                        <a:gd name="connsiteY8" fmla="*/ 793220 h 93234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72463" h="932344">
                          <a:moveTo>
                            <a:pt x="331351" y="932344"/>
                          </a:moveTo>
                          <a:cubicBezTo>
                            <a:pt x="198497" y="810228"/>
                            <a:pt x="90067" y="702211"/>
                            <a:pt x="8707" y="519105"/>
                          </a:cubicBezTo>
                          <a:cubicBezTo>
                            <a:pt x="3100" y="505849"/>
                            <a:pt x="0" y="491275"/>
                            <a:pt x="0" y="475977"/>
                          </a:cubicBezTo>
                          <a:lnTo>
                            <a:pt x="0" y="110798"/>
                          </a:lnTo>
                          <a:cubicBezTo>
                            <a:pt x="0" y="49606"/>
                            <a:pt x="49606" y="0"/>
                            <a:pt x="110798" y="0"/>
                          </a:cubicBezTo>
                          <a:cubicBezTo>
                            <a:pt x="126096" y="0"/>
                            <a:pt x="140670" y="3100"/>
                            <a:pt x="153926" y="8707"/>
                          </a:cubicBezTo>
                          <a:cubicBezTo>
                            <a:pt x="193693" y="25527"/>
                            <a:pt x="206146" y="85313"/>
                            <a:pt x="206146" y="131207"/>
                          </a:cubicBezTo>
                          <a:lnTo>
                            <a:pt x="221596" y="446574"/>
                          </a:lnTo>
                          <a:cubicBezTo>
                            <a:pt x="296776" y="623373"/>
                            <a:pt x="472463" y="793220"/>
                            <a:pt x="472463" y="793220"/>
                          </a:cubicBezTo>
                        </a:path>
                      </a:pathLst>
                    </a:cu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37" name="フリーフォーム: 図形 336">
                      <a:extLst>
                        <a:ext uri="{FF2B5EF4-FFF2-40B4-BE49-F238E27FC236}">
                          <a16:creationId xmlns:a16="http://schemas.microsoft.com/office/drawing/2014/main" id="{6B967B9F-CE77-4B90-A56D-6AD817EAA820}"/>
                        </a:ext>
                      </a:extLst>
                    </p:cNvPr>
                    <p:cNvSpPr/>
                    <p:nvPr/>
                  </p:nvSpPr>
                  <p:spPr>
                    <a:xfrm rot="19623778">
                      <a:off x="605797" y="3814934"/>
                      <a:ext cx="94380" cy="457538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38" name="四角形: 上の 2 つの角を丸める 109">
                      <a:extLst>
                        <a:ext uri="{FF2B5EF4-FFF2-40B4-BE49-F238E27FC236}">
                          <a16:creationId xmlns:a16="http://schemas.microsoft.com/office/drawing/2014/main" id="{40DBCE5C-C51C-4A90-A845-56C505FD7051}"/>
                        </a:ext>
                      </a:extLst>
                    </p:cNvPr>
                    <p:cNvSpPr/>
                    <p:nvPr/>
                  </p:nvSpPr>
                  <p:spPr>
                    <a:xfrm rot="12177584">
                      <a:off x="733744" y="4498753"/>
                      <a:ext cx="564378" cy="110868"/>
                    </a:xfrm>
                    <a:custGeom>
                      <a:avLst/>
                      <a:gdLst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473274 w 473274"/>
                        <a:gd name="connsiteY4" fmla="*/ 79078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91305"/>
                        <a:gd name="connsiteX1" fmla="*/ 433735 w 473274"/>
                        <a:gd name="connsiteY1" fmla="*/ 0 h 91305"/>
                        <a:gd name="connsiteX2" fmla="*/ 473274 w 473274"/>
                        <a:gd name="connsiteY2" fmla="*/ 39539 h 91305"/>
                        <a:gd name="connsiteX3" fmla="*/ 473274 w 473274"/>
                        <a:gd name="connsiteY3" fmla="*/ 79078 h 91305"/>
                        <a:gd name="connsiteX4" fmla="*/ 306045 w 473274"/>
                        <a:gd name="connsiteY4" fmla="*/ 91305 h 91305"/>
                        <a:gd name="connsiteX5" fmla="*/ 0 w 473274"/>
                        <a:gd name="connsiteY5" fmla="*/ 79078 h 91305"/>
                        <a:gd name="connsiteX6" fmla="*/ 0 w 473274"/>
                        <a:gd name="connsiteY6" fmla="*/ 79078 h 91305"/>
                        <a:gd name="connsiteX7" fmla="*/ 0 w 473274"/>
                        <a:gd name="connsiteY7" fmla="*/ 39539 h 91305"/>
                        <a:gd name="connsiteX8" fmla="*/ 39539 w 473274"/>
                        <a:gd name="connsiteY8" fmla="*/ 0 h 91305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26519 w 473274"/>
                        <a:gd name="connsiteY4" fmla="*/ 66377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585176"/>
                        <a:gd name="connsiteY0" fmla="*/ 0 h 116264"/>
                        <a:gd name="connsiteX1" fmla="*/ 433735 w 585176"/>
                        <a:gd name="connsiteY1" fmla="*/ 0 h 116264"/>
                        <a:gd name="connsiteX2" fmla="*/ 473274 w 585176"/>
                        <a:gd name="connsiteY2" fmla="*/ 39539 h 116264"/>
                        <a:gd name="connsiteX3" fmla="*/ 585176 w 585176"/>
                        <a:gd name="connsiteY3" fmla="*/ 116264 h 116264"/>
                        <a:gd name="connsiteX4" fmla="*/ 226519 w 585176"/>
                        <a:gd name="connsiteY4" fmla="*/ 66377 h 116264"/>
                        <a:gd name="connsiteX5" fmla="*/ 0 w 585176"/>
                        <a:gd name="connsiteY5" fmla="*/ 79078 h 116264"/>
                        <a:gd name="connsiteX6" fmla="*/ 0 w 585176"/>
                        <a:gd name="connsiteY6" fmla="*/ 79078 h 116264"/>
                        <a:gd name="connsiteX7" fmla="*/ 0 w 585176"/>
                        <a:gd name="connsiteY7" fmla="*/ 39539 h 116264"/>
                        <a:gd name="connsiteX8" fmla="*/ 39539 w 585176"/>
                        <a:gd name="connsiteY8" fmla="*/ 0 h 116264"/>
                        <a:gd name="connsiteX0" fmla="*/ 39539 w 585176"/>
                        <a:gd name="connsiteY0" fmla="*/ 0 h 116264"/>
                        <a:gd name="connsiteX1" fmla="*/ 433735 w 585176"/>
                        <a:gd name="connsiteY1" fmla="*/ 0 h 116264"/>
                        <a:gd name="connsiteX2" fmla="*/ 473274 w 585176"/>
                        <a:gd name="connsiteY2" fmla="*/ 39539 h 116264"/>
                        <a:gd name="connsiteX3" fmla="*/ 585176 w 585176"/>
                        <a:gd name="connsiteY3" fmla="*/ 116264 h 116264"/>
                        <a:gd name="connsiteX4" fmla="*/ 226519 w 585176"/>
                        <a:gd name="connsiteY4" fmla="*/ 66377 h 116264"/>
                        <a:gd name="connsiteX5" fmla="*/ 0 w 585176"/>
                        <a:gd name="connsiteY5" fmla="*/ 79078 h 116264"/>
                        <a:gd name="connsiteX6" fmla="*/ 0 w 585176"/>
                        <a:gd name="connsiteY6" fmla="*/ 79078 h 116264"/>
                        <a:gd name="connsiteX7" fmla="*/ 0 w 585176"/>
                        <a:gd name="connsiteY7" fmla="*/ 39539 h 116264"/>
                        <a:gd name="connsiteX8" fmla="*/ 39539 w 585176"/>
                        <a:gd name="connsiteY8" fmla="*/ 0 h 116264"/>
                        <a:gd name="connsiteX0" fmla="*/ 39539 w 585176"/>
                        <a:gd name="connsiteY0" fmla="*/ 0 h 116264"/>
                        <a:gd name="connsiteX1" fmla="*/ 433735 w 585176"/>
                        <a:gd name="connsiteY1" fmla="*/ 0 h 116264"/>
                        <a:gd name="connsiteX2" fmla="*/ 473274 w 585176"/>
                        <a:gd name="connsiteY2" fmla="*/ 39539 h 116264"/>
                        <a:gd name="connsiteX3" fmla="*/ 585176 w 585176"/>
                        <a:gd name="connsiteY3" fmla="*/ 116264 h 116264"/>
                        <a:gd name="connsiteX4" fmla="*/ 226519 w 585176"/>
                        <a:gd name="connsiteY4" fmla="*/ 66377 h 116264"/>
                        <a:gd name="connsiteX5" fmla="*/ 0 w 585176"/>
                        <a:gd name="connsiteY5" fmla="*/ 79078 h 116264"/>
                        <a:gd name="connsiteX6" fmla="*/ 0 w 585176"/>
                        <a:gd name="connsiteY6" fmla="*/ 79078 h 116264"/>
                        <a:gd name="connsiteX7" fmla="*/ 0 w 585176"/>
                        <a:gd name="connsiteY7" fmla="*/ 39539 h 116264"/>
                        <a:gd name="connsiteX8" fmla="*/ 39539 w 585176"/>
                        <a:gd name="connsiteY8" fmla="*/ 0 h 116264"/>
                        <a:gd name="connsiteX0" fmla="*/ 39539 w 585176"/>
                        <a:gd name="connsiteY0" fmla="*/ 0 h 116264"/>
                        <a:gd name="connsiteX1" fmla="*/ 433735 w 585176"/>
                        <a:gd name="connsiteY1" fmla="*/ 0 h 116264"/>
                        <a:gd name="connsiteX2" fmla="*/ 473274 w 585176"/>
                        <a:gd name="connsiteY2" fmla="*/ 39539 h 116264"/>
                        <a:gd name="connsiteX3" fmla="*/ 585176 w 585176"/>
                        <a:gd name="connsiteY3" fmla="*/ 116264 h 116264"/>
                        <a:gd name="connsiteX4" fmla="*/ 229910 w 585176"/>
                        <a:gd name="connsiteY4" fmla="*/ 48684 h 116264"/>
                        <a:gd name="connsiteX5" fmla="*/ 0 w 585176"/>
                        <a:gd name="connsiteY5" fmla="*/ 79078 h 116264"/>
                        <a:gd name="connsiteX6" fmla="*/ 0 w 585176"/>
                        <a:gd name="connsiteY6" fmla="*/ 79078 h 116264"/>
                        <a:gd name="connsiteX7" fmla="*/ 0 w 585176"/>
                        <a:gd name="connsiteY7" fmla="*/ 39539 h 116264"/>
                        <a:gd name="connsiteX8" fmla="*/ 39539 w 58517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13240 w 598416"/>
                        <a:gd name="connsiteY6" fmla="*/ 79078 h 116264"/>
                        <a:gd name="connsiteX7" fmla="*/ 0 w 598416"/>
                        <a:gd name="connsiteY7" fmla="*/ 34239 h 116264"/>
                        <a:gd name="connsiteX8" fmla="*/ 52779 w 59841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23170 w 598416"/>
                        <a:gd name="connsiteY6" fmla="*/ 83054 h 116264"/>
                        <a:gd name="connsiteX7" fmla="*/ 0 w 598416"/>
                        <a:gd name="connsiteY7" fmla="*/ 34239 h 116264"/>
                        <a:gd name="connsiteX8" fmla="*/ 52779 w 59841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63322 w 598416"/>
                        <a:gd name="connsiteY6" fmla="*/ 74365 h 116264"/>
                        <a:gd name="connsiteX7" fmla="*/ 0 w 598416"/>
                        <a:gd name="connsiteY7" fmla="*/ 34239 h 116264"/>
                        <a:gd name="connsiteX8" fmla="*/ 52779 w 59841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63322 w 598416"/>
                        <a:gd name="connsiteY6" fmla="*/ 74365 h 116264"/>
                        <a:gd name="connsiteX7" fmla="*/ 0 w 598416"/>
                        <a:gd name="connsiteY7" fmla="*/ 34239 h 116264"/>
                        <a:gd name="connsiteX8" fmla="*/ 52779 w 59841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0 w 598416"/>
                        <a:gd name="connsiteY6" fmla="*/ 34239 h 116264"/>
                        <a:gd name="connsiteX7" fmla="*/ 52779 w 598416"/>
                        <a:gd name="connsiteY7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0 w 598416"/>
                        <a:gd name="connsiteY6" fmla="*/ 34239 h 116264"/>
                        <a:gd name="connsiteX7" fmla="*/ 52779 w 598416"/>
                        <a:gd name="connsiteY7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28174 w 598416"/>
                        <a:gd name="connsiteY5" fmla="*/ 75531 h 116264"/>
                        <a:gd name="connsiteX6" fmla="*/ 0 w 598416"/>
                        <a:gd name="connsiteY6" fmla="*/ 34239 h 116264"/>
                        <a:gd name="connsiteX7" fmla="*/ 52779 w 598416"/>
                        <a:gd name="connsiteY7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28174 w 598416"/>
                        <a:gd name="connsiteY5" fmla="*/ 75531 h 116264"/>
                        <a:gd name="connsiteX6" fmla="*/ 0 w 598416"/>
                        <a:gd name="connsiteY6" fmla="*/ 34239 h 116264"/>
                        <a:gd name="connsiteX7" fmla="*/ 52779 w 598416"/>
                        <a:gd name="connsiteY7" fmla="*/ 0 h 1162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98416" h="116264">
                          <a:moveTo>
                            <a:pt x="52779" y="0"/>
                          </a:moveTo>
                          <a:lnTo>
                            <a:pt x="446975" y="0"/>
                          </a:lnTo>
                          <a:cubicBezTo>
                            <a:pt x="468812" y="0"/>
                            <a:pt x="486514" y="17702"/>
                            <a:pt x="486514" y="39539"/>
                          </a:cubicBezTo>
                          <a:lnTo>
                            <a:pt x="598416" y="116264"/>
                          </a:lnTo>
                          <a:cubicBezTo>
                            <a:pt x="519799" y="107042"/>
                            <a:pt x="338190" y="55473"/>
                            <a:pt x="243150" y="48684"/>
                          </a:cubicBezTo>
                          <a:cubicBezTo>
                            <a:pt x="148110" y="41895"/>
                            <a:pt x="107315" y="66309"/>
                            <a:pt x="28174" y="75531"/>
                          </a:cubicBezTo>
                          <a:cubicBezTo>
                            <a:pt x="-6106" y="67677"/>
                            <a:pt x="4413" y="49185"/>
                            <a:pt x="0" y="34239"/>
                          </a:cubicBezTo>
                          <a:cubicBezTo>
                            <a:pt x="0" y="12402"/>
                            <a:pt x="30942" y="0"/>
                            <a:pt x="52779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39" name="フリーフォーム: 図形 338">
                      <a:extLst>
                        <a:ext uri="{FF2B5EF4-FFF2-40B4-BE49-F238E27FC236}">
                          <a16:creationId xmlns:a16="http://schemas.microsoft.com/office/drawing/2014/main" id="{0A92E32F-2741-47F1-A120-C4E349C5A242}"/>
                        </a:ext>
                      </a:extLst>
                    </p:cNvPr>
                    <p:cNvSpPr/>
                    <p:nvPr/>
                  </p:nvSpPr>
                  <p:spPr>
                    <a:xfrm rot="17497709">
                      <a:off x="765675" y="4070511"/>
                      <a:ext cx="422053" cy="1037353"/>
                    </a:xfrm>
                    <a:custGeom>
                      <a:avLst/>
                      <a:gdLst>
                        <a:gd name="connsiteX0" fmla="*/ 315192 w 334508"/>
                        <a:gd name="connsiteY0" fmla="*/ 37879 h 991241"/>
                        <a:gd name="connsiteX1" fmla="*/ 321704 w 334508"/>
                        <a:gd name="connsiteY1" fmla="*/ 143203 h 991241"/>
                        <a:gd name="connsiteX2" fmla="*/ 189158 w 334508"/>
                        <a:gd name="connsiteY2" fmla="*/ 372778 h 991241"/>
                        <a:gd name="connsiteX3" fmla="*/ 189158 w 334508"/>
                        <a:gd name="connsiteY3" fmla="*/ 897301 h 991241"/>
                        <a:gd name="connsiteX4" fmla="*/ 95218 w 334508"/>
                        <a:gd name="connsiteY4" fmla="*/ 991241 h 991241"/>
                        <a:gd name="connsiteX5" fmla="*/ 1278 w 334508"/>
                        <a:gd name="connsiteY5" fmla="*/ 897301 h 991241"/>
                        <a:gd name="connsiteX6" fmla="*/ 1278 w 334508"/>
                        <a:gd name="connsiteY6" fmla="*/ 355893 h 991241"/>
                        <a:gd name="connsiteX7" fmla="*/ 1484 w 334508"/>
                        <a:gd name="connsiteY7" fmla="*/ 354871 h 991241"/>
                        <a:gd name="connsiteX8" fmla="*/ 0 w 334508"/>
                        <a:gd name="connsiteY8" fmla="*/ 333581 h 991241"/>
                        <a:gd name="connsiteX9" fmla="*/ 12082 w 334508"/>
                        <a:gd name="connsiteY9" fmla="*/ 297652 h 991241"/>
                        <a:gd name="connsiteX10" fmla="*/ 156366 w 334508"/>
                        <a:gd name="connsiteY10" fmla="*/ 47745 h 991241"/>
                        <a:gd name="connsiteX11" fmla="*/ 286764 w 334508"/>
                        <a:gd name="connsiteY11" fmla="*/ 12805 h 991241"/>
                        <a:gd name="connsiteX12" fmla="*/ 315192 w 334508"/>
                        <a:gd name="connsiteY12" fmla="*/ 37879 h 991241"/>
                        <a:gd name="connsiteX0" fmla="*/ 95218 w 334508"/>
                        <a:gd name="connsiteY0" fmla="*/ 991241 h 1082681"/>
                        <a:gd name="connsiteX1" fmla="*/ 1278 w 334508"/>
                        <a:gd name="connsiteY1" fmla="*/ 897301 h 1082681"/>
                        <a:gd name="connsiteX2" fmla="*/ 1278 w 334508"/>
                        <a:gd name="connsiteY2" fmla="*/ 355893 h 1082681"/>
                        <a:gd name="connsiteX3" fmla="*/ 1484 w 334508"/>
                        <a:gd name="connsiteY3" fmla="*/ 354871 h 1082681"/>
                        <a:gd name="connsiteX4" fmla="*/ 0 w 334508"/>
                        <a:gd name="connsiteY4" fmla="*/ 333581 h 1082681"/>
                        <a:gd name="connsiteX5" fmla="*/ 12082 w 334508"/>
                        <a:gd name="connsiteY5" fmla="*/ 297652 h 1082681"/>
                        <a:gd name="connsiteX6" fmla="*/ 156366 w 334508"/>
                        <a:gd name="connsiteY6" fmla="*/ 47745 h 1082681"/>
                        <a:gd name="connsiteX7" fmla="*/ 286764 w 334508"/>
                        <a:gd name="connsiteY7" fmla="*/ 12805 h 1082681"/>
                        <a:gd name="connsiteX8" fmla="*/ 315192 w 334508"/>
                        <a:gd name="connsiteY8" fmla="*/ 37879 h 1082681"/>
                        <a:gd name="connsiteX9" fmla="*/ 321704 w 334508"/>
                        <a:gd name="connsiteY9" fmla="*/ 143203 h 1082681"/>
                        <a:gd name="connsiteX10" fmla="*/ 189158 w 334508"/>
                        <a:gd name="connsiteY10" fmla="*/ 372778 h 1082681"/>
                        <a:gd name="connsiteX11" fmla="*/ 189158 w 334508"/>
                        <a:gd name="connsiteY11" fmla="*/ 897301 h 1082681"/>
                        <a:gd name="connsiteX12" fmla="*/ 186658 w 334508"/>
                        <a:gd name="connsiteY12" fmla="*/ 1082681 h 1082681"/>
                        <a:gd name="connsiteX0" fmla="*/ 95218 w 334508"/>
                        <a:gd name="connsiteY0" fmla="*/ 991241 h 991241"/>
                        <a:gd name="connsiteX1" fmla="*/ 1278 w 334508"/>
                        <a:gd name="connsiteY1" fmla="*/ 897301 h 991241"/>
                        <a:gd name="connsiteX2" fmla="*/ 1278 w 334508"/>
                        <a:gd name="connsiteY2" fmla="*/ 355893 h 991241"/>
                        <a:gd name="connsiteX3" fmla="*/ 1484 w 334508"/>
                        <a:gd name="connsiteY3" fmla="*/ 354871 h 991241"/>
                        <a:gd name="connsiteX4" fmla="*/ 0 w 334508"/>
                        <a:gd name="connsiteY4" fmla="*/ 333581 h 991241"/>
                        <a:gd name="connsiteX5" fmla="*/ 12082 w 334508"/>
                        <a:gd name="connsiteY5" fmla="*/ 297652 h 991241"/>
                        <a:gd name="connsiteX6" fmla="*/ 156366 w 334508"/>
                        <a:gd name="connsiteY6" fmla="*/ 47745 h 991241"/>
                        <a:gd name="connsiteX7" fmla="*/ 286764 w 334508"/>
                        <a:gd name="connsiteY7" fmla="*/ 12805 h 991241"/>
                        <a:gd name="connsiteX8" fmla="*/ 315192 w 334508"/>
                        <a:gd name="connsiteY8" fmla="*/ 37879 h 991241"/>
                        <a:gd name="connsiteX9" fmla="*/ 321704 w 334508"/>
                        <a:gd name="connsiteY9" fmla="*/ 143203 h 991241"/>
                        <a:gd name="connsiteX10" fmla="*/ 189158 w 334508"/>
                        <a:gd name="connsiteY10" fmla="*/ 372778 h 991241"/>
                        <a:gd name="connsiteX11" fmla="*/ 189158 w 334508"/>
                        <a:gd name="connsiteY11" fmla="*/ 897301 h 991241"/>
                        <a:gd name="connsiteX0" fmla="*/ 1278 w 334508"/>
                        <a:gd name="connsiteY0" fmla="*/ 897301 h 897301"/>
                        <a:gd name="connsiteX1" fmla="*/ 1278 w 334508"/>
                        <a:gd name="connsiteY1" fmla="*/ 355893 h 897301"/>
                        <a:gd name="connsiteX2" fmla="*/ 1484 w 334508"/>
                        <a:gd name="connsiteY2" fmla="*/ 354871 h 897301"/>
                        <a:gd name="connsiteX3" fmla="*/ 0 w 334508"/>
                        <a:gd name="connsiteY3" fmla="*/ 333581 h 897301"/>
                        <a:gd name="connsiteX4" fmla="*/ 12082 w 334508"/>
                        <a:gd name="connsiteY4" fmla="*/ 297652 h 897301"/>
                        <a:gd name="connsiteX5" fmla="*/ 156366 w 334508"/>
                        <a:gd name="connsiteY5" fmla="*/ 47745 h 897301"/>
                        <a:gd name="connsiteX6" fmla="*/ 286764 w 334508"/>
                        <a:gd name="connsiteY6" fmla="*/ 12805 h 897301"/>
                        <a:gd name="connsiteX7" fmla="*/ 315192 w 334508"/>
                        <a:gd name="connsiteY7" fmla="*/ 37879 h 897301"/>
                        <a:gd name="connsiteX8" fmla="*/ 321704 w 334508"/>
                        <a:gd name="connsiteY8" fmla="*/ 143203 h 897301"/>
                        <a:gd name="connsiteX9" fmla="*/ 189158 w 334508"/>
                        <a:gd name="connsiteY9" fmla="*/ 372778 h 897301"/>
                        <a:gd name="connsiteX10" fmla="*/ 189158 w 334508"/>
                        <a:gd name="connsiteY10" fmla="*/ 897301 h 897301"/>
                        <a:gd name="connsiteX0" fmla="*/ 0 w 408583"/>
                        <a:gd name="connsiteY0" fmla="*/ 664187 h 897301"/>
                        <a:gd name="connsiteX1" fmla="*/ 75353 w 408583"/>
                        <a:gd name="connsiteY1" fmla="*/ 355893 h 897301"/>
                        <a:gd name="connsiteX2" fmla="*/ 75559 w 408583"/>
                        <a:gd name="connsiteY2" fmla="*/ 354871 h 897301"/>
                        <a:gd name="connsiteX3" fmla="*/ 74075 w 408583"/>
                        <a:gd name="connsiteY3" fmla="*/ 333581 h 897301"/>
                        <a:gd name="connsiteX4" fmla="*/ 86157 w 408583"/>
                        <a:gd name="connsiteY4" fmla="*/ 297652 h 897301"/>
                        <a:gd name="connsiteX5" fmla="*/ 230441 w 408583"/>
                        <a:gd name="connsiteY5" fmla="*/ 47745 h 897301"/>
                        <a:gd name="connsiteX6" fmla="*/ 360839 w 408583"/>
                        <a:gd name="connsiteY6" fmla="*/ 12805 h 897301"/>
                        <a:gd name="connsiteX7" fmla="*/ 389267 w 408583"/>
                        <a:gd name="connsiteY7" fmla="*/ 37879 h 897301"/>
                        <a:gd name="connsiteX8" fmla="*/ 395779 w 408583"/>
                        <a:gd name="connsiteY8" fmla="*/ 143203 h 897301"/>
                        <a:gd name="connsiteX9" fmla="*/ 263233 w 408583"/>
                        <a:gd name="connsiteY9" fmla="*/ 372778 h 897301"/>
                        <a:gd name="connsiteX10" fmla="*/ 263233 w 408583"/>
                        <a:gd name="connsiteY10" fmla="*/ 897301 h 897301"/>
                        <a:gd name="connsiteX0" fmla="*/ 5451 w 334508"/>
                        <a:gd name="connsiteY0" fmla="*/ 881985 h 897301"/>
                        <a:gd name="connsiteX1" fmla="*/ 1278 w 334508"/>
                        <a:gd name="connsiteY1" fmla="*/ 355893 h 897301"/>
                        <a:gd name="connsiteX2" fmla="*/ 1484 w 334508"/>
                        <a:gd name="connsiteY2" fmla="*/ 354871 h 897301"/>
                        <a:gd name="connsiteX3" fmla="*/ 0 w 334508"/>
                        <a:gd name="connsiteY3" fmla="*/ 333581 h 897301"/>
                        <a:gd name="connsiteX4" fmla="*/ 12082 w 334508"/>
                        <a:gd name="connsiteY4" fmla="*/ 297652 h 897301"/>
                        <a:gd name="connsiteX5" fmla="*/ 156366 w 334508"/>
                        <a:gd name="connsiteY5" fmla="*/ 47745 h 897301"/>
                        <a:gd name="connsiteX6" fmla="*/ 286764 w 334508"/>
                        <a:gd name="connsiteY6" fmla="*/ 12805 h 897301"/>
                        <a:gd name="connsiteX7" fmla="*/ 315192 w 334508"/>
                        <a:gd name="connsiteY7" fmla="*/ 37879 h 897301"/>
                        <a:gd name="connsiteX8" fmla="*/ 321704 w 334508"/>
                        <a:gd name="connsiteY8" fmla="*/ 143203 h 897301"/>
                        <a:gd name="connsiteX9" fmla="*/ 189158 w 334508"/>
                        <a:gd name="connsiteY9" fmla="*/ 372778 h 897301"/>
                        <a:gd name="connsiteX10" fmla="*/ 189158 w 334508"/>
                        <a:gd name="connsiteY10" fmla="*/ 897301 h 897301"/>
                        <a:gd name="connsiteX0" fmla="*/ 5451 w 334508"/>
                        <a:gd name="connsiteY0" fmla="*/ 881985 h 881985"/>
                        <a:gd name="connsiteX1" fmla="*/ 1278 w 334508"/>
                        <a:gd name="connsiteY1" fmla="*/ 355893 h 881985"/>
                        <a:gd name="connsiteX2" fmla="*/ 1484 w 334508"/>
                        <a:gd name="connsiteY2" fmla="*/ 354871 h 881985"/>
                        <a:gd name="connsiteX3" fmla="*/ 0 w 334508"/>
                        <a:gd name="connsiteY3" fmla="*/ 333581 h 881985"/>
                        <a:gd name="connsiteX4" fmla="*/ 12082 w 334508"/>
                        <a:gd name="connsiteY4" fmla="*/ 297652 h 881985"/>
                        <a:gd name="connsiteX5" fmla="*/ 156366 w 334508"/>
                        <a:gd name="connsiteY5" fmla="*/ 47745 h 881985"/>
                        <a:gd name="connsiteX6" fmla="*/ 286764 w 334508"/>
                        <a:gd name="connsiteY6" fmla="*/ 12805 h 881985"/>
                        <a:gd name="connsiteX7" fmla="*/ 315192 w 334508"/>
                        <a:gd name="connsiteY7" fmla="*/ 37879 h 881985"/>
                        <a:gd name="connsiteX8" fmla="*/ 321704 w 334508"/>
                        <a:gd name="connsiteY8" fmla="*/ 143203 h 881985"/>
                        <a:gd name="connsiteX9" fmla="*/ 189158 w 334508"/>
                        <a:gd name="connsiteY9" fmla="*/ 372778 h 881985"/>
                        <a:gd name="connsiteX10" fmla="*/ 194708 w 334508"/>
                        <a:gd name="connsiteY10" fmla="*/ 816544 h 881985"/>
                        <a:gd name="connsiteX0" fmla="*/ 4173 w 333230"/>
                        <a:gd name="connsiteY0" fmla="*/ 881985 h 881985"/>
                        <a:gd name="connsiteX1" fmla="*/ 0 w 333230"/>
                        <a:gd name="connsiteY1" fmla="*/ 355893 h 881985"/>
                        <a:gd name="connsiteX2" fmla="*/ 206 w 333230"/>
                        <a:gd name="connsiteY2" fmla="*/ 354871 h 881985"/>
                        <a:gd name="connsiteX3" fmla="*/ 10804 w 333230"/>
                        <a:gd name="connsiteY3" fmla="*/ 297652 h 881985"/>
                        <a:gd name="connsiteX4" fmla="*/ 155088 w 333230"/>
                        <a:gd name="connsiteY4" fmla="*/ 47745 h 881985"/>
                        <a:gd name="connsiteX5" fmla="*/ 285486 w 333230"/>
                        <a:gd name="connsiteY5" fmla="*/ 12805 h 881985"/>
                        <a:gd name="connsiteX6" fmla="*/ 313914 w 333230"/>
                        <a:gd name="connsiteY6" fmla="*/ 37879 h 881985"/>
                        <a:gd name="connsiteX7" fmla="*/ 320426 w 333230"/>
                        <a:gd name="connsiteY7" fmla="*/ 143203 h 881985"/>
                        <a:gd name="connsiteX8" fmla="*/ 187880 w 333230"/>
                        <a:gd name="connsiteY8" fmla="*/ 372778 h 881985"/>
                        <a:gd name="connsiteX9" fmla="*/ 193430 w 333230"/>
                        <a:gd name="connsiteY9" fmla="*/ 816544 h 881985"/>
                        <a:gd name="connsiteX0" fmla="*/ 4173 w 333230"/>
                        <a:gd name="connsiteY0" fmla="*/ 881985 h 881985"/>
                        <a:gd name="connsiteX1" fmla="*/ 0 w 333230"/>
                        <a:gd name="connsiteY1" fmla="*/ 355893 h 881985"/>
                        <a:gd name="connsiteX2" fmla="*/ 38936 w 333230"/>
                        <a:gd name="connsiteY2" fmla="*/ 219973 h 881985"/>
                        <a:gd name="connsiteX3" fmla="*/ 10804 w 333230"/>
                        <a:gd name="connsiteY3" fmla="*/ 297652 h 881985"/>
                        <a:gd name="connsiteX4" fmla="*/ 155088 w 333230"/>
                        <a:gd name="connsiteY4" fmla="*/ 47745 h 881985"/>
                        <a:gd name="connsiteX5" fmla="*/ 285486 w 333230"/>
                        <a:gd name="connsiteY5" fmla="*/ 12805 h 881985"/>
                        <a:gd name="connsiteX6" fmla="*/ 313914 w 333230"/>
                        <a:gd name="connsiteY6" fmla="*/ 37879 h 881985"/>
                        <a:gd name="connsiteX7" fmla="*/ 320426 w 333230"/>
                        <a:gd name="connsiteY7" fmla="*/ 143203 h 881985"/>
                        <a:gd name="connsiteX8" fmla="*/ 187880 w 333230"/>
                        <a:gd name="connsiteY8" fmla="*/ 372778 h 881985"/>
                        <a:gd name="connsiteX9" fmla="*/ 193430 w 333230"/>
                        <a:gd name="connsiteY9" fmla="*/ 816544 h 881985"/>
                        <a:gd name="connsiteX0" fmla="*/ 8149 w 337206"/>
                        <a:gd name="connsiteY0" fmla="*/ 881985 h 881985"/>
                        <a:gd name="connsiteX1" fmla="*/ 3976 w 337206"/>
                        <a:gd name="connsiteY1" fmla="*/ 355893 h 881985"/>
                        <a:gd name="connsiteX2" fmla="*/ 14780 w 337206"/>
                        <a:gd name="connsiteY2" fmla="*/ 297652 h 881985"/>
                        <a:gd name="connsiteX3" fmla="*/ 159064 w 337206"/>
                        <a:gd name="connsiteY3" fmla="*/ 47745 h 881985"/>
                        <a:gd name="connsiteX4" fmla="*/ 289462 w 337206"/>
                        <a:gd name="connsiteY4" fmla="*/ 12805 h 881985"/>
                        <a:gd name="connsiteX5" fmla="*/ 317890 w 337206"/>
                        <a:gd name="connsiteY5" fmla="*/ 37879 h 881985"/>
                        <a:gd name="connsiteX6" fmla="*/ 324402 w 337206"/>
                        <a:gd name="connsiteY6" fmla="*/ 143203 h 881985"/>
                        <a:gd name="connsiteX7" fmla="*/ 191856 w 337206"/>
                        <a:gd name="connsiteY7" fmla="*/ 372778 h 881985"/>
                        <a:gd name="connsiteX8" fmla="*/ 197406 w 337206"/>
                        <a:gd name="connsiteY8" fmla="*/ 816544 h 881985"/>
                        <a:gd name="connsiteX0" fmla="*/ 4173 w 333230"/>
                        <a:gd name="connsiteY0" fmla="*/ 881985 h 881985"/>
                        <a:gd name="connsiteX1" fmla="*/ 0 w 333230"/>
                        <a:gd name="connsiteY1" fmla="*/ 355893 h 881985"/>
                        <a:gd name="connsiteX2" fmla="*/ 29175 w 333230"/>
                        <a:gd name="connsiteY2" fmla="*/ 266459 h 881985"/>
                        <a:gd name="connsiteX3" fmla="*/ 155088 w 333230"/>
                        <a:gd name="connsiteY3" fmla="*/ 47745 h 881985"/>
                        <a:gd name="connsiteX4" fmla="*/ 285486 w 333230"/>
                        <a:gd name="connsiteY4" fmla="*/ 12805 h 881985"/>
                        <a:gd name="connsiteX5" fmla="*/ 313914 w 333230"/>
                        <a:gd name="connsiteY5" fmla="*/ 37879 h 881985"/>
                        <a:gd name="connsiteX6" fmla="*/ 320426 w 333230"/>
                        <a:gd name="connsiteY6" fmla="*/ 143203 h 881985"/>
                        <a:gd name="connsiteX7" fmla="*/ 187880 w 333230"/>
                        <a:gd name="connsiteY7" fmla="*/ 372778 h 881985"/>
                        <a:gd name="connsiteX8" fmla="*/ 193430 w 333230"/>
                        <a:gd name="connsiteY8" fmla="*/ 816544 h 881985"/>
                        <a:gd name="connsiteX0" fmla="*/ 10790 w 339847"/>
                        <a:gd name="connsiteY0" fmla="*/ 881985 h 881985"/>
                        <a:gd name="connsiteX1" fmla="*/ 0 w 339847"/>
                        <a:gd name="connsiteY1" fmla="*/ 399502 h 881985"/>
                        <a:gd name="connsiteX2" fmla="*/ 35792 w 339847"/>
                        <a:gd name="connsiteY2" fmla="*/ 266459 h 881985"/>
                        <a:gd name="connsiteX3" fmla="*/ 161705 w 339847"/>
                        <a:gd name="connsiteY3" fmla="*/ 47745 h 881985"/>
                        <a:gd name="connsiteX4" fmla="*/ 292103 w 339847"/>
                        <a:gd name="connsiteY4" fmla="*/ 12805 h 881985"/>
                        <a:gd name="connsiteX5" fmla="*/ 320531 w 339847"/>
                        <a:gd name="connsiteY5" fmla="*/ 37879 h 881985"/>
                        <a:gd name="connsiteX6" fmla="*/ 327043 w 339847"/>
                        <a:gd name="connsiteY6" fmla="*/ 143203 h 881985"/>
                        <a:gd name="connsiteX7" fmla="*/ 194497 w 339847"/>
                        <a:gd name="connsiteY7" fmla="*/ 372778 h 881985"/>
                        <a:gd name="connsiteX8" fmla="*/ 200047 w 339847"/>
                        <a:gd name="connsiteY8" fmla="*/ 816544 h 881985"/>
                        <a:gd name="connsiteX0" fmla="*/ 11117 w 340174"/>
                        <a:gd name="connsiteY0" fmla="*/ 881985 h 881985"/>
                        <a:gd name="connsiteX1" fmla="*/ 327 w 340174"/>
                        <a:gd name="connsiteY1" fmla="*/ 399502 h 881985"/>
                        <a:gd name="connsiteX2" fmla="*/ 36119 w 340174"/>
                        <a:gd name="connsiteY2" fmla="*/ 266459 h 881985"/>
                        <a:gd name="connsiteX3" fmla="*/ 162032 w 340174"/>
                        <a:gd name="connsiteY3" fmla="*/ 47745 h 881985"/>
                        <a:gd name="connsiteX4" fmla="*/ 292430 w 340174"/>
                        <a:gd name="connsiteY4" fmla="*/ 12805 h 881985"/>
                        <a:gd name="connsiteX5" fmla="*/ 320858 w 340174"/>
                        <a:gd name="connsiteY5" fmla="*/ 37879 h 881985"/>
                        <a:gd name="connsiteX6" fmla="*/ 327370 w 340174"/>
                        <a:gd name="connsiteY6" fmla="*/ 143203 h 881985"/>
                        <a:gd name="connsiteX7" fmla="*/ 194824 w 340174"/>
                        <a:gd name="connsiteY7" fmla="*/ 372778 h 881985"/>
                        <a:gd name="connsiteX8" fmla="*/ 200374 w 340174"/>
                        <a:gd name="connsiteY8" fmla="*/ 816544 h 881985"/>
                        <a:gd name="connsiteX0" fmla="*/ 13668 w 342725"/>
                        <a:gd name="connsiteY0" fmla="*/ 881985 h 881985"/>
                        <a:gd name="connsiteX1" fmla="*/ 280 w 342725"/>
                        <a:gd name="connsiteY1" fmla="*/ 479088 h 881985"/>
                        <a:gd name="connsiteX2" fmla="*/ 38670 w 342725"/>
                        <a:gd name="connsiteY2" fmla="*/ 266459 h 881985"/>
                        <a:gd name="connsiteX3" fmla="*/ 164583 w 342725"/>
                        <a:gd name="connsiteY3" fmla="*/ 47745 h 881985"/>
                        <a:gd name="connsiteX4" fmla="*/ 294981 w 342725"/>
                        <a:gd name="connsiteY4" fmla="*/ 12805 h 881985"/>
                        <a:gd name="connsiteX5" fmla="*/ 323409 w 342725"/>
                        <a:gd name="connsiteY5" fmla="*/ 37879 h 881985"/>
                        <a:gd name="connsiteX6" fmla="*/ 329921 w 342725"/>
                        <a:gd name="connsiteY6" fmla="*/ 143203 h 881985"/>
                        <a:gd name="connsiteX7" fmla="*/ 197375 w 342725"/>
                        <a:gd name="connsiteY7" fmla="*/ 372778 h 881985"/>
                        <a:gd name="connsiteX8" fmla="*/ 202925 w 342725"/>
                        <a:gd name="connsiteY8" fmla="*/ 816544 h 881985"/>
                        <a:gd name="connsiteX0" fmla="*/ 25969 w 355026"/>
                        <a:gd name="connsiteY0" fmla="*/ 881985 h 881985"/>
                        <a:gd name="connsiteX1" fmla="*/ 165 w 355026"/>
                        <a:gd name="connsiteY1" fmla="*/ 490842 h 881985"/>
                        <a:gd name="connsiteX2" fmla="*/ 50971 w 355026"/>
                        <a:gd name="connsiteY2" fmla="*/ 266459 h 881985"/>
                        <a:gd name="connsiteX3" fmla="*/ 176884 w 355026"/>
                        <a:gd name="connsiteY3" fmla="*/ 47745 h 881985"/>
                        <a:gd name="connsiteX4" fmla="*/ 307282 w 355026"/>
                        <a:gd name="connsiteY4" fmla="*/ 12805 h 881985"/>
                        <a:gd name="connsiteX5" fmla="*/ 335710 w 355026"/>
                        <a:gd name="connsiteY5" fmla="*/ 37879 h 881985"/>
                        <a:gd name="connsiteX6" fmla="*/ 342222 w 355026"/>
                        <a:gd name="connsiteY6" fmla="*/ 143203 h 881985"/>
                        <a:gd name="connsiteX7" fmla="*/ 209676 w 355026"/>
                        <a:gd name="connsiteY7" fmla="*/ 372778 h 881985"/>
                        <a:gd name="connsiteX8" fmla="*/ 215226 w 355026"/>
                        <a:gd name="connsiteY8" fmla="*/ 816544 h 881985"/>
                        <a:gd name="connsiteX0" fmla="*/ 25969 w 355026"/>
                        <a:gd name="connsiteY0" fmla="*/ 881985 h 881985"/>
                        <a:gd name="connsiteX1" fmla="*/ 165 w 355026"/>
                        <a:gd name="connsiteY1" fmla="*/ 490842 h 881985"/>
                        <a:gd name="connsiteX2" fmla="*/ 50971 w 355026"/>
                        <a:gd name="connsiteY2" fmla="*/ 266459 h 881985"/>
                        <a:gd name="connsiteX3" fmla="*/ 176884 w 355026"/>
                        <a:gd name="connsiteY3" fmla="*/ 47745 h 881985"/>
                        <a:gd name="connsiteX4" fmla="*/ 307282 w 355026"/>
                        <a:gd name="connsiteY4" fmla="*/ 12805 h 881985"/>
                        <a:gd name="connsiteX5" fmla="*/ 335710 w 355026"/>
                        <a:gd name="connsiteY5" fmla="*/ 37879 h 881985"/>
                        <a:gd name="connsiteX6" fmla="*/ 342222 w 355026"/>
                        <a:gd name="connsiteY6" fmla="*/ 143203 h 881985"/>
                        <a:gd name="connsiteX7" fmla="*/ 209676 w 355026"/>
                        <a:gd name="connsiteY7" fmla="*/ 372778 h 881985"/>
                        <a:gd name="connsiteX8" fmla="*/ 215226 w 355026"/>
                        <a:gd name="connsiteY8" fmla="*/ 816544 h 881985"/>
                        <a:gd name="connsiteX0" fmla="*/ 27264 w 356321"/>
                        <a:gd name="connsiteY0" fmla="*/ 881985 h 881985"/>
                        <a:gd name="connsiteX1" fmla="*/ 1460 w 356321"/>
                        <a:gd name="connsiteY1" fmla="*/ 490842 h 881985"/>
                        <a:gd name="connsiteX2" fmla="*/ 52266 w 356321"/>
                        <a:gd name="connsiteY2" fmla="*/ 266459 h 881985"/>
                        <a:gd name="connsiteX3" fmla="*/ 178179 w 356321"/>
                        <a:gd name="connsiteY3" fmla="*/ 47745 h 881985"/>
                        <a:gd name="connsiteX4" fmla="*/ 308577 w 356321"/>
                        <a:gd name="connsiteY4" fmla="*/ 12805 h 881985"/>
                        <a:gd name="connsiteX5" fmla="*/ 337005 w 356321"/>
                        <a:gd name="connsiteY5" fmla="*/ 37879 h 881985"/>
                        <a:gd name="connsiteX6" fmla="*/ 343517 w 356321"/>
                        <a:gd name="connsiteY6" fmla="*/ 143203 h 881985"/>
                        <a:gd name="connsiteX7" fmla="*/ 210971 w 356321"/>
                        <a:gd name="connsiteY7" fmla="*/ 372778 h 881985"/>
                        <a:gd name="connsiteX8" fmla="*/ 216521 w 356321"/>
                        <a:gd name="connsiteY8" fmla="*/ 816544 h 881985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7246 w 357046"/>
                        <a:gd name="connsiteY8" fmla="*/ 816544 h 881374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7246 w 357046"/>
                        <a:gd name="connsiteY8" fmla="*/ 816544 h 881374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7246 w 357046"/>
                        <a:gd name="connsiteY8" fmla="*/ 816544 h 881374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7246 w 357046"/>
                        <a:gd name="connsiteY8" fmla="*/ 816544 h 881374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4450 w 357046"/>
                        <a:gd name="connsiteY8" fmla="*/ 766421 h 881374"/>
                        <a:gd name="connsiteX0" fmla="*/ 20916 w 357046"/>
                        <a:gd name="connsiteY0" fmla="*/ 881281 h 881281"/>
                        <a:gd name="connsiteX1" fmla="*/ 2185 w 357046"/>
                        <a:gd name="connsiteY1" fmla="*/ 490749 h 881281"/>
                        <a:gd name="connsiteX2" fmla="*/ 52991 w 357046"/>
                        <a:gd name="connsiteY2" fmla="*/ 266366 h 881281"/>
                        <a:gd name="connsiteX3" fmla="*/ 178904 w 357046"/>
                        <a:gd name="connsiteY3" fmla="*/ 47652 h 881281"/>
                        <a:gd name="connsiteX4" fmla="*/ 309302 w 357046"/>
                        <a:gd name="connsiteY4" fmla="*/ 12712 h 881281"/>
                        <a:gd name="connsiteX5" fmla="*/ 337730 w 357046"/>
                        <a:gd name="connsiteY5" fmla="*/ 37786 h 881281"/>
                        <a:gd name="connsiteX6" fmla="*/ 344242 w 357046"/>
                        <a:gd name="connsiteY6" fmla="*/ 143110 h 881281"/>
                        <a:gd name="connsiteX7" fmla="*/ 211696 w 357046"/>
                        <a:gd name="connsiteY7" fmla="*/ 372685 h 881281"/>
                        <a:gd name="connsiteX8" fmla="*/ 214450 w 357046"/>
                        <a:gd name="connsiteY8" fmla="*/ 766328 h 881281"/>
                        <a:gd name="connsiteX0" fmla="*/ 20916 w 357046"/>
                        <a:gd name="connsiteY0" fmla="*/ 879964 h 879964"/>
                        <a:gd name="connsiteX1" fmla="*/ 2185 w 357046"/>
                        <a:gd name="connsiteY1" fmla="*/ 489432 h 879964"/>
                        <a:gd name="connsiteX2" fmla="*/ 52991 w 357046"/>
                        <a:gd name="connsiteY2" fmla="*/ 265049 h 879964"/>
                        <a:gd name="connsiteX3" fmla="*/ 178904 w 357046"/>
                        <a:gd name="connsiteY3" fmla="*/ 46335 h 879964"/>
                        <a:gd name="connsiteX4" fmla="*/ 309302 w 357046"/>
                        <a:gd name="connsiteY4" fmla="*/ 11395 h 879964"/>
                        <a:gd name="connsiteX5" fmla="*/ 337730 w 357046"/>
                        <a:gd name="connsiteY5" fmla="*/ 36469 h 879964"/>
                        <a:gd name="connsiteX6" fmla="*/ 344242 w 357046"/>
                        <a:gd name="connsiteY6" fmla="*/ 141793 h 879964"/>
                        <a:gd name="connsiteX7" fmla="*/ 211696 w 357046"/>
                        <a:gd name="connsiteY7" fmla="*/ 371368 h 879964"/>
                        <a:gd name="connsiteX8" fmla="*/ 214450 w 357046"/>
                        <a:gd name="connsiteY8" fmla="*/ 765011 h 879964"/>
                        <a:gd name="connsiteX0" fmla="*/ 20916 w 357046"/>
                        <a:gd name="connsiteY0" fmla="*/ 877573 h 877573"/>
                        <a:gd name="connsiteX1" fmla="*/ 2185 w 357046"/>
                        <a:gd name="connsiteY1" fmla="*/ 487041 h 877573"/>
                        <a:gd name="connsiteX2" fmla="*/ 52991 w 357046"/>
                        <a:gd name="connsiteY2" fmla="*/ 262658 h 877573"/>
                        <a:gd name="connsiteX3" fmla="*/ 187706 w 357046"/>
                        <a:gd name="connsiteY3" fmla="*/ 57530 h 877573"/>
                        <a:gd name="connsiteX4" fmla="*/ 309302 w 357046"/>
                        <a:gd name="connsiteY4" fmla="*/ 9004 h 877573"/>
                        <a:gd name="connsiteX5" fmla="*/ 337730 w 357046"/>
                        <a:gd name="connsiteY5" fmla="*/ 34078 h 877573"/>
                        <a:gd name="connsiteX6" fmla="*/ 344242 w 357046"/>
                        <a:gd name="connsiteY6" fmla="*/ 139402 h 877573"/>
                        <a:gd name="connsiteX7" fmla="*/ 211696 w 357046"/>
                        <a:gd name="connsiteY7" fmla="*/ 368977 h 877573"/>
                        <a:gd name="connsiteX8" fmla="*/ 214450 w 357046"/>
                        <a:gd name="connsiteY8" fmla="*/ 762620 h 877573"/>
                        <a:gd name="connsiteX0" fmla="*/ 20916 w 357046"/>
                        <a:gd name="connsiteY0" fmla="*/ 877573 h 877573"/>
                        <a:gd name="connsiteX1" fmla="*/ 2185 w 357046"/>
                        <a:gd name="connsiteY1" fmla="*/ 487041 h 877573"/>
                        <a:gd name="connsiteX2" fmla="*/ 52991 w 357046"/>
                        <a:gd name="connsiteY2" fmla="*/ 262658 h 877573"/>
                        <a:gd name="connsiteX3" fmla="*/ 187706 w 357046"/>
                        <a:gd name="connsiteY3" fmla="*/ 57530 h 877573"/>
                        <a:gd name="connsiteX4" fmla="*/ 309302 w 357046"/>
                        <a:gd name="connsiteY4" fmla="*/ 9004 h 877573"/>
                        <a:gd name="connsiteX5" fmla="*/ 337730 w 357046"/>
                        <a:gd name="connsiteY5" fmla="*/ 34078 h 877573"/>
                        <a:gd name="connsiteX6" fmla="*/ 344242 w 357046"/>
                        <a:gd name="connsiteY6" fmla="*/ 139402 h 877573"/>
                        <a:gd name="connsiteX7" fmla="*/ 211696 w 357046"/>
                        <a:gd name="connsiteY7" fmla="*/ 368977 h 877573"/>
                        <a:gd name="connsiteX8" fmla="*/ 206248 w 357046"/>
                        <a:gd name="connsiteY8" fmla="*/ 696709 h 877573"/>
                        <a:gd name="connsiteX0" fmla="*/ 20916 w 357046"/>
                        <a:gd name="connsiteY0" fmla="*/ 877573 h 877573"/>
                        <a:gd name="connsiteX1" fmla="*/ 2185 w 357046"/>
                        <a:gd name="connsiteY1" fmla="*/ 487041 h 877573"/>
                        <a:gd name="connsiteX2" fmla="*/ 52991 w 357046"/>
                        <a:gd name="connsiteY2" fmla="*/ 262658 h 877573"/>
                        <a:gd name="connsiteX3" fmla="*/ 187706 w 357046"/>
                        <a:gd name="connsiteY3" fmla="*/ 57530 h 877573"/>
                        <a:gd name="connsiteX4" fmla="*/ 309302 w 357046"/>
                        <a:gd name="connsiteY4" fmla="*/ 9004 h 877573"/>
                        <a:gd name="connsiteX5" fmla="*/ 337730 w 357046"/>
                        <a:gd name="connsiteY5" fmla="*/ 34078 h 877573"/>
                        <a:gd name="connsiteX6" fmla="*/ 344242 w 357046"/>
                        <a:gd name="connsiteY6" fmla="*/ 139402 h 877573"/>
                        <a:gd name="connsiteX7" fmla="*/ 211696 w 357046"/>
                        <a:gd name="connsiteY7" fmla="*/ 368977 h 877573"/>
                        <a:gd name="connsiteX8" fmla="*/ 210140 w 357046"/>
                        <a:gd name="connsiteY8" fmla="*/ 725905 h 87757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57046" h="877573">
                          <a:moveTo>
                            <a:pt x="20916" y="877573"/>
                          </a:moveTo>
                          <a:cubicBezTo>
                            <a:pt x="2901" y="740678"/>
                            <a:pt x="-3920" y="606175"/>
                            <a:pt x="2185" y="487041"/>
                          </a:cubicBezTo>
                          <a:cubicBezTo>
                            <a:pt x="-375" y="432092"/>
                            <a:pt x="27143" y="314016"/>
                            <a:pt x="52991" y="262658"/>
                          </a:cubicBezTo>
                          <a:cubicBezTo>
                            <a:pt x="94962" y="189753"/>
                            <a:pt x="145838" y="96239"/>
                            <a:pt x="187706" y="57530"/>
                          </a:cubicBezTo>
                          <a:cubicBezTo>
                            <a:pt x="229574" y="18821"/>
                            <a:pt x="263645" y="-17357"/>
                            <a:pt x="309302" y="9004"/>
                          </a:cubicBezTo>
                          <a:cubicBezTo>
                            <a:pt x="320716" y="15594"/>
                            <a:pt x="330254" y="24185"/>
                            <a:pt x="337730" y="34078"/>
                          </a:cubicBezTo>
                          <a:cubicBezTo>
                            <a:pt x="360155" y="63759"/>
                            <a:pt x="364012" y="105159"/>
                            <a:pt x="344242" y="139402"/>
                          </a:cubicBezTo>
                          <a:lnTo>
                            <a:pt x="211696" y="368977"/>
                          </a:lnTo>
                          <a:cubicBezTo>
                            <a:pt x="172837" y="526209"/>
                            <a:pt x="200399" y="652836"/>
                            <a:pt x="210140" y="725905"/>
                          </a:cubicBezTo>
                        </a:path>
                      </a:pathLst>
                    </a:cu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40" name="フリーフォーム: 図形 339">
                      <a:extLst>
                        <a:ext uri="{FF2B5EF4-FFF2-40B4-BE49-F238E27FC236}">
                          <a16:creationId xmlns:a16="http://schemas.microsoft.com/office/drawing/2014/main" id="{C0A71158-D609-403A-99A4-63B504000953}"/>
                        </a:ext>
                      </a:extLst>
                    </p:cNvPr>
                    <p:cNvSpPr/>
                    <p:nvPr/>
                  </p:nvSpPr>
                  <p:spPr>
                    <a:xfrm rot="19623778">
                      <a:off x="641794" y="4198085"/>
                      <a:ext cx="119166" cy="369492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  <a:gd name="connsiteX0" fmla="*/ 22876 w 111268"/>
                        <a:gd name="connsiteY0" fmla="*/ 4618 h 438031"/>
                        <a:gd name="connsiteX1" fmla="*/ 88125 w 111268"/>
                        <a:gd name="connsiteY1" fmla="*/ 103057 h 438031"/>
                        <a:gd name="connsiteX2" fmla="*/ 111268 w 111268"/>
                        <a:gd name="connsiteY2" fmla="*/ 353740 h 438031"/>
                        <a:gd name="connsiteX3" fmla="*/ 51446 w 111268"/>
                        <a:gd name="connsiteY3" fmla="*/ 438031 h 438031"/>
                        <a:gd name="connsiteX4" fmla="*/ 49728 w 111268"/>
                        <a:gd name="connsiteY4" fmla="*/ 435242 h 438031"/>
                        <a:gd name="connsiteX5" fmla="*/ 53619 w 111268"/>
                        <a:gd name="connsiteY5" fmla="*/ 91383 h 438031"/>
                        <a:gd name="connsiteX6" fmla="*/ 14742 w 111268"/>
                        <a:gd name="connsiteY6" fmla="*/ 8944 h 438031"/>
                        <a:gd name="connsiteX7" fmla="*/ 0 w 111268"/>
                        <a:gd name="connsiteY7" fmla="*/ 0 h 438031"/>
                        <a:gd name="connsiteX8" fmla="*/ 22876 w 111268"/>
                        <a:gd name="connsiteY8" fmla="*/ 4618 h 438031"/>
                        <a:gd name="connsiteX0" fmla="*/ 22876 w 111268"/>
                        <a:gd name="connsiteY0" fmla="*/ 4618 h 438031"/>
                        <a:gd name="connsiteX1" fmla="*/ 88125 w 111268"/>
                        <a:gd name="connsiteY1" fmla="*/ 103057 h 438031"/>
                        <a:gd name="connsiteX2" fmla="*/ 111268 w 111268"/>
                        <a:gd name="connsiteY2" fmla="*/ 353740 h 438031"/>
                        <a:gd name="connsiteX3" fmla="*/ 51446 w 111268"/>
                        <a:gd name="connsiteY3" fmla="*/ 438031 h 438031"/>
                        <a:gd name="connsiteX4" fmla="*/ 88063 w 111268"/>
                        <a:gd name="connsiteY4" fmla="*/ 354747 h 438031"/>
                        <a:gd name="connsiteX5" fmla="*/ 53619 w 111268"/>
                        <a:gd name="connsiteY5" fmla="*/ 91383 h 438031"/>
                        <a:gd name="connsiteX6" fmla="*/ 14742 w 111268"/>
                        <a:gd name="connsiteY6" fmla="*/ 8944 h 438031"/>
                        <a:gd name="connsiteX7" fmla="*/ 0 w 111268"/>
                        <a:gd name="connsiteY7" fmla="*/ 0 h 438031"/>
                        <a:gd name="connsiteX8" fmla="*/ 22876 w 111268"/>
                        <a:gd name="connsiteY8" fmla="*/ 4618 h 438031"/>
                        <a:gd name="connsiteX0" fmla="*/ 22876 w 111268"/>
                        <a:gd name="connsiteY0" fmla="*/ 4618 h 354747"/>
                        <a:gd name="connsiteX1" fmla="*/ 88125 w 111268"/>
                        <a:gd name="connsiteY1" fmla="*/ 103057 h 354747"/>
                        <a:gd name="connsiteX2" fmla="*/ 111268 w 111268"/>
                        <a:gd name="connsiteY2" fmla="*/ 353740 h 354747"/>
                        <a:gd name="connsiteX3" fmla="*/ 88063 w 111268"/>
                        <a:gd name="connsiteY3" fmla="*/ 354747 h 354747"/>
                        <a:gd name="connsiteX4" fmla="*/ 53619 w 111268"/>
                        <a:gd name="connsiteY4" fmla="*/ 91383 h 354747"/>
                        <a:gd name="connsiteX5" fmla="*/ 14742 w 111268"/>
                        <a:gd name="connsiteY5" fmla="*/ 8944 h 354747"/>
                        <a:gd name="connsiteX6" fmla="*/ 0 w 111268"/>
                        <a:gd name="connsiteY6" fmla="*/ 0 h 354747"/>
                        <a:gd name="connsiteX7" fmla="*/ 22876 w 111268"/>
                        <a:gd name="connsiteY7" fmla="*/ 4618 h 354747"/>
                        <a:gd name="connsiteX0" fmla="*/ 22876 w 111268"/>
                        <a:gd name="connsiteY0" fmla="*/ 4618 h 353740"/>
                        <a:gd name="connsiteX1" fmla="*/ 88125 w 111268"/>
                        <a:gd name="connsiteY1" fmla="*/ 103057 h 353740"/>
                        <a:gd name="connsiteX2" fmla="*/ 111268 w 111268"/>
                        <a:gd name="connsiteY2" fmla="*/ 353740 h 353740"/>
                        <a:gd name="connsiteX3" fmla="*/ 82099 w 111268"/>
                        <a:gd name="connsiteY3" fmla="*/ 344363 h 353740"/>
                        <a:gd name="connsiteX4" fmla="*/ 53619 w 111268"/>
                        <a:gd name="connsiteY4" fmla="*/ 91383 h 353740"/>
                        <a:gd name="connsiteX5" fmla="*/ 14742 w 111268"/>
                        <a:gd name="connsiteY5" fmla="*/ 8944 h 353740"/>
                        <a:gd name="connsiteX6" fmla="*/ 0 w 111268"/>
                        <a:gd name="connsiteY6" fmla="*/ 0 h 353740"/>
                        <a:gd name="connsiteX7" fmla="*/ 22876 w 111268"/>
                        <a:gd name="connsiteY7" fmla="*/ 4618 h 35374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1268" h="353740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111268" y="353740"/>
                          </a:lnTo>
                          <a:lnTo>
                            <a:pt x="82099" y="344363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lnTo>
                            <a:pt x="22876" y="4618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307" name="四角形: 角を丸くする 2">
                  <a:extLst>
                    <a:ext uri="{FF2B5EF4-FFF2-40B4-BE49-F238E27FC236}">
                      <a16:creationId xmlns:a16="http://schemas.microsoft.com/office/drawing/2014/main" id="{14D27394-94F0-4F54-BD8D-8A9344311697}"/>
                    </a:ext>
                  </a:extLst>
                </p:cNvPr>
                <p:cNvSpPr/>
                <p:nvPr/>
              </p:nvSpPr>
              <p:spPr>
                <a:xfrm rot="900000">
                  <a:off x="1271131" y="2899670"/>
                  <a:ext cx="497547" cy="568972"/>
                </a:xfrm>
                <a:custGeom>
                  <a:avLst/>
                  <a:gdLst>
                    <a:gd name="connsiteX0" fmla="*/ 0 w 497547"/>
                    <a:gd name="connsiteY0" fmla="*/ 52393 h 314350"/>
                    <a:gd name="connsiteX1" fmla="*/ 52393 w 497547"/>
                    <a:gd name="connsiteY1" fmla="*/ 0 h 314350"/>
                    <a:gd name="connsiteX2" fmla="*/ 445154 w 497547"/>
                    <a:gd name="connsiteY2" fmla="*/ 0 h 314350"/>
                    <a:gd name="connsiteX3" fmla="*/ 497547 w 497547"/>
                    <a:gd name="connsiteY3" fmla="*/ 52393 h 314350"/>
                    <a:gd name="connsiteX4" fmla="*/ 497547 w 497547"/>
                    <a:gd name="connsiteY4" fmla="*/ 261957 h 314350"/>
                    <a:gd name="connsiteX5" fmla="*/ 445154 w 497547"/>
                    <a:gd name="connsiteY5" fmla="*/ 314350 h 314350"/>
                    <a:gd name="connsiteX6" fmla="*/ 52393 w 497547"/>
                    <a:gd name="connsiteY6" fmla="*/ 314350 h 314350"/>
                    <a:gd name="connsiteX7" fmla="*/ 0 w 497547"/>
                    <a:gd name="connsiteY7" fmla="*/ 261957 h 314350"/>
                    <a:gd name="connsiteX8" fmla="*/ 0 w 497547"/>
                    <a:gd name="connsiteY8" fmla="*/ 52393 h 314350"/>
                    <a:gd name="connsiteX0" fmla="*/ 0 w 497547"/>
                    <a:gd name="connsiteY0" fmla="*/ 52393 h 411737"/>
                    <a:gd name="connsiteX1" fmla="*/ 52393 w 497547"/>
                    <a:gd name="connsiteY1" fmla="*/ 0 h 411737"/>
                    <a:gd name="connsiteX2" fmla="*/ 445154 w 497547"/>
                    <a:gd name="connsiteY2" fmla="*/ 0 h 411737"/>
                    <a:gd name="connsiteX3" fmla="*/ 497547 w 497547"/>
                    <a:gd name="connsiteY3" fmla="*/ 52393 h 411737"/>
                    <a:gd name="connsiteX4" fmla="*/ 497547 w 497547"/>
                    <a:gd name="connsiteY4" fmla="*/ 261957 h 411737"/>
                    <a:gd name="connsiteX5" fmla="*/ 445154 w 497547"/>
                    <a:gd name="connsiteY5" fmla="*/ 314350 h 411737"/>
                    <a:gd name="connsiteX6" fmla="*/ 66161 w 497547"/>
                    <a:gd name="connsiteY6" fmla="*/ 411737 h 411737"/>
                    <a:gd name="connsiteX7" fmla="*/ 0 w 497547"/>
                    <a:gd name="connsiteY7" fmla="*/ 261957 h 411737"/>
                    <a:gd name="connsiteX8" fmla="*/ 0 w 497547"/>
                    <a:gd name="connsiteY8" fmla="*/ 52393 h 411737"/>
                    <a:gd name="connsiteX0" fmla="*/ 0 w 497547"/>
                    <a:gd name="connsiteY0" fmla="*/ 52393 h 411737"/>
                    <a:gd name="connsiteX1" fmla="*/ 52393 w 497547"/>
                    <a:gd name="connsiteY1" fmla="*/ 0 h 411737"/>
                    <a:gd name="connsiteX2" fmla="*/ 445154 w 497547"/>
                    <a:gd name="connsiteY2" fmla="*/ 0 h 411737"/>
                    <a:gd name="connsiteX3" fmla="*/ 497547 w 497547"/>
                    <a:gd name="connsiteY3" fmla="*/ 52393 h 411737"/>
                    <a:gd name="connsiteX4" fmla="*/ 497547 w 497547"/>
                    <a:gd name="connsiteY4" fmla="*/ 261957 h 411737"/>
                    <a:gd name="connsiteX5" fmla="*/ 445154 w 497547"/>
                    <a:gd name="connsiteY5" fmla="*/ 314350 h 411737"/>
                    <a:gd name="connsiteX6" fmla="*/ 66161 w 497547"/>
                    <a:gd name="connsiteY6" fmla="*/ 411737 h 411737"/>
                    <a:gd name="connsiteX7" fmla="*/ 0 w 497547"/>
                    <a:gd name="connsiteY7" fmla="*/ 52393 h 411737"/>
                    <a:gd name="connsiteX0" fmla="*/ 0 w 497547"/>
                    <a:gd name="connsiteY0" fmla="*/ 52393 h 405574"/>
                    <a:gd name="connsiteX1" fmla="*/ 52393 w 497547"/>
                    <a:gd name="connsiteY1" fmla="*/ 0 h 405574"/>
                    <a:gd name="connsiteX2" fmla="*/ 445154 w 497547"/>
                    <a:gd name="connsiteY2" fmla="*/ 0 h 405574"/>
                    <a:gd name="connsiteX3" fmla="*/ 497547 w 497547"/>
                    <a:gd name="connsiteY3" fmla="*/ 52393 h 405574"/>
                    <a:gd name="connsiteX4" fmla="*/ 497547 w 497547"/>
                    <a:gd name="connsiteY4" fmla="*/ 261957 h 405574"/>
                    <a:gd name="connsiteX5" fmla="*/ 445154 w 497547"/>
                    <a:gd name="connsiteY5" fmla="*/ 314350 h 405574"/>
                    <a:gd name="connsiteX6" fmla="*/ 89163 w 497547"/>
                    <a:gd name="connsiteY6" fmla="*/ 405574 h 405574"/>
                    <a:gd name="connsiteX7" fmla="*/ 0 w 497547"/>
                    <a:gd name="connsiteY7" fmla="*/ 52393 h 4055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97547" h="405574">
                      <a:moveTo>
                        <a:pt x="0" y="52393"/>
                      </a:moveTo>
                      <a:cubicBezTo>
                        <a:pt x="0" y="23457"/>
                        <a:pt x="23457" y="0"/>
                        <a:pt x="52393" y="0"/>
                      </a:cubicBezTo>
                      <a:lnTo>
                        <a:pt x="445154" y="0"/>
                      </a:lnTo>
                      <a:cubicBezTo>
                        <a:pt x="474090" y="0"/>
                        <a:pt x="497547" y="23457"/>
                        <a:pt x="497547" y="52393"/>
                      </a:cubicBezTo>
                      <a:lnTo>
                        <a:pt x="497547" y="261957"/>
                      </a:lnTo>
                      <a:cubicBezTo>
                        <a:pt x="497547" y="290893"/>
                        <a:pt x="474090" y="314350"/>
                        <a:pt x="445154" y="314350"/>
                      </a:cubicBezTo>
                      <a:cubicBezTo>
                        <a:pt x="314234" y="314350"/>
                        <a:pt x="220083" y="405574"/>
                        <a:pt x="89163" y="405574"/>
                      </a:cubicBezTo>
                      <a:cubicBezTo>
                        <a:pt x="14971" y="361915"/>
                        <a:pt x="2295" y="121016"/>
                        <a:pt x="0" y="52393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08" name="グループ化 307">
                  <a:extLst>
                    <a:ext uri="{FF2B5EF4-FFF2-40B4-BE49-F238E27FC236}">
                      <a16:creationId xmlns:a16="http://schemas.microsoft.com/office/drawing/2014/main" id="{EFE4BD51-F3C6-4BA3-8988-CCF53F92AD9C}"/>
                    </a:ext>
                  </a:extLst>
                </p:cNvPr>
                <p:cNvGrpSpPr/>
                <p:nvPr/>
              </p:nvGrpSpPr>
              <p:grpSpPr>
                <a:xfrm>
                  <a:off x="1396547" y="906076"/>
                  <a:ext cx="1117485" cy="2643450"/>
                  <a:chOff x="492240" y="906076"/>
                  <a:chExt cx="1117485" cy="2643450"/>
                </a:xfrm>
              </p:grpSpPr>
              <p:sp>
                <p:nvSpPr>
                  <p:cNvPr id="309" name="四角形: 角を丸くする 59">
                    <a:extLst>
                      <a:ext uri="{FF2B5EF4-FFF2-40B4-BE49-F238E27FC236}">
                        <a16:creationId xmlns:a16="http://schemas.microsoft.com/office/drawing/2014/main" id="{A01299B5-7432-42D4-BB0A-2CE576008C10}"/>
                      </a:ext>
                    </a:extLst>
                  </p:cNvPr>
                  <p:cNvSpPr/>
                  <p:nvPr/>
                </p:nvSpPr>
                <p:spPr>
                  <a:xfrm rot="969257">
                    <a:off x="777307" y="2243609"/>
                    <a:ext cx="139154" cy="623695"/>
                  </a:xfrm>
                  <a:custGeom>
                    <a:avLst/>
                    <a:gdLst>
                      <a:gd name="connsiteX0" fmla="*/ 0 w 110867"/>
                      <a:gd name="connsiteY0" fmla="*/ 18478 h 487344"/>
                      <a:gd name="connsiteX1" fmla="*/ 18478 w 110867"/>
                      <a:gd name="connsiteY1" fmla="*/ 0 h 487344"/>
                      <a:gd name="connsiteX2" fmla="*/ 92389 w 110867"/>
                      <a:gd name="connsiteY2" fmla="*/ 0 h 487344"/>
                      <a:gd name="connsiteX3" fmla="*/ 110867 w 110867"/>
                      <a:gd name="connsiteY3" fmla="*/ 18478 h 487344"/>
                      <a:gd name="connsiteX4" fmla="*/ 110867 w 110867"/>
                      <a:gd name="connsiteY4" fmla="*/ 468866 h 487344"/>
                      <a:gd name="connsiteX5" fmla="*/ 92389 w 110867"/>
                      <a:gd name="connsiteY5" fmla="*/ 487344 h 487344"/>
                      <a:gd name="connsiteX6" fmla="*/ 18478 w 110867"/>
                      <a:gd name="connsiteY6" fmla="*/ 487344 h 487344"/>
                      <a:gd name="connsiteX7" fmla="*/ 0 w 110867"/>
                      <a:gd name="connsiteY7" fmla="*/ 468866 h 487344"/>
                      <a:gd name="connsiteX8" fmla="*/ 0 w 110867"/>
                      <a:gd name="connsiteY8" fmla="*/ 18478 h 487344"/>
                      <a:gd name="connsiteX0" fmla="*/ 0 w 110867"/>
                      <a:gd name="connsiteY0" fmla="*/ 154829 h 623695"/>
                      <a:gd name="connsiteX1" fmla="*/ 95502 w 110867"/>
                      <a:gd name="connsiteY1" fmla="*/ 0 h 623695"/>
                      <a:gd name="connsiteX2" fmla="*/ 92389 w 110867"/>
                      <a:gd name="connsiteY2" fmla="*/ 136351 h 623695"/>
                      <a:gd name="connsiteX3" fmla="*/ 110867 w 110867"/>
                      <a:gd name="connsiteY3" fmla="*/ 154829 h 623695"/>
                      <a:gd name="connsiteX4" fmla="*/ 110867 w 110867"/>
                      <a:gd name="connsiteY4" fmla="*/ 605217 h 623695"/>
                      <a:gd name="connsiteX5" fmla="*/ 92389 w 110867"/>
                      <a:gd name="connsiteY5" fmla="*/ 623695 h 623695"/>
                      <a:gd name="connsiteX6" fmla="*/ 18478 w 110867"/>
                      <a:gd name="connsiteY6" fmla="*/ 623695 h 623695"/>
                      <a:gd name="connsiteX7" fmla="*/ 0 w 110867"/>
                      <a:gd name="connsiteY7" fmla="*/ 605217 h 623695"/>
                      <a:gd name="connsiteX8" fmla="*/ 0 w 110867"/>
                      <a:gd name="connsiteY8" fmla="*/ 154829 h 623695"/>
                      <a:gd name="connsiteX0" fmla="*/ 0 w 110867"/>
                      <a:gd name="connsiteY0" fmla="*/ 154829 h 623695"/>
                      <a:gd name="connsiteX1" fmla="*/ 95502 w 110867"/>
                      <a:gd name="connsiteY1" fmla="*/ 0 h 623695"/>
                      <a:gd name="connsiteX2" fmla="*/ 110867 w 110867"/>
                      <a:gd name="connsiteY2" fmla="*/ 154829 h 623695"/>
                      <a:gd name="connsiteX3" fmla="*/ 110867 w 110867"/>
                      <a:gd name="connsiteY3" fmla="*/ 605217 h 623695"/>
                      <a:gd name="connsiteX4" fmla="*/ 92389 w 110867"/>
                      <a:gd name="connsiteY4" fmla="*/ 623695 h 623695"/>
                      <a:gd name="connsiteX5" fmla="*/ 18478 w 110867"/>
                      <a:gd name="connsiteY5" fmla="*/ 623695 h 623695"/>
                      <a:gd name="connsiteX6" fmla="*/ 0 w 110867"/>
                      <a:gd name="connsiteY6" fmla="*/ 605217 h 623695"/>
                      <a:gd name="connsiteX7" fmla="*/ 0 w 110867"/>
                      <a:gd name="connsiteY7" fmla="*/ 154829 h 623695"/>
                      <a:gd name="connsiteX0" fmla="*/ 0 w 126625"/>
                      <a:gd name="connsiteY0" fmla="*/ 228809 h 623695"/>
                      <a:gd name="connsiteX1" fmla="*/ 111260 w 126625"/>
                      <a:gd name="connsiteY1" fmla="*/ 0 h 623695"/>
                      <a:gd name="connsiteX2" fmla="*/ 126625 w 126625"/>
                      <a:gd name="connsiteY2" fmla="*/ 154829 h 623695"/>
                      <a:gd name="connsiteX3" fmla="*/ 126625 w 126625"/>
                      <a:gd name="connsiteY3" fmla="*/ 605217 h 623695"/>
                      <a:gd name="connsiteX4" fmla="*/ 108147 w 126625"/>
                      <a:gd name="connsiteY4" fmla="*/ 623695 h 623695"/>
                      <a:gd name="connsiteX5" fmla="*/ 34236 w 126625"/>
                      <a:gd name="connsiteY5" fmla="*/ 623695 h 623695"/>
                      <a:gd name="connsiteX6" fmla="*/ 15758 w 126625"/>
                      <a:gd name="connsiteY6" fmla="*/ 605217 h 623695"/>
                      <a:gd name="connsiteX7" fmla="*/ 0 w 126625"/>
                      <a:gd name="connsiteY7" fmla="*/ 228809 h 623695"/>
                      <a:gd name="connsiteX0" fmla="*/ 0 w 126625"/>
                      <a:gd name="connsiteY0" fmla="*/ 228809 h 623695"/>
                      <a:gd name="connsiteX1" fmla="*/ 111260 w 126625"/>
                      <a:gd name="connsiteY1" fmla="*/ 0 h 623695"/>
                      <a:gd name="connsiteX2" fmla="*/ 126625 w 126625"/>
                      <a:gd name="connsiteY2" fmla="*/ 154829 h 623695"/>
                      <a:gd name="connsiteX3" fmla="*/ 126625 w 126625"/>
                      <a:gd name="connsiteY3" fmla="*/ 605217 h 623695"/>
                      <a:gd name="connsiteX4" fmla="*/ 108147 w 126625"/>
                      <a:gd name="connsiteY4" fmla="*/ 623695 h 623695"/>
                      <a:gd name="connsiteX5" fmla="*/ 34236 w 126625"/>
                      <a:gd name="connsiteY5" fmla="*/ 623695 h 623695"/>
                      <a:gd name="connsiteX6" fmla="*/ 15758 w 126625"/>
                      <a:gd name="connsiteY6" fmla="*/ 605217 h 623695"/>
                      <a:gd name="connsiteX7" fmla="*/ 0 w 126625"/>
                      <a:gd name="connsiteY7" fmla="*/ 228809 h 623695"/>
                      <a:gd name="connsiteX0" fmla="*/ 12529 w 139154"/>
                      <a:gd name="connsiteY0" fmla="*/ 228809 h 623695"/>
                      <a:gd name="connsiteX1" fmla="*/ 123789 w 139154"/>
                      <a:gd name="connsiteY1" fmla="*/ 0 h 623695"/>
                      <a:gd name="connsiteX2" fmla="*/ 139154 w 139154"/>
                      <a:gd name="connsiteY2" fmla="*/ 154829 h 623695"/>
                      <a:gd name="connsiteX3" fmla="*/ 139154 w 139154"/>
                      <a:gd name="connsiteY3" fmla="*/ 605217 h 623695"/>
                      <a:gd name="connsiteX4" fmla="*/ 120676 w 139154"/>
                      <a:gd name="connsiteY4" fmla="*/ 623695 h 623695"/>
                      <a:gd name="connsiteX5" fmla="*/ 46765 w 139154"/>
                      <a:gd name="connsiteY5" fmla="*/ 623695 h 623695"/>
                      <a:gd name="connsiteX6" fmla="*/ 28287 w 139154"/>
                      <a:gd name="connsiteY6" fmla="*/ 605217 h 623695"/>
                      <a:gd name="connsiteX7" fmla="*/ 12529 w 139154"/>
                      <a:gd name="connsiteY7" fmla="*/ 228809 h 6236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39154" h="623695">
                        <a:moveTo>
                          <a:pt x="12529" y="228809"/>
                        </a:moveTo>
                        <a:cubicBezTo>
                          <a:pt x="45732" y="85030"/>
                          <a:pt x="113584" y="0"/>
                          <a:pt x="123789" y="0"/>
                        </a:cubicBezTo>
                        <a:cubicBezTo>
                          <a:pt x="142267" y="0"/>
                          <a:pt x="136593" y="53960"/>
                          <a:pt x="139154" y="154829"/>
                        </a:cubicBezTo>
                        <a:lnTo>
                          <a:pt x="139154" y="605217"/>
                        </a:lnTo>
                        <a:cubicBezTo>
                          <a:pt x="139154" y="615422"/>
                          <a:pt x="130881" y="623695"/>
                          <a:pt x="120676" y="623695"/>
                        </a:cubicBezTo>
                        <a:lnTo>
                          <a:pt x="46765" y="623695"/>
                        </a:lnTo>
                        <a:cubicBezTo>
                          <a:pt x="36560" y="623695"/>
                          <a:pt x="28287" y="615422"/>
                          <a:pt x="28287" y="605217"/>
                        </a:cubicBezTo>
                        <a:cubicBezTo>
                          <a:pt x="23034" y="479748"/>
                          <a:pt x="-21101" y="365541"/>
                          <a:pt x="12529" y="228809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0" name="フリーフォーム: 図形 309">
                    <a:extLst>
                      <a:ext uri="{FF2B5EF4-FFF2-40B4-BE49-F238E27FC236}">
                        <a16:creationId xmlns:a16="http://schemas.microsoft.com/office/drawing/2014/main" id="{B80844F2-E766-4C84-822C-22EACD8B8FCC}"/>
                      </a:ext>
                    </a:extLst>
                  </p:cNvPr>
                  <p:cNvSpPr/>
                  <p:nvPr/>
                </p:nvSpPr>
                <p:spPr>
                  <a:xfrm>
                    <a:off x="698565" y="2336567"/>
                    <a:ext cx="269789" cy="508339"/>
                  </a:xfrm>
                  <a:custGeom>
                    <a:avLst/>
                    <a:gdLst>
                      <a:gd name="connsiteX0" fmla="*/ 299045 w 299045"/>
                      <a:gd name="connsiteY0" fmla="*/ 0 h 587921"/>
                      <a:gd name="connsiteX1" fmla="*/ 0 w 299045"/>
                      <a:gd name="connsiteY1" fmla="*/ 587921 h 587921"/>
                      <a:gd name="connsiteX2" fmla="*/ 5013 w 299045"/>
                      <a:gd name="connsiteY2" fmla="*/ 532323 h 587921"/>
                      <a:gd name="connsiteX3" fmla="*/ 153035 w 299045"/>
                      <a:gd name="connsiteY3" fmla="*/ 130527 h 587921"/>
                      <a:gd name="connsiteX4" fmla="*/ 294537 w 299045"/>
                      <a:gd name="connsiteY4" fmla="*/ 1869 h 587921"/>
                      <a:gd name="connsiteX5" fmla="*/ 299045 w 299045"/>
                      <a:gd name="connsiteY5" fmla="*/ 0 h 5879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99045" h="587921">
                        <a:moveTo>
                          <a:pt x="299045" y="0"/>
                        </a:moveTo>
                        <a:lnTo>
                          <a:pt x="0" y="587921"/>
                        </a:lnTo>
                        <a:lnTo>
                          <a:pt x="5013" y="532323"/>
                        </a:lnTo>
                        <a:cubicBezTo>
                          <a:pt x="29683" y="337172"/>
                          <a:pt x="96408" y="222408"/>
                          <a:pt x="153035" y="130527"/>
                        </a:cubicBezTo>
                        <a:cubicBezTo>
                          <a:pt x="195505" y="61616"/>
                          <a:pt x="244469" y="25845"/>
                          <a:pt x="294537" y="1869"/>
                        </a:cubicBezTo>
                        <a:lnTo>
                          <a:pt x="299045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1" name="フリーフォーム: 図形 310">
                    <a:extLst>
                      <a:ext uri="{FF2B5EF4-FFF2-40B4-BE49-F238E27FC236}">
                        <a16:creationId xmlns:a16="http://schemas.microsoft.com/office/drawing/2014/main" id="{17D4069E-14CC-424F-9514-9DEEA1E685CA}"/>
                      </a:ext>
                    </a:extLst>
                  </p:cNvPr>
                  <p:cNvSpPr/>
                  <p:nvPr/>
                </p:nvSpPr>
                <p:spPr>
                  <a:xfrm>
                    <a:off x="991306" y="1881015"/>
                    <a:ext cx="313620" cy="442916"/>
                  </a:xfrm>
                  <a:custGeom>
                    <a:avLst/>
                    <a:gdLst>
                      <a:gd name="connsiteX0" fmla="*/ 22650 w 248020"/>
                      <a:gd name="connsiteY0" fmla="*/ 0 h 258102"/>
                      <a:gd name="connsiteX1" fmla="*/ 225369 w 248020"/>
                      <a:gd name="connsiteY1" fmla="*/ 0 h 258102"/>
                      <a:gd name="connsiteX2" fmla="*/ 248020 w 248020"/>
                      <a:gd name="connsiteY2" fmla="*/ 258102 h 258102"/>
                      <a:gd name="connsiteX3" fmla="*/ 0 w 248020"/>
                      <a:gd name="connsiteY3" fmla="*/ 258102 h 2581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48020" h="258102">
                        <a:moveTo>
                          <a:pt x="22650" y="0"/>
                        </a:moveTo>
                        <a:lnTo>
                          <a:pt x="225369" y="0"/>
                        </a:lnTo>
                        <a:lnTo>
                          <a:pt x="248020" y="258102"/>
                        </a:lnTo>
                        <a:lnTo>
                          <a:pt x="0" y="258102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2" name="フリーフォーム: 図形 311">
                    <a:extLst>
                      <a:ext uri="{FF2B5EF4-FFF2-40B4-BE49-F238E27FC236}">
                        <a16:creationId xmlns:a16="http://schemas.microsoft.com/office/drawing/2014/main" id="{DCA4FA26-C6FD-4513-9D9C-3EE59B85C64C}"/>
                      </a:ext>
                    </a:extLst>
                  </p:cNvPr>
                  <p:cNvSpPr/>
                  <p:nvPr/>
                </p:nvSpPr>
                <p:spPr>
                  <a:xfrm>
                    <a:off x="1008412" y="1908494"/>
                    <a:ext cx="176657" cy="251874"/>
                  </a:xfrm>
                  <a:custGeom>
                    <a:avLst/>
                    <a:gdLst>
                      <a:gd name="connsiteX0" fmla="*/ 152408 w 161003"/>
                      <a:gd name="connsiteY0" fmla="*/ 0 h 223973"/>
                      <a:gd name="connsiteX1" fmla="*/ 9452 w 161003"/>
                      <a:gd name="connsiteY1" fmla="*/ 219737 h 223973"/>
                      <a:gd name="connsiteX2" fmla="*/ 0 w 161003"/>
                      <a:gd name="connsiteY2" fmla="*/ 223973 h 223973"/>
                      <a:gd name="connsiteX3" fmla="*/ 4657 w 161003"/>
                      <a:gd name="connsiteY3" fmla="*/ 149621 h 223973"/>
                      <a:gd name="connsiteX4" fmla="*/ 85033 w 161003"/>
                      <a:gd name="connsiteY4" fmla="*/ 89394 h 223973"/>
                      <a:gd name="connsiteX5" fmla="*/ 152408 w 161003"/>
                      <a:gd name="connsiteY5" fmla="*/ 0 h 223973"/>
                      <a:gd name="connsiteX0" fmla="*/ 152408 w 161003"/>
                      <a:gd name="connsiteY0" fmla="*/ 0 h 209686"/>
                      <a:gd name="connsiteX1" fmla="*/ 9452 w 161003"/>
                      <a:gd name="connsiteY1" fmla="*/ 205450 h 209686"/>
                      <a:gd name="connsiteX2" fmla="*/ 0 w 161003"/>
                      <a:gd name="connsiteY2" fmla="*/ 209686 h 209686"/>
                      <a:gd name="connsiteX3" fmla="*/ 4657 w 161003"/>
                      <a:gd name="connsiteY3" fmla="*/ 135334 h 209686"/>
                      <a:gd name="connsiteX4" fmla="*/ 85033 w 161003"/>
                      <a:gd name="connsiteY4" fmla="*/ 75107 h 209686"/>
                      <a:gd name="connsiteX5" fmla="*/ 152408 w 161003"/>
                      <a:gd name="connsiteY5" fmla="*/ 0 h 209686"/>
                      <a:gd name="connsiteX0" fmla="*/ 152408 w 161003"/>
                      <a:gd name="connsiteY0" fmla="*/ 0 h 209686"/>
                      <a:gd name="connsiteX1" fmla="*/ 9452 w 161003"/>
                      <a:gd name="connsiteY1" fmla="*/ 205450 h 209686"/>
                      <a:gd name="connsiteX2" fmla="*/ 0 w 161003"/>
                      <a:gd name="connsiteY2" fmla="*/ 209686 h 209686"/>
                      <a:gd name="connsiteX3" fmla="*/ 4657 w 161003"/>
                      <a:gd name="connsiteY3" fmla="*/ 135334 h 209686"/>
                      <a:gd name="connsiteX4" fmla="*/ 87857 w 161003"/>
                      <a:gd name="connsiteY4" fmla="*/ 82251 h 209686"/>
                      <a:gd name="connsiteX5" fmla="*/ 152408 w 161003"/>
                      <a:gd name="connsiteY5" fmla="*/ 0 h 209686"/>
                      <a:gd name="connsiteX0" fmla="*/ 147751 w 156346"/>
                      <a:gd name="connsiteY0" fmla="*/ 0 h 205450"/>
                      <a:gd name="connsiteX1" fmla="*/ 4795 w 156346"/>
                      <a:gd name="connsiteY1" fmla="*/ 205450 h 205450"/>
                      <a:gd name="connsiteX2" fmla="*/ 0 w 156346"/>
                      <a:gd name="connsiteY2" fmla="*/ 135334 h 205450"/>
                      <a:gd name="connsiteX3" fmla="*/ 83200 w 156346"/>
                      <a:gd name="connsiteY3" fmla="*/ 82251 h 205450"/>
                      <a:gd name="connsiteX4" fmla="*/ 147751 w 156346"/>
                      <a:gd name="connsiteY4" fmla="*/ 0 h 205450"/>
                      <a:gd name="connsiteX0" fmla="*/ 148605 w 156752"/>
                      <a:gd name="connsiteY0" fmla="*/ 0 h 188781"/>
                      <a:gd name="connsiteX1" fmla="*/ 0 w 156752"/>
                      <a:gd name="connsiteY1" fmla="*/ 188781 h 188781"/>
                      <a:gd name="connsiteX2" fmla="*/ 854 w 156752"/>
                      <a:gd name="connsiteY2" fmla="*/ 135334 h 188781"/>
                      <a:gd name="connsiteX3" fmla="*/ 84054 w 156752"/>
                      <a:gd name="connsiteY3" fmla="*/ 82251 h 188781"/>
                      <a:gd name="connsiteX4" fmla="*/ 148605 w 156752"/>
                      <a:gd name="connsiteY4" fmla="*/ 0 h 188781"/>
                      <a:gd name="connsiteX0" fmla="*/ 148605 w 148605"/>
                      <a:gd name="connsiteY0" fmla="*/ 0 h 188781"/>
                      <a:gd name="connsiteX1" fmla="*/ 0 w 148605"/>
                      <a:gd name="connsiteY1" fmla="*/ 188781 h 188781"/>
                      <a:gd name="connsiteX2" fmla="*/ 854 w 148605"/>
                      <a:gd name="connsiteY2" fmla="*/ 135334 h 188781"/>
                      <a:gd name="connsiteX3" fmla="*/ 84054 w 148605"/>
                      <a:gd name="connsiteY3" fmla="*/ 82251 h 188781"/>
                      <a:gd name="connsiteX4" fmla="*/ 148605 w 148605"/>
                      <a:gd name="connsiteY4" fmla="*/ 0 h 188781"/>
                      <a:gd name="connsiteX0" fmla="*/ 148605 w 148605"/>
                      <a:gd name="connsiteY0" fmla="*/ 0 h 188781"/>
                      <a:gd name="connsiteX1" fmla="*/ 0 w 148605"/>
                      <a:gd name="connsiteY1" fmla="*/ 188781 h 188781"/>
                      <a:gd name="connsiteX2" fmla="*/ 854 w 148605"/>
                      <a:gd name="connsiteY2" fmla="*/ 135334 h 188781"/>
                      <a:gd name="connsiteX3" fmla="*/ 84054 w 148605"/>
                      <a:gd name="connsiteY3" fmla="*/ 82251 h 188781"/>
                      <a:gd name="connsiteX4" fmla="*/ 148605 w 148605"/>
                      <a:gd name="connsiteY4" fmla="*/ 0 h 188781"/>
                      <a:gd name="connsiteX0" fmla="*/ 151429 w 151429"/>
                      <a:gd name="connsiteY0" fmla="*/ 0 h 186400"/>
                      <a:gd name="connsiteX1" fmla="*/ 0 w 151429"/>
                      <a:gd name="connsiteY1" fmla="*/ 186400 h 186400"/>
                      <a:gd name="connsiteX2" fmla="*/ 854 w 151429"/>
                      <a:gd name="connsiteY2" fmla="*/ 132953 h 186400"/>
                      <a:gd name="connsiteX3" fmla="*/ 84054 w 151429"/>
                      <a:gd name="connsiteY3" fmla="*/ 79870 h 186400"/>
                      <a:gd name="connsiteX4" fmla="*/ 151429 w 151429"/>
                      <a:gd name="connsiteY4" fmla="*/ 0 h 1864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1429" h="186400">
                        <a:moveTo>
                          <a:pt x="151429" y="0"/>
                        </a:moveTo>
                        <a:cubicBezTo>
                          <a:pt x="150345" y="78261"/>
                          <a:pt x="89168" y="133779"/>
                          <a:pt x="0" y="186400"/>
                        </a:cubicBezTo>
                        <a:cubicBezTo>
                          <a:pt x="285" y="168584"/>
                          <a:pt x="569" y="150769"/>
                          <a:pt x="854" y="132953"/>
                        </a:cubicBezTo>
                        <a:lnTo>
                          <a:pt x="84054" y="79870"/>
                        </a:lnTo>
                        <a:cubicBezTo>
                          <a:pt x="113633" y="51040"/>
                          <a:pt x="136893" y="29985"/>
                          <a:pt x="15142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3" name="フリーフォーム: 図形 312">
                    <a:extLst>
                      <a:ext uri="{FF2B5EF4-FFF2-40B4-BE49-F238E27FC236}">
                        <a16:creationId xmlns:a16="http://schemas.microsoft.com/office/drawing/2014/main" id="{C04F98C5-8A5A-45FB-94F2-63287CBA3A4B}"/>
                      </a:ext>
                    </a:extLst>
                  </p:cNvPr>
                  <p:cNvSpPr/>
                  <p:nvPr/>
                </p:nvSpPr>
                <p:spPr>
                  <a:xfrm>
                    <a:off x="492240" y="906076"/>
                    <a:ext cx="1086334" cy="1220957"/>
                  </a:xfrm>
                  <a:custGeom>
                    <a:avLst/>
                    <a:gdLst>
                      <a:gd name="connsiteX0" fmla="*/ 633177 w 1086855"/>
                      <a:gd name="connsiteY0" fmla="*/ 64 h 1222377"/>
                      <a:gd name="connsiteX1" fmla="*/ 1086326 w 1086855"/>
                      <a:gd name="connsiteY1" fmla="*/ 621648 h 1222377"/>
                      <a:gd name="connsiteX2" fmla="*/ 788602 w 1086855"/>
                      <a:gd name="connsiteY2" fmla="*/ 1136165 h 1222377"/>
                      <a:gd name="connsiteX3" fmla="*/ 699809 w 1086855"/>
                      <a:gd name="connsiteY3" fmla="*/ 994588 h 1222377"/>
                      <a:gd name="connsiteX4" fmla="*/ 239030 w 1086855"/>
                      <a:gd name="connsiteY4" fmla="*/ 1219714 h 1222377"/>
                      <a:gd name="connsiteX5" fmla="*/ 103622 w 1086855"/>
                      <a:gd name="connsiteY5" fmla="*/ 1062793 h 1222377"/>
                      <a:gd name="connsiteX6" fmla="*/ 99662 w 1086855"/>
                      <a:gd name="connsiteY6" fmla="*/ 1032476 h 1222377"/>
                      <a:gd name="connsiteX7" fmla="*/ 152010 w 1086855"/>
                      <a:gd name="connsiteY7" fmla="*/ 1014644 h 1222377"/>
                      <a:gd name="connsiteX8" fmla="*/ 97332 w 1086855"/>
                      <a:gd name="connsiteY8" fmla="*/ 1014644 h 1222377"/>
                      <a:gd name="connsiteX9" fmla="*/ 94841 w 1086855"/>
                      <a:gd name="connsiteY9" fmla="*/ 995575 h 1222377"/>
                      <a:gd name="connsiteX10" fmla="*/ 88720 w 1086855"/>
                      <a:gd name="connsiteY10" fmla="*/ 910902 h 1222377"/>
                      <a:gd name="connsiteX11" fmla="*/ 936 w 1086855"/>
                      <a:gd name="connsiteY11" fmla="*/ 861838 h 1222377"/>
                      <a:gd name="connsiteX12" fmla="*/ 92759 w 1086855"/>
                      <a:gd name="connsiteY12" fmla="*/ 674391 h 1222377"/>
                      <a:gd name="connsiteX13" fmla="*/ 68115 w 1086855"/>
                      <a:gd name="connsiteY13" fmla="*/ 540002 h 1222377"/>
                      <a:gd name="connsiteX14" fmla="*/ 80306 w 1086855"/>
                      <a:gd name="connsiteY14" fmla="*/ 384301 h 1222377"/>
                      <a:gd name="connsiteX15" fmla="*/ 633177 w 1086855"/>
                      <a:gd name="connsiteY15" fmla="*/ 64 h 1222377"/>
                      <a:gd name="connsiteX0" fmla="*/ 699809 w 1086855"/>
                      <a:gd name="connsiteY0" fmla="*/ 994588 h 1222377"/>
                      <a:gd name="connsiteX1" fmla="*/ 239030 w 1086855"/>
                      <a:gd name="connsiteY1" fmla="*/ 1219714 h 1222377"/>
                      <a:gd name="connsiteX2" fmla="*/ 103622 w 1086855"/>
                      <a:gd name="connsiteY2" fmla="*/ 1062793 h 1222377"/>
                      <a:gd name="connsiteX3" fmla="*/ 99662 w 1086855"/>
                      <a:gd name="connsiteY3" fmla="*/ 1032476 h 1222377"/>
                      <a:gd name="connsiteX4" fmla="*/ 152010 w 1086855"/>
                      <a:gd name="connsiteY4" fmla="*/ 1014644 h 1222377"/>
                      <a:gd name="connsiteX5" fmla="*/ 97332 w 1086855"/>
                      <a:gd name="connsiteY5" fmla="*/ 1014644 h 1222377"/>
                      <a:gd name="connsiteX6" fmla="*/ 94841 w 1086855"/>
                      <a:gd name="connsiteY6" fmla="*/ 995575 h 1222377"/>
                      <a:gd name="connsiteX7" fmla="*/ 88720 w 1086855"/>
                      <a:gd name="connsiteY7" fmla="*/ 910902 h 1222377"/>
                      <a:gd name="connsiteX8" fmla="*/ 936 w 1086855"/>
                      <a:gd name="connsiteY8" fmla="*/ 861838 h 1222377"/>
                      <a:gd name="connsiteX9" fmla="*/ 92759 w 1086855"/>
                      <a:gd name="connsiteY9" fmla="*/ 674391 h 1222377"/>
                      <a:gd name="connsiteX10" fmla="*/ 68115 w 1086855"/>
                      <a:gd name="connsiteY10" fmla="*/ 540002 h 1222377"/>
                      <a:gd name="connsiteX11" fmla="*/ 80306 w 1086855"/>
                      <a:gd name="connsiteY11" fmla="*/ 384301 h 1222377"/>
                      <a:gd name="connsiteX12" fmla="*/ 633177 w 1086855"/>
                      <a:gd name="connsiteY12" fmla="*/ 64 h 1222377"/>
                      <a:gd name="connsiteX13" fmla="*/ 1086326 w 1086855"/>
                      <a:gd name="connsiteY13" fmla="*/ 621648 h 1222377"/>
                      <a:gd name="connsiteX14" fmla="*/ 788602 w 1086855"/>
                      <a:gd name="connsiteY14" fmla="*/ 1136165 h 1222377"/>
                      <a:gd name="connsiteX15" fmla="*/ 791249 w 1086855"/>
                      <a:gd name="connsiteY15" fmla="*/ 1086028 h 1222377"/>
                      <a:gd name="connsiteX0" fmla="*/ 699809 w 1086855"/>
                      <a:gd name="connsiteY0" fmla="*/ 994588 h 1222377"/>
                      <a:gd name="connsiteX1" fmla="*/ 239030 w 1086855"/>
                      <a:gd name="connsiteY1" fmla="*/ 1219714 h 1222377"/>
                      <a:gd name="connsiteX2" fmla="*/ 103622 w 1086855"/>
                      <a:gd name="connsiteY2" fmla="*/ 1062793 h 1222377"/>
                      <a:gd name="connsiteX3" fmla="*/ 99662 w 1086855"/>
                      <a:gd name="connsiteY3" fmla="*/ 1032476 h 1222377"/>
                      <a:gd name="connsiteX4" fmla="*/ 152010 w 1086855"/>
                      <a:gd name="connsiteY4" fmla="*/ 1014644 h 1222377"/>
                      <a:gd name="connsiteX5" fmla="*/ 97332 w 1086855"/>
                      <a:gd name="connsiteY5" fmla="*/ 1014644 h 1222377"/>
                      <a:gd name="connsiteX6" fmla="*/ 94841 w 1086855"/>
                      <a:gd name="connsiteY6" fmla="*/ 995575 h 1222377"/>
                      <a:gd name="connsiteX7" fmla="*/ 88720 w 1086855"/>
                      <a:gd name="connsiteY7" fmla="*/ 910902 h 1222377"/>
                      <a:gd name="connsiteX8" fmla="*/ 936 w 1086855"/>
                      <a:gd name="connsiteY8" fmla="*/ 861838 h 1222377"/>
                      <a:gd name="connsiteX9" fmla="*/ 92759 w 1086855"/>
                      <a:gd name="connsiteY9" fmla="*/ 674391 h 1222377"/>
                      <a:gd name="connsiteX10" fmla="*/ 68115 w 1086855"/>
                      <a:gd name="connsiteY10" fmla="*/ 540002 h 1222377"/>
                      <a:gd name="connsiteX11" fmla="*/ 80306 w 1086855"/>
                      <a:gd name="connsiteY11" fmla="*/ 384301 h 1222377"/>
                      <a:gd name="connsiteX12" fmla="*/ 633177 w 1086855"/>
                      <a:gd name="connsiteY12" fmla="*/ 64 h 1222377"/>
                      <a:gd name="connsiteX13" fmla="*/ 1086326 w 1086855"/>
                      <a:gd name="connsiteY13" fmla="*/ 621648 h 1222377"/>
                      <a:gd name="connsiteX14" fmla="*/ 788602 w 1086855"/>
                      <a:gd name="connsiteY14" fmla="*/ 1136165 h 1222377"/>
                      <a:gd name="connsiteX0" fmla="*/ 699809 w 1089724"/>
                      <a:gd name="connsiteY0" fmla="*/ 994580 h 1222369"/>
                      <a:gd name="connsiteX1" fmla="*/ 239030 w 1089724"/>
                      <a:gd name="connsiteY1" fmla="*/ 1219706 h 1222369"/>
                      <a:gd name="connsiteX2" fmla="*/ 103622 w 1089724"/>
                      <a:gd name="connsiteY2" fmla="*/ 1062785 h 1222369"/>
                      <a:gd name="connsiteX3" fmla="*/ 99662 w 1089724"/>
                      <a:gd name="connsiteY3" fmla="*/ 1032468 h 1222369"/>
                      <a:gd name="connsiteX4" fmla="*/ 152010 w 1089724"/>
                      <a:gd name="connsiteY4" fmla="*/ 1014636 h 1222369"/>
                      <a:gd name="connsiteX5" fmla="*/ 97332 w 1089724"/>
                      <a:gd name="connsiteY5" fmla="*/ 1014636 h 1222369"/>
                      <a:gd name="connsiteX6" fmla="*/ 94841 w 1089724"/>
                      <a:gd name="connsiteY6" fmla="*/ 995567 h 1222369"/>
                      <a:gd name="connsiteX7" fmla="*/ 88720 w 1089724"/>
                      <a:gd name="connsiteY7" fmla="*/ 910894 h 1222369"/>
                      <a:gd name="connsiteX8" fmla="*/ 936 w 1089724"/>
                      <a:gd name="connsiteY8" fmla="*/ 861830 h 1222369"/>
                      <a:gd name="connsiteX9" fmla="*/ 92759 w 1089724"/>
                      <a:gd name="connsiteY9" fmla="*/ 674383 h 1222369"/>
                      <a:gd name="connsiteX10" fmla="*/ 68115 w 1089724"/>
                      <a:gd name="connsiteY10" fmla="*/ 539994 h 1222369"/>
                      <a:gd name="connsiteX11" fmla="*/ 80306 w 1089724"/>
                      <a:gd name="connsiteY11" fmla="*/ 384293 h 1222369"/>
                      <a:gd name="connsiteX12" fmla="*/ 633177 w 1089724"/>
                      <a:gd name="connsiteY12" fmla="*/ 56 h 1222369"/>
                      <a:gd name="connsiteX13" fmla="*/ 1086326 w 1089724"/>
                      <a:gd name="connsiteY13" fmla="*/ 621640 h 1222369"/>
                      <a:gd name="connsiteX14" fmla="*/ 800508 w 1089724"/>
                      <a:gd name="connsiteY14" fmla="*/ 1181401 h 1222369"/>
                      <a:gd name="connsiteX0" fmla="*/ 699809 w 1087971"/>
                      <a:gd name="connsiteY0" fmla="*/ 994580 h 1222369"/>
                      <a:gd name="connsiteX1" fmla="*/ 239030 w 1087971"/>
                      <a:gd name="connsiteY1" fmla="*/ 1219706 h 1222369"/>
                      <a:gd name="connsiteX2" fmla="*/ 103622 w 1087971"/>
                      <a:gd name="connsiteY2" fmla="*/ 1062785 h 1222369"/>
                      <a:gd name="connsiteX3" fmla="*/ 99662 w 1087971"/>
                      <a:gd name="connsiteY3" fmla="*/ 1032468 h 1222369"/>
                      <a:gd name="connsiteX4" fmla="*/ 152010 w 1087971"/>
                      <a:gd name="connsiteY4" fmla="*/ 1014636 h 1222369"/>
                      <a:gd name="connsiteX5" fmla="*/ 97332 w 1087971"/>
                      <a:gd name="connsiteY5" fmla="*/ 1014636 h 1222369"/>
                      <a:gd name="connsiteX6" fmla="*/ 94841 w 1087971"/>
                      <a:gd name="connsiteY6" fmla="*/ 995567 h 1222369"/>
                      <a:gd name="connsiteX7" fmla="*/ 88720 w 1087971"/>
                      <a:gd name="connsiteY7" fmla="*/ 910894 h 1222369"/>
                      <a:gd name="connsiteX8" fmla="*/ 936 w 1087971"/>
                      <a:gd name="connsiteY8" fmla="*/ 861830 h 1222369"/>
                      <a:gd name="connsiteX9" fmla="*/ 92759 w 1087971"/>
                      <a:gd name="connsiteY9" fmla="*/ 674383 h 1222369"/>
                      <a:gd name="connsiteX10" fmla="*/ 68115 w 1087971"/>
                      <a:gd name="connsiteY10" fmla="*/ 539994 h 1222369"/>
                      <a:gd name="connsiteX11" fmla="*/ 80306 w 1087971"/>
                      <a:gd name="connsiteY11" fmla="*/ 384293 h 1222369"/>
                      <a:gd name="connsiteX12" fmla="*/ 633177 w 1087971"/>
                      <a:gd name="connsiteY12" fmla="*/ 56 h 1222369"/>
                      <a:gd name="connsiteX13" fmla="*/ 1086326 w 1087971"/>
                      <a:gd name="connsiteY13" fmla="*/ 621640 h 1222369"/>
                      <a:gd name="connsiteX14" fmla="*/ 800508 w 1087971"/>
                      <a:gd name="connsiteY14" fmla="*/ 1181401 h 1222369"/>
                      <a:gd name="connsiteX0" fmla="*/ 699809 w 1086332"/>
                      <a:gd name="connsiteY0" fmla="*/ 994580 h 1222369"/>
                      <a:gd name="connsiteX1" fmla="*/ 239030 w 1086332"/>
                      <a:gd name="connsiteY1" fmla="*/ 1219706 h 1222369"/>
                      <a:gd name="connsiteX2" fmla="*/ 103622 w 1086332"/>
                      <a:gd name="connsiteY2" fmla="*/ 1062785 h 1222369"/>
                      <a:gd name="connsiteX3" fmla="*/ 99662 w 1086332"/>
                      <a:gd name="connsiteY3" fmla="*/ 1032468 h 1222369"/>
                      <a:gd name="connsiteX4" fmla="*/ 152010 w 1086332"/>
                      <a:gd name="connsiteY4" fmla="*/ 1014636 h 1222369"/>
                      <a:gd name="connsiteX5" fmla="*/ 97332 w 1086332"/>
                      <a:gd name="connsiteY5" fmla="*/ 1014636 h 1222369"/>
                      <a:gd name="connsiteX6" fmla="*/ 94841 w 1086332"/>
                      <a:gd name="connsiteY6" fmla="*/ 995567 h 1222369"/>
                      <a:gd name="connsiteX7" fmla="*/ 88720 w 1086332"/>
                      <a:gd name="connsiteY7" fmla="*/ 910894 h 1222369"/>
                      <a:gd name="connsiteX8" fmla="*/ 936 w 1086332"/>
                      <a:gd name="connsiteY8" fmla="*/ 861830 h 1222369"/>
                      <a:gd name="connsiteX9" fmla="*/ 92759 w 1086332"/>
                      <a:gd name="connsiteY9" fmla="*/ 674383 h 1222369"/>
                      <a:gd name="connsiteX10" fmla="*/ 68115 w 1086332"/>
                      <a:gd name="connsiteY10" fmla="*/ 539994 h 1222369"/>
                      <a:gd name="connsiteX11" fmla="*/ 80306 w 1086332"/>
                      <a:gd name="connsiteY11" fmla="*/ 384293 h 1222369"/>
                      <a:gd name="connsiteX12" fmla="*/ 633177 w 1086332"/>
                      <a:gd name="connsiteY12" fmla="*/ 56 h 1222369"/>
                      <a:gd name="connsiteX13" fmla="*/ 1086326 w 1086332"/>
                      <a:gd name="connsiteY13" fmla="*/ 621640 h 1222369"/>
                      <a:gd name="connsiteX14" fmla="*/ 800508 w 1086332"/>
                      <a:gd name="connsiteY14" fmla="*/ 1181401 h 1222369"/>
                      <a:gd name="connsiteX0" fmla="*/ 699809 w 1087864"/>
                      <a:gd name="connsiteY0" fmla="*/ 994580 h 1222369"/>
                      <a:gd name="connsiteX1" fmla="*/ 239030 w 1087864"/>
                      <a:gd name="connsiteY1" fmla="*/ 1219706 h 1222369"/>
                      <a:gd name="connsiteX2" fmla="*/ 103622 w 1087864"/>
                      <a:gd name="connsiteY2" fmla="*/ 1062785 h 1222369"/>
                      <a:gd name="connsiteX3" fmla="*/ 99662 w 1087864"/>
                      <a:gd name="connsiteY3" fmla="*/ 1032468 h 1222369"/>
                      <a:gd name="connsiteX4" fmla="*/ 152010 w 1087864"/>
                      <a:gd name="connsiteY4" fmla="*/ 1014636 h 1222369"/>
                      <a:gd name="connsiteX5" fmla="*/ 97332 w 1087864"/>
                      <a:gd name="connsiteY5" fmla="*/ 1014636 h 1222369"/>
                      <a:gd name="connsiteX6" fmla="*/ 94841 w 1087864"/>
                      <a:gd name="connsiteY6" fmla="*/ 995567 h 1222369"/>
                      <a:gd name="connsiteX7" fmla="*/ 88720 w 1087864"/>
                      <a:gd name="connsiteY7" fmla="*/ 910894 h 1222369"/>
                      <a:gd name="connsiteX8" fmla="*/ 936 w 1087864"/>
                      <a:gd name="connsiteY8" fmla="*/ 861830 h 1222369"/>
                      <a:gd name="connsiteX9" fmla="*/ 92759 w 1087864"/>
                      <a:gd name="connsiteY9" fmla="*/ 674383 h 1222369"/>
                      <a:gd name="connsiteX10" fmla="*/ 68115 w 1087864"/>
                      <a:gd name="connsiteY10" fmla="*/ 539994 h 1222369"/>
                      <a:gd name="connsiteX11" fmla="*/ 80306 w 1087864"/>
                      <a:gd name="connsiteY11" fmla="*/ 384293 h 1222369"/>
                      <a:gd name="connsiteX12" fmla="*/ 633177 w 1087864"/>
                      <a:gd name="connsiteY12" fmla="*/ 56 h 1222369"/>
                      <a:gd name="connsiteX13" fmla="*/ 1086326 w 1087864"/>
                      <a:gd name="connsiteY13" fmla="*/ 621640 h 1222369"/>
                      <a:gd name="connsiteX14" fmla="*/ 795745 w 1087864"/>
                      <a:gd name="connsiteY14" fmla="*/ 1179020 h 1222369"/>
                      <a:gd name="connsiteX0" fmla="*/ 699809 w 1086334"/>
                      <a:gd name="connsiteY0" fmla="*/ 994588 h 1222377"/>
                      <a:gd name="connsiteX1" fmla="*/ 239030 w 1086334"/>
                      <a:gd name="connsiteY1" fmla="*/ 1219714 h 1222377"/>
                      <a:gd name="connsiteX2" fmla="*/ 103622 w 1086334"/>
                      <a:gd name="connsiteY2" fmla="*/ 1062793 h 1222377"/>
                      <a:gd name="connsiteX3" fmla="*/ 99662 w 1086334"/>
                      <a:gd name="connsiteY3" fmla="*/ 1032476 h 1222377"/>
                      <a:gd name="connsiteX4" fmla="*/ 152010 w 1086334"/>
                      <a:gd name="connsiteY4" fmla="*/ 1014644 h 1222377"/>
                      <a:gd name="connsiteX5" fmla="*/ 97332 w 1086334"/>
                      <a:gd name="connsiteY5" fmla="*/ 1014644 h 1222377"/>
                      <a:gd name="connsiteX6" fmla="*/ 94841 w 1086334"/>
                      <a:gd name="connsiteY6" fmla="*/ 995575 h 1222377"/>
                      <a:gd name="connsiteX7" fmla="*/ 88720 w 1086334"/>
                      <a:gd name="connsiteY7" fmla="*/ 910902 h 1222377"/>
                      <a:gd name="connsiteX8" fmla="*/ 936 w 1086334"/>
                      <a:gd name="connsiteY8" fmla="*/ 861838 h 1222377"/>
                      <a:gd name="connsiteX9" fmla="*/ 92759 w 1086334"/>
                      <a:gd name="connsiteY9" fmla="*/ 674391 h 1222377"/>
                      <a:gd name="connsiteX10" fmla="*/ 68115 w 1086334"/>
                      <a:gd name="connsiteY10" fmla="*/ 540002 h 1222377"/>
                      <a:gd name="connsiteX11" fmla="*/ 80306 w 1086334"/>
                      <a:gd name="connsiteY11" fmla="*/ 384301 h 1222377"/>
                      <a:gd name="connsiteX12" fmla="*/ 633177 w 1086334"/>
                      <a:gd name="connsiteY12" fmla="*/ 64 h 1222377"/>
                      <a:gd name="connsiteX13" fmla="*/ 1086326 w 1086334"/>
                      <a:gd name="connsiteY13" fmla="*/ 621648 h 1222377"/>
                      <a:gd name="connsiteX14" fmla="*/ 795745 w 1086334"/>
                      <a:gd name="connsiteY14" fmla="*/ 1179028 h 1222377"/>
                      <a:gd name="connsiteX0" fmla="*/ 699809 w 1086334"/>
                      <a:gd name="connsiteY0" fmla="*/ 994588 h 1222377"/>
                      <a:gd name="connsiteX1" fmla="*/ 239030 w 1086334"/>
                      <a:gd name="connsiteY1" fmla="*/ 1219714 h 1222377"/>
                      <a:gd name="connsiteX2" fmla="*/ 103622 w 1086334"/>
                      <a:gd name="connsiteY2" fmla="*/ 1062793 h 1222377"/>
                      <a:gd name="connsiteX3" fmla="*/ 152010 w 1086334"/>
                      <a:gd name="connsiteY3" fmla="*/ 1014644 h 1222377"/>
                      <a:gd name="connsiteX4" fmla="*/ 97332 w 1086334"/>
                      <a:gd name="connsiteY4" fmla="*/ 1014644 h 1222377"/>
                      <a:gd name="connsiteX5" fmla="*/ 94841 w 1086334"/>
                      <a:gd name="connsiteY5" fmla="*/ 995575 h 1222377"/>
                      <a:gd name="connsiteX6" fmla="*/ 88720 w 1086334"/>
                      <a:gd name="connsiteY6" fmla="*/ 910902 h 1222377"/>
                      <a:gd name="connsiteX7" fmla="*/ 936 w 1086334"/>
                      <a:gd name="connsiteY7" fmla="*/ 861838 h 1222377"/>
                      <a:gd name="connsiteX8" fmla="*/ 92759 w 1086334"/>
                      <a:gd name="connsiteY8" fmla="*/ 674391 h 1222377"/>
                      <a:gd name="connsiteX9" fmla="*/ 68115 w 1086334"/>
                      <a:gd name="connsiteY9" fmla="*/ 540002 h 1222377"/>
                      <a:gd name="connsiteX10" fmla="*/ 80306 w 1086334"/>
                      <a:gd name="connsiteY10" fmla="*/ 384301 h 1222377"/>
                      <a:gd name="connsiteX11" fmla="*/ 633177 w 1086334"/>
                      <a:gd name="connsiteY11" fmla="*/ 64 h 1222377"/>
                      <a:gd name="connsiteX12" fmla="*/ 1086326 w 1086334"/>
                      <a:gd name="connsiteY12" fmla="*/ 621648 h 1222377"/>
                      <a:gd name="connsiteX13" fmla="*/ 795745 w 1086334"/>
                      <a:gd name="connsiteY13" fmla="*/ 1179028 h 1222377"/>
                      <a:gd name="connsiteX0" fmla="*/ 699809 w 1086334"/>
                      <a:gd name="connsiteY0" fmla="*/ 994588 h 1222377"/>
                      <a:gd name="connsiteX1" fmla="*/ 239030 w 1086334"/>
                      <a:gd name="connsiteY1" fmla="*/ 1219714 h 1222377"/>
                      <a:gd name="connsiteX2" fmla="*/ 108384 w 1086334"/>
                      <a:gd name="connsiteY2" fmla="*/ 1088987 h 1222377"/>
                      <a:gd name="connsiteX3" fmla="*/ 152010 w 1086334"/>
                      <a:gd name="connsiteY3" fmla="*/ 1014644 h 1222377"/>
                      <a:gd name="connsiteX4" fmla="*/ 97332 w 1086334"/>
                      <a:gd name="connsiteY4" fmla="*/ 1014644 h 1222377"/>
                      <a:gd name="connsiteX5" fmla="*/ 94841 w 1086334"/>
                      <a:gd name="connsiteY5" fmla="*/ 995575 h 1222377"/>
                      <a:gd name="connsiteX6" fmla="*/ 88720 w 1086334"/>
                      <a:gd name="connsiteY6" fmla="*/ 910902 h 1222377"/>
                      <a:gd name="connsiteX7" fmla="*/ 936 w 1086334"/>
                      <a:gd name="connsiteY7" fmla="*/ 861838 h 1222377"/>
                      <a:gd name="connsiteX8" fmla="*/ 92759 w 1086334"/>
                      <a:gd name="connsiteY8" fmla="*/ 674391 h 1222377"/>
                      <a:gd name="connsiteX9" fmla="*/ 68115 w 1086334"/>
                      <a:gd name="connsiteY9" fmla="*/ 540002 h 1222377"/>
                      <a:gd name="connsiteX10" fmla="*/ 80306 w 1086334"/>
                      <a:gd name="connsiteY10" fmla="*/ 384301 h 1222377"/>
                      <a:gd name="connsiteX11" fmla="*/ 633177 w 1086334"/>
                      <a:gd name="connsiteY11" fmla="*/ 64 h 1222377"/>
                      <a:gd name="connsiteX12" fmla="*/ 1086326 w 1086334"/>
                      <a:gd name="connsiteY12" fmla="*/ 621648 h 1222377"/>
                      <a:gd name="connsiteX13" fmla="*/ 795745 w 1086334"/>
                      <a:gd name="connsiteY13" fmla="*/ 1179028 h 1222377"/>
                      <a:gd name="connsiteX0" fmla="*/ 699809 w 1086334"/>
                      <a:gd name="connsiteY0" fmla="*/ 994588 h 1222377"/>
                      <a:gd name="connsiteX1" fmla="*/ 239030 w 1086334"/>
                      <a:gd name="connsiteY1" fmla="*/ 1219714 h 1222377"/>
                      <a:gd name="connsiteX2" fmla="*/ 108384 w 1086334"/>
                      <a:gd name="connsiteY2" fmla="*/ 1088987 h 1222377"/>
                      <a:gd name="connsiteX3" fmla="*/ 171060 w 1086334"/>
                      <a:gd name="connsiteY3" fmla="*/ 1017026 h 1222377"/>
                      <a:gd name="connsiteX4" fmla="*/ 97332 w 1086334"/>
                      <a:gd name="connsiteY4" fmla="*/ 1014644 h 1222377"/>
                      <a:gd name="connsiteX5" fmla="*/ 94841 w 1086334"/>
                      <a:gd name="connsiteY5" fmla="*/ 995575 h 1222377"/>
                      <a:gd name="connsiteX6" fmla="*/ 88720 w 1086334"/>
                      <a:gd name="connsiteY6" fmla="*/ 910902 h 1222377"/>
                      <a:gd name="connsiteX7" fmla="*/ 936 w 1086334"/>
                      <a:gd name="connsiteY7" fmla="*/ 861838 h 1222377"/>
                      <a:gd name="connsiteX8" fmla="*/ 92759 w 1086334"/>
                      <a:gd name="connsiteY8" fmla="*/ 674391 h 1222377"/>
                      <a:gd name="connsiteX9" fmla="*/ 68115 w 1086334"/>
                      <a:gd name="connsiteY9" fmla="*/ 540002 h 1222377"/>
                      <a:gd name="connsiteX10" fmla="*/ 80306 w 1086334"/>
                      <a:gd name="connsiteY10" fmla="*/ 384301 h 1222377"/>
                      <a:gd name="connsiteX11" fmla="*/ 633177 w 1086334"/>
                      <a:gd name="connsiteY11" fmla="*/ 64 h 1222377"/>
                      <a:gd name="connsiteX12" fmla="*/ 1086326 w 1086334"/>
                      <a:gd name="connsiteY12" fmla="*/ 621648 h 1222377"/>
                      <a:gd name="connsiteX13" fmla="*/ 795745 w 1086334"/>
                      <a:gd name="connsiteY13" fmla="*/ 1179028 h 1222377"/>
                      <a:gd name="connsiteX0" fmla="*/ 699809 w 1086334"/>
                      <a:gd name="connsiteY0" fmla="*/ 994588 h 1222377"/>
                      <a:gd name="connsiteX1" fmla="*/ 239030 w 1086334"/>
                      <a:gd name="connsiteY1" fmla="*/ 1219714 h 1222377"/>
                      <a:gd name="connsiteX2" fmla="*/ 108384 w 1086334"/>
                      <a:gd name="connsiteY2" fmla="*/ 1088987 h 1222377"/>
                      <a:gd name="connsiteX3" fmla="*/ 171060 w 1086334"/>
                      <a:gd name="connsiteY3" fmla="*/ 1017026 h 1222377"/>
                      <a:gd name="connsiteX4" fmla="*/ 97332 w 1086334"/>
                      <a:gd name="connsiteY4" fmla="*/ 1014644 h 1222377"/>
                      <a:gd name="connsiteX5" fmla="*/ 94841 w 1086334"/>
                      <a:gd name="connsiteY5" fmla="*/ 995575 h 1222377"/>
                      <a:gd name="connsiteX6" fmla="*/ 88720 w 1086334"/>
                      <a:gd name="connsiteY6" fmla="*/ 910902 h 1222377"/>
                      <a:gd name="connsiteX7" fmla="*/ 936 w 1086334"/>
                      <a:gd name="connsiteY7" fmla="*/ 861838 h 1222377"/>
                      <a:gd name="connsiteX8" fmla="*/ 92759 w 1086334"/>
                      <a:gd name="connsiteY8" fmla="*/ 674391 h 1222377"/>
                      <a:gd name="connsiteX9" fmla="*/ 68115 w 1086334"/>
                      <a:gd name="connsiteY9" fmla="*/ 540002 h 1222377"/>
                      <a:gd name="connsiteX10" fmla="*/ 80306 w 1086334"/>
                      <a:gd name="connsiteY10" fmla="*/ 384301 h 1222377"/>
                      <a:gd name="connsiteX11" fmla="*/ 633177 w 1086334"/>
                      <a:gd name="connsiteY11" fmla="*/ 64 h 1222377"/>
                      <a:gd name="connsiteX12" fmla="*/ 1086326 w 1086334"/>
                      <a:gd name="connsiteY12" fmla="*/ 621648 h 1222377"/>
                      <a:gd name="connsiteX13" fmla="*/ 795745 w 1086334"/>
                      <a:gd name="connsiteY13" fmla="*/ 1179028 h 1222377"/>
                      <a:gd name="connsiteX0" fmla="*/ 699809 w 1086334"/>
                      <a:gd name="connsiteY0" fmla="*/ 994588 h 1222377"/>
                      <a:gd name="connsiteX1" fmla="*/ 239030 w 1086334"/>
                      <a:gd name="connsiteY1" fmla="*/ 1219714 h 1222377"/>
                      <a:gd name="connsiteX2" fmla="*/ 108384 w 1086334"/>
                      <a:gd name="connsiteY2" fmla="*/ 1088987 h 1222377"/>
                      <a:gd name="connsiteX3" fmla="*/ 171060 w 1086334"/>
                      <a:gd name="connsiteY3" fmla="*/ 1017026 h 1222377"/>
                      <a:gd name="connsiteX4" fmla="*/ 94841 w 1086334"/>
                      <a:gd name="connsiteY4" fmla="*/ 995575 h 1222377"/>
                      <a:gd name="connsiteX5" fmla="*/ 88720 w 1086334"/>
                      <a:gd name="connsiteY5" fmla="*/ 910902 h 1222377"/>
                      <a:gd name="connsiteX6" fmla="*/ 936 w 1086334"/>
                      <a:gd name="connsiteY6" fmla="*/ 861838 h 1222377"/>
                      <a:gd name="connsiteX7" fmla="*/ 92759 w 1086334"/>
                      <a:gd name="connsiteY7" fmla="*/ 674391 h 1222377"/>
                      <a:gd name="connsiteX8" fmla="*/ 68115 w 1086334"/>
                      <a:gd name="connsiteY8" fmla="*/ 540002 h 1222377"/>
                      <a:gd name="connsiteX9" fmla="*/ 80306 w 1086334"/>
                      <a:gd name="connsiteY9" fmla="*/ 384301 h 1222377"/>
                      <a:gd name="connsiteX10" fmla="*/ 633177 w 1086334"/>
                      <a:gd name="connsiteY10" fmla="*/ 64 h 1222377"/>
                      <a:gd name="connsiteX11" fmla="*/ 1086326 w 1086334"/>
                      <a:gd name="connsiteY11" fmla="*/ 621648 h 1222377"/>
                      <a:gd name="connsiteX12" fmla="*/ 795745 w 1086334"/>
                      <a:gd name="connsiteY12" fmla="*/ 1179028 h 1222377"/>
                      <a:gd name="connsiteX0" fmla="*/ 699809 w 1086334"/>
                      <a:gd name="connsiteY0" fmla="*/ 994588 h 1222377"/>
                      <a:gd name="connsiteX1" fmla="*/ 239030 w 1086334"/>
                      <a:gd name="connsiteY1" fmla="*/ 1219714 h 1222377"/>
                      <a:gd name="connsiteX2" fmla="*/ 108384 w 1086334"/>
                      <a:gd name="connsiteY2" fmla="*/ 1088987 h 1222377"/>
                      <a:gd name="connsiteX3" fmla="*/ 171060 w 1086334"/>
                      <a:gd name="connsiteY3" fmla="*/ 1017026 h 1222377"/>
                      <a:gd name="connsiteX4" fmla="*/ 82935 w 1086334"/>
                      <a:gd name="connsiteY4" fmla="*/ 995575 h 1222377"/>
                      <a:gd name="connsiteX5" fmla="*/ 88720 w 1086334"/>
                      <a:gd name="connsiteY5" fmla="*/ 910902 h 1222377"/>
                      <a:gd name="connsiteX6" fmla="*/ 936 w 1086334"/>
                      <a:gd name="connsiteY6" fmla="*/ 861838 h 1222377"/>
                      <a:gd name="connsiteX7" fmla="*/ 92759 w 1086334"/>
                      <a:gd name="connsiteY7" fmla="*/ 674391 h 1222377"/>
                      <a:gd name="connsiteX8" fmla="*/ 68115 w 1086334"/>
                      <a:gd name="connsiteY8" fmla="*/ 540002 h 1222377"/>
                      <a:gd name="connsiteX9" fmla="*/ 80306 w 1086334"/>
                      <a:gd name="connsiteY9" fmla="*/ 384301 h 1222377"/>
                      <a:gd name="connsiteX10" fmla="*/ 633177 w 1086334"/>
                      <a:gd name="connsiteY10" fmla="*/ 64 h 1222377"/>
                      <a:gd name="connsiteX11" fmla="*/ 1086326 w 1086334"/>
                      <a:gd name="connsiteY11" fmla="*/ 621648 h 1222377"/>
                      <a:gd name="connsiteX12" fmla="*/ 795745 w 1086334"/>
                      <a:gd name="connsiteY12" fmla="*/ 1179028 h 1222377"/>
                      <a:gd name="connsiteX0" fmla="*/ 699809 w 1086334"/>
                      <a:gd name="connsiteY0" fmla="*/ 994588 h 1222377"/>
                      <a:gd name="connsiteX1" fmla="*/ 239030 w 1086334"/>
                      <a:gd name="connsiteY1" fmla="*/ 1219714 h 1222377"/>
                      <a:gd name="connsiteX2" fmla="*/ 108384 w 1086334"/>
                      <a:gd name="connsiteY2" fmla="*/ 1088987 h 1222377"/>
                      <a:gd name="connsiteX3" fmla="*/ 171060 w 1086334"/>
                      <a:gd name="connsiteY3" fmla="*/ 1017026 h 1222377"/>
                      <a:gd name="connsiteX4" fmla="*/ 79760 w 1086334"/>
                      <a:gd name="connsiteY4" fmla="*/ 979700 h 1222377"/>
                      <a:gd name="connsiteX5" fmla="*/ 88720 w 1086334"/>
                      <a:gd name="connsiteY5" fmla="*/ 910902 h 1222377"/>
                      <a:gd name="connsiteX6" fmla="*/ 936 w 1086334"/>
                      <a:gd name="connsiteY6" fmla="*/ 861838 h 1222377"/>
                      <a:gd name="connsiteX7" fmla="*/ 92759 w 1086334"/>
                      <a:gd name="connsiteY7" fmla="*/ 674391 h 1222377"/>
                      <a:gd name="connsiteX8" fmla="*/ 68115 w 1086334"/>
                      <a:gd name="connsiteY8" fmla="*/ 540002 h 1222377"/>
                      <a:gd name="connsiteX9" fmla="*/ 80306 w 1086334"/>
                      <a:gd name="connsiteY9" fmla="*/ 384301 h 1222377"/>
                      <a:gd name="connsiteX10" fmla="*/ 633177 w 1086334"/>
                      <a:gd name="connsiteY10" fmla="*/ 64 h 1222377"/>
                      <a:gd name="connsiteX11" fmla="*/ 1086326 w 1086334"/>
                      <a:gd name="connsiteY11" fmla="*/ 621648 h 1222377"/>
                      <a:gd name="connsiteX12" fmla="*/ 795745 w 1086334"/>
                      <a:gd name="connsiteY12" fmla="*/ 1179028 h 1222377"/>
                      <a:gd name="connsiteX0" fmla="*/ 699809 w 1086334"/>
                      <a:gd name="connsiteY0" fmla="*/ 994588 h 1222377"/>
                      <a:gd name="connsiteX1" fmla="*/ 239030 w 1086334"/>
                      <a:gd name="connsiteY1" fmla="*/ 1219714 h 1222377"/>
                      <a:gd name="connsiteX2" fmla="*/ 108384 w 1086334"/>
                      <a:gd name="connsiteY2" fmla="*/ 1088987 h 1222377"/>
                      <a:gd name="connsiteX3" fmla="*/ 247260 w 1086334"/>
                      <a:gd name="connsiteY3" fmla="*/ 1013851 h 1222377"/>
                      <a:gd name="connsiteX4" fmla="*/ 79760 w 1086334"/>
                      <a:gd name="connsiteY4" fmla="*/ 979700 h 1222377"/>
                      <a:gd name="connsiteX5" fmla="*/ 88720 w 1086334"/>
                      <a:gd name="connsiteY5" fmla="*/ 910902 h 1222377"/>
                      <a:gd name="connsiteX6" fmla="*/ 936 w 1086334"/>
                      <a:gd name="connsiteY6" fmla="*/ 861838 h 1222377"/>
                      <a:gd name="connsiteX7" fmla="*/ 92759 w 1086334"/>
                      <a:gd name="connsiteY7" fmla="*/ 674391 h 1222377"/>
                      <a:gd name="connsiteX8" fmla="*/ 68115 w 1086334"/>
                      <a:gd name="connsiteY8" fmla="*/ 540002 h 1222377"/>
                      <a:gd name="connsiteX9" fmla="*/ 80306 w 1086334"/>
                      <a:gd name="connsiteY9" fmla="*/ 384301 h 1222377"/>
                      <a:gd name="connsiteX10" fmla="*/ 633177 w 1086334"/>
                      <a:gd name="connsiteY10" fmla="*/ 64 h 1222377"/>
                      <a:gd name="connsiteX11" fmla="*/ 1086326 w 1086334"/>
                      <a:gd name="connsiteY11" fmla="*/ 621648 h 1222377"/>
                      <a:gd name="connsiteX12" fmla="*/ 795745 w 1086334"/>
                      <a:gd name="connsiteY12" fmla="*/ 1179028 h 1222377"/>
                      <a:gd name="connsiteX0" fmla="*/ 699809 w 1086334"/>
                      <a:gd name="connsiteY0" fmla="*/ 994588 h 1222377"/>
                      <a:gd name="connsiteX1" fmla="*/ 239030 w 1086334"/>
                      <a:gd name="connsiteY1" fmla="*/ 1219714 h 1222377"/>
                      <a:gd name="connsiteX2" fmla="*/ 117909 w 1086334"/>
                      <a:gd name="connsiteY2" fmla="*/ 1136612 h 1222377"/>
                      <a:gd name="connsiteX3" fmla="*/ 247260 w 1086334"/>
                      <a:gd name="connsiteY3" fmla="*/ 1013851 h 1222377"/>
                      <a:gd name="connsiteX4" fmla="*/ 79760 w 1086334"/>
                      <a:gd name="connsiteY4" fmla="*/ 979700 h 1222377"/>
                      <a:gd name="connsiteX5" fmla="*/ 88720 w 1086334"/>
                      <a:gd name="connsiteY5" fmla="*/ 910902 h 1222377"/>
                      <a:gd name="connsiteX6" fmla="*/ 936 w 1086334"/>
                      <a:gd name="connsiteY6" fmla="*/ 861838 h 1222377"/>
                      <a:gd name="connsiteX7" fmla="*/ 92759 w 1086334"/>
                      <a:gd name="connsiteY7" fmla="*/ 674391 h 1222377"/>
                      <a:gd name="connsiteX8" fmla="*/ 68115 w 1086334"/>
                      <a:gd name="connsiteY8" fmla="*/ 540002 h 1222377"/>
                      <a:gd name="connsiteX9" fmla="*/ 80306 w 1086334"/>
                      <a:gd name="connsiteY9" fmla="*/ 384301 h 1222377"/>
                      <a:gd name="connsiteX10" fmla="*/ 633177 w 1086334"/>
                      <a:gd name="connsiteY10" fmla="*/ 64 h 1222377"/>
                      <a:gd name="connsiteX11" fmla="*/ 1086326 w 1086334"/>
                      <a:gd name="connsiteY11" fmla="*/ 621648 h 1222377"/>
                      <a:gd name="connsiteX12" fmla="*/ 795745 w 1086334"/>
                      <a:gd name="connsiteY12" fmla="*/ 1179028 h 1222377"/>
                      <a:gd name="connsiteX0" fmla="*/ 699809 w 1086334"/>
                      <a:gd name="connsiteY0" fmla="*/ 994588 h 1222377"/>
                      <a:gd name="connsiteX1" fmla="*/ 239030 w 1086334"/>
                      <a:gd name="connsiteY1" fmla="*/ 1219714 h 1222377"/>
                      <a:gd name="connsiteX2" fmla="*/ 117909 w 1086334"/>
                      <a:gd name="connsiteY2" fmla="*/ 1136612 h 1222377"/>
                      <a:gd name="connsiteX3" fmla="*/ 247260 w 1086334"/>
                      <a:gd name="connsiteY3" fmla="*/ 1013851 h 1222377"/>
                      <a:gd name="connsiteX4" fmla="*/ 79760 w 1086334"/>
                      <a:gd name="connsiteY4" fmla="*/ 979700 h 1222377"/>
                      <a:gd name="connsiteX5" fmla="*/ 88720 w 1086334"/>
                      <a:gd name="connsiteY5" fmla="*/ 910902 h 1222377"/>
                      <a:gd name="connsiteX6" fmla="*/ 936 w 1086334"/>
                      <a:gd name="connsiteY6" fmla="*/ 861838 h 1222377"/>
                      <a:gd name="connsiteX7" fmla="*/ 92759 w 1086334"/>
                      <a:gd name="connsiteY7" fmla="*/ 674391 h 1222377"/>
                      <a:gd name="connsiteX8" fmla="*/ 68115 w 1086334"/>
                      <a:gd name="connsiteY8" fmla="*/ 540002 h 1222377"/>
                      <a:gd name="connsiteX9" fmla="*/ 80306 w 1086334"/>
                      <a:gd name="connsiteY9" fmla="*/ 384301 h 1222377"/>
                      <a:gd name="connsiteX10" fmla="*/ 633177 w 1086334"/>
                      <a:gd name="connsiteY10" fmla="*/ 64 h 1222377"/>
                      <a:gd name="connsiteX11" fmla="*/ 1086326 w 1086334"/>
                      <a:gd name="connsiteY11" fmla="*/ 621648 h 1222377"/>
                      <a:gd name="connsiteX12" fmla="*/ 795745 w 1086334"/>
                      <a:gd name="connsiteY12" fmla="*/ 1179028 h 1222377"/>
                      <a:gd name="connsiteX0" fmla="*/ 699809 w 1086334"/>
                      <a:gd name="connsiteY0" fmla="*/ 994588 h 1220957"/>
                      <a:gd name="connsiteX1" fmla="*/ 239030 w 1086334"/>
                      <a:gd name="connsiteY1" fmla="*/ 1219714 h 1220957"/>
                      <a:gd name="connsiteX2" fmla="*/ 117909 w 1086334"/>
                      <a:gd name="connsiteY2" fmla="*/ 1136612 h 1220957"/>
                      <a:gd name="connsiteX3" fmla="*/ 247260 w 1086334"/>
                      <a:gd name="connsiteY3" fmla="*/ 1013851 h 1220957"/>
                      <a:gd name="connsiteX4" fmla="*/ 79760 w 1086334"/>
                      <a:gd name="connsiteY4" fmla="*/ 979700 h 1220957"/>
                      <a:gd name="connsiteX5" fmla="*/ 88720 w 1086334"/>
                      <a:gd name="connsiteY5" fmla="*/ 910902 h 1220957"/>
                      <a:gd name="connsiteX6" fmla="*/ 936 w 1086334"/>
                      <a:gd name="connsiteY6" fmla="*/ 861838 h 1220957"/>
                      <a:gd name="connsiteX7" fmla="*/ 92759 w 1086334"/>
                      <a:gd name="connsiteY7" fmla="*/ 674391 h 1220957"/>
                      <a:gd name="connsiteX8" fmla="*/ 68115 w 1086334"/>
                      <a:gd name="connsiteY8" fmla="*/ 540002 h 1220957"/>
                      <a:gd name="connsiteX9" fmla="*/ 80306 w 1086334"/>
                      <a:gd name="connsiteY9" fmla="*/ 384301 h 1220957"/>
                      <a:gd name="connsiteX10" fmla="*/ 633177 w 1086334"/>
                      <a:gd name="connsiteY10" fmla="*/ 64 h 1220957"/>
                      <a:gd name="connsiteX11" fmla="*/ 1086326 w 1086334"/>
                      <a:gd name="connsiteY11" fmla="*/ 621648 h 1220957"/>
                      <a:gd name="connsiteX12" fmla="*/ 795745 w 1086334"/>
                      <a:gd name="connsiteY12" fmla="*/ 1179028 h 12209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086334" h="1220957">
                        <a:moveTo>
                          <a:pt x="699809" y="994588"/>
                        </a:moveTo>
                        <a:cubicBezTo>
                          <a:pt x="604390" y="1172290"/>
                          <a:pt x="456714" y="1230512"/>
                          <a:pt x="239030" y="1219714"/>
                        </a:cubicBezTo>
                        <a:cubicBezTo>
                          <a:pt x="163537" y="1207765"/>
                          <a:pt x="135274" y="1210575"/>
                          <a:pt x="117909" y="1136612"/>
                        </a:cubicBezTo>
                        <a:cubicBezTo>
                          <a:pt x="138801" y="1112625"/>
                          <a:pt x="253618" y="1040003"/>
                          <a:pt x="247260" y="1013851"/>
                        </a:cubicBezTo>
                        <a:cubicBezTo>
                          <a:pt x="240902" y="987699"/>
                          <a:pt x="93483" y="997387"/>
                          <a:pt x="79760" y="979700"/>
                        </a:cubicBezTo>
                        <a:cubicBezTo>
                          <a:pt x="77303" y="954504"/>
                          <a:pt x="90371" y="942274"/>
                          <a:pt x="88720" y="910902"/>
                        </a:cubicBezTo>
                        <a:cubicBezTo>
                          <a:pt x="58291" y="903925"/>
                          <a:pt x="1002" y="912129"/>
                          <a:pt x="936" y="861838"/>
                        </a:cubicBezTo>
                        <a:cubicBezTo>
                          <a:pt x="-10208" y="811988"/>
                          <a:pt x="81562" y="728030"/>
                          <a:pt x="92759" y="674391"/>
                        </a:cubicBezTo>
                        <a:cubicBezTo>
                          <a:pt x="103955" y="620752"/>
                          <a:pt x="72571" y="575651"/>
                          <a:pt x="68115" y="540002"/>
                        </a:cubicBezTo>
                        <a:cubicBezTo>
                          <a:pt x="61583" y="507963"/>
                          <a:pt x="40523" y="477476"/>
                          <a:pt x="80306" y="384301"/>
                        </a:cubicBezTo>
                        <a:cubicBezTo>
                          <a:pt x="170975" y="227458"/>
                          <a:pt x="367875" y="5749"/>
                          <a:pt x="633177" y="64"/>
                        </a:cubicBezTo>
                        <a:cubicBezTo>
                          <a:pt x="898480" y="-5621"/>
                          <a:pt x="1087806" y="365623"/>
                          <a:pt x="1086326" y="621648"/>
                        </a:cubicBezTo>
                        <a:cubicBezTo>
                          <a:pt x="1084846" y="877673"/>
                          <a:pt x="773287" y="1084927"/>
                          <a:pt x="795745" y="1179028"/>
                        </a:cubicBezTo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314" name="グループ化 313">
                    <a:extLst>
                      <a:ext uri="{FF2B5EF4-FFF2-40B4-BE49-F238E27FC236}">
                        <a16:creationId xmlns:a16="http://schemas.microsoft.com/office/drawing/2014/main" id="{3247EB14-77FF-4917-AB18-0BFE7744A765}"/>
                      </a:ext>
                    </a:extLst>
                  </p:cNvPr>
                  <p:cNvGrpSpPr/>
                  <p:nvPr/>
                </p:nvGrpSpPr>
                <p:grpSpPr>
                  <a:xfrm>
                    <a:off x="1181605" y="1462779"/>
                    <a:ext cx="231434" cy="419158"/>
                    <a:chOff x="1368308" y="1783038"/>
                    <a:chExt cx="188990" cy="342286"/>
                  </a:xfrm>
                </p:grpSpPr>
                <p:sp>
                  <p:nvSpPr>
                    <p:cNvPr id="326" name="フリーフォーム: 図形 325">
                      <a:extLst>
                        <a:ext uri="{FF2B5EF4-FFF2-40B4-BE49-F238E27FC236}">
                          <a16:creationId xmlns:a16="http://schemas.microsoft.com/office/drawing/2014/main" id="{C0EEDE01-BCA3-4B9D-B43E-8555E35FB1E3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1368308" y="1783038"/>
                      <a:ext cx="188990" cy="342286"/>
                    </a:xfrm>
                    <a:custGeom>
                      <a:avLst/>
                      <a:gdLst>
                        <a:gd name="connsiteX0" fmla="*/ 109805 w 188990"/>
                        <a:gd name="connsiteY0" fmla="*/ 0 h 342286"/>
                        <a:gd name="connsiteX1" fmla="*/ 0 w 188990"/>
                        <a:gd name="connsiteY1" fmla="*/ 171143 h 342286"/>
                        <a:gd name="connsiteX2" fmla="*/ 109805 w 188990"/>
                        <a:gd name="connsiteY2" fmla="*/ 342286 h 342286"/>
                        <a:gd name="connsiteX3" fmla="*/ 111831 w 188990"/>
                        <a:gd name="connsiteY3" fmla="*/ 341648 h 342286"/>
                        <a:gd name="connsiteX4" fmla="*/ 188990 w 188990"/>
                        <a:gd name="connsiteY4" fmla="*/ 53688 h 342286"/>
                        <a:gd name="connsiteX5" fmla="*/ 187449 w 188990"/>
                        <a:gd name="connsiteY5" fmla="*/ 50126 h 342286"/>
                        <a:gd name="connsiteX6" fmla="*/ 109805 w 188990"/>
                        <a:gd name="connsiteY6" fmla="*/ 0 h 342286"/>
                        <a:gd name="connsiteX0" fmla="*/ 109805 w 188990"/>
                        <a:gd name="connsiteY0" fmla="*/ 0 h 342286"/>
                        <a:gd name="connsiteX1" fmla="*/ 0 w 188990"/>
                        <a:gd name="connsiteY1" fmla="*/ 171143 h 342286"/>
                        <a:gd name="connsiteX2" fmla="*/ 109805 w 188990"/>
                        <a:gd name="connsiteY2" fmla="*/ 342286 h 342286"/>
                        <a:gd name="connsiteX3" fmla="*/ 111831 w 188990"/>
                        <a:gd name="connsiteY3" fmla="*/ 341648 h 342286"/>
                        <a:gd name="connsiteX4" fmla="*/ 178321 w 188990"/>
                        <a:gd name="connsiteY4" fmla="*/ 93383 h 342286"/>
                        <a:gd name="connsiteX5" fmla="*/ 188990 w 188990"/>
                        <a:gd name="connsiteY5" fmla="*/ 53688 h 342286"/>
                        <a:gd name="connsiteX6" fmla="*/ 187449 w 188990"/>
                        <a:gd name="connsiteY6" fmla="*/ 50126 h 342286"/>
                        <a:gd name="connsiteX7" fmla="*/ 109805 w 188990"/>
                        <a:gd name="connsiteY7" fmla="*/ 0 h 342286"/>
                        <a:gd name="connsiteX0" fmla="*/ 178321 w 269761"/>
                        <a:gd name="connsiteY0" fmla="*/ 93383 h 342286"/>
                        <a:gd name="connsiteX1" fmla="*/ 188990 w 269761"/>
                        <a:gd name="connsiteY1" fmla="*/ 53688 h 342286"/>
                        <a:gd name="connsiteX2" fmla="*/ 187449 w 269761"/>
                        <a:gd name="connsiteY2" fmla="*/ 50126 h 342286"/>
                        <a:gd name="connsiteX3" fmla="*/ 109805 w 269761"/>
                        <a:gd name="connsiteY3" fmla="*/ 0 h 342286"/>
                        <a:gd name="connsiteX4" fmla="*/ 0 w 269761"/>
                        <a:gd name="connsiteY4" fmla="*/ 171143 h 342286"/>
                        <a:gd name="connsiteX5" fmla="*/ 109805 w 269761"/>
                        <a:gd name="connsiteY5" fmla="*/ 342286 h 342286"/>
                        <a:gd name="connsiteX6" fmla="*/ 111831 w 269761"/>
                        <a:gd name="connsiteY6" fmla="*/ 341648 h 342286"/>
                        <a:gd name="connsiteX7" fmla="*/ 269761 w 269761"/>
                        <a:gd name="connsiteY7" fmla="*/ 184823 h 342286"/>
                        <a:gd name="connsiteX0" fmla="*/ 188990 w 269761"/>
                        <a:gd name="connsiteY0" fmla="*/ 53688 h 342286"/>
                        <a:gd name="connsiteX1" fmla="*/ 187449 w 269761"/>
                        <a:gd name="connsiteY1" fmla="*/ 50126 h 342286"/>
                        <a:gd name="connsiteX2" fmla="*/ 109805 w 269761"/>
                        <a:gd name="connsiteY2" fmla="*/ 0 h 342286"/>
                        <a:gd name="connsiteX3" fmla="*/ 0 w 269761"/>
                        <a:gd name="connsiteY3" fmla="*/ 171143 h 342286"/>
                        <a:gd name="connsiteX4" fmla="*/ 109805 w 269761"/>
                        <a:gd name="connsiteY4" fmla="*/ 342286 h 342286"/>
                        <a:gd name="connsiteX5" fmla="*/ 111831 w 269761"/>
                        <a:gd name="connsiteY5" fmla="*/ 341648 h 342286"/>
                        <a:gd name="connsiteX6" fmla="*/ 269761 w 269761"/>
                        <a:gd name="connsiteY6" fmla="*/ 184823 h 342286"/>
                        <a:gd name="connsiteX0" fmla="*/ 188990 w 188990"/>
                        <a:gd name="connsiteY0" fmla="*/ 53688 h 342286"/>
                        <a:gd name="connsiteX1" fmla="*/ 187449 w 188990"/>
                        <a:gd name="connsiteY1" fmla="*/ 50126 h 342286"/>
                        <a:gd name="connsiteX2" fmla="*/ 109805 w 188990"/>
                        <a:gd name="connsiteY2" fmla="*/ 0 h 342286"/>
                        <a:gd name="connsiteX3" fmla="*/ 0 w 188990"/>
                        <a:gd name="connsiteY3" fmla="*/ 171143 h 342286"/>
                        <a:gd name="connsiteX4" fmla="*/ 109805 w 188990"/>
                        <a:gd name="connsiteY4" fmla="*/ 342286 h 342286"/>
                        <a:gd name="connsiteX5" fmla="*/ 111831 w 188990"/>
                        <a:gd name="connsiteY5" fmla="*/ 341648 h 3422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88990" h="342286">
                          <a:moveTo>
                            <a:pt x="188990" y="53688"/>
                          </a:moveTo>
                          <a:lnTo>
                            <a:pt x="187449" y="50126"/>
                          </a:lnTo>
                          <a:cubicBezTo>
                            <a:pt x="167578" y="19156"/>
                            <a:pt x="140127" y="0"/>
                            <a:pt x="109805" y="0"/>
                          </a:cubicBezTo>
                          <a:cubicBezTo>
                            <a:pt x="49161" y="0"/>
                            <a:pt x="0" y="76623"/>
                            <a:pt x="0" y="171143"/>
                          </a:cubicBezTo>
                          <a:cubicBezTo>
                            <a:pt x="0" y="265663"/>
                            <a:pt x="49161" y="342286"/>
                            <a:pt x="109805" y="342286"/>
                          </a:cubicBezTo>
                          <a:lnTo>
                            <a:pt x="111831" y="341648"/>
                          </a:lnTo>
                        </a:path>
                      </a:pathLst>
                    </a:cu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27" name="フリーフォーム: 図形 326">
                      <a:extLst>
                        <a:ext uri="{FF2B5EF4-FFF2-40B4-BE49-F238E27FC236}">
                          <a16:creationId xmlns:a16="http://schemas.microsoft.com/office/drawing/2014/main" id="{206816B9-DA94-49CF-A05B-3C07C71697C0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1386510" y="1839869"/>
                      <a:ext cx="131404" cy="222946"/>
                    </a:xfrm>
                    <a:custGeom>
                      <a:avLst/>
                      <a:gdLst>
                        <a:gd name="connsiteX0" fmla="*/ 70049 w 131404"/>
                        <a:gd name="connsiteY0" fmla="*/ 0 h 222946"/>
                        <a:gd name="connsiteX1" fmla="*/ 0 w 131404"/>
                        <a:gd name="connsiteY1" fmla="*/ 111473 h 222946"/>
                        <a:gd name="connsiteX2" fmla="*/ 70049 w 131404"/>
                        <a:gd name="connsiteY2" fmla="*/ 222946 h 222946"/>
                        <a:gd name="connsiteX3" fmla="*/ 89572 w 131404"/>
                        <a:gd name="connsiteY3" fmla="*/ 216674 h 222946"/>
                        <a:gd name="connsiteX4" fmla="*/ 131404 w 131404"/>
                        <a:gd name="connsiteY4" fmla="*/ 60555 h 222946"/>
                        <a:gd name="connsiteX5" fmla="*/ 119581 w 131404"/>
                        <a:gd name="connsiteY5" fmla="*/ 32650 h 222946"/>
                        <a:gd name="connsiteX6" fmla="*/ 70049 w 131404"/>
                        <a:gd name="connsiteY6" fmla="*/ 0 h 2229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31404" h="222946">
                          <a:moveTo>
                            <a:pt x="70049" y="0"/>
                          </a:moveTo>
                          <a:cubicBezTo>
                            <a:pt x="31362" y="0"/>
                            <a:pt x="0" y="49908"/>
                            <a:pt x="0" y="111473"/>
                          </a:cubicBezTo>
                          <a:cubicBezTo>
                            <a:pt x="0" y="173038"/>
                            <a:pt x="31362" y="222946"/>
                            <a:pt x="70049" y="222946"/>
                          </a:cubicBezTo>
                          <a:lnTo>
                            <a:pt x="89572" y="216674"/>
                          </a:lnTo>
                          <a:lnTo>
                            <a:pt x="131404" y="60555"/>
                          </a:lnTo>
                          <a:lnTo>
                            <a:pt x="119581" y="32650"/>
                          </a:lnTo>
                          <a:cubicBezTo>
                            <a:pt x="106905" y="12477"/>
                            <a:pt x="89392" y="0"/>
                            <a:pt x="70049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15" name="フリーフォーム: 図形 314">
                    <a:extLst>
                      <a:ext uri="{FF2B5EF4-FFF2-40B4-BE49-F238E27FC236}">
                        <a16:creationId xmlns:a16="http://schemas.microsoft.com/office/drawing/2014/main" id="{EE6785E7-BB06-4757-AC80-CF4555C501BD}"/>
                      </a:ext>
                    </a:extLst>
                  </p:cNvPr>
                  <p:cNvSpPr/>
                  <p:nvPr/>
                </p:nvSpPr>
                <p:spPr>
                  <a:xfrm>
                    <a:off x="688881" y="2219372"/>
                    <a:ext cx="887507" cy="1320398"/>
                  </a:xfrm>
                  <a:custGeom>
                    <a:avLst/>
                    <a:gdLst>
                      <a:gd name="connsiteX0" fmla="*/ 321865 w 845522"/>
                      <a:gd name="connsiteY0" fmla="*/ 0 h 1292290"/>
                      <a:gd name="connsiteX1" fmla="*/ 523657 w 845522"/>
                      <a:gd name="connsiteY1" fmla="*/ 0 h 1292290"/>
                      <a:gd name="connsiteX2" fmla="*/ 845522 w 845522"/>
                      <a:gd name="connsiteY2" fmla="*/ 321865 h 1292290"/>
                      <a:gd name="connsiteX3" fmla="*/ 845522 w 845522"/>
                      <a:gd name="connsiteY3" fmla="*/ 1292290 h 1292290"/>
                      <a:gd name="connsiteX4" fmla="*/ 0 w 845522"/>
                      <a:gd name="connsiteY4" fmla="*/ 1292290 h 1292290"/>
                      <a:gd name="connsiteX5" fmla="*/ 0 w 845522"/>
                      <a:gd name="connsiteY5" fmla="*/ 538628 h 1292290"/>
                      <a:gd name="connsiteX6" fmla="*/ 220395 w 845522"/>
                      <a:gd name="connsiteY6" fmla="*/ 17902 h 1292290"/>
                      <a:gd name="connsiteX7" fmla="*/ 256998 w 845522"/>
                      <a:gd name="connsiteY7" fmla="*/ 6539 h 1292290"/>
                      <a:gd name="connsiteX8" fmla="*/ 321865 w 845522"/>
                      <a:gd name="connsiteY8" fmla="*/ 0 h 1292290"/>
                      <a:gd name="connsiteX0" fmla="*/ 321865 w 845522"/>
                      <a:gd name="connsiteY0" fmla="*/ 0 h 1292290"/>
                      <a:gd name="connsiteX1" fmla="*/ 523657 w 845522"/>
                      <a:gd name="connsiteY1" fmla="*/ 0 h 1292290"/>
                      <a:gd name="connsiteX2" fmla="*/ 845522 w 845522"/>
                      <a:gd name="connsiteY2" fmla="*/ 321865 h 1292290"/>
                      <a:gd name="connsiteX3" fmla="*/ 845522 w 845522"/>
                      <a:gd name="connsiteY3" fmla="*/ 1292290 h 1292290"/>
                      <a:gd name="connsiteX4" fmla="*/ 0 w 845522"/>
                      <a:gd name="connsiteY4" fmla="*/ 1292290 h 1292290"/>
                      <a:gd name="connsiteX5" fmla="*/ 0 w 845522"/>
                      <a:gd name="connsiteY5" fmla="*/ 538628 h 1292290"/>
                      <a:gd name="connsiteX6" fmla="*/ 198170 w 845522"/>
                      <a:gd name="connsiteY6" fmla="*/ 71877 h 1292290"/>
                      <a:gd name="connsiteX7" fmla="*/ 256998 w 845522"/>
                      <a:gd name="connsiteY7" fmla="*/ 6539 h 1292290"/>
                      <a:gd name="connsiteX8" fmla="*/ 321865 w 845522"/>
                      <a:gd name="connsiteY8" fmla="*/ 0 h 1292290"/>
                      <a:gd name="connsiteX0" fmla="*/ 321865 w 845522"/>
                      <a:gd name="connsiteY0" fmla="*/ 0 h 1292290"/>
                      <a:gd name="connsiteX1" fmla="*/ 523657 w 845522"/>
                      <a:gd name="connsiteY1" fmla="*/ 0 h 1292290"/>
                      <a:gd name="connsiteX2" fmla="*/ 845522 w 845522"/>
                      <a:gd name="connsiteY2" fmla="*/ 321865 h 1292290"/>
                      <a:gd name="connsiteX3" fmla="*/ 845522 w 845522"/>
                      <a:gd name="connsiteY3" fmla="*/ 1292290 h 1292290"/>
                      <a:gd name="connsiteX4" fmla="*/ 0 w 845522"/>
                      <a:gd name="connsiteY4" fmla="*/ 1292290 h 1292290"/>
                      <a:gd name="connsiteX5" fmla="*/ 0 w 845522"/>
                      <a:gd name="connsiteY5" fmla="*/ 538628 h 1292290"/>
                      <a:gd name="connsiteX6" fmla="*/ 198170 w 845522"/>
                      <a:gd name="connsiteY6" fmla="*/ 71877 h 1292290"/>
                      <a:gd name="connsiteX7" fmla="*/ 256998 w 845522"/>
                      <a:gd name="connsiteY7" fmla="*/ 22414 h 1292290"/>
                      <a:gd name="connsiteX8" fmla="*/ 321865 w 845522"/>
                      <a:gd name="connsiteY8" fmla="*/ 0 h 1292290"/>
                      <a:gd name="connsiteX0" fmla="*/ 321865 w 845522"/>
                      <a:gd name="connsiteY0" fmla="*/ 4 h 1292294"/>
                      <a:gd name="connsiteX1" fmla="*/ 523657 w 845522"/>
                      <a:gd name="connsiteY1" fmla="*/ 4 h 1292294"/>
                      <a:gd name="connsiteX2" fmla="*/ 845522 w 845522"/>
                      <a:gd name="connsiteY2" fmla="*/ 321869 h 1292294"/>
                      <a:gd name="connsiteX3" fmla="*/ 845522 w 845522"/>
                      <a:gd name="connsiteY3" fmla="*/ 1292294 h 1292294"/>
                      <a:gd name="connsiteX4" fmla="*/ 0 w 845522"/>
                      <a:gd name="connsiteY4" fmla="*/ 1292294 h 1292294"/>
                      <a:gd name="connsiteX5" fmla="*/ 0 w 845522"/>
                      <a:gd name="connsiteY5" fmla="*/ 538632 h 1292294"/>
                      <a:gd name="connsiteX6" fmla="*/ 198170 w 845522"/>
                      <a:gd name="connsiteY6" fmla="*/ 71881 h 1292294"/>
                      <a:gd name="connsiteX7" fmla="*/ 256998 w 845522"/>
                      <a:gd name="connsiteY7" fmla="*/ 22418 h 1292294"/>
                      <a:gd name="connsiteX8" fmla="*/ 321865 w 845522"/>
                      <a:gd name="connsiteY8" fmla="*/ 4 h 1292294"/>
                      <a:gd name="connsiteX0" fmla="*/ 321865 w 845522"/>
                      <a:gd name="connsiteY0" fmla="*/ 4 h 1292294"/>
                      <a:gd name="connsiteX1" fmla="*/ 523657 w 845522"/>
                      <a:gd name="connsiteY1" fmla="*/ 4 h 1292294"/>
                      <a:gd name="connsiteX2" fmla="*/ 845522 w 845522"/>
                      <a:gd name="connsiteY2" fmla="*/ 321869 h 1292294"/>
                      <a:gd name="connsiteX3" fmla="*/ 845522 w 845522"/>
                      <a:gd name="connsiteY3" fmla="*/ 1292294 h 1292294"/>
                      <a:gd name="connsiteX4" fmla="*/ 0 w 845522"/>
                      <a:gd name="connsiteY4" fmla="*/ 1292294 h 1292294"/>
                      <a:gd name="connsiteX5" fmla="*/ 0 w 845522"/>
                      <a:gd name="connsiteY5" fmla="*/ 538632 h 1292294"/>
                      <a:gd name="connsiteX6" fmla="*/ 198170 w 845522"/>
                      <a:gd name="connsiteY6" fmla="*/ 71881 h 1292294"/>
                      <a:gd name="connsiteX7" fmla="*/ 256998 w 845522"/>
                      <a:gd name="connsiteY7" fmla="*/ 22418 h 1292294"/>
                      <a:gd name="connsiteX8" fmla="*/ 321865 w 845522"/>
                      <a:gd name="connsiteY8" fmla="*/ 4 h 1292294"/>
                      <a:gd name="connsiteX0" fmla="*/ 321865 w 845522"/>
                      <a:gd name="connsiteY0" fmla="*/ 0 h 1292290"/>
                      <a:gd name="connsiteX1" fmla="*/ 523657 w 845522"/>
                      <a:gd name="connsiteY1" fmla="*/ 0 h 1292290"/>
                      <a:gd name="connsiteX2" fmla="*/ 845522 w 845522"/>
                      <a:gd name="connsiteY2" fmla="*/ 321865 h 1292290"/>
                      <a:gd name="connsiteX3" fmla="*/ 845522 w 845522"/>
                      <a:gd name="connsiteY3" fmla="*/ 1292290 h 1292290"/>
                      <a:gd name="connsiteX4" fmla="*/ 0 w 845522"/>
                      <a:gd name="connsiteY4" fmla="*/ 1292290 h 1292290"/>
                      <a:gd name="connsiteX5" fmla="*/ 0 w 845522"/>
                      <a:gd name="connsiteY5" fmla="*/ 538628 h 1292290"/>
                      <a:gd name="connsiteX6" fmla="*/ 198170 w 845522"/>
                      <a:gd name="connsiteY6" fmla="*/ 71877 h 1292290"/>
                      <a:gd name="connsiteX7" fmla="*/ 321865 w 845522"/>
                      <a:gd name="connsiteY7" fmla="*/ 0 h 1292290"/>
                      <a:gd name="connsiteX0" fmla="*/ 321865 w 845522"/>
                      <a:gd name="connsiteY0" fmla="*/ 0 h 1292290"/>
                      <a:gd name="connsiteX1" fmla="*/ 523657 w 845522"/>
                      <a:gd name="connsiteY1" fmla="*/ 0 h 1292290"/>
                      <a:gd name="connsiteX2" fmla="*/ 845522 w 845522"/>
                      <a:gd name="connsiteY2" fmla="*/ 321865 h 1292290"/>
                      <a:gd name="connsiteX3" fmla="*/ 845522 w 845522"/>
                      <a:gd name="connsiteY3" fmla="*/ 1292290 h 1292290"/>
                      <a:gd name="connsiteX4" fmla="*/ 0 w 845522"/>
                      <a:gd name="connsiteY4" fmla="*/ 1292290 h 1292290"/>
                      <a:gd name="connsiteX5" fmla="*/ 0 w 845522"/>
                      <a:gd name="connsiteY5" fmla="*/ 538628 h 1292290"/>
                      <a:gd name="connsiteX6" fmla="*/ 198170 w 845522"/>
                      <a:gd name="connsiteY6" fmla="*/ 71877 h 1292290"/>
                      <a:gd name="connsiteX7" fmla="*/ 321865 w 845522"/>
                      <a:gd name="connsiteY7" fmla="*/ 0 h 1292290"/>
                      <a:gd name="connsiteX0" fmla="*/ 321865 w 845522"/>
                      <a:gd name="connsiteY0" fmla="*/ 2148 h 1294438"/>
                      <a:gd name="connsiteX1" fmla="*/ 523657 w 845522"/>
                      <a:gd name="connsiteY1" fmla="*/ 2148 h 1294438"/>
                      <a:gd name="connsiteX2" fmla="*/ 845522 w 845522"/>
                      <a:gd name="connsiteY2" fmla="*/ 324013 h 1294438"/>
                      <a:gd name="connsiteX3" fmla="*/ 845522 w 845522"/>
                      <a:gd name="connsiteY3" fmla="*/ 1294438 h 1294438"/>
                      <a:gd name="connsiteX4" fmla="*/ 0 w 845522"/>
                      <a:gd name="connsiteY4" fmla="*/ 1294438 h 1294438"/>
                      <a:gd name="connsiteX5" fmla="*/ 0 w 845522"/>
                      <a:gd name="connsiteY5" fmla="*/ 540776 h 1294438"/>
                      <a:gd name="connsiteX6" fmla="*/ 198170 w 845522"/>
                      <a:gd name="connsiteY6" fmla="*/ 74025 h 1294438"/>
                      <a:gd name="connsiteX7" fmla="*/ 321865 w 845522"/>
                      <a:gd name="connsiteY7" fmla="*/ 2148 h 1294438"/>
                      <a:gd name="connsiteX0" fmla="*/ 321866 w 845523"/>
                      <a:gd name="connsiteY0" fmla="*/ 2148 h 1294438"/>
                      <a:gd name="connsiteX1" fmla="*/ 523658 w 845523"/>
                      <a:gd name="connsiteY1" fmla="*/ 2148 h 1294438"/>
                      <a:gd name="connsiteX2" fmla="*/ 845523 w 845523"/>
                      <a:gd name="connsiteY2" fmla="*/ 324013 h 1294438"/>
                      <a:gd name="connsiteX3" fmla="*/ 845523 w 845523"/>
                      <a:gd name="connsiteY3" fmla="*/ 1294438 h 1294438"/>
                      <a:gd name="connsiteX4" fmla="*/ 1 w 845523"/>
                      <a:gd name="connsiteY4" fmla="*/ 1294438 h 1294438"/>
                      <a:gd name="connsiteX5" fmla="*/ 1 w 845523"/>
                      <a:gd name="connsiteY5" fmla="*/ 540776 h 1294438"/>
                      <a:gd name="connsiteX6" fmla="*/ 198171 w 845523"/>
                      <a:gd name="connsiteY6" fmla="*/ 74025 h 1294438"/>
                      <a:gd name="connsiteX7" fmla="*/ 321866 w 845523"/>
                      <a:gd name="connsiteY7" fmla="*/ 2148 h 1294438"/>
                      <a:gd name="connsiteX0" fmla="*/ 321866 w 845523"/>
                      <a:gd name="connsiteY0" fmla="*/ 2148 h 1294438"/>
                      <a:gd name="connsiteX1" fmla="*/ 523658 w 845523"/>
                      <a:gd name="connsiteY1" fmla="*/ 2148 h 1294438"/>
                      <a:gd name="connsiteX2" fmla="*/ 845523 w 845523"/>
                      <a:gd name="connsiteY2" fmla="*/ 324013 h 1294438"/>
                      <a:gd name="connsiteX3" fmla="*/ 845523 w 845523"/>
                      <a:gd name="connsiteY3" fmla="*/ 1294438 h 1294438"/>
                      <a:gd name="connsiteX4" fmla="*/ 1 w 845523"/>
                      <a:gd name="connsiteY4" fmla="*/ 1294438 h 1294438"/>
                      <a:gd name="connsiteX5" fmla="*/ 1 w 845523"/>
                      <a:gd name="connsiteY5" fmla="*/ 540776 h 1294438"/>
                      <a:gd name="connsiteX6" fmla="*/ 198171 w 845523"/>
                      <a:gd name="connsiteY6" fmla="*/ 74025 h 1294438"/>
                      <a:gd name="connsiteX7" fmla="*/ 321866 w 845523"/>
                      <a:gd name="connsiteY7" fmla="*/ 2148 h 1294438"/>
                      <a:gd name="connsiteX0" fmla="*/ 333957 w 857614"/>
                      <a:gd name="connsiteY0" fmla="*/ 7911 h 1300201"/>
                      <a:gd name="connsiteX1" fmla="*/ 535749 w 857614"/>
                      <a:gd name="connsiteY1" fmla="*/ 7911 h 1300201"/>
                      <a:gd name="connsiteX2" fmla="*/ 857614 w 857614"/>
                      <a:gd name="connsiteY2" fmla="*/ 329776 h 1300201"/>
                      <a:gd name="connsiteX3" fmla="*/ 857614 w 857614"/>
                      <a:gd name="connsiteY3" fmla="*/ 1300201 h 1300201"/>
                      <a:gd name="connsiteX4" fmla="*/ 12092 w 857614"/>
                      <a:gd name="connsiteY4" fmla="*/ 1300201 h 1300201"/>
                      <a:gd name="connsiteX5" fmla="*/ 12092 w 857614"/>
                      <a:gd name="connsiteY5" fmla="*/ 546539 h 1300201"/>
                      <a:gd name="connsiteX6" fmla="*/ 175337 w 857614"/>
                      <a:gd name="connsiteY6" fmla="*/ 114713 h 1300201"/>
                      <a:gd name="connsiteX7" fmla="*/ 333957 w 857614"/>
                      <a:gd name="connsiteY7" fmla="*/ 7911 h 1300201"/>
                      <a:gd name="connsiteX0" fmla="*/ 333957 w 857614"/>
                      <a:gd name="connsiteY0" fmla="*/ 0 h 1292290"/>
                      <a:gd name="connsiteX1" fmla="*/ 535749 w 857614"/>
                      <a:gd name="connsiteY1" fmla="*/ 0 h 1292290"/>
                      <a:gd name="connsiteX2" fmla="*/ 857614 w 857614"/>
                      <a:gd name="connsiteY2" fmla="*/ 321865 h 1292290"/>
                      <a:gd name="connsiteX3" fmla="*/ 857614 w 857614"/>
                      <a:gd name="connsiteY3" fmla="*/ 1292290 h 1292290"/>
                      <a:gd name="connsiteX4" fmla="*/ 12092 w 857614"/>
                      <a:gd name="connsiteY4" fmla="*/ 1292290 h 1292290"/>
                      <a:gd name="connsiteX5" fmla="*/ 12092 w 857614"/>
                      <a:gd name="connsiteY5" fmla="*/ 538628 h 1292290"/>
                      <a:gd name="connsiteX6" fmla="*/ 175337 w 857614"/>
                      <a:gd name="connsiteY6" fmla="*/ 106802 h 1292290"/>
                      <a:gd name="connsiteX7" fmla="*/ 333957 w 857614"/>
                      <a:gd name="connsiteY7" fmla="*/ 0 h 1292290"/>
                      <a:gd name="connsiteX0" fmla="*/ 333252 w 856909"/>
                      <a:gd name="connsiteY0" fmla="*/ 10498 h 1302788"/>
                      <a:gd name="connsiteX1" fmla="*/ 535044 w 856909"/>
                      <a:gd name="connsiteY1" fmla="*/ 10498 h 1302788"/>
                      <a:gd name="connsiteX2" fmla="*/ 856909 w 856909"/>
                      <a:gd name="connsiteY2" fmla="*/ 332363 h 1302788"/>
                      <a:gd name="connsiteX3" fmla="*/ 856909 w 856909"/>
                      <a:gd name="connsiteY3" fmla="*/ 1302788 h 1302788"/>
                      <a:gd name="connsiteX4" fmla="*/ 11387 w 856909"/>
                      <a:gd name="connsiteY4" fmla="*/ 1302788 h 1302788"/>
                      <a:gd name="connsiteX5" fmla="*/ 11387 w 856909"/>
                      <a:gd name="connsiteY5" fmla="*/ 549126 h 1302788"/>
                      <a:gd name="connsiteX6" fmla="*/ 165107 w 856909"/>
                      <a:gd name="connsiteY6" fmla="*/ 152225 h 1302788"/>
                      <a:gd name="connsiteX7" fmla="*/ 333252 w 856909"/>
                      <a:gd name="connsiteY7" fmla="*/ 10498 h 1302788"/>
                      <a:gd name="connsiteX0" fmla="*/ 333252 w 856909"/>
                      <a:gd name="connsiteY0" fmla="*/ 0 h 1292290"/>
                      <a:gd name="connsiteX1" fmla="*/ 535044 w 856909"/>
                      <a:gd name="connsiteY1" fmla="*/ 0 h 1292290"/>
                      <a:gd name="connsiteX2" fmla="*/ 856909 w 856909"/>
                      <a:gd name="connsiteY2" fmla="*/ 321865 h 1292290"/>
                      <a:gd name="connsiteX3" fmla="*/ 856909 w 856909"/>
                      <a:gd name="connsiteY3" fmla="*/ 1292290 h 1292290"/>
                      <a:gd name="connsiteX4" fmla="*/ 11387 w 856909"/>
                      <a:gd name="connsiteY4" fmla="*/ 1292290 h 1292290"/>
                      <a:gd name="connsiteX5" fmla="*/ 11387 w 856909"/>
                      <a:gd name="connsiteY5" fmla="*/ 538628 h 1292290"/>
                      <a:gd name="connsiteX6" fmla="*/ 165107 w 856909"/>
                      <a:gd name="connsiteY6" fmla="*/ 141727 h 1292290"/>
                      <a:gd name="connsiteX7" fmla="*/ 333252 w 856909"/>
                      <a:gd name="connsiteY7" fmla="*/ 0 h 1292290"/>
                      <a:gd name="connsiteX0" fmla="*/ 332311 w 855968"/>
                      <a:gd name="connsiteY0" fmla="*/ 10733 h 1303023"/>
                      <a:gd name="connsiteX1" fmla="*/ 534103 w 855968"/>
                      <a:gd name="connsiteY1" fmla="*/ 10733 h 1303023"/>
                      <a:gd name="connsiteX2" fmla="*/ 855968 w 855968"/>
                      <a:gd name="connsiteY2" fmla="*/ 332598 h 1303023"/>
                      <a:gd name="connsiteX3" fmla="*/ 855968 w 855968"/>
                      <a:gd name="connsiteY3" fmla="*/ 1303023 h 1303023"/>
                      <a:gd name="connsiteX4" fmla="*/ 10446 w 855968"/>
                      <a:gd name="connsiteY4" fmla="*/ 1303023 h 1303023"/>
                      <a:gd name="connsiteX5" fmla="*/ 10446 w 855968"/>
                      <a:gd name="connsiteY5" fmla="*/ 549361 h 1303023"/>
                      <a:gd name="connsiteX6" fmla="*/ 151466 w 855968"/>
                      <a:gd name="connsiteY6" fmla="*/ 155635 h 1303023"/>
                      <a:gd name="connsiteX7" fmla="*/ 332311 w 855968"/>
                      <a:gd name="connsiteY7" fmla="*/ 10733 h 1303023"/>
                      <a:gd name="connsiteX0" fmla="*/ 306911 w 855968"/>
                      <a:gd name="connsiteY0" fmla="*/ 15413 h 1295003"/>
                      <a:gd name="connsiteX1" fmla="*/ 534103 w 855968"/>
                      <a:gd name="connsiteY1" fmla="*/ 2713 h 1295003"/>
                      <a:gd name="connsiteX2" fmla="*/ 855968 w 855968"/>
                      <a:gd name="connsiteY2" fmla="*/ 324578 h 1295003"/>
                      <a:gd name="connsiteX3" fmla="*/ 855968 w 855968"/>
                      <a:gd name="connsiteY3" fmla="*/ 1295003 h 1295003"/>
                      <a:gd name="connsiteX4" fmla="*/ 10446 w 855968"/>
                      <a:gd name="connsiteY4" fmla="*/ 1295003 h 1295003"/>
                      <a:gd name="connsiteX5" fmla="*/ 10446 w 855968"/>
                      <a:gd name="connsiteY5" fmla="*/ 541341 h 1295003"/>
                      <a:gd name="connsiteX6" fmla="*/ 151466 w 855968"/>
                      <a:gd name="connsiteY6" fmla="*/ 147615 h 1295003"/>
                      <a:gd name="connsiteX7" fmla="*/ 306911 w 855968"/>
                      <a:gd name="connsiteY7" fmla="*/ 15413 h 1295003"/>
                      <a:gd name="connsiteX0" fmla="*/ 306911 w 855968"/>
                      <a:gd name="connsiteY0" fmla="*/ 12700 h 1292290"/>
                      <a:gd name="connsiteX1" fmla="*/ 534103 w 855968"/>
                      <a:gd name="connsiteY1" fmla="*/ 0 h 1292290"/>
                      <a:gd name="connsiteX2" fmla="*/ 855968 w 855968"/>
                      <a:gd name="connsiteY2" fmla="*/ 321865 h 1292290"/>
                      <a:gd name="connsiteX3" fmla="*/ 855968 w 855968"/>
                      <a:gd name="connsiteY3" fmla="*/ 1292290 h 1292290"/>
                      <a:gd name="connsiteX4" fmla="*/ 10446 w 855968"/>
                      <a:gd name="connsiteY4" fmla="*/ 1292290 h 1292290"/>
                      <a:gd name="connsiteX5" fmla="*/ 10446 w 855968"/>
                      <a:gd name="connsiteY5" fmla="*/ 538628 h 1292290"/>
                      <a:gd name="connsiteX6" fmla="*/ 151466 w 855968"/>
                      <a:gd name="connsiteY6" fmla="*/ 144902 h 1292290"/>
                      <a:gd name="connsiteX7" fmla="*/ 306911 w 855968"/>
                      <a:gd name="connsiteY7" fmla="*/ 12700 h 1292290"/>
                      <a:gd name="connsiteX0" fmla="*/ 306911 w 855968"/>
                      <a:gd name="connsiteY0" fmla="*/ 12700 h 1292290"/>
                      <a:gd name="connsiteX1" fmla="*/ 534103 w 855968"/>
                      <a:gd name="connsiteY1" fmla="*/ 0 h 1292290"/>
                      <a:gd name="connsiteX2" fmla="*/ 855968 w 855968"/>
                      <a:gd name="connsiteY2" fmla="*/ 321865 h 1292290"/>
                      <a:gd name="connsiteX3" fmla="*/ 855968 w 855968"/>
                      <a:gd name="connsiteY3" fmla="*/ 1292290 h 1292290"/>
                      <a:gd name="connsiteX4" fmla="*/ 10446 w 855968"/>
                      <a:gd name="connsiteY4" fmla="*/ 1292290 h 1292290"/>
                      <a:gd name="connsiteX5" fmla="*/ 10446 w 855968"/>
                      <a:gd name="connsiteY5" fmla="*/ 538628 h 1292290"/>
                      <a:gd name="connsiteX6" fmla="*/ 151466 w 855968"/>
                      <a:gd name="connsiteY6" fmla="*/ 144902 h 1292290"/>
                      <a:gd name="connsiteX7" fmla="*/ 306911 w 855968"/>
                      <a:gd name="connsiteY7" fmla="*/ 12700 h 1292290"/>
                      <a:gd name="connsiteX0" fmla="*/ 318254 w 855968"/>
                      <a:gd name="connsiteY0" fmla="*/ 5557 h 1292290"/>
                      <a:gd name="connsiteX1" fmla="*/ 534103 w 855968"/>
                      <a:gd name="connsiteY1" fmla="*/ 0 h 1292290"/>
                      <a:gd name="connsiteX2" fmla="*/ 855968 w 855968"/>
                      <a:gd name="connsiteY2" fmla="*/ 321865 h 1292290"/>
                      <a:gd name="connsiteX3" fmla="*/ 855968 w 855968"/>
                      <a:gd name="connsiteY3" fmla="*/ 1292290 h 1292290"/>
                      <a:gd name="connsiteX4" fmla="*/ 10446 w 855968"/>
                      <a:gd name="connsiteY4" fmla="*/ 1292290 h 1292290"/>
                      <a:gd name="connsiteX5" fmla="*/ 10446 w 855968"/>
                      <a:gd name="connsiteY5" fmla="*/ 538628 h 1292290"/>
                      <a:gd name="connsiteX6" fmla="*/ 151466 w 855968"/>
                      <a:gd name="connsiteY6" fmla="*/ 144902 h 1292290"/>
                      <a:gd name="connsiteX7" fmla="*/ 318254 w 855968"/>
                      <a:gd name="connsiteY7" fmla="*/ 5557 h 1292290"/>
                      <a:gd name="connsiteX0" fmla="*/ 327328 w 855968"/>
                      <a:gd name="connsiteY0" fmla="*/ 794 h 1292290"/>
                      <a:gd name="connsiteX1" fmla="*/ 534103 w 855968"/>
                      <a:gd name="connsiteY1" fmla="*/ 0 h 1292290"/>
                      <a:gd name="connsiteX2" fmla="*/ 855968 w 855968"/>
                      <a:gd name="connsiteY2" fmla="*/ 321865 h 1292290"/>
                      <a:gd name="connsiteX3" fmla="*/ 855968 w 855968"/>
                      <a:gd name="connsiteY3" fmla="*/ 1292290 h 1292290"/>
                      <a:gd name="connsiteX4" fmla="*/ 10446 w 855968"/>
                      <a:gd name="connsiteY4" fmla="*/ 1292290 h 1292290"/>
                      <a:gd name="connsiteX5" fmla="*/ 10446 w 855968"/>
                      <a:gd name="connsiteY5" fmla="*/ 538628 h 1292290"/>
                      <a:gd name="connsiteX6" fmla="*/ 151466 w 855968"/>
                      <a:gd name="connsiteY6" fmla="*/ 144902 h 1292290"/>
                      <a:gd name="connsiteX7" fmla="*/ 327328 w 855968"/>
                      <a:gd name="connsiteY7" fmla="*/ 794 h 1292290"/>
                      <a:gd name="connsiteX0" fmla="*/ 336403 w 855968"/>
                      <a:gd name="connsiteY0" fmla="*/ 0 h 1296258"/>
                      <a:gd name="connsiteX1" fmla="*/ 534103 w 855968"/>
                      <a:gd name="connsiteY1" fmla="*/ 3968 h 1296258"/>
                      <a:gd name="connsiteX2" fmla="*/ 855968 w 855968"/>
                      <a:gd name="connsiteY2" fmla="*/ 325833 h 1296258"/>
                      <a:gd name="connsiteX3" fmla="*/ 855968 w 855968"/>
                      <a:gd name="connsiteY3" fmla="*/ 1296258 h 1296258"/>
                      <a:gd name="connsiteX4" fmla="*/ 10446 w 855968"/>
                      <a:gd name="connsiteY4" fmla="*/ 1296258 h 1296258"/>
                      <a:gd name="connsiteX5" fmla="*/ 10446 w 855968"/>
                      <a:gd name="connsiteY5" fmla="*/ 542596 h 1296258"/>
                      <a:gd name="connsiteX6" fmla="*/ 151466 w 855968"/>
                      <a:gd name="connsiteY6" fmla="*/ 148870 h 1296258"/>
                      <a:gd name="connsiteX7" fmla="*/ 336403 w 855968"/>
                      <a:gd name="connsiteY7" fmla="*/ 0 h 1296258"/>
                      <a:gd name="connsiteX0" fmla="*/ 334133 w 855968"/>
                      <a:gd name="connsiteY0" fmla="*/ 0 h 1293877"/>
                      <a:gd name="connsiteX1" fmla="*/ 534103 w 855968"/>
                      <a:gd name="connsiteY1" fmla="*/ 1587 h 1293877"/>
                      <a:gd name="connsiteX2" fmla="*/ 855968 w 855968"/>
                      <a:gd name="connsiteY2" fmla="*/ 323452 h 1293877"/>
                      <a:gd name="connsiteX3" fmla="*/ 855968 w 855968"/>
                      <a:gd name="connsiteY3" fmla="*/ 1293877 h 1293877"/>
                      <a:gd name="connsiteX4" fmla="*/ 10446 w 855968"/>
                      <a:gd name="connsiteY4" fmla="*/ 1293877 h 1293877"/>
                      <a:gd name="connsiteX5" fmla="*/ 10446 w 855968"/>
                      <a:gd name="connsiteY5" fmla="*/ 540215 h 1293877"/>
                      <a:gd name="connsiteX6" fmla="*/ 151466 w 855968"/>
                      <a:gd name="connsiteY6" fmla="*/ 146489 h 1293877"/>
                      <a:gd name="connsiteX7" fmla="*/ 334133 w 855968"/>
                      <a:gd name="connsiteY7" fmla="*/ 0 h 1293877"/>
                      <a:gd name="connsiteX0" fmla="*/ 339174 w 861009"/>
                      <a:gd name="connsiteY0" fmla="*/ 14939 h 1308816"/>
                      <a:gd name="connsiteX1" fmla="*/ 539144 w 861009"/>
                      <a:gd name="connsiteY1" fmla="*/ 16526 h 1308816"/>
                      <a:gd name="connsiteX2" fmla="*/ 861009 w 861009"/>
                      <a:gd name="connsiteY2" fmla="*/ 338391 h 1308816"/>
                      <a:gd name="connsiteX3" fmla="*/ 861009 w 861009"/>
                      <a:gd name="connsiteY3" fmla="*/ 1308816 h 1308816"/>
                      <a:gd name="connsiteX4" fmla="*/ 15487 w 861009"/>
                      <a:gd name="connsiteY4" fmla="*/ 1308816 h 1308816"/>
                      <a:gd name="connsiteX5" fmla="*/ 15487 w 861009"/>
                      <a:gd name="connsiteY5" fmla="*/ 555154 h 1308816"/>
                      <a:gd name="connsiteX6" fmla="*/ 224565 w 861009"/>
                      <a:gd name="connsiteY6" fmla="*/ 222097 h 1308816"/>
                      <a:gd name="connsiteX7" fmla="*/ 339174 w 861009"/>
                      <a:gd name="connsiteY7" fmla="*/ 14939 h 1308816"/>
                      <a:gd name="connsiteX0" fmla="*/ 337517 w 859352"/>
                      <a:gd name="connsiteY0" fmla="*/ 14939 h 1308816"/>
                      <a:gd name="connsiteX1" fmla="*/ 537487 w 859352"/>
                      <a:gd name="connsiteY1" fmla="*/ 16526 h 1308816"/>
                      <a:gd name="connsiteX2" fmla="*/ 859352 w 859352"/>
                      <a:gd name="connsiteY2" fmla="*/ 338391 h 1308816"/>
                      <a:gd name="connsiteX3" fmla="*/ 859352 w 859352"/>
                      <a:gd name="connsiteY3" fmla="*/ 1308816 h 1308816"/>
                      <a:gd name="connsiteX4" fmla="*/ 13830 w 859352"/>
                      <a:gd name="connsiteY4" fmla="*/ 1308816 h 1308816"/>
                      <a:gd name="connsiteX5" fmla="*/ 16098 w 859352"/>
                      <a:gd name="connsiteY5" fmla="*/ 674158 h 1308816"/>
                      <a:gd name="connsiteX6" fmla="*/ 222908 w 859352"/>
                      <a:gd name="connsiteY6" fmla="*/ 222097 h 1308816"/>
                      <a:gd name="connsiteX7" fmla="*/ 337517 w 859352"/>
                      <a:gd name="connsiteY7" fmla="*/ 14939 h 1308816"/>
                      <a:gd name="connsiteX0" fmla="*/ 370774 w 892609"/>
                      <a:gd name="connsiteY0" fmla="*/ 14939 h 1308816"/>
                      <a:gd name="connsiteX1" fmla="*/ 570744 w 892609"/>
                      <a:gd name="connsiteY1" fmla="*/ 16526 h 1308816"/>
                      <a:gd name="connsiteX2" fmla="*/ 892609 w 892609"/>
                      <a:gd name="connsiteY2" fmla="*/ 338391 h 1308816"/>
                      <a:gd name="connsiteX3" fmla="*/ 892609 w 892609"/>
                      <a:gd name="connsiteY3" fmla="*/ 1308816 h 1308816"/>
                      <a:gd name="connsiteX4" fmla="*/ 47087 w 892609"/>
                      <a:gd name="connsiteY4" fmla="*/ 1308816 h 1308816"/>
                      <a:gd name="connsiteX5" fmla="*/ 49355 w 892609"/>
                      <a:gd name="connsiteY5" fmla="*/ 674158 h 1308816"/>
                      <a:gd name="connsiteX6" fmla="*/ 256165 w 892609"/>
                      <a:gd name="connsiteY6" fmla="*/ 222097 h 1308816"/>
                      <a:gd name="connsiteX7" fmla="*/ 370774 w 892609"/>
                      <a:gd name="connsiteY7" fmla="*/ 14939 h 1308816"/>
                      <a:gd name="connsiteX0" fmla="*/ 370774 w 892609"/>
                      <a:gd name="connsiteY0" fmla="*/ 14939 h 1308816"/>
                      <a:gd name="connsiteX1" fmla="*/ 570744 w 892609"/>
                      <a:gd name="connsiteY1" fmla="*/ 16526 h 1308816"/>
                      <a:gd name="connsiteX2" fmla="*/ 892609 w 892609"/>
                      <a:gd name="connsiteY2" fmla="*/ 338391 h 1308816"/>
                      <a:gd name="connsiteX3" fmla="*/ 892609 w 892609"/>
                      <a:gd name="connsiteY3" fmla="*/ 1308816 h 1308816"/>
                      <a:gd name="connsiteX4" fmla="*/ 47087 w 892609"/>
                      <a:gd name="connsiteY4" fmla="*/ 1308816 h 1308816"/>
                      <a:gd name="connsiteX5" fmla="*/ 49355 w 892609"/>
                      <a:gd name="connsiteY5" fmla="*/ 674158 h 1308816"/>
                      <a:gd name="connsiteX6" fmla="*/ 370774 w 892609"/>
                      <a:gd name="connsiteY6" fmla="*/ 14939 h 1308816"/>
                      <a:gd name="connsiteX0" fmla="*/ 323687 w 845522"/>
                      <a:gd name="connsiteY0" fmla="*/ 14939 h 1308816"/>
                      <a:gd name="connsiteX1" fmla="*/ 523657 w 845522"/>
                      <a:gd name="connsiteY1" fmla="*/ 16526 h 1308816"/>
                      <a:gd name="connsiteX2" fmla="*/ 845522 w 845522"/>
                      <a:gd name="connsiteY2" fmla="*/ 338391 h 1308816"/>
                      <a:gd name="connsiteX3" fmla="*/ 845522 w 845522"/>
                      <a:gd name="connsiteY3" fmla="*/ 1308816 h 1308816"/>
                      <a:gd name="connsiteX4" fmla="*/ 0 w 845522"/>
                      <a:gd name="connsiteY4" fmla="*/ 1308816 h 1308816"/>
                      <a:gd name="connsiteX5" fmla="*/ 2268 w 845522"/>
                      <a:gd name="connsiteY5" fmla="*/ 674158 h 1308816"/>
                      <a:gd name="connsiteX6" fmla="*/ 323687 w 845522"/>
                      <a:gd name="connsiteY6" fmla="*/ 14939 h 1308816"/>
                      <a:gd name="connsiteX0" fmla="*/ 323687 w 845522"/>
                      <a:gd name="connsiteY0" fmla="*/ 0 h 1293877"/>
                      <a:gd name="connsiteX1" fmla="*/ 523657 w 845522"/>
                      <a:gd name="connsiteY1" fmla="*/ 1587 h 1293877"/>
                      <a:gd name="connsiteX2" fmla="*/ 845522 w 845522"/>
                      <a:gd name="connsiteY2" fmla="*/ 323452 h 1293877"/>
                      <a:gd name="connsiteX3" fmla="*/ 845522 w 845522"/>
                      <a:gd name="connsiteY3" fmla="*/ 1293877 h 1293877"/>
                      <a:gd name="connsiteX4" fmla="*/ 0 w 845522"/>
                      <a:gd name="connsiteY4" fmla="*/ 1293877 h 1293877"/>
                      <a:gd name="connsiteX5" fmla="*/ 2268 w 845522"/>
                      <a:gd name="connsiteY5" fmla="*/ 659219 h 1293877"/>
                      <a:gd name="connsiteX6" fmla="*/ 323687 w 845522"/>
                      <a:gd name="connsiteY6" fmla="*/ 0 h 12938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845522" h="1293877">
                        <a:moveTo>
                          <a:pt x="323687" y="0"/>
                        </a:moveTo>
                        <a:lnTo>
                          <a:pt x="523657" y="1587"/>
                        </a:lnTo>
                        <a:cubicBezTo>
                          <a:pt x="701418" y="1587"/>
                          <a:pt x="845522" y="145691"/>
                          <a:pt x="845522" y="323452"/>
                        </a:cubicBezTo>
                        <a:lnTo>
                          <a:pt x="845522" y="1293877"/>
                        </a:lnTo>
                        <a:lnTo>
                          <a:pt x="0" y="1293877"/>
                        </a:lnTo>
                        <a:lnTo>
                          <a:pt x="2268" y="659219"/>
                        </a:lnTo>
                        <a:cubicBezTo>
                          <a:pt x="56216" y="443573"/>
                          <a:pt x="236789" y="109605"/>
                          <a:pt x="323687" y="0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6" name="月 14">
                    <a:extLst>
                      <a:ext uri="{FF2B5EF4-FFF2-40B4-BE49-F238E27FC236}">
                        <a16:creationId xmlns:a16="http://schemas.microsoft.com/office/drawing/2014/main" id="{DA573849-6DD0-4BA0-BEDD-54CB5DDEF2BC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69525" y="1929281"/>
                    <a:ext cx="191470" cy="425967"/>
                  </a:xfrm>
                  <a:custGeom>
                    <a:avLst/>
                    <a:gdLst>
                      <a:gd name="connsiteX0" fmla="*/ 171475 w 171475"/>
                      <a:gd name="connsiteY0" fmla="*/ 754992 h 754992"/>
                      <a:gd name="connsiteX1" fmla="*/ 0 w 171475"/>
                      <a:gd name="connsiteY1" fmla="*/ 377496 h 754992"/>
                      <a:gd name="connsiteX2" fmla="*/ 171475 w 171475"/>
                      <a:gd name="connsiteY2" fmla="*/ 0 h 754992"/>
                      <a:gd name="connsiteX3" fmla="*/ 85737 w 171475"/>
                      <a:gd name="connsiteY3" fmla="*/ 377496 h 754992"/>
                      <a:gd name="connsiteX4" fmla="*/ 171475 w 171475"/>
                      <a:gd name="connsiteY4" fmla="*/ 754992 h 754992"/>
                      <a:gd name="connsiteX0" fmla="*/ 173343 w 173343"/>
                      <a:gd name="connsiteY0" fmla="*/ 424683 h 424683"/>
                      <a:gd name="connsiteX1" fmla="*/ 1868 w 173343"/>
                      <a:gd name="connsiteY1" fmla="*/ 47187 h 424683"/>
                      <a:gd name="connsiteX2" fmla="*/ 87605 w 173343"/>
                      <a:gd name="connsiteY2" fmla="*/ 47187 h 424683"/>
                      <a:gd name="connsiteX3" fmla="*/ 173343 w 173343"/>
                      <a:gd name="connsiteY3" fmla="*/ 424683 h 424683"/>
                      <a:gd name="connsiteX0" fmla="*/ 172078 w 172078"/>
                      <a:gd name="connsiteY0" fmla="*/ 449453 h 449453"/>
                      <a:gd name="connsiteX1" fmla="*/ 603 w 172078"/>
                      <a:gd name="connsiteY1" fmla="*/ 71957 h 449453"/>
                      <a:gd name="connsiteX2" fmla="*/ 117296 w 172078"/>
                      <a:gd name="connsiteY2" fmla="*/ 33857 h 449453"/>
                      <a:gd name="connsiteX3" fmla="*/ 172078 w 172078"/>
                      <a:gd name="connsiteY3" fmla="*/ 449453 h 449453"/>
                      <a:gd name="connsiteX0" fmla="*/ 202915 w 202915"/>
                      <a:gd name="connsiteY0" fmla="*/ 470274 h 470274"/>
                      <a:gd name="connsiteX1" fmla="*/ 482 w 202915"/>
                      <a:gd name="connsiteY1" fmla="*/ 49918 h 470274"/>
                      <a:gd name="connsiteX2" fmla="*/ 148133 w 202915"/>
                      <a:gd name="connsiteY2" fmla="*/ 54678 h 470274"/>
                      <a:gd name="connsiteX3" fmla="*/ 202915 w 202915"/>
                      <a:gd name="connsiteY3" fmla="*/ 470274 h 470274"/>
                      <a:gd name="connsiteX0" fmla="*/ 202433 w 202433"/>
                      <a:gd name="connsiteY0" fmla="*/ 456697 h 456697"/>
                      <a:gd name="connsiteX1" fmla="*/ 0 w 202433"/>
                      <a:gd name="connsiteY1" fmla="*/ 36341 h 456697"/>
                      <a:gd name="connsiteX2" fmla="*/ 147651 w 202433"/>
                      <a:gd name="connsiteY2" fmla="*/ 41101 h 456697"/>
                      <a:gd name="connsiteX3" fmla="*/ 202433 w 202433"/>
                      <a:gd name="connsiteY3" fmla="*/ 456697 h 456697"/>
                      <a:gd name="connsiteX0" fmla="*/ 203307 w 203307"/>
                      <a:gd name="connsiteY0" fmla="*/ 456697 h 456697"/>
                      <a:gd name="connsiteX1" fmla="*/ 874 w 203307"/>
                      <a:gd name="connsiteY1" fmla="*/ 36341 h 456697"/>
                      <a:gd name="connsiteX2" fmla="*/ 148525 w 203307"/>
                      <a:gd name="connsiteY2" fmla="*/ 41101 h 456697"/>
                      <a:gd name="connsiteX3" fmla="*/ 203307 w 203307"/>
                      <a:gd name="connsiteY3" fmla="*/ 456697 h 456697"/>
                      <a:gd name="connsiteX0" fmla="*/ 196214 w 196214"/>
                      <a:gd name="connsiteY0" fmla="*/ 468078 h 468078"/>
                      <a:gd name="connsiteX1" fmla="*/ 925 w 196214"/>
                      <a:gd name="connsiteY1" fmla="*/ 26291 h 468078"/>
                      <a:gd name="connsiteX2" fmla="*/ 141432 w 196214"/>
                      <a:gd name="connsiteY2" fmla="*/ 52482 h 468078"/>
                      <a:gd name="connsiteX3" fmla="*/ 196214 w 196214"/>
                      <a:gd name="connsiteY3" fmla="*/ 468078 h 468078"/>
                      <a:gd name="connsiteX0" fmla="*/ 196214 w 196214"/>
                      <a:gd name="connsiteY0" fmla="*/ 457671 h 457671"/>
                      <a:gd name="connsiteX1" fmla="*/ 925 w 196214"/>
                      <a:gd name="connsiteY1" fmla="*/ 15884 h 457671"/>
                      <a:gd name="connsiteX2" fmla="*/ 141432 w 196214"/>
                      <a:gd name="connsiteY2" fmla="*/ 42075 h 457671"/>
                      <a:gd name="connsiteX3" fmla="*/ 196214 w 196214"/>
                      <a:gd name="connsiteY3" fmla="*/ 457671 h 457671"/>
                      <a:gd name="connsiteX0" fmla="*/ 196214 w 196214"/>
                      <a:gd name="connsiteY0" fmla="*/ 442000 h 442000"/>
                      <a:gd name="connsiteX1" fmla="*/ 925 w 196214"/>
                      <a:gd name="connsiteY1" fmla="*/ 213 h 442000"/>
                      <a:gd name="connsiteX2" fmla="*/ 141432 w 196214"/>
                      <a:gd name="connsiteY2" fmla="*/ 26404 h 442000"/>
                      <a:gd name="connsiteX3" fmla="*/ 196214 w 196214"/>
                      <a:gd name="connsiteY3" fmla="*/ 442000 h 442000"/>
                      <a:gd name="connsiteX0" fmla="*/ 200942 w 200942"/>
                      <a:gd name="connsiteY0" fmla="*/ 423691 h 423691"/>
                      <a:gd name="connsiteX1" fmla="*/ 890 w 200942"/>
                      <a:gd name="connsiteY1" fmla="*/ 954 h 423691"/>
                      <a:gd name="connsiteX2" fmla="*/ 146160 w 200942"/>
                      <a:gd name="connsiteY2" fmla="*/ 8095 h 423691"/>
                      <a:gd name="connsiteX3" fmla="*/ 200942 w 200942"/>
                      <a:gd name="connsiteY3" fmla="*/ 423691 h 423691"/>
                      <a:gd name="connsiteX0" fmla="*/ 200942 w 200942"/>
                      <a:gd name="connsiteY0" fmla="*/ 432068 h 432068"/>
                      <a:gd name="connsiteX1" fmla="*/ 890 w 200942"/>
                      <a:gd name="connsiteY1" fmla="*/ 9331 h 432068"/>
                      <a:gd name="connsiteX2" fmla="*/ 146160 w 200942"/>
                      <a:gd name="connsiteY2" fmla="*/ 16472 h 432068"/>
                      <a:gd name="connsiteX3" fmla="*/ 200942 w 200942"/>
                      <a:gd name="connsiteY3" fmla="*/ 432068 h 432068"/>
                      <a:gd name="connsiteX0" fmla="*/ 200942 w 200942"/>
                      <a:gd name="connsiteY0" fmla="*/ 432664 h 432664"/>
                      <a:gd name="connsiteX1" fmla="*/ 890 w 200942"/>
                      <a:gd name="connsiteY1" fmla="*/ 9927 h 432664"/>
                      <a:gd name="connsiteX2" fmla="*/ 134253 w 200942"/>
                      <a:gd name="connsiteY2" fmla="*/ 14687 h 432664"/>
                      <a:gd name="connsiteX3" fmla="*/ 200942 w 200942"/>
                      <a:gd name="connsiteY3" fmla="*/ 432664 h 432664"/>
                      <a:gd name="connsiteX0" fmla="*/ 200942 w 200942"/>
                      <a:gd name="connsiteY0" fmla="*/ 432664 h 432664"/>
                      <a:gd name="connsiteX1" fmla="*/ 890 w 200942"/>
                      <a:gd name="connsiteY1" fmla="*/ 9927 h 432664"/>
                      <a:gd name="connsiteX2" fmla="*/ 134253 w 200942"/>
                      <a:gd name="connsiteY2" fmla="*/ 14687 h 432664"/>
                      <a:gd name="connsiteX3" fmla="*/ 200942 w 200942"/>
                      <a:gd name="connsiteY3" fmla="*/ 432664 h 432664"/>
                      <a:gd name="connsiteX0" fmla="*/ 191488 w 191488"/>
                      <a:gd name="connsiteY0" fmla="*/ 435046 h 435046"/>
                      <a:gd name="connsiteX1" fmla="*/ 961 w 191488"/>
                      <a:gd name="connsiteY1" fmla="*/ 9927 h 435046"/>
                      <a:gd name="connsiteX2" fmla="*/ 134324 w 191488"/>
                      <a:gd name="connsiteY2" fmla="*/ 14687 h 435046"/>
                      <a:gd name="connsiteX3" fmla="*/ 191488 w 191488"/>
                      <a:gd name="connsiteY3" fmla="*/ 435046 h 435046"/>
                      <a:gd name="connsiteX0" fmla="*/ 191488 w 191488"/>
                      <a:gd name="connsiteY0" fmla="*/ 435046 h 435046"/>
                      <a:gd name="connsiteX1" fmla="*/ 961 w 191488"/>
                      <a:gd name="connsiteY1" fmla="*/ 9927 h 435046"/>
                      <a:gd name="connsiteX2" fmla="*/ 134324 w 191488"/>
                      <a:gd name="connsiteY2" fmla="*/ 14687 h 435046"/>
                      <a:gd name="connsiteX3" fmla="*/ 191488 w 191488"/>
                      <a:gd name="connsiteY3" fmla="*/ 435046 h 435046"/>
                      <a:gd name="connsiteX0" fmla="*/ 191488 w 191488"/>
                      <a:gd name="connsiteY0" fmla="*/ 435046 h 435046"/>
                      <a:gd name="connsiteX1" fmla="*/ 961 w 191488"/>
                      <a:gd name="connsiteY1" fmla="*/ 9927 h 435046"/>
                      <a:gd name="connsiteX2" fmla="*/ 134324 w 191488"/>
                      <a:gd name="connsiteY2" fmla="*/ 14687 h 435046"/>
                      <a:gd name="connsiteX3" fmla="*/ 191488 w 191488"/>
                      <a:gd name="connsiteY3" fmla="*/ 435046 h 435046"/>
                      <a:gd name="connsiteX0" fmla="*/ 191488 w 191488"/>
                      <a:gd name="connsiteY0" fmla="*/ 437165 h 437165"/>
                      <a:gd name="connsiteX1" fmla="*/ 961 w 191488"/>
                      <a:gd name="connsiteY1" fmla="*/ 12046 h 437165"/>
                      <a:gd name="connsiteX2" fmla="*/ 134324 w 191488"/>
                      <a:gd name="connsiteY2" fmla="*/ 16806 h 437165"/>
                      <a:gd name="connsiteX3" fmla="*/ 191488 w 191488"/>
                      <a:gd name="connsiteY3" fmla="*/ 437165 h 437165"/>
                      <a:gd name="connsiteX0" fmla="*/ 191488 w 191488"/>
                      <a:gd name="connsiteY0" fmla="*/ 425967 h 425967"/>
                      <a:gd name="connsiteX1" fmla="*/ 961 w 191488"/>
                      <a:gd name="connsiteY1" fmla="*/ 19901 h 425967"/>
                      <a:gd name="connsiteX2" fmla="*/ 134324 w 191488"/>
                      <a:gd name="connsiteY2" fmla="*/ 5608 h 425967"/>
                      <a:gd name="connsiteX3" fmla="*/ 191488 w 191488"/>
                      <a:gd name="connsiteY3" fmla="*/ 425967 h 425967"/>
                      <a:gd name="connsiteX0" fmla="*/ 191470 w 191470"/>
                      <a:gd name="connsiteY0" fmla="*/ 425967 h 425967"/>
                      <a:gd name="connsiteX1" fmla="*/ 943 w 191470"/>
                      <a:gd name="connsiteY1" fmla="*/ 19901 h 425967"/>
                      <a:gd name="connsiteX2" fmla="*/ 134306 w 191470"/>
                      <a:gd name="connsiteY2" fmla="*/ 5608 h 425967"/>
                      <a:gd name="connsiteX3" fmla="*/ 191470 w 191470"/>
                      <a:gd name="connsiteY3" fmla="*/ 425967 h 4259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91470" h="425967">
                        <a:moveTo>
                          <a:pt x="191470" y="425967"/>
                        </a:moveTo>
                        <a:cubicBezTo>
                          <a:pt x="99148" y="380727"/>
                          <a:pt x="-11358" y="46304"/>
                          <a:pt x="943" y="19901"/>
                        </a:cubicBezTo>
                        <a:cubicBezTo>
                          <a:pt x="13244" y="-6502"/>
                          <a:pt x="75564" y="-1345"/>
                          <a:pt x="134306" y="5608"/>
                        </a:cubicBezTo>
                        <a:cubicBezTo>
                          <a:pt x="119229" y="219733"/>
                          <a:pt x="139878" y="324947"/>
                          <a:pt x="191470" y="425967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7" name="フリーフォーム: 図形 316">
                    <a:extLst>
                      <a:ext uri="{FF2B5EF4-FFF2-40B4-BE49-F238E27FC236}">
                        <a16:creationId xmlns:a16="http://schemas.microsoft.com/office/drawing/2014/main" id="{FA1F34D7-5645-431D-A585-0ACEDB2048AC}"/>
                      </a:ext>
                    </a:extLst>
                  </p:cNvPr>
                  <p:cNvSpPr/>
                  <p:nvPr/>
                </p:nvSpPr>
                <p:spPr>
                  <a:xfrm rot="20700000" flipH="1">
                    <a:off x="798474" y="1551531"/>
                    <a:ext cx="135002" cy="23453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8" name="フリーフォーム: 図形 317">
                    <a:extLst>
                      <a:ext uri="{FF2B5EF4-FFF2-40B4-BE49-F238E27FC236}">
                        <a16:creationId xmlns:a16="http://schemas.microsoft.com/office/drawing/2014/main" id="{B5A2FCA1-10F7-445A-B219-9C51F073712F}"/>
                      </a:ext>
                    </a:extLst>
                  </p:cNvPr>
                  <p:cNvSpPr/>
                  <p:nvPr/>
                </p:nvSpPr>
                <p:spPr>
                  <a:xfrm rot="900000" flipH="1" flipV="1">
                    <a:off x="798474" y="1621612"/>
                    <a:ext cx="135002" cy="23453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9" name="月 318">
                    <a:extLst>
                      <a:ext uri="{FF2B5EF4-FFF2-40B4-BE49-F238E27FC236}">
                        <a16:creationId xmlns:a16="http://schemas.microsoft.com/office/drawing/2014/main" id="{BF0DEEB4-56DD-40C2-BCAA-61FC7100AD3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73150" y="1282162"/>
                    <a:ext cx="66362" cy="201274"/>
                  </a:xfrm>
                  <a:prstGeom prst="moon">
                    <a:avLst>
                      <a:gd name="adj" fmla="val 62051"/>
                    </a:avLst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20" name="円/楕円 27">
                    <a:extLst>
                      <a:ext uri="{FF2B5EF4-FFF2-40B4-BE49-F238E27FC236}">
                        <a16:creationId xmlns:a16="http://schemas.microsoft.com/office/drawing/2014/main" id="{0B969C48-CCC4-4E77-B93B-99C756127F9A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672509" y="1877265"/>
                    <a:ext cx="235335" cy="41707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1" name="フリーフォーム: 図形 320">
                    <a:extLst>
                      <a:ext uri="{FF2B5EF4-FFF2-40B4-BE49-F238E27FC236}">
                        <a16:creationId xmlns:a16="http://schemas.microsoft.com/office/drawing/2014/main" id="{535021FB-54EF-4770-B418-E5D14F4CF72B}"/>
                      </a:ext>
                    </a:extLst>
                  </p:cNvPr>
                  <p:cNvSpPr/>
                  <p:nvPr/>
                </p:nvSpPr>
                <p:spPr>
                  <a:xfrm>
                    <a:off x="673894" y="2216944"/>
                    <a:ext cx="521067" cy="970283"/>
                  </a:xfrm>
                  <a:custGeom>
                    <a:avLst/>
                    <a:gdLst>
                      <a:gd name="connsiteX0" fmla="*/ 350725 w 517532"/>
                      <a:gd name="connsiteY0" fmla="*/ 0 h 943716"/>
                      <a:gd name="connsiteX1" fmla="*/ 517532 w 517532"/>
                      <a:gd name="connsiteY1" fmla="*/ 1261 h 943716"/>
                      <a:gd name="connsiteX2" fmla="*/ 28005 w 517532"/>
                      <a:gd name="connsiteY2" fmla="*/ 943716 h 943716"/>
                      <a:gd name="connsiteX3" fmla="*/ 3117 w 517532"/>
                      <a:gd name="connsiteY3" fmla="*/ 943716 h 943716"/>
                      <a:gd name="connsiteX4" fmla="*/ 1713 w 517532"/>
                      <a:gd name="connsiteY4" fmla="*/ 894550 h 943716"/>
                      <a:gd name="connsiteX5" fmla="*/ 3882 w 517532"/>
                      <a:gd name="connsiteY5" fmla="*/ 617199 h 943716"/>
                      <a:gd name="connsiteX6" fmla="*/ 5591 w 517532"/>
                      <a:gd name="connsiteY6" fmla="*/ 598624 h 943716"/>
                      <a:gd name="connsiteX7" fmla="*/ 307376 w 517532"/>
                      <a:gd name="connsiteY7" fmla="*/ 17617 h 943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17532" h="943716">
                        <a:moveTo>
                          <a:pt x="350725" y="0"/>
                        </a:moveTo>
                        <a:lnTo>
                          <a:pt x="517532" y="1261"/>
                        </a:lnTo>
                        <a:lnTo>
                          <a:pt x="28005" y="943716"/>
                        </a:lnTo>
                        <a:lnTo>
                          <a:pt x="3117" y="943716"/>
                        </a:lnTo>
                        <a:lnTo>
                          <a:pt x="1713" y="894550"/>
                        </a:lnTo>
                        <a:cubicBezTo>
                          <a:pt x="-599" y="794718"/>
                          <a:pt x="-1178" y="699104"/>
                          <a:pt x="3882" y="617199"/>
                        </a:cubicBezTo>
                        <a:lnTo>
                          <a:pt x="5591" y="598624"/>
                        </a:lnTo>
                        <a:lnTo>
                          <a:pt x="307376" y="17617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2" name="四角形: 上の 2 つの角を丸める 321">
                    <a:extLst>
                      <a:ext uri="{FF2B5EF4-FFF2-40B4-BE49-F238E27FC236}">
                        <a16:creationId xmlns:a16="http://schemas.microsoft.com/office/drawing/2014/main" id="{006AA474-6CAF-45BC-B3E4-91B9B57F1653}"/>
                      </a:ext>
                    </a:extLst>
                  </p:cNvPr>
                  <p:cNvSpPr/>
                  <p:nvPr/>
                </p:nvSpPr>
                <p:spPr>
                  <a:xfrm>
                    <a:off x="646919" y="3191777"/>
                    <a:ext cx="962806" cy="351739"/>
                  </a:xfrm>
                  <a:prstGeom prst="round2SameRect">
                    <a:avLst>
                      <a:gd name="adj1" fmla="val 15313"/>
                      <a:gd name="adj2" fmla="val 0"/>
                    </a:avLst>
                  </a:prstGeom>
                  <a:solidFill>
                    <a:schemeClr val="accent1">
                      <a:lumMod val="5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3" name="四角形: 上の 2 つの角を丸める 530">
                    <a:extLst>
                      <a:ext uri="{FF2B5EF4-FFF2-40B4-BE49-F238E27FC236}">
                        <a16:creationId xmlns:a16="http://schemas.microsoft.com/office/drawing/2014/main" id="{C7FBA013-5563-4F80-A8A4-97743DD6493D}"/>
                      </a:ext>
                    </a:extLst>
                  </p:cNvPr>
                  <p:cNvSpPr/>
                  <p:nvPr/>
                </p:nvSpPr>
                <p:spPr>
                  <a:xfrm>
                    <a:off x="1046843" y="2405670"/>
                    <a:ext cx="236099" cy="1143856"/>
                  </a:xfrm>
                  <a:custGeom>
                    <a:avLst/>
                    <a:gdLst>
                      <a:gd name="connsiteX0" fmla="*/ 81689 w 202762"/>
                      <a:gd name="connsiteY0" fmla="*/ 0 h 1143856"/>
                      <a:gd name="connsiteX1" fmla="*/ 121073 w 202762"/>
                      <a:gd name="connsiteY1" fmla="*/ 0 h 1143856"/>
                      <a:gd name="connsiteX2" fmla="*/ 202762 w 202762"/>
                      <a:gd name="connsiteY2" fmla="*/ 81689 h 1143856"/>
                      <a:gd name="connsiteX3" fmla="*/ 202762 w 202762"/>
                      <a:gd name="connsiteY3" fmla="*/ 1143856 h 1143856"/>
                      <a:gd name="connsiteX4" fmla="*/ 202762 w 202762"/>
                      <a:gd name="connsiteY4" fmla="*/ 1143856 h 1143856"/>
                      <a:gd name="connsiteX5" fmla="*/ 0 w 202762"/>
                      <a:gd name="connsiteY5" fmla="*/ 1143856 h 1143856"/>
                      <a:gd name="connsiteX6" fmla="*/ 0 w 202762"/>
                      <a:gd name="connsiteY6" fmla="*/ 1143856 h 1143856"/>
                      <a:gd name="connsiteX7" fmla="*/ 0 w 202762"/>
                      <a:gd name="connsiteY7" fmla="*/ 81689 h 1143856"/>
                      <a:gd name="connsiteX8" fmla="*/ 81689 w 202762"/>
                      <a:gd name="connsiteY8" fmla="*/ 0 h 1143856"/>
                      <a:gd name="connsiteX0" fmla="*/ 115026 w 236099"/>
                      <a:gd name="connsiteY0" fmla="*/ 0 h 1143856"/>
                      <a:gd name="connsiteX1" fmla="*/ 154410 w 236099"/>
                      <a:gd name="connsiteY1" fmla="*/ 0 h 1143856"/>
                      <a:gd name="connsiteX2" fmla="*/ 236099 w 236099"/>
                      <a:gd name="connsiteY2" fmla="*/ 81689 h 1143856"/>
                      <a:gd name="connsiteX3" fmla="*/ 236099 w 236099"/>
                      <a:gd name="connsiteY3" fmla="*/ 1143856 h 1143856"/>
                      <a:gd name="connsiteX4" fmla="*/ 236099 w 236099"/>
                      <a:gd name="connsiteY4" fmla="*/ 1143856 h 1143856"/>
                      <a:gd name="connsiteX5" fmla="*/ 33337 w 236099"/>
                      <a:gd name="connsiteY5" fmla="*/ 1143856 h 1143856"/>
                      <a:gd name="connsiteX6" fmla="*/ 0 w 236099"/>
                      <a:gd name="connsiteY6" fmla="*/ 1141475 h 1143856"/>
                      <a:gd name="connsiteX7" fmla="*/ 33337 w 236099"/>
                      <a:gd name="connsiteY7" fmla="*/ 81689 h 1143856"/>
                      <a:gd name="connsiteX8" fmla="*/ 115026 w 236099"/>
                      <a:gd name="connsiteY8" fmla="*/ 0 h 1143856"/>
                      <a:gd name="connsiteX0" fmla="*/ 115026 w 236099"/>
                      <a:gd name="connsiteY0" fmla="*/ 0 h 1143856"/>
                      <a:gd name="connsiteX1" fmla="*/ 154410 w 236099"/>
                      <a:gd name="connsiteY1" fmla="*/ 0 h 1143856"/>
                      <a:gd name="connsiteX2" fmla="*/ 236099 w 236099"/>
                      <a:gd name="connsiteY2" fmla="*/ 81689 h 1143856"/>
                      <a:gd name="connsiteX3" fmla="*/ 236099 w 236099"/>
                      <a:gd name="connsiteY3" fmla="*/ 1143856 h 1143856"/>
                      <a:gd name="connsiteX4" fmla="*/ 236099 w 236099"/>
                      <a:gd name="connsiteY4" fmla="*/ 1143856 h 1143856"/>
                      <a:gd name="connsiteX5" fmla="*/ 33337 w 236099"/>
                      <a:gd name="connsiteY5" fmla="*/ 1143856 h 1143856"/>
                      <a:gd name="connsiteX6" fmla="*/ 0 w 236099"/>
                      <a:gd name="connsiteY6" fmla="*/ 1141475 h 1143856"/>
                      <a:gd name="connsiteX7" fmla="*/ 33337 w 236099"/>
                      <a:gd name="connsiteY7" fmla="*/ 81689 h 1143856"/>
                      <a:gd name="connsiteX8" fmla="*/ 115026 w 236099"/>
                      <a:gd name="connsiteY8" fmla="*/ 0 h 11438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36099" h="1143856">
                        <a:moveTo>
                          <a:pt x="115026" y="0"/>
                        </a:moveTo>
                        <a:lnTo>
                          <a:pt x="154410" y="0"/>
                        </a:lnTo>
                        <a:cubicBezTo>
                          <a:pt x="199526" y="0"/>
                          <a:pt x="236099" y="36573"/>
                          <a:pt x="236099" y="81689"/>
                        </a:cubicBezTo>
                        <a:lnTo>
                          <a:pt x="236099" y="1143856"/>
                        </a:lnTo>
                        <a:lnTo>
                          <a:pt x="236099" y="1143856"/>
                        </a:lnTo>
                        <a:lnTo>
                          <a:pt x="33337" y="1143856"/>
                        </a:lnTo>
                        <a:lnTo>
                          <a:pt x="0" y="1141475"/>
                        </a:lnTo>
                        <a:cubicBezTo>
                          <a:pt x="11906" y="785038"/>
                          <a:pt x="33337" y="435745"/>
                          <a:pt x="33337" y="81689"/>
                        </a:cubicBezTo>
                        <a:cubicBezTo>
                          <a:pt x="33337" y="36573"/>
                          <a:pt x="69910" y="0"/>
                          <a:pt x="115026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3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4" name="フリーフォーム: 図形 323">
                    <a:extLst>
                      <a:ext uri="{FF2B5EF4-FFF2-40B4-BE49-F238E27FC236}">
                        <a16:creationId xmlns:a16="http://schemas.microsoft.com/office/drawing/2014/main" id="{E81E3465-15A4-4D55-BC18-355623327CC5}"/>
                      </a:ext>
                    </a:extLst>
                  </p:cNvPr>
                  <p:cNvSpPr/>
                  <p:nvPr/>
                </p:nvSpPr>
                <p:spPr>
                  <a:xfrm flipH="1">
                    <a:off x="1076934" y="2329180"/>
                    <a:ext cx="462666" cy="1212970"/>
                  </a:xfrm>
                  <a:custGeom>
                    <a:avLst/>
                    <a:gdLst>
                      <a:gd name="connsiteX0" fmla="*/ 42070 w 328822"/>
                      <a:gd name="connsiteY0" fmla="*/ 0 h 947738"/>
                      <a:gd name="connsiteX1" fmla="*/ 286752 w 328822"/>
                      <a:gd name="connsiteY1" fmla="*/ 0 h 947738"/>
                      <a:gd name="connsiteX2" fmla="*/ 315902 w 328822"/>
                      <a:gd name="connsiteY2" fmla="*/ 43235 h 947738"/>
                      <a:gd name="connsiteX3" fmla="*/ 328822 w 328822"/>
                      <a:gd name="connsiteY3" fmla="*/ 107231 h 947738"/>
                      <a:gd name="connsiteX4" fmla="*/ 328822 w 328822"/>
                      <a:gd name="connsiteY4" fmla="*/ 947738 h 947738"/>
                      <a:gd name="connsiteX5" fmla="*/ 0 w 328822"/>
                      <a:gd name="connsiteY5" fmla="*/ 947738 h 947738"/>
                      <a:gd name="connsiteX6" fmla="*/ 0 w 328822"/>
                      <a:gd name="connsiteY6" fmla="*/ 107231 h 947738"/>
                      <a:gd name="connsiteX7" fmla="*/ 12920 w 328822"/>
                      <a:gd name="connsiteY7" fmla="*/ 43235 h 947738"/>
                      <a:gd name="connsiteX0" fmla="*/ 315902 w 407342"/>
                      <a:gd name="connsiteY0" fmla="*/ 43235 h 947738"/>
                      <a:gd name="connsiteX1" fmla="*/ 328822 w 407342"/>
                      <a:gd name="connsiteY1" fmla="*/ 107231 h 947738"/>
                      <a:gd name="connsiteX2" fmla="*/ 328822 w 407342"/>
                      <a:gd name="connsiteY2" fmla="*/ 947738 h 947738"/>
                      <a:gd name="connsiteX3" fmla="*/ 0 w 407342"/>
                      <a:gd name="connsiteY3" fmla="*/ 947738 h 947738"/>
                      <a:gd name="connsiteX4" fmla="*/ 0 w 407342"/>
                      <a:gd name="connsiteY4" fmla="*/ 107231 h 947738"/>
                      <a:gd name="connsiteX5" fmla="*/ 12920 w 407342"/>
                      <a:gd name="connsiteY5" fmla="*/ 43235 h 947738"/>
                      <a:gd name="connsiteX6" fmla="*/ 42070 w 407342"/>
                      <a:gd name="connsiteY6" fmla="*/ 0 h 947738"/>
                      <a:gd name="connsiteX7" fmla="*/ 286752 w 407342"/>
                      <a:gd name="connsiteY7" fmla="*/ 0 h 947738"/>
                      <a:gd name="connsiteX8" fmla="*/ 407342 w 407342"/>
                      <a:gd name="connsiteY8" fmla="*/ 134675 h 947738"/>
                      <a:gd name="connsiteX0" fmla="*/ 315902 w 328822"/>
                      <a:gd name="connsiteY0" fmla="*/ 43235 h 947738"/>
                      <a:gd name="connsiteX1" fmla="*/ 328822 w 328822"/>
                      <a:gd name="connsiteY1" fmla="*/ 107231 h 947738"/>
                      <a:gd name="connsiteX2" fmla="*/ 328822 w 328822"/>
                      <a:gd name="connsiteY2" fmla="*/ 947738 h 947738"/>
                      <a:gd name="connsiteX3" fmla="*/ 0 w 328822"/>
                      <a:gd name="connsiteY3" fmla="*/ 947738 h 947738"/>
                      <a:gd name="connsiteX4" fmla="*/ 0 w 328822"/>
                      <a:gd name="connsiteY4" fmla="*/ 107231 h 947738"/>
                      <a:gd name="connsiteX5" fmla="*/ 12920 w 328822"/>
                      <a:gd name="connsiteY5" fmla="*/ 43235 h 947738"/>
                      <a:gd name="connsiteX6" fmla="*/ 42070 w 328822"/>
                      <a:gd name="connsiteY6" fmla="*/ 0 h 947738"/>
                      <a:gd name="connsiteX7" fmla="*/ 286752 w 328822"/>
                      <a:gd name="connsiteY7" fmla="*/ 0 h 947738"/>
                      <a:gd name="connsiteX0" fmla="*/ 315902 w 328822"/>
                      <a:gd name="connsiteY0" fmla="*/ 43235 h 947738"/>
                      <a:gd name="connsiteX1" fmla="*/ 328822 w 328822"/>
                      <a:gd name="connsiteY1" fmla="*/ 107231 h 947738"/>
                      <a:gd name="connsiteX2" fmla="*/ 328822 w 328822"/>
                      <a:gd name="connsiteY2" fmla="*/ 947738 h 947738"/>
                      <a:gd name="connsiteX3" fmla="*/ 0 w 328822"/>
                      <a:gd name="connsiteY3" fmla="*/ 947738 h 947738"/>
                      <a:gd name="connsiteX4" fmla="*/ 0 w 328822"/>
                      <a:gd name="connsiteY4" fmla="*/ 107231 h 947738"/>
                      <a:gd name="connsiteX5" fmla="*/ 12920 w 328822"/>
                      <a:gd name="connsiteY5" fmla="*/ 43235 h 947738"/>
                      <a:gd name="connsiteX6" fmla="*/ 42070 w 328822"/>
                      <a:gd name="connsiteY6" fmla="*/ 0 h 947738"/>
                      <a:gd name="connsiteX0" fmla="*/ 369180 w 382100"/>
                      <a:gd name="connsiteY0" fmla="*/ 43235 h 949602"/>
                      <a:gd name="connsiteX1" fmla="*/ 382100 w 382100"/>
                      <a:gd name="connsiteY1" fmla="*/ 107231 h 949602"/>
                      <a:gd name="connsiteX2" fmla="*/ 382100 w 382100"/>
                      <a:gd name="connsiteY2" fmla="*/ 947738 h 949602"/>
                      <a:gd name="connsiteX3" fmla="*/ 0 w 382100"/>
                      <a:gd name="connsiteY3" fmla="*/ 949602 h 949602"/>
                      <a:gd name="connsiteX4" fmla="*/ 53278 w 382100"/>
                      <a:gd name="connsiteY4" fmla="*/ 107231 h 949602"/>
                      <a:gd name="connsiteX5" fmla="*/ 66198 w 382100"/>
                      <a:gd name="connsiteY5" fmla="*/ 43235 h 949602"/>
                      <a:gd name="connsiteX6" fmla="*/ 95348 w 382100"/>
                      <a:gd name="connsiteY6" fmla="*/ 0 h 949602"/>
                      <a:gd name="connsiteX0" fmla="*/ 369180 w 414067"/>
                      <a:gd name="connsiteY0" fmla="*/ 43235 h 949602"/>
                      <a:gd name="connsiteX1" fmla="*/ 382100 w 414067"/>
                      <a:gd name="connsiteY1" fmla="*/ 107231 h 949602"/>
                      <a:gd name="connsiteX2" fmla="*/ 414067 w 414067"/>
                      <a:gd name="connsiteY2" fmla="*/ 947738 h 949602"/>
                      <a:gd name="connsiteX3" fmla="*/ 0 w 414067"/>
                      <a:gd name="connsiteY3" fmla="*/ 949602 h 949602"/>
                      <a:gd name="connsiteX4" fmla="*/ 53278 w 414067"/>
                      <a:gd name="connsiteY4" fmla="*/ 107231 h 949602"/>
                      <a:gd name="connsiteX5" fmla="*/ 66198 w 414067"/>
                      <a:gd name="connsiteY5" fmla="*/ 43235 h 949602"/>
                      <a:gd name="connsiteX6" fmla="*/ 95348 w 414067"/>
                      <a:gd name="connsiteY6" fmla="*/ 0 h 9496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14067" h="949602">
                        <a:moveTo>
                          <a:pt x="369180" y="43235"/>
                        </a:moveTo>
                        <a:cubicBezTo>
                          <a:pt x="377500" y="62905"/>
                          <a:pt x="382100" y="84531"/>
                          <a:pt x="382100" y="107231"/>
                        </a:cubicBezTo>
                        <a:lnTo>
                          <a:pt x="414067" y="947738"/>
                        </a:lnTo>
                        <a:lnTo>
                          <a:pt x="0" y="949602"/>
                        </a:lnTo>
                        <a:cubicBezTo>
                          <a:pt x="0" y="669433"/>
                          <a:pt x="53278" y="387400"/>
                          <a:pt x="53278" y="107231"/>
                        </a:cubicBezTo>
                        <a:cubicBezTo>
                          <a:pt x="53278" y="84531"/>
                          <a:pt x="57879" y="62905"/>
                          <a:pt x="66198" y="43235"/>
                        </a:cubicBezTo>
                        <a:lnTo>
                          <a:pt x="95348" y="0"/>
                        </a:lnTo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5" name="月 324">
                    <a:extLst>
                      <a:ext uri="{FF2B5EF4-FFF2-40B4-BE49-F238E27FC236}">
                        <a16:creationId xmlns:a16="http://schemas.microsoft.com/office/drawing/2014/main" id="{9577D36B-3E53-4A7A-9EE4-5B4B8DC1874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51356" y="1475406"/>
                    <a:ext cx="85826" cy="126349"/>
                  </a:xfrm>
                  <a:prstGeom prst="moon">
                    <a:avLst>
                      <a:gd name="adj" fmla="val 62051"/>
                    </a:avLst>
                  </a:pr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483" name="グループ化 482">
                <a:extLst>
                  <a:ext uri="{FF2B5EF4-FFF2-40B4-BE49-F238E27FC236}">
                    <a16:creationId xmlns:a16="http://schemas.microsoft.com/office/drawing/2014/main" id="{C9332DA0-9AF2-46D0-AD70-E7D94AAAE22F}"/>
                  </a:ext>
                </a:extLst>
              </p:cNvPr>
              <p:cNvGrpSpPr/>
              <p:nvPr/>
            </p:nvGrpSpPr>
            <p:grpSpPr>
              <a:xfrm flipH="1">
                <a:off x="372253" y="1008951"/>
                <a:ext cx="1183369" cy="2533199"/>
                <a:chOff x="-9787" y="3923126"/>
                <a:chExt cx="1183369" cy="2533199"/>
              </a:xfrm>
            </p:grpSpPr>
            <p:grpSp>
              <p:nvGrpSpPr>
                <p:cNvPr id="484" name="グループ化 483">
                  <a:extLst>
                    <a:ext uri="{FF2B5EF4-FFF2-40B4-BE49-F238E27FC236}">
                      <a16:creationId xmlns:a16="http://schemas.microsoft.com/office/drawing/2014/main" id="{0CCF36FC-11FE-4D7D-B2DD-DB967F702AA3}"/>
                    </a:ext>
                  </a:extLst>
                </p:cNvPr>
                <p:cNvGrpSpPr/>
                <p:nvPr/>
              </p:nvGrpSpPr>
              <p:grpSpPr>
                <a:xfrm>
                  <a:off x="-9787" y="3923126"/>
                  <a:ext cx="1183369" cy="2533199"/>
                  <a:chOff x="845068" y="4095130"/>
                  <a:chExt cx="1103018" cy="2361195"/>
                </a:xfrm>
              </p:grpSpPr>
              <p:grpSp>
                <p:nvGrpSpPr>
                  <p:cNvPr id="486" name="グループ化 485">
                    <a:extLst>
                      <a:ext uri="{FF2B5EF4-FFF2-40B4-BE49-F238E27FC236}">
                        <a16:creationId xmlns:a16="http://schemas.microsoft.com/office/drawing/2014/main" id="{97F42916-D5AB-4B28-A07E-0E4408B1AA6D}"/>
                      </a:ext>
                    </a:extLst>
                  </p:cNvPr>
                  <p:cNvGrpSpPr/>
                  <p:nvPr/>
                </p:nvGrpSpPr>
                <p:grpSpPr>
                  <a:xfrm>
                    <a:off x="1229499" y="5060668"/>
                    <a:ext cx="248020" cy="361687"/>
                    <a:chOff x="321469" y="2142208"/>
                    <a:chExt cx="248020" cy="361687"/>
                  </a:xfrm>
                </p:grpSpPr>
                <p:sp>
                  <p:nvSpPr>
                    <p:cNvPr id="503" name="フリーフォーム: 図形 502">
                      <a:extLst>
                        <a:ext uri="{FF2B5EF4-FFF2-40B4-BE49-F238E27FC236}">
                          <a16:creationId xmlns:a16="http://schemas.microsoft.com/office/drawing/2014/main" id="{FE671238-7707-482A-8D68-516AB98A81A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1469" y="2142208"/>
                      <a:ext cx="248020" cy="361687"/>
                    </a:xfrm>
                    <a:custGeom>
                      <a:avLst/>
                      <a:gdLst>
                        <a:gd name="connsiteX0" fmla="*/ 22650 w 248020"/>
                        <a:gd name="connsiteY0" fmla="*/ 0 h 258102"/>
                        <a:gd name="connsiteX1" fmla="*/ 225369 w 248020"/>
                        <a:gd name="connsiteY1" fmla="*/ 0 h 258102"/>
                        <a:gd name="connsiteX2" fmla="*/ 248020 w 248020"/>
                        <a:gd name="connsiteY2" fmla="*/ 258102 h 258102"/>
                        <a:gd name="connsiteX3" fmla="*/ 0 w 248020"/>
                        <a:gd name="connsiteY3" fmla="*/ 258102 h 25810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48020" h="258102">
                          <a:moveTo>
                            <a:pt x="22650" y="0"/>
                          </a:moveTo>
                          <a:lnTo>
                            <a:pt x="225369" y="0"/>
                          </a:lnTo>
                          <a:lnTo>
                            <a:pt x="248020" y="258102"/>
                          </a:lnTo>
                          <a:lnTo>
                            <a:pt x="0" y="258102"/>
                          </a:ln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04" name="フリーフォーム: 図形 503">
                      <a:extLst>
                        <a:ext uri="{FF2B5EF4-FFF2-40B4-BE49-F238E27FC236}">
                          <a16:creationId xmlns:a16="http://schemas.microsoft.com/office/drawing/2014/main" id="{A38F21B4-1C2D-4756-92E4-1926D227021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5756" y="2168910"/>
                      <a:ext cx="135732" cy="223973"/>
                    </a:xfrm>
                    <a:custGeom>
                      <a:avLst/>
                      <a:gdLst>
                        <a:gd name="connsiteX0" fmla="*/ 152408 w 161003"/>
                        <a:gd name="connsiteY0" fmla="*/ 0 h 223973"/>
                        <a:gd name="connsiteX1" fmla="*/ 9452 w 161003"/>
                        <a:gd name="connsiteY1" fmla="*/ 219737 h 223973"/>
                        <a:gd name="connsiteX2" fmla="*/ 0 w 161003"/>
                        <a:gd name="connsiteY2" fmla="*/ 223973 h 223973"/>
                        <a:gd name="connsiteX3" fmla="*/ 4657 w 161003"/>
                        <a:gd name="connsiteY3" fmla="*/ 149621 h 223973"/>
                        <a:gd name="connsiteX4" fmla="*/ 85033 w 161003"/>
                        <a:gd name="connsiteY4" fmla="*/ 89394 h 223973"/>
                        <a:gd name="connsiteX5" fmla="*/ 152408 w 161003"/>
                        <a:gd name="connsiteY5" fmla="*/ 0 h 22397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61003" h="223973">
                          <a:moveTo>
                            <a:pt x="152408" y="0"/>
                          </a:moveTo>
                          <a:cubicBezTo>
                            <a:pt x="185219" y="56830"/>
                            <a:pt x="121216" y="155210"/>
                            <a:pt x="9452" y="219737"/>
                          </a:cubicBezTo>
                          <a:lnTo>
                            <a:pt x="0" y="223973"/>
                          </a:lnTo>
                          <a:lnTo>
                            <a:pt x="4657" y="149621"/>
                          </a:lnTo>
                          <a:lnTo>
                            <a:pt x="85033" y="89394"/>
                          </a:lnTo>
                          <a:cubicBezTo>
                            <a:pt x="114612" y="60564"/>
                            <a:pt x="137872" y="29985"/>
                            <a:pt x="152408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lt1"/>
                        </a:solidFill>
                      </a:endParaRPr>
                    </a:p>
                  </p:txBody>
                </p:sp>
              </p:grpSp>
              <p:grpSp>
                <p:nvGrpSpPr>
                  <p:cNvPr id="487" name="グループ化 486">
                    <a:extLst>
                      <a:ext uri="{FF2B5EF4-FFF2-40B4-BE49-F238E27FC236}">
                        <a16:creationId xmlns:a16="http://schemas.microsoft.com/office/drawing/2014/main" id="{409988E9-BC91-41BC-B028-275DCC21D516}"/>
                      </a:ext>
                    </a:extLst>
                  </p:cNvPr>
                  <p:cNvGrpSpPr/>
                  <p:nvPr/>
                </p:nvGrpSpPr>
                <p:grpSpPr>
                  <a:xfrm>
                    <a:off x="958521" y="5407825"/>
                    <a:ext cx="686518" cy="1048500"/>
                    <a:chOff x="-50484" y="2489365"/>
                    <a:chExt cx="686518" cy="1048500"/>
                  </a:xfrm>
                  <a:solidFill>
                    <a:schemeClr val="accent2">
                      <a:lumMod val="75000"/>
                    </a:schemeClr>
                  </a:solidFill>
                </p:grpSpPr>
                <p:sp>
                  <p:nvSpPr>
                    <p:cNvPr id="501" name="四角形: 上の 2 つの角を丸める 230">
                      <a:extLst>
                        <a:ext uri="{FF2B5EF4-FFF2-40B4-BE49-F238E27FC236}">
                          <a16:creationId xmlns:a16="http://schemas.microsoft.com/office/drawing/2014/main" id="{3C051131-2944-42E6-9866-B077F67527C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50484" y="2590127"/>
                      <a:ext cx="586504" cy="947738"/>
                    </a:xfrm>
                    <a:custGeom>
                      <a:avLst/>
                      <a:gdLst>
                        <a:gd name="connsiteX0" fmla="*/ 237422 w 566532"/>
                        <a:gd name="connsiteY0" fmla="*/ 0 h 947738"/>
                        <a:gd name="connsiteX1" fmla="*/ 329110 w 566532"/>
                        <a:gd name="connsiteY1" fmla="*/ 0 h 947738"/>
                        <a:gd name="connsiteX2" fmla="*/ 566532 w 566532"/>
                        <a:gd name="connsiteY2" fmla="*/ 237422 h 947738"/>
                        <a:gd name="connsiteX3" fmla="*/ 566532 w 566532"/>
                        <a:gd name="connsiteY3" fmla="*/ 947738 h 947738"/>
                        <a:gd name="connsiteX4" fmla="*/ 566532 w 566532"/>
                        <a:gd name="connsiteY4" fmla="*/ 947738 h 947738"/>
                        <a:gd name="connsiteX5" fmla="*/ 0 w 566532"/>
                        <a:gd name="connsiteY5" fmla="*/ 947738 h 947738"/>
                        <a:gd name="connsiteX6" fmla="*/ 0 w 566532"/>
                        <a:gd name="connsiteY6" fmla="*/ 947738 h 947738"/>
                        <a:gd name="connsiteX7" fmla="*/ 0 w 566532"/>
                        <a:gd name="connsiteY7" fmla="*/ 237422 h 947738"/>
                        <a:gd name="connsiteX8" fmla="*/ 237422 w 566532"/>
                        <a:gd name="connsiteY8" fmla="*/ 0 h 947738"/>
                        <a:gd name="connsiteX0" fmla="*/ 237422 w 566532"/>
                        <a:gd name="connsiteY0" fmla="*/ 0 h 947738"/>
                        <a:gd name="connsiteX1" fmla="*/ 329110 w 566532"/>
                        <a:gd name="connsiteY1" fmla="*/ 0 h 947738"/>
                        <a:gd name="connsiteX2" fmla="*/ 566532 w 566532"/>
                        <a:gd name="connsiteY2" fmla="*/ 237422 h 947738"/>
                        <a:gd name="connsiteX3" fmla="*/ 566532 w 566532"/>
                        <a:gd name="connsiteY3" fmla="*/ 947738 h 947738"/>
                        <a:gd name="connsiteX4" fmla="*/ 566532 w 566532"/>
                        <a:gd name="connsiteY4" fmla="*/ 947738 h 947738"/>
                        <a:gd name="connsiteX5" fmla="*/ 0 w 566532"/>
                        <a:gd name="connsiteY5" fmla="*/ 947738 h 947738"/>
                        <a:gd name="connsiteX6" fmla="*/ 66675 w 566532"/>
                        <a:gd name="connsiteY6" fmla="*/ 942976 h 947738"/>
                        <a:gd name="connsiteX7" fmla="*/ 0 w 566532"/>
                        <a:gd name="connsiteY7" fmla="*/ 237422 h 947738"/>
                        <a:gd name="connsiteX8" fmla="*/ 237422 w 566532"/>
                        <a:gd name="connsiteY8" fmla="*/ 0 h 947738"/>
                        <a:gd name="connsiteX0" fmla="*/ 237422 w 566532"/>
                        <a:gd name="connsiteY0" fmla="*/ 0 h 947738"/>
                        <a:gd name="connsiteX1" fmla="*/ 329110 w 566532"/>
                        <a:gd name="connsiteY1" fmla="*/ 0 h 947738"/>
                        <a:gd name="connsiteX2" fmla="*/ 566532 w 566532"/>
                        <a:gd name="connsiteY2" fmla="*/ 237422 h 947738"/>
                        <a:gd name="connsiteX3" fmla="*/ 566532 w 566532"/>
                        <a:gd name="connsiteY3" fmla="*/ 947738 h 947738"/>
                        <a:gd name="connsiteX4" fmla="*/ 566532 w 566532"/>
                        <a:gd name="connsiteY4" fmla="*/ 947738 h 947738"/>
                        <a:gd name="connsiteX5" fmla="*/ 66675 w 566532"/>
                        <a:gd name="connsiteY5" fmla="*/ 942976 h 947738"/>
                        <a:gd name="connsiteX6" fmla="*/ 0 w 566532"/>
                        <a:gd name="connsiteY6" fmla="*/ 237422 h 947738"/>
                        <a:gd name="connsiteX7" fmla="*/ 237422 w 566532"/>
                        <a:gd name="connsiteY7" fmla="*/ 0 h 947738"/>
                        <a:gd name="connsiteX0" fmla="*/ 242184 w 571294"/>
                        <a:gd name="connsiteY0" fmla="*/ 0 h 947738"/>
                        <a:gd name="connsiteX1" fmla="*/ 333872 w 571294"/>
                        <a:gd name="connsiteY1" fmla="*/ 0 h 947738"/>
                        <a:gd name="connsiteX2" fmla="*/ 571294 w 571294"/>
                        <a:gd name="connsiteY2" fmla="*/ 237422 h 947738"/>
                        <a:gd name="connsiteX3" fmla="*/ 571294 w 571294"/>
                        <a:gd name="connsiteY3" fmla="*/ 947738 h 947738"/>
                        <a:gd name="connsiteX4" fmla="*/ 571294 w 571294"/>
                        <a:gd name="connsiteY4" fmla="*/ 947738 h 947738"/>
                        <a:gd name="connsiteX5" fmla="*/ 71437 w 571294"/>
                        <a:gd name="connsiteY5" fmla="*/ 942976 h 947738"/>
                        <a:gd name="connsiteX6" fmla="*/ 0 w 571294"/>
                        <a:gd name="connsiteY6" fmla="*/ 499359 h 947738"/>
                        <a:gd name="connsiteX7" fmla="*/ 242184 w 571294"/>
                        <a:gd name="connsiteY7" fmla="*/ 0 h 947738"/>
                        <a:gd name="connsiteX0" fmla="*/ 256471 w 585581"/>
                        <a:gd name="connsiteY0" fmla="*/ 0 h 947738"/>
                        <a:gd name="connsiteX1" fmla="*/ 348159 w 585581"/>
                        <a:gd name="connsiteY1" fmla="*/ 0 h 947738"/>
                        <a:gd name="connsiteX2" fmla="*/ 585581 w 585581"/>
                        <a:gd name="connsiteY2" fmla="*/ 237422 h 947738"/>
                        <a:gd name="connsiteX3" fmla="*/ 585581 w 585581"/>
                        <a:gd name="connsiteY3" fmla="*/ 947738 h 947738"/>
                        <a:gd name="connsiteX4" fmla="*/ 585581 w 585581"/>
                        <a:gd name="connsiteY4" fmla="*/ 947738 h 947738"/>
                        <a:gd name="connsiteX5" fmla="*/ 85724 w 585581"/>
                        <a:gd name="connsiteY5" fmla="*/ 942976 h 947738"/>
                        <a:gd name="connsiteX6" fmla="*/ 0 w 585581"/>
                        <a:gd name="connsiteY6" fmla="*/ 466022 h 947738"/>
                        <a:gd name="connsiteX7" fmla="*/ 256471 w 585581"/>
                        <a:gd name="connsiteY7" fmla="*/ 0 h 947738"/>
                        <a:gd name="connsiteX0" fmla="*/ 256471 w 585581"/>
                        <a:gd name="connsiteY0" fmla="*/ 0 h 947738"/>
                        <a:gd name="connsiteX1" fmla="*/ 348159 w 585581"/>
                        <a:gd name="connsiteY1" fmla="*/ 0 h 947738"/>
                        <a:gd name="connsiteX2" fmla="*/ 585581 w 585581"/>
                        <a:gd name="connsiteY2" fmla="*/ 237422 h 947738"/>
                        <a:gd name="connsiteX3" fmla="*/ 585581 w 585581"/>
                        <a:gd name="connsiteY3" fmla="*/ 947738 h 947738"/>
                        <a:gd name="connsiteX4" fmla="*/ 585581 w 585581"/>
                        <a:gd name="connsiteY4" fmla="*/ 947738 h 947738"/>
                        <a:gd name="connsiteX5" fmla="*/ 85724 w 585581"/>
                        <a:gd name="connsiteY5" fmla="*/ 942976 h 947738"/>
                        <a:gd name="connsiteX6" fmla="*/ 0 w 585581"/>
                        <a:gd name="connsiteY6" fmla="*/ 466022 h 947738"/>
                        <a:gd name="connsiteX7" fmla="*/ 256471 w 585581"/>
                        <a:gd name="connsiteY7" fmla="*/ 0 h 947738"/>
                        <a:gd name="connsiteX0" fmla="*/ 257394 w 586504"/>
                        <a:gd name="connsiteY0" fmla="*/ 0 h 947738"/>
                        <a:gd name="connsiteX1" fmla="*/ 349082 w 586504"/>
                        <a:gd name="connsiteY1" fmla="*/ 0 h 947738"/>
                        <a:gd name="connsiteX2" fmla="*/ 586504 w 586504"/>
                        <a:gd name="connsiteY2" fmla="*/ 237422 h 947738"/>
                        <a:gd name="connsiteX3" fmla="*/ 586504 w 586504"/>
                        <a:gd name="connsiteY3" fmla="*/ 947738 h 947738"/>
                        <a:gd name="connsiteX4" fmla="*/ 586504 w 586504"/>
                        <a:gd name="connsiteY4" fmla="*/ 947738 h 947738"/>
                        <a:gd name="connsiteX5" fmla="*/ 86647 w 586504"/>
                        <a:gd name="connsiteY5" fmla="*/ 942976 h 947738"/>
                        <a:gd name="connsiteX6" fmla="*/ 923 w 586504"/>
                        <a:gd name="connsiteY6" fmla="*/ 466022 h 947738"/>
                        <a:gd name="connsiteX7" fmla="*/ 257394 w 586504"/>
                        <a:gd name="connsiteY7" fmla="*/ 0 h 94773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86504" h="947738">
                          <a:moveTo>
                            <a:pt x="257394" y="0"/>
                          </a:moveTo>
                          <a:lnTo>
                            <a:pt x="349082" y="0"/>
                          </a:lnTo>
                          <a:cubicBezTo>
                            <a:pt x="480207" y="0"/>
                            <a:pt x="586504" y="106297"/>
                            <a:pt x="586504" y="237422"/>
                          </a:cubicBezTo>
                          <a:lnTo>
                            <a:pt x="586504" y="947738"/>
                          </a:lnTo>
                          <a:lnTo>
                            <a:pt x="586504" y="947738"/>
                          </a:lnTo>
                          <a:lnTo>
                            <a:pt x="86647" y="942976"/>
                          </a:lnTo>
                          <a:cubicBezTo>
                            <a:pt x="58072" y="783991"/>
                            <a:pt x="-8602" y="620960"/>
                            <a:pt x="923" y="466022"/>
                          </a:cubicBezTo>
                          <a:cubicBezTo>
                            <a:pt x="10448" y="311084"/>
                            <a:pt x="126269" y="0"/>
                            <a:pt x="257394" y="0"/>
                          </a:cubicBezTo>
                          <a:close/>
                        </a:path>
                      </a:pathLst>
                    </a:custGeom>
                    <a:solidFill>
                      <a:schemeClr val="accent4">
                        <a:lumMod val="75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02" name="四角形: 上の 2 つの角を丸める 501">
                      <a:extLst>
                        <a:ext uri="{FF2B5EF4-FFF2-40B4-BE49-F238E27FC236}">
                          <a16:creationId xmlns:a16="http://schemas.microsoft.com/office/drawing/2014/main" id="{0261627E-8E5A-47C9-90A5-D0F9C919509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9502" y="2489365"/>
                      <a:ext cx="566532" cy="1042907"/>
                    </a:xfrm>
                    <a:prstGeom prst="round2SameRect">
                      <a:avLst>
                        <a:gd name="adj1" fmla="val 41908"/>
                        <a:gd name="adj2" fmla="val 0"/>
                      </a:avLst>
                    </a:prstGeom>
                    <a:grpFill/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88" name="四角形: 上の 2 つの角を丸める 487">
                    <a:extLst>
                      <a:ext uri="{FF2B5EF4-FFF2-40B4-BE49-F238E27FC236}">
                        <a16:creationId xmlns:a16="http://schemas.microsoft.com/office/drawing/2014/main" id="{9CC24D68-1028-4FBE-94BD-6C590DA6F579}"/>
                      </a:ext>
                    </a:extLst>
                  </p:cNvPr>
                  <p:cNvSpPr/>
                  <p:nvPr/>
                </p:nvSpPr>
                <p:spPr>
                  <a:xfrm>
                    <a:off x="1180773" y="5548231"/>
                    <a:ext cx="181463" cy="900900"/>
                  </a:xfrm>
                  <a:prstGeom prst="round2SameRect">
                    <a:avLst>
                      <a:gd name="adj1" fmla="val 40288"/>
                      <a:gd name="adj2" fmla="val 0"/>
                    </a:avLst>
                  </a:prstGeom>
                  <a:solidFill>
                    <a:srgbClr val="000000">
                      <a:alpha val="3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9" name="フリーフォーム: 図形 488">
                    <a:extLst>
                      <a:ext uri="{FF2B5EF4-FFF2-40B4-BE49-F238E27FC236}">
                        <a16:creationId xmlns:a16="http://schemas.microsoft.com/office/drawing/2014/main" id="{546A36F4-3DE1-491C-86EE-E906F5C2F0DD}"/>
                      </a:ext>
                    </a:extLst>
                  </p:cNvPr>
                  <p:cNvSpPr/>
                  <p:nvPr/>
                </p:nvSpPr>
                <p:spPr>
                  <a:xfrm flipH="1">
                    <a:off x="1206524" y="5502994"/>
                    <a:ext cx="328822" cy="947738"/>
                  </a:xfrm>
                  <a:custGeom>
                    <a:avLst/>
                    <a:gdLst>
                      <a:gd name="connsiteX0" fmla="*/ 42070 w 328822"/>
                      <a:gd name="connsiteY0" fmla="*/ 0 h 947738"/>
                      <a:gd name="connsiteX1" fmla="*/ 286752 w 328822"/>
                      <a:gd name="connsiteY1" fmla="*/ 0 h 947738"/>
                      <a:gd name="connsiteX2" fmla="*/ 315902 w 328822"/>
                      <a:gd name="connsiteY2" fmla="*/ 43235 h 947738"/>
                      <a:gd name="connsiteX3" fmla="*/ 328822 w 328822"/>
                      <a:gd name="connsiteY3" fmla="*/ 107231 h 947738"/>
                      <a:gd name="connsiteX4" fmla="*/ 328822 w 328822"/>
                      <a:gd name="connsiteY4" fmla="*/ 947738 h 947738"/>
                      <a:gd name="connsiteX5" fmla="*/ 0 w 328822"/>
                      <a:gd name="connsiteY5" fmla="*/ 947738 h 947738"/>
                      <a:gd name="connsiteX6" fmla="*/ 0 w 328822"/>
                      <a:gd name="connsiteY6" fmla="*/ 107231 h 947738"/>
                      <a:gd name="connsiteX7" fmla="*/ 12920 w 328822"/>
                      <a:gd name="connsiteY7" fmla="*/ 43235 h 947738"/>
                      <a:gd name="connsiteX0" fmla="*/ 315902 w 407342"/>
                      <a:gd name="connsiteY0" fmla="*/ 43235 h 947738"/>
                      <a:gd name="connsiteX1" fmla="*/ 328822 w 407342"/>
                      <a:gd name="connsiteY1" fmla="*/ 107231 h 947738"/>
                      <a:gd name="connsiteX2" fmla="*/ 328822 w 407342"/>
                      <a:gd name="connsiteY2" fmla="*/ 947738 h 947738"/>
                      <a:gd name="connsiteX3" fmla="*/ 0 w 407342"/>
                      <a:gd name="connsiteY3" fmla="*/ 947738 h 947738"/>
                      <a:gd name="connsiteX4" fmla="*/ 0 w 407342"/>
                      <a:gd name="connsiteY4" fmla="*/ 107231 h 947738"/>
                      <a:gd name="connsiteX5" fmla="*/ 12920 w 407342"/>
                      <a:gd name="connsiteY5" fmla="*/ 43235 h 947738"/>
                      <a:gd name="connsiteX6" fmla="*/ 42070 w 407342"/>
                      <a:gd name="connsiteY6" fmla="*/ 0 h 947738"/>
                      <a:gd name="connsiteX7" fmla="*/ 286752 w 407342"/>
                      <a:gd name="connsiteY7" fmla="*/ 0 h 947738"/>
                      <a:gd name="connsiteX8" fmla="*/ 407342 w 407342"/>
                      <a:gd name="connsiteY8" fmla="*/ 134675 h 947738"/>
                      <a:gd name="connsiteX0" fmla="*/ 315902 w 328822"/>
                      <a:gd name="connsiteY0" fmla="*/ 43235 h 947738"/>
                      <a:gd name="connsiteX1" fmla="*/ 328822 w 328822"/>
                      <a:gd name="connsiteY1" fmla="*/ 107231 h 947738"/>
                      <a:gd name="connsiteX2" fmla="*/ 328822 w 328822"/>
                      <a:gd name="connsiteY2" fmla="*/ 947738 h 947738"/>
                      <a:gd name="connsiteX3" fmla="*/ 0 w 328822"/>
                      <a:gd name="connsiteY3" fmla="*/ 947738 h 947738"/>
                      <a:gd name="connsiteX4" fmla="*/ 0 w 328822"/>
                      <a:gd name="connsiteY4" fmla="*/ 107231 h 947738"/>
                      <a:gd name="connsiteX5" fmla="*/ 12920 w 328822"/>
                      <a:gd name="connsiteY5" fmla="*/ 43235 h 947738"/>
                      <a:gd name="connsiteX6" fmla="*/ 42070 w 328822"/>
                      <a:gd name="connsiteY6" fmla="*/ 0 h 947738"/>
                      <a:gd name="connsiteX7" fmla="*/ 286752 w 328822"/>
                      <a:gd name="connsiteY7" fmla="*/ 0 h 947738"/>
                      <a:gd name="connsiteX0" fmla="*/ 315902 w 328822"/>
                      <a:gd name="connsiteY0" fmla="*/ 43235 h 947738"/>
                      <a:gd name="connsiteX1" fmla="*/ 328822 w 328822"/>
                      <a:gd name="connsiteY1" fmla="*/ 107231 h 947738"/>
                      <a:gd name="connsiteX2" fmla="*/ 328822 w 328822"/>
                      <a:gd name="connsiteY2" fmla="*/ 947738 h 947738"/>
                      <a:gd name="connsiteX3" fmla="*/ 0 w 328822"/>
                      <a:gd name="connsiteY3" fmla="*/ 947738 h 947738"/>
                      <a:gd name="connsiteX4" fmla="*/ 0 w 328822"/>
                      <a:gd name="connsiteY4" fmla="*/ 107231 h 947738"/>
                      <a:gd name="connsiteX5" fmla="*/ 12920 w 328822"/>
                      <a:gd name="connsiteY5" fmla="*/ 43235 h 947738"/>
                      <a:gd name="connsiteX6" fmla="*/ 42070 w 328822"/>
                      <a:gd name="connsiteY6" fmla="*/ 0 h 947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28822" h="947738">
                        <a:moveTo>
                          <a:pt x="315902" y="43235"/>
                        </a:moveTo>
                        <a:cubicBezTo>
                          <a:pt x="324222" y="62905"/>
                          <a:pt x="328822" y="84531"/>
                          <a:pt x="328822" y="107231"/>
                        </a:cubicBezTo>
                        <a:lnTo>
                          <a:pt x="328822" y="947738"/>
                        </a:lnTo>
                        <a:lnTo>
                          <a:pt x="0" y="947738"/>
                        </a:lnTo>
                        <a:lnTo>
                          <a:pt x="0" y="107231"/>
                        </a:lnTo>
                        <a:cubicBezTo>
                          <a:pt x="0" y="84531"/>
                          <a:pt x="4601" y="62905"/>
                          <a:pt x="12920" y="43235"/>
                        </a:cubicBezTo>
                        <a:lnTo>
                          <a:pt x="42070" y="0"/>
                        </a:lnTo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90" name="フリーフォーム: 図形 489">
                    <a:extLst>
                      <a:ext uri="{FF2B5EF4-FFF2-40B4-BE49-F238E27FC236}">
                        <a16:creationId xmlns:a16="http://schemas.microsoft.com/office/drawing/2014/main" id="{D55D5235-D334-4A07-85E1-CF2E9B8661CD}"/>
                      </a:ext>
                    </a:extLst>
                  </p:cNvPr>
                  <p:cNvSpPr/>
                  <p:nvPr/>
                </p:nvSpPr>
                <p:spPr>
                  <a:xfrm>
                    <a:off x="845068" y="4242927"/>
                    <a:ext cx="918380" cy="1056626"/>
                  </a:xfrm>
                  <a:custGeom>
                    <a:avLst/>
                    <a:gdLst>
                      <a:gd name="connsiteX0" fmla="*/ 507499 w 940466"/>
                      <a:gd name="connsiteY0" fmla="*/ 0 h 1034670"/>
                      <a:gd name="connsiteX1" fmla="*/ 939767 w 940466"/>
                      <a:gd name="connsiteY1" fmla="*/ 489417 h 1034670"/>
                      <a:gd name="connsiteX2" fmla="*/ 617792 w 940466"/>
                      <a:gd name="connsiteY2" fmla="*/ 985344 h 1034670"/>
                      <a:gd name="connsiteX3" fmla="*/ 546354 w 940466"/>
                      <a:gd name="connsiteY3" fmla="*/ 830563 h 1034670"/>
                      <a:gd name="connsiteX4" fmla="*/ 243973 w 940466"/>
                      <a:gd name="connsiteY4" fmla="*/ 1033660 h 1034670"/>
                      <a:gd name="connsiteX5" fmla="*/ 90768 w 940466"/>
                      <a:gd name="connsiteY5" fmla="*/ 907892 h 1034670"/>
                      <a:gd name="connsiteX6" fmla="*/ 86786 w 940466"/>
                      <a:gd name="connsiteY6" fmla="*/ 894624 h 1034670"/>
                      <a:gd name="connsiteX7" fmla="*/ 92123 w 940466"/>
                      <a:gd name="connsiteY7" fmla="*/ 893038 h 1034670"/>
                      <a:gd name="connsiteX8" fmla="*/ 125336 w 940466"/>
                      <a:gd name="connsiteY8" fmla="*/ 870299 h 1034670"/>
                      <a:gd name="connsiteX9" fmla="*/ 92123 w 940466"/>
                      <a:gd name="connsiteY9" fmla="*/ 875066 h 1034670"/>
                      <a:gd name="connsiteX10" fmla="*/ 81632 w 940466"/>
                      <a:gd name="connsiteY10" fmla="*/ 877453 h 1034670"/>
                      <a:gd name="connsiteX11" fmla="*/ 72942 w 940466"/>
                      <a:gd name="connsiteY11" fmla="*/ 848502 h 1034670"/>
                      <a:gd name="connsiteX12" fmla="*/ 57933 w 940466"/>
                      <a:gd name="connsiteY12" fmla="*/ 772181 h 1034670"/>
                      <a:gd name="connsiteX13" fmla="*/ 58 w 940466"/>
                      <a:gd name="connsiteY13" fmla="*/ 739896 h 1034670"/>
                      <a:gd name="connsiteX14" fmla="*/ 66191 w 940466"/>
                      <a:gd name="connsiteY14" fmla="*/ 561386 h 1034670"/>
                      <a:gd name="connsiteX15" fmla="*/ 46067 w 940466"/>
                      <a:gd name="connsiteY15" fmla="*/ 445833 h 1034670"/>
                      <a:gd name="connsiteX16" fmla="*/ 44355 w 940466"/>
                      <a:gd name="connsiteY16" fmla="*/ 377474 h 1034670"/>
                      <a:gd name="connsiteX17" fmla="*/ 507499 w 940466"/>
                      <a:gd name="connsiteY17" fmla="*/ 0 h 1034670"/>
                      <a:gd name="connsiteX0" fmla="*/ 546354 w 940466"/>
                      <a:gd name="connsiteY0" fmla="*/ 830563 h 1034670"/>
                      <a:gd name="connsiteX1" fmla="*/ 243973 w 940466"/>
                      <a:gd name="connsiteY1" fmla="*/ 1033660 h 1034670"/>
                      <a:gd name="connsiteX2" fmla="*/ 90768 w 940466"/>
                      <a:gd name="connsiteY2" fmla="*/ 907892 h 1034670"/>
                      <a:gd name="connsiteX3" fmla="*/ 86786 w 940466"/>
                      <a:gd name="connsiteY3" fmla="*/ 894624 h 1034670"/>
                      <a:gd name="connsiteX4" fmla="*/ 92123 w 940466"/>
                      <a:gd name="connsiteY4" fmla="*/ 893038 h 1034670"/>
                      <a:gd name="connsiteX5" fmla="*/ 125336 w 940466"/>
                      <a:gd name="connsiteY5" fmla="*/ 870299 h 1034670"/>
                      <a:gd name="connsiteX6" fmla="*/ 92123 w 940466"/>
                      <a:gd name="connsiteY6" fmla="*/ 875066 h 1034670"/>
                      <a:gd name="connsiteX7" fmla="*/ 81632 w 940466"/>
                      <a:gd name="connsiteY7" fmla="*/ 877453 h 1034670"/>
                      <a:gd name="connsiteX8" fmla="*/ 72942 w 940466"/>
                      <a:gd name="connsiteY8" fmla="*/ 848502 h 1034670"/>
                      <a:gd name="connsiteX9" fmla="*/ 57933 w 940466"/>
                      <a:gd name="connsiteY9" fmla="*/ 772181 h 1034670"/>
                      <a:gd name="connsiteX10" fmla="*/ 58 w 940466"/>
                      <a:gd name="connsiteY10" fmla="*/ 739896 h 1034670"/>
                      <a:gd name="connsiteX11" fmla="*/ 66191 w 940466"/>
                      <a:gd name="connsiteY11" fmla="*/ 561386 h 1034670"/>
                      <a:gd name="connsiteX12" fmla="*/ 46067 w 940466"/>
                      <a:gd name="connsiteY12" fmla="*/ 445833 h 1034670"/>
                      <a:gd name="connsiteX13" fmla="*/ 44355 w 940466"/>
                      <a:gd name="connsiteY13" fmla="*/ 377474 h 1034670"/>
                      <a:gd name="connsiteX14" fmla="*/ 507499 w 940466"/>
                      <a:gd name="connsiteY14" fmla="*/ 0 h 1034670"/>
                      <a:gd name="connsiteX15" fmla="*/ 939767 w 940466"/>
                      <a:gd name="connsiteY15" fmla="*/ 489417 h 1034670"/>
                      <a:gd name="connsiteX16" fmla="*/ 617792 w 940466"/>
                      <a:gd name="connsiteY16" fmla="*/ 985344 h 1034670"/>
                      <a:gd name="connsiteX17" fmla="*/ 637794 w 940466"/>
                      <a:gd name="connsiteY17" fmla="*/ 922003 h 1034670"/>
                      <a:gd name="connsiteX0" fmla="*/ 546354 w 940466"/>
                      <a:gd name="connsiteY0" fmla="*/ 830563 h 1034670"/>
                      <a:gd name="connsiteX1" fmla="*/ 243973 w 940466"/>
                      <a:gd name="connsiteY1" fmla="*/ 1033660 h 1034670"/>
                      <a:gd name="connsiteX2" fmla="*/ 90768 w 940466"/>
                      <a:gd name="connsiteY2" fmla="*/ 907892 h 1034670"/>
                      <a:gd name="connsiteX3" fmla="*/ 86786 w 940466"/>
                      <a:gd name="connsiteY3" fmla="*/ 894624 h 1034670"/>
                      <a:gd name="connsiteX4" fmla="*/ 92123 w 940466"/>
                      <a:gd name="connsiteY4" fmla="*/ 893038 h 1034670"/>
                      <a:gd name="connsiteX5" fmla="*/ 125336 w 940466"/>
                      <a:gd name="connsiteY5" fmla="*/ 870299 h 1034670"/>
                      <a:gd name="connsiteX6" fmla="*/ 92123 w 940466"/>
                      <a:gd name="connsiteY6" fmla="*/ 875066 h 1034670"/>
                      <a:gd name="connsiteX7" fmla="*/ 81632 w 940466"/>
                      <a:gd name="connsiteY7" fmla="*/ 877453 h 1034670"/>
                      <a:gd name="connsiteX8" fmla="*/ 72942 w 940466"/>
                      <a:gd name="connsiteY8" fmla="*/ 848502 h 1034670"/>
                      <a:gd name="connsiteX9" fmla="*/ 57933 w 940466"/>
                      <a:gd name="connsiteY9" fmla="*/ 772181 h 1034670"/>
                      <a:gd name="connsiteX10" fmla="*/ 58 w 940466"/>
                      <a:gd name="connsiteY10" fmla="*/ 739896 h 1034670"/>
                      <a:gd name="connsiteX11" fmla="*/ 66191 w 940466"/>
                      <a:gd name="connsiteY11" fmla="*/ 561386 h 1034670"/>
                      <a:gd name="connsiteX12" fmla="*/ 46067 w 940466"/>
                      <a:gd name="connsiteY12" fmla="*/ 445833 h 1034670"/>
                      <a:gd name="connsiteX13" fmla="*/ 44355 w 940466"/>
                      <a:gd name="connsiteY13" fmla="*/ 377474 h 1034670"/>
                      <a:gd name="connsiteX14" fmla="*/ 507499 w 940466"/>
                      <a:gd name="connsiteY14" fmla="*/ 0 h 1034670"/>
                      <a:gd name="connsiteX15" fmla="*/ 939767 w 940466"/>
                      <a:gd name="connsiteY15" fmla="*/ 489417 h 1034670"/>
                      <a:gd name="connsiteX16" fmla="*/ 617792 w 940466"/>
                      <a:gd name="connsiteY16" fmla="*/ 985344 h 1034670"/>
                      <a:gd name="connsiteX0" fmla="*/ 546354 w 939806"/>
                      <a:gd name="connsiteY0" fmla="*/ 830563 h 1034670"/>
                      <a:gd name="connsiteX1" fmla="*/ 243973 w 939806"/>
                      <a:gd name="connsiteY1" fmla="*/ 1033660 h 1034670"/>
                      <a:gd name="connsiteX2" fmla="*/ 90768 w 939806"/>
                      <a:gd name="connsiteY2" fmla="*/ 907892 h 1034670"/>
                      <a:gd name="connsiteX3" fmla="*/ 86786 w 939806"/>
                      <a:gd name="connsiteY3" fmla="*/ 894624 h 1034670"/>
                      <a:gd name="connsiteX4" fmla="*/ 92123 w 939806"/>
                      <a:gd name="connsiteY4" fmla="*/ 893038 h 1034670"/>
                      <a:gd name="connsiteX5" fmla="*/ 125336 w 939806"/>
                      <a:gd name="connsiteY5" fmla="*/ 870299 h 1034670"/>
                      <a:gd name="connsiteX6" fmla="*/ 92123 w 939806"/>
                      <a:gd name="connsiteY6" fmla="*/ 875066 h 1034670"/>
                      <a:gd name="connsiteX7" fmla="*/ 81632 w 939806"/>
                      <a:gd name="connsiteY7" fmla="*/ 877453 h 1034670"/>
                      <a:gd name="connsiteX8" fmla="*/ 72942 w 939806"/>
                      <a:gd name="connsiteY8" fmla="*/ 848502 h 1034670"/>
                      <a:gd name="connsiteX9" fmla="*/ 57933 w 939806"/>
                      <a:gd name="connsiteY9" fmla="*/ 772181 h 1034670"/>
                      <a:gd name="connsiteX10" fmla="*/ 58 w 939806"/>
                      <a:gd name="connsiteY10" fmla="*/ 739896 h 1034670"/>
                      <a:gd name="connsiteX11" fmla="*/ 66191 w 939806"/>
                      <a:gd name="connsiteY11" fmla="*/ 561386 h 1034670"/>
                      <a:gd name="connsiteX12" fmla="*/ 46067 w 939806"/>
                      <a:gd name="connsiteY12" fmla="*/ 445833 h 1034670"/>
                      <a:gd name="connsiteX13" fmla="*/ 44355 w 939806"/>
                      <a:gd name="connsiteY13" fmla="*/ 377474 h 1034670"/>
                      <a:gd name="connsiteX14" fmla="*/ 507499 w 939806"/>
                      <a:gd name="connsiteY14" fmla="*/ 0 h 1034670"/>
                      <a:gd name="connsiteX15" fmla="*/ 939767 w 939806"/>
                      <a:gd name="connsiteY15" fmla="*/ 489417 h 1034670"/>
                      <a:gd name="connsiteX16" fmla="*/ 617792 w 939806"/>
                      <a:gd name="connsiteY16" fmla="*/ 985344 h 1034670"/>
                      <a:gd name="connsiteX0" fmla="*/ 546354 w 918380"/>
                      <a:gd name="connsiteY0" fmla="*/ 830563 h 1034670"/>
                      <a:gd name="connsiteX1" fmla="*/ 243973 w 918380"/>
                      <a:gd name="connsiteY1" fmla="*/ 1033660 h 1034670"/>
                      <a:gd name="connsiteX2" fmla="*/ 90768 w 918380"/>
                      <a:gd name="connsiteY2" fmla="*/ 907892 h 1034670"/>
                      <a:gd name="connsiteX3" fmla="*/ 86786 w 918380"/>
                      <a:gd name="connsiteY3" fmla="*/ 894624 h 1034670"/>
                      <a:gd name="connsiteX4" fmla="*/ 92123 w 918380"/>
                      <a:gd name="connsiteY4" fmla="*/ 893038 h 1034670"/>
                      <a:gd name="connsiteX5" fmla="*/ 125336 w 918380"/>
                      <a:gd name="connsiteY5" fmla="*/ 870299 h 1034670"/>
                      <a:gd name="connsiteX6" fmla="*/ 92123 w 918380"/>
                      <a:gd name="connsiteY6" fmla="*/ 875066 h 1034670"/>
                      <a:gd name="connsiteX7" fmla="*/ 81632 w 918380"/>
                      <a:gd name="connsiteY7" fmla="*/ 877453 h 1034670"/>
                      <a:gd name="connsiteX8" fmla="*/ 72942 w 918380"/>
                      <a:gd name="connsiteY8" fmla="*/ 848502 h 1034670"/>
                      <a:gd name="connsiteX9" fmla="*/ 57933 w 918380"/>
                      <a:gd name="connsiteY9" fmla="*/ 772181 h 1034670"/>
                      <a:gd name="connsiteX10" fmla="*/ 58 w 918380"/>
                      <a:gd name="connsiteY10" fmla="*/ 739896 h 1034670"/>
                      <a:gd name="connsiteX11" fmla="*/ 66191 w 918380"/>
                      <a:gd name="connsiteY11" fmla="*/ 561386 h 1034670"/>
                      <a:gd name="connsiteX12" fmla="*/ 46067 w 918380"/>
                      <a:gd name="connsiteY12" fmla="*/ 445833 h 1034670"/>
                      <a:gd name="connsiteX13" fmla="*/ 44355 w 918380"/>
                      <a:gd name="connsiteY13" fmla="*/ 377474 h 1034670"/>
                      <a:gd name="connsiteX14" fmla="*/ 507499 w 918380"/>
                      <a:gd name="connsiteY14" fmla="*/ 0 h 1034670"/>
                      <a:gd name="connsiteX15" fmla="*/ 918336 w 918380"/>
                      <a:gd name="connsiteY15" fmla="*/ 489417 h 1034670"/>
                      <a:gd name="connsiteX16" fmla="*/ 617792 w 918380"/>
                      <a:gd name="connsiteY16" fmla="*/ 985344 h 1034670"/>
                      <a:gd name="connsiteX0" fmla="*/ 546354 w 918380"/>
                      <a:gd name="connsiteY0" fmla="*/ 830563 h 1034670"/>
                      <a:gd name="connsiteX1" fmla="*/ 243973 w 918380"/>
                      <a:gd name="connsiteY1" fmla="*/ 1033660 h 1034670"/>
                      <a:gd name="connsiteX2" fmla="*/ 90768 w 918380"/>
                      <a:gd name="connsiteY2" fmla="*/ 907892 h 1034670"/>
                      <a:gd name="connsiteX3" fmla="*/ 96311 w 918380"/>
                      <a:gd name="connsiteY3" fmla="*/ 923199 h 1034670"/>
                      <a:gd name="connsiteX4" fmla="*/ 92123 w 918380"/>
                      <a:gd name="connsiteY4" fmla="*/ 893038 h 1034670"/>
                      <a:gd name="connsiteX5" fmla="*/ 125336 w 918380"/>
                      <a:gd name="connsiteY5" fmla="*/ 870299 h 1034670"/>
                      <a:gd name="connsiteX6" fmla="*/ 92123 w 918380"/>
                      <a:gd name="connsiteY6" fmla="*/ 875066 h 1034670"/>
                      <a:gd name="connsiteX7" fmla="*/ 81632 w 918380"/>
                      <a:gd name="connsiteY7" fmla="*/ 877453 h 1034670"/>
                      <a:gd name="connsiteX8" fmla="*/ 72942 w 918380"/>
                      <a:gd name="connsiteY8" fmla="*/ 848502 h 1034670"/>
                      <a:gd name="connsiteX9" fmla="*/ 57933 w 918380"/>
                      <a:gd name="connsiteY9" fmla="*/ 772181 h 1034670"/>
                      <a:gd name="connsiteX10" fmla="*/ 58 w 918380"/>
                      <a:gd name="connsiteY10" fmla="*/ 739896 h 1034670"/>
                      <a:gd name="connsiteX11" fmla="*/ 66191 w 918380"/>
                      <a:gd name="connsiteY11" fmla="*/ 561386 h 1034670"/>
                      <a:gd name="connsiteX12" fmla="*/ 46067 w 918380"/>
                      <a:gd name="connsiteY12" fmla="*/ 445833 h 1034670"/>
                      <a:gd name="connsiteX13" fmla="*/ 44355 w 918380"/>
                      <a:gd name="connsiteY13" fmla="*/ 377474 h 1034670"/>
                      <a:gd name="connsiteX14" fmla="*/ 507499 w 918380"/>
                      <a:gd name="connsiteY14" fmla="*/ 0 h 1034670"/>
                      <a:gd name="connsiteX15" fmla="*/ 918336 w 918380"/>
                      <a:gd name="connsiteY15" fmla="*/ 489417 h 1034670"/>
                      <a:gd name="connsiteX16" fmla="*/ 617792 w 918380"/>
                      <a:gd name="connsiteY16" fmla="*/ 985344 h 1034670"/>
                      <a:gd name="connsiteX0" fmla="*/ 546354 w 918380"/>
                      <a:gd name="connsiteY0" fmla="*/ 830563 h 1034670"/>
                      <a:gd name="connsiteX1" fmla="*/ 243973 w 918380"/>
                      <a:gd name="connsiteY1" fmla="*/ 1033660 h 1034670"/>
                      <a:gd name="connsiteX2" fmla="*/ 90768 w 918380"/>
                      <a:gd name="connsiteY2" fmla="*/ 907892 h 1034670"/>
                      <a:gd name="connsiteX3" fmla="*/ 96311 w 918380"/>
                      <a:gd name="connsiteY3" fmla="*/ 923199 h 1034670"/>
                      <a:gd name="connsiteX4" fmla="*/ 125336 w 918380"/>
                      <a:gd name="connsiteY4" fmla="*/ 870299 h 1034670"/>
                      <a:gd name="connsiteX5" fmla="*/ 92123 w 918380"/>
                      <a:gd name="connsiteY5" fmla="*/ 875066 h 1034670"/>
                      <a:gd name="connsiteX6" fmla="*/ 81632 w 918380"/>
                      <a:gd name="connsiteY6" fmla="*/ 877453 h 1034670"/>
                      <a:gd name="connsiteX7" fmla="*/ 72942 w 918380"/>
                      <a:gd name="connsiteY7" fmla="*/ 848502 h 1034670"/>
                      <a:gd name="connsiteX8" fmla="*/ 57933 w 918380"/>
                      <a:gd name="connsiteY8" fmla="*/ 772181 h 1034670"/>
                      <a:gd name="connsiteX9" fmla="*/ 58 w 918380"/>
                      <a:gd name="connsiteY9" fmla="*/ 739896 h 1034670"/>
                      <a:gd name="connsiteX10" fmla="*/ 66191 w 918380"/>
                      <a:gd name="connsiteY10" fmla="*/ 561386 h 1034670"/>
                      <a:gd name="connsiteX11" fmla="*/ 46067 w 918380"/>
                      <a:gd name="connsiteY11" fmla="*/ 445833 h 1034670"/>
                      <a:gd name="connsiteX12" fmla="*/ 44355 w 918380"/>
                      <a:gd name="connsiteY12" fmla="*/ 377474 h 1034670"/>
                      <a:gd name="connsiteX13" fmla="*/ 507499 w 918380"/>
                      <a:gd name="connsiteY13" fmla="*/ 0 h 1034670"/>
                      <a:gd name="connsiteX14" fmla="*/ 918336 w 918380"/>
                      <a:gd name="connsiteY14" fmla="*/ 489417 h 1034670"/>
                      <a:gd name="connsiteX15" fmla="*/ 617792 w 918380"/>
                      <a:gd name="connsiteY15" fmla="*/ 985344 h 1034670"/>
                      <a:gd name="connsiteX0" fmla="*/ 546354 w 918380"/>
                      <a:gd name="connsiteY0" fmla="*/ 830563 h 1034670"/>
                      <a:gd name="connsiteX1" fmla="*/ 243973 w 918380"/>
                      <a:gd name="connsiteY1" fmla="*/ 1033660 h 1034670"/>
                      <a:gd name="connsiteX2" fmla="*/ 90768 w 918380"/>
                      <a:gd name="connsiteY2" fmla="*/ 907892 h 1034670"/>
                      <a:gd name="connsiteX3" fmla="*/ 125336 w 918380"/>
                      <a:gd name="connsiteY3" fmla="*/ 870299 h 1034670"/>
                      <a:gd name="connsiteX4" fmla="*/ 92123 w 918380"/>
                      <a:gd name="connsiteY4" fmla="*/ 875066 h 1034670"/>
                      <a:gd name="connsiteX5" fmla="*/ 81632 w 918380"/>
                      <a:gd name="connsiteY5" fmla="*/ 877453 h 1034670"/>
                      <a:gd name="connsiteX6" fmla="*/ 72942 w 918380"/>
                      <a:gd name="connsiteY6" fmla="*/ 848502 h 1034670"/>
                      <a:gd name="connsiteX7" fmla="*/ 57933 w 918380"/>
                      <a:gd name="connsiteY7" fmla="*/ 772181 h 1034670"/>
                      <a:gd name="connsiteX8" fmla="*/ 58 w 918380"/>
                      <a:gd name="connsiteY8" fmla="*/ 739896 h 1034670"/>
                      <a:gd name="connsiteX9" fmla="*/ 66191 w 918380"/>
                      <a:gd name="connsiteY9" fmla="*/ 561386 h 1034670"/>
                      <a:gd name="connsiteX10" fmla="*/ 46067 w 918380"/>
                      <a:gd name="connsiteY10" fmla="*/ 445833 h 1034670"/>
                      <a:gd name="connsiteX11" fmla="*/ 44355 w 918380"/>
                      <a:gd name="connsiteY11" fmla="*/ 377474 h 1034670"/>
                      <a:gd name="connsiteX12" fmla="*/ 507499 w 918380"/>
                      <a:gd name="connsiteY12" fmla="*/ 0 h 1034670"/>
                      <a:gd name="connsiteX13" fmla="*/ 918336 w 918380"/>
                      <a:gd name="connsiteY13" fmla="*/ 489417 h 1034670"/>
                      <a:gd name="connsiteX14" fmla="*/ 617792 w 918380"/>
                      <a:gd name="connsiteY14" fmla="*/ 985344 h 1034670"/>
                      <a:gd name="connsiteX0" fmla="*/ 546354 w 918380"/>
                      <a:gd name="connsiteY0" fmla="*/ 830563 h 1034670"/>
                      <a:gd name="connsiteX1" fmla="*/ 243973 w 918380"/>
                      <a:gd name="connsiteY1" fmla="*/ 1033660 h 1034670"/>
                      <a:gd name="connsiteX2" fmla="*/ 90768 w 918380"/>
                      <a:gd name="connsiteY2" fmla="*/ 907892 h 1034670"/>
                      <a:gd name="connsiteX3" fmla="*/ 125336 w 918380"/>
                      <a:gd name="connsiteY3" fmla="*/ 870299 h 1034670"/>
                      <a:gd name="connsiteX4" fmla="*/ 92123 w 918380"/>
                      <a:gd name="connsiteY4" fmla="*/ 875066 h 1034670"/>
                      <a:gd name="connsiteX5" fmla="*/ 81632 w 918380"/>
                      <a:gd name="connsiteY5" fmla="*/ 877453 h 1034670"/>
                      <a:gd name="connsiteX6" fmla="*/ 72942 w 918380"/>
                      <a:gd name="connsiteY6" fmla="*/ 848502 h 1034670"/>
                      <a:gd name="connsiteX7" fmla="*/ 57933 w 918380"/>
                      <a:gd name="connsiteY7" fmla="*/ 772181 h 1034670"/>
                      <a:gd name="connsiteX8" fmla="*/ 58 w 918380"/>
                      <a:gd name="connsiteY8" fmla="*/ 739896 h 1034670"/>
                      <a:gd name="connsiteX9" fmla="*/ 66191 w 918380"/>
                      <a:gd name="connsiteY9" fmla="*/ 561386 h 1034670"/>
                      <a:gd name="connsiteX10" fmla="*/ 46067 w 918380"/>
                      <a:gd name="connsiteY10" fmla="*/ 445833 h 1034670"/>
                      <a:gd name="connsiteX11" fmla="*/ 44355 w 918380"/>
                      <a:gd name="connsiteY11" fmla="*/ 377474 h 1034670"/>
                      <a:gd name="connsiteX12" fmla="*/ 507499 w 918380"/>
                      <a:gd name="connsiteY12" fmla="*/ 0 h 1034670"/>
                      <a:gd name="connsiteX13" fmla="*/ 918336 w 918380"/>
                      <a:gd name="connsiteY13" fmla="*/ 489417 h 1034670"/>
                      <a:gd name="connsiteX14" fmla="*/ 617792 w 918380"/>
                      <a:gd name="connsiteY14" fmla="*/ 985344 h 1034670"/>
                      <a:gd name="connsiteX0" fmla="*/ 546354 w 918380"/>
                      <a:gd name="connsiteY0" fmla="*/ 830563 h 1037020"/>
                      <a:gd name="connsiteX1" fmla="*/ 243973 w 918380"/>
                      <a:gd name="connsiteY1" fmla="*/ 1033660 h 1037020"/>
                      <a:gd name="connsiteX2" fmla="*/ 107437 w 918380"/>
                      <a:gd name="connsiteY2" fmla="*/ 934086 h 1037020"/>
                      <a:gd name="connsiteX3" fmla="*/ 125336 w 918380"/>
                      <a:gd name="connsiteY3" fmla="*/ 870299 h 1037020"/>
                      <a:gd name="connsiteX4" fmla="*/ 92123 w 918380"/>
                      <a:gd name="connsiteY4" fmla="*/ 875066 h 1037020"/>
                      <a:gd name="connsiteX5" fmla="*/ 81632 w 918380"/>
                      <a:gd name="connsiteY5" fmla="*/ 877453 h 1037020"/>
                      <a:gd name="connsiteX6" fmla="*/ 72942 w 918380"/>
                      <a:gd name="connsiteY6" fmla="*/ 848502 h 1037020"/>
                      <a:gd name="connsiteX7" fmla="*/ 57933 w 918380"/>
                      <a:gd name="connsiteY7" fmla="*/ 772181 h 1037020"/>
                      <a:gd name="connsiteX8" fmla="*/ 58 w 918380"/>
                      <a:gd name="connsiteY8" fmla="*/ 739896 h 1037020"/>
                      <a:gd name="connsiteX9" fmla="*/ 66191 w 918380"/>
                      <a:gd name="connsiteY9" fmla="*/ 561386 h 1037020"/>
                      <a:gd name="connsiteX10" fmla="*/ 46067 w 918380"/>
                      <a:gd name="connsiteY10" fmla="*/ 445833 h 1037020"/>
                      <a:gd name="connsiteX11" fmla="*/ 44355 w 918380"/>
                      <a:gd name="connsiteY11" fmla="*/ 377474 h 1037020"/>
                      <a:gd name="connsiteX12" fmla="*/ 507499 w 918380"/>
                      <a:gd name="connsiteY12" fmla="*/ 0 h 1037020"/>
                      <a:gd name="connsiteX13" fmla="*/ 918336 w 918380"/>
                      <a:gd name="connsiteY13" fmla="*/ 489417 h 1037020"/>
                      <a:gd name="connsiteX14" fmla="*/ 617792 w 918380"/>
                      <a:gd name="connsiteY14" fmla="*/ 985344 h 1037020"/>
                      <a:gd name="connsiteX0" fmla="*/ 546354 w 918380"/>
                      <a:gd name="connsiteY0" fmla="*/ 830563 h 1037020"/>
                      <a:gd name="connsiteX1" fmla="*/ 243973 w 918380"/>
                      <a:gd name="connsiteY1" fmla="*/ 1033660 h 1037020"/>
                      <a:gd name="connsiteX2" fmla="*/ 107437 w 918380"/>
                      <a:gd name="connsiteY2" fmla="*/ 934086 h 1037020"/>
                      <a:gd name="connsiteX3" fmla="*/ 139623 w 918380"/>
                      <a:gd name="connsiteY3" fmla="*/ 870299 h 1037020"/>
                      <a:gd name="connsiteX4" fmla="*/ 92123 w 918380"/>
                      <a:gd name="connsiteY4" fmla="*/ 875066 h 1037020"/>
                      <a:gd name="connsiteX5" fmla="*/ 81632 w 918380"/>
                      <a:gd name="connsiteY5" fmla="*/ 877453 h 1037020"/>
                      <a:gd name="connsiteX6" fmla="*/ 72942 w 918380"/>
                      <a:gd name="connsiteY6" fmla="*/ 848502 h 1037020"/>
                      <a:gd name="connsiteX7" fmla="*/ 57933 w 918380"/>
                      <a:gd name="connsiteY7" fmla="*/ 772181 h 1037020"/>
                      <a:gd name="connsiteX8" fmla="*/ 58 w 918380"/>
                      <a:gd name="connsiteY8" fmla="*/ 739896 h 1037020"/>
                      <a:gd name="connsiteX9" fmla="*/ 66191 w 918380"/>
                      <a:gd name="connsiteY9" fmla="*/ 561386 h 1037020"/>
                      <a:gd name="connsiteX10" fmla="*/ 46067 w 918380"/>
                      <a:gd name="connsiteY10" fmla="*/ 445833 h 1037020"/>
                      <a:gd name="connsiteX11" fmla="*/ 44355 w 918380"/>
                      <a:gd name="connsiteY11" fmla="*/ 377474 h 1037020"/>
                      <a:gd name="connsiteX12" fmla="*/ 507499 w 918380"/>
                      <a:gd name="connsiteY12" fmla="*/ 0 h 1037020"/>
                      <a:gd name="connsiteX13" fmla="*/ 918336 w 918380"/>
                      <a:gd name="connsiteY13" fmla="*/ 489417 h 1037020"/>
                      <a:gd name="connsiteX14" fmla="*/ 617792 w 918380"/>
                      <a:gd name="connsiteY14" fmla="*/ 985344 h 1037020"/>
                      <a:gd name="connsiteX0" fmla="*/ 546354 w 918380"/>
                      <a:gd name="connsiteY0" fmla="*/ 830563 h 1037020"/>
                      <a:gd name="connsiteX1" fmla="*/ 243973 w 918380"/>
                      <a:gd name="connsiteY1" fmla="*/ 1033660 h 1037020"/>
                      <a:gd name="connsiteX2" fmla="*/ 107437 w 918380"/>
                      <a:gd name="connsiteY2" fmla="*/ 934086 h 1037020"/>
                      <a:gd name="connsiteX3" fmla="*/ 139623 w 918380"/>
                      <a:gd name="connsiteY3" fmla="*/ 870299 h 1037020"/>
                      <a:gd name="connsiteX4" fmla="*/ 92123 w 918380"/>
                      <a:gd name="connsiteY4" fmla="*/ 875066 h 1037020"/>
                      <a:gd name="connsiteX5" fmla="*/ 81632 w 918380"/>
                      <a:gd name="connsiteY5" fmla="*/ 877453 h 1037020"/>
                      <a:gd name="connsiteX6" fmla="*/ 72942 w 918380"/>
                      <a:gd name="connsiteY6" fmla="*/ 848502 h 1037020"/>
                      <a:gd name="connsiteX7" fmla="*/ 57933 w 918380"/>
                      <a:gd name="connsiteY7" fmla="*/ 772181 h 1037020"/>
                      <a:gd name="connsiteX8" fmla="*/ 58 w 918380"/>
                      <a:gd name="connsiteY8" fmla="*/ 739896 h 1037020"/>
                      <a:gd name="connsiteX9" fmla="*/ 66191 w 918380"/>
                      <a:gd name="connsiteY9" fmla="*/ 561386 h 1037020"/>
                      <a:gd name="connsiteX10" fmla="*/ 46067 w 918380"/>
                      <a:gd name="connsiteY10" fmla="*/ 445833 h 1037020"/>
                      <a:gd name="connsiteX11" fmla="*/ 44355 w 918380"/>
                      <a:gd name="connsiteY11" fmla="*/ 377474 h 1037020"/>
                      <a:gd name="connsiteX12" fmla="*/ 507499 w 918380"/>
                      <a:gd name="connsiteY12" fmla="*/ 0 h 1037020"/>
                      <a:gd name="connsiteX13" fmla="*/ 918336 w 918380"/>
                      <a:gd name="connsiteY13" fmla="*/ 489417 h 1037020"/>
                      <a:gd name="connsiteX14" fmla="*/ 617792 w 918380"/>
                      <a:gd name="connsiteY14" fmla="*/ 985344 h 1037020"/>
                      <a:gd name="connsiteX0" fmla="*/ 546354 w 918380"/>
                      <a:gd name="connsiteY0" fmla="*/ 830563 h 1037020"/>
                      <a:gd name="connsiteX1" fmla="*/ 243973 w 918380"/>
                      <a:gd name="connsiteY1" fmla="*/ 1033660 h 1037020"/>
                      <a:gd name="connsiteX2" fmla="*/ 107437 w 918380"/>
                      <a:gd name="connsiteY2" fmla="*/ 934086 h 1037020"/>
                      <a:gd name="connsiteX3" fmla="*/ 139623 w 918380"/>
                      <a:gd name="connsiteY3" fmla="*/ 870299 h 1037020"/>
                      <a:gd name="connsiteX4" fmla="*/ 92123 w 918380"/>
                      <a:gd name="connsiteY4" fmla="*/ 875066 h 1037020"/>
                      <a:gd name="connsiteX5" fmla="*/ 72942 w 918380"/>
                      <a:gd name="connsiteY5" fmla="*/ 848502 h 1037020"/>
                      <a:gd name="connsiteX6" fmla="*/ 57933 w 918380"/>
                      <a:gd name="connsiteY6" fmla="*/ 772181 h 1037020"/>
                      <a:gd name="connsiteX7" fmla="*/ 58 w 918380"/>
                      <a:gd name="connsiteY7" fmla="*/ 739896 h 1037020"/>
                      <a:gd name="connsiteX8" fmla="*/ 66191 w 918380"/>
                      <a:gd name="connsiteY8" fmla="*/ 561386 h 1037020"/>
                      <a:gd name="connsiteX9" fmla="*/ 46067 w 918380"/>
                      <a:gd name="connsiteY9" fmla="*/ 445833 h 1037020"/>
                      <a:gd name="connsiteX10" fmla="*/ 44355 w 918380"/>
                      <a:gd name="connsiteY10" fmla="*/ 377474 h 1037020"/>
                      <a:gd name="connsiteX11" fmla="*/ 507499 w 918380"/>
                      <a:gd name="connsiteY11" fmla="*/ 0 h 1037020"/>
                      <a:gd name="connsiteX12" fmla="*/ 918336 w 918380"/>
                      <a:gd name="connsiteY12" fmla="*/ 489417 h 1037020"/>
                      <a:gd name="connsiteX13" fmla="*/ 617792 w 918380"/>
                      <a:gd name="connsiteY13" fmla="*/ 985344 h 1037020"/>
                      <a:gd name="connsiteX0" fmla="*/ 546354 w 918380"/>
                      <a:gd name="connsiteY0" fmla="*/ 830563 h 1037020"/>
                      <a:gd name="connsiteX1" fmla="*/ 243973 w 918380"/>
                      <a:gd name="connsiteY1" fmla="*/ 1033660 h 1037020"/>
                      <a:gd name="connsiteX2" fmla="*/ 107437 w 918380"/>
                      <a:gd name="connsiteY2" fmla="*/ 934086 h 1037020"/>
                      <a:gd name="connsiteX3" fmla="*/ 139623 w 918380"/>
                      <a:gd name="connsiteY3" fmla="*/ 870299 h 1037020"/>
                      <a:gd name="connsiteX4" fmla="*/ 72942 w 918380"/>
                      <a:gd name="connsiteY4" fmla="*/ 848502 h 1037020"/>
                      <a:gd name="connsiteX5" fmla="*/ 57933 w 918380"/>
                      <a:gd name="connsiteY5" fmla="*/ 772181 h 1037020"/>
                      <a:gd name="connsiteX6" fmla="*/ 58 w 918380"/>
                      <a:gd name="connsiteY6" fmla="*/ 739896 h 1037020"/>
                      <a:gd name="connsiteX7" fmla="*/ 66191 w 918380"/>
                      <a:gd name="connsiteY7" fmla="*/ 561386 h 1037020"/>
                      <a:gd name="connsiteX8" fmla="*/ 46067 w 918380"/>
                      <a:gd name="connsiteY8" fmla="*/ 445833 h 1037020"/>
                      <a:gd name="connsiteX9" fmla="*/ 44355 w 918380"/>
                      <a:gd name="connsiteY9" fmla="*/ 377474 h 1037020"/>
                      <a:gd name="connsiteX10" fmla="*/ 507499 w 918380"/>
                      <a:gd name="connsiteY10" fmla="*/ 0 h 1037020"/>
                      <a:gd name="connsiteX11" fmla="*/ 918336 w 918380"/>
                      <a:gd name="connsiteY11" fmla="*/ 489417 h 1037020"/>
                      <a:gd name="connsiteX12" fmla="*/ 617792 w 918380"/>
                      <a:gd name="connsiteY12" fmla="*/ 985344 h 1037020"/>
                      <a:gd name="connsiteX0" fmla="*/ 546354 w 918380"/>
                      <a:gd name="connsiteY0" fmla="*/ 830563 h 1037020"/>
                      <a:gd name="connsiteX1" fmla="*/ 243973 w 918380"/>
                      <a:gd name="connsiteY1" fmla="*/ 1033660 h 1037020"/>
                      <a:gd name="connsiteX2" fmla="*/ 107437 w 918380"/>
                      <a:gd name="connsiteY2" fmla="*/ 934086 h 1037020"/>
                      <a:gd name="connsiteX3" fmla="*/ 194392 w 918380"/>
                      <a:gd name="connsiteY3" fmla="*/ 851249 h 1037020"/>
                      <a:gd name="connsiteX4" fmla="*/ 72942 w 918380"/>
                      <a:gd name="connsiteY4" fmla="*/ 848502 h 1037020"/>
                      <a:gd name="connsiteX5" fmla="*/ 57933 w 918380"/>
                      <a:gd name="connsiteY5" fmla="*/ 772181 h 1037020"/>
                      <a:gd name="connsiteX6" fmla="*/ 58 w 918380"/>
                      <a:gd name="connsiteY6" fmla="*/ 739896 h 1037020"/>
                      <a:gd name="connsiteX7" fmla="*/ 66191 w 918380"/>
                      <a:gd name="connsiteY7" fmla="*/ 561386 h 1037020"/>
                      <a:gd name="connsiteX8" fmla="*/ 46067 w 918380"/>
                      <a:gd name="connsiteY8" fmla="*/ 445833 h 1037020"/>
                      <a:gd name="connsiteX9" fmla="*/ 44355 w 918380"/>
                      <a:gd name="connsiteY9" fmla="*/ 377474 h 1037020"/>
                      <a:gd name="connsiteX10" fmla="*/ 507499 w 918380"/>
                      <a:gd name="connsiteY10" fmla="*/ 0 h 1037020"/>
                      <a:gd name="connsiteX11" fmla="*/ 918336 w 918380"/>
                      <a:gd name="connsiteY11" fmla="*/ 489417 h 1037020"/>
                      <a:gd name="connsiteX12" fmla="*/ 617792 w 918380"/>
                      <a:gd name="connsiteY12" fmla="*/ 985344 h 1037020"/>
                      <a:gd name="connsiteX0" fmla="*/ 546354 w 918380"/>
                      <a:gd name="connsiteY0" fmla="*/ 830563 h 1044504"/>
                      <a:gd name="connsiteX1" fmla="*/ 243973 w 918380"/>
                      <a:gd name="connsiteY1" fmla="*/ 1033660 h 1044504"/>
                      <a:gd name="connsiteX2" fmla="*/ 128868 w 918380"/>
                      <a:gd name="connsiteY2" fmla="*/ 976948 h 1044504"/>
                      <a:gd name="connsiteX3" fmla="*/ 194392 w 918380"/>
                      <a:gd name="connsiteY3" fmla="*/ 851249 h 1044504"/>
                      <a:gd name="connsiteX4" fmla="*/ 72942 w 918380"/>
                      <a:gd name="connsiteY4" fmla="*/ 848502 h 1044504"/>
                      <a:gd name="connsiteX5" fmla="*/ 57933 w 918380"/>
                      <a:gd name="connsiteY5" fmla="*/ 772181 h 1044504"/>
                      <a:gd name="connsiteX6" fmla="*/ 58 w 918380"/>
                      <a:gd name="connsiteY6" fmla="*/ 739896 h 1044504"/>
                      <a:gd name="connsiteX7" fmla="*/ 66191 w 918380"/>
                      <a:gd name="connsiteY7" fmla="*/ 561386 h 1044504"/>
                      <a:gd name="connsiteX8" fmla="*/ 46067 w 918380"/>
                      <a:gd name="connsiteY8" fmla="*/ 445833 h 1044504"/>
                      <a:gd name="connsiteX9" fmla="*/ 44355 w 918380"/>
                      <a:gd name="connsiteY9" fmla="*/ 377474 h 1044504"/>
                      <a:gd name="connsiteX10" fmla="*/ 507499 w 918380"/>
                      <a:gd name="connsiteY10" fmla="*/ 0 h 1044504"/>
                      <a:gd name="connsiteX11" fmla="*/ 918336 w 918380"/>
                      <a:gd name="connsiteY11" fmla="*/ 489417 h 1044504"/>
                      <a:gd name="connsiteX12" fmla="*/ 617792 w 918380"/>
                      <a:gd name="connsiteY12" fmla="*/ 985344 h 1044504"/>
                      <a:gd name="connsiteX0" fmla="*/ 546354 w 918380"/>
                      <a:gd name="connsiteY0" fmla="*/ 830563 h 1054320"/>
                      <a:gd name="connsiteX1" fmla="*/ 255879 w 918380"/>
                      <a:gd name="connsiteY1" fmla="*/ 1045567 h 1054320"/>
                      <a:gd name="connsiteX2" fmla="*/ 128868 w 918380"/>
                      <a:gd name="connsiteY2" fmla="*/ 976948 h 1054320"/>
                      <a:gd name="connsiteX3" fmla="*/ 194392 w 918380"/>
                      <a:gd name="connsiteY3" fmla="*/ 851249 h 1054320"/>
                      <a:gd name="connsiteX4" fmla="*/ 72942 w 918380"/>
                      <a:gd name="connsiteY4" fmla="*/ 848502 h 1054320"/>
                      <a:gd name="connsiteX5" fmla="*/ 57933 w 918380"/>
                      <a:gd name="connsiteY5" fmla="*/ 772181 h 1054320"/>
                      <a:gd name="connsiteX6" fmla="*/ 58 w 918380"/>
                      <a:gd name="connsiteY6" fmla="*/ 739896 h 1054320"/>
                      <a:gd name="connsiteX7" fmla="*/ 66191 w 918380"/>
                      <a:gd name="connsiteY7" fmla="*/ 561386 h 1054320"/>
                      <a:gd name="connsiteX8" fmla="*/ 46067 w 918380"/>
                      <a:gd name="connsiteY8" fmla="*/ 445833 h 1054320"/>
                      <a:gd name="connsiteX9" fmla="*/ 44355 w 918380"/>
                      <a:gd name="connsiteY9" fmla="*/ 377474 h 1054320"/>
                      <a:gd name="connsiteX10" fmla="*/ 507499 w 918380"/>
                      <a:gd name="connsiteY10" fmla="*/ 0 h 1054320"/>
                      <a:gd name="connsiteX11" fmla="*/ 918336 w 918380"/>
                      <a:gd name="connsiteY11" fmla="*/ 489417 h 1054320"/>
                      <a:gd name="connsiteX12" fmla="*/ 617792 w 918380"/>
                      <a:gd name="connsiteY12" fmla="*/ 985344 h 1054320"/>
                      <a:gd name="connsiteX0" fmla="*/ 546354 w 918380"/>
                      <a:gd name="connsiteY0" fmla="*/ 830563 h 1056626"/>
                      <a:gd name="connsiteX1" fmla="*/ 255879 w 918380"/>
                      <a:gd name="connsiteY1" fmla="*/ 1045567 h 1056626"/>
                      <a:gd name="connsiteX2" fmla="*/ 131250 w 918380"/>
                      <a:gd name="connsiteY2" fmla="*/ 986473 h 1056626"/>
                      <a:gd name="connsiteX3" fmla="*/ 194392 w 918380"/>
                      <a:gd name="connsiteY3" fmla="*/ 851249 h 1056626"/>
                      <a:gd name="connsiteX4" fmla="*/ 72942 w 918380"/>
                      <a:gd name="connsiteY4" fmla="*/ 848502 h 1056626"/>
                      <a:gd name="connsiteX5" fmla="*/ 57933 w 918380"/>
                      <a:gd name="connsiteY5" fmla="*/ 772181 h 1056626"/>
                      <a:gd name="connsiteX6" fmla="*/ 58 w 918380"/>
                      <a:gd name="connsiteY6" fmla="*/ 739896 h 1056626"/>
                      <a:gd name="connsiteX7" fmla="*/ 66191 w 918380"/>
                      <a:gd name="connsiteY7" fmla="*/ 561386 h 1056626"/>
                      <a:gd name="connsiteX8" fmla="*/ 46067 w 918380"/>
                      <a:gd name="connsiteY8" fmla="*/ 445833 h 1056626"/>
                      <a:gd name="connsiteX9" fmla="*/ 44355 w 918380"/>
                      <a:gd name="connsiteY9" fmla="*/ 377474 h 1056626"/>
                      <a:gd name="connsiteX10" fmla="*/ 507499 w 918380"/>
                      <a:gd name="connsiteY10" fmla="*/ 0 h 1056626"/>
                      <a:gd name="connsiteX11" fmla="*/ 918336 w 918380"/>
                      <a:gd name="connsiteY11" fmla="*/ 489417 h 1056626"/>
                      <a:gd name="connsiteX12" fmla="*/ 617792 w 918380"/>
                      <a:gd name="connsiteY12" fmla="*/ 985344 h 1056626"/>
                      <a:gd name="connsiteX0" fmla="*/ 546354 w 918380"/>
                      <a:gd name="connsiteY0" fmla="*/ 830563 h 1056626"/>
                      <a:gd name="connsiteX1" fmla="*/ 255879 w 918380"/>
                      <a:gd name="connsiteY1" fmla="*/ 1045567 h 1056626"/>
                      <a:gd name="connsiteX2" fmla="*/ 131250 w 918380"/>
                      <a:gd name="connsiteY2" fmla="*/ 986473 h 1056626"/>
                      <a:gd name="connsiteX3" fmla="*/ 194392 w 918380"/>
                      <a:gd name="connsiteY3" fmla="*/ 851249 h 1056626"/>
                      <a:gd name="connsiteX4" fmla="*/ 72942 w 918380"/>
                      <a:gd name="connsiteY4" fmla="*/ 862790 h 1056626"/>
                      <a:gd name="connsiteX5" fmla="*/ 57933 w 918380"/>
                      <a:gd name="connsiteY5" fmla="*/ 772181 h 1056626"/>
                      <a:gd name="connsiteX6" fmla="*/ 58 w 918380"/>
                      <a:gd name="connsiteY6" fmla="*/ 739896 h 1056626"/>
                      <a:gd name="connsiteX7" fmla="*/ 66191 w 918380"/>
                      <a:gd name="connsiteY7" fmla="*/ 561386 h 1056626"/>
                      <a:gd name="connsiteX8" fmla="*/ 46067 w 918380"/>
                      <a:gd name="connsiteY8" fmla="*/ 445833 h 1056626"/>
                      <a:gd name="connsiteX9" fmla="*/ 44355 w 918380"/>
                      <a:gd name="connsiteY9" fmla="*/ 377474 h 1056626"/>
                      <a:gd name="connsiteX10" fmla="*/ 507499 w 918380"/>
                      <a:gd name="connsiteY10" fmla="*/ 0 h 1056626"/>
                      <a:gd name="connsiteX11" fmla="*/ 918336 w 918380"/>
                      <a:gd name="connsiteY11" fmla="*/ 489417 h 1056626"/>
                      <a:gd name="connsiteX12" fmla="*/ 617792 w 918380"/>
                      <a:gd name="connsiteY12" fmla="*/ 985344 h 1056626"/>
                      <a:gd name="connsiteX0" fmla="*/ 546354 w 918380"/>
                      <a:gd name="connsiteY0" fmla="*/ 830563 h 1056626"/>
                      <a:gd name="connsiteX1" fmla="*/ 255879 w 918380"/>
                      <a:gd name="connsiteY1" fmla="*/ 1045567 h 1056626"/>
                      <a:gd name="connsiteX2" fmla="*/ 131250 w 918380"/>
                      <a:gd name="connsiteY2" fmla="*/ 986473 h 1056626"/>
                      <a:gd name="connsiteX3" fmla="*/ 194392 w 918380"/>
                      <a:gd name="connsiteY3" fmla="*/ 851249 h 1056626"/>
                      <a:gd name="connsiteX4" fmla="*/ 72942 w 918380"/>
                      <a:gd name="connsiteY4" fmla="*/ 862790 h 1056626"/>
                      <a:gd name="connsiteX5" fmla="*/ 57933 w 918380"/>
                      <a:gd name="connsiteY5" fmla="*/ 772181 h 1056626"/>
                      <a:gd name="connsiteX6" fmla="*/ 58 w 918380"/>
                      <a:gd name="connsiteY6" fmla="*/ 739896 h 1056626"/>
                      <a:gd name="connsiteX7" fmla="*/ 66191 w 918380"/>
                      <a:gd name="connsiteY7" fmla="*/ 561386 h 1056626"/>
                      <a:gd name="connsiteX8" fmla="*/ 46067 w 918380"/>
                      <a:gd name="connsiteY8" fmla="*/ 445833 h 1056626"/>
                      <a:gd name="connsiteX9" fmla="*/ 44355 w 918380"/>
                      <a:gd name="connsiteY9" fmla="*/ 377474 h 1056626"/>
                      <a:gd name="connsiteX10" fmla="*/ 507499 w 918380"/>
                      <a:gd name="connsiteY10" fmla="*/ 0 h 1056626"/>
                      <a:gd name="connsiteX11" fmla="*/ 918336 w 918380"/>
                      <a:gd name="connsiteY11" fmla="*/ 489417 h 1056626"/>
                      <a:gd name="connsiteX12" fmla="*/ 617792 w 918380"/>
                      <a:gd name="connsiteY12" fmla="*/ 985344 h 10566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918380" h="1056626">
                        <a:moveTo>
                          <a:pt x="546354" y="830563"/>
                        </a:moveTo>
                        <a:cubicBezTo>
                          <a:pt x="485103" y="983358"/>
                          <a:pt x="325063" y="1019582"/>
                          <a:pt x="255879" y="1045567"/>
                        </a:cubicBezTo>
                        <a:cubicBezTo>
                          <a:pt x="186695" y="1071552"/>
                          <a:pt x="157660" y="1051707"/>
                          <a:pt x="131250" y="986473"/>
                        </a:cubicBezTo>
                        <a:cubicBezTo>
                          <a:pt x="137216" y="965211"/>
                          <a:pt x="204110" y="871863"/>
                          <a:pt x="194392" y="851249"/>
                        </a:cubicBezTo>
                        <a:cubicBezTo>
                          <a:pt x="184674" y="830635"/>
                          <a:pt x="86557" y="879143"/>
                          <a:pt x="72942" y="862790"/>
                        </a:cubicBezTo>
                        <a:cubicBezTo>
                          <a:pt x="55550" y="833152"/>
                          <a:pt x="62441" y="800692"/>
                          <a:pt x="57933" y="772181"/>
                        </a:cubicBezTo>
                        <a:cubicBezTo>
                          <a:pt x="33085" y="766182"/>
                          <a:pt x="23685" y="767091"/>
                          <a:pt x="58" y="739896"/>
                        </a:cubicBezTo>
                        <a:cubicBezTo>
                          <a:pt x="-2138" y="693651"/>
                          <a:pt x="58523" y="610397"/>
                          <a:pt x="66191" y="561386"/>
                        </a:cubicBezTo>
                        <a:cubicBezTo>
                          <a:pt x="73859" y="512376"/>
                          <a:pt x="49706" y="476485"/>
                          <a:pt x="46067" y="445833"/>
                        </a:cubicBezTo>
                        <a:cubicBezTo>
                          <a:pt x="40733" y="418284"/>
                          <a:pt x="44926" y="400260"/>
                          <a:pt x="44355" y="377474"/>
                        </a:cubicBezTo>
                        <a:cubicBezTo>
                          <a:pt x="88437" y="162050"/>
                          <a:pt x="279044" y="0"/>
                          <a:pt x="507499" y="0"/>
                        </a:cubicBezTo>
                        <a:cubicBezTo>
                          <a:pt x="768591" y="0"/>
                          <a:pt x="921385" y="213274"/>
                          <a:pt x="918336" y="489417"/>
                        </a:cubicBezTo>
                        <a:cubicBezTo>
                          <a:pt x="915287" y="765560"/>
                          <a:pt x="607815" y="837089"/>
                          <a:pt x="617792" y="985344"/>
                        </a:cubicBez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91" name="円/楕円 27">
                    <a:extLst>
                      <a:ext uri="{FF2B5EF4-FFF2-40B4-BE49-F238E27FC236}">
                        <a16:creationId xmlns:a16="http://schemas.microsoft.com/office/drawing/2014/main" id="{A10B3321-031F-4E84-94E0-70DA0FBBC319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1029941" y="5037887"/>
                    <a:ext cx="169589" cy="6312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492" name="グループ化 491">
                    <a:extLst>
                      <a:ext uri="{FF2B5EF4-FFF2-40B4-BE49-F238E27FC236}">
                        <a16:creationId xmlns:a16="http://schemas.microsoft.com/office/drawing/2014/main" id="{60436815-59D3-454F-8745-E69F766393A7}"/>
                      </a:ext>
                    </a:extLst>
                  </p:cNvPr>
                  <p:cNvGrpSpPr/>
                  <p:nvPr/>
                </p:nvGrpSpPr>
                <p:grpSpPr>
                  <a:xfrm>
                    <a:off x="961487" y="4569758"/>
                    <a:ext cx="237859" cy="222134"/>
                    <a:chOff x="1189999" y="4569758"/>
                    <a:chExt cx="237859" cy="222134"/>
                  </a:xfrm>
                </p:grpSpPr>
                <p:sp>
                  <p:nvSpPr>
                    <p:cNvPr id="498" name="円/楕円 27">
                      <a:extLst>
                        <a:ext uri="{FF2B5EF4-FFF2-40B4-BE49-F238E27FC236}">
                          <a16:creationId xmlns:a16="http://schemas.microsoft.com/office/drawing/2014/main" id="{2CED25ED-4CFC-43C8-B7E9-E3ADE63EDA40}"/>
                        </a:ext>
                      </a:extLst>
                    </p:cNvPr>
                    <p:cNvSpPr/>
                    <p:nvPr/>
                  </p:nvSpPr>
                  <p:spPr>
                    <a:xfrm rot="297402" flipH="1">
                      <a:off x="1318375" y="4764421"/>
                      <a:ext cx="109474" cy="27471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rgbClr val="FF7C8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99" name="円/楕円 27">
                      <a:extLst>
                        <a:ext uri="{FF2B5EF4-FFF2-40B4-BE49-F238E27FC236}">
                          <a16:creationId xmlns:a16="http://schemas.microsoft.com/office/drawing/2014/main" id="{2D18980E-4B80-43C3-807F-9450BBC40C82}"/>
                        </a:ext>
                      </a:extLst>
                    </p:cNvPr>
                    <p:cNvSpPr/>
                    <p:nvPr/>
                  </p:nvSpPr>
                  <p:spPr>
                    <a:xfrm rot="21076560" flipH="1">
                      <a:off x="1318383" y="4703844"/>
                      <a:ext cx="109475" cy="27471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rgbClr val="FF7C8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00" name="円/楕円 27">
                      <a:extLst>
                        <a:ext uri="{FF2B5EF4-FFF2-40B4-BE49-F238E27FC236}">
                          <a16:creationId xmlns:a16="http://schemas.microsoft.com/office/drawing/2014/main" id="{8F3E30F4-2ED9-4B4E-993E-D2F135E38214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1189999" y="4569758"/>
                      <a:ext cx="226794" cy="40194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6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93" name="フリーフォーム: 図形 492">
                    <a:extLst>
                      <a:ext uri="{FF2B5EF4-FFF2-40B4-BE49-F238E27FC236}">
                        <a16:creationId xmlns:a16="http://schemas.microsoft.com/office/drawing/2014/main" id="{676902FB-2BCE-422A-BD96-DABB388154F6}"/>
                      </a:ext>
                    </a:extLst>
                  </p:cNvPr>
                  <p:cNvSpPr/>
                  <p:nvPr/>
                </p:nvSpPr>
                <p:spPr>
                  <a:xfrm>
                    <a:off x="977014" y="4095130"/>
                    <a:ext cx="971072" cy="997037"/>
                  </a:xfrm>
                  <a:custGeom>
                    <a:avLst/>
                    <a:gdLst>
                      <a:gd name="connsiteX0" fmla="*/ 206777 w 971072"/>
                      <a:gd name="connsiteY0" fmla="*/ 0 h 997037"/>
                      <a:gd name="connsiteX1" fmla="*/ 287264 w 971072"/>
                      <a:gd name="connsiteY1" fmla="*/ 16250 h 997037"/>
                      <a:gd name="connsiteX2" fmla="*/ 347334 w 971072"/>
                      <a:gd name="connsiteY2" fmla="*/ 56750 h 997037"/>
                      <a:gd name="connsiteX3" fmla="*/ 356139 w 971072"/>
                      <a:gd name="connsiteY3" fmla="*/ 50814 h 997037"/>
                      <a:gd name="connsiteX4" fmla="*/ 436626 w 971072"/>
                      <a:gd name="connsiteY4" fmla="*/ 34564 h 997037"/>
                      <a:gd name="connsiteX5" fmla="*/ 627154 w 971072"/>
                      <a:gd name="connsiteY5" fmla="*/ 160854 h 997037"/>
                      <a:gd name="connsiteX6" fmla="*/ 631796 w 971072"/>
                      <a:gd name="connsiteY6" fmla="*/ 183847 h 997037"/>
                      <a:gd name="connsiteX7" fmla="*/ 659519 w 971072"/>
                      <a:gd name="connsiteY7" fmla="*/ 181052 h 997037"/>
                      <a:gd name="connsiteX8" fmla="*/ 866296 w 971072"/>
                      <a:gd name="connsiteY8" fmla="*/ 387829 h 997037"/>
                      <a:gd name="connsiteX9" fmla="*/ 862095 w 971072"/>
                      <a:gd name="connsiteY9" fmla="*/ 429502 h 997037"/>
                      <a:gd name="connsiteX10" fmla="*/ 858189 w 971072"/>
                      <a:gd name="connsiteY10" fmla="*/ 442085 h 997037"/>
                      <a:gd name="connsiteX11" fmla="*/ 910509 w 971072"/>
                      <a:gd name="connsiteY11" fmla="*/ 477360 h 997037"/>
                      <a:gd name="connsiteX12" fmla="*/ 971072 w 971072"/>
                      <a:gd name="connsiteY12" fmla="*/ 623573 h 997037"/>
                      <a:gd name="connsiteX13" fmla="*/ 910509 w 971072"/>
                      <a:gd name="connsiteY13" fmla="*/ 769787 h 997037"/>
                      <a:gd name="connsiteX14" fmla="*/ 870397 w 971072"/>
                      <a:gd name="connsiteY14" fmla="*/ 796831 h 997037"/>
                      <a:gd name="connsiteX15" fmla="*/ 866858 w 971072"/>
                      <a:gd name="connsiteY15" fmla="*/ 831933 h 997037"/>
                      <a:gd name="connsiteX16" fmla="*/ 664282 w 971072"/>
                      <a:gd name="connsiteY16" fmla="*/ 997037 h 997037"/>
                      <a:gd name="connsiteX17" fmla="*/ 457505 w 971072"/>
                      <a:gd name="connsiteY17" fmla="*/ 790260 h 997037"/>
                      <a:gd name="connsiteX18" fmla="*/ 473755 w 971072"/>
                      <a:gd name="connsiteY18" fmla="*/ 709773 h 997037"/>
                      <a:gd name="connsiteX19" fmla="*/ 492623 w 971072"/>
                      <a:gd name="connsiteY19" fmla="*/ 681787 h 997037"/>
                      <a:gd name="connsiteX20" fmla="*/ 439487 w 971072"/>
                      <a:gd name="connsiteY20" fmla="*/ 645962 h 997037"/>
                      <a:gd name="connsiteX21" fmla="*/ 378923 w 971072"/>
                      <a:gd name="connsiteY21" fmla="*/ 499748 h 997037"/>
                      <a:gd name="connsiteX22" fmla="*/ 390475 w 971072"/>
                      <a:gd name="connsiteY22" fmla="*/ 442527 h 997037"/>
                      <a:gd name="connsiteX23" fmla="*/ 356139 w 971072"/>
                      <a:gd name="connsiteY23" fmla="*/ 431869 h 997037"/>
                      <a:gd name="connsiteX24" fmla="*/ 296069 w 971072"/>
                      <a:gd name="connsiteY24" fmla="*/ 391368 h 997037"/>
                      <a:gd name="connsiteX25" fmla="*/ 287264 w 971072"/>
                      <a:gd name="connsiteY25" fmla="*/ 397305 h 997037"/>
                      <a:gd name="connsiteX26" fmla="*/ 206777 w 971072"/>
                      <a:gd name="connsiteY26" fmla="*/ 413554 h 997037"/>
                      <a:gd name="connsiteX27" fmla="*/ 0 w 971072"/>
                      <a:gd name="connsiteY27" fmla="*/ 206777 h 997037"/>
                      <a:gd name="connsiteX28" fmla="*/ 206777 w 971072"/>
                      <a:gd name="connsiteY28" fmla="*/ 0 h 9970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971072" h="997037">
                        <a:moveTo>
                          <a:pt x="206777" y="0"/>
                        </a:moveTo>
                        <a:cubicBezTo>
                          <a:pt x="235327" y="0"/>
                          <a:pt x="262526" y="5786"/>
                          <a:pt x="287264" y="16250"/>
                        </a:cubicBezTo>
                        <a:lnTo>
                          <a:pt x="347334" y="56750"/>
                        </a:lnTo>
                        <a:lnTo>
                          <a:pt x="356139" y="50814"/>
                        </a:lnTo>
                        <a:cubicBezTo>
                          <a:pt x="380878" y="40350"/>
                          <a:pt x="408076" y="34564"/>
                          <a:pt x="436626" y="34564"/>
                        </a:cubicBezTo>
                        <a:cubicBezTo>
                          <a:pt x="522276" y="34564"/>
                          <a:pt x="595763" y="86639"/>
                          <a:pt x="627154" y="160854"/>
                        </a:cubicBezTo>
                        <a:lnTo>
                          <a:pt x="631796" y="183847"/>
                        </a:lnTo>
                        <a:lnTo>
                          <a:pt x="659519" y="181052"/>
                        </a:lnTo>
                        <a:cubicBezTo>
                          <a:pt x="773719" y="181052"/>
                          <a:pt x="866296" y="273629"/>
                          <a:pt x="866296" y="387829"/>
                        </a:cubicBezTo>
                        <a:cubicBezTo>
                          <a:pt x="866296" y="402104"/>
                          <a:pt x="864850" y="416041"/>
                          <a:pt x="862095" y="429502"/>
                        </a:cubicBezTo>
                        <a:lnTo>
                          <a:pt x="858189" y="442085"/>
                        </a:lnTo>
                        <a:lnTo>
                          <a:pt x="910509" y="477360"/>
                        </a:lnTo>
                        <a:cubicBezTo>
                          <a:pt x="947928" y="514779"/>
                          <a:pt x="971072" y="566473"/>
                          <a:pt x="971072" y="623573"/>
                        </a:cubicBezTo>
                        <a:cubicBezTo>
                          <a:pt x="971072" y="680673"/>
                          <a:pt x="947928" y="732368"/>
                          <a:pt x="910509" y="769787"/>
                        </a:cubicBezTo>
                        <a:lnTo>
                          <a:pt x="870397" y="796831"/>
                        </a:lnTo>
                        <a:lnTo>
                          <a:pt x="866858" y="831933"/>
                        </a:lnTo>
                        <a:cubicBezTo>
                          <a:pt x="847577" y="926158"/>
                          <a:pt x="764207" y="997037"/>
                          <a:pt x="664282" y="997037"/>
                        </a:cubicBezTo>
                        <a:cubicBezTo>
                          <a:pt x="550082" y="997037"/>
                          <a:pt x="457505" y="904460"/>
                          <a:pt x="457505" y="790260"/>
                        </a:cubicBezTo>
                        <a:cubicBezTo>
                          <a:pt x="457505" y="761710"/>
                          <a:pt x="463291" y="734512"/>
                          <a:pt x="473755" y="709773"/>
                        </a:cubicBezTo>
                        <a:lnTo>
                          <a:pt x="492623" y="681787"/>
                        </a:lnTo>
                        <a:lnTo>
                          <a:pt x="439487" y="645962"/>
                        </a:lnTo>
                        <a:cubicBezTo>
                          <a:pt x="402067" y="608543"/>
                          <a:pt x="378923" y="556848"/>
                          <a:pt x="378923" y="499748"/>
                        </a:cubicBezTo>
                        <a:lnTo>
                          <a:pt x="390475" y="442527"/>
                        </a:lnTo>
                        <a:lnTo>
                          <a:pt x="356139" y="431869"/>
                        </a:lnTo>
                        <a:lnTo>
                          <a:pt x="296069" y="391368"/>
                        </a:lnTo>
                        <a:lnTo>
                          <a:pt x="287264" y="397305"/>
                        </a:lnTo>
                        <a:cubicBezTo>
                          <a:pt x="262526" y="407768"/>
                          <a:pt x="235327" y="413554"/>
                          <a:pt x="206777" y="413554"/>
                        </a:cubicBezTo>
                        <a:cubicBezTo>
                          <a:pt x="92577" y="413554"/>
                          <a:pt x="0" y="320977"/>
                          <a:pt x="0" y="206777"/>
                        </a:cubicBezTo>
                        <a:cubicBezTo>
                          <a:pt x="0" y="92577"/>
                          <a:pt x="92577" y="0"/>
                          <a:pt x="206777" y="0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94" name="グループ化 493">
                    <a:extLst>
                      <a:ext uri="{FF2B5EF4-FFF2-40B4-BE49-F238E27FC236}">
                        <a16:creationId xmlns:a16="http://schemas.microsoft.com/office/drawing/2014/main" id="{F6D115EF-7E08-4367-BC29-5B9FEAEB23BD}"/>
                      </a:ext>
                    </a:extLst>
                  </p:cNvPr>
                  <p:cNvGrpSpPr/>
                  <p:nvPr/>
                </p:nvGrpSpPr>
                <p:grpSpPr>
                  <a:xfrm>
                    <a:off x="1368308" y="4701498"/>
                    <a:ext cx="188990" cy="342286"/>
                    <a:chOff x="1368308" y="1783038"/>
                    <a:chExt cx="188990" cy="342286"/>
                  </a:xfrm>
                </p:grpSpPr>
                <p:sp>
                  <p:nvSpPr>
                    <p:cNvPr id="496" name="フリーフォーム: 図形 495">
                      <a:extLst>
                        <a:ext uri="{FF2B5EF4-FFF2-40B4-BE49-F238E27FC236}">
                          <a16:creationId xmlns:a16="http://schemas.microsoft.com/office/drawing/2014/main" id="{BC641E6D-9C60-4AF6-B3FC-347232686E0E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1368308" y="1783038"/>
                      <a:ext cx="188990" cy="342286"/>
                    </a:xfrm>
                    <a:custGeom>
                      <a:avLst/>
                      <a:gdLst>
                        <a:gd name="connsiteX0" fmla="*/ 109805 w 188990"/>
                        <a:gd name="connsiteY0" fmla="*/ 0 h 342286"/>
                        <a:gd name="connsiteX1" fmla="*/ 0 w 188990"/>
                        <a:gd name="connsiteY1" fmla="*/ 171143 h 342286"/>
                        <a:gd name="connsiteX2" fmla="*/ 109805 w 188990"/>
                        <a:gd name="connsiteY2" fmla="*/ 342286 h 342286"/>
                        <a:gd name="connsiteX3" fmla="*/ 111831 w 188990"/>
                        <a:gd name="connsiteY3" fmla="*/ 341648 h 342286"/>
                        <a:gd name="connsiteX4" fmla="*/ 188990 w 188990"/>
                        <a:gd name="connsiteY4" fmla="*/ 53688 h 342286"/>
                        <a:gd name="connsiteX5" fmla="*/ 187449 w 188990"/>
                        <a:gd name="connsiteY5" fmla="*/ 50126 h 342286"/>
                        <a:gd name="connsiteX6" fmla="*/ 109805 w 188990"/>
                        <a:gd name="connsiteY6" fmla="*/ 0 h 342286"/>
                        <a:gd name="connsiteX0" fmla="*/ 109805 w 188990"/>
                        <a:gd name="connsiteY0" fmla="*/ 0 h 342286"/>
                        <a:gd name="connsiteX1" fmla="*/ 0 w 188990"/>
                        <a:gd name="connsiteY1" fmla="*/ 171143 h 342286"/>
                        <a:gd name="connsiteX2" fmla="*/ 109805 w 188990"/>
                        <a:gd name="connsiteY2" fmla="*/ 342286 h 342286"/>
                        <a:gd name="connsiteX3" fmla="*/ 111831 w 188990"/>
                        <a:gd name="connsiteY3" fmla="*/ 341648 h 342286"/>
                        <a:gd name="connsiteX4" fmla="*/ 178321 w 188990"/>
                        <a:gd name="connsiteY4" fmla="*/ 93383 h 342286"/>
                        <a:gd name="connsiteX5" fmla="*/ 188990 w 188990"/>
                        <a:gd name="connsiteY5" fmla="*/ 53688 h 342286"/>
                        <a:gd name="connsiteX6" fmla="*/ 187449 w 188990"/>
                        <a:gd name="connsiteY6" fmla="*/ 50126 h 342286"/>
                        <a:gd name="connsiteX7" fmla="*/ 109805 w 188990"/>
                        <a:gd name="connsiteY7" fmla="*/ 0 h 342286"/>
                        <a:gd name="connsiteX0" fmla="*/ 178321 w 269761"/>
                        <a:gd name="connsiteY0" fmla="*/ 93383 h 342286"/>
                        <a:gd name="connsiteX1" fmla="*/ 188990 w 269761"/>
                        <a:gd name="connsiteY1" fmla="*/ 53688 h 342286"/>
                        <a:gd name="connsiteX2" fmla="*/ 187449 w 269761"/>
                        <a:gd name="connsiteY2" fmla="*/ 50126 h 342286"/>
                        <a:gd name="connsiteX3" fmla="*/ 109805 w 269761"/>
                        <a:gd name="connsiteY3" fmla="*/ 0 h 342286"/>
                        <a:gd name="connsiteX4" fmla="*/ 0 w 269761"/>
                        <a:gd name="connsiteY4" fmla="*/ 171143 h 342286"/>
                        <a:gd name="connsiteX5" fmla="*/ 109805 w 269761"/>
                        <a:gd name="connsiteY5" fmla="*/ 342286 h 342286"/>
                        <a:gd name="connsiteX6" fmla="*/ 111831 w 269761"/>
                        <a:gd name="connsiteY6" fmla="*/ 341648 h 342286"/>
                        <a:gd name="connsiteX7" fmla="*/ 269761 w 269761"/>
                        <a:gd name="connsiteY7" fmla="*/ 184823 h 342286"/>
                        <a:gd name="connsiteX0" fmla="*/ 188990 w 269761"/>
                        <a:gd name="connsiteY0" fmla="*/ 53688 h 342286"/>
                        <a:gd name="connsiteX1" fmla="*/ 187449 w 269761"/>
                        <a:gd name="connsiteY1" fmla="*/ 50126 h 342286"/>
                        <a:gd name="connsiteX2" fmla="*/ 109805 w 269761"/>
                        <a:gd name="connsiteY2" fmla="*/ 0 h 342286"/>
                        <a:gd name="connsiteX3" fmla="*/ 0 w 269761"/>
                        <a:gd name="connsiteY3" fmla="*/ 171143 h 342286"/>
                        <a:gd name="connsiteX4" fmla="*/ 109805 w 269761"/>
                        <a:gd name="connsiteY4" fmla="*/ 342286 h 342286"/>
                        <a:gd name="connsiteX5" fmla="*/ 111831 w 269761"/>
                        <a:gd name="connsiteY5" fmla="*/ 341648 h 342286"/>
                        <a:gd name="connsiteX6" fmla="*/ 269761 w 269761"/>
                        <a:gd name="connsiteY6" fmla="*/ 184823 h 342286"/>
                        <a:gd name="connsiteX0" fmla="*/ 188990 w 188990"/>
                        <a:gd name="connsiteY0" fmla="*/ 53688 h 342286"/>
                        <a:gd name="connsiteX1" fmla="*/ 187449 w 188990"/>
                        <a:gd name="connsiteY1" fmla="*/ 50126 h 342286"/>
                        <a:gd name="connsiteX2" fmla="*/ 109805 w 188990"/>
                        <a:gd name="connsiteY2" fmla="*/ 0 h 342286"/>
                        <a:gd name="connsiteX3" fmla="*/ 0 w 188990"/>
                        <a:gd name="connsiteY3" fmla="*/ 171143 h 342286"/>
                        <a:gd name="connsiteX4" fmla="*/ 109805 w 188990"/>
                        <a:gd name="connsiteY4" fmla="*/ 342286 h 342286"/>
                        <a:gd name="connsiteX5" fmla="*/ 111831 w 188990"/>
                        <a:gd name="connsiteY5" fmla="*/ 341648 h 3422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88990" h="342286">
                          <a:moveTo>
                            <a:pt x="188990" y="53688"/>
                          </a:moveTo>
                          <a:lnTo>
                            <a:pt x="187449" y="50126"/>
                          </a:lnTo>
                          <a:cubicBezTo>
                            <a:pt x="167578" y="19156"/>
                            <a:pt x="140127" y="0"/>
                            <a:pt x="109805" y="0"/>
                          </a:cubicBezTo>
                          <a:cubicBezTo>
                            <a:pt x="49161" y="0"/>
                            <a:pt x="0" y="76623"/>
                            <a:pt x="0" y="171143"/>
                          </a:cubicBezTo>
                          <a:cubicBezTo>
                            <a:pt x="0" y="265663"/>
                            <a:pt x="49161" y="342286"/>
                            <a:pt x="109805" y="342286"/>
                          </a:cubicBezTo>
                          <a:lnTo>
                            <a:pt x="111831" y="341648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97" name="フリーフォーム: 図形 496">
                      <a:extLst>
                        <a:ext uri="{FF2B5EF4-FFF2-40B4-BE49-F238E27FC236}">
                          <a16:creationId xmlns:a16="http://schemas.microsoft.com/office/drawing/2014/main" id="{C004BCA3-C3BA-435C-A197-D5EC4559811F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1386510" y="1839869"/>
                      <a:ext cx="131404" cy="222946"/>
                    </a:xfrm>
                    <a:custGeom>
                      <a:avLst/>
                      <a:gdLst>
                        <a:gd name="connsiteX0" fmla="*/ 70049 w 131404"/>
                        <a:gd name="connsiteY0" fmla="*/ 0 h 222946"/>
                        <a:gd name="connsiteX1" fmla="*/ 0 w 131404"/>
                        <a:gd name="connsiteY1" fmla="*/ 111473 h 222946"/>
                        <a:gd name="connsiteX2" fmla="*/ 70049 w 131404"/>
                        <a:gd name="connsiteY2" fmla="*/ 222946 h 222946"/>
                        <a:gd name="connsiteX3" fmla="*/ 89572 w 131404"/>
                        <a:gd name="connsiteY3" fmla="*/ 216674 h 222946"/>
                        <a:gd name="connsiteX4" fmla="*/ 131404 w 131404"/>
                        <a:gd name="connsiteY4" fmla="*/ 60555 h 222946"/>
                        <a:gd name="connsiteX5" fmla="*/ 119581 w 131404"/>
                        <a:gd name="connsiteY5" fmla="*/ 32650 h 222946"/>
                        <a:gd name="connsiteX6" fmla="*/ 70049 w 131404"/>
                        <a:gd name="connsiteY6" fmla="*/ 0 h 2229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31404" h="222946">
                          <a:moveTo>
                            <a:pt x="70049" y="0"/>
                          </a:moveTo>
                          <a:cubicBezTo>
                            <a:pt x="31362" y="0"/>
                            <a:pt x="0" y="49908"/>
                            <a:pt x="0" y="111473"/>
                          </a:cubicBezTo>
                          <a:cubicBezTo>
                            <a:pt x="0" y="173038"/>
                            <a:pt x="31362" y="222946"/>
                            <a:pt x="70049" y="222946"/>
                          </a:cubicBezTo>
                          <a:lnTo>
                            <a:pt x="89572" y="216674"/>
                          </a:lnTo>
                          <a:lnTo>
                            <a:pt x="131404" y="60555"/>
                          </a:lnTo>
                          <a:lnTo>
                            <a:pt x="119581" y="32650"/>
                          </a:lnTo>
                          <a:cubicBezTo>
                            <a:pt x="106905" y="12477"/>
                            <a:pt x="89392" y="0"/>
                            <a:pt x="70049" y="0"/>
                          </a:cubicBezTo>
                          <a:close/>
                        </a:path>
                      </a:pathLst>
                    </a:cu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95" name="フリーフォーム: 図形 494">
                    <a:extLst>
                      <a:ext uri="{FF2B5EF4-FFF2-40B4-BE49-F238E27FC236}">
                        <a16:creationId xmlns:a16="http://schemas.microsoft.com/office/drawing/2014/main" id="{6060651F-5B43-4367-9B9A-AB03B88A7ADB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916988" y="4284322"/>
                    <a:ext cx="459668" cy="220536"/>
                  </a:xfrm>
                  <a:custGeom>
                    <a:avLst/>
                    <a:gdLst>
                      <a:gd name="connsiteX0" fmla="*/ 37033 w 459668"/>
                      <a:gd name="connsiteY0" fmla="*/ 52288 h 220536"/>
                      <a:gd name="connsiteX1" fmla="*/ 47256 w 459668"/>
                      <a:gd name="connsiteY1" fmla="*/ 73882 h 220536"/>
                      <a:gd name="connsiteX2" fmla="*/ 144959 w 459668"/>
                      <a:gd name="connsiteY2" fmla="*/ 134140 h 220536"/>
                      <a:gd name="connsiteX3" fmla="*/ 232709 w 459668"/>
                      <a:gd name="connsiteY3" fmla="*/ 60133 h 220536"/>
                      <a:gd name="connsiteX4" fmla="*/ 250926 w 459668"/>
                      <a:gd name="connsiteY4" fmla="*/ 0 h 220536"/>
                      <a:gd name="connsiteX5" fmla="*/ 319296 w 459668"/>
                      <a:gd name="connsiteY5" fmla="*/ 6684 h 220536"/>
                      <a:gd name="connsiteX6" fmla="*/ 459668 w 459668"/>
                      <a:gd name="connsiteY6" fmla="*/ 109237 h 220536"/>
                      <a:gd name="connsiteX7" fmla="*/ 229834 w 459668"/>
                      <a:gd name="connsiteY7" fmla="*/ 220536 h 220536"/>
                      <a:gd name="connsiteX8" fmla="*/ 0 w 459668"/>
                      <a:gd name="connsiteY8" fmla="*/ 109237 h 220536"/>
                      <a:gd name="connsiteX9" fmla="*/ 18061 w 459668"/>
                      <a:gd name="connsiteY9" fmla="*/ 65914 h 220536"/>
                      <a:gd name="connsiteX0" fmla="*/ 144959 w 459668"/>
                      <a:gd name="connsiteY0" fmla="*/ 134140 h 225580"/>
                      <a:gd name="connsiteX1" fmla="*/ 232709 w 459668"/>
                      <a:gd name="connsiteY1" fmla="*/ 60133 h 225580"/>
                      <a:gd name="connsiteX2" fmla="*/ 250926 w 459668"/>
                      <a:gd name="connsiteY2" fmla="*/ 0 h 225580"/>
                      <a:gd name="connsiteX3" fmla="*/ 319296 w 459668"/>
                      <a:gd name="connsiteY3" fmla="*/ 6684 h 225580"/>
                      <a:gd name="connsiteX4" fmla="*/ 459668 w 459668"/>
                      <a:gd name="connsiteY4" fmla="*/ 109237 h 225580"/>
                      <a:gd name="connsiteX5" fmla="*/ 229834 w 459668"/>
                      <a:gd name="connsiteY5" fmla="*/ 220536 h 225580"/>
                      <a:gd name="connsiteX6" fmla="*/ 0 w 459668"/>
                      <a:gd name="connsiteY6" fmla="*/ 109237 h 225580"/>
                      <a:gd name="connsiteX7" fmla="*/ 18061 w 459668"/>
                      <a:gd name="connsiteY7" fmla="*/ 65914 h 225580"/>
                      <a:gd name="connsiteX8" fmla="*/ 37033 w 459668"/>
                      <a:gd name="connsiteY8" fmla="*/ 52288 h 225580"/>
                      <a:gd name="connsiteX9" fmla="*/ 47256 w 459668"/>
                      <a:gd name="connsiteY9" fmla="*/ 73882 h 225580"/>
                      <a:gd name="connsiteX10" fmla="*/ 236399 w 459668"/>
                      <a:gd name="connsiteY10" fmla="*/ 225580 h 225580"/>
                      <a:gd name="connsiteX0" fmla="*/ 144959 w 459668"/>
                      <a:gd name="connsiteY0" fmla="*/ 134140 h 220536"/>
                      <a:gd name="connsiteX1" fmla="*/ 232709 w 459668"/>
                      <a:gd name="connsiteY1" fmla="*/ 60133 h 220536"/>
                      <a:gd name="connsiteX2" fmla="*/ 250926 w 459668"/>
                      <a:gd name="connsiteY2" fmla="*/ 0 h 220536"/>
                      <a:gd name="connsiteX3" fmla="*/ 319296 w 459668"/>
                      <a:gd name="connsiteY3" fmla="*/ 6684 h 220536"/>
                      <a:gd name="connsiteX4" fmla="*/ 459668 w 459668"/>
                      <a:gd name="connsiteY4" fmla="*/ 109237 h 220536"/>
                      <a:gd name="connsiteX5" fmla="*/ 229834 w 459668"/>
                      <a:gd name="connsiteY5" fmla="*/ 220536 h 220536"/>
                      <a:gd name="connsiteX6" fmla="*/ 0 w 459668"/>
                      <a:gd name="connsiteY6" fmla="*/ 109237 h 220536"/>
                      <a:gd name="connsiteX7" fmla="*/ 18061 w 459668"/>
                      <a:gd name="connsiteY7" fmla="*/ 65914 h 220536"/>
                      <a:gd name="connsiteX8" fmla="*/ 37033 w 459668"/>
                      <a:gd name="connsiteY8" fmla="*/ 52288 h 220536"/>
                      <a:gd name="connsiteX9" fmla="*/ 47256 w 459668"/>
                      <a:gd name="connsiteY9" fmla="*/ 73882 h 220536"/>
                      <a:gd name="connsiteX0" fmla="*/ 232709 w 459668"/>
                      <a:gd name="connsiteY0" fmla="*/ 60133 h 220536"/>
                      <a:gd name="connsiteX1" fmla="*/ 250926 w 459668"/>
                      <a:gd name="connsiteY1" fmla="*/ 0 h 220536"/>
                      <a:gd name="connsiteX2" fmla="*/ 319296 w 459668"/>
                      <a:gd name="connsiteY2" fmla="*/ 6684 h 220536"/>
                      <a:gd name="connsiteX3" fmla="*/ 459668 w 459668"/>
                      <a:gd name="connsiteY3" fmla="*/ 109237 h 220536"/>
                      <a:gd name="connsiteX4" fmla="*/ 229834 w 459668"/>
                      <a:gd name="connsiteY4" fmla="*/ 220536 h 220536"/>
                      <a:gd name="connsiteX5" fmla="*/ 0 w 459668"/>
                      <a:gd name="connsiteY5" fmla="*/ 109237 h 220536"/>
                      <a:gd name="connsiteX6" fmla="*/ 18061 w 459668"/>
                      <a:gd name="connsiteY6" fmla="*/ 65914 h 220536"/>
                      <a:gd name="connsiteX7" fmla="*/ 37033 w 459668"/>
                      <a:gd name="connsiteY7" fmla="*/ 52288 h 220536"/>
                      <a:gd name="connsiteX8" fmla="*/ 47256 w 459668"/>
                      <a:gd name="connsiteY8" fmla="*/ 73882 h 220536"/>
                      <a:gd name="connsiteX0" fmla="*/ 250926 w 459668"/>
                      <a:gd name="connsiteY0" fmla="*/ 0 h 220536"/>
                      <a:gd name="connsiteX1" fmla="*/ 319296 w 459668"/>
                      <a:gd name="connsiteY1" fmla="*/ 6684 h 220536"/>
                      <a:gd name="connsiteX2" fmla="*/ 459668 w 459668"/>
                      <a:gd name="connsiteY2" fmla="*/ 109237 h 220536"/>
                      <a:gd name="connsiteX3" fmla="*/ 229834 w 459668"/>
                      <a:gd name="connsiteY3" fmla="*/ 220536 h 220536"/>
                      <a:gd name="connsiteX4" fmla="*/ 0 w 459668"/>
                      <a:gd name="connsiteY4" fmla="*/ 109237 h 220536"/>
                      <a:gd name="connsiteX5" fmla="*/ 18061 w 459668"/>
                      <a:gd name="connsiteY5" fmla="*/ 65914 h 220536"/>
                      <a:gd name="connsiteX6" fmla="*/ 37033 w 459668"/>
                      <a:gd name="connsiteY6" fmla="*/ 52288 h 220536"/>
                      <a:gd name="connsiteX7" fmla="*/ 47256 w 459668"/>
                      <a:gd name="connsiteY7" fmla="*/ 73882 h 220536"/>
                      <a:gd name="connsiteX0" fmla="*/ 250926 w 459668"/>
                      <a:gd name="connsiteY0" fmla="*/ 0 h 220536"/>
                      <a:gd name="connsiteX1" fmla="*/ 319296 w 459668"/>
                      <a:gd name="connsiteY1" fmla="*/ 6684 h 220536"/>
                      <a:gd name="connsiteX2" fmla="*/ 459668 w 459668"/>
                      <a:gd name="connsiteY2" fmla="*/ 109237 h 220536"/>
                      <a:gd name="connsiteX3" fmla="*/ 229834 w 459668"/>
                      <a:gd name="connsiteY3" fmla="*/ 220536 h 220536"/>
                      <a:gd name="connsiteX4" fmla="*/ 0 w 459668"/>
                      <a:gd name="connsiteY4" fmla="*/ 109237 h 220536"/>
                      <a:gd name="connsiteX5" fmla="*/ 18061 w 459668"/>
                      <a:gd name="connsiteY5" fmla="*/ 65914 h 220536"/>
                      <a:gd name="connsiteX6" fmla="*/ 37033 w 459668"/>
                      <a:gd name="connsiteY6" fmla="*/ 52288 h 2205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59668" h="220536">
                        <a:moveTo>
                          <a:pt x="250926" y="0"/>
                        </a:moveTo>
                        <a:lnTo>
                          <a:pt x="319296" y="6684"/>
                        </a:lnTo>
                        <a:cubicBezTo>
                          <a:pt x="401787" y="23580"/>
                          <a:pt x="459668" y="63135"/>
                          <a:pt x="459668" y="109237"/>
                        </a:cubicBezTo>
                        <a:cubicBezTo>
                          <a:pt x="459668" y="170706"/>
                          <a:pt x="356768" y="220536"/>
                          <a:pt x="229834" y="220536"/>
                        </a:cubicBezTo>
                        <a:cubicBezTo>
                          <a:pt x="102900" y="220536"/>
                          <a:pt x="0" y="170706"/>
                          <a:pt x="0" y="109237"/>
                        </a:cubicBezTo>
                        <a:cubicBezTo>
                          <a:pt x="0" y="93870"/>
                          <a:pt x="6431" y="79230"/>
                          <a:pt x="18061" y="65914"/>
                        </a:cubicBezTo>
                        <a:lnTo>
                          <a:pt x="37033" y="52288"/>
                        </a:lnTo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85" name="フリーフォーム: 図形 484">
                  <a:extLst>
                    <a:ext uri="{FF2B5EF4-FFF2-40B4-BE49-F238E27FC236}">
                      <a16:creationId xmlns:a16="http://schemas.microsoft.com/office/drawing/2014/main" id="{D9D0279C-57C7-4101-B65C-E91348ED85E4}"/>
                    </a:ext>
                  </a:extLst>
                </p:cNvPr>
                <p:cNvSpPr/>
                <p:nvPr/>
              </p:nvSpPr>
              <p:spPr>
                <a:xfrm>
                  <a:off x="121607" y="4577798"/>
                  <a:ext cx="92765" cy="52866"/>
                </a:xfrm>
                <a:custGeom>
                  <a:avLst/>
                  <a:gdLst>
                    <a:gd name="connsiteX0" fmla="*/ 43233 w 86466"/>
                    <a:gd name="connsiteY0" fmla="*/ 0 h 49276"/>
                    <a:gd name="connsiteX1" fmla="*/ 86466 w 86466"/>
                    <a:gd name="connsiteY1" fmla="*/ 46359 h 49276"/>
                    <a:gd name="connsiteX2" fmla="*/ 85339 w 86466"/>
                    <a:gd name="connsiteY2" fmla="*/ 49276 h 49276"/>
                    <a:gd name="connsiteX3" fmla="*/ 79959 w 86466"/>
                    <a:gd name="connsiteY3" fmla="*/ 42153 h 49276"/>
                    <a:gd name="connsiteX4" fmla="*/ 43233 w 86466"/>
                    <a:gd name="connsiteY4" fmla="*/ 28575 h 49276"/>
                    <a:gd name="connsiteX5" fmla="*/ 6507 w 86466"/>
                    <a:gd name="connsiteY5" fmla="*/ 42153 h 49276"/>
                    <a:gd name="connsiteX6" fmla="*/ 1127 w 86466"/>
                    <a:gd name="connsiteY6" fmla="*/ 49276 h 49276"/>
                    <a:gd name="connsiteX7" fmla="*/ 0 w 86466"/>
                    <a:gd name="connsiteY7" fmla="*/ 46359 h 49276"/>
                    <a:gd name="connsiteX8" fmla="*/ 43233 w 86466"/>
                    <a:gd name="connsiteY8" fmla="*/ 0 h 49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6466" h="49276">
                      <a:moveTo>
                        <a:pt x="43233" y="0"/>
                      </a:moveTo>
                      <a:cubicBezTo>
                        <a:pt x="67110" y="0"/>
                        <a:pt x="86466" y="20755"/>
                        <a:pt x="86466" y="46359"/>
                      </a:cubicBezTo>
                      <a:lnTo>
                        <a:pt x="85339" y="49276"/>
                      </a:lnTo>
                      <a:lnTo>
                        <a:pt x="79959" y="42153"/>
                      </a:lnTo>
                      <a:cubicBezTo>
                        <a:pt x="70560" y="33764"/>
                        <a:pt x="57575" y="28575"/>
                        <a:pt x="43233" y="28575"/>
                      </a:cubicBezTo>
                      <a:cubicBezTo>
                        <a:pt x="28891" y="28575"/>
                        <a:pt x="15906" y="33764"/>
                        <a:pt x="6507" y="42153"/>
                      </a:cubicBezTo>
                      <a:lnTo>
                        <a:pt x="1127" y="49276"/>
                      </a:lnTo>
                      <a:lnTo>
                        <a:pt x="0" y="46359"/>
                      </a:lnTo>
                      <a:cubicBezTo>
                        <a:pt x="0" y="20755"/>
                        <a:pt x="19356" y="0"/>
                        <a:pt x="43233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690" name="グループ化 689">
              <a:extLst>
                <a:ext uri="{FF2B5EF4-FFF2-40B4-BE49-F238E27FC236}">
                  <a16:creationId xmlns:a16="http://schemas.microsoft.com/office/drawing/2014/main" id="{5AEA13F1-6713-47C3-AC22-54C2A86A6129}"/>
                </a:ext>
              </a:extLst>
            </p:cNvPr>
            <p:cNvGrpSpPr/>
            <p:nvPr/>
          </p:nvGrpSpPr>
          <p:grpSpPr>
            <a:xfrm>
              <a:off x="1907031" y="2207919"/>
              <a:ext cx="517256" cy="325063"/>
              <a:chOff x="1821834" y="2152930"/>
              <a:chExt cx="674136" cy="423655"/>
            </a:xfrm>
            <a:solidFill>
              <a:srgbClr val="00B0F0">
                <a:alpha val="50000"/>
              </a:srgbClr>
            </a:solidFill>
          </p:grpSpPr>
          <p:sp>
            <p:nvSpPr>
              <p:cNvPr id="691" name="楕円 8">
                <a:extLst>
                  <a:ext uri="{FF2B5EF4-FFF2-40B4-BE49-F238E27FC236}">
                    <a16:creationId xmlns:a16="http://schemas.microsoft.com/office/drawing/2014/main" id="{C4BA8330-4C1C-432F-A860-A3573469426C}"/>
                  </a:ext>
                </a:extLst>
              </p:cNvPr>
              <p:cNvSpPr/>
              <p:nvPr/>
            </p:nvSpPr>
            <p:spPr>
              <a:xfrm rot="5400000">
                <a:off x="2250297" y="2141249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2" name="楕円 8">
                <a:extLst>
                  <a:ext uri="{FF2B5EF4-FFF2-40B4-BE49-F238E27FC236}">
                    <a16:creationId xmlns:a16="http://schemas.microsoft.com/office/drawing/2014/main" id="{08B509C7-E2AB-4EC3-B722-5B71492E118A}"/>
                  </a:ext>
                </a:extLst>
              </p:cNvPr>
              <p:cNvSpPr/>
              <p:nvPr/>
            </p:nvSpPr>
            <p:spPr>
              <a:xfrm rot="4500000">
                <a:off x="2150069" y="2258808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3" name="楕円 8">
                <a:extLst>
                  <a:ext uri="{FF2B5EF4-FFF2-40B4-BE49-F238E27FC236}">
                    <a16:creationId xmlns:a16="http://schemas.microsoft.com/office/drawing/2014/main" id="{A3FBD11E-677B-4E8C-A17C-1EF66B990D39}"/>
                  </a:ext>
                </a:extLst>
              </p:cNvPr>
              <p:cNvSpPr/>
              <p:nvPr/>
            </p:nvSpPr>
            <p:spPr>
              <a:xfrm rot="2700000">
                <a:off x="2303257" y="2346404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4" name="楕円 8">
                <a:extLst>
                  <a:ext uri="{FF2B5EF4-FFF2-40B4-BE49-F238E27FC236}">
                    <a16:creationId xmlns:a16="http://schemas.microsoft.com/office/drawing/2014/main" id="{C1A5E987-E20B-407C-9836-789C754513A8}"/>
                  </a:ext>
                </a:extLst>
              </p:cNvPr>
              <p:cNvSpPr/>
              <p:nvPr/>
            </p:nvSpPr>
            <p:spPr>
              <a:xfrm rot="5400000">
                <a:off x="2414874" y="2203151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5" name="楕円 8">
                <a:extLst>
                  <a:ext uri="{FF2B5EF4-FFF2-40B4-BE49-F238E27FC236}">
                    <a16:creationId xmlns:a16="http://schemas.microsoft.com/office/drawing/2014/main" id="{98327853-65ED-454B-BEDD-F9BFC37DF0FD}"/>
                  </a:ext>
                </a:extLst>
              </p:cNvPr>
              <p:cNvSpPr/>
              <p:nvPr/>
            </p:nvSpPr>
            <p:spPr>
              <a:xfrm rot="4500000">
                <a:off x="1996804" y="2178253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6" name="楕円 8">
                <a:extLst>
                  <a:ext uri="{FF2B5EF4-FFF2-40B4-BE49-F238E27FC236}">
                    <a16:creationId xmlns:a16="http://schemas.microsoft.com/office/drawing/2014/main" id="{ADB3449C-031B-4C88-A994-65775A41569F}"/>
                  </a:ext>
                </a:extLst>
              </p:cNvPr>
              <p:cNvSpPr/>
              <p:nvPr/>
            </p:nvSpPr>
            <p:spPr>
              <a:xfrm rot="2700000">
                <a:off x="2087935" y="2442178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7" name="楕円 8">
                <a:extLst>
                  <a:ext uri="{FF2B5EF4-FFF2-40B4-BE49-F238E27FC236}">
                    <a16:creationId xmlns:a16="http://schemas.microsoft.com/office/drawing/2014/main" id="{729C6D2A-EFD5-4B4D-8E37-A6CD5837D336}"/>
                  </a:ext>
                </a:extLst>
              </p:cNvPr>
              <p:cNvSpPr/>
              <p:nvPr/>
            </p:nvSpPr>
            <p:spPr>
              <a:xfrm rot="900000">
                <a:off x="2450250" y="2405087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8" name="楕円 8">
                <a:extLst>
                  <a:ext uri="{FF2B5EF4-FFF2-40B4-BE49-F238E27FC236}">
                    <a16:creationId xmlns:a16="http://schemas.microsoft.com/office/drawing/2014/main" id="{074747A1-E40B-494B-9224-5A9BF9BA7321}"/>
                  </a:ext>
                </a:extLst>
              </p:cNvPr>
              <p:cNvSpPr/>
              <p:nvPr/>
            </p:nvSpPr>
            <p:spPr>
              <a:xfrm rot="2700000">
                <a:off x="1881871" y="2431885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9" name="楕円 8">
                <a:extLst>
                  <a:ext uri="{FF2B5EF4-FFF2-40B4-BE49-F238E27FC236}">
                    <a16:creationId xmlns:a16="http://schemas.microsoft.com/office/drawing/2014/main" id="{A4AB95B1-89F5-44EC-9F47-976A898BD52A}"/>
                  </a:ext>
                </a:extLst>
              </p:cNvPr>
              <p:cNvSpPr/>
              <p:nvPr/>
            </p:nvSpPr>
            <p:spPr>
              <a:xfrm rot="900000">
                <a:off x="2282663" y="2507504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0" name="楕円 8">
                <a:extLst>
                  <a:ext uri="{FF2B5EF4-FFF2-40B4-BE49-F238E27FC236}">
                    <a16:creationId xmlns:a16="http://schemas.microsoft.com/office/drawing/2014/main" id="{D00BD5F8-0AEB-4A10-B522-2EDB9BE9A735}"/>
                  </a:ext>
                </a:extLst>
              </p:cNvPr>
              <p:cNvSpPr/>
              <p:nvPr/>
            </p:nvSpPr>
            <p:spPr>
              <a:xfrm rot="4500000">
                <a:off x="1833515" y="2271223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01" name="グループ化 700">
              <a:extLst>
                <a:ext uri="{FF2B5EF4-FFF2-40B4-BE49-F238E27FC236}">
                  <a16:creationId xmlns:a16="http://schemas.microsoft.com/office/drawing/2014/main" id="{A19320F5-049E-466F-A002-810A329328A9}"/>
                </a:ext>
              </a:extLst>
            </p:cNvPr>
            <p:cNvGrpSpPr/>
            <p:nvPr/>
          </p:nvGrpSpPr>
          <p:grpSpPr>
            <a:xfrm flipH="1">
              <a:off x="1621417" y="2288550"/>
              <a:ext cx="517256" cy="325063"/>
              <a:chOff x="1821834" y="2152930"/>
              <a:chExt cx="674136" cy="423655"/>
            </a:xfrm>
            <a:solidFill>
              <a:srgbClr val="00B0F0">
                <a:alpha val="50000"/>
              </a:srgbClr>
            </a:solidFill>
          </p:grpSpPr>
          <p:sp>
            <p:nvSpPr>
              <p:cNvPr id="702" name="楕円 8">
                <a:extLst>
                  <a:ext uri="{FF2B5EF4-FFF2-40B4-BE49-F238E27FC236}">
                    <a16:creationId xmlns:a16="http://schemas.microsoft.com/office/drawing/2014/main" id="{FAD4FA6D-E3A6-4154-BF5B-8A5FA18187B8}"/>
                  </a:ext>
                </a:extLst>
              </p:cNvPr>
              <p:cNvSpPr/>
              <p:nvPr/>
            </p:nvSpPr>
            <p:spPr>
              <a:xfrm rot="5400000">
                <a:off x="2250297" y="2141249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3" name="楕円 8">
                <a:extLst>
                  <a:ext uri="{FF2B5EF4-FFF2-40B4-BE49-F238E27FC236}">
                    <a16:creationId xmlns:a16="http://schemas.microsoft.com/office/drawing/2014/main" id="{A61464EF-5180-4424-A0A6-8909DE71A48F}"/>
                  </a:ext>
                </a:extLst>
              </p:cNvPr>
              <p:cNvSpPr/>
              <p:nvPr/>
            </p:nvSpPr>
            <p:spPr>
              <a:xfrm rot="4500000">
                <a:off x="2150069" y="2258808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4" name="楕円 8">
                <a:extLst>
                  <a:ext uri="{FF2B5EF4-FFF2-40B4-BE49-F238E27FC236}">
                    <a16:creationId xmlns:a16="http://schemas.microsoft.com/office/drawing/2014/main" id="{8E3B2711-E976-4799-B5B3-88747BD4D487}"/>
                  </a:ext>
                </a:extLst>
              </p:cNvPr>
              <p:cNvSpPr/>
              <p:nvPr/>
            </p:nvSpPr>
            <p:spPr>
              <a:xfrm rot="2700000">
                <a:off x="2303257" y="2346404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5" name="楕円 8">
                <a:extLst>
                  <a:ext uri="{FF2B5EF4-FFF2-40B4-BE49-F238E27FC236}">
                    <a16:creationId xmlns:a16="http://schemas.microsoft.com/office/drawing/2014/main" id="{8B31DA09-0540-472B-B2AF-AD299F4AF9EB}"/>
                  </a:ext>
                </a:extLst>
              </p:cNvPr>
              <p:cNvSpPr/>
              <p:nvPr/>
            </p:nvSpPr>
            <p:spPr>
              <a:xfrm rot="5400000">
                <a:off x="2414874" y="2203151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6" name="楕円 8">
                <a:extLst>
                  <a:ext uri="{FF2B5EF4-FFF2-40B4-BE49-F238E27FC236}">
                    <a16:creationId xmlns:a16="http://schemas.microsoft.com/office/drawing/2014/main" id="{5C5E241F-3B9C-4A3A-BF13-925D66EBEF5D}"/>
                  </a:ext>
                </a:extLst>
              </p:cNvPr>
              <p:cNvSpPr/>
              <p:nvPr/>
            </p:nvSpPr>
            <p:spPr>
              <a:xfrm rot="4500000">
                <a:off x="1996804" y="2178253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7" name="楕円 8">
                <a:extLst>
                  <a:ext uri="{FF2B5EF4-FFF2-40B4-BE49-F238E27FC236}">
                    <a16:creationId xmlns:a16="http://schemas.microsoft.com/office/drawing/2014/main" id="{416F89A4-1DF7-4851-9101-948001B419E5}"/>
                  </a:ext>
                </a:extLst>
              </p:cNvPr>
              <p:cNvSpPr/>
              <p:nvPr/>
            </p:nvSpPr>
            <p:spPr>
              <a:xfrm rot="2700000">
                <a:off x="2087935" y="2442178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8" name="楕円 8">
                <a:extLst>
                  <a:ext uri="{FF2B5EF4-FFF2-40B4-BE49-F238E27FC236}">
                    <a16:creationId xmlns:a16="http://schemas.microsoft.com/office/drawing/2014/main" id="{32E19117-7EB4-464C-86F7-D3CD2FBDFE69}"/>
                  </a:ext>
                </a:extLst>
              </p:cNvPr>
              <p:cNvSpPr/>
              <p:nvPr/>
            </p:nvSpPr>
            <p:spPr>
              <a:xfrm rot="900000">
                <a:off x="2450250" y="2405087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9" name="楕円 8">
                <a:extLst>
                  <a:ext uri="{FF2B5EF4-FFF2-40B4-BE49-F238E27FC236}">
                    <a16:creationId xmlns:a16="http://schemas.microsoft.com/office/drawing/2014/main" id="{9903F977-E29C-408B-9C12-FB28443315ED}"/>
                  </a:ext>
                </a:extLst>
              </p:cNvPr>
              <p:cNvSpPr/>
              <p:nvPr/>
            </p:nvSpPr>
            <p:spPr>
              <a:xfrm rot="2700000">
                <a:off x="1881871" y="2431885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0" name="楕円 8">
                <a:extLst>
                  <a:ext uri="{FF2B5EF4-FFF2-40B4-BE49-F238E27FC236}">
                    <a16:creationId xmlns:a16="http://schemas.microsoft.com/office/drawing/2014/main" id="{58F95111-421E-46C6-B752-03B943DD8B49}"/>
                  </a:ext>
                </a:extLst>
              </p:cNvPr>
              <p:cNvSpPr/>
              <p:nvPr/>
            </p:nvSpPr>
            <p:spPr>
              <a:xfrm rot="900000">
                <a:off x="2282663" y="2507504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1" name="楕円 8">
                <a:extLst>
                  <a:ext uri="{FF2B5EF4-FFF2-40B4-BE49-F238E27FC236}">
                    <a16:creationId xmlns:a16="http://schemas.microsoft.com/office/drawing/2014/main" id="{80B3A8DA-10D8-491E-9F07-4F16F033E860}"/>
                  </a:ext>
                </a:extLst>
              </p:cNvPr>
              <p:cNvSpPr/>
              <p:nvPr/>
            </p:nvSpPr>
            <p:spPr>
              <a:xfrm rot="4500000">
                <a:off x="1833515" y="2271223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61" name="グループ化 760">
            <a:extLst>
              <a:ext uri="{FF2B5EF4-FFF2-40B4-BE49-F238E27FC236}">
                <a16:creationId xmlns:a16="http://schemas.microsoft.com/office/drawing/2014/main" id="{40B28A6F-35D8-4EBE-9D5C-145FF549F14B}"/>
              </a:ext>
            </a:extLst>
          </p:cNvPr>
          <p:cNvGrpSpPr/>
          <p:nvPr/>
        </p:nvGrpSpPr>
        <p:grpSpPr>
          <a:xfrm>
            <a:off x="659472" y="4190096"/>
            <a:ext cx="2719294" cy="2258140"/>
            <a:chOff x="659472" y="4190096"/>
            <a:chExt cx="2719294" cy="2258140"/>
          </a:xfrm>
        </p:grpSpPr>
        <p:grpSp>
          <p:nvGrpSpPr>
            <p:cNvPr id="621" name="グループ化 620">
              <a:extLst>
                <a:ext uri="{FF2B5EF4-FFF2-40B4-BE49-F238E27FC236}">
                  <a16:creationId xmlns:a16="http://schemas.microsoft.com/office/drawing/2014/main" id="{DB0EB5DC-03A8-4E67-8587-F091449E6DCE}"/>
                </a:ext>
              </a:extLst>
            </p:cNvPr>
            <p:cNvGrpSpPr/>
            <p:nvPr/>
          </p:nvGrpSpPr>
          <p:grpSpPr>
            <a:xfrm>
              <a:off x="659472" y="4190096"/>
              <a:ext cx="2719294" cy="2258140"/>
              <a:chOff x="548739" y="3679808"/>
              <a:chExt cx="3333792" cy="2768428"/>
            </a:xfrm>
          </p:grpSpPr>
          <p:grpSp>
            <p:nvGrpSpPr>
              <p:cNvPr id="363" name="グループ化 362">
                <a:extLst>
                  <a:ext uri="{FF2B5EF4-FFF2-40B4-BE49-F238E27FC236}">
                    <a16:creationId xmlns:a16="http://schemas.microsoft.com/office/drawing/2014/main" id="{5B0A2984-3647-4575-BD1B-FBA6D1604237}"/>
                  </a:ext>
                </a:extLst>
              </p:cNvPr>
              <p:cNvGrpSpPr/>
              <p:nvPr/>
            </p:nvGrpSpPr>
            <p:grpSpPr>
              <a:xfrm>
                <a:off x="1869221" y="3679808"/>
                <a:ext cx="2013310" cy="2768428"/>
                <a:chOff x="689285" y="3679808"/>
                <a:chExt cx="2013310" cy="2768428"/>
              </a:xfrm>
            </p:grpSpPr>
            <p:grpSp>
              <p:nvGrpSpPr>
                <p:cNvPr id="364" name="グループ化 363">
                  <a:extLst>
                    <a:ext uri="{FF2B5EF4-FFF2-40B4-BE49-F238E27FC236}">
                      <a16:creationId xmlns:a16="http://schemas.microsoft.com/office/drawing/2014/main" id="{DB7CDFFB-ED41-4133-8EBD-06F14BC0DCFC}"/>
                    </a:ext>
                  </a:extLst>
                </p:cNvPr>
                <p:cNvGrpSpPr/>
                <p:nvPr/>
              </p:nvGrpSpPr>
              <p:grpSpPr>
                <a:xfrm>
                  <a:off x="689285" y="5367976"/>
                  <a:ext cx="1293881" cy="901228"/>
                  <a:chOff x="444652" y="3858749"/>
                  <a:chExt cx="1441449" cy="1004014"/>
                </a:xfrm>
              </p:grpSpPr>
              <p:sp>
                <p:nvSpPr>
                  <p:cNvPr id="382" name="フリーフォーム: 図形 381">
                    <a:extLst>
                      <a:ext uri="{FF2B5EF4-FFF2-40B4-BE49-F238E27FC236}">
                        <a16:creationId xmlns:a16="http://schemas.microsoft.com/office/drawing/2014/main" id="{B17C3F8D-5602-4493-A142-57881F8DD4E8}"/>
                      </a:ext>
                    </a:extLst>
                  </p:cNvPr>
                  <p:cNvSpPr/>
                  <p:nvPr/>
                </p:nvSpPr>
                <p:spPr>
                  <a:xfrm>
                    <a:off x="710958" y="3896569"/>
                    <a:ext cx="1175143" cy="966194"/>
                  </a:xfrm>
                  <a:custGeom>
                    <a:avLst/>
                    <a:gdLst>
                      <a:gd name="connsiteX0" fmla="*/ 53074 w 1175143"/>
                      <a:gd name="connsiteY0" fmla="*/ 458 h 966194"/>
                      <a:gd name="connsiteX1" fmla="*/ 112996 w 1175143"/>
                      <a:gd name="connsiteY1" fmla="*/ 30284 h 966194"/>
                      <a:gd name="connsiteX2" fmla="*/ 205424 w 1175143"/>
                      <a:gd name="connsiteY2" fmla="*/ 190374 h 966194"/>
                      <a:gd name="connsiteX3" fmla="*/ 340620 w 1175143"/>
                      <a:gd name="connsiteY3" fmla="*/ 226600 h 966194"/>
                      <a:gd name="connsiteX4" fmla="*/ 461577 w 1175143"/>
                      <a:gd name="connsiteY4" fmla="*/ 363500 h 966194"/>
                      <a:gd name="connsiteX5" fmla="*/ 461470 w 1175143"/>
                      <a:gd name="connsiteY5" fmla="*/ 365212 h 966194"/>
                      <a:gd name="connsiteX6" fmla="*/ 1102333 w 1175143"/>
                      <a:gd name="connsiteY6" fmla="*/ 694530 h 966194"/>
                      <a:gd name="connsiteX7" fmla="*/ 1155617 w 1175143"/>
                      <a:gd name="connsiteY7" fmla="*/ 893384 h 966194"/>
                      <a:gd name="connsiteX8" fmla="*/ 956763 w 1175143"/>
                      <a:gd name="connsiteY8" fmla="*/ 946667 h 966194"/>
                      <a:gd name="connsiteX9" fmla="*/ 334052 w 1175143"/>
                      <a:gd name="connsiteY9" fmla="*/ 545312 h 966194"/>
                      <a:gd name="connsiteX10" fmla="*/ 320572 w 1175143"/>
                      <a:gd name="connsiteY10" fmla="*/ 549951 h 966194"/>
                      <a:gd name="connsiteX11" fmla="*/ 255077 w 1175143"/>
                      <a:gd name="connsiteY11" fmla="*/ 545846 h 966194"/>
                      <a:gd name="connsiteX12" fmla="*/ 70236 w 1175143"/>
                      <a:gd name="connsiteY12" fmla="*/ 496318 h 966194"/>
                      <a:gd name="connsiteX13" fmla="*/ 16080 w 1175143"/>
                      <a:gd name="connsiteY13" fmla="*/ 402516 h 966194"/>
                      <a:gd name="connsiteX14" fmla="*/ 61977 w 1175143"/>
                      <a:gd name="connsiteY14" fmla="*/ 231228 h 966194"/>
                      <a:gd name="connsiteX15" fmla="*/ 74556 w 1175143"/>
                      <a:gd name="connsiteY15" fmla="*/ 205902 h 966194"/>
                      <a:gd name="connsiteX16" fmla="*/ 8122 w 1175143"/>
                      <a:gd name="connsiteY16" fmla="*/ 90834 h 966194"/>
                      <a:gd name="connsiteX17" fmla="*/ 30284 w 1175143"/>
                      <a:gd name="connsiteY17" fmla="*/ 8121 h 966194"/>
                      <a:gd name="connsiteX18" fmla="*/ 53074 w 1175143"/>
                      <a:gd name="connsiteY18" fmla="*/ 458 h 9661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175143" h="966194">
                        <a:moveTo>
                          <a:pt x="53074" y="458"/>
                        </a:moveTo>
                        <a:cubicBezTo>
                          <a:pt x="76490" y="-2448"/>
                          <a:pt x="100456" y="8564"/>
                          <a:pt x="112996" y="30284"/>
                        </a:cubicBezTo>
                        <a:lnTo>
                          <a:pt x="205424" y="190374"/>
                        </a:lnTo>
                        <a:lnTo>
                          <a:pt x="340620" y="226600"/>
                        </a:lnTo>
                        <a:cubicBezTo>
                          <a:pt x="406738" y="244316"/>
                          <a:pt x="452697" y="299716"/>
                          <a:pt x="461577" y="363500"/>
                        </a:cubicBezTo>
                        <a:lnTo>
                          <a:pt x="461470" y="365212"/>
                        </a:lnTo>
                        <a:lnTo>
                          <a:pt x="1102333" y="694530"/>
                        </a:lnTo>
                        <a:cubicBezTo>
                          <a:pt x="1171960" y="734729"/>
                          <a:pt x="1195815" y="823758"/>
                          <a:pt x="1155617" y="893384"/>
                        </a:cubicBezTo>
                        <a:cubicBezTo>
                          <a:pt x="1115418" y="963010"/>
                          <a:pt x="1026389" y="986865"/>
                          <a:pt x="956763" y="946667"/>
                        </a:cubicBezTo>
                        <a:lnTo>
                          <a:pt x="334052" y="545312"/>
                        </a:lnTo>
                        <a:lnTo>
                          <a:pt x="320572" y="549951"/>
                        </a:lnTo>
                        <a:cubicBezTo>
                          <a:pt x="299310" y="552911"/>
                          <a:pt x="277117" y="551751"/>
                          <a:pt x="255077" y="545846"/>
                        </a:cubicBezTo>
                        <a:lnTo>
                          <a:pt x="70236" y="496318"/>
                        </a:lnTo>
                        <a:cubicBezTo>
                          <a:pt x="29379" y="485370"/>
                          <a:pt x="5132" y="443374"/>
                          <a:pt x="16080" y="402516"/>
                        </a:cubicBezTo>
                        <a:lnTo>
                          <a:pt x="61977" y="231228"/>
                        </a:lnTo>
                        <a:lnTo>
                          <a:pt x="74556" y="205902"/>
                        </a:lnTo>
                        <a:lnTo>
                          <a:pt x="8122" y="90834"/>
                        </a:lnTo>
                        <a:cubicBezTo>
                          <a:pt x="-8599" y="61873"/>
                          <a:pt x="1324" y="24842"/>
                          <a:pt x="30284" y="8121"/>
                        </a:cubicBezTo>
                        <a:cubicBezTo>
                          <a:pt x="37524" y="3941"/>
                          <a:pt x="45268" y="1426"/>
                          <a:pt x="53074" y="458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383" name="グループ化 382">
                    <a:extLst>
                      <a:ext uri="{FF2B5EF4-FFF2-40B4-BE49-F238E27FC236}">
                        <a16:creationId xmlns:a16="http://schemas.microsoft.com/office/drawing/2014/main" id="{42B851FA-27E8-428D-BBD5-777DD26C5729}"/>
                      </a:ext>
                    </a:extLst>
                  </p:cNvPr>
                  <p:cNvGrpSpPr/>
                  <p:nvPr/>
                </p:nvGrpSpPr>
                <p:grpSpPr>
                  <a:xfrm>
                    <a:off x="444652" y="3858749"/>
                    <a:ext cx="549812" cy="483777"/>
                    <a:chOff x="458025" y="3477713"/>
                    <a:chExt cx="1521156" cy="1338455"/>
                  </a:xfrm>
                </p:grpSpPr>
                <p:grpSp>
                  <p:nvGrpSpPr>
                    <p:cNvPr id="384" name="グループ化 383">
                      <a:extLst>
                        <a:ext uri="{FF2B5EF4-FFF2-40B4-BE49-F238E27FC236}">
                          <a16:creationId xmlns:a16="http://schemas.microsoft.com/office/drawing/2014/main" id="{55D33432-120E-48F9-91D2-0F89EF3AEE9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826495" y="3477713"/>
                      <a:ext cx="1152686" cy="1166748"/>
                      <a:chOff x="798968" y="2934075"/>
                      <a:chExt cx="975141" cy="987038"/>
                    </a:xfrm>
                  </p:grpSpPr>
                  <p:sp>
                    <p:nvSpPr>
                      <p:cNvPr id="395" name="フリーフォーム: 図形 394">
                        <a:extLst>
                          <a:ext uri="{FF2B5EF4-FFF2-40B4-BE49-F238E27FC236}">
                            <a16:creationId xmlns:a16="http://schemas.microsoft.com/office/drawing/2014/main" id="{43A76065-5059-4D7D-96B8-7064D4926AEE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798968" y="2934075"/>
                        <a:ext cx="385384" cy="829654"/>
                      </a:xfrm>
                      <a:custGeom>
                        <a:avLst/>
                        <a:gdLst>
                          <a:gd name="connsiteX0" fmla="*/ 148419 w 415210"/>
                          <a:gd name="connsiteY0" fmla="*/ 8395 h 899070"/>
                          <a:gd name="connsiteX1" fmla="*/ 213668 w 415210"/>
                          <a:gd name="connsiteY1" fmla="*/ 106834 h 899070"/>
                          <a:gd name="connsiteX2" fmla="*/ 213668 w 415210"/>
                          <a:gd name="connsiteY2" fmla="*/ 439191 h 899070"/>
                          <a:gd name="connsiteX3" fmla="*/ 415210 w 415210"/>
                          <a:gd name="connsiteY3" fmla="*/ 788271 h 899070"/>
                          <a:gd name="connsiteX4" fmla="*/ 223302 w 415210"/>
                          <a:gd name="connsiteY4" fmla="*/ 899070 h 899070"/>
                          <a:gd name="connsiteX5" fmla="*/ 19208 w 415210"/>
                          <a:gd name="connsiteY5" fmla="*/ 545569 h 899070"/>
                          <a:gd name="connsiteX6" fmla="*/ 13837 w 415210"/>
                          <a:gd name="connsiteY6" fmla="*/ 529597 h 899070"/>
                          <a:gd name="connsiteX7" fmla="*/ 8396 w 415210"/>
                          <a:gd name="connsiteY7" fmla="*/ 521526 h 899070"/>
                          <a:gd name="connsiteX8" fmla="*/ 0 w 415210"/>
                          <a:gd name="connsiteY8" fmla="*/ 479941 h 899070"/>
                          <a:gd name="connsiteX9" fmla="*/ 0 w 415210"/>
                          <a:gd name="connsiteY9" fmla="*/ 106834 h 899070"/>
                          <a:gd name="connsiteX10" fmla="*/ 106834 w 415210"/>
                          <a:gd name="connsiteY10" fmla="*/ 0 h 899070"/>
                          <a:gd name="connsiteX11" fmla="*/ 148419 w 415210"/>
                          <a:gd name="connsiteY11" fmla="*/ 8395 h 899070"/>
                          <a:gd name="connsiteX0" fmla="*/ 415210 w 506650"/>
                          <a:gd name="connsiteY0" fmla="*/ 788271 h 899070"/>
                          <a:gd name="connsiteX1" fmla="*/ 223302 w 506650"/>
                          <a:gd name="connsiteY1" fmla="*/ 899070 h 899070"/>
                          <a:gd name="connsiteX2" fmla="*/ 19208 w 506650"/>
                          <a:gd name="connsiteY2" fmla="*/ 545569 h 899070"/>
                          <a:gd name="connsiteX3" fmla="*/ 13837 w 506650"/>
                          <a:gd name="connsiteY3" fmla="*/ 529597 h 899070"/>
                          <a:gd name="connsiteX4" fmla="*/ 8396 w 506650"/>
                          <a:gd name="connsiteY4" fmla="*/ 521526 h 899070"/>
                          <a:gd name="connsiteX5" fmla="*/ 0 w 506650"/>
                          <a:gd name="connsiteY5" fmla="*/ 479941 h 899070"/>
                          <a:gd name="connsiteX6" fmla="*/ 0 w 506650"/>
                          <a:gd name="connsiteY6" fmla="*/ 106834 h 899070"/>
                          <a:gd name="connsiteX7" fmla="*/ 106834 w 506650"/>
                          <a:gd name="connsiteY7" fmla="*/ 0 h 899070"/>
                          <a:gd name="connsiteX8" fmla="*/ 148419 w 506650"/>
                          <a:gd name="connsiteY8" fmla="*/ 8395 h 899070"/>
                          <a:gd name="connsiteX9" fmla="*/ 213668 w 506650"/>
                          <a:gd name="connsiteY9" fmla="*/ 106834 h 899070"/>
                          <a:gd name="connsiteX10" fmla="*/ 213668 w 506650"/>
                          <a:gd name="connsiteY10" fmla="*/ 439191 h 899070"/>
                          <a:gd name="connsiteX11" fmla="*/ 506650 w 506650"/>
                          <a:gd name="connsiteY11" fmla="*/ 879711 h 899070"/>
                          <a:gd name="connsiteX0" fmla="*/ 223302 w 506650"/>
                          <a:gd name="connsiteY0" fmla="*/ 899070 h 899070"/>
                          <a:gd name="connsiteX1" fmla="*/ 19208 w 506650"/>
                          <a:gd name="connsiteY1" fmla="*/ 545569 h 899070"/>
                          <a:gd name="connsiteX2" fmla="*/ 13837 w 506650"/>
                          <a:gd name="connsiteY2" fmla="*/ 529597 h 899070"/>
                          <a:gd name="connsiteX3" fmla="*/ 8396 w 506650"/>
                          <a:gd name="connsiteY3" fmla="*/ 521526 h 899070"/>
                          <a:gd name="connsiteX4" fmla="*/ 0 w 506650"/>
                          <a:gd name="connsiteY4" fmla="*/ 479941 h 899070"/>
                          <a:gd name="connsiteX5" fmla="*/ 0 w 506650"/>
                          <a:gd name="connsiteY5" fmla="*/ 106834 h 899070"/>
                          <a:gd name="connsiteX6" fmla="*/ 106834 w 506650"/>
                          <a:gd name="connsiteY6" fmla="*/ 0 h 899070"/>
                          <a:gd name="connsiteX7" fmla="*/ 148419 w 506650"/>
                          <a:gd name="connsiteY7" fmla="*/ 8395 h 899070"/>
                          <a:gd name="connsiteX8" fmla="*/ 213668 w 506650"/>
                          <a:gd name="connsiteY8" fmla="*/ 106834 h 899070"/>
                          <a:gd name="connsiteX9" fmla="*/ 213668 w 506650"/>
                          <a:gd name="connsiteY9" fmla="*/ 439191 h 899070"/>
                          <a:gd name="connsiteX10" fmla="*/ 506650 w 506650"/>
                          <a:gd name="connsiteY10" fmla="*/ 879711 h 899070"/>
                          <a:gd name="connsiteX0" fmla="*/ 223302 w 405256"/>
                          <a:gd name="connsiteY0" fmla="*/ 899070 h 899070"/>
                          <a:gd name="connsiteX1" fmla="*/ 19208 w 405256"/>
                          <a:gd name="connsiteY1" fmla="*/ 545569 h 899070"/>
                          <a:gd name="connsiteX2" fmla="*/ 13837 w 405256"/>
                          <a:gd name="connsiteY2" fmla="*/ 529597 h 899070"/>
                          <a:gd name="connsiteX3" fmla="*/ 8396 w 405256"/>
                          <a:gd name="connsiteY3" fmla="*/ 521526 h 899070"/>
                          <a:gd name="connsiteX4" fmla="*/ 0 w 405256"/>
                          <a:gd name="connsiteY4" fmla="*/ 479941 h 899070"/>
                          <a:gd name="connsiteX5" fmla="*/ 0 w 405256"/>
                          <a:gd name="connsiteY5" fmla="*/ 106834 h 899070"/>
                          <a:gd name="connsiteX6" fmla="*/ 106834 w 405256"/>
                          <a:gd name="connsiteY6" fmla="*/ 0 h 899070"/>
                          <a:gd name="connsiteX7" fmla="*/ 148419 w 405256"/>
                          <a:gd name="connsiteY7" fmla="*/ 8395 h 899070"/>
                          <a:gd name="connsiteX8" fmla="*/ 213668 w 405256"/>
                          <a:gd name="connsiteY8" fmla="*/ 106834 h 899070"/>
                          <a:gd name="connsiteX9" fmla="*/ 213668 w 405256"/>
                          <a:gd name="connsiteY9" fmla="*/ 439191 h 899070"/>
                          <a:gd name="connsiteX10" fmla="*/ 405256 w 405256"/>
                          <a:gd name="connsiteY10" fmla="*/ 744181 h 899070"/>
                          <a:gd name="connsiteX0" fmla="*/ 223302 w 394682"/>
                          <a:gd name="connsiteY0" fmla="*/ 899070 h 899070"/>
                          <a:gd name="connsiteX1" fmla="*/ 19208 w 394682"/>
                          <a:gd name="connsiteY1" fmla="*/ 545569 h 899070"/>
                          <a:gd name="connsiteX2" fmla="*/ 13837 w 394682"/>
                          <a:gd name="connsiteY2" fmla="*/ 529597 h 899070"/>
                          <a:gd name="connsiteX3" fmla="*/ 8396 w 394682"/>
                          <a:gd name="connsiteY3" fmla="*/ 521526 h 899070"/>
                          <a:gd name="connsiteX4" fmla="*/ 0 w 394682"/>
                          <a:gd name="connsiteY4" fmla="*/ 479941 h 899070"/>
                          <a:gd name="connsiteX5" fmla="*/ 0 w 394682"/>
                          <a:gd name="connsiteY5" fmla="*/ 106834 h 899070"/>
                          <a:gd name="connsiteX6" fmla="*/ 106834 w 394682"/>
                          <a:gd name="connsiteY6" fmla="*/ 0 h 899070"/>
                          <a:gd name="connsiteX7" fmla="*/ 148419 w 394682"/>
                          <a:gd name="connsiteY7" fmla="*/ 8395 h 899070"/>
                          <a:gd name="connsiteX8" fmla="*/ 213668 w 394682"/>
                          <a:gd name="connsiteY8" fmla="*/ 106834 h 899070"/>
                          <a:gd name="connsiteX9" fmla="*/ 213668 w 394682"/>
                          <a:gd name="connsiteY9" fmla="*/ 439191 h 899070"/>
                          <a:gd name="connsiteX10" fmla="*/ 394682 w 394682"/>
                          <a:gd name="connsiteY10" fmla="*/ 730745 h 899070"/>
                          <a:gd name="connsiteX0" fmla="*/ 223302 w 385384"/>
                          <a:gd name="connsiteY0" fmla="*/ 899070 h 899070"/>
                          <a:gd name="connsiteX1" fmla="*/ 19208 w 385384"/>
                          <a:gd name="connsiteY1" fmla="*/ 545569 h 899070"/>
                          <a:gd name="connsiteX2" fmla="*/ 13837 w 385384"/>
                          <a:gd name="connsiteY2" fmla="*/ 529597 h 899070"/>
                          <a:gd name="connsiteX3" fmla="*/ 8396 w 385384"/>
                          <a:gd name="connsiteY3" fmla="*/ 521526 h 899070"/>
                          <a:gd name="connsiteX4" fmla="*/ 0 w 385384"/>
                          <a:gd name="connsiteY4" fmla="*/ 479941 h 899070"/>
                          <a:gd name="connsiteX5" fmla="*/ 0 w 385384"/>
                          <a:gd name="connsiteY5" fmla="*/ 106834 h 899070"/>
                          <a:gd name="connsiteX6" fmla="*/ 106834 w 385384"/>
                          <a:gd name="connsiteY6" fmla="*/ 0 h 899070"/>
                          <a:gd name="connsiteX7" fmla="*/ 148419 w 385384"/>
                          <a:gd name="connsiteY7" fmla="*/ 8395 h 899070"/>
                          <a:gd name="connsiteX8" fmla="*/ 213668 w 385384"/>
                          <a:gd name="connsiteY8" fmla="*/ 106834 h 899070"/>
                          <a:gd name="connsiteX9" fmla="*/ 213668 w 385384"/>
                          <a:gd name="connsiteY9" fmla="*/ 439191 h 899070"/>
                          <a:gd name="connsiteX10" fmla="*/ 385384 w 385384"/>
                          <a:gd name="connsiteY10" fmla="*/ 696048 h 899070"/>
                          <a:gd name="connsiteX0" fmla="*/ 222221 w 385384"/>
                          <a:gd name="connsiteY0" fmla="*/ 810457 h 810457"/>
                          <a:gd name="connsiteX1" fmla="*/ 19208 w 385384"/>
                          <a:gd name="connsiteY1" fmla="*/ 545569 h 810457"/>
                          <a:gd name="connsiteX2" fmla="*/ 13837 w 385384"/>
                          <a:gd name="connsiteY2" fmla="*/ 529597 h 810457"/>
                          <a:gd name="connsiteX3" fmla="*/ 8396 w 385384"/>
                          <a:gd name="connsiteY3" fmla="*/ 521526 h 810457"/>
                          <a:gd name="connsiteX4" fmla="*/ 0 w 385384"/>
                          <a:gd name="connsiteY4" fmla="*/ 479941 h 810457"/>
                          <a:gd name="connsiteX5" fmla="*/ 0 w 385384"/>
                          <a:gd name="connsiteY5" fmla="*/ 106834 h 810457"/>
                          <a:gd name="connsiteX6" fmla="*/ 106834 w 385384"/>
                          <a:gd name="connsiteY6" fmla="*/ 0 h 810457"/>
                          <a:gd name="connsiteX7" fmla="*/ 148419 w 385384"/>
                          <a:gd name="connsiteY7" fmla="*/ 8395 h 810457"/>
                          <a:gd name="connsiteX8" fmla="*/ 213668 w 385384"/>
                          <a:gd name="connsiteY8" fmla="*/ 106834 h 810457"/>
                          <a:gd name="connsiteX9" fmla="*/ 213668 w 385384"/>
                          <a:gd name="connsiteY9" fmla="*/ 439191 h 810457"/>
                          <a:gd name="connsiteX10" fmla="*/ 385384 w 385384"/>
                          <a:gd name="connsiteY10" fmla="*/ 696048 h 810457"/>
                          <a:gd name="connsiteX0" fmla="*/ 222136 w 385384"/>
                          <a:gd name="connsiteY0" fmla="*/ 829654 h 829654"/>
                          <a:gd name="connsiteX1" fmla="*/ 19208 w 385384"/>
                          <a:gd name="connsiteY1" fmla="*/ 545569 h 829654"/>
                          <a:gd name="connsiteX2" fmla="*/ 13837 w 385384"/>
                          <a:gd name="connsiteY2" fmla="*/ 529597 h 829654"/>
                          <a:gd name="connsiteX3" fmla="*/ 8396 w 385384"/>
                          <a:gd name="connsiteY3" fmla="*/ 521526 h 829654"/>
                          <a:gd name="connsiteX4" fmla="*/ 0 w 385384"/>
                          <a:gd name="connsiteY4" fmla="*/ 479941 h 829654"/>
                          <a:gd name="connsiteX5" fmla="*/ 0 w 385384"/>
                          <a:gd name="connsiteY5" fmla="*/ 106834 h 829654"/>
                          <a:gd name="connsiteX6" fmla="*/ 106834 w 385384"/>
                          <a:gd name="connsiteY6" fmla="*/ 0 h 829654"/>
                          <a:gd name="connsiteX7" fmla="*/ 148419 w 385384"/>
                          <a:gd name="connsiteY7" fmla="*/ 8395 h 829654"/>
                          <a:gd name="connsiteX8" fmla="*/ 213668 w 385384"/>
                          <a:gd name="connsiteY8" fmla="*/ 106834 h 829654"/>
                          <a:gd name="connsiteX9" fmla="*/ 213668 w 385384"/>
                          <a:gd name="connsiteY9" fmla="*/ 439191 h 829654"/>
                          <a:gd name="connsiteX10" fmla="*/ 385384 w 385384"/>
                          <a:gd name="connsiteY10" fmla="*/ 696048 h 8296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385384" h="829654">
                            <a:moveTo>
                              <a:pt x="222136" y="829654"/>
                            </a:moveTo>
                            <a:lnTo>
                              <a:pt x="19208" y="545569"/>
                            </a:lnTo>
                            <a:lnTo>
                              <a:pt x="13837" y="529597"/>
                            </a:lnTo>
                            <a:lnTo>
                              <a:pt x="8396" y="521526"/>
                            </a:lnTo>
                            <a:cubicBezTo>
                              <a:pt x="2989" y="508744"/>
                              <a:pt x="0" y="494692"/>
                              <a:pt x="0" y="479941"/>
                            </a:cubicBezTo>
                            <a:lnTo>
                              <a:pt x="0" y="106834"/>
                            </a:lnTo>
                            <a:cubicBezTo>
                              <a:pt x="0" y="47831"/>
                              <a:pt x="47831" y="0"/>
                              <a:pt x="106834" y="0"/>
                            </a:cubicBezTo>
                            <a:cubicBezTo>
                              <a:pt x="121585" y="0"/>
                              <a:pt x="135637" y="2989"/>
                              <a:pt x="148419" y="8395"/>
                            </a:cubicBezTo>
                            <a:cubicBezTo>
                              <a:pt x="186763" y="24614"/>
                              <a:pt x="213668" y="62582"/>
                              <a:pt x="213668" y="106834"/>
                            </a:cubicBezTo>
                            <a:lnTo>
                              <a:pt x="213668" y="439191"/>
                            </a:lnTo>
                            <a:cubicBezTo>
                              <a:pt x="280849" y="555551"/>
                              <a:pt x="385384" y="696048"/>
                              <a:pt x="385384" y="696048"/>
                            </a:cubicBezTo>
                          </a:path>
                        </a:pathLst>
                      </a:cu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396" name="フリーフォーム: 図形 395">
                        <a:extLst>
                          <a:ext uri="{FF2B5EF4-FFF2-40B4-BE49-F238E27FC236}">
                            <a16:creationId xmlns:a16="http://schemas.microsoft.com/office/drawing/2014/main" id="{E8B0F085-2705-4EEC-A661-A185658F2AC6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1326636" y="3000278"/>
                        <a:ext cx="79843" cy="387065"/>
                      </a:xfrm>
                      <a:custGeom>
                        <a:avLst/>
                        <a:gdLst>
                          <a:gd name="connsiteX0" fmla="*/ 22876 w 88125"/>
                          <a:gd name="connsiteY0" fmla="*/ 4618 h 438031"/>
                          <a:gd name="connsiteX1" fmla="*/ 88125 w 88125"/>
                          <a:gd name="connsiteY1" fmla="*/ 103057 h 438031"/>
                          <a:gd name="connsiteX2" fmla="*/ 88125 w 88125"/>
                          <a:gd name="connsiteY2" fmla="*/ 425062 h 438031"/>
                          <a:gd name="connsiteX3" fmla="*/ 51446 w 88125"/>
                          <a:gd name="connsiteY3" fmla="*/ 438031 h 438031"/>
                          <a:gd name="connsiteX4" fmla="*/ 49728 w 88125"/>
                          <a:gd name="connsiteY4" fmla="*/ 435242 h 438031"/>
                          <a:gd name="connsiteX5" fmla="*/ 53619 w 88125"/>
                          <a:gd name="connsiteY5" fmla="*/ 91383 h 438031"/>
                          <a:gd name="connsiteX6" fmla="*/ 14742 w 88125"/>
                          <a:gd name="connsiteY6" fmla="*/ 8944 h 438031"/>
                          <a:gd name="connsiteX7" fmla="*/ 0 w 88125"/>
                          <a:gd name="connsiteY7" fmla="*/ 0 h 4380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88125" h="438031">
                            <a:moveTo>
                              <a:pt x="22876" y="4618"/>
                            </a:moveTo>
                            <a:cubicBezTo>
                              <a:pt x="61220" y="20837"/>
                              <a:pt x="88125" y="58805"/>
                              <a:pt x="88125" y="103057"/>
                            </a:cubicBezTo>
                            <a:lnTo>
                              <a:pt x="88125" y="425062"/>
                            </a:lnTo>
                            <a:lnTo>
                              <a:pt x="51446" y="438031"/>
                            </a:lnTo>
                            <a:lnTo>
                              <a:pt x="49728" y="435242"/>
                            </a:lnTo>
                            <a:lnTo>
                              <a:pt x="53619" y="91383"/>
                            </a:lnTo>
                            <a:cubicBezTo>
                              <a:pt x="53619" y="58194"/>
                              <a:pt x="38485" y="28539"/>
                              <a:pt x="14742" y="8944"/>
                            </a:cubicBez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FFFFFF">
                          <a:alpha val="4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397" name="フリーフォーム: 図形 396">
                        <a:extLst>
                          <a:ext uri="{FF2B5EF4-FFF2-40B4-BE49-F238E27FC236}">
                            <a16:creationId xmlns:a16="http://schemas.microsoft.com/office/drawing/2014/main" id="{EE37DB40-9C09-469A-87DA-B350D74A56A5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819431" y="2995516"/>
                        <a:ext cx="79843" cy="387065"/>
                      </a:xfrm>
                      <a:custGeom>
                        <a:avLst/>
                        <a:gdLst>
                          <a:gd name="connsiteX0" fmla="*/ 22876 w 88125"/>
                          <a:gd name="connsiteY0" fmla="*/ 4618 h 438031"/>
                          <a:gd name="connsiteX1" fmla="*/ 88125 w 88125"/>
                          <a:gd name="connsiteY1" fmla="*/ 103057 h 438031"/>
                          <a:gd name="connsiteX2" fmla="*/ 88125 w 88125"/>
                          <a:gd name="connsiteY2" fmla="*/ 425062 h 438031"/>
                          <a:gd name="connsiteX3" fmla="*/ 51446 w 88125"/>
                          <a:gd name="connsiteY3" fmla="*/ 438031 h 438031"/>
                          <a:gd name="connsiteX4" fmla="*/ 49728 w 88125"/>
                          <a:gd name="connsiteY4" fmla="*/ 435242 h 438031"/>
                          <a:gd name="connsiteX5" fmla="*/ 53619 w 88125"/>
                          <a:gd name="connsiteY5" fmla="*/ 91383 h 438031"/>
                          <a:gd name="connsiteX6" fmla="*/ 14742 w 88125"/>
                          <a:gd name="connsiteY6" fmla="*/ 8944 h 438031"/>
                          <a:gd name="connsiteX7" fmla="*/ 0 w 88125"/>
                          <a:gd name="connsiteY7" fmla="*/ 0 h 4380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88125" h="438031">
                            <a:moveTo>
                              <a:pt x="22876" y="4618"/>
                            </a:moveTo>
                            <a:cubicBezTo>
                              <a:pt x="61220" y="20837"/>
                              <a:pt x="88125" y="58805"/>
                              <a:pt x="88125" y="103057"/>
                            </a:cubicBezTo>
                            <a:lnTo>
                              <a:pt x="88125" y="425062"/>
                            </a:lnTo>
                            <a:lnTo>
                              <a:pt x="51446" y="438031"/>
                            </a:lnTo>
                            <a:lnTo>
                              <a:pt x="49728" y="435242"/>
                            </a:lnTo>
                            <a:lnTo>
                              <a:pt x="53619" y="91383"/>
                            </a:lnTo>
                            <a:cubicBezTo>
                              <a:pt x="53619" y="58194"/>
                              <a:pt x="38485" y="28539"/>
                              <a:pt x="14742" y="8944"/>
                            </a:cubicBez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FFFFFF">
                          <a:alpha val="4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398" name="月 397">
                        <a:extLst>
                          <a:ext uri="{FF2B5EF4-FFF2-40B4-BE49-F238E27FC236}">
                            <a16:creationId xmlns:a16="http://schemas.microsoft.com/office/drawing/2014/main" id="{E38F5481-0ED0-4ADD-B799-EF358FBA054F}"/>
                          </a:ext>
                        </a:extLst>
                      </p:cNvPr>
                      <p:cNvSpPr/>
                      <p:nvPr/>
                    </p:nvSpPr>
                    <p:spPr>
                      <a:xfrm rot="4500000">
                        <a:off x="1478625" y="3625630"/>
                        <a:ext cx="105561" cy="485406"/>
                      </a:xfrm>
                      <a:prstGeom prst="moon">
                        <a:avLst>
                          <a:gd name="adj" fmla="val 38709"/>
                        </a:avLst>
                      </a:prstGeom>
                      <a:solidFill>
                        <a:srgbClr val="000000">
                          <a:alpha val="2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385" name="四角形: 角を丸くする 384">
                      <a:extLst>
                        <a:ext uri="{FF2B5EF4-FFF2-40B4-BE49-F238E27FC236}">
                          <a16:creationId xmlns:a16="http://schemas.microsoft.com/office/drawing/2014/main" id="{AEBC12BA-CCD6-40AD-87AB-C87F98B9F5E4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1303782" y="4152514"/>
                      <a:ext cx="100880" cy="642819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endParaRPr>
                    </a:p>
                  </p:txBody>
                </p:sp>
                <p:sp>
                  <p:nvSpPr>
                    <p:cNvPr id="386" name="四角形: 上の 2 つの角を丸める 109">
                      <a:extLst>
                        <a:ext uri="{FF2B5EF4-FFF2-40B4-BE49-F238E27FC236}">
                          <a16:creationId xmlns:a16="http://schemas.microsoft.com/office/drawing/2014/main" id="{8DB079FD-6A65-4250-8532-E78C532E3F2F}"/>
                        </a:ext>
                      </a:extLst>
                    </p:cNvPr>
                    <p:cNvSpPr/>
                    <p:nvPr/>
                  </p:nvSpPr>
                  <p:spPr>
                    <a:xfrm rot="12177584">
                      <a:off x="797146" y="4137286"/>
                      <a:ext cx="604156" cy="75574"/>
                    </a:xfrm>
                    <a:custGeom>
                      <a:avLst/>
                      <a:gdLst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473274 w 473274"/>
                        <a:gd name="connsiteY4" fmla="*/ 79078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91305"/>
                        <a:gd name="connsiteX1" fmla="*/ 433735 w 473274"/>
                        <a:gd name="connsiteY1" fmla="*/ 0 h 91305"/>
                        <a:gd name="connsiteX2" fmla="*/ 473274 w 473274"/>
                        <a:gd name="connsiteY2" fmla="*/ 39539 h 91305"/>
                        <a:gd name="connsiteX3" fmla="*/ 473274 w 473274"/>
                        <a:gd name="connsiteY3" fmla="*/ 79078 h 91305"/>
                        <a:gd name="connsiteX4" fmla="*/ 306045 w 473274"/>
                        <a:gd name="connsiteY4" fmla="*/ 91305 h 91305"/>
                        <a:gd name="connsiteX5" fmla="*/ 0 w 473274"/>
                        <a:gd name="connsiteY5" fmla="*/ 79078 h 91305"/>
                        <a:gd name="connsiteX6" fmla="*/ 0 w 473274"/>
                        <a:gd name="connsiteY6" fmla="*/ 79078 h 91305"/>
                        <a:gd name="connsiteX7" fmla="*/ 0 w 473274"/>
                        <a:gd name="connsiteY7" fmla="*/ 39539 h 91305"/>
                        <a:gd name="connsiteX8" fmla="*/ 39539 w 473274"/>
                        <a:gd name="connsiteY8" fmla="*/ 0 h 91305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26519 w 473274"/>
                        <a:gd name="connsiteY4" fmla="*/ 66377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65805 w 499540"/>
                        <a:gd name="connsiteY0" fmla="*/ 0 h 79078"/>
                        <a:gd name="connsiteX1" fmla="*/ 460001 w 499540"/>
                        <a:gd name="connsiteY1" fmla="*/ 0 h 79078"/>
                        <a:gd name="connsiteX2" fmla="*/ 499540 w 499540"/>
                        <a:gd name="connsiteY2" fmla="*/ 39539 h 79078"/>
                        <a:gd name="connsiteX3" fmla="*/ 499540 w 499540"/>
                        <a:gd name="connsiteY3" fmla="*/ 79078 h 79078"/>
                        <a:gd name="connsiteX4" fmla="*/ 252785 w 499540"/>
                        <a:gd name="connsiteY4" fmla="*/ 66377 h 79078"/>
                        <a:gd name="connsiteX5" fmla="*/ 26266 w 499540"/>
                        <a:gd name="connsiteY5" fmla="*/ 79078 h 79078"/>
                        <a:gd name="connsiteX6" fmla="*/ 26266 w 499540"/>
                        <a:gd name="connsiteY6" fmla="*/ 79078 h 79078"/>
                        <a:gd name="connsiteX7" fmla="*/ 0 w 499540"/>
                        <a:gd name="connsiteY7" fmla="*/ 31857 h 79078"/>
                        <a:gd name="connsiteX8" fmla="*/ 65805 w 499540"/>
                        <a:gd name="connsiteY8" fmla="*/ 0 h 79078"/>
                        <a:gd name="connsiteX0" fmla="*/ 69239 w 502974"/>
                        <a:gd name="connsiteY0" fmla="*/ 0 h 79078"/>
                        <a:gd name="connsiteX1" fmla="*/ 463435 w 502974"/>
                        <a:gd name="connsiteY1" fmla="*/ 0 h 79078"/>
                        <a:gd name="connsiteX2" fmla="*/ 502974 w 502974"/>
                        <a:gd name="connsiteY2" fmla="*/ 39539 h 79078"/>
                        <a:gd name="connsiteX3" fmla="*/ 502974 w 502974"/>
                        <a:gd name="connsiteY3" fmla="*/ 79078 h 79078"/>
                        <a:gd name="connsiteX4" fmla="*/ 256219 w 502974"/>
                        <a:gd name="connsiteY4" fmla="*/ 66377 h 79078"/>
                        <a:gd name="connsiteX5" fmla="*/ 29700 w 502974"/>
                        <a:gd name="connsiteY5" fmla="*/ 79078 h 79078"/>
                        <a:gd name="connsiteX6" fmla="*/ 29700 w 502974"/>
                        <a:gd name="connsiteY6" fmla="*/ 79078 h 79078"/>
                        <a:gd name="connsiteX7" fmla="*/ 0 w 502974"/>
                        <a:gd name="connsiteY7" fmla="*/ 47255 h 79078"/>
                        <a:gd name="connsiteX8" fmla="*/ 69239 w 502974"/>
                        <a:gd name="connsiteY8" fmla="*/ 0 h 79078"/>
                        <a:gd name="connsiteX0" fmla="*/ 69239 w 502974"/>
                        <a:gd name="connsiteY0" fmla="*/ 0 h 79078"/>
                        <a:gd name="connsiteX1" fmla="*/ 463435 w 502974"/>
                        <a:gd name="connsiteY1" fmla="*/ 0 h 79078"/>
                        <a:gd name="connsiteX2" fmla="*/ 502974 w 502974"/>
                        <a:gd name="connsiteY2" fmla="*/ 39539 h 79078"/>
                        <a:gd name="connsiteX3" fmla="*/ 502974 w 502974"/>
                        <a:gd name="connsiteY3" fmla="*/ 79078 h 79078"/>
                        <a:gd name="connsiteX4" fmla="*/ 256219 w 502974"/>
                        <a:gd name="connsiteY4" fmla="*/ 66377 h 79078"/>
                        <a:gd name="connsiteX5" fmla="*/ 29700 w 502974"/>
                        <a:gd name="connsiteY5" fmla="*/ 79078 h 79078"/>
                        <a:gd name="connsiteX6" fmla="*/ 0 w 502974"/>
                        <a:gd name="connsiteY6" fmla="*/ 47255 h 79078"/>
                        <a:gd name="connsiteX7" fmla="*/ 69239 w 502974"/>
                        <a:gd name="connsiteY7" fmla="*/ 0 h 79078"/>
                        <a:gd name="connsiteX0" fmla="*/ 69239 w 502974"/>
                        <a:gd name="connsiteY0" fmla="*/ 0 h 79278"/>
                        <a:gd name="connsiteX1" fmla="*/ 463435 w 502974"/>
                        <a:gd name="connsiteY1" fmla="*/ 0 h 79278"/>
                        <a:gd name="connsiteX2" fmla="*/ 502974 w 502974"/>
                        <a:gd name="connsiteY2" fmla="*/ 39539 h 79278"/>
                        <a:gd name="connsiteX3" fmla="*/ 502974 w 502974"/>
                        <a:gd name="connsiteY3" fmla="*/ 79078 h 79278"/>
                        <a:gd name="connsiteX4" fmla="*/ 256219 w 502974"/>
                        <a:gd name="connsiteY4" fmla="*/ 66377 h 79278"/>
                        <a:gd name="connsiteX5" fmla="*/ 29700 w 502974"/>
                        <a:gd name="connsiteY5" fmla="*/ 79078 h 79278"/>
                        <a:gd name="connsiteX6" fmla="*/ 0 w 502974"/>
                        <a:gd name="connsiteY6" fmla="*/ 47255 h 79278"/>
                        <a:gd name="connsiteX7" fmla="*/ 69239 w 502974"/>
                        <a:gd name="connsiteY7" fmla="*/ 0 h 7927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02974" h="79278">
                          <a:moveTo>
                            <a:pt x="69239" y="0"/>
                          </a:moveTo>
                          <a:lnTo>
                            <a:pt x="463435" y="0"/>
                          </a:lnTo>
                          <a:cubicBezTo>
                            <a:pt x="485272" y="0"/>
                            <a:pt x="502974" y="17702"/>
                            <a:pt x="502974" y="39539"/>
                          </a:cubicBezTo>
                          <a:lnTo>
                            <a:pt x="502974" y="79078"/>
                          </a:lnTo>
                          <a:cubicBezTo>
                            <a:pt x="424357" y="69856"/>
                            <a:pt x="424546" y="64197"/>
                            <a:pt x="256219" y="66377"/>
                          </a:cubicBezTo>
                          <a:cubicBezTo>
                            <a:pt x="87892" y="68557"/>
                            <a:pt x="71127" y="80995"/>
                            <a:pt x="29700" y="79078"/>
                          </a:cubicBezTo>
                          <a:cubicBezTo>
                            <a:pt x="-11727" y="77161"/>
                            <a:pt x="9900" y="57863"/>
                            <a:pt x="0" y="47255"/>
                          </a:cubicBezTo>
                          <a:cubicBezTo>
                            <a:pt x="0" y="25418"/>
                            <a:pt x="47402" y="0"/>
                            <a:pt x="69239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87" name="フリーフォーム: 図形 386">
                      <a:extLst>
                        <a:ext uri="{FF2B5EF4-FFF2-40B4-BE49-F238E27FC236}">
                          <a16:creationId xmlns:a16="http://schemas.microsoft.com/office/drawing/2014/main" id="{8A580B2F-6772-4610-B212-16F067BBEB95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615624" y="3482004"/>
                      <a:ext cx="605299" cy="1198185"/>
                    </a:xfrm>
                    <a:custGeom>
                      <a:avLst/>
                      <a:gdLst>
                        <a:gd name="connsiteX0" fmla="*/ 153926 w 525860"/>
                        <a:gd name="connsiteY0" fmla="*/ 8707 h 1084373"/>
                        <a:gd name="connsiteX1" fmla="*/ 221596 w 525860"/>
                        <a:gd name="connsiteY1" fmla="*/ 110798 h 1084373"/>
                        <a:gd name="connsiteX2" fmla="*/ 221596 w 525860"/>
                        <a:gd name="connsiteY2" fmla="*/ 446574 h 1084373"/>
                        <a:gd name="connsiteX3" fmla="*/ 525860 w 525860"/>
                        <a:gd name="connsiteY3" fmla="*/ 973575 h 1084373"/>
                        <a:gd name="connsiteX4" fmla="*/ 333952 w 525860"/>
                        <a:gd name="connsiteY4" fmla="*/ 1084373 h 1084373"/>
                        <a:gd name="connsiteX5" fmla="*/ 24707 w 525860"/>
                        <a:gd name="connsiteY5" fmla="*/ 548745 h 1084373"/>
                        <a:gd name="connsiteX6" fmla="*/ 20743 w 525860"/>
                        <a:gd name="connsiteY6" fmla="*/ 536956 h 1084373"/>
                        <a:gd name="connsiteX7" fmla="*/ 8707 w 525860"/>
                        <a:gd name="connsiteY7" fmla="*/ 519105 h 1084373"/>
                        <a:gd name="connsiteX8" fmla="*/ 0 w 525860"/>
                        <a:gd name="connsiteY8" fmla="*/ 475977 h 1084373"/>
                        <a:gd name="connsiteX9" fmla="*/ 0 w 525860"/>
                        <a:gd name="connsiteY9" fmla="*/ 110798 h 1084373"/>
                        <a:gd name="connsiteX10" fmla="*/ 110798 w 525860"/>
                        <a:gd name="connsiteY10" fmla="*/ 0 h 1084373"/>
                        <a:gd name="connsiteX11" fmla="*/ 153926 w 525860"/>
                        <a:gd name="connsiteY11" fmla="*/ 8707 h 1084373"/>
                        <a:gd name="connsiteX0" fmla="*/ 525860 w 617300"/>
                        <a:gd name="connsiteY0" fmla="*/ 973575 h 1084373"/>
                        <a:gd name="connsiteX1" fmla="*/ 333952 w 617300"/>
                        <a:gd name="connsiteY1" fmla="*/ 1084373 h 1084373"/>
                        <a:gd name="connsiteX2" fmla="*/ 24707 w 617300"/>
                        <a:gd name="connsiteY2" fmla="*/ 548745 h 1084373"/>
                        <a:gd name="connsiteX3" fmla="*/ 20743 w 617300"/>
                        <a:gd name="connsiteY3" fmla="*/ 536956 h 1084373"/>
                        <a:gd name="connsiteX4" fmla="*/ 8707 w 617300"/>
                        <a:gd name="connsiteY4" fmla="*/ 519105 h 1084373"/>
                        <a:gd name="connsiteX5" fmla="*/ 0 w 617300"/>
                        <a:gd name="connsiteY5" fmla="*/ 475977 h 1084373"/>
                        <a:gd name="connsiteX6" fmla="*/ 0 w 617300"/>
                        <a:gd name="connsiteY6" fmla="*/ 110798 h 1084373"/>
                        <a:gd name="connsiteX7" fmla="*/ 110798 w 617300"/>
                        <a:gd name="connsiteY7" fmla="*/ 0 h 1084373"/>
                        <a:gd name="connsiteX8" fmla="*/ 153926 w 617300"/>
                        <a:gd name="connsiteY8" fmla="*/ 8707 h 1084373"/>
                        <a:gd name="connsiteX9" fmla="*/ 221596 w 617300"/>
                        <a:gd name="connsiteY9" fmla="*/ 110798 h 1084373"/>
                        <a:gd name="connsiteX10" fmla="*/ 221596 w 617300"/>
                        <a:gd name="connsiteY10" fmla="*/ 446574 h 1084373"/>
                        <a:gd name="connsiteX11" fmla="*/ 617300 w 617300"/>
                        <a:gd name="connsiteY11" fmla="*/ 1065015 h 1084373"/>
                        <a:gd name="connsiteX0" fmla="*/ 333952 w 617300"/>
                        <a:gd name="connsiteY0" fmla="*/ 1084373 h 1084373"/>
                        <a:gd name="connsiteX1" fmla="*/ 24707 w 617300"/>
                        <a:gd name="connsiteY1" fmla="*/ 548745 h 1084373"/>
                        <a:gd name="connsiteX2" fmla="*/ 20743 w 617300"/>
                        <a:gd name="connsiteY2" fmla="*/ 536956 h 1084373"/>
                        <a:gd name="connsiteX3" fmla="*/ 8707 w 617300"/>
                        <a:gd name="connsiteY3" fmla="*/ 519105 h 1084373"/>
                        <a:gd name="connsiteX4" fmla="*/ 0 w 617300"/>
                        <a:gd name="connsiteY4" fmla="*/ 475977 h 1084373"/>
                        <a:gd name="connsiteX5" fmla="*/ 0 w 617300"/>
                        <a:gd name="connsiteY5" fmla="*/ 110798 h 1084373"/>
                        <a:gd name="connsiteX6" fmla="*/ 110798 w 617300"/>
                        <a:gd name="connsiteY6" fmla="*/ 0 h 1084373"/>
                        <a:gd name="connsiteX7" fmla="*/ 153926 w 617300"/>
                        <a:gd name="connsiteY7" fmla="*/ 8707 h 1084373"/>
                        <a:gd name="connsiteX8" fmla="*/ 221596 w 617300"/>
                        <a:gd name="connsiteY8" fmla="*/ 110798 h 1084373"/>
                        <a:gd name="connsiteX9" fmla="*/ 221596 w 617300"/>
                        <a:gd name="connsiteY9" fmla="*/ 446574 h 1084373"/>
                        <a:gd name="connsiteX10" fmla="*/ 617300 w 617300"/>
                        <a:gd name="connsiteY10" fmla="*/ 1065015 h 1084373"/>
                        <a:gd name="connsiteX0" fmla="*/ 333952 w 523729"/>
                        <a:gd name="connsiteY0" fmla="*/ 1084373 h 1084373"/>
                        <a:gd name="connsiteX1" fmla="*/ 24707 w 523729"/>
                        <a:gd name="connsiteY1" fmla="*/ 548745 h 1084373"/>
                        <a:gd name="connsiteX2" fmla="*/ 20743 w 523729"/>
                        <a:gd name="connsiteY2" fmla="*/ 536956 h 1084373"/>
                        <a:gd name="connsiteX3" fmla="*/ 8707 w 523729"/>
                        <a:gd name="connsiteY3" fmla="*/ 519105 h 1084373"/>
                        <a:gd name="connsiteX4" fmla="*/ 0 w 523729"/>
                        <a:gd name="connsiteY4" fmla="*/ 475977 h 1084373"/>
                        <a:gd name="connsiteX5" fmla="*/ 0 w 523729"/>
                        <a:gd name="connsiteY5" fmla="*/ 110798 h 1084373"/>
                        <a:gd name="connsiteX6" fmla="*/ 110798 w 523729"/>
                        <a:gd name="connsiteY6" fmla="*/ 0 h 1084373"/>
                        <a:gd name="connsiteX7" fmla="*/ 153926 w 523729"/>
                        <a:gd name="connsiteY7" fmla="*/ 8707 h 1084373"/>
                        <a:gd name="connsiteX8" fmla="*/ 221596 w 523729"/>
                        <a:gd name="connsiteY8" fmla="*/ 110798 h 1084373"/>
                        <a:gd name="connsiteX9" fmla="*/ 221596 w 523729"/>
                        <a:gd name="connsiteY9" fmla="*/ 446574 h 1084373"/>
                        <a:gd name="connsiteX10" fmla="*/ 523729 w 523729"/>
                        <a:gd name="connsiteY10" fmla="*/ 941335 h 1084373"/>
                        <a:gd name="connsiteX0" fmla="*/ 353313 w 523729"/>
                        <a:gd name="connsiteY0" fmla="*/ 1069888 h 1069888"/>
                        <a:gd name="connsiteX1" fmla="*/ 24707 w 523729"/>
                        <a:gd name="connsiteY1" fmla="*/ 548745 h 1069888"/>
                        <a:gd name="connsiteX2" fmla="*/ 20743 w 523729"/>
                        <a:gd name="connsiteY2" fmla="*/ 536956 h 1069888"/>
                        <a:gd name="connsiteX3" fmla="*/ 8707 w 523729"/>
                        <a:gd name="connsiteY3" fmla="*/ 519105 h 1069888"/>
                        <a:gd name="connsiteX4" fmla="*/ 0 w 523729"/>
                        <a:gd name="connsiteY4" fmla="*/ 475977 h 1069888"/>
                        <a:gd name="connsiteX5" fmla="*/ 0 w 523729"/>
                        <a:gd name="connsiteY5" fmla="*/ 110798 h 1069888"/>
                        <a:gd name="connsiteX6" fmla="*/ 110798 w 523729"/>
                        <a:gd name="connsiteY6" fmla="*/ 0 h 1069888"/>
                        <a:gd name="connsiteX7" fmla="*/ 153926 w 523729"/>
                        <a:gd name="connsiteY7" fmla="*/ 8707 h 1069888"/>
                        <a:gd name="connsiteX8" fmla="*/ 221596 w 523729"/>
                        <a:gd name="connsiteY8" fmla="*/ 110798 h 1069888"/>
                        <a:gd name="connsiteX9" fmla="*/ 221596 w 523729"/>
                        <a:gd name="connsiteY9" fmla="*/ 446574 h 1069888"/>
                        <a:gd name="connsiteX10" fmla="*/ 523729 w 523729"/>
                        <a:gd name="connsiteY10" fmla="*/ 941335 h 1069888"/>
                        <a:gd name="connsiteX0" fmla="*/ 353313 w 531241"/>
                        <a:gd name="connsiteY0" fmla="*/ 1069888 h 1069888"/>
                        <a:gd name="connsiteX1" fmla="*/ 24707 w 531241"/>
                        <a:gd name="connsiteY1" fmla="*/ 548745 h 1069888"/>
                        <a:gd name="connsiteX2" fmla="*/ 20743 w 531241"/>
                        <a:gd name="connsiteY2" fmla="*/ 536956 h 1069888"/>
                        <a:gd name="connsiteX3" fmla="*/ 8707 w 531241"/>
                        <a:gd name="connsiteY3" fmla="*/ 519105 h 1069888"/>
                        <a:gd name="connsiteX4" fmla="*/ 0 w 531241"/>
                        <a:gd name="connsiteY4" fmla="*/ 475977 h 1069888"/>
                        <a:gd name="connsiteX5" fmla="*/ 0 w 531241"/>
                        <a:gd name="connsiteY5" fmla="*/ 110798 h 1069888"/>
                        <a:gd name="connsiteX6" fmla="*/ 110798 w 531241"/>
                        <a:gd name="connsiteY6" fmla="*/ 0 h 1069888"/>
                        <a:gd name="connsiteX7" fmla="*/ 153926 w 531241"/>
                        <a:gd name="connsiteY7" fmla="*/ 8707 h 1069888"/>
                        <a:gd name="connsiteX8" fmla="*/ 221596 w 531241"/>
                        <a:gd name="connsiteY8" fmla="*/ 110798 h 1069888"/>
                        <a:gd name="connsiteX9" fmla="*/ 221596 w 531241"/>
                        <a:gd name="connsiteY9" fmla="*/ 446574 h 1069888"/>
                        <a:gd name="connsiteX10" fmla="*/ 531241 w 531241"/>
                        <a:gd name="connsiteY10" fmla="*/ 934674 h 1069888"/>
                        <a:gd name="connsiteX0" fmla="*/ 353313 w 512067"/>
                        <a:gd name="connsiteY0" fmla="*/ 1069888 h 1069888"/>
                        <a:gd name="connsiteX1" fmla="*/ 24707 w 512067"/>
                        <a:gd name="connsiteY1" fmla="*/ 548745 h 1069888"/>
                        <a:gd name="connsiteX2" fmla="*/ 20743 w 512067"/>
                        <a:gd name="connsiteY2" fmla="*/ 536956 h 1069888"/>
                        <a:gd name="connsiteX3" fmla="*/ 8707 w 512067"/>
                        <a:gd name="connsiteY3" fmla="*/ 519105 h 1069888"/>
                        <a:gd name="connsiteX4" fmla="*/ 0 w 512067"/>
                        <a:gd name="connsiteY4" fmla="*/ 475977 h 1069888"/>
                        <a:gd name="connsiteX5" fmla="*/ 0 w 512067"/>
                        <a:gd name="connsiteY5" fmla="*/ 110798 h 1069888"/>
                        <a:gd name="connsiteX6" fmla="*/ 110798 w 512067"/>
                        <a:gd name="connsiteY6" fmla="*/ 0 h 1069888"/>
                        <a:gd name="connsiteX7" fmla="*/ 153926 w 512067"/>
                        <a:gd name="connsiteY7" fmla="*/ 8707 h 1069888"/>
                        <a:gd name="connsiteX8" fmla="*/ 221596 w 512067"/>
                        <a:gd name="connsiteY8" fmla="*/ 110798 h 1069888"/>
                        <a:gd name="connsiteX9" fmla="*/ 221596 w 512067"/>
                        <a:gd name="connsiteY9" fmla="*/ 446574 h 1069888"/>
                        <a:gd name="connsiteX10" fmla="*/ 512067 w 512067"/>
                        <a:gd name="connsiteY10" fmla="*/ 863111 h 1069888"/>
                        <a:gd name="connsiteX0" fmla="*/ 314068 w 512067"/>
                        <a:gd name="connsiteY0" fmla="*/ 994987 h 994987"/>
                        <a:gd name="connsiteX1" fmla="*/ 24707 w 512067"/>
                        <a:gd name="connsiteY1" fmla="*/ 548745 h 994987"/>
                        <a:gd name="connsiteX2" fmla="*/ 20743 w 512067"/>
                        <a:gd name="connsiteY2" fmla="*/ 536956 h 994987"/>
                        <a:gd name="connsiteX3" fmla="*/ 8707 w 512067"/>
                        <a:gd name="connsiteY3" fmla="*/ 519105 h 994987"/>
                        <a:gd name="connsiteX4" fmla="*/ 0 w 512067"/>
                        <a:gd name="connsiteY4" fmla="*/ 475977 h 994987"/>
                        <a:gd name="connsiteX5" fmla="*/ 0 w 512067"/>
                        <a:gd name="connsiteY5" fmla="*/ 110798 h 994987"/>
                        <a:gd name="connsiteX6" fmla="*/ 110798 w 512067"/>
                        <a:gd name="connsiteY6" fmla="*/ 0 h 994987"/>
                        <a:gd name="connsiteX7" fmla="*/ 153926 w 512067"/>
                        <a:gd name="connsiteY7" fmla="*/ 8707 h 994987"/>
                        <a:gd name="connsiteX8" fmla="*/ 221596 w 512067"/>
                        <a:gd name="connsiteY8" fmla="*/ 110798 h 994987"/>
                        <a:gd name="connsiteX9" fmla="*/ 221596 w 512067"/>
                        <a:gd name="connsiteY9" fmla="*/ 446574 h 994987"/>
                        <a:gd name="connsiteX10" fmla="*/ 512067 w 512067"/>
                        <a:gd name="connsiteY10" fmla="*/ 863111 h 994987"/>
                        <a:gd name="connsiteX0" fmla="*/ 322551 w 512067"/>
                        <a:gd name="connsiteY0" fmla="*/ 1013633 h 1013633"/>
                        <a:gd name="connsiteX1" fmla="*/ 24707 w 512067"/>
                        <a:gd name="connsiteY1" fmla="*/ 548745 h 1013633"/>
                        <a:gd name="connsiteX2" fmla="*/ 20743 w 512067"/>
                        <a:gd name="connsiteY2" fmla="*/ 536956 h 1013633"/>
                        <a:gd name="connsiteX3" fmla="*/ 8707 w 512067"/>
                        <a:gd name="connsiteY3" fmla="*/ 519105 h 1013633"/>
                        <a:gd name="connsiteX4" fmla="*/ 0 w 512067"/>
                        <a:gd name="connsiteY4" fmla="*/ 475977 h 1013633"/>
                        <a:gd name="connsiteX5" fmla="*/ 0 w 512067"/>
                        <a:gd name="connsiteY5" fmla="*/ 110798 h 1013633"/>
                        <a:gd name="connsiteX6" fmla="*/ 110798 w 512067"/>
                        <a:gd name="connsiteY6" fmla="*/ 0 h 1013633"/>
                        <a:gd name="connsiteX7" fmla="*/ 153926 w 512067"/>
                        <a:gd name="connsiteY7" fmla="*/ 8707 h 1013633"/>
                        <a:gd name="connsiteX8" fmla="*/ 221596 w 512067"/>
                        <a:gd name="connsiteY8" fmla="*/ 110798 h 1013633"/>
                        <a:gd name="connsiteX9" fmla="*/ 221596 w 512067"/>
                        <a:gd name="connsiteY9" fmla="*/ 446574 h 1013633"/>
                        <a:gd name="connsiteX10" fmla="*/ 512067 w 512067"/>
                        <a:gd name="connsiteY10" fmla="*/ 863111 h 1013633"/>
                        <a:gd name="connsiteX0" fmla="*/ 322551 w 512067"/>
                        <a:gd name="connsiteY0" fmla="*/ 1013633 h 1013633"/>
                        <a:gd name="connsiteX1" fmla="*/ 24707 w 512067"/>
                        <a:gd name="connsiteY1" fmla="*/ 548745 h 1013633"/>
                        <a:gd name="connsiteX2" fmla="*/ 20743 w 512067"/>
                        <a:gd name="connsiteY2" fmla="*/ 536956 h 1013633"/>
                        <a:gd name="connsiteX3" fmla="*/ 8707 w 512067"/>
                        <a:gd name="connsiteY3" fmla="*/ 519105 h 1013633"/>
                        <a:gd name="connsiteX4" fmla="*/ 0 w 512067"/>
                        <a:gd name="connsiteY4" fmla="*/ 475977 h 1013633"/>
                        <a:gd name="connsiteX5" fmla="*/ 0 w 512067"/>
                        <a:gd name="connsiteY5" fmla="*/ 110798 h 1013633"/>
                        <a:gd name="connsiteX6" fmla="*/ 110798 w 512067"/>
                        <a:gd name="connsiteY6" fmla="*/ 0 h 1013633"/>
                        <a:gd name="connsiteX7" fmla="*/ 153926 w 512067"/>
                        <a:gd name="connsiteY7" fmla="*/ 8707 h 1013633"/>
                        <a:gd name="connsiteX8" fmla="*/ 221596 w 512067"/>
                        <a:gd name="connsiteY8" fmla="*/ 110798 h 1013633"/>
                        <a:gd name="connsiteX9" fmla="*/ 221596 w 512067"/>
                        <a:gd name="connsiteY9" fmla="*/ 446574 h 1013633"/>
                        <a:gd name="connsiteX10" fmla="*/ 512067 w 512067"/>
                        <a:gd name="connsiteY10" fmla="*/ 863111 h 10136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512067" h="1013633">
                          <a:moveTo>
                            <a:pt x="322551" y="1013633"/>
                          </a:moveTo>
                          <a:lnTo>
                            <a:pt x="24707" y="548745"/>
                          </a:lnTo>
                          <a:lnTo>
                            <a:pt x="20743" y="536956"/>
                          </a:lnTo>
                          <a:lnTo>
                            <a:pt x="8707" y="519105"/>
                          </a:lnTo>
                          <a:cubicBezTo>
                            <a:pt x="3100" y="505849"/>
                            <a:pt x="0" y="491275"/>
                            <a:pt x="0" y="475977"/>
                          </a:cubicBezTo>
                          <a:lnTo>
                            <a:pt x="0" y="110798"/>
                          </a:lnTo>
                          <a:cubicBezTo>
                            <a:pt x="0" y="49606"/>
                            <a:pt x="49606" y="0"/>
                            <a:pt x="110798" y="0"/>
                          </a:cubicBezTo>
                          <a:cubicBezTo>
                            <a:pt x="126096" y="0"/>
                            <a:pt x="140670" y="3100"/>
                            <a:pt x="153926" y="8707"/>
                          </a:cubicBezTo>
                          <a:cubicBezTo>
                            <a:pt x="193693" y="25527"/>
                            <a:pt x="221596" y="64904"/>
                            <a:pt x="221596" y="110798"/>
                          </a:cubicBezTo>
                          <a:lnTo>
                            <a:pt x="221596" y="446574"/>
                          </a:lnTo>
                          <a:cubicBezTo>
                            <a:pt x="274906" y="596789"/>
                            <a:pt x="512067" y="863111"/>
                            <a:pt x="512067" y="863111"/>
                          </a:cubicBezTo>
                        </a:path>
                      </a:pathLst>
                    </a:cu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88" name="フリーフォーム: 図形 387">
                      <a:extLst>
                        <a:ext uri="{FF2B5EF4-FFF2-40B4-BE49-F238E27FC236}">
                          <a16:creationId xmlns:a16="http://schemas.microsoft.com/office/drawing/2014/main" id="{24DC8CD7-653C-45F2-B8B2-78F795F066BA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600166" y="3601008"/>
                      <a:ext cx="94380" cy="457538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89" name="四角形: 上の 2 つの角を丸める 109">
                      <a:extLst>
                        <a:ext uri="{FF2B5EF4-FFF2-40B4-BE49-F238E27FC236}">
                          <a16:creationId xmlns:a16="http://schemas.microsoft.com/office/drawing/2014/main" id="{4AECBB21-582A-4B7A-8C73-FD1FFCD92655}"/>
                        </a:ext>
                      </a:extLst>
                    </p:cNvPr>
                    <p:cNvSpPr/>
                    <p:nvPr/>
                  </p:nvSpPr>
                  <p:spPr>
                    <a:xfrm rot="12177584">
                      <a:off x="806525" y="4318275"/>
                      <a:ext cx="535643" cy="79176"/>
                    </a:xfrm>
                    <a:custGeom>
                      <a:avLst/>
                      <a:gdLst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473274 w 473274"/>
                        <a:gd name="connsiteY4" fmla="*/ 79078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91305"/>
                        <a:gd name="connsiteX1" fmla="*/ 433735 w 473274"/>
                        <a:gd name="connsiteY1" fmla="*/ 0 h 91305"/>
                        <a:gd name="connsiteX2" fmla="*/ 473274 w 473274"/>
                        <a:gd name="connsiteY2" fmla="*/ 39539 h 91305"/>
                        <a:gd name="connsiteX3" fmla="*/ 473274 w 473274"/>
                        <a:gd name="connsiteY3" fmla="*/ 79078 h 91305"/>
                        <a:gd name="connsiteX4" fmla="*/ 306045 w 473274"/>
                        <a:gd name="connsiteY4" fmla="*/ 91305 h 91305"/>
                        <a:gd name="connsiteX5" fmla="*/ 0 w 473274"/>
                        <a:gd name="connsiteY5" fmla="*/ 79078 h 91305"/>
                        <a:gd name="connsiteX6" fmla="*/ 0 w 473274"/>
                        <a:gd name="connsiteY6" fmla="*/ 79078 h 91305"/>
                        <a:gd name="connsiteX7" fmla="*/ 0 w 473274"/>
                        <a:gd name="connsiteY7" fmla="*/ 39539 h 91305"/>
                        <a:gd name="connsiteX8" fmla="*/ 39539 w 473274"/>
                        <a:gd name="connsiteY8" fmla="*/ 0 h 91305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26519 w 473274"/>
                        <a:gd name="connsiteY4" fmla="*/ 66377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51272 w 485007"/>
                        <a:gd name="connsiteY0" fmla="*/ 0 h 79078"/>
                        <a:gd name="connsiteX1" fmla="*/ 445468 w 485007"/>
                        <a:gd name="connsiteY1" fmla="*/ 0 h 79078"/>
                        <a:gd name="connsiteX2" fmla="*/ 485007 w 485007"/>
                        <a:gd name="connsiteY2" fmla="*/ 39539 h 79078"/>
                        <a:gd name="connsiteX3" fmla="*/ 485007 w 485007"/>
                        <a:gd name="connsiteY3" fmla="*/ 79078 h 79078"/>
                        <a:gd name="connsiteX4" fmla="*/ 238252 w 485007"/>
                        <a:gd name="connsiteY4" fmla="*/ 66377 h 79078"/>
                        <a:gd name="connsiteX5" fmla="*/ 11733 w 485007"/>
                        <a:gd name="connsiteY5" fmla="*/ 79078 h 79078"/>
                        <a:gd name="connsiteX6" fmla="*/ 11733 w 485007"/>
                        <a:gd name="connsiteY6" fmla="*/ 79078 h 79078"/>
                        <a:gd name="connsiteX7" fmla="*/ 0 w 485007"/>
                        <a:gd name="connsiteY7" fmla="*/ 39808 h 79078"/>
                        <a:gd name="connsiteX8" fmla="*/ 51272 w 485007"/>
                        <a:gd name="connsiteY8" fmla="*/ 0 h 79078"/>
                        <a:gd name="connsiteX0" fmla="*/ 51272 w 485007"/>
                        <a:gd name="connsiteY0" fmla="*/ 0 h 79078"/>
                        <a:gd name="connsiteX1" fmla="*/ 445468 w 485007"/>
                        <a:gd name="connsiteY1" fmla="*/ 0 h 79078"/>
                        <a:gd name="connsiteX2" fmla="*/ 485007 w 485007"/>
                        <a:gd name="connsiteY2" fmla="*/ 39539 h 79078"/>
                        <a:gd name="connsiteX3" fmla="*/ 485007 w 485007"/>
                        <a:gd name="connsiteY3" fmla="*/ 79078 h 79078"/>
                        <a:gd name="connsiteX4" fmla="*/ 238252 w 485007"/>
                        <a:gd name="connsiteY4" fmla="*/ 66377 h 79078"/>
                        <a:gd name="connsiteX5" fmla="*/ 11733 w 485007"/>
                        <a:gd name="connsiteY5" fmla="*/ 79078 h 79078"/>
                        <a:gd name="connsiteX6" fmla="*/ 0 w 485007"/>
                        <a:gd name="connsiteY6" fmla="*/ 39808 h 79078"/>
                        <a:gd name="connsiteX7" fmla="*/ 51272 w 485007"/>
                        <a:gd name="connsiteY7" fmla="*/ 0 h 79078"/>
                        <a:gd name="connsiteX0" fmla="*/ 56437 w 490172"/>
                        <a:gd name="connsiteY0" fmla="*/ 0 h 82055"/>
                        <a:gd name="connsiteX1" fmla="*/ 450633 w 490172"/>
                        <a:gd name="connsiteY1" fmla="*/ 0 h 82055"/>
                        <a:gd name="connsiteX2" fmla="*/ 490172 w 490172"/>
                        <a:gd name="connsiteY2" fmla="*/ 39539 h 82055"/>
                        <a:gd name="connsiteX3" fmla="*/ 490172 w 490172"/>
                        <a:gd name="connsiteY3" fmla="*/ 79078 h 82055"/>
                        <a:gd name="connsiteX4" fmla="*/ 243417 w 490172"/>
                        <a:gd name="connsiteY4" fmla="*/ 66377 h 82055"/>
                        <a:gd name="connsiteX5" fmla="*/ 16898 w 490172"/>
                        <a:gd name="connsiteY5" fmla="*/ 79078 h 82055"/>
                        <a:gd name="connsiteX6" fmla="*/ 5165 w 490172"/>
                        <a:gd name="connsiteY6" fmla="*/ 39808 h 82055"/>
                        <a:gd name="connsiteX7" fmla="*/ 56437 w 490172"/>
                        <a:gd name="connsiteY7" fmla="*/ 0 h 8205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90172" h="82055">
                          <a:moveTo>
                            <a:pt x="56437" y="0"/>
                          </a:moveTo>
                          <a:lnTo>
                            <a:pt x="450633" y="0"/>
                          </a:lnTo>
                          <a:cubicBezTo>
                            <a:pt x="472470" y="0"/>
                            <a:pt x="490172" y="17702"/>
                            <a:pt x="490172" y="39539"/>
                          </a:cubicBezTo>
                          <a:lnTo>
                            <a:pt x="490172" y="79078"/>
                          </a:lnTo>
                          <a:cubicBezTo>
                            <a:pt x="411555" y="69856"/>
                            <a:pt x="411744" y="64197"/>
                            <a:pt x="243417" y="66377"/>
                          </a:cubicBezTo>
                          <a:cubicBezTo>
                            <a:pt x="75090" y="68557"/>
                            <a:pt x="49040" y="89726"/>
                            <a:pt x="16898" y="79078"/>
                          </a:cubicBezTo>
                          <a:cubicBezTo>
                            <a:pt x="-15244" y="68430"/>
                            <a:pt x="9076" y="52898"/>
                            <a:pt x="5165" y="39808"/>
                          </a:cubicBezTo>
                          <a:cubicBezTo>
                            <a:pt x="5165" y="17971"/>
                            <a:pt x="34600" y="0"/>
                            <a:pt x="56437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90" name="フリーフォーム: 図形 389">
                      <a:extLst>
                        <a:ext uri="{FF2B5EF4-FFF2-40B4-BE49-F238E27FC236}">
                          <a16:creationId xmlns:a16="http://schemas.microsoft.com/office/drawing/2014/main" id="{2D15C5BA-B121-46F3-B63F-12E048C32DCB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613503" y="3714073"/>
                      <a:ext cx="558484" cy="1102095"/>
                    </a:xfrm>
                    <a:custGeom>
                      <a:avLst/>
                      <a:gdLst>
                        <a:gd name="connsiteX0" fmla="*/ 153926 w 525860"/>
                        <a:gd name="connsiteY0" fmla="*/ 8707 h 1084373"/>
                        <a:gd name="connsiteX1" fmla="*/ 221596 w 525860"/>
                        <a:gd name="connsiteY1" fmla="*/ 110798 h 1084373"/>
                        <a:gd name="connsiteX2" fmla="*/ 221596 w 525860"/>
                        <a:gd name="connsiteY2" fmla="*/ 446574 h 1084373"/>
                        <a:gd name="connsiteX3" fmla="*/ 525860 w 525860"/>
                        <a:gd name="connsiteY3" fmla="*/ 973575 h 1084373"/>
                        <a:gd name="connsiteX4" fmla="*/ 333952 w 525860"/>
                        <a:gd name="connsiteY4" fmla="*/ 1084373 h 1084373"/>
                        <a:gd name="connsiteX5" fmla="*/ 24707 w 525860"/>
                        <a:gd name="connsiteY5" fmla="*/ 548745 h 1084373"/>
                        <a:gd name="connsiteX6" fmla="*/ 20743 w 525860"/>
                        <a:gd name="connsiteY6" fmla="*/ 536956 h 1084373"/>
                        <a:gd name="connsiteX7" fmla="*/ 8707 w 525860"/>
                        <a:gd name="connsiteY7" fmla="*/ 519105 h 1084373"/>
                        <a:gd name="connsiteX8" fmla="*/ 0 w 525860"/>
                        <a:gd name="connsiteY8" fmla="*/ 475977 h 1084373"/>
                        <a:gd name="connsiteX9" fmla="*/ 0 w 525860"/>
                        <a:gd name="connsiteY9" fmla="*/ 110798 h 1084373"/>
                        <a:gd name="connsiteX10" fmla="*/ 110798 w 525860"/>
                        <a:gd name="connsiteY10" fmla="*/ 0 h 1084373"/>
                        <a:gd name="connsiteX11" fmla="*/ 153926 w 525860"/>
                        <a:gd name="connsiteY11" fmla="*/ 8707 h 1084373"/>
                        <a:gd name="connsiteX0" fmla="*/ 525860 w 617300"/>
                        <a:gd name="connsiteY0" fmla="*/ 973575 h 1084373"/>
                        <a:gd name="connsiteX1" fmla="*/ 333952 w 617300"/>
                        <a:gd name="connsiteY1" fmla="*/ 1084373 h 1084373"/>
                        <a:gd name="connsiteX2" fmla="*/ 24707 w 617300"/>
                        <a:gd name="connsiteY2" fmla="*/ 548745 h 1084373"/>
                        <a:gd name="connsiteX3" fmla="*/ 20743 w 617300"/>
                        <a:gd name="connsiteY3" fmla="*/ 536956 h 1084373"/>
                        <a:gd name="connsiteX4" fmla="*/ 8707 w 617300"/>
                        <a:gd name="connsiteY4" fmla="*/ 519105 h 1084373"/>
                        <a:gd name="connsiteX5" fmla="*/ 0 w 617300"/>
                        <a:gd name="connsiteY5" fmla="*/ 475977 h 1084373"/>
                        <a:gd name="connsiteX6" fmla="*/ 0 w 617300"/>
                        <a:gd name="connsiteY6" fmla="*/ 110798 h 1084373"/>
                        <a:gd name="connsiteX7" fmla="*/ 110798 w 617300"/>
                        <a:gd name="connsiteY7" fmla="*/ 0 h 1084373"/>
                        <a:gd name="connsiteX8" fmla="*/ 153926 w 617300"/>
                        <a:gd name="connsiteY8" fmla="*/ 8707 h 1084373"/>
                        <a:gd name="connsiteX9" fmla="*/ 221596 w 617300"/>
                        <a:gd name="connsiteY9" fmla="*/ 110798 h 1084373"/>
                        <a:gd name="connsiteX10" fmla="*/ 221596 w 617300"/>
                        <a:gd name="connsiteY10" fmla="*/ 446574 h 1084373"/>
                        <a:gd name="connsiteX11" fmla="*/ 617300 w 617300"/>
                        <a:gd name="connsiteY11" fmla="*/ 1065015 h 1084373"/>
                        <a:gd name="connsiteX0" fmla="*/ 333952 w 617300"/>
                        <a:gd name="connsiteY0" fmla="*/ 1084373 h 1084373"/>
                        <a:gd name="connsiteX1" fmla="*/ 24707 w 617300"/>
                        <a:gd name="connsiteY1" fmla="*/ 548745 h 1084373"/>
                        <a:gd name="connsiteX2" fmla="*/ 20743 w 617300"/>
                        <a:gd name="connsiteY2" fmla="*/ 536956 h 1084373"/>
                        <a:gd name="connsiteX3" fmla="*/ 8707 w 617300"/>
                        <a:gd name="connsiteY3" fmla="*/ 519105 h 1084373"/>
                        <a:gd name="connsiteX4" fmla="*/ 0 w 617300"/>
                        <a:gd name="connsiteY4" fmla="*/ 475977 h 1084373"/>
                        <a:gd name="connsiteX5" fmla="*/ 0 w 617300"/>
                        <a:gd name="connsiteY5" fmla="*/ 110798 h 1084373"/>
                        <a:gd name="connsiteX6" fmla="*/ 110798 w 617300"/>
                        <a:gd name="connsiteY6" fmla="*/ 0 h 1084373"/>
                        <a:gd name="connsiteX7" fmla="*/ 153926 w 617300"/>
                        <a:gd name="connsiteY7" fmla="*/ 8707 h 1084373"/>
                        <a:gd name="connsiteX8" fmla="*/ 221596 w 617300"/>
                        <a:gd name="connsiteY8" fmla="*/ 110798 h 1084373"/>
                        <a:gd name="connsiteX9" fmla="*/ 221596 w 617300"/>
                        <a:gd name="connsiteY9" fmla="*/ 446574 h 1084373"/>
                        <a:gd name="connsiteX10" fmla="*/ 617300 w 617300"/>
                        <a:gd name="connsiteY10" fmla="*/ 1065015 h 1084373"/>
                        <a:gd name="connsiteX0" fmla="*/ 333952 w 490650"/>
                        <a:gd name="connsiteY0" fmla="*/ 1084373 h 1084373"/>
                        <a:gd name="connsiteX1" fmla="*/ 24707 w 490650"/>
                        <a:gd name="connsiteY1" fmla="*/ 548745 h 1084373"/>
                        <a:gd name="connsiteX2" fmla="*/ 20743 w 490650"/>
                        <a:gd name="connsiteY2" fmla="*/ 536956 h 1084373"/>
                        <a:gd name="connsiteX3" fmla="*/ 8707 w 490650"/>
                        <a:gd name="connsiteY3" fmla="*/ 519105 h 1084373"/>
                        <a:gd name="connsiteX4" fmla="*/ 0 w 490650"/>
                        <a:gd name="connsiteY4" fmla="*/ 475977 h 1084373"/>
                        <a:gd name="connsiteX5" fmla="*/ 0 w 490650"/>
                        <a:gd name="connsiteY5" fmla="*/ 110798 h 1084373"/>
                        <a:gd name="connsiteX6" fmla="*/ 110798 w 490650"/>
                        <a:gd name="connsiteY6" fmla="*/ 0 h 1084373"/>
                        <a:gd name="connsiteX7" fmla="*/ 153926 w 490650"/>
                        <a:gd name="connsiteY7" fmla="*/ 8707 h 1084373"/>
                        <a:gd name="connsiteX8" fmla="*/ 221596 w 490650"/>
                        <a:gd name="connsiteY8" fmla="*/ 110798 h 1084373"/>
                        <a:gd name="connsiteX9" fmla="*/ 221596 w 490650"/>
                        <a:gd name="connsiteY9" fmla="*/ 446574 h 1084373"/>
                        <a:gd name="connsiteX10" fmla="*/ 490650 w 490650"/>
                        <a:gd name="connsiteY10" fmla="*/ 852579 h 1084373"/>
                        <a:gd name="connsiteX0" fmla="*/ 347730 w 490650"/>
                        <a:gd name="connsiteY0" fmla="*/ 997008 h 997008"/>
                        <a:gd name="connsiteX1" fmla="*/ 24707 w 490650"/>
                        <a:gd name="connsiteY1" fmla="*/ 548745 h 997008"/>
                        <a:gd name="connsiteX2" fmla="*/ 20743 w 490650"/>
                        <a:gd name="connsiteY2" fmla="*/ 536956 h 997008"/>
                        <a:gd name="connsiteX3" fmla="*/ 8707 w 490650"/>
                        <a:gd name="connsiteY3" fmla="*/ 519105 h 997008"/>
                        <a:gd name="connsiteX4" fmla="*/ 0 w 490650"/>
                        <a:gd name="connsiteY4" fmla="*/ 475977 h 997008"/>
                        <a:gd name="connsiteX5" fmla="*/ 0 w 490650"/>
                        <a:gd name="connsiteY5" fmla="*/ 110798 h 997008"/>
                        <a:gd name="connsiteX6" fmla="*/ 110798 w 490650"/>
                        <a:gd name="connsiteY6" fmla="*/ 0 h 997008"/>
                        <a:gd name="connsiteX7" fmla="*/ 153926 w 490650"/>
                        <a:gd name="connsiteY7" fmla="*/ 8707 h 997008"/>
                        <a:gd name="connsiteX8" fmla="*/ 221596 w 490650"/>
                        <a:gd name="connsiteY8" fmla="*/ 110798 h 997008"/>
                        <a:gd name="connsiteX9" fmla="*/ 221596 w 490650"/>
                        <a:gd name="connsiteY9" fmla="*/ 446574 h 997008"/>
                        <a:gd name="connsiteX10" fmla="*/ 490650 w 490650"/>
                        <a:gd name="connsiteY10" fmla="*/ 852579 h 997008"/>
                        <a:gd name="connsiteX0" fmla="*/ 347730 w 490650"/>
                        <a:gd name="connsiteY0" fmla="*/ 997008 h 997008"/>
                        <a:gd name="connsiteX1" fmla="*/ 24707 w 490650"/>
                        <a:gd name="connsiteY1" fmla="*/ 548745 h 997008"/>
                        <a:gd name="connsiteX2" fmla="*/ 20743 w 490650"/>
                        <a:gd name="connsiteY2" fmla="*/ 536956 h 997008"/>
                        <a:gd name="connsiteX3" fmla="*/ 8707 w 490650"/>
                        <a:gd name="connsiteY3" fmla="*/ 519105 h 997008"/>
                        <a:gd name="connsiteX4" fmla="*/ 0 w 490650"/>
                        <a:gd name="connsiteY4" fmla="*/ 475977 h 997008"/>
                        <a:gd name="connsiteX5" fmla="*/ 0 w 490650"/>
                        <a:gd name="connsiteY5" fmla="*/ 110798 h 997008"/>
                        <a:gd name="connsiteX6" fmla="*/ 110798 w 490650"/>
                        <a:gd name="connsiteY6" fmla="*/ 0 h 997008"/>
                        <a:gd name="connsiteX7" fmla="*/ 153926 w 490650"/>
                        <a:gd name="connsiteY7" fmla="*/ 8707 h 997008"/>
                        <a:gd name="connsiteX8" fmla="*/ 206146 w 490650"/>
                        <a:gd name="connsiteY8" fmla="*/ 131207 h 997008"/>
                        <a:gd name="connsiteX9" fmla="*/ 221596 w 490650"/>
                        <a:gd name="connsiteY9" fmla="*/ 446574 h 997008"/>
                        <a:gd name="connsiteX10" fmla="*/ 490650 w 490650"/>
                        <a:gd name="connsiteY10" fmla="*/ 852579 h 997008"/>
                        <a:gd name="connsiteX0" fmla="*/ 347730 w 465288"/>
                        <a:gd name="connsiteY0" fmla="*/ 997008 h 997008"/>
                        <a:gd name="connsiteX1" fmla="*/ 24707 w 465288"/>
                        <a:gd name="connsiteY1" fmla="*/ 548745 h 997008"/>
                        <a:gd name="connsiteX2" fmla="*/ 20743 w 465288"/>
                        <a:gd name="connsiteY2" fmla="*/ 536956 h 997008"/>
                        <a:gd name="connsiteX3" fmla="*/ 8707 w 465288"/>
                        <a:gd name="connsiteY3" fmla="*/ 519105 h 997008"/>
                        <a:gd name="connsiteX4" fmla="*/ 0 w 465288"/>
                        <a:gd name="connsiteY4" fmla="*/ 475977 h 997008"/>
                        <a:gd name="connsiteX5" fmla="*/ 0 w 465288"/>
                        <a:gd name="connsiteY5" fmla="*/ 110798 h 997008"/>
                        <a:gd name="connsiteX6" fmla="*/ 110798 w 465288"/>
                        <a:gd name="connsiteY6" fmla="*/ 0 h 997008"/>
                        <a:gd name="connsiteX7" fmla="*/ 153926 w 465288"/>
                        <a:gd name="connsiteY7" fmla="*/ 8707 h 997008"/>
                        <a:gd name="connsiteX8" fmla="*/ 206146 w 465288"/>
                        <a:gd name="connsiteY8" fmla="*/ 131207 h 997008"/>
                        <a:gd name="connsiteX9" fmla="*/ 221596 w 465288"/>
                        <a:gd name="connsiteY9" fmla="*/ 446574 h 997008"/>
                        <a:gd name="connsiteX10" fmla="*/ 465288 w 465288"/>
                        <a:gd name="connsiteY10" fmla="*/ 777445 h 997008"/>
                        <a:gd name="connsiteX0" fmla="*/ 347730 w 465288"/>
                        <a:gd name="connsiteY0" fmla="*/ 997008 h 997008"/>
                        <a:gd name="connsiteX1" fmla="*/ 285827 w 465288"/>
                        <a:gd name="connsiteY1" fmla="*/ 880043 h 997008"/>
                        <a:gd name="connsiteX2" fmla="*/ 24707 w 465288"/>
                        <a:gd name="connsiteY2" fmla="*/ 548745 h 997008"/>
                        <a:gd name="connsiteX3" fmla="*/ 20743 w 465288"/>
                        <a:gd name="connsiteY3" fmla="*/ 536956 h 997008"/>
                        <a:gd name="connsiteX4" fmla="*/ 8707 w 465288"/>
                        <a:gd name="connsiteY4" fmla="*/ 519105 h 997008"/>
                        <a:gd name="connsiteX5" fmla="*/ 0 w 465288"/>
                        <a:gd name="connsiteY5" fmla="*/ 475977 h 997008"/>
                        <a:gd name="connsiteX6" fmla="*/ 0 w 465288"/>
                        <a:gd name="connsiteY6" fmla="*/ 110798 h 997008"/>
                        <a:gd name="connsiteX7" fmla="*/ 110798 w 465288"/>
                        <a:gd name="connsiteY7" fmla="*/ 0 h 997008"/>
                        <a:gd name="connsiteX8" fmla="*/ 153926 w 465288"/>
                        <a:gd name="connsiteY8" fmla="*/ 8707 h 997008"/>
                        <a:gd name="connsiteX9" fmla="*/ 206146 w 465288"/>
                        <a:gd name="connsiteY9" fmla="*/ 131207 h 997008"/>
                        <a:gd name="connsiteX10" fmla="*/ 221596 w 465288"/>
                        <a:gd name="connsiteY10" fmla="*/ 446574 h 997008"/>
                        <a:gd name="connsiteX11" fmla="*/ 465288 w 465288"/>
                        <a:gd name="connsiteY11" fmla="*/ 777445 h 997008"/>
                        <a:gd name="connsiteX0" fmla="*/ 285827 w 465288"/>
                        <a:gd name="connsiteY0" fmla="*/ 880043 h 880043"/>
                        <a:gd name="connsiteX1" fmla="*/ 24707 w 465288"/>
                        <a:gd name="connsiteY1" fmla="*/ 548745 h 880043"/>
                        <a:gd name="connsiteX2" fmla="*/ 20743 w 465288"/>
                        <a:gd name="connsiteY2" fmla="*/ 536956 h 880043"/>
                        <a:gd name="connsiteX3" fmla="*/ 8707 w 465288"/>
                        <a:gd name="connsiteY3" fmla="*/ 519105 h 880043"/>
                        <a:gd name="connsiteX4" fmla="*/ 0 w 465288"/>
                        <a:gd name="connsiteY4" fmla="*/ 475977 h 880043"/>
                        <a:gd name="connsiteX5" fmla="*/ 0 w 465288"/>
                        <a:gd name="connsiteY5" fmla="*/ 110798 h 880043"/>
                        <a:gd name="connsiteX6" fmla="*/ 110798 w 465288"/>
                        <a:gd name="connsiteY6" fmla="*/ 0 h 880043"/>
                        <a:gd name="connsiteX7" fmla="*/ 153926 w 465288"/>
                        <a:gd name="connsiteY7" fmla="*/ 8707 h 880043"/>
                        <a:gd name="connsiteX8" fmla="*/ 206146 w 465288"/>
                        <a:gd name="connsiteY8" fmla="*/ 131207 h 880043"/>
                        <a:gd name="connsiteX9" fmla="*/ 221596 w 465288"/>
                        <a:gd name="connsiteY9" fmla="*/ 446574 h 880043"/>
                        <a:gd name="connsiteX10" fmla="*/ 465288 w 465288"/>
                        <a:gd name="connsiteY10" fmla="*/ 777445 h 880043"/>
                        <a:gd name="connsiteX0" fmla="*/ 323096 w 465288"/>
                        <a:gd name="connsiteY0" fmla="*/ 934556 h 934556"/>
                        <a:gd name="connsiteX1" fmla="*/ 24707 w 465288"/>
                        <a:gd name="connsiteY1" fmla="*/ 548745 h 934556"/>
                        <a:gd name="connsiteX2" fmla="*/ 20743 w 465288"/>
                        <a:gd name="connsiteY2" fmla="*/ 536956 h 934556"/>
                        <a:gd name="connsiteX3" fmla="*/ 8707 w 465288"/>
                        <a:gd name="connsiteY3" fmla="*/ 519105 h 934556"/>
                        <a:gd name="connsiteX4" fmla="*/ 0 w 465288"/>
                        <a:gd name="connsiteY4" fmla="*/ 475977 h 934556"/>
                        <a:gd name="connsiteX5" fmla="*/ 0 w 465288"/>
                        <a:gd name="connsiteY5" fmla="*/ 110798 h 934556"/>
                        <a:gd name="connsiteX6" fmla="*/ 110798 w 465288"/>
                        <a:gd name="connsiteY6" fmla="*/ 0 h 934556"/>
                        <a:gd name="connsiteX7" fmla="*/ 153926 w 465288"/>
                        <a:gd name="connsiteY7" fmla="*/ 8707 h 934556"/>
                        <a:gd name="connsiteX8" fmla="*/ 206146 w 465288"/>
                        <a:gd name="connsiteY8" fmla="*/ 131207 h 934556"/>
                        <a:gd name="connsiteX9" fmla="*/ 221596 w 465288"/>
                        <a:gd name="connsiteY9" fmla="*/ 446574 h 934556"/>
                        <a:gd name="connsiteX10" fmla="*/ 465288 w 465288"/>
                        <a:gd name="connsiteY10" fmla="*/ 777445 h 934556"/>
                        <a:gd name="connsiteX0" fmla="*/ 299949 w 465288"/>
                        <a:gd name="connsiteY0" fmla="*/ 914214 h 914214"/>
                        <a:gd name="connsiteX1" fmla="*/ 24707 w 465288"/>
                        <a:gd name="connsiteY1" fmla="*/ 548745 h 914214"/>
                        <a:gd name="connsiteX2" fmla="*/ 20743 w 465288"/>
                        <a:gd name="connsiteY2" fmla="*/ 536956 h 914214"/>
                        <a:gd name="connsiteX3" fmla="*/ 8707 w 465288"/>
                        <a:gd name="connsiteY3" fmla="*/ 519105 h 914214"/>
                        <a:gd name="connsiteX4" fmla="*/ 0 w 465288"/>
                        <a:gd name="connsiteY4" fmla="*/ 475977 h 914214"/>
                        <a:gd name="connsiteX5" fmla="*/ 0 w 465288"/>
                        <a:gd name="connsiteY5" fmla="*/ 110798 h 914214"/>
                        <a:gd name="connsiteX6" fmla="*/ 110798 w 465288"/>
                        <a:gd name="connsiteY6" fmla="*/ 0 h 914214"/>
                        <a:gd name="connsiteX7" fmla="*/ 153926 w 465288"/>
                        <a:gd name="connsiteY7" fmla="*/ 8707 h 914214"/>
                        <a:gd name="connsiteX8" fmla="*/ 206146 w 465288"/>
                        <a:gd name="connsiteY8" fmla="*/ 131207 h 914214"/>
                        <a:gd name="connsiteX9" fmla="*/ 221596 w 465288"/>
                        <a:gd name="connsiteY9" fmla="*/ 446574 h 914214"/>
                        <a:gd name="connsiteX10" fmla="*/ 465288 w 465288"/>
                        <a:gd name="connsiteY10" fmla="*/ 777445 h 914214"/>
                        <a:gd name="connsiteX0" fmla="*/ 331351 w 465288"/>
                        <a:gd name="connsiteY0" fmla="*/ 932344 h 932344"/>
                        <a:gd name="connsiteX1" fmla="*/ 24707 w 465288"/>
                        <a:gd name="connsiteY1" fmla="*/ 548745 h 932344"/>
                        <a:gd name="connsiteX2" fmla="*/ 20743 w 465288"/>
                        <a:gd name="connsiteY2" fmla="*/ 536956 h 932344"/>
                        <a:gd name="connsiteX3" fmla="*/ 8707 w 465288"/>
                        <a:gd name="connsiteY3" fmla="*/ 519105 h 932344"/>
                        <a:gd name="connsiteX4" fmla="*/ 0 w 465288"/>
                        <a:gd name="connsiteY4" fmla="*/ 475977 h 932344"/>
                        <a:gd name="connsiteX5" fmla="*/ 0 w 465288"/>
                        <a:gd name="connsiteY5" fmla="*/ 110798 h 932344"/>
                        <a:gd name="connsiteX6" fmla="*/ 110798 w 465288"/>
                        <a:gd name="connsiteY6" fmla="*/ 0 h 932344"/>
                        <a:gd name="connsiteX7" fmla="*/ 153926 w 465288"/>
                        <a:gd name="connsiteY7" fmla="*/ 8707 h 932344"/>
                        <a:gd name="connsiteX8" fmla="*/ 206146 w 465288"/>
                        <a:gd name="connsiteY8" fmla="*/ 131207 h 932344"/>
                        <a:gd name="connsiteX9" fmla="*/ 221596 w 465288"/>
                        <a:gd name="connsiteY9" fmla="*/ 446574 h 932344"/>
                        <a:gd name="connsiteX10" fmla="*/ 465288 w 465288"/>
                        <a:gd name="connsiteY10" fmla="*/ 777445 h 932344"/>
                        <a:gd name="connsiteX0" fmla="*/ 331351 w 465288"/>
                        <a:gd name="connsiteY0" fmla="*/ 932344 h 932344"/>
                        <a:gd name="connsiteX1" fmla="*/ 24707 w 465288"/>
                        <a:gd name="connsiteY1" fmla="*/ 548745 h 932344"/>
                        <a:gd name="connsiteX2" fmla="*/ 20743 w 465288"/>
                        <a:gd name="connsiteY2" fmla="*/ 536956 h 932344"/>
                        <a:gd name="connsiteX3" fmla="*/ 8707 w 465288"/>
                        <a:gd name="connsiteY3" fmla="*/ 519105 h 932344"/>
                        <a:gd name="connsiteX4" fmla="*/ 0 w 465288"/>
                        <a:gd name="connsiteY4" fmla="*/ 475977 h 932344"/>
                        <a:gd name="connsiteX5" fmla="*/ 0 w 465288"/>
                        <a:gd name="connsiteY5" fmla="*/ 110798 h 932344"/>
                        <a:gd name="connsiteX6" fmla="*/ 110798 w 465288"/>
                        <a:gd name="connsiteY6" fmla="*/ 0 h 932344"/>
                        <a:gd name="connsiteX7" fmla="*/ 153926 w 465288"/>
                        <a:gd name="connsiteY7" fmla="*/ 8707 h 932344"/>
                        <a:gd name="connsiteX8" fmla="*/ 206146 w 465288"/>
                        <a:gd name="connsiteY8" fmla="*/ 131207 h 932344"/>
                        <a:gd name="connsiteX9" fmla="*/ 221596 w 465288"/>
                        <a:gd name="connsiteY9" fmla="*/ 446574 h 932344"/>
                        <a:gd name="connsiteX10" fmla="*/ 465288 w 465288"/>
                        <a:gd name="connsiteY10" fmla="*/ 777445 h 932344"/>
                        <a:gd name="connsiteX0" fmla="*/ 331351 w 465288"/>
                        <a:gd name="connsiteY0" fmla="*/ 932344 h 932344"/>
                        <a:gd name="connsiteX1" fmla="*/ 20743 w 465288"/>
                        <a:gd name="connsiteY1" fmla="*/ 536956 h 932344"/>
                        <a:gd name="connsiteX2" fmla="*/ 8707 w 465288"/>
                        <a:gd name="connsiteY2" fmla="*/ 519105 h 932344"/>
                        <a:gd name="connsiteX3" fmla="*/ 0 w 465288"/>
                        <a:gd name="connsiteY3" fmla="*/ 475977 h 932344"/>
                        <a:gd name="connsiteX4" fmla="*/ 0 w 465288"/>
                        <a:gd name="connsiteY4" fmla="*/ 110798 h 932344"/>
                        <a:gd name="connsiteX5" fmla="*/ 110798 w 465288"/>
                        <a:gd name="connsiteY5" fmla="*/ 0 h 932344"/>
                        <a:gd name="connsiteX6" fmla="*/ 153926 w 465288"/>
                        <a:gd name="connsiteY6" fmla="*/ 8707 h 932344"/>
                        <a:gd name="connsiteX7" fmla="*/ 206146 w 465288"/>
                        <a:gd name="connsiteY7" fmla="*/ 131207 h 932344"/>
                        <a:gd name="connsiteX8" fmla="*/ 221596 w 465288"/>
                        <a:gd name="connsiteY8" fmla="*/ 446574 h 932344"/>
                        <a:gd name="connsiteX9" fmla="*/ 465288 w 465288"/>
                        <a:gd name="connsiteY9" fmla="*/ 777445 h 932344"/>
                        <a:gd name="connsiteX0" fmla="*/ 331351 w 465288"/>
                        <a:gd name="connsiteY0" fmla="*/ 932344 h 932344"/>
                        <a:gd name="connsiteX1" fmla="*/ 8707 w 465288"/>
                        <a:gd name="connsiteY1" fmla="*/ 519105 h 932344"/>
                        <a:gd name="connsiteX2" fmla="*/ 0 w 465288"/>
                        <a:gd name="connsiteY2" fmla="*/ 475977 h 932344"/>
                        <a:gd name="connsiteX3" fmla="*/ 0 w 465288"/>
                        <a:gd name="connsiteY3" fmla="*/ 110798 h 932344"/>
                        <a:gd name="connsiteX4" fmla="*/ 110798 w 465288"/>
                        <a:gd name="connsiteY4" fmla="*/ 0 h 932344"/>
                        <a:gd name="connsiteX5" fmla="*/ 153926 w 465288"/>
                        <a:gd name="connsiteY5" fmla="*/ 8707 h 932344"/>
                        <a:gd name="connsiteX6" fmla="*/ 206146 w 465288"/>
                        <a:gd name="connsiteY6" fmla="*/ 131207 h 932344"/>
                        <a:gd name="connsiteX7" fmla="*/ 221596 w 465288"/>
                        <a:gd name="connsiteY7" fmla="*/ 446574 h 932344"/>
                        <a:gd name="connsiteX8" fmla="*/ 465288 w 465288"/>
                        <a:gd name="connsiteY8" fmla="*/ 777445 h 932344"/>
                        <a:gd name="connsiteX0" fmla="*/ 331351 w 465288"/>
                        <a:gd name="connsiteY0" fmla="*/ 932344 h 932344"/>
                        <a:gd name="connsiteX1" fmla="*/ 8707 w 465288"/>
                        <a:gd name="connsiteY1" fmla="*/ 519105 h 932344"/>
                        <a:gd name="connsiteX2" fmla="*/ 0 w 465288"/>
                        <a:gd name="connsiteY2" fmla="*/ 475977 h 932344"/>
                        <a:gd name="connsiteX3" fmla="*/ 0 w 465288"/>
                        <a:gd name="connsiteY3" fmla="*/ 110798 h 932344"/>
                        <a:gd name="connsiteX4" fmla="*/ 110798 w 465288"/>
                        <a:gd name="connsiteY4" fmla="*/ 0 h 932344"/>
                        <a:gd name="connsiteX5" fmla="*/ 153926 w 465288"/>
                        <a:gd name="connsiteY5" fmla="*/ 8707 h 932344"/>
                        <a:gd name="connsiteX6" fmla="*/ 206146 w 465288"/>
                        <a:gd name="connsiteY6" fmla="*/ 131207 h 932344"/>
                        <a:gd name="connsiteX7" fmla="*/ 221596 w 465288"/>
                        <a:gd name="connsiteY7" fmla="*/ 446574 h 932344"/>
                        <a:gd name="connsiteX8" fmla="*/ 465288 w 465288"/>
                        <a:gd name="connsiteY8" fmla="*/ 777445 h 932344"/>
                        <a:gd name="connsiteX0" fmla="*/ 331351 w 465288"/>
                        <a:gd name="connsiteY0" fmla="*/ 932344 h 932344"/>
                        <a:gd name="connsiteX1" fmla="*/ 8707 w 465288"/>
                        <a:gd name="connsiteY1" fmla="*/ 519105 h 932344"/>
                        <a:gd name="connsiteX2" fmla="*/ 0 w 465288"/>
                        <a:gd name="connsiteY2" fmla="*/ 475977 h 932344"/>
                        <a:gd name="connsiteX3" fmla="*/ 0 w 465288"/>
                        <a:gd name="connsiteY3" fmla="*/ 110798 h 932344"/>
                        <a:gd name="connsiteX4" fmla="*/ 110798 w 465288"/>
                        <a:gd name="connsiteY4" fmla="*/ 0 h 932344"/>
                        <a:gd name="connsiteX5" fmla="*/ 153926 w 465288"/>
                        <a:gd name="connsiteY5" fmla="*/ 8707 h 932344"/>
                        <a:gd name="connsiteX6" fmla="*/ 206146 w 465288"/>
                        <a:gd name="connsiteY6" fmla="*/ 131207 h 932344"/>
                        <a:gd name="connsiteX7" fmla="*/ 221596 w 465288"/>
                        <a:gd name="connsiteY7" fmla="*/ 446574 h 932344"/>
                        <a:gd name="connsiteX8" fmla="*/ 465288 w 465288"/>
                        <a:gd name="connsiteY8" fmla="*/ 777445 h 932344"/>
                        <a:gd name="connsiteX0" fmla="*/ 331351 w 472463"/>
                        <a:gd name="connsiteY0" fmla="*/ 932344 h 932344"/>
                        <a:gd name="connsiteX1" fmla="*/ 8707 w 472463"/>
                        <a:gd name="connsiteY1" fmla="*/ 519105 h 932344"/>
                        <a:gd name="connsiteX2" fmla="*/ 0 w 472463"/>
                        <a:gd name="connsiteY2" fmla="*/ 475977 h 932344"/>
                        <a:gd name="connsiteX3" fmla="*/ 0 w 472463"/>
                        <a:gd name="connsiteY3" fmla="*/ 110798 h 932344"/>
                        <a:gd name="connsiteX4" fmla="*/ 110798 w 472463"/>
                        <a:gd name="connsiteY4" fmla="*/ 0 h 932344"/>
                        <a:gd name="connsiteX5" fmla="*/ 153926 w 472463"/>
                        <a:gd name="connsiteY5" fmla="*/ 8707 h 932344"/>
                        <a:gd name="connsiteX6" fmla="*/ 206146 w 472463"/>
                        <a:gd name="connsiteY6" fmla="*/ 131207 h 932344"/>
                        <a:gd name="connsiteX7" fmla="*/ 221596 w 472463"/>
                        <a:gd name="connsiteY7" fmla="*/ 446574 h 932344"/>
                        <a:gd name="connsiteX8" fmla="*/ 472463 w 472463"/>
                        <a:gd name="connsiteY8" fmla="*/ 793220 h 932344"/>
                        <a:gd name="connsiteX0" fmla="*/ 331351 w 472463"/>
                        <a:gd name="connsiteY0" fmla="*/ 932344 h 932344"/>
                        <a:gd name="connsiteX1" fmla="*/ 8707 w 472463"/>
                        <a:gd name="connsiteY1" fmla="*/ 519105 h 932344"/>
                        <a:gd name="connsiteX2" fmla="*/ 0 w 472463"/>
                        <a:gd name="connsiteY2" fmla="*/ 475977 h 932344"/>
                        <a:gd name="connsiteX3" fmla="*/ 0 w 472463"/>
                        <a:gd name="connsiteY3" fmla="*/ 110798 h 932344"/>
                        <a:gd name="connsiteX4" fmla="*/ 110798 w 472463"/>
                        <a:gd name="connsiteY4" fmla="*/ 0 h 932344"/>
                        <a:gd name="connsiteX5" fmla="*/ 153926 w 472463"/>
                        <a:gd name="connsiteY5" fmla="*/ 8707 h 932344"/>
                        <a:gd name="connsiteX6" fmla="*/ 206146 w 472463"/>
                        <a:gd name="connsiteY6" fmla="*/ 131207 h 932344"/>
                        <a:gd name="connsiteX7" fmla="*/ 221596 w 472463"/>
                        <a:gd name="connsiteY7" fmla="*/ 446574 h 932344"/>
                        <a:gd name="connsiteX8" fmla="*/ 472463 w 472463"/>
                        <a:gd name="connsiteY8" fmla="*/ 793220 h 93234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72463" h="932344">
                          <a:moveTo>
                            <a:pt x="331351" y="932344"/>
                          </a:moveTo>
                          <a:cubicBezTo>
                            <a:pt x="198497" y="810228"/>
                            <a:pt x="90067" y="702211"/>
                            <a:pt x="8707" y="519105"/>
                          </a:cubicBezTo>
                          <a:cubicBezTo>
                            <a:pt x="3100" y="505849"/>
                            <a:pt x="0" y="491275"/>
                            <a:pt x="0" y="475977"/>
                          </a:cubicBezTo>
                          <a:lnTo>
                            <a:pt x="0" y="110798"/>
                          </a:lnTo>
                          <a:cubicBezTo>
                            <a:pt x="0" y="49606"/>
                            <a:pt x="49606" y="0"/>
                            <a:pt x="110798" y="0"/>
                          </a:cubicBezTo>
                          <a:cubicBezTo>
                            <a:pt x="126096" y="0"/>
                            <a:pt x="140670" y="3100"/>
                            <a:pt x="153926" y="8707"/>
                          </a:cubicBezTo>
                          <a:cubicBezTo>
                            <a:pt x="193693" y="25527"/>
                            <a:pt x="206146" y="85313"/>
                            <a:pt x="206146" y="131207"/>
                          </a:cubicBezTo>
                          <a:lnTo>
                            <a:pt x="221596" y="446574"/>
                          </a:lnTo>
                          <a:cubicBezTo>
                            <a:pt x="296776" y="623373"/>
                            <a:pt x="472463" y="793220"/>
                            <a:pt x="472463" y="793220"/>
                          </a:cubicBezTo>
                        </a:path>
                      </a:pathLst>
                    </a:cu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91" name="フリーフォーム: 図形 390">
                      <a:extLst>
                        <a:ext uri="{FF2B5EF4-FFF2-40B4-BE49-F238E27FC236}">
                          <a16:creationId xmlns:a16="http://schemas.microsoft.com/office/drawing/2014/main" id="{6862372C-9A8A-47E7-8C2D-0119BFBA6954}"/>
                        </a:ext>
                      </a:extLst>
                    </p:cNvPr>
                    <p:cNvSpPr/>
                    <p:nvPr/>
                  </p:nvSpPr>
                  <p:spPr>
                    <a:xfrm rot="19623778">
                      <a:off x="605797" y="3814934"/>
                      <a:ext cx="94380" cy="457538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92" name="四角形: 上の 2 つの角を丸める 109">
                      <a:extLst>
                        <a:ext uri="{FF2B5EF4-FFF2-40B4-BE49-F238E27FC236}">
                          <a16:creationId xmlns:a16="http://schemas.microsoft.com/office/drawing/2014/main" id="{D0636D17-6F3B-435F-B1CB-1B4F7E24521E}"/>
                        </a:ext>
                      </a:extLst>
                    </p:cNvPr>
                    <p:cNvSpPr/>
                    <p:nvPr/>
                  </p:nvSpPr>
                  <p:spPr>
                    <a:xfrm rot="12177584">
                      <a:off x="733744" y="4498753"/>
                      <a:ext cx="564378" cy="110868"/>
                    </a:xfrm>
                    <a:custGeom>
                      <a:avLst/>
                      <a:gdLst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473274 w 473274"/>
                        <a:gd name="connsiteY4" fmla="*/ 79078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91305"/>
                        <a:gd name="connsiteX1" fmla="*/ 433735 w 473274"/>
                        <a:gd name="connsiteY1" fmla="*/ 0 h 91305"/>
                        <a:gd name="connsiteX2" fmla="*/ 473274 w 473274"/>
                        <a:gd name="connsiteY2" fmla="*/ 39539 h 91305"/>
                        <a:gd name="connsiteX3" fmla="*/ 473274 w 473274"/>
                        <a:gd name="connsiteY3" fmla="*/ 79078 h 91305"/>
                        <a:gd name="connsiteX4" fmla="*/ 306045 w 473274"/>
                        <a:gd name="connsiteY4" fmla="*/ 91305 h 91305"/>
                        <a:gd name="connsiteX5" fmla="*/ 0 w 473274"/>
                        <a:gd name="connsiteY5" fmla="*/ 79078 h 91305"/>
                        <a:gd name="connsiteX6" fmla="*/ 0 w 473274"/>
                        <a:gd name="connsiteY6" fmla="*/ 79078 h 91305"/>
                        <a:gd name="connsiteX7" fmla="*/ 0 w 473274"/>
                        <a:gd name="connsiteY7" fmla="*/ 39539 h 91305"/>
                        <a:gd name="connsiteX8" fmla="*/ 39539 w 473274"/>
                        <a:gd name="connsiteY8" fmla="*/ 0 h 91305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26519 w 473274"/>
                        <a:gd name="connsiteY4" fmla="*/ 66377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585176"/>
                        <a:gd name="connsiteY0" fmla="*/ 0 h 116264"/>
                        <a:gd name="connsiteX1" fmla="*/ 433735 w 585176"/>
                        <a:gd name="connsiteY1" fmla="*/ 0 h 116264"/>
                        <a:gd name="connsiteX2" fmla="*/ 473274 w 585176"/>
                        <a:gd name="connsiteY2" fmla="*/ 39539 h 116264"/>
                        <a:gd name="connsiteX3" fmla="*/ 585176 w 585176"/>
                        <a:gd name="connsiteY3" fmla="*/ 116264 h 116264"/>
                        <a:gd name="connsiteX4" fmla="*/ 226519 w 585176"/>
                        <a:gd name="connsiteY4" fmla="*/ 66377 h 116264"/>
                        <a:gd name="connsiteX5" fmla="*/ 0 w 585176"/>
                        <a:gd name="connsiteY5" fmla="*/ 79078 h 116264"/>
                        <a:gd name="connsiteX6" fmla="*/ 0 w 585176"/>
                        <a:gd name="connsiteY6" fmla="*/ 79078 h 116264"/>
                        <a:gd name="connsiteX7" fmla="*/ 0 w 585176"/>
                        <a:gd name="connsiteY7" fmla="*/ 39539 h 116264"/>
                        <a:gd name="connsiteX8" fmla="*/ 39539 w 585176"/>
                        <a:gd name="connsiteY8" fmla="*/ 0 h 116264"/>
                        <a:gd name="connsiteX0" fmla="*/ 39539 w 585176"/>
                        <a:gd name="connsiteY0" fmla="*/ 0 h 116264"/>
                        <a:gd name="connsiteX1" fmla="*/ 433735 w 585176"/>
                        <a:gd name="connsiteY1" fmla="*/ 0 h 116264"/>
                        <a:gd name="connsiteX2" fmla="*/ 473274 w 585176"/>
                        <a:gd name="connsiteY2" fmla="*/ 39539 h 116264"/>
                        <a:gd name="connsiteX3" fmla="*/ 585176 w 585176"/>
                        <a:gd name="connsiteY3" fmla="*/ 116264 h 116264"/>
                        <a:gd name="connsiteX4" fmla="*/ 226519 w 585176"/>
                        <a:gd name="connsiteY4" fmla="*/ 66377 h 116264"/>
                        <a:gd name="connsiteX5" fmla="*/ 0 w 585176"/>
                        <a:gd name="connsiteY5" fmla="*/ 79078 h 116264"/>
                        <a:gd name="connsiteX6" fmla="*/ 0 w 585176"/>
                        <a:gd name="connsiteY6" fmla="*/ 79078 h 116264"/>
                        <a:gd name="connsiteX7" fmla="*/ 0 w 585176"/>
                        <a:gd name="connsiteY7" fmla="*/ 39539 h 116264"/>
                        <a:gd name="connsiteX8" fmla="*/ 39539 w 585176"/>
                        <a:gd name="connsiteY8" fmla="*/ 0 h 116264"/>
                        <a:gd name="connsiteX0" fmla="*/ 39539 w 585176"/>
                        <a:gd name="connsiteY0" fmla="*/ 0 h 116264"/>
                        <a:gd name="connsiteX1" fmla="*/ 433735 w 585176"/>
                        <a:gd name="connsiteY1" fmla="*/ 0 h 116264"/>
                        <a:gd name="connsiteX2" fmla="*/ 473274 w 585176"/>
                        <a:gd name="connsiteY2" fmla="*/ 39539 h 116264"/>
                        <a:gd name="connsiteX3" fmla="*/ 585176 w 585176"/>
                        <a:gd name="connsiteY3" fmla="*/ 116264 h 116264"/>
                        <a:gd name="connsiteX4" fmla="*/ 226519 w 585176"/>
                        <a:gd name="connsiteY4" fmla="*/ 66377 h 116264"/>
                        <a:gd name="connsiteX5" fmla="*/ 0 w 585176"/>
                        <a:gd name="connsiteY5" fmla="*/ 79078 h 116264"/>
                        <a:gd name="connsiteX6" fmla="*/ 0 w 585176"/>
                        <a:gd name="connsiteY6" fmla="*/ 79078 h 116264"/>
                        <a:gd name="connsiteX7" fmla="*/ 0 w 585176"/>
                        <a:gd name="connsiteY7" fmla="*/ 39539 h 116264"/>
                        <a:gd name="connsiteX8" fmla="*/ 39539 w 585176"/>
                        <a:gd name="connsiteY8" fmla="*/ 0 h 116264"/>
                        <a:gd name="connsiteX0" fmla="*/ 39539 w 585176"/>
                        <a:gd name="connsiteY0" fmla="*/ 0 h 116264"/>
                        <a:gd name="connsiteX1" fmla="*/ 433735 w 585176"/>
                        <a:gd name="connsiteY1" fmla="*/ 0 h 116264"/>
                        <a:gd name="connsiteX2" fmla="*/ 473274 w 585176"/>
                        <a:gd name="connsiteY2" fmla="*/ 39539 h 116264"/>
                        <a:gd name="connsiteX3" fmla="*/ 585176 w 585176"/>
                        <a:gd name="connsiteY3" fmla="*/ 116264 h 116264"/>
                        <a:gd name="connsiteX4" fmla="*/ 229910 w 585176"/>
                        <a:gd name="connsiteY4" fmla="*/ 48684 h 116264"/>
                        <a:gd name="connsiteX5" fmla="*/ 0 w 585176"/>
                        <a:gd name="connsiteY5" fmla="*/ 79078 h 116264"/>
                        <a:gd name="connsiteX6" fmla="*/ 0 w 585176"/>
                        <a:gd name="connsiteY6" fmla="*/ 79078 h 116264"/>
                        <a:gd name="connsiteX7" fmla="*/ 0 w 585176"/>
                        <a:gd name="connsiteY7" fmla="*/ 39539 h 116264"/>
                        <a:gd name="connsiteX8" fmla="*/ 39539 w 58517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13240 w 598416"/>
                        <a:gd name="connsiteY6" fmla="*/ 79078 h 116264"/>
                        <a:gd name="connsiteX7" fmla="*/ 0 w 598416"/>
                        <a:gd name="connsiteY7" fmla="*/ 34239 h 116264"/>
                        <a:gd name="connsiteX8" fmla="*/ 52779 w 59841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23170 w 598416"/>
                        <a:gd name="connsiteY6" fmla="*/ 83054 h 116264"/>
                        <a:gd name="connsiteX7" fmla="*/ 0 w 598416"/>
                        <a:gd name="connsiteY7" fmla="*/ 34239 h 116264"/>
                        <a:gd name="connsiteX8" fmla="*/ 52779 w 59841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63322 w 598416"/>
                        <a:gd name="connsiteY6" fmla="*/ 74365 h 116264"/>
                        <a:gd name="connsiteX7" fmla="*/ 0 w 598416"/>
                        <a:gd name="connsiteY7" fmla="*/ 34239 h 116264"/>
                        <a:gd name="connsiteX8" fmla="*/ 52779 w 59841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63322 w 598416"/>
                        <a:gd name="connsiteY6" fmla="*/ 74365 h 116264"/>
                        <a:gd name="connsiteX7" fmla="*/ 0 w 598416"/>
                        <a:gd name="connsiteY7" fmla="*/ 34239 h 116264"/>
                        <a:gd name="connsiteX8" fmla="*/ 52779 w 59841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0 w 598416"/>
                        <a:gd name="connsiteY6" fmla="*/ 34239 h 116264"/>
                        <a:gd name="connsiteX7" fmla="*/ 52779 w 598416"/>
                        <a:gd name="connsiteY7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0 w 598416"/>
                        <a:gd name="connsiteY6" fmla="*/ 34239 h 116264"/>
                        <a:gd name="connsiteX7" fmla="*/ 52779 w 598416"/>
                        <a:gd name="connsiteY7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28174 w 598416"/>
                        <a:gd name="connsiteY5" fmla="*/ 75531 h 116264"/>
                        <a:gd name="connsiteX6" fmla="*/ 0 w 598416"/>
                        <a:gd name="connsiteY6" fmla="*/ 34239 h 116264"/>
                        <a:gd name="connsiteX7" fmla="*/ 52779 w 598416"/>
                        <a:gd name="connsiteY7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28174 w 598416"/>
                        <a:gd name="connsiteY5" fmla="*/ 75531 h 116264"/>
                        <a:gd name="connsiteX6" fmla="*/ 0 w 598416"/>
                        <a:gd name="connsiteY6" fmla="*/ 34239 h 116264"/>
                        <a:gd name="connsiteX7" fmla="*/ 52779 w 598416"/>
                        <a:gd name="connsiteY7" fmla="*/ 0 h 1162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98416" h="116264">
                          <a:moveTo>
                            <a:pt x="52779" y="0"/>
                          </a:moveTo>
                          <a:lnTo>
                            <a:pt x="446975" y="0"/>
                          </a:lnTo>
                          <a:cubicBezTo>
                            <a:pt x="468812" y="0"/>
                            <a:pt x="486514" y="17702"/>
                            <a:pt x="486514" y="39539"/>
                          </a:cubicBezTo>
                          <a:lnTo>
                            <a:pt x="598416" y="116264"/>
                          </a:lnTo>
                          <a:cubicBezTo>
                            <a:pt x="519799" y="107042"/>
                            <a:pt x="338190" y="55473"/>
                            <a:pt x="243150" y="48684"/>
                          </a:cubicBezTo>
                          <a:cubicBezTo>
                            <a:pt x="148110" y="41895"/>
                            <a:pt x="107315" y="66309"/>
                            <a:pt x="28174" y="75531"/>
                          </a:cubicBezTo>
                          <a:cubicBezTo>
                            <a:pt x="-6106" y="67677"/>
                            <a:pt x="4413" y="49185"/>
                            <a:pt x="0" y="34239"/>
                          </a:cubicBezTo>
                          <a:cubicBezTo>
                            <a:pt x="0" y="12402"/>
                            <a:pt x="30942" y="0"/>
                            <a:pt x="52779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93" name="フリーフォーム: 図形 392">
                      <a:extLst>
                        <a:ext uri="{FF2B5EF4-FFF2-40B4-BE49-F238E27FC236}">
                          <a16:creationId xmlns:a16="http://schemas.microsoft.com/office/drawing/2014/main" id="{66D1601C-F7A2-4F9F-BFDA-3AF49084FB6C}"/>
                        </a:ext>
                      </a:extLst>
                    </p:cNvPr>
                    <p:cNvSpPr/>
                    <p:nvPr/>
                  </p:nvSpPr>
                  <p:spPr>
                    <a:xfrm rot="17497709">
                      <a:off x="765675" y="4070511"/>
                      <a:ext cx="422053" cy="1037353"/>
                    </a:xfrm>
                    <a:custGeom>
                      <a:avLst/>
                      <a:gdLst>
                        <a:gd name="connsiteX0" fmla="*/ 315192 w 334508"/>
                        <a:gd name="connsiteY0" fmla="*/ 37879 h 991241"/>
                        <a:gd name="connsiteX1" fmla="*/ 321704 w 334508"/>
                        <a:gd name="connsiteY1" fmla="*/ 143203 h 991241"/>
                        <a:gd name="connsiteX2" fmla="*/ 189158 w 334508"/>
                        <a:gd name="connsiteY2" fmla="*/ 372778 h 991241"/>
                        <a:gd name="connsiteX3" fmla="*/ 189158 w 334508"/>
                        <a:gd name="connsiteY3" fmla="*/ 897301 h 991241"/>
                        <a:gd name="connsiteX4" fmla="*/ 95218 w 334508"/>
                        <a:gd name="connsiteY4" fmla="*/ 991241 h 991241"/>
                        <a:gd name="connsiteX5" fmla="*/ 1278 w 334508"/>
                        <a:gd name="connsiteY5" fmla="*/ 897301 h 991241"/>
                        <a:gd name="connsiteX6" fmla="*/ 1278 w 334508"/>
                        <a:gd name="connsiteY6" fmla="*/ 355893 h 991241"/>
                        <a:gd name="connsiteX7" fmla="*/ 1484 w 334508"/>
                        <a:gd name="connsiteY7" fmla="*/ 354871 h 991241"/>
                        <a:gd name="connsiteX8" fmla="*/ 0 w 334508"/>
                        <a:gd name="connsiteY8" fmla="*/ 333581 h 991241"/>
                        <a:gd name="connsiteX9" fmla="*/ 12082 w 334508"/>
                        <a:gd name="connsiteY9" fmla="*/ 297652 h 991241"/>
                        <a:gd name="connsiteX10" fmla="*/ 156366 w 334508"/>
                        <a:gd name="connsiteY10" fmla="*/ 47745 h 991241"/>
                        <a:gd name="connsiteX11" fmla="*/ 286764 w 334508"/>
                        <a:gd name="connsiteY11" fmla="*/ 12805 h 991241"/>
                        <a:gd name="connsiteX12" fmla="*/ 315192 w 334508"/>
                        <a:gd name="connsiteY12" fmla="*/ 37879 h 991241"/>
                        <a:gd name="connsiteX0" fmla="*/ 95218 w 334508"/>
                        <a:gd name="connsiteY0" fmla="*/ 991241 h 1082681"/>
                        <a:gd name="connsiteX1" fmla="*/ 1278 w 334508"/>
                        <a:gd name="connsiteY1" fmla="*/ 897301 h 1082681"/>
                        <a:gd name="connsiteX2" fmla="*/ 1278 w 334508"/>
                        <a:gd name="connsiteY2" fmla="*/ 355893 h 1082681"/>
                        <a:gd name="connsiteX3" fmla="*/ 1484 w 334508"/>
                        <a:gd name="connsiteY3" fmla="*/ 354871 h 1082681"/>
                        <a:gd name="connsiteX4" fmla="*/ 0 w 334508"/>
                        <a:gd name="connsiteY4" fmla="*/ 333581 h 1082681"/>
                        <a:gd name="connsiteX5" fmla="*/ 12082 w 334508"/>
                        <a:gd name="connsiteY5" fmla="*/ 297652 h 1082681"/>
                        <a:gd name="connsiteX6" fmla="*/ 156366 w 334508"/>
                        <a:gd name="connsiteY6" fmla="*/ 47745 h 1082681"/>
                        <a:gd name="connsiteX7" fmla="*/ 286764 w 334508"/>
                        <a:gd name="connsiteY7" fmla="*/ 12805 h 1082681"/>
                        <a:gd name="connsiteX8" fmla="*/ 315192 w 334508"/>
                        <a:gd name="connsiteY8" fmla="*/ 37879 h 1082681"/>
                        <a:gd name="connsiteX9" fmla="*/ 321704 w 334508"/>
                        <a:gd name="connsiteY9" fmla="*/ 143203 h 1082681"/>
                        <a:gd name="connsiteX10" fmla="*/ 189158 w 334508"/>
                        <a:gd name="connsiteY10" fmla="*/ 372778 h 1082681"/>
                        <a:gd name="connsiteX11" fmla="*/ 189158 w 334508"/>
                        <a:gd name="connsiteY11" fmla="*/ 897301 h 1082681"/>
                        <a:gd name="connsiteX12" fmla="*/ 186658 w 334508"/>
                        <a:gd name="connsiteY12" fmla="*/ 1082681 h 1082681"/>
                        <a:gd name="connsiteX0" fmla="*/ 95218 w 334508"/>
                        <a:gd name="connsiteY0" fmla="*/ 991241 h 991241"/>
                        <a:gd name="connsiteX1" fmla="*/ 1278 w 334508"/>
                        <a:gd name="connsiteY1" fmla="*/ 897301 h 991241"/>
                        <a:gd name="connsiteX2" fmla="*/ 1278 w 334508"/>
                        <a:gd name="connsiteY2" fmla="*/ 355893 h 991241"/>
                        <a:gd name="connsiteX3" fmla="*/ 1484 w 334508"/>
                        <a:gd name="connsiteY3" fmla="*/ 354871 h 991241"/>
                        <a:gd name="connsiteX4" fmla="*/ 0 w 334508"/>
                        <a:gd name="connsiteY4" fmla="*/ 333581 h 991241"/>
                        <a:gd name="connsiteX5" fmla="*/ 12082 w 334508"/>
                        <a:gd name="connsiteY5" fmla="*/ 297652 h 991241"/>
                        <a:gd name="connsiteX6" fmla="*/ 156366 w 334508"/>
                        <a:gd name="connsiteY6" fmla="*/ 47745 h 991241"/>
                        <a:gd name="connsiteX7" fmla="*/ 286764 w 334508"/>
                        <a:gd name="connsiteY7" fmla="*/ 12805 h 991241"/>
                        <a:gd name="connsiteX8" fmla="*/ 315192 w 334508"/>
                        <a:gd name="connsiteY8" fmla="*/ 37879 h 991241"/>
                        <a:gd name="connsiteX9" fmla="*/ 321704 w 334508"/>
                        <a:gd name="connsiteY9" fmla="*/ 143203 h 991241"/>
                        <a:gd name="connsiteX10" fmla="*/ 189158 w 334508"/>
                        <a:gd name="connsiteY10" fmla="*/ 372778 h 991241"/>
                        <a:gd name="connsiteX11" fmla="*/ 189158 w 334508"/>
                        <a:gd name="connsiteY11" fmla="*/ 897301 h 991241"/>
                        <a:gd name="connsiteX0" fmla="*/ 1278 w 334508"/>
                        <a:gd name="connsiteY0" fmla="*/ 897301 h 897301"/>
                        <a:gd name="connsiteX1" fmla="*/ 1278 w 334508"/>
                        <a:gd name="connsiteY1" fmla="*/ 355893 h 897301"/>
                        <a:gd name="connsiteX2" fmla="*/ 1484 w 334508"/>
                        <a:gd name="connsiteY2" fmla="*/ 354871 h 897301"/>
                        <a:gd name="connsiteX3" fmla="*/ 0 w 334508"/>
                        <a:gd name="connsiteY3" fmla="*/ 333581 h 897301"/>
                        <a:gd name="connsiteX4" fmla="*/ 12082 w 334508"/>
                        <a:gd name="connsiteY4" fmla="*/ 297652 h 897301"/>
                        <a:gd name="connsiteX5" fmla="*/ 156366 w 334508"/>
                        <a:gd name="connsiteY5" fmla="*/ 47745 h 897301"/>
                        <a:gd name="connsiteX6" fmla="*/ 286764 w 334508"/>
                        <a:gd name="connsiteY6" fmla="*/ 12805 h 897301"/>
                        <a:gd name="connsiteX7" fmla="*/ 315192 w 334508"/>
                        <a:gd name="connsiteY7" fmla="*/ 37879 h 897301"/>
                        <a:gd name="connsiteX8" fmla="*/ 321704 w 334508"/>
                        <a:gd name="connsiteY8" fmla="*/ 143203 h 897301"/>
                        <a:gd name="connsiteX9" fmla="*/ 189158 w 334508"/>
                        <a:gd name="connsiteY9" fmla="*/ 372778 h 897301"/>
                        <a:gd name="connsiteX10" fmla="*/ 189158 w 334508"/>
                        <a:gd name="connsiteY10" fmla="*/ 897301 h 897301"/>
                        <a:gd name="connsiteX0" fmla="*/ 0 w 408583"/>
                        <a:gd name="connsiteY0" fmla="*/ 664187 h 897301"/>
                        <a:gd name="connsiteX1" fmla="*/ 75353 w 408583"/>
                        <a:gd name="connsiteY1" fmla="*/ 355893 h 897301"/>
                        <a:gd name="connsiteX2" fmla="*/ 75559 w 408583"/>
                        <a:gd name="connsiteY2" fmla="*/ 354871 h 897301"/>
                        <a:gd name="connsiteX3" fmla="*/ 74075 w 408583"/>
                        <a:gd name="connsiteY3" fmla="*/ 333581 h 897301"/>
                        <a:gd name="connsiteX4" fmla="*/ 86157 w 408583"/>
                        <a:gd name="connsiteY4" fmla="*/ 297652 h 897301"/>
                        <a:gd name="connsiteX5" fmla="*/ 230441 w 408583"/>
                        <a:gd name="connsiteY5" fmla="*/ 47745 h 897301"/>
                        <a:gd name="connsiteX6" fmla="*/ 360839 w 408583"/>
                        <a:gd name="connsiteY6" fmla="*/ 12805 h 897301"/>
                        <a:gd name="connsiteX7" fmla="*/ 389267 w 408583"/>
                        <a:gd name="connsiteY7" fmla="*/ 37879 h 897301"/>
                        <a:gd name="connsiteX8" fmla="*/ 395779 w 408583"/>
                        <a:gd name="connsiteY8" fmla="*/ 143203 h 897301"/>
                        <a:gd name="connsiteX9" fmla="*/ 263233 w 408583"/>
                        <a:gd name="connsiteY9" fmla="*/ 372778 h 897301"/>
                        <a:gd name="connsiteX10" fmla="*/ 263233 w 408583"/>
                        <a:gd name="connsiteY10" fmla="*/ 897301 h 897301"/>
                        <a:gd name="connsiteX0" fmla="*/ 5451 w 334508"/>
                        <a:gd name="connsiteY0" fmla="*/ 881985 h 897301"/>
                        <a:gd name="connsiteX1" fmla="*/ 1278 w 334508"/>
                        <a:gd name="connsiteY1" fmla="*/ 355893 h 897301"/>
                        <a:gd name="connsiteX2" fmla="*/ 1484 w 334508"/>
                        <a:gd name="connsiteY2" fmla="*/ 354871 h 897301"/>
                        <a:gd name="connsiteX3" fmla="*/ 0 w 334508"/>
                        <a:gd name="connsiteY3" fmla="*/ 333581 h 897301"/>
                        <a:gd name="connsiteX4" fmla="*/ 12082 w 334508"/>
                        <a:gd name="connsiteY4" fmla="*/ 297652 h 897301"/>
                        <a:gd name="connsiteX5" fmla="*/ 156366 w 334508"/>
                        <a:gd name="connsiteY5" fmla="*/ 47745 h 897301"/>
                        <a:gd name="connsiteX6" fmla="*/ 286764 w 334508"/>
                        <a:gd name="connsiteY6" fmla="*/ 12805 h 897301"/>
                        <a:gd name="connsiteX7" fmla="*/ 315192 w 334508"/>
                        <a:gd name="connsiteY7" fmla="*/ 37879 h 897301"/>
                        <a:gd name="connsiteX8" fmla="*/ 321704 w 334508"/>
                        <a:gd name="connsiteY8" fmla="*/ 143203 h 897301"/>
                        <a:gd name="connsiteX9" fmla="*/ 189158 w 334508"/>
                        <a:gd name="connsiteY9" fmla="*/ 372778 h 897301"/>
                        <a:gd name="connsiteX10" fmla="*/ 189158 w 334508"/>
                        <a:gd name="connsiteY10" fmla="*/ 897301 h 897301"/>
                        <a:gd name="connsiteX0" fmla="*/ 5451 w 334508"/>
                        <a:gd name="connsiteY0" fmla="*/ 881985 h 881985"/>
                        <a:gd name="connsiteX1" fmla="*/ 1278 w 334508"/>
                        <a:gd name="connsiteY1" fmla="*/ 355893 h 881985"/>
                        <a:gd name="connsiteX2" fmla="*/ 1484 w 334508"/>
                        <a:gd name="connsiteY2" fmla="*/ 354871 h 881985"/>
                        <a:gd name="connsiteX3" fmla="*/ 0 w 334508"/>
                        <a:gd name="connsiteY3" fmla="*/ 333581 h 881985"/>
                        <a:gd name="connsiteX4" fmla="*/ 12082 w 334508"/>
                        <a:gd name="connsiteY4" fmla="*/ 297652 h 881985"/>
                        <a:gd name="connsiteX5" fmla="*/ 156366 w 334508"/>
                        <a:gd name="connsiteY5" fmla="*/ 47745 h 881985"/>
                        <a:gd name="connsiteX6" fmla="*/ 286764 w 334508"/>
                        <a:gd name="connsiteY6" fmla="*/ 12805 h 881985"/>
                        <a:gd name="connsiteX7" fmla="*/ 315192 w 334508"/>
                        <a:gd name="connsiteY7" fmla="*/ 37879 h 881985"/>
                        <a:gd name="connsiteX8" fmla="*/ 321704 w 334508"/>
                        <a:gd name="connsiteY8" fmla="*/ 143203 h 881985"/>
                        <a:gd name="connsiteX9" fmla="*/ 189158 w 334508"/>
                        <a:gd name="connsiteY9" fmla="*/ 372778 h 881985"/>
                        <a:gd name="connsiteX10" fmla="*/ 194708 w 334508"/>
                        <a:gd name="connsiteY10" fmla="*/ 816544 h 881985"/>
                        <a:gd name="connsiteX0" fmla="*/ 4173 w 333230"/>
                        <a:gd name="connsiteY0" fmla="*/ 881985 h 881985"/>
                        <a:gd name="connsiteX1" fmla="*/ 0 w 333230"/>
                        <a:gd name="connsiteY1" fmla="*/ 355893 h 881985"/>
                        <a:gd name="connsiteX2" fmla="*/ 206 w 333230"/>
                        <a:gd name="connsiteY2" fmla="*/ 354871 h 881985"/>
                        <a:gd name="connsiteX3" fmla="*/ 10804 w 333230"/>
                        <a:gd name="connsiteY3" fmla="*/ 297652 h 881985"/>
                        <a:gd name="connsiteX4" fmla="*/ 155088 w 333230"/>
                        <a:gd name="connsiteY4" fmla="*/ 47745 h 881985"/>
                        <a:gd name="connsiteX5" fmla="*/ 285486 w 333230"/>
                        <a:gd name="connsiteY5" fmla="*/ 12805 h 881985"/>
                        <a:gd name="connsiteX6" fmla="*/ 313914 w 333230"/>
                        <a:gd name="connsiteY6" fmla="*/ 37879 h 881985"/>
                        <a:gd name="connsiteX7" fmla="*/ 320426 w 333230"/>
                        <a:gd name="connsiteY7" fmla="*/ 143203 h 881985"/>
                        <a:gd name="connsiteX8" fmla="*/ 187880 w 333230"/>
                        <a:gd name="connsiteY8" fmla="*/ 372778 h 881985"/>
                        <a:gd name="connsiteX9" fmla="*/ 193430 w 333230"/>
                        <a:gd name="connsiteY9" fmla="*/ 816544 h 881985"/>
                        <a:gd name="connsiteX0" fmla="*/ 4173 w 333230"/>
                        <a:gd name="connsiteY0" fmla="*/ 881985 h 881985"/>
                        <a:gd name="connsiteX1" fmla="*/ 0 w 333230"/>
                        <a:gd name="connsiteY1" fmla="*/ 355893 h 881985"/>
                        <a:gd name="connsiteX2" fmla="*/ 38936 w 333230"/>
                        <a:gd name="connsiteY2" fmla="*/ 219973 h 881985"/>
                        <a:gd name="connsiteX3" fmla="*/ 10804 w 333230"/>
                        <a:gd name="connsiteY3" fmla="*/ 297652 h 881985"/>
                        <a:gd name="connsiteX4" fmla="*/ 155088 w 333230"/>
                        <a:gd name="connsiteY4" fmla="*/ 47745 h 881985"/>
                        <a:gd name="connsiteX5" fmla="*/ 285486 w 333230"/>
                        <a:gd name="connsiteY5" fmla="*/ 12805 h 881985"/>
                        <a:gd name="connsiteX6" fmla="*/ 313914 w 333230"/>
                        <a:gd name="connsiteY6" fmla="*/ 37879 h 881985"/>
                        <a:gd name="connsiteX7" fmla="*/ 320426 w 333230"/>
                        <a:gd name="connsiteY7" fmla="*/ 143203 h 881985"/>
                        <a:gd name="connsiteX8" fmla="*/ 187880 w 333230"/>
                        <a:gd name="connsiteY8" fmla="*/ 372778 h 881985"/>
                        <a:gd name="connsiteX9" fmla="*/ 193430 w 333230"/>
                        <a:gd name="connsiteY9" fmla="*/ 816544 h 881985"/>
                        <a:gd name="connsiteX0" fmla="*/ 8149 w 337206"/>
                        <a:gd name="connsiteY0" fmla="*/ 881985 h 881985"/>
                        <a:gd name="connsiteX1" fmla="*/ 3976 w 337206"/>
                        <a:gd name="connsiteY1" fmla="*/ 355893 h 881985"/>
                        <a:gd name="connsiteX2" fmla="*/ 14780 w 337206"/>
                        <a:gd name="connsiteY2" fmla="*/ 297652 h 881985"/>
                        <a:gd name="connsiteX3" fmla="*/ 159064 w 337206"/>
                        <a:gd name="connsiteY3" fmla="*/ 47745 h 881985"/>
                        <a:gd name="connsiteX4" fmla="*/ 289462 w 337206"/>
                        <a:gd name="connsiteY4" fmla="*/ 12805 h 881985"/>
                        <a:gd name="connsiteX5" fmla="*/ 317890 w 337206"/>
                        <a:gd name="connsiteY5" fmla="*/ 37879 h 881985"/>
                        <a:gd name="connsiteX6" fmla="*/ 324402 w 337206"/>
                        <a:gd name="connsiteY6" fmla="*/ 143203 h 881985"/>
                        <a:gd name="connsiteX7" fmla="*/ 191856 w 337206"/>
                        <a:gd name="connsiteY7" fmla="*/ 372778 h 881985"/>
                        <a:gd name="connsiteX8" fmla="*/ 197406 w 337206"/>
                        <a:gd name="connsiteY8" fmla="*/ 816544 h 881985"/>
                        <a:gd name="connsiteX0" fmla="*/ 4173 w 333230"/>
                        <a:gd name="connsiteY0" fmla="*/ 881985 h 881985"/>
                        <a:gd name="connsiteX1" fmla="*/ 0 w 333230"/>
                        <a:gd name="connsiteY1" fmla="*/ 355893 h 881985"/>
                        <a:gd name="connsiteX2" fmla="*/ 29175 w 333230"/>
                        <a:gd name="connsiteY2" fmla="*/ 266459 h 881985"/>
                        <a:gd name="connsiteX3" fmla="*/ 155088 w 333230"/>
                        <a:gd name="connsiteY3" fmla="*/ 47745 h 881985"/>
                        <a:gd name="connsiteX4" fmla="*/ 285486 w 333230"/>
                        <a:gd name="connsiteY4" fmla="*/ 12805 h 881985"/>
                        <a:gd name="connsiteX5" fmla="*/ 313914 w 333230"/>
                        <a:gd name="connsiteY5" fmla="*/ 37879 h 881985"/>
                        <a:gd name="connsiteX6" fmla="*/ 320426 w 333230"/>
                        <a:gd name="connsiteY6" fmla="*/ 143203 h 881985"/>
                        <a:gd name="connsiteX7" fmla="*/ 187880 w 333230"/>
                        <a:gd name="connsiteY7" fmla="*/ 372778 h 881985"/>
                        <a:gd name="connsiteX8" fmla="*/ 193430 w 333230"/>
                        <a:gd name="connsiteY8" fmla="*/ 816544 h 881985"/>
                        <a:gd name="connsiteX0" fmla="*/ 10790 w 339847"/>
                        <a:gd name="connsiteY0" fmla="*/ 881985 h 881985"/>
                        <a:gd name="connsiteX1" fmla="*/ 0 w 339847"/>
                        <a:gd name="connsiteY1" fmla="*/ 399502 h 881985"/>
                        <a:gd name="connsiteX2" fmla="*/ 35792 w 339847"/>
                        <a:gd name="connsiteY2" fmla="*/ 266459 h 881985"/>
                        <a:gd name="connsiteX3" fmla="*/ 161705 w 339847"/>
                        <a:gd name="connsiteY3" fmla="*/ 47745 h 881985"/>
                        <a:gd name="connsiteX4" fmla="*/ 292103 w 339847"/>
                        <a:gd name="connsiteY4" fmla="*/ 12805 h 881985"/>
                        <a:gd name="connsiteX5" fmla="*/ 320531 w 339847"/>
                        <a:gd name="connsiteY5" fmla="*/ 37879 h 881985"/>
                        <a:gd name="connsiteX6" fmla="*/ 327043 w 339847"/>
                        <a:gd name="connsiteY6" fmla="*/ 143203 h 881985"/>
                        <a:gd name="connsiteX7" fmla="*/ 194497 w 339847"/>
                        <a:gd name="connsiteY7" fmla="*/ 372778 h 881985"/>
                        <a:gd name="connsiteX8" fmla="*/ 200047 w 339847"/>
                        <a:gd name="connsiteY8" fmla="*/ 816544 h 881985"/>
                        <a:gd name="connsiteX0" fmla="*/ 11117 w 340174"/>
                        <a:gd name="connsiteY0" fmla="*/ 881985 h 881985"/>
                        <a:gd name="connsiteX1" fmla="*/ 327 w 340174"/>
                        <a:gd name="connsiteY1" fmla="*/ 399502 h 881985"/>
                        <a:gd name="connsiteX2" fmla="*/ 36119 w 340174"/>
                        <a:gd name="connsiteY2" fmla="*/ 266459 h 881985"/>
                        <a:gd name="connsiteX3" fmla="*/ 162032 w 340174"/>
                        <a:gd name="connsiteY3" fmla="*/ 47745 h 881985"/>
                        <a:gd name="connsiteX4" fmla="*/ 292430 w 340174"/>
                        <a:gd name="connsiteY4" fmla="*/ 12805 h 881985"/>
                        <a:gd name="connsiteX5" fmla="*/ 320858 w 340174"/>
                        <a:gd name="connsiteY5" fmla="*/ 37879 h 881985"/>
                        <a:gd name="connsiteX6" fmla="*/ 327370 w 340174"/>
                        <a:gd name="connsiteY6" fmla="*/ 143203 h 881985"/>
                        <a:gd name="connsiteX7" fmla="*/ 194824 w 340174"/>
                        <a:gd name="connsiteY7" fmla="*/ 372778 h 881985"/>
                        <a:gd name="connsiteX8" fmla="*/ 200374 w 340174"/>
                        <a:gd name="connsiteY8" fmla="*/ 816544 h 881985"/>
                        <a:gd name="connsiteX0" fmla="*/ 13668 w 342725"/>
                        <a:gd name="connsiteY0" fmla="*/ 881985 h 881985"/>
                        <a:gd name="connsiteX1" fmla="*/ 280 w 342725"/>
                        <a:gd name="connsiteY1" fmla="*/ 479088 h 881985"/>
                        <a:gd name="connsiteX2" fmla="*/ 38670 w 342725"/>
                        <a:gd name="connsiteY2" fmla="*/ 266459 h 881985"/>
                        <a:gd name="connsiteX3" fmla="*/ 164583 w 342725"/>
                        <a:gd name="connsiteY3" fmla="*/ 47745 h 881985"/>
                        <a:gd name="connsiteX4" fmla="*/ 294981 w 342725"/>
                        <a:gd name="connsiteY4" fmla="*/ 12805 h 881985"/>
                        <a:gd name="connsiteX5" fmla="*/ 323409 w 342725"/>
                        <a:gd name="connsiteY5" fmla="*/ 37879 h 881985"/>
                        <a:gd name="connsiteX6" fmla="*/ 329921 w 342725"/>
                        <a:gd name="connsiteY6" fmla="*/ 143203 h 881985"/>
                        <a:gd name="connsiteX7" fmla="*/ 197375 w 342725"/>
                        <a:gd name="connsiteY7" fmla="*/ 372778 h 881985"/>
                        <a:gd name="connsiteX8" fmla="*/ 202925 w 342725"/>
                        <a:gd name="connsiteY8" fmla="*/ 816544 h 881985"/>
                        <a:gd name="connsiteX0" fmla="*/ 25969 w 355026"/>
                        <a:gd name="connsiteY0" fmla="*/ 881985 h 881985"/>
                        <a:gd name="connsiteX1" fmla="*/ 165 w 355026"/>
                        <a:gd name="connsiteY1" fmla="*/ 490842 h 881985"/>
                        <a:gd name="connsiteX2" fmla="*/ 50971 w 355026"/>
                        <a:gd name="connsiteY2" fmla="*/ 266459 h 881985"/>
                        <a:gd name="connsiteX3" fmla="*/ 176884 w 355026"/>
                        <a:gd name="connsiteY3" fmla="*/ 47745 h 881985"/>
                        <a:gd name="connsiteX4" fmla="*/ 307282 w 355026"/>
                        <a:gd name="connsiteY4" fmla="*/ 12805 h 881985"/>
                        <a:gd name="connsiteX5" fmla="*/ 335710 w 355026"/>
                        <a:gd name="connsiteY5" fmla="*/ 37879 h 881985"/>
                        <a:gd name="connsiteX6" fmla="*/ 342222 w 355026"/>
                        <a:gd name="connsiteY6" fmla="*/ 143203 h 881985"/>
                        <a:gd name="connsiteX7" fmla="*/ 209676 w 355026"/>
                        <a:gd name="connsiteY7" fmla="*/ 372778 h 881985"/>
                        <a:gd name="connsiteX8" fmla="*/ 215226 w 355026"/>
                        <a:gd name="connsiteY8" fmla="*/ 816544 h 881985"/>
                        <a:gd name="connsiteX0" fmla="*/ 25969 w 355026"/>
                        <a:gd name="connsiteY0" fmla="*/ 881985 h 881985"/>
                        <a:gd name="connsiteX1" fmla="*/ 165 w 355026"/>
                        <a:gd name="connsiteY1" fmla="*/ 490842 h 881985"/>
                        <a:gd name="connsiteX2" fmla="*/ 50971 w 355026"/>
                        <a:gd name="connsiteY2" fmla="*/ 266459 h 881985"/>
                        <a:gd name="connsiteX3" fmla="*/ 176884 w 355026"/>
                        <a:gd name="connsiteY3" fmla="*/ 47745 h 881985"/>
                        <a:gd name="connsiteX4" fmla="*/ 307282 w 355026"/>
                        <a:gd name="connsiteY4" fmla="*/ 12805 h 881985"/>
                        <a:gd name="connsiteX5" fmla="*/ 335710 w 355026"/>
                        <a:gd name="connsiteY5" fmla="*/ 37879 h 881985"/>
                        <a:gd name="connsiteX6" fmla="*/ 342222 w 355026"/>
                        <a:gd name="connsiteY6" fmla="*/ 143203 h 881985"/>
                        <a:gd name="connsiteX7" fmla="*/ 209676 w 355026"/>
                        <a:gd name="connsiteY7" fmla="*/ 372778 h 881985"/>
                        <a:gd name="connsiteX8" fmla="*/ 215226 w 355026"/>
                        <a:gd name="connsiteY8" fmla="*/ 816544 h 881985"/>
                        <a:gd name="connsiteX0" fmla="*/ 27264 w 356321"/>
                        <a:gd name="connsiteY0" fmla="*/ 881985 h 881985"/>
                        <a:gd name="connsiteX1" fmla="*/ 1460 w 356321"/>
                        <a:gd name="connsiteY1" fmla="*/ 490842 h 881985"/>
                        <a:gd name="connsiteX2" fmla="*/ 52266 w 356321"/>
                        <a:gd name="connsiteY2" fmla="*/ 266459 h 881985"/>
                        <a:gd name="connsiteX3" fmla="*/ 178179 w 356321"/>
                        <a:gd name="connsiteY3" fmla="*/ 47745 h 881985"/>
                        <a:gd name="connsiteX4" fmla="*/ 308577 w 356321"/>
                        <a:gd name="connsiteY4" fmla="*/ 12805 h 881985"/>
                        <a:gd name="connsiteX5" fmla="*/ 337005 w 356321"/>
                        <a:gd name="connsiteY5" fmla="*/ 37879 h 881985"/>
                        <a:gd name="connsiteX6" fmla="*/ 343517 w 356321"/>
                        <a:gd name="connsiteY6" fmla="*/ 143203 h 881985"/>
                        <a:gd name="connsiteX7" fmla="*/ 210971 w 356321"/>
                        <a:gd name="connsiteY7" fmla="*/ 372778 h 881985"/>
                        <a:gd name="connsiteX8" fmla="*/ 216521 w 356321"/>
                        <a:gd name="connsiteY8" fmla="*/ 816544 h 881985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7246 w 357046"/>
                        <a:gd name="connsiteY8" fmla="*/ 816544 h 881374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7246 w 357046"/>
                        <a:gd name="connsiteY8" fmla="*/ 816544 h 881374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7246 w 357046"/>
                        <a:gd name="connsiteY8" fmla="*/ 816544 h 881374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7246 w 357046"/>
                        <a:gd name="connsiteY8" fmla="*/ 816544 h 881374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4450 w 357046"/>
                        <a:gd name="connsiteY8" fmla="*/ 766421 h 881374"/>
                        <a:gd name="connsiteX0" fmla="*/ 20916 w 357046"/>
                        <a:gd name="connsiteY0" fmla="*/ 881281 h 881281"/>
                        <a:gd name="connsiteX1" fmla="*/ 2185 w 357046"/>
                        <a:gd name="connsiteY1" fmla="*/ 490749 h 881281"/>
                        <a:gd name="connsiteX2" fmla="*/ 52991 w 357046"/>
                        <a:gd name="connsiteY2" fmla="*/ 266366 h 881281"/>
                        <a:gd name="connsiteX3" fmla="*/ 178904 w 357046"/>
                        <a:gd name="connsiteY3" fmla="*/ 47652 h 881281"/>
                        <a:gd name="connsiteX4" fmla="*/ 309302 w 357046"/>
                        <a:gd name="connsiteY4" fmla="*/ 12712 h 881281"/>
                        <a:gd name="connsiteX5" fmla="*/ 337730 w 357046"/>
                        <a:gd name="connsiteY5" fmla="*/ 37786 h 881281"/>
                        <a:gd name="connsiteX6" fmla="*/ 344242 w 357046"/>
                        <a:gd name="connsiteY6" fmla="*/ 143110 h 881281"/>
                        <a:gd name="connsiteX7" fmla="*/ 211696 w 357046"/>
                        <a:gd name="connsiteY7" fmla="*/ 372685 h 881281"/>
                        <a:gd name="connsiteX8" fmla="*/ 214450 w 357046"/>
                        <a:gd name="connsiteY8" fmla="*/ 766328 h 881281"/>
                        <a:gd name="connsiteX0" fmla="*/ 20916 w 357046"/>
                        <a:gd name="connsiteY0" fmla="*/ 879964 h 879964"/>
                        <a:gd name="connsiteX1" fmla="*/ 2185 w 357046"/>
                        <a:gd name="connsiteY1" fmla="*/ 489432 h 879964"/>
                        <a:gd name="connsiteX2" fmla="*/ 52991 w 357046"/>
                        <a:gd name="connsiteY2" fmla="*/ 265049 h 879964"/>
                        <a:gd name="connsiteX3" fmla="*/ 178904 w 357046"/>
                        <a:gd name="connsiteY3" fmla="*/ 46335 h 879964"/>
                        <a:gd name="connsiteX4" fmla="*/ 309302 w 357046"/>
                        <a:gd name="connsiteY4" fmla="*/ 11395 h 879964"/>
                        <a:gd name="connsiteX5" fmla="*/ 337730 w 357046"/>
                        <a:gd name="connsiteY5" fmla="*/ 36469 h 879964"/>
                        <a:gd name="connsiteX6" fmla="*/ 344242 w 357046"/>
                        <a:gd name="connsiteY6" fmla="*/ 141793 h 879964"/>
                        <a:gd name="connsiteX7" fmla="*/ 211696 w 357046"/>
                        <a:gd name="connsiteY7" fmla="*/ 371368 h 879964"/>
                        <a:gd name="connsiteX8" fmla="*/ 214450 w 357046"/>
                        <a:gd name="connsiteY8" fmla="*/ 765011 h 879964"/>
                        <a:gd name="connsiteX0" fmla="*/ 20916 w 357046"/>
                        <a:gd name="connsiteY0" fmla="*/ 877573 h 877573"/>
                        <a:gd name="connsiteX1" fmla="*/ 2185 w 357046"/>
                        <a:gd name="connsiteY1" fmla="*/ 487041 h 877573"/>
                        <a:gd name="connsiteX2" fmla="*/ 52991 w 357046"/>
                        <a:gd name="connsiteY2" fmla="*/ 262658 h 877573"/>
                        <a:gd name="connsiteX3" fmla="*/ 187706 w 357046"/>
                        <a:gd name="connsiteY3" fmla="*/ 57530 h 877573"/>
                        <a:gd name="connsiteX4" fmla="*/ 309302 w 357046"/>
                        <a:gd name="connsiteY4" fmla="*/ 9004 h 877573"/>
                        <a:gd name="connsiteX5" fmla="*/ 337730 w 357046"/>
                        <a:gd name="connsiteY5" fmla="*/ 34078 h 877573"/>
                        <a:gd name="connsiteX6" fmla="*/ 344242 w 357046"/>
                        <a:gd name="connsiteY6" fmla="*/ 139402 h 877573"/>
                        <a:gd name="connsiteX7" fmla="*/ 211696 w 357046"/>
                        <a:gd name="connsiteY7" fmla="*/ 368977 h 877573"/>
                        <a:gd name="connsiteX8" fmla="*/ 214450 w 357046"/>
                        <a:gd name="connsiteY8" fmla="*/ 762620 h 877573"/>
                        <a:gd name="connsiteX0" fmla="*/ 20916 w 357046"/>
                        <a:gd name="connsiteY0" fmla="*/ 877573 h 877573"/>
                        <a:gd name="connsiteX1" fmla="*/ 2185 w 357046"/>
                        <a:gd name="connsiteY1" fmla="*/ 487041 h 877573"/>
                        <a:gd name="connsiteX2" fmla="*/ 52991 w 357046"/>
                        <a:gd name="connsiteY2" fmla="*/ 262658 h 877573"/>
                        <a:gd name="connsiteX3" fmla="*/ 187706 w 357046"/>
                        <a:gd name="connsiteY3" fmla="*/ 57530 h 877573"/>
                        <a:gd name="connsiteX4" fmla="*/ 309302 w 357046"/>
                        <a:gd name="connsiteY4" fmla="*/ 9004 h 877573"/>
                        <a:gd name="connsiteX5" fmla="*/ 337730 w 357046"/>
                        <a:gd name="connsiteY5" fmla="*/ 34078 h 877573"/>
                        <a:gd name="connsiteX6" fmla="*/ 344242 w 357046"/>
                        <a:gd name="connsiteY6" fmla="*/ 139402 h 877573"/>
                        <a:gd name="connsiteX7" fmla="*/ 211696 w 357046"/>
                        <a:gd name="connsiteY7" fmla="*/ 368977 h 877573"/>
                        <a:gd name="connsiteX8" fmla="*/ 206248 w 357046"/>
                        <a:gd name="connsiteY8" fmla="*/ 696709 h 877573"/>
                        <a:gd name="connsiteX0" fmla="*/ 20916 w 357046"/>
                        <a:gd name="connsiteY0" fmla="*/ 877573 h 877573"/>
                        <a:gd name="connsiteX1" fmla="*/ 2185 w 357046"/>
                        <a:gd name="connsiteY1" fmla="*/ 487041 h 877573"/>
                        <a:gd name="connsiteX2" fmla="*/ 52991 w 357046"/>
                        <a:gd name="connsiteY2" fmla="*/ 262658 h 877573"/>
                        <a:gd name="connsiteX3" fmla="*/ 187706 w 357046"/>
                        <a:gd name="connsiteY3" fmla="*/ 57530 h 877573"/>
                        <a:gd name="connsiteX4" fmla="*/ 309302 w 357046"/>
                        <a:gd name="connsiteY4" fmla="*/ 9004 h 877573"/>
                        <a:gd name="connsiteX5" fmla="*/ 337730 w 357046"/>
                        <a:gd name="connsiteY5" fmla="*/ 34078 h 877573"/>
                        <a:gd name="connsiteX6" fmla="*/ 344242 w 357046"/>
                        <a:gd name="connsiteY6" fmla="*/ 139402 h 877573"/>
                        <a:gd name="connsiteX7" fmla="*/ 211696 w 357046"/>
                        <a:gd name="connsiteY7" fmla="*/ 368977 h 877573"/>
                        <a:gd name="connsiteX8" fmla="*/ 210140 w 357046"/>
                        <a:gd name="connsiteY8" fmla="*/ 725905 h 87757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57046" h="877573">
                          <a:moveTo>
                            <a:pt x="20916" y="877573"/>
                          </a:moveTo>
                          <a:cubicBezTo>
                            <a:pt x="2901" y="740678"/>
                            <a:pt x="-3920" y="606175"/>
                            <a:pt x="2185" y="487041"/>
                          </a:cubicBezTo>
                          <a:cubicBezTo>
                            <a:pt x="-375" y="432092"/>
                            <a:pt x="27143" y="314016"/>
                            <a:pt x="52991" y="262658"/>
                          </a:cubicBezTo>
                          <a:cubicBezTo>
                            <a:pt x="94962" y="189753"/>
                            <a:pt x="145838" y="96239"/>
                            <a:pt x="187706" y="57530"/>
                          </a:cubicBezTo>
                          <a:cubicBezTo>
                            <a:pt x="229574" y="18821"/>
                            <a:pt x="263645" y="-17357"/>
                            <a:pt x="309302" y="9004"/>
                          </a:cubicBezTo>
                          <a:cubicBezTo>
                            <a:pt x="320716" y="15594"/>
                            <a:pt x="330254" y="24185"/>
                            <a:pt x="337730" y="34078"/>
                          </a:cubicBezTo>
                          <a:cubicBezTo>
                            <a:pt x="360155" y="63759"/>
                            <a:pt x="364012" y="105159"/>
                            <a:pt x="344242" y="139402"/>
                          </a:cubicBezTo>
                          <a:lnTo>
                            <a:pt x="211696" y="368977"/>
                          </a:lnTo>
                          <a:cubicBezTo>
                            <a:pt x="172837" y="526209"/>
                            <a:pt x="200399" y="652836"/>
                            <a:pt x="210140" y="725905"/>
                          </a:cubicBezTo>
                        </a:path>
                      </a:pathLst>
                    </a:cu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94" name="フリーフォーム: 図形 393">
                      <a:extLst>
                        <a:ext uri="{FF2B5EF4-FFF2-40B4-BE49-F238E27FC236}">
                          <a16:creationId xmlns:a16="http://schemas.microsoft.com/office/drawing/2014/main" id="{9DD03E28-87A8-408C-8E20-40B590E2F0D8}"/>
                        </a:ext>
                      </a:extLst>
                    </p:cNvPr>
                    <p:cNvSpPr/>
                    <p:nvPr/>
                  </p:nvSpPr>
                  <p:spPr>
                    <a:xfrm rot="19623778">
                      <a:off x="641794" y="4198085"/>
                      <a:ext cx="119166" cy="369492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  <a:gd name="connsiteX0" fmla="*/ 22876 w 111268"/>
                        <a:gd name="connsiteY0" fmla="*/ 4618 h 438031"/>
                        <a:gd name="connsiteX1" fmla="*/ 88125 w 111268"/>
                        <a:gd name="connsiteY1" fmla="*/ 103057 h 438031"/>
                        <a:gd name="connsiteX2" fmla="*/ 111268 w 111268"/>
                        <a:gd name="connsiteY2" fmla="*/ 353740 h 438031"/>
                        <a:gd name="connsiteX3" fmla="*/ 51446 w 111268"/>
                        <a:gd name="connsiteY3" fmla="*/ 438031 h 438031"/>
                        <a:gd name="connsiteX4" fmla="*/ 49728 w 111268"/>
                        <a:gd name="connsiteY4" fmla="*/ 435242 h 438031"/>
                        <a:gd name="connsiteX5" fmla="*/ 53619 w 111268"/>
                        <a:gd name="connsiteY5" fmla="*/ 91383 h 438031"/>
                        <a:gd name="connsiteX6" fmla="*/ 14742 w 111268"/>
                        <a:gd name="connsiteY6" fmla="*/ 8944 h 438031"/>
                        <a:gd name="connsiteX7" fmla="*/ 0 w 111268"/>
                        <a:gd name="connsiteY7" fmla="*/ 0 h 438031"/>
                        <a:gd name="connsiteX8" fmla="*/ 22876 w 111268"/>
                        <a:gd name="connsiteY8" fmla="*/ 4618 h 438031"/>
                        <a:gd name="connsiteX0" fmla="*/ 22876 w 111268"/>
                        <a:gd name="connsiteY0" fmla="*/ 4618 h 438031"/>
                        <a:gd name="connsiteX1" fmla="*/ 88125 w 111268"/>
                        <a:gd name="connsiteY1" fmla="*/ 103057 h 438031"/>
                        <a:gd name="connsiteX2" fmla="*/ 111268 w 111268"/>
                        <a:gd name="connsiteY2" fmla="*/ 353740 h 438031"/>
                        <a:gd name="connsiteX3" fmla="*/ 51446 w 111268"/>
                        <a:gd name="connsiteY3" fmla="*/ 438031 h 438031"/>
                        <a:gd name="connsiteX4" fmla="*/ 88063 w 111268"/>
                        <a:gd name="connsiteY4" fmla="*/ 354747 h 438031"/>
                        <a:gd name="connsiteX5" fmla="*/ 53619 w 111268"/>
                        <a:gd name="connsiteY5" fmla="*/ 91383 h 438031"/>
                        <a:gd name="connsiteX6" fmla="*/ 14742 w 111268"/>
                        <a:gd name="connsiteY6" fmla="*/ 8944 h 438031"/>
                        <a:gd name="connsiteX7" fmla="*/ 0 w 111268"/>
                        <a:gd name="connsiteY7" fmla="*/ 0 h 438031"/>
                        <a:gd name="connsiteX8" fmla="*/ 22876 w 111268"/>
                        <a:gd name="connsiteY8" fmla="*/ 4618 h 438031"/>
                        <a:gd name="connsiteX0" fmla="*/ 22876 w 111268"/>
                        <a:gd name="connsiteY0" fmla="*/ 4618 h 354747"/>
                        <a:gd name="connsiteX1" fmla="*/ 88125 w 111268"/>
                        <a:gd name="connsiteY1" fmla="*/ 103057 h 354747"/>
                        <a:gd name="connsiteX2" fmla="*/ 111268 w 111268"/>
                        <a:gd name="connsiteY2" fmla="*/ 353740 h 354747"/>
                        <a:gd name="connsiteX3" fmla="*/ 88063 w 111268"/>
                        <a:gd name="connsiteY3" fmla="*/ 354747 h 354747"/>
                        <a:gd name="connsiteX4" fmla="*/ 53619 w 111268"/>
                        <a:gd name="connsiteY4" fmla="*/ 91383 h 354747"/>
                        <a:gd name="connsiteX5" fmla="*/ 14742 w 111268"/>
                        <a:gd name="connsiteY5" fmla="*/ 8944 h 354747"/>
                        <a:gd name="connsiteX6" fmla="*/ 0 w 111268"/>
                        <a:gd name="connsiteY6" fmla="*/ 0 h 354747"/>
                        <a:gd name="connsiteX7" fmla="*/ 22876 w 111268"/>
                        <a:gd name="connsiteY7" fmla="*/ 4618 h 354747"/>
                        <a:gd name="connsiteX0" fmla="*/ 22876 w 111268"/>
                        <a:gd name="connsiteY0" fmla="*/ 4618 h 353740"/>
                        <a:gd name="connsiteX1" fmla="*/ 88125 w 111268"/>
                        <a:gd name="connsiteY1" fmla="*/ 103057 h 353740"/>
                        <a:gd name="connsiteX2" fmla="*/ 111268 w 111268"/>
                        <a:gd name="connsiteY2" fmla="*/ 353740 h 353740"/>
                        <a:gd name="connsiteX3" fmla="*/ 82099 w 111268"/>
                        <a:gd name="connsiteY3" fmla="*/ 344363 h 353740"/>
                        <a:gd name="connsiteX4" fmla="*/ 53619 w 111268"/>
                        <a:gd name="connsiteY4" fmla="*/ 91383 h 353740"/>
                        <a:gd name="connsiteX5" fmla="*/ 14742 w 111268"/>
                        <a:gd name="connsiteY5" fmla="*/ 8944 h 353740"/>
                        <a:gd name="connsiteX6" fmla="*/ 0 w 111268"/>
                        <a:gd name="connsiteY6" fmla="*/ 0 h 353740"/>
                        <a:gd name="connsiteX7" fmla="*/ 22876 w 111268"/>
                        <a:gd name="connsiteY7" fmla="*/ 4618 h 35374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1268" h="353740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111268" y="353740"/>
                          </a:lnTo>
                          <a:lnTo>
                            <a:pt x="82099" y="344363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lnTo>
                            <a:pt x="22876" y="4618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365" name="グループ化 364">
                  <a:extLst>
                    <a:ext uri="{FF2B5EF4-FFF2-40B4-BE49-F238E27FC236}">
                      <a16:creationId xmlns:a16="http://schemas.microsoft.com/office/drawing/2014/main" id="{2B204B7B-03D7-4CF7-A13A-BE84F76029CE}"/>
                    </a:ext>
                  </a:extLst>
                </p:cNvPr>
                <p:cNvGrpSpPr/>
                <p:nvPr/>
              </p:nvGrpSpPr>
              <p:grpSpPr>
                <a:xfrm>
                  <a:off x="1426602" y="3679808"/>
                  <a:ext cx="1275993" cy="2768428"/>
                  <a:chOff x="649362" y="3679808"/>
                  <a:chExt cx="1275993" cy="2768428"/>
                </a:xfrm>
              </p:grpSpPr>
              <p:sp>
                <p:nvSpPr>
                  <p:cNvPr id="367" name="フリーフォーム: 図形 366">
                    <a:extLst>
                      <a:ext uri="{FF2B5EF4-FFF2-40B4-BE49-F238E27FC236}">
                        <a16:creationId xmlns:a16="http://schemas.microsoft.com/office/drawing/2014/main" id="{FD81C9CB-7836-4072-9000-0BD2EB1C9132}"/>
                      </a:ext>
                    </a:extLst>
                  </p:cNvPr>
                  <p:cNvSpPr/>
                  <p:nvPr/>
                </p:nvSpPr>
                <p:spPr>
                  <a:xfrm>
                    <a:off x="1191331" y="4784235"/>
                    <a:ext cx="313620" cy="442916"/>
                  </a:xfrm>
                  <a:custGeom>
                    <a:avLst/>
                    <a:gdLst>
                      <a:gd name="connsiteX0" fmla="*/ 22650 w 248020"/>
                      <a:gd name="connsiteY0" fmla="*/ 0 h 258102"/>
                      <a:gd name="connsiteX1" fmla="*/ 225369 w 248020"/>
                      <a:gd name="connsiteY1" fmla="*/ 0 h 258102"/>
                      <a:gd name="connsiteX2" fmla="*/ 248020 w 248020"/>
                      <a:gd name="connsiteY2" fmla="*/ 258102 h 258102"/>
                      <a:gd name="connsiteX3" fmla="*/ 0 w 248020"/>
                      <a:gd name="connsiteY3" fmla="*/ 258102 h 2581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48020" h="258102">
                        <a:moveTo>
                          <a:pt x="22650" y="0"/>
                        </a:moveTo>
                        <a:lnTo>
                          <a:pt x="225369" y="0"/>
                        </a:lnTo>
                        <a:lnTo>
                          <a:pt x="248020" y="258102"/>
                        </a:lnTo>
                        <a:lnTo>
                          <a:pt x="0" y="258102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68" name="フリーフォーム: 図形 367">
                    <a:extLst>
                      <a:ext uri="{FF2B5EF4-FFF2-40B4-BE49-F238E27FC236}">
                        <a16:creationId xmlns:a16="http://schemas.microsoft.com/office/drawing/2014/main" id="{471AB466-0FA5-4299-899A-B58530F9BEA0}"/>
                      </a:ext>
                    </a:extLst>
                  </p:cNvPr>
                  <p:cNvSpPr/>
                  <p:nvPr/>
                </p:nvSpPr>
                <p:spPr>
                  <a:xfrm>
                    <a:off x="1208437" y="4811714"/>
                    <a:ext cx="176657" cy="251874"/>
                  </a:xfrm>
                  <a:custGeom>
                    <a:avLst/>
                    <a:gdLst>
                      <a:gd name="connsiteX0" fmla="*/ 152408 w 161003"/>
                      <a:gd name="connsiteY0" fmla="*/ 0 h 223973"/>
                      <a:gd name="connsiteX1" fmla="*/ 9452 w 161003"/>
                      <a:gd name="connsiteY1" fmla="*/ 219737 h 223973"/>
                      <a:gd name="connsiteX2" fmla="*/ 0 w 161003"/>
                      <a:gd name="connsiteY2" fmla="*/ 223973 h 223973"/>
                      <a:gd name="connsiteX3" fmla="*/ 4657 w 161003"/>
                      <a:gd name="connsiteY3" fmla="*/ 149621 h 223973"/>
                      <a:gd name="connsiteX4" fmla="*/ 85033 w 161003"/>
                      <a:gd name="connsiteY4" fmla="*/ 89394 h 223973"/>
                      <a:gd name="connsiteX5" fmla="*/ 152408 w 161003"/>
                      <a:gd name="connsiteY5" fmla="*/ 0 h 223973"/>
                      <a:gd name="connsiteX0" fmla="*/ 152408 w 161003"/>
                      <a:gd name="connsiteY0" fmla="*/ 0 h 209686"/>
                      <a:gd name="connsiteX1" fmla="*/ 9452 w 161003"/>
                      <a:gd name="connsiteY1" fmla="*/ 205450 h 209686"/>
                      <a:gd name="connsiteX2" fmla="*/ 0 w 161003"/>
                      <a:gd name="connsiteY2" fmla="*/ 209686 h 209686"/>
                      <a:gd name="connsiteX3" fmla="*/ 4657 w 161003"/>
                      <a:gd name="connsiteY3" fmla="*/ 135334 h 209686"/>
                      <a:gd name="connsiteX4" fmla="*/ 85033 w 161003"/>
                      <a:gd name="connsiteY4" fmla="*/ 75107 h 209686"/>
                      <a:gd name="connsiteX5" fmla="*/ 152408 w 161003"/>
                      <a:gd name="connsiteY5" fmla="*/ 0 h 209686"/>
                      <a:gd name="connsiteX0" fmla="*/ 152408 w 161003"/>
                      <a:gd name="connsiteY0" fmla="*/ 0 h 209686"/>
                      <a:gd name="connsiteX1" fmla="*/ 9452 w 161003"/>
                      <a:gd name="connsiteY1" fmla="*/ 205450 h 209686"/>
                      <a:gd name="connsiteX2" fmla="*/ 0 w 161003"/>
                      <a:gd name="connsiteY2" fmla="*/ 209686 h 209686"/>
                      <a:gd name="connsiteX3" fmla="*/ 4657 w 161003"/>
                      <a:gd name="connsiteY3" fmla="*/ 135334 h 209686"/>
                      <a:gd name="connsiteX4" fmla="*/ 87857 w 161003"/>
                      <a:gd name="connsiteY4" fmla="*/ 82251 h 209686"/>
                      <a:gd name="connsiteX5" fmla="*/ 152408 w 161003"/>
                      <a:gd name="connsiteY5" fmla="*/ 0 h 209686"/>
                      <a:gd name="connsiteX0" fmla="*/ 147751 w 156346"/>
                      <a:gd name="connsiteY0" fmla="*/ 0 h 205450"/>
                      <a:gd name="connsiteX1" fmla="*/ 4795 w 156346"/>
                      <a:gd name="connsiteY1" fmla="*/ 205450 h 205450"/>
                      <a:gd name="connsiteX2" fmla="*/ 0 w 156346"/>
                      <a:gd name="connsiteY2" fmla="*/ 135334 h 205450"/>
                      <a:gd name="connsiteX3" fmla="*/ 83200 w 156346"/>
                      <a:gd name="connsiteY3" fmla="*/ 82251 h 205450"/>
                      <a:gd name="connsiteX4" fmla="*/ 147751 w 156346"/>
                      <a:gd name="connsiteY4" fmla="*/ 0 h 205450"/>
                      <a:gd name="connsiteX0" fmla="*/ 148605 w 156752"/>
                      <a:gd name="connsiteY0" fmla="*/ 0 h 188781"/>
                      <a:gd name="connsiteX1" fmla="*/ 0 w 156752"/>
                      <a:gd name="connsiteY1" fmla="*/ 188781 h 188781"/>
                      <a:gd name="connsiteX2" fmla="*/ 854 w 156752"/>
                      <a:gd name="connsiteY2" fmla="*/ 135334 h 188781"/>
                      <a:gd name="connsiteX3" fmla="*/ 84054 w 156752"/>
                      <a:gd name="connsiteY3" fmla="*/ 82251 h 188781"/>
                      <a:gd name="connsiteX4" fmla="*/ 148605 w 156752"/>
                      <a:gd name="connsiteY4" fmla="*/ 0 h 188781"/>
                      <a:gd name="connsiteX0" fmla="*/ 148605 w 148605"/>
                      <a:gd name="connsiteY0" fmla="*/ 0 h 188781"/>
                      <a:gd name="connsiteX1" fmla="*/ 0 w 148605"/>
                      <a:gd name="connsiteY1" fmla="*/ 188781 h 188781"/>
                      <a:gd name="connsiteX2" fmla="*/ 854 w 148605"/>
                      <a:gd name="connsiteY2" fmla="*/ 135334 h 188781"/>
                      <a:gd name="connsiteX3" fmla="*/ 84054 w 148605"/>
                      <a:gd name="connsiteY3" fmla="*/ 82251 h 188781"/>
                      <a:gd name="connsiteX4" fmla="*/ 148605 w 148605"/>
                      <a:gd name="connsiteY4" fmla="*/ 0 h 188781"/>
                      <a:gd name="connsiteX0" fmla="*/ 148605 w 148605"/>
                      <a:gd name="connsiteY0" fmla="*/ 0 h 188781"/>
                      <a:gd name="connsiteX1" fmla="*/ 0 w 148605"/>
                      <a:gd name="connsiteY1" fmla="*/ 188781 h 188781"/>
                      <a:gd name="connsiteX2" fmla="*/ 854 w 148605"/>
                      <a:gd name="connsiteY2" fmla="*/ 135334 h 188781"/>
                      <a:gd name="connsiteX3" fmla="*/ 84054 w 148605"/>
                      <a:gd name="connsiteY3" fmla="*/ 82251 h 188781"/>
                      <a:gd name="connsiteX4" fmla="*/ 148605 w 148605"/>
                      <a:gd name="connsiteY4" fmla="*/ 0 h 188781"/>
                      <a:gd name="connsiteX0" fmla="*/ 151429 w 151429"/>
                      <a:gd name="connsiteY0" fmla="*/ 0 h 186400"/>
                      <a:gd name="connsiteX1" fmla="*/ 0 w 151429"/>
                      <a:gd name="connsiteY1" fmla="*/ 186400 h 186400"/>
                      <a:gd name="connsiteX2" fmla="*/ 854 w 151429"/>
                      <a:gd name="connsiteY2" fmla="*/ 132953 h 186400"/>
                      <a:gd name="connsiteX3" fmla="*/ 84054 w 151429"/>
                      <a:gd name="connsiteY3" fmla="*/ 79870 h 186400"/>
                      <a:gd name="connsiteX4" fmla="*/ 151429 w 151429"/>
                      <a:gd name="connsiteY4" fmla="*/ 0 h 1864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1429" h="186400">
                        <a:moveTo>
                          <a:pt x="151429" y="0"/>
                        </a:moveTo>
                        <a:cubicBezTo>
                          <a:pt x="150345" y="78261"/>
                          <a:pt x="89168" y="133779"/>
                          <a:pt x="0" y="186400"/>
                        </a:cubicBezTo>
                        <a:cubicBezTo>
                          <a:pt x="285" y="168584"/>
                          <a:pt x="569" y="150769"/>
                          <a:pt x="854" y="132953"/>
                        </a:cubicBezTo>
                        <a:lnTo>
                          <a:pt x="84054" y="79870"/>
                        </a:lnTo>
                        <a:cubicBezTo>
                          <a:pt x="113633" y="51040"/>
                          <a:pt x="136893" y="29985"/>
                          <a:pt x="15142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69" name="フリーフォーム: 図形 368">
                    <a:extLst>
                      <a:ext uri="{FF2B5EF4-FFF2-40B4-BE49-F238E27FC236}">
                        <a16:creationId xmlns:a16="http://schemas.microsoft.com/office/drawing/2014/main" id="{F43F820B-B5F4-4E87-9089-50DF33A8204B}"/>
                      </a:ext>
                    </a:extLst>
                  </p:cNvPr>
                  <p:cNvSpPr/>
                  <p:nvPr/>
                </p:nvSpPr>
                <p:spPr>
                  <a:xfrm>
                    <a:off x="694185" y="3834674"/>
                    <a:ext cx="1144132" cy="1221793"/>
                  </a:xfrm>
                  <a:custGeom>
                    <a:avLst/>
                    <a:gdLst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5859 w 1143476"/>
                      <a:gd name="connsiteY8" fmla="*/ 981871 h 1200881"/>
                      <a:gd name="connsiteX9" fmla="*/ 94841 w 1143476"/>
                      <a:gd name="connsiteY9" fmla="*/ 974079 h 1200881"/>
                      <a:gd name="connsiteX10" fmla="*/ 88720 w 1143476"/>
                      <a:gd name="connsiteY10" fmla="*/ 889406 h 1200881"/>
                      <a:gd name="connsiteX11" fmla="*/ 936 w 1143476"/>
                      <a:gd name="connsiteY11" fmla="*/ 840342 h 1200881"/>
                      <a:gd name="connsiteX12" fmla="*/ 92759 w 1143476"/>
                      <a:gd name="connsiteY12" fmla="*/ 652895 h 1200881"/>
                      <a:gd name="connsiteX13" fmla="*/ 68115 w 1143476"/>
                      <a:gd name="connsiteY13" fmla="*/ 518506 h 1200881"/>
                      <a:gd name="connsiteX14" fmla="*/ 63638 w 1143476"/>
                      <a:gd name="connsiteY14" fmla="*/ 393761 h 1200881"/>
                      <a:gd name="connsiteX15" fmla="*/ 633178 w 1143476"/>
                      <a:gd name="connsiteY15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5859 w 1143476"/>
                      <a:gd name="connsiteY8" fmla="*/ 981871 h 1200881"/>
                      <a:gd name="connsiteX9" fmla="*/ 94841 w 1143476"/>
                      <a:gd name="connsiteY9" fmla="*/ 974079 h 1200881"/>
                      <a:gd name="connsiteX10" fmla="*/ 88720 w 1143476"/>
                      <a:gd name="connsiteY10" fmla="*/ 889406 h 1200881"/>
                      <a:gd name="connsiteX11" fmla="*/ 936 w 1143476"/>
                      <a:gd name="connsiteY11" fmla="*/ 840342 h 1200881"/>
                      <a:gd name="connsiteX12" fmla="*/ 92759 w 1143476"/>
                      <a:gd name="connsiteY12" fmla="*/ 652895 h 1200881"/>
                      <a:gd name="connsiteX13" fmla="*/ 68115 w 1143476"/>
                      <a:gd name="connsiteY13" fmla="*/ 518506 h 1200881"/>
                      <a:gd name="connsiteX14" fmla="*/ 63638 w 1143476"/>
                      <a:gd name="connsiteY14" fmla="*/ 393761 h 1200881"/>
                      <a:gd name="connsiteX15" fmla="*/ 633178 w 1143476"/>
                      <a:gd name="connsiteY15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998540 h 1200881"/>
                      <a:gd name="connsiteX9" fmla="*/ 94841 w 1143476"/>
                      <a:gd name="connsiteY9" fmla="*/ 974079 h 1200881"/>
                      <a:gd name="connsiteX10" fmla="*/ 88720 w 1143476"/>
                      <a:gd name="connsiteY10" fmla="*/ 889406 h 1200881"/>
                      <a:gd name="connsiteX11" fmla="*/ 936 w 1143476"/>
                      <a:gd name="connsiteY11" fmla="*/ 840342 h 1200881"/>
                      <a:gd name="connsiteX12" fmla="*/ 92759 w 1143476"/>
                      <a:gd name="connsiteY12" fmla="*/ 652895 h 1200881"/>
                      <a:gd name="connsiteX13" fmla="*/ 68115 w 1143476"/>
                      <a:gd name="connsiteY13" fmla="*/ 518506 h 1200881"/>
                      <a:gd name="connsiteX14" fmla="*/ 63638 w 1143476"/>
                      <a:gd name="connsiteY14" fmla="*/ 393761 h 1200881"/>
                      <a:gd name="connsiteX15" fmla="*/ 633178 w 1143476"/>
                      <a:gd name="connsiteY15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998540 h 1200881"/>
                      <a:gd name="connsiteX9" fmla="*/ 92460 w 1143476"/>
                      <a:gd name="connsiteY9" fmla="*/ 969317 h 1200881"/>
                      <a:gd name="connsiteX10" fmla="*/ 88720 w 1143476"/>
                      <a:gd name="connsiteY10" fmla="*/ 889406 h 1200881"/>
                      <a:gd name="connsiteX11" fmla="*/ 936 w 1143476"/>
                      <a:gd name="connsiteY11" fmla="*/ 840342 h 1200881"/>
                      <a:gd name="connsiteX12" fmla="*/ 92759 w 1143476"/>
                      <a:gd name="connsiteY12" fmla="*/ 652895 h 1200881"/>
                      <a:gd name="connsiteX13" fmla="*/ 68115 w 1143476"/>
                      <a:gd name="connsiteY13" fmla="*/ 518506 h 1200881"/>
                      <a:gd name="connsiteX14" fmla="*/ 63638 w 1143476"/>
                      <a:gd name="connsiteY14" fmla="*/ 393761 h 1200881"/>
                      <a:gd name="connsiteX15" fmla="*/ 633178 w 1143476"/>
                      <a:gd name="connsiteY15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998540 h 1200881"/>
                      <a:gd name="connsiteX9" fmla="*/ 92460 w 1143476"/>
                      <a:gd name="connsiteY9" fmla="*/ 955029 h 1200881"/>
                      <a:gd name="connsiteX10" fmla="*/ 88720 w 1143476"/>
                      <a:gd name="connsiteY10" fmla="*/ 889406 h 1200881"/>
                      <a:gd name="connsiteX11" fmla="*/ 936 w 1143476"/>
                      <a:gd name="connsiteY11" fmla="*/ 840342 h 1200881"/>
                      <a:gd name="connsiteX12" fmla="*/ 92759 w 1143476"/>
                      <a:gd name="connsiteY12" fmla="*/ 652895 h 1200881"/>
                      <a:gd name="connsiteX13" fmla="*/ 68115 w 1143476"/>
                      <a:gd name="connsiteY13" fmla="*/ 518506 h 1200881"/>
                      <a:gd name="connsiteX14" fmla="*/ 63638 w 1143476"/>
                      <a:gd name="connsiteY14" fmla="*/ 393761 h 1200881"/>
                      <a:gd name="connsiteX15" fmla="*/ 633178 w 1143476"/>
                      <a:gd name="connsiteY15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998540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1012828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1012828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2417 w 1143476"/>
                      <a:gd name="connsiteY6" fmla="*/ 984828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1012828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2417 w 1143476"/>
                      <a:gd name="connsiteY6" fmla="*/ 984828 h 1200881"/>
                      <a:gd name="connsiteX7" fmla="*/ 189105 w 1143476"/>
                      <a:gd name="connsiteY7" fmla="*/ 986958 h 1200881"/>
                      <a:gd name="connsiteX8" fmla="*/ 88715 w 1143476"/>
                      <a:gd name="connsiteY8" fmla="*/ 993778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2417 w 1143476"/>
                      <a:gd name="connsiteY6" fmla="*/ 984828 h 1200881"/>
                      <a:gd name="connsiteX7" fmla="*/ 189105 w 1143476"/>
                      <a:gd name="connsiteY7" fmla="*/ 986958 h 1200881"/>
                      <a:gd name="connsiteX8" fmla="*/ 88715 w 1143476"/>
                      <a:gd name="connsiteY8" fmla="*/ 993778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2417 w 1143476"/>
                      <a:gd name="connsiteY6" fmla="*/ 984828 h 1200881"/>
                      <a:gd name="connsiteX7" fmla="*/ 189105 w 1143476"/>
                      <a:gd name="connsiteY7" fmla="*/ 986958 h 1200881"/>
                      <a:gd name="connsiteX8" fmla="*/ 93478 w 1143476"/>
                      <a:gd name="connsiteY8" fmla="*/ 979490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0036 w 1143476"/>
                      <a:gd name="connsiteY6" fmla="*/ 994353 h 1200881"/>
                      <a:gd name="connsiteX7" fmla="*/ 189105 w 1143476"/>
                      <a:gd name="connsiteY7" fmla="*/ 986958 h 1200881"/>
                      <a:gd name="connsiteX8" fmla="*/ 93478 w 1143476"/>
                      <a:gd name="connsiteY8" fmla="*/ 979490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0036 w 1143476"/>
                      <a:gd name="connsiteY6" fmla="*/ 994353 h 1200881"/>
                      <a:gd name="connsiteX7" fmla="*/ 189105 w 1143476"/>
                      <a:gd name="connsiteY7" fmla="*/ 986958 h 1200881"/>
                      <a:gd name="connsiteX8" fmla="*/ 93478 w 1143476"/>
                      <a:gd name="connsiteY8" fmla="*/ 979490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9561 w 1143476"/>
                      <a:gd name="connsiteY6" fmla="*/ 1006259 h 1200881"/>
                      <a:gd name="connsiteX7" fmla="*/ 189105 w 1143476"/>
                      <a:gd name="connsiteY7" fmla="*/ 986958 h 1200881"/>
                      <a:gd name="connsiteX8" fmla="*/ 93478 w 1143476"/>
                      <a:gd name="connsiteY8" fmla="*/ 979490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9561 w 1143476"/>
                      <a:gd name="connsiteY6" fmla="*/ 1006259 h 1200881"/>
                      <a:gd name="connsiteX7" fmla="*/ 165293 w 1143476"/>
                      <a:gd name="connsiteY7" fmla="*/ 986958 h 1200881"/>
                      <a:gd name="connsiteX8" fmla="*/ 93478 w 1143476"/>
                      <a:gd name="connsiteY8" fmla="*/ 979490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99810 w 1143476"/>
                      <a:gd name="connsiteY0" fmla="*/ 973093 h 1200881"/>
                      <a:gd name="connsiteX1" fmla="*/ 239030 w 1143476"/>
                      <a:gd name="connsiteY1" fmla="*/ 1198218 h 1200881"/>
                      <a:gd name="connsiteX2" fmla="*/ 103622 w 1143476"/>
                      <a:gd name="connsiteY2" fmla="*/ 1041297 h 1200881"/>
                      <a:gd name="connsiteX3" fmla="*/ 99561 w 1143476"/>
                      <a:gd name="connsiteY3" fmla="*/ 1006259 h 1200881"/>
                      <a:gd name="connsiteX4" fmla="*/ 165293 w 1143476"/>
                      <a:gd name="connsiteY4" fmla="*/ 986958 h 1200881"/>
                      <a:gd name="connsiteX5" fmla="*/ 93478 w 1143476"/>
                      <a:gd name="connsiteY5" fmla="*/ 979490 h 1200881"/>
                      <a:gd name="connsiteX6" fmla="*/ 88720 w 1143476"/>
                      <a:gd name="connsiteY6" fmla="*/ 889406 h 1200881"/>
                      <a:gd name="connsiteX7" fmla="*/ 936 w 1143476"/>
                      <a:gd name="connsiteY7" fmla="*/ 840342 h 1200881"/>
                      <a:gd name="connsiteX8" fmla="*/ 92759 w 1143476"/>
                      <a:gd name="connsiteY8" fmla="*/ 652895 h 1200881"/>
                      <a:gd name="connsiteX9" fmla="*/ 68115 w 1143476"/>
                      <a:gd name="connsiteY9" fmla="*/ 518506 h 1200881"/>
                      <a:gd name="connsiteX10" fmla="*/ 63638 w 1143476"/>
                      <a:gd name="connsiteY10" fmla="*/ 393761 h 1200881"/>
                      <a:gd name="connsiteX11" fmla="*/ 633178 w 1143476"/>
                      <a:gd name="connsiteY11" fmla="*/ 0 h 1200881"/>
                      <a:gd name="connsiteX12" fmla="*/ 1143476 w 1143476"/>
                      <a:gd name="connsiteY12" fmla="*/ 569195 h 1200881"/>
                      <a:gd name="connsiteX13" fmla="*/ 788602 w 1143476"/>
                      <a:gd name="connsiteY13" fmla="*/ 1114669 h 1200881"/>
                      <a:gd name="connsiteX14" fmla="*/ 791250 w 1143476"/>
                      <a:gd name="connsiteY14" fmla="*/ 1064533 h 1200881"/>
                      <a:gd name="connsiteX0" fmla="*/ 699810 w 1143476"/>
                      <a:gd name="connsiteY0" fmla="*/ 973093 h 1200881"/>
                      <a:gd name="connsiteX1" fmla="*/ 239030 w 1143476"/>
                      <a:gd name="connsiteY1" fmla="*/ 1198218 h 1200881"/>
                      <a:gd name="connsiteX2" fmla="*/ 103622 w 1143476"/>
                      <a:gd name="connsiteY2" fmla="*/ 1041297 h 1200881"/>
                      <a:gd name="connsiteX3" fmla="*/ 99561 w 1143476"/>
                      <a:gd name="connsiteY3" fmla="*/ 1006259 h 1200881"/>
                      <a:gd name="connsiteX4" fmla="*/ 165293 w 1143476"/>
                      <a:gd name="connsiteY4" fmla="*/ 986958 h 1200881"/>
                      <a:gd name="connsiteX5" fmla="*/ 93478 w 1143476"/>
                      <a:gd name="connsiteY5" fmla="*/ 979490 h 1200881"/>
                      <a:gd name="connsiteX6" fmla="*/ 88720 w 1143476"/>
                      <a:gd name="connsiteY6" fmla="*/ 889406 h 1200881"/>
                      <a:gd name="connsiteX7" fmla="*/ 936 w 1143476"/>
                      <a:gd name="connsiteY7" fmla="*/ 840342 h 1200881"/>
                      <a:gd name="connsiteX8" fmla="*/ 92759 w 1143476"/>
                      <a:gd name="connsiteY8" fmla="*/ 652895 h 1200881"/>
                      <a:gd name="connsiteX9" fmla="*/ 68115 w 1143476"/>
                      <a:gd name="connsiteY9" fmla="*/ 518506 h 1200881"/>
                      <a:gd name="connsiteX10" fmla="*/ 63638 w 1143476"/>
                      <a:gd name="connsiteY10" fmla="*/ 393761 h 1200881"/>
                      <a:gd name="connsiteX11" fmla="*/ 633178 w 1143476"/>
                      <a:gd name="connsiteY11" fmla="*/ 0 h 1200881"/>
                      <a:gd name="connsiteX12" fmla="*/ 1143476 w 1143476"/>
                      <a:gd name="connsiteY12" fmla="*/ 569195 h 1200881"/>
                      <a:gd name="connsiteX13" fmla="*/ 788602 w 1143476"/>
                      <a:gd name="connsiteY13" fmla="*/ 1114669 h 1200881"/>
                      <a:gd name="connsiteX0" fmla="*/ 699810 w 1143476"/>
                      <a:gd name="connsiteY0" fmla="*/ 973093 h 1200881"/>
                      <a:gd name="connsiteX1" fmla="*/ 239030 w 1143476"/>
                      <a:gd name="connsiteY1" fmla="*/ 1198218 h 1200881"/>
                      <a:gd name="connsiteX2" fmla="*/ 103622 w 1143476"/>
                      <a:gd name="connsiteY2" fmla="*/ 1041297 h 1200881"/>
                      <a:gd name="connsiteX3" fmla="*/ 99561 w 1143476"/>
                      <a:gd name="connsiteY3" fmla="*/ 1006259 h 1200881"/>
                      <a:gd name="connsiteX4" fmla="*/ 165293 w 1143476"/>
                      <a:gd name="connsiteY4" fmla="*/ 986958 h 1200881"/>
                      <a:gd name="connsiteX5" fmla="*/ 93478 w 1143476"/>
                      <a:gd name="connsiteY5" fmla="*/ 979490 h 1200881"/>
                      <a:gd name="connsiteX6" fmla="*/ 88720 w 1143476"/>
                      <a:gd name="connsiteY6" fmla="*/ 889406 h 1200881"/>
                      <a:gd name="connsiteX7" fmla="*/ 936 w 1143476"/>
                      <a:gd name="connsiteY7" fmla="*/ 840342 h 1200881"/>
                      <a:gd name="connsiteX8" fmla="*/ 92759 w 1143476"/>
                      <a:gd name="connsiteY8" fmla="*/ 652895 h 1200881"/>
                      <a:gd name="connsiteX9" fmla="*/ 68115 w 1143476"/>
                      <a:gd name="connsiteY9" fmla="*/ 518506 h 1200881"/>
                      <a:gd name="connsiteX10" fmla="*/ 63638 w 1143476"/>
                      <a:gd name="connsiteY10" fmla="*/ 393761 h 1200881"/>
                      <a:gd name="connsiteX11" fmla="*/ 633178 w 1143476"/>
                      <a:gd name="connsiteY11" fmla="*/ 0 h 1200881"/>
                      <a:gd name="connsiteX12" fmla="*/ 1143476 w 1143476"/>
                      <a:gd name="connsiteY12" fmla="*/ 569195 h 1200881"/>
                      <a:gd name="connsiteX13" fmla="*/ 788602 w 1143476"/>
                      <a:gd name="connsiteY13" fmla="*/ 1114669 h 1200881"/>
                      <a:gd name="connsiteX0" fmla="*/ 699810 w 1144811"/>
                      <a:gd name="connsiteY0" fmla="*/ 973093 h 1200881"/>
                      <a:gd name="connsiteX1" fmla="*/ 239030 w 1144811"/>
                      <a:gd name="connsiteY1" fmla="*/ 1198218 h 1200881"/>
                      <a:gd name="connsiteX2" fmla="*/ 103622 w 1144811"/>
                      <a:gd name="connsiteY2" fmla="*/ 1041297 h 1200881"/>
                      <a:gd name="connsiteX3" fmla="*/ 99561 w 1144811"/>
                      <a:gd name="connsiteY3" fmla="*/ 1006259 h 1200881"/>
                      <a:gd name="connsiteX4" fmla="*/ 165293 w 1144811"/>
                      <a:gd name="connsiteY4" fmla="*/ 986958 h 1200881"/>
                      <a:gd name="connsiteX5" fmla="*/ 93478 w 1144811"/>
                      <a:gd name="connsiteY5" fmla="*/ 979490 h 1200881"/>
                      <a:gd name="connsiteX6" fmla="*/ 88720 w 1144811"/>
                      <a:gd name="connsiteY6" fmla="*/ 889406 h 1200881"/>
                      <a:gd name="connsiteX7" fmla="*/ 936 w 1144811"/>
                      <a:gd name="connsiteY7" fmla="*/ 840342 h 1200881"/>
                      <a:gd name="connsiteX8" fmla="*/ 92759 w 1144811"/>
                      <a:gd name="connsiteY8" fmla="*/ 652895 h 1200881"/>
                      <a:gd name="connsiteX9" fmla="*/ 68115 w 1144811"/>
                      <a:gd name="connsiteY9" fmla="*/ 518506 h 1200881"/>
                      <a:gd name="connsiteX10" fmla="*/ 63638 w 1144811"/>
                      <a:gd name="connsiteY10" fmla="*/ 393761 h 1200881"/>
                      <a:gd name="connsiteX11" fmla="*/ 633178 w 1144811"/>
                      <a:gd name="connsiteY11" fmla="*/ 0 h 1200881"/>
                      <a:gd name="connsiteX12" fmla="*/ 1143476 w 1144811"/>
                      <a:gd name="connsiteY12" fmla="*/ 569195 h 1200881"/>
                      <a:gd name="connsiteX13" fmla="*/ 793364 w 1144811"/>
                      <a:gd name="connsiteY13" fmla="*/ 1143244 h 1200881"/>
                      <a:gd name="connsiteX0" fmla="*/ 699810 w 1144803"/>
                      <a:gd name="connsiteY0" fmla="*/ 973093 h 1200881"/>
                      <a:gd name="connsiteX1" fmla="*/ 239030 w 1144803"/>
                      <a:gd name="connsiteY1" fmla="*/ 1198218 h 1200881"/>
                      <a:gd name="connsiteX2" fmla="*/ 103622 w 1144803"/>
                      <a:gd name="connsiteY2" fmla="*/ 1041297 h 1200881"/>
                      <a:gd name="connsiteX3" fmla="*/ 99561 w 1144803"/>
                      <a:gd name="connsiteY3" fmla="*/ 1006259 h 1200881"/>
                      <a:gd name="connsiteX4" fmla="*/ 165293 w 1144803"/>
                      <a:gd name="connsiteY4" fmla="*/ 986958 h 1200881"/>
                      <a:gd name="connsiteX5" fmla="*/ 93478 w 1144803"/>
                      <a:gd name="connsiteY5" fmla="*/ 979490 h 1200881"/>
                      <a:gd name="connsiteX6" fmla="*/ 88720 w 1144803"/>
                      <a:gd name="connsiteY6" fmla="*/ 889406 h 1200881"/>
                      <a:gd name="connsiteX7" fmla="*/ 936 w 1144803"/>
                      <a:gd name="connsiteY7" fmla="*/ 840342 h 1200881"/>
                      <a:gd name="connsiteX8" fmla="*/ 92759 w 1144803"/>
                      <a:gd name="connsiteY8" fmla="*/ 652895 h 1200881"/>
                      <a:gd name="connsiteX9" fmla="*/ 68115 w 1144803"/>
                      <a:gd name="connsiteY9" fmla="*/ 518506 h 1200881"/>
                      <a:gd name="connsiteX10" fmla="*/ 63638 w 1144803"/>
                      <a:gd name="connsiteY10" fmla="*/ 393761 h 1200881"/>
                      <a:gd name="connsiteX11" fmla="*/ 633178 w 1144803"/>
                      <a:gd name="connsiteY11" fmla="*/ 0 h 1200881"/>
                      <a:gd name="connsiteX12" fmla="*/ 1143476 w 1144803"/>
                      <a:gd name="connsiteY12" fmla="*/ 569195 h 1200881"/>
                      <a:gd name="connsiteX13" fmla="*/ 793364 w 1144803"/>
                      <a:gd name="connsiteY13" fmla="*/ 1143244 h 1200881"/>
                      <a:gd name="connsiteX0" fmla="*/ 699810 w 1144132"/>
                      <a:gd name="connsiteY0" fmla="*/ 973093 h 1200881"/>
                      <a:gd name="connsiteX1" fmla="*/ 239030 w 1144132"/>
                      <a:gd name="connsiteY1" fmla="*/ 1198218 h 1200881"/>
                      <a:gd name="connsiteX2" fmla="*/ 103622 w 1144132"/>
                      <a:gd name="connsiteY2" fmla="*/ 1041297 h 1200881"/>
                      <a:gd name="connsiteX3" fmla="*/ 99561 w 1144132"/>
                      <a:gd name="connsiteY3" fmla="*/ 1006259 h 1200881"/>
                      <a:gd name="connsiteX4" fmla="*/ 165293 w 1144132"/>
                      <a:gd name="connsiteY4" fmla="*/ 986958 h 1200881"/>
                      <a:gd name="connsiteX5" fmla="*/ 93478 w 1144132"/>
                      <a:gd name="connsiteY5" fmla="*/ 979490 h 1200881"/>
                      <a:gd name="connsiteX6" fmla="*/ 88720 w 1144132"/>
                      <a:gd name="connsiteY6" fmla="*/ 889406 h 1200881"/>
                      <a:gd name="connsiteX7" fmla="*/ 936 w 1144132"/>
                      <a:gd name="connsiteY7" fmla="*/ 840342 h 1200881"/>
                      <a:gd name="connsiteX8" fmla="*/ 92759 w 1144132"/>
                      <a:gd name="connsiteY8" fmla="*/ 652895 h 1200881"/>
                      <a:gd name="connsiteX9" fmla="*/ 68115 w 1144132"/>
                      <a:gd name="connsiteY9" fmla="*/ 518506 h 1200881"/>
                      <a:gd name="connsiteX10" fmla="*/ 63638 w 1144132"/>
                      <a:gd name="connsiteY10" fmla="*/ 393761 h 1200881"/>
                      <a:gd name="connsiteX11" fmla="*/ 633178 w 1144132"/>
                      <a:gd name="connsiteY11" fmla="*/ 0 h 1200881"/>
                      <a:gd name="connsiteX12" fmla="*/ 1143476 w 1144132"/>
                      <a:gd name="connsiteY12" fmla="*/ 569195 h 1200881"/>
                      <a:gd name="connsiteX13" fmla="*/ 793364 w 1144132"/>
                      <a:gd name="connsiteY13" fmla="*/ 1143244 h 1200881"/>
                      <a:gd name="connsiteX0" fmla="*/ 699810 w 1144132"/>
                      <a:gd name="connsiteY0" fmla="*/ 973093 h 1200881"/>
                      <a:gd name="connsiteX1" fmla="*/ 239030 w 1144132"/>
                      <a:gd name="connsiteY1" fmla="*/ 1198218 h 1200881"/>
                      <a:gd name="connsiteX2" fmla="*/ 103622 w 1144132"/>
                      <a:gd name="connsiteY2" fmla="*/ 1041297 h 1200881"/>
                      <a:gd name="connsiteX3" fmla="*/ 99561 w 1144132"/>
                      <a:gd name="connsiteY3" fmla="*/ 1006259 h 1200881"/>
                      <a:gd name="connsiteX4" fmla="*/ 165293 w 1144132"/>
                      <a:gd name="connsiteY4" fmla="*/ 986958 h 1200881"/>
                      <a:gd name="connsiteX5" fmla="*/ 83953 w 1144132"/>
                      <a:gd name="connsiteY5" fmla="*/ 981871 h 1200881"/>
                      <a:gd name="connsiteX6" fmla="*/ 88720 w 1144132"/>
                      <a:gd name="connsiteY6" fmla="*/ 889406 h 1200881"/>
                      <a:gd name="connsiteX7" fmla="*/ 936 w 1144132"/>
                      <a:gd name="connsiteY7" fmla="*/ 840342 h 1200881"/>
                      <a:gd name="connsiteX8" fmla="*/ 92759 w 1144132"/>
                      <a:gd name="connsiteY8" fmla="*/ 652895 h 1200881"/>
                      <a:gd name="connsiteX9" fmla="*/ 68115 w 1144132"/>
                      <a:gd name="connsiteY9" fmla="*/ 518506 h 1200881"/>
                      <a:gd name="connsiteX10" fmla="*/ 63638 w 1144132"/>
                      <a:gd name="connsiteY10" fmla="*/ 393761 h 1200881"/>
                      <a:gd name="connsiteX11" fmla="*/ 633178 w 1144132"/>
                      <a:gd name="connsiteY11" fmla="*/ 0 h 1200881"/>
                      <a:gd name="connsiteX12" fmla="*/ 1143476 w 1144132"/>
                      <a:gd name="connsiteY12" fmla="*/ 569195 h 1200881"/>
                      <a:gd name="connsiteX13" fmla="*/ 793364 w 1144132"/>
                      <a:gd name="connsiteY13" fmla="*/ 1143244 h 1200881"/>
                      <a:gd name="connsiteX0" fmla="*/ 699810 w 1144132"/>
                      <a:gd name="connsiteY0" fmla="*/ 973093 h 1200881"/>
                      <a:gd name="connsiteX1" fmla="*/ 239030 w 1144132"/>
                      <a:gd name="connsiteY1" fmla="*/ 1198218 h 1200881"/>
                      <a:gd name="connsiteX2" fmla="*/ 127435 w 1144132"/>
                      <a:gd name="connsiteY2" fmla="*/ 1105591 h 1200881"/>
                      <a:gd name="connsiteX3" fmla="*/ 99561 w 1144132"/>
                      <a:gd name="connsiteY3" fmla="*/ 1006259 h 1200881"/>
                      <a:gd name="connsiteX4" fmla="*/ 165293 w 1144132"/>
                      <a:gd name="connsiteY4" fmla="*/ 986958 h 1200881"/>
                      <a:gd name="connsiteX5" fmla="*/ 83953 w 1144132"/>
                      <a:gd name="connsiteY5" fmla="*/ 981871 h 1200881"/>
                      <a:gd name="connsiteX6" fmla="*/ 88720 w 1144132"/>
                      <a:gd name="connsiteY6" fmla="*/ 889406 h 1200881"/>
                      <a:gd name="connsiteX7" fmla="*/ 936 w 1144132"/>
                      <a:gd name="connsiteY7" fmla="*/ 840342 h 1200881"/>
                      <a:gd name="connsiteX8" fmla="*/ 92759 w 1144132"/>
                      <a:gd name="connsiteY8" fmla="*/ 652895 h 1200881"/>
                      <a:gd name="connsiteX9" fmla="*/ 68115 w 1144132"/>
                      <a:gd name="connsiteY9" fmla="*/ 518506 h 1200881"/>
                      <a:gd name="connsiteX10" fmla="*/ 63638 w 1144132"/>
                      <a:gd name="connsiteY10" fmla="*/ 393761 h 1200881"/>
                      <a:gd name="connsiteX11" fmla="*/ 633178 w 1144132"/>
                      <a:gd name="connsiteY11" fmla="*/ 0 h 1200881"/>
                      <a:gd name="connsiteX12" fmla="*/ 1143476 w 1144132"/>
                      <a:gd name="connsiteY12" fmla="*/ 569195 h 1200881"/>
                      <a:gd name="connsiteX13" fmla="*/ 793364 w 1144132"/>
                      <a:gd name="connsiteY13" fmla="*/ 1143244 h 1200881"/>
                      <a:gd name="connsiteX0" fmla="*/ 699810 w 1144132"/>
                      <a:gd name="connsiteY0" fmla="*/ 973093 h 1200881"/>
                      <a:gd name="connsiteX1" fmla="*/ 239030 w 1144132"/>
                      <a:gd name="connsiteY1" fmla="*/ 1198218 h 1200881"/>
                      <a:gd name="connsiteX2" fmla="*/ 127435 w 1144132"/>
                      <a:gd name="connsiteY2" fmla="*/ 1105591 h 1200881"/>
                      <a:gd name="connsiteX3" fmla="*/ 99561 w 1144132"/>
                      <a:gd name="connsiteY3" fmla="*/ 1006259 h 1200881"/>
                      <a:gd name="connsiteX4" fmla="*/ 165293 w 1144132"/>
                      <a:gd name="connsiteY4" fmla="*/ 986958 h 1200881"/>
                      <a:gd name="connsiteX5" fmla="*/ 83953 w 1144132"/>
                      <a:gd name="connsiteY5" fmla="*/ 981871 h 1200881"/>
                      <a:gd name="connsiteX6" fmla="*/ 88720 w 1144132"/>
                      <a:gd name="connsiteY6" fmla="*/ 889406 h 1200881"/>
                      <a:gd name="connsiteX7" fmla="*/ 936 w 1144132"/>
                      <a:gd name="connsiteY7" fmla="*/ 840342 h 1200881"/>
                      <a:gd name="connsiteX8" fmla="*/ 92759 w 1144132"/>
                      <a:gd name="connsiteY8" fmla="*/ 652895 h 1200881"/>
                      <a:gd name="connsiteX9" fmla="*/ 68115 w 1144132"/>
                      <a:gd name="connsiteY9" fmla="*/ 518506 h 1200881"/>
                      <a:gd name="connsiteX10" fmla="*/ 63638 w 1144132"/>
                      <a:gd name="connsiteY10" fmla="*/ 393761 h 1200881"/>
                      <a:gd name="connsiteX11" fmla="*/ 633178 w 1144132"/>
                      <a:gd name="connsiteY11" fmla="*/ 0 h 1200881"/>
                      <a:gd name="connsiteX12" fmla="*/ 1143476 w 1144132"/>
                      <a:gd name="connsiteY12" fmla="*/ 569195 h 1200881"/>
                      <a:gd name="connsiteX13" fmla="*/ 793364 w 1144132"/>
                      <a:gd name="connsiteY13" fmla="*/ 1143244 h 1200881"/>
                      <a:gd name="connsiteX0" fmla="*/ 699810 w 1144132"/>
                      <a:gd name="connsiteY0" fmla="*/ 973093 h 1200881"/>
                      <a:gd name="connsiteX1" fmla="*/ 239030 w 1144132"/>
                      <a:gd name="connsiteY1" fmla="*/ 1198218 h 1200881"/>
                      <a:gd name="connsiteX2" fmla="*/ 127435 w 1144132"/>
                      <a:gd name="connsiteY2" fmla="*/ 1105591 h 1200881"/>
                      <a:gd name="connsiteX3" fmla="*/ 109086 w 1144132"/>
                      <a:gd name="connsiteY3" fmla="*/ 1063409 h 1200881"/>
                      <a:gd name="connsiteX4" fmla="*/ 165293 w 1144132"/>
                      <a:gd name="connsiteY4" fmla="*/ 986958 h 1200881"/>
                      <a:gd name="connsiteX5" fmla="*/ 83953 w 1144132"/>
                      <a:gd name="connsiteY5" fmla="*/ 981871 h 1200881"/>
                      <a:gd name="connsiteX6" fmla="*/ 88720 w 1144132"/>
                      <a:gd name="connsiteY6" fmla="*/ 889406 h 1200881"/>
                      <a:gd name="connsiteX7" fmla="*/ 936 w 1144132"/>
                      <a:gd name="connsiteY7" fmla="*/ 840342 h 1200881"/>
                      <a:gd name="connsiteX8" fmla="*/ 92759 w 1144132"/>
                      <a:gd name="connsiteY8" fmla="*/ 652895 h 1200881"/>
                      <a:gd name="connsiteX9" fmla="*/ 68115 w 1144132"/>
                      <a:gd name="connsiteY9" fmla="*/ 518506 h 1200881"/>
                      <a:gd name="connsiteX10" fmla="*/ 63638 w 1144132"/>
                      <a:gd name="connsiteY10" fmla="*/ 393761 h 1200881"/>
                      <a:gd name="connsiteX11" fmla="*/ 633178 w 1144132"/>
                      <a:gd name="connsiteY11" fmla="*/ 0 h 1200881"/>
                      <a:gd name="connsiteX12" fmla="*/ 1143476 w 1144132"/>
                      <a:gd name="connsiteY12" fmla="*/ 569195 h 1200881"/>
                      <a:gd name="connsiteX13" fmla="*/ 793364 w 1144132"/>
                      <a:gd name="connsiteY13" fmla="*/ 1143244 h 1200881"/>
                      <a:gd name="connsiteX0" fmla="*/ 699810 w 1144132"/>
                      <a:gd name="connsiteY0" fmla="*/ 973093 h 1200881"/>
                      <a:gd name="connsiteX1" fmla="*/ 239030 w 1144132"/>
                      <a:gd name="connsiteY1" fmla="*/ 1198218 h 1200881"/>
                      <a:gd name="connsiteX2" fmla="*/ 127435 w 1144132"/>
                      <a:gd name="connsiteY2" fmla="*/ 1105591 h 1200881"/>
                      <a:gd name="connsiteX3" fmla="*/ 109086 w 1144132"/>
                      <a:gd name="connsiteY3" fmla="*/ 1063409 h 1200881"/>
                      <a:gd name="connsiteX4" fmla="*/ 181961 w 1144132"/>
                      <a:gd name="connsiteY4" fmla="*/ 1003627 h 1200881"/>
                      <a:gd name="connsiteX5" fmla="*/ 83953 w 1144132"/>
                      <a:gd name="connsiteY5" fmla="*/ 981871 h 1200881"/>
                      <a:gd name="connsiteX6" fmla="*/ 88720 w 1144132"/>
                      <a:gd name="connsiteY6" fmla="*/ 889406 h 1200881"/>
                      <a:gd name="connsiteX7" fmla="*/ 936 w 1144132"/>
                      <a:gd name="connsiteY7" fmla="*/ 840342 h 1200881"/>
                      <a:gd name="connsiteX8" fmla="*/ 92759 w 1144132"/>
                      <a:gd name="connsiteY8" fmla="*/ 652895 h 1200881"/>
                      <a:gd name="connsiteX9" fmla="*/ 68115 w 1144132"/>
                      <a:gd name="connsiteY9" fmla="*/ 518506 h 1200881"/>
                      <a:gd name="connsiteX10" fmla="*/ 63638 w 1144132"/>
                      <a:gd name="connsiteY10" fmla="*/ 393761 h 1200881"/>
                      <a:gd name="connsiteX11" fmla="*/ 633178 w 1144132"/>
                      <a:gd name="connsiteY11" fmla="*/ 0 h 1200881"/>
                      <a:gd name="connsiteX12" fmla="*/ 1143476 w 1144132"/>
                      <a:gd name="connsiteY12" fmla="*/ 569195 h 1200881"/>
                      <a:gd name="connsiteX13" fmla="*/ 793364 w 1144132"/>
                      <a:gd name="connsiteY13" fmla="*/ 1143244 h 1200881"/>
                      <a:gd name="connsiteX0" fmla="*/ 699810 w 1144132"/>
                      <a:gd name="connsiteY0" fmla="*/ 973093 h 1200881"/>
                      <a:gd name="connsiteX1" fmla="*/ 239030 w 1144132"/>
                      <a:gd name="connsiteY1" fmla="*/ 1198218 h 1200881"/>
                      <a:gd name="connsiteX2" fmla="*/ 127435 w 1144132"/>
                      <a:gd name="connsiteY2" fmla="*/ 1105591 h 1200881"/>
                      <a:gd name="connsiteX3" fmla="*/ 109086 w 1144132"/>
                      <a:gd name="connsiteY3" fmla="*/ 1063409 h 1200881"/>
                      <a:gd name="connsiteX4" fmla="*/ 181961 w 1144132"/>
                      <a:gd name="connsiteY4" fmla="*/ 1003627 h 1200881"/>
                      <a:gd name="connsiteX5" fmla="*/ 83953 w 1144132"/>
                      <a:gd name="connsiteY5" fmla="*/ 981871 h 1200881"/>
                      <a:gd name="connsiteX6" fmla="*/ 88720 w 1144132"/>
                      <a:gd name="connsiteY6" fmla="*/ 889406 h 1200881"/>
                      <a:gd name="connsiteX7" fmla="*/ 936 w 1144132"/>
                      <a:gd name="connsiteY7" fmla="*/ 840342 h 1200881"/>
                      <a:gd name="connsiteX8" fmla="*/ 92759 w 1144132"/>
                      <a:gd name="connsiteY8" fmla="*/ 652895 h 1200881"/>
                      <a:gd name="connsiteX9" fmla="*/ 68115 w 1144132"/>
                      <a:gd name="connsiteY9" fmla="*/ 518506 h 1200881"/>
                      <a:gd name="connsiteX10" fmla="*/ 63638 w 1144132"/>
                      <a:gd name="connsiteY10" fmla="*/ 393761 h 1200881"/>
                      <a:gd name="connsiteX11" fmla="*/ 633178 w 1144132"/>
                      <a:gd name="connsiteY11" fmla="*/ 0 h 1200881"/>
                      <a:gd name="connsiteX12" fmla="*/ 1143476 w 1144132"/>
                      <a:gd name="connsiteY12" fmla="*/ 569195 h 1200881"/>
                      <a:gd name="connsiteX13" fmla="*/ 793364 w 1144132"/>
                      <a:gd name="connsiteY13" fmla="*/ 1143244 h 1200881"/>
                      <a:gd name="connsiteX0" fmla="*/ 699810 w 1144132"/>
                      <a:gd name="connsiteY0" fmla="*/ 973093 h 1200881"/>
                      <a:gd name="connsiteX1" fmla="*/ 239030 w 1144132"/>
                      <a:gd name="connsiteY1" fmla="*/ 1198218 h 1200881"/>
                      <a:gd name="connsiteX2" fmla="*/ 127435 w 1144132"/>
                      <a:gd name="connsiteY2" fmla="*/ 1105591 h 1200881"/>
                      <a:gd name="connsiteX3" fmla="*/ 109086 w 1144132"/>
                      <a:gd name="connsiteY3" fmla="*/ 1063409 h 1200881"/>
                      <a:gd name="connsiteX4" fmla="*/ 181961 w 1144132"/>
                      <a:gd name="connsiteY4" fmla="*/ 1003627 h 1200881"/>
                      <a:gd name="connsiteX5" fmla="*/ 74428 w 1144132"/>
                      <a:gd name="connsiteY5" fmla="*/ 953296 h 1200881"/>
                      <a:gd name="connsiteX6" fmla="*/ 88720 w 1144132"/>
                      <a:gd name="connsiteY6" fmla="*/ 889406 h 1200881"/>
                      <a:gd name="connsiteX7" fmla="*/ 936 w 1144132"/>
                      <a:gd name="connsiteY7" fmla="*/ 840342 h 1200881"/>
                      <a:gd name="connsiteX8" fmla="*/ 92759 w 1144132"/>
                      <a:gd name="connsiteY8" fmla="*/ 652895 h 1200881"/>
                      <a:gd name="connsiteX9" fmla="*/ 68115 w 1144132"/>
                      <a:gd name="connsiteY9" fmla="*/ 518506 h 1200881"/>
                      <a:gd name="connsiteX10" fmla="*/ 63638 w 1144132"/>
                      <a:gd name="connsiteY10" fmla="*/ 393761 h 1200881"/>
                      <a:gd name="connsiteX11" fmla="*/ 633178 w 1144132"/>
                      <a:gd name="connsiteY11" fmla="*/ 0 h 1200881"/>
                      <a:gd name="connsiteX12" fmla="*/ 1143476 w 1144132"/>
                      <a:gd name="connsiteY12" fmla="*/ 569195 h 1200881"/>
                      <a:gd name="connsiteX13" fmla="*/ 793364 w 1144132"/>
                      <a:gd name="connsiteY13" fmla="*/ 1143244 h 1200881"/>
                      <a:gd name="connsiteX0" fmla="*/ 699810 w 1144132"/>
                      <a:gd name="connsiteY0" fmla="*/ 973093 h 1200881"/>
                      <a:gd name="connsiteX1" fmla="*/ 239030 w 1144132"/>
                      <a:gd name="connsiteY1" fmla="*/ 1198218 h 1200881"/>
                      <a:gd name="connsiteX2" fmla="*/ 127435 w 1144132"/>
                      <a:gd name="connsiteY2" fmla="*/ 1105591 h 1200881"/>
                      <a:gd name="connsiteX3" fmla="*/ 109086 w 1144132"/>
                      <a:gd name="connsiteY3" fmla="*/ 1063409 h 1200881"/>
                      <a:gd name="connsiteX4" fmla="*/ 289118 w 1144132"/>
                      <a:gd name="connsiteY4" fmla="*/ 982196 h 1200881"/>
                      <a:gd name="connsiteX5" fmla="*/ 74428 w 1144132"/>
                      <a:gd name="connsiteY5" fmla="*/ 953296 h 1200881"/>
                      <a:gd name="connsiteX6" fmla="*/ 88720 w 1144132"/>
                      <a:gd name="connsiteY6" fmla="*/ 889406 h 1200881"/>
                      <a:gd name="connsiteX7" fmla="*/ 936 w 1144132"/>
                      <a:gd name="connsiteY7" fmla="*/ 840342 h 1200881"/>
                      <a:gd name="connsiteX8" fmla="*/ 92759 w 1144132"/>
                      <a:gd name="connsiteY8" fmla="*/ 652895 h 1200881"/>
                      <a:gd name="connsiteX9" fmla="*/ 68115 w 1144132"/>
                      <a:gd name="connsiteY9" fmla="*/ 518506 h 1200881"/>
                      <a:gd name="connsiteX10" fmla="*/ 63638 w 1144132"/>
                      <a:gd name="connsiteY10" fmla="*/ 393761 h 1200881"/>
                      <a:gd name="connsiteX11" fmla="*/ 633178 w 1144132"/>
                      <a:gd name="connsiteY11" fmla="*/ 0 h 1200881"/>
                      <a:gd name="connsiteX12" fmla="*/ 1143476 w 1144132"/>
                      <a:gd name="connsiteY12" fmla="*/ 569195 h 1200881"/>
                      <a:gd name="connsiteX13" fmla="*/ 793364 w 1144132"/>
                      <a:gd name="connsiteY13" fmla="*/ 1143244 h 1200881"/>
                      <a:gd name="connsiteX0" fmla="*/ 699810 w 1144132"/>
                      <a:gd name="connsiteY0" fmla="*/ 973093 h 1221793"/>
                      <a:gd name="connsiteX1" fmla="*/ 248555 w 1144132"/>
                      <a:gd name="connsiteY1" fmla="*/ 1219649 h 1221793"/>
                      <a:gd name="connsiteX2" fmla="*/ 127435 w 1144132"/>
                      <a:gd name="connsiteY2" fmla="*/ 1105591 h 1221793"/>
                      <a:gd name="connsiteX3" fmla="*/ 109086 w 1144132"/>
                      <a:gd name="connsiteY3" fmla="*/ 1063409 h 1221793"/>
                      <a:gd name="connsiteX4" fmla="*/ 289118 w 1144132"/>
                      <a:gd name="connsiteY4" fmla="*/ 982196 h 1221793"/>
                      <a:gd name="connsiteX5" fmla="*/ 74428 w 1144132"/>
                      <a:gd name="connsiteY5" fmla="*/ 953296 h 1221793"/>
                      <a:gd name="connsiteX6" fmla="*/ 88720 w 1144132"/>
                      <a:gd name="connsiteY6" fmla="*/ 889406 h 1221793"/>
                      <a:gd name="connsiteX7" fmla="*/ 936 w 1144132"/>
                      <a:gd name="connsiteY7" fmla="*/ 840342 h 1221793"/>
                      <a:gd name="connsiteX8" fmla="*/ 92759 w 1144132"/>
                      <a:gd name="connsiteY8" fmla="*/ 652895 h 1221793"/>
                      <a:gd name="connsiteX9" fmla="*/ 68115 w 1144132"/>
                      <a:gd name="connsiteY9" fmla="*/ 518506 h 1221793"/>
                      <a:gd name="connsiteX10" fmla="*/ 63638 w 1144132"/>
                      <a:gd name="connsiteY10" fmla="*/ 393761 h 1221793"/>
                      <a:gd name="connsiteX11" fmla="*/ 633178 w 1144132"/>
                      <a:gd name="connsiteY11" fmla="*/ 0 h 1221793"/>
                      <a:gd name="connsiteX12" fmla="*/ 1143476 w 1144132"/>
                      <a:gd name="connsiteY12" fmla="*/ 569195 h 1221793"/>
                      <a:gd name="connsiteX13" fmla="*/ 793364 w 1144132"/>
                      <a:gd name="connsiteY13" fmla="*/ 1143244 h 1221793"/>
                      <a:gd name="connsiteX0" fmla="*/ 699810 w 1144132"/>
                      <a:gd name="connsiteY0" fmla="*/ 973093 h 1221793"/>
                      <a:gd name="connsiteX1" fmla="*/ 248555 w 1144132"/>
                      <a:gd name="connsiteY1" fmla="*/ 1219649 h 1221793"/>
                      <a:gd name="connsiteX2" fmla="*/ 158391 w 1144132"/>
                      <a:gd name="connsiteY2" fmla="*/ 1127022 h 1221793"/>
                      <a:gd name="connsiteX3" fmla="*/ 109086 w 1144132"/>
                      <a:gd name="connsiteY3" fmla="*/ 1063409 h 1221793"/>
                      <a:gd name="connsiteX4" fmla="*/ 289118 w 1144132"/>
                      <a:gd name="connsiteY4" fmla="*/ 982196 h 1221793"/>
                      <a:gd name="connsiteX5" fmla="*/ 74428 w 1144132"/>
                      <a:gd name="connsiteY5" fmla="*/ 953296 h 1221793"/>
                      <a:gd name="connsiteX6" fmla="*/ 88720 w 1144132"/>
                      <a:gd name="connsiteY6" fmla="*/ 889406 h 1221793"/>
                      <a:gd name="connsiteX7" fmla="*/ 936 w 1144132"/>
                      <a:gd name="connsiteY7" fmla="*/ 840342 h 1221793"/>
                      <a:gd name="connsiteX8" fmla="*/ 92759 w 1144132"/>
                      <a:gd name="connsiteY8" fmla="*/ 652895 h 1221793"/>
                      <a:gd name="connsiteX9" fmla="*/ 68115 w 1144132"/>
                      <a:gd name="connsiteY9" fmla="*/ 518506 h 1221793"/>
                      <a:gd name="connsiteX10" fmla="*/ 63638 w 1144132"/>
                      <a:gd name="connsiteY10" fmla="*/ 393761 h 1221793"/>
                      <a:gd name="connsiteX11" fmla="*/ 633178 w 1144132"/>
                      <a:gd name="connsiteY11" fmla="*/ 0 h 1221793"/>
                      <a:gd name="connsiteX12" fmla="*/ 1143476 w 1144132"/>
                      <a:gd name="connsiteY12" fmla="*/ 569195 h 1221793"/>
                      <a:gd name="connsiteX13" fmla="*/ 793364 w 1144132"/>
                      <a:gd name="connsiteY13" fmla="*/ 1143244 h 1221793"/>
                      <a:gd name="connsiteX0" fmla="*/ 699810 w 1144132"/>
                      <a:gd name="connsiteY0" fmla="*/ 973093 h 1221793"/>
                      <a:gd name="connsiteX1" fmla="*/ 248555 w 1144132"/>
                      <a:gd name="connsiteY1" fmla="*/ 1219649 h 1221793"/>
                      <a:gd name="connsiteX2" fmla="*/ 158391 w 1144132"/>
                      <a:gd name="connsiteY2" fmla="*/ 1127022 h 1221793"/>
                      <a:gd name="connsiteX3" fmla="*/ 109086 w 1144132"/>
                      <a:gd name="connsiteY3" fmla="*/ 1063409 h 1221793"/>
                      <a:gd name="connsiteX4" fmla="*/ 289118 w 1144132"/>
                      <a:gd name="connsiteY4" fmla="*/ 982196 h 1221793"/>
                      <a:gd name="connsiteX5" fmla="*/ 74428 w 1144132"/>
                      <a:gd name="connsiteY5" fmla="*/ 953296 h 1221793"/>
                      <a:gd name="connsiteX6" fmla="*/ 88720 w 1144132"/>
                      <a:gd name="connsiteY6" fmla="*/ 889406 h 1221793"/>
                      <a:gd name="connsiteX7" fmla="*/ 936 w 1144132"/>
                      <a:gd name="connsiteY7" fmla="*/ 840342 h 1221793"/>
                      <a:gd name="connsiteX8" fmla="*/ 92759 w 1144132"/>
                      <a:gd name="connsiteY8" fmla="*/ 652895 h 1221793"/>
                      <a:gd name="connsiteX9" fmla="*/ 68115 w 1144132"/>
                      <a:gd name="connsiteY9" fmla="*/ 518506 h 1221793"/>
                      <a:gd name="connsiteX10" fmla="*/ 63638 w 1144132"/>
                      <a:gd name="connsiteY10" fmla="*/ 393761 h 1221793"/>
                      <a:gd name="connsiteX11" fmla="*/ 633178 w 1144132"/>
                      <a:gd name="connsiteY11" fmla="*/ 0 h 1221793"/>
                      <a:gd name="connsiteX12" fmla="*/ 1143476 w 1144132"/>
                      <a:gd name="connsiteY12" fmla="*/ 569195 h 1221793"/>
                      <a:gd name="connsiteX13" fmla="*/ 793364 w 1144132"/>
                      <a:gd name="connsiteY13" fmla="*/ 1143244 h 1221793"/>
                      <a:gd name="connsiteX0" fmla="*/ 699810 w 1144132"/>
                      <a:gd name="connsiteY0" fmla="*/ 973093 h 1221793"/>
                      <a:gd name="connsiteX1" fmla="*/ 248555 w 1144132"/>
                      <a:gd name="connsiteY1" fmla="*/ 1219649 h 1221793"/>
                      <a:gd name="connsiteX2" fmla="*/ 163154 w 1144132"/>
                      <a:gd name="connsiteY2" fmla="*/ 1136547 h 1221793"/>
                      <a:gd name="connsiteX3" fmla="*/ 109086 w 1144132"/>
                      <a:gd name="connsiteY3" fmla="*/ 1063409 h 1221793"/>
                      <a:gd name="connsiteX4" fmla="*/ 289118 w 1144132"/>
                      <a:gd name="connsiteY4" fmla="*/ 982196 h 1221793"/>
                      <a:gd name="connsiteX5" fmla="*/ 74428 w 1144132"/>
                      <a:gd name="connsiteY5" fmla="*/ 953296 h 1221793"/>
                      <a:gd name="connsiteX6" fmla="*/ 88720 w 1144132"/>
                      <a:gd name="connsiteY6" fmla="*/ 889406 h 1221793"/>
                      <a:gd name="connsiteX7" fmla="*/ 936 w 1144132"/>
                      <a:gd name="connsiteY7" fmla="*/ 840342 h 1221793"/>
                      <a:gd name="connsiteX8" fmla="*/ 92759 w 1144132"/>
                      <a:gd name="connsiteY8" fmla="*/ 652895 h 1221793"/>
                      <a:gd name="connsiteX9" fmla="*/ 68115 w 1144132"/>
                      <a:gd name="connsiteY9" fmla="*/ 518506 h 1221793"/>
                      <a:gd name="connsiteX10" fmla="*/ 63638 w 1144132"/>
                      <a:gd name="connsiteY10" fmla="*/ 393761 h 1221793"/>
                      <a:gd name="connsiteX11" fmla="*/ 633178 w 1144132"/>
                      <a:gd name="connsiteY11" fmla="*/ 0 h 1221793"/>
                      <a:gd name="connsiteX12" fmla="*/ 1143476 w 1144132"/>
                      <a:gd name="connsiteY12" fmla="*/ 569195 h 1221793"/>
                      <a:gd name="connsiteX13" fmla="*/ 793364 w 1144132"/>
                      <a:gd name="connsiteY13" fmla="*/ 1143244 h 1221793"/>
                      <a:gd name="connsiteX0" fmla="*/ 699810 w 1144132"/>
                      <a:gd name="connsiteY0" fmla="*/ 973093 h 1221793"/>
                      <a:gd name="connsiteX1" fmla="*/ 248555 w 1144132"/>
                      <a:gd name="connsiteY1" fmla="*/ 1219649 h 1221793"/>
                      <a:gd name="connsiteX2" fmla="*/ 163154 w 1144132"/>
                      <a:gd name="connsiteY2" fmla="*/ 1136547 h 1221793"/>
                      <a:gd name="connsiteX3" fmla="*/ 142423 w 1144132"/>
                      <a:gd name="connsiteY3" fmla="*/ 1094365 h 1221793"/>
                      <a:gd name="connsiteX4" fmla="*/ 289118 w 1144132"/>
                      <a:gd name="connsiteY4" fmla="*/ 982196 h 1221793"/>
                      <a:gd name="connsiteX5" fmla="*/ 74428 w 1144132"/>
                      <a:gd name="connsiteY5" fmla="*/ 953296 h 1221793"/>
                      <a:gd name="connsiteX6" fmla="*/ 88720 w 1144132"/>
                      <a:gd name="connsiteY6" fmla="*/ 889406 h 1221793"/>
                      <a:gd name="connsiteX7" fmla="*/ 936 w 1144132"/>
                      <a:gd name="connsiteY7" fmla="*/ 840342 h 1221793"/>
                      <a:gd name="connsiteX8" fmla="*/ 92759 w 1144132"/>
                      <a:gd name="connsiteY8" fmla="*/ 652895 h 1221793"/>
                      <a:gd name="connsiteX9" fmla="*/ 68115 w 1144132"/>
                      <a:gd name="connsiteY9" fmla="*/ 518506 h 1221793"/>
                      <a:gd name="connsiteX10" fmla="*/ 63638 w 1144132"/>
                      <a:gd name="connsiteY10" fmla="*/ 393761 h 1221793"/>
                      <a:gd name="connsiteX11" fmla="*/ 633178 w 1144132"/>
                      <a:gd name="connsiteY11" fmla="*/ 0 h 1221793"/>
                      <a:gd name="connsiteX12" fmla="*/ 1143476 w 1144132"/>
                      <a:gd name="connsiteY12" fmla="*/ 569195 h 1221793"/>
                      <a:gd name="connsiteX13" fmla="*/ 793364 w 1144132"/>
                      <a:gd name="connsiteY13" fmla="*/ 1143244 h 1221793"/>
                      <a:gd name="connsiteX0" fmla="*/ 699810 w 1144132"/>
                      <a:gd name="connsiteY0" fmla="*/ 973093 h 1221793"/>
                      <a:gd name="connsiteX1" fmla="*/ 248555 w 1144132"/>
                      <a:gd name="connsiteY1" fmla="*/ 1219649 h 1221793"/>
                      <a:gd name="connsiteX2" fmla="*/ 163154 w 1144132"/>
                      <a:gd name="connsiteY2" fmla="*/ 1136547 h 1221793"/>
                      <a:gd name="connsiteX3" fmla="*/ 142423 w 1144132"/>
                      <a:gd name="connsiteY3" fmla="*/ 1094365 h 1221793"/>
                      <a:gd name="connsiteX4" fmla="*/ 298643 w 1144132"/>
                      <a:gd name="connsiteY4" fmla="*/ 963146 h 1221793"/>
                      <a:gd name="connsiteX5" fmla="*/ 74428 w 1144132"/>
                      <a:gd name="connsiteY5" fmla="*/ 953296 h 1221793"/>
                      <a:gd name="connsiteX6" fmla="*/ 88720 w 1144132"/>
                      <a:gd name="connsiteY6" fmla="*/ 889406 h 1221793"/>
                      <a:gd name="connsiteX7" fmla="*/ 936 w 1144132"/>
                      <a:gd name="connsiteY7" fmla="*/ 840342 h 1221793"/>
                      <a:gd name="connsiteX8" fmla="*/ 92759 w 1144132"/>
                      <a:gd name="connsiteY8" fmla="*/ 652895 h 1221793"/>
                      <a:gd name="connsiteX9" fmla="*/ 68115 w 1144132"/>
                      <a:gd name="connsiteY9" fmla="*/ 518506 h 1221793"/>
                      <a:gd name="connsiteX10" fmla="*/ 63638 w 1144132"/>
                      <a:gd name="connsiteY10" fmla="*/ 393761 h 1221793"/>
                      <a:gd name="connsiteX11" fmla="*/ 633178 w 1144132"/>
                      <a:gd name="connsiteY11" fmla="*/ 0 h 1221793"/>
                      <a:gd name="connsiteX12" fmla="*/ 1143476 w 1144132"/>
                      <a:gd name="connsiteY12" fmla="*/ 569195 h 1221793"/>
                      <a:gd name="connsiteX13" fmla="*/ 793364 w 1144132"/>
                      <a:gd name="connsiteY13" fmla="*/ 1143244 h 1221793"/>
                      <a:gd name="connsiteX0" fmla="*/ 699810 w 1144132"/>
                      <a:gd name="connsiteY0" fmla="*/ 973093 h 1221793"/>
                      <a:gd name="connsiteX1" fmla="*/ 248555 w 1144132"/>
                      <a:gd name="connsiteY1" fmla="*/ 1219649 h 1221793"/>
                      <a:gd name="connsiteX2" fmla="*/ 163154 w 1144132"/>
                      <a:gd name="connsiteY2" fmla="*/ 1136547 h 1221793"/>
                      <a:gd name="connsiteX3" fmla="*/ 142423 w 1144132"/>
                      <a:gd name="connsiteY3" fmla="*/ 1094365 h 1221793"/>
                      <a:gd name="connsiteX4" fmla="*/ 298643 w 1144132"/>
                      <a:gd name="connsiteY4" fmla="*/ 963146 h 1221793"/>
                      <a:gd name="connsiteX5" fmla="*/ 74428 w 1144132"/>
                      <a:gd name="connsiteY5" fmla="*/ 953296 h 1221793"/>
                      <a:gd name="connsiteX6" fmla="*/ 88720 w 1144132"/>
                      <a:gd name="connsiteY6" fmla="*/ 889406 h 1221793"/>
                      <a:gd name="connsiteX7" fmla="*/ 936 w 1144132"/>
                      <a:gd name="connsiteY7" fmla="*/ 840342 h 1221793"/>
                      <a:gd name="connsiteX8" fmla="*/ 92759 w 1144132"/>
                      <a:gd name="connsiteY8" fmla="*/ 652895 h 1221793"/>
                      <a:gd name="connsiteX9" fmla="*/ 68115 w 1144132"/>
                      <a:gd name="connsiteY9" fmla="*/ 518506 h 1221793"/>
                      <a:gd name="connsiteX10" fmla="*/ 63638 w 1144132"/>
                      <a:gd name="connsiteY10" fmla="*/ 393761 h 1221793"/>
                      <a:gd name="connsiteX11" fmla="*/ 633178 w 1144132"/>
                      <a:gd name="connsiteY11" fmla="*/ 0 h 1221793"/>
                      <a:gd name="connsiteX12" fmla="*/ 1143476 w 1144132"/>
                      <a:gd name="connsiteY12" fmla="*/ 569195 h 1221793"/>
                      <a:gd name="connsiteX13" fmla="*/ 793364 w 1144132"/>
                      <a:gd name="connsiteY13" fmla="*/ 1143244 h 1221793"/>
                      <a:gd name="connsiteX0" fmla="*/ 699810 w 1144132"/>
                      <a:gd name="connsiteY0" fmla="*/ 973093 h 1221793"/>
                      <a:gd name="connsiteX1" fmla="*/ 248555 w 1144132"/>
                      <a:gd name="connsiteY1" fmla="*/ 1219649 h 1221793"/>
                      <a:gd name="connsiteX2" fmla="*/ 163154 w 1144132"/>
                      <a:gd name="connsiteY2" fmla="*/ 1136547 h 1221793"/>
                      <a:gd name="connsiteX3" fmla="*/ 142423 w 1144132"/>
                      <a:gd name="connsiteY3" fmla="*/ 1094365 h 1221793"/>
                      <a:gd name="connsiteX4" fmla="*/ 291500 w 1144132"/>
                      <a:gd name="connsiteY4" fmla="*/ 951240 h 1221793"/>
                      <a:gd name="connsiteX5" fmla="*/ 74428 w 1144132"/>
                      <a:gd name="connsiteY5" fmla="*/ 953296 h 1221793"/>
                      <a:gd name="connsiteX6" fmla="*/ 88720 w 1144132"/>
                      <a:gd name="connsiteY6" fmla="*/ 889406 h 1221793"/>
                      <a:gd name="connsiteX7" fmla="*/ 936 w 1144132"/>
                      <a:gd name="connsiteY7" fmla="*/ 840342 h 1221793"/>
                      <a:gd name="connsiteX8" fmla="*/ 92759 w 1144132"/>
                      <a:gd name="connsiteY8" fmla="*/ 652895 h 1221793"/>
                      <a:gd name="connsiteX9" fmla="*/ 68115 w 1144132"/>
                      <a:gd name="connsiteY9" fmla="*/ 518506 h 1221793"/>
                      <a:gd name="connsiteX10" fmla="*/ 63638 w 1144132"/>
                      <a:gd name="connsiteY10" fmla="*/ 393761 h 1221793"/>
                      <a:gd name="connsiteX11" fmla="*/ 633178 w 1144132"/>
                      <a:gd name="connsiteY11" fmla="*/ 0 h 1221793"/>
                      <a:gd name="connsiteX12" fmla="*/ 1143476 w 1144132"/>
                      <a:gd name="connsiteY12" fmla="*/ 569195 h 1221793"/>
                      <a:gd name="connsiteX13" fmla="*/ 793364 w 1144132"/>
                      <a:gd name="connsiteY13" fmla="*/ 1143244 h 122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44132" h="1221793">
                        <a:moveTo>
                          <a:pt x="699810" y="973093"/>
                        </a:moveTo>
                        <a:cubicBezTo>
                          <a:pt x="604390" y="1150794"/>
                          <a:pt x="504339" y="1236797"/>
                          <a:pt x="248555" y="1219649"/>
                        </a:cubicBezTo>
                        <a:cubicBezTo>
                          <a:pt x="173063" y="1207700"/>
                          <a:pt x="181313" y="1193047"/>
                          <a:pt x="163154" y="1136547"/>
                        </a:cubicBezTo>
                        <a:cubicBezTo>
                          <a:pt x="158625" y="1120899"/>
                          <a:pt x="121032" y="1125249"/>
                          <a:pt x="142423" y="1094365"/>
                        </a:cubicBezTo>
                        <a:cubicBezTo>
                          <a:pt x="163814" y="1063481"/>
                          <a:pt x="302832" y="974751"/>
                          <a:pt x="291500" y="951240"/>
                        </a:cubicBezTo>
                        <a:cubicBezTo>
                          <a:pt x="219143" y="951925"/>
                          <a:pt x="108225" y="963602"/>
                          <a:pt x="74428" y="953296"/>
                        </a:cubicBezTo>
                        <a:cubicBezTo>
                          <a:pt x="40631" y="942990"/>
                          <a:pt x="88718" y="924197"/>
                          <a:pt x="88720" y="889406"/>
                        </a:cubicBezTo>
                        <a:cubicBezTo>
                          <a:pt x="58292" y="882429"/>
                          <a:pt x="1002" y="890633"/>
                          <a:pt x="936" y="840342"/>
                        </a:cubicBezTo>
                        <a:cubicBezTo>
                          <a:pt x="-10208" y="790493"/>
                          <a:pt x="81562" y="706534"/>
                          <a:pt x="92759" y="652895"/>
                        </a:cubicBezTo>
                        <a:cubicBezTo>
                          <a:pt x="103955" y="599256"/>
                          <a:pt x="72571" y="554155"/>
                          <a:pt x="68115" y="518506"/>
                        </a:cubicBezTo>
                        <a:cubicBezTo>
                          <a:pt x="61583" y="486467"/>
                          <a:pt x="64337" y="420261"/>
                          <a:pt x="63638" y="393761"/>
                        </a:cubicBezTo>
                        <a:cubicBezTo>
                          <a:pt x="70964" y="132144"/>
                          <a:pt x="353415" y="0"/>
                          <a:pt x="633178" y="0"/>
                        </a:cubicBezTo>
                        <a:cubicBezTo>
                          <a:pt x="952907" y="0"/>
                          <a:pt x="1157259" y="300072"/>
                          <a:pt x="1143476" y="569195"/>
                        </a:cubicBezTo>
                        <a:cubicBezTo>
                          <a:pt x="1129693" y="838318"/>
                          <a:pt x="785195" y="1003900"/>
                          <a:pt x="793364" y="1143244"/>
                        </a:cubicBezTo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70" name="四角形: 上の 2 つの角を丸める 369">
                    <a:extLst>
                      <a:ext uri="{FF2B5EF4-FFF2-40B4-BE49-F238E27FC236}">
                        <a16:creationId xmlns:a16="http://schemas.microsoft.com/office/drawing/2014/main" id="{C4F4CC3D-A547-4607-A1DA-557A42132723}"/>
                      </a:ext>
                    </a:extLst>
                  </p:cNvPr>
                  <p:cNvSpPr/>
                  <p:nvPr/>
                </p:nvSpPr>
                <p:spPr>
                  <a:xfrm>
                    <a:off x="911225" y="5150699"/>
                    <a:ext cx="824886" cy="1292290"/>
                  </a:xfrm>
                  <a:prstGeom prst="round2SameRect">
                    <a:avLst>
                      <a:gd name="adj1" fmla="val 38067"/>
                      <a:gd name="adj2" fmla="val 0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71" name="四角形: 上の 2 つの角を丸める 370">
                    <a:extLst>
                      <a:ext uri="{FF2B5EF4-FFF2-40B4-BE49-F238E27FC236}">
                        <a16:creationId xmlns:a16="http://schemas.microsoft.com/office/drawing/2014/main" id="{727431C8-ACB2-4BE7-9062-678438675812}"/>
                      </a:ext>
                    </a:extLst>
                  </p:cNvPr>
                  <p:cNvSpPr/>
                  <p:nvPr/>
                </p:nvSpPr>
                <p:spPr>
                  <a:xfrm>
                    <a:off x="1266951" y="5873749"/>
                    <a:ext cx="205426" cy="574487"/>
                  </a:xfrm>
                  <a:prstGeom prst="round2SameRect">
                    <a:avLst>
                      <a:gd name="adj1" fmla="val 40288"/>
                      <a:gd name="adj2" fmla="val 0"/>
                    </a:avLst>
                  </a:prstGeom>
                  <a:solidFill>
                    <a:srgbClr val="000000">
                      <a:alpha val="3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2" name="四角形: 上の 2 つの角を丸める 371">
                    <a:extLst>
                      <a:ext uri="{FF2B5EF4-FFF2-40B4-BE49-F238E27FC236}">
                        <a16:creationId xmlns:a16="http://schemas.microsoft.com/office/drawing/2014/main" id="{AA0438F5-434A-4411-9EFC-78E8A2925A35}"/>
                      </a:ext>
                    </a:extLst>
                  </p:cNvPr>
                  <p:cNvSpPr/>
                  <p:nvPr/>
                </p:nvSpPr>
                <p:spPr>
                  <a:xfrm>
                    <a:off x="1178050" y="5251450"/>
                    <a:ext cx="307849" cy="711011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000000">
                      <a:alpha val="3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3" name="フリーフォーム: 図形 372">
                    <a:extLst>
                      <a:ext uri="{FF2B5EF4-FFF2-40B4-BE49-F238E27FC236}">
                        <a16:creationId xmlns:a16="http://schemas.microsoft.com/office/drawing/2014/main" id="{E9367614-C8DD-4C27-B9B3-6B1A8C0CB5F9}"/>
                      </a:ext>
                    </a:extLst>
                  </p:cNvPr>
                  <p:cNvSpPr/>
                  <p:nvPr/>
                </p:nvSpPr>
                <p:spPr>
                  <a:xfrm>
                    <a:off x="1298973" y="5925259"/>
                    <a:ext cx="205505" cy="517729"/>
                  </a:xfrm>
                  <a:custGeom>
                    <a:avLst/>
                    <a:gdLst>
                      <a:gd name="connsiteX0" fmla="*/ 0 w 205505"/>
                      <a:gd name="connsiteY0" fmla="*/ 0 h 485500"/>
                      <a:gd name="connsiteX1" fmla="*/ 205505 w 205505"/>
                      <a:gd name="connsiteY1" fmla="*/ 0 h 485500"/>
                      <a:gd name="connsiteX2" fmla="*/ 205505 w 205505"/>
                      <a:gd name="connsiteY2" fmla="*/ 485500 h 485500"/>
                      <a:gd name="connsiteX3" fmla="*/ 0 w 205505"/>
                      <a:gd name="connsiteY3" fmla="*/ 485500 h 485500"/>
                      <a:gd name="connsiteX4" fmla="*/ 0 w 205505"/>
                      <a:gd name="connsiteY4" fmla="*/ 0 h 485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5505" h="485500">
                        <a:moveTo>
                          <a:pt x="0" y="0"/>
                        </a:moveTo>
                        <a:lnTo>
                          <a:pt x="205505" y="0"/>
                        </a:lnTo>
                        <a:lnTo>
                          <a:pt x="205505" y="485500"/>
                        </a:lnTo>
                        <a:lnTo>
                          <a:pt x="0" y="48550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74" name="四角形: 上の 2 つの角を丸める 373">
                    <a:extLst>
                      <a:ext uri="{FF2B5EF4-FFF2-40B4-BE49-F238E27FC236}">
                        <a16:creationId xmlns:a16="http://schemas.microsoft.com/office/drawing/2014/main" id="{395D1D0F-1AC5-4F43-9944-50B3D0A24A2A}"/>
                      </a:ext>
                    </a:extLst>
                  </p:cNvPr>
                  <p:cNvSpPr/>
                  <p:nvPr/>
                </p:nvSpPr>
                <p:spPr>
                  <a:xfrm>
                    <a:off x="1205795" y="5215402"/>
                    <a:ext cx="381325" cy="717944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00206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75" name="フリーフォーム: 図形 374">
                    <a:extLst>
                      <a:ext uri="{FF2B5EF4-FFF2-40B4-BE49-F238E27FC236}">
                        <a16:creationId xmlns:a16="http://schemas.microsoft.com/office/drawing/2014/main" id="{148D9BD6-9F69-49A4-A94A-DD14013453D6}"/>
                      </a:ext>
                    </a:extLst>
                  </p:cNvPr>
                  <p:cNvSpPr/>
                  <p:nvPr/>
                </p:nvSpPr>
                <p:spPr>
                  <a:xfrm>
                    <a:off x="948101" y="5433346"/>
                    <a:ext cx="101810" cy="216752"/>
                  </a:xfrm>
                  <a:custGeom>
                    <a:avLst/>
                    <a:gdLst>
                      <a:gd name="connsiteX0" fmla="*/ 0 w 472143"/>
                      <a:gd name="connsiteY0" fmla="*/ 0 h 423725"/>
                      <a:gd name="connsiteX1" fmla="*/ 160993 w 472143"/>
                      <a:gd name="connsiteY1" fmla="*/ 0 h 423725"/>
                      <a:gd name="connsiteX2" fmla="*/ 160993 w 472143"/>
                      <a:gd name="connsiteY2" fmla="*/ 1 h 423725"/>
                      <a:gd name="connsiteX3" fmla="*/ 191497 w 472143"/>
                      <a:gd name="connsiteY3" fmla="*/ 1 h 423725"/>
                      <a:gd name="connsiteX4" fmla="*/ 311150 w 472143"/>
                      <a:gd name="connsiteY4" fmla="*/ 215514 h 423725"/>
                      <a:gd name="connsiteX5" fmla="*/ 311150 w 472143"/>
                      <a:gd name="connsiteY5" fmla="*/ 0 h 423725"/>
                      <a:gd name="connsiteX6" fmla="*/ 472143 w 472143"/>
                      <a:gd name="connsiteY6" fmla="*/ 0 h 423725"/>
                      <a:gd name="connsiteX7" fmla="*/ 472143 w 472143"/>
                      <a:gd name="connsiteY7" fmla="*/ 423724 h 423725"/>
                      <a:gd name="connsiteX8" fmla="*/ 426749 w 472143"/>
                      <a:gd name="connsiteY8" fmla="*/ 423724 h 423725"/>
                      <a:gd name="connsiteX9" fmla="*/ 426749 w 472143"/>
                      <a:gd name="connsiteY9" fmla="*/ 423725 h 423725"/>
                      <a:gd name="connsiteX10" fmla="*/ 258093 w 472143"/>
                      <a:gd name="connsiteY10" fmla="*/ 423725 h 423725"/>
                      <a:gd name="connsiteX11" fmla="*/ 160993 w 472143"/>
                      <a:gd name="connsiteY11" fmla="*/ 248834 h 423725"/>
                      <a:gd name="connsiteX12" fmla="*/ 160993 w 472143"/>
                      <a:gd name="connsiteY12" fmla="*/ 423724 h 423725"/>
                      <a:gd name="connsiteX13" fmla="*/ 0 w 472143"/>
                      <a:gd name="connsiteY13" fmla="*/ 423724 h 423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472143" h="423725">
                        <a:moveTo>
                          <a:pt x="0" y="0"/>
                        </a:moveTo>
                        <a:lnTo>
                          <a:pt x="160993" y="0"/>
                        </a:lnTo>
                        <a:lnTo>
                          <a:pt x="160993" y="1"/>
                        </a:lnTo>
                        <a:lnTo>
                          <a:pt x="191497" y="1"/>
                        </a:lnTo>
                        <a:lnTo>
                          <a:pt x="311150" y="215514"/>
                        </a:lnTo>
                        <a:lnTo>
                          <a:pt x="311150" y="0"/>
                        </a:lnTo>
                        <a:lnTo>
                          <a:pt x="472143" y="0"/>
                        </a:lnTo>
                        <a:lnTo>
                          <a:pt x="472143" y="423724"/>
                        </a:lnTo>
                        <a:lnTo>
                          <a:pt x="426749" y="423724"/>
                        </a:lnTo>
                        <a:lnTo>
                          <a:pt x="426749" y="423725"/>
                        </a:lnTo>
                        <a:lnTo>
                          <a:pt x="258093" y="423725"/>
                        </a:lnTo>
                        <a:lnTo>
                          <a:pt x="160993" y="248834"/>
                        </a:lnTo>
                        <a:lnTo>
                          <a:pt x="160993" y="423724"/>
                        </a:lnTo>
                        <a:lnTo>
                          <a:pt x="0" y="423724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6" name="アーチ 375">
                    <a:extLst>
                      <a:ext uri="{FF2B5EF4-FFF2-40B4-BE49-F238E27FC236}">
                        <a16:creationId xmlns:a16="http://schemas.microsoft.com/office/drawing/2014/main" id="{1C0E66B7-54D7-4DC6-B132-03911CA1A950}"/>
                      </a:ext>
                    </a:extLst>
                  </p:cNvPr>
                  <p:cNvSpPr/>
                  <p:nvPr/>
                </p:nvSpPr>
                <p:spPr>
                  <a:xfrm>
                    <a:off x="813938" y="4217359"/>
                    <a:ext cx="262943" cy="169689"/>
                  </a:xfrm>
                  <a:prstGeom prst="blockArc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77" name="フリーフォーム: 図形 376">
                    <a:extLst>
                      <a:ext uri="{FF2B5EF4-FFF2-40B4-BE49-F238E27FC236}">
                        <a16:creationId xmlns:a16="http://schemas.microsoft.com/office/drawing/2014/main" id="{A2792A3D-D149-4259-A67B-452B35DC7A65}"/>
                      </a:ext>
                    </a:extLst>
                  </p:cNvPr>
                  <p:cNvSpPr/>
                  <p:nvPr/>
                </p:nvSpPr>
                <p:spPr>
                  <a:xfrm>
                    <a:off x="696502" y="3813223"/>
                    <a:ext cx="1228853" cy="841686"/>
                  </a:xfrm>
                  <a:custGeom>
                    <a:avLst/>
                    <a:gdLst>
                      <a:gd name="connsiteX0" fmla="*/ 514601 w 1228853"/>
                      <a:gd name="connsiteY0" fmla="*/ 664 h 841686"/>
                      <a:gd name="connsiteX1" fmla="*/ 535005 w 1228853"/>
                      <a:gd name="connsiteY1" fmla="*/ 2658 h 841686"/>
                      <a:gd name="connsiteX2" fmla="*/ 537673 w 1228853"/>
                      <a:gd name="connsiteY2" fmla="*/ 1216 h 841686"/>
                      <a:gd name="connsiteX3" fmla="*/ 612312 w 1228853"/>
                      <a:gd name="connsiteY3" fmla="*/ 36945 h 841686"/>
                      <a:gd name="connsiteX4" fmla="*/ 686950 w 1228853"/>
                      <a:gd name="connsiteY4" fmla="*/ 1216 h 841686"/>
                      <a:gd name="connsiteX5" fmla="*/ 689618 w 1228853"/>
                      <a:gd name="connsiteY5" fmla="*/ 2658 h 841686"/>
                      <a:gd name="connsiteX6" fmla="*/ 741820 w 1228853"/>
                      <a:gd name="connsiteY6" fmla="*/ 11365 h 841686"/>
                      <a:gd name="connsiteX7" fmla="*/ 779140 w 1228853"/>
                      <a:gd name="connsiteY7" fmla="*/ 49624 h 841686"/>
                      <a:gd name="connsiteX8" fmla="*/ 933759 w 1228853"/>
                      <a:gd name="connsiteY8" fmla="*/ 104829 h 841686"/>
                      <a:gd name="connsiteX9" fmla="*/ 1109913 w 1228853"/>
                      <a:gd name="connsiteY9" fmla="*/ 140146 h 841686"/>
                      <a:gd name="connsiteX10" fmla="*/ 1146124 w 1228853"/>
                      <a:gd name="connsiteY10" fmla="*/ 294736 h 841686"/>
                      <a:gd name="connsiteX11" fmla="*/ 1146900 w 1228853"/>
                      <a:gd name="connsiteY11" fmla="*/ 297573 h 841686"/>
                      <a:gd name="connsiteX12" fmla="*/ 1228189 w 1228853"/>
                      <a:gd name="connsiteY12" fmla="*/ 405225 h 841686"/>
                      <a:gd name="connsiteX13" fmla="*/ 1183678 w 1228853"/>
                      <a:gd name="connsiteY13" fmla="*/ 526341 h 841686"/>
                      <a:gd name="connsiteX14" fmla="*/ 1204757 w 1228853"/>
                      <a:gd name="connsiteY14" fmla="*/ 644391 h 841686"/>
                      <a:gd name="connsiteX15" fmla="*/ 1106109 w 1228853"/>
                      <a:gd name="connsiteY15" fmla="*/ 731847 h 841686"/>
                      <a:gd name="connsiteX16" fmla="*/ 881745 w 1228853"/>
                      <a:gd name="connsiteY16" fmla="*/ 810435 h 841686"/>
                      <a:gd name="connsiteX17" fmla="*/ 866751 w 1228853"/>
                      <a:gd name="connsiteY17" fmla="*/ 832397 h 841686"/>
                      <a:gd name="connsiteX18" fmla="*/ 865404 w 1228853"/>
                      <a:gd name="connsiteY18" fmla="*/ 828068 h 841686"/>
                      <a:gd name="connsiteX19" fmla="*/ 862567 w 1228853"/>
                      <a:gd name="connsiteY19" fmla="*/ 827124 h 841686"/>
                      <a:gd name="connsiteX20" fmla="*/ 707976 w 1228853"/>
                      <a:gd name="connsiteY20" fmla="*/ 783211 h 841686"/>
                      <a:gd name="connsiteX21" fmla="*/ 672660 w 1228853"/>
                      <a:gd name="connsiteY21" fmla="*/ 569577 h 841686"/>
                      <a:gd name="connsiteX22" fmla="*/ 617455 w 1228853"/>
                      <a:gd name="connsiteY22" fmla="*/ 382063 h 841686"/>
                      <a:gd name="connsiteX23" fmla="*/ 579196 w 1228853"/>
                      <a:gd name="connsiteY23" fmla="*/ 336803 h 841686"/>
                      <a:gd name="connsiteX24" fmla="*/ 578979 w 1228853"/>
                      <a:gd name="connsiteY24" fmla="*/ 336021 h 841686"/>
                      <a:gd name="connsiteX25" fmla="*/ 548543 w 1228853"/>
                      <a:gd name="connsiteY25" fmla="*/ 321808 h 841686"/>
                      <a:gd name="connsiteX26" fmla="*/ 371930 w 1228853"/>
                      <a:gd name="connsiteY26" fmla="*/ 380420 h 841686"/>
                      <a:gd name="connsiteX27" fmla="*/ 329303 w 1228853"/>
                      <a:gd name="connsiteY27" fmla="*/ 421041 h 841686"/>
                      <a:gd name="connsiteX28" fmla="*/ 292982 w 1228853"/>
                      <a:gd name="connsiteY28" fmla="*/ 432402 h 841686"/>
                      <a:gd name="connsiteX29" fmla="*/ 269675 w 1228853"/>
                      <a:gd name="connsiteY29" fmla="*/ 430285 h 841686"/>
                      <a:gd name="connsiteX30" fmla="*/ 266627 w 1228853"/>
                      <a:gd name="connsiteY30" fmla="*/ 431816 h 841686"/>
                      <a:gd name="connsiteX31" fmla="*/ 181371 w 1228853"/>
                      <a:gd name="connsiteY31" fmla="*/ 393882 h 841686"/>
                      <a:gd name="connsiteX32" fmla="*/ 96116 w 1228853"/>
                      <a:gd name="connsiteY32" fmla="*/ 431816 h 841686"/>
                      <a:gd name="connsiteX33" fmla="*/ 93068 w 1228853"/>
                      <a:gd name="connsiteY33" fmla="*/ 430285 h 841686"/>
                      <a:gd name="connsiteX34" fmla="*/ 33441 w 1228853"/>
                      <a:gd name="connsiteY34" fmla="*/ 421041 h 841686"/>
                      <a:gd name="connsiteX35" fmla="*/ 0 w 1228853"/>
                      <a:gd name="connsiteY35" fmla="*/ 389174 h 841686"/>
                      <a:gd name="connsiteX36" fmla="*/ 5335 w 1228853"/>
                      <a:gd name="connsiteY36" fmla="*/ 365156 h 841686"/>
                      <a:gd name="connsiteX37" fmla="*/ 77723 w 1228853"/>
                      <a:gd name="connsiteY37" fmla="*/ 297573 h 841686"/>
                      <a:gd name="connsiteX38" fmla="*/ 78501 w 1228853"/>
                      <a:gd name="connsiteY38" fmla="*/ 294736 h 841686"/>
                      <a:gd name="connsiteX39" fmla="*/ 114710 w 1228853"/>
                      <a:gd name="connsiteY39" fmla="*/ 140146 h 841686"/>
                      <a:gd name="connsiteX40" fmla="*/ 290864 w 1228853"/>
                      <a:gd name="connsiteY40" fmla="*/ 104829 h 841686"/>
                      <a:gd name="connsiteX41" fmla="*/ 445483 w 1228853"/>
                      <a:gd name="connsiteY41" fmla="*/ 49624 h 841686"/>
                      <a:gd name="connsiteX42" fmla="*/ 482803 w 1228853"/>
                      <a:gd name="connsiteY42" fmla="*/ 11365 h 841686"/>
                      <a:gd name="connsiteX43" fmla="*/ 514601 w 1228853"/>
                      <a:gd name="connsiteY43" fmla="*/ 664 h 841686"/>
                      <a:gd name="connsiteX0" fmla="*/ 514601 w 1228853"/>
                      <a:gd name="connsiteY0" fmla="*/ 664 h 846449"/>
                      <a:gd name="connsiteX1" fmla="*/ 535005 w 1228853"/>
                      <a:gd name="connsiteY1" fmla="*/ 2658 h 846449"/>
                      <a:gd name="connsiteX2" fmla="*/ 537673 w 1228853"/>
                      <a:gd name="connsiteY2" fmla="*/ 1216 h 846449"/>
                      <a:gd name="connsiteX3" fmla="*/ 612312 w 1228853"/>
                      <a:gd name="connsiteY3" fmla="*/ 36945 h 846449"/>
                      <a:gd name="connsiteX4" fmla="*/ 686950 w 1228853"/>
                      <a:gd name="connsiteY4" fmla="*/ 1216 h 846449"/>
                      <a:gd name="connsiteX5" fmla="*/ 689618 w 1228853"/>
                      <a:gd name="connsiteY5" fmla="*/ 2658 h 846449"/>
                      <a:gd name="connsiteX6" fmla="*/ 741820 w 1228853"/>
                      <a:gd name="connsiteY6" fmla="*/ 11365 h 846449"/>
                      <a:gd name="connsiteX7" fmla="*/ 779140 w 1228853"/>
                      <a:gd name="connsiteY7" fmla="*/ 49624 h 846449"/>
                      <a:gd name="connsiteX8" fmla="*/ 933759 w 1228853"/>
                      <a:gd name="connsiteY8" fmla="*/ 104829 h 846449"/>
                      <a:gd name="connsiteX9" fmla="*/ 1109913 w 1228853"/>
                      <a:gd name="connsiteY9" fmla="*/ 140146 h 846449"/>
                      <a:gd name="connsiteX10" fmla="*/ 1146124 w 1228853"/>
                      <a:gd name="connsiteY10" fmla="*/ 294736 h 846449"/>
                      <a:gd name="connsiteX11" fmla="*/ 1146900 w 1228853"/>
                      <a:gd name="connsiteY11" fmla="*/ 297573 h 846449"/>
                      <a:gd name="connsiteX12" fmla="*/ 1228189 w 1228853"/>
                      <a:gd name="connsiteY12" fmla="*/ 405225 h 846449"/>
                      <a:gd name="connsiteX13" fmla="*/ 1183678 w 1228853"/>
                      <a:gd name="connsiteY13" fmla="*/ 526341 h 846449"/>
                      <a:gd name="connsiteX14" fmla="*/ 1204757 w 1228853"/>
                      <a:gd name="connsiteY14" fmla="*/ 644391 h 846449"/>
                      <a:gd name="connsiteX15" fmla="*/ 1106109 w 1228853"/>
                      <a:gd name="connsiteY15" fmla="*/ 731847 h 846449"/>
                      <a:gd name="connsiteX16" fmla="*/ 881745 w 1228853"/>
                      <a:gd name="connsiteY16" fmla="*/ 810435 h 846449"/>
                      <a:gd name="connsiteX17" fmla="*/ 866751 w 1228853"/>
                      <a:gd name="connsiteY17" fmla="*/ 832397 h 846449"/>
                      <a:gd name="connsiteX18" fmla="*/ 865404 w 1228853"/>
                      <a:gd name="connsiteY18" fmla="*/ 828068 h 846449"/>
                      <a:gd name="connsiteX19" fmla="*/ 862567 w 1228853"/>
                      <a:gd name="connsiteY19" fmla="*/ 827124 h 846449"/>
                      <a:gd name="connsiteX20" fmla="*/ 672660 w 1228853"/>
                      <a:gd name="connsiteY20" fmla="*/ 569577 h 846449"/>
                      <a:gd name="connsiteX21" fmla="*/ 617455 w 1228853"/>
                      <a:gd name="connsiteY21" fmla="*/ 382063 h 846449"/>
                      <a:gd name="connsiteX22" fmla="*/ 579196 w 1228853"/>
                      <a:gd name="connsiteY22" fmla="*/ 336803 h 846449"/>
                      <a:gd name="connsiteX23" fmla="*/ 578979 w 1228853"/>
                      <a:gd name="connsiteY23" fmla="*/ 336021 h 846449"/>
                      <a:gd name="connsiteX24" fmla="*/ 548543 w 1228853"/>
                      <a:gd name="connsiteY24" fmla="*/ 321808 h 846449"/>
                      <a:gd name="connsiteX25" fmla="*/ 371930 w 1228853"/>
                      <a:gd name="connsiteY25" fmla="*/ 380420 h 846449"/>
                      <a:gd name="connsiteX26" fmla="*/ 329303 w 1228853"/>
                      <a:gd name="connsiteY26" fmla="*/ 421041 h 846449"/>
                      <a:gd name="connsiteX27" fmla="*/ 292982 w 1228853"/>
                      <a:gd name="connsiteY27" fmla="*/ 432402 h 846449"/>
                      <a:gd name="connsiteX28" fmla="*/ 269675 w 1228853"/>
                      <a:gd name="connsiteY28" fmla="*/ 430285 h 846449"/>
                      <a:gd name="connsiteX29" fmla="*/ 266627 w 1228853"/>
                      <a:gd name="connsiteY29" fmla="*/ 431816 h 846449"/>
                      <a:gd name="connsiteX30" fmla="*/ 181371 w 1228853"/>
                      <a:gd name="connsiteY30" fmla="*/ 393882 h 846449"/>
                      <a:gd name="connsiteX31" fmla="*/ 96116 w 1228853"/>
                      <a:gd name="connsiteY31" fmla="*/ 431816 h 846449"/>
                      <a:gd name="connsiteX32" fmla="*/ 93068 w 1228853"/>
                      <a:gd name="connsiteY32" fmla="*/ 430285 h 846449"/>
                      <a:gd name="connsiteX33" fmla="*/ 33441 w 1228853"/>
                      <a:gd name="connsiteY33" fmla="*/ 421041 h 846449"/>
                      <a:gd name="connsiteX34" fmla="*/ 0 w 1228853"/>
                      <a:gd name="connsiteY34" fmla="*/ 389174 h 846449"/>
                      <a:gd name="connsiteX35" fmla="*/ 5335 w 1228853"/>
                      <a:gd name="connsiteY35" fmla="*/ 365156 h 846449"/>
                      <a:gd name="connsiteX36" fmla="*/ 77723 w 1228853"/>
                      <a:gd name="connsiteY36" fmla="*/ 297573 h 846449"/>
                      <a:gd name="connsiteX37" fmla="*/ 78501 w 1228853"/>
                      <a:gd name="connsiteY37" fmla="*/ 294736 h 846449"/>
                      <a:gd name="connsiteX38" fmla="*/ 114710 w 1228853"/>
                      <a:gd name="connsiteY38" fmla="*/ 140146 h 846449"/>
                      <a:gd name="connsiteX39" fmla="*/ 290864 w 1228853"/>
                      <a:gd name="connsiteY39" fmla="*/ 104829 h 846449"/>
                      <a:gd name="connsiteX40" fmla="*/ 445483 w 1228853"/>
                      <a:gd name="connsiteY40" fmla="*/ 49624 h 846449"/>
                      <a:gd name="connsiteX41" fmla="*/ 482803 w 1228853"/>
                      <a:gd name="connsiteY41" fmla="*/ 11365 h 846449"/>
                      <a:gd name="connsiteX42" fmla="*/ 514601 w 1228853"/>
                      <a:gd name="connsiteY42" fmla="*/ 664 h 846449"/>
                      <a:gd name="connsiteX0" fmla="*/ 514601 w 1228853"/>
                      <a:gd name="connsiteY0" fmla="*/ 664 h 846449"/>
                      <a:gd name="connsiteX1" fmla="*/ 535005 w 1228853"/>
                      <a:gd name="connsiteY1" fmla="*/ 2658 h 846449"/>
                      <a:gd name="connsiteX2" fmla="*/ 537673 w 1228853"/>
                      <a:gd name="connsiteY2" fmla="*/ 1216 h 846449"/>
                      <a:gd name="connsiteX3" fmla="*/ 612312 w 1228853"/>
                      <a:gd name="connsiteY3" fmla="*/ 36945 h 846449"/>
                      <a:gd name="connsiteX4" fmla="*/ 686950 w 1228853"/>
                      <a:gd name="connsiteY4" fmla="*/ 1216 h 846449"/>
                      <a:gd name="connsiteX5" fmla="*/ 689618 w 1228853"/>
                      <a:gd name="connsiteY5" fmla="*/ 2658 h 846449"/>
                      <a:gd name="connsiteX6" fmla="*/ 741820 w 1228853"/>
                      <a:gd name="connsiteY6" fmla="*/ 11365 h 846449"/>
                      <a:gd name="connsiteX7" fmla="*/ 779140 w 1228853"/>
                      <a:gd name="connsiteY7" fmla="*/ 49624 h 846449"/>
                      <a:gd name="connsiteX8" fmla="*/ 933759 w 1228853"/>
                      <a:gd name="connsiteY8" fmla="*/ 104829 h 846449"/>
                      <a:gd name="connsiteX9" fmla="*/ 1109913 w 1228853"/>
                      <a:gd name="connsiteY9" fmla="*/ 140146 h 846449"/>
                      <a:gd name="connsiteX10" fmla="*/ 1146124 w 1228853"/>
                      <a:gd name="connsiteY10" fmla="*/ 294736 h 846449"/>
                      <a:gd name="connsiteX11" fmla="*/ 1146900 w 1228853"/>
                      <a:gd name="connsiteY11" fmla="*/ 297573 h 846449"/>
                      <a:gd name="connsiteX12" fmla="*/ 1228189 w 1228853"/>
                      <a:gd name="connsiteY12" fmla="*/ 405225 h 846449"/>
                      <a:gd name="connsiteX13" fmla="*/ 1183678 w 1228853"/>
                      <a:gd name="connsiteY13" fmla="*/ 526341 h 846449"/>
                      <a:gd name="connsiteX14" fmla="*/ 1204757 w 1228853"/>
                      <a:gd name="connsiteY14" fmla="*/ 644391 h 846449"/>
                      <a:gd name="connsiteX15" fmla="*/ 1106109 w 1228853"/>
                      <a:gd name="connsiteY15" fmla="*/ 731847 h 846449"/>
                      <a:gd name="connsiteX16" fmla="*/ 881745 w 1228853"/>
                      <a:gd name="connsiteY16" fmla="*/ 810435 h 846449"/>
                      <a:gd name="connsiteX17" fmla="*/ 866751 w 1228853"/>
                      <a:gd name="connsiteY17" fmla="*/ 832397 h 846449"/>
                      <a:gd name="connsiteX18" fmla="*/ 865404 w 1228853"/>
                      <a:gd name="connsiteY18" fmla="*/ 828068 h 846449"/>
                      <a:gd name="connsiteX19" fmla="*/ 862567 w 1228853"/>
                      <a:gd name="connsiteY19" fmla="*/ 827124 h 846449"/>
                      <a:gd name="connsiteX20" fmla="*/ 734573 w 1228853"/>
                      <a:gd name="connsiteY20" fmla="*/ 569577 h 846449"/>
                      <a:gd name="connsiteX21" fmla="*/ 617455 w 1228853"/>
                      <a:gd name="connsiteY21" fmla="*/ 382063 h 846449"/>
                      <a:gd name="connsiteX22" fmla="*/ 579196 w 1228853"/>
                      <a:gd name="connsiteY22" fmla="*/ 336803 h 846449"/>
                      <a:gd name="connsiteX23" fmla="*/ 578979 w 1228853"/>
                      <a:gd name="connsiteY23" fmla="*/ 336021 h 846449"/>
                      <a:gd name="connsiteX24" fmla="*/ 548543 w 1228853"/>
                      <a:gd name="connsiteY24" fmla="*/ 321808 h 846449"/>
                      <a:gd name="connsiteX25" fmla="*/ 371930 w 1228853"/>
                      <a:gd name="connsiteY25" fmla="*/ 380420 h 846449"/>
                      <a:gd name="connsiteX26" fmla="*/ 329303 w 1228853"/>
                      <a:gd name="connsiteY26" fmla="*/ 421041 h 846449"/>
                      <a:gd name="connsiteX27" fmla="*/ 292982 w 1228853"/>
                      <a:gd name="connsiteY27" fmla="*/ 432402 h 846449"/>
                      <a:gd name="connsiteX28" fmla="*/ 269675 w 1228853"/>
                      <a:gd name="connsiteY28" fmla="*/ 430285 h 846449"/>
                      <a:gd name="connsiteX29" fmla="*/ 266627 w 1228853"/>
                      <a:gd name="connsiteY29" fmla="*/ 431816 h 846449"/>
                      <a:gd name="connsiteX30" fmla="*/ 181371 w 1228853"/>
                      <a:gd name="connsiteY30" fmla="*/ 393882 h 846449"/>
                      <a:gd name="connsiteX31" fmla="*/ 96116 w 1228853"/>
                      <a:gd name="connsiteY31" fmla="*/ 431816 h 846449"/>
                      <a:gd name="connsiteX32" fmla="*/ 93068 w 1228853"/>
                      <a:gd name="connsiteY32" fmla="*/ 430285 h 846449"/>
                      <a:gd name="connsiteX33" fmla="*/ 33441 w 1228853"/>
                      <a:gd name="connsiteY33" fmla="*/ 421041 h 846449"/>
                      <a:gd name="connsiteX34" fmla="*/ 0 w 1228853"/>
                      <a:gd name="connsiteY34" fmla="*/ 389174 h 846449"/>
                      <a:gd name="connsiteX35" fmla="*/ 5335 w 1228853"/>
                      <a:gd name="connsiteY35" fmla="*/ 365156 h 846449"/>
                      <a:gd name="connsiteX36" fmla="*/ 77723 w 1228853"/>
                      <a:gd name="connsiteY36" fmla="*/ 297573 h 846449"/>
                      <a:gd name="connsiteX37" fmla="*/ 78501 w 1228853"/>
                      <a:gd name="connsiteY37" fmla="*/ 294736 h 846449"/>
                      <a:gd name="connsiteX38" fmla="*/ 114710 w 1228853"/>
                      <a:gd name="connsiteY38" fmla="*/ 140146 h 846449"/>
                      <a:gd name="connsiteX39" fmla="*/ 290864 w 1228853"/>
                      <a:gd name="connsiteY39" fmla="*/ 104829 h 846449"/>
                      <a:gd name="connsiteX40" fmla="*/ 445483 w 1228853"/>
                      <a:gd name="connsiteY40" fmla="*/ 49624 h 846449"/>
                      <a:gd name="connsiteX41" fmla="*/ 482803 w 1228853"/>
                      <a:gd name="connsiteY41" fmla="*/ 11365 h 846449"/>
                      <a:gd name="connsiteX42" fmla="*/ 514601 w 1228853"/>
                      <a:gd name="connsiteY42" fmla="*/ 664 h 846449"/>
                      <a:gd name="connsiteX0" fmla="*/ 514601 w 1228853"/>
                      <a:gd name="connsiteY0" fmla="*/ 664 h 846449"/>
                      <a:gd name="connsiteX1" fmla="*/ 535005 w 1228853"/>
                      <a:gd name="connsiteY1" fmla="*/ 2658 h 846449"/>
                      <a:gd name="connsiteX2" fmla="*/ 537673 w 1228853"/>
                      <a:gd name="connsiteY2" fmla="*/ 1216 h 846449"/>
                      <a:gd name="connsiteX3" fmla="*/ 612312 w 1228853"/>
                      <a:gd name="connsiteY3" fmla="*/ 36945 h 846449"/>
                      <a:gd name="connsiteX4" fmla="*/ 686950 w 1228853"/>
                      <a:gd name="connsiteY4" fmla="*/ 1216 h 846449"/>
                      <a:gd name="connsiteX5" fmla="*/ 689618 w 1228853"/>
                      <a:gd name="connsiteY5" fmla="*/ 2658 h 846449"/>
                      <a:gd name="connsiteX6" fmla="*/ 741820 w 1228853"/>
                      <a:gd name="connsiteY6" fmla="*/ 11365 h 846449"/>
                      <a:gd name="connsiteX7" fmla="*/ 779140 w 1228853"/>
                      <a:gd name="connsiteY7" fmla="*/ 49624 h 846449"/>
                      <a:gd name="connsiteX8" fmla="*/ 933759 w 1228853"/>
                      <a:gd name="connsiteY8" fmla="*/ 104829 h 846449"/>
                      <a:gd name="connsiteX9" fmla="*/ 1109913 w 1228853"/>
                      <a:gd name="connsiteY9" fmla="*/ 140146 h 846449"/>
                      <a:gd name="connsiteX10" fmla="*/ 1146124 w 1228853"/>
                      <a:gd name="connsiteY10" fmla="*/ 294736 h 846449"/>
                      <a:gd name="connsiteX11" fmla="*/ 1146900 w 1228853"/>
                      <a:gd name="connsiteY11" fmla="*/ 297573 h 846449"/>
                      <a:gd name="connsiteX12" fmla="*/ 1228189 w 1228853"/>
                      <a:gd name="connsiteY12" fmla="*/ 405225 h 846449"/>
                      <a:gd name="connsiteX13" fmla="*/ 1183678 w 1228853"/>
                      <a:gd name="connsiteY13" fmla="*/ 526341 h 846449"/>
                      <a:gd name="connsiteX14" fmla="*/ 1204757 w 1228853"/>
                      <a:gd name="connsiteY14" fmla="*/ 644391 h 846449"/>
                      <a:gd name="connsiteX15" fmla="*/ 1106109 w 1228853"/>
                      <a:gd name="connsiteY15" fmla="*/ 731847 h 846449"/>
                      <a:gd name="connsiteX16" fmla="*/ 881745 w 1228853"/>
                      <a:gd name="connsiteY16" fmla="*/ 810435 h 846449"/>
                      <a:gd name="connsiteX17" fmla="*/ 866751 w 1228853"/>
                      <a:gd name="connsiteY17" fmla="*/ 832397 h 846449"/>
                      <a:gd name="connsiteX18" fmla="*/ 865404 w 1228853"/>
                      <a:gd name="connsiteY18" fmla="*/ 828068 h 846449"/>
                      <a:gd name="connsiteX19" fmla="*/ 862567 w 1228853"/>
                      <a:gd name="connsiteY19" fmla="*/ 827124 h 846449"/>
                      <a:gd name="connsiteX20" fmla="*/ 734573 w 1228853"/>
                      <a:gd name="connsiteY20" fmla="*/ 569577 h 846449"/>
                      <a:gd name="connsiteX21" fmla="*/ 617455 w 1228853"/>
                      <a:gd name="connsiteY21" fmla="*/ 382063 h 846449"/>
                      <a:gd name="connsiteX22" fmla="*/ 579196 w 1228853"/>
                      <a:gd name="connsiteY22" fmla="*/ 336803 h 846449"/>
                      <a:gd name="connsiteX23" fmla="*/ 578979 w 1228853"/>
                      <a:gd name="connsiteY23" fmla="*/ 336021 h 846449"/>
                      <a:gd name="connsiteX24" fmla="*/ 548543 w 1228853"/>
                      <a:gd name="connsiteY24" fmla="*/ 321808 h 846449"/>
                      <a:gd name="connsiteX25" fmla="*/ 371930 w 1228853"/>
                      <a:gd name="connsiteY25" fmla="*/ 380420 h 846449"/>
                      <a:gd name="connsiteX26" fmla="*/ 329303 w 1228853"/>
                      <a:gd name="connsiteY26" fmla="*/ 421041 h 846449"/>
                      <a:gd name="connsiteX27" fmla="*/ 292982 w 1228853"/>
                      <a:gd name="connsiteY27" fmla="*/ 432402 h 846449"/>
                      <a:gd name="connsiteX28" fmla="*/ 269675 w 1228853"/>
                      <a:gd name="connsiteY28" fmla="*/ 430285 h 846449"/>
                      <a:gd name="connsiteX29" fmla="*/ 266627 w 1228853"/>
                      <a:gd name="connsiteY29" fmla="*/ 431816 h 846449"/>
                      <a:gd name="connsiteX30" fmla="*/ 181371 w 1228853"/>
                      <a:gd name="connsiteY30" fmla="*/ 393882 h 846449"/>
                      <a:gd name="connsiteX31" fmla="*/ 96116 w 1228853"/>
                      <a:gd name="connsiteY31" fmla="*/ 431816 h 846449"/>
                      <a:gd name="connsiteX32" fmla="*/ 93068 w 1228853"/>
                      <a:gd name="connsiteY32" fmla="*/ 430285 h 846449"/>
                      <a:gd name="connsiteX33" fmla="*/ 33441 w 1228853"/>
                      <a:gd name="connsiteY33" fmla="*/ 421041 h 846449"/>
                      <a:gd name="connsiteX34" fmla="*/ 0 w 1228853"/>
                      <a:gd name="connsiteY34" fmla="*/ 389174 h 846449"/>
                      <a:gd name="connsiteX35" fmla="*/ 5335 w 1228853"/>
                      <a:gd name="connsiteY35" fmla="*/ 365156 h 846449"/>
                      <a:gd name="connsiteX36" fmla="*/ 77723 w 1228853"/>
                      <a:gd name="connsiteY36" fmla="*/ 297573 h 846449"/>
                      <a:gd name="connsiteX37" fmla="*/ 78501 w 1228853"/>
                      <a:gd name="connsiteY37" fmla="*/ 294736 h 846449"/>
                      <a:gd name="connsiteX38" fmla="*/ 114710 w 1228853"/>
                      <a:gd name="connsiteY38" fmla="*/ 140146 h 846449"/>
                      <a:gd name="connsiteX39" fmla="*/ 290864 w 1228853"/>
                      <a:gd name="connsiteY39" fmla="*/ 104829 h 846449"/>
                      <a:gd name="connsiteX40" fmla="*/ 445483 w 1228853"/>
                      <a:gd name="connsiteY40" fmla="*/ 49624 h 846449"/>
                      <a:gd name="connsiteX41" fmla="*/ 482803 w 1228853"/>
                      <a:gd name="connsiteY41" fmla="*/ 11365 h 846449"/>
                      <a:gd name="connsiteX42" fmla="*/ 514601 w 1228853"/>
                      <a:gd name="connsiteY42" fmla="*/ 664 h 846449"/>
                      <a:gd name="connsiteX0" fmla="*/ 514601 w 1228853"/>
                      <a:gd name="connsiteY0" fmla="*/ 664 h 841686"/>
                      <a:gd name="connsiteX1" fmla="*/ 535005 w 1228853"/>
                      <a:gd name="connsiteY1" fmla="*/ 2658 h 841686"/>
                      <a:gd name="connsiteX2" fmla="*/ 537673 w 1228853"/>
                      <a:gd name="connsiteY2" fmla="*/ 1216 h 841686"/>
                      <a:gd name="connsiteX3" fmla="*/ 612312 w 1228853"/>
                      <a:gd name="connsiteY3" fmla="*/ 36945 h 841686"/>
                      <a:gd name="connsiteX4" fmla="*/ 686950 w 1228853"/>
                      <a:gd name="connsiteY4" fmla="*/ 1216 h 841686"/>
                      <a:gd name="connsiteX5" fmla="*/ 689618 w 1228853"/>
                      <a:gd name="connsiteY5" fmla="*/ 2658 h 841686"/>
                      <a:gd name="connsiteX6" fmla="*/ 741820 w 1228853"/>
                      <a:gd name="connsiteY6" fmla="*/ 11365 h 841686"/>
                      <a:gd name="connsiteX7" fmla="*/ 779140 w 1228853"/>
                      <a:gd name="connsiteY7" fmla="*/ 49624 h 841686"/>
                      <a:gd name="connsiteX8" fmla="*/ 933759 w 1228853"/>
                      <a:gd name="connsiteY8" fmla="*/ 104829 h 841686"/>
                      <a:gd name="connsiteX9" fmla="*/ 1109913 w 1228853"/>
                      <a:gd name="connsiteY9" fmla="*/ 140146 h 841686"/>
                      <a:gd name="connsiteX10" fmla="*/ 1146124 w 1228853"/>
                      <a:gd name="connsiteY10" fmla="*/ 294736 h 841686"/>
                      <a:gd name="connsiteX11" fmla="*/ 1146900 w 1228853"/>
                      <a:gd name="connsiteY11" fmla="*/ 297573 h 841686"/>
                      <a:gd name="connsiteX12" fmla="*/ 1228189 w 1228853"/>
                      <a:gd name="connsiteY12" fmla="*/ 405225 h 841686"/>
                      <a:gd name="connsiteX13" fmla="*/ 1183678 w 1228853"/>
                      <a:gd name="connsiteY13" fmla="*/ 526341 h 841686"/>
                      <a:gd name="connsiteX14" fmla="*/ 1204757 w 1228853"/>
                      <a:gd name="connsiteY14" fmla="*/ 644391 h 841686"/>
                      <a:gd name="connsiteX15" fmla="*/ 1106109 w 1228853"/>
                      <a:gd name="connsiteY15" fmla="*/ 731847 h 841686"/>
                      <a:gd name="connsiteX16" fmla="*/ 881745 w 1228853"/>
                      <a:gd name="connsiteY16" fmla="*/ 810435 h 841686"/>
                      <a:gd name="connsiteX17" fmla="*/ 866751 w 1228853"/>
                      <a:gd name="connsiteY17" fmla="*/ 832397 h 841686"/>
                      <a:gd name="connsiteX18" fmla="*/ 865404 w 1228853"/>
                      <a:gd name="connsiteY18" fmla="*/ 828068 h 841686"/>
                      <a:gd name="connsiteX19" fmla="*/ 734573 w 1228853"/>
                      <a:gd name="connsiteY19" fmla="*/ 569577 h 841686"/>
                      <a:gd name="connsiteX20" fmla="*/ 617455 w 1228853"/>
                      <a:gd name="connsiteY20" fmla="*/ 382063 h 841686"/>
                      <a:gd name="connsiteX21" fmla="*/ 579196 w 1228853"/>
                      <a:gd name="connsiteY21" fmla="*/ 336803 h 841686"/>
                      <a:gd name="connsiteX22" fmla="*/ 578979 w 1228853"/>
                      <a:gd name="connsiteY22" fmla="*/ 336021 h 841686"/>
                      <a:gd name="connsiteX23" fmla="*/ 548543 w 1228853"/>
                      <a:gd name="connsiteY23" fmla="*/ 321808 h 841686"/>
                      <a:gd name="connsiteX24" fmla="*/ 371930 w 1228853"/>
                      <a:gd name="connsiteY24" fmla="*/ 380420 h 841686"/>
                      <a:gd name="connsiteX25" fmla="*/ 329303 w 1228853"/>
                      <a:gd name="connsiteY25" fmla="*/ 421041 h 841686"/>
                      <a:gd name="connsiteX26" fmla="*/ 292982 w 1228853"/>
                      <a:gd name="connsiteY26" fmla="*/ 432402 h 841686"/>
                      <a:gd name="connsiteX27" fmla="*/ 269675 w 1228853"/>
                      <a:gd name="connsiteY27" fmla="*/ 430285 h 841686"/>
                      <a:gd name="connsiteX28" fmla="*/ 266627 w 1228853"/>
                      <a:gd name="connsiteY28" fmla="*/ 431816 h 841686"/>
                      <a:gd name="connsiteX29" fmla="*/ 181371 w 1228853"/>
                      <a:gd name="connsiteY29" fmla="*/ 393882 h 841686"/>
                      <a:gd name="connsiteX30" fmla="*/ 96116 w 1228853"/>
                      <a:gd name="connsiteY30" fmla="*/ 431816 h 841686"/>
                      <a:gd name="connsiteX31" fmla="*/ 93068 w 1228853"/>
                      <a:gd name="connsiteY31" fmla="*/ 430285 h 841686"/>
                      <a:gd name="connsiteX32" fmla="*/ 33441 w 1228853"/>
                      <a:gd name="connsiteY32" fmla="*/ 421041 h 841686"/>
                      <a:gd name="connsiteX33" fmla="*/ 0 w 1228853"/>
                      <a:gd name="connsiteY33" fmla="*/ 389174 h 841686"/>
                      <a:gd name="connsiteX34" fmla="*/ 5335 w 1228853"/>
                      <a:gd name="connsiteY34" fmla="*/ 365156 h 841686"/>
                      <a:gd name="connsiteX35" fmla="*/ 77723 w 1228853"/>
                      <a:gd name="connsiteY35" fmla="*/ 297573 h 841686"/>
                      <a:gd name="connsiteX36" fmla="*/ 78501 w 1228853"/>
                      <a:gd name="connsiteY36" fmla="*/ 294736 h 841686"/>
                      <a:gd name="connsiteX37" fmla="*/ 114710 w 1228853"/>
                      <a:gd name="connsiteY37" fmla="*/ 140146 h 841686"/>
                      <a:gd name="connsiteX38" fmla="*/ 290864 w 1228853"/>
                      <a:gd name="connsiteY38" fmla="*/ 104829 h 841686"/>
                      <a:gd name="connsiteX39" fmla="*/ 445483 w 1228853"/>
                      <a:gd name="connsiteY39" fmla="*/ 49624 h 841686"/>
                      <a:gd name="connsiteX40" fmla="*/ 482803 w 1228853"/>
                      <a:gd name="connsiteY40" fmla="*/ 11365 h 841686"/>
                      <a:gd name="connsiteX41" fmla="*/ 514601 w 1228853"/>
                      <a:gd name="connsiteY41" fmla="*/ 664 h 841686"/>
                      <a:gd name="connsiteX0" fmla="*/ 514601 w 1228853"/>
                      <a:gd name="connsiteY0" fmla="*/ 664 h 841686"/>
                      <a:gd name="connsiteX1" fmla="*/ 535005 w 1228853"/>
                      <a:gd name="connsiteY1" fmla="*/ 2658 h 841686"/>
                      <a:gd name="connsiteX2" fmla="*/ 537673 w 1228853"/>
                      <a:gd name="connsiteY2" fmla="*/ 1216 h 841686"/>
                      <a:gd name="connsiteX3" fmla="*/ 612312 w 1228853"/>
                      <a:gd name="connsiteY3" fmla="*/ 36945 h 841686"/>
                      <a:gd name="connsiteX4" fmla="*/ 686950 w 1228853"/>
                      <a:gd name="connsiteY4" fmla="*/ 1216 h 841686"/>
                      <a:gd name="connsiteX5" fmla="*/ 689618 w 1228853"/>
                      <a:gd name="connsiteY5" fmla="*/ 2658 h 841686"/>
                      <a:gd name="connsiteX6" fmla="*/ 741820 w 1228853"/>
                      <a:gd name="connsiteY6" fmla="*/ 11365 h 841686"/>
                      <a:gd name="connsiteX7" fmla="*/ 779140 w 1228853"/>
                      <a:gd name="connsiteY7" fmla="*/ 49624 h 841686"/>
                      <a:gd name="connsiteX8" fmla="*/ 933759 w 1228853"/>
                      <a:gd name="connsiteY8" fmla="*/ 104829 h 841686"/>
                      <a:gd name="connsiteX9" fmla="*/ 1109913 w 1228853"/>
                      <a:gd name="connsiteY9" fmla="*/ 140146 h 841686"/>
                      <a:gd name="connsiteX10" fmla="*/ 1146124 w 1228853"/>
                      <a:gd name="connsiteY10" fmla="*/ 294736 h 841686"/>
                      <a:gd name="connsiteX11" fmla="*/ 1146900 w 1228853"/>
                      <a:gd name="connsiteY11" fmla="*/ 297573 h 841686"/>
                      <a:gd name="connsiteX12" fmla="*/ 1228189 w 1228853"/>
                      <a:gd name="connsiteY12" fmla="*/ 405225 h 841686"/>
                      <a:gd name="connsiteX13" fmla="*/ 1183678 w 1228853"/>
                      <a:gd name="connsiteY13" fmla="*/ 526341 h 841686"/>
                      <a:gd name="connsiteX14" fmla="*/ 1204757 w 1228853"/>
                      <a:gd name="connsiteY14" fmla="*/ 644391 h 841686"/>
                      <a:gd name="connsiteX15" fmla="*/ 1106109 w 1228853"/>
                      <a:gd name="connsiteY15" fmla="*/ 731847 h 841686"/>
                      <a:gd name="connsiteX16" fmla="*/ 881745 w 1228853"/>
                      <a:gd name="connsiteY16" fmla="*/ 810435 h 841686"/>
                      <a:gd name="connsiteX17" fmla="*/ 866751 w 1228853"/>
                      <a:gd name="connsiteY17" fmla="*/ 832397 h 841686"/>
                      <a:gd name="connsiteX18" fmla="*/ 734573 w 1228853"/>
                      <a:gd name="connsiteY18" fmla="*/ 569577 h 841686"/>
                      <a:gd name="connsiteX19" fmla="*/ 617455 w 1228853"/>
                      <a:gd name="connsiteY19" fmla="*/ 382063 h 841686"/>
                      <a:gd name="connsiteX20" fmla="*/ 579196 w 1228853"/>
                      <a:gd name="connsiteY20" fmla="*/ 336803 h 841686"/>
                      <a:gd name="connsiteX21" fmla="*/ 578979 w 1228853"/>
                      <a:gd name="connsiteY21" fmla="*/ 336021 h 841686"/>
                      <a:gd name="connsiteX22" fmla="*/ 548543 w 1228853"/>
                      <a:gd name="connsiteY22" fmla="*/ 321808 h 841686"/>
                      <a:gd name="connsiteX23" fmla="*/ 371930 w 1228853"/>
                      <a:gd name="connsiteY23" fmla="*/ 380420 h 841686"/>
                      <a:gd name="connsiteX24" fmla="*/ 329303 w 1228853"/>
                      <a:gd name="connsiteY24" fmla="*/ 421041 h 841686"/>
                      <a:gd name="connsiteX25" fmla="*/ 292982 w 1228853"/>
                      <a:gd name="connsiteY25" fmla="*/ 432402 h 841686"/>
                      <a:gd name="connsiteX26" fmla="*/ 269675 w 1228853"/>
                      <a:gd name="connsiteY26" fmla="*/ 430285 h 841686"/>
                      <a:gd name="connsiteX27" fmla="*/ 266627 w 1228853"/>
                      <a:gd name="connsiteY27" fmla="*/ 431816 h 841686"/>
                      <a:gd name="connsiteX28" fmla="*/ 181371 w 1228853"/>
                      <a:gd name="connsiteY28" fmla="*/ 393882 h 841686"/>
                      <a:gd name="connsiteX29" fmla="*/ 96116 w 1228853"/>
                      <a:gd name="connsiteY29" fmla="*/ 431816 h 841686"/>
                      <a:gd name="connsiteX30" fmla="*/ 93068 w 1228853"/>
                      <a:gd name="connsiteY30" fmla="*/ 430285 h 841686"/>
                      <a:gd name="connsiteX31" fmla="*/ 33441 w 1228853"/>
                      <a:gd name="connsiteY31" fmla="*/ 421041 h 841686"/>
                      <a:gd name="connsiteX32" fmla="*/ 0 w 1228853"/>
                      <a:gd name="connsiteY32" fmla="*/ 389174 h 841686"/>
                      <a:gd name="connsiteX33" fmla="*/ 5335 w 1228853"/>
                      <a:gd name="connsiteY33" fmla="*/ 365156 h 841686"/>
                      <a:gd name="connsiteX34" fmla="*/ 77723 w 1228853"/>
                      <a:gd name="connsiteY34" fmla="*/ 297573 h 841686"/>
                      <a:gd name="connsiteX35" fmla="*/ 78501 w 1228853"/>
                      <a:gd name="connsiteY35" fmla="*/ 294736 h 841686"/>
                      <a:gd name="connsiteX36" fmla="*/ 114710 w 1228853"/>
                      <a:gd name="connsiteY36" fmla="*/ 140146 h 841686"/>
                      <a:gd name="connsiteX37" fmla="*/ 290864 w 1228853"/>
                      <a:gd name="connsiteY37" fmla="*/ 104829 h 841686"/>
                      <a:gd name="connsiteX38" fmla="*/ 445483 w 1228853"/>
                      <a:gd name="connsiteY38" fmla="*/ 49624 h 841686"/>
                      <a:gd name="connsiteX39" fmla="*/ 482803 w 1228853"/>
                      <a:gd name="connsiteY39" fmla="*/ 11365 h 841686"/>
                      <a:gd name="connsiteX40" fmla="*/ 514601 w 1228853"/>
                      <a:gd name="connsiteY40" fmla="*/ 664 h 841686"/>
                      <a:gd name="connsiteX0" fmla="*/ 514601 w 1228853"/>
                      <a:gd name="connsiteY0" fmla="*/ 664 h 841686"/>
                      <a:gd name="connsiteX1" fmla="*/ 535005 w 1228853"/>
                      <a:gd name="connsiteY1" fmla="*/ 2658 h 841686"/>
                      <a:gd name="connsiteX2" fmla="*/ 537673 w 1228853"/>
                      <a:gd name="connsiteY2" fmla="*/ 1216 h 841686"/>
                      <a:gd name="connsiteX3" fmla="*/ 612312 w 1228853"/>
                      <a:gd name="connsiteY3" fmla="*/ 36945 h 841686"/>
                      <a:gd name="connsiteX4" fmla="*/ 686950 w 1228853"/>
                      <a:gd name="connsiteY4" fmla="*/ 1216 h 841686"/>
                      <a:gd name="connsiteX5" fmla="*/ 689618 w 1228853"/>
                      <a:gd name="connsiteY5" fmla="*/ 2658 h 841686"/>
                      <a:gd name="connsiteX6" fmla="*/ 741820 w 1228853"/>
                      <a:gd name="connsiteY6" fmla="*/ 11365 h 841686"/>
                      <a:gd name="connsiteX7" fmla="*/ 779140 w 1228853"/>
                      <a:gd name="connsiteY7" fmla="*/ 49624 h 841686"/>
                      <a:gd name="connsiteX8" fmla="*/ 933759 w 1228853"/>
                      <a:gd name="connsiteY8" fmla="*/ 104829 h 841686"/>
                      <a:gd name="connsiteX9" fmla="*/ 1109913 w 1228853"/>
                      <a:gd name="connsiteY9" fmla="*/ 140146 h 841686"/>
                      <a:gd name="connsiteX10" fmla="*/ 1146124 w 1228853"/>
                      <a:gd name="connsiteY10" fmla="*/ 294736 h 841686"/>
                      <a:gd name="connsiteX11" fmla="*/ 1146900 w 1228853"/>
                      <a:gd name="connsiteY11" fmla="*/ 297573 h 841686"/>
                      <a:gd name="connsiteX12" fmla="*/ 1228189 w 1228853"/>
                      <a:gd name="connsiteY12" fmla="*/ 405225 h 841686"/>
                      <a:gd name="connsiteX13" fmla="*/ 1183678 w 1228853"/>
                      <a:gd name="connsiteY13" fmla="*/ 526341 h 841686"/>
                      <a:gd name="connsiteX14" fmla="*/ 1204757 w 1228853"/>
                      <a:gd name="connsiteY14" fmla="*/ 644391 h 841686"/>
                      <a:gd name="connsiteX15" fmla="*/ 1106109 w 1228853"/>
                      <a:gd name="connsiteY15" fmla="*/ 731847 h 841686"/>
                      <a:gd name="connsiteX16" fmla="*/ 881745 w 1228853"/>
                      <a:gd name="connsiteY16" fmla="*/ 810435 h 841686"/>
                      <a:gd name="connsiteX17" fmla="*/ 734573 w 1228853"/>
                      <a:gd name="connsiteY17" fmla="*/ 569577 h 841686"/>
                      <a:gd name="connsiteX18" fmla="*/ 617455 w 1228853"/>
                      <a:gd name="connsiteY18" fmla="*/ 382063 h 841686"/>
                      <a:gd name="connsiteX19" fmla="*/ 579196 w 1228853"/>
                      <a:gd name="connsiteY19" fmla="*/ 336803 h 841686"/>
                      <a:gd name="connsiteX20" fmla="*/ 578979 w 1228853"/>
                      <a:gd name="connsiteY20" fmla="*/ 336021 h 841686"/>
                      <a:gd name="connsiteX21" fmla="*/ 548543 w 1228853"/>
                      <a:gd name="connsiteY21" fmla="*/ 321808 h 841686"/>
                      <a:gd name="connsiteX22" fmla="*/ 371930 w 1228853"/>
                      <a:gd name="connsiteY22" fmla="*/ 380420 h 841686"/>
                      <a:gd name="connsiteX23" fmla="*/ 329303 w 1228853"/>
                      <a:gd name="connsiteY23" fmla="*/ 421041 h 841686"/>
                      <a:gd name="connsiteX24" fmla="*/ 292982 w 1228853"/>
                      <a:gd name="connsiteY24" fmla="*/ 432402 h 841686"/>
                      <a:gd name="connsiteX25" fmla="*/ 269675 w 1228853"/>
                      <a:gd name="connsiteY25" fmla="*/ 430285 h 841686"/>
                      <a:gd name="connsiteX26" fmla="*/ 266627 w 1228853"/>
                      <a:gd name="connsiteY26" fmla="*/ 431816 h 841686"/>
                      <a:gd name="connsiteX27" fmla="*/ 181371 w 1228853"/>
                      <a:gd name="connsiteY27" fmla="*/ 393882 h 841686"/>
                      <a:gd name="connsiteX28" fmla="*/ 96116 w 1228853"/>
                      <a:gd name="connsiteY28" fmla="*/ 431816 h 841686"/>
                      <a:gd name="connsiteX29" fmla="*/ 93068 w 1228853"/>
                      <a:gd name="connsiteY29" fmla="*/ 430285 h 841686"/>
                      <a:gd name="connsiteX30" fmla="*/ 33441 w 1228853"/>
                      <a:gd name="connsiteY30" fmla="*/ 421041 h 841686"/>
                      <a:gd name="connsiteX31" fmla="*/ 0 w 1228853"/>
                      <a:gd name="connsiteY31" fmla="*/ 389174 h 841686"/>
                      <a:gd name="connsiteX32" fmla="*/ 5335 w 1228853"/>
                      <a:gd name="connsiteY32" fmla="*/ 365156 h 841686"/>
                      <a:gd name="connsiteX33" fmla="*/ 77723 w 1228853"/>
                      <a:gd name="connsiteY33" fmla="*/ 297573 h 841686"/>
                      <a:gd name="connsiteX34" fmla="*/ 78501 w 1228853"/>
                      <a:gd name="connsiteY34" fmla="*/ 294736 h 841686"/>
                      <a:gd name="connsiteX35" fmla="*/ 114710 w 1228853"/>
                      <a:gd name="connsiteY35" fmla="*/ 140146 h 841686"/>
                      <a:gd name="connsiteX36" fmla="*/ 290864 w 1228853"/>
                      <a:gd name="connsiteY36" fmla="*/ 104829 h 841686"/>
                      <a:gd name="connsiteX37" fmla="*/ 445483 w 1228853"/>
                      <a:gd name="connsiteY37" fmla="*/ 49624 h 841686"/>
                      <a:gd name="connsiteX38" fmla="*/ 482803 w 1228853"/>
                      <a:gd name="connsiteY38" fmla="*/ 11365 h 841686"/>
                      <a:gd name="connsiteX39" fmla="*/ 514601 w 1228853"/>
                      <a:gd name="connsiteY39" fmla="*/ 664 h 8416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228853" h="841686">
                        <a:moveTo>
                          <a:pt x="514601" y="664"/>
                        </a:moveTo>
                        <a:cubicBezTo>
                          <a:pt x="521512" y="-122"/>
                          <a:pt x="528432" y="45"/>
                          <a:pt x="535005" y="2658"/>
                        </a:cubicBezTo>
                        <a:cubicBezTo>
                          <a:pt x="535756" y="1601"/>
                          <a:pt x="536714" y="1398"/>
                          <a:pt x="537673" y="1216"/>
                        </a:cubicBezTo>
                        <a:cubicBezTo>
                          <a:pt x="566131" y="-4200"/>
                          <a:pt x="594557" y="8612"/>
                          <a:pt x="612312" y="36945"/>
                        </a:cubicBezTo>
                        <a:cubicBezTo>
                          <a:pt x="630067" y="8612"/>
                          <a:pt x="658494" y="-4200"/>
                          <a:pt x="686950" y="1216"/>
                        </a:cubicBezTo>
                        <a:cubicBezTo>
                          <a:pt x="687911" y="1398"/>
                          <a:pt x="688867" y="1601"/>
                          <a:pt x="689618" y="2658"/>
                        </a:cubicBezTo>
                        <a:cubicBezTo>
                          <a:pt x="706810" y="-1642"/>
                          <a:pt x="724889" y="1584"/>
                          <a:pt x="741820" y="11365"/>
                        </a:cubicBezTo>
                        <a:lnTo>
                          <a:pt x="779140" y="49624"/>
                        </a:lnTo>
                        <a:cubicBezTo>
                          <a:pt x="830048" y="2916"/>
                          <a:pt x="902793" y="26509"/>
                          <a:pt x="933759" y="104829"/>
                        </a:cubicBezTo>
                        <a:cubicBezTo>
                          <a:pt x="991363" y="59568"/>
                          <a:pt x="1064687" y="74254"/>
                          <a:pt x="1109913" y="140146"/>
                        </a:cubicBezTo>
                        <a:cubicBezTo>
                          <a:pt x="1138536" y="181864"/>
                          <a:pt x="1151819" y="238538"/>
                          <a:pt x="1146124" y="294736"/>
                        </a:cubicBezTo>
                        <a:cubicBezTo>
                          <a:pt x="1146376" y="295689"/>
                          <a:pt x="1146648" y="296620"/>
                          <a:pt x="1146900" y="297573"/>
                        </a:cubicBezTo>
                        <a:cubicBezTo>
                          <a:pt x="1189311" y="303456"/>
                          <a:pt x="1223062" y="348157"/>
                          <a:pt x="1228189" y="405225"/>
                        </a:cubicBezTo>
                        <a:cubicBezTo>
                          <a:pt x="1232561" y="453965"/>
                          <a:pt x="1215076" y="501546"/>
                          <a:pt x="1183678" y="526341"/>
                        </a:cubicBezTo>
                        <a:cubicBezTo>
                          <a:pt x="1205808" y="557951"/>
                          <a:pt x="1213815" y="602818"/>
                          <a:pt x="1204757" y="644391"/>
                        </a:cubicBezTo>
                        <a:cubicBezTo>
                          <a:pt x="1192253" y="701852"/>
                          <a:pt x="1150537" y="738826"/>
                          <a:pt x="1106109" y="731847"/>
                        </a:cubicBezTo>
                        <a:cubicBezTo>
                          <a:pt x="1060884" y="838047"/>
                          <a:pt x="959671" y="873490"/>
                          <a:pt x="881745" y="810435"/>
                        </a:cubicBezTo>
                        <a:lnTo>
                          <a:pt x="734573" y="569577"/>
                        </a:lnTo>
                        <a:cubicBezTo>
                          <a:pt x="594340" y="555837"/>
                          <a:pt x="570747" y="443799"/>
                          <a:pt x="617455" y="382063"/>
                        </a:cubicBezTo>
                        <a:lnTo>
                          <a:pt x="579196" y="336803"/>
                        </a:lnTo>
                        <a:cubicBezTo>
                          <a:pt x="579124" y="336542"/>
                          <a:pt x="579051" y="336282"/>
                          <a:pt x="578979" y="336021"/>
                        </a:cubicBezTo>
                        <a:lnTo>
                          <a:pt x="548543" y="321808"/>
                        </a:lnTo>
                        <a:cubicBezTo>
                          <a:pt x="513173" y="404962"/>
                          <a:pt x="430078" y="430011"/>
                          <a:pt x="371930" y="380420"/>
                        </a:cubicBezTo>
                        <a:lnTo>
                          <a:pt x="329303" y="421041"/>
                        </a:lnTo>
                        <a:cubicBezTo>
                          <a:pt x="317527" y="427363"/>
                          <a:pt x="305266" y="431107"/>
                          <a:pt x="292982" y="432402"/>
                        </a:cubicBezTo>
                        <a:cubicBezTo>
                          <a:pt x="285087" y="433237"/>
                          <a:pt x="277183" y="433060"/>
                          <a:pt x="269675" y="430285"/>
                        </a:cubicBezTo>
                        <a:cubicBezTo>
                          <a:pt x="268817" y="431409"/>
                          <a:pt x="267723" y="431623"/>
                          <a:pt x="266627" y="431816"/>
                        </a:cubicBezTo>
                        <a:cubicBezTo>
                          <a:pt x="234121" y="437567"/>
                          <a:pt x="201652" y="423964"/>
                          <a:pt x="181371" y="393882"/>
                        </a:cubicBezTo>
                        <a:cubicBezTo>
                          <a:pt x="161091" y="423964"/>
                          <a:pt x="128620" y="437567"/>
                          <a:pt x="96116" y="431816"/>
                        </a:cubicBezTo>
                        <a:cubicBezTo>
                          <a:pt x="95018" y="431623"/>
                          <a:pt x="93927" y="431409"/>
                          <a:pt x="93068" y="430285"/>
                        </a:cubicBezTo>
                        <a:cubicBezTo>
                          <a:pt x="73431" y="434851"/>
                          <a:pt x="52780" y="431427"/>
                          <a:pt x="33441" y="421041"/>
                        </a:cubicBezTo>
                        <a:lnTo>
                          <a:pt x="0" y="389174"/>
                        </a:lnTo>
                        <a:lnTo>
                          <a:pt x="5335" y="365156"/>
                        </a:lnTo>
                        <a:cubicBezTo>
                          <a:pt x="18979" y="328233"/>
                          <a:pt x="45916" y="301985"/>
                          <a:pt x="77723" y="297573"/>
                        </a:cubicBezTo>
                        <a:cubicBezTo>
                          <a:pt x="77975" y="296620"/>
                          <a:pt x="78249" y="295689"/>
                          <a:pt x="78501" y="294736"/>
                        </a:cubicBezTo>
                        <a:cubicBezTo>
                          <a:pt x="72805" y="238538"/>
                          <a:pt x="86087" y="181864"/>
                          <a:pt x="114710" y="140146"/>
                        </a:cubicBezTo>
                        <a:cubicBezTo>
                          <a:pt x="159937" y="74254"/>
                          <a:pt x="233260" y="59568"/>
                          <a:pt x="290864" y="104829"/>
                        </a:cubicBezTo>
                        <a:cubicBezTo>
                          <a:pt x="321830" y="26509"/>
                          <a:pt x="394577" y="2916"/>
                          <a:pt x="445483" y="49624"/>
                        </a:cubicBezTo>
                        <a:lnTo>
                          <a:pt x="482803" y="11365"/>
                        </a:lnTo>
                        <a:cubicBezTo>
                          <a:pt x="493112" y="5410"/>
                          <a:pt x="503846" y="1885"/>
                          <a:pt x="514601" y="664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78" name="フリーフォーム: 図形 377">
                    <a:extLst>
                      <a:ext uri="{FF2B5EF4-FFF2-40B4-BE49-F238E27FC236}">
                        <a16:creationId xmlns:a16="http://schemas.microsoft.com/office/drawing/2014/main" id="{4FE0FA73-581E-4E64-A47A-0022BE23EB23}"/>
                      </a:ext>
                    </a:extLst>
                  </p:cNvPr>
                  <p:cNvSpPr/>
                  <p:nvPr/>
                </p:nvSpPr>
                <p:spPr>
                  <a:xfrm>
                    <a:off x="649362" y="3679808"/>
                    <a:ext cx="948063" cy="537026"/>
                  </a:xfrm>
                  <a:custGeom>
                    <a:avLst/>
                    <a:gdLst>
                      <a:gd name="connsiteX0" fmla="*/ 604954 w 1013808"/>
                      <a:gd name="connsiteY0" fmla="*/ 744 h 537026"/>
                      <a:gd name="connsiteX1" fmla="*/ 662102 w 1013808"/>
                      <a:gd name="connsiteY1" fmla="*/ 77349 h 537026"/>
                      <a:gd name="connsiteX2" fmla="*/ 701953 w 1013808"/>
                      <a:gd name="connsiteY2" fmla="*/ 78156 h 537026"/>
                      <a:gd name="connsiteX3" fmla="*/ 720660 w 1013808"/>
                      <a:gd name="connsiteY3" fmla="*/ 88947 h 537026"/>
                      <a:gd name="connsiteX4" fmla="*/ 735389 w 1013808"/>
                      <a:gd name="connsiteY4" fmla="*/ 83340 h 537026"/>
                      <a:gd name="connsiteX5" fmla="*/ 809180 w 1013808"/>
                      <a:gd name="connsiteY5" fmla="*/ 110750 h 537026"/>
                      <a:gd name="connsiteX6" fmla="*/ 810919 w 1013808"/>
                      <a:gd name="connsiteY6" fmla="*/ 110753 h 537026"/>
                      <a:gd name="connsiteX7" fmla="*/ 904732 w 1013808"/>
                      <a:gd name="connsiteY7" fmla="*/ 107689 h 537026"/>
                      <a:gd name="connsiteX8" fmla="*/ 951503 w 1013808"/>
                      <a:gd name="connsiteY8" fmla="*/ 195443 h 537026"/>
                      <a:gd name="connsiteX9" fmla="*/ 951542 w 1013808"/>
                      <a:gd name="connsiteY9" fmla="*/ 195455 h 537026"/>
                      <a:gd name="connsiteX10" fmla="*/ 987186 w 1013808"/>
                      <a:gd name="connsiteY10" fmla="*/ 206305 h 537026"/>
                      <a:gd name="connsiteX11" fmla="*/ 1011660 w 1013808"/>
                      <a:gd name="connsiteY11" fmla="*/ 261904 h 537026"/>
                      <a:gd name="connsiteX12" fmla="*/ 1004580 w 1013808"/>
                      <a:gd name="connsiteY12" fmla="*/ 274391 h 537026"/>
                      <a:gd name="connsiteX13" fmla="*/ 964412 w 1013808"/>
                      <a:gd name="connsiteY13" fmla="*/ 261289 h 537026"/>
                      <a:gd name="connsiteX14" fmla="*/ 724271 w 1013808"/>
                      <a:gd name="connsiteY14" fmla="*/ 232153 h 537026"/>
                      <a:gd name="connsiteX15" fmla="*/ 119865 w 1013808"/>
                      <a:gd name="connsiteY15" fmla="*/ 528185 h 537026"/>
                      <a:gd name="connsiteX16" fmla="*/ 118382 w 1013808"/>
                      <a:gd name="connsiteY16" fmla="*/ 537026 h 537026"/>
                      <a:gd name="connsiteX17" fmla="*/ 96759 w 1013808"/>
                      <a:gd name="connsiteY17" fmla="*/ 523713 h 537026"/>
                      <a:gd name="connsiteX18" fmla="*/ 71579 w 1013808"/>
                      <a:gd name="connsiteY18" fmla="*/ 487215 h 537026"/>
                      <a:gd name="connsiteX19" fmla="*/ 14051 w 1013808"/>
                      <a:gd name="connsiteY19" fmla="*/ 438815 h 537026"/>
                      <a:gd name="connsiteX20" fmla="*/ 26344 w 1013808"/>
                      <a:gd name="connsiteY20" fmla="*/ 373486 h 537026"/>
                      <a:gd name="connsiteX21" fmla="*/ 387 w 1013808"/>
                      <a:gd name="connsiteY21" fmla="*/ 306458 h 537026"/>
                      <a:gd name="connsiteX22" fmla="*/ 47791 w 1013808"/>
                      <a:gd name="connsiteY22" fmla="*/ 246882 h 537026"/>
                      <a:gd name="connsiteX23" fmla="*/ 48245 w 1013808"/>
                      <a:gd name="connsiteY23" fmla="*/ 245312 h 537026"/>
                      <a:gd name="connsiteX24" fmla="*/ 69361 w 1013808"/>
                      <a:gd name="connsiteY24" fmla="*/ 159761 h 537026"/>
                      <a:gd name="connsiteX25" fmla="*/ 172087 w 1013808"/>
                      <a:gd name="connsiteY25" fmla="*/ 140215 h 537026"/>
                      <a:gd name="connsiteX26" fmla="*/ 172110 w 1013808"/>
                      <a:gd name="connsiteY26" fmla="*/ 140182 h 537026"/>
                      <a:gd name="connsiteX27" fmla="*/ 192539 w 1013808"/>
                      <a:gd name="connsiteY27" fmla="*/ 110786 h 537026"/>
                      <a:gd name="connsiteX28" fmla="*/ 256289 w 1013808"/>
                      <a:gd name="connsiteY28" fmla="*/ 103064 h 537026"/>
                      <a:gd name="connsiteX29" fmla="*/ 274309 w 1013808"/>
                      <a:gd name="connsiteY29" fmla="*/ 118750 h 537026"/>
                      <a:gd name="connsiteX30" fmla="*/ 283634 w 1013808"/>
                      <a:gd name="connsiteY30" fmla="*/ 102242 h 537026"/>
                      <a:gd name="connsiteX31" fmla="*/ 383189 w 1013808"/>
                      <a:gd name="connsiteY31" fmla="*/ 61118 h 537026"/>
                      <a:gd name="connsiteX32" fmla="*/ 437916 w 1013808"/>
                      <a:gd name="connsiteY32" fmla="*/ 11321 h 537026"/>
                      <a:gd name="connsiteX33" fmla="*/ 516592 w 1013808"/>
                      <a:gd name="connsiteY33" fmla="*/ 39596 h 537026"/>
                      <a:gd name="connsiteX34" fmla="*/ 604954 w 1013808"/>
                      <a:gd name="connsiteY34" fmla="*/ 744 h 537026"/>
                      <a:gd name="connsiteX0" fmla="*/ 724271 w 1013808"/>
                      <a:gd name="connsiteY0" fmla="*/ 232153 h 537026"/>
                      <a:gd name="connsiteX1" fmla="*/ 119865 w 1013808"/>
                      <a:gd name="connsiteY1" fmla="*/ 528185 h 537026"/>
                      <a:gd name="connsiteX2" fmla="*/ 118382 w 1013808"/>
                      <a:gd name="connsiteY2" fmla="*/ 537026 h 537026"/>
                      <a:gd name="connsiteX3" fmla="*/ 96759 w 1013808"/>
                      <a:gd name="connsiteY3" fmla="*/ 523713 h 537026"/>
                      <a:gd name="connsiteX4" fmla="*/ 71579 w 1013808"/>
                      <a:gd name="connsiteY4" fmla="*/ 487215 h 537026"/>
                      <a:gd name="connsiteX5" fmla="*/ 14051 w 1013808"/>
                      <a:gd name="connsiteY5" fmla="*/ 438815 h 537026"/>
                      <a:gd name="connsiteX6" fmla="*/ 26344 w 1013808"/>
                      <a:gd name="connsiteY6" fmla="*/ 373486 h 537026"/>
                      <a:gd name="connsiteX7" fmla="*/ 387 w 1013808"/>
                      <a:gd name="connsiteY7" fmla="*/ 306458 h 537026"/>
                      <a:gd name="connsiteX8" fmla="*/ 47791 w 1013808"/>
                      <a:gd name="connsiteY8" fmla="*/ 246882 h 537026"/>
                      <a:gd name="connsiteX9" fmla="*/ 48245 w 1013808"/>
                      <a:gd name="connsiteY9" fmla="*/ 245312 h 537026"/>
                      <a:gd name="connsiteX10" fmla="*/ 69361 w 1013808"/>
                      <a:gd name="connsiteY10" fmla="*/ 159761 h 537026"/>
                      <a:gd name="connsiteX11" fmla="*/ 172087 w 1013808"/>
                      <a:gd name="connsiteY11" fmla="*/ 140215 h 537026"/>
                      <a:gd name="connsiteX12" fmla="*/ 172110 w 1013808"/>
                      <a:gd name="connsiteY12" fmla="*/ 140182 h 537026"/>
                      <a:gd name="connsiteX13" fmla="*/ 192539 w 1013808"/>
                      <a:gd name="connsiteY13" fmla="*/ 110786 h 537026"/>
                      <a:gd name="connsiteX14" fmla="*/ 256289 w 1013808"/>
                      <a:gd name="connsiteY14" fmla="*/ 103064 h 537026"/>
                      <a:gd name="connsiteX15" fmla="*/ 274309 w 1013808"/>
                      <a:gd name="connsiteY15" fmla="*/ 118750 h 537026"/>
                      <a:gd name="connsiteX16" fmla="*/ 283634 w 1013808"/>
                      <a:gd name="connsiteY16" fmla="*/ 102242 h 537026"/>
                      <a:gd name="connsiteX17" fmla="*/ 383189 w 1013808"/>
                      <a:gd name="connsiteY17" fmla="*/ 61118 h 537026"/>
                      <a:gd name="connsiteX18" fmla="*/ 437916 w 1013808"/>
                      <a:gd name="connsiteY18" fmla="*/ 11321 h 537026"/>
                      <a:gd name="connsiteX19" fmla="*/ 516592 w 1013808"/>
                      <a:gd name="connsiteY19" fmla="*/ 39596 h 537026"/>
                      <a:gd name="connsiteX20" fmla="*/ 604954 w 1013808"/>
                      <a:gd name="connsiteY20" fmla="*/ 744 h 537026"/>
                      <a:gd name="connsiteX21" fmla="*/ 662102 w 1013808"/>
                      <a:gd name="connsiteY21" fmla="*/ 77349 h 537026"/>
                      <a:gd name="connsiteX22" fmla="*/ 701953 w 1013808"/>
                      <a:gd name="connsiteY22" fmla="*/ 78156 h 537026"/>
                      <a:gd name="connsiteX23" fmla="*/ 720660 w 1013808"/>
                      <a:gd name="connsiteY23" fmla="*/ 88947 h 537026"/>
                      <a:gd name="connsiteX24" fmla="*/ 735389 w 1013808"/>
                      <a:gd name="connsiteY24" fmla="*/ 83340 h 537026"/>
                      <a:gd name="connsiteX25" fmla="*/ 809180 w 1013808"/>
                      <a:gd name="connsiteY25" fmla="*/ 110750 h 537026"/>
                      <a:gd name="connsiteX26" fmla="*/ 810919 w 1013808"/>
                      <a:gd name="connsiteY26" fmla="*/ 110753 h 537026"/>
                      <a:gd name="connsiteX27" fmla="*/ 904732 w 1013808"/>
                      <a:gd name="connsiteY27" fmla="*/ 107689 h 537026"/>
                      <a:gd name="connsiteX28" fmla="*/ 951503 w 1013808"/>
                      <a:gd name="connsiteY28" fmla="*/ 195443 h 537026"/>
                      <a:gd name="connsiteX29" fmla="*/ 951542 w 1013808"/>
                      <a:gd name="connsiteY29" fmla="*/ 195455 h 537026"/>
                      <a:gd name="connsiteX30" fmla="*/ 987186 w 1013808"/>
                      <a:gd name="connsiteY30" fmla="*/ 206305 h 537026"/>
                      <a:gd name="connsiteX31" fmla="*/ 1011660 w 1013808"/>
                      <a:gd name="connsiteY31" fmla="*/ 261904 h 537026"/>
                      <a:gd name="connsiteX32" fmla="*/ 1004580 w 1013808"/>
                      <a:gd name="connsiteY32" fmla="*/ 274391 h 537026"/>
                      <a:gd name="connsiteX33" fmla="*/ 964412 w 1013808"/>
                      <a:gd name="connsiteY33" fmla="*/ 261289 h 537026"/>
                      <a:gd name="connsiteX34" fmla="*/ 815711 w 1013808"/>
                      <a:gd name="connsiteY34" fmla="*/ 323593 h 537026"/>
                      <a:gd name="connsiteX0" fmla="*/ 724271 w 1013808"/>
                      <a:gd name="connsiteY0" fmla="*/ 232153 h 537026"/>
                      <a:gd name="connsiteX1" fmla="*/ 119865 w 1013808"/>
                      <a:gd name="connsiteY1" fmla="*/ 528185 h 537026"/>
                      <a:gd name="connsiteX2" fmla="*/ 118382 w 1013808"/>
                      <a:gd name="connsiteY2" fmla="*/ 537026 h 537026"/>
                      <a:gd name="connsiteX3" fmla="*/ 96759 w 1013808"/>
                      <a:gd name="connsiteY3" fmla="*/ 523713 h 537026"/>
                      <a:gd name="connsiteX4" fmla="*/ 71579 w 1013808"/>
                      <a:gd name="connsiteY4" fmla="*/ 487215 h 537026"/>
                      <a:gd name="connsiteX5" fmla="*/ 14051 w 1013808"/>
                      <a:gd name="connsiteY5" fmla="*/ 438815 h 537026"/>
                      <a:gd name="connsiteX6" fmla="*/ 26344 w 1013808"/>
                      <a:gd name="connsiteY6" fmla="*/ 373486 h 537026"/>
                      <a:gd name="connsiteX7" fmla="*/ 387 w 1013808"/>
                      <a:gd name="connsiteY7" fmla="*/ 306458 h 537026"/>
                      <a:gd name="connsiteX8" fmla="*/ 47791 w 1013808"/>
                      <a:gd name="connsiteY8" fmla="*/ 246882 h 537026"/>
                      <a:gd name="connsiteX9" fmla="*/ 48245 w 1013808"/>
                      <a:gd name="connsiteY9" fmla="*/ 245312 h 537026"/>
                      <a:gd name="connsiteX10" fmla="*/ 69361 w 1013808"/>
                      <a:gd name="connsiteY10" fmla="*/ 159761 h 537026"/>
                      <a:gd name="connsiteX11" fmla="*/ 172087 w 1013808"/>
                      <a:gd name="connsiteY11" fmla="*/ 140215 h 537026"/>
                      <a:gd name="connsiteX12" fmla="*/ 172110 w 1013808"/>
                      <a:gd name="connsiteY12" fmla="*/ 140182 h 537026"/>
                      <a:gd name="connsiteX13" fmla="*/ 192539 w 1013808"/>
                      <a:gd name="connsiteY13" fmla="*/ 110786 h 537026"/>
                      <a:gd name="connsiteX14" fmla="*/ 256289 w 1013808"/>
                      <a:gd name="connsiteY14" fmla="*/ 103064 h 537026"/>
                      <a:gd name="connsiteX15" fmla="*/ 274309 w 1013808"/>
                      <a:gd name="connsiteY15" fmla="*/ 118750 h 537026"/>
                      <a:gd name="connsiteX16" fmla="*/ 283634 w 1013808"/>
                      <a:gd name="connsiteY16" fmla="*/ 102242 h 537026"/>
                      <a:gd name="connsiteX17" fmla="*/ 383189 w 1013808"/>
                      <a:gd name="connsiteY17" fmla="*/ 61118 h 537026"/>
                      <a:gd name="connsiteX18" fmla="*/ 437916 w 1013808"/>
                      <a:gd name="connsiteY18" fmla="*/ 11321 h 537026"/>
                      <a:gd name="connsiteX19" fmla="*/ 516592 w 1013808"/>
                      <a:gd name="connsiteY19" fmla="*/ 39596 h 537026"/>
                      <a:gd name="connsiteX20" fmla="*/ 604954 w 1013808"/>
                      <a:gd name="connsiteY20" fmla="*/ 744 h 537026"/>
                      <a:gd name="connsiteX21" fmla="*/ 662102 w 1013808"/>
                      <a:gd name="connsiteY21" fmla="*/ 77349 h 537026"/>
                      <a:gd name="connsiteX22" fmla="*/ 701953 w 1013808"/>
                      <a:gd name="connsiteY22" fmla="*/ 78156 h 537026"/>
                      <a:gd name="connsiteX23" fmla="*/ 720660 w 1013808"/>
                      <a:gd name="connsiteY23" fmla="*/ 88947 h 537026"/>
                      <a:gd name="connsiteX24" fmla="*/ 735389 w 1013808"/>
                      <a:gd name="connsiteY24" fmla="*/ 83340 h 537026"/>
                      <a:gd name="connsiteX25" fmla="*/ 809180 w 1013808"/>
                      <a:gd name="connsiteY25" fmla="*/ 110750 h 537026"/>
                      <a:gd name="connsiteX26" fmla="*/ 810919 w 1013808"/>
                      <a:gd name="connsiteY26" fmla="*/ 110753 h 537026"/>
                      <a:gd name="connsiteX27" fmla="*/ 904732 w 1013808"/>
                      <a:gd name="connsiteY27" fmla="*/ 107689 h 537026"/>
                      <a:gd name="connsiteX28" fmla="*/ 951503 w 1013808"/>
                      <a:gd name="connsiteY28" fmla="*/ 195443 h 537026"/>
                      <a:gd name="connsiteX29" fmla="*/ 951542 w 1013808"/>
                      <a:gd name="connsiteY29" fmla="*/ 195455 h 537026"/>
                      <a:gd name="connsiteX30" fmla="*/ 987186 w 1013808"/>
                      <a:gd name="connsiteY30" fmla="*/ 206305 h 537026"/>
                      <a:gd name="connsiteX31" fmla="*/ 1011660 w 1013808"/>
                      <a:gd name="connsiteY31" fmla="*/ 261904 h 537026"/>
                      <a:gd name="connsiteX32" fmla="*/ 1004580 w 1013808"/>
                      <a:gd name="connsiteY32" fmla="*/ 274391 h 537026"/>
                      <a:gd name="connsiteX33" fmla="*/ 964412 w 1013808"/>
                      <a:gd name="connsiteY33" fmla="*/ 261289 h 537026"/>
                      <a:gd name="connsiteX0" fmla="*/ 119865 w 1013808"/>
                      <a:gd name="connsiteY0" fmla="*/ 528185 h 537026"/>
                      <a:gd name="connsiteX1" fmla="*/ 118382 w 1013808"/>
                      <a:gd name="connsiteY1" fmla="*/ 537026 h 537026"/>
                      <a:gd name="connsiteX2" fmla="*/ 96759 w 1013808"/>
                      <a:gd name="connsiteY2" fmla="*/ 523713 h 537026"/>
                      <a:gd name="connsiteX3" fmla="*/ 71579 w 1013808"/>
                      <a:gd name="connsiteY3" fmla="*/ 487215 h 537026"/>
                      <a:gd name="connsiteX4" fmla="*/ 14051 w 1013808"/>
                      <a:gd name="connsiteY4" fmla="*/ 438815 h 537026"/>
                      <a:gd name="connsiteX5" fmla="*/ 26344 w 1013808"/>
                      <a:gd name="connsiteY5" fmla="*/ 373486 h 537026"/>
                      <a:gd name="connsiteX6" fmla="*/ 387 w 1013808"/>
                      <a:gd name="connsiteY6" fmla="*/ 306458 h 537026"/>
                      <a:gd name="connsiteX7" fmla="*/ 47791 w 1013808"/>
                      <a:gd name="connsiteY7" fmla="*/ 246882 h 537026"/>
                      <a:gd name="connsiteX8" fmla="*/ 48245 w 1013808"/>
                      <a:gd name="connsiteY8" fmla="*/ 245312 h 537026"/>
                      <a:gd name="connsiteX9" fmla="*/ 69361 w 1013808"/>
                      <a:gd name="connsiteY9" fmla="*/ 159761 h 537026"/>
                      <a:gd name="connsiteX10" fmla="*/ 172087 w 1013808"/>
                      <a:gd name="connsiteY10" fmla="*/ 140215 h 537026"/>
                      <a:gd name="connsiteX11" fmla="*/ 172110 w 1013808"/>
                      <a:gd name="connsiteY11" fmla="*/ 140182 h 537026"/>
                      <a:gd name="connsiteX12" fmla="*/ 192539 w 1013808"/>
                      <a:gd name="connsiteY12" fmla="*/ 110786 h 537026"/>
                      <a:gd name="connsiteX13" fmla="*/ 256289 w 1013808"/>
                      <a:gd name="connsiteY13" fmla="*/ 103064 h 537026"/>
                      <a:gd name="connsiteX14" fmla="*/ 274309 w 1013808"/>
                      <a:gd name="connsiteY14" fmla="*/ 118750 h 537026"/>
                      <a:gd name="connsiteX15" fmla="*/ 283634 w 1013808"/>
                      <a:gd name="connsiteY15" fmla="*/ 102242 h 537026"/>
                      <a:gd name="connsiteX16" fmla="*/ 383189 w 1013808"/>
                      <a:gd name="connsiteY16" fmla="*/ 61118 h 537026"/>
                      <a:gd name="connsiteX17" fmla="*/ 437916 w 1013808"/>
                      <a:gd name="connsiteY17" fmla="*/ 11321 h 537026"/>
                      <a:gd name="connsiteX18" fmla="*/ 516592 w 1013808"/>
                      <a:gd name="connsiteY18" fmla="*/ 39596 h 537026"/>
                      <a:gd name="connsiteX19" fmla="*/ 604954 w 1013808"/>
                      <a:gd name="connsiteY19" fmla="*/ 744 h 537026"/>
                      <a:gd name="connsiteX20" fmla="*/ 662102 w 1013808"/>
                      <a:gd name="connsiteY20" fmla="*/ 77349 h 537026"/>
                      <a:gd name="connsiteX21" fmla="*/ 701953 w 1013808"/>
                      <a:gd name="connsiteY21" fmla="*/ 78156 h 537026"/>
                      <a:gd name="connsiteX22" fmla="*/ 720660 w 1013808"/>
                      <a:gd name="connsiteY22" fmla="*/ 88947 h 537026"/>
                      <a:gd name="connsiteX23" fmla="*/ 735389 w 1013808"/>
                      <a:gd name="connsiteY23" fmla="*/ 83340 h 537026"/>
                      <a:gd name="connsiteX24" fmla="*/ 809180 w 1013808"/>
                      <a:gd name="connsiteY24" fmla="*/ 110750 h 537026"/>
                      <a:gd name="connsiteX25" fmla="*/ 810919 w 1013808"/>
                      <a:gd name="connsiteY25" fmla="*/ 110753 h 537026"/>
                      <a:gd name="connsiteX26" fmla="*/ 904732 w 1013808"/>
                      <a:gd name="connsiteY26" fmla="*/ 107689 h 537026"/>
                      <a:gd name="connsiteX27" fmla="*/ 951503 w 1013808"/>
                      <a:gd name="connsiteY27" fmla="*/ 195443 h 537026"/>
                      <a:gd name="connsiteX28" fmla="*/ 951542 w 1013808"/>
                      <a:gd name="connsiteY28" fmla="*/ 195455 h 537026"/>
                      <a:gd name="connsiteX29" fmla="*/ 987186 w 1013808"/>
                      <a:gd name="connsiteY29" fmla="*/ 206305 h 537026"/>
                      <a:gd name="connsiteX30" fmla="*/ 1011660 w 1013808"/>
                      <a:gd name="connsiteY30" fmla="*/ 261904 h 537026"/>
                      <a:gd name="connsiteX31" fmla="*/ 1004580 w 1013808"/>
                      <a:gd name="connsiteY31" fmla="*/ 274391 h 537026"/>
                      <a:gd name="connsiteX32" fmla="*/ 964412 w 1013808"/>
                      <a:gd name="connsiteY32" fmla="*/ 261289 h 537026"/>
                      <a:gd name="connsiteX0" fmla="*/ 119865 w 1013808"/>
                      <a:gd name="connsiteY0" fmla="*/ 528185 h 537026"/>
                      <a:gd name="connsiteX1" fmla="*/ 118382 w 1013808"/>
                      <a:gd name="connsiteY1" fmla="*/ 537026 h 537026"/>
                      <a:gd name="connsiteX2" fmla="*/ 96759 w 1013808"/>
                      <a:gd name="connsiteY2" fmla="*/ 523713 h 537026"/>
                      <a:gd name="connsiteX3" fmla="*/ 71579 w 1013808"/>
                      <a:gd name="connsiteY3" fmla="*/ 487215 h 537026"/>
                      <a:gd name="connsiteX4" fmla="*/ 14051 w 1013808"/>
                      <a:gd name="connsiteY4" fmla="*/ 438815 h 537026"/>
                      <a:gd name="connsiteX5" fmla="*/ 26344 w 1013808"/>
                      <a:gd name="connsiteY5" fmla="*/ 373486 h 537026"/>
                      <a:gd name="connsiteX6" fmla="*/ 387 w 1013808"/>
                      <a:gd name="connsiteY6" fmla="*/ 306458 h 537026"/>
                      <a:gd name="connsiteX7" fmla="*/ 47791 w 1013808"/>
                      <a:gd name="connsiteY7" fmla="*/ 246882 h 537026"/>
                      <a:gd name="connsiteX8" fmla="*/ 48245 w 1013808"/>
                      <a:gd name="connsiteY8" fmla="*/ 245312 h 537026"/>
                      <a:gd name="connsiteX9" fmla="*/ 69361 w 1013808"/>
                      <a:gd name="connsiteY9" fmla="*/ 159761 h 537026"/>
                      <a:gd name="connsiteX10" fmla="*/ 172087 w 1013808"/>
                      <a:gd name="connsiteY10" fmla="*/ 140215 h 537026"/>
                      <a:gd name="connsiteX11" fmla="*/ 172110 w 1013808"/>
                      <a:gd name="connsiteY11" fmla="*/ 140182 h 537026"/>
                      <a:gd name="connsiteX12" fmla="*/ 192539 w 1013808"/>
                      <a:gd name="connsiteY12" fmla="*/ 110786 h 537026"/>
                      <a:gd name="connsiteX13" fmla="*/ 256289 w 1013808"/>
                      <a:gd name="connsiteY13" fmla="*/ 103064 h 537026"/>
                      <a:gd name="connsiteX14" fmla="*/ 274309 w 1013808"/>
                      <a:gd name="connsiteY14" fmla="*/ 118750 h 537026"/>
                      <a:gd name="connsiteX15" fmla="*/ 283634 w 1013808"/>
                      <a:gd name="connsiteY15" fmla="*/ 102242 h 537026"/>
                      <a:gd name="connsiteX16" fmla="*/ 383189 w 1013808"/>
                      <a:gd name="connsiteY16" fmla="*/ 61118 h 537026"/>
                      <a:gd name="connsiteX17" fmla="*/ 437916 w 1013808"/>
                      <a:gd name="connsiteY17" fmla="*/ 11321 h 537026"/>
                      <a:gd name="connsiteX18" fmla="*/ 516592 w 1013808"/>
                      <a:gd name="connsiteY18" fmla="*/ 39596 h 537026"/>
                      <a:gd name="connsiteX19" fmla="*/ 604954 w 1013808"/>
                      <a:gd name="connsiteY19" fmla="*/ 744 h 537026"/>
                      <a:gd name="connsiteX20" fmla="*/ 662102 w 1013808"/>
                      <a:gd name="connsiteY20" fmla="*/ 77349 h 537026"/>
                      <a:gd name="connsiteX21" fmla="*/ 701953 w 1013808"/>
                      <a:gd name="connsiteY21" fmla="*/ 78156 h 537026"/>
                      <a:gd name="connsiteX22" fmla="*/ 720660 w 1013808"/>
                      <a:gd name="connsiteY22" fmla="*/ 88947 h 537026"/>
                      <a:gd name="connsiteX23" fmla="*/ 735389 w 1013808"/>
                      <a:gd name="connsiteY23" fmla="*/ 83340 h 537026"/>
                      <a:gd name="connsiteX24" fmla="*/ 809180 w 1013808"/>
                      <a:gd name="connsiteY24" fmla="*/ 110750 h 537026"/>
                      <a:gd name="connsiteX25" fmla="*/ 810919 w 1013808"/>
                      <a:gd name="connsiteY25" fmla="*/ 110753 h 537026"/>
                      <a:gd name="connsiteX26" fmla="*/ 904732 w 1013808"/>
                      <a:gd name="connsiteY26" fmla="*/ 107689 h 537026"/>
                      <a:gd name="connsiteX27" fmla="*/ 951503 w 1013808"/>
                      <a:gd name="connsiteY27" fmla="*/ 195443 h 537026"/>
                      <a:gd name="connsiteX28" fmla="*/ 951542 w 1013808"/>
                      <a:gd name="connsiteY28" fmla="*/ 195455 h 537026"/>
                      <a:gd name="connsiteX29" fmla="*/ 987186 w 1013808"/>
                      <a:gd name="connsiteY29" fmla="*/ 206305 h 537026"/>
                      <a:gd name="connsiteX30" fmla="*/ 1011660 w 1013808"/>
                      <a:gd name="connsiteY30" fmla="*/ 261904 h 537026"/>
                      <a:gd name="connsiteX31" fmla="*/ 1004580 w 1013808"/>
                      <a:gd name="connsiteY31" fmla="*/ 274391 h 5370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1013808" h="537026">
                        <a:moveTo>
                          <a:pt x="119865" y="528185"/>
                        </a:moveTo>
                        <a:lnTo>
                          <a:pt x="118382" y="537026"/>
                        </a:lnTo>
                        <a:lnTo>
                          <a:pt x="96759" y="523713"/>
                        </a:lnTo>
                        <a:cubicBezTo>
                          <a:pt x="86807" y="514154"/>
                          <a:pt x="78173" y="501908"/>
                          <a:pt x="71579" y="487215"/>
                        </a:cubicBezTo>
                        <a:cubicBezTo>
                          <a:pt x="45671" y="491077"/>
                          <a:pt x="21343" y="470615"/>
                          <a:pt x="14051" y="438815"/>
                        </a:cubicBezTo>
                        <a:cubicBezTo>
                          <a:pt x="8770" y="415809"/>
                          <a:pt x="13439" y="390979"/>
                          <a:pt x="26344" y="373486"/>
                        </a:cubicBezTo>
                        <a:cubicBezTo>
                          <a:pt x="8034" y="359763"/>
                          <a:pt x="-2162" y="333432"/>
                          <a:pt x="387" y="306458"/>
                        </a:cubicBezTo>
                        <a:cubicBezTo>
                          <a:pt x="3377" y="274877"/>
                          <a:pt x="23060" y="250139"/>
                          <a:pt x="47791" y="246882"/>
                        </a:cubicBezTo>
                        <a:cubicBezTo>
                          <a:pt x="47938" y="246356"/>
                          <a:pt x="48098" y="245840"/>
                          <a:pt x="48245" y="245312"/>
                        </a:cubicBezTo>
                        <a:cubicBezTo>
                          <a:pt x="44923" y="214212"/>
                          <a:pt x="52669" y="182848"/>
                          <a:pt x="69361" y="159761"/>
                        </a:cubicBezTo>
                        <a:cubicBezTo>
                          <a:pt x="95735" y="123295"/>
                          <a:pt x="138494" y="115168"/>
                          <a:pt x="172087" y="140215"/>
                        </a:cubicBezTo>
                        <a:cubicBezTo>
                          <a:pt x="172095" y="140204"/>
                          <a:pt x="172102" y="140193"/>
                          <a:pt x="172110" y="140182"/>
                        </a:cubicBezTo>
                        <a:lnTo>
                          <a:pt x="192539" y="110786"/>
                        </a:lnTo>
                        <a:cubicBezTo>
                          <a:pt x="211072" y="94444"/>
                          <a:pt x="235417" y="91264"/>
                          <a:pt x="256289" y="103064"/>
                        </a:cubicBezTo>
                        <a:lnTo>
                          <a:pt x="274309" y="118750"/>
                        </a:lnTo>
                        <a:lnTo>
                          <a:pt x="283634" y="102242"/>
                        </a:lnTo>
                        <a:cubicBezTo>
                          <a:pt x="311145" y="68621"/>
                          <a:pt x="350491" y="52367"/>
                          <a:pt x="383189" y="61118"/>
                        </a:cubicBezTo>
                        <a:cubicBezTo>
                          <a:pt x="395934" y="38025"/>
                          <a:pt x="415894" y="19872"/>
                          <a:pt x="437916" y="11321"/>
                        </a:cubicBezTo>
                        <a:cubicBezTo>
                          <a:pt x="471378" y="-1676"/>
                          <a:pt x="503261" y="9786"/>
                          <a:pt x="516592" y="39596"/>
                        </a:cubicBezTo>
                        <a:cubicBezTo>
                          <a:pt x="541601" y="11203"/>
                          <a:pt x="575242" y="-3588"/>
                          <a:pt x="604954" y="744"/>
                        </a:cubicBezTo>
                        <a:cubicBezTo>
                          <a:pt x="639966" y="5851"/>
                          <a:pt x="662773" y="36416"/>
                          <a:pt x="662102" y="77349"/>
                        </a:cubicBezTo>
                        <a:cubicBezTo>
                          <a:pt x="676457" y="74395"/>
                          <a:pt x="689917" y="74837"/>
                          <a:pt x="701953" y="78156"/>
                        </a:cubicBezTo>
                        <a:lnTo>
                          <a:pt x="720660" y="88947"/>
                        </a:lnTo>
                        <a:lnTo>
                          <a:pt x="735389" y="83340"/>
                        </a:lnTo>
                        <a:cubicBezTo>
                          <a:pt x="768777" y="77868"/>
                          <a:pt x="799417" y="89248"/>
                          <a:pt x="809180" y="110750"/>
                        </a:cubicBezTo>
                        <a:lnTo>
                          <a:pt x="810919" y="110753"/>
                        </a:lnTo>
                        <a:cubicBezTo>
                          <a:pt x="842176" y="99703"/>
                          <a:pt x="876569" y="98584"/>
                          <a:pt x="904732" y="107689"/>
                        </a:cubicBezTo>
                        <a:cubicBezTo>
                          <a:pt x="949213" y="122080"/>
                          <a:pt x="968674" y="158610"/>
                          <a:pt x="951503" y="195443"/>
                        </a:cubicBezTo>
                        <a:lnTo>
                          <a:pt x="951542" y="195455"/>
                        </a:lnTo>
                        <a:lnTo>
                          <a:pt x="987186" y="206305"/>
                        </a:lnTo>
                        <a:cubicBezTo>
                          <a:pt x="1008859" y="218821"/>
                          <a:pt x="1018443" y="239993"/>
                          <a:pt x="1011660" y="261904"/>
                        </a:cubicBezTo>
                        <a:lnTo>
                          <a:pt x="1004580" y="274391"/>
                        </a:lnTo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379" name="グループ化 378">
                    <a:extLst>
                      <a:ext uri="{FF2B5EF4-FFF2-40B4-BE49-F238E27FC236}">
                        <a16:creationId xmlns:a16="http://schemas.microsoft.com/office/drawing/2014/main" id="{C6631EAD-75A7-43ED-9862-56485205E71B}"/>
                      </a:ext>
                    </a:extLst>
                  </p:cNvPr>
                  <p:cNvGrpSpPr/>
                  <p:nvPr/>
                </p:nvGrpSpPr>
                <p:grpSpPr>
                  <a:xfrm>
                    <a:off x="1381630" y="4365999"/>
                    <a:ext cx="231434" cy="419158"/>
                    <a:chOff x="1368308" y="1783038"/>
                    <a:chExt cx="188990" cy="342286"/>
                  </a:xfrm>
                </p:grpSpPr>
                <p:sp>
                  <p:nvSpPr>
                    <p:cNvPr id="380" name="フリーフォーム: 図形 379">
                      <a:extLst>
                        <a:ext uri="{FF2B5EF4-FFF2-40B4-BE49-F238E27FC236}">
                          <a16:creationId xmlns:a16="http://schemas.microsoft.com/office/drawing/2014/main" id="{59736E4E-5FB4-4377-92E0-34146EF7F8F1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1368308" y="1783038"/>
                      <a:ext cx="188990" cy="342286"/>
                    </a:xfrm>
                    <a:custGeom>
                      <a:avLst/>
                      <a:gdLst>
                        <a:gd name="connsiteX0" fmla="*/ 109805 w 188990"/>
                        <a:gd name="connsiteY0" fmla="*/ 0 h 342286"/>
                        <a:gd name="connsiteX1" fmla="*/ 0 w 188990"/>
                        <a:gd name="connsiteY1" fmla="*/ 171143 h 342286"/>
                        <a:gd name="connsiteX2" fmla="*/ 109805 w 188990"/>
                        <a:gd name="connsiteY2" fmla="*/ 342286 h 342286"/>
                        <a:gd name="connsiteX3" fmla="*/ 111831 w 188990"/>
                        <a:gd name="connsiteY3" fmla="*/ 341648 h 342286"/>
                        <a:gd name="connsiteX4" fmla="*/ 188990 w 188990"/>
                        <a:gd name="connsiteY4" fmla="*/ 53688 h 342286"/>
                        <a:gd name="connsiteX5" fmla="*/ 187449 w 188990"/>
                        <a:gd name="connsiteY5" fmla="*/ 50126 h 342286"/>
                        <a:gd name="connsiteX6" fmla="*/ 109805 w 188990"/>
                        <a:gd name="connsiteY6" fmla="*/ 0 h 342286"/>
                        <a:gd name="connsiteX0" fmla="*/ 109805 w 188990"/>
                        <a:gd name="connsiteY0" fmla="*/ 0 h 342286"/>
                        <a:gd name="connsiteX1" fmla="*/ 0 w 188990"/>
                        <a:gd name="connsiteY1" fmla="*/ 171143 h 342286"/>
                        <a:gd name="connsiteX2" fmla="*/ 109805 w 188990"/>
                        <a:gd name="connsiteY2" fmla="*/ 342286 h 342286"/>
                        <a:gd name="connsiteX3" fmla="*/ 111831 w 188990"/>
                        <a:gd name="connsiteY3" fmla="*/ 341648 h 342286"/>
                        <a:gd name="connsiteX4" fmla="*/ 178321 w 188990"/>
                        <a:gd name="connsiteY4" fmla="*/ 93383 h 342286"/>
                        <a:gd name="connsiteX5" fmla="*/ 188990 w 188990"/>
                        <a:gd name="connsiteY5" fmla="*/ 53688 h 342286"/>
                        <a:gd name="connsiteX6" fmla="*/ 187449 w 188990"/>
                        <a:gd name="connsiteY6" fmla="*/ 50126 h 342286"/>
                        <a:gd name="connsiteX7" fmla="*/ 109805 w 188990"/>
                        <a:gd name="connsiteY7" fmla="*/ 0 h 342286"/>
                        <a:gd name="connsiteX0" fmla="*/ 178321 w 269761"/>
                        <a:gd name="connsiteY0" fmla="*/ 93383 h 342286"/>
                        <a:gd name="connsiteX1" fmla="*/ 188990 w 269761"/>
                        <a:gd name="connsiteY1" fmla="*/ 53688 h 342286"/>
                        <a:gd name="connsiteX2" fmla="*/ 187449 w 269761"/>
                        <a:gd name="connsiteY2" fmla="*/ 50126 h 342286"/>
                        <a:gd name="connsiteX3" fmla="*/ 109805 w 269761"/>
                        <a:gd name="connsiteY3" fmla="*/ 0 h 342286"/>
                        <a:gd name="connsiteX4" fmla="*/ 0 w 269761"/>
                        <a:gd name="connsiteY4" fmla="*/ 171143 h 342286"/>
                        <a:gd name="connsiteX5" fmla="*/ 109805 w 269761"/>
                        <a:gd name="connsiteY5" fmla="*/ 342286 h 342286"/>
                        <a:gd name="connsiteX6" fmla="*/ 111831 w 269761"/>
                        <a:gd name="connsiteY6" fmla="*/ 341648 h 342286"/>
                        <a:gd name="connsiteX7" fmla="*/ 269761 w 269761"/>
                        <a:gd name="connsiteY7" fmla="*/ 184823 h 342286"/>
                        <a:gd name="connsiteX0" fmla="*/ 188990 w 269761"/>
                        <a:gd name="connsiteY0" fmla="*/ 53688 h 342286"/>
                        <a:gd name="connsiteX1" fmla="*/ 187449 w 269761"/>
                        <a:gd name="connsiteY1" fmla="*/ 50126 h 342286"/>
                        <a:gd name="connsiteX2" fmla="*/ 109805 w 269761"/>
                        <a:gd name="connsiteY2" fmla="*/ 0 h 342286"/>
                        <a:gd name="connsiteX3" fmla="*/ 0 w 269761"/>
                        <a:gd name="connsiteY3" fmla="*/ 171143 h 342286"/>
                        <a:gd name="connsiteX4" fmla="*/ 109805 w 269761"/>
                        <a:gd name="connsiteY4" fmla="*/ 342286 h 342286"/>
                        <a:gd name="connsiteX5" fmla="*/ 111831 w 269761"/>
                        <a:gd name="connsiteY5" fmla="*/ 341648 h 342286"/>
                        <a:gd name="connsiteX6" fmla="*/ 269761 w 269761"/>
                        <a:gd name="connsiteY6" fmla="*/ 184823 h 342286"/>
                        <a:gd name="connsiteX0" fmla="*/ 188990 w 188990"/>
                        <a:gd name="connsiteY0" fmla="*/ 53688 h 342286"/>
                        <a:gd name="connsiteX1" fmla="*/ 187449 w 188990"/>
                        <a:gd name="connsiteY1" fmla="*/ 50126 h 342286"/>
                        <a:gd name="connsiteX2" fmla="*/ 109805 w 188990"/>
                        <a:gd name="connsiteY2" fmla="*/ 0 h 342286"/>
                        <a:gd name="connsiteX3" fmla="*/ 0 w 188990"/>
                        <a:gd name="connsiteY3" fmla="*/ 171143 h 342286"/>
                        <a:gd name="connsiteX4" fmla="*/ 109805 w 188990"/>
                        <a:gd name="connsiteY4" fmla="*/ 342286 h 342286"/>
                        <a:gd name="connsiteX5" fmla="*/ 111831 w 188990"/>
                        <a:gd name="connsiteY5" fmla="*/ 341648 h 3422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88990" h="342286">
                          <a:moveTo>
                            <a:pt x="188990" y="53688"/>
                          </a:moveTo>
                          <a:lnTo>
                            <a:pt x="187449" y="50126"/>
                          </a:lnTo>
                          <a:cubicBezTo>
                            <a:pt x="167578" y="19156"/>
                            <a:pt x="140127" y="0"/>
                            <a:pt x="109805" y="0"/>
                          </a:cubicBezTo>
                          <a:cubicBezTo>
                            <a:pt x="49161" y="0"/>
                            <a:pt x="0" y="76623"/>
                            <a:pt x="0" y="171143"/>
                          </a:cubicBezTo>
                          <a:cubicBezTo>
                            <a:pt x="0" y="265663"/>
                            <a:pt x="49161" y="342286"/>
                            <a:pt x="109805" y="342286"/>
                          </a:cubicBezTo>
                          <a:lnTo>
                            <a:pt x="111831" y="341648"/>
                          </a:lnTo>
                        </a:path>
                      </a:pathLst>
                    </a:cu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81" name="フリーフォーム: 図形 380">
                      <a:extLst>
                        <a:ext uri="{FF2B5EF4-FFF2-40B4-BE49-F238E27FC236}">
                          <a16:creationId xmlns:a16="http://schemas.microsoft.com/office/drawing/2014/main" id="{EDA14885-6C6C-480E-9589-336B8645193B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1386510" y="1839869"/>
                      <a:ext cx="131404" cy="222946"/>
                    </a:xfrm>
                    <a:custGeom>
                      <a:avLst/>
                      <a:gdLst>
                        <a:gd name="connsiteX0" fmla="*/ 70049 w 131404"/>
                        <a:gd name="connsiteY0" fmla="*/ 0 h 222946"/>
                        <a:gd name="connsiteX1" fmla="*/ 0 w 131404"/>
                        <a:gd name="connsiteY1" fmla="*/ 111473 h 222946"/>
                        <a:gd name="connsiteX2" fmla="*/ 70049 w 131404"/>
                        <a:gd name="connsiteY2" fmla="*/ 222946 h 222946"/>
                        <a:gd name="connsiteX3" fmla="*/ 89572 w 131404"/>
                        <a:gd name="connsiteY3" fmla="*/ 216674 h 222946"/>
                        <a:gd name="connsiteX4" fmla="*/ 131404 w 131404"/>
                        <a:gd name="connsiteY4" fmla="*/ 60555 h 222946"/>
                        <a:gd name="connsiteX5" fmla="*/ 119581 w 131404"/>
                        <a:gd name="connsiteY5" fmla="*/ 32650 h 222946"/>
                        <a:gd name="connsiteX6" fmla="*/ 70049 w 131404"/>
                        <a:gd name="connsiteY6" fmla="*/ 0 h 2229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31404" h="222946">
                          <a:moveTo>
                            <a:pt x="70049" y="0"/>
                          </a:moveTo>
                          <a:cubicBezTo>
                            <a:pt x="31362" y="0"/>
                            <a:pt x="0" y="49908"/>
                            <a:pt x="0" y="111473"/>
                          </a:cubicBezTo>
                          <a:cubicBezTo>
                            <a:pt x="0" y="173038"/>
                            <a:pt x="31362" y="222946"/>
                            <a:pt x="70049" y="222946"/>
                          </a:cubicBezTo>
                          <a:lnTo>
                            <a:pt x="89572" y="216674"/>
                          </a:lnTo>
                          <a:lnTo>
                            <a:pt x="131404" y="60555"/>
                          </a:lnTo>
                          <a:lnTo>
                            <a:pt x="119581" y="32650"/>
                          </a:lnTo>
                          <a:cubicBezTo>
                            <a:pt x="106905" y="12477"/>
                            <a:pt x="89392" y="0"/>
                            <a:pt x="70049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366" name="フリーフォーム: 図形 365">
                  <a:extLst>
                    <a:ext uri="{FF2B5EF4-FFF2-40B4-BE49-F238E27FC236}">
                      <a16:creationId xmlns:a16="http://schemas.microsoft.com/office/drawing/2014/main" id="{9E69B0CD-913D-4AB0-8640-C9D09B294C69}"/>
                    </a:ext>
                  </a:extLst>
                </p:cNvPr>
                <p:cNvSpPr/>
                <p:nvPr/>
              </p:nvSpPr>
              <p:spPr>
                <a:xfrm>
                  <a:off x="1628775" y="4370969"/>
                  <a:ext cx="154781" cy="112926"/>
                </a:xfrm>
                <a:custGeom>
                  <a:avLst/>
                  <a:gdLst>
                    <a:gd name="connsiteX0" fmla="*/ 69871 w 139742"/>
                    <a:gd name="connsiteY0" fmla="*/ 0 h 116247"/>
                    <a:gd name="connsiteX1" fmla="*/ 139742 w 139742"/>
                    <a:gd name="connsiteY1" fmla="*/ 100994 h 116247"/>
                    <a:gd name="connsiteX2" fmla="*/ 137612 w 139742"/>
                    <a:gd name="connsiteY2" fmla="*/ 116247 h 116247"/>
                    <a:gd name="connsiteX3" fmla="*/ 127697 w 139742"/>
                    <a:gd name="connsiteY3" fmla="*/ 98086 h 116247"/>
                    <a:gd name="connsiteX4" fmla="*/ 69871 w 139742"/>
                    <a:gd name="connsiteY4" fmla="*/ 68505 h 116247"/>
                    <a:gd name="connsiteX5" fmla="*/ 12045 w 139742"/>
                    <a:gd name="connsiteY5" fmla="*/ 98086 h 116247"/>
                    <a:gd name="connsiteX6" fmla="*/ 2131 w 139742"/>
                    <a:gd name="connsiteY6" fmla="*/ 116247 h 116247"/>
                    <a:gd name="connsiteX7" fmla="*/ 0 w 139742"/>
                    <a:gd name="connsiteY7" fmla="*/ 100994 h 116247"/>
                    <a:gd name="connsiteX8" fmla="*/ 69871 w 139742"/>
                    <a:gd name="connsiteY8" fmla="*/ 0 h 1162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39742" h="116247">
                      <a:moveTo>
                        <a:pt x="69871" y="0"/>
                      </a:moveTo>
                      <a:cubicBezTo>
                        <a:pt x="108460" y="0"/>
                        <a:pt x="139742" y="45217"/>
                        <a:pt x="139742" y="100994"/>
                      </a:cubicBezTo>
                      <a:lnTo>
                        <a:pt x="137612" y="116247"/>
                      </a:lnTo>
                      <a:lnTo>
                        <a:pt x="127697" y="98086"/>
                      </a:lnTo>
                      <a:cubicBezTo>
                        <a:pt x="112898" y="79810"/>
                        <a:pt x="92454" y="68505"/>
                        <a:pt x="69871" y="68505"/>
                      </a:cubicBezTo>
                      <a:cubicBezTo>
                        <a:pt x="47289" y="68505"/>
                        <a:pt x="26844" y="79810"/>
                        <a:pt x="12045" y="98086"/>
                      </a:cubicBezTo>
                      <a:lnTo>
                        <a:pt x="2131" y="116247"/>
                      </a:lnTo>
                      <a:lnTo>
                        <a:pt x="0" y="100994"/>
                      </a:lnTo>
                      <a:cubicBezTo>
                        <a:pt x="0" y="45217"/>
                        <a:pt x="31282" y="0"/>
                        <a:pt x="69871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57" name="グループ化 456">
                <a:extLst>
                  <a:ext uri="{FF2B5EF4-FFF2-40B4-BE49-F238E27FC236}">
                    <a16:creationId xmlns:a16="http://schemas.microsoft.com/office/drawing/2014/main" id="{D482B52B-217E-446C-ACFC-F7378B53FEBD}"/>
                  </a:ext>
                </a:extLst>
              </p:cNvPr>
              <p:cNvGrpSpPr/>
              <p:nvPr/>
            </p:nvGrpSpPr>
            <p:grpSpPr>
              <a:xfrm flipH="1">
                <a:off x="548739" y="3938990"/>
                <a:ext cx="1160208" cy="2492446"/>
                <a:chOff x="-30862" y="1043711"/>
                <a:chExt cx="1160208" cy="2492446"/>
              </a:xfrm>
            </p:grpSpPr>
            <p:grpSp>
              <p:nvGrpSpPr>
                <p:cNvPr id="458" name="グループ化 457">
                  <a:extLst>
                    <a:ext uri="{FF2B5EF4-FFF2-40B4-BE49-F238E27FC236}">
                      <a16:creationId xmlns:a16="http://schemas.microsoft.com/office/drawing/2014/main" id="{77F367AB-7722-4579-AFD6-581E8E52DA48}"/>
                    </a:ext>
                  </a:extLst>
                </p:cNvPr>
                <p:cNvGrpSpPr/>
                <p:nvPr/>
              </p:nvGrpSpPr>
              <p:grpSpPr>
                <a:xfrm>
                  <a:off x="-30862" y="1043711"/>
                  <a:ext cx="1160208" cy="2492446"/>
                  <a:chOff x="822420" y="1212947"/>
                  <a:chExt cx="1081430" cy="2323209"/>
                </a:xfrm>
              </p:grpSpPr>
              <p:sp>
                <p:nvSpPr>
                  <p:cNvPr id="460" name="楕円 459">
                    <a:extLst>
                      <a:ext uri="{FF2B5EF4-FFF2-40B4-BE49-F238E27FC236}">
                        <a16:creationId xmlns:a16="http://schemas.microsoft.com/office/drawing/2014/main" id="{4ACEE981-16DF-4C47-8578-EF6F5FB5A2E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58200" y="1371822"/>
                    <a:ext cx="521578" cy="593137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61" name="グループ化 460">
                    <a:extLst>
                      <a:ext uri="{FF2B5EF4-FFF2-40B4-BE49-F238E27FC236}">
                        <a16:creationId xmlns:a16="http://schemas.microsoft.com/office/drawing/2014/main" id="{BC8EA377-CAC4-4DBC-9FCC-82BEB56AE5D9}"/>
                      </a:ext>
                    </a:extLst>
                  </p:cNvPr>
                  <p:cNvGrpSpPr/>
                  <p:nvPr/>
                </p:nvGrpSpPr>
                <p:grpSpPr>
                  <a:xfrm>
                    <a:off x="1229499" y="2142208"/>
                    <a:ext cx="248020" cy="361687"/>
                    <a:chOff x="321469" y="2142208"/>
                    <a:chExt cx="248020" cy="361687"/>
                  </a:xfrm>
                </p:grpSpPr>
                <p:sp>
                  <p:nvSpPr>
                    <p:cNvPr id="481" name="フリーフォーム: 図形 480">
                      <a:extLst>
                        <a:ext uri="{FF2B5EF4-FFF2-40B4-BE49-F238E27FC236}">
                          <a16:creationId xmlns:a16="http://schemas.microsoft.com/office/drawing/2014/main" id="{AA2A201F-B0E9-49F5-A4BC-BCD63CFB28D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1469" y="2142208"/>
                      <a:ext cx="248020" cy="361687"/>
                    </a:xfrm>
                    <a:custGeom>
                      <a:avLst/>
                      <a:gdLst>
                        <a:gd name="connsiteX0" fmla="*/ 22650 w 248020"/>
                        <a:gd name="connsiteY0" fmla="*/ 0 h 258102"/>
                        <a:gd name="connsiteX1" fmla="*/ 225369 w 248020"/>
                        <a:gd name="connsiteY1" fmla="*/ 0 h 258102"/>
                        <a:gd name="connsiteX2" fmla="*/ 248020 w 248020"/>
                        <a:gd name="connsiteY2" fmla="*/ 258102 h 258102"/>
                        <a:gd name="connsiteX3" fmla="*/ 0 w 248020"/>
                        <a:gd name="connsiteY3" fmla="*/ 258102 h 25810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48020" h="258102">
                          <a:moveTo>
                            <a:pt x="22650" y="0"/>
                          </a:moveTo>
                          <a:lnTo>
                            <a:pt x="225369" y="0"/>
                          </a:lnTo>
                          <a:lnTo>
                            <a:pt x="248020" y="258102"/>
                          </a:lnTo>
                          <a:lnTo>
                            <a:pt x="0" y="258102"/>
                          </a:ln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82" name="フリーフォーム: 図形 481">
                      <a:extLst>
                        <a:ext uri="{FF2B5EF4-FFF2-40B4-BE49-F238E27FC236}">
                          <a16:creationId xmlns:a16="http://schemas.microsoft.com/office/drawing/2014/main" id="{10FAB0F1-832B-4166-A5A1-10C65E3C602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5756" y="2168910"/>
                      <a:ext cx="135732" cy="223973"/>
                    </a:xfrm>
                    <a:custGeom>
                      <a:avLst/>
                      <a:gdLst>
                        <a:gd name="connsiteX0" fmla="*/ 152408 w 161003"/>
                        <a:gd name="connsiteY0" fmla="*/ 0 h 223973"/>
                        <a:gd name="connsiteX1" fmla="*/ 9452 w 161003"/>
                        <a:gd name="connsiteY1" fmla="*/ 219737 h 223973"/>
                        <a:gd name="connsiteX2" fmla="*/ 0 w 161003"/>
                        <a:gd name="connsiteY2" fmla="*/ 223973 h 223973"/>
                        <a:gd name="connsiteX3" fmla="*/ 4657 w 161003"/>
                        <a:gd name="connsiteY3" fmla="*/ 149621 h 223973"/>
                        <a:gd name="connsiteX4" fmla="*/ 85033 w 161003"/>
                        <a:gd name="connsiteY4" fmla="*/ 89394 h 223973"/>
                        <a:gd name="connsiteX5" fmla="*/ 152408 w 161003"/>
                        <a:gd name="connsiteY5" fmla="*/ 0 h 22397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61003" h="223973">
                          <a:moveTo>
                            <a:pt x="152408" y="0"/>
                          </a:moveTo>
                          <a:cubicBezTo>
                            <a:pt x="185219" y="56830"/>
                            <a:pt x="121216" y="155210"/>
                            <a:pt x="9452" y="219737"/>
                          </a:cubicBezTo>
                          <a:lnTo>
                            <a:pt x="0" y="223973"/>
                          </a:lnTo>
                          <a:lnTo>
                            <a:pt x="4657" y="149621"/>
                          </a:lnTo>
                          <a:lnTo>
                            <a:pt x="85033" y="89394"/>
                          </a:lnTo>
                          <a:cubicBezTo>
                            <a:pt x="114612" y="60564"/>
                            <a:pt x="137872" y="29985"/>
                            <a:pt x="152408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lt1"/>
                        </a:solidFill>
                      </a:endParaRPr>
                    </a:p>
                  </p:txBody>
                </p:sp>
              </p:grpSp>
              <p:sp>
                <p:nvSpPr>
                  <p:cNvPr id="462" name="フリーフォーム: 図形 461">
                    <a:extLst>
                      <a:ext uri="{FF2B5EF4-FFF2-40B4-BE49-F238E27FC236}">
                        <a16:creationId xmlns:a16="http://schemas.microsoft.com/office/drawing/2014/main" id="{A298E973-A876-448E-BAB5-1F0C4F161746}"/>
                      </a:ext>
                    </a:extLst>
                  </p:cNvPr>
                  <p:cNvSpPr/>
                  <p:nvPr/>
                </p:nvSpPr>
                <p:spPr>
                  <a:xfrm>
                    <a:off x="852272" y="1324468"/>
                    <a:ext cx="932606" cy="1074531"/>
                  </a:xfrm>
                  <a:custGeom>
                    <a:avLst/>
                    <a:gdLst>
                      <a:gd name="connsiteX0" fmla="*/ 497916 w 930225"/>
                      <a:gd name="connsiteY0" fmla="*/ 0 h 1026724"/>
                      <a:gd name="connsiteX1" fmla="*/ 930184 w 930225"/>
                      <a:gd name="connsiteY1" fmla="*/ 489417 h 1026724"/>
                      <a:gd name="connsiteX2" fmla="*/ 603446 w 930225"/>
                      <a:gd name="connsiteY2" fmla="*/ 968675 h 1026724"/>
                      <a:gd name="connsiteX3" fmla="*/ 536771 w 930225"/>
                      <a:gd name="connsiteY3" fmla="*/ 830563 h 1026724"/>
                      <a:gd name="connsiteX4" fmla="*/ 251059 w 930225"/>
                      <a:gd name="connsiteY4" fmla="*/ 1026516 h 1026724"/>
                      <a:gd name="connsiteX5" fmla="*/ 104383 w 930225"/>
                      <a:gd name="connsiteY5" fmla="*/ 949804 h 1026724"/>
                      <a:gd name="connsiteX6" fmla="*/ 89156 w 930225"/>
                      <a:gd name="connsiteY6" fmla="*/ 911436 h 1026724"/>
                      <a:gd name="connsiteX7" fmla="*/ 89800 w 930225"/>
                      <a:gd name="connsiteY7" fmla="*/ 911237 h 1026724"/>
                      <a:gd name="connsiteX8" fmla="*/ 125958 w 930225"/>
                      <a:gd name="connsiteY8" fmla="*/ 885372 h 1026724"/>
                      <a:gd name="connsiteX9" fmla="*/ 89800 w 930225"/>
                      <a:gd name="connsiteY9" fmla="*/ 890794 h 1026724"/>
                      <a:gd name="connsiteX10" fmla="*/ 83087 w 930225"/>
                      <a:gd name="connsiteY10" fmla="*/ 892390 h 1026724"/>
                      <a:gd name="connsiteX11" fmla="*/ 69781 w 930225"/>
                      <a:gd name="connsiteY11" fmla="*/ 836474 h 1026724"/>
                      <a:gd name="connsiteX12" fmla="*/ 0 w 930225"/>
                      <a:gd name="connsiteY12" fmla="*/ 794665 h 1026724"/>
                      <a:gd name="connsiteX13" fmla="*/ 66133 w 930225"/>
                      <a:gd name="connsiteY13" fmla="*/ 616155 h 1026724"/>
                      <a:gd name="connsiteX14" fmla="*/ 36484 w 930225"/>
                      <a:gd name="connsiteY14" fmla="*/ 445833 h 1026724"/>
                      <a:gd name="connsiteX15" fmla="*/ 34772 w 930225"/>
                      <a:gd name="connsiteY15" fmla="*/ 377474 h 1026724"/>
                      <a:gd name="connsiteX16" fmla="*/ 497916 w 930225"/>
                      <a:gd name="connsiteY16" fmla="*/ 0 h 1026724"/>
                      <a:gd name="connsiteX0" fmla="*/ 536771 w 930225"/>
                      <a:gd name="connsiteY0" fmla="*/ 830563 h 1026724"/>
                      <a:gd name="connsiteX1" fmla="*/ 251059 w 930225"/>
                      <a:gd name="connsiteY1" fmla="*/ 1026516 h 1026724"/>
                      <a:gd name="connsiteX2" fmla="*/ 104383 w 930225"/>
                      <a:gd name="connsiteY2" fmla="*/ 949804 h 1026724"/>
                      <a:gd name="connsiteX3" fmla="*/ 89156 w 930225"/>
                      <a:gd name="connsiteY3" fmla="*/ 911436 h 1026724"/>
                      <a:gd name="connsiteX4" fmla="*/ 89800 w 930225"/>
                      <a:gd name="connsiteY4" fmla="*/ 911237 h 1026724"/>
                      <a:gd name="connsiteX5" fmla="*/ 125958 w 930225"/>
                      <a:gd name="connsiteY5" fmla="*/ 885372 h 1026724"/>
                      <a:gd name="connsiteX6" fmla="*/ 89800 w 930225"/>
                      <a:gd name="connsiteY6" fmla="*/ 890794 h 1026724"/>
                      <a:gd name="connsiteX7" fmla="*/ 83087 w 930225"/>
                      <a:gd name="connsiteY7" fmla="*/ 892390 h 1026724"/>
                      <a:gd name="connsiteX8" fmla="*/ 69781 w 930225"/>
                      <a:gd name="connsiteY8" fmla="*/ 836474 h 1026724"/>
                      <a:gd name="connsiteX9" fmla="*/ 0 w 930225"/>
                      <a:gd name="connsiteY9" fmla="*/ 794665 h 1026724"/>
                      <a:gd name="connsiteX10" fmla="*/ 66133 w 930225"/>
                      <a:gd name="connsiteY10" fmla="*/ 616155 h 1026724"/>
                      <a:gd name="connsiteX11" fmla="*/ 36484 w 930225"/>
                      <a:gd name="connsiteY11" fmla="*/ 445833 h 1026724"/>
                      <a:gd name="connsiteX12" fmla="*/ 34772 w 930225"/>
                      <a:gd name="connsiteY12" fmla="*/ 377474 h 1026724"/>
                      <a:gd name="connsiteX13" fmla="*/ 497916 w 930225"/>
                      <a:gd name="connsiteY13" fmla="*/ 0 h 1026724"/>
                      <a:gd name="connsiteX14" fmla="*/ 930184 w 930225"/>
                      <a:gd name="connsiteY14" fmla="*/ 489417 h 1026724"/>
                      <a:gd name="connsiteX15" fmla="*/ 603446 w 930225"/>
                      <a:gd name="connsiteY15" fmla="*/ 968675 h 1026724"/>
                      <a:gd name="connsiteX16" fmla="*/ 628211 w 930225"/>
                      <a:gd name="connsiteY16" fmla="*/ 922003 h 1026724"/>
                      <a:gd name="connsiteX0" fmla="*/ 536771 w 930225"/>
                      <a:gd name="connsiteY0" fmla="*/ 830563 h 1026724"/>
                      <a:gd name="connsiteX1" fmla="*/ 251059 w 930225"/>
                      <a:gd name="connsiteY1" fmla="*/ 1026516 h 1026724"/>
                      <a:gd name="connsiteX2" fmla="*/ 104383 w 930225"/>
                      <a:gd name="connsiteY2" fmla="*/ 949804 h 1026724"/>
                      <a:gd name="connsiteX3" fmla="*/ 89156 w 930225"/>
                      <a:gd name="connsiteY3" fmla="*/ 911436 h 1026724"/>
                      <a:gd name="connsiteX4" fmla="*/ 89800 w 930225"/>
                      <a:gd name="connsiteY4" fmla="*/ 911237 h 1026724"/>
                      <a:gd name="connsiteX5" fmla="*/ 125958 w 930225"/>
                      <a:gd name="connsiteY5" fmla="*/ 885372 h 1026724"/>
                      <a:gd name="connsiteX6" fmla="*/ 89800 w 930225"/>
                      <a:gd name="connsiteY6" fmla="*/ 890794 h 1026724"/>
                      <a:gd name="connsiteX7" fmla="*/ 83087 w 930225"/>
                      <a:gd name="connsiteY7" fmla="*/ 892390 h 1026724"/>
                      <a:gd name="connsiteX8" fmla="*/ 69781 w 930225"/>
                      <a:gd name="connsiteY8" fmla="*/ 836474 h 1026724"/>
                      <a:gd name="connsiteX9" fmla="*/ 0 w 930225"/>
                      <a:gd name="connsiteY9" fmla="*/ 794665 h 1026724"/>
                      <a:gd name="connsiteX10" fmla="*/ 66133 w 930225"/>
                      <a:gd name="connsiteY10" fmla="*/ 616155 h 1026724"/>
                      <a:gd name="connsiteX11" fmla="*/ 36484 w 930225"/>
                      <a:gd name="connsiteY11" fmla="*/ 445833 h 1026724"/>
                      <a:gd name="connsiteX12" fmla="*/ 34772 w 930225"/>
                      <a:gd name="connsiteY12" fmla="*/ 377474 h 1026724"/>
                      <a:gd name="connsiteX13" fmla="*/ 497916 w 930225"/>
                      <a:gd name="connsiteY13" fmla="*/ 0 h 1026724"/>
                      <a:gd name="connsiteX14" fmla="*/ 930184 w 930225"/>
                      <a:gd name="connsiteY14" fmla="*/ 489417 h 1026724"/>
                      <a:gd name="connsiteX15" fmla="*/ 603446 w 930225"/>
                      <a:gd name="connsiteY15" fmla="*/ 968675 h 1026724"/>
                      <a:gd name="connsiteX0" fmla="*/ 536771 w 930225"/>
                      <a:gd name="connsiteY0" fmla="*/ 830563 h 1026724"/>
                      <a:gd name="connsiteX1" fmla="*/ 251059 w 930225"/>
                      <a:gd name="connsiteY1" fmla="*/ 1026516 h 1026724"/>
                      <a:gd name="connsiteX2" fmla="*/ 104383 w 930225"/>
                      <a:gd name="connsiteY2" fmla="*/ 949804 h 1026724"/>
                      <a:gd name="connsiteX3" fmla="*/ 89156 w 930225"/>
                      <a:gd name="connsiteY3" fmla="*/ 911436 h 1026724"/>
                      <a:gd name="connsiteX4" fmla="*/ 89800 w 930225"/>
                      <a:gd name="connsiteY4" fmla="*/ 911237 h 1026724"/>
                      <a:gd name="connsiteX5" fmla="*/ 121196 w 930225"/>
                      <a:gd name="connsiteY5" fmla="*/ 890135 h 1026724"/>
                      <a:gd name="connsiteX6" fmla="*/ 89800 w 930225"/>
                      <a:gd name="connsiteY6" fmla="*/ 890794 h 1026724"/>
                      <a:gd name="connsiteX7" fmla="*/ 83087 w 930225"/>
                      <a:gd name="connsiteY7" fmla="*/ 892390 h 1026724"/>
                      <a:gd name="connsiteX8" fmla="*/ 69781 w 930225"/>
                      <a:gd name="connsiteY8" fmla="*/ 836474 h 1026724"/>
                      <a:gd name="connsiteX9" fmla="*/ 0 w 930225"/>
                      <a:gd name="connsiteY9" fmla="*/ 794665 h 1026724"/>
                      <a:gd name="connsiteX10" fmla="*/ 66133 w 930225"/>
                      <a:gd name="connsiteY10" fmla="*/ 616155 h 1026724"/>
                      <a:gd name="connsiteX11" fmla="*/ 36484 w 930225"/>
                      <a:gd name="connsiteY11" fmla="*/ 445833 h 1026724"/>
                      <a:gd name="connsiteX12" fmla="*/ 34772 w 930225"/>
                      <a:gd name="connsiteY12" fmla="*/ 377474 h 1026724"/>
                      <a:gd name="connsiteX13" fmla="*/ 497916 w 930225"/>
                      <a:gd name="connsiteY13" fmla="*/ 0 h 1026724"/>
                      <a:gd name="connsiteX14" fmla="*/ 930184 w 930225"/>
                      <a:gd name="connsiteY14" fmla="*/ 489417 h 1026724"/>
                      <a:gd name="connsiteX15" fmla="*/ 603446 w 930225"/>
                      <a:gd name="connsiteY15" fmla="*/ 968675 h 1026724"/>
                      <a:gd name="connsiteX0" fmla="*/ 536771 w 930225"/>
                      <a:gd name="connsiteY0" fmla="*/ 830563 h 1026724"/>
                      <a:gd name="connsiteX1" fmla="*/ 251059 w 930225"/>
                      <a:gd name="connsiteY1" fmla="*/ 1026516 h 1026724"/>
                      <a:gd name="connsiteX2" fmla="*/ 104383 w 930225"/>
                      <a:gd name="connsiteY2" fmla="*/ 949804 h 1026724"/>
                      <a:gd name="connsiteX3" fmla="*/ 89156 w 930225"/>
                      <a:gd name="connsiteY3" fmla="*/ 911436 h 1026724"/>
                      <a:gd name="connsiteX4" fmla="*/ 89800 w 930225"/>
                      <a:gd name="connsiteY4" fmla="*/ 911237 h 1026724"/>
                      <a:gd name="connsiteX5" fmla="*/ 156915 w 930225"/>
                      <a:gd name="connsiteY5" fmla="*/ 880610 h 1026724"/>
                      <a:gd name="connsiteX6" fmla="*/ 89800 w 930225"/>
                      <a:gd name="connsiteY6" fmla="*/ 890794 h 1026724"/>
                      <a:gd name="connsiteX7" fmla="*/ 83087 w 930225"/>
                      <a:gd name="connsiteY7" fmla="*/ 892390 h 1026724"/>
                      <a:gd name="connsiteX8" fmla="*/ 69781 w 930225"/>
                      <a:gd name="connsiteY8" fmla="*/ 836474 h 1026724"/>
                      <a:gd name="connsiteX9" fmla="*/ 0 w 930225"/>
                      <a:gd name="connsiteY9" fmla="*/ 794665 h 1026724"/>
                      <a:gd name="connsiteX10" fmla="*/ 66133 w 930225"/>
                      <a:gd name="connsiteY10" fmla="*/ 616155 h 1026724"/>
                      <a:gd name="connsiteX11" fmla="*/ 36484 w 930225"/>
                      <a:gd name="connsiteY11" fmla="*/ 445833 h 1026724"/>
                      <a:gd name="connsiteX12" fmla="*/ 34772 w 930225"/>
                      <a:gd name="connsiteY12" fmla="*/ 377474 h 1026724"/>
                      <a:gd name="connsiteX13" fmla="*/ 497916 w 930225"/>
                      <a:gd name="connsiteY13" fmla="*/ 0 h 1026724"/>
                      <a:gd name="connsiteX14" fmla="*/ 930184 w 930225"/>
                      <a:gd name="connsiteY14" fmla="*/ 489417 h 1026724"/>
                      <a:gd name="connsiteX15" fmla="*/ 603446 w 930225"/>
                      <a:gd name="connsiteY15" fmla="*/ 968675 h 1026724"/>
                      <a:gd name="connsiteX0" fmla="*/ 536771 w 930225"/>
                      <a:gd name="connsiteY0" fmla="*/ 830563 h 1026724"/>
                      <a:gd name="connsiteX1" fmla="*/ 251059 w 930225"/>
                      <a:gd name="connsiteY1" fmla="*/ 1026516 h 1026724"/>
                      <a:gd name="connsiteX2" fmla="*/ 104383 w 930225"/>
                      <a:gd name="connsiteY2" fmla="*/ 949804 h 1026724"/>
                      <a:gd name="connsiteX3" fmla="*/ 89156 w 930225"/>
                      <a:gd name="connsiteY3" fmla="*/ 911436 h 1026724"/>
                      <a:gd name="connsiteX4" fmla="*/ 89800 w 930225"/>
                      <a:gd name="connsiteY4" fmla="*/ 923143 h 1026724"/>
                      <a:gd name="connsiteX5" fmla="*/ 156915 w 930225"/>
                      <a:gd name="connsiteY5" fmla="*/ 880610 h 1026724"/>
                      <a:gd name="connsiteX6" fmla="*/ 89800 w 930225"/>
                      <a:gd name="connsiteY6" fmla="*/ 890794 h 1026724"/>
                      <a:gd name="connsiteX7" fmla="*/ 83087 w 930225"/>
                      <a:gd name="connsiteY7" fmla="*/ 892390 h 1026724"/>
                      <a:gd name="connsiteX8" fmla="*/ 69781 w 930225"/>
                      <a:gd name="connsiteY8" fmla="*/ 836474 h 1026724"/>
                      <a:gd name="connsiteX9" fmla="*/ 0 w 930225"/>
                      <a:gd name="connsiteY9" fmla="*/ 794665 h 1026724"/>
                      <a:gd name="connsiteX10" fmla="*/ 66133 w 930225"/>
                      <a:gd name="connsiteY10" fmla="*/ 616155 h 1026724"/>
                      <a:gd name="connsiteX11" fmla="*/ 36484 w 930225"/>
                      <a:gd name="connsiteY11" fmla="*/ 445833 h 1026724"/>
                      <a:gd name="connsiteX12" fmla="*/ 34772 w 930225"/>
                      <a:gd name="connsiteY12" fmla="*/ 377474 h 1026724"/>
                      <a:gd name="connsiteX13" fmla="*/ 497916 w 930225"/>
                      <a:gd name="connsiteY13" fmla="*/ 0 h 1026724"/>
                      <a:gd name="connsiteX14" fmla="*/ 930184 w 930225"/>
                      <a:gd name="connsiteY14" fmla="*/ 489417 h 1026724"/>
                      <a:gd name="connsiteX15" fmla="*/ 603446 w 930225"/>
                      <a:gd name="connsiteY15" fmla="*/ 968675 h 1026724"/>
                      <a:gd name="connsiteX0" fmla="*/ 536771 w 930225"/>
                      <a:gd name="connsiteY0" fmla="*/ 830563 h 1026724"/>
                      <a:gd name="connsiteX1" fmla="*/ 251059 w 930225"/>
                      <a:gd name="connsiteY1" fmla="*/ 1026516 h 1026724"/>
                      <a:gd name="connsiteX2" fmla="*/ 104383 w 930225"/>
                      <a:gd name="connsiteY2" fmla="*/ 949804 h 1026724"/>
                      <a:gd name="connsiteX3" fmla="*/ 89156 w 930225"/>
                      <a:gd name="connsiteY3" fmla="*/ 911436 h 1026724"/>
                      <a:gd name="connsiteX4" fmla="*/ 156915 w 930225"/>
                      <a:gd name="connsiteY4" fmla="*/ 880610 h 1026724"/>
                      <a:gd name="connsiteX5" fmla="*/ 89800 w 930225"/>
                      <a:gd name="connsiteY5" fmla="*/ 890794 h 1026724"/>
                      <a:gd name="connsiteX6" fmla="*/ 83087 w 930225"/>
                      <a:gd name="connsiteY6" fmla="*/ 892390 h 1026724"/>
                      <a:gd name="connsiteX7" fmla="*/ 69781 w 930225"/>
                      <a:gd name="connsiteY7" fmla="*/ 836474 h 1026724"/>
                      <a:gd name="connsiteX8" fmla="*/ 0 w 930225"/>
                      <a:gd name="connsiteY8" fmla="*/ 794665 h 1026724"/>
                      <a:gd name="connsiteX9" fmla="*/ 66133 w 930225"/>
                      <a:gd name="connsiteY9" fmla="*/ 616155 h 1026724"/>
                      <a:gd name="connsiteX10" fmla="*/ 36484 w 930225"/>
                      <a:gd name="connsiteY10" fmla="*/ 445833 h 1026724"/>
                      <a:gd name="connsiteX11" fmla="*/ 34772 w 930225"/>
                      <a:gd name="connsiteY11" fmla="*/ 377474 h 1026724"/>
                      <a:gd name="connsiteX12" fmla="*/ 497916 w 930225"/>
                      <a:gd name="connsiteY12" fmla="*/ 0 h 1026724"/>
                      <a:gd name="connsiteX13" fmla="*/ 930184 w 930225"/>
                      <a:gd name="connsiteY13" fmla="*/ 489417 h 1026724"/>
                      <a:gd name="connsiteX14" fmla="*/ 603446 w 930225"/>
                      <a:gd name="connsiteY14" fmla="*/ 968675 h 1026724"/>
                      <a:gd name="connsiteX0" fmla="*/ 536771 w 930225"/>
                      <a:gd name="connsiteY0" fmla="*/ 830563 h 1026724"/>
                      <a:gd name="connsiteX1" fmla="*/ 251059 w 930225"/>
                      <a:gd name="connsiteY1" fmla="*/ 1026516 h 1026724"/>
                      <a:gd name="connsiteX2" fmla="*/ 104383 w 930225"/>
                      <a:gd name="connsiteY2" fmla="*/ 949804 h 1026724"/>
                      <a:gd name="connsiteX3" fmla="*/ 156915 w 930225"/>
                      <a:gd name="connsiteY3" fmla="*/ 880610 h 1026724"/>
                      <a:gd name="connsiteX4" fmla="*/ 89800 w 930225"/>
                      <a:gd name="connsiteY4" fmla="*/ 890794 h 1026724"/>
                      <a:gd name="connsiteX5" fmla="*/ 83087 w 930225"/>
                      <a:gd name="connsiteY5" fmla="*/ 892390 h 1026724"/>
                      <a:gd name="connsiteX6" fmla="*/ 69781 w 930225"/>
                      <a:gd name="connsiteY6" fmla="*/ 836474 h 1026724"/>
                      <a:gd name="connsiteX7" fmla="*/ 0 w 930225"/>
                      <a:gd name="connsiteY7" fmla="*/ 794665 h 1026724"/>
                      <a:gd name="connsiteX8" fmla="*/ 66133 w 930225"/>
                      <a:gd name="connsiteY8" fmla="*/ 616155 h 1026724"/>
                      <a:gd name="connsiteX9" fmla="*/ 36484 w 930225"/>
                      <a:gd name="connsiteY9" fmla="*/ 445833 h 1026724"/>
                      <a:gd name="connsiteX10" fmla="*/ 34772 w 930225"/>
                      <a:gd name="connsiteY10" fmla="*/ 377474 h 1026724"/>
                      <a:gd name="connsiteX11" fmla="*/ 497916 w 930225"/>
                      <a:gd name="connsiteY11" fmla="*/ 0 h 1026724"/>
                      <a:gd name="connsiteX12" fmla="*/ 930184 w 930225"/>
                      <a:gd name="connsiteY12" fmla="*/ 489417 h 1026724"/>
                      <a:gd name="connsiteX13" fmla="*/ 603446 w 930225"/>
                      <a:gd name="connsiteY13" fmla="*/ 968675 h 1026724"/>
                      <a:gd name="connsiteX0" fmla="*/ 536771 w 930225"/>
                      <a:gd name="connsiteY0" fmla="*/ 830563 h 1026724"/>
                      <a:gd name="connsiteX1" fmla="*/ 251059 w 930225"/>
                      <a:gd name="connsiteY1" fmla="*/ 1026516 h 1026724"/>
                      <a:gd name="connsiteX2" fmla="*/ 104383 w 930225"/>
                      <a:gd name="connsiteY2" fmla="*/ 949804 h 1026724"/>
                      <a:gd name="connsiteX3" fmla="*/ 156915 w 930225"/>
                      <a:gd name="connsiteY3" fmla="*/ 880610 h 1026724"/>
                      <a:gd name="connsiteX4" fmla="*/ 89800 w 930225"/>
                      <a:gd name="connsiteY4" fmla="*/ 890794 h 1026724"/>
                      <a:gd name="connsiteX5" fmla="*/ 83087 w 930225"/>
                      <a:gd name="connsiteY5" fmla="*/ 892390 h 1026724"/>
                      <a:gd name="connsiteX6" fmla="*/ 69781 w 930225"/>
                      <a:gd name="connsiteY6" fmla="*/ 836474 h 1026724"/>
                      <a:gd name="connsiteX7" fmla="*/ 0 w 930225"/>
                      <a:gd name="connsiteY7" fmla="*/ 794665 h 1026724"/>
                      <a:gd name="connsiteX8" fmla="*/ 66133 w 930225"/>
                      <a:gd name="connsiteY8" fmla="*/ 616155 h 1026724"/>
                      <a:gd name="connsiteX9" fmla="*/ 36484 w 930225"/>
                      <a:gd name="connsiteY9" fmla="*/ 445833 h 1026724"/>
                      <a:gd name="connsiteX10" fmla="*/ 34772 w 930225"/>
                      <a:gd name="connsiteY10" fmla="*/ 377474 h 1026724"/>
                      <a:gd name="connsiteX11" fmla="*/ 497916 w 930225"/>
                      <a:gd name="connsiteY11" fmla="*/ 0 h 1026724"/>
                      <a:gd name="connsiteX12" fmla="*/ 930184 w 930225"/>
                      <a:gd name="connsiteY12" fmla="*/ 489417 h 1026724"/>
                      <a:gd name="connsiteX13" fmla="*/ 603446 w 930225"/>
                      <a:gd name="connsiteY13" fmla="*/ 968675 h 1026724"/>
                      <a:gd name="connsiteX0" fmla="*/ 539152 w 932606"/>
                      <a:gd name="connsiteY0" fmla="*/ 830563 h 1026724"/>
                      <a:gd name="connsiteX1" fmla="*/ 253440 w 932606"/>
                      <a:gd name="connsiteY1" fmla="*/ 1026516 h 1026724"/>
                      <a:gd name="connsiteX2" fmla="*/ 106764 w 932606"/>
                      <a:gd name="connsiteY2" fmla="*/ 949804 h 1026724"/>
                      <a:gd name="connsiteX3" fmla="*/ 159296 w 932606"/>
                      <a:gd name="connsiteY3" fmla="*/ 880610 h 1026724"/>
                      <a:gd name="connsiteX4" fmla="*/ 92181 w 932606"/>
                      <a:gd name="connsiteY4" fmla="*/ 890794 h 1026724"/>
                      <a:gd name="connsiteX5" fmla="*/ 85468 w 932606"/>
                      <a:gd name="connsiteY5" fmla="*/ 892390 h 1026724"/>
                      <a:gd name="connsiteX6" fmla="*/ 72162 w 932606"/>
                      <a:gd name="connsiteY6" fmla="*/ 836474 h 1026724"/>
                      <a:gd name="connsiteX7" fmla="*/ 0 w 932606"/>
                      <a:gd name="connsiteY7" fmla="*/ 754183 h 1026724"/>
                      <a:gd name="connsiteX8" fmla="*/ 68514 w 932606"/>
                      <a:gd name="connsiteY8" fmla="*/ 616155 h 1026724"/>
                      <a:gd name="connsiteX9" fmla="*/ 38865 w 932606"/>
                      <a:gd name="connsiteY9" fmla="*/ 445833 h 1026724"/>
                      <a:gd name="connsiteX10" fmla="*/ 37153 w 932606"/>
                      <a:gd name="connsiteY10" fmla="*/ 377474 h 1026724"/>
                      <a:gd name="connsiteX11" fmla="*/ 500297 w 932606"/>
                      <a:gd name="connsiteY11" fmla="*/ 0 h 1026724"/>
                      <a:gd name="connsiteX12" fmla="*/ 932565 w 932606"/>
                      <a:gd name="connsiteY12" fmla="*/ 489417 h 1026724"/>
                      <a:gd name="connsiteX13" fmla="*/ 605827 w 932606"/>
                      <a:gd name="connsiteY13" fmla="*/ 968675 h 1026724"/>
                      <a:gd name="connsiteX0" fmla="*/ 539152 w 932606"/>
                      <a:gd name="connsiteY0" fmla="*/ 830563 h 1026724"/>
                      <a:gd name="connsiteX1" fmla="*/ 253440 w 932606"/>
                      <a:gd name="connsiteY1" fmla="*/ 1026516 h 1026724"/>
                      <a:gd name="connsiteX2" fmla="*/ 106764 w 932606"/>
                      <a:gd name="connsiteY2" fmla="*/ 949804 h 1026724"/>
                      <a:gd name="connsiteX3" fmla="*/ 159296 w 932606"/>
                      <a:gd name="connsiteY3" fmla="*/ 880610 h 1026724"/>
                      <a:gd name="connsiteX4" fmla="*/ 92181 w 932606"/>
                      <a:gd name="connsiteY4" fmla="*/ 890794 h 1026724"/>
                      <a:gd name="connsiteX5" fmla="*/ 85468 w 932606"/>
                      <a:gd name="connsiteY5" fmla="*/ 892390 h 1026724"/>
                      <a:gd name="connsiteX6" fmla="*/ 65018 w 932606"/>
                      <a:gd name="connsiteY6" fmla="*/ 795993 h 1026724"/>
                      <a:gd name="connsiteX7" fmla="*/ 0 w 932606"/>
                      <a:gd name="connsiteY7" fmla="*/ 754183 h 1026724"/>
                      <a:gd name="connsiteX8" fmla="*/ 68514 w 932606"/>
                      <a:gd name="connsiteY8" fmla="*/ 616155 h 1026724"/>
                      <a:gd name="connsiteX9" fmla="*/ 38865 w 932606"/>
                      <a:gd name="connsiteY9" fmla="*/ 445833 h 1026724"/>
                      <a:gd name="connsiteX10" fmla="*/ 37153 w 932606"/>
                      <a:gd name="connsiteY10" fmla="*/ 377474 h 1026724"/>
                      <a:gd name="connsiteX11" fmla="*/ 500297 w 932606"/>
                      <a:gd name="connsiteY11" fmla="*/ 0 h 1026724"/>
                      <a:gd name="connsiteX12" fmla="*/ 932565 w 932606"/>
                      <a:gd name="connsiteY12" fmla="*/ 489417 h 1026724"/>
                      <a:gd name="connsiteX13" fmla="*/ 605827 w 932606"/>
                      <a:gd name="connsiteY13" fmla="*/ 968675 h 1026724"/>
                      <a:gd name="connsiteX0" fmla="*/ 539152 w 932606"/>
                      <a:gd name="connsiteY0" fmla="*/ 830563 h 1026724"/>
                      <a:gd name="connsiteX1" fmla="*/ 253440 w 932606"/>
                      <a:gd name="connsiteY1" fmla="*/ 1026516 h 1026724"/>
                      <a:gd name="connsiteX2" fmla="*/ 106764 w 932606"/>
                      <a:gd name="connsiteY2" fmla="*/ 949804 h 1026724"/>
                      <a:gd name="connsiteX3" fmla="*/ 159296 w 932606"/>
                      <a:gd name="connsiteY3" fmla="*/ 880610 h 1026724"/>
                      <a:gd name="connsiteX4" fmla="*/ 92181 w 932606"/>
                      <a:gd name="connsiteY4" fmla="*/ 890794 h 1026724"/>
                      <a:gd name="connsiteX5" fmla="*/ 65018 w 932606"/>
                      <a:gd name="connsiteY5" fmla="*/ 795993 h 1026724"/>
                      <a:gd name="connsiteX6" fmla="*/ 0 w 932606"/>
                      <a:gd name="connsiteY6" fmla="*/ 754183 h 1026724"/>
                      <a:gd name="connsiteX7" fmla="*/ 68514 w 932606"/>
                      <a:gd name="connsiteY7" fmla="*/ 616155 h 1026724"/>
                      <a:gd name="connsiteX8" fmla="*/ 38865 w 932606"/>
                      <a:gd name="connsiteY8" fmla="*/ 445833 h 1026724"/>
                      <a:gd name="connsiteX9" fmla="*/ 37153 w 932606"/>
                      <a:gd name="connsiteY9" fmla="*/ 377474 h 1026724"/>
                      <a:gd name="connsiteX10" fmla="*/ 500297 w 932606"/>
                      <a:gd name="connsiteY10" fmla="*/ 0 h 1026724"/>
                      <a:gd name="connsiteX11" fmla="*/ 932565 w 932606"/>
                      <a:gd name="connsiteY11" fmla="*/ 489417 h 1026724"/>
                      <a:gd name="connsiteX12" fmla="*/ 605827 w 932606"/>
                      <a:gd name="connsiteY12" fmla="*/ 968675 h 1026724"/>
                      <a:gd name="connsiteX0" fmla="*/ 539152 w 932606"/>
                      <a:gd name="connsiteY0" fmla="*/ 830563 h 1026724"/>
                      <a:gd name="connsiteX1" fmla="*/ 253440 w 932606"/>
                      <a:gd name="connsiteY1" fmla="*/ 1026516 h 1026724"/>
                      <a:gd name="connsiteX2" fmla="*/ 106764 w 932606"/>
                      <a:gd name="connsiteY2" fmla="*/ 949804 h 1026724"/>
                      <a:gd name="connsiteX3" fmla="*/ 159296 w 932606"/>
                      <a:gd name="connsiteY3" fmla="*/ 880610 h 1026724"/>
                      <a:gd name="connsiteX4" fmla="*/ 68369 w 932606"/>
                      <a:gd name="connsiteY4" fmla="*/ 862219 h 1026724"/>
                      <a:gd name="connsiteX5" fmla="*/ 65018 w 932606"/>
                      <a:gd name="connsiteY5" fmla="*/ 795993 h 1026724"/>
                      <a:gd name="connsiteX6" fmla="*/ 0 w 932606"/>
                      <a:gd name="connsiteY6" fmla="*/ 754183 h 1026724"/>
                      <a:gd name="connsiteX7" fmla="*/ 68514 w 932606"/>
                      <a:gd name="connsiteY7" fmla="*/ 616155 h 1026724"/>
                      <a:gd name="connsiteX8" fmla="*/ 38865 w 932606"/>
                      <a:gd name="connsiteY8" fmla="*/ 445833 h 1026724"/>
                      <a:gd name="connsiteX9" fmla="*/ 37153 w 932606"/>
                      <a:gd name="connsiteY9" fmla="*/ 377474 h 1026724"/>
                      <a:gd name="connsiteX10" fmla="*/ 500297 w 932606"/>
                      <a:gd name="connsiteY10" fmla="*/ 0 h 1026724"/>
                      <a:gd name="connsiteX11" fmla="*/ 932565 w 932606"/>
                      <a:gd name="connsiteY11" fmla="*/ 489417 h 1026724"/>
                      <a:gd name="connsiteX12" fmla="*/ 605827 w 932606"/>
                      <a:gd name="connsiteY12" fmla="*/ 968675 h 1026724"/>
                      <a:gd name="connsiteX0" fmla="*/ 539152 w 932606"/>
                      <a:gd name="connsiteY0" fmla="*/ 830563 h 1026724"/>
                      <a:gd name="connsiteX1" fmla="*/ 253440 w 932606"/>
                      <a:gd name="connsiteY1" fmla="*/ 1026516 h 1026724"/>
                      <a:gd name="connsiteX2" fmla="*/ 106764 w 932606"/>
                      <a:gd name="connsiteY2" fmla="*/ 949804 h 1026724"/>
                      <a:gd name="connsiteX3" fmla="*/ 247402 w 932606"/>
                      <a:gd name="connsiteY3" fmla="*/ 840129 h 1026724"/>
                      <a:gd name="connsiteX4" fmla="*/ 68369 w 932606"/>
                      <a:gd name="connsiteY4" fmla="*/ 862219 h 1026724"/>
                      <a:gd name="connsiteX5" fmla="*/ 65018 w 932606"/>
                      <a:gd name="connsiteY5" fmla="*/ 795993 h 1026724"/>
                      <a:gd name="connsiteX6" fmla="*/ 0 w 932606"/>
                      <a:gd name="connsiteY6" fmla="*/ 754183 h 1026724"/>
                      <a:gd name="connsiteX7" fmla="*/ 68514 w 932606"/>
                      <a:gd name="connsiteY7" fmla="*/ 616155 h 1026724"/>
                      <a:gd name="connsiteX8" fmla="*/ 38865 w 932606"/>
                      <a:gd name="connsiteY8" fmla="*/ 445833 h 1026724"/>
                      <a:gd name="connsiteX9" fmla="*/ 37153 w 932606"/>
                      <a:gd name="connsiteY9" fmla="*/ 377474 h 1026724"/>
                      <a:gd name="connsiteX10" fmla="*/ 500297 w 932606"/>
                      <a:gd name="connsiteY10" fmla="*/ 0 h 1026724"/>
                      <a:gd name="connsiteX11" fmla="*/ 932565 w 932606"/>
                      <a:gd name="connsiteY11" fmla="*/ 489417 h 1026724"/>
                      <a:gd name="connsiteX12" fmla="*/ 605827 w 932606"/>
                      <a:gd name="connsiteY12" fmla="*/ 968675 h 1026724"/>
                      <a:gd name="connsiteX0" fmla="*/ 539152 w 932606"/>
                      <a:gd name="connsiteY0" fmla="*/ 830563 h 1026724"/>
                      <a:gd name="connsiteX1" fmla="*/ 253440 w 932606"/>
                      <a:gd name="connsiteY1" fmla="*/ 1026516 h 1026724"/>
                      <a:gd name="connsiteX2" fmla="*/ 106764 w 932606"/>
                      <a:gd name="connsiteY2" fmla="*/ 949804 h 1026724"/>
                      <a:gd name="connsiteX3" fmla="*/ 247402 w 932606"/>
                      <a:gd name="connsiteY3" fmla="*/ 840129 h 1026724"/>
                      <a:gd name="connsiteX4" fmla="*/ 68369 w 932606"/>
                      <a:gd name="connsiteY4" fmla="*/ 862219 h 1026724"/>
                      <a:gd name="connsiteX5" fmla="*/ 65018 w 932606"/>
                      <a:gd name="connsiteY5" fmla="*/ 795993 h 1026724"/>
                      <a:gd name="connsiteX6" fmla="*/ 0 w 932606"/>
                      <a:gd name="connsiteY6" fmla="*/ 754183 h 1026724"/>
                      <a:gd name="connsiteX7" fmla="*/ 68514 w 932606"/>
                      <a:gd name="connsiteY7" fmla="*/ 616155 h 1026724"/>
                      <a:gd name="connsiteX8" fmla="*/ 38865 w 932606"/>
                      <a:gd name="connsiteY8" fmla="*/ 445833 h 1026724"/>
                      <a:gd name="connsiteX9" fmla="*/ 37153 w 932606"/>
                      <a:gd name="connsiteY9" fmla="*/ 377474 h 1026724"/>
                      <a:gd name="connsiteX10" fmla="*/ 500297 w 932606"/>
                      <a:gd name="connsiteY10" fmla="*/ 0 h 1026724"/>
                      <a:gd name="connsiteX11" fmla="*/ 932565 w 932606"/>
                      <a:gd name="connsiteY11" fmla="*/ 489417 h 1026724"/>
                      <a:gd name="connsiteX12" fmla="*/ 605827 w 932606"/>
                      <a:gd name="connsiteY12" fmla="*/ 968675 h 1026724"/>
                      <a:gd name="connsiteX0" fmla="*/ 539152 w 932606"/>
                      <a:gd name="connsiteY0" fmla="*/ 830563 h 1026724"/>
                      <a:gd name="connsiteX1" fmla="*/ 253440 w 932606"/>
                      <a:gd name="connsiteY1" fmla="*/ 1026516 h 1026724"/>
                      <a:gd name="connsiteX2" fmla="*/ 106764 w 932606"/>
                      <a:gd name="connsiteY2" fmla="*/ 949804 h 1026724"/>
                      <a:gd name="connsiteX3" fmla="*/ 179483 w 932606"/>
                      <a:gd name="connsiteY3" fmla="*/ 916289 h 1026724"/>
                      <a:gd name="connsiteX4" fmla="*/ 247402 w 932606"/>
                      <a:gd name="connsiteY4" fmla="*/ 840129 h 1026724"/>
                      <a:gd name="connsiteX5" fmla="*/ 68369 w 932606"/>
                      <a:gd name="connsiteY5" fmla="*/ 862219 h 1026724"/>
                      <a:gd name="connsiteX6" fmla="*/ 65018 w 932606"/>
                      <a:gd name="connsiteY6" fmla="*/ 795993 h 1026724"/>
                      <a:gd name="connsiteX7" fmla="*/ 0 w 932606"/>
                      <a:gd name="connsiteY7" fmla="*/ 754183 h 1026724"/>
                      <a:gd name="connsiteX8" fmla="*/ 68514 w 932606"/>
                      <a:gd name="connsiteY8" fmla="*/ 616155 h 1026724"/>
                      <a:gd name="connsiteX9" fmla="*/ 38865 w 932606"/>
                      <a:gd name="connsiteY9" fmla="*/ 445833 h 1026724"/>
                      <a:gd name="connsiteX10" fmla="*/ 37153 w 932606"/>
                      <a:gd name="connsiteY10" fmla="*/ 377474 h 1026724"/>
                      <a:gd name="connsiteX11" fmla="*/ 500297 w 932606"/>
                      <a:gd name="connsiteY11" fmla="*/ 0 h 1026724"/>
                      <a:gd name="connsiteX12" fmla="*/ 932565 w 932606"/>
                      <a:gd name="connsiteY12" fmla="*/ 489417 h 1026724"/>
                      <a:gd name="connsiteX13" fmla="*/ 605827 w 932606"/>
                      <a:gd name="connsiteY13" fmla="*/ 968675 h 1026724"/>
                      <a:gd name="connsiteX0" fmla="*/ 539152 w 932606"/>
                      <a:gd name="connsiteY0" fmla="*/ 830563 h 1026724"/>
                      <a:gd name="connsiteX1" fmla="*/ 253440 w 932606"/>
                      <a:gd name="connsiteY1" fmla="*/ 1026516 h 1026724"/>
                      <a:gd name="connsiteX2" fmla="*/ 106764 w 932606"/>
                      <a:gd name="connsiteY2" fmla="*/ 949804 h 1026724"/>
                      <a:gd name="connsiteX3" fmla="*/ 179483 w 932606"/>
                      <a:gd name="connsiteY3" fmla="*/ 916289 h 1026724"/>
                      <a:gd name="connsiteX4" fmla="*/ 218827 w 932606"/>
                      <a:gd name="connsiteY4" fmla="*/ 837748 h 1026724"/>
                      <a:gd name="connsiteX5" fmla="*/ 68369 w 932606"/>
                      <a:gd name="connsiteY5" fmla="*/ 862219 h 1026724"/>
                      <a:gd name="connsiteX6" fmla="*/ 65018 w 932606"/>
                      <a:gd name="connsiteY6" fmla="*/ 795993 h 1026724"/>
                      <a:gd name="connsiteX7" fmla="*/ 0 w 932606"/>
                      <a:gd name="connsiteY7" fmla="*/ 754183 h 1026724"/>
                      <a:gd name="connsiteX8" fmla="*/ 68514 w 932606"/>
                      <a:gd name="connsiteY8" fmla="*/ 616155 h 1026724"/>
                      <a:gd name="connsiteX9" fmla="*/ 38865 w 932606"/>
                      <a:gd name="connsiteY9" fmla="*/ 445833 h 1026724"/>
                      <a:gd name="connsiteX10" fmla="*/ 37153 w 932606"/>
                      <a:gd name="connsiteY10" fmla="*/ 377474 h 1026724"/>
                      <a:gd name="connsiteX11" fmla="*/ 500297 w 932606"/>
                      <a:gd name="connsiteY11" fmla="*/ 0 h 1026724"/>
                      <a:gd name="connsiteX12" fmla="*/ 932565 w 932606"/>
                      <a:gd name="connsiteY12" fmla="*/ 489417 h 1026724"/>
                      <a:gd name="connsiteX13" fmla="*/ 605827 w 932606"/>
                      <a:gd name="connsiteY13" fmla="*/ 968675 h 1026724"/>
                      <a:gd name="connsiteX0" fmla="*/ 539152 w 932606"/>
                      <a:gd name="connsiteY0" fmla="*/ 830563 h 1040613"/>
                      <a:gd name="connsiteX1" fmla="*/ 253440 w 932606"/>
                      <a:gd name="connsiteY1" fmla="*/ 1026516 h 1040613"/>
                      <a:gd name="connsiteX2" fmla="*/ 116289 w 932606"/>
                      <a:gd name="connsiteY2" fmla="*/ 971235 h 1040613"/>
                      <a:gd name="connsiteX3" fmla="*/ 179483 w 932606"/>
                      <a:gd name="connsiteY3" fmla="*/ 916289 h 1040613"/>
                      <a:gd name="connsiteX4" fmla="*/ 218827 w 932606"/>
                      <a:gd name="connsiteY4" fmla="*/ 837748 h 1040613"/>
                      <a:gd name="connsiteX5" fmla="*/ 68369 w 932606"/>
                      <a:gd name="connsiteY5" fmla="*/ 862219 h 1040613"/>
                      <a:gd name="connsiteX6" fmla="*/ 65018 w 932606"/>
                      <a:gd name="connsiteY6" fmla="*/ 795993 h 1040613"/>
                      <a:gd name="connsiteX7" fmla="*/ 0 w 932606"/>
                      <a:gd name="connsiteY7" fmla="*/ 754183 h 1040613"/>
                      <a:gd name="connsiteX8" fmla="*/ 68514 w 932606"/>
                      <a:gd name="connsiteY8" fmla="*/ 616155 h 1040613"/>
                      <a:gd name="connsiteX9" fmla="*/ 38865 w 932606"/>
                      <a:gd name="connsiteY9" fmla="*/ 445833 h 1040613"/>
                      <a:gd name="connsiteX10" fmla="*/ 37153 w 932606"/>
                      <a:gd name="connsiteY10" fmla="*/ 377474 h 1040613"/>
                      <a:gd name="connsiteX11" fmla="*/ 500297 w 932606"/>
                      <a:gd name="connsiteY11" fmla="*/ 0 h 1040613"/>
                      <a:gd name="connsiteX12" fmla="*/ 932565 w 932606"/>
                      <a:gd name="connsiteY12" fmla="*/ 489417 h 1040613"/>
                      <a:gd name="connsiteX13" fmla="*/ 605827 w 932606"/>
                      <a:gd name="connsiteY13" fmla="*/ 968675 h 1040613"/>
                      <a:gd name="connsiteX0" fmla="*/ 539152 w 932606"/>
                      <a:gd name="connsiteY0" fmla="*/ 830563 h 1040613"/>
                      <a:gd name="connsiteX1" fmla="*/ 253440 w 932606"/>
                      <a:gd name="connsiteY1" fmla="*/ 1026516 h 1040613"/>
                      <a:gd name="connsiteX2" fmla="*/ 116289 w 932606"/>
                      <a:gd name="connsiteY2" fmla="*/ 971235 h 1040613"/>
                      <a:gd name="connsiteX3" fmla="*/ 143765 w 932606"/>
                      <a:gd name="connsiteY3" fmla="*/ 935339 h 1040613"/>
                      <a:gd name="connsiteX4" fmla="*/ 218827 w 932606"/>
                      <a:gd name="connsiteY4" fmla="*/ 837748 h 1040613"/>
                      <a:gd name="connsiteX5" fmla="*/ 68369 w 932606"/>
                      <a:gd name="connsiteY5" fmla="*/ 862219 h 1040613"/>
                      <a:gd name="connsiteX6" fmla="*/ 65018 w 932606"/>
                      <a:gd name="connsiteY6" fmla="*/ 795993 h 1040613"/>
                      <a:gd name="connsiteX7" fmla="*/ 0 w 932606"/>
                      <a:gd name="connsiteY7" fmla="*/ 754183 h 1040613"/>
                      <a:gd name="connsiteX8" fmla="*/ 68514 w 932606"/>
                      <a:gd name="connsiteY8" fmla="*/ 616155 h 1040613"/>
                      <a:gd name="connsiteX9" fmla="*/ 38865 w 932606"/>
                      <a:gd name="connsiteY9" fmla="*/ 445833 h 1040613"/>
                      <a:gd name="connsiteX10" fmla="*/ 37153 w 932606"/>
                      <a:gd name="connsiteY10" fmla="*/ 377474 h 1040613"/>
                      <a:gd name="connsiteX11" fmla="*/ 500297 w 932606"/>
                      <a:gd name="connsiteY11" fmla="*/ 0 h 1040613"/>
                      <a:gd name="connsiteX12" fmla="*/ 932565 w 932606"/>
                      <a:gd name="connsiteY12" fmla="*/ 489417 h 1040613"/>
                      <a:gd name="connsiteX13" fmla="*/ 605827 w 932606"/>
                      <a:gd name="connsiteY13" fmla="*/ 968675 h 1040613"/>
                      <a:gd name="connsiteX0" fmla="*/ 539152 w 932606"/>
                      <a:gd name="connsiteY0" fmla="*/ 830563 h 1030130"/>
                      <a:gd name="connsiteX1" fmla="*/ 253440 w 932606"/>
                      <a:gd name="connsiteY1" fmla="*/ 1026516 h 1030130"/>
                      <a:gd name="connsiteX2" fmla="*/ 116289 w 932606"/>
                      <a:gd name="connsiteY2" fmla="*/ 971235 h 1030130"/>
                      <a:gd name="connsiteX3" fmla="*/ 143765 w 932606"/>
                      <a:gd name="connsiteY3" fmla="*/ 935339 h 1030130"/>
                      <a:gd name="connsiteX4" fmla="*/ 218827 w 932606"/>
                      <a:gd name="connsiteY4" fmla="*/ 837748 h 1030130"/>
                      <a:gd name="connsiteX5" fmla="*/ 68369 w 932606"/>
                      <a:gd name="connsiteY5" fmla="*/ 862219 h 1030130"/>
                      <a:gd name="connsiteX6" fmla="*/ 65018 w 932606"/>
                      <a:gd name="connsiteY6" fmla="*/ 795993 h 1030130"/>
                      <a:gd name="connsiteX7" fmla="*/ 0 w 932606"/>
                      <a:gd name="connsiteY7" fmla="*/ 754183 h 1030130"/>
                      <a:gd name="connsiteX8" fmla="*/ 68514 w 932606"/>
                      <a:gd name="connsiteY8" fmla="*/ 616155 h 1030130"/>
                      <a:gd name="connsiteX9" fmla="*/ 38865 w 932606"/>
                      <a:gd name="connsiteY9" fmla="*/ 445833 h 1030130"/>
                      <a:gd name="connsiteX10" fmla="*/ 37153 w 932606"/>
                      <a:gd name="connsiteY10" fmla="*/ 377474 h 1030130"/>
                      <a:gd name="connsiteX11" fmla="*/ 500297 w 932606"/>
                      <a:gd name="connsiteY11" fmla="*/ 0 h 1030130"/>
                      <a:gd name="connsiteX12" fmla="*/ 932565 w 932606"/>
                      <a:gd name="connsiteY12" fmla="*/ 489417 h 1030130"/>
                      <a:gd name="connsiteX13" fmla="*/ 605827 w 932606"/>
                      <a:gd name="connsiteY13" fmla="*/ 968675 h 1030130"/>
                      <a:gd name="connsiteX0" fmla="*/ 539152 w 932606"/>
                      <a:gd name="connsiteY0" fmla="*/ 830563 h 1030130"/>
                      <a:gd name="connsiteX1" fmla="*/ 253440 w 932606"/>
                      <a:gd name="connsiteY1" fmla="*/ 1026516 h 1030130"/>
                      <a:gd name="connsiteX2" fmla="*/ 116289 w 932606"/>
                      <a:gd name="connsiteY2" fmla="*/ 971235 h 1030130"/>
                      <a:gd name="connsiteX3" fmla="*/ 110427 w 932606"/>
                      <a:gd name="connsiteY3" fmla="*/ 947245 h 1030130"/>
                      <a:gd name="connsiteX4" fmla="*/ 218827 w 932606"/>
                      <a:gd name="connsiteY4" fmla="*/ 837748 h 1030130"/>
                      <a:gd name="connsiteX5" fmla="*/ 68369 w 932606"/>
                      <a:gd name="connsiteY5" fmla="*/ 862219 h 1030130"/>
                      <a:gd name="connsiteX6" fmla="*/ 65018 w 932606"/>
                      <a:gd name="connsiteY6" fmla="*/ 795993 h 1030130"/>
                      <a:gd name="connsiteX7" fmla="*/ 0 w 932606"/>
                      <a:gd name="connsiteY7" fmla="*/ 754183 h 1030130"/>
                      <a:gd name="connsiteX8" fmla="*/ 68514 w 932606"/>
                      <a:gd name="connsiteY8" fmla="*/ 616155 h 1030130"/>
                      <a:gd name="connsiteX9" fmla="*/ 38865 w 932606"/>
                      <a:gd name="connsiteY9" fmla="*/ 445833 h 1030130"/>
                      <a:gd name="connsiteX10" fmla="*/ 37153 w 932606"/>
                      <a:gd name="connsiteY10" fmla="*/ 377474 h 1030130"/>
                      <a:gd name="connsiteX11" fmla="*/ 500297 w 932606"/>
                      <a:gd name="connsiteY11" fmla="*/ 0 h 1030130"/>
                      <a:gd name="connsiteX12" fmla="*/ 932565 w 932606"/>
                      <a:gd name="connsiteY12" fmla="*/ 489417 h 1030130"/>
                      <a:gd name="connsiteX13" fmla="*/ 605827 w 932606"/>
                      <a:gd name="connsiteY13" fmla="*/ 968675 h 1030130"/>
                      <a:gd name="connsiteX0" fmla="*/ 539152 w 932606"/>
                      <a:gd name="connsiteY0" fmla="*/ 830563 h 1042454"/>
                      <a:gd name="connsiteX1" fmla="*/ 253440 w 932606"/>
                      <a:gd name="connsiteY1" fmla="*/ 1026516 h 1042454"/>
                      <a:gd name="connsiteX2" fmla="*/ 135339 w 932606"/>
                      <a:gd name="connsiteY2" fmla="*/ 975998 h 1042454"/>
                      <a:gd name="connsiteX3" fmla="*/ 110427 w 932606"/>
                      <a:gd name="connsiteY3" fmla="*/ 947245 h 1042454"/>
                      <a:gd name="connsiteX4" fmla="*/ 218827 w 932606"/>
                      <a:gd name="connsiteY4" fmla="*/ 837748 h 1042454"/>
                      <a:gd name="connsiteX5" fmla="*/ 68369 w 932606"/>
                      <a:gd name="connsiteY5" fmla="*/ 862219 h 1042454"/>
                      <a:gd name="connsiteX6" fmla="*/ 65018 w 932606"/>
                      <a:gd name="connsiteY6" fmla="*/ 795993 h 1042454"/>
                      <a:gd name="connsiteX7" fmla="*/ 0 w 932606"/>
                      <a:gd name="connsiteY7" fmla="*/ 754183 h 1042454"/>
                      <a:gd name="connsiteX8" fmla="*/ 68514 w 932606"/>
                      <a:gd name="connsiteY8" fmla="*/ 616155 h 1042454"/>
                      <a:gd name="connsiteX9" fmla="*/ 38865 w 932606"/>
                      <a:gd name="connsiteY9" fmla="*/ 445833 h 1042454"/>
                      <a:gd name="connsiteX10" fmla="*/ 37153 w 932606"/>
                      <a:gd name="connsiteY10" fmla="*/ 377474 h 1042454"/>
                      <a:gd name="connsiteX11" fmla="*/ 500297 w 932606"/>
                      <a:gd name="connsiteY11" fmla="*/ 0 h 1042454"/>
                      <a:gd name="connsiteX12" fmla="*/ 932565 w 932606"/>
                      <a:gd name="connsiteY12" fmla="*/ 489417 h 1042454"/>
                      <a:gd name="connsiteX13" fmla="*/ 605827 w 932606"/>
                      <a:gd name="connsiteY13" fmla="*/ 968675 h 1042454"/>
                      <a:gd name="connsiteX0" fmla="*/ 539152 w 932606"/>
                      <a:gd name="connsiteY0" fmla="*/ 830563 h 1037280"/>
                      <a:gd name="connsiteX1" fmla="*/ 253440 w 932606"/>
                      <a:gd name="connsiteY1" fmla="*/ 1026516 h 1037280"/>
                      <a:gd name="connsiteX2" fmla="*/ 135339 w 932606"/>
                      <a:gd name="connsiteY2" fmla="*/ 975998 h 1037280"/>
                      <a:gd name="connsiteX3" fmla="*/ 110427 w 932606"/>
                      <a:gd name="connsiteY3" fmla="*/ 947245 h 1037280"/>
                      <a:gd name="connsiteX4" fmla="*/ 218827 w 932606"/>
                      <a:gd name="connsiteY4" fmla="*/ 837748 h 1037280"/>
                      <a:gd name="connsiteX5" fmla="*/ 68369 w 932606"/>
                      <a:gd name="connsiteY5" fmla="*/ 862219 h 1037280"/>
                      <a:gd name="connsiteX6" fmla="*/ 65018 w 932606"/>
                      <a:gd name="connsiteY6" fmla="*/ 795993 h 1037280"/>
                      <a:gd name="connsiteX7" fmla="*/ 0 w 932606"/>
                      <a:gd name="connsiteY7" fmla="*/ 754183 h 1037280"/>
                      <a:gd name="connsiteX8" fmla="*/ 68514 w 932606"/>
                      <a:gd name="connsiteY8" fmla="*/ 616155 h 1037280"/>
                      <a:gd name="connsiteX9" fmla="*/ 38865 w 932606"/>
                      <a:gd name="connsiteY9" fmla="*/ 445833 h 1037280"/>
                      <a:gd name="connsiteX10" fmla="*/ 37153 w 932606"/>
                      <a:gd name="connsiteY10" fmla="*/ 377474 h 1037280"/>
                      <a:gd name="connsiteX11" fmla="*/ 500297 w 932606"/>
                      <a:gd name="connsiteY11" fmla="*/ 0 h 1037280"/>
                      <a:gd name="connsiteX12" fmla="*/ 932565 w 932606"/>
                      <a:gd name="connsiteY12" fmla="*/ 489417 h 1037280"/>
                      <a:gd name="connsiteX13" fmla="*/ 605827 w 932606"/>
                      <a:gd name="connsiteY13" fmla="*/ 968675 h 1037280"/>
                      <a:gd name="connsiteX0" fmla="*/ 539152 w 932606"/>
                      <a:gd name="connsiteY0" fmla="*/ 830563 h 1049361"/>
                      <a:gd name="connsiteX1" fmla="*/ 258203 w 932606"/>
                      <a:gd name="connsiteY1" fmla="*/ 1043185 h 1049361"/>
                      <a:gd name="connsiteX2" fmla="*/ 135339 w 932606"/>
                      <a:gd name="connsiteY2" fmla="*/ 975998 h 1049361"/>
                      <a:gd name="connsiteX3" fmla="*/ 110427 w 932606"/>
                      <a:gd name="connsiteY3" fmla="*/ 947245 h 1049361"/>
                      <a:gd name="connsiteX4" fmla="*/ 218827 w 932606"/>
                      <a:gd name="connsiteY4" fmla="*/ 837748 h 1049361"/>
                      <a:gd name="connsiteX5" fmla="*/ 68369 w 932606"/>
                      <a:gd name="connsiteY5" fmla="*/ 862219 h 1049361"/>
                      <a:gd name="connsiteX6" fmla="*/ 65018 w 932606"/>
                      <a:gd name="connsiteY6" fmla="*/ 795993 h 1049361"/>
                      <a:gd name="connsiteX7" fmla="*/ 0 w 932606"/>
                      <a:gd name="connsiteY7" fmla="*/ 754183 h 1049361"/>
                      <a:gd name="connsiteX8" fmla="*/ 68514 w 932606"/>
                      <a:gd name="connsiteY8" fmla="*/ 616155 h 1049361"/>
                      <a:gd name="connsiteX9" fmla="*/ 38865 w 932606"/>
                      <a:gd name="connsiteY9" fmla="*/ 445833 h 1049361"/>
                      <a:gd name="connsiteX10" fmla="*/ 37153 w 932606"/>
                      <a:gd name="connsiteY10" fmla="*/ 377474 h 1049361"/>
                      <a:gd name="connsiteX11" fmla="*/ 500297 w 932606"/>
                      <a:gd name="connsiteY11" fmla="*/ 0 h 1049361"/>
                      <a:gd name="connsiteX12" fmla="*/ 932565 w 932606"/>
                      <a:gd name="connsiteY12" fmla="*/ 489417 h 1049361"/>
                      <a:gd name="connsiteX13" fmla="*/ 605827 w 932606"/>
                      <a:gd name="connsiteY13" fmla="*/ 968675 h 1049361"/>
                      <a:gd name="connsiteX0" fmla="*/ 539152 w 932606"/>
                      <a:gd name="connsiteY0" fmla="*/ 830563 h 1061307"/>
                      <a:gd name="connsiteX1" fmla="*/ 258203 w 932606"/>
                      <a:gd name="connsiteY1" fmla="*/ 1043185 h 1061307"/>
                      <a:gd name="connsiteX2" fmla="*/ 144864 w 932606"/>
                      <a:gd name="connsiteY2" fmla="*/ 995048 h 1061307"/>
                      <a:gd name="connsiteX3" fmla="*/ 110427 w 932606"/>
                      <a:gd name="connsiteY3" fmla="*/ 947245 h 1061307"/>
                      <a:gd name="connsiteX4" fmla="*/ 218827 w 932606"/>
                      <a:gd name="connsiteY4" fmla="*/ 837748 h 1061307"/>
                      <a:gd name="connsiteX5" fmla="*/ 68369 w 932606"/>
                      <a:gd name="connsiteY5" fmla="*/ 862219 h 1061307"/>
                      <a:gd name="connsiteX6" fmla="*/ 65018 w 932606"/>
                      <a:gd name="connsiteY6" fmla="*/ 795993 h 1061307"/>
                      <a:gd name="connsiteX7" fmla="*/ 0 w 932606"/>
                      <a:gd name="connsiteY7" fmla="*/ 754183 h 1061307"/>
                      <a:gd name="connsiteX8" fmla="*/ 68514 w 932606"/>
                      <a:gd name="connsiteY8" fmla="*/ 616155 h 1061307"/>
                      <a:gd name="connsiteX9" fmla="*/ 38865 w 932606"/>
                      <a:gd name="connsiteY9" fmla="*/ 445833 h 1061307"/>
                      <a:gd name="connsiteX10" fmla="*/ 37153 w 932606"/>
                      <a:gd name="connsiteY10" fmla="*/ 377474 h 1061307"/>
                      <a:gd name="connsiteX11" fmla="*/ 500297 w 932606"/>
                      <a:gd name="connsiteY11" fmla="*/ 0 h 1061307"/>
                      <a:gd name="connsiteX12" fmla="*/ 932565 w 932606"/>
                      <a:gd name="connsiteY12" fmla="*/ 489417 h 1061307"/>
                      <a:gd name="connsiteX13" fmla="*/ 605827 w 932606"/>
                      <a:gd name="connsiteY13" fmla="*/ 968675 h 1061307"/>
                      <a:gd name="connsiteX0" fmla="*/ 539152 w 932606"/>
                      <a:gd name="connsiteY0" fmla="*/ 830563 h 1054734"/>
                      <a:gd name="connsiteX1" fmla="*/ 258203 w 932606"/>
                      <a:gd name="connsiteY1" fmla="*/ 1043185 h 1054734"/>
                      <a:gd name="connsiteX2" fmla="*/ 144864 w 932606"/>
                      <a:gd name="connsiteY2" fmla="*/ 995048 h 1054734"/>
                      <a:gd name="connsiteX3" fmla="*/ 110427 w 932606"/>
                      <a:gd name="connsiteY3" fmla="*/ 947245 h 1054734"/>
                      <a:gd name="connsiteX4" fmla="*/ 218827 w 932606"/>
                      <a:gd name="connsiteY4" fmla="*/ 837748 h 1054734"/>
                      <a:gd name="connsiteX5" fmla="*/ 68369 w 932606"/>
                      <a:gd name="connsiteY5" fmla="*/ 862219 h 1054734"/>
                      <a:gd name="connsiteX6" fmla="*/ 65018 w 932606"/>
                      <a:gd name="connsiteY6" fmla="*/ 795993 h 1054734"/>
                      <a:gd name="connsiteX7" fmla="*/ 0 w 932606"/>
                      <a:gd name="connsiteY7" fmla="*/ 754183 h 1054734"/>
                      <a:gd name="connsiteX8" fmla="*/ 68514 w 932606"/>
                      <a:gd name="connsiteY8" fmla="*/ 616155 h 1054734"/>
                      <a:gd name="connsiteX9" fmla="*/ 38865 w 932606"/>
                      <a:gd name="connsiteY9" fmla="*/ 445833 h 1054734"/>
                      <a:gd name="connsiteX10" fmla="*/ 37153 w 932606"/>
                      <a:gd name="connsiteY10" fmla="*/ 377474 h 1054734"/>
                      <a:gd name="connsiteX11" fmla="*/ 500297 w 932606"/>
                      <a:gd name="connsiteY11" fmla="*/ 0 h 1054734"/>
                      <a:gd name="connsiteX12" fmla="*/ 932565 w 932606"/>
                      <a:gd name="connsiteY12" fmla="*/ 489417 h 1054734"/>
                      <a:gd name="connsiteX13" fmla="*/ 605827 w 932606"/>
                      <a:gd name="connsiteY13" fmla="*/ 968675 h 1054734"/>
                      <a:gd name="connsiteX0" fmla="*/ 539152 w 932606"/>
                      <a:gd name="connsiteY0" fmla="*/ 830563 h 1046512"/>
                      <a:gd name="connsiteX1" fmla="*/ 258203 w 932606"/>
                      <a:gd name="connsiteY1" fmla="*/ 1043185 h 1046512"/>
                      <a:gd name="connsiteX2" fmla="*/ 144864 w 932606"/>
                      <a:gd name="connsiteY2" fmla="*/ 995048 h 1046512"/>
                      <a:gd name="connsiteX3" fmla="*/ 110427 w 932606"/>
                      <a:gd name="connsiteY3" fmla="*/ 947245 h 1046512"/>
                      <a:gd name="connsiteX4" fmla="*/ 218827 w 932606"/>
                      <a:gd name="connsiteY4" fmla="*/ 837748 h 1046512"/>
                      <a:gd name="connsiteX5" fmla="*/ 68369 w 932606"/>
                      <a:gd name="connsiteY5" fmla="*/ 862219 h 1046512"/>
                      <a:gd name="connsiteX6" fmla="*/ 65018 w 932606"/>
                      <a:gd name="connsiteY6" fmla="*/ 795993 h 1046512"/>
                      <a:gd name="connsiteX7" fmla="*/ 0 w 932606"/>
                      <a:gd name="connsiteY7" fmla="*/ 754183 h 1046512"/>
                      <a:gd name="connsiteX8" fmla="*/ 68514 w 932606"/>
                      <a:gd name="connsiteY8" fmla="*/ 616155 h 1046512"/>
                      <a:gd name="connsiteX9" fmla="*/ 38865 w 932606"/>
                      <a:gd name="connsiteY9" fmla="*/ 445833 h 1046512"/>
                      <a:gd name="connsiteX10" fmla="*/ 37153 w 932606"/>
                      <a:gd name="connsiteY10" fmla="*/ 377474 h 1046512"/>
                      <a:gd name="connsiteX11" fmla="*/ 500297 w 932606"/>
                      <a:gd name="connsiteY11" fmla="*/ 0 h 1046512"/>
                      <a:gd name="connsiteX12" fmla="*/ 932565 w 932606"/>
                      <a:gd name="connsiteY12" fmla="*/ 489417 h 1046512"/>
                      <a:gd name="connsiteX13" fmla="*/ 605827 w 932606"/>
                      <a:gd name="connsiteY13" fmla="*/ 968675 h 1046512"/>
                      <a:gd name="connsiteX0" fmla="*/ 539152 w 932606"/>
                      <a:gd name="connsiteY0" fmla="*/ 830563 h 1053501"/>
                      <a:gd name="connsiteX1" fmla="*/ 258203 w 932606"/>
                      <a:gd name="connsiteY1" fmla="*/ 1043185 h 1053501"/>
                      <a:gd name="connsiteX2" fmla="*/ 140101 w 932606"/>
                      <a:gd name="connsiteY2" fmla="*/ 990286 h 1053501"/>
                      <a:gd name="connsiteX3" fmla="*/ 110427 w 932606"/>
                      <a:gd name="connsiteY3" fmla="*/ 947245 h 1053501"/>
                      <a:gd name="connsiteX4" fmla="*/ 218827 w 932606"/>
                      <a:gd name="connsiteY4" fmla="*/ 837748 h 1053501"/>
                      <a:gd name="connsiteX5" fmla="*/ 68369 w 932606"/>
                      <a:gd name="connsiteY5" fmla="*/ 862219 h 1053501"/>
                      <a:gd name="connsiteX6" fmla="*/ 65018 w 932606"/>
                      <a:gd name="connsiteY6" fmla="*/ 795993 h 1053501"/>
                      <a:gd name="connsiteX7" fmla="*/ 0 w 932606"/>
                      <a:gd name="connsiteY7" fmla="*/ 754183 h 1053501"/>
                      <a:gd name="connsiteX8" fmla="*/ 68514 w 932606"/>
                      <a:gd name="connsiteY8" fmla="*/ 616155 h 1053501"/>
                      <a:gd name="connsiteX9" fmla="*/ 38865 w 932606"/>
                      <a:gd name="connsiteY9" fmla="*/ 445833 h 1053501"/>
                      <a:gd name="connsiteX10" fmla="*/ 37153 w 932606"/>
                      <a:gd name="connsiteY10" fmla="*/ 377474 h 1053501"/>
                      <a:gd name="connsiteX11" fmla="*/ 500297 w 932606"/>
                      <a:gd name="connsiteY11" fmla="*/ 0 h 1053501"/>
                      <a:gd name="connsiteX12" fmla="*/ 932565 w 932606"/>
                      <a:gd name="connsiteY12" fmla="*/ 489417 h 1053501"/>
                      <a:gd name="connsiteX13" fmla="*/ 605827 w 932606"/>
                      <a:gd name="connsiteY13" fmla="*/ 968675 h 1053501"/>
                      <a:gd name="connsiteX0" fmla="*/ 539152 w 932606"/>
                      <a:gd name="connsiteY0" fmla="*/ 830563 h 1053501"/>
                      <a:gd name="connsiteX1" fmla="*/ 258203 w 932606"/>
                      <a:gd name="connsiteY1" fmla="*/ 1043185 h 1053501"/>
                      <a:gd name="connsiteX2" fmla="*/ 140101 w 932606"/>
                      <a:gd name="connsiteY2" fmla="*/ 990286 h 1053501"/>
                      <a:gd name="connsiteX3" fmla="*/ 117571 w 932606"/>
                      <a:gd name="connsiteY3" fmla="*/ 963914 h 1053501"/>
                      <a:gd name="connsiteX4" fmla="*/ 218827 w 932606"/>
                      <a:gd name="connsiteY4" fmla="*/ 837748 h 1053501"/>
                      <a:gd name="connsiteX5" fmla="*/ 68369 w 932606"/>
                      <a:gd name="connsiteY5" fmla="*/ 862219 h 1053501"/>
                      <a:gd name="connsiteX6" fmla="*/ 65018 w 932606"/>
                      <a:gd name="connsiteY6" fmla="*/ 795993 h 1053501"/>
                      <a:gd name="connsiteX7" fmla="*/ 0 w 932606"/>
                      <a:gd name="connsiteY7" fmla="*/ 754183 h 1053501"/>
                      <a:gd name="connsiteX8" fmla="*/ 68514 w 932606"/>
                      <a:gd name="connsiteY8" fmla="*/ 616155 h 1053501"/>
                      <a:gd name="connsiteX9" fmla="*/ 38865 w 932606"/>
                      <a:gd name="connsiteY9" fmla="*/ 445833 h 1053501"/>
                      <a:gd name="connsiteX10" fmla="*/ 37153 w 932606"/>
                      <a:gd name="connsiteY10" fmla="*/ 377474 h 1053501"/>
                      <a:gd name="connsiteX11" fmla="*/ 500297 w 932606"/>
                      <a:gd name="connsiteY11" fmla="*/ 0 h 1053501"/>
                      <a:gd name="connsiteX12" fmla="*/ 932565 w 932606"/>
                      <a:gd name="connsiteY12" fmla="*/ 489417 h 1053501"/>
                      <a:gd name="connsiteX13" fmla="*/ 605827 w 932606"/>
                      <a:gd name="connsiteY13" fmla="*/ 968675 h 1053501"/>
                      <a:gd name="connsiteX0" fmla="*/ 539152 w 932606"/>
                      <a:gd name="connsiteY0" fmla="*/ 830563 h 1053501"/>
                      <a:gd name="connsiteX1" fmla="*/ 258203 w 932606"/>
                      <a:gd name="connsiteY1" fmla="*/ 1043185 h 1053501"/>
                      <a:gd name="connsiteX2" fmla="*/ 140101 w 932606"/>
                      <a:gd name="connsiteY2" fmla="*/ 990286 h 1053501"/>
                      <a:gd name="connsiteX3" fmla="*/ 117571 w 932606"/>
                      <a:gd name="connsiteY3" fmla="*/ 963914 h 1053501"/>
                      <a:gd name="connsiteX4" fmla="*/ 218827 w 932606"/>
                      <a:gd name="connsiteY4" fmla="*/ 837748 h 1053501"/>
                      <a:gd name="connsiteX5" fmla="*/ 63607 w 932606"/>
                      <a:gd name="connsiteY5" fmla="*/ 869363 h 1053501"/>
                      <a:gd name="connsiteX6" fmla="*/ 65018 w 932606"/>
                      <a:gd name="connsiteY6" fmla="*/ 795993 h 1053501"/>
                      <a:gd name="connsiteX7" fmla="*/ 0 w 932606"/>
                      <a:gd name="connsiteY7" fmla="*/ 754183 h 1053501"/>
                      <a:gd name="connsiteX8" fmla="*/ 68514 w 932606"/>
                      <a:gd name="connsiteY8" fmla="*/ 616155 h 1053501"/>
                      <a:gd name="connsiteX9" fmla="*/ 38865 w 932606"/>
                      <a:gd name="connsiteY9" fmla="*/ 445833 h 1053501"/>
                      <a:gd name="connsiteX10" fmla="*/ 37153 w 932606"/>
                      <a:gd name="connsiteY10" fmla="*/ 377474 h 1053501"/>
                      <a:gd name="connsiteX11" fmla="*/ 500297 w 932606"/>
                      <a:gd name="connsiteY11" fmla="*/ 0 h 1053501"/>
                      <a:gd name="connsiteX12" fmla="*/ 932565 w 932606"/>
                      <a:gd name="connsiteY12" fmla="*/ 489417 h 1053501"/>
                      <a:gd name="connsiteX13" fmla="*/ 605827 w 932606"/>
                      <a:gd name="connsiteY13" fmla="*/ 968675 h 1053501"/>
                      <a:gd name="connsiteX0" fmla="*/ 539152 w 932606"/>
                      <a:gd name="connsiteY0" fmla="*/ 830563 h 1053501"/>
                      <a:gd name="connsiteX1" fmla="*/ 258203 w 932606"/>
                      <a:gd name="connsiteY1" fmla="*/ 1043185 h 1053501"/>
                      <a:gd name="connsiteX2" fmla="*/ 140101 w 932606"/>
                      <a:gd name="connsiteY2" fmla="*/ 990286 h 1053501"/>
                      <a:gd name="connsiteX3" fmla="*/ 117571 w 932606"/>
                      <a:gd name="connsiteY3" fmla="*/ 963914 h 1053501"/>
                      <a:gd name="connsiteX4" fmla="*/ 218827 w 932606"/>
                      <a:gd name="connsiteY4" fmla="*/ 837748 h 1053501"/>
                      <a:gd name="connsiteX5" fmla="*/ 63607 w 932606"/>
                      <a:gd name="connsiteY5" fmla="*/ 869363 h 1053501"/>
                      <a:gd name="connsiteX6" fmla="*/ 65018 w 932606"/>
                      <a:gd name="connsiteY6" fmla="*/ 795993 h 1053501"/>
                      <a:gd name="connsiteX7" fmla="*/ 0 w 932606"/>
                      <a:gd name="connsiteY7" fmla="*/ 754183 h 1053501"/>
                      <a:gd name="connsiteX8" fmla="*/ 68514 w 932606"/>
                      <a:gd name="connsiteY8" fmla="*/ 616155 h 1053501"/>
                      <a:gd name="connsiteX9" fmla="*/ 38865 w 932606"/>
                      <a:gd name="connsiteY9" fmla="*/ 445833 h 1053501"/>
                      <a:gd name="connsiteX10" fmla="*/ 37153 w 932606"/>
                      <a:gd name="connsiteY10" fmla="*/ 377474 h 1053501"/>
                      <a:gd name="connsiteX11" fmla="*/ 500297 w 932606"/>
                      <a:gd name="connsiteY11" fmla="*/ 0 h 1053501"/>
                      <a:gd name="connsiteX12" fmla="*/ 932565 w 932606"/>
                      <a:gd name="connsiteY12" fmla="*/ 489417 h 1053501"/>
                      <a:gd name="connsiteX13" fmla="*/ 605827 w 932606"/>
                      <a:gd name="connsiteY13" fmla="*/ 968675 h 1053501"/>
                      <a:gd name="connsiteX0" fmla="*/ 539152 w 932606"/>
                      <a:gd name="connsiteY0" fmla="*/ 830563 h 1053501"/>
                      <a:gd name="connsiteX1" fmla="*/ 258203 w 932606"/>
                      <a:gd name="connsiteY1" fmla="*/ 1043185 h 1053501"/>
                      <a:gd name="connsiteX2" fmla="*/ 140101 w 932606"/>
                      <a:gd name="connsiteY2" fmla="*/ 990286 h 1053501"/>
                      <a:gd name="connsiteX3" fmla="*/ 117571 w 932606"/>
                      <a:gd name="connsiteY3" fmla="*/ 963914 h 1053501"/>
                      <a:gd name="connsiteX4" fmla="*/ 254546 w 932606"/>
                      <a:gd name="connsiteY4" fmla="*/ 856798 h 1053501"/>
                      <a:gd name="connsiteX5" fmla="*/ 63607 w 932606"/>
                      <a:gd name="connsiteY5" fmla="*/ 869363 h 1053501"/>
                      <a:gd name="connsiteX6" fmla="*/ 65018 w 932606"/>
                      <a:gd name="connsiteY6" fmla="*/ 795993 h 1053501"/>
                      <a:gd name="connsiteX7" fmla="*/ 0 w 932606"/>
                      <a:gd name="connsiteY7" fmla="*/ 754183 h 1053501"/>
                      <a:gd name="connsiteX8" fmla="*/ 68514 w 932606"/>
                      <a:gd name="connsiteY8" fmla="*/ 616155 h 1053501"/>
                      <a:gd name="connsiteX9" fmla="*/ 38865 w 932606"/>
                      <a:gd name="connsiteY9" fmla="*/ 445833 h 1053501"/>
                      <a:gd name="connsiteX10" fmla="*/ 37153 w 932606"/>
                      <a:gd name="connsiteY10" fmla="*/ 377474 h 1053501"/>
                      <a:gd name="connsiteX11" fmla="*/ 500297 w 932606"/>
                      <a:gd name="connsiteY11" fmla="*/ 0 h 1053501"/>
                      <a:gd name="connsiteX12" fmla="*/ 932565 w 932606"/>
                      <a:gd name="connsiteY12" fmla="*/ 489417 h 1053501"/>
                      <a:gd name="connsiteX13" fmla="*/ 605827 w 932606"/>
                      <a:gd name="connsiteY13" fmla="*/ 968675 h 1053501"/>
                      <a:gd name="connsiteX0" fmla="*/ 539152 w 932606"/>
                      <a:gd name="connsiteY0" fmla="*/ 830563 h 1053501"/>
                      <a:gd name="connsiteX1" fmla="*/ 258203 w 932606"/>
                      <a:gd name="connsiteY1" fmla="*/ 1043185 h 1053501"/>
                      <a:gd name="connsiteX2" fmla="*/ 140101 w 932606"/>
                      <a:gd name="connsiteY2" fmla="*/ 990286 h 1053501"/>
                      <a:gd name="connsiteX3" fmla="*/ 117571 w 932606"/>
                      <a:gd name="connsiteY3" fmla="*/ 963914 h 1053501"/>
                      <a:gd name="connsiteX4" fmla="*/ 254546 w 932606"/>
                      <a:gd name="connsiteY4" fmla="*/ 856798 h 1053501"/>
                      <a:gd name="connsiteX5" fmla="*/ 63607 w 932606"/>
                      <a:gd name="connsiteY5" fmla="*/ 869363 h 1053501"/>
                      <a:gd name="connsiteX6" fmla="*/ 65018 w 932606"/>
                      <a:gd name="connsiteY6" fmla="*/ 795993 h 1053501"/>
                      <a:gd name="connsiteX7" fmla="*/ 0 w 932606"/>
                      <a:gd name="connsiteY7" fmla="*/ 754183 h 1053501"/>
                      <a:gd name="connsiteX8" fmla="*/ 68514 w 932606"/>
                      <a:gd name="connsiteY8" fmla="*/ 616155 h 1053501"/>
                      <a:gd name="connsiteX9" fmla="*/ 38865 w 932606"/>
                      <a:gd name="connsiteY9" fmla="*/ 445833 h 1053501"/>
                      <a:gd name="connsiteX10" fmla="*/ 37153 w 932606"/>
                      <a:gd name="connsiteY10" fmla="*/ 377474 h 1053501"/>
                      <a:gd name="connsiteX11" fmla="*/ 500297 w 932606"/>
                      <a:gd name="connsiteY11" fmla="*/ 0 h 1053501"/>
                      <a:gd name="connsiteX12" fmla="*/ 932565 w 932606"/>
                      <a:gd name="connsiteY12" fmla="*/ 489417 h 1053501"/>
                      <a:gd name="connsiteX13" fmla="*/ 605827 w 932606"/>
                      <a:gd name="connsiteY13" fmla="*/ 968675 h 1053501"/>
                      <a:gd name="connsiteX0" fmla="*/ 539152 w 932606"/>
                      <a:gd name="connsiteY0" fmla="*/ 830563 h 1053501"/>
                      <a:gd name="connsiteX1" fmla="*/ 258203 w 932606"/>
                      <a:gd name="connsiteY1" fmla="*/ 1043185 h 1053501"/>
                      <a:gd name="connsiteX2" fmla="*/ 140101 w 932606"/>
                      <a:gd name="connsiteY2" fmla="*/ 990286 h 1053501"/>
                      <a:gd name="connsiteX3" fmla="*/ 117571 w 932606"/>
                      <a:gd name="connsiteY3" fmla="*/ 963914 h 1053501"/>
                      <a:gd name="connsiteX4" fmla="*/ 256927 w 932606"/>
                      <a:gd name="connsiteY4" fmla="*/ 844892 h 1053501"/>
                      <a:gd name="connsiteX5" fmla="*/ 63607 w 932606"/>
                      <a:gd name="connsiteY5" fmla="*/ 869363 h 1053501"/>
                      <a:gd name="connsiteX6" fmla="*/ 65018 w 932606"/>
                      <a:gd name="connsiteY6" fmla="*/ 795993 h 1053501"/>
                      <a:gd name="connsiteX7" fmla="*/ 0 w 932606"/>
                      <a:gd name="connsiteY7" fmla="*/ 754183 h 1053501"/>
                      <a:gd name="connsiteX8" fmla="*/ 68514 w 932606"/>
                      <a:gd name="connsiteY8" fmla="*/ 616155 h 1053501"/>
                      <a:gd name="connsiteX9" fmla="*/ 38865 w 932606"/>
                      <a:gd name="connsiteY9" fmla="*/ 445833 h 1053501"/>
                      <a:gd name="connsiteX10" fmla="*/ 37153 w 932606"/>
                      <a:gd name="connsiteY10" fmla="*/ 377474 h 1053501"/>
                      <a:gd name="connsiteX11" fmla="*/ 500297 w 932606"/>
                      <a:gd name="connsiteY11" fmla="*/ 0 h 1053501"/>
                      <a:gd name="connsiteX12" fmla="*/ 932565 w 932606"/>
                      <a:gd name="connsiteY12" fmla="*/ 489417 h 1053501"/>
                      <a:gd name="connsiteX13" fmla="*/ 605827 w 932606"/>
                      <a:gd name="connsiteY13" fmla="*/ 968675 h 1053501"/>
                      <a:gd name="connsiteX0" fmla="*/ 539152 w 932606"/>
                      <a:gd name="connsiteY0" fmla="*/ 830563 h 1053501"/>
                      <a:gd name="connsiteX1" fmla="*/ 258203 w 932606"/>
                      <a:gd name="connsiteY1" fmla="*/ 1043185 h 1053501"/>
                      <a:gd name="connsiteX2" fmla="*/ 140101 w 932606"/>
                      <a:gd name="connsiteY2" fmla="*/ 990286 h 1053501"/>
                      <a:gd name="connsiteX3" fmla="*/ 117571 w 932606"/>
                      <a:gd name="connsiteY3" fmla="*/ 963914 h 1053501"/>
                      <a:gd name="connsiteX4" fmla="*/ 256927 w 932606"/>
                      <a:gd name="connsiteY4" fmla="*/ 844892 h 1053501"/>
                      <a:gd name="connsiteX5" fmla="*/ 63607 w 932606"/>
                      <a:gd name="connsiteY5" fmla="*/ 869363 h 1053501"/>
                      <a:gd name="connsiteX6" fmla="*/ 65018 w 932606"/>
                      <a:gd name="connsiteY6" fmla="*/ 795993 h 1053501"/>
                      <a:gd name="connsiteX7" fmla="*/ 0 w 932606"/>
                      <a:gd name="connsiteY7" fmla="*/ 754183 h 1053501"/>
                      <a:gd name="connsiteX8" fmla="*/ 68514 w 932606"/>
                      <a:gd name="connsiteY8" fmla="*/ 616155 h 1053501"/>
                      <a:gd name="connsiteX9" fmla="*/ 38865 w 932606"/>
                      <a:gd name="connsiteY9" fmla="*/ 445833 h 1053501"/>
                      <a:gd name="connsiteX10" fmla="*/ 37153 w 932606"/>
                      <a:gd name="connsiteY10" fmla="*/ 377474 h 1053501"/>
                      <a:gd name="connsiteX11" fmla="*/ 500297 w 932606"/>
                      <a:gd name="connsiteY11" fmla="*/ 0 h 1053501"/>
                      <a:gd name="connsiteX12" fmla="*/ 932565 w 932606"/>
                      <a:gd name="connsiteY12" fmla="*/ 489417 h 1053501"/>
                      <a:gd name="connsiteX13" fmla="*/ 605827 w 932606"/>
                      <a:gd name="connsiteY13" fmla="*/ 968675 h 1053501"/>
                      <a:gd name="connsiteX0" fmla="*/ 539152 w 932606"/>
                      <a:gd name="connsiteY0" fmla="*/ 830563 h 1053501"/>
                      <a:gd name="connsiteX1" fmla="*/ 258203 w 932606"/>
                      <a:gd name="connsiteY1" fmla="*/ 1043185 h 1053501"/>
                      <a:gd name="connsiteX2" fmla="*/ 140101 w 932606"/>
                      <a:gd name="connsiteY2" fmla="*/ 990286 h 1053501"/>
                      <a:gd name="connsiteX3" fmla="*/ 117571 w 932606"/>
                      <a:gd name="connsiteY3" fmla="*/ 963914 h 1053501"/>
                      <a:gd name="connsiteX4" fmla="*/ 256927 w 932606"/>
                      <a:gd name="connsiteY4" fmla="*/ 844892 h 1053501"/>
                      <a:gd name="connsiteX5" fmla="*/ 63607 w 932606"/>
                      <a:gd name="connsiteY5" fmla="*/ 869363 h 1053501"/>
                      <a:gd name="connsiteX6" fmla="*/ 65018 w 932606"/>
                      <a:gd name="connsiteY6" fmla="*/ 795993 h 1053501"/>
                      <a:gd name="connsiteX7" fmla="*/ 0 w 932606"/>
                      <a:gd name="connsiteY7" fmla="*/ 754183 h 1053501"/>
                      <a:gd name="connsiteX8" fmla="*/ 68514 w 932606"/>
                      <a:gd name="connsiteY8" fmla="*/ 616155 h 1053501"/>
                      <a:gd name="connsiteX9" fmla="*/ 38865 w 932606"/>
                      <a:gd name="connsiteY9" fmla="*/ 445833 h 1053501"/>
                      <a:gd name="connsiteX10" fmla="*/ 37153 w 932606"/>
                      <a:gd name="connsiteY10" fmla="*/ 377474 h 1053501"/>
                      <a:gd name="connsiteX11" fmla="*/ 500297 w 932606"/>
                      <a:gd name="connsiteY11" fmla="*/ 0 h 1053501"/>
                      <a:gd name="connsiteX12" fmla="*/ 932565 w 932606"/>
                      <a:gd name="connsiteY12" fmla="*/ 489417 h 1053501"/>
                      <a:gd name="connsiteX13" fmla="*/ 605827 w 932606"/>
                      <a:gd name="connsiteY13" fmla="*/ 968675 h 1053501"/>
                      <a:gd name="connsiteX0" fmla="*/ 539152 w 932606"/>
                      <a:gd name="connsiteY0" fmla="*/ 830563 h 1069970"/>
                      <a:gd name="connsiteX1" fmla="*/ 258203 w 932606"/>
                      <a:gd name="connsiteY1" fmla="*/ 1062235 h 1069970"/>
                      <a:gd name="connsiteX2" fmla="*/ 140101 w 932606"/>
                      <a:gd name="connsiteY2" fmla="*/ 990286 h 1069970"/>
                      <a:gd name="connsiteX3" fmla="*/ 117571 w 932606"/>
                      <a:gd name="connsiteY3" fmla="*/ 963914 h 1069970"/>
                      <a:gd name="connsiteX4" fmla="*/ 256927 w 932606"/>
                      <a:gd name="connsiteY4" fmla="*/ 844892 h 1069970"/>
                      <a:gd name="connsiteX5" fmla="*/ 63607 w 932606"/>
                      <a:gd name="connsiteY5" fmla="*/ 869363 h 1069970"/>
                      <a:gd name="connsiteX6" fmla="*/ 65018 w 932606"/>
                      <a:gd name="connsiteY6" fmla="*/ 795993 h 1069970"/>
                      <a:gd name="connsiteX7" fmla="*/ 0 w 932606"/>
                      <a:gd name="connsiteY7" fmla="*/ 754183 h 1069970"/>
                      <a:gd name="connsiteX8" fmla="*/ 68514 w 932606"/>
                      <a:gd name="connsiteY8" fmla="*/ 616155 h 1069970"/>
                      <a:gd name="connsiteX9" fmla="*/ 38865 w 932606"/>
                      <a:gd name="connsiteY9" fmla="*/ 445833 h 1069970"/>
                      <a:gd name="connsiteX10" fmla="*/ 37153 w 932606"/>
                      <a:gd name="connsiteY10" fmla="*/ 377474 h 1069970"/>
                      <a:gd name="connsiteX11" fmla="*/ 500297 w 932606"/>
                      <a:gd name="connsiteY11" fmla="*/ 0 h 1069970"/>
                      <a:gd name="connsiteX12" fmla="*/ 932565 w 932606"/>
                      <a:gd name="connsiteY12" fmla="*/ 489417 h 1069970"/>
                      <a:gd name="connsiteX13" fmla="*/ 605827 w 932606"/>
                      <a:gd name="connsiteY13" fmla="*/ 968675 h 1069970"/>
                      <a:gd name="connsiteX0" fmla="*/ 539152 w 932606"/>
                      <a:gd name="connsiteY0" fmla="*/ 830563 h 1074531"/>
                      <a:gd name="connsiteX1" fmla="*/ 258203 w 932606"/>
                      <a:gd name="connsiteY1" fmla="*/ 1062235 h 1074531"/>
                      <a:gd name="connsiteX2" fmla="*/ 154389 w 932606"/>
                      <a:gd name="connsiteY2" fmla="*/ 1011717 h 1074531"/>
                      <a:gd name="connsiteX3" fmla="*/ 117571 w 932606"/>
                      <a:gd name="connsiteY3" fmla="*/ 963914 h 1074531"/>
                      <a:gd name="connsiteX4" fmla="*/ 256927 w 932606"/>
                      <a:gd name="connsiteY4" fmla="*/ 844892 h 1074531"/>
                      <a:gd name="connsiteX5" fmla="*/ 63607 w 932606"/>
                      <a:gd name="connsiteY5" fmla="*/ 869363 h 1074531"/>
                      <a:gd name="connsiteX6" fmla="*/ 65018 w 932606"/>
                      <a:gd name="connsiteY6" fmla="*/ 795993 h 1074531"/>
                      <a:gd name="connsiteX7" fmla="*/ 0 w 932606"/>
                      <a:gd name="connsiteY7" fmla="*/ 754183 h 1074531"/>
                      <a:gd name="connsiteX8" fmla="*/ 68514 w 932606"/>
                      <a:gd name="connsiteY8" fmla="*/ 616155 h 1074531"/>
                      <a:gd name="connsiteX9" fmla="*/ 38865 w 932606"/>
                      <a:gd name="connsiteY9" fmla="*/ 445833 h 1074531"/>
                      <a:gd name="connsiteX10" fmla="*/ 37153 w 932606"/>
                      <a:gd name="connsiteY10" fmla="*/ 377474 h 1074531"/>
                      <a:gd name="connsiteX11" fmla="*/ 500297 w 932606"/>
                      <a:gd name="connsiteY11" fmla="*/ 0 h 1074531"/>
                      <a:gd name="connsiteX12" fmla="*/ 932565 w 932606"/>
                      <a:gd name="connsiteY12" fmla="*/ 489417 h 1074531"/>
                      <a:gd name="connsiteX13" fmla="*/ 605827 w 932606"/>
                      <a:gd name="connsiteY13" fmla="*/ 968675 h 1074531"/>
                      <a:gd name="connsiteX0" fmla="*/ 539152 w 932606"/>
                      <a:gd name="connsiteY0" fmla="*/ 830563 h 1074531"/>
                      <a:gd name="connsiteX1" fmla="*/ 258203 w 932606"/>
                      <a:gd name="connsiteY1" fmla="*/ 1062235 h 1074531"/>
                      <a:gd name="connsiteX2" fmla="*/ 154389 w 932606"/>
                      <a:gd name="connsiteY2" fmla="*/ 1011717 h 1074531"/>
                      <a:gd name="connsiteX3" fmla="*/ 129477 w 932606"/>
                      <a:gd name="connsiteY3" fmla="*/ 980583 h 1074531"/>
                      <a:gd name="connsiteX4" fmla="*/ 256927 w 932606"/>
                      <a:gd name="connsiteY4" fmla="*/ 844892 h 1074531"/>
                      <a:gd name="connsiteX5" fmla="*/ 63607 w 932606"/>
                      <a:gd name="connsiteY5" fmla="*/ 869363 h 1074531"/>
                      <a:gd name="connsiteX6" fmla="*/ 65018 w 932606"/>
                      <a:gd name="connsiteY6" fmla="*/ 795993 h 1074531"/>
                      <a:gd name="connsiteX7" fmla="*/ 0 w 932606"/>
                      <a:gd name="connsiteY7" fmla="*/ 754183 h 1074531"/>
                      <a:gd name="connsiteX8" fmla="*/ 68514 w 932606"/>
                      <a:gd name="connsiteY8" fmla="*/ 616155 h 1074531"/>
                      <a:gd name="connsiteX9" fmla="*/ 38865 w 932606"/>
                      <a:gd name="connsiteY9" fmla="*/ 445833 h 1074531"/>
                      <a:gd name="connsiteX10" fmla="*/ 37153 w 932606"/>
                      <a:gd name="connsiteY10" fmla="*/ 377474 h 1074531"/>
                      <a:gd name="connsiteX11" fmla="*/ 500297 w 932606"/>
                      <a:gd name="connsiteY11" fmla="*/ 0 h 1074531"/>
                      <a:gd name="connsiteX12" fmla="*/ 932565 w 932606"/>
                      <a:gd name="connsiteY12" fmla="*/ 489417 h 1074531"/>
                      <a:gd name="connsiteX13" fmla="*/ 605827 w 932606"/>
                      <a:gd name="connsiteY13" fmla="*/ 968675 h 1074531"/>
                      <a:gd name="connsiteX0" fmla="*/ 539152 w 932606"/>
                      <a:gd name="connsiteY0" fmla="*/ 830563 h 1074531"/>
                      <a:gd name="connsiteX1" fmla="*/ 258203 w 932606"/>
                      <a:gd name="connsiteY1" fmla="*/ 1062235 h 1074531"/>
                      <a:gd name="connsiteX2" fmla="*/ 154389 w 932606"/>
                      <a:gd name="connsiteY2" fmla="*/ 1011717 h 1074531"/>
                      <a:gd name="connsiteX3" fmla="*/ 129477 w 932606"/>
                      <a:gd name="connsiteY3" fmla="*/ 980583 h 1074531"/>
                      <a:gd name="connsiteX4" fmla="*/ 256927 w 932606"/>
                      <a:gd name="connsiteY4" fmla="*/ 844892 h 1074531"/>
                      <a:gd name="connsiteX5" fmla="*/ 63607 w 932606"/>
                      <a:gd name="connsiteY5" fmla="*/ 869363 h 1074531"/>
                      <a:gd name="connsiteX6" fmla="*/ 65018 w 932606"/>
                      <a:gd name="connsiteY6" fmla="*/ 795993 h 1074531"/>
                      <a:gd name="connsiteX7" fmla="*/ 0 w 932606"/>
                      <a:gd name="connsiteY7" fmla="*/ 754183 h 1074531"/>
                      <a:gd name="connsiteX8" fmla="*/ 68514 w 932606"/>
                      <a:gd name="connsiteY8" fmla="*/ 616155 h 1074531"/>
                      <a:gd name="connsiteX9" fmla="*/ 38865 w 932606"/>
                      <a:gd name="connsiteY9" fmla="*/ 445833 h 1074531"/>
                      <a:gd name="connsiteX10" fmla="*/ 37153 w 932606"/>
                      <a:gd name="connsiteY10" fmla="*/ 377474 h 1074531"/>
                      <a:gd name="connsiteX11" fmla="*/ 500297 w 932606"/>
                      <a:gd name="connsiteY11" fmla="*/ 0 h 1074531"/>
                      <a:gd name="connsiteX12" fmla="*/ 932565 w 932606"/>
                      <a:gd name="connsiteY12" fmla="*/ 489417 h 1074531"/>
                      <a:gd name="connsiteX13" fmla="*/ 605827 w 932606"/>
                      <a:gd name="connsiteY13" fmla="*/ 968675 h 1074531"/>
                      <a:gd name="connsiteX0" fmla="*/ 539152 w 932606"/>
                      <a:gd name="connsiteY0" fmla="*/ 830563 h 1074531"/>
                      <a:gd name="connsiteX1" fmla="*/ 258203 w 932606"/>
                      <a:gd name="connsiteY1" fmla="*/ 1062235 h 1074531"/>
                      <a:gd name="connsiteX2" fmla="*/ 154389 w 932606"/>
                      <a:gd name="connsiteY2" fmla="*/ 1011717 h 1074531"/>
                      <a:gd name="connsiteX3" fmla="*/ 129477 w 932606"/>
                      <a:gd name="connsiteY3" fmla="*/ 980583 h 1074531"/>
                      <a:gd name="connsiteX4" fmla="*/ 266452 w 932606"/>
                      <a:gd name="connsiteY4" fmla="*/ 854417 h 1074531"/>
                      <a:gd name="connsiteX5" fmla="*/ 63607 w 932606"/>
                      <a:gd name="connsiteY5" fmla="*/ 869363 h 1074531"/>
                      <a:gd name="connsiteX6" fmla="*/ 65018 w 932606"/>
                      <a:gd name="connsiteY6" fmla="*/ 795993 h 1074531"/>
                      <a:gd name="connsiteX7" fmla="*/ 0 w 932606"/>
                      <a:gd name="connsiteY7" fmla="*/ 754183 h 1074531"/>
                      <a:gd name="connsiteX8" fmla="*/ 68514 w 932606"/>
                      <a:gd name="connsiteY8" fmla="*/ 616155 h 1074531"/>
                      <a:gd name="connsiteX9" fmla="*/ 38865 w 932606"/>
                      <a:gd name="connsiteY9" fmla="*/ 445833 h 1074531"/>
                      <a:gd name="connsiteX10" fmla="*/ 37153 w 932606"/>
                      <a:gd name="connsiteY10" fmla="*/ 377474 h 1074531"/>
                      <a:gd name="connsiteX11" fmla="*/ 500297 w 932606"/>
                      <a:gd name="connsiteY11" fmla="*/ 0 h 1074531"/>
                      <a:gd name="connsiteX12" fmla="*/ 932565 w 932606"/>
                      <a:gd name="connsiteY12" fmla="*/ 489417 h 1074531"/>
                      <a:gd name="connsiteX13" fmla="*/ 605827 w 932606"/>
                      <a:gd name="connsiteY13" fmla="*/ 968675 h 1074531"/>
                      <a:gd name="connsiteX0" fmla="*/ 539152 w 932606"/>
                      <a:gd name="connsiteY0" fmla="*/ 830563 h 1074531"/>
                      <a:gd name="connsiteX1" fmla="*/ 258203 w 932606"/>
                      <a:gd name="connsiteY1" fmla="*/ 1062235 h 1074531"/>
                      <a:gd name="connsiteX2" fmla="*/ 154389 w 932606"/>
                      <a:gd name="connsiteY2" fmla="*/ 1011717 h 1074531"/>
                      <a:gd name="connsiteX3" fmla="*/ 129477 w 932606"/>
                      <a:gd name="connsiteY3" fmla="*/ 980583 h 1074531"/>
                      <a:gd name="connsiteX4" fmla="*/ 266452 w 932606"/>
                      <a:gd name="connsiteY4" fmla="*/ 854417 h 1074531"/>
                      <a:gd name="connsiteX5" fmla="*/ 63607 w 932606"/>
                      <a:gd name="connsiteY5" fmla="*/ 869363 h 1074531"/>
                      <a:gd name="connsiteX6" fmla="*/ 65018 w 932606"/>
                      <a:gd name="connsiteY6" fmla="*/ 795993 h 1074531"/>
                      <a:gd name="connsiteX7" fmla="*/ 0 w 932606"/>
                      <a:gd name="connsiteY7" fmla="*/ 754183 h 1074531"/>
                      <a:gd name="connsiteX8" fmla="*/ 68514 w 932606"/>
                      <a:gd name="connsiteY8" fmla="*/ 616155 h 1074531"/>
                      <a:gd name="connsiteX9" fmla="*/ 38865 w 932606"/>
                      <a:gd name="connsiteY9" fmla="*/ 445833 h 1074531"/>
                      <a:gd name="connsiteX10" fmla="*/ 37153 w 932606"/>
                      <a:gd name="connsiteY10" fmla="*/ 377474 h 1074531"/>
                      <a:gd name="connsiteX11" fmla="*/ 500297 w 932606"/>
                      <a:gd name="connsiteY11" fmla="*/ 0 h 1074531"/>
                      <a:gd name="connsiteX12" fmla="*/ 932565 w 932606"/>
                      <a:gd name="connsiteY12" fmla="*/ 489417 h 1074531"/>
                      <a:gd name="connsiteX13" fmla="*/ 605827 w 932606"/>
                      <a:gd name="connsiteY13" fmla="*/ 968675 h 1074531"/>
                      <a:gd name="connsiteX0" fmla="*/ 539152 w 932606"/>
                      <a:gd name="connsiteY0" fmla="*/ 830563 h 1074531"/>
                      <a:gd name="connsiteX1" fmla="*/ 258203 w 932606"/>
                      <a:gd name="connsiteY1" fmla="*/ 1062235 h 1074531"/>
                      <a:gd name="connsiteX2" fmla="*/ 154389 w 932606"/>
                      <a:gd name="connsiteY2" fmla="*/ 1011717 h 1074531"/>
                      <a:gd name="connsiteX3" fmla="*/ 129477 w 932606"/>
                      <a:gd name="connsiteY3" fmla="*/ 980583 h 1074531"/>
                      <a:gd name="connsiteX4" fmla="*/ 247402 w 932606"/>
                      <a:gd name="connsiteY4" fmla="*/ 852036 h 1074531"/>
                      <a:gd name="connsiteX5" fmla="*/ 63607 w 932606"/>
                      <a:gd name="connsiteY5" fmla="*/ 869363 h 1074531"/>
                      <a:gd name="connsiteX6" fmla="*/ 65018 w 932606"/>
                      <a:gd name="connsiteY6" fmla="*/ 795993 h 1074531"/>
                      <a:gd name="connsiteX7" fmla="*/ 0 w 932606"/>
                      <a:gd name="connsiteY7" fmla="*/ 754183 h 1074531"/>
                      <a:gd name="connsiteX8" fmla="*/ 68514 w 932606"/>
                      <a:gd name="connsiteY8" fmla="*/ 616155 h 1074531"/>
                      <a:gd name="connsiteX9" fmla="*/ 38865 w 932606"/>
                      <a:gd name="connsiteY9" fmla="*/ 445833 h 1074531"/>
                      <a:gd name="connsiteX10" fmla="*/ 37153 w 932606"/>
                      <a:gd name="connsiteY10" fmla="*/ 377474 h 1074531"/>
                      <a:gd name="connsiteX11" fmla="*/ 500297 w 932606"/>
                      <a:gd name="connsiteY11" fmla="*/ 0 h 1074531"/>
                      <a:gd name="connsiteX12" fmla="*/ 932565 w 932606"/>
                      <a:gd name="connsiteY12" fmla="*/ 489417 h 1074531"/>
                      <a:gd name="connsiteX13" fmla="*/ 605827 w 932606"/>
                      <a:gd name="connsiteY13" fmla="*/ 968675 h 1074531"/>
                      <a:gd name="connsiteX0" fmla="*/ 539152 w 932606"/>
                      <a:gd name="connsiteY0" fmla="*/ 830563 h 1074531"/>
                      <a:gd name="connsiteX1" fmla="*/ 258203 w 932606"/>
                      <a:gd name="connsiteY1" fmla="*/ 1062235 h 1074531"/>
                      <a:gd name="connsiteX2" fmla="*/ 154389 w 932606"/>
                      <a:gd name="connsiteY2" fmla="*/ 1011717 h 1074531"/>
                      <a:gd name="connsiteX3" fmla="*/ 139002 w 932606"/>
                      <a:gd name="connsiteY3" fmla="*/ 980583 h 1074531"/>
                      <a:gd name="connsiteX4" fmla="*/ 247402 w 932606"/>
                      <a:gd name="connsiteY4" fmla="*/ 852036 h 1074531"/>
                      <a:gd name="connsiteX5" fmla="*/ 63607 w 932606"/>
                      <a:gd name="connsiteY5" fmla="*/ 869363 h 1074531"/>
                      <a:gd name="connsiteX6" fmla="*/ 65018 w 932606"/>
                      <a:gd name="connsiteY6" fmla="*/ 795993 h 1074531"/>
                      <a:gd name="connsiteX7" fmla="*/ 0 w 932606"/>
                      <a:gd name="connsiteY7" fmla="*/ 754183 h 1074531"/>
                      <a:gd name="connsiteX8" fmla="*/ 68514 w 932606"/>
                      <a:gd name="connsiteY8" fmla="*/ 616155 h 1074531"/>
                      <a:gd name="connsiteX9" fmla="*/ 38865 w 932606"/>
                      <a:gd name="connsiteY9" fmla="*/ 445833 h 1074531"/>
                      <a:gd name="connsiteX10" fmla="*/ 37153 w 932606"/>
                      <a:gd name="connsiteY10" fmla="*/ 377474 h 1074531"/>
                      <a:gd name="connsiteX11" fmla="*/ 500297 w 932606"/>
                      <a:gd name="connsiteY11" fmla="*/ 0 h 1074531"/>
                      <a:gd name="connsiteX12" fmla="*/ 932565 w 932606"/>
                      <a:gd name="connsiteY12" fmla="*/ 489417 h 1074531"/>
                      <a:gd name="connsiteX13" fmla="*/ 605827 w 932606"/>
                      <a:gd name="connsiteY13" fmla="*/ 968675 h 1074531"/>
                      <a:gd name="connsiteX0" fmla="*/ 539152 w 932606"/>
                      <a:gd name="connsiteY0" fmla="*/ 830563 h 1074531"/>
                      <a:gd name="connsiteX1" fmla="*/ 258203 w 932606"/>
                      <a:gd name="connsiteY1" fmla="*/ 1062235 h 1074531"/>
                      <a:gd name="connsiteX2" fmla="*/ 154389 w 932606"/>
                      <a:gd name="connsiteY2" fmla="*/ 1011717 h 1074531"/>
                      <a:gd name="connsiteX3" fmla="*/ 139002 w 932606"/>
                      <a:gd name="connsiteY3" fmla="*/ 980583 h 1074531"/>
                      <a:gd name="connsiteX4" fmla="*/ 261690 w 932606"/>
                      <a:gd name="connsiteY4" fmla="*/ 863943 h 1074531"/>
                      <a:gd name="connsiteX5" fmla="*/ 63607 w 932606"/>
                      <a:gd name="connsiteY5" fmla="*/ 869363 h 1074531"/>
                      <a:gd name="connsiteX6" fmla="*/ 65018 w 932606"/>
                      <a:gd name="connsiteY6" fmla="*/ 795993 h 1074531"/>
                      <a:gd name="connsiteX7" fmla="*/ 0 w 932606"/>
                      <a:gd name="connsiteY7" fmla="*/ 754183 h 1074531"/>
                      <a:gd name="connsiteX8" fmla="*/ 68514 w 932606"/>
                      <a:gd name="connsiteY8" fmla="*/ 616155 h 1074531"/>
                      <a:gd name="connsiteX9" fmla="*/ 38865 w 932606"/>
                      <a:gd name="connsiteY9" fmla="*/ 445833 h 1074531"/>
                      <a:gd name="connsiteX10" fmla="*/ 37153 w 932606"/>
                      <a:gd name="connsiteY10" fmla="*/ 377474 h 1074531"/>
                      <a:gd name="connsiteX11" fmla="*/ 500297 w 932606"/>
                      <a:gd name="connsiteY11" fmla="*/ 0 h 1074531"/>
                      <a:gd name="connsiteX12" fmla="*/ 932565 w 932606"/>
                      <a:gd name="connsiteY12" fmla="*/ 489417 h 1074531"/>
                      <a:gd name="connsiteX13" fmla="*/ 605827 w 932606"/>
                      <a:gd name="connsiteY13" fmla="*/ 968675 h 10745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32606" h="1074531">
                        <a:moveTo>
                          <a:pt x="539152" y="830563"/>
                        </a:moveTo>
                        <a:cubicBezTo>
                          <a:pt x="477901" y="983358"/>
                          <a:pt x="322330" y="1032043"/>
                          <a:pt x="258203" y="1062235"/>
                        </a:cubicBezTo>
                        <a:cubicBezTo>
                          <a:pt x="194076" y="1092427"/>
                          <a:pt x="195552" y="1063762"/>
                          <a:pt x="154389" y="1011717"/>
                        </a:cubicBezTo>
                        <a:cubicBezTo>
                          <a:pt x="135713" y="994933"/>
                          <a:pt x="115562" y="998862"/>
                          <a:pt x="139002" y="980583"/>
                        </a:cubicBezTo>
                        <a:cubicBezTo>
                          <a:pt x="162442" y="962304"/>
                          <a:pt x="274256" y="882480"/>
                          <a:pt x="261690" y="863943"/>
                        </a:cubicBezTo>
                        <a:cubicBezTo>
                          <a:pt x="249124" y="845406"/>
                          <a:pt x="96386" y="880688"/>
                          <a:pt x="63607" y="869363"/>
                        </a:cubicBezTo>
                        <a:cubicBezTo>
                          <a:pt x="30828" y="858038"/>
                          <a:pt x="64548" y="820450"/>
                          <a:pt x="65018" y="795993"/>
                        </a:cubicBezTo>
                        <a:cubicBezTo>
                          <a:pt x="40170" y="789994"/>
                          <a:pt x="11721" y="778997"/>
                          <a:pt x="0" y="754183"/>
                        </a:cubicBezTo>
                        <a:cubicBezTo>
                          <a:pt x="40667" y="676982"/>
                          <a:pt x="62037" y="667547"/>
                          <a:pt x="68514" y="616155"/>
                        </a:cubicBezTo>
                        <a:cubicBezTo>
                          <a:pt x="74991" y="564763"/>
                          <a:pt x="42504" y="476485"/>
                          <a:pt x="38865" y="445833"/>
                        </a:cubicBezTo>
                        <a:cubicBezTo>
                          <a:pt x="33531" y="418284"/>
                          <a:pt x="37724" y="400260"/>
                          <a:pt x="37153" y="377474"/>
                        </a:cubicBezTo>
                        <a:cubicBezTo>
                          <a:pt x="81235" y="162050"/>
                          <a:pt x="271842" y="0"/>
                          <a:pt x="500297" y="0"/>
                        </a:cubicBezTo>
                        <a:cubicBezTo>
                          <a:pt x="761389" y="0"/>
                          <a:pt x="929264" y="280346"/>
                          <a:pt x="932565" y="489417"/>
                        </a:cubicBezTo>
                        <a:cubicBezTo>
                          <a:pt x="935866" y="698488"/>
                          <a:pt x="741107" y="891859"/>
                          <a:pt x="605827" y="968675"/>
                        </a:cubicBez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63" name="フリーフォーム: 図形 462">
                    <a:extLst>
                      <a:ext uri="{FF2B5EF4-FFF2-40B4-BE49-F238E27FC236}">
                        <a16:creationId xmlns:a16="http://schemas.microsoft.com/office/drawing/2014/main" id="{F8558B70-7E26-4DF6-AB91-591559FA06E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54577" y="1367324"/>
                    <a:ext cx="1069683" cy="897811"/>
                  </a:xfrm>
                  <a:custGeom>
                    <a:avLst/>
                    <a:gdLst>
                      <a:gd name="connsiteX0" fmla="*/ 0 w 1069683"/>
                      <a:gd name="connsiteY0" fmla="*/ 512306 h 897811"/>
                      <a:gd name="connsiteX1" fmla="*/ 540406 w 1069683"/>
                      <a:gd name="connsiteY1" fmla="*/ 0 h 897811"/>
                      <a:gd name="connsiteX2" fmla="*/ 1038343 w 1069683"/>
                      <a:gd name="connsiteY2" fmla="*/ 312893 h 897811"/>
                      <a:gd name="connsiteX3" fmla="*/ 1069683 w 1069683"/>
                      <a:gd name="connsiteY3" fmla="*/ 408605 h 897811"/>
                      <a:gd name="connsiteX4" fmla="*/ 1017677 w 1069683"/>
                      <a:gd name="connsiteY4" fmla="*/ 400658 h 897811"/>
                      <a:gd name="connsiteX5" fmla="*/ 895158 w 1069683"/>
                      <a:gd name="connsiteY5" fmla="*/ 394579 h 897811"/>
                      <a:gd name="connsiteX6" fmla="*/ 772639 w 1069683"/>
                      <a:gd name="connsiteY6" fmla="*/ 400658 h 897811"/>
                      <a:gd name="connsiteX7" fmla="*/ 772635 w 1069683"/>
                      <a:gd name="connsiteY7" fmla="*/ 400659 h 897811"/>
                      <a:gd name="connsiteX8" fmla="*/ 727147 w 1069683"/>
                      <a:gd name="connsiteY8" fmla="*/ 397396 h 897811"/>
                      <a:gd name="connsiteX9" fmla="*/ 197720 w 1069683"/>
                      <a:gd name="connsiteY9" fmla="*/ 806454 h 897811"/>
                      <a:gd name="connsiteX10" fmla="*/ 188006 w 1069683"/>
                      <a:gd name="connsiteY10" fmla="*/ 897811 h 897811"/>
                      <a:gd name="connsiteX11" fmla="*/ 158281 w 1069683"/>
                      <a:gd name="connsiteY11" fmla="*/ 874561 h 897811"/>
                      <a:gd name="connsiteX12" fmla="*/ 0 w 1069683"/>
                      <a:gd name="connsiteY12" fmla="*/ 512306 h 8978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069683" h="897811">
                        <a:moveTo>
                          <a:pt x="0" y="512306"/>
                        </a:moveTo>
                        <a:cubicBezTo>
                          <a:pt x="0" y="229367"/>
                          <a:pt x="241947" y="0"/>
                          <a:pt x="540406" y="0"/>
                        </a:cubicBezTo>
                        <a:cubicBezTo>
                          <a:pt x="764249" y="0"/>
                          <a:pt x="956305" y="129019"/>
                          <a:pt x="1038343" y="312893"/>
                        </a:cubicBezTo>
                        <a:lnTo>
                          <a:pt x="1069683" y="408605"/>
                        </a:lnTo>
                        <a:lnTo>
                          <a:pt x="1017677" y="400658"/>
                        </a:lnTo>
                        <a:cubicBezTo>
                          <a:pt x="978102" y="396672"/>
                          <a:pt x="937127" y="394579"/>
                          <a:pt x="895158" y="394579"/>
                        </a:cubicBezTo>
                        <a:cubicBezTo>
                          <a:pt x="853189" y="394579"/>
                          <a:pt x="812214" y="396672"/>
                          <a:pt x="772639" y="400658"/>
                        </a:cubicBezTo>
                        <a:lnTo>
                          <a:pt x="772635" y="400659"/>
                        </a:lnTo>
                        <a:lnTo>
                          <a:pt x="727147" y="397396"/>
                        </a:lnTo>
                        <a:cubicBezTo>
                          <a:pt x="465996" y="397396"/>
                          <a:pt x="248111" y="573005"/>
                          <a:pt x="197720" y="806454"/>
                        </a:cubicBezTo>
                        <a:lnTo>
                          <a:pt x="188006" y="897811"/>
                        </a:lnTo>
                        <a:lnTo>
                          <a:pt x="158281" y="874561"/>
                        </a:lnTo>
                        <a:cubicBezTo>
                          <a:pt x="60487" y="781852"/>
                          <a:pt x="0" y="653775"/>
                          <a:pt x="0" y="512306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64" name="円/楕円 27">
                    <a:extLst>
                      <a:ext uri="{FF2B5EF4-FFF2-40B4-BE49-F238E27FC236}">
                        <a16:creationId xmlns:a16="http://schemas.microsoft.com/office/drawing/2014/main" id="{9EBC8C16-620E-47CE-84D0-A2743514739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929800" y="1626259"/>
                    <a:ext cx="172927" cy="397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65" name="楕円 464">
                    <a:extLst>
                      <a:ext uri="{FF2B5EF4-FFF2-40B4-BE49-F238E27FC236}">
                        <a16:creationId xmlns:a16="http://schemas.microsoft.com/office/drawing/2014/main" id="{8773BEA7-AE45-44D1-A630-56E87F550B8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338014" y="1213142"/>
                    <a:ext cx="566032" cy="5656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66" name="グループ化 465">
                    <a:extLst>
                      <a:ext uri="{FF2B5EF4-FFF2-40B4-BE49-F238E27FC236}">
                        <a16:creationId xmlns:a16="http://schemas.microsoft.com/office/drawing/2014/main" id="{0C77FF04-EDAD-4F2D-B34A-CF96E8BCB893}"/>
                      </a:ext>
                    </a:extLst>
                  </p:cNvPr>
                  <p:cNvGrpSpPr/>
                  <p:nvPr/>
                </p:nvGrpSpPr>
                <p:grpSpPr>
                  <a:xfrm>
                    <a:off x="958521" y="2448029"/>
                    <a:ext cx="686518" cy="1088127"/>
                    <a:chOff x="-50484" y="2448029"/>
                    <a:chExt cx="686518" cy="1088127"/>
                  </a:xfrm>
                </p:grpSpPr>
                <p:sp>
                  <p:nvSpPr>
                    <p:cNvPr id="474" name="フリーフォーム: 図形 473">
                      <a:extLst>
                        <a:ext uri="{FF2B5EF4-FFF2-40B4-BE49-F238E27FC236}">
                          <a16:creationId xmlns:a16="http://schemas.microsoft.com/office/drawing/2014/main" id="{7D1431FC-D259-4F59-9DE9-E2E69540EA2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301" y="2448029"/>
                      <a:ext cx="503999" cy="273976"/>
                    </a:xfrm>
                    <a:custGeom>
                      <a:avLst/>
                      <a:gdLst>
                        <a:gd name="connsiteX0" fmla="*/ 132635 w 503999"/>
                        <a:gd name="connsiteY0" fmla="*/ 0 h 273976"/>
                        <a:gd name="connsiteX1" fmla="*/ 503999 w 503999"/>
                        <a:gd name="connsiteY1" fmla="*/ 0 h 273976"/>
                        <a:gd name="connsiteX2" fmla="*/ 503999 w 503999"/>
                        <a:gd name="connsiteY2" fmla="*/ 273976 h 273976"/>
                        <a:gd name="connsiteX3" fmla="*/ 0 w 503999"/>
                        <a:gd name="connsiteY3" fmla="*/ 273976 h 273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503999" h="273976">
                          <a:moveTo>
                            <a:pt x="132635" y="0"/>
                          </a:moveTo>
                          <a:lnTo>
                            <a:pt x="503999" y="0"/>
                          </a:lnTo>
                          <a:lnTo>
                            <a:pt x="503999" y="273976"/>
                          </a:lnTo>
                          <a:lnTo>
                            <a:pt x="0" y="273976"/>
                          </a:ln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75" name="四角形: 上の 2 つの角を丸める 230">
                      <a:extLst>
                        <a:ext uri="{FF2B5EF4-FFF2-40B4-BE49-F238E27FC236}">
                          <a16:creationId xmlns:a16="http://schemas.microsoft.com/office/drawing/2014/main" id="{558E612F-0E4F-4195-B6B2-4DAEB5415BD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50484" y="2584534"/>
                      <a:ext cx="586504" cy="951622"/>
                    </a:xfrm>
                    <a:custGeom>
                      <a:avLst/>
                      <a:gdLst>
                        <a:gd name="connsiteX0" fmla="*/ 237422 w 566532"/>
                        <a:gd name="connsiteY0" fmla="*/ 0 h 947738"/>
                        <a:gd name="connsiteX1" fmla="*/ 329110 w 566532"/>
                        <a:gd name="connsiteY1" fmla="*/ 0 h 947738"/>
                        <a:gd name="connsiteX2" fmla="*/ 566532 w 566532"/>
                        <a:gd name="connsiteY2" fmla="*/ 237422 h 947738"/>
                        <a:gd name="connsiteX3" fmla="*/ 566532 w 566532"/>
                        <a:gd name="connsiteY3" fmla="*/ 947738 h 947738"/>
                        <a:gd name="connsiteX4" fmla="*/ 566532 w 566532"/>
                        <a:gd name="connsiteY4" fmla="*/ 947738 h 947738"/>
                        <a:gd name="connsiteX5" fmla="*/ 0 w 566532"/>
                        <a:gd name="connsiteY5" fmla="*/ 947738 h 947738"/>
                        <a:gd name="connsiteX6" fmla="*/ 0 w 566532"/>
                        <a:gd name="connsiteY6" fmla="*/ 947738 h 947738"/>
                        <a:gd name="connsiteX7" fmla="*/ 0 w 566532"/>
                        <a:gd name="connsiteY7" fmla="*/ 237422 h 947738"/>
                        <a:gd name="connsiteX8" fmla="*/ 237422 w 566532"/>
                        <a:gd name="connsiteY8" fmla="*/ 0 h 947738"/>
                        <a:gd name="connsiteX0" fmla="*/ 237422 w 566532"/>
                        <a:gd name="connsiteY0" fmla="*/ 0 h 947738"/>
                        <a:gd name="connsiteX1" fmla="*/ 329110 w 566532"/>
                        <a:gd name="connsiteY1" fmla="*/ 0 h 947738"/>
                        <a:gd name="connsiteX2" fmla="*/ 566532 w 566532"/>
                        <a:gd name="connsiteY2" fmla="*/ 237422 h 947738"/>
                        <a:gd name="connsiteX3" fmla="*/ 566532 w 566532"/>
                        <a:gd name="connsiteY3" fmla="*/ 947738 h 947738"/>
                        <a:gd name="connsiteX4" fmla="*/ 566532 w 566532"/>
                        <a:gd name="connsiteY4" fmla="*/ 947738 h 947738"/>
                        <a:gd name="connsiteX5" fmla="*/ 0 w 566532"/>
                        <a:gd name="connsiteY5" fmla="*/ 947738 h 947738"/>
                        <a:gd name="connsiteX6" fmla="*/ 66675 w 566532"/>
                        <a:gd name="connsiteY6" fmla="*/ 942976 h 947738"/>
                        <a:gd name="connsiteX7" fmla="*/ 0 w 566532"/>
                        <a:gd name="connsiteY7" fmla="*/ 237422 h 947738"/>
                        <a:gd name="connsiteX8" fmla="*/ 237422 w 566532"/>
                        <a:gd name="connsiteY8" fmla="*/ 0 h 947738"/>
                        <a:gd name="connsiteX0" fmla="*/ 237422 w 566532"/>
                        <a:gd name="connsiteY0" fmla="*/ 0 h 947738"/>
                        <a:gd name="connsiteX1" fmla="*/ 329110 w 566532"/>
                        <a:gd name="connsiteY1" fmla="*/ 0 h 947738"/>
                        <a:gd name="connsiteX2" fmla="*/ 566532 w 566532"/>
                        <a:gd name="connsiteY2" fmla="*/ 237422 h 947738"/>
                        <a:gd name="connsiteX3" fmla="*/ 566532 w 566532"/>
                        <a:gd name="connsiteY3" fmla="*/ 947738 h 947738"/>
                        <a:gd name="connsiteX4" fmla="*/ 566532 w 566532"/>
                        <a:gd name="connsiteY4" fmla="*/ 947738 h 947738"/>
                        <a:gd name="connsiteX5" fmla="*/ 66675 w 566532"/>
                        <a:gd name="connsiteY5" fmla="*/ 942976 h 947738"/>
                        <a:gd name="connsiteX6" fmla="*/ 0 w 566532"/>
                        <a:gd name="connsiteY6" fmla="*/ 237422 h 947738"/>
                        <a:gd name="connsiteX7" fmla="*/ 237422 w 566532"/>
                        <a:gd name="connsiteY7" fmla="*/ 0 h 947738"/>
                        <a:gd name="connsiteX0" fmla="*/ 242184 w 571294"/>
                        <a:gd name="connsiteY0" fmla="*/ 0 h 947738"/>
                        <a:gd name="connsiteX1" fmla="*/ 333872 w 571294"/>
                        <a:gd name="connsiteY1" fmla="*/ 0 h 947738"/>
                        <a:gd name="connsiteX2" fmla="*/ 571294 w 571294"/>
                        <a:gd name="connsiteY2" fmla="*/ 237422 h 947738"/>
                        <a:gd name="connsiteX3" fmla="*/ 571294 w 571294"/>
                        <a:gd name="connsiteY3" fmla="*/ 947738 h 947738"/>
                        <a:gd name="connsiteX4" fmla="*/ 571294 w 571294"/>
                        <a:gd name="connsiteY4" fmla="*/ 947738 h 947738"/>
                        <a:gd name="connsiteX5" fmla="*/ 71437 w 571294"/>
                        <a:gd name="connsiteY5" fmla="*/ 942976 h 947738"/>
                        <a:gd name="connsiteX6" fmla="*/ 0 w 571294"/>
                        <a:gd name="connsiteY6" fmla="*/ 499359 h 947738"/>
                        <a:gd name="connsiteX7" fmla="*/ 242184 w 571294"/>
                        <a:gd name="connsiteY7" fmla="*/ 0 h 947738"/>
                        <a:gd name="connsiteX0" fmla="*/ 256471 w 585581"/>
                        <a:gd name="connsiteY0" fmla="*/ 0 h 947738"/>
                        <a:gd name="connsiteX1" fmla="*/ 348159 w 585581"/>
                        <a:gd name="connsiteY1" fmla="*/ 0 h 947738"/>
                        <a:gd name="connsiteX2" fmla="*/ 585581 w 585581"/>
                        <a:gd name="connsiteY2" fmla="*/ 237422 h 947738"/>
                        <a:gd name="connsiteX3" fmla="*/ 585581 w 585581"/>
                        <a:gd name="connsiteY3" fmla="*/ 947738 h 947738"/>
                        <a:gd name="connsiteX4" fmla="*/ 585581 w 585581"/>
                        <a:gd name="connsiteY4" fmla="*/ 947738 h 947738"/>
                        <a:gd name="connsiteX5" fmla="*/ 85724 w 585581"/>
                        <a:gd name="connsiteY5" fmla="*/ 942976 h 947738"/>
                        <a:gd name="connsiteX6" fmla="*/ 0 w 585581"/>
                        <a:gd name="connsiteY6" fmla="*/ 466022 h 947738"/>
                        <a:gd name="connsiteX7" fmla="*/ 256471 w 585581"/>
                        <a:gd name="connsiteY7" fmla="*/ 0 h 947738"/>
                        <a:gd name="connsiteX0" fmla="*/ 256471 w 585581"/>
                        <a:gd name="connsiteY0" fmla="*/ 0 h 947738"/>
                        <a:gd name="connsiteX1" fmla="*/ 348159 w 585581"/>
                        <a:gd name="connsiteY1" fmla="*/ 0 h 947738"/>
                        <a:gd name="connsiteX2" fmla="*/ 585581 w 585581"/>
                        <a:gd name="connsiteY2" fmla="*/ 237422 h 947738"/>
                        <a:gd name="connsiteX3" fmla="*/ 585581 w 585581"/>
                        <a:gd name="connsiteY3" fmla="*/ 947738 h 947738"/>
                        <a:gd name="connsiteX4" fmla="*/ 585581 w 585581"/>
                        <a:gd name="connsiteY4" fmla="*/ 947738 h 947738"/>
                        <a:gd name="connsiteX5" fmla="*/ 85724 w 585581"/>
                        <a:gd name="connsiteY5" fmla="*/ 942976 h 947738"/>
                        <a:gd name="connsiteX6" fmla="*/ 0 w 585581"/>
                        <a:gd name="connsiteY6" fmla="*/ 466022 h 947738"/>
                        <a:gd name="connsiteX7" fmla="*/ 256471 w 585581"/>
                        <a:gd name="connsiteY7" fmla="*/ 0 h 947738"/>
                        <a:gd name="connsiteX0" fmla="*/ 257394 w 586504"/>
                        <a:gd name="connsiteY0" fmla="*/ 0 h 947738"/>
                        <a:gd name="connsiteX1" fmla="*/ 349082 w 586504"/>
                        <a:gd name="connsiteY1" fmla="*/ 0 h 947738"/>
                        <a:gd name="connsiteX2" fmla="*/ 586504 w 586504"/>
                        <a:gd name="connsiteY2" fmla="*/ 237422 h 947738"/>
                        <a:gd name="connsiteX3" fmla="*/ 586504 w 586504"/>
                        <a:gd name="connsiteY3" fmla="*/ 947738 h 947738"/>
                        <a:gd name="connsiteX4" fmla="*/ 586504 w 586504"/>
                        <a:gd name="connsiteY4" fmla="*/ 947738 h 947738"/>
                        <a:gd name="connsiteX5" fmla="*/ 86647 w 586504"/>
                        <a:gd name="connsiteY5" fmla="*/ 942976 h 947738"/>
                        <a:gd name="connsiteX6" fmla="*/ 923 w 586504"/>
                        <a:gd name="connsiteY6" fmla="*/ 466022 h 947738"/>
                        <a:gd name="connsiteX7" fmla="*/ 257394 w 586504"/>
                        <a:gd name="connsiteY7" fmla="*/ 0 h 94773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86504" h="947738">
                          <a:moveTo>
                            <a:pt x="257394" y="0"/>
                          </a:moveTo>
                          <a:lnTo>
                            <a:pt x="349082" y="0"/>
                          </a:lnTo>
                          <a:cubicBezTo>
                            <a:pt x="480207" y="0"/>
                            <a:pt x="586504" y="106297"/>
                            <a:pt x="586504" y="237422"/>
                          </a:cubicBezTo>
                          <a:lnTo>
                            <a:pt x="586504" y="947738"/>
                          </a:lnTo>
                          <a:lnTo>
                            <a:pt x="586504" y="947738"/>
                          </a:lnTo>
                          <a:lnTo>
                            <a:pt x="86647" y="942976"/>
                          </a:lnTo>
                          <a:cubicBezTo>
                            <a:pt x="58072" y="783991"/>
                            <a:pt x="-8602" y="620960"/>
                            <a:pt x="923" y="466022"/>
                          </a:cubicBezTo>
                          <a:cubicBezTo>
                            <a:pt x="10448" y="311084"/>
                            <a:pt x="126269" y="0"/>
                            <a:pt x="257394" y="0"/>
                          </a:cubicBezTo>
                          <a:close/>
                        </a:path>
                      </a:pathLst>
                    </a:custGeom>
                    <a:solidFill>
                      <a:srgbClr val="00206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76" name="四角形: 上の 2 つの角を丸める 475">
                      <a:extLst>
                        <a:ext uri="{FF2B5EF4-FFF2-40B4-BE49-F238E27FC236}">
                          <a16:creationId xmlns:a16="http://schemas.microsoft.com/office/drawing/2014/main" id="{9B36C035-8518-419E-8470-A2F37D39325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9502" y="2489365"/>
                      <a:ext cx="566532" cy="1042907"/>
                    </a:xfrm>
                    <a:prstGeom prst="round2SameRect">
                      <a:avLst>
                        <a:gd name="adj1" fmla="val 41908"/>
                        <a:gd name="adj2" fmla="val 0"/>
                      </a:avLst>
                    </a:prstGeom>
                    <a:pattFill prst="plaid">
                      <a:fgClr>
                        <a:srgbClr val="FF0000"/>
                      </a:fgClr>
                      <a:bgClr>
                        <a:srgbClr val="FF6699"/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477" name="グループ化 476">
                      <a:extLst>
                        <a:ext uri="{FF2B5EF4-FFF2-40B4-BE49-F238E27FC236}">
                          <a16:creationId xmlns:a16="http://schemas.microsoft.com/office/drawing/2014/main" id="{45142311-097A-4539-97E7-CA4EFC64D09E}"/>
                        </a:ext>
                      </a:extLst>
                    </p:cNvPr>
                    <p:cNvGrpSpPr/>
                    <p:nvPr/>
                  </p:nvGrpSpPr>
                  <p:grpSpPr>
                    <a:xfrm rot="900000">
                      <a:off x="-28122" y="2662316"/>
                      <a:ext cx="88884" cy="201806"/>
                      <a:chOff x="-4310" y="2657554"/>
                      <a:chExt cx="88884" cy="201806"/>
                    </a:xfrm>
                  </p:grpSpPr>
                  <p:sp>
                    <p:nvSpPr>
                      <p:cNvPr id="479" name="円/楕円 82">
                        <a:extLst>
                          <a:ext uri="{FF2B5EF4-FFF2-40B4-BE49-F238E27FC236}">
                            <a16:creationId xmlns:a16="http://schemas.microsoft.com/office/drawing/2014/main" id="{71FDE58A-522F-4D75-B65A-DAA8FEB4E9F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68" y="2657554"/>
                        <a:ext cx="79406" cy="201806"/>
                      </a:xfrm>
                      <a:prstGeom prst="ellipse">
                        <a:avLst/>
                      </a:prstGeom>
                      <a:solidFill>
                        <a:srgbClr val="FFC000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80" name="円/楕円 83">
                        <a:extLst>
                          <a:ext uri="{FF2B5EF4-FFF2-40B4-BE49-F238E27FC236}">
                            <a16:creationId xmlns:a16="http://schemas.microsoft.com/office/drawing/2014/main" id="{407014B6-517C-45F2-9958-E9841065689A}"/>
                          </a:ext>
                        </a:extLst>
                      </p:cNvPr>
                      <p:cNvSpPr/>
                      <p:nvPr/>
                    </p:nvSpPr>
                    <p:spPr>
                      <a:xfrm flipH="1">
                        <a:off x="-4310" y="2684534"/>
                        <a:ext cx="59505" cy="147845"/>
                      </a:xfrm>
                      <a:prstGeom prst="ellipse">
                        <a:avLst/>
                      </a:prstGeom>
                      <a:solidFill>
                        <a:srgbClr val="FF0000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478" name="円/楕円 83">
                      <a:extLst>
                        <a:ext uri="{FF2B5EF4-FFF2-40B4-BE49-F238E27FC236}">
                          <a16:creationId xmlns:a16="http://schemas.microsoft.com/office/drawing/2014/main" id="{55788964-F212-44BA-9A05-5A6A6BB83B1E}"/>
                        </a:ext>
                      </a:extLst>
                    </p:cNvPr>
                    <p:cNvSpPr/>
                    <p:nvPr/>
                  </p:nvSpPr>
                  <p:spPr>
                    <a:xfrm rot="887567" flipH="1">
                      <a:off x="-4923" y="2707365"/>
                      <a:ext cx="27683" cy="41898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467" name="フリーフォーム: 図形 466">
                    <a:extLst>
                      <a:ext uri="{FF2B5EF4-FFF2-40B4-BE49-F238E27FC236}">
                        <a16:creationId xmlns:a16="http://schemas.microsoft.com/office/drawing/2014/main" id="{8A2DB967-0552-4484-8345-D7C72F405C6F}"/>
                      </a:ext>
                    </a:extLst>
                  </p:cNvPr>
                  <p:cNvSpPr/>
                  <p:nvPr/>
                </p:nvSpPr>
                <p:spPr>
                  <a:xfrm rot="556922" flipH="1">
                    <a:off x="1354440" y="2057383"/>
                    <a:ext cx="88900" cy="418745"/>
                  </a:xfrm>
                  <a:custGeom>
                    <a:avLst/>
                    <a:gdLst>
                      <a:gd name="connsiteX0" fmla="*/ 58779 w 88900"/>
                      <a:gd name="connsiteY0" fmla="*/ 0 h 418745"/>
                      <a:gd name="connsiteX1" fmla="*/ 19842 w 88900"/>
                      <a:gd name="connsiteY1" fmla="*/ 0 h 418745"/>
                      <a:gd name="connsiteX2" fmla="*/ 6986 w 88900"/>
                      <a:gd name="connsiteY2" fmla="*/ 56004 h 418745"/>
                      <a:gd name="connsiteX3" fmla="*/ 0 w 88900"/>
                      <a:gd name="connsiteY3" fmla="*/ 157638 h 418745"/>
                      <a:gd name="connsiteX4" fmla="*/ 88900 w 88900"/>
                      <a:gd name="connsiteY4" fmla="*/ 418745 h 418745"/>
                      <a:gd name="connsiteX5" fmla="*/ 88900 w 88900"/>
                      <a:gd name="connsiteY5" fmla="*/ 418743 h 418745"/>
                      <a:gd name="connsiteX6" fmla="*/ 44450 w 88900"/>
                      <a:gd name="connsiteY6" fmla="*/ 157637 h 418745"/>
                      <a:gd name="connsiteX7" fmla="*/ 56182 w 88900"/>
                      <a:gd name="connsiteY7" fmla="*/ 11675 h 4187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900" h="418745">
                        <a:moveTo>
                          <a:pt x="58779" y="0"/>
                        </a:moveTo>
                        <a:lnTo>
                          <a:pt x="19842" y="0"/>
                        </a:lnTo>
                        <a:lnTo>
                          <a:pt x="6986" y="56004"/>
                        </a:lnTo>
                        <a:cubicBezTo>
                          <a:pt x="2488" y="87242"/>
                          <a:pt x="0" y="121587"/>
                          <a:pt x="0" y="157638"/>
                        </a:cubicBezTo>
                        <a:cubicBezTo>
                          <a:pt x="0" y="301843"/>
                          <a:pt x="39802" y="418745"/>
                          <a:pt x="88900" y="418745"/>
                        </a:cubicBezTo>
                        <a:lnTo>
                          <a:pt x="88900" y="418743"/>
                        </a:lnTo>
                        <a:cubicBezTo>
                          <a:pt x="60918" y="357105"/>
                          <a:pt x="44450" y="260368"/>
                          <a:pt x="44450" y="157637"/>
                        </a:cubicBezTo>
                        <a:cubicBezTo>
                          <a:pt x="44450" y="106272"/>
                          <a:pt x="48567" y="56405"/>
                          <a:pt x="56182" y="11675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68" name="グループ化 467">
                    <a:extLst>
                      <a:ext uri="{FF2B5EF4-FFF2-40B4-BE49-F238E27FC236}">
                        <a16:creationId xmlns:a16="http://schemas.microsoft.com/office/drawing/2014/main" id="{B475BD0B-E4F5-4E9D-9BBC-C4DA567886E4}"/>
                      </a:ext>
                    </a:extLst>
                  </p:cNvPr>
                  <p:cNvGrpSpPr/>
                  <p:nvPr/>
                </p:nvGrpSpPr>
                <p:grpSpPr>
                  <a:xfrm>
                    <a:off x="1368308" y="1783038"/>
                    <a:ext cx="188990" cy="342286"/>
                    <a:chOff x="1368308" y="1783038"/>
                    <a:chExt cx="188990" cy="342286"/>
                  </a:xfrm>
                </p:grpSpPr>
                <p:sp>
                  <p:nvSpPr>
                    <p:cNvPr id="472" name="フリーフォーム: 図形 471">
                      <a:extLst>
                        <a:ext uri="{FF2B5EF4-FFF2-40B4-BE49-F238E27FC236}">
                          <a16:creationId xmlns:a16="http://schemas.microsoft.com/office/drawing/2014/main" id="{88016172-ECDA-4AD2-B398-5576BA9C1341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1368308" y="1783038"/>
                      <a:ext cx="188990" cy="342286"/>
                    </a:xfrm>
                    <a:custGeom>
                      <a:avLst/>
                      <a:gdLst>
                        <a:gd name="connsiteX0" fmla="*/ 109805 w 188990"/>
                        <a:gd name="connsiteY0" fmla="*/ 0 h 342286"/>
                        <a:gd name="connsiteX1" fmla="*/ 0 w 188990"/>
                        <a:gd name="connsiteY1" fmla="*/ 171143 h 342286"/>
                        <a:gd name="connsiteX2" fmla="*/ 109805 w 188990"/>
                        <a:gd name="connsiteY2" fmla="*/ 342286 h 342286"/>
                        <a:gd name="connsiteX3" fmla="*/ 111831 w 188990"/>
                        <a:gd name="connsiteY3" fmla="*/ 341648 h 342286"/>
                        <a:gd name="connsiteX4" fmla="*/ 188990 w 188990"/>
                        <a:gd name="connsiteY4" fmla="*/ 53688 h 342286"/>
                        <a:gd name="connsiteX5" fmla="*/ 187449 w 188990"/>
                        <a:gd name="connsiteY5" fmla="*/ 50126 h 342286"/>
                        <a:gd name="connsiteX6" fmla="*/ 109805 w 188990"/>
                        <a:gd name="connsiteY6" fmla="*/ 0 h 342286"/>
                        <a:gd name="connsiteX0" fmla="*/ 109805 w 188990"/>
                        <a:gd name="connsiteY0" fmla="*/ 0 h 342286"/>
                        <a:gd name="connsiteX1" fmla="*/ 0 w 188990"/>
                        <a:gd name="connsiteY1" fmla="*/ 171143 h 342286"/>
                        <a:gd name="connsiteX2" fmla="*/ 109805 w 188990"/>
                        <a:gd name="connsiteY2" fmla="*/ 342286 h 342286"/>
                        <a:gd name="connsiteX3" fmla="*/ 111831 w 188990"/>
                        <a:gd name="connsiteY3" fmla="*/ 341648 h 342286"/>
                        <a:gd name="connsiteX4" fmla="*/ 178321 w 188990"/>
                        <a:gd name="connsiteY4" fmla="*/ 93383 h 342286"/>
                        <a:gd name="connsiteX5" fmla="*/ 188990 w 188990"/>
                        <a:gd name="connsiteY5" fmla="*/ 53688 h 342286"/>
                        <a:gd name="connsiteX6" fmla="*/ 187449 w 188990"/>
                        <a:gd name="connsiteY6" fmla="*/ 50126 h 342286"/>
                        <a:gd name="connsiteX7" fmla="*/ 109805 w 188990"/>
                        <a:gd name="connsiteY7" fmla="*/ 0 h 342286"/>
                        <a:gd name="connsiteX0" fmla="*/ 178321 w 269761"/>
                        <a:gd name="connsiteY0" fmla="*/ 93383 h 342286"/>
                        <a:gd name="connsiteX1" fmla="*/ 188990 w 269761"/>
                        <a:gd name="connsiteY1" fmla="*/ 53688 h 342286"/>
                        <a:gd name="connsiteX2" fmla="*/ 187449 w 269761"/>
                        <a:gd name="connsiteY2" fmla="*/ 50126 h 342286"/>
                        <a:gd name="connsiteX3" fmla="*/ 109805 w 269761"/>
                        <a:gd name="connsiteY3" fmla="*/ 0 h 342286"/>
                        <a:gd name="connsiteX4" fmla="*/ 0 w 269761"/>
                        <a:gd name="connsiteY4" fmla="*/ 171143 h 342286"/>
                        <a:gd name="connsiteX5" fmla="*/ 109805 w 269761"/>
                        <a:gd name="connsiteY5" fmla="*/ 342286 h 342286"/>
                        <a:gd name="connsiteX6" fmla="*/ 111831 w 269761"/>
                        <a:gd name="connsiteY6" fmla="*/ 341648 h 342286"/>
                        <a:gd name="connsiteX7" fmla="*/ 269761 w 269761"/>
                        <a:gd name="connsiteY7" fmla="*/ 184823 h 342286"/>
                        <a:gd name="connsiteX0" fmla="*/ 188990 w 269761"/>
                        <a:gd name="connsiteY0" fmla="*/ 53688 h 342286"/>
                        <a:gd name="connsiteX1" fmla="*/ 187449 w 269761"/>
                        <a:gd name="connsiteY1" fmla="*/ 50126 h 342286"/>
                        <a:gd name="connsiteX2" fmla="*/ 109805 w 269761"/>
                        <a:gd name="connsiteY2" fmla="*/ 0 h 342286"/>
                        <a:gd name="connsiteX3" fmla="*/ 0 w 269761"/>
                        <a:gd name="connsiteY3" fmla="*/ 171143 h 342286"/>
                        <a:gd name="connsiteX4" fmla="*/ 109805 w 269761"/>
                        <a:gd name="connsiteY4" fmla="*/ 342286 h 342286"/>
                        <a:gd name="connsiteX5" fmla="*/ 111831 w 269761"/>
                        <a:gd name="connsiteY5" fmla="*/ 341648 h 342286"/>
                        <a:gd name="connsiteX6" fmla="*/ 269761 w 269761"/>
                        <a:gd name="connsiteY6" fmla="*/ 184823 h 342286"/>
                        <a:gd name="connsiteX0" fmla="*/ 188990 w 188990"/>
                        <a:gd name="connsiteY0" fmla="*/ 53688 h 342286"/>
                        <a:gd name="connsiteX1" fmla="*/ 187449 w 188990"/>
                        <a:gd name="connsiteY1" fmla="*/ 50126 h 342286"/>
                        <a:gd name="connsiteX2" fmla="*/ 109805 w 188990"/>
                        <a:gd name="connsiteY2" fmla="*/ 0 h 342286"/>
                        <a:gd name="connsiteX3" fmla="*/ 0 w 188990"/>
                        <a:gd name="connsiteY3" fmla="*/ 171143 h 342286"/>
                        <a:gd name="connsiteX4" fmla="*/ 109805 w 188990"/>
                        <a:gd name="connsiteY4" fmla="*/ 342286 h 342286"/>
                        <a:gd name="connsiteX5" fmla="*/ 111831 w 188990"/>
                        <a:gd name="connsiteY5" fmla="*/ 341648 h 3422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88990" h="342286">
                          <a:moveTo>
                            <a:pt x="188990" y="53688"/>
                          </a:moveTo>
                          <a:lnTo>
                            <a:pt x="187449" y="50126"/>
                          </a:lnTo>
                          <a:cubicBezTo>
                            <a:pt x="167578" y="19156"/>
                            <a:pt x="140127" y="0"/>
                            <a:pt x="109805" y="0"/>
                          </a:cubicBezTo>
                          <a:cubicBezTo>
                            <a:pt x="49161" y="0"/>
                            <a:pt x="0" y="76623"/>
                            <a:pt x="0" y="171143"/>
                          </a:cubicBezTo>
                          <a:cubicBezTo>
                            <a:pt x="0" y="265663"/>
                            <a:pt x="49161" y="342286"/>
                            <a:pt x="109805" y="342286"/>
                          </a:cubicBezTo>
                          <a:lnTo>
                            <a:pt x="111831" y="341648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73" name="フリーフォーム: 図形 472">
                      <a:extLst>
                        <a:ext uri="{FF2B5EF4-FFF2-40B4-BE49-F238E27FC236}">
                          <a16:creationId xmlns:a16="http://schemas.microsoft.com/office/drawing/2014/main" id="{52E2C096-29C9-4ADC-B941-D8168938E00D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1386510" y="1839869"/>
                      <a:ext cx="131404" cy="222946"/>
                    </a:xfrm>
                    <a:custGeom>
                      <a:avLst/>
                      <a:gdLst>
                        <a:gd name="connsiteX0" fmla="*/ 70049 w 131404"/>
                        <a:gd name="connsiteY0" fmla="*/ 0 h 222946"/>
                        <a:gd name="connsiteX1" fmla="*/ 0 w 131404"/>
                        <a:gd name="connsiteY1" fmla="*/ 111473 h 222946"/>
                        <a:gd name="connsiteX2" fmla="*/ 70049 w 131404"/>
                        <a:gd name="connsiteY2" fmla="*/ 222946 h 222946"/>
                        <a:gd name="connsiteX3" fmla="*/ 89572 w 131404"/>
                        <a:gd name="connsiteY3" fmla="*/ 216674 h 222946"/>
                        <a:gd name="connsiteX4" fmla="*/ 131404 w 131404"/>
                        <a:gd name="connsiteY4" fmla="*/ 60555 h 222946"/>
                        <a:gd name="connsiteX5" fmla="*/ 119581 w 131404"/>
                        <a:gd name="connsiteY5" fmla="*/ 32650 h 222946"/>
                        <a:gd name="connsiteX6" fmla="*/ 70049 w 131404"/>
                        <a:gd name="connsiteY6" fmla="*/ 0 h 2229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31404" h="222946">
                          <a:moveTo>
                            <a:pt x="70049" y="0"/>
                          </a:moveTo>
                          <a:cubicBezTo>
                            <a:pt x="31362" y="0"/>
                            <a:pt x="0" y="49908"/>
                            <a:pt x="0" y="111473"/>
                          </a:cubicBezTo>
                          <a:cubicBezTo>
                            <a:pt x="0" y="173038"/>
                            <a:pt x="31362" y="222946"/>
                            <a:pt x="70049" y="222946"/>
                          </a:cubicBezTo>
                          <a:lnTo>
                            <a:pt x="89572" y="216674"/>
                          </a:lnTo>
                          <a:lnTo>
                            <a:pt x="131404" y="60555"/>
                          </a:lnTo>
                          <a:lnTo>
                            <a:pt x="119581" y="32650"/>
                          </a:lnTo>
                          <a:cubicBezTo>
                            <a:pt x="106905" y="12477"/>
                            <a:pt x="89392" y="0"/>
                            <a:pt x="70049" y="0"/>
                          </a:cubicBezTo>
                          <a:close/>
                        </a:path>
                      </a:pathLst>
                    </a:cu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69" name="月 468">
                    <a:extLst>
                      <a:ext uri="{FF2B5EF4-FFF2-40B4-BE49-F238E27FC236}">
                        <a16:creationId xmlns:a16="http://schemas.microsoft.com/office/drawing/2014/main" id="{A2378CB3-8212-43FE-B3ED-A22E5524EB81}"/>
                      </a:ext>
                    </a:extLst>
                  </p:cNvPr>
                  <p:cNvSpPr/>
                  <p:nvPr/>
                </p:nvSpPr>
                <p:spPr>
                  <a:xfrm rot="21368376" flipH="1">
                    <a:off x="1351908" y="1630757"/>
                    <a:ext cx="88562" cy="424125"/>
                  </a:xfrm>
                  <a:prstGeom prst="moon">
                    <a:avLst>
                      <a:gd name="adj" fmla="val 46965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70" name="四角形: 上の 2 つの角を丸める 469">
                    <a:extLst>
                      <a:ext uri="{FF2B5EF4-FFF2-40B4-BE49-F238E27FC236}">
                        <a16:creationId xmlns:a16="http://schemas.microsoft.com/office/drawing/2014/main" id="{0A8ECDA6-9A14-44BB-99F0-982FBB7DDB98}"/>
                      </a:ext>
                    </a:extLst>
                  </p:cNvPr>
                  <p:cNvSpPr/>
                  <p:nvPr/>
                </p:nvSpPr>
                <p:spPr>
                  <a:xfrm>
                    <a:off x="1180773" y="2629771"/>
                    <a:ext cx="181463" cy="900900"/>
                  </a:xfrm>
                  <a:prstGeom prst="round2SameRect">
                    <a:avLst>
                      <a:gd name="adj1" fmla="val 40288"/>
                      <a:gd name="adj2" fmla="val 0"/>
                    </a:avLst>
                  </a:prstGeom>
                  <a:solidFill>
                    <a:srgbClr val="000000">
                      <a:alpha val="3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1" name="フリーフォーム: 図形 470">
                    <a:extLst>
                      <a:ext uri="{FF2B5EF4-FFF2-40B4-BE49-F238E27FC236}">
                        <a16:creationId xmlns:a16="http://schemas.microsoft.com/office/drawing/2014/main" id="{BB7B6A1E-A6C3-48F5-A5D0-1127072B6C99}"/>
                      </a:ext>
                    </a:extLst>
                  </p:cNvPr>
                  <p:cNvSpPr/>
                  <p:nvPr/>
                </p:nvSpPr>
                <p:spPr>
                  <a:xfrm flipH="1">
                    <a:off x="1206524" y="2584534"/>
                    <a:ext cx="328822" cy="947738"/>
                  </a:xfrm>
                  <a:custGeom>
                    <a:avLst/>
                    <a:gdLst>
                      <a:gd name="connsiteX0" fmla="*/ 42070 w 328822"/>
                      <a:gd name="connsiteY0" fmla="*/ 0 h 947738"/>
                      <a:gd name="connsiteX1" fmla="*/ 286752 w 328822"/>
                      <a:gd name="connsiteY1" fmla="*/ 0 h 947738"/>
                      <a:gd name="connsiteX2" fmla="*/ 315902 w 328822"/>
                      <a:gd name="connsiteY2" fmla="*/ 43235 h 947738"/>
                      <a:gd name="connsiteX3" fmla="*/ 328822 w 328822"/>
                      <a:gd name="connsiteY3" fmla="*/ 107231 h 947738"/>
                      <a:gd name="connsiteX4" fmla="*/ 328822 w 328822"/>
                      <a:gd name="connsiteY4" fmla="*/ 947738 h 947738"/>
                      <a:gd name="connsiteX5" fmla="*/ 0 w 328822"/>
                      <a:gd name="connsiteY5" fmla="*/ 947738 h 947738"/>
                      <a:gd name="connsiteX6" fmla="*/ 0 w 328822"/>
                      <a:gd name="connsiteY6" fmla="*/ 107231 h 947738"/>
                      <a:gd name="connsiteX7" fmla="*/ 12920 w 328822"/>
                      <a:gd name="connsiteY7" fmla="*/ 43235 h 947738"/>
                      <a:gd name="connsiteX0" fmla="*/ 315902 w 407342"/>
                      <a:gd name="connsiteY0" fmla="*/ 43235 h 947738"/>
                      <a:gd name="connsiteX1" fmla="*/ 328822 w 407342"/>
                      <a:gd name="connsiteY1" fmla="*/ 107231 h 947738"/>
                      <a:gd name="connsiteX2" fmla="*/ 328822 w 407342"/>
                      <a:gd name="connsiteY2" fmla="*/ 947738 h 947738"/>
                      <a:gd name="connsiteX3" fmla="*/ 0 w 407342"/>
                      <a:gd name="connsiteY3" fmla="*/ 947738 h 947738"/>
                      <a:gd name="connsiteX4" fmla="*/ 0 w 407342"/>
                      <a:gd name="connsiteY4" fmla="*/ 107231 h 947738"/>
                      <a:gd name="connsiteX5" fmla="*/ 12920 w 407342"/>
                      <a:gd name="connsiteY5" fmla="*/ 43235 h 947738"/>
                      <a:gd name="connsiteX6" fmla="*/ 42070 w 407342"/>
                      <a:gd name="connsiteY6" fmla="*/ 0 h 947738"/>
                      <a:gd name="connsiteX7" fmla="*/ 286752 w 407342"/>
                      <a:gd name="connsiteY7" fmla="*/ 0 h 947738"/>
                      <a:gd name="connsiteX8" fmla="*/ 407342 w 407342"/>
                      <a:gd name="connsiteY8" fmla="*/ 134675 h 947738"/>
                      <a:gd name="connsiteX0" fmla="*/ 315902 w 328822"/>
                      <a:gd name="connsiteY0" fmla="*/ 43235 h 947738"/>
                      <a:gd name="connsiteX1" fmla="*/ 328822 w 328822"/>
                      <a:gd name="connsiteY1" fmla="*/ 107231 h 947738"/>
                      <a:gd name="connsiteX2" fmla="*/ 328822 w 328822"/>
                      <a:gd name="connsiteY2" fmla="*/ 947738 h 947738"/>
                      <a:gd name="connsiteX3" fmla="*/ 0 w 328822"/>
                      <a:gd name="connsiteY3" fmla="*/ 947738 h 947738"/>
                      <a:gd name="connsiteX4" fmla="*/ 0 w 328822"/>
                      <a:gd name="connsiteY4" fmla="*/ 107231 h 947738"/>
                      <a:gd name="connsiteX5" fmla="*/ 12920 w 328822"/>
                      <a:gd name="connsiteY5" fmla="*/ 43235 h 947738"/>
                      <a:gd name="connsiteX6" fmla="*/ 42070 w 328822"/>
                      <a:gd name="connsiteY6" fmla="*/ 0 h 947738"/>
                      <a:gd name="connsiteX7" fmla="*/ 286752 w 328822"/>
                      <a:gd name="connsiteY7" fmla="*/ 0 h 947738"/>
                      <a:gd name="connsiteX0" fmla="*/ 315902 w 328822"/>
                      <a:gd name="connsiteY0" fmla="*/ 43235 h 947738"/>
                      <a:gd name="connsiteX1" fmla="*/ 328822 w 328822"/>
                      <a:gd name="connsiteY1" fmla="*/ 107231 h 947738"/>
                      <a:gd name="connsiteX2" fmla="*/ 328822 w 328822"/>
                      <a:gd name="connsiteY2" fmla="*/ 947738 h 947738"/>
                      <a:gd name="connsiteX3" fmla="*/ 0 w 328822"/>
                      <a:gd name="connsiteY3" fmla="*/ 947738 h 947738"/>
                      <a:gd name="connsiteX4" fmla="*/ 0 w 328822"/>
                      <a:gd name="connsiteY4" fmla="*/ 107231 h 947738"/>
                      <a:gd name="connsiteX5" fmla="*/ 12920 w 328822"/>
                      <a:gd name="connsiteY5" fmla="*/ 43235 h 947738"/>
                      <a:gd name="connsiteX6" fmla="*/ 42070 w 328822"/>
                      <a:gd name="connsiteY6" fmla="*/ 0 h 947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28822" h="947738">
                        <a:moveTo>
                          <a:pt x="315902" y="43235"/>
                        </a:moveTo>
                        <a:cubicBezTo>
                          <a:pt x="324222" y="62905"/>
                          <a:pt x="328822" y="84531"/>
                          <a:pt x="328822" y="107231"/>
                        </a:cubicBezTo>
                        <a:lnTo>
                          <a:pt x="328822" y="947738"/>
                        </a:lnTo>
                        <a:lnTo>
                          <a:pt x="0" y="947738"/>
                        </a:lnTo>
                        <a:lnTo>
                          <a:pt x="0" y="107231"/>
                        </a:lnTo>
                        <a:cubicBezTo>
                          <a:pt x="0" y="84531"/>
                          <a:pt x="4601" y="62905"/>
                          <a:pt x="12920" y="43235"/>
                        </a:cubicBezTo>
                        <a:lnTo>
                          <a:pt x="42070" y="0"/>
                        </a:lnTo>
                      </a:path>
                    </a:pathLst>
                  </a:custGeom>
                  <a:pattFill prst="plaid">
                    <a:fgClr>
                      <a:srgbClr val="FF0000"/>
                    </a:fgClr>
                    <a:bgClr>
                      <a:srgbClr val="FF6699"/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59" name="フリーフォーム: 図形 458">
                  <a:extLst>
                    <a:ext uri="{FF2B5EF4-FFF2-40B4-BE49-F238E27FC236}">
                      <a16:creationId xmlns:a16="http://schemas.microsoft.com/office/drawing/2014/main" id="{593E5752-1EFB-4922-87A7-5675C538A5DD}"/>
                    </a:ext>
                  </a:extLst>
                </p:cNvPr>
                <p:cNvSpPr/>
                <p:nvPr/>
              </p:nvSpPr>
              <p:spPr>
                <a:xfrm>
                  <a:off x="117638" y="1665934"/>
                  <a:ext cx="180683" cy="99780"/>
                </a:xfrm>
                <a:custGeom>
                  <a:avLst/>
                  <a:gdLst>
                    <a:gd name="connsiteX0" fmla="*/ 167194 w 168415"/>
                    <a:gd name="connsiteY0" fmla="*/ 0 h 93005"/>
                    <a:gd name="connsiteX1" fmla="*/ 158784 w 168415"/>
                    <a:gd name="connsiteY1" fmla="*/ 35723 h 93005"/>
                    <a:gd name="connsiteX2" fmla="*/ 128082 w 168415"/>
                    <a:gd name="connsiteY2" fmla="*/ 55441 h 93005"/>
                    <a:gd name="connsiteX3" fmla="*/ 128790 w 168415"/>
                    <a:gd name="connsiteY3" fmla="*/ 56696 h 93005"/>
                    <a:gd name="connsiteX4" fmla="*/ 134970 w 168415"/>
                    <a:gd name="connsiteY4" fmla="*/ 89960 h 93005"/>
                    <a:gd name="connsiteX5" fmla="*/ 108717 w 168415"/>
                    <a:gd name="connsiteY5" fmla="*/ 91145 h 93005"/>
                    <a:gd name="connsiteX6" fmla="*/ 66149 w 168415"/>
                    <a:gd name="connsiteY6" fmla="*/ 32848 h 93005"/>
                    <a:gd name="connsiteX7" fmla="*/ 26275 w 168415"/>
                    <a:gd name="connsiteY7" fmla="*/ 93005 h 93005"/>
                    <a:gd name="connsiteX8" fmla="*/ 0 w 168415"/>
                    <a:gd name="connsiteY8" fmla="*/ 93005 h 93005"/>
                    <a:gd name="connsiteX9" fmla="*/ 65557 w 168415"/>
                    <a:gd name="connsiteY9" fmla="*/ 6577 h 93005"/>
                    <a:gd name="connsiteX10" fmla="*/ 113686 w 168415"/>
                    <a:gd name="connsiteY10" fmla="*/ 29938 h 93005"/>
                    <a:gd name="connsiteX11" fmla="*/ 120032 w 168415"/>
                    <a:gd name="connsiteY11" fmla="*/ 41180 h 93005"/>
                    <a:gd name="connsiteX12" fmla="*/ 148914 w 168415"/>
                    <a:gd name="connsiteY12" fmla="*/ 26241 h 93005"/>
                    <a:gd name="connsiteX13" fmla="*/ 167194 w 168415"/>
                    <a:gd name="connsiteY13" fmla="*/ 0 h 93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68415" h="93005">
                      <a:moveTo>
                        <a:pt x="167194" y="0"/>
                      </a:moveTo>
                      <a:cubicBezTo>
                        <a:pt x="170462" y="12195"/>
                        <a:pt x="167008" y="24954"/>
                        <a:pt x="158784" y="35723"/>
                      </a:cubicBezTo>
                      <a:lnTo>
                        <a:pt x="128082" y="55441"/>
                      </a:lnTo>
                      <a:lnTo>
                        <a:pt x="128790" y="56696"/>
                      </a:lnTo>
                      <a:cubicBezTo>
                        <a:pt x="132460" y="66847"/>
                        <a:pt x="134643" y="78083"/>
                        <a:pt x="134970" y="89960"/>
                      </a:cubicBezTo>
                      <a:lnTo>
                        <a:pt x="108717" y="91145"/>
                      </a:lnTo>
                      <a:cubicBezTo>
                        <a:pt x="108012" y="57872"/>
                        <a:pt x="88940" y="31752"/>
                        <a:pt x="66149" y="32848"/>
                      </a:cubicBezTo>
                      <a:cubicBezTo>
                        <a:pt x="43918" y="33917"/>
                        <a:pt x="26275" y="60534"/>
                        <a:pt x="26275" y="93005"/>
                      </a:cubicBezTo>
                      <a:lnTo>
                        <a:pt x="0" y="93005"/>
                      </a:lnTo>
                      <a:cubicBezTo>
                        <a:pt x="0" y="46225"/>
                        <a:pt x="29048" y="7928"/>
                        <a:pt x="65557" y="6577"/>
                      </a:cubicBezTo>
                      <a:cubicBezTo>
                        <a:pt x="84107" y="5890"/>
                        <a:pt x="101134" y="14859"/>
                        <a:pt x="113686" y="29938"/>
                      </a:cubicBezTo>
                      <a:lnTo>
                        <a:pt x="120032" y="41180"/>
                      </a:lnTo>
                      <a:lnTo>
                        <a:pt x="148914" y="26241"/>
                      </a:lnTo>
                      <a:cubicBezTo>
                        <a:pt x="157579" y="18849"/>
                        <a:pt x="164008" y="9816"/>
                        <a:pt x="167194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712" name="グループ化 711">
              <a:extLst>
                <a:ext uri="{FF2B5EF4-FFF2-40B4-BE49-F238E27FC236}">
                  <a16:creationId xmlns:a16="http://schemas.microsoft.com/office/drawing/2014/main" id="{B2F9D4DF-91AC-4233-9653-CC81AFECF453}"/>
                </a:ext>
              </a:extLst>
            </p:cNvPr>
            <p:cNvGrpSpPr/>
            <p:nvPr/>
          </p:nvGrpSpPr>
          <p:grpSpPr>
            <a:xfrm>
              <a:off x="1881631" y="5084469"/>
              <a:ext cx="517256" cy="325063"/>
              <a:chOff x="1821834" y="2152930"/>
              <a:chExt cx="674136" cy="423655"/>
            </a:xfrm>
            <a:solidFill>
              <a:srgbClr val="00B0F0">
                <a:alpha val="50000"/>
              </a:srgbClr>
            </a:solidFill>
          </p:grpSpPr>
          <p:sp>
            <p:nvSpPr>
              <p:cNvPr id="713" name="楕円 8">
                <a:extLst>
                  <a:ext uri="{FF2B5EF4-FFF2-40B4-BE49-F238E27FC236}">
                    <a16:creationId xmlns:a16="http://schemas.microsoft.com/office/drawing/2014/main" id="{AA6BC5BD-F62D-4DEA-8A47-867F03DB29AD}"/>
                  </a:ext>
                </a:extLst>
              </p:cNvPr>
              <p:cNvSpPr/>
              <p:nvPr/>
            </p:nvSpPr>
            <p:spPr>
              <a:xfrm rot="5400000">
                <a:off x="2250297" y="2141249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4" name="楕円 8">
                <a:extLst>
                  <a:ext uri="{FF2B5EF4-FFF2-40B4-BE49-F238E27FC236}">
                    <a16:creationId xmlns:a16="http://schemas.microsoft.com/office/drawing/2014/main" id="{0469CAB1-2C5A-485A-A349-C934789DC532}"/>
                  </a:ext>
                </a:extLst>
              </p:cNvPr>
              <p:cNvSpPr/>
              <p:nvPr/>
            </p:nvSpPr>
            <p:spPr>
              <a:xfrm rot="4500000">
                <a:off x="2150069" y="2258808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5" name="楕円 8">
                <a:extLst>
                  <a:ext uri="{FF2B5EF4-FFF2-40B4-BE49-F238E27FC236}">
                    <a16:creationId xmlns:a16="http://schemas.microsoft.com/office/drawing/2014/main" id="{3B6D29F3-3A4E-42C6-A86C-53A2DCC15CCD}"/>
                  </a:ext>
                </a:extLst>
              </p:cNvPr>
              <p:cNvSpPr/>
              <p:nvPr/>
            </p:nvSpPr>
            <p:spPr>
              <a:xfrm rot="2700000">
                <a:off x="2303257" y="2346404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6" name="楕円 8">
                <a:extLst>
                  <a:ext uri="{FF2B5EF4-FFF2-40B4-BE49-F238E27FC236}">
                    <a16:creationId xmlns:a16="http://schemas.microsoft.com/office/drawing/2014/main" id="{FAEEDABD-40B1-408B-A30D-4169F1C098CD}"/>
                  </a:ext>
                </a:extLst>
              </p:cNvPr>
              <p:cNvSpPr/>
              <p:nvPr/>
            </p:nvSpPr>
            <p:spPr>
              <a:xfrm rot="5400000">
                <a:off x="2414874" y="2203151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7" name="楕円 8">
                <a:extLst>
                  <a:ext uri="{FF2B5EF4-FFF2-40B4-BE49-F238E27FC236}">
                    <a16:creationId xmlns:a16="http://schemas.microsoft.com/office/drawing/2014/main" id="{0E39DDCC-6ED8-422A-8C5F-CB2A1645084E}"/>
                  </a:ext>
                </a:extLst>
              </p:cNvPr>
              <p:cNvSpPr/>
              <p:nvPr/>
            </p:nvSpPr>
            <p:spPr>
              <a:xfrm rot="4500000">
                <a:off x="1996804" y="2178253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8" name="楕円 8">
                <a:extLst>
                  <a:ext uri="{FF2B5EF4-FFF2-40B4-BE49-F238E27FC236}">
                    <a16:creationId xmlns:a16="http://schemas.microsoft.com/office/drawing/2014/main" id="{7DD9A302-C093-454E-B916-66D10A6607AF}"/>
                  </a:ext>
                </a:extLst>
              </p:cNvPr>
              <p:cNvSpPr/>
              <p:nvPr/>
            </p:nvSpPr>
            <p:spPr>
              <a:xfrm rot="2700000">
                <a:off x="2087935" y="2442178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9" name="楕円 8">
                <a:extLst>
                  <a:ext uri="{FF2B5EF4-FFF2-40B4-BE49-F238E27FC236}">
                    <a16:creationId xmlns:a16="http://schemas.microsoft.com/office/drawing/2014/main" id="{AE085F3E-0EFC-4F3C-A29C-DE5D2B578092}"/>
                  </a:ext>
                </a:extLst>
              </p:cNvPr>
              <p:cNvSpPr/>
              <p:nvPr/>
            </p:nvSpPr>
            <p:spPr>
              <a:xfrm rot="900000">
                <a:off x="2450250" y="2405087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0" name="楕円 8">
                <a:extLst>
                  <a:ext uri="{FF2B5EF4-FFF2-40B4-BE49-F238E27FC236}">
                    <a16:creationId xmlns:a16="http://schemas.microsoft.com/office/drawing/2014/main" id="{DF32068F-08B2-4246-9CD1-27C53B3B7D90}"/>
                  </a:ext>
                </a:extLst>
              </p:cNvPr>
              <p:cNvSpPr/>
              <p:nvPr/>
            </p:nvSpPr>
            <p:spPr>
              <a:xfrm rot="2700000">
                <a:off x="1881871" y="2431885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1" name="楕円 8">
                <a:extLst>
                  <a:ext uri="{FF2B5EF4-FFF2-40B4-BE49-F238E27FC236}">
                    <a16:creationId xmlns:a16="http://schemas.microsoft.com/office/drawing/2014/main" id="{0720519A-B86C-46E2-BFD5-40A5B819DCE4}"/>
                  </a:ext>
                </a:extLst>
              </p:cNvPr>
              <p:cNvSpPr/>
              <p:nvPr/>
            </p:nvSpPr>
            <p:spPr>
              <a:xfrm rot="900000">
                <a:off x="2282663" y="2507504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2" name="楕円 8">
                <a:extLst>
                  <a:ext uri="{FF2B5EF4-FFF2-40B4-BE49-F238E27FC236}">
                    <a16:creationId xmlns:a16="http://schemas.microsoft.com/office/drawing/2014/main" id="{A4F687CB-0D41-4890-9662-4DDE1BD28E23}"/>
                  </a:ext>
                </a:extLst>
              </p:cNvPr>
              <p:cNvSpPr/>
              <p:nvPr/>
            </p:nvSpPr>
            <p:spPr>
              <a:xfrm rot="4500000">
                <a:off x="1833515" y="2271223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23" name="グループ化 722">
              <a:extLst>
                <a:ext uri="{FF2B5EF4-FFF2-40B4-BE49-F238E27FC236}">
                  <a16:creationId xmlns:a16="http://schemas.microsoft.com/office/drawing/2014/main" id="{06A46A4C-8738-4379-BC86-5B9030D1A632}"/>
                </a:ext>
              </a:extLst>
            </p:cNvPr>
            <p:cNvGrpSpPr/>
            <p:nvPr/>
          </p:nvGrpSpPr>
          <p:grpSpPr>
            <a:xfrm flipH="1">
              <a:off x="1557917" y="5222250"/>
              <a:ext cx="517256" cy="325063"/>
              <a:chOff x="1821834" y="2152930"/>
              <a:chExt cx="674136" cy="423655"/>
            </a:xfrm>
            <a:solidFill>
              <a:srgbClr val="00B0F0">
                <a:alpha val="50000"/>
              </a:srgbClr>
            </a:solidFill>
          </p:grpSpPr>
          <p:sp>
            <p:nvSpPr>
              <p:cNvPr id="724" name="楕円 8">
                <a:extLst>
                  <a:ext uri="{FF2B5EF4-FFF2-40B4-BE49-F238E27FC236}">
                    <a16:creationId xmlns:a16="http://schemas.microsoft.com/office/drawing/2014/main" id="{328A36D2-5414-4732-BDEA-A0964739A0C8}"/>
                  </a:ext>
                </a:extLst>
              </p:cNvPr>
              <p:cNvSpPr/>
              <p:nvPr/>
            </p:nvSpPr>
            <p:spPr>
              <a:xfrm rot="5400000">
                <a:off x="2250297" y="2141249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5" name="楕円 8">
                <a:extLst>
                  <a:ext uri="{FF2B5EF4-FFF2-40B4-BE49-F238E27FC236}">
                    <a16:creationId xmlns:a16="http://schemas.microsoft.com/office/drawing/2014/main" id="{12452D25-394D-4739-9D33-D58566117EFA}"/>
                  </a:ext>
                </a:extLst>
              </p:cNvPr>
              <p:cNvSpPr/>
              <p:nvPr/>
            </p:nvSpPr>
            <p:spPr>
              <a:xfrm rot="4500000">
                <a:off x="2150069" y="2258808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6" name="楕円 8">
                <a:extLst>
                  <a:ext uri="{FF2B5EF4-FFF2-40B4-BE49-F238E27FC236}">
                    <a16:creationId xmlns:a16="http://schemas.microsoft.com/office/drawing/2014/main" id="{249A0425-3780-452E-B15D-781BA89AC379}"/>
                  </a:ext>
                </a:extLst>
              </p:cNvPr>
              <p:cNvSpPr/>
              <p:nvPr/>
            </p:nvSpPr>
            <p:spPr>
              <a:xfrm rot="2700000">
                <a:off x="2303257" y="2346404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7" name="楕円 8">
                <a:extLst>
                  <a:ext uri="{FF2B5EF4-FFF2-40B4-BE49-F238E27FC236}">
                    <a16:creationId xmlns:a16="http://schemas.microsoft.com/office/drawing/2014/main" id="{F8B552C8-58F3-4C70-B3F8-BAC1CEF57555}"/>
                  </a:ext>
                </a:extLst>
              </p:cNvPr>
              <p:cNvSpPr/>
              <p:nvPr/>
            </p:nvSpPr>
            <p:spPr>
              <a:xfrm rot="5400000">
                <a:off x="2414874" y="2203151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8" name="楕円 8">
                <a:extLst>
                  <a:ext uri="{FF2B5EF4-FFF2-40B4-BE49-F238E27FC236}">
                    <a16:creationId xmlns:a16="http://schemas.microsoft.com/office/drawing/2014/main" id="{83BE9627-4CBE-4815-B9BE-A3B6B0B6F09E}"/>
                  </a:ext>
                </a:extLst>
              </p:cNvPr>
              <p:cNvSpPr/>
              <p:nvPr/>
            </p:nvSpPr>
            <p:spPr>
              <a:xfrm rot="4500000">
                <a:off x="1996804" y="2178253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9" name="楕円 8">
                <a:extLst>
                  <a:ext uri="{FF2B5EF4-FFF2-40B4-BE49-F238E27FC236}">
                    <a16:creationId xmlns:a16="http://schemas.microsoft.com/office/drawing/2014/main" id="{B81E70AF-C52C-4120-889A-6447581F9734}"/>
                  </a:ext>
                </a:extLst>
              </p:cNvPr>
              <p:cNvSpPr/>
              <p:nvPr/>
            </p:nvSpPr>
            <p:spPr>
              <a:xfrm rot="2700000">
                <a:off x="2087935" y="2442178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0" name="楕円 8">
                <a:extLst>
                  <a:ext uri="{FF2B5EF4-FFF2-40B4-BE49-F238E27FC236}">
                    <a16:creationId xmlns:a16="http://schemas.microsoft.com/office/drawing/2014/main" id="{4C4FF3EB-5B25-45A1-B973-F035DEB82F83}"/>
                  </a:ext>
                </a:extLst>
              </p:cNvPr>
              <p:cNvSpPr/>
              <p:nvPr/>
            </p:nvSpPr>
            <p:spPr>
              <a:xfrm rot="900000">
                <a:off x="2450250" y="2405087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1" name="楕円 8">
                <a:extLst>
                  <a:ext uri="{FF2B5EF4-FFF2-40B4-BE49-F238E27FC236}">
                    <a16:creationId xmlns:a16="http://schemas.microsoft.com/office/drawing/2014/main" id="{DCBA3A63-08D4-4BD3-9987-DC3A9D66E6FD}"/>
                  </a:ext>
                </a:extLst>
              </p:cNvPr>
              <p:cNvSpPr/>
              <p:nvPr/>
            </p:nvSpPr>
            <p:spPr>
              <a:xfrm rot="2700000">
                <a:off x="1881871" y="2431885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2" name="楕円 8">
                <a:extLst>
                  <a:ext uri="{FF2B5EF4-FFF2-40B4-BE49-F238E27FC236}">
                    <a16:creationId xmlns:a16="http://schemas.microsoft.com/office/drawing/2014/main" id="{096B46D0-0123-4B4D-8CA1-432D2DC97354}"/>
                  </a:ext>
                </a:extLst>
              </p:cNvPr>
              <p:cNvSpPr/>
              <p:nvPr/>
            </p:nvSpPr>
            <p:spPr>
              <a:xfrm rot="900000">
                <a:off x="2282663" y="2507504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3" name="楕円 8">
                <a:extLst>
                  <a:ext uri="{FF2B5EF4-FFF2-40B4-BE49-F238E27FC236}">
                    <a16:creationId xmlns:a16="http://schemas.microsoft.com/office/drawing/2014/main" id="{BEC6CF7A-0809-4769-9D0E-20711A402B4C}"/>
                  </a:ext>
                </a:extLst>
              </p:cNvPr>
              <p:cNvSpPr/>
              <p:nvPr/>
            </p:nvSpPr>
            <p:spPr>
              <a:xfrm rot="4500000">
                <a:off x="1833515" y="2271223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60" name="グループ化 759">
            <a:extLst>
              <a:ext uri="{FF2B5EF4-FFF2-40B4-BE49-F238E27FC236}">
                <a16:creationId xmlns:a16="http://schemas.microsoft.com/office/drawing/2014/main" id="{265EE8F3-1624-4995-80BE-8E4F85B4A2E7}"/>
              </a:ext>
            </a:extLst>
          </p:cNvPr>
          <p:cNvGrpSpPr/>
          <p:nvPr/>
        </p:nvGrpSpPr>
        <p:grpSpPr>
          <a:xfrm>
            <a:off x="3682881" y="4295255"/>
            <a:ext cx="2530844" cy="2151240"/>
            <a:chOff x="3682881" y="4295255"/>
            <a:chExt cx="2530844" cy="2151240"/>
          </a:xfrm>
        </p:grpSpPr>
        <p:grpSp>
          <p:nvGrpSpPr>
            <p:cNvPr id="622" name="グループ化 621">
              <a:extLst>
                <a:ext uri="{FF2B5EF4-FFF2-40B4-BE49-F238E27FC236}">
                  <a16:creationId xmlns:a16="http://schemas.microsoft.com/office/drawing/2014/main" id="{D7204242-C23D-40C8-98B9-FC8FC694BAF8}"/>
                </a:ext>
              </a:extLst>
            </p:cNvPr>
            <p:cNvGrpSpPr/>
            <p:nvPr/>
          </p:nvGrpSpPr>
          <p:grpSpPr>
            <a:xfrm>
              <a:off x="3682881" y="4295255"/>
              <a:ext cx="2530844" cy="2151240"/>
              <a:chOff x="4381744" y="3809124"/>
              <a:chExt cx="3102757" cy="2637371"/>
            </a:xfrm>
          </p:grpSpPr>
          <p:grpSp>
            <p:nvGrpSpPr>
              <p:cNvPr id="561" name="グループ化 560">
                <a:extLst>
                  <a:ext uri="{FF2B5EF4-FFF2-40B4-BE49-F238E27FC236}">
                    <a16:creationId xmlns:a16="http://schemas.microsoft.com/office/drawing/2014/main" id="{7971C23C-6B2E-4F67-A090-DBB52CACF9F3}"/>
                  </a:ext>
                </a:extLst>
              </p:cNvPr>
              <p:cNvGrpSpPr/>
              <p:nvPr/>
            </p:nvGrpSpPr>
            <p:grpSpPr>
              <a:xfrm flipH="1">
                <a:off x="4381744" y="3809124"/>
                <a:ext cx="1239213" cy="2637371"/>
                <a:chOff x="4454521" y="4005067"/>
                <a:chExt cx="1147146" cy="2441428"/>
              </a:xfrm>
            </p:grpSpPr>
            <p:grpSp>
              <p:nvGrpSpPr>
                <p:cNvPr id="562" name="グループ化 561">
                  <a:extLst>
                    <a:ext uri="{FF2B5EF4-FFF2-40B4-BE49-F238E27FC236}">
                      <a16:creationId xmlns:a16="http://schemas.microsoft.com/office/drawing/2014/main" id="{07032ADF-A643-496C-A59B-2B5A4BC6060A}"/>
                    </a:ext>
                  </a:extLst>
                </p:cNvPr>
                <p:cNvGrpSpPr/>
                <p:nvPr/>
              </p:nvGrpSpPr>
              <p:grpSpPr>
                <a:xfrm>
                  <a:off x="4454521" y="4005067"/>
                  <a:ext cx="1147146" cy="2441428"/>
                  <a:chOff x="3876551" y="4005067"/>
                  <a:chExt cx="1147146" cy="2441428"/>
                </a:xfrm>
              </p:grpSpPr>
              <p:sp>
                <p:nvSpPr>
                  <p:cNvPr id="564" name="フリーフォーム: 図形 563">
                    <a:extLst>
                      <a:ext uri="{FF2B5EF4-FFF2-40B4-BE49-F238E27FC236}">
                        <a16:creationId xmlns:a16="http://schemas.microsoft.com/office/drawing/2014/main" id="{4E47B864-6CC4-4BE1-86A2-B4740F6F17A4}"/>
                      </a:ext>
                    </a:extLst>
                  </p:cNvPr>
                  <p:cNvSpPr/>
                  <p:nvPr/>
                </p:nvSpPr>
                <p:spPr>
                  <a:xfrm>
                    <a:off x="4259469" y="5086048"/>
                    <a:ext cx="248020" cy="361687"/>
                  </a:xfrm>
                  <a:custGeom>
                    <a:avLst/>
                    <a:gdLst>
                      <a:gd name="connsiteX0" fmla="*/ 22650 w 248020"/>
                      <a:gd name="connsiteY0" fmla="*/ 0 h 258102"/>
                      <a:gd name="connsiteX1" fmla="*/ 225369 w 248020"/>
                      <a:gd name="connsiteY1" fmla="*/ 0 h 258102"/>
                      <a:gd name="connsiteX2" fmla="*/ 248020 w 248020"/>
                      <a:gd name="connsiteY2" fmla="*/ 258102 h 258102"/>
                      <a:gd name="connsiteX3" fmla="*/ 0 w 248020"/>
                      <a:gd name="connsiteY3" fmla="*/ 258102 h 2581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48020" h="258102">
                        <a:moveTo>
                          <a:pt x="22650" y="0"/>
                        </a:moveTo>
                        <a:lnTo>
                          <a:pt x="225369" y="0"/>
                        </a:lnTo>
                        <a:lnTo>
                          <a:pt x="248020" y="258102"/>
                        </a:lnTo>
                        <a:lnTo>
                          <a:pt x="0" y="258102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65" name="楕円 564">
                    <a:extLst>
                      <a:ext uri="{FF2B5EF4-FFF2-40B4-BE49-F238E27FC236}">
                        <a16:creationId xmlns:a16="http://schemas.microsoft.com/office/drawing/2014/main" id="{1D516637-7CA4-43D5-918D-CBB9BD975CA2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3879173" y="4306425"/>
                    <a:ext cx="732633" cy="462220"/>
                  </a:xfrm>
                  <a:prstGeom prst="ellipse">
                    <a:avLst/>
                  </a:prstGeom>
                  <a:pattFill prst="dkVert">
                    <a:fgClr>
                      <a:schemeClr val="bg1">
                        <a:lumMod val="7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66" name="フリーフォーム: 図形 565">
                    <a:extLst>
                      <a:ext uri="{FF2B5EF4-FFF2-40B4-BE49-F238E27FC236}">
                        <a16:creationId xmlns:a16="http://schemas.microsoft.com/office/drawing/2014/main" id="{ABA21F44-20E9-458C-90A2-A5C41715830E}"/>
                      </a:ext>
                    </a:extLst>
                  </p:cNvPr>
                  <p:cNvSpPr/>
                  <p:nvPr/>
                </p:nvSpPr>
                <p:spPr>
                  <a:xfrm>
                    <a:off x="3876551" y="4266450"/>
                    <a:ext cx="918380" cy="1054041"/>
                  </a:xfrm>
                  <a:custGeom>
                    <a:avLst/>
                    <a:gdLst>
                      <a:gd name="connsiteX0" fmla="*/ 507499 w 940466"/>
                      <a:gd name="connsiteY0" fmla="*/ 0 h 1034670"/>
                      <a:gd name="connsiteX1" fmla="*/ 939767 w 940466"/>
                      <a:gd name="connsiteY1" fmla="*/ 489417 h 1034670"/>
                      <a:gd name="connsiteX2" fmla="*/ 617792 w 940466"/>
                      <a:gd name="connsiteY2" fmla="*/ 985344 h 1034670"/>
                      <a:gd name="connsiteX3" fmla="*/ 546354 w 940466"/>
                      <a:gd name="connsiteY3" fmla="*/ 830563 h 1034670"/>
                      <a:gd name="connsiteX4" fmla="*/ 243973 w 940466"/>
                      <a:gd name="connsiteY4" fmla="*/ 1033660 h 1034670"/>
                      <a:gd name="connsiteX5" fmla="*/ 90768 w 940466"/>
                      <a:gd name="connsiteY5" fmla="*/ 907892 h 1034670"/>
                      <a:gd name="connsiteX6" fmla="*/ 86786 w 940466"/>
                      <a:gd name="connsiteY6" fmla="*/ 894624 h 1034670"/>
                      <a:gd name="connsiteX7" fmla="*/ 92123 w 940466"/>
                      <a:gd name="connsiteY7" fmla="*/ 893038 h 1034670"/>
                      <a:gd name="connsiteX8" fmla="*/ 125336 w 940466"/>
                      <a:gd name="connsiteY8" fmla="*/ 870299 h 1034670"/>
                      <a:gd name="connsiteX9" fmla="*/ 92123 w 940466"/>
                      <a:gd name="connsiteY9" fmla="*/ 875066 h 1034670"/>
                      <a:gd name="connsiteX10" fmla="*/ 81632 w 940466"/>
                      <a:gd name="connsiteY10" fmla="*/ 877453 h 1034670"/>
                      <a:gd name="connsiteX11" fmla="*/ 72942 w 940466"/>
                      <a:gd name="connsiteY11" fmla="*/ 848502 h 1034670"/>
                      <a:gd name="connsiteX12" fmla="*/ 57933 w 940466"/>
                      <a:gd name="connsiteY12" fmla="*/ 772181 h 1034670"/>
                      <a:gd name="connsiteX13" fmla="*/ 58 w 940466"/>
                      <a:gd name="connsiteY13" fmla="*/ 739896 h 1034670"/>
                      <a:gd name="connsiteX14" fmla="*/ 66191 w 940466"/>
                      <a:gd name="connsiteY14" fmla="*/ 561386 h 1034670"/>
                      <a:gd name="connsiteX15" fmla="*/ 46067 w 940466"/>
                      <a:gd name="connsiteY15" fmla="*/ 445833 h 1034670"/>
                      <a:gd name="connsiteX16" fmla="*/ 44355 w 940466"/>
                      <a:gd name="connsiteY16" fmla="*/ 377474 h 1034670"/>
                      <a:gd name="connsiteX17" fmla="*/ 507499 w 940466"/>
                      <a:gd name="connsiteY17" fmla="*/ 0 h 1034670"/>
                      <a:gd name="connsiteX0" fmla="*/ 546354 w 940466"/>
                      <a:gd name="connsiteY0" fmla="*/ 830563 h 1034670"/>
                      <a:gd name="connsiteX1" fmla="*/ 243973 w 940466"/>
                      <a:gd name="connsiteY1" fmla="*/ 1033660 h 1034670"/>
                      <a:gd name="connsiteX2" fmla="*/ 90768 w 940466"/>
                      <a:gd name="connsiteY2" fmla="*/ 907892 h 1034670"/>
                      <a:gd name="connsiteX3" fmla="*/ 86786 w 940466"/>
                      <a:gd name="connsiteY3" fmla="*/ 894624 h 1034670"/>
                      <a:gd name="connsiteX4" fmla="*/ 92123 w 940466"/>
                      <a:gd name="connsiteY4" fmla="*/ 893038 h 1034670"/>
                      <a:gd name="connsiteX5" fmla="*/ 125336 w 940466"/>
                      <a:gd name="connsiteY5" fmla="*/ 870299 h 1034670"/>
                      <a:gd name="connsiteX6" fmla="*/ 92123 w 940466"/>
                      <a:gd name="connsiteY6" fmla="*/ 875066 h 1034670"/>
                      <a:gd name="connsiteX7" fmla="*/ 81632 w 940466"/>
                      <a:gd name="connsiteY7" fmla="*/ 877453 h 1034670"/>
                      <a:gd name="connsiteX8" fmla="*/ 72942 w 940466"/>
                      <a:gd name="connsiteY8" fmla="*/ 848502 h 1034670"/>
                      <a:gd name="connsiteX9" fmla="*/ 57933 w 940466"/>
                      <a:gd name="connsiteY9" fmla="*/ 772181 h 1034670"/>
                      <a:gd name="connsiteX10" fmla="*/ 58 w 940466"/>
                      <a:gd name="connsiteY10" fmla="*/ 739896 h 1034670"/>
                      <a:gd name="connsiteX11" fmla="*/ 66191 w 940466"/>
                      <a:gd name="connsiteY11" fmla="*/ 561386 h 1034670"/>
                      <a:gd name="connsiteX12" fmla="*/ 46067 w 940466"/>
                      <a:gd name="connsiteY12" fmla="*/ 445833 h 1034670"/>
                      <a:gd name="connsiteX13" fmla="*/ 44355 w 940466"/>
                      <a:gd name="connsiteY13" fmla="*/ 377474 h 1034670"/>
                      <a:gd name="connsiteX14" fmla="*/ 507499 w 940466"/>
                      <a:gd name="connsiteY14" fmla="*/ 0 h 1034670"/>
                      <a:gd name="connsiteX15" fmla="*/ 939767 w 940466"/>
                      <a:gd name="connsiteY15" fmla="*/ 489417 h 1034670"/>
                      <a:gd name="connsiteX16" fmla="*/ 617792 w 940466"/>
                      <a:gd name="connsiteY16" fmla="*/ 985344 h 1034670"/>
                      <a:gd name="connsiteX17" fmla="*/ 637794 w 940466"/>
                      <a:gd name="connsiteY17" fmla="*/ 922003 h 1034670"/>
                      <a:gd name="connsiteX0" fmla="*/ 546354 w 940466"/>
                      <a:gd name="connsiteY0" fmla="*/ 830563 h 1034670"/>
                      <a:gd name="connsiteX1" fmla="*/ 243973 w 940466"/>
                      <a:gd name="connsiteY1" fmla="*/ 1033660 h 1034670"/>
                      <a:gd name="connsiteX2" fmla="*/ 90768 w 940466"/>
                      <a:gd name="connsiteY2" fmla="*/ 907892 h 1034670"/>
                      <a:gd name="connsiteX3" fmla="*/ 86786 w 940466"/>
                      <a:gd name="connsiteY3" fmla="*/ 894624 h 1034670"/>
                      <a:gd name="connsiteX4" fmla="*/ 92123 w 940466"/>
                      <a:gd name="connsiteY4" fmla="*/ 893038 h 1034670"/>
                      <a:gd name="connsiteX5" fmla="*/ 125336 w 940466"/>
                      <a:gd name="connsiteY5" fmla="*/ 870299 h 1034670"/>
                      <a:gd name="connsiteX6" fmla="*/ 92123 w 940466"/>
                      <a:gd name="connsiteY6" fmla="*/ 875066 h 1034670"/>
                      <a:gd name="connsiteX7" fmla="*/ 81632 w 940466"/>
                      <a:gd name="connsiteY7" fmla="*/ 877453 h 1034670"/>
                      <a:gd name="connsiteX8" fmla="*/ 72942 w 940466"/>
                      <a:gd name="connsiteY8" fmla="*/ 848502 h 1034670"/>
                      <a:gd name="connsiteX9" fmla="*/ 57933 w 940466"/>
                      <a:gd name="connsiteY9" fmla="*/ 772181 h 1034670"/>
                      <a:gd name="connsiteX10" fmla="*/ 58 w 940466"/>
                      <a:gd name="connsiteY10" fmla="*/ 739896 h 1034670"/>
                      <a:gd name="connsiteX11" fmla="*/ 66191 w 940466"/>
                      <a:gd name="connsiteY11" fmla="*/ 561386 h 1034670"/>
                      <a:gd name="connsiteX12" fmla="*/ 46067 w 940466"/>
                      <a:gd name="connsiteY12" fmla="*/ 445833 h 1034670"/>
                      <a:gd name="connsiteX13" fmla="*/ 44355 w 940466"/>
                      <a:gd name="connsiteY13" fmla="*/ 377474 h 1034670"/>
                      <a:gd name="connsiteX14" fmla="*/ 507499 w 940466"/>
                      <a:gd name="connsiteY14" fmla="*/ 0 h 1034670"/>
                      <a:gd name="connsiteX15" fmla="*/ 939767 w 940466"/>
                      <a:gd name="connsiteY15" fmla="*/ 489417 h 1034670"/>
                      <a:gd name="connsiteX16" fmla="*/ 617792 w 940466"/>
                      <a:gd name="connsiteY16" fmla="*/ 985344 h 1034670"/>
                      <a:gd name="connsiteX0" fmla="*/ 546354 w 939806"/>
                      <a:gd name="connsiteY0" fmla="*/ 830563 h 1034670"/>
                      <a:gd name="connsiteX1" fmla="*/ 243973 w 939806"/>
                      <a:gd name="connsiteY1" fmla="*/ 1033660 h 1034670"/>
                      <a:gd name="connsiteX2" fmla="*/ 90768 w 939806"/>
                      <a:gd name="connsiteY2" fmla="*/ 907892 h 1034670"/>
                      <a:gd name="connsiteX3" fmla="*/ 86786 w 939806"/>
                      <a:gd name="connsiteY3" fmla="*/ 894624 h 1034670"/>
                      <a:gd name="connsiteX4" fmla="*/ 92123 w 939806"/>
                      <a:gd name="connsiteY4" fmla="*/ 893038 h 1034670"/>
                      <a:gd name="connsiteX5" fmla="*/ 125336 w 939806"/>
                      <a:gd name="connsiteY5" fmla="*/ 870299 h 1034670"/>
                      <a:gd name="connsiteX6" fmla="*/ 92123 w 939806"/>
                      <a:gd name="connsiteY6" fmla="*/ 875066 h 1034670"/>
                      <a:gd name="connsiteX7" fmla="*/ 81632 w 939806"/>
                      <a:gd name="connsiteY7" fmla="*/ 877453 h 1034670"/>
                      <a:gd name="connsiteX8" fmla="*/ 72942 w 939806"/>
                      <a:gd name="connsiteY8" fmla="*/ 848502 h 1034670"/>
                      <a:gd name="connsiteX9" fmla="*/ 57933 w 939806"/>
                      <a:gd name="connsiteY9" fmla="*/ 772181 h 1034670"/>
                      <a:gd name="connsiteX10" fmla="*/ 58 w 939806"/>
                      <a:gd name="connsiteY10" fmla="*/ 739896 h 1034670"/>
                      <a:gd name="connsiteX11" fmla="*/ 66191 w 939806"/>
                      <a:gd name="connsiteY11" fmla="*/ 561386 h 1034670"/>
                      <a:gd name="connsiteX12" fmla="*/ 46067 w 939806"/>
                      <a:gd name="connsiteY12" fmla="*/ 445833 h 1034670"/>
                      <a:gd name="connsiteX13" fmla="*/ 44355 w 939806"/>
                      <a:gd name="connsiteY13" fmla="*/ 377474 h 1034670"/>
                      <a:gd name="connsiteX14" fmla="*/ 507499 w 939806"/>
                      <a:gd name="connsiteY14" fmla="*/ 0 h 1034670"/>
                      <a:gd name="connsiteX15" fmla="*/ 939767 w 939806"/>
                      <a:gd name="connsiteY15" fmla="*/ 489417 h 1034670"/>
                      <a:gd name="connsiteX16" fmla="*/ 617792 w 939806"/>
                      <a:gd name="connsiteY16" fmla="*/ 985344 h 1034670"/>
                      <a:gd name="connsiteX0" fmla="*/ 546354 w 918380"/>
                      <a:gd name="connsiteY0" fmla="*/ 830563 h 1034670"/>
                      <a:gd name="connsiteX1" fmla="*/ 243973 w 918380"/>
                      <a:gd name="connsiteY1" fmla="*/ 1033660 h 1034670"/>
                      <a:gd name="connsiteX2" fmla="*/ 90768 w 918380"/>
                      <a:gd name="connsiteY2" fmla="*/ 907892 h 1034670"/>
                      <a:gd name="connsiteX3" fmla="*/ 86786 w 918380"/>
                      <a:gd name="connsiteY3" fmla="*/ 894624 h 1034670"/>
                      <a:gd name="connsiteX4" fmla="*/ 92123 w 918380"/>
                      <a:gd name="connsiteY4" fmla="*/ 893038 h 1034670"/>
                      <a:gd name="connsiteX5" fmla="*/ 125336 w 918380"/>
                      <a:gd name="connsiteY5" fmla="*/ 870299 h 1034670"/>
                      <a:gd name="connsiteX6" fmla="*/ 92123 w 918380"/>
                      <a:gd name="connsiteY6" fmla="*/ 875066 h 1034670"/>
                      <a:gd name="connsiteX7" fmla="*/ 81632 w 918380"/>
                      <a:gd name="connsiteY7" fmla="*/ 877453 h 1034670"/>
                      <a:gd name="connsiteX8" fmla="*/ 72942 w 918380"/>
                      <a:gd name="connsiteY8" fmla="*/ 848502 h 1034670"/>
                      <a:gd name="connsiteX9" fmla="*/ 57933 w 918380"/>
                      <a:gd name="connsiteY9" fmla="*/ 772181 h 1034670"/>
                      <a:gd name="connsiteX10" fmla="*/ 58 w 918380"/>
                      <a:gd name="connsiteY10" fmla="*/ 739896 h 1034670"/>
                      <a:gd name="connsiteX11" fmla="*/ 66191 w 918380"/>
                      <a:gd name="connsiteY11" fmla="*/ 561386 h 1034670"/>
                      <a:gd name="connsiteX12" fmla="*/ 46067 w 918380"/>
                      <a:gd name="connsiteY12" fmla="*/ 445833 h 1034670"/>
                      <a:gd name="connsiteX13" fmla="*/ 44355 w 918380"/>
                      <a:gd name="connsiteY13" fmla="*/ 377474 h 1034670"/>
                      <a:gd name="connsiteX14" fmla="*/ 507499 w 918380"/>
                      <a:gd name="connsiteY14" fmla="*/ 0 h 1034670"/>
                      <a:gd name="connsiteX15" fmla="*/ 918336 w 918380"/>
                      <a:gd name="connsiteY15" fmla="*/ 489417 h 1034670"/>
                      <a:gd name="connsiteX16" fmla="*/ 617792 w 918380"/>
                      <a:gd name="connsiteY16" fmla="*/ 985344 h 1034670"/>
                      <a:gd name="connsiteX0" fmla="*/ 546354 w 918380"/>
                      <a:gd name="connsiteY0" fmla="*/ 830563 h 1038264"/>
                      <a:gd name="connsiteX1" fmla="*/ 243973 w 918380"/>
                      <a:gd name="connsiteY1" fmla="*/ 1033660 h 1038264"/>
                      <a:gd name="connsiteX2" fmla="*/ 105056 w 918380"/>
                      <a:gd name="connsiteY2" fmla="*/ 924561 h 1038264"/>
                      <a:gd name="connsiteX3" fmla="*/ 86786 w 918380"/>
                      <a:gd name="connsiteY3" fmla="*/ 894624 h 1038264"/>
                      <a:gd name="connsiteX4" fmla="*/ 92123 w 918380"/>
                      <a:gd name="connsiteY4" fmla="*/ 893038 h 1038264"/>
                      <a:gd name="connsiteX5" fmla="*/ 125336 w 918380"/>
                      <a:gd name="connsiteY5" fmla="*/ 870299 h 1038264"/>
                      <a:gd name="connsiteX6" fmla="*/ 92123 w 918380"/>
                      <a:gd name="connsiteY6" fmla="*/ 875066 h 1038264"/>
                      <a:gd name="connsiteX7" fmla="*/ 81632 w 918380"/>
                      <a:gd name="connsiteY7" fmla="*/ 877453 h 1038264"/>
                      <a:gd name="connsiteX8" fmla="*/ 72942 w 918380"/>
                      <a:gd name="connsiteY8" fmla="*/ 848502 h 1038264"/>
                      <a:gd name="connsiteX9" fmla="*/ 57933 w 918380"/>
                      <a:gd name="connsiteY9" fmla="*/ 772181 h 1038264"/>
                      <a:gd name="connsiteX10" fmla="*/ 58 w 918380"/>
                      <a:gd name="connsiteY10" fmla="*/ 739896 h 1038264"/>
                      <a:gd name="connsiteX11" fmla="*/ 66191 w 918380"/>
                      <a:gd name="connsiteY11" fmla="*/ 561386 h 1038264"/>
                      <a:gd name="connsiteX12" fmla="*/ 46067 w 918380"/>
                      <a:gd name="connsiteY12" fmla="*/ 445833 h 1038264"/>
                      <a:gd name="connsiteX13" fmla="*/ 44355 w 918380"/>
                      <a:gd name="connsiteY13" fmla="*/ 377474 h 1038264"/>
                      <a:gd name="connsiteX14" fmla="*/ 507499 w 918380"/>
                      <a:gd name="connsiteY14" fmla="*/ 0 h 1038264"/>
                      <a:gd name="connsiteX15" fmla="*/ 918336 w 918380"/>
                      <a:gd name="connsiteY15" fmla="*/ 489417 h 1038264"/>
                      <a:gd name="connsiteX16" fmla="*/ 617792 w 918380"/>
                      <a:gd name="connsiteY16" fmla="*/ 985344 h 1038264"/>
                      <a:gd name="connsiteX0" fmla="*/ 546354 w 918380"/>
                      <a:gd name="connsiteY0" fmla="*/ 830563 h 1036047"/>
                      <a:gd name="connsiteX1" fmla="*/ 243973 w 918380"/>
                      <a:gd name="connsiteY1" fmla="*/ 1033660 h 1036047"/>
                      <a:gd name="connsiteX2" fmla="*/ 105056 w 918380"/>
                      <a:gd name="connsiteY2" fmla="*/ 924561 h 1036047"/>
                      <a:gd name="connsiteX3" fmla="*/ 86786 w 918380"/>
                      <a:gd name="connsiteY3" fmla="*/ 894624 h 1036047"/>
                      <a:gd name="connsiteX4" fmla="*/ 92123 w 918380"/>
                      <a:gd name="connsiteY4" fmla="*/ 893038 h 1036047"/>
                      <a:gd name="connsiteX5" fmla="*/ 125336 w 918380"/>
                      <a:gd name="connsiteY5" fmla="*/ 870299 h 1036047"/>
                      <a:gd name="connsiteX6" fmla="*/ 92123 w 918380"/>
                      <a:gd name="connsiteY6" fmla="*/ 875066 h 1036047"/>
                      <a:gd name="connsiteX7" fmla="*/ 81632 w 918380"/>
                      <a:gd name="connsiteY7" fmla="*/ 877453 h 1036047"/>
                      <a:gd name="connsiteX8" fmla="*/ 72942 w 918380"/>
                      <a:gd name="connsiteY8" fmla="*/ 848502 h 1036047"/>
                      <a:gd name="connsiteX9" fmla="*/ 57933 w 918380"/>
                      <a:gd name="connsiteY9" fmla="*/ 772181 h 1036047"/>
                      <a:gd name="connsiteX10" fmla="*/ 58 w 918380"/>
                      <a:gd name="connsiteY10" fmla="*/ 739896 h 1036047"/>
                      <a:gd name="connsiteX11" fmla="*/ 66191 w 918380"/>
                      <a:gd name="connsiteY11" fmla="*/ 561386 h 1036047"/>
                      <a:gd name="connsiteX12" fmla="*/ 46067 w 918380"/>
                      <a:gd name="connsiteY12" fmla="*/ 445833 h 1036047"/>
                      <a:gd name="connsiteX13" fmla="*/ 44355 w 918380"/>
                      <a:gd name="connsiteY13" fmla="*/ 377474 h 1036047"/>
                      <a:gd name="connsiteX14" fmla="*/ 507499 w 918380"/>
                      <a:gd name="connsiteY14" fmla="*/ 0 h 1036047"/>
                      <a:gd name="connsiteX15" fmla="*/ 918336 w 918380"/>
                      <a:gd name="connsiteY15" fmla="*/ 489417 h 1036047"/>
                      <a:gd name="connsiteX16" fmla="*/ 617792 w 918380"/>
                      <a:gd name="connsiteY16" fmla="*/ 985344 h 1036047"/>
                      <a:gd name="connsiteX0" fmla="*/ 546354 w 918380"/>
                      <a:gd name="connsiteY0" fmla="*/ 830563 h 1047641"/>
                      <a:gd name="connsiteX1" fmla="*/ 253498 w 918380"/>
                      <a:gd name="connsiteY1" fmla="*/ 1045566 h 1047641"/>
                      <a:gd name="connsiteX2" fmla="*/ 105056 w 918380"/>
                      <a:gd name="connsiteY2" fmla="*/ 924561 h 1047641"/>
                      <a:gd name="connsiteX3" fmla="*/ 86786 w 918380"/>
                      <a:gd name="connsiteY3" fmla="*/ 894624 h 1047641"/>
                      <a:gd name="connsiteX4" fmla="*/ 92123 w 918380"/>
                      <a:gd name="connsiteY4" fmla="*/ 893038 h 1047641"/>
                      <a:gd name="connsiteX5" fmla="*/ 125336 w 918380"/>
                      <a:gd name="connsiteY5" fmla="*/ 870299 h 1047641"/>
                      <a:gd name="connsiteX6" fmla="*/ 92123 w 918380"/>
                      <a:gd name="connsiteY6" fmla="*/ 875066 h 1047641"/>
                      <a:gd name="connsiteX7" fmla="*/ 81632 w 918380"/>
                      <a:gd name="connsiteY7" fmla="*/ 877453 h 1047641"/>
                      <a:gd name="connsiteX8" fmla="*/ 72942 w 918380"/>
                      <a:gd name="connsiteY8" fmla="*/ 848502 h 1047641"/>
                      <a:gd name="connsiteX9" fmla="*/ 57933 w 918380"/>
                      <a:gd name="connsiteY9" fmla="*/ 772181 h 1047641"/>
                      <a:gd name="connsiteX10" fmla="*/ 58 w 918380"/>
                      <a:gd name="connsiteY10" fmla="*/ 739896 h 1047641"/>
                      <a:gd name="connsiteX11" fmla="*/ 66191 w 918380"/>
                      <a:gd name="connsiteY11" fmla="*/ 561386 h 1047641"/>
                      <a:gd name="connsiteX12" fmla="*/ 46067 w 918380"/>
                      <a:gd name="connsiteY12" fmla="*/ 445833 h 1047641"/>
                      <a:gd name="connsiteX13" fmla="*/ 44355 w 918380"/>
                      <a:gd name="connsiteY13" fmla="*/ 377474 h 1047641"/>
                      <a:gd name="connsiteX14" fmla="*/ 507499 w 918380"/>
                      <a:gd name="connsiteY14" fmla="*/ 0 h 1047641"/>
                      <a:gd name="connsiteX15" fmla="*/ 918336 w 918380"/>
                      <a:gd name="connsiteY15" fmla="*/ 489417 h 1047641"/>
                      <a:gd name="connsiteX16" fmla="*/ 617792 w 918380"/>
                      <a:gd name="connsiteY16" fmla="*/ 985344 h 1047641"/>
                      <a:gd name="connsiteX0" fmla="*/ 546354 w 918380"/>
                      <a:gd name="connsiteY0" fmla="*/ 830563 h 1045723"/>
                      <a:gd name="connsiteX1" fmla="*/ 253498 w 918380"/>
                      <a:gd name="connsiteY1" fmla="*/ 1045566 h 1045723"/>
                      <a:gd name="connsiteX2" fmla="*/ 105056 w 918380"/>
                      <a:gd name="connsiteY2" fmla="*/ 924561 h 1045723"/>
                      <a:gd name="connsiteX3" fmla="*/ 86786 w 918380"/>
                      <a:gd name="connsiteY3" fmla="*/ 894624 h 1045723"/>
                      <a:gd name="connsiteX4" fmla="*/ 92123 w 918380"/>
                      <a:gd name="connsiteY4" fmla="*/ 893038 h 1045723"/>
                      <a:gd name="connsiteX5" fmla="*/ 125336 w 918380"/>
                      <a:gd name="connsiteY5" fmla="*/ 870299 h 1045723"/>
                      <a:gd name="connsiteX6" fmla="*/ 92123 w 918380"/>
                      <a:gd name="connsiteY6" fmla="*/ 875066 h 1045723"/>
                      <a:gd name="connsiteX7" fmla="*/ 81632 w 918380"/>
                      <a:gd name="connsiteY7" fmla="*/ 877453 h 1045723"/>
                      <a:gd name="connsiteX8" fmla="*/ 72942 w 918380"/>
                      <a:gd name="connsiteY8" fmla="*/ 848502 h 1045723"/>
                      <a:gd name="connsiteX9" fmla="*/ 57933 w 918380"/>
                      <a:gd name="connsiteY9" fmla="*/ 772181 h 1045723"/>
                      <a:gd name="connsiteX10" fmla="*/ 58 w 918380"/>
                      <a:gd name="connsiteY10" fmla="*/ 739896 h 1045723"/>
                      <a:gd name="connsiteX11" fmla="*/ 66191 w 918380"/>
                      <a:gd name="connsiteY11" fmla="*/ 561386 h 1045723"/>
                      <a:gd name="connsiteX12" fmla="*/ 46067 w 918380"/>
                      <a:gd name="connsiteY12" fmla="*/ 445833 h 1045723"/>
                      <a:gd name="connsiteX13" fmla="*/ 44355 w 918380"/>
                      <a:gd name="connsiteY13" fmla="*/ 377474 h 1045723"/>
                      <a:gd name="connsiteX14" fmla="*/ 507499 w 918380"/>
                      <a:gd name="connsiteY14" fmla="*/ 0 h 1045723"/>
                      <a:gd name="connsiteX15" fmla="*/ 918336 w 918380"/>
                      <a:gd name="connsiteY15" fmla="*/ 489417 h 1045723"/>
                      <a:gd name="connsiteX16" fmla="*/ 617792 w 918380"/>
                      <a:gd name="connsiteY16" fmla="*/ 985344 h 1045723"/>
                      <a:gd name="connsiteX0" fmla="*/ 546354 w 918380"/>
                      <a:gd name="connsiteY0" fmla="*/ 830563 h 1045723"/>
                      <a:gd name="connsiteX1" fmla="*/ 253498 w 918380"/>
                      <a:gd name="connsiteY1" fmla="*/ 1045566 h 1045723"/>
                      <a:gd name="connsiteX2" fmla="*/ 105056 w 918380"/>
                      <a:gd name="connsiteY2" fmla="*/ 924561 h 1045723"/>
                      <a:gd name="connsiteX3" fmla="*/ 86786 w 918380"/>
                      <a:gd name="connsiteY3" fmla="*/ 894624 h 1045723"/>
                      <a:gd name="connsiteX4" fmla="*/ 125336 w 918380"/>
                      <a:gd name="connsiteY4" fmla="*/ 870299 h 1045723"/>
                      <a:gd name="connsiteX5" fmla="*/ 92123 w 918380"/>
                      <a:gd name="connsiteY5" fmla="*/ 875066 h 1045723"/>
                      <a:gd name="connsiteX6" fmla="*/ 81632 w 918380"/>
                      <a:gd name="connsiteY6" fmla="*/ 877453 h 1045723"/>
                      <a:gd name="connsiteX7" fmla="*/ 72942 w 918380"/>
                      <a:gd name="connsiteY7" fmla="*/ 848502 h 1045723"/>
                      <a:gd name="connsiteX8" fmla="*/ 57933 w 918380"/>
                      <a:gd name="connsiteY8" fmla="*/ 772181 h 1045723"/>
                      <a:gd name="connsiteX9" fmla="*/ 58 w 918380"/>
                      <a:gd name="connsiteY9" fmla="*/ 739896 h 1045723"/>
                      <a:gd name="connsiteX10" fmla="*/ 66191 w 918380"/>
                      <a:gd name="connsiteY10" fmla="*/ 561386 h 1045723"/>
                      <a:gd name="connsiteX11" fmla="*/ 46067 w 918380"/>
                      <a:gd name="connsiteY11" fmla="*/ 445833 h 1045723"/>
                      <a:gd name="connsiteX12" fmla="*/ 44355 w 918380"/>
                      <a:gd name="connsiteY12" fmla="*/ 377474 h 1045723"/>
                      <a:gd name="connsiteX13" fmla="*/ 507499 w 918380"/>
                      <a:gd name="connsiteY13" fmla="*/ 0 h 1045723"/>
                      <a:gd name="connsiteX14" fmla="*/ 918336 w 918380"/>
                      <a:gd name="connsiteY14" fmla="*/ 489417 h 1045723"/>
                      <a:gd name="connsiteX15" fmla="*/ 617792 w 918380"/>
                      <a:gd name="connsiteY15" fmla="*/ 985344 h 1045723"/>
                      <a:gd name="connsiteX0" fmla="*/ 546354 w 918380"/>
                      <a:gd name="connsiteY0" fmla="*/ 830563 h 1045723"/>
                      <a:gd name="connsiteX1" fmla="*/ 253498 w 918380"/>
                      <a:gd name="connsiteY1" fmla="*/ 1045566 h 1045723"/>
                      <a:gd name="connsiteX2" fmla="*/ 105056 w 918380"/>
                      <a:gd name="connsiteY2" fmla="*/ 924561 h 1045723"/>
                      <a:gd name="connsiteX3" fmla="*/ 125336 w 918380"/>
                      <a:gd name="connsiteY3" fmla="*/ 870299 h 1045723"/>
                      <a:gd name="connsiteX4" fmla="*/ 92123 w 918380"/>
                      <a:gd name="connsiteY4" fmla="*/ 875066 h 1045723"/>
                      <a:gd name="connsiteX5" fmla="*/ 81632 w 918380"/>
                      <a:gd name="connsiteY5" fmla="*/ 877453 h 1045723"/>
                      <a:gd name="connsiteX6" fmla="*/ 72942 w 918380"/>
                      <a:gd name="connsiteY6" fmla="*/ 848502 h 1045723"/>
                      <a:gd name="connsiteX7" fmla="*/ 57933 w 918380"/>
                      <a:gd name="connsiteY7" fmla="*/ 772181 h 1045723"/>
                      <a:gd name="connsiteX8" fmla="*/ 58 w 918380"/>
                      <a:gd name="connsiteY8" fmla="*/ 739896 h 1045723"/>
                      <a:gd name="connsiteX9" fmla="*/ 66191 w 918380"/>
                      <a:gd name="connsiteY9" fmla="*/ 561386 h 1045723"/>
                      <a:gd name="connsiteX10" fmla="*/ 46067 w 918380"/>
                      <a:gd name="connsiteY10" fmla="*/ 445833 h 1045723"/>
                      <a:gd name="connsiteX11" fmla="*/ 44355 w 918380"/>
                      <a:gd name="connsiteY11" fmla="*/ 377474 h 1045723"/>
                      <a:gd name="connsiteX12" fmla="*/ 507499 w 918380"/>
                      <a:gd name="connsiteY12" fmla="*/ 0 h 1045723"/>
                      <a:gd name="connsiteX13" fmla="*/ 918336 w 918380"/>
                      <a:gd name="connsiteY13" fmla="*/ 489417 h 1045723"/>
                      <a:gd name="connsiteX14" fmla="*/ 617792 w 918380"/>
                      <a:gd name="connsiteY14" fmla="*/ 985344 h 1045723"/>
                      <a:gd name="connsiteX0" fmla="*/ 546354 w 918380"/>
                      <a:gd name="connsiteY0" fmla="*/ 830563 h 1045723"/>
                      <a:gd name="connsiteX1" fmla="*/ 253498 w 918380"/>
                      <a:gd name="connsiteY1" fmla="*/ 1045566 h 1045723"/>
                      <a:gd name="connsiteX2" fmla="*/ 105056 w 918380"/>
                      <a:gd name="connsiteY2" fmla="*/ 924561 h 1045723"/>
                      <a:gd name="connsiteX3" fmla="*/ 125336 w 918380"/>
                      <a:gd name="connsiteY3" fmla="*/ 870299 h 1045723"/>
                      <a:gd name="connsiteX4" fmla="*/ 92123 w 918380"/>
                      <a:gd name="connsiteY4" fmla="*/ 875066 h 1045723"/>
                      <a:gd name="connsiteX5" fmla="*/ 81632 w 918380"/>
                      <a:gd name="connsiteY5" fmla="*/ 877453 h 1045723"/>
                      <a:gd name="connsiteX6" fmla="*/ 72942 w 918380"/>
                      <a:gd name="connsiteY6" fmla="*/ 848502 h 1045723"/>
                      <a:gd name="connsiteX7" fmla="*/ 57933 w 918380"/>
                      <a:gd name="connsiteY7" fmla="*/ 772181 h 1045723"/>
                      <a:gd name="connsiteX8" fmla="*/ 58 w 918380"/>
                      <a:gd name="connsiteY8" fmla="*/ 739896 h 1045723"/>
                      <a:gd name="connsiteX9" fmla="*/ 66191 w 918380"/>
                      <a:gd name="connsiteY9" fmla="*/ 561386 h 1045723"/>
                      <a:gd name="connsiteX10" fmla="*/ 46067 w 918380"/>
                      <a:gd name="connsiteY10" fmla="*/ 445833 h 1045723"/>
                      <a:gd name="connsiteX11" fmla="*/ 44355 w 918380"/>
                      <a:gd name="connsiteY11" fmla="*/ 377474 h 1045723"/>
                      <a:gd name="connsiteX12" fmla="*/ 507499 w 918380"/>
                      <a:gd name="connsiteY12" fmla="*/ 0 h 1045723"/>
                      <a:gd name="connsiteX13" fmla="*/ 918336 w 918380"/>
                      <a:gd name="connsiteY13" fmla="*/ 489417 h 1045723"/>
                      <a:gd name="connsiteX14" fmla="*/ 617792 w 918380"/>
                      <a:gd name="connsiteY14" fmla="*/ 985344 h 1045723"/>
                      <a:gd name="connsiteX0" fmla="*/ 546354 w 918380"/>
                      <a:gd name="connsiteY0" fmla="*/ 830563 h 1045723"/>
                      <a:gd name="connsiteX1" fmla="*/ 253498 w 918380"/>
                      <a:gd name="connsiteY1" fmla="*/ 1045566 h 1045723"/>
                      <a:gd name="connsiteX2" fmla="*/ 105056 w 918380"/>
                      <a:gd name="connsiteY2" fmla="*/ 924561 h 1045723"/>
                      <a:gd name="connsiteX3" fmla="*/ 161055 w 918380"/>
                      <a:gd name="connsiteY3" fmla="*/ 870299 h 1045723"/>
                      <a:gd name="connsiteX4" fmla="*/ 92123 w 918380"/>
                      <a:gd name="connsiteY4" fmla="*/ 875066 h 1045723"/>
                      <a:gd name="connsiteX5" fmla="*/ 81632 w 918380"/>
                      <a:gd name="connsiteY5" fmla="*/ 877453 h 1045723"/>
                      <a:gd name="connsiteX6" fmla="*/ 72942 w 918380"/>
                      <a:gd name="connsiteY6" fmla="*/ 848502 h 1045723"/>
                      <a:gd name="connsiteX7" fmla="*/ 57933 w 918380"/>
                      <a:gd name="connsiteY7" fmla="*/ 772181 h 1045723"/>
                      <a:gd name="connsiteX8" fmla="*/ 58 w 918380"/>
                      <a:gd name="connsiteY8" fmla="*/ 739896 h 1045723"/>
                      <a:gd name="connsiteX9" fmla="*/ 66191 w 918380"/>
                      <a:gd name="connsiteY9" fmla="*/ 561386 h 1045723"/>
                      <a:gd name="connsiteX10" fmla="*/ 46067 w 918380"/>
                      <a:gd name="connsiteY10" fmla="*/ 445833 h 1045723"/>
                      <a:gd name="connsiteX11" fmla="*/ 44355 w 918380"/>
                      <a:gd name="connsiteY11" fmla="*/ 377474 h 1045723"/>
                      <a:gd name="connsiteX12" fmla="*/ 507499 w 918380"/>
                      <a:gd name="connsiteY12" fmla="*/ 0 h 1045723"/>
                      <a:gd name="connsiteX13" fmla="*/ 918336 w 918380"/>
                      <a:gd name="connsiteY13" fmla="*/ 489417 h 1045723"/>
                      <a:gd name="connsiteX14" fmla="*/ 617792 w 918380"/>
                      <a:gd name="connsiteY14" fmla="*/ 985344 h 1045723"/>
                      <a:gd name="connsiteX0" fmla="*/ 546354 w 918380"/>
                      <a:gd name="connsiteY0" fmla="*/ 830563 h 1045723"/>
                      <a:gd name="connsiteX1" fmla="*/ 253498 w 918380"/>
                      <a:gd name="connsiteY1" fmla="*/ 1045566 h 1045723"/>
                      <a:gd name="connsiteX2" fmla="*/ 105056 w 918380"/>
                      <a:gd name="connsiteY2" fmla="*/ 924561 h 1045723"/>
                      <a:gd name="connsiteX3" fmla="*/ 161055 w 918380"/>
                      <a:gd name="connsiteY3" fmla="*/ 870299 h 1045723"/>
                      <a:gd name="connsiteX4" fmla="*/ 92123 w 918380"/>
                      <a:gd name="connsiteY4" fmla="*/ 875066 h 1045723"/>
                      <a:gd name="connsiteX5" fmla="*/ 81632 w 918380"/>
                      <a:gd name="connsiteY5" fmla="*/ 877453 h 1045723"/>
                      <a:gd name="connsiteX6" fmla="*/ 72942 w 918380"/>
                      <a:gd name="connsiteY6" fmla="*/ 848502 h 1045723"/>
                      <a:gd name="connsiteX7" fmla="*/ 57933 w 918380"/>
                      <a:gd name="connsiteY7" fmla="*/ 772181 h 1045723"/>
                      <a:gd name="connsiteX8" fmla="*/ 58 w 918380"/>
                      <a:gd name="connsiteY8" fmla="*/ 739896 h 1045723"/>
                      <a:gd name="connsiteX9" fmla="*/ 66191 w 918380"/>
                      <a:gd name="connsiteY9" fmla="*/ 561386 h 1045723"/>
                      <a:gd name="connsiteX10" fmla="*/ 46067 w 918380"/>
                      <a:gd name="connsiteY10" fmla="*/ 445833 h 1045723"/>
                      <a:gd name="connsiteX11" fmla="*/ 44355 w 918380"/>
                      <a:gd name="connsiteY11" fmla="*/ 377474 h 1045723"/>
                      <a:gd name="connsiteX12" fmla="*/ 507499 w 918380"/>
                      <a:gd name="connsiteY12" fmla="*/ 0 h 1045723"/>
                      <a:gd name="connsiteX13" fmla="*/ 918336 w 918380"/>
                      <a:gd name="connsiteY13" fmla="*/ 489417 h 1045723"/>
                      <a:gd name="connsiteX14" fmla="*/ 617792 w 918380"/>
                      <a:gd name="connsiteY14" fmla="*/ 985344 h 1045723"/>
                      <a:gd name="connsiteX0" fmla="*/ 546354 w 918380"/>
                      <a:gd name="connsiteY0" fmla="*/ 830563 h 1045723"/>
                      <a:gd name="connsiteX1" fmla="*/ 253498 w 918380"/>
                      <a:gd name="connsiteY1" fmla="*/ 1045566 h 1045723"/>
                      <a:gd name="connsiteX2" fmla="*/ 105056 w 918380"/>
                      <a:gd name="connsiteY2" fmla="*/ 924561 h 1045723"/>
                      <a:gd name="connsiteX3" fmla="*/ 142005 w 918380"/>
                      <a:gd name="connsiteY3" fmla="*/ 875062 h 1045723"/>
                      <a:gd name="connsiteX4" fmla="*/ 92123 w 918380"/>
                      <a:gd name="connsiteY4" fmla="*/ 875066 h 1045723"/>
                      <a:gd name="connsiteX5" fmla="*/ 81632 w 918380"/>
                      <a:gd name="connsiteY5" fmla="*/ 877453 h 1045723"/>
                      <a:gd name="connsiteX6" fmla="*/ 72942 w 918380"/>
                      <a:gd name="connsiteY6" fmla="*/ 848502 h 1045723"/>
                      <a:gd name="connsiteX7" fmla="*/ 57933 w 918380"/>
                      <a:gd name="connsiteY7" fmla="*/ 772181 h 1045723"/>
                      <a:gd name="connsiteX8" fmla="*/ 58 w 918380"/>
                      <a:gd name="connsiteY8" fmla="*/ 739896 h 1045723"/>
                      <a:gd name="connsiteX9" fmla="*/ 66191 w 918380"/>
                      <a:gd name="connsiteY9" fmla="*/ 561386 h 1045723"/>
                      <a:gd name="connsiteX10" fmla="*/ 46067 w 918380"/>
                      <a:gd name="connsiteY10" fmla="*/ 445833 h 1045723"/>
                      <a:gd name="connsiteX11" fmla="*/ 44355 w 918380"/>
                      <a:gd name="connsiteY11" fmla="*/ 377474 h 1045723"/>
                      <a:gd name="connsiteX12" fmla="*/ 507499 w 918380"/>
                      <a:gd name="connsiteY12" fmla="*/ 0 h 1045723"/>
                      <a:gd name="connsiteX13" fmla="*/ 918336 w 918380"/>
                      <a:gd name="connsiteY13" fmla="*/ 489417 h 1045723"/>
                      <a:gd name="connsiteX14" fmla="*/ 617792 w 918380"/>
                      <a:gd name="connsiteY14" fmla="*/ 985344 h 1045723"/>
                      <a:gd name="connsiteX0" fmla="*/ 546354 w 918380"/>
                      <a:gd name="connsiteY0" fmla="*/ 830563 h 1045723"/>
                      <a:gd name="connsiteX1" fmla="*/ 253498 w 918380"/>
                      <a:gd name="connsiteY1" fmla="*/ 1045566 h 1045723"/>
                      <a:gd name="connsiteX2" fmla="*/ 105056 w 918380"/>
                      <a:gd name="connsiteY2" fmla="*/ 924561 h 1045723"/>
                      <a:gd name="connsiteX3" fmla="*/ 142005 w 918380"/>
                      <a:gd name="connsiteY3" fmla="*/ 875062 h 1045723"/>
                      <a:gd name="connsiteX4" fmla="*/ 92123 w 918380"/>
                      <a:gd name="connsiteY4" fmla="*/ 875066 h 1045723"/>
                      <a:gd name="connsiteX5" fmla="*/ 81632 w 918380"/>
                      <a:gd name="connsiteY5" fmla="*/ 877453 h 1045723"/>
                      <a:gd name="connsiteX6" fmla="*/ 72942 w 918380"/>
                      <a:gd name="connsiteY6" fmla="*/ 848502 h 1045723"/>
                      <a:gd name="connsiteX7" fmla="*/ 57933 w 918380"/>
                      <a:gd name="connsiteY7" fmla="*/ 772181 h 1045723"/>
                      <a:gd name="connsiteX8" fmla="*/ 58 w 918380"/>
                      <a:gd name="connsiteY8" fmla="*/ 739896 h 1045723"/>
                      <a:gd name="connsiteX9" fmla="*/ 66191 w 918380"/>
                      <a:gd name="connsiteY9" fmla="*/ 561386 h 1045723"/>
                      <a:gd name="connsiteX10" fmla="*/ 46067 w 918380"/>
                      <a:gd name="connsiteY10" fmla="*/ 445833 h 1045723"/>
                      <a:gd name="connsiteX11" fmla="*/ 44355 w 918380"/>
                      <a:gd name="connsiteY11" fmla="*/ 377474 h 1045723"/>
                      <a:gd name="connsiteX12" fmla="*/ 507499 w 918380"/>
                      <a:gd name="connsiteY12" fmla="*/ 0 h 1045723"/>
                      <a:gd name="connsiteX13" fmla="*/ 918336 w 918380"/>
                      <a:gd name="connsiteY13" fmla="*/ 489417 h 1045723"/>
                      <a:gd name="connsiteX14" fmla="*/ 617792 w 918380"/>
                      <a:gd name="connsiteY14" fmla="*/ 985344 h 1045723"/>
                      <a:gd name="connsiteX0" fmla="*/ 546354 w 918380"/>
                      <a:gd name="connsiteY0" fmla="*/ 830563 h 1045723"/>
                      <a:gd name="connsiteX1" fmla="*/ 253498 w 918380"/>
                      <a:gd name="connsiteY1" fmla="*/ 1045566 h 1045723"/>
                      <a:gd name="connsiteX2" fmla="*/ 105056 w 918380"/>
                      <a:gd name="connsiteY2" fmla="*/ 924561 h 1045723"/>
                      <a:gd name="connsiteX3" fmla="*/ 142005 w 918380"/>
                      <a:gd name="connsiteY3" fmla="*/ 875062 h 1045723"/>
                      <a:gd name="connsiteX4" fmla="*/ 92123 w 918380"/>
                      <a:gd name="connsiteY4" fmla="*/ 875066 h 1045723"/>
                      <a:gd name="connsiteX5" fmla="*/ 72942 w 918380"/>
                      <a:gd name="connsiteY5" fmla="*/ 848502 h 1045723"/>
                      <a:gd name="connsiteX6" fmla="*/ 57933 w 918380"/>
                      <a:gd name="connsiteY6" fmla="*/ 772181 h 1045723"/>
                      <a:gd name="connsiteX7" fmla="*/ 58 w 918380"/>
                      <a:gd name="connsiteY7" fmla="*/ 739896 h 1045723"/>
                      <a:gd name="connsiteX8" fmla="*/ 66191 w 918380"/>
                      <a:gd name="connsiteY8" fmla="*/ 561386 h 1045723"/>
                      <a:gd name="connsiteX9" fmla="*/ 46067 w 918380"/>
                      <a:gd name="connsiteY9" fmla="*/ 445833 h 1045723"/>
                      <a:gd name="connsiteX10" fmla="*/ 44355 w 918380"/>
                      <a:gd name="connsiteY10" fmla="*/ 377474 h 1045723"/>
                      <a:gd name="connsiteX11" fmla="*/ 507499 w 918380"/>
                      <a:gd name="connsiteY11" fmla="*/ 0 h 1045723"/>
                      <a:gd name="connsiteX12" fmla="*/ 918336 w 918380"/>
                      <a:gd name="connsiteY12" fmla="*/ 489417 h 1045723"/>
                      <a:gd name="connsiteX13" fmla="*/ 617792 w 918380"/>
                      <a:gd name="connsiteY13" fmla="*/ 985344 h 1045723"/>
                      <a:gd name="connsiteX0" fmla="*/ 546354 w 918380"/>
                      <a:gd name="connsiteY0" fmla="*/ 830563 h 1045723"/>
                      <a:gd name="connsiteX1" fmla="*/ 253498 w 918380"/>
                      <a:gd name="connsiteY1" fmla="*/ 1045566 h 1045723"/>
                      <a:gd name="connsiteX2" fmla="*/ 105056 w 918380"/>
                      <a:gd name="connsiteY2" fmla="*/ 924561 h 1045723"/>
                      <a:gd name="connsiteX3" fmla="*/ 142005 w 918380"/>
                      <a:gd name="connsiteY3" fmla="*/ 875062 h 1045723"/>
                      <a:gd name="connsiteX4" fmla="*/ 72942 w 918380"/>
                      <a:gd name="connsiteY4" fmla="*/ 848502 h 1045723"/>
                      <a:gd name="connsiteX5" fmla="*/ 57933 w 918380"/>
                      <a:gd name="connsiteY5" fmla="*/ 772181 h 1045723"/>
                      <a:gd name="connsiteX6" fmla="*/ 58 w 918380"/>
                      <a:gd name="connsiteY6" fmla="*/ 739896 h 1045723"/>
                      <a:gd name="connsiteX7" fmla="*/ 66191 w 918380"/>
                      <a:gd name="connsiteY7" fmla="*/ 561386 h 1045723"/>
                      <a:gd name="connsiteX8" fmla="*/ 46067 w 918380"/>
                      <a:gd name="connsiteY8" fmla="*/ 445833 h 1045723"/>
                      <a:gd name="connsiteX9" fmla="*/ 44355 w 918380"/>
                      <a:gd name="connsiteY9" fmla="*/ 377474 h 1045723"/>
                      <a:gd name="connsiteX10" fmla="*/ 507499 w 918380"/>
                      <a:gd name="connsiteY10" fmla="*/ 0 h 1045723"/>
                      <a:gd name="connsiteX11" fmla="*/ 918336 w 918380"/>
                      <a:gd name="connsiteY11" fmla="*/ 489417 h 1045723"/>
                      <a:gd name="connsiteX12" fmla="*/ 617792 w 918380"/>
                      <a:gd name="connsiteY12" fmla="*/ 985344 h 1045723"/>
                      <a:gd name="connsiteX0" fmla="*/ 546354 w 918380"/>
                      <a:gd name="connsiteY0" fmla="*/ 830563 h 1045723"/>
                      <a:gd name="connsiteX1" fmla="*/ 253498 w 918380"/>
                      <a:gd name="connsiteY1" fmla="*/ 1045566 h 1045723"/>
                      <a:gd name="connsiteX2" fmla="*/ 105056 w 918380"/>
                      <a:gd name="connsiteY2" fmla="*/ 924561 h 1045723"/>
                      <a:gd name="connsiteX3" fmla="*/ 165818 w 918380"/>
                      <a:gd name="connsiteY3" fmla="*/ 844105 h 1045723"/>
                      <a:gd name="connsiteX4" fmla="*/ 72942 w 918380"/>
                      <a:gd name="connsiteY4" fmla="*/ 848502 h 1045723"/>
                      <a:gd name="connsiteX5" fmla="*/ 57933 w 918380"/>
                      <a:gd name="connsiteY5" fmla="*/ 772181 h 1045723"/>
                      <a:gd name="connsiteX6" fmla="*/ 58 w 918380"/>
                      <a:gd name="connsiteY6" fmla="*/ 739896 h 1045723"/>
                      <a:gd name="connsiteX7" fmla="*/ 66191 w 918380"/>
                      <a:gd name="connsiteY7" fmla="*/ 561386 h 1045723"/>
                      <a:gd name="connsiteX8" fmla="*/ 46067 w 918380"/>
                      <a:gd name="connsiteY8" fmla="*/ 445833 h 1045723"/>
                      <a:gd name="connsiteX9" fmla="*/ 44355 w 918380"/>
                      <a:gd name="connsiteY9" fmla="*/ 377474 h 1045723"/>
                      <a:gd name="connsiteX10" fmla="*/ 507499 w 918380"/>
                      <a:gd name="connsiteY10" fmla="*/ 0 h 1045723"/>
                      <a:gd name="connsiteX11" fmla="*/ 918336 w 918380"/>
                      <a:gd name="connsiteY11" fmla="*/ 489417 h 1045723"/>
                      <a:gd name="connsiteX12" fmla="*/ 617792 w 918380"/>
                      <a:gd name="connsiteY12" fmla="*/ 985344 h 1045723"/>
                      <a:gd name="connsiteX0" fmla="*/ 546354 w 918380"/>
                      <a:gd name="connsiteY0" fmla="*/ 830563 h 1045723"/>
                      <a:gd name="connsiteX1" fmla="*/ 253498 w 918380"/>
                      <a:gd name="connsiteY1" fmla="*/ 1045566 h 1045723"/>
                      <a:gd name="connsiteX2" fmla="*/ 105056 w 918380"/>
                      <a:gd name="connsiteY2" fmla="*/ 924561 h 1045723"/>
                      <a:gd name="connsiteX3" fmla="*/ 165818 w 918380"/>
                      <a:gd name="connsiteY3" fmla="*/ 844105 h 1045723"/>
                      <a:gd name="connsiteX4" fmla="*/ 72942 w 918380"/>
                      <a:gd name="connsiteY4" fmla="*/ 848502 h 1045723"/>
                      <a:gd name="connsiteX5" fmla="*/ 57933 w 918380"/>
                      <a:gd name="connsiteY5" fmla="*/ 772181 h 1045723"/>
                      <a:gd name="connsiteX6" fmla="*/ 58 w 918380"/>
                      <a:gd name="connsiteY6" fmla="*/ 739896 h 1045723"/>
                      <a:gd name="connsiteX7" fmla="*/ 66191 w 918380"/>
                      <a:gd name="connsiteY7" fmla="*/ 561386 h 1045723"/>
                      <a:gd name="connsiteX8" fmla="*/ 46067 w 918380"/>
                      <a:gd name="connsiteY8" fmla="*/ 445833 h 1045723"/>
                      <a:gd name="connsiteX9" fmla="*/ 44355 w 918380"/>
                      <a:gd name="connsiteY9" fmla="*/ 377474 h 1045723"/>
                      <a:gd name="connsiteX10" fmla="*/ 507499 w 918380"/>
                      <a:gd name="connsiteY10" fmla="*/ 0 h 1045723"/>
                      <a:gd name="connsiteX11" fmla="*/ 918336 w 918380"/>
                      <a:gd name="connsiteY11" fmla="*/ 489417 h 1045723"/>
                      <a:gd name="connsiteX12" fmla="*/ 617792 w 918380"/>
                      <a:gd name="connsiteY12" fmla="*/ 985344 h 1045723"/>
                      <a:gd name="connsiteX0" fmla="*/ 546354 w 918380"/>
                      <a:gd name="connsiteY0" fmla="*/ 830563 h 1045723"/>
                      <a:gd name="connsiteX1" fmla="*/ 253498 w 918380"/>
                      <a:gd name="connsiteY1" fmla="*/ 1045566 h 1045723"/>
                      <a:gd name="connsiteX2" fmla="*/ 105056 w 918380"/>
                      <a:gd name="connsiteY2" fmla="*/ 924561 h 1045723"/>
                      <a:gd name="connsiteX3" fmla="*/ 172961 w 918380"/>
                      <a:gd name="connsiteY3" fmla="*/ 851249 h 1045723"/>
                      <a:gd name="connsiteX4" fmla="*/ 72942 w 918380"/>
                      <a:gd name="connsiteY4" fmla="*/ 848502 h 1045723"/>
                      <a:gd name="connsiteX5" fmla="*/ 57933 w 918380"/>
                      <a:gd name="connsiteY5" fmla="*/ 772181 h 1045723"/>
                      <a:gd name="connsiteX6" fmla="*/ 58 w 918380"/>
                      <a:gd name="connsiteY6" fmla="*/ 739896 h 1045723"/>
                      <a:gd name="connsiteX7" fmla="*/ 66191 w 918380"/>
                      <a:gd name="connsiteY7" fmla="*/ 561386 h 1045723"/>
                      <a:gd name="connsiteX8" fmla="*/ 46067 w 918380"/>
                      <a:gd name="connsiteY8" fmla="*/ 445833 h 1045723"/>
                      <a:gd name="connsiteX9" fmla="*/ 44355 w 918380"/>
                      <a:gd name="connsiteY9" fmla="*/ 377474 h 1045723"/>
                      <a:gd name="connsiteX10" fmla="*/ 507499 w 918380"/>
                      <a:gd name="connsiteY10" fmla="*/ 0 h 1045723"/>
                      <a:gd name="connsiteX11" fmla="*/ 918336 w 918380"/>
                      <a:gd name="connsiteY11" fmla="*/ 489417 h 1045723"/>
                      <a:gd name="connsiteX12" fmla="*/ 617792 w 918380"/>
                      <a:gd name="connsiteY12" fmla="*/ 985344 h 1045723"/>
                      <a:gd name="connsiteX0" fmla="*/ 546354 w 918380"/>
                      <a:gd name="connsiteY0" fmla="*/ 830563 h 1045723"/>
                      <a:gd name="connsiteX1" fmla="*/ 253498 w 918380"/>
                      <a:gd name="connsiteY1" fmla="*/ 1045566 h 1045723"/>
                      <a:gd name="connsiteX2" fmla="*/ 105056 w 918380"/>
                      <a:gd name="connsiteY2" fmla="*/ 924561 h 1045723"/>
                      <a:gd name="connsiteX3" fmla="*/ 172961 w 918380"/>
                      <a:gd name="connsiteY3" fmla="*/ 851249 h 1045723"/>
                      <a:gd name="connsiteX4" fmla="*/ 72942 w 918380"/>
                      <a:gd name="connsiteY4" fmla="*/ 848502 h 1045723"/>
                      <a:gd name="connsiteX5" fmla="*/ 57933 w 918380"/>
                      <a:gd name="connsiteY5" fmla="*/ 772181 h 1045723"/>
                      <a:gd name="connsiteX6" fmla="*/ 58 w 918380"/>
                      <a:gd name="connsiteY6" fmla="*/ 739896 h 1045723"/>
                      <a:gd name="connsiteX7" fmla="*/ 66191 w 918380"/>
                      <a:gd name="connsiteY7" fmla="*/ 561386 h 1045723"/>
                      <a:gd name="connsiteX8" fmla="*/ 46067 w 918380"/>
                      <a:gd name="connsiteY8" fmla="*/ 445833 h 1045723"/>
                      <a:gd name="connsiteX9" fmla="*/ 44355 w 918380"/>
                      <a:gd name="connsiteY9" fmla="*/ 377474 h 1045723"/>
                      <a:gd name="connsiteX10" fmla="*/ 507499 w 918380"/>
                      <a:gd name="connsiteY10" fmla="*/ 0 h 1045723"/>
                      <a:gd name="connsiteX11" fmla="*/ 918336 w 918380"/>
                      <a:gd name="connsiteY11" fmla="*/ 489417 h 1045723"/>
                      <a:gd name="connsiteX12" fmla="*/ 617792 w 918380"/>
                      <a:gd name="connsiteY12" fmla="*/ 985344 h 1045723"/>
                      <a:gd name="connsiteX0" fmla="*/ 546354 w 918380"/>
                      <a:gd name="connsiteY0" fmla="*/ 830563 h 1052403"/>
                      <a:gd name="connsiteX1" fmla="*/ 253498 w 918380"/>
                      <a:gd name="connsiteY1" fmla="*/ 1045566 h 1052403"/>
                      <a:gd name="connsiteX2" fmla="*/ 121725 w 918380"/>
                      <a:gd name="connsiteY2" fmla="*/ 969804 h 1052403"/>
                      <a:gd name="connsiteX3" fmla="*/ 172961 w 918380"/>
                      <a:gd name="connsiteY3" fmla="*/ 851249 h 1052403"/>
                      <a:gd name="connsiteX4" fmla="*/ 72942 w 918380"/>
                      <a:gd name="connsiteY4" fmla="*/ 848502 h 1052403"/>
                      <a:gd name="connsiteX5" fmla="*/ 57933 w 918380"/>
                      <a:gd name="connsiteY5" fmla="*/ 772181 h 1052403"/>
                      <a:gd name="connsiteX6" fmla="*/ 58 w 918380"/>
                      <a:gd name="connsiteY6" fmla="*/ 739896 h 1052403"/>
                      <a:gd name="connsiteX7" fmla="*/ 66191 w 918380"/>
                      <a:gd name="connsiteY7" fmla="*/ 561386 h 1052403"/>
                      <a:gd name="connsiteX8" fmla="*/ 46067 w 918380"/>
                      <a:gd name="connsiteY8" fmla="*/ 445833 h 1052403"/>
                      <a:gd name="connsiteX9" fmla="*/ 44355 w 918380"/>
                      <a:gd name="connsiteY9" fmla="*/ 377474 h 1052403"/>
                      <a:gd name="connsiteX10" fmla="*/ 507499 w 918380"/>
                      <a:gd name="connsiteY10" fmla="*/ 0 h 1052403"/>
                      <a:gd name="connsiteX11" fmla="*/ 918336 w 918380"/>
                      <a:gd name="connsiteY11" fmla="*/ 489417 h 1052403"/>
                      <a:gd name="connsiteX12" fmla="*/ 617792 w 918380"/>
                      <a:gd name="connsiteY12" fmla="*/ 985344 h 1052403"/>
                      <a:gd name="connsiteX0" fmla="*/ 546354 w 918380"/>
                      <a:gd name="connsiteY0" fmla="*/ 830563 h 1046757"/>
                      <a:gd name="connsiteX1" fmla="*/ 253498 w 918380"/>
                      <a:gd name="connsiteY1" fmla="*/ 1045566 h 1046757"/>
                      <a:gd name="connsiteX2" fmla="*/ 121725 w 918380"/>
                      <a:gd name="connsiteY2" fmla="*/ 969804 h 1046757"/>
                      <a:gd name="connsiteX3" fmla="*/ 172961 w 918380"/>
                      <a:gd name="connsiteY3" fmla="*/ 851249 h 1046757"/>
                      <a:gd name="connsiteX4" fmla="*/ 72942 w 918380"/>
                      <a:gd name="connsiteY4" fmla="*/ 848502 h 1046757"/>
                      <a:gd name="connsiteX5" fmla="*/ 57933 w 918380"/>
                      <a:gd name="connsiteY5" fmla="*/ 772181 h 1046757"/>
                      <a:gd name="connsiteX6" fmla="*/ 58 w 918380"/>
                      <a:gd name="connsiteY6" fmla="*/ 739896 h 1046757"/>
                      <a:gd name="connsiteX7" fmla="*/ 66191 w 918380"/>
                      <a:gd name="connsiteY7" fmla="*/ 561386 h 1046757"/>
                      <a:gd name="connsiteX8" fmla="*/ 46067 w 918380"/>
                      <a:gd name="connsiteY8" fmla="*/ 445833 h 1046757"/>
                      <a:gd name="connsiteX9" fmla="*/ 44355 w 918380"/>
                      <a:gd name="connsiteY9" fmla="*/ 377474 h 1046757"/>
                      <a:gd name="connsiteX10" fmla="*/ 507499 w 918380"/>
                      <a:gd name="connsiteY10" fmla="*/ 0 h 1046757"/>
                      <a:gd name="connsiteX11" fmla="*/ 918336 w 918380"/>
                      <a:gd name="connsiteY11" fmla="*/ 489417 h 1046757"/>
                      <a:gd name="connsiteX12" fmla="*/ 617792 w 918380"/>
                      <a:gd name="connsiteY12" fmla="*/ 985344 h 1046757"/>
                      <a:gd name="connsiteX0" fmla="*/ 555879 w 918380"/>
                      <a:gd name="connsiteY0" fmla="*/ 832945 h 1052251"/>
                      <a:gd name="connsiteX1" fmla="*/ 253498 w 918380"/>
                      <a:gd name="connsiteY1" fmla="*/ 1045566 h 1052251"/>
                      <a:gd name="connsiteX2" fmla="*/ 121725 w 918380"/>
                      <a:gd name="connsiteY2" fmla="*/ 969804 h 1052251"/>
                      <a:gd name="connsiteX3" fmla="*/ 172961 w 918380"/>
                      <a:gd name="connsiteY3" fmla="*/ 851249 h 1052251"/>
                      <a:gd name="connsiteX4" fmla="*/ 72942 w 918380"/>
                      <a:gd name="connsiteY4" fmla="*/ 848502 h 1052251"/>
                      <a:gd name="connsiteX5" fmla="*/ 57933 w 918380"/>
                      <a:gd name="connsiteY5" fmla="*/ 772181 h 1052251"/>
                      <a:gd name="connsiteX6" fmla="*/ 58 w 918380"/>
                      <a:gd name="connsiteY6" fmla="*/ 739896 h 1052251"/>
                      <a:gd name="connsiteX7" fmla="*/ 66191 w 918380"/>
                      <a:gd name="connsiteY7" fmla="*/ 561386 h 1052251"/>
                      <a:gd name="connsiteX8" fmla="*/ 46067 w 918380"/>
                      <a:gd name="connsiteY8" fmla="*/ 445833 h 1052251"/>
                      <a:gd name="connsiteX9" fmla="*/ 44355 w 918380"/>
                      <a:gd name="connsiteY9" fmla="*/ 377474 h 1052251"/>
                      <a:gd name="connsiteX10" fmla="*/ 507499 w 918380"/>
                      <a:gd name="connsiteY10" fmla="*/ 0 h 1052251"/>
                      <a:gd name="connsiteX11" fmla="*/ 918336 w 918380"/>
                      <a:gd name="connsiteY11" fmla="*/ 489417 h 1052251"/>
                      <a:gd name="connsiteX12" fmla="*/ 617792 w 918380"/>
                      <a:gd name="connsiteY12" fmla="*/ 985344 h 1052251"/>
                      <a:gd name="connsiteX0" fmla="*/ 555879 w 918380"/>
                      <a:gd name="connsiteY0" fmla="*/ 832945 h 1054041"/>
                      <a:gd name="connsiteX1" fmla="*/ 253498 w 918380"/>
                      <a:gd name="connsiteY1" fmla="*/ 1045566 h 1054041"/>
                      <a:gd name="connsiteX2" fmla="*/ 136012 w 918380"/>
                      <a:gd name="connsiteY2" fmla="*/ 979329 h 1054041"/>
                      <a:gd name="connsiteX3" fmla="*/ 172961 w 918380"/>
                      <a:gd name="connsiteY3" fmla="*/ 851249 h 1054041"/>
                      <a:gd name="connsiteX4" fmla="*/ 72942 w 918380"/>
                      <a:gd name="connsiteY4" fmla="*/ 848502 h 1054041"/>
                      <a:gd name="connsiteX5" fmla="*/ 57933 w 918380"/>
                      <a:gd name="connsiteY5" fmla="*/ 772181 h 1054041"/>
                      <a:gd name="connsiteX6" fmla="*/ 58 w 918380"/>
                      <a:gd name="connsiteY6" fmla="*/ 739896 h 1054041"/>
                      <a:gd name="connsiteX7" fmla="*/ 66191 w 918380"/>
                      <a:gd name="connsiteY7" fmla="*/ 561386 h 1054041"/>
                      <a:gd name="connsiteX8" fmla="*/ 46067 w 918380"/>
                      <a:gd name="connsiteY8" fmla="*/ 445833 h 1054041"/>
                      <a:gd name="connsiteX9" fmla="*/ 44355 w 918380"/>
                      <a:gd name="connsiteY9" fmla="*/ 377474 h 1054041"/>
                      <a:gd name="connsiteX10" fmla="*/ 507499 w 918380"/>
                      <a:gd name="connsiteY10" fmla="*/ 0 h 1054041"/>
                      <a:gd name="connsiteX11" fmla="*/ 918336 w 918380"/>
                      <a:gd name="connsiteY11" fmla="*/ 489417 h 1054041"/>
                      <a:gd name="connsiteX12" fmla="*/ 617792 w 918380"/>
                      <a:gd name="connsiteY12" fmla="*/ 985344 h 10540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918380" h="1054041">
                        <a:moveTo>
                          <a:pt x="555879" y="832945"/>
                        </a:moveTo>
                        <a:cubicBezTo>
                          <a:pt x="494628" y="985740"/>
                          <a:pt x="323476" y="1021169"/>
                          <a:pt x="253498" y="1045566"/>
                        </a:cubicBezTo>
                        <a:cubicBezTo>
                          <a:pt x="183520" y="1069963"/>
                          <a:pt x="174328" y="1039800"/>
                          <a:pt x="136012" y="979329"/>
                        </a:cubicBezTo>
                        <a:cubicBezTo>
                          <a:pt x="142772" y="961242"/>
                          <a:pt x="183473" y="873054"/>
                          <a:pt x="172961" y="851249"/>
                        </a:cubicBezTo>
                        <a:cubicBezTo>
                          <a:pt x="162449" y="829445"/>
                          <a:pt x="86954" y="865649"/>
                          <a:pt x="72942" y="848502"/>
                        </a:cubicBezTo>
                        <a:cubicBezTo>
                          <a:pt x="67457" y="826008"/>
                          <a:pt x="62441" y="800692"/>
                          <a:pt x="57933" y="772181"/>
                        </a:cubicBezTo>
                        <a:cubicBezTo>
                          <a:pt x="33085" y="766182"/>
                          <a:pt x="23685" y="767091"/>
                          <a:pt x="58" y="739896"/>
                        </a:cubicBezTo>
                        <a:cubicBezTo>
                          <a:pt x="-2138" y="693651"/>
                          <a:pt x="58523" y="610397"/>
                          <a:pt x="66191" y="561386"/>
                        </a:cubicBezTo>
                        <a:cubicBezTo>
                          <a:pt x="73859" y="512376"/>
                          <a:pt x="49706" y="476485"/>
                          <a:pt x="46067" y="445833"/>
                        </a:cubicBezTo>
                        <a:cubicBezTo>
                          <a:pt x="40733" y="418284"/>
                          <a:pt x="44926" y="400260"/>
                          <a:pt x="44355" y="377474"/>
                        </a:cubicBezTo>
                        <a:cubicBezTo>
                          <a:pt x="88437" y="162050"/>
                          <a:pt x="279044" y="0"/>
                          <a:pt x="507499" y="0"/>
                        </a:cubicBezTo>
                        <a:cubicBezTo>
                          <a:pt x="768591" y="0"/>
                          <a:pt x="921385" y="213274"/>
                          <a:pt x="918336" y="489417"/>
                        </a:cubicBezTo>
                        <a:cubicBezTo>
                          <a:pt x="915287" y="765560"/>
                          <a:pt x="607815" y="837089"/>
                          <a:pt x="617792" y="985344"/>
                        </a:cubicBez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67" name="台形 566">
                    <a:extLst>
                      <a:ext uri="{FF2B5EF4-FFF2-40B4-BE49-F238E27FC236}">
                        <a16:creationId xmlns:a16="http://schemas.microsoft.com/office/drawing/2014/main" id="{65E5BFD1-E7B3-404A-B46C-E1CF6ED0B01E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411423" y="3977871"/>
                    <a:ext cx="45719" cy="219397"/>
                  </a:xfrm>
                  <a:prstGeom prst="trapezoid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68" name="楕円 567">
                    <a:extLst>
                      <a:ext uri="{FF2B5EF4-FFF2-40B4-BE49-F238E27FC236}">
                        <a16:creationId xmlns:a16="http://schemas.microsoft.com/office/drawing/2014/main" id="{A94C025B-D67C-4ADB-A220-0D62E47BDE00}"/>
                      </a:ext>
                    </a:extLst>
                  </p:cNvPr>
                  <p:cNvSpPr/>
                  <p:nvPr/>
                </p:nvSpPr>
                <p:spPr>
                  <a:xfrm>
                    <a:off x="4368788" y="4005067"/>
                    <a:ext cx="492626" cy="466506"/>
                  </a:xfrm>
                  <a:prstGeom prst="ellipse">
                    <a:avLst/>
                  </a:prstGeom>
                  <a:pattFill prst="dkVert">
                    <a:fgClr>
                      <a:schemeClr val="bg1">
                        <a:lumMod val="7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69" name="フリーフォーム: 図形 568">
                    <a:extLst>
                      <a:ext uri="{FF2B5EF4-FFF2-40B4-BE49-F238E27FC236}">
                        <a16:creationId xmlns:a16="http://schemas.microsoft.com/office/drawing/2014/main" id="{DD03DCFE-213D-4460-92F4-67C1586B079F}"/>
                      </a:ext>
                    </a:extLst>
                  </p:cNvPr>
                  <p:cNvSpPr/>
                  <p:nvPr/>
                </p:nvSpPr>
                <p:spPr>
                  <a:xfrm>
                    <a:off x="4273755" y="5133027"/>
                    <a:ext cx="150815" cy="203696"/>
                  </a:xfrm>
                  <a:custGeom>
                    <a:avLst/>
                    <a:gdLst>
                      <a:gd name="connsiteX0" fmla="*/ 152408 w 161003"/>
                      <a:gd name="connsiteY0" fmla="*/ 0 h 223973"/>
                      <a:gd name="connsiteX1" fmla="*/ 9452 w 161003"/>
                      <a:gd name="connsiteY1" fmla="*/ 219737 h 223973"/>
                      <a:gd name="connsiteX2" fmla="*/ 0 w 161003"/>
                      <a:gd name="connsiteY2" fmla="*/ 223973 h 223973"/>
                      <a:gd name="connsiteX3" fmla="*/ 4657 w 161003"/>
                      <a:gd name="connsiteY3" fmla="*/ 149621 h 223973"/>
                      <a:gd name="connsiteX4" fmla="*/ 85033 w 161003"/>
                      <a:gd name="connsiteY4" fmla="*/ 89394 h 223973"/>
                      <a:gd name="connsiteX5" fmla="*/ 152408 w 161003"/>
                      <a:gd name="connsiteY5" fmla="*/ 0 h 2239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61003" h="223973">
                        <a:moveTo>
                          <a:pt x="152408" y="0"/>
                        </a:moveTo>
                        <a:cubicBezTo>
                          <a:pt x="185219" y="56830"/>
                          <a:pt x="121216" y="155210"/>
                          <a:pt x="9452" y="219737"/>
                        </a:cubicBezTo>
                        <a:lnTo>
                          <a:pt x="0" y="223973"/>
                        </a:lnTo>
                        <a:lnTo>
                          <a:pt x="4657" y="149621"/>
                        </a:lnTo>
                        <a:lnTo>
                          <a:pt x="85033" y="89394"/>
                        </a:lnTo>
                        <a:cubicBezTo>
                          <a:pt x="114612" y="60564"/>
                          <a:pt x="137872" y="29985"/>
                          <a:pt x="152408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570" name="フリーフォーム: 図形 569">
                    <a:extLst>
                      <a:ext uri="{FF2B5EF4-FFF2-40B4-BE49-F238E27FC236}">
                        <a16:creationId xmlns:a16="http://schemas.microsoft.com/office/drawing/2014/main" id="{71E48789-562C-44B9-B6AA-44CCCF9091DB}"/>
                      </a:ext>
                    </a:extLst>
                  </p:cNvPr>
                  <p:cNvSpPr/>
                  <p:nvPr/>
                </p:nvSpPr>
                <p:spPr>
                  <a:xfrm>
                    <a:off x="3973609" y="5403588"/>
                    <a:ext cx="691489" cy="1042907"/>
                  </a:xfrm>
                  <a:custGeom>
                    <a:avLst/>
                    <a:gdLst>
                      <a:gd name="connsiteX0" fmla="*/ 357408 w 686518"/>
                      <a:gd name="connsiteY0" fmla="*/ 0 h 1042907"/>
                      <a:gd name="connsiteX1" fmla="*/ 449096 w 686518"/>
                      <a:gd name="connsiteY1" fmla="*/ 0 h 1042907"/>
                      <a:gd name="connsiteX2" fmla="*/ 686518 w 686518"/>
                      <a:gd name="connsiteY2" fmla="*/ 237422 h 1042907"/>
                      <a:gd name="connsiteX3" fmla="*/ 686518 w 686518"/>
                      <a:gd name="connsiteY3" fmla="*/ 1042907 h 1042907"/>
                      <a:gd name="connsiteX4" fmla="*/ 586504 w 686518"/>
                      <a:gd name="connsiteY4" fmla="*/ 1042907 h 1042907"/>
                      <a:gd name="connsiteX5" fmla="*/ 119986 w 686518"/>
                      <a:gd name="connsiteY5" fmla="*/ 1042907 h 1042907"/>
                      <a:gd name="connsiteX6" fmla="*/ 119986 w 686518"/>
                      <a:gd name="connsiteY6" fmla="*/ 1038179 h 1042907"/>
                      <a:gd name="connsiteX7" fmla="*/ 86647 w 686518"/>
                      <a:gd name="connsiteY7" fmla="*/ 1037842 h 1042907"/>
                      <a:gd name="connsiteX8" fmla="*/ 923 w 686518"/>
                      <a:gd name="connsiteY8" fmla="*/ 530486 h 1042907"/>
                      <a:gd name="connsiteX9" fmla="*/ 209117 w 686518"/>
                      <a:gd name="connsiteY9" fmla="*/ 49301 h 1042907"/>
                      <a:gd name="connsiteX10" fmla="*/ 227961 w 686518"/>
                      <a:gd name="connsiteY10" fmla="*/ 43625 h 1042907"/>
                      <a:gd name="connsiteX11" fmla="*/ 264993 w 686518"/>
                      <a:gd name="connsiteY11" fmla="*/ 18658 h 1042907"/>
                      <a:gd name="connsiteX12" fmla="*/ 357408 w 686518"/>
                      <a:gd name="connsiteY12" fmla="*/ 0 h 1042907"/>
                      <a:gd name="connsiteX0" fmla="*/ 360735 w 689845"/>
                      <a:gd name="connsiteY0" fmla="*/ 0 h 1042907"/>
                      <a:gd name="connsiteX1" fmla="*/ 452423 w 689845"/>
                      <a:gd name="connsiteY1" fmla="*/ 0 h 1042907"/>
                      <a:gd name="connsiteX2" fmla="*/ 689845 w 689845"/>
                      <a:gd name="connsiteY2" fmla="*/ 237422 h 1042907"/>
                      <a:gd name="connsiteX3" fmla="*/ 689845 w 689845"/>
                      <a:gd name="connsiteY3" fmla="*/ 1042907 h 1042907"/>
                      <a:gd name="connsiteX4" fmla="*/ 589831 w 689845"/>
                      <a:gd name="connsiteY4" fmla="*/ 1042907 h 1042907"/>
                      <a:gd name="connsiteX5" fmla="*/ 123313 w 689845"/>
                      <a:gd name="connsiteY5" fmla="*/ 1042907 h 1042907"/>
                      <a:gd name="connsiteX6" fmla="*/ 123313 w 689845"/>
                      <a:gd name="connsiteY6" fmla="*/ 1038179 h 1042907"/>
                      <a:gd name="connsiteX7" fmla="*/ 89974 w 689845"/>
                      <a:gd name="connsiteY7" fmla="*/ 1037842 h 1042907"/>
                      <a:gd name="connsiteX8" fmla="*/ 4250 w 689845"/>
                      <a:gd name="connsiteY8" fmla="*/ 530486 h 1042907"/>
                      <a:gd name="connsiteX9" fmla="*/ 231288 w 689845"/>
                      <a:gd name="connsiteY9" fmla="*/ 43625 h 1042907"/>
                      <a:gd name="connsiteX10" fmla="*/ 268320 w 689845"/>
                      <a:gd name="connsiteY10" fmla="*/ 18658 h 1042907"/>
                      <a:gd name="connsiteX11" fmla="*/ 360735 w 689845"/>
                      <a:gd name="connsiteY11" fmla="*/ 0 h 1042907"/>
                      <a:gd name="connsiteX0" fmla="*/ 358845 w 687955"/>
                      <a:gd name="connsiteY0" fmla="*/ 0 h 1042907"/>
                      <a:gd name="connsiteX1" fmla="*/ 450533 w 687955"/>
                      <a:gd name="connsiteY1" fmla="*/ 0 h 1042907"/>
                      <a:gd name="connsiteX2" fmla="*/ 687955 w 687955"/>
                      <a:gd name="connsiteY2" fmla="*/ 237422 h 1042907"/>
                      <a:gd name="connsiteX3" fmla="*/ 687955 w 687955"/>
                      <a:gd name="connsiteY3" fmla="*/ 1042907 h 1042907"/>
                      <a:gd name="connsiteX4" fmla="*/ 587941 w 687955"/>
                      <a:gd name="connsiteY4" fmla="*/ 1042907 h 1042907"/>
                      <a:gd name="connsiteX5" fmla="*/ 121423 w 687955"/>
                      <a:gd name="connsiteY5" fmla="*/ 1042907 h 1042907"/>
                      <a:gd name="connsiteX6" fmla="*/ 121423 w 687955"/>
                      <a:gd name="connsiteY6" fmla="*/ 1038179 h 1042907"/>
                      <a:gd name="connsiteX7" fmla="*/ 88084 w 687955"/>
                      <a:gd name="connsiteY7" fmla="*/ 1037842 h 1042907"/>
                      <a:gd name="connsiteX8" fmla="*/ 2360 w 687955"/>
                      <a:gd name="connsiteY8" fmla="*/ 530486 h 1042907"/>
                      <a:gd name="connsiteX9" fmla="*/ 186535 w 687955"/>
                      <a:gd name="connsiteY9" fmla="*/ 72200 h 1042907"/>
                      <a:gd name="connsiteX10" fmla="*/ 266430 w 687955"/>
                      <a:gd name="connsiteY10" fmla="*/ 18658 h 1042907"/>
                      <a:gd name="connsiteX11" fmla="*/ 358845 w 687955"/>
                      <a:gd name="connsiteY11" fmla="*/ 0 h 1042907"/>
                      <a:gd name="connsiteX0" fmla="*/ 358845 w 687955"/>
                      <a:gd name="connsiteY0" fmla="*/ 0 h 1042907"/>
                      <a:gd name="connsiteX1" fmla="*/ 450533 w 687955"/>
                      <a:gd name="connsiteY1" fmla="*/ 0 h 1042907"/>
                      <a:gd name="connsiteX2" fmla="*/ 687955 w 687955"/>
                      <a:gd name="connsiteY2" fmla="*/ 237422 h 1042907"/>
                      <a:gd name="connsiteX3" fmla="*/ 687955 w 687955"/>
                      <a:gd name="connsiteY3" fmla="*/ 1042907 h 1042907"/>
                      <a:gd name="connsiteX4" fmla="*/ 587941 w 687955"/>
                      <a:gd name="connsiteY4" fmla="*/ 1042907 h 1042907"/>
                      <a:gd name="connsiteX5" fmla="*/ 121423 w 687955"/>
                      <a:gd name="connsiteY5" fmla="*/ 1042907 h 1042907"/>
                      <a:gd name="connsiteX6" fmla="*/ 121423 w 687955"/>
                      <a:gd name="connsiteY6" fmla="*/ 1038179 h 1042907"/>
                      <a:gd name="connsiteX7" fmla="*/ 88084 w 687955"/>
                      <a:gd name="connsiteY7" fmla="*/ 1037842 h 1042907"/>
                      <a:gd name="connsiteX8" fmla="*/ 2360 w 687955"/>
                      <a:gd name="connsiteY8" fmla="*/ 530486 h 1042907"/>
                      <a:gd name="connsiteX9" fmla="*/ 186535 w 687955"/>
                      <a:gd name="connsiteY9" fmla="*/ 72200 h 1042907"/>
                      <a:gd name="connsiteX10" fmla="*/ 266430 w 687955"/>
                      <a:gd name="connsiteY10" fmla="*/ 18658 h 1042907"/>
                      <a:gd name="connsiteX11" fmla="*/ 358845 w 687955"/>
                      <a:gd name="connsiteY11" fmla="*/ 0 h 1042907"/>
                      <a:gd name="connsiteX0" fmla="*/ 358845 w 687955"/>
                      <a:gd name="connsiteY0" fmla="*/ 0 h 1042907"/>
                      <a:gd name="connsiteX1" fmla="*/ 450533 w 687955"/>
                      <a:gd name="connsiteY1" fmla="*/ 0 h 1042907"/>
                      <a:gd name="connsiteX2" fmla="*/ 687955 w 687955"/>
                      <a:gd name="connsiteY2" fmla="*/ 237422 h 1042907"/>
                      <a:gd name="connsiteX3" fmla="*/ 687955 w 687955"/>
                      <a:gd name="connsiteY3" fmla="*/ 1042907 h 1042907"/>
                      <a:gd name="connsiteX4" fmla="*/ 587941 w 687955"/>
                      <a:gd name="connsiteY4" fmla="*/ 1042907 h 1042907"/>
                      <a:gd name="connsiteX5" fmla="*/ 121423 w 687955"/>
                      <a:gd name="connsiteY5" fmla="*/ 1042907 h 1042907"/>
                      <a:gd name="connsiteX6" fmla="*/ 121423 w 687955"/>
                      <a:gd name="connsiteY6" fmla="*/ 1038179 h 1042907"/>
                      <a:gd name="connsiteX7" fmla="*/ 88084 w 687955"/>
                      <a:gd name="connsiteY7" fmla="*/ 1037842 h 1042907"/>
                      <a:gd name="connsiteX8" fmla="*/ 2360 w 687955"/>
                      <a:gd name="connsiteY8" fmla="*/ 530486 h 1042907"/>
                      <a:gd name="connsiteX9" fmla="*/ 186535 w 687955"/>
                      <a:gd name="connsiteY9" fmla="*/ 72200 h 1042907"/>
                      <a:gd name="connsiteX10" fmla="*/ 266430 w 687955"/>
                      <a:gd name="connsiteY10" fmla="*/ 18658 h 1042907"/>
                      <a:gd name="connsiteX11" fmla="*/ 358845 w 687955"/>
                      <a:gd name="connsiteY11" fmla="*/ 0 h 1042907"/>
                      <a:gd name="connsiteX0" fmla="*/ 358845 w 687955"/>
                      <a:gd name="connsiteY0" fmla="*/ 0 h 1042907"/>
                      <a:gd name="connsiteX1" fmla="*/ 450533 w 687955"/>
                      <a:gd name="connsiteY1" fmla="*/ 0 h 1042907"/>
                      <a:gd name="connsiteX2" fmla="*/ 687955 w 687955"/>
                      <a:gd name="connsiteY2" fmla="*/ 237422 h 1042907"/>
                      <a:gd name="connsiteX3" fmla="*/ 687955 w 687955"/>
                      <a:gd name="connsiteY3" fmla="*/ 1042907 h 1042907"/>
                      <a:gd name="connsiteX4" fmla="*/ 587941 w 687955"/>
                      <a:gd name="connsiteY4" fmla="*/ 1042907 h 1042907"/>
                      <a:gd name="connsiteX5" fmla="*/ 121423 w 687955"/>
                      <a:gd name="connsiteY5" fmla="*/ 1042907 h 1042907"/>
                      <a:gd name="connsiteX6" fmla="*/ 121423 w 687955"/>
                      <a:gd name="connsiteY6" fmla="*/ 1038179 h 1042907"/>
                      <a:gd name="connsiteX7" fmla="*/ 88084 w 687955"/>
                      <a:gd name="connsiteY7" fmla="*/ 1037842 h 1042907"/>
                      <a:gd name="connsiteX8" fmla="*/ 2360 w 687955"/>
                      <a:gd name="connsiteY8" fmla="*/ 530486 h 1042907"/>
                      <a:gd name="connsiteX9" fmla="*/ 186535 w 687955"/>
                      <a:gd name="connsiteY9" fmla="*/ 72200 h 1042907"/>
                      <a:gd name="connsiteX10" fmla="*/ 266430 w 687955"/>
                      <a:gd name="connsiteY10" fmla="*/ 18658 h 1042907"/>
                      <a:gd name="connsiteX11" fmla="*/ 358845 w 687955"/>
                      <a:gd name="connsiteY11" fmla="*/ 0 h 1042907"/>
                      <a:gd name="connsiteX0" fmla="*/ 357800 w 686910"/>
                      <a:gd name="connsiteY0" fmla="*/ 0 h 1042907"/>
                      <a:gd name="connsiteX1" fmla="*/ 449488 w 686910"/>
                      <a:gd name="connsiteY1" fmla="*/ 0 h 1042907"/>
                      <a:gd name="connsiteX2" fmla="*/ 686910 w 686910"/>
                      <a:gd name="connsiteY2" fmla="*/ 237422 h 1042907"/>
                      <a:gd name="connsiteX3" fmla="*/ 686910 w 686910"/>
                      <a:gd name="connsiteY3" fmla="*/ 1042907 h 1042907"/>
                      <a:gd name="connsiteX4" fmla="*/ 586896 w 686910"/>
                      <a:gd name="connsiteY4" fmla="*/ 1042907 h 1042907"/>
                      <a:gd name="connsiteX5" fmla="*/ 120378 w 686910"/>
                      <a:gd name="connsiteY5" fmla="*/ 1042907 h 1042907"/>
                      <a:gd name="connsiteX6" fmla="*/ 120378 w 686910"/>
                      <a:gd name="connsiteY6" fmla="*/ 1038179 h 1042907"/>
                      <a:gd name="connsiteX7" fmla="*/ 87039 w 686910"/>
                      <a:gd name="connsiteY7" fmla="*/ 1037842 h 1042907"/>
                      <a:gd name="connsiteX8" fmla="*/ 1315 w 686910"/>
                      <a:gd name="connsiteY8" fmla="*/ 530486 h 1042907"/>
                      <a:gd name="connsiteX9" fmla="*/ 156915 w 686910"/>
                      <a:gd name="connsiteY9" fmla="*/ 136494 h 1042907"/>
                      <a:gd name="connsiteX10" fmla="*/ 265385 w 686910"/>
                      <a:gd name="connsiteY10" fmla="*/ 18658 h 1042907"/>
                      <a:gd name="connsiteX11" fmla="*/ 357800 w 686910"/>
                      <a:gd name="connsiteY11" fmla="*/ 0 h 1042907"/>
                      <a:gd name="connsiteX0" fmla="*/ 357800 w 686910"/>
                      <a:gd name="connsiteY0" fmla="*/ 0 h 1042907"/>
                      <a:gd name="connsiteX1" fmla="*/ 449488 w 686910"/>
                      <a:gd name="connsiteY1" fmla="*/ 0 h 1042907"/>
                      <a:gd name="connsiteX2" fmla="*/ 686910 w 686910"/>
                      <a:gd name="connsiteY2" fmla="*/ 237422 h 1042907"/>
                      <a:gd name="connsiteX3" fmla="*/ 686910 w 686910"/>
                      <a:gd name="connsiteY3" fmla="*/ 1042907 h 1042907"/>
                      <a:gd name="connsiteX4" fmla="*/ 586896 w 686910"/>
                      <a:gd name="connsiteY4" fmla="*/ 1042907 h 1042907"/>
                      <a:gd name="connsiteX5" fmla="*/ 120378 w 686910"/>
                      <a:gd name="connsiteY5" fmla="*/ 1042907 h 1042907"/>
                      <a:gd name="connsiteX6" fmla="*/ 120378 w 686910"/>
                      <a:gd name="connsiteY6" fmla="*/ 1038179 h 1042907"/>
                      <a:gd name="connsiteX7" fmla="*/ 87039 w 686910"/>
                      <a:gd name="connsiteY7" fmla="*/ 1037842 h 1042907"/>
                      <a:gd name="connsiteX8" fmla="*/ 1315 w 686910"/>
                      <a:gd name="connsiteY8" fmla="*/ 530486 h 1042907"/>
                      <a:gd name="connsiteX9" fmla="*/ 156915 w 686910"/>
                      <a:gd name="connsiteY9" fmla="*/ 136494 h 1042907"/>
                      <a:gd name="connsiteX10" fmla="*/ 265385 w 686910"/>
                      <a:gd name="connsiteY10" fmla="*/ 18658 h 1042907"/>
                      <a:gd name="connsiteX11" fmla="*/ 357800 w 686910"/>
                      <a:gd name="connsiteY11" fmla="*/ 0 h 1042907"/>
                      <a:gd name="connsiteX0" fmla="*/ 357234 w 686344"/>
                      <a:gd name="connsiteY0" fmla="*/ 0 h 1042907"/>
                      <a:gd name="connsiteX1" fmla="*/ 448922 w 686344"/>
                      <a:gd name="connsiteY1" fmla="*/ 0 h 1042907"/>
                      <a:gd name="connsiteX2" fmla="*/ 686344 w 686344"/>
                      <a:gd name="connsiteY2" fmla="*/ 237422 h 1042907"/>
                      <a:gd name="connsiteX3" fmla="*/ 686344 w 686344"/>
                      <a:gd name="connsiteY3" fmla="*/ 1042907 h 1042907"/>
                      <a:gd name="connsiteX4" fmla="*/ 586330 w 686344"/>
                      <a:gd name="connsiteY4" fmla="*/ 1042907 h 1042907"/>
                      <a:gd name="connsiteX5" fmla="*/ 119812 w 686344"/>
                      <a:gd name="connsiteY5" fmla="*/ 1042907 h 1042907"/>
                      <a:gd name="connsiteX6" fmla="*/ 119812 w 686344"/>
                      <a:gd name="connsiteY6" fmla="*/ 1038179 h 1042907"/>
                      <a:gd name="connsiteX7" fmla="*/ 86473 w 686344"/>
                      <a:gd name="connsiteY7" fmla="*/ 1037842 h 1042907"/>
                      <a:gd name="connsiteX8" fmla="*/ 749 w 686344"/>
                      <a:gd name="connsiteY8" fmla="*/ 530486 h 1042907"/>
                      <a:gd name="connsiteX9" fmla="*/ 137299 w 686344"/>
                      <a:gd name="connsiteY9" fmla="*/ 131731 h 1042907"/>
                      <a:gd name="connsiteX10" fmla="*/ 264819 w 686344"/>
                      <a:gd name="connsiteY10" fmla="*/ 18658 h 1042907"/>
                      <a:gd name="connsiteX11" fmla="*/ 357234 w 686344"/>
                      <a:gd name="connsiteY11" fmla="*/ 0 h 1042907"/>
                      <a:gd name="connsiteX0" fmla="*/ 357234 w 686344"/>
                      <a:gd name="connsiteY0" fmla="*/ 0 h 1042907"/>
                      <a:gd name="connsiteX1" fmla="*/ 448922 w 686344"/>
                      <a:gd name="connsiteY1" fmla="*/ 0 h 1042907"/>
                      <a:gd name="connsiteX2" fmla="*/ 686344 w 686344"/>
                      <a:gd name="connsiteY2" fmla="*/ 237422 h 1042907"/>
                      <a:gd name="connsiteX3" fmla="*/ 686344 w 686344"/>
                      <a:gd name="connsiteY3" fmla="*/ 1042907 h 1042907"/>
                      <a:gd name="connsiteX4" fmla="*/ 586330 w 686344"/>
                      <a:gd name="connsiteY4" fmla="*/ 1042907 h 1042907"/>
                      <a:gd name="connsiteX5" fmla="*/ 119812 w 686344"/>
                      <a:gd name="connsiteY5" fmla="*/ 1042907 h 1042907"/>
                      <a:gd name="connsiteX6" fmla="*/ 119812 w 686344"/>
                      <a:gd name="connsiteY6" fmla="*/ 1038179 h 1042907"/>
                      <a:gd name="connsiteX7" fmla="*/ 86473 w 686344"/>
                      <a:gd name="connsiteY7" fmla="*/ 1037842 h 1042907"/>
                      <a:gd name="connsiteX8" fmla="*/ 749 w 686344"/>
                      <a:gd name="connsiteY8" fmla="*/ 530486 h 1042907"/>
                      <a:gd name="connsiteX9" fmla="*/ 137299 w 686344"/>
                      <a:gd name="connsiteY9" fmla="*/ 131731 h 1042907"/>
                      <a:gd name="connsiteX10" fmla="*/ 264819 w 686344"/>
                      <a:gd name="connsiteY10" fmla="*/ 18658 h 1042907"/>
                      <a:gd name="connsiteX11" fmla="*/ 357234 w 686344"/>
                      <a:gd name="connsiteY11" fmla="*/ 0 h 1042907"/>
                      <a:gd name="connsiteX0" fmla="*/ 357297 w 686407"/>
                      <a:gd name="connsiteY0" fmla="*/ 0 h 1042907"/>
                      <a:gd name="connsiteX1" fmla="*/ 448985 w 686407"/>
                      <a:gd name="connsiteY1" fmla="*/ 0 h 1042907"/>
                      <a:gd name="connsiteX2" fmla="*/ 686407 w 686407"/>
                      <a:gd name="connsiteY2" fmla="*/ 237422 h 1042907"/>
                      <a:gd name="connsiteX3" fmla="*/ 686407 w 686407"/>
                      <a:gd name="connsiteY3" fmla="*/ 1042907 h 1042907"/>
                      <a:gd name="connsiteX4" fmla="*/ 586393 w 686407"/>
                      <a:gd name="connsiteY4" fmla="*/ 1042907 h 1042907"/>
                      <a:gd name="connsiteX5" fmla="*/ 119875 w 686407"/>
                      <a:gd name="connsiteY5" fmla="*/ 1042907 h 1042907"/>
                      <a:gd name="connsiteX6" fmla="*/ 119875 w 686407"/>
                      <a:gd name="connsiteY6" fmla="*/ 1038179 h 1042907"/>
                      <a:gd name="connsiteX7" fmla="*/ 86536 w 686407"/>
                      <a:gd name="connsiteY7" fmla="*/ 1037842 h 1042907"/>
                      <a:gd name="connsiteX8" fmla="*/ 812 w 686407"/>
                      <a:gd name="connsiteY8" fmla="*/ 530486 h 1042907"/>
                      <a:gd name="connsiteX9" fmla="*/ 139744 w 686407"/>
                      <a:gd name="connsiteY9" fmla="*/ 150781 h 1042907"/>
                      <a:gd name="connsiteX10" fmla="*/ 264882 w 686407"/>
                      <a:gd name="connsiteY10" fmla="*/ 18658 h 1042907"/>
                      <a:gd name="connsiteX11" fmla="*/ 357297 w 686407"/>
                      <a:gd name="connsiteY11" fmla="*/ 0 h 1042907"/>
                      <a:gd name="connsiteX0" fmla="*/ 357297 w 686407"/>
                      <a:gd name="connsiteY0" fmla="*/ 0 h 1042907"/>
                      <a:gd name="connsiteX1" fmla="*/ 448985 w 686407"/>
                      <a:gd name="connsiteY1" fmla="*/ 0 h 1042907"/>
                      <a:gd name="connsiteX2" fmla="*/ 686407 w 686407"/>
                      <a:gd name="connsiteY2" fmla="*/ 237422 h 1042907"/>
                      <a:gd name="connsiteX3" fmla="*/ 686407 w 686407"/>
                      <a:gd name="connsiteY3" fmla="*/ 1042907 h 1042907"/>
                      <a:gd name="connsiteX4" fmla="*/ 586393 w 686407"/>
                      <a:gd name="connsiteY4" fmla="*/ 1042907 h 1042907"/>
                      <a:gd name="connsiteX5" fmla="*/ 119875 w 686407"/>
                      <a:gd name="connsiteY5" fmla="*/ 1042907 h 1042907"/>
                      <a:gd name="connsiteX6" fmla="*/ 119875 w 686407"/>
                      <a:gd name="connsiteY6" fmla="*/ 1038179 h 1042907"/>
                      <a:gd name="connsiteX7" fmla="*/ 86536 w 686407"/>
                      <a:gd name="connsiteY7" fmla="*/ 1037842 h 1042907"/>
                      <a:gd name="connsiteX8" fmla="*/ 812 w 686407"/>
                      <a:gd name="connsiteY8" fmla="*/ 530486 h 1042907"/>
                      <a:gd name="connsiteX9" fmla="*/ 139744 w 686407"/>
                      <a:gd name="connsiteY9" fmla="*/ 150781 h 1042907"/>
                      <a:gd name="connsiteX10" fmla="*/ 264882 w 686407"/>
                      <a:gd name="connsiteY10" fmla="*/ 18658 h 1042907"/>
                      <a:gd name="connsiteX11" fmla="*/ 357297 w 686407"/>
                      <a:gd name="connsiteY11" fmla="*/ 0 h 1042907"/>
                      <a:gd name="connsiteX0" fmla="*/ 357297 w 686407"/>
                      <a:gd name="connsiteY0" fmla="*/ 0 h 1042907"/>
                      <a:gd name="connsiteX1" fmla="*/ 448985 w 686407"/>
                      <a:gd name="connsiteY1" fmla="*/ 0 h 1042907"/>
                      <a:gd name="connsiteX2" fmla="*/ 686407 w 686407"/>
                      <a:gd name="connsiteY2" fmla="*/ 237422 h 1042907"/>
                      <a:gd name="connsiteX3" fmla="*/ 686407 w 686407"/>
                      <a:gd name="connsiteY3" fmla="*/ 1042907 h 1042907"/>
                      <a:gd name="connsiteX4" fmla="*/ 586393 w 686407"/>
                      <a:gd name="connsiteY4" fmla="*/ 1042907 h 1042907"/>
                      <a:gd name="connsiteX5" fmla="*/ 119875 w 686407"/>
                      <a:gd name="connsiteY5" fmla="*/ 1042907 h 1042907"/>
                      <a:gd name="connsiteX6" fmla="*/ 86536 w 686407"/>
                      <a:gd name="connsiteY6" fmla="*/ 1037842 h 1042907"/>
                      <a:gd name="connsiteX7" fmla="*/ 812 w 686407"/>
                      <a:gd name="connsiteY7" fmla="*/ 530486 h 1042907"/>
                      <a:gd name="connsiteX8" fmla="*/ 139744 w 686407"/>
                      <a:gd name="connsiteY8" fmla="*/ 150781 h 1042907"/>
                      <a:gd name="connsiteX9" fmla="*/ 264882 w 686407"/>
                      <a:gd name="connsiteY9" fmla="*/ 18658 h 1042907"/>
                      <a:gd name="connsiteX10" fmla="*/ 357297 w 686407"/>
                      <a:gd name="connsiteY10" fmla="*/ 0 h 1042907"/>
                      <a:gd name="connsiteX0" fmla="*/ 357297 w 686407"/>
                      <a:gd name="connsiteY0" fmla="*/ 0 h 1042907"/>
                      <a:gd name="connsiteX1" fmla="*/ 448985 w 686407"/>
                      <a:gd name="connsiteY1" fmla="*/ 0 h 1042907"/>
                      <a:gd name="connsiteX2" fmla="*/ 686407 w 686407"/>
                      <a:gd name="connsiteY2" fmla="*/ 237422 h 1042907"/>
                      <a:gd name="connsiteX3" fmla="*/ 686407 w 686407"/>
                      <a:gd name="connsiteY3" fmla="*/ 1042907 h 1042907"/>
                      <a:gd name="connsiteX4" fmla="*/ 586393 w 686407"/>
                      <a:gd name="connsiteY4" fmla="*/ 1042907 h 1042907"/>
                      <a:gd name="connsiteX5" fmla="*/ 86536 w 686407"/>
                      <a:gd name="connsiteY5" fmla="*/ 1037842 h 1042907"/>
                      <a:gd name="connsiteX6" fmla="*/ 812 w 686407"/>
                      <a:gd name="connsiteY6" fmla="*/ 530486 h 1042907"/>
                      <a:gd name="connsiteX7" fmla="*/ 139744 w 686407"/>
                      <a:gd name="connsiteY7" fmla="*/ 150781 h 1042907"/>
                      <a:gd name="connsiteX8" fmla="*/ 264882 w 686407"/>
                      <a:gd name="connsiteY8" fmla="*/ 18658 h 1042907"/>
                      <a:gd name="connsiteX9" fmla="*/ 357297 w 686407"/>
                      <a:gd name="connsiteY9" fmla="*/ 0 h 1042907"/>
                      <a:gd name="connsiteX0" fmla="*/ 357297 w 686407"/>
                      <a:gd name="connsiteY0" fmla="*/ 0 h 1042907"/>
                      <a:gd name="connsiteX1" fmla="*/ 448985 w 686407"/>
                      <a:gd name="connsiteY1" fmla="*/ 0 h 1042907"/>
                      <a:gd name="connsiteX2" fmla="*/ 686407 w 686407"/>
                      <a:gd name="connsiteY2" fmla="*/ 237422 h 1042907"/>
                      <a:gd name="connsiteX3" fmla="*/ 686407 w 686407"/>
                      <a:gd name="connsiteY3" fmla="*/ 1042907 h 1042907"/>
                      <a:gd name="connsiteX4" fmla="*/ 586393 w 686407"/>
                      <a:gd name="connsiteY4" fmla="*/ 1042907 h 1042907"/>
                      <a:gd name="connsiteX5" fmla="*/ 86536 w 686407"/>
                      <a:gd name="connsiteY5" fmla="*/ 1042605 h 1042907"/>
                      <a:gd name="connsiteX6" fmla="*/ 812 w 686407"/>
                      <a:gd name="connsiteY6" fmla="*/ 530486 h 1042907"/>
                      <a:gd name="connsiteX7" fmla="*/ 139744 w 686407"/>
                      <a:gd name="connsiteY7" fmla="*/ 150781 h 1042907"/>
                      <a:gd name="connsiteX8" fmla="*/ 264882 w 686407"/>
                      <a:gd name="connsiteY8" fmla="*/ 18658 h 1042907"/>
                      <a:gd name="connsiteX9" fmla="*/ 357297 w 686407"/>
                      <a:gd name="connsiteY9" fmla="*/ 0 h 1042907"/>
                      <a:gd name="connsiteX0" fmla="*/ 362379 w 691489"/>
                      <a:gd name="connsiteY0" fmla="*/ 0 h 1042907"/>
                      <a:gd name="connsiteX1" fmla="*/ 454067 w 691489"/>
                      <a:gd name="connsiteY1" fmla="*/ 0 h 1042907"/>
                      <a:gd name="connsiteX2" fmla="*/ 691489 w 691489"/>
                      <a:gd name="connsiteY2" fmla="*/ 237422 h 1042907"/>
                      <a:gd name="connsiteX3" fmla="*/ 691489 w 691489"/>
                      <a:gd name="connsiteY3" fmla="*/ 1042907 h 1042907"/>
                      <a:gd name="connsiteX4" fmla="*/ 591475 w 691489"/>
                      <a:gd name="connsiteY4" fmla="*/ 1042907 h 1042907"/>
                      <a:gd name="connsiteX5" fmla="*/ 40818 w 691489"/>
                      <a:gd name="connsiteY5" fmla="*/ 1039430 h 1042907"/>
                      <a:gd name="connsiteX6" fmla="*/ 5894 w 691489"/>
                      <a:gd name="connsiteY6" fmla="*/ 530486 h 1042907"/>
                      <a:gd name="connsiteX7" fmla="*/ 144826 w 691489"/>
                      <a:gd name="connsiteY7" fmla="*/ 150781 h 1042907"/>
                      <a:gd name="connsiteX8" fmla="*/ 269964 w 691489"/>
                      <a:gd name="connsiteY8" fmla="*/ 18658 h 1042907"/>
                      <a:gd name="connsiteX9" fmla="*/ 362379 w 691489"/>
                      <a:gd name="connsiteY9" fmla="*/ 0 h 10429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91489" h="1042907">
                        <a:moveTo>
                          <a:pt x="362379" y="0"/>
                        </a:moveTo>
                        <a:lnTo>
                          <a:pt x="454067" y="0"/>
                        </a:lnTo>
                        <a:cubicBezTo>
                          <a:pt x="585192" y="0"/>
                          <a:pt x="691489" y="106297"/>
                          <a:pt x="691489" y="237422"/>
                        </a:cubicBezTo>
                        <a:lnTo>
                          <a:pt x="691489" y="1042907"/>
                        </a:lnTo>
                        <a:lnTo>
                          <a:pt x="591475" y="1042907"/>
                        </a:lnTo>
                        <a:lnTo>
                          <a:pt x="40818" y="1039430"/>
                        </a:lnTo>
                        <a:cubicBezTo>
                          <a:pt x="12243" y="870311"/>
                          <a:pt x="-11441" y="678594"/>
                          <a:pt x="5894" y="530486"/>
                        </a:cubicBezTo>
                        <a:cubicBezTo>
                          <a:pt x="23229" y="382378"/>
                          <a:pt x="53189" y="314667"/>
                          <a:pt x="144826" y="150781"/>
                        </a:cubicBezTo>
                        <a:cubicBezTo>
                          <a:pt x="190508" y="51972"/>
                          <a:pt x="243332" y="36505"/>
                          <a:pt x="269964" y="18658"/>
                        </a:cubicBezTo>
                        <a:cubicBezTo>
                          <a:pt x="298369" y="6643"/>
                          <a:pt x="329598" y="0"/>
                          <a:pt x="362379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71" name="四角形: 上の 2 つの角を丸める 570">
                    <a:extLst>
                      <a:ext uri="{FF2B5EF4-FFF2-40B4-BE49-F238E27FC236}">
                        <a16:creationId xmlns:a16="http://schemas.microsoft.com/office/drawing/2014/main" id="{751BA482-7104-49A1-AFC2-CDB4CC56FEB0}"/>
                      </a:ext>
                    </a:extLst>
                  </p:cNvPr>
                  <p:cNvSpPr/>
                  <p:nvPr/>
                </p:nvSpPr>
                <p:spPr>
                  <a:xfrm>
                    <a:off x="4185276" y="5543994"/>
                    <a:ext cx="181463" cy="900900"/>
                  </a:xfrm>
                  <a:prstGeom prst="round2SameRect">
                    <a:avLst>
                      <a:gd name="adj1" fmla="val 40288"/>
                      <a:gd name="adj2" fmla="val 0"/>
                    </a:avLst>
                  </a:prstGeom>
                  <a:solidFill>
                    <a:srgbClr val="000000">
                      <a:alpha val="3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2" name="フリーフォーム: 図形 571">
                    <a:extLst>
                      <a:ext uri="{FF2B5EF4-FFF2-40B4-BE49-F238E27FC236}">
                        <a16:creationId xmlns:a16="http://schemas.microsoft.com/office/drawing/2014/main" id="{3C4DE9A7-B524-4FC7-B7B0-8006A75961AE}"/>
                      </a:ext>
                    </a:extLst>
                  </p:cNvPr>
                  <p:cNvSpPr/>
                  <p:nvPr/>
                </p:nvSpPr>
                <p:spPr>
                  <a:xfrm flipH="1">
                    <a:off x="4219176" y="5498757"/>
                    <a:ext cx="352105" cy="947738"/>
                  </a:xfrm>
                  <a:custGeom>
                    <a:avLst/>
                    <a:gdLst>
                      <a:gd name="connsiteX0" fmla="*/ 42070 w 328822"/>
                      <a:gd name="connsiteY0" fmla="*/ 0 h 947738"/>
                      <a:gd name="connsiteX1" fmla="*/ 286752 w 328822"/>
                      <a:gd name="connsiteY1" fmla="*/ 0 h 947738"/>
                      <a:gd name="connsiteX2" fmla="*/ 315902 w 328822"/>
                      <a:gd name="connsiteY2" fmla="*/ 43235 h 947738"/>
                      <a:gd name="connsiteX3" fmla="*/ 328822 w 328822"/>
                      <a:gd name="connsiteY3" fmla="*/ 107231 h 947738"/>
                      <a:gd name="connsiteX4" fmla="*/ 328822 w 328822"/>
                      <a:gd name="connsiteY4" fmla="*/ 947738 h 947738"/>
                      <a:gd name="connsiteX5" fmla="*/ 0 w 328822"/>
                      <a:gd name="connsiteY5" fmla="*/ 947738 h 947738"/>
                      <a:gd name="connsiteX6" fmla="*/ 0 w 328822"/>
                      <a:gd name="connsiteY6" fmla="*/ 107231 h 947738"/>
                      <a:gd name="connsiteX7" fmla="*/ 12920 w 328822"/>
                      <a:gd name="connsiteY7" fmla="*/ 43235 h 947738"/>
                      <a:gd name="connsiteX0" fmla="*/ 315902 w 407342"/>
                      <a:gd name="connsiteY0" fmla="*/ 43235 h 947738"/>
                      <a:gd name="connsiteX1" fmla="*/ 328822 w 407342"/>
                      <a:gd name="connsiteY1" fmla="*/ 107231 h 947738"/>
                      <a:gd name="connsiteX2" fmla="*/ 328822 w 407342"/>
                      <a:gd name="connsiteY2" fmla="*/ 947738 h 947738"/>
                      <a:gd name="connsiteX3" fmla="*/ 0 w 407342"/>
                      <a:gd name="connsiteY3" fmla="*/ 947738 h 947738"/>
                      <a:gd name="connsiteX4" fmla="*/ 0 w 407342"/>
                      <a:gd name="connsiteY4" fmla="*/ 107231 h 947738"/>
                      <a:gd name="connsiteX5" fmla="*/ 12920 w 407342"/>
                      <a:gd name="connsiteY5" fmla="*/ 43235 h 947738"/>
                      <a:gd name="connsiteX6" fmla="*/ 42070 w 407342"/>
                      <a:gd name="connsiteY6" fmla="*/ 0 h 947738"/>
                      <a:gd name="connsiteX7" fmla="*/ 286752 w 407342"/>
                      <a:gd name="connsiteY7" fmla="*/ 0 h 947738"/>
                      <a:gd name="connsiteX8" fmla="*/ 407342 w 407342"/>
                      <a:gd name="connsiteY8" fmla="*/ 134675 h 947738"/>
                      <a:gd name="connsiteX0" fmla="*/ 315902 w 328822"/>
                      <a:gd name="connsiteY0" fmla="*/ 43235 h 947738"/>
                      <a:gd name="connsiteX1" fmla="*/ 328822 w 328822"/>
                      <a:gd name="connsiteY1" fmla="*/ 107231 h 947738"/>
                      <a:gd name="connsiteX2" fmla="*/ 328822 w 328822"/>
                      <a:gd name="connsiteY2" fmla="*/ 947738 h 947738"/>
                      <a:gd name="connsiteX3" fmla="*/ 0 w 328822"/>
                      <a:gd name="connsiteY3" fmla="*/ 947738 h 947738"/>
                      <a:gd name="connsiteX4" fmla="*/ 0 w 328822"/>
                      <a:gd name="connsiteY4" fmla="*/ 107231 h 947738"/>
                      <a:gd name="connsiteX5" fmla="*/ 12920 w 328822"/>
                      <a:gd name="connsiteY5" fmla="*/ 43235 h 947738"/>
                      <a:gd name="connsiteX6" fmla="*/ 42070 w 328822"/>
                      <a:gd name="connsiteY6" fmla="*/ 0 h 947738"/>
                      <a:gd name="connsiteX7" fmla="*/ 286752 w 328822"/>
                      <a:gd name="connsiteY7" fmla="*/ 0 h 947738"/>
                      <a:gd name="connsiteX0" fmla="*/ 315902 w 328822"/>
                      <a:gd name="connsiteY0" fmla="*/ 43235 h 947738"/>
                      <a:gd name="connsiteX1" fmla="*/ 328822 w 328822"/>
                      <a:gd name="connsiteY1" fmla="*/ 107231 h 947738"/>
                      <a:gd name="connsiteX2" fmla="*/ 328822 w 328822"/>
                      <a:gd name="connsiteY2" fmla="*/ 947738 h 947738"/>
                      <a:gd name="connsiteX3" fmla="*/ 0 w 328822"/>
                      <a:gd name="connsiteY3" fmla="*/ 947738 h 947738"/>
                      <a:gd name="connsiteX4" fmla="*/ 0 w 328822"/>
                      <a:gd name="connsiteY4" fmla="*/ 107231 h 947738"/>
                      <a:gd name="connsiteX5" fmla="*/ 12920 w 328822"/>
                      <a:gd name="connsiteY5" fmla="*/ 43235 h 947738"/>
                      <a:gd name="connsiteX6" fmla="*/ 42070 w 328822"/>
                      <a:gd name="connsiteY6" fmla="*/ 0 h 947738"/>
                      <a:gd name="connsiteX0" fmla="*/ 331777 w 344697"/>
                      <a:gd name="connsiteY0" fmla="*/ 43235 h 947738"/>
                      <a:gd name="connsiteX1" fmla="*/ 344697 w 344697"/>
                      <a:gd name="connsiteY1" fmla="*/ 107231 h 947738"/>
                      <a:gd name="connsiteX2" fmla="*/ 344697 w 344697"/>
                      <a:gd name="connsiteY2" fmla="*/ 947738 h 947738"/>
                      <a:gd name="connsiteX3" fmla="*/ 15875 w 344697"/>
                      <a:gd name="connsiteY3" fmla="*/ 947738 h 947738"/>
                      <a:gd name="connsiteX4" fmla="*/ 15875 w 344697"/>
                      <a:gd name="connsiteY4" fmla="*/ 107231 h 947738"/>
                      <a:gd name="connsiteX5" fmla="*/ 28795 w 344697"/>
                      <a:gd name="connsiteY5" fmla="*/ 43235 h 947738"/>
                      <a:gd name="connsiteX6" fmla="*/ 57945 w 344697"/>
                      <a:gd name="connsiteY6" fmla="*/ 0 h 947738"/>
                      <a:gd name="connsiteX0" fmla="*/ 331777 w 352105"/>
                      <a:gd name="connsiteY0" fmla="*/ 43235 h 947738"/>
                      <a:gd name="connsiteX1" fmla="*/ 344697 w 352105"/>
                      <a:gd name="connsiteY1" fmla="*/ 107231 h 947738"/>
                      <a:gd name="connsiteX2" fmla="*/ 344697 w 352105"/>
                      <a:gd name="connsiteY2" fmla="*/ 947738 h 947738"/>
                      <a:gd name="connsiteX3" fmla="*/ 15875 w 352105"/>
                      <a:gd name="connsiteY3" fmla="*/ 947738 h 947738"/>
                      <a:gd name="connsiteX4" fmla="*/ 15875 w 352105"/>
                      <a:gd name="connsiteY4" fmla="*/ 107231 h 947738"/>
                      <a:gd name="connsiteX5" fmla="*/ 28795 w 352105"/>
                      <a:gd name="connsiteY5" fmla="*/ 43235 h 947738"/>
                      <a:gd name="connsiteX6" fmla="*/ 57945 w 352105"/>
                      <a:gd name="connsiteY6" fmla="*/ 0 h 947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52105" h="947738">
                        <a:moveTo>
                          <a:pt x="331777" y="43235"/>
                        </a:moveTo>
                        <a:cubicBezTo>
                          <a:pt x="340097" y="62905"/>
                          <a:pt x="344697" y="84531"/>
                          <a:pt x="344697" y="107231"/>
                        </a:cubicBezTo>
                        <a:cubicBezTo>
                          <a:pt x="344697" y="387400"/>
                          <a:pt x="361366" y="667569"/>
                          <a:pt x="344697" y="947738"/>
                        </a:cubicBezTo>
                        <a:lnTo>
                          <a:pt x="15875" y="947738"/>
                        </a:lnTo>
                        <a:cubicBezTo>
                          <a:pt x="-19844" y="722337"/>
                          <a:pt x="15875" y="387400"/>
                          <a:pt x="15875" y="107231"/>
                        </a:cubicBezTo>
                        <a:cubicBezTo>
                          <a:pt x="15875" y="84531"/>
                          <a:pt x="20476" y="62905"/>
                          <a:pt x="28795" y="43235"/>
                        </a:cubicBezTo>
                        <a:lnTo>
                          <a:pt x="57945" y="0"/>
                        </a:ln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73" name="月 572">
                    <a:extLst>
                      <a:ext uri="{FF2B5EF4-FFF2-40B4-BE49-F238E27FC236}">
                        <a16:creationId xmlns:a16="http://schemas.microsoft.com/office/drawing/2014/main" id="{DDE88181-B058-4E6E-B917-96AE79F75813}"/>
                      </a:ext>
                    </a:extLst>
                  </p:cNvPr>
                  <p:cNvSpPr/>
                  <p:nvPr/>
                </p:nvSpPr>
                <p:spPr>
                  <a:xfrm rot="19800000" flipH="1">
                    <a:off x="4073779" y="5004005"/>
                    <a:ext cx="62802" cy="176787"/>
                  </a:xfrm>
                  <a:prstGeom prst="moon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574" name="グループ化 573">
                    <a:extLst>
                      <a:ext uri="{FF2B5EF4-FFF2-40B4-BE49-F238E27FC236}">
                        <a16:creationId xmlns:a16="http://schemas.microsoft.com/office/drawing/2014/main" id="{0A8168D8-9DD9-4EC4-BE63-6E5AE30DAEC8}"/>
                      </a:ext>
                    </a:extLst>
                  </p:cNvPr>
                  <p:cNvGrpSpPr/>
                  <p:nvPr/>
                </p:nvGrpSpPr>
                <p:grpSpPr>
                  <a:xfrm>
                    <a:off x="3952621" y="4641270"/>
                    <a:ext cx="269237" cy="229432"/>
                    <a:chOff x="3952621" y="4641270"/>
                    <a:chExt cx="337093" cy="229432"/>
                  </a:xfrm>
                </p:grpSpPr>
                <p:sp>
                  <p:nvSpPr>
                    <p:cNvPr id="581" name="円/楕円 27">
                      <a:extLst>
                        <a:ext uri="{FF2B5EF4-FFF2-40B4-BE49-F238E27FC236}">
                          <a16:creationId xmlns:a16="http://schemas.microsoft.com/office/drawing/2014/main" id="{B129EB76-E80A-4EFB-B78F-1B2660B3C2FE}"/>
                        </a:ext>
                      </a:extLst>
                    </p:cNvPr>
                    <p:cNvSpPr/>
                    <p:nvPr/>
                  </p:nvSpPr>
                  <p:spPr>
                    <a:xfrm rot="297402" flipH="1">
                      <a:off x="4180238" y="4843231"/>
                      <a:ext cx="109475" cy="27471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rgbClr val="FF7C8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82" name="円/楕円 27">
                      <a:extLst>
                        <a:ext uri="{FF2B5EF4-FFF2-40B4-BE49-F238E27FC236}">
                          <a16:creationId xmlns:a16="http://schemas.microsoft.com/office/drawing/2014/main" id="{5AD111E5-82CE-49D8-B8F7-A162C32B43FE}"/>
                        </a:ext>
                      </a:extLst>
                    </p:cNvPr>
                    <p:cNvSpPr/>
                    <p:nvPr/>
                  </p:nvSpPr>
                  <p:spPr>
                    <a:xfrm rot="21076560" flipH="1">
                      <a:off x="4180239" y="4782654"/>
                      <a:ext cx="109475" cy="27471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rgbClr val="FF7C8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83" name="円/楕円 27">
                      <a:extLst>
                        <a:ext uri="{FF2B5EF4-FFF2-40B4-BE49-F238E27FC236}">
                          <a16:creationId xmlns:a16="http://schemas.microsoft.com/office/drawing/2014/main" id="{67CACA20-3DC0-4EE7-9B13-497B1FCA077B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3952621" y="4641270"/>
                      <a:ext cx="263282" cy="54790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6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575" name="フリーフォーム: 図形 574">
                    <a:extLst>
                      <a:ext uri="{FF2B5EF4-FFF2-40B4-BE49-F238E27FC236}">
                        <a16:creationId xmlns:a16="http://schemas.microsoft.com/office/drawing/2014/main" id="{AD9EBB39-A367-4C6B-A8C1-F396EAD14177}"/>
                      </a:ext>
                    </a:extLst>
                  </p:cNvPr>
                  <p:cNvSpPr/>
                  <p:nvPr/>
                </p:nvSpPr>
                <p:spPr>
                  <a:xfrm>
                    <a:off x="4184842" y="5374246"/>
                    <a:ext cx="396684" cy="109773"/>
                  </a:xfrm>
                  <a:custGeom>
                    <a:avLst/>
                    <a:gdLst>
                      <a:gd name="connsiteX0" fmla="*/ 49029 w 399064"/>
                      <a:gd name="connsiteY0" fmla="*/ 0 h 122467"/>
                      <a:gd name="connsiteX1" fmla="*/ 339342 w 399064"/>
                      <a:gd name="connsiteY1" fmla="*/ 0 h 122467"/>
                      <a:gd name="connsiteX2" fmla="*/ 384940 w 399064"/>
                      <a:gd name="connsiteY2" fmla="*/ 84949 h 122467"/>
                      <a:gd name="connsiteX3" fmla="*/ 399064 w 399064"/>
                      <a:gd name="connsiteY3" fmla="*/ 94688 h 122467"/>
                      <a:gd name="connsiteX4" fmla="*/ 199532 w 399064"/>
                      <a:gd name="connsiteY4" fmla="*/ 122467 h 122467"/>
                      <a:gd name="connsiteX5" fmla="*/ 0 w 399064"/>
                      <a:gd name="connsiteY5" fmla="*/ 94688 h 122467"/>
                      <a:gd name="connsiteX6" fmla="*/ 4855 w 399064"/>
                      <a:gd name="connsiteY6" fmla="*/ 91340 h 122467"/>
                      <a:gd name="connsiteX7" fmla="*/ 0 w 399064"/>
                      <a:gd name="connsiteY7" fmla="*/ 91340 h 122467"/>
                      <a:gd name="connsiteX0" fmla="*/ 49029 w 399064"/>
                      <a:gd name="connsiteY0" fmla="*/ 0 h 122467"/>
                      <a:gd name="connsiteX1" fmla="*/ 339342 w 399064"/>
                      <a:gd name="connsiteY1" fmla="*/ 0 h 122467"/>
                      <a:gd name="connsiteX2" fmla="*/ 384940 w 399064"/>
                      <a:gd name="connsiteY2" fmla="*/ 84949 h 122467"/>
                      <a:gd name="connsiteX3" fmla="*/ 399064 w 399064"/>
                      <a:gd name="connsiteY3" fmla="*/ 94688 h 122467"/>
                      <a:gd name="connsiteX4" fmla="*/ 199532 w 399064"/>
                      <a:gd name="connsiteY4" fmla="*/ 122467 h 122467"/>
                      <a:gd name="connsiteX5" fmla="*/ 0 w 399064"/>
                      <a:gd name="connsiteY5" fmla="*/ 94688 h 122467"/>
                      <a:gd name="connsiteX6" fmla="*/ 0 w 399064"/>
                      <a:gd name="connsiteY6" fmla="*/ 91340 h 122467"/>
                      <a:gd name="connsiteX7" fmla="*/ 49029 w 399064"/>
                      <a:gd name="connsiteY7" fmla="*/ 0 h 1224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99064" h="122467">
                        <a:moveTo>
                          <a:pt x="49029" y="0"/>
                        </a:moveTo>
                        <a:lnTo>
                          <a:pt x="339342" y="0"/>
                        </a:lnTo>
                        <a:lnTo>
                          <a:pt x="384940" y="84949"/>
                        </a:lnTo>
                        <a:lnTo>
                          <a:pt x="399064" y="94688"/>
                        </a:lnTo>
                        <a:cubicBezTo>
                          <a:pt x="399064" y="110030"/>
                          <a:pt x="309730" y="122467"/>
                          <a:pt x="199532" y="122467"/>
                        </a:cubicBezTo>
                        <a:cubicBezTo>
                          <a:pt x="89334" y="122467"/>
                          <a:pt x="0" y="110030"/>
                          <a:pt x="0" y="94688"/>
                        </a:cubicBezTo>
                        <a:lnTo>
                          <a:pt x="0" y="91340"/>
                        </a:lnTo>
                        <a:lnTo>
                          <a:pt x="49029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76" name="フリーフォーム: 図形 575">
                    <a:extLst>
                      <a:ext uri="{FF2B5EF4-FFF2-40B4-BE49-F238E27FC236}">
                        <a16:creationId xmlns:a16="http://schemas.microsoft.com/office/drawing/2014/main" id="{C7B68973-BB2D-4CC6-B261-A2353FC5A7AE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3878587" y="4164330"/>
                    <a:ext cx="1145110" cy="851563"/>
                  </a:xfrm>
                  <a:custGeom>
                    <a:avLst/>
                    <a:gdLst>
                      <a:gd name="connsiteX0" fmla="*/ 252434 w 1145110"/>
                      <a:gd name="connsiteY0" fmla="*/ 77573 h 851563"/>
                      <a:gd name="connsiteX1" fmla="*/ 572555 w 1145110"/>
                      <a:gd name="connsiteY1" fmla="*/ 0 h 851563"/>
                      <a:gd name="connsiteX2" fmla="*/ 1145110 w 1145110"/>
                      <a:gd name="connsiteY2" fmla="*/ 454215 h 851563"/>
                      <a:gd name="connsiteX3" fmla="*/ 892676 w 1145110"/>
                      <a:gd name="connsiteY3" fmla="*/ 830857 h 851563"/>
                      <a:gd name="connsiteX4" fmla="*/ 844588 w 1145110"/>
                      <a:gd name="connsiteY4" fmla="*/ 851563 h 851563"/>
                      <a:gd name="connsiteX5" fmla="*/ 821413 w 1145110"/>
                      <a:gd name="connsiteY5" fmla="*/ 754972 h 851563"/>
                      <a:gd name="connsiteX6" fmla="*/ 776385 w 1145110"/>
                      <a:gd name="connsiteY6" fmla="*/ 656178 h 851563"/>
                      <a:gd name="connsiteX7" fmla="*/ 64884 w 1145110"/>
                      <a:gd name="connsiteY7" fmla="*/ 447759 h 851563"/>
                      <a:gd name="connsiteX8" fmla="*/ 4738 w 1145110"/>
                      <a:gd name="connsiteY8" fmla="*/ 491502 h 851563"/>
                      <a:gd name="connsiteX9" fmla="*/ 0 w 1145110"/>
                      <a:gd name="connsiteY9" fmla="*/ 454215 h 851563"/>
                      <a:gd name="connsiteX10" fmla="*/ 252434 w 1145110"/>
                      <a:gd name="connsiteY10" fmla="*/ 77573 h 851563"/>
                      <a:gd name="connsiteX0" fmla="*/ 252434 w 1145110"/>
                      <a:gd name="connsiteY0" fmla="*/ 77573 h 851563"/>
                      <a:gd name="connsiteX1" fmla="*/ 572555 w 1145110"/>
                      <a:gd name="connsiteY1" fmla="*/ 0 h 851563"/>
                      <a:gd name="connsiteX2" fmla="*/ 1145110 w 1145110"/>
                      <a:gd name="connsiteY2" fmla="*/ 454215 h 851563"/>
                      <a:gd name="connsiteX3" fmla="*/ 892676 w 1145110"/>
                      <a:gd name="connsiteY3" fmla="*/ 830857 h 851563"/>
                      <a:gd name="connsiteX4" fmla="*/ 844588 w 1145110"/>
                      <a:gd name="connsiteY4" fmla="*/ 851563 h 851563"/>
                      <a:gd name="connsiteX5" fmla="*/ 821413 w 1145110"/>
                      <a:gd name="connsiteY5" fmla="*/ 754972 h 851563"/>
                      <a:gd name="connsiteX6" fmla="*/ 726340 w 1145110"/>
                      <a:gd name="connsiteY6" fmla="*/ 693320 h 851563"/>
                      <a:gd name="connsiteX7" fmla="*/ 64884 w 1145110"/>
                      <a:gd name="connsiteY7" fmla="*/ 447759 h 851563"/>
                      <a:gd name="connsiteX8" fmla="*/ 4738 w 1145110"/>
                      <a:gd name="connsiteY8" fmla="*/ 491502 h 851563"/>
                      <a:gd name="connsiteX9" fmla="*/ 0 w 1145110"/>
                      <a:gd name="connsiteY9" fmla="*/ 454215 h 851563"/>
                      <a:gd name="connsiteX10" fmla="*/ 252434 w 1145110"/>
                      <a:gd name="connsiteY10" fmla="*/ 77573 h 851563"/>
                      <a:gd name="connsiteX0" fmla="*/ 252434 w 1145110"/>
                      <a:gd name="connsiteY0" fmla="*/ 77573 h 851563"/>
                      <a:gd name="connsiteX1" fmla="*/ 572555 w 1145110"/>
                      <a:gd name="connsiteY1" fmla="*/ 0 h 851563"/>
                      <a:gd name="connsiteX2" fmla="*/ 1145110 w 1145110"/>
                      <a:gd name="connsiteY2" fmla="*/ 454215 h 851563"/>
                      <a:gd name="connsiteX3" fmla="*/ 892676 w 1145110"/>
                      <a:gd name="connsiteY3" fmla="*/ 830857 h 851563"/>
                      <a:gd name="connsiteX4" fmla="*/ 844588 w 1145110"/>
                      <a:gd name="connsiteY4" fmla="*/ 851563 h 851563"/>
                      <a:gd name="connsiteX5" fmla="*/ 726340 w 1145110"/>
                      <a:gd name="connsiteY5" fmla="*/ 693320 h 851563"/>
                      <a:gd name="connsiteX6" fmla="*/ 64884 w 1145110"/>
                      <a:gd name="connsiteY6" fmla="*/ 447759 h 851563"/>
                      <a:gd name="connsiteX7" fmla="*/ 4738 w 1145110"/>
                      <a:gd name="connsiteY7" fmla="*/ 491502 h 851563"/>
                      <a:gd name="connsiteX8" fmla="*/ 0 w 1145110"/>
                      <a:gd name="connsiteY8" fmla="*/ 454215 h 851563"/>
                      <a:gd name="connsiteX9" fmla="*/ 252434 w 1145110"/>
                      <a:gd name="connsiteY9" fmla="*/ 77573 h 851563"/>
                      <a:gd name="connsiteX0" fmla="*/ 252434 w 1145110"/>
                      <a:gd name="connsiteY0" fmla="*/ 77573 h 851563"/>
                      <a:gd name="connsiteX1" fmla="*/ 572555 w 1145110"/>
                      <a:gd name="connsiteY1" fmla="*/ 0 h 851563"/>
                      <a:gd name="connsiteX2" fmla="*/ 1145110 w 1145110"/>
                      <a:gd name="connsiteY2" fmla="*/ 454215 h 851563"/>
                      <a:gd name="connsiteX3" fmla="*/ 892676 w 1145110"/>
                      <a:gd name="connsiteY3" fmla="*/ 830857 h 851563"/>
                      <a:gd name="connsiteX4" fmla="*/ 844588 w 1145110"/>
                      <a:gd name="connsiteY4" fmla="*/ 851563 h 851563"/>
                      <a:gd name="connsiteX5" fmla="*/ 726340 w 1145110"/>
                      <a:gd name="connsiteY5" fmla="*/ 693320 h 851563"/>
                      <a:gd name="connsiteX6" fmla="*/ 152136 w 1145110"/>
                      <a:gd name="connsiteY6" fmla="*/ 408379 h 851563"/>
                      <a:gd name="connsiteX7" fmla="*/ 64884 w 1145110"/>
                      <a:gd name="connsiteY7" fmla="*/ 447759 h 851563"/>
                      <a:gd name="connsiteX8" fmla="*/ 4738 w 1145110"/>
                      <a:gd name="connsiteY8" fmla="*/ 491502 h 851563"/>
                      <a:gd name="connsiteX9" fmla="*/ 0 w 1145110"/>
                      <a:gd name="connsiteY9" fmla="*/ 454215 h 851563"/>
                      <a:gd name="connsiteX10" fmla="*/ 252434 w 1145110"/>
                      <a:gd name="connsiteY10" fmla="*/ 77573 h 851563"/>
                      <a:gd name="connsiteX0" fmla="*/ 252434 w 1145110"/>
                      <a:gd name="connsiteY0" fmla="*/ 77573 h 851563"/>
                      <a:gd name="connsiteX1" fmla="*/ 572555 w 1145110"/>
                      <a:gd name="connsiteY1" fmla="*/ 0 h 851563"/>
                      <a:gd name="connsiteX2" fmla="*/ 1145110 w 1145110"/>
                      <a:gd name="connsiteY2" fmla="*/ 454215 h 851563"/>
                      <a:gd name="connsiteX3" fmla="*/ 892676 w 1145110"/>
                      <a:gd name="connsiteY3" fmla="*/ 830857 h 851563"/>
                      <a:gd name="connsiteX4" fmla="*/ 844588 w 1145110"/>
                      <a:gd name="connsiteY4" fmla="*/ 851563 h 851563"/>
                      <a:gd name="connsiteX5" fmla="*/ 726340 w 1145110"/>
                      <a:gd name="connsiteY5" fmla="*/ 693320 h 851563"/>
                      <a:gd name="connsiteX6" fmla="*/ 152136 w 1145110"/>
                      <a:gd name="connsiteY6" fmla="*/ 408379 h 851563"/>
                      <a:gd name="connsiteX7" fmla="*/ 64884 w 1145110"/>
                      <a:gd name="connsiteY7" fmla="*/ 447759 h 851563"/>
                      <a:gd name="connsiteX8" fmla="*/ 4738 w 1145110"/>
                      <a:gd name="connsiteY8" fmla="*/ 491502 h 851563"/>
                      <a:gd name="connsiteX9" fmla="*/ 0 w 1145110"/>
                      <a:gd name="connsiteY9" fmla="*/ 454215 h 851563"/>
                      <a:gd name="connsiteX10" fmla="*/ 252434 w 1145110"/>
                      <a:gd name="connsiteY10" fmla="*/ 77573 h 851563"/>
                      <a:gd name="connsiteX0" fmla="*/ 252434 w 1145110"/>
                      <a:gd name="connsiteY0" fmla="*/ 77573 h 851563"/>
                      <a:gd name="connsiteX1" fmla="*/ 572555 w 1145110"/>
                      <a:gd name="connsiteY1" fmla="*/ 0 h 851563"/>
                      <a:gd name="connsiteX2" fmla="*/ 1145110 w 1145110"/>
                      <a:gd name="connsiteY2" fmla="*/ 454215 h 851563"/>
                      <a:gd name="connsiteX3" fmla="*/ 892676 w 1145110"/>
                      <a:gd name="connsiteY3" fmla="*/ 830857 h 851563"/>
                      <a:gd name="connsiteX4" fmla="*/ 844588 w 1145110"/>
                      <a:gd name="connsiteY4" fmla="*/ 851563 h 851563"/>
                      <a:gd name="connsiteX5" fmla="*/ 726340 w 1145110"/>
                      <a:gd name="connsiteY5" fmla="*/ 693320 h 851563"/>
                      <a:gd name="connsiteX6" fmla="*/ 152136 w 1145110"/>
                      <a:gd name="connsiteY6" fmla="*/ 408379 h 851563"/>
                      <a:gd name="connsiteX7" fmla="*/ 64884 w 1145110"/>
                      <a:gd name="connsiteY7" fmla="*/ 447759 h 851563"/>
                      <a:gd name="connsiteX8" fmla="*/ 4738 w 1145110"/>
                      <a:gd name="connsiteY8" fmla="*/ 491502 h 851563"/>
                      <a:gd name="connsiteX9" fmla="*/ 0 w 1145110"/>
                      <a:gd name="connsiteY9" fmla="*/ 454215 h 851563"/>
                      <a:gd name="connsiteX10" fmla="*/ 252434 w 1145110"/>
                      <a:gd name="connsiteY10" fmla="*/ 77573 h 851563"/>
                      <a:gd name="connsiteX0" fmla="*/ 64884 w 1145110"/>
                      <a:gd name="connsiteY0" fmla="*/ 447759 h 851563"/>
                      <a:gd name="connsiteX1" fmla="*/ 4738 w 1145110"/>
                      <a:gd name="connsiteY1" fmla="*/ 491502 h 851563"/>
                      <a:gd name="connsiteX2" fmla="*/ 0 w 1145110"/>
                      <a:gd name="connsiteY2" fmla="*/ 454215 h 851563"/>
                      <a:gd name="connsiteX3" fmla="*/ 252434 w 1145110"/>
                      <a:gd name="connsiteY3" fmla="*/ 77573 h 851563"/>
                      <a:gd name="connsiteX4" fmla="*/ 572555 w 1145110"/>
                      <a:gd name="connsiteY4" fmla="*/ 0 h 851563"/>
                      <a:gd name="connsiteX5" fmla="*/ 1145110 w 1145110"/>
                      <a:gd name="connsiteY5" fmla="*/ 454215 h 851563"/>
                      <a:gd name="connsiteX6" fmla="*/ 892676 w 1145110"/>
                      <a:gd name="connsiteY6" fmla="*/ 830857 h 851563"/>
                      <a:gd name="connsiteX7" fmla="*/ 844588 w 1145110"/>
                      <a:gd name="connsiteY7" fmla="*/ 851563 h 851563"/>
                      <a:gd name="connsiteX8" fmla="*/ 726340 w 1145110"/>
                      <a:gd name="connsiteY8" fmla="*/ 693320 h 851563"/>
                      <a:gd name="connsiteX9" fmla="*/ 152136 w 1145110"/>
                      <a:gd name="connsiteY9" fmla="*/ 408379 h 851563"/>
                      <a:gd name="connsiteX10" fmla="*/ 156324 w 1145110"/>
                      <a:gd name="connsiteY10" fmla="*/ 539199 h 851563"/>
                      <a:gd name="connsiteX0" fmla="*/ 64884 w 1145110"/>
                      <a:gd name="connsiteY0" fmla="*/ 447759 h 851563"/>
                      <a:gd name="connsiteX1" fmla="*/ 4738 w 1145110"/>
                      <a:gd name="connsiteY1" fmla="*/ 491502 h 851563"/>
                      <a:gd name="connsiteX2" fmla="*/ 0 w 1145110"/>
                      <a:gd name="connsiteY2" fmla="*/ 454215 h 851563"/>
                      <a:gd name="connsiteX3" fmla="*/ 252434 w 1145110"/>
                      <a:gd name="connsiteY3" fmla="*/ 77573 h 851563"/>
                      <a:gd name="connsiteX4" fmla="*/ 572555 w 1145110"/>
                      <a:gd name="connsiteY4" fmla="*/ 0 h 851563"/>
                      <a:gd name="connsiteX5" fmla="*/ 1145110 w 1145110"/>
                      <a:gd name="connsiteY5" fmla="*/ 454215 h 851563"/>
                      <a:gd name="connsiteX6" fmla="*/ 892676 w 1145110"/>
                      <a:gd name="connsiteY6" fmla="*/ 830857 h 851563"/>
                      <a:gd name="connsiteX7" fmla="*/ 844588 w 1145110"/>
                      <a:gd name="connsiteY7" fmla="*/ 851563 h 851563"/>
                      <a:gd name="connsiteX8" fmla="*/ 726340 w 1145110"/>
                      <a:gd name="connsiteY8" fmla="*/ 693320 h 851563"/>
                      <a:gd name="connsiteX9" fmla="*/ 152136 w 1145110"/>
                      <a:gd name="connsiteY9" fmla="*/ 408379 h 851563"/>
                      <a:gd name="connsiteX0" fmla="*/ 4738 w 1145110"/>
                      <a:gd name="connsiteY0" fmla="*/ 491502 h 851563"/>
                      <a:gd name="connsiteX1" fmla="*/ 0 w 1145110"/>
                      <a:gd name="connsiteY1" fmla="*/ 454215 h 851563"/>
                      <a:gd name="connsiteX2" fmla="*/ 252434 w 1145110"/>
                      <a:gd name="connsiteY2" fmla="*/ 77573 h 851563"/>
                      <a:gd name="connsiteX3" fmla="*/ 572555 w 1145110"/>
                      <a:gd name="connsiteY3" fmla="*/ 0 h 851563"/>
                      <a:gd name="connsiteX4" fmla="*/ 1145110 w 1145110"/>
                      <a:gd name="connsiteY4" fmla="*/ 454215 h 851563"/>
                      <a:gd name="connsiteX5" fmla="*/ 892676 w 1145110"/>
                      <a:gd name="connsiteY5" fmla="*/ 830857 h 851563"/>
                      <a:gd name="connsiteX6" fmla="*/ 844588 w 1145110"/>
                      <a:gd name="connsiteY6" fmla="*/ 851563 h 851563"/>
                      <a:gd name="connsiteX7" fmla="*/ 726340 w 1145110"/>
                      <a:gd name="connsiteY7" fmla="*/ 693320 h 851563"/>
                      <a:gd name="connsiteX8" fmla="*/ 152136 w 1145110"/>
                      <a:gd name="connsiteY8" fmla="*/ 408379 h 8515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45110" h="851563">
                        <a:moveTo>
                          <a:pt x="4738" y="491502"/>
                        </a:moveTo>
                        <a:lnTo>
                          <a:pt x="0" y="454215"/>
                        </a:lnTo>
                        <a:cubicBezTo>
                          <a:pt x="0" y="297430"/>
                          <a:pt x="100134" y="159199"/>
                          <a:pt x="252434" y="77573"/>
                        </a:cubicBezTo>
                        <a:cubicBezTo>
                          <a:pt x="343815" y="28597"/>
                          <a:pt x="453975" y="0"/>
                          <a:pt x="572555" y="0"/>
                        </a:cubicBezTo>
                        <a:cubicBezTo>
                          <a:pt x="888768" y="0"/>
                          <a:pt x="1145110" y="203359"/>
                          <a:pt x="1145110" y="454215"/>
                        </a:cubicBezTo>
                        <a:cubicBezTo>
                          <a:pt x="1145110" y="611000"/>
                          <a:pt x="1044976" y="749232"/>
                          <a:pt x="892676" y="830857"/>
                        </a:cubicBezTo>
                        <a:lnTo>
                          <a:pt x="844588" y="851563"/>
                        </a:lnTo>
                        <a:cubicBezTo>
                          <a:pt x="805172" y="798815"/>
                          <a:pt x="765366" y="746357"/>
                          <a:pt x="726340" y="693320"/>
                        </a:cubicBezTo>
                        <a:cubicBezTo>
                          <a:pt x="618285" y="546469"/>
                          <a:pt x="460906" y="326437"/>
                          <a:pt x="152136" y="408379"/>
                        </a:cubicBezTo>
                      </a:path>
                    </a:pathLst>
                  </a:custGeom>
                  <a:pattFill prst="dkVert">
                    <a:fgClr>
                      <a:schemeClr val="bg1">
                        <a:lumMod val="7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577" name="グループ化 576">
                    <a:extLst>
                      <a:ext uri="{FF2B5EF4-FFF2-40B4-BE49-F238E27FC236}">
                        <a16:creationId xmlns:a16="http://schemas.microsoft.com/office/drawing/2014/main" id="{F2940D8B-C30D-4A17-A921-955099DA9A2D}"/>
                      </a:ext>
                    </a:extLst>
                  </p:cNvPr>
                  <p:cNvGrpSpPr/>
                  <p:nvPr/>
                </p:nvGrpSpPr>
                <p:grpSpPr>
                  <a:xfrm>
                    <a:off x="4391385" y="4726878"/>
                    <a:ext cx="188990" cy="342286"/>
                    <a:chOff x="1368308" y="1783038"/>
                    <a:chExt cx="188990" cy="342286"/>
                  </a:xfrm>
                </p:grpSpPr>
                <p:sp>
                  <p:nvSpPr>
                    <p:cNvPr id="579" name="フリーフォーム: 図形 578">
                      <a:extLst>
                        <a:ext uri="{FF2B5EF4-FFF2-40B4-BE49-F238E27FC236}">
                          <a16:creationId xmlns:a16="http://schemas.microsoft.com/office/drawing/2014/main" id="{8FEEF2E8-D2F3-4D7D-8888-B4C928C0F227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1368308" y="1783038"/>
                      <a:ext cx="188990" cy="342286"/>
                    </a:xfrm>
                    <a:custGeom>
                      <a:avLst/>
                      <a:gdLst>
                        <a:gd name="connsiteX0" fmla="*/ 109805 w 188990"/>
                        <a:gd name="connsiteY0" fmla="*/ 0 h 342286"/>
                        <a:gd name="connsiteX1" fmla="*/ 0 w 188990"/>
                        <a:gd name="connsiteY1" fmla="*/ 171143 h 342286"/>
                        <a:gd name="connsiteX2" fmla="*/ 109805 w 188990"/>
                        <a:gd name="connsiteY2" fmla="*/ 342286 h 342286"/>
                        <a:gd name="connsiteX3" fmla="*/ 111831 w 188990"/>
                        <a:gd name="connsiteY3" fmla="*/ 341648 h 342286"/>
                        <a:gd name="connsiteX4" fmla="*/ 188990 w 188990"/>
                        <a:gd name="connsiteY4" fmla="*/ 53688 h 342286"/>
                        <a:gd name="connsiteX5" fmla="*/ 187449 w 188990"/>
                        <a:gd name="connsiteY5" fmla="*/ 50126 h 342286"/>
                        <a:gd name="connsiteX6" fmla="*/ 109805 w 188990"/>
                        <a:gd name="connsiteY6" fmla="*/ 0 h 342286"/>
                        <a:gd name="connsiteX0" fmla="*/ 109805 w 188990"/>
                        <a:gd name="connsiteY0" fmla="*/ 0 h 342286"/>
                        <a:gd name="connsiteX1" fmla="*/ 0 w 188990"/>
                        <a:gd name="connsiteY1" fmla="*/ 171143 h 342286"/>
                        <a:gd name="connsiteX2" fmla="*/ 109805 w 188990"/>
                        <a:gd name="connsiteY2" fmla="*/ 342286 h 342286"/>
                        <a:gd name="connsiteX3" fmla="*/ 111831 w 188990"/>
                        <a:gd name="connsiteY3" fmla="*/ 341648 h 342286"/>
                        <a:gd name="connsiteX4" fmla="*/ 178321 w 188990"/>
                        <a:gd name="connsiteY4" fmla="*/ 93383 h 342286"/>
                        <a:gd name="connsiteX5" fmla="*/ 188990 w 188990"/>
                        <a:gd name="connsiteY5" fmla="*/ 53688 h 342286"/>
                        <a:gd name="connsiteX6" fmla="*/ 187449 w 188990"/>
                        <a:gd name="connsiteY6" fmla="*/ 50126 h 342286"/>
                        <a:gd name="connsiteX7" fmla="*/ 109805 w 188990"/>
                        <a:gd name="connsiteY7" fmla="*/ 0 h 342286"/>
                        <a:gd name="connsiteX0" fmla="*/ 178321 w 269761"/>
                        <a:gd name="connsiteY0" fmla="*/ 93383 h 342286"/>
                        <a:gd name="connsiteX1" fmla="*/ 188990 w 269761"/>
                        <a:gd name="connsiteY1" fmla="*/ 53688 h 342286"/>
                        <a:gd name="connsiteX2" fmla="*/ 187449 w 269761"/>
                        <a:gd name="connsiteY2" fmla="*/ 50126 h 342286"/>
                        <a:gd name="connsiteX3" fmla="*/ 109805 w 269761"/>
                        <a:gd name="connsiteY3" fmla="*/ 0 h 342286"/>
                        <a:gd name="connsiteX4" fmla="*/ 0 w 269761"/>
                        <a:gd name="connsiteY4" fmla="*/ 171143 h 342286"/>
                        <a:gd name="connsiteX5" fmla="*/ 109805 w 269761"/>
                        <a:gd name="connsiteY5" fmla="*/ 342286 h 342286"/>
                        <a:gd name="connsiteX6" fmla="*/ 111831 w 269761"/>
                        <a:gd name="connsiteY6" fmla="*/ 341648 h 342286"/>
                        <a:gd name="connsiteX7" fmla="*/ 269761 w 269761"/>
                        <a:gd name="connsiteY7" fmla="*/ 184823 h 342286"/>
                        <a:gd name="connsiteX0" fmla="*/ 188990 w 269761"/>
                        <a:gd name="connsiteY0" fmla="*/ 53688 h 342286"/>
                        <a:gd name="connsiteX1" fmla="*/ 187449 w 269761"/>
                        <a:gd name="connsiteY1" fmla="*/ 50126 h 342286"/>
                        <a:gd name="connsiteX2" fmla="*/ 109805 w 269761"/>
                        <a:gd name="connsiteY2" fmla="*/ 0 h 342286"/>
                        <a:gd name="connsiteX3" fmla="*/ 0 w 269761"/>
                        <a:gd name="connsiteY3" fmla="*/ 171143 h 342286"/>
                        <a:gd name="connsiteX4" fmla="*/ 109805 w 269761"/>
                        <a:gd name="connsiteY4" fmla="*/ 342286 h 342286"/>
                        <a:gd name="connsiteX5" fmla="*/ 111831 w 269761"/>
                        <a:gd name="connsiteY5" fmla="*/ 341648 h 342286"/>
                        <a:gd name="connsiteX6" fmla="*/ 269761 w 269761"/>
                        <a:gd name="connsiteY6" fmla="*/ 184823 h 342286"/>
                        <a:gd name="connsiteX0" fmla="*/ 188990 w 188990"/>
                        <a:gd name="connsiteY0" fmla="*/ 53688 h 342286"/>
                        <a:gd name="connsiteX1" fmla="*/ 187449 w 188990"/>
                        <a:gd name="connsiteY1" fmla="*/ 50126 h 342286"/>
                        <a:gd name="connsiteX2" fmla="*/ 109805 w 188990"/>
                        <a:gd name="connsiteY2" fmla="*/ 0 h 342286"/>
                        <a:gd name="connsiteX3" fmla="*/ 0 w 188990"/>
                        <a:gd name="connsiteY3" fmla="*/ 171143 h 342286"/>
                        <a:gd name="connsiteX4" fmla="*/ 109805 w 188990"/>
                        <a:gd name="connsiteY4" fmla="*/ 342286 h 342286"/>
                        <a:gd name="connsiteX5" fmla="*/ 111831 w 188990"/>
                        <a:gd name="connsiteY5" fmla="*/ 341648 h 3422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88990" h="342286">
                          <a:moveTo>
                            <a:pt x="188990" y="53688"/>
                          </a:moveTo>
                          <a:lnTo>
                            <a:pt x="187449" y="50126"/>
                          </a:lnTo>
                          <a:cubicBezTo>
                            <a:pt x="167578" y="19156"/>
                            <a:pt x="140127" y="0"/>
                            <a:pt x="109805" y="0"/>
                          </a:cubicBezTo>
                          <a:cubicBezTo>
                            <a:pt x="49161" y="0"/>
                            <a:pt x="0" y="76623"/>
                            <a:pt x="0" y="171143"/>
                          </a:cubicBezTo>
                          <a:cubicBezTo>
                            <a:pt x="0" y="265663"/>
                            <a:pt x="49161" y="342286"/>
                            <a:pt x="109805" y="342286"/>
                          </a:cubicBezTo>
                          <a:lnTo>
                            <a:pt x="111831" y="341648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80" name="フリーフォーム: 図形 579">
                      <a:extLst>
                        <a:ext uri="{FF2B5EF4-FFF2-40B4-BE49-F238E27FC236}">
                          <a16:creationId xmlns:a16="http://schemas.microsoft.com/office/drawing/2014/main" id="{2960169B-4B12-457B-AC7C-59D392208E6F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1386510" y="1839869"/>
                      <a:ext cx="131404" cy="222946"/>
                    </a:xfrm>
                    <a:custGeom>
                      <a:avLst/>
                      <a:gdLst>
                        <a:gd name="connsiteX0" fmla="*/ 70049 w 131404"/>
                        <a:gd name="connsiteY0" fmla="*/ 0 h 222946"/>
                        <a:gd name="connsiteX1" fmla="*/ 0 w 131404"/>
                        <a:gd name="connsiteY1" fmla="*/ 111473 h 222946"/>
                        <a:gd name="connsiteX2" fmla="*/ 70049 w 131404"/>
                        <a:gd name="connsiteY2" fmla="*/ 222946 h 222946"/>
                        <a:gd name="connsiteX3" fmla="*/ 89572 w 131404"/>
                        <a:gd name="connsiteY3" fmla="*/ 216674 h 222946"/>
                        <a:gd name="connsiteX4" fmla="*/ 131404 w 131404"/>
                        <a:gd name="connsiteY4" fmla="*/ 60555 h 222946"/>
                        <a:gd name="connsiteX5" fmla="*/ 119581 w 131404"/>
                        <a:gd name="connsiteY5" fmla="*/ 32650 h 222946"/>
                        <a:gd name="connsiteX6" fmla="*/ 70049 w 131404"/>
                        <a:gd name="connsiteY6" fmla="*/ 0 h 2229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31404" h="222946">
                          <a:moveTo>
                            <a:pt x="70049" y="0"/>
                          </a:moveTo>
                          <a:cubicBezTo>
                            <a:pt x="31362" y="0"/>
                            <a:pt x="0" y="49908"/>
                            <a:pt x="0" y="111473"/>
                          </a:cubicBezTo>
                          <a:cubicBezTo>
                            <a:pt x="0" y="173038"/>
                            <a:pt x="31362" y="222946"/>
                            <a:pt x="70049" y="222946"/>
                          </a:cubicBezTo>
                          <a:lnTo>
                            <a:pt x="89572" y="216674"/>
                          </a:lnTo>
                          <a:lnTo>
                            <a:pt x="131404" y="60555"/>
                          </a:lnTo>
                          <a:lnTo>
                            <a:pt x="119581" y="32650"/>
                          </a:lnTo>
                          <a:cubicBezTo>
                            <a:pt x="106905" y="12477"/>
                            <a:pt x="89392" y="0"/>
                            <a:pt x="70049" y="0"/>
                          </a:cubicBezTo>
                          <a:close/>
                        </a:path>
                      </a:pathLst>
                    </a:cu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578" name="楕円 577">
                    <a:extLst>
                      <a:ext uri="{FF2B5EF4-FFF2-40B4-BE49-F238E27FC236}">
                        <a16:creationId xmlns:a16="http://schemas.microsoft.com/office/drawing/2014/main" id="{0067C2E9-A35E-49F4-928E-9EF9B207AD5A}"/>
                      </a:ext>
                    </a:extLst>
                  </p:cNvPr>
                  <p:cNvSpPr/>
                  <p:nvPr/>
                </p:nvSpPr>
                <p:spPr>
                  <a:xfrm>
                    <a:off x="4700815" y="4020781"/>
                    <a:ext cx="172454" cy="170334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63" name="フリーフォーム: 図形 562">
                  <a:extLst>
                    <a:ext uri="{FF2B5EF4-FFF2-40B4-BE49-F238E27FC236}">
                      <a16:creationId xmlns:a16="http://schemas.microsoft.com/office/drawing/2014/main" id="{391C31AA-D356-4C72-86AF-B82D32F4D0B3}"/>
                    </a:ext>
                  </a:extLst>
                </p:cNvPr>
                <p:cNvSpPr/>
                <p:nvPr/>
              </p:nvSpPr>
              <p:spPr>
                <a:xfrm>
                  <a:off x="4563663" y="4781494"/>
                  <a:ext cx="121864" cy="58451"/>
                </a:xfrm>
                <a:custGeom>
                  <a:avLst/>
                  <a:gdLst>
                    <a:gd name="connsiteX0" fmla="*/ 60932 w 121864"/>
                    <a:gd name="connsiteY0" fmla="*/ 0 h 58451"/>
                    <a:gd name="connsiteX1" fmla="*/ 121864 w 121864"/>
                    <a:gd name="connsiteY1" fmla="*/ 57525 h 58451"/>
                    <a:gd name="connsiteX2" fmla="*/ 121666 w 121864"/>
                    <a:gd name="connsiteY2" fmla="*/ 58451 h 58451"/>
                    <a:gd name="connsiteX3" fmla="*/ 112983 w 121864"/>
                    <a:gd name="connsiteY3" fmla="*/ 49163 h 58451"/>
                    <a:gd name="connsiteX4" fmla="*/ 60932 w 121864"/>
                    <a:gd name="connsiteY4" fmla="*/ 33612 h 58451"/>
                    <a:gd name="connsiteX5" fmla="*/ 8882 w 121864"/>
                    <a:gd name="connsiteY5" fmla="*/ 49163 h 58451"/>
                    <a:gd name="connsiteX6" fmla="*/ 198 w 121864"/>
                    <a:gd name="connsiteY6" fmla="*/ 58451 h 58451"/>
                    <a:gd name="connsiteX7" fmla="*/ 0 w 121864"/>
                    <a:gd name="connsiteY7" fmla="*/ 57525 h 58451"/>
                    <a:gd name="connsiteX8" fmla="*/ 60932 w 121864"/>
                    <a:gd name="connsiteY8" fmla="*/ 0 h 58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1864" h="58451">
                      <a:moveTo>
                        <a:pt x="60932" y="0"/>
                      </a:moveTo>
                      <a:cubicBezTo>
                        <a:pt x="94584" y="0"/>
                        <a:pt x="121864" y="25755"/>
                        <a:pt x="121864" y="57525"/>
                      </a:cubicBezTo>
                      <a:lnTo>
                        <a:pt x="121666" y="58451"/>
                      </a:lnTo>
                      <a:lnTo>
                        <a:pt x="112983" y="49163"/>
                      </a:lnTo>
                      <a:cubicBezTo>
                        <a:pt x="99662" y="39555"/>
                        <a:pt x="81259" y="33612"/>
                        <a:pt x="60932" y="33612"/>
                      </a:cubicBezTo>
                      <a:cubicBezTo>
                        <a:pt x="40605" y="33612"/>
                        <a:pt x="22203" y="39555"/>
                        <a:pt x="8882" y="49163"/>
                      </a:cubicBezTo>
                      <a:lnTo>
                        <a:pt x="198" y="58451"/>
                      </a:lnTo>
                      <a:lnTo>
                        <a:pt x="0" y="57525"/>
                      </a:lnTo>
                      <a:cubicBezTo>
                        <a:pt x="0" y="25755"/>
                        <a:pt x="27280" y="0"/>
                        <a:pt x="6093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584" name="グループ化 583">
                <a:extLst>
                  <a:ext uri="{FF2B5EF4-FFF2-40B4-BE49-F238E27FC236}">
                    <a16:creationId xmlns:a16="http://schemas.microsoft.com/office/drawing/2014/main" id="{EC365D82-B731-4B94-8221-7BA4876B0CD8}"/>
                  </a:ext>
                </a:extLst>
              </p:cNvPr>
              <p:cNvGrpSpPr/>
              <p:nvPr/>
            </p:nvGrpSpPr>
            <p:grpSpPr>
              <a:xfrm>
                <a:off x="5569394" y="3906413"/>
                <a:ext cx="1915107" cy="2540082"/>
                <a:chOff x="6795735" y="4095129"/>
                <a:chExt cx="1772824" cy="2351366"/>
              </a:xfrm>
            </p:grpSpPr>
            <p:grpSp>
              <p:nvGrpSpPr>
                <p:cNvPr id="585" name="グループ化 584">
                  <a:extLst>
                    <a:ext uri="{FF2B5EF4-FFF2-40B4-BE49-F238E27FC236}">
                      <a16:creationId xmlns:a16="http://schemas.microsoft.com/office/drawing/2014/main" id="{4C9D7331-214B-43F4-851B-C5B47FB60EE1}"/>
                    </a:ext>
                  </a:extLst>
                </p:cNvPr>
                <p:cNvGrpSpPr/>
                <p:nvPr/>
              </p:nvGrpSpPr>
              <p:grpSpPr>
                <a:xfrm>
                  <a:off x="6795735" y="5576478"/>
                  <a:ext cx="1092379" cy="727249"/>
                  <a:chOff x="444652" y="5006060"/>
                  <a:chExt cx="1399600" cy="931780"/>
                </a:xfrm>
              </p:grpSpPr>
              <p:sp>
                <p:nvSpPr>
                  <p:cNvPr id="601" name="フリーフォーム: 図形 600">
                    <a:extLst>
                      <a:ext uri="{FF2B5EF4-FFF2-40B4-BE49-F238E27FC236}">
                        <a16:creationId xmlns:a16="http://schemas.microsoft.com/office/drawing/2014/main" id="{618C7435-C9C6-4277-8C46-6BC30ADD57D7}"/>
                      </a:ext>
                    </a:extLst>
                  </p:cNvPr>
                  <p:cNvSpPr/>
                  <p:nvPr/>
                </p:nvSpPr>
                <p:spPr>
                  <a:xfrm>
                    <a:off x="678753" y="5039307"/>
                    <a:ext cx="1165499" cy="898533"/>
                  </a:xfrm>
                  <a:custGeom>
                    <a:avLst/>
                    <a:gdLst>
                      <a:gd name="connsiteX0" fmla="*/ 46656 w 1165499"/>
                      <a:gd name="connsiteY0" fmla="*/ 403 h 898533"/>
                      <a:gd name="connsiteX1" fmla="*/ 99330 w 1165499"/>
                      <a:gd name="connsiteY1" fmla="*/ 26622 h 898533"/>
                      <a:gd name="connsiteX2" fmla="*/ 180581 w 1165499"/>
                      <a:gd name="connsiteY2" fmla="*/ 167352 h 898533"/>
                      <a:gd name="connsiteX3" fmla="*/ 299427 w 1165499"/>
                      <a:gd name="connsiteY3" fmla="*/ 199196 h 898533"/>
                      <a:gd name="connsiteX4" fmla="*/ 387635 w 1165499"/>
                      <a:gd name="connsiteY4" fmla="*/ 266881 h 898533"/>
                      <a:gd name="connsiteX5" fmla="*/ 403273 w 1165499"/>
                      <a:gd name="connsiteY5" fmla="*/ 312322 h 898533"/>
                      <a:gd name="connsiteX6" fmla="*/ 1119162 w 1165499"/>
                      <a:gd name="connsiteY6" fmla="*/ 725642 h 898533"/>
                      <a:gd name="connsiteX7" fmla="*/ 1153073 w 1165499"/>
                      <a:gd name="connsiteY7" fmla="*/ 852196 h 898533"/>
                      <a:gd name="connsiteX8" fmla="*/ 1026519 w 1165499"/>
                      <a:gd name="connsiteY8" fmla="*/ 886106 h 898533"/>
                      <a:gd name="connsiteX9" fmla="*/ 311430 w 1165499"/>
                      <a:gd name="connsiteY9" fmla="*/ 473249 h 898533"/>
                      <a:gd name="connsiteX10" fmla="*/ 281803 w 1165499"/>
                      <a:gd name="connsiteY10" fmla="*/ 483444 h 898533"/>
                      <a:gd name="connsiteX11" fmla="*/ 224229 w 1165499"/>
                      <a:gd name="connsiteY11" fmla="*/ 479836 h 898533"/>
                      <a:gd name="connsiteX12" fmla="*/ 61742 w 1165499"/>
                      <a:gd name="connsiteY12" fmla="*/ 436297 h 898533"/>
                      <a:gd name="connsiteX13" fmla="*/ 14135 w 1165499"/>
                      <a:gd name="connsiteY13" fmla="*/ 353839 h 898533"/>
                      <a:gd name="connsiteX14" fmla="*/ 54481 w 1165499"/>
                      <a:gd name="connsiteY14" fmla="*/ 203265 h 898533"/>
                      <a:gd name="connsiteX15" fmla="*/ 65539 w 1165499"/>
                      <a:gd name="connsiteY15" fmla="*/ 181002 h 898533"/>
                      <a:gd name="connsiteX16" fmla="*/ 7139 w 1165499"/>
                      <a:gd name="connsiteY16" fmla="*/ 79849 h 898533"/>
                      <a:gd name="connsiteX17" fmla="*/ 26621 w 1165499"/>
                      <a:gd name="connsiteY17" fmla="*/ 7140 h 898533"/>
                      <a:gd name="connsiteX18" fmla="*/ 46656 w 1165499"/>
                      <a:gd name="connsiteY18" fmla="*/ 403 h 8985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165499" h="898533">
                        <a:moveTo>
                          <a:pt x="46656" y="403"/>
                        </a:moveTo>
                        <a:cubicBezTo>
                          <a:pt x="67239" y="-2151"/>
                          <a:pt x="88307" y="7529"/>
                          <a:pt x="99330" y="26622"/>
                        </a:cubicBezTo>
                        <a:lnTo>
                          <a:pt x="180581" y="167352"/>
                        </a:lnTo>
                        <a:lnTo>
                          <a:pt x="299427" y="199196"/>
                        </a:lnTo>
                        <a:cubicBezTo>
                          <a:pt x="338175" y="209580"/>
                          <a:pt x="369046" y="234684"/>
                          <a:pt x="387635" y="266881"/>
                        </a:cubicBezTo>
                        <a:lnTo>
                          <a:pt x="403273" y="312322"/>
                        </a:lnTo>
                        <a:lnTo>
                          <a:pt x="1119162" y="725642"/>
                        </a:lnTo>
                        <a:cubicBezTo>
                          <a:pt x="1163473" y="751225"/>
                          <a:pt x="1178655" y="807885"/>
                          <a:pt x="1153073" y="852196"/>
                        </a:cubicBezTo>
                        <a:cubicBezTo>
                          <a:pt x="1127490" y="896507"/>
                          <a:pt x="1070830" y="911689"/>
                          <a:pt x="1026519" y="886106"/>
                        </a:cubicBezTo>
                        <a:lnTo>
                          <a:pt x="311430" y="473249"/>
                        </a:lnTo>
                        <a:lnTo>
                          <a:pt x="281803" y="483444"/>
                        </a:lnTo>
                        <a:cubicBezTo>
                          <a:pt x="263113" y="486046"/>
                          <a:pt x="243603" y="485026"/>
                          <a:pt x="224229" y="479836"/>
                        </a:cubicBezTo>
                        <a:lnTo>
                          <a:pt x="61742" y="436297"/>
                        </a:lnTo>
                        <a:cubicBezTo>
                          <a:pt x="25826" y="426673"/>
                          <a:pt x="4512" y="389755"/>
                          <a:pt x="14135" y="353839"/>
                        </a:cubicBezTo>
                        <a:lnTo>
                          <a:pt x="54481" y="203265"/>
                        </a:lnTo>
                        <a:lnTo>
                          <a:pt x="65539" y="181002"/>
                        </a:lnTo>
                        <a:lnTo>
                          <a:pt x="7139" y="79849"/>
                        </a:lnTo>
                        <a:cubicBezTo>
                          <a:pt x="-7559" y="54392"/>
                          <a:pt x="1163" y="21838"/>
                          <a:pt x="26621" y="7140"/>
                        </a:cubicBezTo>
                        <a:cubicBezTo>
                          <a:pt x="32985" y="3465"/>
                          <a:pt x="39794" y="1254"/>
                          <a:pt x="46656" y="403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602" name="グループ化 601">
                    <a:extLst>
                      <a:ext uri="{FF2B5EF4-FFF2-40B4-BE49-F238E27FC236}">
                        <a16:creationId xmlns:a16="http://schemas.microsoft.com/office/drawing/2014/main" id="{89FCE408-F316-4D28-9254-BDA80AED2418}"/>
                      </a:ext>
                    </a:extLst>
                  </p:cNvPr>
                  <p:cNvGrpSpPr/>
                  <p:nvPr/>
                </p:nvGrpSpPr>
                <p:grpSpPr>
                  <a:xfrm>
                    <a:off x="444652" y="5006060"/>
                    <a:ext cx="483321" cy="425271"/>
                    <a:chOff x="458025" y="3477713"/>
                    <a:chExt cx="1521155" cy="1338455"/>
                  </a:xfrm>
                </p:grpSpPr>
                <p:grpSp>
                  <p:nvGrpSpPr>
                    <p:cNvPr id="603" name="グループ化 602">
                      <a:extLst>
                        <a:ext uri="{FF2B5EF4-FFF2-40B4-BE49-F238E27FC236}">
                          <a16:creationId xmlns:a16="http://schemas.microsoft.com/office/drawing/2014/main" id="{812B54B7-DB54-4628-BC78-C4EFD298430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826495" y="3477713"/>
                      <a:ext cx="1152685" cy="1166747"/>
                      <a:chOff x="798968" y="2934075"/>
                      <a:chExt cx="975141" cy="987038"/>
                    </a:xfrm>
                  </p:grpSpPr>
                  <p:sp>
                    <p:nvSpPr>
                      <p:cNvPr id="614" name="フリーフォーム: 図形 613">
                        <a:extLst>
                          <a:ext uri="{FF2B5EF4-FFF2-40B4-BE49-F238E27FC236}">
                            <a16:creationId xmlns:a16="http://schemas.microsoft.com/office/drawing/2014/main" id="{3B65D266-CE47-4465-9C09-B2F7406AB211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798968" y="2934075"/>
                        <a:ext cx="385384" cy="829654"/>
                      </a:xfrm>
                      <a:custGeom>
                        <a:avLst/>
                        <a:gdLst>
                          <a:gd name="connsiteX0" fmla="*/ 148419 w 415210"/>
                          <a:gd name="connsiteY0" fmla="*/ 8395 h 899070"/>
                          <a:gd name="connsiteX1" fmla="*/ 213668 w 415210"/>
                          <a:gd name="connsiteY1" fmla="*/ 106834 h 899070"/>
                          <a:gd name="connsiteX2" fmla="*/ 213668 w 415210"/>
                          <a:gd name="connsiteY2" fmla="*/ 439191 h 899070"/>
                          <a:gd name="connsiteX3" fmla="*/ 415210 w 415210"/>
                          <a:gd name="connsiteY3" fmla="*/ 788271 h 899070"/>
                          <a:gd name="connsiteX4" fmla="*/ 223302 w 415210"/>
                          <a:gd name="connsiteY4" fmla="*/ 899070 h 899070"/>
                          <a:gd name="connsiteX5" fmla="*/ 19208 w 415210"/>
                          <a:gd name="connsiteY5" fmla="*/ 545569 h 899070"/>
                          <a:gd name="connsiteX6" fmla="*/ 13837 w 415210"/>
                          <a:gd name="connsiteY6" fmla="*/ 529597 h 899070"/>
                          <a:gd name="connsiteX7" fmla="*/ 8396 w 415210"/>
                          <a:gd name="connsiteY7" fmla="*/ 521526 h 899070"/>
                          <a:gd name="connsiteX8" fmla="*/ 0 w 415210"/>
                          <a:gd name="connsiteY8" fmla="*/ 479941 h 899070"/>
                          <a:gd name="connsiteX9" fmla="*/ 0 w 415210"/>
                          <a:gd name="connsiteY9" fmla="*/ 106834 h 899070"/>
                          <a:gd name="connsiteX10" fmla="*/ 106834 w 415210"/>
                          <a:gd name="connsiteY10" fmla="*/ 0 h 899070"/>
                          <a:gd name="connsiteX11" fmla="*/ 148419 w 415210"/>
                          <a:gd name="connsiteY11" fmla="*/ 8395 h 899070"/>
                          <a:gd name="connsiteX0" fmla="*/ 415210 w 506650"/>
                          <a:gd name="connsiteY0" fmla="*/ 788271 h 899070"/>
                          <a:gd name="connsiteX1" fmla="*/ 223302 w 506650"/>
                          <a:gd name="connsiteY1" fmla="*/ 899070 h 899070"/>
                          <a:gd name="connsiteX2" fmla="*/ 19208 w 506650"/>
                          <a:gd name="connsiteY2" fmla="*/ 545569 h 899070"/>
                          <a:gd name="connsiteX3" fmla="*/ 13837 w 506650"/>
                          <a:gd name="connsiteY3" fmla="*/ 529597 h 899070"/>
                          <a:gd name="connsiteX4" fmla="*/ 8396 w 506650"/>
                          <a:gd name="connsiteY4" fmla="*/ 521526 h 899070"/>
                          <a:gd name="connsiteX5" fmla="*/ 0 w 506650"/>
                          <a:gd name="connsiteY5" fmla="*/ 479941 h 899070"/>
                          <a:gd name="connsiteX6" fmla="*/ 0 w 506650"/>
                          <a:gd name="connsiteY6" fmla="*/ 106834 h 899070"/>
                          <a:gd name="connsiteX7" fmla="*/ 106834 w 506650"/>
                          <a:gd name="connsiteY7" fmla="*/ 0 h 899070"/>
                          <a:gd name="connsiteX8" fmla="*/ 148419 w 506650"/>
                          <a:gd name="connsiteY8" fmla="*/ 8395 h 899070"/>
                          <a:gd name="connsiteX9" fmla="*/ 213668 w 506650"/>
                          <a:gd name="connsiteY9" fmla="*/ 106834 h 899070"/>
                          <a:gd name="connsiteX10" fmla="*/ 213668 w 506650"/>
                          <a:gd name="connsiteY10" fmla="*/ 439191 h 899070"/>
                          <a:gd name="connsiteX11" fmla="*/ 506650 w 506650"/>
                          <a:gd name="connsiteY11" fmla="*/ 879711 h 899070"/>
                          <a:gd name="connsiteX0" fmla="*/ 223302 w 506650"/>
                          <a:gd name="connsiteY0" fmla="*/ 899070 h 899070"/>
                          <a:gd name="connsiteX1" fmla="*/ 19208 w 506650"/>
                          <a:gd name="connsiteY1" fmla="*/ 545569 h 899070"/>
                          <a:gd name="connsiteX2" fmla="*/ 13837 w 506650"/>
                          <a:gd name="connsiteY2" fmla="*/ 529597 h 899070"/>
                          <a:gd name="connsiteX3" fmla="*/ 8396 w 506650"/>
                          <a:gd name="connsiteY3" fmla="*/ 521526 h 899070"/>
                          <a:gd name="connsiteX4" fmla="*/ 0 w 506650"/>
                          <a:gd name="connsiteY4" fmla="*/ 479941 h 899070"/>
                          <a:gd name="connsiteX5" fmla="*/ 0 w 506650"/>
                          <a:gd name="connsiteY5" fmla="*/ 106834 h 899070"/>
                          <a:gd name="connsiteX6" fmla="*/ 106834 w 506650"/>
                          <a:gd name="connsiteY6" fmla="*/ 0 h 899070"/>
                          <a:gd name="connsiteX7" fmla="*/ 148419 w 506650"/>
                          <a:gd name="connsiteY7" fmla="*/ 8395 h 899070"/>
                          <a:gd name="connsiteX8" fmla="*/ 213668 w 506650"/>
                          <a:gd name="connsiteY8" fmla="*/ 106834 h 899070"/>
                          <a:gd name="connsiteX9" fmla="*/ 213668 w 506650"/>
                          <a:gd name="connsiteY9" fmla="*/ 439191 h 899070"/>
                          <a:gd name="connsiteX10" fmla="*/ 506650 w 506650"/>
                          <a:gd name="connsiteY10" fmla="*/ 879711 h 899070"/>
                          <a:gd name="connsiteX0" fmla="*/ 223302 w 405256"/>
                          <a:gd name="connsiteY0" fmla="*/ 899070 h 899070"/>
                          <a:gd name="connsiteX1" fmla="*/ 19208 w 405256"/>
                          <a:gd name="connsiteY1" fmla="*/ 545569 h 899070"/>
                          <a:gd name="connsiteX2" fmla="*/ 13837 w 405256"/>
                          <a:gd name="connsiteY2" fmla="*/ 529597 h 899070"/>
                          <a:gd name="connsiteX3" fmla="*/ 8396 w 405256"/>
                          <a:gd name="connsiteY3" fmla="*/ 521526 h 899070"/>
                          <a:gd name="connsiteX4" fmla="*/ 0 w 405256"/>
                          <a:gd name="connsiteY4" fmla="*/ 479941 h 899070"/>
                          <a:gd name="connsiteX5" fmla="*/ 0 w 405256"/>
                          <a:gd name="connsiteY5" fmla="*/ 106834 h 899070"/>
                          <a:gd name="connsiteX6" fmla="*/ 106834 w 405256"/>
                          <a:gd name="connsiteY6" fmla="*/ 0 h 899070"/>
                          <a:gd name="connsiteX7" fmla="*/ 148419 w 405256"/>
                          <a:gd name="connsiteY7" fmla="*/ 8395 h 899070"/>
                          <a:gd name="connsiteX8" fmla="*/ 213668 w 405256"/>
                          <a:gd name="connsiteY8" fmla="*/ 106834 h 899070"/>
                          <a:gd name="connsiteX9" fmla="*/ 213668 w 405256"/>
                          <a:gd name="connsiteY9" fmla="*/ 439191 h 899070"/>
                          <a:gd name="connsiteX10" fmla="*/ 405256 w 405256"/>
                          <a:gd name="connsiteY10" fmla="*/ 744181 h 899070"/>
                          <a:gd name="connsiteX0" fmla="*/ 223302 w 394682"/>
                          <a:gd name="connsiteY0" fmla="*/ 899070 h 899070"/>
                          <a:gd name="connsiteX1" fmla="*/ 19208 w 394682"/>
                          <a:gd name="connsiteY1" fmla="*/ 545569 h 899070"/>
                          <a:gd name="connsiteX2" fmla="*/ 13837 w 394682"/>
                          <a:gd name="connsiteY2" fmla="*/ 529597 h 899070"/>
                          <a:gd name="connsiteX3" fmla="*/ 8396 w 394682"/>
                          <a:gd name="connsiteY3" fmla="*/ 521526 h 899070"/>
                          <a:gd name="connsiteX4" fmla="*/ 0 w 394682"/>
                          <a:gd name="connsiteY4" fmla="*/ 479941 h 899070"/>
                          <a:gd name="connsiteX5" fmla="*/ 0 w 394682"/>
                          <a:gd name="connsiteY5" fmla="*/ 106834 h 899070"/>
                          <a:gd name="connsiteX6" fmla="*/ 106834 w 394682"/>
                          <a:gd name="connsiteY6" fmla="*/ 0 h 899070"/>
                          <a:gd name="connsiteX7" fmla="*/ 148419 w 394682"/>
                          <a:gd name="connsiteY7" fmla="*/ 8395 h 899070"/>
                          <a:gd name="connsiteX8" fmla="*/ 213668 w 394682"/>
                          <a:gd name="connsiteY8" fmla="*/ 106834 h 899070"/>
                          <a:gd name="connsiteX9" fmla="*/ 213668 w 394682"/>
                          <a:gd name="connsiteY9" fmla="*/ 439191 h 899070"/>
                          <a:gd name="connsiteX10" fmla="*/ 394682 w 394682"/>
                          <a:gd name="connsiteY10" fmla="*/ 730745 h 899070"/>
                          <a:gd name="connsiteX0" fmla="*/ 223302 w 385384"/>
                          <a:gd name="connsiteY0" fmla="*/ 899070 h 899070"/>
                          <a:gd name="connsiteX1" fmla="*/ 19208 w 385384"/>
                          <a:gd name="connsiteY1" fmla="*/ 545569 h 899070"/>
                          <a:gd name="connsiteX2" fmla="*/ 13837 w 385384"/>
                          <a:gd name="connsiteY2" fmla="*/ 529597 h 899070"/>
                          <a:gd name="connsiteX3" fmla="*/ 8396 w 385384"/>
                          <a:gd name="connsiteY3" fmla="*/ 521526 h 899070"/>
                          <a:gd name="connsiteX4" fmla="*/ 0 w 385384"/>
                          <a:gd name="connsiteY4" fmla="*/ 479941 h 899070"/>
                          <a:gd name="connsiteX5" fmla="*/ 0 w 385384"/>
                          <a:gd name="connsiteY5" fmla="*/ 106834 h 899070"/>
                          <a:gd name="connsiteX6" fmla="*/ 106834 w 385384"/>
                          <a:gd name="connsiteY6" fmla="*/ 0 h 899070"/>
                          <a:gd name="connsiteX7" fmla="*/ 148419 w 385384"/>
                          <a:gd name="connsiteY7" fmla="*/ 8395 h 899070"/>
                          <a:gd name="connsiteX8" fmla="*/ 213668 w 385384"/>
                          <a:gd name="connsiteY8" fmla="*/ 106834 h 899070"/>
                          <a:gd name="connsiteX9" fmla="*/ 213668 w 385384"/>
                          <a:gd name="connsiteY9" fmla="*/ 439191 h 899070"/>
                          <a:gd name="connsiteX10" fmla="*/ 385384 w 385384"/>
                          <a:gd name="connsiteY10" fmla="*/ 696048 h 899070"/>
                          <a:gd name="connsiteX0" fmla="*/ 222221 w 385384"/>
                          <a:gd name="connsiteY0" fmla="*/ 810457 h 810457"/>
                          <a:gd name="connsiteX1" fmla="*/ 19208 w 385384"/>
                          <a:gd name="connsiteY1" fmla="*/ 545569 h 810457"/>
                          <a:gd name="connsiteX2" fmla="*/ 13837 w 385384"/>
                          <a:gd name="connsiteY2" fmla="*/ 529597 h 810457"/>
                          <a:gd name="connsiteX3" fmla="*/ 8396 w 385384"/>
                          <a:gd name="connsiteY3" fmla="*/ 521526 h 810457"/>
                          <a:gd name="connsiteX4" fmla="*/ 0 w 385384"/>
                          <a:gd name="connsiteY4" fmla="*/ 479941 h 810457"/>
                          <a:gd name="connsiteX5" fmla="*/ 0 w 385384"/>
                          <a:gd name="connsiteY5" fmla="*/ 106834 h 810457"/>
                          <a:gd name="connsiteX6" fmla="*/ 106834 w 385384"/>
                          <a:gd name="connsiteY6" fmla="*/ 0 h 810457"/>
                          <a:gd name="connsiteX7" fmla="*/ 148419 w 385384"/>
                          <a:gd name="connsiteY7" fmla="*/ 8395 h 810457"/>
                          <a:gd name="connsiteX8" fmla="*/ 213668 w 385384"/>
                          <a:gd name="connsiteY8" fmla="*/ 106834 h 810457"/>
                          <a:gd name="connsiteX9" fmla="*/ 213668 w 385384"/>
                          <a:gd name="connsiteY9" fmla="*/ 439191 h 810457"/>
                          <a:gd name="connsiteX10" fmla="*/ 385384 w 385384"/>
                          <a:gd name="connsiteY10" fmla="*/ 696048 h 810457"/>
                          <a:gd name="connsiteX0" fmla="*/ 222136 w 385384"/>
                          <a:gd name="connsiteY0" fmla="*/ 829654 h 829654"/>
                          <a:gd name="connsiteX1" fmla="*/ 19208 w 385384"/>
                          <a:gd name="connsiteY1" fmla="*/ 545569 h 829654"/>
                          <a:gd name="connsiteX2" fmla="*/ 13837 w 385384"/>
                          <a:gd name="connsiteY2" fmla="*/ 529597 h 829654"/>
                          <a:gd name="connsiteX3" fmla="*/ 8396 w 385384"/>
                          <a:gd name="connsiteY3" fmla="*/ 521526 h 829654"/>
                          <a:gd name="connsiteX4" fmla="*/ 0 w 385384"/>
                          <a:gd name="connsiteY4" fmla="*/ 479941 h 829654"/>
                          <a:gd name="connsiteX5" fmla="*/ 0 w 385384"/>
                          <a:gd name="connsiteY5" fmla="*/ 106834 h 829654"/>
                          <a:gd name="connsiteX6" fmla="*/ 106834 w 385384"/>
                          <a:gd name="connsiteY6" fmla="*/ 0 h 829654"/>
                          <a:gd name="connsiteX7" fmla="*/ 148419 w 385384"/>
                          <a:gd name="connsiteY7" fmla="*/ 8395 h 829654"/>
                          <a:gd name="connsiteX8" fmla="*/ 213668 w 385384"/>
                          <a:gd name="connsiteY8" fmla="*/ 106834 h 829654"/>
                          <a:gd name="connsiteX9" fmla="*/ 213668 w 385384"/>
                          <a:gd name="connsiteY9" fmla="*/ 439191 h 829654"/>
                          <a:gd name="connsiteX10" fmla="*/ 385384 w 385384"/>
                          <a:gd name="connsiteY10" fmla="*/ 696048 h 8296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385384" h="829654">
                            <a:moveTo>
                              <a:pt x="222136" y="829654"/>
                            </a:moveTo>
                            <a:lnTo>
                              <a:pt x="19208" y="545569"/>
                            </a:lnTo>
                            <a:lnTo>
                              <a:pt x="13837" y="529597"/>
                            </a:lnTo>
                            <a:lnTo>
                              <a:pt x="8396" y="521526"/>
                            </a:lnTo>
                            <a:cubicBezTo>
                              <a:pt x="2989" y="508744"/>
                              <a:pt x="0" y="494692"/>
                              <a:pt x="0" y="479941"/>
                            </a:cubicBezTo>
                            <a:lnTo>
                              <a:pt x="0" y="106834"/>
                            </a:lnTo>
                            <a:cubicBezTo>
                              <a:pt x="0" y="47831"/>
                              <a:pt x="47831" y="0"/>
                              <a:pt x="106834" y="0"/>
                            </a:cubicBezTo>
                            <a:cubicBezTo>
                              <a:pt x="121585" y="0"/>
                              <a:pt x="135637" y="2989"/>
                              <a:pt x="148419" y="8395"/>
                            </a:cubicBezTo>
                            <a:cubicBezTo>
                              <a:pt x="186763" y="24614"/>
                              <a:pt x="213668" y="62582"/>
                              <a:pt x="213668" y="106834"/>
                            </a:cubicBezTo>
                            <a:lnTo>
                              <a:pt x="213668" y="439191"/>
                            </a:lnTo>
                            <a:cubicBezTo>
                              <a:pt x="280849" y="555551"/>
                              <a:pt x="385384" y="696048"/>
                              <a:pt x="385384" y="696048"/>
                            </a:cubicBezTo>
                          </a:path>
                        </a:pathLst>
                      </a:custGeom>
                      <a:solidFill>
                        <a:srgbClr val="FFCC99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15" name="フリーフォーム: 図形 614">
                        <a:extLst>
                          <a:ext uri="{FF2B5EF4-FFF2-40B4-BE49-F238E27FC236}">
                            <a16:creationId xmlns:a16="http://schemas.microsoft.com/office/drawing/2014/main" id="{C71E99CA-AF69-4E81-A7EF-0E0029891285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1326636" y="3000278"/>
                        <a:ext cx="79843" cy="387065"/>
                      </a:xfrm>
                      <a:custGeom>
                        <a:avLst/>
                        <a:gdLst>
                          <a:gd name="connsiteX0" fmla="*/ 22876 w 88125"/>
                          <a:gd name="connsiteY0" fmla="*/ 4618 h 438031"/>
                          <a:gd name="connsiteX1" fmla="*/ 88125 w 88125"/>
                          <a:gd name="connsiteY1" fmla="*/ 103057 h 438031"/>
                          <a:gd name="connsiteX2" fmla="*/ 88125 w 88125"/>
                          <a:gd name="connsiteY2" fmla="*/ 425062 h 438031"/>
                          <a:gd name="connsiteX3" fmla="*/ 51446 w 88125"/>
                          <a:gd name="connsiteY3" fmla="*/ 438031 h 438031"/>
                          <a:gd name="connsiteX4" fmla="*/ 49728 w 88125"/>
                          <a:gd name="connsiteY4" fmla="*/ 435242 h 438031"/>
                          <a:gd name="connsiteX5" fmla="*/ 53619 w 88125"/>
                          <a:gd name="connsiteY5" fmla="*/ 91383 h 438031"/>
                          <a:gd name="connsiteX6" fmla="*/ 14742 w 88125"/>
                          <a:gd name="connsiteY6" fmla="*/ 8944 h 438031"/>
                          <a:gd name="connsiteX7" fmla="*/ 0 w 88125"/>
                          <a:gd name="connsiteY7" fmla="*/ 0 h 4380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88125" h="438031">
                            <a:moveTo>
                              <a:pt x="22876" y="4618"/>
                            </a:moveTo>
                            <a:cubicBezTo>
                              <a:pt x="61220" y="20837"/>
                              <a:pt x="88125" y="58805"/>
                              <a:pt x="88125" y="103057"/>
                            </a:cubicBezTo>
                            <a:lnTo>
                              <a:pt x="88125" y="425062"/>
                            </a:lnTo>
                            <a:lnTo>
                              <a:pt x="51446" y="438031"/>
                            </a:lnTo>
                            <a:lnTo>
                              <a:pt x="49728" y="435242"/>
                            </a:lnTo>
                            <a:lnTo>
                              <a:pt x="53619" y="91383"/>
                            </a:lnTo>
                            <a:cubicBezTo>
                              <a:pt x="53619" y="58194"/>
                              <a:pt x="38485" y="28539"/>
                              <a:pt x="14742" y="8944"/>
                            </a:cubicBez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FFFFFF">
                          <a:alpha val="4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16" name="フリーフォーム: 図形 615">
                        <a:extLst>
                          <a:ext uri="{FF2B5EF4-FFF2-40B4-BE49-F238E27FC236}">
                            <a16:creationId xmlns:a16="http://schemas.microsoft.com/office/drawing/2014/main" id="{BD4110C0-3975-4C3C-91CF-D2AF2CEE1842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819431" y="2995516"/>
                        <a:ext cx="79843" cy="387065"/>
                      </a:xfrm>
                      <a:custGeom>
                        <a:avLst/>
                        <a:gdLst>
                          <a:gd name="connsiteX0" fmla="*/ 22876 w 88125"/>
                          <a:gd name="connsiteY0" fmla="*/ 4618 h 438031"/>
                          <a:gd name="connsiteX1" fmla="*/ 88125 w 88125"/>
                          <a:gd name="connsiteY1" fmla="*/ 103057 h 438031"/>
                          <a:gd name="connsiteX2" fmla="*/ 88125 w 88125"/>
                          <a:gd name="connsiteY2" fmla="*/ 425062 h 438031"/>
                          <a:gd name="connsiteX3" fmla="*/ 51446 w 88125"/>
                          <a:gd name="connsiteY3" fmla="*/ 438031 h 438031"/>
                          <a:gd name="connsiteX4" fmla="*/ 49728 w 88125"/>
                          <a:gd name="connsiteY4" fmla="*/ 435242 h 438031"/>
                          <a:gd name="connsiteX5" fmla="*/ 53619 w 88125"/>
                          <a:gd name="connsiteY5" fmla="*/ 91383 h 438031"/>
                          <a:gd name="connsiteX6" fmla="*/ 14742 w 88125"/>
                          <a:gd name="connsiteY6" fmla="*/ 8944 h 438031"/>
                          <a:gd name="connsiteX7" fmla="*/ 0 w 88125"/>
                          <a:gd name="connsiteY7" fmla="*/ 0 h 4380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88125" h="438031">
                            <a:moveTo>
                              <a:pt x="22876" y="4618"/>
                            </a:moveTo>
                            <a:cubicBezTo>
                              <a:pt x="61220" y="20837"/>
                              <a:pt x="88125" y="58805"/>
                              <a:pt x="88125" y="103057"/>
                            </a:cubicBezTo>
                            <a:lnTo>
                              <a:pt x="88125" y="425062"/>
                            </a:lnTo>
                            <a:lnTo>
                              <a:pt x="51446" y="438031"/>
                            </a:lnTo>
                            <a:lnTo>
                              <a:pt x="49728" y="435242"/>
                            </a:lnTo>
                            <a:lnTo>
                              <a:pt x="53619" y="91383"/>
                            </a:lnTo>
                            <a:cubicBezTo>
                              <a:pt x="53619" y="58194"/>
                              <a:pt x="38485" y="28539"/>
                              <a:pt x="14742" y="8944"/>
                            </a:cubicBez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FFFFFF">
                          <a:alpha val="4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17" name="月 616">
                        <a:extLst>
                          <a:ext uri="{FF2B5EF4-FFF2-40B4-BE49-F238E27FC236}">
                            <a16:creationId xmlns:a16="http://schemas.microsoft.com/office/drawing/2014/main" id="{0B5E59B4-1AC3-4514-8278-4A50653FC5BF}"/>
                          </a:ext>
                        </a:extLst>
                      </p:cNvPr>
                      <p:cNvSpPr/>
                      <p:nvPr/>
                    </p:nvSpPr>
                    <p:spPr>
                      <a:xfrm rot="4500000">
                        <a:off x="1478625" y="3625630"/>
                        <a:ext cx="105561" cy="485406"/>
                      </a:xfrm>
                      <a:prstGeom prst="moon">
                        <a:avLst>
                          <a:gd name="adj" fmla="val 38709"/>
                        </a:avLst>
                      </a:prstGeom>
                      <a:solidFill>
                        <a:srgbClr val="000000">
                          <a:alpha val="2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604" name="四角形: 角を丸くする 603">
                      <a:extLst>
                        <a:ext uri="{FF2B5EF4-FFF2-40B4-BE49-F238E27FC236}">
                          <a16:creationId xmlns:a16="http://schemas.microsoft.com/office/drawing/2014/main" id="{7AB8159D-8A03-486F-AF8A-2C6E185A0438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1303782" y="4152514"/>
                      <a:ext cx="100880" cy="642819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endParaRPr>
                    </a:p>
                  </p:txBody>
                </p:sp>
                <p:sp>
                  <p:nvSpPr>
                    <p:cNvPr id="605" name="四角形: 上の 2 つの角を丸める 109">
                      <a:extLst>
                        <a:ext uri="{FF2B5EF4-FFF2-40B4-BE49-F238E27FC236}">
                          <a16:creationId xmlns:a16="http://schemas.microsoft.com/office/drawing/2014/main" id="{866498F3-2261-4F61-A6E3-C6BE21E7FFEE}"/>
                        </a:ext>
                      </a:extLst>
                    </p:cNvPr>
                    <p:cNvSpPr/>
                    <p:nvPr/>
                  </p:nvSpPr>
                  <p:spPr>
                    <a:xfrm rot="12177584">
                      <a:off x="797146" y="4137286"/>
                      <a:ext cx="604156" cy="75574"/>
                    </a:xfrm>
                    <a:custGeom>
                      <a:avLst/>
                      <a:gdLst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473274 w 473274"/>
                        <a:gd name="connsiteY4" fmla="*/ 79078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91305"/>
                        <a:gd name="connsiteX1" fmla="*/ 433735 w 473274"/>
                        <a:gd name="connsiteY1" fmla="*/ 0 h 91305"/>
                        <a:gd name="connsiteX2" fmla="*/ 473274 w 473274"/>
                        <a:gd name="connsiteY2" fmla="*/ 39539 h 91305"/>
                        <a:gd name="connsiteX3" fmla="*/ 473274 w 473274"/>
                        <a:gd name="connsiteY3" fmla="*/ 79078 h 91305"/>
                        <a:gd name="connsiteX4" fmla="*/ 306045 w 473274"/>
                        <a:gd name="connsiteY4" fmla="*/ 91305 h 91305"/>
                        <a:gd name="connsiteX5" fmla="*/ 0 w 473274"/>
                        <a:gd name="connsiteY5" fmla="*/ 79078 h 91305"/>
                        <a:gd name="connsiteX6" fmla="*/ 0 w 473274"/>
                        <a:gd name="connsiteY6" fmla="*/ 79078 h 91305"/>
                        <a:gd name="connsiteX7" fmla="*/ 0 w 473274"/>
                        <a:gd name="connsiteY7" fmla="*/ 39539 h 91305"/>
                        <a:gd name="connsiteX8" fmla="*/ 39539 w 473274"/>
                        <a:gd name="connsiteY8" fmla="*/ 0 h 91305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26519 w 473274"/>
                        <a:gd name="connsiteY4" fmla="*/ 66377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65805 w 499540"/>
                        <a:gd name="connsiteY0" fmla="*/ 0 h 79078"/>
                        <a:gd name="connsiteX1" fmla="*/ 460001 w 499540"/>
                        <a:gd name="connsiteY1" fmla="*/ 0 h 79078"/>
                        <a:gd name="connsiteX2" fmla="*/ 499540 w 499540"/>
                        <a:gd name="connsiteY2" fmla="*/ 39539 h 79078"/>
                        <a:gd name="connsiteX3" fmla="*/ 499540 w 499540"/>
                        <a:gd name="connsiteY3" fmla="*/ 79078 h 79078"/>
                        <a:gd name="connsiteX4" fmla="*/ 252785 w 499540"/>
                        <a:gd name="connsiteY4" fmla="*/ 66377 h 79078"/>
                        <a:gd name="connsiteX5" fmla="*/ 26266 w 499540"/>
                        <a:gd name="connsiteY5" fmla="*/ 79078 h 79078"/>
                        <a:gd name="connsiteX6" fmla="*/ 26266 w 499540"/>
                        <a:gd name="connsiteY6" fmla="*/ 79078 h 79078"/>
                        <a:gd name="connsiteX7" fmla="*/ 0 w 499540"/>
                        <a:gd name="connsiteY7" fmla="*/ 31857 h 79078"/>
                        <a:gd name="connsiteX8" fmla="*/ 65805 w 499540"/>
                        <a:gd name="connsiteY8" fmla="*/ 0 h 79078"/>
                        <a:gd name="connsiteX0" fmla="*/ 69239 w 502974"/>
                        <a:gd name="connsiteY0" fmla="*/ 0 h 79078"/>
                        <a:gd name="connsiteX1" fmla="*/ 463435 w 502974"/>
                        <a:gd name="connsiteY1" fmla="*/ 0 h 79078"/>
                        <a:gd name="connsiteX2" fmla="*/ 502974 w 502974"/>
                        <a:gd name="connsiteY2" fmla="*/ 39539 h 79078"/>
                        <a:gd name="connsiteX3" fmla="*/ 502974 w 502974"/>
                        <a:gd name="connsiteY3" fmla="*/ 79078 h 79078"/>
                        <a:gd name="connsiteX4" fmla="*/ 256219 w 502974"/>
                        <a:gd name="connsiteY4" fmla="*/ 66377 h 79078"/>
                        <a:gd name="connsiteX5" fmla="*/ 29700 w 502974"/>
                        <a:gd name="connsiteY5" fmla="*/ 79078 h 79078"/>
                        <a:gd name="connsiteX6" fmla="*/ 29700 w 502974"/>
                        <a:gd name="connsiteY6" fmla="*/ 79078 h 79078"/>
                        <a:gd name="connsiteX7" fmla="*/ 0 w 502974"/>
                        <a:gd name="connsiteY7" fmla="*/ 47255 h 79078"/>
                        <a:gd name="connsiteX8" fmla="*/ 69239 w 502974"/>
                        <a:gd name="connsiteY8" fmla="*/ 0 h 79078"/>
                        <a:gd name="connsiteX0" fmla="*/ 69239 w 502974"/>
                        <a:gd name="connsiteY0" fmla="*/ 0 h 79078"/>
                        <a:gd name="connsiteX1" fmla="*/ 463435 w 502974"/>
                        <a:gd name="connsiteY1" fmla="*/ 0 h 79078"/>
                        <a:gd name="connsiteX2" fmla="*/ 502974 w 502974"/>
                        <a:gd name="connsiteY2" fmla="*/ 39539 h 79078"/>
                        <a:gd name="connsiteX3" fmla="*/ 502974 w 502974"/>
                        <a:gd name="connsiteY3" fmla="*/ 79078 h 79078"/>
                        <a:gd name="connsiteX4" fmla="*/ 256219 w 502974"/>
                        <a:gd name="connsiteY4" fmla="*/ 66377 h 79078"/>
                        <a:gd name="connsiteX5" fmla="*/ 29700 w 502974"/>
                        <a:gd name="connsiteY5" fmla="*/ 79078 h 79078"/>
                        <a:gd name="connsiteX6" fmla="*/ 0 w 502974"/>
                        <a:gd name="connsiteY6" fmla="*/ 47255 h 79078"/>
                        <a:gd name="connsiteX7" fmla="*/ 69239 w 502974"/>
                        <a:gd name="connsiteY7" fmla="*/ 0 h 79078"/>
                        <a:gd name="connsiteX0" fmla="*/ 69239 w 502974"/>
                        <a:gd name="connsiteY0" fmla="*/ 0 h 79278"/>
                        <a:gd name="connsiteX1" fmla="*/ 463435 w 502974"/>
                        <a:gd name="connsiteY1" fmla="*/ 0 h 79278"/>
                        <a:gd name="connsiteX2" fmla="*/ 502974 w 502974"/>
                        <a:gd name="connsiteY2" fmla="*/ 39539 h 79278"/>
                        <a:gd name="connsiteX3" fmla="*/ 502974 w 502974"/>
                        <a:gd name="connsiteY3" fmla="*/ 79078 h 79278"/>
                        <a:gd name="connsiteX4" fmla="*/ 256219 w 502974"/>
                        <a:gd name="connsiteY4" fmla="*/ 66377 h 79278"/>
                        <a:gd name="connsiteX5" fmla="*/ 29700 w 502974"/>
                        <a:gd name="connsiteY5" fmla="*/ 79078 h 79278"/>
                        <a:gd name="connsiteX6" fmla="*/ 0 w 502974"/>
                        <a:gd name="connsiteY6" fmla="*/ 47255 h 79278"/>
                        <a:gd name="connsiteX7" fmla="*/ 69239 w 502974"/>
                        <a:gd name="connsiteY7" fmla="*/ 0 h 7927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02974" h="79278">
                          <a:moveTo>
                            <a:pt x="69239" y="0"/>
                          </a:moveTo>
                          <a:lnTo>
                            <a:pt x="463435" y="0"/>
                          </a:lnTo>
                          <a:cubicBezTo>
                            <a:pt x="485272" y="0"/>
                            <a:pt x="502974" y="17702"/>
                            <a:pt x="502974" y="39539"/>
                          </a:cubicBezTo>
                          <a:lnTo>
                            <a:pt x="502974" y="79078"/>
                          </a:lnTo>
                          <a:cubicBezTo>
                            <a:pt x="424357" y="69856"/>
                            <a:pt x="424546" y="64197"/>
                            <a:pt x="256219" y="66377"/>
                          </a:cubicBezTo>
                          <a:cubicBezTo>
                            <a:pt x="87892" y="68557"/>
                            <a:pt x="71127" y="80995"/>
                            <a:pt x="29700" y="79078"/>
                          </a:cubicBezTo>
                          <a:cubicBezTo>
                            <a:pt x="-11727" y="77161"/>
                            <a:pt x="9900" y="57863"/>
                            <a:pt x="0" y="47255"/>
                          </a:cubicBezTo>
                          <a:cubicBezTo>
                            <a:pt x="0" y="25418"/>
                            <a:pt x="47402" y="0"/>
                            <a:pt x="69239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06" name="フリーフォーム: 図形 605">
                      <a:extLst>
                        <a:ext uri="{FF2B5EF4-FFF2-40B4-BE49-F238E27FC236}">
                          <a16:creationId xmlns:a16="http://schemas.microsoft.com/office/drawing/2014/main" id="{4AF1A4B9-144F-473F-A5E5-2DEF30638F88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615624" y="3482004"/>
                      <a:ext cx="605299" cy="1198185"/>
                    </a:xfrm>
                    <a:custGeom>
                      <a:avLst/>
                      <a:gdLst>
                        <a:gd name="connsiteX0" fmla="*/ 153926 w 525860"/>
                        <a:gd name="connsiteY0" fmla="*/ 8707 h 1084373"/>
                        <a:gd name="connsiteX1" fmla="*/ 221596 w 525860"/>
                        <a:gd name="connsiteY1" fmla="*/ 110798 h 1084373"/>
                        <a:gd name="connsiteX2" fmla="*/ 221596 w 525860"/>
                        <a:gd name="connsiteY2" fmla="*/ 446574 h 1084373"/>
                        <a:gd name="connsiteX3" fmla="*/ 525860 w 525860"/>
                        <a:gd name="connsiteY3" fmla="*/ 973575 h 1084373"/>
                        <a:gd name="connsiteX4" fmla="*/ 333952 w 525860"/>
                        <a:gd name="connsiteY4" fmla="*/ 1084373 h 1084373"/>
                        <a:gd name="connsiteX5" fmla="*/ 24707 w 525860"/>
                        <a:gd name="connsiteY5" fmla="*/ 548745 h 1084373"/>
                        <a:gd name="connsiteX6" fmla="*/ 20743 w 525860"/>
                        <a:gd name="connsiteY6" fmla="*/ 536956 h 1084373"/>
                        <a:gd name="connsiteX7" fmla="*/ 8707 w 525860"/>
                        <a:gd name="connsiteY7" fmla="*/ 519105 h 1084373"/>
                        <a:gd name="connsiteX8" fmla="*/ 0 w 525860"/>
                        <a:gd name="connsiteY8" fmla="*/ 475977 h 1084373"/>
                        <a:gd name="connsiteX9" fmla="*/ 0 w 525860"/>
                        <a:gd name="connsiteY9" fmla="*/ 110798 h 1084373"/>
                        <a:gd name="connsiteX10" fmla="*/ 110798 w 525860"/>
                        <a:gd name="connsiteY10" fmla="*/ 0 h 1084373"/>
                        <a:gd name="connsiteX11" fmla="*/ 153926 w 525860"/>
                        <a:gd name="connsiteY11" fmla="*/ 8707 h 1084373"/>
                        <a:gd name="connsiteX0" fmla="*/ 525860 w 617300"/>
                        <a:gd name="connsiteY0" fmla="*/ 973575 h 1084373"/>
                        <a:gd name="connsiteX1" fmla="*/ 333952 w 617300"/>
                        <a:gd name="connsiteY1" fmla="*/ 1084373 h 1084373"/>
                        <a:gd name="connsiteX2" fmla="*/ 24707 w 617300"/>
                        <a:gd name="connsiteY2" fmla="*/ 548745 h 1084373"/>
                        <a:gd name="connsiteX3" fmla="*/ 20743 w 617300"/>
                        <a:gd name="connsiteY3" fmla="*/ 536956 h 1084373"/>
                        <a:gd name="connsiteX4" fmla="*/ 8707 w 617300"/>
                        <a:gd name="connsiteY4" fmla="*/ 519105 h 1084373"/>
                        <a:gd name="connsiteX5" fmla="*/ 0 w 617300"/>
                        <a:gd name="connsiteY5" fmla="*/ 475977 h 1084373"/>
                        <a:gd name="connsiteX6" fmla="*/ 0 w 617300"/>
                        <a:gd name="connsiteY6" fmla="*/ 110798 h 1084373"/>
                        <a:gd name="connsiteX7" fmla="*/ 110798 w 617300"/>
                        <a:gd name="connsiteY7" fmla="*/ 0 h 1084373"/>
                        <a:gd name="connsiteX8" fmla="*/ 153926 w 617300"/>
                        <a:gd name="connsiteY8" fmla="*/ 8707 h 1084373"/>
                        <a:gd name="connsiteX9" fmla="*/ 221596 w 617300"/>
                        <a:gd name="connsiteY9" fmla="*/ 110798 h 1084373"/>
                        <a:gd name="connsiteX10" fmla="*/ 221596 w 617300"/>
                        <a:gd name="connsiteY10" fmla="*/ 446574 h 1084373"/>
                        <a:gd name="connsiteX11" fmla="*/ 617300 w 617300"/>
                        <a:gd name="connsiteY11" fmla="*/ 1065015 h 1084373"/>
                        <a:gd name="connsiteX0" fmla="*/ 333952 w 617300"/>
                        <a:gd name="connsiteY0" fmla="*/ 1084373 h 1084373"/>
                        <a:gd name="connsiteX1" fmla="*/ 24707 w 617300"/>
                        <a:gd name="connsiteY1" fmla="*/ 548745 h 1084373"/>
                        <a:gd name="connsiteX2" fmla="*/ 20743 w 617300"/>
                        <a:gd name="connsiteY2" fmla="*/ 536956 h 1084373"/>
                        <a:gd name="connsiteX3" fmla="*/ 8707 w 617300"/>
                        <a:gd name="connsiteY3" fmla="*/ 519105 h 1084373"/>
                        <a:gd name="connsiteX4" fmla="*/ 0 w 617300"/>
                        <a:gd name="connsiteY4" fmla="*/ 475977 h 1084373"/>
                        <a:gd name="connsiteX5" fmla="*/ 0 w 617300"/>
                        <a:gd name="connsiteY5" fmla="*/ 110798 h 1084373"/>
                        <a:gd name="connsiteX6" fmla="*/ 110798 w 617300"/>
                        <a:gd name="connsiteY6" fmla="*/ 0 h 1084373"/>
                        <a:gd name="connsiteX7" fmla="*/ 153926 w 617300"/>
                        <a:gd name="connsiteY7" fmla="*/ 8707 h 1084373"/>
                        <a:gd name="connsiteX8" fmla="*/ 221596 w 617300"/>
                        <a:gd name="connsiteY8" fmla="*/ 110798 h 1084373"/>
                        <a:gd name="connsiteX9" fmla="*/ 221596 w 617300"/>
                        <a:gd name="connsiteY9" fmla="*/ 446574 h 1084373"/>
                        <a:gd name="connsiteX10" fmla="*/ 617300 w 617300"/>
                        <a:gd name="connsiteY10" fmla="*/ 1065015 h 1084373"/>
                        <a:gd name="connsiteX0" fmla="*/ 333952 w 523729"/>
                        <a:gd name="connsiteY0" fmla="*/ 1084373 h 1084373"/>
                        <a:gd name="connsiteX1" fmla="*/ 24707 w 523729"/>
                        <a:gd name="connsiteY1" fmla="*/ 548745 h 1084373"/>
                        <a:gd name="connsiteX2" fmla="*/ 20743 w 523729"/>
                        <a:gd name="connsiteY2" fmla="*/ 536956 h 1084373"/>
                        <a:gd name="connsiteX3" fmla="*/ 8707 w 523729"/>
                        <a:gd name="connsiteY3" fmla="*/ 519105 h 1084373"/>
                        <a:gd name="connsiteX4" fmla="*/ 0 w 523729"/>
                        <a:gd name="connsiteY4" fmla="*/ 475977 h 1084373"/>
                        <a:gd name="connsiteX5" fmla="*/ 0 w 523729"/>
                        <a:gd name="connsiteY5" fmla="*/ 110798 h 1084373"/>
                        <a:gd name="connsiteX6" fmla="*/ 110798 w 523729"/>
                        <a:gd name="connsiteY6" fmla="*/ 0 h 1084373"/>
                        <a:gd name="connsiteX7" fmla="*/ 153926 w 523729"/>
                        <a:gd name="connsiteY7" fmla="*/ 8707 h 1084373"/>
                        <a:gd name="connsiteX8" fmla="*/ 221596 w 523729"/>
                        <a:gd name="connsiteY8" fmla="*/ 110798 h 1084373"/>
                        <a:gd name="connsiteX9" fmla="*/ 221596 w 523729"/>
                        <a:gd name="connsiteY9" fmla="*/ 446574 h 1084373"/>
                        <a:gd name="connsiteX10" fmla="*/ 523729 w 523729"/>
                        <a:gd name="connsiteY10" fmla="*/ 941335 h 1084373"/>
                        <a:gd name="connsiteX0" fmla="*/ 353313 w 523729"/>
                        <a:gd name="connsiteY0" fmla="*/ 1069888 h 1069888"/>
                        <a:gd name="connsiteX1" fmla="*/ 24707 w 523729"/>
                        <a:gd name="connsiteY1" fmla="*/ 548745 h 1069888"/>
                        <a:gd name="connsiteX2" fmla="*/ 20743 w 523729"/>
                        <a:gd name="connsiteY2" fmla="*/ 536956 h 1069888"/>
                        <a:gd name="connsiteX3" fmla="*/ 8707 w 523729"/>
                        <a:gd name="connsiteY3" fmla="*/ 519105 h 1069888"/>
                        <a:gd name="connsiteX4" fmla="*/ 0 w 523729"/>
                        <a:gd name="connsiteY4" fmla="*/ 475977 h 1069888"/>
                        <a:gd name="connsiteX5" fmla="*/ 0 w 523729"/>
                        <a:gd name="connsiteY5" fmla="*/ 110798 h 1069888"/>
                        <a:gd name="connsiteX6" fmla="*/ 110798 w 523729"/>
                        <a:gd name="connsiteY6" fmla="*/ 0 h 1069888"/>
                        <a:gd name="connsiteX7" fmla="*/ 153926 w 523729"/>
                        <a:gd name="connsiteY7" fmla="*/ 8707 h 1069888"/>
                        <a:gd name="connsiteX8" fmla="*/ 221596 w 523729"/>
                        <a:gd name="connsiteY8" fmla="*/ 110798 h 1069888"/>
                        <a:gd name="connsiteX9" fmla="*/ 221596 w 523729"/>
                        <a:gd name="connsiteY9" fmla="*/ 446574 h 1069888"/>
                        <a:gd name="connsiteX10" fmla="*/ 523729 w 523729"/>
                        <a:gd name="connsiteY10" fmla="*/ 941335 h 1069888"/>
                        <a:gd name="connsiteX0" fmla="*/ 353313 w 531241"/>
                        <a:gd name="connsiteY0" fmla="*/ 1069888 h 1069888"/>
                        <a:gd name="connsiteX1" fmla="*/ 24707 w 531241"/>
                        <a:gd name="connsiteY1" fmla="*/ 548745 h 1069888"/>
                        <a:gd name="connsiteX2" fmla="*/ 20743 w 531241"/>
                        <a:gd name="connsiteY2" fmla="*/ 536956 h 1069888"/>
                        <a:gd name="connsiteX3" fmla="*/ 8707 w 531241"/>
                        <a:gd name="connsiteY3" fmla="*/ 519105 h 1069888"/>
                        <a:gd name="connsiteX4" fmla="*/ 0 w 531241"/>
                        <a:gd name="connsiteY4" fmla="*/ 475977 h 1069888"/>
                        <a:gd name="connsiteX5" fmla="*/ 0 w 531241"/>
                        <a:gd name="connsiteY5" fmla="*/ 110798 h 1069888"/>
                        <a:gd name="connsiteX6" fmla="*/ 110798 w 531241"/>
                        <a:gd name="connsiteY6" fmla="*/ 0 h 1069888"/>
                        <a:gd name="connsiteX7" fmla="*/ 153926 w 531241"/>
                        <a:gd name="connsiteY7" fmla="*/ 8707 h 1069888"/>
                        <a:gd name="connsiteX8" fmla="*/ 221596 w 531241"/>
                        <a:gd name="connsiteY8" fmla="*/ 110798 h 1069888"/>
                        <a:gd name="connsiteX9" fmla="*/ 221596 w 531241"/>
                        <a:gd name="connsiteY9" fmla="*/ 446574 h 1069888"/>
                        <a:gd name="connsiteX10" fmla="*/ 531241 w 531241"/>
                        <a:gd name="connsiteY10" fmla="*/ 934674 h 1069888"/>
                        <a:gd name="connsiteX0" fmla="*/ 353313 w 512067"/>
                        <a:gd name="connsiteY0" fmla="*/ 1069888 h 1069888"/>
                        <a:gd name="connsiteX1" fmla="*/ 24707 w 512067"/>
                        <a:gd name="connsiteY1" fmla="*/ 548745 h 1069888"/>
                        <a:gd name="connsiteX2" fmla="*/ 20743 w 512067"/>
                        <a:gd name="connsiteY2" fmla="*/ 536956 h 1069888"/>
                        <a:gd name="connsiteX3" fmla="*/ 8707 w 512067"/>
                        <a:gd name="connsiteY3" fmla="*/ 519105 h 1069888"/>
                        <a:gd name="connsiteX4" fmla="*/ 0 w 512067"/>
                        <a:gd name="connsiteY4" fmla="*/ 475977 h 1069888"/>
                        <a:gd name="connsiteX5" fmla="*/ 0 w 512067"/>
                        <a:gd name="connsiteY5" fmla="*/ 110798 h 1069888"/>
                        <a:gd name="connsiteX6" fmla="*/ 110798 w 512067"/>
                        <a:gd name="connsiteY6" fmla="*/ 0 h 1069888"/>
                        <a:gd name="connsiteX7" fmla="*/ 153926 w 512067"/>
                        <a:gd name="connsiteY7" fmla="*/ 8707 h 1069888"/>
                        <a:gd name="connsiteX8" fmla="*/ 221596 w 512067"/>
                        <a:gd name="connsiteY8" fmla="*/ 110798 h 1069888"/>
                        <a:gd name="connsiteX9" fmla="*/ 221596 w 512067"/>
                        <a:gd name="connsiteY9" fmla="*/ 446574 h 1069888"/>
                        <a:gd name="connsiteX10" fmla="*/ 512067 w 512067"/>
                        <a:gd name="connsiteY10" fmla="*/ 863111 h 1069888"/>
                        <a:gd name="connsiteX0" fmla="*/ 314068 w 512067"/>
                        <a:gd name="connsiteY0" fmla="*/ 994987 h 994987"/>
                        <a:gd name="connsiteX1" fmla="*/ 24707 w 512067"/>
                        <a:gd name="connsiteY1" fmla="*/ 548745 h 994987"/>
                        <a:gd name="connsiteX2" fmla="*/ 20743 w 512067"/>
                        <a:gd name="connsiteY2" fmla="*/ 536956 h 994987"/>
                        <a:gd name="connsiteX3" fmla="*/ 8707 w 512067"/>
                        <a:gd name="connsiteY3" fmla="*/ 519105 h 994987"/>
                        <a:gd name="connsiteX4" fmla="*/ 0 w 512067"/>
                        <a:gd name="connsiteY4" fmla="*/ 475977 h 994987"/>
                        <a:gd name="connsiteX5" fmla="*/ 0 w 512067"/>
                        <a:gd name="connsiteY5" fmla="*/ 110798 h 994987"/>
                        <a:gd name="connsiteX6" fmla="*/ 110798 w 512067"/>
                        <a:gd name="connsiteY6" fmla="*/ 0 h 994987"/>
                        <a:gd name="connsiteX7" fmla="*/ 153926 w 512067"/>
                        <a:gd name="connsiteY7" fmla="*/ 8707 h 994987"/>
                        <a:gd name="connsiteX8" fmla="*/ 221596 w 512067"/>
                        <a:gd name="connsiteY8" fmla="*/ 110798 h 994987"/>
                        <a:gd name="connsiteX9" fmla="*/ 221596 w 512067"/>
                        <a:gd name="connsiteY9" fmla="*/ 446574 h 994987"/>
                        <a:gd name="connsiteX10" fmla="*/ 512067 w 512067"/>
                        <a:gd name="connsiteY10" fmla="*/ 863111 h 994987"/>
                        <a:gd name="connsiteX0" fmla="*/ 322551 w 512067"/>
                        <a:gd name="connsiteY0" fmla="*/ 1013633 h 1013633"/>
                        <a:gd name="connsiteX1" fmla="*/ 24707 w 512067"/>
                        <a:gd name="connsiteY1" fmla="*/ 548745 h 1013633"/>
                        <a:gd name="connsiteX2" fmla="*/ 20743 w 512067"/>
                        <a:gd name="connsiteY2" fmla="*/ 536956 h 1013633"/>
                        <a:gd name="connsiteX3" fmla="*/ 8707 w 512067"/>
                        <a:gd name="connsiteY3" fmla="*/ 519105 h 1013633"/>
                        <a:gd name="connsiteX4" fmla="*/ 0 w 512067"/>
                        <a:gd name="connsiteY4" fmla="*/ 475977 h 1013633"/>
                        <a:gd name="connsiteX5" fmla="*/ 0 w 512067"/>
                        <a:gd name="connsiteY5" fmla="*/ 110798 h 1013633"/>
                        <a:gd name="connsiteX6" fmla="*/ 110798 w 512067"/>
                        <a:gd name="connsiteY6" fmla="*/ 0 h 1013633"/>
                        <a:gd name="connsiteX7" fmla="*/ 153926 w 512067"/>
                        <a:gd name="connsiteY7" fmla="*/ 8707 h 1013633"/>
                        <a:gd name="connsiteX8" fmla="*/ 221596 w 512067"/>
                        <a:gd name="connsiteY8" fmla="*/ 110798 h 1013633"/>
                        <a:gd name="connsiteX9" fmla="*/ 221596 w 512067"/>
                        <a:gd name="connsiteY9" fmla="*/ 446574 h 1013633"/>
                        <a:gd name="connsiteX10" fmla="*/ 512067 w 512067"/>
                        <a:gd name="connsiteY10" fmla="*/ 863111 h 1013633"/>
                        <a:gd name="connsiteX0" fmla="*/ 322551 w 512067"/>
                        <a:gd name="connsiteY0" fmla="*/ 1013633 h 1013633"/>
                        <a:gd name="connsiteX1" fmla="*/ 24707 w 512067"/>
                        <a:gd name="connsiteY1" fmla="*/ 548745 h 1013633"/>
                        <a:gd name="connsiteX2" fmla="*/ 20743 w 512067"/>
                        <a:gd name="connsiteY2" fmla="*/ 536956 h 1013633"/>
                        <a:gd name="connsiteX3" fmla="*/ 8707 w 512067"/>
                        <a:gd name="connsiteY3" fmla="*/ 519105 h 1013633"/>
                        <a:gd name="connsiteX4" fmla="*/ 0 w 512067"/>
                        <a:gd name="connsiteY4" fmla="*/ 475977 h 1013633"/>
                        <a:gd name="connsiteX5" fmla="*/ 0 w 512067"/>
                        <a:gd name="connsiteY5" fmla="*/ 110798 h 1013633"/>
                        <a:gd name="connsiteX6" fmla="*/ 110798 w 512067"/>
                        <a:gd name="connsiteY6" fmla="*/ 0 h 1013633"/>
                        <a:gd name="connsiteX7" fmla="*/ 153926 w 512067"/>
                        <a:gd name="connsiteY7" fmla="*/ 8707 h 1013633"/>
                        <a:gd name="connsiteX8" fmla="*/ 221596 w 512067"/>
                        <a:gd name="connsiteY8" fmla="*/ 110798 h 1013633"/>
                        <a:gd name="connsiteX9" fmla="*/ 221596 w 512067"/>
                        <a:gd name="connsiteY9" fmla="*/ 446574 h 1013633"/>
                        <a:gd name="connsiteX10" fmla="*/ 512067 w 512067"/>
                        <a:gd name="connsiteY10" fmla="*/ 863111 h 10136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512067" h="1013633">
                          <a:moveTo>
                            <a:pt x="322551" y="1013633"/>
                          </a:moveTo>
                          <a:lnTo>
                            <a:pt x="24707" y="548745"/>
                          </a:lnTo>
                          <a:lnTo>
                            <a:pt x="20743" y="536956"/>
                          </a:lnTo>
                          <a:lnTo>
                            <a:pt x="8707" y="519105"/>
                          </a:lnTo>
                          <a:cubicBezTo>
                            <a:pt x="3100" y="505849"/>
                            <a:pt x="0" y="491275"/>
                            <a:pt x="0" y="475977"/>
                          </a:cubicBezTo>
                          <a:lnTo>
                            <a:pt x="0" y="110798"/>
                          </a:lnTo>
                          <a:cubicBezTo>
                            <a:pt x="0" y="49606"/>
                            <a:pt x="49606" y="0"/>
                            <a:pt x="110798" y="0"/>
                          </a:cubicBezTo>
                          <a:cubicBezTo>
                            <a:pt x="126096" y="0"/>
                            <a:pt x="140670" y="3100"/>
                            <a:pt x="153926" y="8707"/>
                          </a:cubicBezTo>
                          <a:cubicBezTo>
                            <a:pt x="193693" y="25527"/>
                            <a:pt x="221596" y="64904"/>
                            <a:pt x="221596" y="110798"/>
                          </a:cubicBezTo>
                          <a:lnTo>
                            <a:pt x="221596" y="446574"/>
                          </a:lnTo>
                          <a:cubicBezTo>
                            <a:pt x="274906" y="596789"/>
                            <a:pt x="512067" y="863111"/>
                            <a:pt x="512067" y="863111"/>
                          </a:cubicBezTo>
                        </a:path>
                      </a:pathLst>
                    </a:custGeom>
                    <a:solidFill>
                      <a:srgbClr val="FFCC99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07" name="フリーフォーム: 図形 606">
                      <a:extLst>
                        <a:ext uri="{FF2B5EF4-FFF2-40B4-BE49-F238E27FC236}">
                          <a16:creationId xmlns:a16="http://schemas.microsoft.com/office/drawing/2014/main" id="{7FC9F6A2-524D-45B7-ADA1-29631BAF61C2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600166" y="3601008"/>
                      <a:ext cx="94380" cy="457538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08" name="四角形: 上の 2 つの角を丸める 109">
                      <a:extLst>
                        <a:ext uri="{FF2B5EF4-FFF2-40B4-BE49-F238E27FC236}">
                          <a16:creationId xmlns:a16="http://schemas.microsoft.com/office/drawing/2014/main" id="{98463E18-5121-497D-BCA6-0D7624EF29F1}"/>
                        </a:ext>
                      </a:extLst>
                    </p:cNvPr>
                    <p:cNvSpPr/>
                    <p:nvPr/>
                  </p:nvSpPr>
                  <p:spPr>
                    <a:xfrm rot="12177584">
                      <a:off x="806525" y="4318275"/>
                      <a:ext cx="535643" cy="79176"/>
                    </a:xfrm>
                    <a:custGeom>
                      <a:avLst/>
                      <a:gdLst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473274 w 473274"/>
                        <a:gd name="connsiteY4" fmla="*/ 79078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91305"/>
                        <a:gd name="connsiteX1" fmla="*/ 433735 w 473274"/>
                        <a:gd name="connsiteY1" fmla="*/ 0 h 91305"/>
                        <a:gd name="connsiteX2" fmla="*/ 473274 w 473274"/>
                        <a:gd name="connsiteY2" fmla="*/ 39539 h 91305"/>
                        <a:gd name="connsiteX3" fmla="*/ 473274 w 473274"/>
                        <a:gd name="connsiteY3" fmla="*/ 79078 h 91305"/>
                        <a:gd name="connsiteX4" fmla="*/ 306045 w 473274"/>
                        <a:gd name="connsiteY4" fmla="*/ 91305 h 91305"/>
                        <a:gd name="connsiteX5" fmla="*/ 0 w 473274"/>
                        <a:gd name="connsiteY5" fmla="*/ 79078 h 91305"/>
                        <a:gd name="connsiteX6" fmla="*/ 0 w 473274"/>
                        <a:gd name="connsiteY6" fmla="*/ 79078 h 91305"/>
                        <a:gd name="connsiteX7" fmla="*/ 0 w 473274"/>
                        <a:gd name="connsiteY7" fmla="*/ 39539 h 91305"/>
                        <a:gd name="connsiteX8" fmla="*/ 39539 w 473274"/>
                        <a:gd name="connsiteY8" fmla="*/ 0 h 91305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26519 w 473274"/>
                        <a:gd name="connsiteY4" fmla="*/ 66377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51272 w 485007"/>
                        <a:gd name="connsiteY0" fmla="*/ 0 h 79078"/>
                        <a:gd name="connsiteX1" fmla="*/ 445468 w 485007"/>
                        <a:gd name="connsiteY1" fmla="*/ 0 h 79078"/>
                        <a:gd name="connsiteX2" fmla="*/ 485007 w 485007"/>
                        <a:gd name="connsiteY2" fmla="*/ 39539 h 79078"/>
                        <a:gd name="connsiteX3" fmla="*/ 485007 w 485007"/>
                        <a:gd name="connsiteY3" fmla="*/ 79078 h 79078"/>
                        <a:gd name="connsiteX4" fmla="*/ 238252 w 485007"/>
                        <a:gd name="connsiteY4" fmla="*/ 66377 h 79078"/>
                        <a:gd name="connsiteX5" fmla="*/ 11733 w 485007"/>
                        <a:gd name="connsiteY5" fmla="*/ 79078 h 79078"/>
                        <a:gd name="connsiteX6" fmla="*/ 11733 w 485007"/>
                        <a:gd name="connsiteY6" fmla="*/ 79078 h 79078"/>
                        <a:gd name="connsiteX7" fmla="*/ 0 w 485007"/>
                        <a:gd name="connsiteY7" fmla="*/ 39808 h 79078"/>
                        <a:gd name="connsiteX8" fmla="*/ 51272 w 485007"/>
                        <a:gd name="connsiteY8" fmla="*/ 0 h 79078"/>
                        <a:gd name="connsiteX0" fmla="*/ 51272 w 485007"/>
                        <a:gd name="connsiteY0" fmla="*/ 0 h 79078"/>
                        <a:gd name="connsiteX1" fmla="*/ 445468 w 485007"/>
                        <a:gd name="connsiteY1" fmla="*/ 0 h 79078"/>
                        <a:gd name="connsiteX2" fmla="*/ 485007 w 485007"/>
                        <a:gd name="connsiteY2" fmla="*/ 39539 h 79078"/>
                        <a:gd name="connsiteX3" fmla="*/ 485007 w 485007"/>
                        <a:gd name="connsiteY3" fmla="*/ 79078 h 79078"/>
                        <a:gd name="connsiteX4" fmla="*/ 238252 w 485007"/>
                        <a:gd name="connsiteY4" fmla="*/ 66377 h 79078"/>
                        <a:gd name="connsiteX5" fmla="*/ 11733 w 485007"/>
                        <a:gd name="connsiteY5" fmla="*/ 79078 h 79078"/>
                        <a:gd name="connsiteX6" fmla="*/ 0 w 485007"/>
                        <a:gd name="connsiteY6" fmla="*/ 39808 h 79078"/>
                        <a:gd name="connsiteX7" fmla="*/ 51272 w 485007"/>
                        <a:gd name="connsiteY7" fmla="*/ 0 h 79078"/>
                        <a:gd name="connsiteX0" fmla="*/ 56437 w 490172"/>
                        <a:gd name="connsiteY0" fmla="*/ 0 h 82055"/>
                        <a:gd name="connsiteX1" fmla="*/ 450633 w 490172"/>
                        <a:gd name="connsiteY1" fmla="*/ 0 h 82055"/>
                        <a:gd name="connsiteX2" fmla="*/ 490172 w 490172"/>
                        <a:gd name="connsiteY2" fmla="*/ 39539 h 82055"/>
                        <a:gd name="connsiteX3" fmla="*/ 490172 w 490172"/>
                        <a:gd name="connsiteY3" fmla="*/ 79078 h 82055"/>
                        <a:gd name="connsiteX4" fmla="*/ 243417 w 490172"/>
                        <a:gd name="connsiteY4" fmla="*/ 66377 h 82055"/>
                        <a:gd name="connsiteX5" fmla="*/ 16898 w 490172"/>
                        <a:gd name="connsiteY5" fmla="*/ 79078 h 82055"/>
                        <a:gd name="connsiteX6" fmla="*/ 5165 w 490172"/>
                        <a:gd name="connsiteY6" fmla="*/ 39808 h 82055"/>
                        <a:gd name="connsiteX7" fmla="*/ 56437 w 490172"/>
                        <a:gd name="connsiteY7" fmla="*/ 0 h 8205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90172" h="82055">
                          <a:moveTo>
                            <a:pt x="56437" y="0"/>
                          </a:moveTo>
                          <a:lnTo>
                            <a:pt x="450633" y="0"/>
                          </a:lnTo>
                          <a:cubicBezTo>
                            <a:pt x="472470" y="0"/>
                            <a:pt x="490172" y="17702"/>
                            <a:pt x="490172" y="39539"/>
                          </a:cubicBezTo>
                          <a:lnTo>
                            <a:pt x="490172" y="79078"/>
                          </a:lnTo>
                          <a:cubicBezTo>
                            <a:pt x="411555" y="69856"/>
                            <a:pt x="411744" y="64197"/>
                            <a:pt x="243417" y="66377"/>
                          </a:cubicBezTo>
                          <a:cubicBezTo>
                            <a:pt x="75090" y="68557"/>
                            <a:pt x="49040" y="89726"/>
                            <a:pt x="16898" y="79078"/>
                          </a:cubicBezTo>
                          <a:cubicBezTo>
                            <a:pt x="-15244" y="68430"/>
                            <a:pt x="9076" y="52898"/>
                            <a:pt x="5165" y="39808"/>
                          </a:cubicBezTo>
                          <a:cubicBezTo>
                            <a:pt x="5165" y="17971"/>
                            <a:pt x="34600" y="0"/>
                            <a:pt x="56437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09" name="フリーフォーム: 図形 608">
                      <a:extLst>
                        <a:ext uri="{FF2B5EF4-FFF2-40B4-BE49-F238E27FC236}">
                          <a16:creationId xmlns:a16="http://schemas.microsoft.com/office/drawing/2014/main" id="{199299AA-4EE9-4149-8EB5-4BF779499109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613503" y="3714073"/>
                      <a:ext cx="558484" cy="1102095"/>
                    </a:xfrm>
                    <a:custGeom>
                      <a:avLst/>
                      <a:gdLst>
                        <a:gd name="connsiteX0" fmla="*/ 153926 w 525860"/>
                        <a:gd name="connsiteY0" fmla="*/ 8707 h 1084373"/>
                        <a:gd name="connsiteX1" fmla="*/ 221596 w 525860"/>
                        <a:gd name="connsiteY1" fmla="*/ 110798 h 1084373"/>
                        <a:gd name="connsiteX2" fmla="*/ 221596 w 525860"/>
                        <a:gd name="connsiteY2" fmla="*/ 446574 h 1084373"/>
                        <a:gd name="connsiteX3" fmla="*/ 525860 w 525860"/>
                        <a:gd name="connsiteY3" fmla="*/ 973575 h 1084373"/>
                        <a:gd name="connsiteX4" fmla="*/ 333952 w 525860"/>
                        <a:gd name="connsiteY4" fmla="*/ 1084373 h 1084373"/>
                        <a:gd name="connsiteX5" fmla="*/ 24707 w 525860"/>
                        <a:gd name="connsiteY5" fmla="*/ 548745 h 1084373"/>
                        <a:gd name="connsiteX6" fmla="*/ 20743 w 525860"/>
                        <a:gd name="connsiteY6" fmla="*/ 536956 h 1084373"/>
                        <a:gd name="connsiteX7" fmla="*/ 8707 w 525860"/>
                        <a:gd name="connsiteY7" fmla="*/ 519105 h 1084373"/>
                        <a:gd name="connsiteX8" fmla="*/ 0 w 525860"/>
                        <a:gd name="connsiteY8" fmla="*/ 475977 h 1084373"/>
                        <a:gd name="connsiteX9" fmla="*/ 0 w 525860"/>
                        <a:gd name="connsiteY9" fmla="*/ 110798 h 1084373"/>
                        <a:gd name="connsiteX10" fmla="*/ 110798 w 525860"/>
                        <a:gd name="connsiteY10" fmla="*/ 0 h 1084373"/>
                        <a:gd name="connsiteX11" fmla="*/ 153926 w 525860"/>
                        <a:gd name="connsiteY11" fmla="*/ 8707 h 1084373"/>
                        <a:gd name="connsiteX0" fmla="*/ 525860 w 617300"/>
                        <a:gd name="connsiteY0" fmla="*/ 973575 h 1084373"/>
                        <a:gd name="connsiteX1" fmla="*/ 333952 w 617300"/>
                        <a:gd name="connsiteY1" fmla="*/ 1084373 h 1084373"/>
                        <a:gd name="connsiteX2" fmla="*/ 24707 w 617300"/>
                        <a:gd name="connsiteY2" fmla="*/ 548745 h 1084373"/>
                        <a:gd name="connsiteX3" fmla="*/ 20743 w 617300"/>
                        <a:gd name="connsiteY3" fmla="*/ 536956 h 1084373"/>
                        <a:gd name="connsiteX4" fmla="*/ 8707 w 617300"/>
                        <a:gd name="connsiteY4" fmla="*/ 519105 h 1084373"/>
                        <a:gd name="connsiteX5" fmla="*/ 0 w 617300"/>
                        <a:gd name="connsiteY5" fmla="*/ 475977 h 1084373"/>
                        <a:gd name="connsiteX6" fmla="*/ 0 w 617300"/>
                        <a:gd name="connsiteY6" fmla="*/ 110798 h 1084373"/>
                        <a:gd name="connsiteX7" fmla="*/ 110798 w 617300"/>
                        <a:gd name="connsiteY7" fmla="*/ 0 h 1084373"/>
                        <a:gd name="connsiteX8" fmla="*/ 153926 w 617300"/>
                        <a:gd name="connsiteY8" fmla="*/ 8707 h 1084373"/>
                        <a:gd name="connsiteX9" fmla="*/ 221596 w 617300"/>
                        <a:gd name="connsiteY9" fmla="*/ 110798 h 1084373"/>
                        <a:gd name="connsiteX10" fmla="*/ 221596 w 617300"/>
                        <a:gd name="connsiteY10" fmla="*/ 446574 h 1084373"/>
                        <a:gd name="connsiteX11" fmla="*/ 617300 w 617300"/>
                        <a:gd name="connsiteY11" fmla="*/ 1065015 h 1084373"/>
                        <a:gd name="connsiteX0" fmla="*/ 333952 w 617300"/>
                        <a:gd name="connsiteY0" fmla="*/ 1084373 h 1084373"/>
                        <a:gd name="connsiteX1" fmla="*/ 24707 w 617300"/>
                        <a:gd name="connsiteY1" fmla="*/ 548745 h 1084373"/>
                        <a:gd name="connsiteX2" fmla="*/ 20743 w 617300"/>
                        <a:gd name="connsiteY2" fmla="*/ 536956 h 1084373"/>
                        <a:gd name="connsiteX3" fmla="*/ 8707 w 617300"/>
                        <a:gd name="connsiteY3" fmla="*/ 519105 h 1084373"/>
                        <a:gd name="connsiteX4" fmla="*/ 0 w 617300"/>
                        <a:gd name="connsiteY4" fmla="*/ 475977 h 1084373"/>
                        <a:gd name="connsiteX5" fmla="*/ 0 w 617300"/>
                        <a:gd name="connsiteY5" fmla="*/ 110798 h 1084373"/>
                        <a:gd name="connsiteX6" fmla="*/ 110798 w 617300"/>
                        <a:gd name="connsiteY6" fmla="*/ 0 h 1084373"/>
                        <a:gd name="connsiteX7" fmla="*/ 153926 w 617300"/>
                        <a:gd name="connsiteY7" fmla="*/ 8707 h 1084373"/>
                        <a:gd name="connsiteX8" fmla="*/ 221596 w 617300"/>
                        <a:gd name="connsiteY8" fmla="*/ 110798 h 1084373"/>
                        <a:gd name="connsiteX9" fmla="*/ 221596 w 617300"/>
                        <a:gd name="connsiteY9" fmla="*/ 446574 h 1084373"/>
                        <a:gd name="connsiteX10" fmla="*/ 617300 w 617300"/>
                        <a:gd name="connsiteY10" fmla="*/ 1065015 h 1084373"/>
                        <a:gd name="connsiteX0" fmla="*/ 333952 w 490650"/>
                        <a:gd name="connsiteY0" fmla="*/ 1084373 h 1084373"/>
                        <a:gd name="connsiteX1" fmla="*/ 24707 w 490650"/>
                        <a:gd name="connsiteY1" fmla="*/ 548745 h 1084373"/>
                        <a:gd name="connsiteX2" fmla="*/ 20743 w 490650"/>
                        <a:gd name="connsiteY2" fmla="*/ 536956 h 1084373"/>
                        <a:gd name="connsiteX3" fmla="*/ 8707 w 490650"/>
                        <a:gd name="connsiteY3" fmla="*/ 519105 h 1084373"/>
                        <a:gd name="connsiteX4" fmla="*/ 0 w 490650"/>
                        <a:gd name="connsiteY4" fmla="*/ 475977 h 1084373"/>
                        <a:gd name="connsiteX5" fmla="*/ 0 w 490650"/>
                        <a:gd name="connsiteY5" fmla="*/ 110798 h 1084373"/>
                        <a:gd name="connsiteX6" fmla="*/ 110798 w 490650"/>
                        <a:gd name="connsiteY6" fmla="*/ 0 h 1084373"/>
                        <a:gd name="connsiteX7" fmla="*/ 153926 w 490650"/>
                        <a:gd name="connsiteY7" fmla="*/ 8707 h 1084373"/>
                        <a:gd name="connsiteX8" fmla="*/ 221596 w 490650"/>
                        <a:gd name="connsiteY8" fmla="*/ 110798 h 1084373"/>
                        <a:gd name="connsiteX9" fmla="*/ 221596 w 490650"/>
                        <a:gd name="connsiteY9" fmla="*/ 446574 h 1084373"/>
                        <a:gd name="connsiteX10" fmla="*/ 490650 w 490650"/>
                        <a:gd name="connsiteY10" fmla="*/ 852579 h 1084373"/>
                        <a:gd name="connsiteX0" fmla="*/ 347730 w 490650"/>
                        <a:gd name="connsiteY0" fmla="*/ 997008 h 997008"/>
                        <a:gd name="connsiteX1" fmla="*/ 24707 w 490650"/>
                        <a:gd name="connsiteY1" fmla="*/ 548745 h 997008"/>
                        <a:gd name="connsiteX2" fmla="*/ 20743 w 490650"/>
                        <a:gd name="connsiteY2" fmla="*/ 536956 h 997008"/>
                        <a:gd name="connsiteX3" fmla="*/ 8707 w 490650"/>
                        <a:gd name="connsiteY3" fmla="*/ 519105 h 997008"/>
                        <a:gd name="connsiteX4" fmla="*/ 0 w 490650"/>
                        <a:gd name="connsiteY4" fmla="*/ 475977 h 997008"/>
                        <a:gd name="connsiteX5" fmla="*/ 0 w 490650"/>
                        <a:gd name="connsiteY5" fmla="*/ 110798 h 997008"/>
                        <a:gd name="connsiteX6" fmla="*/ 110798 w 490650"/>
                        <a:gd name="connsiteY6" fmla="*/ 0 h 997008"/>
                        <a:gd name="connsiteX7" fmla="*/ 153926 w 490650"/>
                        <a:gd name="connsiteY7" fmla="*/ 8707 h 997008"/>
                        <a:gd name="connsiteX8" fmla="*/ 221596 w 490650"/>
                        <a:gd name="connsiteY8" fmla="*/ 110798 h 997008"/>
                        <a:gd name="connsiteX9" fmla="*/ 221596 w 490650"/>
                        <a:gd name="connsiteY9" fmla="*/ 446574 h 997008"/>
                        <a:gd name="connsiteX10" fmla="*/ 490650 w 490650"/>
                        <a:gd name="connsiteY10" fmla="*/ 852579 h 997008"/>
                        <a:gd name="connsiteX0" fmla="*/ 347730 w 490650"/>
                        <a:gd name="connsiteY0" fmla="*/ 997008 h 997008"/>
                        <a:gd name="connsiteX1" fmla="*/ 24707 w 490650"/>
                        <a:gd name="connsiteY1" fmla="*/ 548745 h 997008"/>
                        <a:gd name="connsiteX2" fmla="*/ 20743 w 490650"/>
                        <a:gd name="connsiteY2" fmla="*/ 536956 h 997008"/>
                        <a:gd name="connsiteX3" fmla="*/ 8707 w 490650"/>
                        <a:gd name="connsiteY3" fmla="*/ 519105 h 997008"/>
                        <a:gd name="connsiteX4" fmla="*/ 0 w 490650"/>
                        <a:gd name="connsiteY4" fmla="*/ 475977 h 997008"/>
                        <a:gd name="connsiteX5" fmla="*/ 0 w 490650"/>
                        <a:gd name="connsiteY5" fmla="*/ 110798 h 997008"/>
                        <a:gd name="connsiteX6" fmla="*/ 110798 w 490650"/>
                        <a:gd name="connsiteY6" fmla="*/ 0 h 997008"/>
                        <a:gd name="connsiteX7" fmla="*/ 153926 w 490650"/>
                        <a:gd name="connsiteY7" fmla="*/ 8707 h 997008"/>
                        <a:gd name="connsiteX8" fmla="*/ 206146 w 490650"/>
                        <a:gd name="connsiteY8" fmla="*/ 131207 h 997008"/>
                        <a:gd name="connsiteX9" fmla="*/ 221596 w 490650"/>
                        <a:gd name="connsiteY9" fmla="*/ 446574 h 997008"/>
                        <a:gd name="connsiteX10" fmla="*/ 490650 w 490650"/>
                        <a:gd name="connsiteY10" fmla="*/ 852579 h 997008"/>
                        <a:gd name="connsiteX0" fmla="*/ 347730 w 465288"/>
                        <a:gd name="connsiteY0" fmla="*/ 997008 h 997008"/>
                        <a:gd name="connsiteX1" fmla="*/ 24707 w 465288"/>
                        <a:gd name="connsiteY1" fmla="*/ 548745 h 997008"/>
                        <a:gd name="connsiteX2" fmla="*/ 20743 w 465288"/>
                        <a:gd name="connsiteY2" fmla="*/ 536956 h 997008"/>
                        <a:gd name="connsiteX3" fmla="*/ 8707 w 465288"/>
                        <a:gd name="connsiteY3" fmla="*/ 519105 h 997008"/>
                        <a:gd name="connsiteX4" fmla="*/ 0 w 465288"/>
                        <a:gd name="connsiteY4" fmla="*/ 475977 h 997008"/>
                        <a:gd name="connsiteX5" fmla="*/ 0 w 465288"/>
                        <a:gd name="connsiteY5" fmla="*/ 110798 h 997008"/>
                        <a:gd name="connsiteX6" fmla="*/ 110798 w 465288"/>
                        <a:gd name="connsiteY6" fmla="*/ 0 h 997008"/>
                        <a:gd name="connsiteX7" fmla="*/ 153926 w 465288"/>
                        <a:gd name="connsiteY7" fmla="*/ 8707 h 997008"/>
                        <a:gd name="connsiteX8" fmla="*/ 206146 w 465288"/>
                        <a:gd name="connsiteY8" fmla="*/ 131207 h 997008"/>
                        <a:gd name="connsiteX9" fmla="*/ 221596 w 465288"/>
                        <a:gd name="connsiteY9" fmla="*/ 446574 h 997008"/>
                        <a:gd name="connsiteX10" fmla="*/ 465288 w 465288"/>
                        <a:gd name="connsiteY10" fmla="*/ 777445 h 997008"/>
                        <a:gd name="connsiteX0" fmla="*/ 347730 w 465288"/>
                        <a:gd name="connsiteY0" fmla="*/ 997008 h 997008"/>
                        <a:gd name="connsiteX1" fmla="*/ 285827 w 465288"/>
                        <a:gd name="connsiteY1" fmla="*/ 880043 h 997008"/>
                        <a:gd name="connsiteX2" fmla="*/ 24707 w 465288"/>
                        <a:gd name="connsiteY2" fmla="*/ 548745 h 997008"/>
                        <a:gd name="connsiteX3" fmla="*/ 20743 w 465288"/>
                        <a:gd name="connsiteY3" fmla="*/ 536956 h 997008"/>
                        <a:gd name="connsiteX4" fmla="*/ 8707 w 465288"/>
                        <a:gd name="connsiteY4" fmla="*/ 519105 h 997008"/>
                        <a:gd name="connsiteX5" fmla="*/ 0 w 465288"/>
                        <a:gd name="connsiteY5" fmla="*/ 475977 h 997008"/>
                        <a:gd name="connsiteX6" fmla="*/ 0 w 465288"/>
                        <a:gd name="connsiteY6" fmla="*/ 110798 h 997008"/>
                        <a:gd name="connsiteX7" fmla="*/ 110798 w 465288"/>
                        <a:gd name="connsiteY7" fmla="*/ 0 h 997008"/>
                        <a:gd name="connsiteX8" fmla="*/ 153926 w 465288"/>
                        <a:gd name="connsiteY8" fmla="*/ 8707 h 997008"/>
                        <a:gd name="connsiteX9" fmla="*/ 206146 w 465288"/>
                        <a:gd name="connsiteY9" fmla="*/ 131207 h 997008"/>
                        <a:gd name="connsiteX10" fmla="*/ 221596 w 465288"/>
                        <a:gd name="connsiteY10" fmla="*/ 446574 h 997008"/>
                        <a:gd name="connsiteX11" fmla="*/ 465288 w 465288"/>
                        <a:gd name="connsiteY11" fmla="*/ 777445 h 997008"/>
                        <a:gd name="connsiteX0" fmla="*/ 285827 w 465288"/>
                        <a:gd name="connsiteY0" fmla="*/ 880043 h 880043"/>
                        <a:gd name="connsiteX1" fmla="*/ 24707 w 465288"/>
                        <a:gd name="connsiteY1" fmla="*/ 548745 h 880043"/>
                        <a:gd name="connsiteX2" fmla="*/ 20743 w 465288"/>
                        <a:gd name="connsiteY2" fmla="*/ 536956 h 880043"/>
                        <a:gd name="connsiteX3" fmla="*/ 8707 w 465288"/>
                        <a:gd name="connsiteY3" fmla="*/ 519105 h 880043"/>
                        <a:gd name="connsiteX4" fmla="*/ 0 w 465288"/>
                        <a:gd name="connsiteY4" fmla="*/ 475977 h 880043"/>
                        <a:gd name="connsiteX5" fmla="*/ 0 w 465288"/>
                        <a:gd name="connsiteY5" fmla="*/ 110798 h 880043"/>
                        <a:gd name="connsiteX6" fmla="*/ 110798 w 465288"/>
                        <a:gd name="connsiteY6" fmla="*/ 0 h 880043"/>
                        <a:gd name="connsiteX7" fmla="*/ 153926 w 465288"/>
                        <a:gd name="connsiteY7" fmla="*/ 8707 h 880043"/>
                        <a:gd name="connsiteX8" fmla="*/ 206146 w 465288"/>
                        <a:gd name="connsiteY8" fmla="*/ 131207 h 880043"/>
                        <a:gd name="connsiteX9" fmla="*/ 221596 w 465288"/>
                        <a:gd name="connsiteY9" fmla="*/ 446574 h 880043"/>
                        <a:gd name="connsiteX10" fmla="*/ 465288 w 465288"/>
                        <a:gd name="connsiteY10" fmla="*/ 777445 h 880043"/>
                        <a:gd name="connsiteX0" fmla="*/ 323096 w 465288"/>
                        <a:gd name="connsiteY0" fmla="*/ 934556 h 934556"/>
                        <a:gd name="connsiteX1" fmla="*/ 24707 w 465288"/>
                        <a:gd name="connsiteY1" fmla="*/ 548745 h 934556"/>
                        <a:gd name="connsiteX2" fmla="*/ 20743 w 465288"/>
                        <a:gd name="connsiteY2" fmla="*/ 536956 h 934556"/>
                        <a:gd name="connsiteX3" fmla="*/ 8707 w 465288"/>
                        <a:gd name="connsiteY3" fmla="*/ 519105 h 934556"/>
                        <a:gd name="connsiteX4" fmla="*/ 0 w 465288"/>
                        <a:gd name="connsiteY4" fmla="*/ 475977 h 934556"/>
                        <a:gd name="connsiteX5" fmla="*/ 0 w 465288"/>
                        <a:gd name="connsiteY5" fmla="*/ 110798 h 934556"/>
                        <a:gd name="connsiteX6" fmla="*/ 110798 w 465288"/>
                        <a:gd name="connsiteY6" fmla="*/ 0 h 934556"/>
                        <a:gd name="connsiteX7" fmla="*/ 153926 w 465288"/>
                        <a:gd name="connsiteY7" fmla="*/ 8707 h 934556"/>
                        <a:gd name="connsiteX8" fmla="*/ 206146 w 465288"/>
                        <a:gd name="connsiteY8" fmla="*/ 131207 h 934556"/>
                        <a:gd name="connsiteX9" fmla="*/ 221596 w 465288"/>
                        <a:gd name="connsiteY9" fmla="*/ 446574 h 934556"/>
                        <a:gd name="connsiteX10" fmla="*/ 465288 w 465288"/>
                        <a:gd name="connsiteY10" fmla="*/ 777445 h 934556"/>
                        <a:gd name="connsiteX0" fmla="*/ 299949 w 465288"/>
                        <a:gd name="connsiteY0" fmla="*/ 914214 h 914214"/>
                        <a:gd name="connsiteX1" fmla="*/ 24707 w 465288"/>
                        <a:gd name="connsiteY1" fmla="*/ 548745 h 914214"/>
                        <a:gd name="connsiteX2" fmla="*/ 20743 w 465288"/>
                        <a:gd name="connsiteY2" fmla="*/ 536956 h 914214"/>
                        <a:gd name="connsiteX3" fmla="*/ 8707 w 465288"/>
                        <a:gd name="connsiteY3" fmla="*/ 519105 h 914214"/>
                        <a:gd name="connsiteX4" fmla="*/ 0 w 465288"/>
                        <a:gd name="connsiteY4" fmla="*/ 475977 h 914214"/>
                        <a:gd name="connsiteX5" fmla="*/ 0 w 465288"/>
                        <a:gd name="connsiteY5" fmla="*/ 110798 h 914214"/>
                        <a:gd name="connsiteX6" fmla="*/ 110798 w 465288"/>
                        <a:gd name="connsiteY6" fmla="*/ 0 h 914214"/>
                        <a:gd name="connsiteX7" fmla="*/ 153926 w 465288"/>
                        <a:gd name="connsiteY7" fmla="*/ 8707 h 914214"/>
                        <a:gd name="connsiteX8" fmla="*/ 206146 w 465288"/>
                        <a:gd name="connsiteY8" fmla="*/ 131207 h 914214"/>
                        <a:gd name="connsiteX9" fmla="*/ 221596 w 465288"/>
                        <a:gd name="connsiteY9" fmla="*/ 446574 h 914214"/>
                        <a:gd name="connsiteX10" fmla="*/ 465288 w 465288"/>
                        <a:gd name="connsiteY10" fmla="*/ 777445 h 914214"/>
                        <a:gd name="connsiteX0" fmla="*/ 331351 w 465288"/>
                        <a:gd name="connsiteY0" fmla="*/ 932344 h 932344"/>
                        <a:gd name="connsiteX1" fmla="*/ 24707 w 465288"/>
                        <a:gd name="connsiteY1" fmla="*/ 548745 h 932344"/>
                        <a:gd name="connsiteX2" fmla="*/ 20743 w 465288"/>
                        <a:gd name="connsiteY2" fmla="*/ 536956 h 932344"/>
                        <a:gd name="connsiteX3" fmla="*/ 8707 w 465288"/>
                        <a:gd name="connsiteY3" fmla="*/ 519105 h 932344"/>
                        <a:gd name="connsiteX4" fmla="*/ 0 w 465288"/>
                        <a:gd name="connsiteY4" fmla="*/ 475977 h 932344"/>
                        <a:gd name="connsiteX5" fmla="*/ 0 w 465288"/>
                        <a:gd name="connsiteY5" fmla="*/ 110798 h 932344"/>
                        <a:gd name="connsiteX6" fmla="*/ 110798 w 465288"/>
                        <a:gd name="connsiteY6" fmla="*/ 0 h 932344"/>
                        <a:gd name="connsiteX7" fmla="*/ 153926 w 465288"/>
                        <a:gd name="connsiteY7" fmla="*/ 8707 h 932344"/>
                        <a:gd name="connsiteX8" fmla="*/ 206146 w 465288"/>
                        <a:gd name="connsiteY8" fmla="*/ 131207 h 932344"/>
                        <a:gd name="connsiteX9" fmla="*/ 221596 w 465288"/>
                        <a:gd name="connsiteY9" fmla="*/ 446574 h 932344"/>
                        <a:gd name="connsiteX10" fmla="*/ 465288 w 465288"/>
                        <a:gd name="connsiteY10" fmla="*/ 777445 h 932344"/>
                        <a:gd name="connsiteX0" fmla="*/ 331351 w 465288"/>
                        <a:gd name="connsiteY0" fmla="*/ 932344 h 932344"/>
                        <a:gd name="connsiteX1" fmla="*/ 24707 w 465288"/>
                        <a:gd name="connsiteY1" fmla="*/ 548745 h 932344"/>
                        <a:gd name="connsiteX2" fmla="*/ 20743 w 465288"/>
                        <a:gd name="connsiteY2" fmla="*/ 536956 h 932344"/>
                        <a:gd name="connsiteX3" fmla="*/ 8707 w 465288"/>
                        <a:gd name="connsiteY3" fmla="*/ 519105 h 932344"/>
                        <a:gd name="connsiteX4" fmla="*/ 0 w 465288"/>
                        <a:gd name="connsiteY4" fmla="*/ 475977 h 932344"/>
                        <a:gd name="connsiteX5" fmla="*/ 0 w 465288"/>
                        <a:gd name="connsiteY5" fmla="*/ 110798 h 932344"/>
                        <a:gd name="connsiteX6" fmla="*/ 110798 w 465288"/>
                        <a:gd name="connsiteY6" fmla="*/ 0 h 932344"/>
                        <a:gd name="connsiteX7" fmla="*/ 153926 w 465288"/>
                        <a:gd name="connsiteY7" fmla="*/ 8707 h 932344"/>
                        <a:gd name="connsiteX8" fmla="*/ 206146 w 465288"/>
                        <a:gd name="connsiteY8" fmla="*/ 131207 h 932344"/>
                        <a:gd name="connsiteX9" fmla="*/ 221596 w 465288"/>
                        <a:gd name="connsiteY9" fmla="*/ 446574 h 932344"/>
                        <a:gd name="connsiteX10" fmla="*/ 465288 w 465288"/>
                        <a:gd name="connsiteY10" fmla="*/ 777445 h 932344"/>
                        <a:gd name="connsiteX0" fmla="*/ 331351 w 465288"/>
                        <a:gd name="connsiteY0" fmla="*/ 932344 h 932344"/>
                        <a:gd name="connsiteX1" fmla="*/ 20743 w 465288"/>
                        <a:gd name="connsiteY1" fmla="*/ 536956 h 932344"/>
                        <a:gd name="connsiteX2" fmla="*/ 8707 w 465288"/>
                        <a:gd name="connsiteY2" fmla="*/ 519105 h 932344"/>
                        <a:gd name="connsiteX3" fmla="*/ 0 w 465288"/>
                        <a:gd name="connsiteY3" fmla="*/ 475977 h 932344"/>
                        <a:gd name="connsiteX4" fmla="*/ 0 w 465288"/>
                        <a:gd name="connsiteY4" fmla="*/ 110798 h 932344"/>
                        <a:gd name="connsiteX5" fmla="*/ 110798 w 465288"/>
                        <a:gd name="connsiteY5" fmla="*/ 0 h 932344"/>
                        <a:gd name="connsiteX6" fmla="*/ 153926 w 465288"/>
                        <a:gd name="connsiteY6" fmla="*/ 8707 h 932344"/>
                        <a:gd name="connsiteX7" fmla="*/ 206146 w 465288"/>
                        <a:gd name="connsiteY7" fmla="*/ 131207 h 932344"/>
                        <a:gd name="connsiteX8" fmla="*/ 221596 w 465288"/>
                        <a:gd name="connsiteY8" fmla="*/ 446574 h 932344"/>
                        <a:gd name="connsiteX9" fmla="*/ 465288 w 465288"/>
                        <a:gd name="connsiteY9" fmla="*/ 777445 h 932344"/>
                        <a:gd name="connsiteX0" fmla="*/ 331351 w 465288"/>
                        <a:gd name="connsiteY0" fmla="*/ 932344 h 932344"/>
                        <a:gd name="connsiteX1" fmla="*/ 8707 w 465288"/>
                        <a:gd name="connsiteY1" fmla="*/ 519105 h 932344"/>
                        <a:gd name="connsiteX2" fmla="*/ 0 w 465288"/>
                        <a:gd name="connsiteY2" fmla="*/ 475977 h 932344"/>
                        <a:gd name="connsiteX3" fmla="*/ 0 w 465288"/>
                        <a:gd name="connsiteY3" fmla="*/ 110798 h 932344"/>
                        <a:gd name="connsiteX4" fmla="*/ 110798 w 465288"/>
                        <a:gd name="connsiteY4" fmla="*/ 0 h 932344"/>
                        <a:gd name="connsiteX5" fmla="*/ 153926 w 465288"/>
                        <a:gd name="connsiteY5" fmla="*/ 8707 h 932344"/>
                        <a:gd name="connsiteX6" fmla="*/ 206146 w 465288"/>
                        <a:gd name="connsiteY6" fmla="*/ 131207 h 932344"/>
                        <a:gd name="connsiteX7" fmla="*/ 221596 w 465288"/>
                        <a:gd name="connsiteY7" fmla="*/ 446574 h 932344"/>
                        <a:gd name="connsiteX8" fmla="*/ 465288 w 465288"/>
                        <a:gd name="connsiteY8" fmla="*/ 777445 h 932344"/>
                        <a:gd name="connsiteX0" fmla="*/ 331351 w 465288"/>
                        <a:gd name="connsiteY0" fmla="*/ 932344 h 932344"/>
                        <a:gd name="connsiteX1" fmla="*/ 8707 w 465288"/>
                        <a:gd name="connsiteY1" fmla="*/ 519105 h 932344"/>
                        <a:gd name="connsiteX2" fmla="*/ 0 w 465288"/>
                        <a:gd name="connsiteY2" fmla="*/ 475977 h 932344"/>
                        <a:gd name="connsiteX3" fmla="*/ 0 w 465288"/>
                        <a:gd name="connsiteY3" fmla="*/ 110798 h 932344"/>
                        <a:gd name="connsiteX4" fmla="*/ 110798 w 465288"/>
                        <a:gd name="connsiteY4" fmla="*/ 0 h 932344"/>
                        <a:gd name="connsiteX5" fmla="*/ 153926 w 465288"/>
                        <a:gd name="connsiteY5" fmla="*/ 8707 h 932344"/>
                        <a:gd name="connsiteX6" fmla="*/ 206146 w 465288"/>
                        <a:gd name="connsiteY6" fmla="*/ 131207 h 932344"/>
                        <a:gd name="connsiteX7" fmla="*/ 221596 w 465288"/>
                        <a:gd name="connsiteY7" fmla="*/ 446574 h 932344"/>
                        <a:gd name="connsiteX8" fmla="*/ 465288 w 465288"/>
                        <a:gd name="connsiteY8" fmla="*/ 777445 h 932344"/>
                        <a:gd name="connsiteX0" fmla="*/ 331351 w 465288"/>
                        <a:gd name="connsiteY0" fmla="*/ 932344 h 932344"/>
                        <a:gd name="connsiteX1" fmla="*/ 8707 w 465288"/>
                        <a:gd name="connsiteY1" fmla="*/ 519105 h 932344"/>
                        <a:gd name="connsiteX2" fmla="*/ 0 w 465288"/>
                        <a:gd name="connsiteY2" fmla="*/ 475977 h 932344"/>
                        <a:gd name="connsiteX3" fmla="*/ 0 w 465288"/>
                        <a:gd name="connsiteY3" fmla="*/ 110798 h 932344"/>
                        <a:gd name="connsiteX4" fmla="*/ 110798 w 465288"/>
                        <a:gd name="connsiteY4" fmla="*/ 0 h 932344"/>
                        <a:gd name="connsiteX5" fmla="*/ 153926 w 465288"/>
                        <a:gd name="connsiteY5" fmla="*/ 8707 h 932344"/>
                        <a:gd name="connsiteX6" fmla="*/ 206146 w 465288"/>
                        <a:gd name="connsiteY6" fmla="*/ 131207 h 932344"/>
                        <a:gd name="connsiteX7" fmla="*/ 221596 w 465288"/>
                        <a:gd name="connsiteY7" fmla="*/ 446574 h 932344"/>
                        <a:gd name="connsiteX8" fmla="*/ 465288 w 465288"/>
                        <a:gd name="connsiteY8" fmla="*/ 777445 h 932344"/>
                        <a:gd name="connsiteX0" fmla="*/ 331351 w 472463"/>
                        <a:gd name="connsiteY0" fmla="*/ 932344 h 932344"/>
                        <a:gd name="connsiteX1" fmla="*/ 8707 w 472463"/>
                        <a:gd name="connsiteY1" fmla="*/ 519105 h 932344"/>
                        <a:gd name="connsiteX2" fmla="*/ 0 w 472463"/>
                        <a:gd name="connsiteY2" fmla="*/ 475977 h 932344"/>
                        <a:gd name="connsiteX3" fmla="*/ 0 w 472463"/>
                        <a:gd name="connsiteY3" fmla="*/ 110798 h 932344"/>
                        <a:gd name="connsiteX4" fmla="*/ 110798 w 472463"/>
                        <a:gd name="connsiteY4" fmla="*/ 0 h 932344"/>
                        <a:gd name="connsiteX5" fmla="*/ 153926 w 472463"/>
                        <a:gd name="connsiteY5" fmla="*/ 8707 h 932344"/>
                        <a:gd name="connsiteX6" fmla="*/ 206146 w 472463"/>
                        <a:gd name="connsiteY6" fmla="*/ 131207 h 932344"/>
                        <a:gd name="connsiteX7" fmla="*/ 221596 w 472463"/>
                        <a:gd name="connsiteY7" fmla="*/ 446574 h 932344"/>
                        <a:gd name="connsiteX8" fmla="*/ 472463 w 472463"/>
                        <a:gd name="connsiteY8" fmla="*/ 793220 h 932344"/>
                        <a:gd name="connsiteX0" fmla="*/ 331351 w 472463"/>
                        <a:gd name="connsiteY0" fmla="*/ 932344 h 932344"/>
                        <a:gd name="connsiteX1" fmla="*/ 8707 w 472463"/>
                        <a:gd name="connsiteY1" fmla="*/ 519105 h 932344"/>
                        <a:gd name="connsiteX2" fmla="*/ 0 w 472463"/>
                        <a:gd name="connsiteY2" fmla="*/ 475977 h 932344"/>
                        <a:gd name="connsiteX3" fmla="*/ 0 w 472463"/>
                        <a:gd name="connsiteY3" fmla="*/ 110798 h 932344"/>
                        <a:gd name="connsiteX4" fmla="*/ 110798 w 472463"/>
                        <a:gd name="connsiteY4" fmla="*/ 0 h 932344"/>
                        <a:gd name="connsiteX5" fmla="*/ 153926 w 472463"/>
                        <a:gd name="connsiteY5" fmla="*/ 8707 h 932344"/>
                        <a:gd name="connsiteX6" fmla="*/ 206146 w 472463"/>
                        <a:gd name="connsiteY6" fmla="*/ 131207 h 932344"/>
                        <a:gd name="connsiteX7" fmla="*/ 221596 w 472463"/>
                        <a:gd name="connsiteY7" fmla="*/ 446574 h 932344"/>
                        <a:gd name="connsiteX8" fmla="*/ 472463 w 472463"/>
                        <a:gd name="connsiteY8" fmla="*/ 793220 h 93234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72463" h="932344">
                          <a:moveTo>
                            <a:pt x="331351" y="932344"/>
                          </a:moveTo>
                          <a:cubicBezTo>
                            <a:pt x="198497" y="810228"/>
                            <a:pt x="90067" y="702211"/>
                            <a:pt x="8707" y="519105"/>
                          </a:cubicBezTo>
                          <a:cubicBezTo>
                            <a:pt x="3100" y="505849"/>
                            <a:pt x="0" y="491275"/>
                            <a:pt x="0" y="475977"/>
                          </a:cubicBezTo>
                          <a:lnTo>
                            <a:pt x="0" y="110798"/>
                          </a:lnTo>
                          <a:cubicBezTo>
                            <a:pt x="0" y="49606"/>
                            <a:pt x="49606" y="0"/>
                            <a:pt x="110798" y="0"/>
                          </a:cubicBezTo>
                          <a:cubicBezTo>
                            <a:pt x="126096" y="0"/>
                            <a:pt x="140670" y="3100"/>
                            <a:pt x="153926" y="8707"/>
                          </a:cubicBezTo>
                          <a:cubicBezTo>
                            <a:pt x="193693" y="25527"/>
                            <a:pt x="206146" y="85313"/>
                            <a:pt x="206146" y="131207"/>
                          </a:cubicBezTo>
                          <a:lnTo>
                            <a:pt x="221596" y="446574"/>
                          </a:lnTo>
                          <a:cubicBezTo>
                            <a:pt x="296776" y="623373"/>
                            <a:pt x="472463" y="793220"/>
                            <a:pt x="472463" y="793220"/>
                          </a:cubicBezTo>
                        </a:path>
                      </a:pathLst>
                    </a:custGeom>
                    <a:solidFill>
                      <a:srgbClr val="FFCC99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10" name="フリーフォーム: 図形 609">
                      <a:extLst>
                        <a:ext uri="{FF2B5EF4-FFF2-40B4-BE49-F238E27FC236}">
                          <a16:creationId xmlns:a16="http://schemas.microsoft.com/office/drawing/2014/main" id="{D940307D-3165-4306-9783-766B1B8FB54B}"/>
                        </a:ext>
                      </a:extLst>
                    </p:cNvPr>
                    <p:cNvSpPr/>
                    <p:nvPr/>
                  </p:nvSpPr>
                  <p:spPr>
                    <a:xfrm rot="19623778">
                      <a:off x="605797" y="3814934"/>
                      <a:ext cx="94380" cy="457538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11" name="四角形: 上の 2 つの角を丸める 109">
                      <a:extLst>
                        <a:ext uri="{FF2B5EF4-FFF2-40B4-BE49-F238E27FC236}">
                          <a16:creationId xmlns:a16="http://schemas.microsoft.com/office/drawing/2014/main" id="{F340AB23-9C3F-447A-83D3-48371AFDEB7F}"/>
                        </a:ext>
                      </a:extLst>
                    </p:cNvPr>
                    <p:cNvSpPr/>
                    <p:nvPr/>
                  </p:nvSpPr>
                  <p:spPr>
                    <a:xfrm rot="12177584">
                      <a:off x="733744" y="4498753"/>
                      <a:ext cx="564378" cy="110868"/>
                    </a:xfrm>
                    <a:custGeom>
                      <a:avLst/>
                      <a:gdLst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473274 w 473274"/>
                        <a:gd name="connsiteY4" fmla="*/ 79078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91305"/>
                        <a:gd name="connsiteX1" fmla="*/ 433735 w 473274"/>
                        <a:gd name="connsiteY1" fmla="*/ 0 h 91305"/>
                        <a:gd name="connsiteX2" fmla="*/ 473274 w 473274"/>
                        <a:gd name="connsiteY2" fmla="*/ 39539 h 91305"/>
                        <a:gd name="connsiteX3" fmla="*/ 473274 w 473274"/>
                        <a:gd name="connsiteY3" fmla="*/ 79078 h 91305"/>
                        <a:gd name="connsiteX4" fmla="*/ 306045 w 473274"/>
                        <a:gd name="connsiteY4" fmla="*/ 91305 h 91305"/>
                        <a:gd name="connsiteX5" fmla="*/ 0 w 473274"/>
                        <a:gd name="connsiteY5" fmla="*/ 79078 h 91305"/>
                        <a:gd name="connsiteX6" fmla="*/ 0 w 473274"/>
                        <a:gd name="connsiteY6" fmla="*/ 79078 h 91305"/>
                        <a:gd name="connsiteX7" fmla="*/ 0 w 473274"/>
                        <a:gd name="connsiteY7" fmla="*/ 39539 h 91305"/>
                        <a:gd name="connsiteX8" fmla="*/ 39539 w 473274"/>
                        <a:gd name="connsiteY8" fmla="*/ 0 h 91305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26519 w 473274"/>
                        <a:gd name="connsiteY4" fmla="*/ 66377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585176"/>
                        <a:gd name="connsiteY0" fmla="*/ 0 h 116264"/>
                        <a:gd name="connsiteX1" fmla="*/ 433735 w 585176"/>
                        <a:gd name="connsiteY1" fmla="*/ 0 h 116264"/>
                        <a:gd name="connsiteX2" fmla="*/ 473274 w 585176"/>
                        <a:gd name="connsiteY2" fmla="*/ 39539 h 116264"/>
                        <a:gd name="connsiteX3" fmla="*/ 585176 w 585176"/>
                        <a:gd name="connsiteY3" fmla="*/ 116264 h 116264"/>
                        <a:gd name="connsiteX4" fmla="*/ 226519 w 585176"/>
                        <a:gd name="connsiteY4" fmla="*/ 66377 h 116264"/>
                        <a:gd name="connsiteX5" fmla="*/ 0 w 585176"/>
                        <a:gd name="connsiteY5" fmla="*/ 79078 h 116264"/>
                        <a:gd name="connsiteX6" fmla="*/ 0 w 585176"/>
                        <a:gd name="connsiteY6" fmla="*/ 79078 h 116264"/>
                        <a:gd name="connsiteX7" fmla="*/ 0 w 585176"/>
                        <a:gd name="connsiteY7" fmla="*/ 39539 h 116264"/>
                        <a:gd name="connsiteX8" fmla="*/ 39539 w 585176"/>
                        <a:gd name="connsiteY8" fmla="*/ 0 h 116264"/>
                        <a:gd name="connsiteX0" fmla="*/ 39539 w 585176"/>
                        <a:gd name="connsiteY0" fmla="*/ 0 h 116264"/>
                        <a:gd name="connsiteX1" fmla="*/ 433735 w 585176"/>
                        <a:gd name="connsiteY1" fmla="*/ 0 h 116264"/>
                        <a:gd name="connsiteX2" fmla="*/ 473274 w 585176"/>
                        <a:gd name="connsiteY2" fmla="*/ 39539 h 116264"/>
                        <a:gd name="connsiteX3" fmla="*/ 585176 w 585176"/>
                        <a:gd name="connsiteY3" fmla="*/ 116264 h 116264"/>
                        <a:gd name="connsiteX4" fmla="*/ 226519 w 585176"/>
                        <a:gd name="connsiteY4" fmla="*/ 66377 h 116264"/>
                        <a:gd name="connsiteX5" fmla="*/ 0 w 585176"/>
                        <a:gd name="connsiteY5" fmla="*/ 79078 h 116264"/>
                        <a:gd name="connsiteX6" fmla="*/ 0 w 585176"/>
                        <a:gd name="connsiteY6" fmla="*/ 79078 h 116264"/>
                        <a:gd name="connsiteX7" fmla="*/ 0 w 585176"/>
                        <a:gd name="connsiteY7" fmla="*/ 39539 h 116264"/>
                        <a:gd name="connsiteX8" fmla="*/ 39539 w 585176"/>
                        <a:gd name="connsiteY8" fmla="*/ 0 h 116264"/>
                        <a:gd name="connsiteX0" fmla="*/ 39539 w 585176"/>
                        <a:gd name="connsiteY0" fmla="*/ 0 h 116264"/>
                        <a:gd name="connsiteX1" fmla="*/ 433735 w 585176"/>
                        <a:gd name="connsiteY1" fmla="*/ 0 h 116264"/>
                        <a:gd name="connsiteX2" fmla="*/ 473274 w 585176"/>
                        <a:gd name="connsiteY2" fmla="*/ 39539 h 116264"/>
                        <a:gd name="connsiteX3" fmla="*/ 585176 w 585176"/>
                        <a:gd name="connsiteY3" fmla="*/ 116264 h 116264"/>
                        <a:gd name="connsiteX4" fmla="*/ 226519 w 585176"/>
                        <a:gd name="connsiteY4" fmla="*/ 66377 h 116264"/>
                        <a:gd name="connsiteX5" fmla="*/ 0 w 585176"/>
                        <a:gd name="connsiteY5" fmla="*/ 79078 h 116264"/>
                        <a:gd name="connsiteX6" fmla="*/ 0 w 585176"/>
                        <a:gd name="connsiteY6" fmla="*/ 79078 h 116264"/>
                        <a:gd name="connsiteX7" fmla="*/ 0 w 585176"/>
                        <a:gd name="connsiteY7" fmla="*/ 39539 h 116264"/>
                        <a:gd name="connsiteX8" fmla="*/ 39539 w 585176"/>
                        <a:gd name="connsiteY8" fmla="*/ 0 h 116264"/>
                        <a:gd name="connsiteX0" fmla="*/ 39539 w 585176"/>
                        <a:gd name="connsiteY0" fmla="*/ 0 h 116264"/>
                        <a:gd name="connsiteX1" fmla="*/ 433735 w 585176"/>
                        <a:gd name="connsiteY1" fmla="*/ 0 h 116264"/>
                        <a:gd name="connsiteX2" fmla="*/ 473274 w 585176"/>
                        <a:gd name="connsiteY2" fmla="*/ 39539 h 116264"/>
                        <a:gd name="connsiteX3" fmla="*/ 585176 w 585176"/>
                        <a:gd name="connsiteY3" fmla="*/ 116264 h 116264"/>
                        <a:gd name="connsiteX4" fmla="*/ 229910 w 585176"/>
                        <a:gd name="connsiteY4" fmla="*/ 48684 h 116264"/>
                        <a:gd name="connsiteX5" fmla="*/ 0 w 585176"/>
                        <a:gd name="connsiteY5" fmla="*/ 79078 h 116264"/>
                        <a:gd name="connsiteX6" fmla="*/ 0 w 585176"/>
                        <a:gd name="connsiteY6" fmla="*/ 79078 h 116264"/>
                        <a:gd name="connsiteX7" fmla="*/ 0 w 585176"/>
                        <a:gd name="connsiteY7" fmla="*/ 39539 h 116264"/>
                        <a:gd name="connsiteX8" fmla="*/ 39539 w 58517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13240 w 598416"/>
                        <a:gd name="connsiteY6" fmla="*/ 79078 h 116264"/>
                        <a:gd name="connsiteX7" fmla="*/ 0 w 598416"/>
                        <a:gd name="connsiteY7" fmla="*/ 34239 h 116264"/>
                        <a:gd name="connsiteX8" fmla="*/ 52779 w 59841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23170 w 598416"/>
                        <a:gd name="connsiteY6" fmla="*/ 83054 h 116264"/>
                        <a:gd name="connsiteX7" fmla="*/ 0 w 598416"/>
                        <a:gd name="connsiteY7" fmla="*/ 34239 h 116264"/>
                        <a:gd name="connsiteX8" fmla="*/ 52779 w 59841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63322 w 598416"/>
                        <a:gd name="connsiteY6" fmla="*/ 74365 h 116264"/>
                        <a:gd name="connsiteX7" fmla="*/ 0 w 598416"/>
                        <a:gd name="connsiteY7" fmla="*/ 34239 h 116264"/>
                        <a:gd name="connsiteX8" fmla="*/ 52779 w 59841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63322 w 598416"/>
                        <a:gd name="connsiteY6" fmla="*/ 74365 h 116264"/>
                        <a:gd name="connsiteX7" fmla="*/ 0 w 598416"/>
                        <a:gd name="connsiteY7" fmla="*/ 34239 h 116264"/>
                        <a:gd name="connsiteX8" fmla="*/ 52779 w 59841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0 w 598416"/>
                        <a:gd name="connsiteY6" fmla="*/ 34239 h 116264"/>
                        <a:gd name="connsiteX7" fmla="*/ 52779 w 598416"/>
                        <a:gd name="connsiteY7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0 w 598416"/>
                        <a:gd name="connsiteY6" fmla="*/ 34239 h 116264"/>
                        <a:gd name="connsiteX7" fmla="*/ 52779 w 598416"/>
                        <a:gd name="connsiteY7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28174 w 598416"/>
                        <a:gd name="connsiteY5" fmla="*/ 75531 h 116264"/>
                        <a:gd name="connsiteX6" fmla="*/ 0 w 598416"/>
                        <a:gd name="connsiteY6" fmla="*/ 34239 h 116264"/>
                        <a:gd name="connsiteX7" fmla="*/ 52779 w 598416"/>
                        <a:gd name="connsiteY7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28174 w 598416"/>
                        <a:gd name="connsiteY5" fmla="*/ 75531 h 116264"/>
                        <a:gd name="connsiteX6" fmla="*/ 0 w 598416"/>
                        <a:gd name="connsiteY6" fmla="*/ 34239 h 116264"/>
                        <a:gd name="connsiteX7" fmla="*/ 52779 w 598416"/>
                        <a:gd name="connsiteY7" fmla="*/ 0 h 1162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98416" h="116264">
                          <a:moveTo>
                            <a:pt x="52779" y="0"/>
                          </a:moveTo>
                          <a:lnTo>
                            <a:pt x="446975" y="0"/>
                          </a:lnTo>
                          <a:cubicBezTo>
                            <a:pt x="468812" y="0"/>
                            <a:pt x="486514" y="17702"/>
                            <a:pt x="486514" y="39539"/>
                          </a:cubicBezTo>
                          <a:lnTo>
                            <a:pt x="598416" y="116264"/>
                          </a:lnTo>
                          <a:cubicBezTo>
                            <a:pt x="519799" y="107042"/>
                            <a:pt x="338190" y="55473"/>
                            <a:pt x="243150" y="48684"/>
                          </a:cubicBezTo>
                          <a:cubicBezTo>
                            <a:pt x="148110" y="41895"/>
                            <a:pt x="107315" y="66309"/>
                            <a:pt x="28174" y="75531"/>
                          </a:cubicBezTo>
                          <a:cubicBezTo>
                            <a:pt x="-6106" y="67677"/>
                            <a:pt x="4413" y="49185"/>
                            <a:pt x="0" y="34239"/>
                          </a:cubicBezTo>
                          <a:cubicBezTo>
                            <a:pt x="0" y="12402"/>
                            <a:pt x="30942" y="0"/>
                            <a:pt x="52779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12" name="フリーフォーム: 図形 611">
                      <a:extLst>
                        <a:ext uri="{FF2B5EF4-FFF2-40B4-BE49-F238E27FC236}">
                          <a16:creationId xmlns:a16="http://schemas.microsoft.com/office/drawing/2014/main" id="{E10394D7-051D-4DA4-9EF3-56CB9FF91FDF}"/>
                        </a:ext>
                      </a:extLst>
                    </p:cNvPr>
                    <p:cNvSpPr/>
                    <p:nvPr/>
                  </p:nvSpPr>
                  <p:spPr>
                    <a:xfrm rot="17497709">
                      <a:off x="765675" y="4070511"/>
                      <a:ext cx="422053" cy="1037353"/>
                    </a:xfrm>
                    <a:custGeom>
                      <a:avLst/>
                      <a:gdLst>
                        <a:gd name="connsiteX0" fmla="*/ 315192 w 334508"/>
                        <a:gd name="connsiteY0" fmla="*/ 37879 h 991241"/>
                        <a:gd name="connsiteX1" fmla="*/ 321704 w 334508"/>
                        <a:gd name="connsiteY1" fmla="*/ 143203 h 991241"/>
                        <a:gd name="connsiteX2" fmla="*/ 189158 w 334508"/>
                        <a:gd name="connsiteY2" fmla="*/ 372778 h 991241"/>
                        <a:gd name="connsiteX3" fmla="*/ 189158 w 334508"/>
                        <a:gd name="connsiteY3" fmla="*/ 897301 h 991241"/>
                        <a:gd name="connsiteX4" fmla="*/ 95218 w 334508"/>
                        <a:gd name="connsiteY4" fmla="*/ 991241 h 991241"/>
                        <a:gd name="connsiteX5" fmla="*/ 1278 w 334508"/>
                        <a:gd name="connsiteY5" fmla="*/ 897301 h 991241"/>
                        <a:gd name="connsiteX6" fmla="*/ 1278 w 334508"/>
                        <a:gd name="connsiteY6" fmla="*/ 355893 h 991241"/>
                        <a:gd name="connsiteX7" fmla="*/ 1484 w 334508"/>
                        <a:gd name="connsiteY7" fmla="*/ 354871 h 991241"/>
                        <a:gd name="connsiteX8" fmla="*/ 0 w 334508"/>
                        <a:gd name="connsiteY8" fmla="*/ 333581 h 991241"/>
                        <a:gd name="connsiteX9" fmla="*/ 12082 w 334508"/>
                        <a:gd name="connsiteY9" fmla="*/ 297652 h 991241"/>
                        <a:gd name="connsiteX10" fmla="*/ 156366 w 334508"/>
                        <a:gd name="connsiteY10" fmla="*/ 47745 h 991241"/>
                        <a:gd name="connsiteX11" fmla="*/ 286764 w 334508"/>
                        <a:gd name="connsiteY11" fmla="*/ 12805 h 991241"/>
                        <a:gd name="connsiteX12" fmla="*/ 315192 w 334508"/>
                        <a:gd name="connsiteY12" fmla="*/ 37879 h 991241"/>
                        <a:gd name="connsiteX0" fmla="*/ 95218 w 334508"/>
                        <a:gd name="connsiteY0" fmla="*/ 991241 h 1082681"/>
                        <a:gd name="connsiteX1" fmla="*/ 1278 w 334508"/>
                        <a:gd name="connsiteY1" fmla="*/ 897301 h 1082681"/>
                        <a:gd name="connsiteX2" fmla="*/ 1278 w 334508"/>
                        <a:gd name="connsiteY2" fmla="*/ 355893 h 1082681"/>
                        <a:gd name="connsiteX3" fmla="*/ 1484 w 334508"/>
                        <a:gd name="connsiteY3" fmla="*/ 354871 h 1082681"/>
                        <a:gd name="connsiteX4" fmla="*/ 0 w 334508"/>
                        <a:gd name="connsiteY4" fmla="*/ 333581 h 1082681"/>
                        <a:gd name="connsiteX5" fmla="*/ 12082 w 334508"/>
                        <a:gd name="connsiteY5" fmla="*/ 297652 h 1082681"/>
                        <a:gd name="connsiteX6" fmla="*/ 156366 w 334508"/>
                        <a:gd name="connsiteY6" fmla="*/ 47745 h 1082681"/>
                        <a:gd name="connsiteX7" fmla="*/ 286764 w 334508"/>
                        <a:gd name="connsiteY7" fmla="*/ 12805 h 1082681"/>
                        <a:gd name="connsiteX8" fmla="*/ 315192 w 334508"/>
                        <a:gd name="connsiteY8" fmla="*/ 37879 h 1082681"/>
                        <a:gd name="connsiteX9" fmla="*/ 321704 w 334508"/>
                        <a:gd name="connsiteY9" fmla="*/ 143203 h 1082681"/>
                        <a:gd name="connsiteX10" fmla="*/ 189158 w 334508"/>
                        <a:gd name="connsiteY10" fmla="*/ 372778 h 1082681"/>
                        <a:gd name="connsiteX11" fmla="*/ 189158 w 334508"/>
                        <a:gd name="connsiteY11" fmla="*/ 897301 h 1082681"/>
                        <a:gd name="connsiteX12" fmla="*/ 186658 w 334508"/>
                        <a:gd name="connsiteY12" fmla="*/ 1082681 h 1082681"/>
                        <a:gd name="connsiteX0" fmla="*/ 95218 w 334508"/>
                        <a:gd name="connsiteY0" fmla="*/ 991241 h 991241"/>
                        <a:gd name="connsiteX1" fmla="*/ 1278 w 334508"/>
                        <a:gd name="connsiteY1" fmla="*/ 897301 h 991241"/>
                        <a:gd name="connsiteX2" fmla="*/ 1278 w 334508"/>
                        <a:gd name="connsiteY2" fmla="*/ 355893 h 991241"/>
                        <a:gd name="connsiteX3" fmla="*/ 1484 w 334508"/>
                        <a:gd name="connsiteY3" fmla="*/ 354871 h 991241"/>
                        <a:gd name="connsiteX4" fmla="*/ 0 w 334508"/>
                        <a:gd name="connsiteY4" fmla="*/ 333581 h 991241"/>
                        <a:gd name="connsiteX5" fmla="*/ 12082 w 334508"/>
                        <a:gd name="connsiteY5" fmla="*/ 297652 h 991241"/>
                        <a:gd name="connsiteX6" fmla="*/ 156366 w 334508"/>
                        <a:gd name="connsiteY6" fmla="*/ 47745 h 991241"/>
                        <a:gd name="connsiteX7" fmla="*/ 286764 w 334508"/>
                        <a:gd name="connsiteY7" fmla="*/ 12805 h 991241"/>
                        <a:gd name="connsiteX8" fmla="*/ 315192 w 334508"/>
                        <a:gd name="connsiteY8" fmla="*/ 37879 h 991241"/>
                        <a:gd name="connsiteX9" fmla="*/ 321704 w 334508"/>
                        <a:gd name="connsiteY9" fmla="*/ 143203 h 991241"/>
                        <a:gd name="connsiteX10" fmla="*/ 189158 w 334508"/>
                        <a:gd name="connsiteY10" fmla="*/ 372778 h 991241"/>
                        <a:gd name="connsiteX11" fmla="*/ 189158 w 334508"/>
                        <a:gd name="connsiteY11" fmla="*/ 897301 h 991241"/>
                        <a:gd name="connsiteX0" fmla="*/ 1278 w 334508"/>
                        <a:gd name="connsiteY0" fmla="*/ 897301 h 897301"/>
                        <a:gd name="connsiteX1" fmla="*/ 1278 w 334508"/>
                        <a:gd name="connsiteY1" fmla="*/ 355893 h 897301"/>
                        <a:gd name="connsiteX2" fmla="*/ 1484 w 334508"/>
                        <a:gd name="connsiteY2" fmla="*/ 354871 h 897301"/>
                        <a:gd name="connsiteX3" fmla="*/ 0 w 334508"/>
                        <a:gd name="connsiteY3" fmla="*/ 333581 h 897301"/>
                        <a:gd name="connsiteX4" fmla="*/ 12082 w 334508"/>
                        <a:gd name="connsiteY4" fmla="*/ 297652 h 897301"/>
                        <a:gd name="connsiteX5" fmla="*/ 156366 w 334508"/>
                        <a:gd name="connsiteY5" fmla="*/ 47745 h 897301"/>
                        <a:gd name="connsiteX6" fmla="*/ 286764 w 334508"/>
                        <a:gd name="connsiteY6" fmla="*/ 12805 h 897301"/>
                        <a:gd name="connsiteX7" fmla="*/ 315192 w 334508"/>
                        <a:gd name="connsiteY7" fmla="*/ 37879 h 897301"/>
                        <a:gd name="connsiteX8" fmla="*/ 321704 w 334508"/>
                        <a:gd name="connsiteY8" fmla="*/ 143203 h 897301"/>
                        <a:gd name="connsiteX9" fmla="*/ 189158 w 334508"/>
                        <a:gd name="connsiteY9" fmla="*/ 372778 h 897301"/>
                        <a:gd name="connsiteX10" fmla="*/ 189158 w 334508"/>
                        <a:gd name="connsiteY10" fmla="*/ 897301 h 897301"/>
                        <a:gd name="connsiteX0" fmla="*/ 0 w 408583"/>
                        <a:gd name="connsiteY0" fmla="*/ 664187 h 897301"/>
                        <a:gd name="connsiteX1" fmla="*/ 75353 w 408583"/>
                        <a:gd name="connsiteY1" fmla="*/ 355893 h 897301"/>
                        <a:gd name="connsiteX2" fmla="*/ 75559 w 408583"/>
                        <a:gd name="connsiteY2" fmla="*/ 354871 h 897301"/>
                        <a:gd name="connsiteX3" fmla="*/ 74075 w 408583"/>
                        <a:gd name="connsiteY3" fmla="*/ 333581 h 897301"/>
                        <a:gd name="connsiteX4" fmla="*/ 86157 w 408583"/>
                        <a:gd name="connsiteY4" fmla="*/ 297652 h 897301"/>
                        <a:gd name="connsiteX5" fmla="*/ 230441 w 408583"/>
                        <a:gd name="connsiteY5" fmla="*/ 47745 h 897301"/>
                        <a:gd name="connsiteX6" fmla="*/ 360839 w 408583"/>
                        <a:gd name="connsiteY6" fmla="*/ 12805 h 897301"/>
                        <a:gd name="connsiteX7" fmla="*/ 389267 w 408583"/>
                        <a:gd name="connsiteY7" fmla="*/ 37879 h 897301"/>
                        <a:gd name="connsiteX8" fmla="*/ 395779 w 408583"/>
                        <a:gd name="connsiteY8" fmla="*/ 143203 h 897301"/>
                        <a:gd name="connsiteX9" fmla="*/ 263233 w 408583"/>
                        <a:gd name="connsiteY9" fmla="*/ 372778 h 897301"/>
                        <a:gd name="connsiteX10" fmla="*/ 263233 w 408583"/>
                        <a:gd name="connsiteY10" fmla="*/ 897301 h 897301"/>
                        <a:gd name="connsiteX0" fmla="*/ 5451 w 334508"/>
                        <a:gd name="connsiteY0" fmla="*/ 881985 h 897301"/>
                        <a:gd name="connsiteX1" fmla="*/ 1278 w 334508"/>
                        <a:gd name="connsiteY1" fmla="*/ 355893 h 897301"/>
                        <a:gd name="connsiteX2" fmla="*/ 1484 w 334508"/>
                        <a:gd name="connsiteY2" fmla="*/ 354871 h 897301"/>
                        <a:gd name="connsiteX3" fmla="*/ 0 w 334508"/>
                        <a:gd name="connsiteY3" fmla="*/ 333581 h 897301"/>
                        <a:gd name="connsiteX4" fmla="*/ 12082 w 334508"/>
                        <a:gd name="connsiteY4" fmla="*/ 297652 h 897301"/>
                        <a:gd name="connsiteX5" fmla="*/ 156366 w 334508"/>
                        <a:gd name="connsiteY5" fmla="*/ 47745 h 897301"/>
                        <a:gd name="connsiteX6" fmla="*/ 286764 w 334508"/>
                        <a:gd name="connsiteY6" fmla="*/ 12805 h 897301"/>
                        <a:gd name="connsiteX7" fmla="*/ 315192 w 334508"/>
                        <a:gd name="connsiteY7" fmla="*/ 37879 h 897301"/>
                        <a:gd name="connsiteX8" fmla="*/ 321704 w 334508"/>
                        <a:gd name="connsiteY8" fmla="*/ 143203 h 897301"/>
                        <a:gd name="connsiteX9" fmla="*/ 189158 w 334508"/>
                        <a:gd name="connsiteY9" fmla="*/ 372778 h 897301"/>
                        <a:gd name="connsiteX10" fmla="*/ 189158 w 334508"/>
                        <a:gd name="connsiteY10" fmla="*/ 897301 h 897301"/>
                        <a:gd name="connsiteX0" fmla="*/ 5451 w 334508"/>
                        <a:gd name="connsiteY0" fmla="*/ 881985 h 881985"/>
                        <a:gd name="connsiteX1" fmla="*/ 1278 w 334508"/>
                        <a:gd name="connsiteY1" fmla="*/ 355893 h 881985"/>
                        <a:gd name="connsiteX2" fmla="*/ 1484 w 334508"/>
                        <a:gd name="connsiteY2" fmla="*/ 354871 h 881985"/>
                        <a:gd name="connsiteX3" fmla="*/ 0 w 334508"/>
                        <a:gd name="connsiteY3" fmla="*/ 333581 h 881985"/>
                        <a:gd name="connsiteX4" fmla="*/ 12082 w 334508"/>
                        <a:gd name="connsiteY4" fmla="*/ 297652 h 881985"/>
                        <a:gd name="connsiteX5" fmla="*/ 156366 w 334508"/>
                        <a:gd name="connsiteY5" fmla="*/ 47745 h 881985"/>
                        <a:gd name="connsiteX6" fmla="*/ 286764 w 334508"/>
                        <a:gd name="connsiteY6" fmla="*/ 12805 h 881985"/>
                        <a:gd name="connsiteX7" fmla="*/ 315192 w 334508"/>
                        <a:gd name="connsiteY7" fmla="*/ 37879 h 881985"/>
                        <a:gd name="connsiteX8" fmla="*/ 321704 w 334508"/>
                        <a:gd name="connsiteY8" fmla="*/ 143203 h 881985"/>
                        <a:gd name="connsiteX9" fmla="*/ 189158 w 334508"/>
                        <a:gd name="connsiteY9" fmla="*/ 372778 h 881985"/>
                        <a:gd name="connsiteX10" fmla="*/ 194708 w 334508"/>
                        <a:gd name="connsiteY10" fmla="*/ 816544 h 881985"/>
                        <a:gd name="connsiteX0" fmla="*/ 4173 w 333230"/>
                        <a:gd name="connsiteY0" fmla="*/ 881985 h 881985"/>
                        <a:gd name="connsiteX1" fmla="*/ 0 w 333230"/>
                        <a:gd name="connsiteY1" fmla="*/ 355893 h 881985"/>
                        <a:gd name="connsiteX2" fmla="*/ 206 w 333230"/>
                        <a:gd name="connsiteY2" fmla="*/ 354871 h 881985"/>
                        <a:gd name="connsiteX3" fmla="*/ 10804 w 333230"/>
                        <a:gd name="connsiteY3" fmla="*/ 297652 h 881985"/>
                        <a:gd name="connsiteX4" fmla="*/ 155088 w 333230"/>
                        <a:gd name="connsiteY4" fmla="*/ 47745 h 881985"/>
                        <a:gd name="connsiteX5" fmla="*/ 285486 w 333230"/>
                        <a:gd name="connsiteY5" fmla="*/ 12805 h 881985"/>
                        <a:gd name="connsiteX6" fmla="*/ 313914 w 333230"/>
                        <a:gd name="connsiteY6" fmla="*/ 37879 h 881985"/>
                        <a:gd name="connsiteX7" fmla="*/ 320426 w 333230"/>
                        <a:gd name="connsiteY7" fmla="*/ 143203 h 881985"/>
                        <a:gd name="connsiteX8" fmla="*/ 187880 w 333230"/>
                        <a:gd name="connsiteY8" fmla="*/ 372778 h 881985"/>
                        <a:gd name="connsiteX9" fmla="*/ 193430 w 333230"/>
                        <a:gd name="connsiteY9" fmla="*/ 816544 h 881985"/>
                        <a:gd name="connsiteX0" fmla="*/ 4173 w 333230"/>
                        <a:gd name="connsiteY0" fmla="*/ 881985 h 881985"/>
                        <a:gd name="connsiteX1" fmla="*/ 0 w 333230"/>
                        <a:gd name="connsiteY1" fmla="*/ 355893 h 881985"/>
                        <a:gd name="connsiteX2" fmla="*/ 38936 w 333230"/>
                        <a:gd name="connsiteY2" fmla="*/ 219973 h 881985"/>
                        <a:gd name="connsiteX3" fmla="*/ 10804 w 333230"/>
                        <a:gd name="connsiteY3" fmla="*/ 297652 h 881985"/>
                        <a:gd name="connsiteX4" fmla="*/ 155088 w 333230"/>
                        <a:gd name="connsiteY4" fmla="*/ 47745 h 881985"/>
                        <a:gd name="connsiteX5" fmla="*/ 285486 w 333230"/>
                        <a:gd name="connsiteY5" fmla="*/ 12805 h 881985"/>
                        <a:gd name="connsiteX6" fmla="*/ 313914 w 333230"/>
                        <a:gd name="connsiteY6" fmla="*/ 37879 h 881985"/>
                        <a:gd name="connsiteX7" fmla="*/ 320426 w 333230"/>
                        <a:gd name="connsiteY7" fmla="*/ 143203 h 881985"/>
                        <a:gd name="connsiteX8" fmla="*/ 187880 w 333230"/>
                        <a:gd name="connsiteY8" fmla="*/ 372778 h 881985"/>
                        <a:gd name="connsiteX9" fmla="*/ 193430 w 333230"/>
                        <a:gd name="connsiteY9" fmla="*/ 816544 h 881985"/>
                        <a:gd name="connsiteX0" fmla="*/ 8149 w 337206"/>
                        <a:gd name="connsiteY0" fmla="*/ 881985 h 881985"/>
                        <a:gd name="connsiteX1" fmla="*/ 3976 w 337206"/>
                        <a:gd name="connsiteY1" fmla="*/ 355893 h 881985"/>
                        <a:gd name="connsiteX2" fmla="*/ 14780 w 337206"/>
                        <a:gd name="connsiteY2" fmla="*/ 297652 h 881985"/>
                        <a:gd name="connsiteX3" fmla="*/ 159064 w 337206"/>
                        <a:gd name="connsiteY3" fmla="*/ 47745 h 881985"/>
                        <a:gd name="connsiteX4" fmla="*/ 289462 w 337206"/>
                        <a:gd name="connsiteY4" fmla="*/ 12805 h 881985"/>
                        <a:gd name="connsiteX5" fmla="*/ 317890 w 337206"/>
                        <a:gd name="connsiteY5" fmla="*/ 37879 h 881985"/>
                        <a:gd name="connsiteX6" fmla="*/ 324402 w 337206"/>
                        <a:gd name="connsiteY6" fmla="*/ 143203 h 881985"/>
                        <a:gd name="connsiteX7" fmla="*/ 191856 w 337206"/>
                        <a:gd name="connsiteY7" fmla="*/ 372778 h 881985"/>
                        <a:gd name="connsiteX8" fmla="*/ 197406 w 337206"/>
                        <a:gd name="connsiteY8" fmla="*/ 816544 h 881985"/>
                        <a:gd name="connsiteX0" fmla="*/ 4173 w 333230"/>
                        <a:gd name="connsiteY0" fmla="*/ 881985 h 881985"/>
                        <a:gd name="connsiteX1" fmla="*/ 0 w 333230"/>
                        <a:gd name="connsiteY1" fmla="*/ 355893 h 881985"/>
                        <a:gd name="connsiteX2" fmla="*/ 29175 w 333230"/>
                        <a:gd name="connsiteY2" fmla="*/ 266459 h 881985"/>
                        <a:gd name="connsiteX3" fmla="*/ 155088 w 333230"/>
                        <a:gd name="connsiteY3" fmla="*/ 47745 h 881985"/>
                        <a:gd name="connsiteX4" fmla="*/ 285486 w 333230"/>
                        <a:gd name="connsiteY4" fmla="*/ 12805 h 881985"/>
                        <a:gd name="connsiteX5" fmla="*/ 313914 w 333230"/>
                        <a:gd name="connsiteY5" fmla="*/ 37879 h 881985"/>
                        <a:gd name="connsiteX6" fmla="*/ 320426 w 333230"/>
                        <a:gd name="connsiteY6" fmla="*/ 143203 h 881985"/>
                        <a:gd name="connsiteX7" fmla="*/ 187880 w 333230"/>
                        <a:gd name="connsiteY7" fmla="*/ 372778 h 881985"/>
                        <a:gd name="connsiteX8" fmla="*/ 193430 w 333230"/>
                        <a:gd name="connsiteY8" fmla="*/ 816544 h 881985"/>
                        <a:gd name="connsiteX0" fmla="*/ 10790 w 339847"/>
                        <a:gd name="connsiteY0" fmla="*/ 881985 h 881985"/>
                        <a:gd name="connsiteX1" fmla="*/ 0 w 339847"/>
                        <a:gd name="connsiteY1" fmla="*/ 399502 h 881985"/>
                        <a:gd name="connsiteX2" fmla="*/ 35792 w 339847"/>
                        <a:gd name="connsiteY2" fmla="*/ 266459 h 881985"/>
                        <a:gd name="connsiteX3" fmla="*/ 161705 w 339847"/>
                        <a:gd name="connsiteY3" fmla="*/ 47745 h 881985"/>
                        <a:gd name="connsiteX4" fmla="*/ 292103 w 339847"/>
                        <a:gd name="connsiteY4" fmla="*/ 12805 h 881985"/>
                        <a:gd name="connsiteX5" fmla="*/ 320531 w 339847"/>
                        <a:gd name="connsiteY5" fmla="*/ 37879 h 881985"/>
                        <a:gd name="connsiteX6" fmla="*/ 327043 w 339847"/>
                        <a:gd name="connsiteY6" fmla="*/ 143203 h 881985"/>
                        <a:gd name="connsiteX7" fmla="*/ 194497 w 339847"/>
                        <a:gd name="connsiteY7" fmla="*/ 372778 h 881985"/>
                        <a:gd name="connsiteX8" fmla="*/ 200047 w 339847"/>
                        <a:gd name="connsiteY8" fmla="*/ 816544 h 881985"/>
                        <a:gd name="connsiteX0" fmla="*/ 11117 w 340174"/>
                        <a:gd name="connsiteY0" fmla="*/ 881985 h 881985"/>
                        <a:gd name="connsiteX1" fmla="*/ 327 w 340174"/>
                        <a:gd name="connsiteY1" fmla="*/ 399502 h 881985"/>
                        <a:gd name="connsiteX2" fmla="*/ 36119 w 340174"/>
                        <a:gd name="connsiteY2" fmla="*/ 266459 h 881985"/>
                        <a:gd name="connsiteX3" fmla="*/ 162032 w 340174"/>
                        <a:gd name="connsiteY3" fmla="*/ 47745 h 881985"/>
                        <a:gd name="connsiteX4" fmla="*/ 292430 w 340174"/>
                        <a:gd name="connsiteY4" fmla="*/ 12805 h 881985"/>
                        <a:gd name="connsiteX5" fmla="*/ 320858 w 340174"/>
                        <a:gd name="connsiteY5" fmla="*/ 37879 h 881985"/>
                        <a:gd name="connsiteX6" fmla="*/ 327370 w 340174"/>
                        <a:gd name="connsiteY6" fmla="*/ 143203 h 881985"/>
                        <a:gd name="connsiteX7" fmla="*/ 194824 w 340174"/>
                        <a:gd name="connsiteY7" fmla="*/ 372778 h 881985"/>
                        <a:gd name="connsiteX8" fmla="*/ 200374 w 340174"/>
                        <a:gd name="connsiteY8" fmla="*/ 816544 h 881985"/>
                        <a:gd name="connsiteX0" fmla="*/ 13668 w 342725"/>
                        <a:gd name="connsiteY0" fmla="*/ 881985 h 881985"/>
                        <a:gd name="connsiteX1" fmla="*/ 280 w 342725"/>
                        <a:gd name="connsiteY1" fmla="*/ 479088 h 881985"/>
                        <a:gd name="connsiteX2" fmla="*/ 38670 w 342725"/>
                        <a:gd name="connsiteY2" fmla="*/ 266459 h 881985"/>
                        <a:gd name="connsiteX3" fmla="*/ 164583 w 342725"/>
                        <a:gd name="connsiteY3" fmla="*/ 47745 h 881985"/>
                        <a:gd name="connsiteX4" fmla="*/ 294981 w 342725"/>
                        <a:gd name="connsiteY4" fmla="*/ 12805 h 881985"/>
                        <a:gd name="connsiteX5" fmla="*/ 323409 w 342725"/>
                        <a:gd name="connsiteY5" fmla="*/ 37879 h 881985"/>
                        <a:gd name="connsiteX6" fmla="*/ 329921 w 342725"/>
                        <a:gd name="connsiteY6" fmla="*/ 143203 h 881985"/>
                        <a:gd name="connsiteX7" fmla="*/ 197375 w 342725"/>
                        <a:gd name="connsiteY7" fmla="*/ 372778 h 881985"/>
                        <a:gd name="connsiteX8" fmla="*/ 202925 w 342725"/>
                        <a:gd name="connsiteY8" fmla="*/ 816544 h 881985"/>
                        <a:gd name="connsiteX0" fmla="*/ 25969 w 355026"/>
                        <a:gd name="connsiteY0" fmla="*/ 881985 h 881985"/>
                        <a:gd name="connsiteX1" fmla="*/ 165 w 355026"/>
                        <a:gd name="connsiteY1" fmla="*/ 490842 h 881985"/>
                        <a:gd name="connsiteX2" fmla="*/ 50971 w 355026"/>
                        <a:gd name="connsiteY2" fmla="*/ 266459 h 881985"/>
                        <a:gd name="connsiteX3" fmla="*/ 176884 w 355026"/>
                        <a:gd name="connsiteY3" fmla="*/ 47745 h 881985"/>
                        <a:gd name="connsiteX4" fmla="*/ 307282 w 355026"/>
                        <a:gd name="connsiteY4" fmla="*/ 12805 h 881985"/>
                        <a:gd name="connsiteX5" fmla="*/ 335710 w 355026"/>
                        <a:gd name="connsiteY5" fmla="*/ 37879 h 881985"/>
                        <a:gd name="connsiteX6" fmla="*/ 342222 w 355026"/>
                        <a:gd name="connsiteY6" fmla="*/ 143203 h 881985"/>
                        <a:gd name="connsiteX7" fmla="*/ 209676 w 355026"/>
                        <a:gd name="connsiteY7" fmla="*/ 372778 h 881985"/>
                        <a:gd name="connsiteX8" fmla="*/ 215226 w 355026"/>
                        <a:gd name="connsiteY8" fmla="*/ 816544 h 881985"/>
                        <a:gd name="connsiteX0" fmla="*/ 25969 w 355026"/>
                        <a:gd name="connsiteY0" fmla="*/ 881985 h 881985"/>
                        <a:gd name="connsiteX1" fmla="*/ 165 w 355026"/>
                        <a:gd name="connsiteY1" fmla="*/ 490842 h 881985"/>
                        <a:gd name="connsiteX2" fmla="*/ 50971 w 355026"/>
                        <a:gd name="connsiteY2" fmla="*/ 266459 h 881985"/>
                        <a:gd name="connsiteX3" fmla="*/ 176884 w 355026"/>
                        <a:gd name="connsiteY3" fmla="*/ 47745 h 881985"/>
                        <a:gd name="connsiteX4" fmla="*/ 307282 w 355026"/>
                        <a:gd name="connsiteY4" fmla="*/ 12805 h 881985"/>
                        <a:gd name="connsiteX5" fmla="*/ 335710 w 355026"/>
                        <a:gd name="connsiteY5" fmla="*/ 37879 h 881985"/>
                        <a:gd name="connsiteX6" fmla="*/ 342222 w 355026"/>
                        <a:gd name="connsiteY6" fmla="*/ 143203 h 881985"/>
                        <a:gd name="connsiteX7" fmla="*/ 209676 w 355026"/>
                        <a:gd name="connsiteY7" fmla="*/ 372778 h 881985"/>
                        <a:gd name="connsiteX8" fmla="*/ 215226 w 355026"/>
                        <a:gd name="connsiteY8" fmla="*/ 816544 h 881985"/>
                        <a:gd name="connsiteX0" fmla="*/ 27264 w 356321"/>
                        <a:gd name="connsiteY0" fmla="*/ 881985 h 881985"/>
                        <a:gd name="connsiteX1" fmla="*/ 1460 w 356321"/>
                        <a:gd name="connsiteY1" fmla="*/ 490842 h 881985"/>
                        <a:gd name="connsiteX2" fmla="*/ 52266 w 356321"/>
                        <a:gd name="connsiteY2" fmla="*/ 266459 h 881985"/>
                        <a:gd name="connsiteX3" fmla="*/ 178179 w 356321"/>
                        <a:gd name="connsiteY3" fmla="*/ 47745 h 881985"/>
                        <a:gd name="connsiteX4" fmla="*/ 308577 w 356321"/>
                        <a:gd name="connsiteY4" fmla="*/ 12805 h 881985"/>
                        <a:gd name="connsiteX5" fmla="*/ 337005 w 356321"/>
                        <a:gd name="connsiteY5" fmla="*/ 37879 h 881985"/>
                        <a:gd name="connsiteX6" fmla="*/ 343517 w 356321"/>
                        <a:gd name="connsiteY6" fmla="*/ 143203 h 881985"/>
                        <a:gd name="connsiteX7" fmla="*/ 210971 w 356321"/>
                        <a:gd name="connsiteY7" fmla="*/ 372778 h 881985"/>
                        <a:gd name="connsiteX8" fmla="*/ 216521 w 356321"/>
                        <a:gd name="connsiteY8" fmla="*/ 816544 h 881985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7246 w 357046"/>
                        <a:gd name="connsiteY8" fmla="*/ 816544 h 881374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7246 w 357046"/>
                        <a:gd name="connsiteY8" fmla="*/ 816544 h 881374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7246 w 357046"/>
                        <a:gd name="connsiteY8" fmla="*/ 816544 h 881374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7246 w 357046"/>
                        <a:gd name="connsiteY8" fmla="*/ 816544 h 881374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4450 w 357046"/>
                        <a:gd name="connsiteY8" fmla="*/ 766421 h 881374"/>
                        <a:gd name="connsiteX0" fmla="*/ 20916 w 357046"/>
                        <a:gd name="connsiteY0" fmla="*/ 881281 h 881281"/>
                        <a:gd name="connsiteX1" fmla="*/ 2185 w 357046"/>
                        <a:gd name="connsiteY1" fmla="*/ 490749 h 881281"/>
                        <a:gd name="connsiteX2" fmla="*/ 52991 w 357046"/>
                        <a:gd name="connsiteY2" fmla="*/ 266366 h 881281"/>
                        <a:gd name="connsiteX3" fmla="*/ 178904 w 357046"/>
                        <a:gd name="connsiteY3" fmla="*/ 47652 h 881281"/>
                        <a:gd name="connsiteX4" fmla="*/ 309302 w 357046"/>
                        <a:gd name="connsiteY4" fmla="*/ 12712 h 881281"/>
                        <a:gd name="connsiteX5" fmla="*/ 337730 w 357046"/>
                        <a:gd name="connsiteY5" fmla="*/ 37786 h 881281"/>
                        <a:gd name="connsiteX6" fmla="*/ 344242 w 357046"/>
                        <a:gd name="connsiteY6" fmla="*/ 143110 h 881281"/>
                        <a:gd name="connsiteX7" fmla="*/ 211696 w 357046"/>
                        <a:gd name="connsiteY7" fmla="*/ 372685 h 881281"/>
                        <a:gd name="connsiteX8" fmla="*/ 214450 w 357046"/>
                        <a:gd name="connsiteY8" fmla="*/ 766328 h 881281"/>
                        <a:gd name="connsiteX0" fmla="*/ 20916 w 357046"/>
                        <a:gd name="connsiteY0" fmla="*/ 879964 h 879964"/>
                        <a:gd name="connsiteX1" fmla="*/ 2185 w 357046"/>
                        <a:gd name="connsiteY1" fmla="*/ 489432 h 879964"/>
                        <a:gd name="connsiteX2" fmla="*/ 52991 w 357046"/>
                        <a:gd name="connsiteY2" fmla="*/ 265049 h 879964"/>
                        <a:gd name="connsiteX3" fmla="*/ 178904 w 357046"/>
                        <a:gd name="connsiteY3" fmla="*/ 46335 h 879964"/>
                        <a:gd name="connsiteX4" fmla="*/ 309302 w 357046"/>
                        <a:gd name="connsiteY4" fmla="*/ 11395 h 879964"/>
                        <a:gd name="connsiteX5" fmla="*/ 337730 w 357046"/>
                        <a:gd name="connsiteY5" fmla="*/ 36469 h 879964"/>
                        <a:gd name="connsiteX6" fmla="*/ 344242 w 357046"/>
                        <a:gd name="connsiteY6" fmla="*/ 141793 h 879964"/>
                        <a:gd name="connsiteX7" fmla="*/ 211696 w 357046"/>
                        <a:gd name="connsiteY7" fmla="*/ 371368 h 879964"/>
                        <a:gd name="connsiteX8" fmla="*/ 214450 w 357046"/>
                        <a:gd name="connsiteY8" fmla="*/ 765011 h 879964"/>
                        <a:gd name="connsiteX0" fmla="*/ 20916 w 357046"/>
                        <a:gd name="connsiteY0" fmla="*/ 877573 h 877573"/>
                        <a:gd name="connsiteX1" fmla="*/ 2185 w 357046"/>
                        <a:gd name="connsiteY1" fmla="*/ 487041 h 877573"/>
                        <a:gd name="connsiteX2" fmla="*/ 52991 w 357046"/>
                        <a:gd name="connsiteY2" fmla="*/ 262658 h 877573"/>
                        <a:gd name="connsiteX3" fmla="*/ 187706 w 357046"/>
                        <a:gd name="connsiteY3" fmla="*/ 57530 h 877573"/>
                        <a:gd name="connsiteX4" fmla="*/ 309302 w 357046"/>
                        <a:gd name="connsiteY4" fmla="*/ 9004 h 877573"/>
                        <a:gd name="connsiteX5" fmla="*/ 337730 w 357046"/>
                        <a:gd name="connsiteY5" fmla="*/ 34078 h 877573"/>
                        <a:gd name="connsiteX6" fmla="*/ 344242 w 357046"/>
                        <a:gd name="connsiteY6" fmla="*/ 139402 h 877573"/>
                        <a:gd name="connsiteX7" fmla="*/ 211696 w 357046"/>
                        <a:gd name="connsiteY7" fmla="*/ 368977 h 877573"/>
                        <a:gd name="connsiteX8" fmla="*/ 214450 w 357046"/>
                        <a:gd name="connsiteY8" fmla="*/ 762620 h 877573"/>
                        <a:gd name="connsiteX0" fmla="*/ 20916 w 357046"/>
                        <a:gd name="connsiteY0" fmla="*/ 877573 h 877573"/>
                        <a:gd name="connsiteX1" fmla="*/ 2185 w 357046"/>
                        <a:gd name="connsiteY1" fmla="*/ 487041 h 877573"/>
                        <a:gd name="connsiteX2" fmla="*/ 52991 w 357046"/>
                        <a:gd name="connsiteY2" fmla="*/ 262658 h 877573"/>
                        <a:gd name="connsiteX3" fmla="*/ 187706 w 357046"/>
                        <a:gd name="connsiteY3" fmla="*/ 57530 h 877573"/>
                        <a:gd name="connsiteX4" fmla="*/ 309302 w 357046"/>
                        <a:gd name="connsiteY4" fmla="*/ 9004 h 877573"/>
                        <a:gd name="connsiteX5" fmla="*/ 337730 w 357046"/>
                        <a:gd name="connsiteY5" fmla="*/ 34078 h 877573"/>
                        <a:gd name="connsiteX6" fmla="*/ 344242 w 357046"/>
                        <a:gd name="connsiteY6" fmla="*/ 139402 h 877573"/>
                        <a:gd name="connsiteX7" fmla="*/ 211696 w 357046"/>
                        <a:gd name="connsiteY7" fmla="*/ 368977 h 877573"/>
                        <a:gd name="connsiteX8" fmla="*/ 206248 w 357046"/>
                        <a:gd name="connsiteY8" fmla="*/ 696709 h 877573"/>
                        <a:gd name="connsiteX0" fmla="*/ 20916 w 357046"/>
                        <a:gd name="connsiteY0" fmla="*/ 877573 h 877573"/>
                        <a:gd name="connsiteX1" fmla="*/ 2185 w 357046"/>
                        <a:gd name="connsiteY1" fmla="*/ 487041 h 877573"/>
                        <a:gd name="connsiteX2" fmla="*/ 52991 w 357046"/>
                        <a:gd name="connsiteY2" fmla="*/ 262658 h 877573"/>
                        <a:gd name="connsiteX3" fmla="*/ 187706 w 357046"/>
                        <a:gd name="connsiteY3" fmla="*/ 57530 h 877573"/>
                        <a:gd name="connsiteX4" fmla="*/ 309302 w 357046"/>
                        <a:gd name="connsiteY4" fmla="*/ 9004 h 877573"/>
                        <a:gd name="connsiteX5" fmla="*/ 337730 w 357046"/>
                        <a:gd name="connsiteY5" fmla="*/ 34078 h 877573"/>
                        <a:gd name="connsiteX6" fmla="*/ 344242 w 357046"/>
                        <a:gd name="connsiteY6" fmla="*/ 139402 h 877573"/>
                        <a:gd name="connsiteX7" fmla="*/ 211696 w 357046"/>
                        <a:gd name="connsiteY7" fmla="*/ 368977 h 877573"/>
                        <a:gd name="connsiteX8" fmla="*/ 210140 w 357046"/>
                        <a:gd name="connsiteY8" fmla="*/ 725905 h 87757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57046" h="877573">
                          <a:moveTo>
                            <a:pt x="20916" y="877573"/>
                          </a:moveTo>
                          <a:cubicBezTo>
                            <a:pt x="2901" y="740678"/>
                            <a:pt x="-3920" y="606175"/>
                            <a:pt x="2185" y="487041"/>
                          </a:cubicBezTo>
                          <a:cubicBezTo>
                            <a:pt x="-375" y="432092"/>
                            <a:pt x="27143" y="314016"/>
                            <a:pt x="52991" y="262658"/>
                          </a:cubicBezTo>
                          <a:cubicBezTo>
                            <a:pt x="94962" y="189753"/>
                            <a:pt x="145838" y="96239"/>
                            <a:pt x="187706" y="57530"/>
                          </a:cubicBezTo>
                          <a:cubicBezTo>
                            <a:pt x="229574" y="18821"/>
                            <a:pt x="263645" y="-17357"/>
                            <a:pt x="309302" y="9004"/>
                          </a:cubicBezTo>
                          <a:cubicBezTo>
                            <a:pt x="320716" y="15594"/>
                            <a:pt x="330254" y="24185"/>
                            <a:pt x="337730" y="34078"/>
                          </a:cubicBezTo>
                          <a:cubicBezTo>
                            <a:pt x="360155" y="63759"/>
                            <a:pt x="364012" y="105159"/>
                            <a:pt x="344242" y="139402"/>
                          </a:cubicBezTo>
                          <a:lnTo>
                            <a:pt x="211696" y="368977"/>
                          </a:lnTo>
                          <a:cubicBezTo>
                            <a:pt x="172837" y="526209"/>
                            <a:pt x="200399" y="652836"/>
                            <a:pt x="210140" y="725905"/>
                          </a:cubicBezTo>
                        </a:path>
                      </a:pathLst>
                    </a:custGeom>
                    <a:solidFill>
                      <a:srgbClr val="FFCC99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13" name="フリーフォーム: 図形 612">
                      <a:extLst>
                        <a:ext uri="{FF2B5EF4-FFF2-40B4-BE49-F238E27FC236}">
                          <a16:creationId xmlns:a16="http://schemas.microsoft.com/office/drawing/2014/main" id="{3032627A-F7ED-47B4-B4D3-E93C68057655}"/>
                        </a:ext>
                      </a:extLst>
                    </p:cNvPr>
                    <p:cNvSpPr/>
                    <p:nvPr/>
                  </p:nvSpPr>
                  <p:spPr>
                    <a:xfrm rot="19623778">
                      <a:off x="641794" y="4198085"/>
                      <a:ext cx="119166" cy="369492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  <a:gd name="connsiteX0" fmla="*/ 22876 w 111268"/>
                        <a:gd name="connsiteY0" fmla="*/ 4618 h 438031"/>
                        <a:gd name="connsiteX1" fmla="*/ 88125 w 111268"/>
                        <a:gd name="connsiteY1" fmla="*/ 103057 h 438031"/>
                        <a:gd name="connsiteX2" fmla="*/ 111268 w 111268"/>
                        <a:gd name="connsiteY2" fmla="*/ 353740 h 438031"/>
                        <a:gd name="connsiteX3" fmla="*/ 51446 w 111268"/>
                        <a:gd name="connsiteY3" fmla="*/ 438031 h 438031"/>
                        <a:gd name="connsiteX4" fmla="*/ 49728 w 111268"/>
                        <a:gd name="connsiteY4" fmla="*/ 435242 h 438031"/>
                        <a:gd name="connsiteX5" fmla="*/ 53619 w 111268"/>
                        <a:gd name="connsiteY5" fmla="*/ 91383 h 438031"/>
                        <a:gd name="connsiteX6" fmla="*/ 14742 w 111268"/>
                        <a:gd name="connsiteY6" fmla="*/ 8944 h 438031"/>
                        <a:gd name="connsiteX7" fmla="*/ 0 w 111268"/>
                        <a:gd name="connsiteY7" fmla="*/ 0 h 438031"/>
                        <a:gd name="connsiteX8" fmla="*/ 22876 w 111268"/>
                        <a:gd name="connsiteY8" fmla="*/ 4618 h 438031"/>
                        <a:gd name="connsiteX0" fmla="*/ 22876 w 111268"/>
                        <a:gd name="connsiteY0" fmla="*/ 4618 h 438031"/>
                        <a:gd name="connsiteX1" fmla="*/ 88125 w 111268"/>
                        <a:gd name="connsiteY1" fmla="*/ 103057 h 438031"/>
                        <a:gd name="connsiteX2" fmla="*/ 111268 w 111268"/>
                        <a:gd name="connsiteY2" fmla="*/ 353740 h 438031"/>
                        <a:gd name="connsiteX3" fmla="*/ 51446 w 111268"/>
                        <a:gd name="connsiteY3" fmla="*/ 438031 h 438031"/>
                        <a:gd name="connsiteX4" fmla="*/ 88063 w 111268"/>
                        <a:gd name="connsiteY4" fmla="*/ 354747 h 438031"/>
                        <a:gd name="connsiteX5" fmla="*/ 53619 w 111268"/>
                        <a:gd name="connsiteY5" fmla="*/ 91383 h 438031"/>
                        <a:gd name="connsiteX6" fmla="*/ 14742 w 111268"/>
                        <a:gd name="connsiteY6" fmla="*/ 8944 h 438031"/>
                        <a:gd name="connsiteX7" fmla="*/ 0 w 111268"/>
                        <a:gd name="connsiteY7" fmla="*/ 0 h 438031"/>
                        <a:gd name="connsiteX8" fmla="*/ 22876 w 111268"/>
                        <a:gd name="connsiteY8" fmla="*/ 4618 h 438031"/>
                        <a:gd name="connsiteX0" fmla="*/ 22876 w 111268"/>
                        <a:gd name="connsiteY0" fmla="*/ 4618 h 354747"/>
                        <a:gd name="connsiteX1" fmla="*/ 88125 w 111268"/>
                        <a:gd name="connsiteY1" fmla="*/ 103057 h 354747"/>
                        <a:gd name="connsiteX2" fmla="*/ 111268 w 111268"/>
                        <a:gd name="connsiteY2" fmla="*/ 353740 h 354747"/>
                        <a:gd name="connsiteX3" fmla="*/ 88063 w 111268"/>
                        <a:gd name="connsiteY3" fmla="*/ 354747 h 354747"/>
                        <a:gd name="connsiteX4" fmla="*/ 53619 w 111268"/>
                        <a:gd name="connsiteY4" fmla="*/ 91383 h 354747"/>
                        <a:gd name="connsiteX5" fmla="*/ 14742 w 111268"/>
                        <a:gd name="connsiteY5" fmla="*/ 8944 h 354747"/>
                        <a:gd name="connsiteX6" fmla="*/ 0 w 111268"/>
                        <a:gd name="connsiteY6" fmla="*/ 0 h 354747"/>
                        <a:gd name="connsiteX7" fmla="*/ 22876 w 111268"/>
                        <a:gd name="connsiteY7" fmla="*/ 4618 h 354747"/>
                        <a:gd name="connsiteX0" fmla="*/ 22876 w 111268"/>
                        <a:gd name="connsiteY0" fmla="*/ 4618 h 353740"/>
                        <a:gd name="connsiteX1" fmla="*/ 88125 w 111268"/>
                        <a:gd name="connsiteY1" fmla="*/ 103057 h 353740"/>
                        <a:gd name="connsiteX2" fmla="*/ 111268 w 111268"/>
                        <a:gd name="connsiteY2" fmla="*/ 353740 h 353740"/>
                        <a:gd name="connsiteX3" fmla="*/ 82099 w 111268"/>
                        <a:gd name="connsiteY3" fmla="*/ 344363 h 353740"/>
                        <a:gd name="connsiteX4" fmla="*/ 53619 w 111268"/>
                        <a:gd name="connsiteY4" fmla="*/ 91383 h 353740"/>
                        <a:gd name="connsiteX5" fmla="*/ 14742 w 111268"/>
                        <a:gd name="connsiteY5" fmla="*/ 8944 h 353740"/>
                        <a:gd name="connsiteX6" fmla="*/ 0 w 111268"/>
                        <a:gd name="connsiteY6" fmla="*/ 0 h 353740"/>
                        <a:gd name="connsiteX7" fmla="*/ 22876 w 111268"/>
                        <a:gd name="connsiteY7" fmla="*/ 4618 h 35374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1268" h="353740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111268" y="353740"/>
                          </a:lnTo>
                          <a:lnTo>
                            <a:pt x="82099" y="344363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lnTo>
                            <a:pt x="22876" y="4618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586" name="四角形: 上の 2 つの角を丸める 585">
                  <a:extLst>
                    <a:ext uri="{FF2B5EF4-FFF2-40B4-BE49-F238E27FC236}">
                      <a16:creationId xmlns:a16="http://schemas.microsoft.com/office/drawing/2014/main" id="{DAAD9D94-858B-4B95-A05B-E8E14AA6B8ED}"/>
                    </a:ext>
                  </a:extLst>
                </p:cNvPr>
                <p:cNvSpPr/>
                <p:nvPr/>
              </p:nvSpPr>
              <p:spPr>
                <a:xfrm rot="7200000">
                  <a:off x="7456255" y="5783419"/>
                  <a:ext cx="237660" cy="69959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pattFill prst="trellis">
                  <a:fgClr>
                    <a:srgbClr val="002060"/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87" name="グループ化 586">
                  <a:extLst>
                    <a:ext uri="{FF2B5EF4-FFF2-40B4-BE49-F238E27FC236}">
                      <a16:creationId xmlns:a16="http://schemas.microsoft.com/office/drawing/2014/main" id="{2B1B9CD4-69CC-497E-A740-7CC9D965B1CD}"/>
                    </a:ext>
                  </a:extLst>
                </p:cNvPr>
                <p:cNvGrpSpPr/>
                <p:nvPr/>
              </p:nvGrpSpPr>
              <p:grpSpPr>
                <a:xfrm>
                  <a:off x="7440733" y="4095129"/>
                  <a:ext cx="1127826" cy="2351366"/>
                  <a:chOff x="6862763" y="4095129"/>
                  <a:chExt cx="1127826" cy="2351366"/>
                </a:xfrm>
              </p:grpSpPr>
              <p:sp>
                <p:nvSpPr>
                  <p:cNvPr id="589" name="フリーフォーム: 図形 588">
                    <a:extLst>
                      <a:ext uri="{FF2B5EF4-FFF2-40B4-BE49-F238E27FC236}">
                        <a16:creationId xmlns:a16="http://schemas.microsoft.com/office/drawing/2014/main" id="{96DA83A9-F776-4967-8E86-D7FF877090A3}"/>
                      </a:ext>
                    </a:extLst>
                  </p:cNvPr>
                  <p:cNvSpPr/>
                  <p:nvPr/>
                </p:nvSpPr>
                <p:spPr>
                  <a:xfrm>
                    <a:off x="7292229" y="5086048"/>
                    <a:ext cx="248020" cy="361687"/>
                  </a:xfrm>
                  <a:custGeom>
                    <a:avLst/>
                    <a:gdLst>
                      <a:gd name="connsiteX0" fmla="*/ 22650 w 248020"/>
                      <a:gd name="connsiteY0" fmla="*/ 0 h 258102"/>
                      <a:gd name="connsiteX1" fmla="*/ 225369 w 248020"/>
                      <a:gd name="connsiteY1" fmla="*/ 0 h 258102"/>
                      <a:gd name="connsiteX2" fmla="*/ 248020 w 248020"/>
                      <a:gd name="connsiteY2" fmla="*/ 258102 h 258102"/>
                      <a:gd name="connsiteX3" fmla="*/ 0 w 248020"/>
                      <a:gd name="connsiteY3" fmla="*/ 258102 h 2581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48020" h="258102">
                        <a:moveTo>
                          <a:pt x="22650" y="0"/>
                        </a:moveTo>
                        <a:lnTo>
                          <a:pt x="225369" y="0"/>
                        </a:lnTo>
                        <a:lnTo>
                          <a:pt x="248020" y="258102"/>
                        </a:lnTo>
                        <a:lnTo>
                          <a:pt x="0" y="258102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90" name="フリーフォーム: 図形 589">
                    <a:extLst>
                      <a:ext uri="{FF2B5EF4-FFF2-40B4-BE49-F238E27FC236}">
                        <a16:creationId xmlns:a16="http://schemas.microsoft.com/office/drawing/2014/main" id="{66ED9A91-8C85-4D15-8D94-0D7D56E42A46}"/>
                      </a:ext>
                    </a:extLst>
                  </p:cNvPr>
                  <p:cNvSpPr/>
                  <p:nvPr/>
                </p:nvSpPr>
                <p:spPr>
                  <a:xfrm>
                    <a:off x="7306516" y="5112750"/>
                    <a:ext cx="135732" cy="223973"/>
                  </a:xfrm>
                  <a:custGeom>
                    <a:avLst/>
                    <a:gdLst>
                      <a:gd name="connsiteX0" fmla="*/ 152408 w 161003"/>
                      <a:gd name="connsiteY0" fmla="*/ 0 h 223973"/>
                      <a:gd name="connsiteX1" fmla="*/ 9452 w 161003"/>
                      <a:gd name="connsiteY1" fmla="*/ 219737 h 223973"/>
                      <a:gd name="connsiteX2" fmla="*/ 0 w 161003"/>
                      <a:gd name="connsiteY2" fmla="*/ 223973 h 223973"/>
                      <a:gd name="connsiteX3" fmla="*/ 4657 w 161003"/>
                      <a:gd name="connsiteY3" fmla="*/ 149621 h 223973"/>
                      <a:gd name="connsiteX4" fmla="*/ 85033 w 161003"/>
                      <a:gd name="connsiteY4" fmla="*/ 89394 h 223973"/>
                      <a:gd name="connsiteX5" fmla="*/ 152408 w 161003"/>
                      <a:gd name="connsiteY5" fmla="*/ 0 h 2239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61003" h="223973">
                        <a:moveTo>
                          <a:pt x="152408" y="0"/>
                        </a:moveTo>
                        <a:cubicBezTo>
                          <a:pt x="185219" y="56830"/>
                          <a:pt x="121216" y="155210"/>
                          <a:pt x="9452" y="219737"/>
                        </a:cubicBezTo>
                        <a:lnTo>
                          <a:pt x="0" y="223973"/>
                        </a:lnTo>
                        <a:lnTo>
                          <a:pt x="4657" y="149621"/>
                        </a:lnTo>
                        <a:lnTo>
                          <a:pt x="85033" y="89394"/>
                        </a:lnTo>
                        <a:cubicBezTo>
                          <a:pt x="114612" y="60564"/>
                          <a:pt x="137872" y="29985"/>
                          <a:pt x="152408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591" name="フリーフォーム: 図形 590">
                    <a:extLst>
                      <a:ext uri="{FF2B5EF4-FFF2-40B4-BE49-F238E27FC236}">
                        <a16:creationId xmlns:a16="http://schemas.microsoft.com/office/drawing/2014/main" id="{E1F52F2C-C089-4536-97E3-AB427EC6D4C6}"/>
                      </a:ext>
                    </a:extLst>
                  </p:cNvPr>
                  <p:cNvSpPr/>
                  <p:nvPr/>
                </p:nvSpPr>
                <p:spPr>
                  <a:xfrm>
                    <a:off x="6911091" y="4266450"/>
                    <a:ext cx="918380" cy="1033765"/>
                  </a:xfrm>
                  <a:custGeom>
                    <a:avLst/>
                    <a:gdLst>
                      <a:gd name="connsiteX0" fmla="*/ 507499 w 940466"/>
                      <a:gd name="connsiteY0" fmla="*/ 0 h 1034670"/>
                      <a:gd name="connsiteX1" fmla="*/ 939767 w 940466"/>
                      <a:gd name="connsiteY1" fmla="*/ 489417 h 1034670"/>
                      <a:gd name="connsiteX2" fmla="*/ 617792 w 940466"/>
                      <a:gd name="connsiteY2" fmla="*/ 985344 h 1034670"/>
                      <a:gd name="connsiteX3" fmla="*/ 546354 w 940466"/>
                      <a:gd name="connsiteY3" fmla="*/ 830563 h 1034670"/>
                      <a:gd name="connsiteX4" fmla="*/ 243973 w 940466"/>
                      <a:gd name="connsiteY4" fmla="*/ 1033660 h 1034670"/>
                      <a:gd name="connsiteX5" fmla="*/ 90768 w 940466"/>
                      <a:gd name="connsiteY5" fmla="*/ 907892 h 1034670"/>
                      <a:gd name="connsiteX6" fmla="*/ 86786 w 940466"/>
                      <a:gd name="connsiteY6" fmla="*/ 894624 h 1034670"/>
                      <a:gd name="connsiteX7" fmla="*/ 92123 w 940466"/>
                      <a:gd name="connsiteY7" fmla="*/ 893038 h 1034670"/>
                      <a:gd name="connsiteX8" fmla="*/ 125336 w 940466"/>
                      <a:gd name="connsiteY8" fmla="*/ 870299 h 1034670"/>
                      <a:gd name="connsiteX9" fmla="*/ 92123 w 940466"/>
                      <a:gd name="connsiteY9" fmla="*/ 875066 h 1034670"/>
                      <a:gd name="connsiteX10" fmla="*/ 81632 w 940466"/>
                      <a:gd name="connsiteY10" fmla="*/ 877453 h 1034670"/>
                      <a:gd name="connsiteX11" fmla="*/ 72942 w 940466"/>
                      <a:gd name="connsiteY11" fmla="*/ 848502 h 1034670"/>
                      <a:gd name="connsiteX12" fmla="*/ 57933 w 940466"/>
                      <a:gd name="connsiteY12" fmla="*/ 772181 h 1034670"/>
                      <a:gd name="connsiteX13" fmla="*/ 58 w 940466"/>
                      <a:gd name="connsiteY13" fmla="*/ 739896 h 1034670"/>
                      <a:gd name="connsiteX14" fmla="*/ 66191 w 940466"/>
                      <a:gd name="connsiteY14" fmla="*/ 561386 h 1034670"/>
                      <a:gd name="connsiteX15" fmla="*/ 46067 w 940466"/>
                      <a:gd name="connsiteY15" fmla="*/ 445833 h 1034670"/>
                      <a:gd name="connsiteX16" fmla="*/ 44355 w 940466"/>
                      <a:gd name="connsiteY16" fmla="*/ 377474 h 1034670"/>
                      <a:gd name="connsiteX17" fmla="*/ 507499 w 940466"/>
                      <a:gd name="connsiteY17" fmla="*/ 0 h 1034670"/>
                      <a:gd name="connsiteX0" fmla="*/ 546354 w 940466"/>
                      <a:gd name="connsiteY0" fmla="*/ 830563 h 1034670"/>
                      <a:gd name="connsiteX1" fmla="*/ 243973 w 940466"/>
                      <a:gd name="connsiteY1" fmla="*/ 1033660 h 1034670"/>
                      <a:gd name="connsiteX2" fmla="*/ 90768 w 940466"/>
                      <a:gd name="connsiteY2" fmla="*/ 907892 h 1034670"/>
                      <a:gd name="connsiteX3" fmla="*/ 86786 w 940466"/>
                      <a:gd name="connsiteY3" fmla="*/ 894624 h 1034670"/>
                      <a:gd name="connsiteX4" fmla="*/ 92123 w 940466"/>
                      <a:gd name="connsiteY4" fmla="*/ 893038 h 1034670"/>
                      <a:gd name="connsiteX5" fmla="*/ 125336 w 940466"/>
                      <a:gd name="connsiteY5" fmla="*/ 870299 h 1034670"/>
                      <a:gd name="connsiteX6" fmla="*/ 92123 w 940466"/>
                      <a:gd name="connsiteY6" fmla="*/ 875066 h 1034670"/>
                      <a:gd name="connsiteX7" fmla="*/ 81632 w 940466"/>
                      <a:gd name="connsiteY7" fmla="*/ 877453 h 1034670"/>
                      <a:gd name="connsiteX8" fmla="*/ 72942 w 940466"/>
                      <a:gd name="connsiteY8" fmla="*/ 848502 h 1034670"/>
                      <a:gd name="connsiteX9" fmla="*/ 57933 w 940466"/>
                      <a:gd name="connsiteY9" fmla="*/ 772181 h 1034670"/>
                      <a:gd name="connsiteX10" fmla="*/ 58 w 940466"/>
                      <a:gd name="connsiteY10" fmla="*/ 739896 h 1034670"/>
                      <a:gd name="connsiteX11" fmla="*/ 66191 w 940466"/>
                      <a:gd name="connsiteY11" fmla="*/ 561386 h 1034670"/>
                      <a:gd name="connsiteX12" fmla="*/ 46067 w 940466"/>
                      <a:gd name="connsiteY12" fmla="*/ 445833 h 1034670"/>
                      <a:gd name="connsiteX13" fmla="*/ 44355 w 940466"/>
                      <a:gd name="connsiteY13" fmla="*/ 377474 h 1034670"/>
                      <a:gd name="connsiteX14" fmla="*/ 507499 w 940466"/>
                      <a:gd name="connsiteY14" fmla="*/ 0 h 1034670"/>
                      <a:gd name="connsiteX15" fmla="*/ 939767 w 940466"/>
                      <a:gd name="connsiteY15" fmla="*/ 489417 h 1034670"/>
                      <a:gd name="connsiteX16" fmla="*/ 617792 w 940466"/>
                      <a:gd name="connsiteY16" fmla="*/ 985344 h 1034670"/>
                      <a:gd name="connsiteX17" fmla="*/ 637794 w 940466"/>
                      <a:gd name="connsiteY17" fmla="*/ 922003 h 1034670"/>
                      <a:gd name="connsiteX0" fmla="*/ 546354 w 940466"/>
                      <a:gd name="connsiteY0" fmla="*/ 830563 h 1034670"/>
                      <a:gd name="connsiteX1" fmla="*/ 243973 w 940466"/>
                      <a:gd name="connsiteY1" fmla="*/ 1033660 h 1034670"/>
                      <a:gd name="connsiteX2" fmla="*/ 90768 w 940466"/>
                      <a:gd name="connsiteY2" fmla="*/ 907892 h 1034670"/>
                      <a:gd name="connsiteX3" fmla="*/ 86786 w 940466"/>
                      <a:gd name="connsiteY3" fmla="*/ 894624 h 1034670"/>
                      <a:gd name="connsiteX4" fmla="*/ 92123 w 940466"/>
                      <a:gd name="connsiteY4" fmla="*/ 893038 h 1034670"/>
                      <a:gd name="connsiteX5" fmla="*/ 125336 w 940466"/>
                      <a:gd name="connsiteY5" fmla="*/ 870299 h 1034670"/>
                      <a:gd name="connsiteX6" fmla="*/ 92123 w 940466"/>
                      <a:gd name="connsiteY6" fmla="*/ 875066 h 1034670"/>
                      <a:gd name="connsiteX7" fmla="*/ 81632 w 940466"/>
                      <a:gd name="connsiteY7" fmla="*/ 877453 h 1034670"/>
                      <a:gd name="connsiteX8" fmla="*/ 72942 w 940466"/>
                      <a:gd name="connsiteY8" fmla="*/ 848502 h 1034670"/>
                      <a:gd name="connsiteX9" fmla="*/ 57933 w 940466"/>
                      <a:gd name="connsiteY9" fmla="*/ 772181 h 1034670"/>
                      <a:gd name="connsiteX10" fmla="*/ 58 w 940466"/>
                      <a:gd name="connsiteY10" fmla="*/ 739896 h 1034670"/>
                      <a:gd name="connsiteX11" fmla="*/ 66191 w 940466"/>
                      <a:gd name="connsiteY11" fmla="*/ 561386 h 1034670"/>
                      <a:gd name="connsiteX12" fmla="*/ 46067 w 940466"/>
                      <a:gd name="connsiteY12" fmla="*/ 445833 h 1034670"/>
                      <a:gd name="connsiteX13" fmla="*/ 44355 w 940466"/>
                      <a:gd name="connsiteY13" fmla="*/ 377474 h 1034670"/>
                      <a:gd name="connsiteX14" fmla="*/ 507499 w 940466"/>
                      <a:gd name="connsiteY14" fmla="*/ 0 h 1034670"/>
                      <a:gd name="connsiteX15" fmla="*/ 939767 w 940466"/>
                      <a:gd name="connsiteY15" fmla="*/ 489417 h 1034670"/>
                      <a:gd name="connsiteX16" fmla="*/ 617792 w 940466"/>
                      <a:gd name="connsiteY16" fmla="*/ 985344 h 1034670"/>
                      <a:gd name="connsiteX0" fmla="*/ 546354 w 939806"/>
                      <a:gd name="connsiteY0" fmla="*/ 830563 h 1034670"/>
                      <a:gd name="connsiteX1" fmla="*/ 243973 w 939806"/>
                      <a:gd name="connsiteY1" fmla="*/ 1033660 h 1034670"/>
                      <a:gd name="connsiteX2" fmla="*/ 90768 w 939806"/>
                      <a:gd name="connsiteY2" fmla="*/ 907892 h 1034670"/>
                      <a:gd name="connsiteX3" fmla="*/ 86786 w 939806"/>
                      <a:gd name="connsiteY3" fmla="*/ 894624 h 1034670"/>
                      <a:gd name="connsiteX4" fmla="*/ 92123 w 939806"/>
                      <a:gd name="connsiteY4" fmla="*/ 893038 h 1034670"/>
                      <a:gd name="connsiteX5" fmla="*/ 125336 w 939806"/>
                      <a:gd name="connsiteY5" fmla="*/ 870299 h 1034670"/>
                      <a:gd name="connsiteX6" fmla="*/ 92123 w 939806"/>
                      <a:gd name="connsiteY6" fmla="*/ 875066 h 1034670"/>
                      <a:gd name="connsiteX7" fmla="*/ 81632 w 939806"/>
                      <a:gd name="connsiteY7" fmla="*/ 877453 h 1034670"/>
                      <a:gd name="connsiteX8" fmla="*/ 72942 w 939806"/>
                      <a:gd name="connsiteY8" fmla="*/ 848502 h 1034670"/>
                      <a:gd name="connsiteX9" fmla="*/ 57933 w 939806"/>
                      <a:gd name="connsiteY9" fmla="*/ 772181 h 1034670"/>
                      <a:gd name="connsiteX10" fmla="*/ 58 w 939806"/>
                      <a:gd name="connsiteY10" fmla="*/ 739896 h 1034670"/>
                      <a:gd name="connsiteX11" fmla="*/ 66191 w 939806"/>
                      <a:gd name="connsiteY11" fmla="*/ 561386 h 1034670"/>
                      <a:gd name="connsiteX12" fmla="*/ 46067 w 939806"/>
                      <a:gd name="connsiteY12" fmla="*/ 445833 h 1034670"/>
                      <a:gd name="connsiteX13" fmla="*/ 44355 w 939806"/>
                      <a:gd name="connsiteY13" fmla="*/ 377474 h 1034670"/>
                      <a:gd name="connsiteX14" fmla="*/ 507499 w 939806"/>
                      <a:gd name="connsiteY14" fmla="*/ 0 h 1034670"/>
                      <a:gd name="connsiteX15" fmla="*/ 939767 w 939806"/>
                      <a:gd name="connsiteY15" fmla="*/ 489417 h 1034670"/>
                      <a:gd name="connsiteX16" fmla="*/ 617792 w 939806"/>
                      <a:gd name="connsiteY16" fmla="*/ 985344 h 1034670"/>
                      <a:gd name="connsiteX0" fmla="*/ 546354 w 918380"/>
                      <a:gd name="connsiteY0" fmla="*/ 830563 h 1034670"/>
                      <a:gd name="connsiteX1" fmla="*/ 243973 w 918380"/>
                      <a:gd name="connsiteY1" fmla="*/ 1033660 h 1034670"/>
                      <a:gd name="connsiteX2" fmla="*/ 90768 w 918380"/>
                      <a:gd name="connsiteY2" fmla="*/ 907892 h 1034670"/>
                      <a:gd name="connsiteX3" fmla="*/ 86786 w 918380"/>
                      <a:gd name="connsiteY3" fmla="*/ 894624 h 1034670"/>
                      <a:gd name="connsiteX4" fmla="*/ 92123 w 918380"/>
                      <a:gd name="connsiteY4" fmla="*/ 893038 h 1034670"/>
                      <a:gd name="connsiteX5" fmla="*/ 125336 w 918380"/>
                      <a:gd name="connsiteY5" fmla="*/ 870299 h 1034670"/>
                      <a:gd name="connsiteX6" fmla="*/ 92123 w 918380"/>
                      <a:gd name="connsiteY6" fmla="*/ 875066 h 1034670"/>
                      <a:gd name="connsiteX7" fmla="*/ 81632 w 918380"/>
                      <a:gd name="connsiteY7" fmla="*/ 877453 h 1034670"/>
                      <a:gd name="connsiteX8" fmla="*/ 72942 w 918380"/>
                      <a:gd name="connsiteY8" fmla="*/ 848502 h 1034670"/>
                      <a:gd name="connsiteX9" fmla="*/ 57933 w 918380"/>
                      <a:gd name="connsiteY9" fmla="*/ 772181 h 1034670"/>
                      <a:gd name="connsiteX10" fmla="*/ 58 w 918380"/>
                      <a:gd name="connsiteY10" fmla="*/ 739896 h 1034670"/>
                      <a:gd name="connsiteX11" fmla="*/ 66191 w 918380"/>
                      <a:gd name="connsiteY11" fmla="*/ 561386 h 1034670"/>
                      <a:gd name="connsiteX12" fmla="*/ 46067 w 918380"/>
                      <a:gd name="connsiteY12" fmla="*/ 445833 h 1034670"/>
                      <a:gd name="connsiteX13" fmla="*/ 44355 w 918380"/>
                      <a:gd name="connsiteY13" fmla="*/ 377474 h 1034670"/>
                      <a:gd name="connsiteX14" fmla="*/ 507499 w 918380"/>
                      <a:gd name="connsiteY14" fmla="*/ 0 h 1034670"/>
                      <a:gd name="connsiteX15" fmla="*/ 918336 w 918380"/>
                      <a:gd name="connsiteY15" fmla="*/ 489417 h 1034670"/>
                      <a:gd name="connsiteX16" fmla="*/ 617792 w 918380"/>
                      <a:gd name="connsiteY16" fmla="*/ 985344 h 1034670"/>
                      <a:gd name="connsiteX0" fmla="*/ 546354 w 918380"/>
                      <a:gd name="connsiteY0" fmla="*/ 830563 h 1034670"/>
                      <a:gd name="connsiteX1" fmla="*/ 243973 w 918380"/>
                      <a:gd name="connsiteY1" fmla="*/ 1033660 h 1034670"/>
                      <a:gd name="connsiteX2" fmla="*/ 90768 w 918380"/>
                      <a:gd name="connsiteY2" fmla="*/ 907892 h 1034670"/>
                      <a:gd name="connsiteX3" fmla="*/ 86786 w 918380"/>
                      <a:gd name="connsiteY3" fmla="*/ 894624 h 1034670"/>
                      <a:gd name="connsiteX4" fmla="*/ 125336 w 918380"/>
                      <a:gd name="connsiteY4" fmla="*/ 870299 h 1034670"/>
                      <a:gd name="connsiteX5" fmla="*/ 92123 w 918380"/>
                      <a:gd name="connsiteY5" fmla="*/ 875066 h 1034670"/>
                      <a:gd name="connsiteX6" fmla="*/ 81632 w 918380"/>
                      <a:gd name="connsiteY6" fmla="*/ 877453 h 1034670"/>
                      <a:gd name="connsiteX7" fmla="*/ 72942 w 918380"/>
                      <a:gd name="connsiteY7" fmla="*/ 848502 h 1034670"/>
                      <a:gd name="connsiteX8" fmla="*/ 57933 w 918380"/>
                      <a:gd name="connsiteY8" fmla="*/ 772181 h 1034670"/>
                      <a:gd name="connsiteX9" fmla="*/ 58 w 918380"/>
                      <a:gd name="connsiteY9" fmla="*/ 739896 h 1034670"/>
                      <a:gd name="connsiteX10" fmla="*/ 66191 w 918380"/>
                      <a:gd name="connsiteY10" fmla="*/ 561386 h 1034670"/>
                      <a:gd name="connsiteX11" fmla="*/ 46067 w 918380"/>
                      <a:gd name="connsiteY11" fmla="*/ 445833 h 1034670"/>
                      <a:gd name="connsiteX12" fmla="*/ 44355 w 918380"/>
                      <a:gd name="connsiteY12" fmla="*/ 377474 h 1034670"/>
                      <a:gd name="connsiteX13" fmla="*/ 507499 w 918380"/>
                      <a:gd name="connsiteY13" fmla="*/ 0 h 1034670"/>
                      <a:gd name="connsiteX14" fmla="*/ 918336 w 918380"/>
                      <a:gd name="connsiteY14" fmla="*/ 489417 h 1034670"/>
                      <a:gd name="connsiteX15" fmla="*/ 617792 w 918380"/>
                      <a:gd name="connsiteY15" fmla="*/ 985344 h 1034670"/>
                      <a:gd name="connsiteX0" fmla="*/ 546354 w 918380"/>
                      <a:gd name="connsiteY0" fmla="*/ 830563 h 1034670"/>
                      <a:gd name="connsiteX1" fmla="*/ 243973 w 918380"/>
                      <a:gd name="connsiteY1" fmla="*/ 1033660 h 1034670"/>
                      <a:gd name="connsiteX2" fmla="*/ 90768 w 918380"/>
                      <a:gd name="connsiteY2" fmla="*/ 907892 h 1034670"/>
                      <a:gd name="connsiteX3" fmla="*/ 125336 w 918380"/>
                      <a:gd name="connsiteY3" fmla="*/ 870299 h 1034670"/>
                      <a:gd name="connsiteX4" fmla="*/ 92123 w 918380"/>
                      <a:gd name="connsiteY4" fmla="*/ 875066 h 1034670"/>
                      <a:gd name="connsiteX5" fmla="*/ 81632 w 918380"/>
                      <a:gd name="connsiteY5" fmla="*/ 877453 h 1034670"/>
                      <a:gd name="connsiteX6" fmla="*/ 72942 w 918380"/>
                      <a:gd name="connsiteY6" fmla="*/ 848502 h 1034670"/>
                      <a:gd name="connsiteX7" fmla="*/ 57933 w 918380"/>
                      <a:gd name="connsiteY7" fmla="*/ 772181 h 1034670"/>
                      <a:gd name="connsiteX8" fmla="*/ 58 w 918380"/>
                      <a:gd name="connsiteY8" fmla="*/ 739896 h 1034670"/>
                      <a:gd name="connsiteX9" fmla="*/ 66191 w 918380"/>
                      <a:gd name="connsiteY9" fmla="*/ 561386 h 1034670"/>
                      <a:gd name="connsiteX10" fmla="*/ 46067 w 918380"/>
                      <a:gd name="connsiteY10" fmla="*/ 445833 h 1034670"/>
                      <a:gd name="connsiteX11" fmla="*/ 44355 w 918380"/>
                      <a:gd name="connsiteY11" fmla="*/ 377474 h 1034670"/>
                      <a:gd name="connsiteX12" fmla="*/ 507499 w 918380"/>
                      <a:gd name="connsiteY12" fmla="*/ 0 h 1034670"/>
                      <a:gd name="connsiteX13" fmla="*/ 918336 w 918380"/>
                      <a:gd name="connsiteY13" fmla="*/ 489417 h 1034670"/>
                      <a:gd name="connsiteX14" fmla="*/ 617792 w 918380"/>
                      <a:gd name="connsiteY14" fmla="*/ 985344 h 1034670"/>
                      <a:gd name="connsiteX0" fmla="*/ 546354 w 918380"/>
                      <a:gd name="connsiteY0" fmla="*/ 830563 h 1038649"/>
                      <a:gd name="connsiteX1" fmla="*/ 243973 w 918380"/>
                      <a:gd name="connsiteY1" fmla="*/ 1033660 h 1038649"/>
                      <a:gd name="connsiteX2" fmla="*/ 100293 w 918380"/>
                      <a:gd name="connsiteY2" fmla="*/ 926942 h 1038649"/>
                      <a:gd name="connsiteX3" fmla="*/ 125336 w 918380"/>
                      <a:gd name="connsiteY3" fmla="*/ 870299 h 1038649"/>
                      <a:gd name="connsiteX4" fmla="*/ 92123 w 918380"/>
                      <a:gd name="connsiteY4" fmla="*/ 875066 h 1038649"/>
                      <a:gd name="connsiteX5" fmla="*/ 81632 w 918380"/>
                      <a:gd name="connsiteY5" fmla="*/ 877453 h 1038649"/>
                      <a:gd name="connsiteX6" fmla="*/ 72942 w 918380"/>
                      <a:gd name="connsiteY6" fmla="*/ 848502 h 1038649"/>
                      <a:gd name="connsiteX7" fmla="*/ 57933 w 918380"/>
                      <a:gd name="connsiteY7" fmla="*/ 772181 h 1038649"/>
                      <a:gd name="connsiteX8" fmla="*/ 58 w 918380"/>
                      <a:gd name="connsiteY8" fmla="*/ 739896 h 1038649"/>
                      <a:gd name="connsiteX9" fmla="*/ 66191 w 918380"/>
                      <a:gd name="connsiteY9" fmla="*/ 561386 h 1038649"/>
                      <a:gd name="connsiteX10" fmla="*/ 46067 w 918380"/>
                      <a:gd name="connsiteY10" fmla="*/ 445833 h 1038649"/>
                      <a:gd name="connsiteX11" fmla="*/ 44355 w 918380"/>
                      <a:gd name="connsiteY11" fmla="*/ 377474 h 1038649"/>
                      <a:gd name="connsiteX12" fmla="*/ 507499 w 918380"/>
                      <a:gd name="connsiteY12" fmla="*/ 0 h 1038649"/>
                      <a:gd name="connsiteX13" fmla="*/ 918336 w 918380"/>
                      <a:gd name="connsiteY13" fmla="*/ 489417 h 1038649"/>
                      <a:gd name="connsiteX14" fmla="*/ 617792 w 918380"/>
                      <a:gd name="connsiteY14" fmla="*/ 985344 h 1038649"/>
                      <a:gd name="connsiteX0" fmla="*/ 546354 w 918380"/>
                      <a:gd name="connsiteY0" fmla="*/ 830563 h 1036866"/>
                      <a:gd name="connsiteX1" fmla="*/ 243973 w 918380"/>
                      <a:gd name="connsiteY1" fmla="*/ 1033660 h 1036866"/>
                      <a:gd name="connsiteX2" fmla="*/ 100293 w 918380"/>
                      <a:gd name="connsiteY2" fmla="*/ 926942 h 1036866"/>
                      <a:gd name="connsiteX3" fmla="*/ 125336 w 918380"/>
                      <a:gd name="connsiteY3" fmla="*/ 870299 h 1036866"/>
                      <a:gd name="connsiteX4" fmla="*/ 92123 w 918380"/>
                      <a:gd name="connsiteY4" fmla="*/ 875066 h 1036866"/>
                      <a:gd name="connsiteX5" fmla="*/ 81632 w 918380"/>
                      <a:gd name="connsiteY5" fmla="*/ 877453 h 1036866"/>
                      <a:gd name="connsiteX6" fmla="*/ 72942 w 918380"/>
                      <a:gd name="connsiteY6" fmla="*/ 848502 h 1036866"/>
                      <a:gd name="connsiteX7" fmla="*/ 57933 w 918380"/>
                      <a:gd name="connsiteY7" fmla="*/ 772181 h 1036866"/>
                      <a:gd name="connsiteX8" fmla="*/ 58 w 918380"/>
                      <a:gd name="connsiteY8" fmla="*/ 739896 h 1036866"/>
                      <a:gd name="connsiteX9" fmla="*/ 66191 w 918380"/>
                      <a:gd name="connsiteY9" fmla="*/ 561386 h 1036866"/>
                      <a:gd name="connsiteX10" fmla="*/ 46067 w 918380"/>
                      <a:gd name="connsiteY10" fmla="*/ 445833 h 1036866"/>
                      <a:gd name="connsiteX11" fmla="*/ 44355 w 918380"/>
                      <a:gd name="connsiteY11" fmla="*/ 377474 h 1036866"/>
                      <a:gd name="connsiteX12" fmla="*/ 507499 w 918380"/>
                      <a:gd name="connsiteY12" fmla="*/ 0 h 1036866"/>
                      <a:gd name="connsiteX13" fmla="*/ 918336 w 918380"/>
                      <a:gd name="connsiteY13" fmla="*/ 489417 h 1036866"/>
                      <a:gd name="connsiteX14" fmla="*/ 617792 w 918380"/>
                      <a:gd name="connsiteY14" fmla="*/ 985344 h 1036866"/>
                      <a:gd name="connsiteX0" fmla="*/ 546354 w 918380"/>
                      <a:gd name="connsiteY0" fmla="*/ 830563 h 1033778"/>
                      <a:gd name="connsiteX1" fmla="*/ 243973 w 918380"/>
                      <a:gd name="connsiteY1" fmla="*/ 1033660 h 1033778"/>
                      <a:gd name="connsiteX2" fmla="*/ 100293 w 918380"/>
                      <a:gd name="connsiteY2" fmla="*/ 926942 h 1033778"/>
                      <a:gd name="connsiteX3" fmla="*/ 125336 w 918380"/>
                      <a:gd name="connsiteY3" fmla="*/ 870299 h 1033778"/>
                      <a:gd name="connsiteX4" fmla="*/ 92123 w 918380"/>
                      <a:gd name="connsiteY4" fmla="*/ 875066 h 1033778"/>
                      <a:gd name="connsiteX5" fmla="*/ 81632 w 918380"/>
                      <a:gd name="connsiteY5" fmla="*/ 877453 h 1033778"/>
                      <a:gd name="connsiteX6" fmla="*/ 72942 w 918380"/>
                      <a:gd name="connsiteY6" fmla="*/ 848502 h 1033778"/>
                      <a:gd name="connsiteX7" fmla="*/ 57933 w 918380"/>
                      <a:gd name="connsiteY7" fmla="*/ 772181 h 1033778"/>
                      <a:gd name="connsiteX8" fmla="*/ 58 w 918380"/>
                      <a:gd name="connsiteY8" fmla="*/ 739896 h 1033778"/>
                      <a:gd name="connsiteX9" fmla="*/ 66191 w 918380"/>
                      <a:gd name="connsiteY9" fmla="*/ 561386 h 1033778"/>
                      <a:gd name="connsiteX10" fmla="*/ 46067 w 918380"/>
                      <a:gd name="connsiteY10" fmla="*/ 445833 h 1033778"/>
                      <a:gd name="connsiteX11" fmla="*/ 44355 w 918380"/>
                      <a:gd name="connsiteY11" fmla="*/ 377474 h 1033778"/>
                      <a:gd name="connsiteX12" fmla="*/ 507499 w 918380"/>
                      <a:gd name="connsiteY12" fmla="*/ 0 h 1033778"/>
                      <a:gd name="connsiteX13" fmla="*/ 918336 w 918380"/>
                      <a:gd name="connsiteY13" fmla="*/ 489417 h 1033778"/>
                      <a:gd name="connsiteX14" fmla="*/ 617792 w 918380"/>
                      <a:gd name="connsiteY14" fmla="*/ 985344 h 1033778"/>
                      <a:gd name="connsiteX0" fmla="*/ 546354 w 918380"/>
                      <a:gd name="connsiteY0" fmla="*/ 830563 h 1033778"/>
                      <a:gd name="connsiteX1" fmla="*/ 243973 w 918380"/>
                      <a:gd name="connsiteY1" fmla="*/ 1033660 h 1033778"/>
                      <a:gd name="connsiteX2" fmla="*/ 100293 w 918380"/>
                      <a:gd name="connsiteY2" fmla="*/ 926942 h 1033778"/>
                      <a:gd name="connsiteX3" fmla="*/ 125336 w 918380"/>
                      <a:gd name="connsiteY3" fmla="*/ 870299 h 1033778"/>
                      <a:gd name="connsiteX4" fmla="*/ 92123 w 918380"/>
                      <a:gd name="connsiteY4" fmla="*/ 875066 h 1033778"/>
                      <a:gd name="connsiteX5" fmla="*/ 81632 w 918380"/>
                      <a:gd name="connsiteY5" fmla="*/ 877453 h 1033778"/>
                      <a:gd name="connsiteX6" fmla="*/ 72942 w 918380"/>
                      <a:gd name="connsiteY6" fmla="*/ 848502 h 1033778"/>
                      <a:gd name="connsiteX7" fmla="*/ 57933 w 918380"/>
                      <a:gd name="connsiteY7" fmla="*/ 772181 h 1033778"/>
                      <a:gd name="connsiteX8" fmla="*/ 58 w 918380"/>
                      <a:gd name="connsiteY8" fmla="*/ 739896 h 1033778"/>
                      <a:gd name="connsiteX9" fmla="*/ 66191 w 918380"/>
                      <a:gd name="connsiteY9" fmla="*/ 561386 h 1033778"/>
                      <a:gd name="connsiteX10" fmla="*/ 46067 w 918380"/>
                      <a:gd name="connsiteY10" fmla="*/ 445833 h 1033778"/>
                      <a:gd name="connsiteX11" fmla="*/ 44355 w 918380"/>
                      <a:gd name="connsiteY11" fmla="*/ 377474 h 1033778"/>
                      <a:gd name="connsiteX12" fmla="*/ 507499 w 918380"/>
                      <a:gd name="connsiteY12" fmla="*/ 0 h 1033778"/>
                      <a:gd name="connsiteX13" fmla="*/ 918336 w 918380"/>
                      <a:gd name="connsiteY13" fmla="*/ 489417 h 1033778"/>
                      <a:gd name="connsiteX14" fmla="*/ 617792 w 918380"/>
                      <a:gd name="connsiteY14" fmla="*/ 985344 h 1033778"/>
                      <a:gd name="connsiteX0" fmla="*/ 546354 w 918380"/>
                      <a:gd name="connsiteY0" fmla="*/ 830563 h 1033778"/>
                      <a:gd name="connsiteX1" fmla="*/ 243973 w 918380"/>
                      <a:gd name="connsiteY1" fmla="*/ 1033660 h 1033778"/>
                      <a:gd name="connsiteX2" fmla="*/ 100293 w 918380"/>
                      <a:gd name="connsiteY2" fmla="*/ 926942 h 1033778"/>
                      <a:gd name="connsiteX3" fmla="*/ 132480 w 918380"/>
                      <a:gd name="connsiteY3" fmla="*/ 882205 h 1033778"/>
                      <a:gd name="connsiteX4" fmla="*/ 92123 w 918380"/>
                      <a:gd name="connsiteY4" fmla="*/ 875066 h 1033778"/>
                      <a:gd name="connsiteX5" fmla="*/ 81632 w 918380"/>
                      <a:gd name="connsiteY5" fmla="*/ 877453 h 1033778"/>
                      <a:gd name="connsiteX6" fmla="*/ 72942 w 918380"/>
                      <a:gd name="connsiteY6" fmla="*/ 848502 h 1033778"/>
                      <a:gd name="connsiteX7" fmla="*/ 57933 w 918380"/>
                      <a:gd name="connsiteY7" fmla="*/ 772181 h 1033778"/>
                      <a:gd name="connsiteX8" fmla="*/ 58 w 918380"/>
                      <a:gd name="connsiteY8" fmla="*/ 739896 h 1033778"/>
                      <a:gd name="connsiteX9" fmla="*/ 66191 w 918380"/>
                      <a:gd name="connsiteY9" fmla="*/ 561386 h 1033778"/>
                      <a:gd name="connsiteX10" fmla="*/ 46067 w 918380"/>
                      <a:gd name="connsiteY10" fmla="*/ 445833 h 1033778"/>
                      <a:gd name="connsiteX11" fmla="*/ 44355 w 918380"/>
                      <a:gd name="connsiteY11" fmla="*/ 377474 h 1033778"/>
                      <a:gd name="connsiteX12" fmla="*/ 507499 w 918380"/>
                      <a:gd name="connsiteY12" fmla="*/ 0 h 1033778"/>
                      <a:gd name="connsiteX13" fmla="*/ 918336 w 918380"/>
                      <a:gd name="connsiteY13" fmla="*/ 489417 h 1033778"/>
                      <a:gd name="connsiteX14" fmla="*/ 617792 w 918380"/>
                      <a:gd name="connsiteY14" fmla="*/ 985344 h 1033778"/>
                      <a:gd name="connsiteX0" fmla="*/ 546354 w 918380"/>
                      <a:gd name="connsiteY0" fmla="*/ 830563 h 1033778"/>
                      <a:gd name="connsiteX1" fmla="*/ 243973 w 918380"/>
                      <a:gd name="connsiteY1" fmla="*/ 1033660 h 1033778"/>
                      <a:gd name="connsiteX2" fmla="*/ 100293 w 918380"/>
                      <a:gd name="connsiteY2" fmla="*/ 926942 h 1033778"/>
                      <a:gd name="connsiteX3" fmla="*/ 132480 w 918380"/>
                      <a:gd name="connsiteY3" fmla="*/ 882205 h 1033778"/>
                      <a:gd name="connsiteX4" fmla="*/ 92123 w 918380"/>
                      <a:gd name="connsiteY4" fmla="*/ 875066 h 1033778"/>
                      <a:gd name="connsiteX5" fmla="*/ 72942 w 918380"/>
                      <a:gd name="connsiteY5" fmla="*/ 848502 h 1033778"/>
                      <a:gd name="connsiteX6" fmla="*/ 57933 w 918380"/>
                      <a:gd name="connsiteY6" fmla="*/ 772181 h 1033778"/>
                      <a:gd name="connsiteX7" fmla="*/ 58 w 918380"/>
                      <a:gd name="connsiteY7" fmla="*/ 739896 h 1033778"/>
                      <a:gd name="connsiteX8" fmla="*/ 66191 w 918380"/>
                      <a:gd name="connsiteY8" fmla="*/ 561386 h 1033778"/>
                      <a:gd name="connsiteX9" fmla="*/ 46067 w 918380"/>
                      <a:gd name="connsiteY9" fmla="*/ 445833 h 1033778"/>
                      <a:gd name="connsiteX10" fmla="*/ 44355 w 918380"/>
                      <a:gd name="connsiteY10" fmla="*/ 377474 h 1033778"/>
                      <a:gd name="connsiteX11" fmla="*/ 507499 w 918380"/>
                      <a:gd name="connsiteY11" fmla="*/ 0 h 1033778"/>
                      <a:gd name="connsiteX12" fmla="*/ 918336 w 918380"/>
                      <a:gd name="connsiteY12" fmla="*/ 489417 h 1033778"/>
                      <a:gd name="connsiteX13" fmla="*/ 617792 w 918380"/>
                      <a:gd name="connsiteY13" fmla="*/ 985344 h 1033778"/>
                      <a:gd name="connsiteX0" fmla="*/ 546354 w 918380"/>
                      <a:gd name="connsiteY0" fmla="*/ 830563 h 1033778"/>
                      <a:gd name="connsiteX1" fmla="*/ 243973 w 918380"/>
                      <a:gd name="connsiteY1" fmla="*/ 1033660 h 1033778"/>
                      <a:gd name="connsiteX2" fmla="*/ 100293 w 918380"/>
                      <a:gd name="connsiteY2" fmla="*/ 926942 h 1033778"/>
                      <a:gd name="connsiteX3" fmla="*/ 132480 w 918380"/>
                      <a:gd name="connsiteY3" fmla="*/ 882205 h 1033778"/>
                      <a:gd name="connsiteX4" fmla="*/ 72942 w 918380"/>
                      <a:gd name="connsiteY4" fmla="*/ 848502 h 1033778"/>
                      <a:gd name="connsiteX5" fmla="*/ 57933 w 918380"/>
                      <a:gd name="connsiteY5" fmla="*/ 772181 h 1033778"/>
                      <a:gd name="connsiteX6" fmla="*/ 58 w 918380"/>
                      <a:gd name="connsiteY6" fmla="*/ 739896 h 1033778"/>
                      <a:gd name="connsiteX7" fmla="*/ 66191 w 918380"/>
                      <a:gd name="connsiteY7" fmla="*/ 561386 h 1033778"/>
                      <a:gd name="connsiteX8" fmla="*/ 46067 w 918380"/>
                      <a:gd name="connsiteY8" fmla="*/ 445833 h 1033778"/>
                      <a:gd name="connsiteX9" fmla="*/ 44355 w 918380"/>
                      <a:gd name="connsiteY9" fmla="*/ 377474 h 1033778"/>
                      <a:gd name="connsiteX10" fmla="*/ 507499 w 918380"/>
                      <a:gd name="connsiteY10" fmla="*/ 0 h 1033778"/>
                      <a:gd name="connsiteX11" fmla="*/ 918336 w 918380"/>
                      <a:gd name="connsiteY11" fmla="*/ 489417 h 1033778"/>
                      <a:gd name="connsiteX12" fmla="*/ 617792 w 918380"/>
                      <a:gd name="connsiteY12" fmla="*/ 985344 h 1033778"/>
                      <a:gd name="connsiteX0" fmla="*/ 546354 w 918380"/>
                      <a:gd name="connsiteY0" fmla="*/ 830563 h 1033778"/>
                      <a:gd name="connsiteX1" fmla="*/ 243973 w 918380"/>
                      <a:gd name="connsiteY1" fmla="*/ 1033660 h 1033778"/>
                      <a:gd name="connsiteX2" fmla="*/ 100293 w 918380"/>
                      <a:gd name="connsiteY2" fmla="*/ 926942 h 1033778"/>
                      <a:gd name="connsiteX3" fmla="*/ 175343 w 918380"/>
                      <a:gd name="connsiteY3" fmla="*/ 844105 h 1033778"/>
                      <a:gd name="connsiteX4" fmla="*/ 72942 w 918380"/>
                      <a:gd name="connsiteY4" fmla="*/ 848502 h 1033778"/>
                      <a:gd name="connsiteX5" fmla="*/ 57933 w 918380"/>
                      <a:gd name="connsiteY5" fmla="*/ 772181 h 1033778"/>
                      <a:gd name="connsiteX6" fmla="*/ 58 w 918380"/>
                      <a:gd name="connsiteY6" fmla="*/ 739896 h 1033778"/>
                      <a:gd name="connsiteX7" fmla="*/ 66191 w 918380"/>
                      <a:gd name="connsiteY7" fmla="*/ 561386 h 1033778"/>
                      <a:gd name="connsiteX8" fmla="*/ 46067 w 918380"/>
                      <a:gd name="connsiteY8" fmla="*/ 445833 h 1033778"/>
                      <a:gd name="connsiteX9" fmla="*/ 44355 w 918380"/>
                      <a:gd name="connsiteY9" fmla="*/ 377474 h 1033778"/>
                      <a:gd name="connsiteX10" fmla="*/ 507499 w 918380"/>
                      <a:gd name="connsiteY10" fmla="*/ 0 h 1033778"/>
                      <a:gd name="connsiteX11" fmla="*/ 918336 w 918380"/>
                      <a:gd name="connsiteY11" fmla="*/ 489417 h 1033778"/>
                      <a:gd name="connsiteX12" fmla="*/ 617792 w 918380"/>
                      <a:gd name="connsiteY12" fmla="*/ 985344 h 1033778"/>
                      <a:gd name="connsiteX0" fmla="*/ 546354 w 918380"/>
                      <a:gd name="connsiteY0" fmla="*/ 830563 h 1033778"/>
                      <a:gd name="connsiteX1" fmla="*/ 243973 w 918380"/>
                      <a:gd name="connsiteY1" fmla="*/ 1033660 h 1033778"/>
                      <a:gd name="connsiteX2" fmla="*/ 100293 w 918380"/>
                      <a:gd name="connsiteY2" fmla="*/ 926942 h 1033778"/>
                      <a:gd name="connsiteX3" fmla="*/ 175343 w 918380"/>
                      <a:gd name="connsiteY3" fmla="*/ 844105 h 1033778"/>
                      <a:gd name="connsiteX4" fmla="*/ 72942 w 918380"/>
                      <a:gd name="connsiteY4" fmla="*/ 848502 h 1033778"/>
                      <a:gd name="connsiteX5" fmla="*/ 57933 w 918380"/>
                      <a:gd name="connsiteY5" fmla="*/ 772181 h 1033778"/>
                      <a:gd name="connsiteX6" fmla="*/ 58 w 918380"/>
                      <a:gd name="connsiteY6" fmla="*/ 739896 h 1033778"/>
                      <a:gd name="connsiteX7" fmla="*/ 66191 w 918380"/>
                      <a:gd name="connsiteY7" fmla="*/ 561386 h 1033778"/>
                      <a:gd name="connsiteX8" fmla="*/ 46067 w 918380"/>
                      <a:gd name="connsiteY8" fmla="*/ 445833 h 1033778"/>
                      <a:gd name="connsiteX9" fmla="*/ 44355 w 918380"/>
                      <a:gd name="connsiteY9" fmla="*/ 377474 h 1033778"/>
                      <a:gd name="connsiteX10" fmla="*/ 507499 w 918380"/>
                      <a:gd name="connsiteY10" fmla="*/ 0 h 1033778"/>
                      <a:gd name="connsiteX11" fmla="*/ 918336 w 918380"/>
                      <a:gd name="connsiteY11" fmla="*/ 489417 h 1033778"/>
                      <a:gd name="connsiteX12" fmla="*/ 617792 w 918380"/>
                      <a:gd name="connsiteY12" fmla="*/ 985344 h 1033778"/>
                      <a:gd name="connsiteX0" fmla="*/ 546354 w 918380"/>
                      <a:gd name="connsiteY0" fmla="*/ 830563 h 1041111"/>
                      <a:gd name="connsiteX1" fmla="*/ 243973 w 918380"/>
                      <a:gd name="connsiteY1" fmla="*/ 1033660 h 1041111"/>
                      <a:gd name="connsiteX2" fmla="*/ 126486 w 918380"/>
                      <a:gd name="connsiteY2" fmla="*/ 955517 h 1041111"/>
                      <a:gd name="connsiteX3" fmla="*/ 175343 w 918380"/>
                      <a:gd name="connsiteY3" fmla="*/ 844105 h 1041111"/>
                      <a:gd name="connsiteX4" fmla="*/ 72942 w 918380"/>
                      <a:gd name="connsiteY4" fmla="*/ 848502 h 1041111"/>
                      <a:gd name="connsiteX5" fmla="*/ 57933 w 918380"/>
                      <a:gd name="connsiteY5" fmla="*/ 772181 h 1041111"/>
                      <a:gd name="connsiteX6" fmla="*/ 58 w 918380"/>
                      <a:gd name="connsiteY6" fmla="*/ 739896 h 1041111"/>
                      <a:gd name="connsiteX7" fmla="*/ 66191 w 918380"/>
                      <a:gd name="connsiteY7" fmla="*/ 561386 h 1041111"/>
                      <a:gd name="connsiteX8" fmla="*/ 46067 w 918380"/>
                      <a:gd name="connsiteY8" fmla="*/ 445833 h 1041111"/>
                      <a:gd name="connsiteX9" fmla="*/ 44355 w 918380"/>
                      <a:gd name="connsiteY9" fmla="*/ 377474 h 1041111"/>
                      <a:gd name="connsiteX10" fmla="*/ 507499 w 918380"/>
                      <a:gd name="connsiteY10" fmla="*/ 0 h 1041111"/>
                      <a:gd name="connsiteX11" fmla="*/ 918336 w 918380"/>
                      <a:gd name="connsiteY11" fmla="*/ 489417 h 1041111"/>
                      <a:gd name="connsiteX12" fmla="*/ 617792 w 918380"/>
                      <a:gd name="connsiteY12" fmla="*/ 985344 h 1041111"/>
                      <a:gd name="connsiteX0" fmla="*/ 546354 w 918380"/>
                      <a:gd name="connsiteY0" fmla="*/ 830563 h 1039572"/>
                      <a:gd name="connsiteX1" fmla="*/ 243973 w 918380"/>
                      <a:gd name="connsiteY1" fmla="*/ 1033660 h 1039572"/>
                      <a:gd name="connsiteX2" fmla="*/ 126486 w 918380"/>
                      <a:gd name="connsiteY2" fmla="*/ 955517 h 1039572"/>
                      <a:gd name="connsiteX3" fmla="*/ 175343 w 918380"/>
                      <a:gd name="connsiteY3" fmla="*/ 844105 h 1039572"/>
                      <a:gd name="connsiteX4" fmla="*/ 72942 w 918380"/>
                      <a:gd name="connsiteY4" fmla="*/ 848502 h 1039572"/>
                      <a:gd name="connsiteX5" fmla="*/ 57933 w 918380"/>
                      <a:gd name="connsiteY5" fmla="*/ 772181 h 1039572"/>
                      <a:gd name="connsiteX6" fmla="*/ 58 w 918380"/>
                      <a:gd name="connsiteY6" fmla="*/ 739896 h 1039572"/>
                      <a:gd name="connsiteX7" fmla="*/ 66191 w 918380"/>
                      <a:gd name="connsiteY7" fmla="*/ 561386 h 1039572"/>
                      <a:gd name="connsiteX8" fmla="*/ 46067 w 918380"/>
                      <a:gd name="connsiteY8" fmla="*/ 445833 h 1039572"/>
                      <a:gd name="connsiteX9" fmla="*/ 44355 w 918380"/>
                      <a:gd name="connsiteY9" fmla="*/ 377474 h 1039572"/>
                      <a:gd name="connsiteX10" fmla="*/ 507499 w 918380"/>
                      <a:gd name="connsiteY10" fmla="*/ 0 h 1039572"/>
                      <a:gd name="connsiteX11" fmla="*/ 918336 w 918380"/>
                      <a:gd name="connsiteY11" fmla="*/ 489417 h 1039572"/>
                      <a:gd name="connsiteX12" fmla="*/ 617792 w 918380"/>
                      <a:gd name="connsiteY12" fmla="*/ 985344 h 1039572"/>
                      <a:gd name="connsiteX0" fmla="*/ 546354 w 918380"/>
                      <a:gd name="connsiteY0" fmla="*/ 830563 h 1033765"/>
                      <a:gd name="connsiteX1" fmla="*/ 243973 w 918380"/>
                      <a:gd name="connsiteY1" fmla="*/ 1033660 h 1033765"/>
                      <a:gd name="connsiteX2" fmla="*/ 126486 w 918380"/>
                      <a:gd name="connsiteY2" fmla="*/ 955517 h 1033765"/>
                      <a:gd name="connsiteX3" fmla="*/ 175343 w 918380"/>
                      <a:gd name="connsiteY3" fmla="*/ 844105 h 1033765"/>
                      <a:gd name="connsiteX4" fmla="*/ 72942 w 918380"/>
                      <a:gd name="connsiteY4" fmla="*/ 848502 h 1033765"/>
                      <a:gd name="connsiteX5" fmla="*/ 57933 w 918380"/>
                      <a:gd name="connsiteY5" fmla="*/ 772181 h 1033765"/>
                      <a:gd name="connsiteX6" fmla="*/ 58 w 918380"/>
                      <a:gd name="connsiteY6" fmla="*/ 739896 h 1033765"/>
                      <a:gd name="connsiteX7" fmla="*/ 66191 w 918380"/>
                      <a:gd name="connsiteY7" fmla="*/ 561386 h 1033765"/>
                      <a:gd name="connsiteX8" fmla="*/ 46067 w 918380"/>
                      <a:gd name="connsiteY8" fmla="*/ 445833 h 1033765"/>
                      <a:gd name="connsiteX9" fmla="*/ 44355 w 918380"/>
                      <a:gd name="connsiteY9" fmla="*/ 377474 h 1033765"/>
                      <a:gd name="connsiteX10" fmla="*/ 507499 w 918380"/>
                      <a:gd name="connsiteY10" fmla="*/ 0 h 1033765"/>
                      <a:gd name="connsiteX11" fmla="*/ 918336 w 918380"/>
                      <a:gd name="connsiteY11" fmla="*/ 489417 h 1033765"/>
                      <a:gd name="connsiteX12" fmla="*/ 617792 w 918380"/>
                      <a:gd name="connsiteY12" fmla="*/ 985344 h 10337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918380" h="1033765">
                        <a:moveTo>
                          <a:pt x="546354" y="830563"/>
                        </a:moveTo>
                        <a:cubicBezTo>
                          <a:pt x="485103" y="983358"/>
                          <a:pt x="323476" y="1031884"/>
                          <a:pt x="243973" y="1033660"/>
                        </a:cubicBezTo>
                        <a:cubicBezTo>
                          <a:pt x="170980" y="1035291"/>
                          <a:pt x="155278" y="1018370"/>
                          <a:pt x="126486" y="955517"/>
                        </a:cubicBezTo>
                        <a:cubicBezTo>
                          <a:pt x="134834" y="936636"/>
                          <a:pt x="184267" y="861941"/>
                          <a:pt x="175343" y="844105"/>
                        </a:cubicBezTo>
                        <a:cubicBezTo>
                          <a:pt x="166419" y="826269"/>
                          <a:pt x="85367" y="866839"/>
                          <a:pt x="72942" y="848502"/>
                        </a:cubicBezTo>
                        <a:cubicBezTo>
                          <a:pt x="67457" y="826008"/>
                          <a:pt x="62441" y="800692"/>
                          <a:pt x="57933" y="772181"/>
                        </a:cubicBezTo>
                        <a:cubicBezTo>
                          <a:pt x="33085" y="766182"/>
                          <a:pt x="23685" y="767091"/>
                          <a:pt x="58" y="739896"/>
                        </a:cubicBezTo>
                        <a:cubicBezTo>
                          <a:pt x="-2138" y="693651"/>
                          <a:pt x="58523" y="610397"/>
                          <a:pt x="66191" y="561386"/>
                        </a:cubicBezTo>
                        <a:cubicBezTo>
                          <a:pt x="73859" y="512376"/>
                          <a:pt x="49706" y="476485"/>
                          <a:pt x="46067" y="445833"/>
                        </a:cubicBezTo>
                        <a:cubicBezTo>
                          <a:pt x="40733" y="418284"/>
                          <a:pt x="44926" y="400260"/>
                          <a:pt x="44355" y="377474"/>
                        </a:cubicBezTo>
                        <a:cubicBezTo>
                          <a:pt x="88437" y="162050"/>
                          <a:pt x="279044" y="0"/>
                          <a:pt x="507499" y="0"/>
                        </a:cubicBezTo>
                        <a:cubicBezTo>
                          <a:pt x="768591" y="0"/>
                          <a:pt x="921385" y="213274"/>
                          <a:pt x="918336" y="489417"/>
                        </a:cubicBezTo>
                        <a:cubicBezTo>
                          <a:pt x="915287" y="765560"/>
                          <a:pt x="607815" y="837089"/>
                          <a:pt x="617792" y="985344"/>
                        </a:cubicBez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92" name="フリーフォーム: 図形 591">
                    <a:extLst>
                      <a:ext uri="{FF2B5EF4-FFF2-40B4-BE49-F238E27FC236}">
                        <a16:creationId xmlns:a16="http://schemas.microsoft.com/office/drawing/2014/main" id="{F96CC885-DA99-4AAF-8F57-CFFDC08E55C3}"/>
                      </a:ext>
                    </a:extLst>
                  </p:cNvPr>
                  <p:cNvSpPr/>
                  <p:nvPr/>
                </p:nvSpPr>
                <p:spPr>
                  <a:xfrm>
                    <a:off x="7011451" y="5403588"/>
                    <a:ext cx="686407" cy="1042907"/>
                  </a:xfrm>
                  <a:custGeom>
                    <a:avLst/>
                    <a:gdLst>
                      <a:gd name="connsiteX0" fmla="*/ 357408 w 686518"/>
                      <a:gd name="connsiteY0" fmla="*/ 0 h 1042907"/>
                      <a:gd name="connsiteX1" fmla="*/ 449096 w 686518"/>
                      <a:gd name="connsiteY1" fmla="*/ 0 h 1042907"/>
                      <a:gd name="connsiteX2" fmla="*/ 686518 w 686518"/>
                      <a:gd name="connsiteY2" fmla="*/ 237422 h 1042907"/>
                      <a:gd name="connsiteX3" fmla="*/ 686518 w 686518"/>
                      <a:gd name="connsiteY3" fmla="*/ 1042907 h 1042907"/>
                      <a:gd name="connsiteX4" fmla="*/ 586504 w 686518"/>
                      <a:gd name="connsiteY4" fmla="*/ 1042907 h 1042907"/>
                      <a:gd name="connsiteX5" fmla="*/ 119986 w 686518"/>
                      <a:gd name="connsiteY5" fmla="*/ 1042907 h 1042907"/>
                      <a:gd name="connsiteX6" fmla="*/ 119986 w 686518"/>
                      <a:gd name="connsiteY6" fmla="*/ 1038179 h 1042907"/>
                      <a:gd name="connsiteX7" fmla="*/ 86647 w 686518"/>
                      <a:gd name="connsiteY7" fmla="*/ 1037842 h 1042907"/>
                      <a:gd name="connsiteX8" fmla="*/ 923 w 686518"/>
                      <a:gd name="connsiteY8" fmla="*/ 530486 h 1042907"/>
                      <a:gd name="connsiteX9" fmla="*/ 209117 w 686518"/>
                      <a:gd name="connsiteY9" fmla="*/ 49301 h 1042907"/>
                      <a:gd name="connsiteX10" fmla="*/ 227961 w 686518"/>
                      <a:gd name="connsiteY10" fmla="*/ 43625 h 1042907"/>
                      <a:gd name="connsiteX11" fmla="*/ 264993 w 686518"/>
                      <a:gd name="connsiteY11" fmla="*/ 18658 h 1042907"/>
                      <a:gd name="connsiteX12" fmla="*/ 357408 w 686518"/>
                      <a:gd name="connsiteY12" fmla="*/ 0 h 1042907"/>
                      <a:gd name="connsiteX0" fmla="*/ 360735 w 689845"/>
                      <a:gd name="connsiteY0" fmla="*/ 0 h 1042907"/>
                      <a:gd name="connsiteX1" fmla="*/ 452423 w 689845"/>
                      <a:gd name="connsiteY1" fmla="*/ 0 h 1042907"/>
                      <a:gd name="connsiteX2" fmla="*/ 689845 w 689845"/>
                      <a:gd name="connsiteY2" fmla="*/ 237422 h 1042907"/>
                      <a:gd name="connsiteX3" fmla="*/ 689845 w 689845"/>
                      <a:gd name="connsiteY3" fmla="*/ 1042907 h 1042907"/>
                      <a:gd name="connsiteX4" fmla="*/ 589831 w 689845"/>
                      <a:gd name="connsiteY4" fmla="*/ 1042907 h 1042907"/>
                      <a:gd name="connsiteX5" fmla="*/ 123313 w 689845"/>
                      <a:gd name="connsiteY5" fmla="*/ 1042907 h 1042907"/>
                      <a:gd name="connsiteX6" fmla="*/ 123313 w 689845"/>
                      <a:gd name="connsiteY6" fmla="*/ 1038179 h 1042907"/>
                      <a:gd name="connsiteX7" fmla="*/ 89974 w 689845"/>
                      <a:gd name="connsiteY7" fmla="*/ 1037842 h 1042907"/>
                      <a:gd name="connsiteX8" fmla="*/ 4250 w 689845"/>
                      <a:gd name="connsiteY8" fmla="*/ 530486 h 1042907"/>
                      <a:gd name="connsiteX9" fmla="*/ 231288 w 689845"/>
                      <a:gd name="connsiteY9" fmla="*/ 43625 h 1042907"/>
                      <a:gd name="connsiteX10" fmla="*/ 268320 w 689845"/>
                      <a:gd name="connsiteY10" fmla="*/ 18658 h 1042907"/>
                      <a:gd name="connsiteX11" fmla="*/ 360735 w 689845"/>
                      <a:gd name="connsiteY11" fmla="*/ 0 h 1042907"/>
                      <a:gd name="connsiteX0" fmla="*/ 358845 w 687955"/>
                      <a:gd name="connsiteY0" fmla="*/ 0 h 1042907"/>
                      <a:gd name="connsiteX1" fmla="*/ 450533 w 687955"/>
                      <a:gd name="connsiteY1" fmla="*/ 0 h 1042907"/>
                      <a:gd name="connsiteX2" fmla="*/ 687955 w 687955"/>
                      <a:gd name="connsiteY2" fmla="*/ 237422 h 1042907"/>
                      <a:gd name="connsiteX3" fmla="*/ 687955 w 687955"/>
                      <a:gd name="connsiteY3" fmla="*/ 1042907 h 1042907"/>
                      <a:gd name="connsiteX4" fmla="*/ 587941 w 687955"/>
                      <a:gd name="connsiteY4" fmla="*/ 1042907 h 1042907"/>
                      <a:gd name="connsiteX5" fmla="*/ 121423 w 687955"/>
                      <a:gd name="connsiteY5" fmla="*/ 1042907 h 1042907"/>
                      <a:gd name="connsiteX6" fmla="*/ 121423 w 687955"/>
                      <a:gd name="connsiteY6" fmla="*/ 1038179 h 1042907"/>
                      <a:gd name="connsiteX7" fmla="*/ 88084 w 687955"/>
                      <a:gd name="connsiteY7" fmla="*/ 1037842 h 1042907"/>
                      <a:gd name="connsiteX8" fmla="*/ 2360 w 687955"/>
                      <a:gd name="connsiteY8" fmla="*/ 530486 h 1042907"/>
                      <a:gd name="connsiteX9" fmla="*/ 186535 w 687955"/>
                      <a:gd name="connsiteY9" fmla="*/ 72200 h 1042907"/>
                      <a:gd name="connsiteX10" fmla="*/ 266430 w 687955"/>
                      <a:gd name="connsiteY10" fmla="*/ 18658 h 1042907"/>
                      <a:gd name="connsiteX11" fmla="*/ 358845 w 687955"/>
                      <a:gd name="connsiteY11" fmla="*/ 0 h 1042907"/>
                      <a:gd name="connsiteX0" fmla="*/ 358845 w 687955"/>
                      <a:gd name="connsiteY0" fmla="*/ 0 h 1042907"/>
                      <a:gd name="connsiteX1" fmla="*/ 450533 w 687955"/>
                      <a:gd name="connsiteY1" fmla="*/ 0 h 1042907"/>
                      <a:gd name="connsiteX2" fmla="*/ 687955 w 687955"/>
                      <a:gd name="connsiteY2" fmla="*/ 237422 h 1042907"/>
                      <a:gd name="connsiteX3" fmla="*/ 687955 w 687955"/>
                      <a:gd name="connsiteY3" fmla="*/ 1042907 h 1042907"/>
                      <a:gd name="connsiteX4" fmla="*/ 587941 w 687955"/>
                      <a:gd name="connsiteY4" fmla="*/ 1042907 h 1042907"/>
                      <a:gd name="connsiteX5" fmla="*/ 121423 w 687955"/>
                      <a:gd name="connsiteY5" fmla="*/ 1042907 h 1042907"/>
                      <a:gd name="connsiteX6" fmla="*/ 121423 w 687955"/>
                      <a:gd name="connsiteY6" fmla="*/ 1038179 h 1042907"/>
                      <a:gd name="connsiteX7" fmla="*/ 88084 w 687955"/>
                      <a:gd name="connsiteY7" fmla="*/ 1037842 h 1042907"/>
                      <a:gd name="connsiteX8" fmla="*/ 2360 w 687955"/>
                      <a:gd name="connsiteY8" fmla="*/ 530486 h 1042907"/>
                      <a:gd name="connsiteX9" fmla="*/ 186535 w 687955"/>
                      <a:gd name="connsiteY9" fmla="*/ 72200 h 1042907"/>
                      <a:gd name="connsiteX10" fmla="*/ 266430 w 687955"/>
                      <a:gd name="connsiteY10" fmla="*/ 18658 h 1042907"/>
                      <a:gd name="connsiteX11" fmla="*/ 358845 w 687955"/>
                      <a:gd name="connsiteY11" fmla="*/ 0 h 1042907"/>
                      <a:gd name="connsiteX0" fmla="*/ 358845 w 687955"/>
                      <a:gd name="connsiteY0" fmla="*/ 0 h 1042907"/>
                      <a:gd name="connsiteX1" fmla="*/ 450533 w 687955"/>
                      <a:gd name="connsiteY1" fmla="*/ 0 h 1042907"/>
                      <a:gd name="connsiteX2" fmla="*/ 687955 w 687955"/>
                      <a:gd name="connsiteY2" fmla="*/ 237422 h 1042907"/>
                      <a:gd name="connsiteX3" fmla="*/ 687955 w 687955"/>
                      <a:gd name="connsiteY3" fmla="*/ 1042907 h 1042907"/>
                      <a:gd name="connsiteX4" fmla="*/ 587941 w 687955"/>
                      <a:gd name="connsiteY4" fmla="*/ 1042907 h 1042907"/>
                      <a:gd name="connsiteX5" fmla="*/ 121423 w 687955"/>
                      <a:gd name="connsiteY5" fmla="*/ 1042907 h 1042907"/>
                      <a:gd name="connsiteX6" fmla="*/ 121423 w 687955"/>
                      <a:gd name="connsiteY6" fmla="*/ 1038179 h 1042907"/>
                      <a:gd name="connsiteX7" fmla="*/ 88084 w 687955"/>
                      <a:gd name="connsiteY7" fmla="*/ 1037842 h 1042907"/>
                      <a:gd name="connsiteX8" fmla="*/ 2360 w 687955"/>
                      <a:gd name="connsiteY8" fmla="*/ 530486 h 1042907"/>
                      <a:gd name="connsiteX9" fmla="*/ 186535 w 687955"/>
                      <a:gd name="connsiteY9" fmla="*/ 72200 h 1042907"/>
                      <a:gd name="connsiteX10" fmla="*/ 266430 w 687955"/>
                      <a:gd name="connsiteY10" fmla="*/ 18658 h 1042907"/>
                      <a:gd name="connsiteX11" fmla="*/ 358845 w 687955"/>
                      <a:gd name="connsiteY11" fmla="*/ 0 h 1042907"/>
                      <a:gd name="connsiteX0" fmla="*/ 358845 w 687955"/>
                      <a:gd name="connsiteY0" fmla="*/ 0 h 1042907"/>
                      <a:gd name="connsiteX1" fmla="*/ 450533 w 687955"/>
                      <a:gd name="connsiteY1" fmla="*/ 0 h 1042907"/>
                      <a:gd name="connsiteX2" fmla="*/ 687955 w 687955"/>
                      <a:gd name="connsiteY2" fmla="*/ 237422 h 1042907"/>
                      <a:gd name="connsiteX3" fmla="*/ 687955 w 687955"/>
                      <a:gd name="connsiteY3" fmla="*/ 1042907 h 1042907"/>
                      <a:gd name="connsiteX4" fmla="*/ 587941 w 687955"/>
                      <a:gd name="connsiteY4" fmla="*/ 1042907 h 1042907"/>
                      <a:gd name="connsiteX5" fmla="*/ 121423 w 687955"/>
                      <a:gd name="connsiteY5" fmla="*/ 1042907 h 1042907"/>
                      <a:gd name="connsiteX6" fmla="*/ 121423 w 687955"/>
                      <a:gd name="connsiteY6" fmla="*/ 1038179 h 1042907"/>
                      <a:gd name="connsiteX7" fmla="*/ 88084 w 687955"/>
                      <a:gd name="connsiteY7" fmla="*/ 1037842 h 1042907"/>
                      <a:gd name="connsiteX8" fmla="*/ 2360 w 687955"/>
                      <a:gd name="connsiteY8" fmla="*/ 530486 h 1042907"/>
                      <a:gd name="connsiteX9" fmla="*/ 186535 w 687955"/>
                      <a:gd name="connsiteY9" fmla="*/ 72200 h 1042907"/>
                      <a:gd name="connsiteX10" fmla="*/ 266430 w 687955"/>
                      <a:gd name="connsiteY10" fmla="*/ 18658 h 1042907"/>
                      <a:gd name="connsiteX11" fmla="*/ 358845 w 687955"/>
                      <a:gd name="connsiteY11" fmla="*/ 0 h 1042907"/>
                      <a:gd name="connsiteX0" fmla="*/ 357800 w 686910"/>
                      <a:gd name="connsiteY0" fmla="*/ 0 h 1042907"/>
                      <a:gd name="connsiteX1" fmla="*/ 449488 w 686910"/>
                      <a:gd name="connsiteY1" fmla="*/ 0 h 1042907"/>
                      <a:gd name="connsiteX2" fmla="*/ 686910 w 686910"/>
                      <a:gd name="connsiteY2" fmla="*/ 237422 h 1042907"/>
                      <a:gd name="connsiteX3" fmla="*/ 686910 w 686910"/>
                      <a:gd name="connsiteY3" fmla="*/ 1042907 h 1042907"/>
                      <a:gd name="connsiteX4" fmla="*/ 586896 w 686910"/>
                      <a:gd name="connsiteY4" fmla="*/ 1042907 h 1042907"/>
                      <a:gd name="connsiteX5" fmla="*/ 120378 w 686910"/>
                      <a:gd name="connsiteY5" fmla="*/ 1042907 h 1042907"/>
                      <a:gd name="connsiteX6" fmla="*/ 120378 w 686910"/>
                      <a:gd name="connsiteY6" fmla="*/ 1038179 h 1042907"/>
                      <a:gd name="connsiteX7" fmla="*/ 87039 w 686910"/>
                      <a:gd name="connsiteY7" fmla="*/ 1037842 h 1042907"/>
                      <a:gd name="connsiteX8" fmla="*/ 1315 w 686910"/>
                      <a:gd name="connsiteY8" fmla="*/ 530486 h 1042907"/>
                      <a:gd name="connsiteX9" fmla="*/ 156915 w 686910"/>
                      <a:gd name="connsiteY9" fmla="*/ 136494 h 1042907"/>
                      <a:gd name="connsiteX10" fmla="*/ 265385 w 686910"/>
                      <a:gd name="connsiteY10" fmla="*/ 18658 h 1042907"/>
                      <a:gd name="connsiteX11" fmla="*/ 357800 w 686910"/>
                      <a:gd name="connsiteY11" fmla="*/ 0 h 1042907"/>
                      <a:gd name="connsiteX0" fmla="*/ 357800 w 686910"/>
                      <a:gd name="connsiteY0" fmla="*/ 0 h 1042907"/>
                      <a:gd name="connsiteX1" fmla="*/ 449488 w 686910"/>
                      <a:gd name="connsiteY1" fmla="*/ 0 h 1042907"/>
                      <a:gd name="connsiteX2" fmla="*/ 686910 w 686910"/>
                      <a:gd name="connsiteY2" fmla="*/ 237422 h 1042907"/>
                      <a:gd name="connsiteX3" fmla="*/ 686910 w 686910"/>
                      <a:gd name="connsiteY3" fmla="*/ 1042907 h 1042907"/>
                      <a:gd name="connsiteX4" fmla="*/ 586896 w 686910"/>
                      <a:gd name="connsiteY4" fmla="*/ 1042907 h 1042907"/>
                      <a:gd name="connsiteX5" fmla="*/ 120378 w 686910"/>
                      <a:gd name="connsiteY5" fmla="*/ 1042907 h 1042907"/>
                      <a:gd name="connsiteX6" fmla="*/ 120378 w 686910"/>
                      <a:gd name="connsiteY6" fmla="*/ 1038179 h 1042907"/>
                      <a:gd name="connsiteX7" fmla="*/ 87039 w 686910"/>
                      <a:gd name="connsiteY7" fmla="*/ 1037842 h 1042907"/>
                      <a:gd name="connsiteX8" fmla="*/ 1315 w 686910"/>
                      <a:gd name="connsiteY8" fmla="*/ 530486 h 1042907"/>
                      <a:gd name="connsiteX9" fmla="*/ 156915 w 686910"/>
                      <a:gd name="connsiteY9" fmla="*/ 136494 h 1042907"/>
                      <a:gd name="connsiteX10" fmla="*/ 265385 w 686910"/>
                      <a:gd name="connsiteY10" fmla="*/ 18658 h 1042907"/>
                      <a:gd name="connsiteX11" fmla="*/ 357800 w 686910"/>
                      <a:gd name="connsiteY11" fmla="*/ 0 h 1042907"/>
                      <a:gd name="connsiteX0" fmla="*/ 357234 w 686344"/>
                      <a:gd name="connsiteY0" fmla="*/ 0 h 1042907"/>
                      <a:gd name="connsiteX1" fmla="*/ 448922 w 686344"/>
                      <a:gd name="connsiteY1" fmla="*/ 0 h 1042907"/>
                      <a:gd name="connsiteX2" fmla="*/ 686344 w 686344"/>
                      <a:gd name="connsiteY2" fmla="*/ 237422 h 1042907"/>
                      <a:gd name="connsiteX3" fmla="*/ 686344 w 686344"/>
                      <a:gd name="connsiteY3" fmla="*/ 1042907 h 1042907"/>
                      <a:gd name="connsiteX4" fmla="*/ 586330 w 686344"/>
                      <a:gd name="connsiteY4" fmla="*/ 1042907 h 1042907"/>
                      <a:gd name="connsiteX5" fmla="*/ 119812 w 686344"/>
                      <a:gd name="connsiteY5" fmla="*/ 1042907 h 1042907"/>
                      <a:gd name="connsiteX6" fmla="*/ 119812 w 686344"/>
                      <a:gd name="connsiteY6" fmla="*/ 1038179 h 1042907"/>
                      <a:gd name="connsiteX7" fmla="*/ 86473 w 686344"/>
                      <a:gd name="connsiteY7" fmla="*/ 1037842 h 1042907"/>
                      <a:gd name="connsiteX8" fmla="*/ 749 w 686344"/>
                      <a:gd name="connsiteY8" fmla="*/ 530486 h 1042907"/>
                      <a:gd name="connsiteX9" fmla="*/ 137299 w 686344"/>
                      <a:gd name="connsiteY9" fmla="*/ 131731 h 1042907"/>
                      <a:gd name="connsiteX10" fmla="*/ 264819 w 686344"/>
                      <a:gd name="connsiteY10" fmla="*/ 18658 h 1042907"/>
                      <a:gd name="connsiteX11" fmla="*/ 357234 w 686344"/>
                      <a:gd name="connsiteY11" fmla="*/ 0 h 1042907"/>
                      <a:gd name="connsiteX0" fmla="*/ 357234 w 686344"/>
                      <a:gd name="connsiteY0" fmla="*/ 0 h 1042907"/>
                      <a:gd name="connsiteX1" fmla="*/ 448922 w 686344"/>
                      <a:gd name="connsiteY1" fmla="*/ 0 h 1042907"/>
                      <a:gd name="connsiteX2" fmla="*/ 686344 w 686344"/>
                      <a:gd name="connsiteY2" fmla="*/ 237422 h 1042907"/>
                      <a:gd name="connsiteX3" fmla="*/ 686344 w 686344"/>
                      <a:gd name="connsiteY3" fmla="*/ 1042907 h 1042907"/>
                      <a:gd name="connsiteX4" fmla="*/ 586330 w 686344"/>
                      <a:gd name="connsiteY4" fmla="*/ 1042907 h 1042907"/>
                      <a:gd name="connsiteX5" fmla="*/ 119812 w 686344"/>
                      <a:gd name="connsiteY5" fmla="*/ 1042907 h 1042907"/>
                      <a:gd name="connsiteX6" fmla="*/ 119812 w 686344"/>
                      <a:gd name="connsiteY6" fmla="*/ 1038179 h 1042907"/>
                      <a:gd name="connsiteX7" fmla="*/ 86473 w 686344"/>
                      <a:gd name="connsiteY7" fmla="*/ 1037842 h 1042907"/>
                      <a:gd name="connsiteX8" fmla="*/ 749 w 686344"/>
                      <a:gd name="connsiteY8" fmla="*/ 530486 h 1042907"/>
                      <a:gd name="connsiteX9" fmla="*/ 137299 w 686344"/>
                      <a:gd name="connsiteY9" fmla="*/ 131731 h 1042907"/>
                      <a:gd name="connsiteX10" fmla="*/ 264819 w 686344"/>
                      <a:gd name="connsiteY10" fmla="*/ 18658 h 1042907"/>
                      <a:gd name="connsiteX11" fmla="*/ 357234 w 686344"/>
                      <a:gd name="connsiteY11" fmla="*/ 0 h 1042907"/>
                      <a:gd name="connsiteX0" fmla="*/ 357297 w 686407"/>
                      <a:gd name="connsiteY0" fmla="*/ 0 h 1042907"/>
                      <a:gd name="connsiteX1" fmla="*/ 448985 w 686407"/>
                      <a:gd name="connsiteY1" fmla="*/ 0 h 1042907"/>
                      <a:gd name="connsiteX2" fmla="*/ 686407 w 686407"/>
                      <a:gd name="connsiteY2" fmla="*/ 237422 h 1042907"/>
                      <a:gd name="connsiteX3" fmla="*/ 686407 w 686407"/>
                      <a:gd name="connsiteY3" fmla="*/ 1042907 h 1042907"/>
                      <a:gd name="connsiteX4" fmla="*/ 586393 w 686407"/>
                      <a:gd name="connsiteY4" fmla="*/ 1042907 h 1042907"/>
                      <a:gd name="connsiteX5" fmla="*/ 119875 w 686407"/>
                      <a:gd name="connsiteY5" fmla="*/ 1042907 h 1042907"/>
                      <a:gd name="connsiteX6" fmla="*/ 119875 w 686407"/>
                      <a:gd name="connsiteY6" fmla="*/ 1038179 h 1042907"/>
                      <a:gd name="connsiteX7" fmla="*/ 86536 w 686407"/>
                      <a:gd name="connsiteY7" fmla="*/ 1037842 h 1042907"/>
                      <a:gd name="connsiteX8" fmla="*/ 812 w 686407"/>
                      <a:gd name="connsiteY8" fmla="*/ 530486 h 1042907"/>
                      <a:gd name="connsiteX9" fmla="*/ 139744 w 686407"/>
                      <a:gd name="connsiteY9" fmla="*/ 150781 h 1042907"/>
                      <a:gd name="connsiteX10" fmla="*/ 264882 w 686407"/>
                      <a:gd name="connsiteY10" fmla="*/ 18658 h 1042907"/>
                      <a:gd name="connsiteX11" fmla="*/ 357297 w 686407"/>
                      <a:gd name="connsiteY11" fmla="*/ 0 h 1042907"/>
                      <a:gd name="connsiteX0" fmla="*/ 357297 w 686407"/>
                      <a:gd name="connsiteY0" fmla="*/ 0 h 1042907"/>
                      <a:gd name="connsiteX1" fmla="*/ 448985 w 686407"/>
                      <a:gd name="connsiteY1" fmla="*/ 0 h 1042907"/>
                      <a:gd name="connsiteX2" fmla="*/ 686407 w 686407"/>
                      <a:gd name="connsiteY2" fmla="*/ 237422 h 1042907"/>
                      <a:gd name="connsiteX3" fmla="*/ 686407 w 686407"/>
                      <a:gd name="connsiteY3" fmla="*/ 1042907 h 1042907"/>
                      <a:gd name="connsiteX4" fmla="*/ 586393 w 686407"/>
                      <a:gd name="connsiteY4" fmla="*/ 1042907 h 1042907"/>
                      <a:gd name="connsiteX5" fmla="*/ 119875 w 686407"/>
                      <a:gd name="connsiteY5" fmla="*/ 1042907 h 1042907"/>
                      <a:gd name="connsiteX6" fmla="*/ 119875 w 686407"/>
                      <a:gd name="connsiteY6" fmla="*/ 1038179 h 1042907"/>
                      <a:gd name="connsiteX7" fmla="*/ 86536 w 686407"/>
                      <a:gd name="connsiteY7" fmla="*/ 1037842 h 1042907"/>
                      <a:gd name="connsiteX8" fmla="*/ 812 w 686407"/>
                      <a:gd name="connsiteY8" fmla="*/ 530486 h 1042907"/>
                      <a:gd name="connsiteX9" fmla="*/ 139744 w 686407"/>
                      <a:gd name="connsiteY9" fmla="*/ 150781 h 1042907"/>
                      <a:gd name="connsiteX10" fmla="*/ 264882 w 686407"/>
                      <a:gd name="connsiteY10" fmla="*/ 18658 h 1042907"/>
                      <a:gd name="connsiteX11" fmla="*/ 357297 w 686407"/>
                      <a:gd name="connsiteY11" fmla="*/ 0 h 1042907"/>
                      <a:gd name="connsiteX0" fmla="*/ 357297 w 686407"/>
                      <a:gd name="connsiteY0" fmla="*/ 0 h 1042907"/>
                      <a:gd name="connsiteX1" fmla="*/ 448985 w 686407"/>
                      <a:gd name="connsiteY1" fmla="*/ 0 h 1042907"/>
                      <a:gd name="connsiteX2" fmla="*/ 686407 w 686407"/>
                      <a:gd name="connsiteY2" fmla="*/ 237422 h 1042907"/>
                      <a:gd name="connsiteX3" fmla="*/ 686407 w 686407"/>
                      <a:gd name="connsiteY3" fmla="*/ 1042907 h 1042907"/>
                      <a:gd name="connsiteX4" fmla="*/ 586393 w 686407"/>
                      <a:gd name="connsiteY4" fmla="*/ 1042907 h 1042907"/>
                      <a:gd name="connsiteX5" fmla="*/ 119875 w 686407"/>
                      <a:gd name="connsiteY5" fmla="*/ 1042907 h 1042907"/>
                      <a:gd name="connsiteX6" fmla="*/ 86536 w 686407"/>
                      <a:gd name="connsiteY6" fmla="*/ 1037842 h 1042907"/>
                      <a:gd name="connsiteX7" fmla="*/ 812 w 686407"/>
                      <a:gd name="connsiteY7" fmla="*/ 530486 h 1042907"/>
                      <a:gd name="connsiteX8" fmla="*/ 139744 w 686407"/>
                      <a:gd name="connsiteY8" fmla="*/ 150781 h 1042907"/>
                      <a:gd name="connsiteX9" fmla="*/ 264882 w 686407"/>
                      <a:gd name="connsiteY9" fmla="*/ 18658 h 1042907"/>
                      <a:gd name="connsiteX10" fmla="*/ 357297 w 686407"/>
                      <a:gd name="connsiteY10" fmla="*/ 0 h 1042907"/>
                      <a:gd name="connsiteX0" fmla="*/ 357297 w 686407"/>
                      <a:gd name="connsiteY0" fmla="*/ 0 h 1042907"/>
                      <a:gd name="connsiteX1" fmla="*/ 448985 w 686407"/>
                      <a:gd name="connsiteY1" fmla="*/ 0 h 1042907"/>
                      <a:gd name="connsiteX2" fmla="*/ 686407 w 686407"/>
                      <a:gd name="connsiteY2" fmla="*/ 237422 h 1042907"/>
                      <a:gd name="connsiteX3" fmla="*/ 686407 w 686407"/>
                      <a:gd name="connsiteY3" fmla="*/ 1042907 h 1042907"/>
                      <a:gd name="connsiteX4" fmla="*/ 586393 w 686407"/>
                      <a:gd name="connsiteY4" fmla="*/ 1042907 h 1042907"/>
                      <a:gd name="connsiteX5" fmla="*/ 86536 w 686407"/>
                      <a:gd name="connsiteY5" fmla="*/ 1037842 h 1042907"/>
                      <a:gd name="connsiteX6" fmla="*/ 812 w 686407"/>
                      <a:gd name="connsiteY6" fmla="*/ 530486 h 1042907"/>
                      <a:gd name="connsiteX7" fmla="*/ 139744 w 686407"/>
                      <a:gd name="connsiteY7" fmla="*/ 150781 h 1042907"/>
                      <a:gd name="connsiteX8" fmla="*/ 264882 w 686407"/>
                      <a:gd name="connsiteY8" fmla="*/ 18658 h 1042907"/>
                      <a:gd name="connsiteX9" fmla="*/ 357297 w 686407"/>
                      <a:gd name="connsiteY9" fmla="*/ 0 h 1042907"/>
                      <a:gd name="connsiteX0" fmla="*/ 357297 w 686407"/>
                      <a:gd name="connsiteY0" fmla="*/ 0 h 1042907"/>
                      <a:gd name="connsiteX1" fmla="*/ 448985 w 686407"/>
                      <a:gd name="connsiteY1" fmla="*/ 0 h 1042907"/>
                      <a:gd name="connsiteX2" fmla="*/ 686407 w 686407"/>
                      <a:gd name="connsiteY2" fmla="*/ 237422 h 1042907"/>
                      <a:gd name="connsiteX3" fmla="*/ 686407 w 686407"/>
                      <a:gd name="connsiteY3" fmla="*/ 1042907 h 1042907"/>
                      <a:gd name="connsiteX4" fmla="*/ 586393 w 686407"/>
                      <a:gd name="connsiteY4" fmla="*/ 1042907 h 1042907"/>
                      <a:gd name="connsiteX5" fmla="*/ 86536 w 686407"/>
                      <a:gd name="connsiteY5" fmla="*/ 1042605 h 1042907"/>
                      <a:gd name="connsiteX6" fmla="*/ 812 w 686407"/>
                      <a:gd name="connsiteY6" fmla="*/ 530486 h 1042907"/>
                      <a:gd name="connsiteX7" fmla="*/ 139744 w 686407"/>
                      <a:gd name="connsiteY7" fmla="*/ 150781 h 1042907"/>
                      <a:gd name="connsiteX8" fmla="*/ 264882 w 686407"/>
                      <a:gd name="connsiteY8" fmla="*/ 18658 h 1042907"/>
                      <a:gd name="connsiteX9" fmla="*/ 357297 w 686407"/>
                      <a:gd name="connsiteY9" fmla="*/ 0 h 10429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86407" h="1042907">
                        <a:moveTo>
                          <a:pt x="357297" y="0"/>
                        </a:moveTo>
                        <a:lnTo>
                          <a:pt x="448985" y="0"/>
                        </a:lnTo>
                        <a:cubicBezTo>
                          <a:pt x="580110" y="0"/>
                          <a:pt x="686407" y="106297"/>
                          <a:pt x="686407" y="237422"/>
                        </a:cubicBezTo>
                        <a:lnTo>
                          <a:pt x="686407" y="1042907"/>
                        </a:lnTo>
                        <a:lnTo>
                          <a:pt x="586393" y="1042907"/>
                        </a:lnTo>
                        <a:lnTo>
                          <a:pt x="86536" y="1042605"/>
                        </a:lnTo>
                        <a:cubicBezTo>
                          <a:pt x="57961" y="873486"/>
                          <a:pt x="-8056" y="679123"/>
                          <a:pt x="812" y="530486"/>
                        </a:cubicBezTo>
                        <a:cubicBezTo>
                          <a:pt x="9680" y="381849"/>
                          <a:pt x="48107" y="314667"/>
                          <a:pt x="139744" y="150781"/>
                        </a:cubicBezTo>
                        <a:cubicBezTo>
                          <a:pt x="185426" y="51972"/>
                          <a:pt x="238250" y="36505"/>
                          <a:pt x="264882" y="18658"/>
                        </a:cubicBezTo>
                        <a:cubicBezTo>
                          <a:pt x="293287" y="6643"/>
                          <a:pt x="324516" y="0"/>
                          <a:pt x="357297" y="0"/>
                        </a:cubicBezTo>
                        <a:close/>
                      </a:path>
                    </a:pathLst>
                  </a:custGeom>
                  <a:pattFill prst="trellis">
                    <a:fgClr>
                      <a:srgbClr val="002060"/>
                    </a:fgClr>
                    <a:bgClr>
                      <a:srgbClr val="ED7D31">
                        <a:lumMod val="75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93" name="四角形: 上の 2 つの角を丸める 592">
                    <a:extLst>
                      <a:ext uri="{FF2B5EF4-FFF2-40B4-BE49-F238E27FC236}">
                        <a16:creationId xmlns:a16="http://schemas.microsoft.com/office/drawing/2014/main" id="{FE5A3261-F737-46B2-A7FE-993582EEA70A}"/>
                      </a:ext>
                    </a:extLst>
                  </p:cNvPr>
                  <p:cNvSpPr/>
                  <p:nvPr/>
                </p:nvSpPr>
                <p:spPr>
                  <a:xfrm>
                    <a:off x="7218036" y="5543994"/>
                    <a:ext cx="181463" cy="900900"/>
                  </a:xfrm>
                  <a:prstGeom prst="round2SameRect">
                    <a:avLst>
                      <a:gd name="adj1" fmla="val 40288"/>
                      <a:gd name="adj2" fmla="val 0"/>
                    </a:avLst>
                  </a:prstGeom>
                  <a:solidFill>
                    <a:srgbClr val="000000">
                      <a:alpha val="3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4" name="フリーフォーム: 図形 593">
                    <a:extLst>
                      <a:ext uri="{FF2B5EF4-FFF2-40B4-BE49-F238E27FC236}">
                        <a16:creationId xmlns:a16="http://schemas.microsoft.com/office/drawing/2014/main" id="{3E1379C1-6F74-4523-B532-EC626778CD29}"/>
                      </a:ext>
                    </a:extLst>
                  </p:cNvPr>
                  <p:cNvSpPr/>
                  <p:nvPr/>
                </p:nvSpPr>
                <p:spPr>
                  <a:xfrm flipH="1">
                    <a:off x="7259344" y="5498757"/>
                    <a:ext cx="328822" cy="947738"/>
                  </a:xfrm>
                  <a:custGeom>
                    <a:avLst/>
                    <a:gdLst>
                      <a:gd name="connsiteX0" fmla="*/ 42070 w 328822"/>
                      <a:gd name="connsiteY0" fmla="*/ 0 h 947738"/>
                      <a:gd name="connsiteX1" fmla="*/ 286752 w 328822"/>
                      <a:gd name="connsiteY1" fmla="*/ 0 h 947738"/>
                      <a:gd name="connsiteX2" fmla="*/ 315902 w 328822"/>
                      <a:gd name="connsiteY2" fmla="*/ 43235 h 947738"/>
                      <a:gd name="connsiteX3" fmla="*/ 328822 w 328822"/>
                      <a:gd name="connsiteY3" fmla="*/ 107231 h 947738"/>
                      <a:gd name="connsiteX4" fmla="*/ 328822 w 328822"/>
                      <a:gd name="connsiteY4" fmla="*/ 947738 h 947738"/>
                      <a:gd name="connsiteX5" fmla="*/ 0 w 328822"/>
                      <a:gd name="connsiteY5" fmla="*/ 947738 h 947738"/>
                      <a:gd name="connsiteX6" fmla="*/ 0 w 328822"/>
                      <a:gd name="connsiteY6" fmla="*/ 107231 h 947738"/>
                      <a:gd name="connsiteX7" fmla="*/ 12920 w 328822"/>
                      <a:gd name="connsiteY7" fmla="*/ 43235 h 947738"/>
                      <a:gd name="connsiteX0" fmla="*/ 315902 w 407342"/>
                      <a:gd name="connsiteY0" fmla="*/ 43235 h 947738"/>
                      <a:gd name="connsiteX1" fmla="*/ 328822 w 407342"/>
                      <a:gd name="connsiteY1" fmla="*/ 107231 h 947738"/>
                      <a:gd name="connsiteX2" fmla="*/ 328822 w 407342"/>
                      <a:gd name="connsiteY2" fmla="*/ 947738 h 947738"/>
                      <a:gd name="connsiteX3" fmla="*/ 0 w 407342"/>
                      <a:gd name="connsiteY3" fmla="*/ 947738 h 947738"/>
                      <a:gd name="connsiteX4" fmla="*/ 0 w 407342"/>
                      <a:gd name="connsiteY4" fmla="*/ 107231 h 947738"/>
                      <a:gd name="connsiteX5" fmla="*/ 12920 w 407342"/>
                      <a:gd name="connsiteY5" fmla="*/ 43235 h 947738"/>
                      <a:gd name="connsiteX6" fmla="*/ 42070 w 407342"/>
                      <a:gd name="connsiteY6" fmla="*/ 0 h 947738"/>
                      <a:gd name="connsiteX7" fmla="*/ 286752 w 407342"/>
                      <a:gd name="connsiteY7" fmla="*/ 0 h 947738"/>
                      <a:gd name="connsiteX8" fmla="*/ 407342 w 407342"/>
                      <a:gd name="connsiteY8" fmla="*/ 134675 h 947738"/>
                      <a:gd name="connsiteX0" fmla="*/ 315902 w 328822"/>
                      <a:gd name="connsiteY0" fmla="*/ 43235 h 947738"/>
                      <a:gd name="connsiteX1" fmla="*/ 328822 w 328822"/>
                      <a:gd name="connsiteY1" fmla="*/ 107231 h 947738"/>
                      <a:gd name="connsiteX2" fmla="*/ 328822 w 328822"/>
                      <a:gd name="connsiteY2" fmla="*/ 947738 h 947738"/>
                      <a:gd name="connsiteX3" fmla="*/ 0 w 328822"/>
                      <a:gd name="connsiteY3" fmla="*/ 947738 h 947738"/>
                      <a:gd name="connsiteX4" fmla="*/ 0 w 328822"/>
                      <a:gd name="connsiteY4" fmla="*/ 107231 h 947738"/>
                      <a:gd name="connsiteX5" fmla="*/ 12920 w 328822"/>
                      <a:gd name="connsiteY5" fmla="*/ 43235 h 947738"/>
                      <a:gd name="connsiteX6" fmla="*/ 42070 w 328822"/>
                      <a:gd name="connsiteY6" fmla="*/ 0 h 947738"/>
                      <a:gd name="connsiteX7" fmla="*/ 286752 w 328822"/>
                      <a:gd name="connsiteY7" fmla="*/ 0 h 947738"/>
                      <a:gd name="connsiteX0" fmla="*/ 315902 w 328822"/>
                      <a:gd name="connsiteY0" fmla="*/ 43235 h 947738"/>
                      <a:gd name="connsiteX1" fmla="*/ 328822 w 328822"/>
                      <a:gd name="connsiteY1" fmla="*/ 107231 h 947738"/>
                      <a:gd name="connsiteX2" fmla="*/ 328822 w 328822"/>
                      <a:gd name="connsiteY2" fmla="*/ 947738 h 947738"/>
                      <a:gd name="connsiteX3" fmla="*/ 0 w 328822"/>
                      <a:gd name="connsiteY3" fmla="*/ 947738 h 947738"/>
                      <a:gd name="connsiteX4" fmla="*/ 0 w 328822"/>
                      <a:gd name="connsiteY4" fmla="*/ 107231 h 947738"/>
                      <a:gd name="connsiteX5" fmla="*/ 12920 w 328822"/>
                      <a:gd name="connsiteY5" fmla="*/ 43235 h 947738"/>
                      <a:gd name="connsiteX6" fmla="*/ 42070 w 328822"/>
                      <a:gd name="connsiteY6" fmla="*/ 0 h 947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28822" h="947738">
                        <a:moveTo>
                          <a:pt x="315902" y="43235"/>
                        </a:moveTo>
                        <a:cubicBezTo>
                          <a:pt x="324222" y="62905"/>
                          <a:pt x="328822" y="84531"/>
                          <a:pt x="328822" y="107231"/>
                        </a:cubicBezTo>
                        <a:lnTo>
                          <a:pt x="328822" y="947738"/>
                        </a:lnTo>
                        <a:lnTo>
                          <a:pt x="0" y="947738"/>
                        </a:lnTo>
                        <a:lnTo>
                          <a:pt x="0" y="107231"/>
                        </a:lnTo>
                        <a:cubicBezTo>
                          <a:pt x="0" y="84531"/>
                          <a:pt x="4601" y="62905"/>
                          <a:pt x="12920" y="43235"/>
                        </a:cubicBezTo>
                        <a:lnTo>
                          <a:pt x="42070" y="0"/>
                        </a:lnTo>
                      </a:path>
                    </a:pathLst>
                  </a:custGeom>
                  <a:pattFill prst="trellis">
                    <a:fgClr>
                      <a:srgbClr val="002060"/>
                    </a:fgClr>
                    <a:bgClr>
                      <a:srgbClr val="ED7D31">
                        <a:lumMod val="75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95" name="フリーフォーム: 図形 594">
                    <a:extLst>
                      <a:ext uri="{FF2B5EF4-FFF2-40B4-BE49-F238E27FC236}">
                        <a16:creationId xmlns:a16="http://schemas.microsoft.com/office/drawing/2014/main" id="{CFE9A204-8161-4BFE-AA5D-F261F4EAB2C6}"/>
                      </a:ext>
                    </a:extLst>
                  </p:cNvPr>
                  <p:cNvSpPr/>
                  <p:nvPr/>
                </p:nvSpPr>
                <p:spPr>
                  <a:xfrm>
                    <a:off x="6862763" y="4095129"/>
                    <a:ext cx="1127826" cy="1067057"/>
                  </a:xfrm>
                  <a:custGeom>
                    <a:avLst/>
                    <a:gdLst>
                      <a:gd name="connsiteX0" fmla="*/ 474543 w 1127826"/>
                      <a:gd name="connsiteY0" fmla="*/ 605 h 1067057"/>
                      <a:gd name="connsiteX1" fmla="*/ 493205 w 1127826"/>
                      <a:gd name="connsiteY1" fmla="*/ 2421 h 1067057"/>
                      <a:gd name="connsiteX2" fmla="*/ 495646 w 1127826"/>
                      <a:gd name="connsiteY2" fmla="*/ 1108 h 1067057"/>
                      <a:gd name="connsiteX3" fmla="*/ 563914 w 1127826"/>
                      <a:gd name="connsiteY3" fmla="*/ 33635 h 1067057"/>
                      <a:gd name="connsiteX4" fmla="*/ 632180 w 1127826"/>
                      <a:gd name="connsiteY4" fmla="*/ 1108 h 1067057"/>
                      <a:gd name="connsiteX5" fmla="*/ 634621 w 1127826"/>
                      <a:gd name="connsiteY5" fmla="*/ 2421 h 1067057"/>
                      <a:gd name="connsiteX6" fmla="*/ 682367 w 1127826"/>
                      <a:gd name="connsiteY6" fmla="*/ 10348 h 1067057"/>
                      <a:gd name="connsiteX7" fmla="*/ 716501 w 1127826"/>
                      <a:gd name="connsiteY7" fmla="*/ 45177 h 1067057"/>
                      <a:gd name="connsiteX8" fmla="*/ 857921 w 1127826"/>
                      <a:gd name="connsiteY8" fmla="*/ 95434 h 1067057"/>
                      <a:gd name="connsiteX9" fmla="*/ 1019039 w 1127826"/>
                      <a:gd name="connsiteY9" fmla="*/ 127586 h 1067057"/>
                      <a:gd name="connsiteX10" fmla="*/ 1052159 w 1127826"/>
                      <a:gd name="connsiteY10" fmla="*/ 268321 h 1067057"/>
                      <a:gd name="connsiteX11" fmla="*/ 1052869 w 1127826"/>
                      <a:gd name="connsiteY11" fmla="*/ 270904 h 1067057"/>
                      <a:gd name="connsiteX12" fmla="*/ 1127219 w 1127826"/>
                      <a:gd name="connsiteY12" fmla="*/ 368907 h 1067057"/>
                      <a:gd name="connsiteX13" fmla="*/ 1086507 w 1127826"/>
                      <a:gd name="connsiteY13" fmla="*/ 479168 h 1067057"/>
                      <a:gd name="connsiteX14" fmla="*/ 1105787 w 1127826"/>
                      <a:gd name="connsiteY14" fmla="*/ 586637 h 1067057"/>
                      <a:gd name="connsiteX15" fmla="*/ 1015560 w 1127826"/>
                      <a:gd name="connsiteY15" fmla="*/ 666254 h 1067057"/>
                      <a:gd name="connsiteX16" fmla="*/ 1014997 w 1127826"/>
                      <a:gd name="connsiteY16" fmla="*/ 667110 h 1067057"/>
                      <a:gd name="connsiteX17" fmla="*/ 1026239 w 1127826"/>
                      <a:gd name="connsiteY17" fmla="*/ 683785 h 1067057"/>
                      <a:gd name="connsiteX18" fmla="*/ 1034719 w 1127826"/>
                      <a:gd name="connsiteY18" fmla="*/ 725787 h 1067057"/>
                      <a:gd name="connsiteX19" fmla="*/ 1026239 w 1127826"/>
                      <a:gd name="connsiteY19" fmla="*/ 767790 h 1067057"/>
                      <a:gd name="connsiteX20" fmla="*/ 1006448 w 1127826"/>
                      <a:gd name="connsiteY20" fmla="*/ 797144 h 1067057"/>
                      <a:gd name="connsiteX21" fmla="*/ 1016714 w 1127826"/>
                      <a:gd name="connsiteY21" fmla="*/ 812372 h 1067057"/>
                      <a:gd name="connsiteX22" fmla="*/ 1025194 w 1127826"/>
                      <a:gd name="connsiteY22" fmla="*/ 854374 h 1067057"/>
                      <a:gd name="connsiteX23" fmla="*/ 959289 w 1127826"/>
                      <a:gd name="connsiteY23" fmla="*/ 953802 h 1067057"/>
                      <a:gd name="connsiteX24" fmla="*/ 952937 w 1127826"/>
                      <a:gd name="connsiteY24" fmla="*/ 955085 h 1067057"/>
                      <a:gd name="connsiteX25" fmla="*/ 953757 w 1127826"/>
                      <a:gd name="connsiteY25" fmla="*/ 959149 h 1067057"/>
                      <a:gd name="connsiteX26" fmla="*/ 845849 w 1127826"/>
                      <a:gd name="connsiteY26" fmla="*/ 1067057 h 1067057"/>
                      <a:gd name="connsiteX27" fmla="*/ 746421 w 1127826"/>
                      <a:gd name="connsiteY27" fmla="*/ 1001152 h 1067057"/>
                      <a:gd name="connsiteX28" fmla="*/ 746275 w 1127826"/>
                      <a:gd name="connsiteY28" fmla="*/ 1000426 h 1067057"/>
                      <a:gd name="connsiteX29" fmla="*/ 727647 w 1127826"/>
                      <a:gd name="connsiteY29" fmla="*/ 996665 h 1067057"/>
                      <a:gd name="connsiteX30" fmla="*/ 661741 w 1127826"/>
                      <a:gd name="connsiteY30" fmla="*/ 897237 h 1067057"/>
                      <a:gd name="connsiteX31" fmla="*/ 693347 w 1127826"/>
                      <a:gd name="connsiteY31" fmla="*/ 820935 h 1067057"/>
                      <a:gd name="connsiteX32" fmla="*/ 695699 w 1127826"/>
                      <a:gd name="connsiteY32" fmla="*/ 819349 h 1067057"/>
                      <a:gd name="connsiteX33" fmla="*/ 695078 w 1127826"/>
                      <a:gd name="connsiteY33" fmla="*/ 816274 h 1067057"/>
                      <a:gd name="connsiteX34" fmla="*/ 695780 w 1127826"/>
                      <a:gd name="connsiteY34" fmla="*/ 812797 h 1067057"/>
                      <a:gd name="connsiteX35" fmla="*/ 672200 w 1127826"/>
                      <a:gd name="connsiteY35" fmla="*/ 810213 h 1067057"/>
                      <a:gd name="connsiteX36" fmla="*/ 619597 w 1127826"/>
                      <a:gd name="connsiteY36" fmla="*/ 774395 h 1067057"/>
                      <a:gd name="connsiteX37" fmla="*/ 609600 w 1127826"/>
                      <a:gd name="connsiteY37" fmla="*/ 595933 h 1067057"/>
                      <a:gd name="connsiteX38" fmla="*/ 381000 w 1127826"/>
                      <a:gd name="connsiteY38" fmla="*/ 267320 h 1067057"/>
                      <a:gd name="connsiteX39" fmla="*/ 95250 w 1127826"/>
                      <a:gd name="connsiteY39" fmla="*/ 586408 h 1067057"/>
                      <a:gd name="connsiteX40" fmla="*/ 101056 w 1127826"/>
                      <a:gd name="connsiteY40" fmla="*/ 650715 h 1067057"/>
                      <a:gd name="connsiteX41" fmla="*/ 105216 w 1127826"/>
                      <a:gd name="connsiteY41" fmla="*/ 665682 h 1067057"/>
                      <a:gd name="connsiteX42" fmla="*/ 82635 w 1127826"/>
                      <a:gd name="connsiteY42" fmla="*/ 663851 h 1067057"/>
                      <a:gd name="connsiteX43" fmla="*/ 22040 w 1127826"/>
                      <a:gd name="connsiteY43" fmla="*/ 586637 h 1067057"/>
                      <a:gd name="connsiteX44" fmla="*/ 41319 w 1127826"/>
                      <a:gd name="connsiteY44" fmla="*/ 479168 h 1067057"/>
                      <a:gd name="connsiteX45" fmla="*/ 607 w 1127826"/>
                      <a:gd name="connsiteY45" fmla="*/ 368907 h 1067057"/>
                      <a:gd name="connsiteX46" fmla="*/ 74957 w 1127826"/>
                      <a:gd name="connsiteY46" fmla="*/ 270904 h 1067057"/>
                      <a:gd name="connsiteX47" fmla="*/ 75669 w 1127826"/>
                      <a:gd name="connsiteY47" fmla="*/ 268321 h 1067057"/>
                      <a:gd name="connsiteX48" fmla="*/ 108788 w 1127826"/>
                      <a:gd name="connsiteY48" fmla="*/ 127586 h 1067057"/>
                      <a:gd name="connsiteX49" fmla="*/ 269905 w 1127826"/>
                      <a:gd name="connsiteY49" fmla="*/ 95434 h 1067057"/>
                      <a:gd name="connsiteX50" fmla="*/ 411326 w 1127826"/>
                      <a:gd name="connsiteY50" fmla="*/ 45177 h 1067057"/>
                      <a:gd name="connsiteX51" fmla="*/ 445459 w 1127826"/>
                      <a:gd name="connsiteY51" fmla="*/ 10348 h 1067057"/>
                      <a:gd name="connsiteX52" fmla="*/ 474543 w 1127826"/>
                      <a:gd name="connsiteY52" fmla="*/ 605 h 10670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127826" h="1067057">
                        <a:moveTo>
                          <a:pt x="474543" y="605"/>
                        </a:moveTo>
                        <a:cubicBezTo>
                          <a:pt x="480865" y="-110"/>
                          <a:pt x="487193" y="42"/>
                          <a:pt x="493205" y="2421"/>
                        </a:cubicBezTo>
                        <a:cubicBezTo>
                          <a:pt x="493893" y="1458"/>
                          <a:pt x="494768" y="1274"/>
                          <a:pt x="495646" y="1108"/>
                        </a:cubicBezTo>
                        <a:cubicBezTo>
                          <a:pt x="521675" y="-3823"/>
                          <a:pt x="547674" y="7841"/>
                          <a:pt x="563914" y="33635"/>
                        </a:cubicBezTo>
                        <a:cubicBezTo>
                          <a:pt x="580153" y="7841"/>
                          <a:pt x="606153" y="-3823"/>
                          <a:pt x="632180" y="1108"/>
                        </a:cubicBezTo>
                        <a:cubicBezTo>
                          <a:pt x="633059" y="1274"/>
                          <a:pt x="633934" y="1458"/>
                          <a:pt x="634621" y="2421"/>
                        </a:cubicBezTo>
                        <a:cubicBezTo>
                          <a:pt x="650345" y="-1494"/>
                          <a:pt x="666881" y="1443"/>
                          <a:pt x="682367" y="10348"/>
                        </a:cubicBezTo>
                        <a:lnTo>
                          <a:pt x="716501" y="45177"/>
                        </a:lnTo>
                        <a:cubicBezTo>
                          <a:pt x="763063" y="2656"/>
                          <a:pt x="829599" y="24134"/>
                          <a:pt x="857921" y="95434"/>
                        </a:cubicBezTo>
                        <a:cubicBezTo>
                          <a:pt x="910608" y="54230"/>
                          <a:pt x="977674" y="67600"/>
                          <a:pt x="1019039" y="127586"/>
                        </a:cubicBezTo>
                        <a:cubicBezTo>
                          <a:pt x="1045219" y="165565"/>
                          <a:pt x="1057368" y="217160"/>
                          <a:pt x="1052159" y="268321"/>
                        </a:cubicBezTo>
                        <a:cubicBezTo>
                          <a:pt x="1052389" y="269188"/>
                          <a:pt x="1052638" y="270036"/>
                          <a:pt x="1052869" y="270904"/>
                        </a:cubicBezTo>
                        <a:cubicBezTo>
                          <a:pt x="1091660" y="276260"/>
                          <a:pt x="1122529" y="316954"/>
                          <a:pt x="1127219" y="368907"/>
                        </a:cubicBezTo>
                        <a:cubicBezTo>
                          <a:pt x="1131218" y="413279"/>
                          <a:pt x="1115225" y="456595"/>
                          <a:pt x="1086507" y="479168"/>
                        </a:cubicBezTo>
                        <a:cubicBezTo>
                          <a:pt x="1106748" y="507944"/>
                          <a:pt x="1114072" y="548790"/>
                          <a:pt x="1105787" y="586637"/>
                        </a:cubicBezTo>
                        <a:cubicBezTo>
                          <a:pt x="1094351" y="638948"/>
                          <a:pt x="1056195" y="672609"/>
                          <a:pt x="1015560" y="666254"/>
                        </a:cubicBezTo>
                        <a:lnTo>
                          <a:pt x="1014997" y="667110"/>
                        </a:lnTo>
                        <a:lnTo>
                          <a:pt x="1026239" y="683785"/>
                        </a:lnTo>
                        <a:cubicBezTo>
                          <a:pt x="1031700" y="696694"/>
                          <a:pt x="1034719" y="710888"/>
                          <a:pt x="1034719" y="725787"/>
                        </a:cubicBezTo>
                        <a:cubicBezTo>
                          <a:pt x="1034719" y="740686"/>
                          <a:pt x="1031700" y="754880"/>
                          <a:pt x="1026239" y="767790"/>
                        </a:cubicBezTo>
                        <a:lnTo>
                          <a:pt x="1006448" y="797144"/>
                        </a:lnTo>
                        <a:lnTo>
                          <a:pt x="1016714" y="812372"/>
                        </a:lnTo>
                        <a:cubicBezTo>
                          <a:pt x="1022175" y="825281"/>
                          <a:pt x="1025194" y="839475"/>
                          <a:pt x="1025194" y="854374"/>
                        </a:cubicBezTo>
                        <a:cubicBezTo>
                          <a:pt x="1025194" y="899071"/>
                          <a:pt x="998019" y="937421"/>
                          <a:pt x="959289" y="953802"/>
                        </a:cubicBezTo>
                        <a:lnTo>
                          <a:pt x="952937" y="955085"/>
                        </a:lnTo>
                        <a:lnTo>
                          <a:pt x="953757" y="959149"/>
                        </a:lnTo>
                        <a:cubicBezTo>
                          <a:pt x="953757" y="1018745"/>
                          <a:pt x="905445" y="1067057"/>
                          <a:pt x="845849" y="1067057"/>
                        </a:cubicBezTo>
                        <a:cubicBezTo>
                          <a:pt x="801152" y="1067057"/>
                          <a:pt x="762802" y="1039882"/>
                          <a:pt x="746421" y="1001152"/>
                        </a:cubicBezTo>
                        <a:lnTo>
                          <a:pt x="746275" y="1000426"/>
                        </a:lnTo>
                        <a:lnTo>
                          <a:pt x="727647" y="996665"/>
                        </a:lnTo>
                        <a:cubicBezTo>
                          <a:pt x="688917" y="980284"/>
                          <a:pt x="661741" y="941934"/>
                          <a:pt x="661741" y="897237"/>
                        </a:cubicBezTo>
                        <a:cubicBezTo>
                          <a:pt x="661741" y="867439"/>
                          <a:pt x="673819" y="840462"/>
                          <a:pt x="693347" y="820935"/>
                        </a:cubicBezTo>
                        <a:lnTo>
                          <a:pt x="695699" y="819349"/>
                        </a:lnTo>
                        <a:lnTo>
                          <a:pt x="695078" y="816274"/>
                        </a:lnTo>
                        <a:lnTo>
                          <a:pt x="695780" y="812797"/>
                        </a:lnTo>
                        <a:lnTo>
                          <a:pt x="672200" y="810213"/>
                        </a:lnTo>
                        <a:cubicBezTo>
                          <a:pt x="652376" y="803850"/>
                          <a:pt x="634322" y="791467"/>
                          <a:pt x="619597" y="774395"/>
                        </a:cubicBezTo>
                        <a:lnTo>
                          <a:pt x="609600" y="595933"/>
                        </a:lnTo>
                        <a:cubicBezTo>
                          <a:pt x="609600" y="419706"/>
                          <a:pt x="490537" y="283194"/>
                          <a:pt x="381000" y="267320"/>
                        </a:cubicBezTo>
                        <a:cubicBezTo>
                          <a:pt x="271463" y="251446"/>
                          <a:pt x="95250" y="410181"/>
                          <a:pt x="95250" y="586408"/>
                        </a:cubicBezTo>
                        <a:cubicBezTo>
                          <a:pt x="95250" y="608437"/>
                          <a:pt x="97249" y="629944"/>
                          <a:pt x="101056" y="650715"/>
                        </a:cubicBezTo>
                        <a:lnTo>
                          <a:pt x="105216" y="665682"/>
                        </a:lnTo>
                        <a:lnTo>
                          <a:pt x="82635" y="663851"/>
                        </a:lnTo>
                        <a:cubicBezTo>
                          <a:pt x="54225" y="654613"/>
                          <a:pt x="30618" y="625870"/>
                          <a:pt x="22040" y="586637"/>
                        </a:cubicBezTo>
                        <a:cubicBezTo>
                          <a:pt x="13756" y="548790"/>
                          <a:pt x="21079" y="507944"/>
                          <a:pt x="41319" y="479168"/>
                        </a:cubicBezTo>
                        <a:cubicBezTo>
                          <a:pt x="12602" y="456595"/>
                          <a:pt x="-3392" y="413279"/>
                          <a:pt x="607" y="368907"/>
                        </a:cubicBezTo>
                        <a:cubicBezTo>
                          <a:pt x="5298" y="316954"/>
                          <a:pt x="36168" y="276260"/>
                          <a:pt x="74957" y="270904"/>
                        </a:cubicBezTo>
                        <a:cubicBezTo>
                          <a:pt x="75188" y="270036"/>
                          <a:pt x="75438" y="269188"/>
                          <a:pt x="75669" y="268321"/>
                        </a:cubicBezTo>
                        <a:cubicBezTo>
                          <a:pt x="70460" y="217160"/>
                          <a:pt x="82608" y="165565"/>
                          <a:pt x="108788" y="127586"/>
                        </a:cubicBezTo>
                        <a:cubicBezTo>
                          <a:pt x="150154" y="67600"/>
                          <a:pt x="217218" y="54230"/>
                          <a:pt x="269905" y="95434"/>
                        </a:cubicBezTo>
                        <a:cubicBezTo>
                          <a:pt x="298227" y="24134"/>
                          <a:pt x="364765" y="2656"/>
                          <a:pt x="411326" y="45177"/>
                        </a:cubicBezTo>
                        <a:lnTo>
                          <a:pt x="445459" y="10348"/>
                        </a:lnTo>
                        <a:cubicBezTo>
                          <a:pt x="454888" y="4926"/>
                          <a:pt x="464706" y="1717"/>
                          <a:pt x="474543" y="605"/>
                        </a:cubicBezTo>
                        <a:close/>
                      </a:path>
                    </a:pathLst>
                  </a:custGeom>
                  <a:solidFill>
                    <a:srgbClr val="7030A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596" name="グループ化 595">
                    <a:extLst>
                      <a:ext uri="{FF2B5EF4-FFF2-40B4-BE49-F238E27FC236}">
                        <a16:creationId xmlns:a16="http://schemas.microsoft.com/office/drawing/2014/main" id="{CB81FF96-72CC-43DB-85C3-B738AEE9576E}"/>
                      </a:ext>
                    </a:extLst>
                  </p:cNvPr>
                  <p:cNvGrpSpPr/>
                  <p:nvPr/>
                </p:nvGrpSpPr>
                <p:grpSpPr>
                  <a:xfrm>
                    <a:off x="7424145" y="4726878"/>
                    <a:ext cx="188990" cy="342286"/>
                    <a:chOff x="1368308" y="1783038"/>
                    <a:chExt cx="188990" cy="342286"/>
                  </a:xfrm>
                </p:grpSpPr>
                <p:sp>
                  <p:nvSpPr>
                    <p:cNvPr id="599" name="フリーフォーム: 図形 598">
                      <a:extLst>
                        <a:ext uri="{FF2B5EF4-FFF2-40B4-BE49-F238E27FC236}">
                          <a16:creationId xmlns:a16="http://schemas.microsoft.com/office/drawing/2014/main" id="{E778E67C-7B38-408B-A15E-83EDA1B63D93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1368308" y="1783038"/>
                      <a:ext cx="188990" cy="342286"/>
                    </a:xfrm>
                    <a:custGeom>
                      <a:avLst/>
                      <a:gdLst>
                        <a:gd name="connsiteX0" fmla="*/ 109805 w 188990"/>
                        <a:gd name="connsiteY0" fmla="*/ 0 h 342286"/>
                        <a:gd name="connsiteX1" fmla="*/ 0 w 188990"/>
                        <a:gd name="connsiteY1" fmla="*/ 171143 h 342286"/>
                        <a:gd name="connsiteX2" fmla="*/ 109805 w 188990"/>
                        <a:gd name="connsiteY2" fmla="*/ 342286 h 342286"/>
                        <a:gd name="connsiteX3" fmla="*/ 111831 w 188990"/>
                        <a:gd name="connsiteY3" fmla="*/ 341648 h 342286"/>
                        <a:gd name="connsiteX4" fmla="*/ 188990 w 188990"/>
                        <a:gd name="connsiteY4" fmla="*/ 53688 h 342286"/>
                        <a:gd name="connsiteX5" fmla="*/ 187449 w 188990"/>
                        <a:gd name="connsiteY5" fmla="*/ 50126 h 342286"/>
                        <a:gd name="connsiteX6" fmla="*/ 109805 w 188990"/>
                        <a:gd name="connsiteY6" fmla="*/ 0 h 342286"/>
                        <a:gd name="connsiteX0" fmla="*/ 109805 w 188990"/>
                        <a:gd name="connsiteY0" fmla="*/ 0 h 342286"/>
                        <a:gd name="connsiteX1" fmla="*/ 0 w 188990"/>
                        <a:gd name="connsiteY1" fmla="*/ 171143 h 342286"/>
                        <a:gd name="connsiteX2" fmla="*/ 109805 w 188990"/>
                        <a:gd name="connsiteY2" fmla="*/ 342286 h 342286"/>
                        <a:gd name="connsiteX3" fmla="*/ 111831 w 188990"/>
                        <a:gd name="connsiteY3" fmla="*/ 341648 h 342286"/>
                        <a:gd name="connsiteX4" fmla="*/ 178321 w 188990"/>
                        <a:gd name="connsiteY4" fmla="*/ 93383 h 342286"/>
                        <a:gd name="connsiteX5" fmla="*/ 188990 w 188990"/>
                        <a:gd name="connsiteY5" fmla="*/ 53688 h 342286"/>
                        <a:gd name="connsiteX6" fmla="*/ 187449 w 188990"/>
                        <a:gd name="connsiteY6" fmla="*/ 50126 h 342286"/>
                        <a:gd name="connsiteX7" fmla="*/ 109805 w 188990"/>
                        <a:gd name="connsiteY7" fmla="*/ 0 h 342286"/>
                        <a:gd name="connsiteX0" fmla="*/ 178321 w 269761"/>
                        <a:gd name="connsiteY0" fmla="*/ 93383 h 342286"/>
                        <a:gd name="connsiteX1" fmla="*/ 188990 w 269761"/>
                        <a:gd name="connsiteY1" fmla="*/ 53688 h 342286"/>
                        <a:gd name="connsiteX2" fmla="*/ 187449 w 269761"/>
                        <a:gd name="connsiteY2" fmla="*/ 50126 h 342286"/>
                        <a:gd name="connsiteX3" fmla="*/ 109805 w 269761"/>
                        <a:gd name="connsiteY3" fmla="*/ 0 h 342286"/>
                        <a:gd name="connsiteX4" fmla="*/ 0 w 269761"/>
                        <a:gd name="connsiteY4" fmla="*/ 171143 h 342286"/>
                        <a:gd name="connsiteX5" fmla="*/ 109805 w 269761"/>
                        <a:gd name="connsiteY5" fmla="*/ 342286 h 342286"/>
                        <a:gd name="connsiteX6" fmla="*/ 111831 w 269761"/>
                        <a:gd name="connsiteY6" fmla="*/ 341648 h 342286"/>
                        <a:gd name="connsiteX7" fmla="*/ 269761 w 269761"/>
                        <a:gd name="connsiteY7" fmla="*/ 184823 h 342286"/>
                        <a:gd name="connsiteX0" fmla="*/ 188990 w 269761"/>
                        <a:gd name="connsiteY0" fmla="*/ 53688 h 342286"/>
                        <a:gd name="connsiteX1" fmla="*/ 187449 w 269761"/>
                        <a:gd name="connsiteY1" fmla="*/ 50126 h 342286"/>
                        <a:gd name="connsiteX2" fmla="*/ 109805 w 269761"/>
                        <a:gd name="connsiteY2" fmla="*/ 0 h 342286"/>
                        <a:gd name="connsiteX3" fmla="*/ 0 w 269761"/>
                        <a:gd name="connsiteY3" fmla="*/ 171143 h 342286"/>
                        <a:gd name="connsiteX4" fmla="*/ 109805 w 269761"/>
                        <a:gd name="connsiteY4" fmla="*/ 342286 h 342286"/>
                        <a:gd name="connsiteX5" fmla="*/ 111831 w 269761"/>
                        <a:gd name="connsiteY5" fmla="*/ 341648 h 342286"/>
                        <a:gd name="connsiteX6" fmla="*/ 269761 w 269761"/>
                        <a:gd name="connsiteY6" fmla="*/ 184823 h 342286"/>
                        <a:gd name="connsiteX0" fmla="*/ 188990 w 188990"/>
                        <a:gd name="connsiteY0" fmla="*/ 53688 h 342286"/>
                        <a:gd name="connsiteX1" fmla="*/ 187449 w 188990"/>
                        <a:gd name="connsiteY1" fmla="*/ 50126 h 342286"/>
                        <a:gd name="connsiteX2" fmla="*/ 109805 w 188990"/>
                        <a:gd name="connsiteY2" fmla="*/ 0 h 342286"/>
                        <a:gd name="connsiteX3" fmla="*/ 0 w 188990"/>
                        <a:gd name="connsiteY3" fmla="*/ 171143 h 342286"/>
                        <a:gd name="connsiteX4" fmla="*/ 109805 w 188990"/>
                        <a:gd name="connsiteY4" fmla="*/ 342286 h 342286"/>
                        <a:gd name="connsiteX5" fmla="*/ 111831 w 188990"/>
                        <a:gd name="connsiteY5" fmla="*/ 341648 h 3422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88990" h="342286">
                          <a:moveTo>
                            <a:pt x="188990" y="53688"/>
                          </a:moveTo>
                          <a:lnTo>
                            <a:pt x="187449" y="50126"/>
                          </a:lnTo>
                          <a:cubicBezTo>
                            <a:pt x="167578" y="19156"/>
                            <a:pt x="140127" y="0"/>
                            <a:pt x="109805" y="0"/>
                          </a:cubicBezTo>
                          <a:cubicBezTo>
                            <a:pt x="49161" y="0"/>
                            <a:pt x="0" y="76623"/>
                            <a:pt x="0" y="171143"/>
                          </a:cubicBezTo>
                          <a:cubicBezTo>
                            <a:pt x="0" y="265663"/>
                            <a:pt x="49161" y="342286"/>
                            <a:pt x="109805" y="342286"/>
                          </a:cubicBezTo>
                          <a:lnTo>
                            <a:pt x="111831" y="341648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00" name="フリーフォーム: 図形 599">
                      <a:extLst>
                        <a:ext uri="{FF2B5EF4-FFF2-40B4-BE49-F238E27FC236}">
                          <a16:creationId xmlns:a16="http://schemas.microsoft.com/office/drawing/2014/main" id="{D73E014E-A929-45FE-B4E9-3364E6BE89F3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1386510" y="1839869"/>
                      <a:ext cx="131404" cy="222946"/>
                    </a:xfrm>
                    <a:custGeom>
                      <a:avLst/>
                      <a:gdLst>
                        <a:gd name="connsiteX0" fmla="*/ 70049 w 131404"/>
                        <a:gd name="connsiteY0" fmla="*/ 0 h 222946"/>
                        <a:gd name="connsiteX1" fmla="*/ 0 w 131404"/>
                        <a:gd name="connsiteY1" fmla="*/ 111473 h 222946"/>
                        <a:gd name="connsiteX2" fmla="*/ 70049 w 131404"/>
                        <a:gd name="connsiteY2" fmla="*/ 222946 h 222946"/>
                        <a:gd name="connsiteX3" fmla="*/ 89572 w 131404"/>
                        <a:gd name="connsiteY3" fmla="*/ 216674 h 222946"/>
                        <a:gd name="connsiteX4" fmla="*/ 131404 w 131404"/>
                        <a:gd name="connsiteY4" fmla="*/ 60555 h 222946"/>
                        <a:gd name="connsiteX5" fmla="*/ 119581 w 131404"/>
                        <a:gd name="connsiteY5" fmla="*/ 32650 h 222946"/>
                        <a:gd name="connsiteX6" fmla="*/ 70049 w 131404"/>
                        <a:gd name="connsiteY6" fmla="*/ 0 h 2229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31404" h="222946">
                          <a:moveTo>
                            <a:pt x="70049" y="0"/>
                          </a:moveTo>
                          <a:cubicBezTo>
                            <a:pt x="31362" y="0"/>
                            <a:pt x="0" y="49908"/>
                            <a:pt x="0" y="111473"/>
                          </a:cubicBezTo>
                          <a:cubicBezTo>
                            <a:pt x="0" y="173038"/>
                            <a:pt x="31362" y="222946"/>
                            <a:pt x="70049" y="222946"/>
                          </a:cubicBezTo>
                          <a:lnTo>
                            <a:pt x="89572" y="216674"/>
                          </a:lnTo>
                          <a:lnTo>
                            <a:pt x="131404" y="60555"/>
                          </a:lnTo>
                          <a:lnTo>
                            <a:pt x="119581" y="32650"/>
                          </a:lnTo>
                          <a:cubicBezTo>
                            <a:pt x="106905" y="12477"/>
                            <a:pt x="89392" y="0"/>
                            <a:pt x="70049" y="0"/>
                          </a:cubicBezTo>
                          <a:close/>
                        </a:path>
                      </a:pathLst>
                    </a:cu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597" name="月 596">
                    <a:extLst>
                      <a:ext uri="{FF2B5EF4-FFF2-40B4-BE49-F238E27FC236}">
                        <a16:creationId xmlns:a16="http://schemas.microsoft.com/office/drawing/2014/main" id="{53688363-C266-40DB-A9D1-3DDF75EF266D}"/>
                      </a:ext>
                    </a:extLst>
                  </p:cNvPr>
                  <p:cNvSpPr/>
                  <p:nvPr/>
                </p:nvSpPr>
                <p:spPr>
                  <a:xfrm rot="19800000" flipH="1">
                    <a:off x="7106539" y="5004005"/>
                    <a:ext cx="62802" cy="176787"/>
                  </a:xfrm>
                  <a:prstGeom prst="moon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98" name="円/楕円 27">
                    <a:extLst>
                      <a:ext uri="{FF2B5EF4-FFF2-40B4-BE49-F238E27FC236}">
                        <a16:creationId xmlns:a16="http://schemas.microsoft.com/office/drawing/2014/main" id="{1FA30FA6-F9A0-4615-BC7C-144E1D07994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005904" y="4564670"/>
                    <a:ext cx="174295" cy="39986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88" name="フリーフォーム: 図形 587">
                  <a:extLst>
                    <a:ext uri="{FF2B5EF4-FFF2-40B4-BE49-F238E27FC236}">
                      <a16:creationId xmlns:a16="http://schemas.microsoft.com/office/drawing/2014/main" id="{8965FC40-C229-4AC8-B09B-298040CC929D}"/>
                    </a:ext>
                  </a:extLst>
                </p:cNvPr>
                <p:cNvSpPr/>
                <p:nvPr/>
              </p:nvSpPr>
              <p:spPr>
                <a:xfrm>
                  <a:off x="7618496" y="4705350"/>
                  <a:ext cx="89060" cy="107092"/>
                </a:xfrm>
                <a:custGeom>
                  <a:avLst/>
                  <a:gdLst>
                    <a:gd name="connsiteX0" fmla="*/ 13540 w 89060"/>
                    <a:gd name="connsiteY0" fmla="*/ 0 h 129570"/>
                    <a:gd name="connsiteX1" fmla="*/ 15688 w 89060"/>
                    <a:gd name="connsiteY1" fmla="*/ 43863 h 129570"/>
                    <a:gd name="connsiteX2" fmla="*/ 16248 w 89060"/>
                    <a:gd name="connsiteY2" fmla="*/ 44637 h 129570"/>
                    <a:gd name="connsiteX3" fmla="*/ 46480 w 89060"/>
                    <a:gd name="connsiteY3" fmla="*/ 17766 h 129570"/>
                    <a:gd name="connsiteX4" fmla="*/ 89060 w 89060"/>
                    <a:gd name="connsiteY4" fmla="*/ 107384 h 129570"/>
                    <a:gd name="connsiteX5" fmla="*/ 84694 w 89060"/>
                    <a:gd name="connsiteY5" fmla="*/ 129570 h 129570"/>
                    <a:gd name="connsiteX6" fmla="*/ 77442 w 89060"/>
                    <a:gd name="connsiteY6" fmla="*/ 99972 h 129570"/>
                    <a:gd name="connsiteX7" fmla="*/ 45001 w 89060"/>
                    <a:gd name="connsiteY7" fmla="*/ 62997 h 129570"/>
                    <a:gd name="connsiteX8" fmla="*/ 12561 w 89060"/>
                    <a:gd name="connsiteY8" fmla="*/ 99972 h 129570"/>
                    <a:gd name="connsiteX9" fmla="*/ 6948 w 89060"/>
                    <a:gd name="connsiteY9" fmla="*/ 122878 h 129570"/>
                    <a:gd name="connsiteX10" fmla="*/ 3899 w 89060"/>
                    <a:gd name="connsiteY10" fmla="*/ 107384 h 129570"/>
                    <a:gd name="connsiteX11" fmla="*/ 12958 w 89060"/>
                    <a:gd name="connsiteY11" fmla="*/ 61352 h 129570"/>
                    <a:gd name="connsiteX12" fmla="*/ 4357 w 89060"/>
                    <a:gd name="connsiteY12" fmla="*/ 52330 h 129570"/>
                    <a:gd name="connsiteX13" fmla="*/ 13540 w 89060"/>
                    <a:gd name="connsiteY13" fmla="*/ 0 h 1295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89060" h="129570">
                      <a:moveTo>
                        <a:pt x="13540" y="0"/>
                      </a:moveTo>
                      <a:cubicBezTo>
                        <a:pt x="8769" y="13694"/>
                        <a:pt x="9575" y="30156"/>
                        <a:pt x="15688" y="43863"/>
                      </a:cubicBezTo>
                      <a:lnTo>
                        <a:pt x="16248" y="44637"/>
                      </a:lnTo>
                      <a:cubicBezTo>
                        <a:pt x="23847" y="28013"/>
                        <a:pt x="34594" y="17766"/>
                        <a:pt x="46480" y="17766"/>
                      </a:cubicBezTo>
                      <a:cubicBezTo>
                        <a:pt x="69996" y="17766"/>
                        <a:pt x="89060" y="57889"/>
                        <a:pt x="89060" y="107384"/>
                      </a:cubicBezTo>
                      <a:lnTo>
                        <a:pt x="84694" y="129570"/>
                      </a:lnTo>
                      <a:lnTo>
                        <a:pt x="77442" y="99972"/>
                      </a:lnTo>
                      <a:cubicBezTo>
                        <a:pt x="69140" y="77127"/>
                        <a:pt x="57670" y="62997"/>
                        <a:pt x="45001" y="62997"/>
                      </a:cubicBezTo>
                      <a:cubicBezTo>
                        <a:pt x="32332" y="62997"/>
                        <a:pt x="20863" y="77127"/>
                        <a:pt x="12561" y="99972"/>
                      </a:cubicBezTo>
                      <a:lnTo>
                        <a:pt x="6948" y="122878"/>
                      </a:lnTo>
                      <a:lnTo>
                        <a:pt x="3899" y="107384"/>
                      </a:lnTo>
                      <a:lnTo>
                        <a:pt x="12958" y="61352"/>
                      </a:lnTo>
                      <a:cubicBezTo>
                        <a:pt x="8770" y="60456"/>
                        <a:pt x="6311" y="56711"/>
                        <a:pt x="4357" y="52330"/>
                      </a:cubicBezTo>
                      <a:cubicBezTo>
                        <a:pt x="-4043" y="33497"/>
                        <a:pt x="68" y="10068"/>
                        <a:pt x="1354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734" name="グループ化 733">
              <a:extLst>
                <a:ext uri="{FF2B5EF4-FFF2-40B4-BE49-F238E27FC236}">
                  <a16:creationId xmlns:a16="http://schemas.microsoft.com/office/drawing/2014/main" id="{66D2D432-BE09-4E4B-B371-30C302CA910E}"/>
                </a:ext>
              </a:extLst>
            </p:cNvPr>
            <p:cNvGrpSpPr/>
            <p:nvPr/>
          </p:nvGrpSpPr>
          <p:grpSpPr>
            <a:xfrm>
              <a:off x="4783581" y="5262269"/>
              <a:ext cx="517256" cy="325063"/>
              <a:chOff x="1821834" y="2152930"/>
              <a:chExt cx="674136" cy="423655"/>
            </a:xfrm>
            <a:solidFill>
              <a:srgbClr val="00B0F0">
                <a:alpha val="50000"/>
              </a:srgbClr>
            </a:solidFill>
          </p:grpSpPr>
          <p:sp>
            <p:nvSpPr>
              <p:cNvPr id="735" name="楕円 8">
                <a:extLst>
                  <a:ext uri="{FF2B5EF4-FFF2-40B4-BE49-F238E27FC236}">
                    <a16:creationId xmlns:a16="http://schemas.microsoft.com/office/drawing/2014/main" id="{A16D0184-97B0-4B0A-9A08-E59E1D291AB1}"/>
                  </a:ext>
                </a:extLst>
              </p:cNvPr>
              <p:cNvSpPr/>
              <p:nvPr/>
            </p:nvSpPr>
            <p:spPr>
              <a:xfrm rot="5400000">
                <a:off x="2250297" y="2141249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6" name="楕円 8">
                <a:extLst>
                  <a:ext uri="{FF2B5EF4-FFF2-40B4-BE49-F238E27FC236}">
                    <a16:creationId xmlns:a16="http://schemas.microsoft.com/office/drawing/2014/main" id="{AC9AC8E4-4277-4569-93C7-CAD4C8B7D1F8}"/>
                  </a:ext>
                </a:extLst>
              </p:cNvPr>
              <p:cNvSpPr/>
              <p:nvPr/>
            </p:nvSpPr>
            <p:spPr>
              <a:xfrm rot="4500000">
                <a:off x="2150069" y="2258808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7" name="楕円 8">
                <a:extLst>
                  <a:ext uri="{FF2B5EF4-FFF2-40B4-BE49-F238E27FC236}">
                    <a16:creationId xmlns:a16="http://schemas.microsoft.com/office/drawing/2014/main" id="{695796E1-D774-414F-9197-5C90EEAE04AE}"/>
                  </a:ext>
                </a:extLst>
              </p:cNvPr>
              <p:cNvSpPr/>
              <p:nvPr/>
            </p:nvSpPr>
            <p:spPr>
              <a:xfrm rot="2700000">
                <a:off x="2303257" y="2346404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8" name="楕円 8">
                <a:extLst>
                  <a:ext uri="{FF2B5EF4-FFF2-40B4-BE49-F238E27FC236}">
                    <a16:creationId xmlns:a16="http://schemas.microsoft.com/office/drawing/2014/main" id="{B6443B27-78D5-4284-BD1B-80C9DE990BFC}"/>
                  </a:ext>
                </a:extLst>
              </p:cNvPr>
              <p:cNvSpPr/>
              <p:nvPr/>
            </p:nvSpPr>
            <p:spPr>
              <a:xfrm rot="5400000">
                <a:off x="2414874" y="2203151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9" name="楕円 8">
                <a:extLst>
                  <a:ext uri="{FF2B5EF4-FFF2-40B4-BE49-F238E27FC236}">
                    <a16:creationId xmlns:a16="http://schemas.microsoft.com/office/drawing/2014/main" id="{B6D38BC4-FE6A-48CE-9ABB-422254281BDF}"/>
                  </a:ext>
                </a:extLst>
              </p:cNvPr>
              <p:cNvSpPr/>
              <p:nvPr/>
            </p:nvSpPr>
            <p:spPr>
              <a:xfrm rot="4500000">
                <a:off x="1996804" y="2178253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0" name="楕円 8">
                <a:extLst>
                  <a:ext uri="{FF2B5EF4-FFF2-40B4-BE49-F238E27FC236}">
                    <a16:creationId xmlns:a16="http://schemas.microsoft.com/office/drawing/2014/main" id="{361CC946-F50A-4F24-B555-97DA67AF5F4B}"/>
                  </a:ext>
                </a:extLst>
              </p:cNvPr>
              <p:cNvSpPr/>
              <p:nvPr/>
            </p:nvSpPr>
            <p:spPr>
              <a:xfrm rot="2700000">
                <a:off x="2087935" y="2442178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1" name="楕円 8">
                <a:extLst>
                  <a:ext uri="{FF2B5EF4-FFF2-40B4-BE49-F238E27FC236}">
                    <a16:creationId xmlns:a16="http://schemas.microsoft.com/office/drawing/2014/main" id="{6EDC744A-F07F-4ED2-A982-B6A4D4E4A4D6}"/>
                  </a:ext>
                </a:extLst>
              </p:cNvPr>
              <p:cNvSpPr/>
              <p:nvPr/>
            </p:nvSpPr>
            <p:spPr>
              <a:xfrm rot="900000">
                <a:off x="2450250" y="2405087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2" name="楕円 8">
                <a:extLst>
                  <a:ext uri="{FF2B5EF4-FFF2-40B4-BE49-F238E27FC236}">
                    <a16:creationId xmlns:a16="http://schemas.microsoft.com/office/drawing/2014/main" id="{5EF799BF-FFE6-4266-B07D-25DEFD59ABEF}"/>
                  </a:ext>
                </a:extLst>
              </p:cNvPr>
              <p:cNvSpPr/>
              <p:nvPr/>
            </p:nvSpPr>
            <p:spPr>
              <a:xfrm rot="2700000">
                <a:off x="1881871" y="2431885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3" name="楕円 8">
                <a:extLst>
                  <a:ext uri="{FF2B5EF4-FFF2-40B4-BE49-F238E27FC236}">
                    <a16:creationId xmlns:a16="http://schemas.microsoft.com/office/drawing/2014/main" id="{AE64467C-0CC8-42DB-B4DA-84E2088C5A76}"/>
                  </a:ext>
                </a:extLst>
              </p:cNvPr>
              <p:cNvSpPr/>
              <p:nvPr/>
            </p:nvSpPr>
            <p:spPr>
              <a:xfrm rot="900000">
                <a:off x="2282663" y="2507504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4" name="楕円 8">
                <a:extLst>
                  <a:ext uri="{FF2B5EF4-FFF2-40B4-BE49-F238E27FC236}">
                    <a16:creationId xmlns:a16="http://schemas.microsoft.com/office/drawing/2014/main" id="{1D76A0B8-D329-4334-8A39-6C0F1B5725B8}"/>
                  </a:ext>
                </a:extLst>
              </p:cNvPr>
              <p:cNvSpPr/>
              <p:nvPr/>
            </p:nvSpPr>
            <p:spPr>
              <a:xfrm rot="4500000">
                <a:off x="1833515" y="2271223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45" name="グループ化 744">
              <a:extLst>
                <a:ext uri="{FF2B5EF4-FFF2-40B4-BE49-F238E27FC236}">
                  <a16:creationId xmlns:a16="http://schemas.microsoft.com/office/drawing/2014/main" id="{7E887718-BC03-4244-A969-8351F572A592}"/>
                </a:ext>
              </a:extLst>
            </p:cNvPr>
            <p:cNvGrpSpPr/>
            <p:nvPr/>
          </p:nvGrpSpPr>
          <p:grpSpPr>
            <a:xfrm flipH="1">
              <a:off x="4650367" y="5234950"/>
              <a:ext cx="517256" cy="325063"/>
              <a:chOff x="1821834" y="2152930"/>
              <a:chExt cx="674136" cy="423655"/>
            </a:xfrm>
            <a:solidFill>
              <a:srgbClr val="00B0F0">
                <a:alpha val="50000"/>
              </a:srgbClr>
            </a:solidFill>
          </p:grpSpPr>
          <p:sp>
            <p:nvSpPr>
              <p:cNvPr id="746" name="楕円 8">
                <a:extLst>
                  <a:ext uri="{FF2B5EF4-FFF2-40B4-BE49-F238E27FC236}">
                    <a16:creationId xmlns:a16="http://schemas.microsoft.com/office/drawing/2014/main" id="{B7BAE990-3822-4F42-841D-179853107F56}"/>
                  </a:ext>
                </a:extLst>
              </p:cNvPr>
              <p:cNvSpPr/>
              <p:nvPr/>
            </p:nvSpPr>
            <p:spPr>
              <a:xfrm rot="5400000">
                <a:off x="2250297" y="2141249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7" name="楕円 8">
                <a:extLst>
                  <a:ext uri="{FF2B5EF4-FFF2-40B4-BE49-F238E27FC236}">
                    <a16:creationId xmlns:a16="http://schemas.microsoft.com/office/drawing/2014/main" id="{57507CDC-B0A3-4DE5-A072-9B9B7BF48778}"/>
                  </a:ext>
                </a:extLst>
              </p:cNvPr>
              <p:cNvSpPr/>
              <p:nvPr/>
            </p:nvSpPr>
            <p:spPr>
              <a:xfrm rot="4500000">
                <a:off x="2150069" y="2258808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8" name="楕円 8">
                <a:extLst>
                  <a:ext uri="{FF2B5EF4-FFF2-40B4-BE49-F238E27FC236}">
                    <a16:creationId xmlns:a16="http://schemas.microsoft.com/office/drawing/2014/main" id="{E3764752-3679-41B3-B35F-F53E0A6EF0BB}"/>
                  </a:ext>
                </a:extLst>
              </p:cNvPr>
              <p:cNvSpPr/>
              <p:nvPr/>
            </p:nvSpPr>
            <p:spPr>
              <a:xfrm rot="2700000">
                <a:off x="2303257" y="2346404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9" name="楕円 8">
                <a:extLst>
                  <a:ext uri="{FF2B5EF4-FFF2-40B4-BE49-F238E27FC236}">
                    <a16:creationId xmlns:a16="http://schemas.microsoft.com/office/drawing/2014/main" id="{082CCA6C-7F64-44ED-935C-7ABD907CAB8C}"/>
                  </a:ext>
                </a:extLst>
              </p:cNvPr>
              <p:cNvSpPr/>
              <p:nvPr/>
            </p:nvSpPr>
            <p:spPr>
              <a:xfrm rot="5400000">
                <a:off x="2414874" y="2203151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0" name="楕円 8">
                <a:extLst>
                  <a:ext uri="{FF2B5EF4-FFF2-40B4-BE49-F238E27FC236}">
                    <a16:creationId xmlns:a16="http://schemas.microsoft.com/office/drawing/2014/main" id="{36E511FE-5335-4C88-8FA3-4CB4CED73DF6}"/>
                  </a:ext>
                </a:extLst>
              </p:cNvPr>
              <p:cNvSpPr/>
              <p:nvPr/>
            </p:nvSpPr>
            <p:spPr>
              <a:xfrm rot="4500000">
                <a:off x="1996804" y="2178253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1" name="楕円 8">
                <a:extLst>
                  <a:ext uri="{FF2B5EF4-FFF2-40B4-BE49-F238E27FC236}">
                    <a16:creationId xmlns:a16="http://schemas.microsoft.com/office/drawing/2014/main" id="{0199A3AF-7DF4-4CAC-B633-5A527EED4558}"/>
                  </a:ext>
                </a:extLst>
              </p:cNvPr>
              <p:cNvSpPr/>
              <p:nvPr/>
            </p:nvSpPr>
            <p:spPr>
              <a:xfrm rot="2700000">
                <a:off x="2087935" y="2442178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2" name="楕円 8">
                <a:extLst>
                  <a:ext uri="{FF2B5EF4-FFF2-40B4-BE49-F238E27FC236}">
                    <a16:creationId xmlns:a16="http://schemas.microsoft.com/office/drawing/2014/main" id="{397CB138-BAFC-4DD6-B168-B02297576365}"/>
                  </a:ext>
                </a:extLst>
              </p:cNvPr>
              <p:cNvSpPr/>
              <p:nvPr/>
            </p:nvSpPr>
            <p:spPr>
              <a:xfrm rot="900000">
                <a:off x="2450250" y="2405087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3" name="楕円 8">
                <a:extLst>
                  <a:ext uri="{FF2B5EF4-FFF2-40B4-BE49-F238E27FC236}">
                    <a16:creationId xmlns:a16="http://schemas.microsoft.com/office/drawing/2014/main" id="{EDE630D0-CA4F-45E8-96FA-86850175FD92}"/>
                  </a:ext>
                </a:extLst>
              </p:cNvPr>
              <p:cNvSpPr/>
              <p:nvPr/>
            </p:nvSpPr>
            <p:spPr>
              <a:xfrm rot="2700000">
                <a:off x="1881871" y="2431885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4" name="楕円 8">
                <a:extLst>
                  <a:ext uri="{FF2B5EF4-FFF2-40B4-BE49-F238E27FC236}">
                    <a16:creationId xmlns:a16="http://schemas.microsoft.com/office/drawing/2014/main" id="{A69CAFAF-3B91-4CEA-899D-A763C71C8F11}"/>
                  </a:ext>
                </a:extLst>
              </p:cNvPr>
              <p:cNvSpPr/>
              <p:nvPr/>
            </p:nvSpPr>
            <p:spPr>
              <a:xfrm rot="900000">
                <a:off x="2282663" y="2507504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5" name="楕円 8">
                <a:extLst>
                  <a:ext uri="{FF2B5EF4-FFF2-40B4-BE49-F238E27FC236}">
                    <a16:creationId xmlns:a16="http://schemas.microsoft.com/office/drawing/2014/main" id="{B5679E8E-EB99-4030-A1BA-4205D82109F3}"/>
                  </a:ext>
                </a:extLst>
              </p:cNvPr>
              <p:cNvSpPr/>
              <p:nvPr/>
            </p:nvSpPr>
            <p:spPr>
              <a:xfrm rot="4500000">
                <a:off x="1833515" y="2271223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solidFill>
                  <a:srgbClr val="0070C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963628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9" name="グループ化 758">
            <a:extLst>
              <a:ext uri="{FF2B5EF4-FFF2-40B4-BE49-F238E27FC236}">
                <a16:creationId xmlns:a16="http://schemas.microsoft.com/office/drawing/2014/main" id="{7C8A771F-2F29-4109-9757-E6A0DC7D3E36}"/>
              </a:ext>
            </a:extLst>
          </p:cNvPr>
          <p:cNvGrpSpPr/>
          <p:nvPr/>
        </p:nvGrpSpPr>
        <p:grpSpPr>
          <a:xfrm>
            <a:off x="6410817" y="4194511"/>
            <a:ext cx="2841455" cy="2253725"/>
            <a:chOff x="6410817" y="4194511"/>
            <a:chExt cx="2841455" cy="2253725"/>
          </a:xfrm>
        </p:grpSpPr>
        <p:grpSp>
          <p:nvGrpSpPr>
            <p:cNvPr id="623" name="グループ化 622">
              <a:extLst>
                <a:ext uri="{FF2B5EF4-FFF2-40B4-BE49-F238E27FC236}">
                  <a16:creationId xmlns:a16="http://schemas.microsoft.com/office/drawing/2014/main" id="{E1F0611B-391E-49E5-A93E-4CFFBAD77AD2}"/>
                </a:ext>
              </a:extLst>
            </p:cNvPr>
            <p:cNvGrpSpPr/>
            <p:nvPr/>
          </p:nvGrpSpPr>
          <p:grpSpPr>
            <a:xfrm>
              <a:off x="6410817" y="4194511"/>
              <a:ext cx="2841455" cy="2253725"/>
              <a:chOff x="7608294" y="3685221"/>
              <a:chExt cx="3483560" cy="2763016"/>
            </a:xfrm>
          </p:grpSpPr>
          <p:grpSp>
            <p:nvGrpSpPr>
              <p:cNvPr id="399" name="グループ化 398">
                <a:extLst>
                  <a:ext uri="{FF2B5EF4-FFF2-40B4-BE49-F238E27FC236}">
                    <a16:creationId xmlns:a16="http://schemas.microsoft.com/office/drawing/2014/main" id="{91DB82E3-0E4A-46E8-B1D3-8681A237D4BA}"/>
                  </a:ext>
                </a:extLst>
              </p:cNvPr>
              <p:cNvGrpSpPr/>
              <p:nvPr/>
            </p:nvGrpSpPr>
            <p:grpSpPr>
              <a:xfrm flipH="1">
                <a:off x="7608294" y="3699133"/>
                <a:ext cx="1426341" cy="2749104"/>
                <a:chOff x="4317036" y="3699133"/>
                <a:chExt cx="1426341" cy="2749104"/>
              </a:xfrm>
            </p:grpSpPr>
            <p:grpSp>
              <p:nvGrpSpPr>
                <p:cNvPr id="400" name="グループ化 399">
                  <a:extLst>
                    <a:ext uri="{FF2B5EF4-FFF2-40B4-BE49-F238E27FC236}">
                      <a16:creationId xmlns:a16="http://schemas.microsoft.com/office/drawing/2014/main" id="{7DC3852B-4FD2-4AF6-AE2E-5A3888760EDC}"/>
                    </a:ext>
                  </a:extLst>
                </p:cNvPr>
                <p:cNvGrpSpPr/>
                <p:nvPr/>
              </p:nvGrpSpPr>
              <p:grpSpPr>
                <a:xfrm>
                  <a:off x="4317036" y="3699133"/>
                  <a:ext cx="1426341" cy="2749104"/>
                  <a:chOff x="3539796" y="3699133"/>
                  <a:chExt cx="1426341" cy="2749104"/>
                </a:xfrm>
              </p:grpSpPr>
              <p:sp>
                <p:nvSpPr>
                  <p:cNvPr id="402" name="フリーフォーム: 図形 401">
                    <a:extLst>
                      <a:ext uri="{FF2B5EF4-FFF2-40B4-BE49-F238E27FC236}">
                        <a16:creationId xmlns:a16="http://schemas.microsoft.com/office/drawing/2014/main" id="{FFFA099C-A7F7-48C5-A81E-E53F85B1A918}"/>
                      </a:ext>
                    </a:extLst>
                  </p:cNvPr>
                  <p:cNvSpPr/>
                  <p:nvPr/>
                </p:nvSpPr>
                <p:spPr>
                  <a:xfrm>
                    <a:off x="4039306" y="4784235"/>
                    <a:ext cx="313620" cy="442916"/>
                  </a:xfrm>
                  <a:custGeom>
                    <a:avLst/>
                    <a:gdLst>
                      <a:gd name="connsiteX0" fmla="*/ 22650 w 248020"/>
                      <a:gd name="connsiteY0" fmla="*/ 0 h 258102"/>
                      <a:gd name="connsiteX1" fmla="*/ 225369 w 248020"/>
                      <a:gd name="connsiteY1" fmla="*/ 0 h 258102"/>
                      <a:gd name="connsiteX2" fmla="*/ 248020 w 248020"/>
                      <a:gd name="connsiteY2" fmla="*/ 258102 h 258102"/>
                      <a:gd name="connsiteX3" fmla="*/ 0 w 248020"/>
                      <a:gd name="connsiteY3" fmla="*/ 258102 h 2581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48020" h="258102">
                        <a:moveTo>
                          <a:pt x="22650" y="0"/>
                        </a:moveTo>
                        <a:lnTo>
                          <a:pt x="225369" y="0"/>
                        </a:lnTo>
                        <a:lnTo>
                          <a:pt x="248020" y="258102"/>
                        </a:lnTo>
                        <a:lnTo>
                          <a:pt x="0" y="258102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3" name="フリーフォーム: 図形 402">
                    <a:extLst>
                      <a:ext uri="{FF2B5EF4-FFF2-40B4-BE49-F238E27FC236}">
                        <a16:creationId xmlns:a16="http://schemas.microsoft.com/office/drawing/2014/main" id="{9B18D170-1E32-459D-8F9D-2BB57A6C0CEE}"/>
                      </a:ext>
                    </a:extLst>
                  </p:cNvPr>
                  <p:cNvSpPr/>
                  <p:nvPr/>
                </p:nvSpPr>
                <p:spPr>
                  <a:xfrm>
                    <a:off x="4056412" y="4811714"/>
                    <a:ext cx="176657" cy="251874"/>
                  </a:xfrm>
                  <a:custGeom>
                    <a:avLst/>
                    <a:gdLst>
                      <a:gd name="connsiteX0" fmla="*/ 152408 w 161003"/>
                      <a:gd name="connsiteY0" fmla="*/ 0 h 223973"/>
                      <a:gd name="connsiteX1" fmla="*/ 9452 w 161003"/>
                      <a:gd name="connsiteY1" fmla="*/ 219737 h 223973"/>
                      <a:gd name="connsiteX2" fmla="*/ 0 w 161003"/>
                      <a:gd name="connsiteY2" fmla="*/ 223973 h 223973"/>
                      <a:gd name="connsiteX3" fmla="*/ 4657 w 161003"/>
                      <a:gd name="connsiteY3" fmla="*/ 149621 h 223973"/>
                      <a:gd name="connsiteX4" fmla="*/ 85033 w 161003"/>
                      <a:gd name="connsiteY4" fmla="*/ 89394 h 223973"/>
                      <a:gd name="connsiteX5" fmla="*/ 152408 w 161003"/>
                      <a:gd name="connsiteY5" fmla="*/ 0 h 223973"/>
                      <a:gd name="connsiteX0" fmla="*/ 152408 w 161003"/>
                      <a:gd name="connsiteY0" fmla="*/ 0 h 209686"/>
                      <a:gd name="connsiteX1" fmla="*/ 9452 w 161003"/>
                      <a:gd name="connsiteY1" fmla="*/ 205450 h 209686"/>
                      <a:gd name="connsiteX2" fmla="*/ 0 w 161003"/>
                      <a:gd name="connsiteY2" fmla="*/ 209686 h 209686"/>
                      <a:gd name="connsiteX3" fmla="*/ 4657 w 161003"/>
                      <a:gd name="connsiteY3" fmla="*/ 135334 h 209686"/>
                      <a:gd name="connsiteX4" fmla="*/ 85033 w 161003"/>
                      <a:gd name="connsiteY4" fmla="*/ 75107 h 209686"/>
                      <a:gd name="connsiteX5" fmla="*/ 152408 w 161003"/>
                      <a:gd name="connsiteY5" fmla="*/ 0 h 209686"/>
                      <a:gd name="connsiteX0" fmla="*/ 152408 w 161003"/>
                      <a:gd name="connsiteY0" fmla="*/ 0 h 209686"/>
                      <a:gd name="connsiteX1" fmla="*/ 9452 w 161003"/>
                      <a:gd name="connsiteY1" fmla="*/ 205450 h 209686"/>
                      <a:gd name="connsiteX2" fmla="*/ 0 w 161003"/>
                      <a:gd name="connsiteY2" fmla="*/ 209686 h 209686"/>
                      <a:gd name="connsiteX3" fmla="*/ 4657 w 161003"/>
                      <a:gd name="connsiteY3" fmla="*/ 135334 h 209686"/>
                      <a:gd name="connsiteX4" fmla="*/ 87857 w 161003"/>
                      <a:gd name="connsiteY4" fmla="*/ 82251 h 209686"/>
                      <a:gd name="connsiteX5" fmla="*/ 152408 w 161003"/>
                      <a:gd name="connsiteY5" fmla="*/ 0 h 209686"/>
                      <a:gd name="connsiteX0" fmla="*/ 147751 w 156346"/>
                      <a:gd name="connsiteY0" fmla="*/ 0 h 205450"/>
                      <a:gd name="connsiteX1" fmla="*/ 4795 w 156346"/>
                      <a:gd name="connsiteY1" fmla="*/ 205450 h 205450"/>
                      <a:gd name="connsiteX2" fmla="*/ 0 w 156346"/>
                      <a:gd name="connsiteY2" fmla="*/ 135334 h 205450"/>
                      <a:gd name="connsiteX3" fmla="*/ 83200 w 156346"/>
                      <a:gd name="connsiteY3" fmla="*/ 82251 h 205450"/>
                      <a:gd name="connsiteX4" fmla="*/ 147751 w 156346"/>
                      <a:gd name="connsiteY4" fmla="*/ 0 h 205450"/>
                      <a:gd name="connsiteX0" fmla="*/ 148605 w 156752"/>
                      <a:gd name="connsiteY0" fmla="*/ 0 h 188781"/>
                      <a:gd name="connsiteX1" fmla="*/ 0 w 156752"/>
                      <a:gd name="connsiteY1" fmla="*/ 188781 h 188781"/>
                      <a:gd name="connsiteX2" fmla="*/ 854 w 156752"/>
                      <a:gd name="connsiteY2" fmla="*/ 135334 h 188781"/>
                      <a:gd name="connsiteX3" fmla="*/ 84054 w 156752"/>
                      <a:gd name="connsiteY3" fmla="*/ 82251 h 188781"/>
                      <a:gd name="connsiteX4" fmla="*/ 148605 w 156752"/>
                      <a:gd name="connsiteY4" fmla="*/ 0 h 188781"/>
                      <a:gd name="connsiteX0" fmla="*/ 148605 w 148605"/>
                      <a:gd name="connsiteY0" fmla="*/ 0 h 188781"/>
                      <a:gd name="connsiteX1" fmla="*/ 0 w 148605"/>
                      <a:gd name="connsiteY1" fmla="*/ 188781 h 188781"/>
                      <a:gd name="connsiteX2" fmla="*/ 854 w 148605"/>
                      <a:gd name="connsiteY2" fmla="*/ 135334 h 188781"/>
                      <a:gd name="connsiteX3" fmla="*/ 84054 w 148605"/>
                      <a:gd name="connsiteY3" fmla="*/ 82251 h 188781"/>
                      <a:gd name="connsiteX4" fmla="*/ 148605 w 148605"/>
                      <a:gd name="connsiteY4" fmla="*/ 0 h 188781"/>
                      <a:gd name="connsiteX0" fmla="*/ 148605 w 148605"/>
                      <a:gd name="connsiteY0" fmla="*/ 0 h 188781"/>
                      <a:gd name="connsiteX1" fmla="*/ 0 w 148605"/>
                      <a:gd name="connsiteY1" fmla="*/ 188781 h 188781"/>
                      <a:gd name="connsiteX2" fmla="*/ 854 w 148605"/>
                      <a:gd name="connsiteY2" fmla="*/ 135334 h 188781"/>
                      <a:gd name="connsiteX3" fmla="*/ 84054 w 148605"/>
                      <a:gd name="connsiteY3" fmla="*/ 82251 h 188781"/>
                      <a:gd name="connsiteX4" fmla="*/ 148605 w 148605"/>
                      <a:gd name="connsiteY4" fmla="*/ 0 h 188781"/>
                      <a:gd name="connsiteX0" fmla="*/ 151429 w 151429"/>
                      <a:gd name="connsiteY0" fmla="*/ 0 h 186400"/>
                      <a:gd name="connsiteX1" fmla="*/ 0 w 151429"/>
                      <a:gd name="connsiteY1" fmla="*/ 186400 h 186400"/>
                      <a:gd name="connsiteX2" fmla="*/ 854 w 151429"/>
                      <a:gd name="connsiteY2" fmla="*/ 132953 h 186400"/>
                      <a:gd name="connsiteX3" fmla="*/ 84054 w 151429"/>
                      <a:gd name="connsiteY3" fmla="*/ 79870 h 186400"/>
                      <a:gd name="connsiteX4" fmla="*/ 151429 w 151429"/>
                      <a:gd name="connsiteY4" fmla="*/ 0 h 1864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1429" h="186400">
                        <a:moveTo>
                          <a:pt x="151429" y="0"/>
                        </a:moveTo>
                        <a:cubicBezTo>
                          <a:pt x="150345" y="78261"/>
                          <a:pt x="89168" y="133779"/>
                          <a:pt x="0" y="186400"/>
                        </a:cubicBezTo>
                        <a:cubicBezTo>
                          <a:pt x="285" y="168584"/>
                          <a:pt x="569" y="150769"/>
                          <a:pt x="854" y="132953"/>
                        </a:cubicBezTo>
                        <a:lnTo>
                          <a:pt x="84054" y="79870"/>
                        </a:lnTo>
                        <a:cubicBezTo>
                          <a:pt x="113633" y="51040"/>
                          <a:pt x="136893" y="29985"/>
                          <a:pt x="15142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4" name="フリーフォーム: 図形 403">
                    <a:extLst>
                      <a:ext uri="{FF2B5EF4-FFF2-40B4-BE49-F238E27FC236}">
                        <a16:creationId xmlns:a16="http://schemas.microsoft.com/office/drawing/2014/main" id="{BCB97E84-9655-49A0-8A70-B187F6C7A45C}"/>
                      </a:ext>
                    </a:extLst>
                  </p:cNvPr>
                  <p:cNvSpPr/>
                  <p:nvPr/>
                </p:nvSpPr>
                <p:spPr>
                  <a:xfrm>
                    <a:off x="3539796" y="3834674"/>
                    <a:ext cx="1146495" cy="1200881"/>
                  </a:xfrm>
                  <a:custGeom>
                    <a:avLst/>
                    <a:gdLst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5859 w 1143476"/>
                      <a:gd name="connsiteY8" fmla="*/ 981871 h 1200881"/>
                      <a:gd name="connsiteX9" fmla="*/ 94841 w 1143476"/>
                      <a:gd name="connsiteY9" fmla="*/ 974079 h 1200881"/>
                      <a:gd name="connsiteX10" fmla="*/ 88720 w 1143476"/>
                      <a:gd name="connsiteY10" fmla="*/ 889406 h 1200881"/>
                      <a:gd name="connsiteX11" fmla="*/ 936 w 1143476"/>
                      <a:gd name="connsiteY11" fmla="*/ 840342 h 1200881"/>
                      <a:gd name="connsiteX12" fmla="*/ 92759 w 1143476"/>
                      <a:gd name="connsiteY12" fmla="*/ 652895 h 1200881"/>
                      <a:gd name="connsiteX13" fmla="*/ 68115 w 1143476"/>
                      <a:gd name="connsiteY13" fmla="*/ 518506 h 1200881"/>
                      <a:gd name="connsiteX14" fmla="*/ 63638 w 1143476"/>
                      <a:gd name="connsiteY14" fmla="*/ 393761 h 1200881"/>
                      <a:gd name="connsiteX15" fmla="*/ 633178 w 1143476"/>
                      <a:gd name="connsiteY15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5859 w 1143476"/>
                      <a:gd name="connsiteY8" fmla="*/ 981871 h 1200881"/>
                      <a:gd name="connsiteX9" fmla="*/ 94841 w 1143476"/>
                      <a:gd name="connsiteY9" fmla="*/ 974079 h 1200881"/>
                      <a:gd name="connsiteX10" fmla="*/ 88720 w 1143476"/>
                      <a:gd name="connsiteY10" fmla="*/ 889406 h 1200881"/>
                      <a:gd name="connsiteX11" fmla="*/ 936 w 1143476"/>
                      <a:gd name="connsiteY11" fmla="*/ 840342 h 1200881"/>
                      <a:gd name="connsiteX12" fmla="*/ 92759 w 1143476"/>
                      <a:gd name="connsiteY12" fmla="*/ 652895 h 1200881"/>
                      <a:gd name="connsiteX13" fmla="*/ 68115 w 1143476"/>
                      <a:gd name="connsiteY13" fmla="*/ 518506 h 1200881"/>
                      <a:gd name="connsiteX14" fmla="*/ 63638 w 1143476"/>
                      <a:gd name="connsiteY14" fmla="*/ 393761 h 1200881"/>
                      <a:gd name="connsiteX15" fmla="*/ 633178 w 1143476"/>
                      <a:gd name="connsiteY15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998540 h 1200881"/>
                      <a:gd name="connsiteX9" fmla="*/ 94841 w 1143476"/>
                      <a:gd name="connsiteY9" fmla="*/ 974079 h 1200881"/>
                      <a:gd name="connsiteX10" fmla="*/ 88720 w 1143476"/>
                      <a:gd name="connsiteY10" fmla="*/ 889406 h 1200881"/>
                      <a:gd name="connsiteX11" fmla="*/ 936 w 1143476"/>
                      <a:gd name="connsiteY11" fmla="*/ 840342 h 1200881"/>
                      <a:gd name="connsiteX12" fmla="*/ 92759 w 1143476"/>
                      <a:gd name="connsiteY12" fmla="*/ 652895 h 1200881"/>
                      <a:gd name="connsiteX13" fmla="*/ 68115 w 1143476"/>
                      <a:gd name="connsiteY13" fmla="*/ 518506 h 1200881"/>
                      <a:gd name="connsiteX14" fmla="*/ 63638 w 1143476"/>
                      <a:gd name="connsiteY14" fmla="*/ 393761 h 1200881"/>
                      <a:gd name="connsiteX15" fmla="*/ 633178 w 1143476"/>
                      <a:gd name="connsiteY15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998540 h 1200881"/>
                      <a:gd name="connsiteX9" fmla="*/ 92460 w 1143476"/>
                      <a:gd name="connsiteY9" fmla="*/ 969317 h 1200881"/>
                      <a:gd name="connsiteX10" fmla="*/ 88720 w 1143476"/>
                      <a:gd name="connsiteY10" fmla="*/ 889406 h 1200881"/>
                      <a:gd name="connsiteX11" fmla="*/ 936 w 1143476"/>
                      <a:gd name="connsiteY11" fmla="*/ 840342 h 1200881"/>
                      <a:gd name="connsiteX12" fmla="*/ 92759 w 1143476"/>
                      <a:gd name="connsiteY12" fmla="*/ 652895 h 1200881"/>
                      <a:gd name="connsiteX13" fmla="*/ 68115 w 1143476"/>
                      <a:gd name="connsiteY13" fmla="*/ 518506 h 1200881"/>
                      <a:gd name="connsiteX14" fmla="*/ 63638 w 1143476"/>
                      <a:gd name="connsiteY14" fmla="*/ 393761 h 1200881"/>
                      <a:gd name="connsiteX15" fmla="*/ 633178 w 1143476"/>
                      <a:gd name="connsiteY15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998540 h 1200881"/>
                      <a:gd name="connsiteX9" fmla="*/ 92460 w 1143476"/>
                      <a:gd name="connsiteY9" fmla="*/ 955029 h 1200881"/>
                      <a:gd name="connsiteX10" fmla="*/ 88720 w 1143476"/>
                      <a:gd name="connsiteY10" fmla="*/ 889406 h 1200881"/>
                      <a:gd name="connsiteX11" fmla="*/ 936 w 1143476"/>
                      <a:gd name="connsiteY11" fmla="*/ 840342 h 1200881"/>
                      <a:gd name="connsiteX12" fmla="*/ 92759 w 1143476"/>
                      <a:gd name="connsiteY12" fmla="*/ 652895 h 1200881"/>
                      <a:gd name="connsiteX13" fmla="*/ 68115 w 1143476"/>
                      <a:gd name="connsiteY13" fmla="*/ 518506 h 1200881"/>
                      <a:gd name="connsiteX14" fmla="*/ 63638 w 1143476"/>
                      <a:gd name="connsiteY14" fmla="*/ 393761 h 1200881"/>
                      <a:gd name="connsiteX15" fmla="*/ 633178 w 1143476"/>
                      <a:gd name="connsiteY15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998540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1012828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1012828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2417 w 1143476"/>
                      <a:gd name="connsiteY6" fmla="*/ 984828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1012828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2417 w 1143476"/>
                      <a:gd name="connsiteY6" fmla="*/ 984828 h 1200881"/>
                      <a:gd name="connsiteX7" fmla="*/ 189105 w 1143476"/>
                      <a:gd name="connsiteY7" fmla="*/ 986958 h 1200881"/>
                      <a:gd name="connsiteX8" fmla="*/ 88715 w 1143476"/>
                      <a:gd name="connsiteY8" fmla="*/ 993778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2417 w 1143476"/>
                      <a:gd name="connsiteY6" fmla="*/ 984828 h 1200881"/>
                      <a:gd name="connsiteX7" fmla="*/ 189105 w 1143476"/>
                      <a:gd name="connsiteY7" fmla="*/ 986958 h 1200881"/>
                      <a:gd name="connsiteX8" fmla="*/ 88715 w 1143476"/>
                      <a:gd name="connsiteY8" fmla="*/ 993778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2417 w 1143476"/>
                      <a:gd name="connsiteY6" fmla="*/ 984828 h 1200881"/>
                      <a:gd name="connsiteX7" fmla="*/ 189105 w 1143476"/>
                      <a:gd name="connsiteY7" fmla="*/ 986958 h 1200881"/>
                      <a:gd name="connsiteX8" fmla="*/ 93478 w 1143476"/>
                      <a:gd name="connsiteY8" fmla="*/ 979490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0036 w 1143476"/>
                      <a:gd name="connsiteY6" fmla="*/ 994353 h 1200881"/>
                      <a:gd name="connsiteX7" fmla="*/ 189105 w 1143476"/>
                      <a:gd name="connsiteY7" fmla="*/ 986958 h 1200881"/>
                      <a:gd name="connsiteX8" fmla="*/ 93478 w 1143476"/>
                      <a:gd name="connsiteY8" fmla="*/ 979490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0036 w 1143476"/>
                      <a:gd name="connsiteY6" fmla="*/ 994353 h 1200881"/>
                      <a:gd name="connsiteX7" fmla="*/ 189105 w 1143476"/>
                      <a:gd name="connsiteY7" fmla="*/ 986958 h 1200881"/>
                      <a:gd name="connsiteX8" fmla="*/ 93478 w 1143476"/>
                      <a:gd name="connsiteY8" fmla="*/ 979490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9561 w 1143476"/>
                      <a:gd name="connsiteY6" fmla="*/ 1006259 h 1200881"/>
                      <a:gd name="connsiteX7" fmla="*/ 189105 w 1143476"/>
                      <a:gd name="connsiteY7" fmla="*/ 986958 h 1200881"/>
                      <a:gd name="connsiteX8" fmla="*/ 93478 w 1143476"/>
                      <a:gd name="connsiteY8" fmla="*/ 979490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9561 w 1143476"/>
                      <a:gd name="connsiteY6" fmla="*/ 1006259 h 1200881"/>
                      <a:gd name="connsiteX7" fmla="*/ 165293 w 1143476"/>
                      <a:gd name="connsiteY7" fmla="*/ 986958 h 1200881"/>
                      <a:gd name="connsiteX8" fmla="*/ 93478 w 1143476"/>
                      <a:gd name="connsiteY8" fmla="*/ 979490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99810 w 1143476"/>
                      <a:gd name="connsiteY0" fmla="*/ 973093 h 1200881"/>
                      <a:gd name="connsiteX1" fmla="*/ 239030 w 1143476"/>
                      <a:gd name="connsiteY1" fmla="*/ 1198218 h 1200881"/>
                      <a:gd name="connsiteX2" fmla="*/ 103622 w 1143476"/>
                      <a:gd name="connsiteY2" fmla="*/ 1041297 h 1200881"/>
                      <a:gd name="connsiteX3" fmla="*/ 99561 w 1143476"/>
                      <a:gd name="connsiteY3" fmla="*/ 1006259 h 1200881"/>
                      <a:gd name="connsiteX4" fmla="*/ 165293 w 1143476"/>
                      <a:gd name="connsiteY4" fmla="*/ 986958 h 1200881"/>
                      <a:gd name="connsiteX5" fmla="*/ 93478 w 1143476"/>
                      <a:gd name="connsiteY5" fmla="*/ 979490 h 1200881"/>
                      <a:gd name="connsiteX6" fmla="*/ 88720 w 1143476"/>
                      <a:gd name="connsiteY6" fmla="*/ 889406 h 1200881"/>
                      <a:gd name="connsiteX7" fmla="*/ 936 w 1143476"/>
                      <a:gd name="connsiteY7" fmla="*/ 840342 h 1200881"/>
                      <a:gd name="connsiteX8" fmla="*/ 92759 w 1143476"/>
                      <a:gd name="connsiteY8" fmla="*/ 652895 h 1200881"/>
                      <a:gd name="connsiteX9" fmla="*/ 68115 w 1143476"/>
                      <a:gd name="connsiteY9" fmla="*/ 518506 h 1200881"/>
                      <a:gd name="connsiteX10" fmla="*/ 63638 w 1143476"/>
                      <a:gd name="connsiteY10" fmla="*/ 393761 h 1200881"/>
                      <a:gd name="connsiteX11" fmla="*/ 633178 w 1143476"/>
                      <a:gd name="connsiteY11" fmla="*/ 0 h 1200881"/>
                      <a:gd name="connsiteX12" fmla="*/ 1143476 w 1143476"/>
                      <a:gd name="connsiteY12" fmla="*/ 569195 h 1200881"/>
                      <a:gd name="connsiteX13" fmla="*/ 788602 w 1143476"/>
                      <a:gd name="connsiteY13" fmla="*/ 1114669 h 1200881"/>
                      <a:gd name="connsiteX14" fmla="*/ 791250 w 1143476"/>
                      <a:gd name="connsiteY14" fmla="*/ 1064533 h 1200881"/>
                      <a:gd name="connsiteX0" fmla="*/ 699810 w 1143476"/>
                      <a:gd name="connsiteY0" fmla="*/ 973093 h 1200881"/>
                      <a:gd name="connsiteX1" fmla="*/ 239030 w 1143476"/>
                      <a:gd name="connsiteY1" fmla="*/ 1198218 h 1200881"/>
                      <a:gd name="connsiteX2" fmla="*/ 103622 w 1143476"/>
                      <a:gd name="connsiteY2" fmla="*/ 1041297 h 1200881"/>
                      <a:gd name="connsiteX3" fmla="*/ 99561 w 1143476"/>
                      <a:gd name="connsiteY3" fmla="*/ 1006259 h 1200881"/>
                      <a:gd name="connsiteX4" fmla="*/ 165293 w 1143476"/>
                      <a:gd name="connsiteY4" fmla="*/ 986958 h 1200881"/>
                      <a:gd name="connsiteX5" fmla="*/ 93478 w 1143476"/>
                      <a:gd name="connsiteY5" fmla="*/ 979490 h 1200881"/>
                      <a:gd name="connsiteX6" fmla="*/ 88720 w 1143476"/>
                      <a:gd name="connsiteY6" fmla="*/ 889406 h 1200881"/>
                      <a:gd name="connsiteX7" fmla="*/ 936 w 1143476"/>
                      <a:gd name="connsiteY7" fmla="*/ 840342 h 1200881"/>
                      <a:gd name="connsiteX8" fmla="*/ 92759 w 1143476"/>
                      <a:gd name="connsiteY8" fmla="*/ 652895 h 1200881"/>
                      <a:gd name="connsiteX9" fmla="*/ 68115 w 1143476"/>
                      <a:gd name="connsiteY9" fmla="*/ 518506 h 1200881"/>
                      <a:gd name="connsiteX10" fmla="*/ 63638 w 1143476"/>
                      <a:gd name="connsiteY10" fmla="*/ 393761 h 1200881"/>
                      <a:gd name="connsiteX11" fmla="*/ 633178 w 1143476"/>
                      <a:gd name="connsiteY11" fmla="*/ 0 h 1200881"/>
                      <a:gd name="connsiteX12" fmla="*/ 1143476 w 1143476"/>
                      <a:gd name="connsiteY12" fmla="*/ 569195 h 1200881"/>
                      <a:gd name="connsiteX13" fmla="*/ 788602 w 1143476"/>
                      <a:gd name="connsiteY13" fmla="*/ 1114669 h 1200881"/>
                      <a:gd name="connsiteX0" fmla="*/ 699810 w 1143476"/>
                      <a:gd name="connsiteY0" fmla="*/ 973093 h 1200881"/>
                      <a:gd name="connsiteX1" fmla="*/ 239030 w 1143476"/>
                      <a:gd name="connsiteY1" fmla="*/ 1198218 h 1200881"/>
                      <a:gd name="connsiteX2" fmla="*/ 103622 w 1143476"/>
                      <a:gd name="connsiteY2" fmla="*/ 1041297 h 1200881"/>
                      <a:gd name="connsiteX3" fmla="*/ 99561 w 1143476"/>
                      <a:gd name="connsiteY3" fmla="*/ 1006259 h 1200881"/>
                      <a:gd name="connsiteX4" fmla="*/ 165293 w 1143476"/>
                      <a:gd name="connsiteY4" fmla="*/ 986958 h 1200881"/>
                      <a:gd name="connsiteX5" fmla="*/ 93478 w 1143476"/>
                      <a:gd name="connsiteY5" fmla="*/ 979490 h 1200881"/>
                      <a:gd name="connsiteX6" fmla="*/ 88720 w 1143476"/>
                      <a:gd name="connsiteY6" fmla="*/ 889406 h 1200881"/>
                      <a:gd name="connsiteX7" fmla="*/ 936 w 1143476"/>
                      <a:gd name="connsiteY7" fmla="*/ 840342 h 1200881"/>
                      <a:gd name="connsiteX8" fmla="*/ 92759 w 1143476"/>
                      <a:gd name="connsiteY8" fmla="*/ 652895 h 1200881"/>
                      <a:gd name="connsiteX9" fmla="*/ 68115 w 1143476"/>
                      <a:gd name="connsiteY9" fmla="*/ 518506 h 1200881"/>
                      <a:gd name="connsiteX10" fmla="*/ 63638 w 1143476"/>
                      <a:gd name="connsiteY10" fmla="*/ 393761 h 1200881"/>
                      <a:gd name="connsiteX11" fmla="*/ 633178 w 1143476"/>
                      <a:gd name="connsiteY11" fmla="*/ 0 h 1200881"/>
                      <a:gd name="connsiteX12" fmla="*/ 1143476 w 1143476"/>
                      <a:gd name="connsiteY12" fmla="*/ 569195 h 1200881"/>
                      <a:gd name="connsiteX13" fmla="*/ 788602 w 1143476"/>
                      <a:gd name="connsiteY13" fmla="*/ 1114669 h 1200881"/>
                      <a:gd name="connsiteX0" fmla="*/ 699810 w 1144811"/>
                      <a:gd name="connsiteY0" fmla="*/ 973093 h 1200881"/>
                      <a:gd name="connsiteX1" fmla="*/ 239030 w 1144811"/>
                      <a:gd name="connsiteY1" fmla="*/ 1198218 h 1200881"/>
                      <a:gd name="connsiteX2" fmla="*/ 103622 w 1144811"/>
                      <a:gd name="connsiteY2" fmla="*/ 1041297 h 1200881"/>
                      <a:gd name="connsiteX3" fmla="*/ 99561 w 1144811"/>
                      <a:gd name="connsiteY3" fmla="*/ 1006259 h 1200881"/>
                      <a:gd name="connsiteX4" fmla="*/ 165293 w 1144811"/>
                      <a:gd name="connsiteY4" fmla="*/ 986958 h 1200881"/>
                      <a:gd name="connsiteX5" fmla="*/ 93478 w 1144811"/>
                      <a:gd name="connsiteY5" fmla="*/ 979490 h 1200881"/>
                      <a:gd name="connsiteX6" fmla="*/ 88720 w 1144811"/>
                      <a:gd name="connsiteY6" fmla="*/ 889406 h 1200881"/>
                      <a:gd name="connsiteX7" fmla="*/ 936 w 1144811"/>
                      <a:gd name="connsiteY7" fmla="*/ 840342 h 1200881"/>
                      <a:gd name="connsiteX8" fmla="*/ 92759 w 1144811"/>
                      <a:gd name="connsiteY8" fmla="*/ 652895 h 1200881"/>
                      <a:gd name="connsiteX9" fmla="*/ 68115 w 1144811"/>
                      <a:gd name="connsiteY9" fmla="*/ 518506 h 1200881"/>
                      <a:gd name="connsiteX10" fmla="*/ 63638 w 1144811"/>
                      <a:gd name="connsiteY10" fmla="*/ 393761 h 1200881"/>
                      <a:gd name="connsiteX11" fmla="*/ 633178 w 1144811"/>
                      <a:gd name="connsiteY11" fmla="*/ 0 h 1200881"/>
                      <a:gd name="connsiteX12" fmla="*/ 1143476 w 1144811"/>
                      <a:gd name="connsiteY12" fmla="*/ 569195 h 1200881"/>
                      <a:gd name="connsiteX13" fmla="*/ 793364 w 1144811"/>
                      <a:gd name="connsiteY13" fmla="*/ 1143244 h 1200881"/>
                      <a:gd name="connsiteX0" fmla="*/ 699810 w 1144803"/>
                      <a:gd name="connsiteY0" fmla="*/ 973093 h 1200881"/>
                      <a:gd name="connsiteX1" fmla="*/ 239030 w 1144803"/>
                      <a:gd name="connsiteY1" fmla="*/ 1198218 h 1200881"/>
                      <a:gd name="connsiteX2" fmla="*/ 103622 w 1144803"/>
                      <a:gd name="connsiteY2" fmla="*/ 1041297 h 1200881"/>
                      <a:gd name="connsiteX3" fmla="*/ 99561 w 1144803"/>
                      <a:gd name="connsiteY3" fmla="*/ 1006259 h 1200881"/>
                      <a:gd name="connsiteX4" fmla="*/ 165293 w 1144803"/>
                      <a:gd name="connsiteY4" fmla="*/ 986958 h 1200881"/>
                      <a:gd name="connsiteX5" fmla="*/ 93478 w 1144803"/>
                      <a:gd name="connsiteY5" fmla="*/ 979490 h 1200881"/>
                      <a:gd name="connsiteX6" fmla="*/ 88720 w 1144803"/>
                      <a:gd name="connsiteY6" fmla="*/ 889406 h 1200881"/>
                      <a:gd name="connsiteX7" fmla="*/ 936 w 1144803"/>
                      <a:gd name="connsiteY7" fmla="*/ 840342 h 1200881"/>
                      <a:gd name="connsiteX8" fmla="*/ 92759 w 1144803"/>
                      <a:gd name="connsiteY8" fmla="*/ 652895 h 1200881"/>
                      <a:gd name="connsiteX9" fmla="*/ 68115 w 1144803"/>
                      <a:gd name="connsiteY9" fmla="*/ 518506 h 1200881"/>
                      <a:gd name="connsiteX10" fmla="*/ 63638 w 1144803"/>
                      <a:gd name="connsiteY10" fmla="*/ 393761 h 1200881"/>
                      <a:gd name="connsiteX11" fmla="*/ 633178 w 1144803"/>
                      <a:gd name="connsiteY11" fmla="*/ 0 h 1200881"/>
                      <a:gd name="connsiteX12" fmla="*/ 1143476 w 1144803"/>
                      <a:gd name="connsiteY12" fmla="*/ 569195 h 1200881"/>
                      <a:gd name="connsiteX13" fmla="*/ 793364 w 1144803"/>
                      <a:gd name="connsiteY13" fmla="*/ 1143244 h 1200881"/>
                      <a:gd name="connsiteX0" fmla="*/ 699810 w 1144132"/>
                      <a:gd name="connsiteY0" fmla="*/ 973093 h 1200881"/>
                      <a:gd name="connsiteX1" fmla="*/ 239030 w 1144132"/>
                      <a:gd name="connsiteY1" fmla="*/ 1198218 h 1200881"/>
                      <a:gd name="connsiteX2" fmla="*/ 103622 w 1144132"/>
                      <a:gd name="connsiteY2" fmla="*/ 1041297 h 1200881"/>
                      <a:gd name="connsiteX3" fmla="*/ 99561 w 1144132"/>
                      <a:gd name="connsiteY3" fmla="*/ 1006259 h 1200881"/>
                      <a:gd name="connsiteX4" fmla="*/ 165293 w 1144132"/>
                      <a:gd name="connsiteY4" fmla="*/ 986958 h 1200881"/>
                      <a:gd name="connsiteX5" fmla="*/ 93478 w 1144132"/>
                      <a:gd name="connsiteY5" fmla="*/ 979490 h 1200881"/>
                      <a:gd name="connsiteX6" fmla="*/ 88720 w 1144132"/>
                      <a:gd name="connsiteY6" fmla="*/ 889406 h 1200881"/>
                      <a:gd name="connsiteX7" fmla="*/ 936 w 1144132"/>
                      <a:gd name="connsiteY7" fmla="*/ 840342 h 1200881"/>
                      <a:gd name="connsiteX8" fmla="*/ 92759 w 1144132"/>
                      <a:gd name="connsiteY8" fmla="*/ 652895 h 1200881"/>
                      <a:gd name="connsiteX9" fmla="*/ 68115 w 1144132"/>
                      <a:gd name="connsiteY9" fmla="*/ 518506 h 1200881"/>
                      <a:gd name="connsiteX10" fmla="*/ 63638 w 1144132"/>
                      <a:gd name="connsiteY10" fmla="*/ 393761 h 1200881"/>
                      <a:gd name="connsiteX11" fmla="*/ 633178 w 1144132"/>
                      <a:gd name="connsiteY11" fmla="*/ 0 h 1200881"/>
                      <a:gd name="connsiteX12" fmla="*/ 1143476 w 1144132"/>
                      <a:gd name="connsiteY12" fmla="*/ 569195 h 1200881"/>
                      <a:gd name="connsiteX13" fmla="*/ 793364 w 1144132"/>
                      <a:gd name="connsiteY13" fmla="*/ 1143244 h 1200881"/>
                      <a:gd name="connsiteX0" fmla="*/ 699810 w 1144132"/>
                      <a:gd name="connsiteY0" fmla="*/ 973093 h 1200881"/>
                      <a:gd name="connsiteX1" fmla="*/ 239030 w 1144132"/>
                      <a:gd name="connsiteY1" fmla="*/ 1198218 h 1200881"/>
                      <a:gd name="connsiteX2" fmla="*/ 120290 w 1144132"/>
                      <a:gd name="connsiteY2" fmla="*/ 1088922 h 1200881"/>
                      <a:gd name="connsiteX3" fmla="*/ 99561 w 1144132"/>
                      <a:gd name="connsiteY3" fmla="*/ 1006259 h 1200881"/>
                      <a:gd name="connsiteX4" fmla="*/ 165293 w 1144132"/>
                      <a:gd name="connsiteY4" fmla="*/ 986958 h 1200881"/>
                      <a:gd name="connsiteX5" fmla="*/ 93478 w 1144132"/>
                      <a:gd name="connsiteY5" fmla="*/ 979490 h 1200881"/>
                      <a:gd name="connsiteX6" fmla="*/ 88720 w 1144132"/>
                      <a:gd name="connsiteY6" fmla="*/ 889406 h 1200881"/>
                      <a:gd name="connsiteX7" fmla="*/ 936 w 1144132"/>
                      <a:gd name="connsiteY7" fmla="*/ 840342 h 1200881"/>
                      <a:gd name="connsiteX8" fmla="*/ 92759 w 1144132"/>
                      <a:gd name="connsiteY8" fmla="*/ 652895 h 1200881"/>
                      <a:gd name="connsiteX9" fmla="*/ 68115 w 1144132"/>
                      <a:gd name="connsiteY9" fmla="*/ 518506 h 1200881"/>
                      <a:gd name="connsiteX10" fmla="*/ 63638 w 1144132"/>
                      <a:gd name="connsiteY10" fmla="*/ 393761 h 1200881"/>
                      <a:gd name="connsiteX11" fmla="*/ 633178 w 1144132"/>
                      <a:gd name="connsiteY11" fmla="*/ 0 h 1200881"/>
                      <a:gd name="connsiteX12" fmla="*/ 1143476 w 1144132"/>
                      <a:gd name="connsiteY12" fmla="*/ 569195 h 1200881"/>
                      <a:gd name="connsiteX13" fmla="*/ 793364 w 1144132"/>
                      <a:gd name="connsiteY13" fmla="*/ 1143244 h 1200881"/>
                      <a:gd name="connsiteX0" fmla="*/ 699810 w 1144132"/>
                      <a:gd name="connsiteY0" fmla="*/ 973093 h 1200881"/>
                      <a:gd name="connsiteX1" fmla="*/ 239030 w 1144132"/>
                      <a:gd name="connsiteY1" fmla="*/ 1198218 h 1200881"/>
                      <a:gd name="connsiteX2" fmla="*/ 120290 w 1144132"/>
                      <a:gd name="connsiteY2" fmla="*/ 1088922 h 1200881"/>
                      <a:gd name="connsiteX3" fmla="*/ 99561 w 1144132"/>
                      <a:gd name="connsiteY3" fmla="*/ 1006259 h 1200881"/>
                      <a:gd name="connsiteX4" fmla="*/ 165293 w 1144132"/>
                      <a:gd name="connsiteY4" fmla="*/ 986958 h 1200881"/>
                      <a:gd name="connsiteX5" fmla="*/ 93478 w 1144132"/>
                      <a:gd name="connsiteY5" fmla="*/ 979490 h 1200881"/>
                      <a:gd name="connsiteX6" fmla="*/ 88720 w 1144132"/>
                      <a:gd name="connsiteY6" fmla="*/ 889406 h 1200881"/>
                      <a:gd name="connsiteX7" fmla="*/ 936 w 1144132"/>
                      <a:gd name="connsiteY7" fmla="*/ 840342 h 1200881"/>
                      <a:gd name="connsiteX8" fmla="*/ 92759 w 1144132"/>
                      <a:gd name="connsiteY8" fmla="*/ 652895 h 1200881"/>
                      <a:gd name="connsiteX9" fmla="*/ 68115 w 1144132"/>
                      <a:gd name="connsiteY9" fmla="*/ 518506 h 1200881"/>
                      <a:gd name="connsiteX10" fmla="*/ 63638 w 1144132"/>
                      <a:gd name="connsiteY10" fmla="*/ 393761 h 1200881"/>
                      <a:gd name="connsiteX11" fmla="*/ 633178 w 1144132"/>
                      <a:gd name="connsiteY11" fmla="*/ 0 h 1200881"/>
                      <a:gd name="connsiteX12" fmla="*/ 1143476 w 1144132"/>
                      <a:gd name="connsiteY12" fmla="*/ 569195 h 1200881"/>
                      <a:gd name="connsiteX13" fmla="*/ 793364 w 1144132"/>
                      <a:gd name="connsiteY13" fmla="*/ 1143244 h 1200881"/>
                      <a:gd name="connsiteX0" fmla="*/ 699810 w 1144132"/>
                      <a:gd name="connsiteY0" fmla="*/ 973093 h 1200881"/>
                      <a:gd name="connsiteX1" fmla="*/ 239030 w 1144132"/>
                      <a:gd name="connsiteY1" fmla="*/ 1198218 h 1200881"/>
                      <a:gd name="connsiteX2" fmla="*/ 120290 w 1144132"/>
                      <a:gd name="connsiteY2" fmla="*/ 1088922 h 1200881"/>
                      <a:gd name="connsiteX3" fmla="*/ 104323 w 1144132"/>
                      <a:gd name="connsiteY3" fmla="*/ 1049122 h 1200881"/>
                      <a:gd name="connsiteX4" fmla="*/ 165293 w 1144132"/>
                      <a:gd name="connsiteY4" fmla="*/ 986958 h 1200881"/>
                      <a:gd name="connsiteX5" fmla="*/ 93478 w 1144132"/>
                      <a:gd name="connsiteY5" fmla="*/ 979490 h 1200881"/>
                      <a:gd name="connsiteX6" fmla="*/ 88720 w 1144132"/>
                      <a:gd name="connsiteY6" fmla="*/ 889406 h 1200881"/>
                      <a:gd name="connsiteX7" fmla="*/ 936 w 1144132"/>
                      <a:gd name="connsiteY7" fmla="*/ 840342 h 1200881"/>
                      <a:gd name="connsiteX8" fmla="*/ 92759 w 1144132"/>
                      <a:gd name="connsiteY8" fmla="*/ 652895 h 1200881"/>
                      <a:gd name="connsiteX9" fmla="*/ 68115 w 1144132"/>
                      <a:gd name="connsiteY9" fmla="*/ 518506 h 1200881"/>
                      <a:gd name="connsiteX10" fmla="*/ 63638 w 1144132"/>
                      <a:gd name="connsiteY10" fmla="*/ 393761 h 1200881"/>
                      <a:gd name="connsiteX11" fmla="*/ 633178 w 1144132"/>
                      <a:gd name="connsiteY11" fmla="*/ 0 h 1200881"/>
                      <a:gd name="connsiteX12" fmla="*/ 1143476 w 1144132"/>
                      <a:gd name="connsiteY12" fmla="*/ 569195 h 1200881"/>
                      <a:gd name="connsiteX13" fmla="*/ 793364 w 1144132"/>
                      <a:gd name="connsiteY13" fmla="*/ 1143244 h 1200881"/>
                      <a:gd name="connsiteX0" fmla="*/ 699810 w 1144132"/>
                      <a:gd name="connsiteY0" fmla="*/ 973093 h 1200881"/>
                      <a:gd name="connsiteX1" fmla="*/ 239030 w 1144132"/>
                      <a:gd name="connsiteY1" fmla="*/ 1198218 h 1200881"/>
                      <a:gd name="connsiteX2" fmla="*/ 120290 w 1144132"/>
                      <a:gd name="connsiteY2" fmla="*/ 1088922 h 1200881"/>
                      <a:gd name="connsiteX3" fmla="*/ 104323 w 1144132"/>
                      <a:gd name="connsiteY3" fmla="*/ 1049122 h 1200881"/>
                      <a:gd name="connsiteX4" fmla="*/ 196249 w 1144132"/>
                      <a:gd name="connsiteY4" fmla="*/ 991721 h 1200881"/>
                      <a:gd name="connsiteX5" fmla="*/ 93478 w 1144132"/>
                      <a:gd name="connsiteY5" fmla="*/ 979490 h 1200881"/>
                      <a:gd name="connsiteX6" fmla="*/ 88720 w 1144132"/>
                      <a:gd name="connsiteY6" fmla="*/ 889406 h 1200881"/>
                      <a:gd name="connsiteX7" fmla="*/ 936 w 1144132"/>
                      <a:gd name="connsiteY7" fmla="*/ 840342 h 1200881"/>
                      <a:gd name="connsiteX8" fmla="*/ 92759 w 1144132"/>
                      <a:gd name="connsiteY8" fmla="*/ 652895 h 1200881"/>
                      <a:gd name="connsiteX9" fmla="*/ 68115 w 1144132"/>
                      <a:gd name="connsiteY9" fmla="*/ 518506 h 1200881"/>
                      <a:gd name="connsiteX10" fmla="*/ 63638 w 1144132"/>
                      <a:gd name="connsiteY10" fmla="*/ 393761 h 1200881"/>
                      <a:gd name="connsiteX11" fmla="*/ 633178 w 1144132"/>
                      <a:gd name="connsiteY11" fmla="*/ 0 h 1200881"/>
                      <a:gd name="connsiteX12" fmla="*/ 1143476 w 1144132"/>
                      <a:gd name="connsiteY12" fmla="*/ 569195 h 1200881"/>
                      <a:gd name="connsiteX13" fmla="*/ 793364 w 1144132"/>
                      <a:gd name="connsiteY13" fmla="*/ 1143244 h 1200881"/>
                      <a:gd name="connsiteX0" fmla="*/ 699810 w 1144132"/>
                      <a:gd name="connsiteY0" fmla="*/ 973093 h 1200881"/>
                      <a:gd name="connsiteX1" fmla="*/ 239030 w 1144132"/>
                      <a:gd name="connsiteY1" fmla="*/ 1198218 h 1200881"/>
                      <a:gd name="connsiteX2" fmla="*/ 120290 w 1144132"/>
                      <a:gd name="connsiteY2" fmla="*/ 1088922 h 1200881"/>
                      <a:gd name="connsiteX3" fmla="*/ 104323 w 1144132"/>
                      <a:gd name="connsiteY3" fmla="*/ 1049122 h 1200881"/>
                      <a:gd name="connsiteX4" fmla="*/ 196249 w 1144132"/>
                      <a:gd name="connsiteY4" fmla="*/ 991721 h 1200881"/>
                      <a:gd name="connsiteX5" fmla="*/ 93478 w 1144132"/>
                      <a:gd name="connsiteY5" fmla="*/ 979490 h 1200881"/>
                      <a:gd name="connsiteX6" fmla="*/ 88720 w 1144132"/>
                      <a:gd name="connsiteY6" fmla="*/ 889406 h 1200881"/>
                      <a:gd name="connsiteX7" fmla="*/ 936 w 1144132"/>
                      <a:gd name="connsiteY7" fmla="*/ 840342 h 1200881"/>
                      <a:gd name="connsiteX8" fmla="*/ 92759 w 1144132"/>
                      <a:gd name="connsiteY8" fmla="*/ 652895 h 1200881"/>
                      <a:gd name="connsiteX9" fmla="*/ 68115 w 1144132"/>
                      <a:gd name="connsiteY9" fmla="*/ 518506 h 1200881"/>
                      <a:gd name="connsiteX10" fmla="*/ 63638 w 1144132"/>
                      <a:gd name="connsiteY10" fmla="*/ 393761 h 1200881"/>
                      <a:gd name="connsiteX11" fmla="*/ 633178 w 1144132"/>
                      <a:gd name="connsiteY11" fmla="*/ 0 h 1200881"/>
                      <a:gd name="connsiteX12" fmla="*/ 1143476 w 1144132"/>
                      <a:gd name="connsiteY12" fmla="*/ 569195 h 1200881"/>
                      <a:gd name="connsiteX13" fmla="*/ 793364 w 1144132"/>
                      <a:gd name="connsiteY13" fmla="*/ 1143244 h 1200881"/>
                      <a:gd name="connsiteX0" fmla="*/ 699810 w 1144132"/>
                      <a:gd name="connsiteY0" fmla="*/ 973093 h 1200881"/>
                      <a:gd name="connsiteX1" fmla="*/ 239030 w 1144132"/>
                      <a:gd name="connsiteY1" fmla="*/ 1198218 h 1200881"/>
                      <a:gd name="connsiteX2" fmla="*/ 120290 w 1144132"/>
                      <a:gd name="connsiteY2" fmla="*/ 1088922 h 1200881"/>
                      <a:gd name="connsiteX3" fmla="*/ 104323 w 1144132"/>
                      <a:gd name="connsiteY3" fmla="*/ 1049122 h 1200881"/>
                      <a:gd name="connsiteX4" fmla="*/ 196249 w 1144132"/>
                      <a:gd name="connsiteY4" fmla="*/ 991721 h 1200881"/>
                      <a:gd name="connsiteX5" fmla="*/ 86334 w 1144132"/>
                      <a:gd name="connsiteY5" fmla="*/ 984253 h 1200881"/>
                      <a:gd name="connsiteX6" fmla="*/ 88720 w 1144132"/>
                      <a:gd name="connsiteY6" fmla="*/ 889406 h 1200881"/>
                      <a:gd name="connsiteX7" fmla="*/ 936 w 1144132"/>
                      <a:gd name="connsiteY7" fmla="*/ 840342 h 1200881"/>
                      <a:gd name="connsiteX8" fmla="*/ 92759 w 1144132"/>
                      <a:gd name="connsiteY8" fmla="*/ 652895 h 1200881"/>
                      <a:gd name="connsiteX9" fmla="*/ 68115 w 1144132"/>
                      <a:gd name="connsiteY9" fmla="*/ 518506 h 1200881"/>
                      <a:gd name="connsiteX10" fmla="*/ 63638 w 1144132"/>
                      <a:gd name="connsiteY10" fmla="*/ 393761 h 1200881"/>
                      <a:gd name="connsiteX11" fmla="*/ 633178 w 1144132"/>
                      <a:gd name="connsiteY11" fmla="*/ 0 h 1200881"/>
                      <a:gd name="connsiteX12" fmla="*/ 1143476 w 1144132"/>
                      <a:gd name="connsiteY12" fmla="*/ 569195 h 1200881"/>
                      <a:gd name="connsiteX13" fmla="*/ 793364 w 1144132"/>
                      <a:gd name="connsiteY13" fmla="*/ 1143244 h 1200881"/>
                      <a:gd name="connsiteX0" fmla="*/ 702173 w 1146495"/>
                      <a:gd name="connsiteY0" fmla="*/ 973093 h 1200881"/>
                      <a:gd name="connsiteX1" fmla="*/ 241393 w 1146495"/>
                      <a:gd name="connsiteY1" fmla="*/ 1198218 h 1200881"/>
                      <a:gd name="connsiteX2" fmla="*/ 122653 w 1146495"/>
                      <a:gd name="connsiteY2" fmla="*/ 1088922 h 1200881"/>
                      <a:gd name="connsiteX3" fmla="*/ 106686 w 1146495"/>
                      <a:gd name="connsiteY3" fmla="*/ 1049122 h 1200881"/>
                      <a:gd name="connsiteX4" fmla="*/ 198612 w 1146495"/>
                      <a:gd name="connsiteY4" fmla="*/ 991721 h 1200881"/>
                      <a:gd name="connsiteX5" fmla="*/ 88697 w 1146495"/>
                      <a:gd name="connsiteY5" fmla="*/ 984253 h 1200881"/>
                      <a:gd name="connsiteX6" fmla="*/ 91083 w 1146495"/>
                      <a:gd name="connsiteY6" fmla="*/ 889406 h 1200881"/>
                      <a:gd name="connsiteX7" fmla="*/ 918 w 1146495"/>
                      <a:gd name="connsiteY7" fmla="*/ 799861 h 1200881"/>
                      <a:gd name="connsiteX8" fmla="*/ 95122 w 1146495"/>
                      <a:gd name="connsiteY8" fmla="*/ 652895 h 1200881"/>
                      <a:gd name="connsiteX9" fmla="*/ 70478 w 1146495"/>
                      <a:gd name="connsiteY9" fmla="*/ 518506 h 1200881"/>
                      <a:gd name="connsiteX10" fmla="*/ 66001 w 1146495"/>
                      <a:gd name="connsiteY10" fmla="*/ 393761 h 1200881"/>
                      <a:gd name="connsiteX11" fmla="*/ 635541 w 1146495"/>
                      <a:gd name="connsiteY11" fmla="*/ 0 h 1200881"/>
                      <a:gd name="connsiteX12" fmla="*/ 1145839 w 1146495"/>
                      <a:gd name="connsiteY12" fmla="*/ 569195 h 1200881"/>
                      <a:gd name="connsiteX13" fmla="*/ 795727 w 1146495"/>
                      <a:gd name="connsiteY13" fmla="*/ 1143244 h 1200881"/>
                      <a:gd name="connsiteX0" fmla="*/ 702173 w 1146495"/>
                      <a:gd name="connsiteY0" fmla="*/ 973093 h 1200881"/>
                      <a:gd name="connsiteX1" fmla="*/ 241393 w 1146495"/>
                      <a:gd name="connsiteY1" fmla="*/ 1198218 h 1200881"/>
                      <a:gd name="connsiteX2" fmla="*/ 122653 w 1146495"/>
                      <a:gd name="connsiteY2" fmla="*/ 1088922 h 1200881"/>
                      <a:gd name="connsiteX3" fmla="*/ 106686 w 1146495"/>
                      <a:gd name="connsiteY3" fmla="*/ 1049122 h 1200881"/>
                      <a:gd name="connsiteX4" fmla="*/ 198612 w 1146495"/>
                      <a:gd name="connsiteY4" fmla="*/ 991721 h 1200881"/>
                      <a:gd name="connsiteX5" fmla="*/ 88697 w 1146495"/>
                      <a:gd name="connsiteY5" fmla="*/ 984253 h 1200881"/>
                      <a:gd name="connsiteX6" fmla="*/ 98227 w 1146495"/>
                      <a:gd name="connsiteY6" fmla="*/ 863212 h 1200881"/>
                      <a:gd name="connsiteX7" fmla="*/ 918 w 1146495"/>
                      <a:gd name="connsiteY7" fmla="*/ 799861 h 1200881"/>
                      <a:gd name="connsiteX8" fmla="*/ 95122 w 1146495"/>
                      <a:gd name="connsiteY8" fmla="*/ 652895 h 1200881"/>
                      <a:gd name="connsiteX9" fmla="*/ 70478 w 1146495"/>
                      <a:gd name="connsiteY9" fmla="*/ 518506 h 1200881"/>
                      <a:gd name="connsiteX10" fmla="*/ 66001 w 1146495"/>
                      <a:gd name="connsiteY10" fmla="*/ 393761 h 1200881"/>
                      <a:gd name="connsiteX11" fmla="*/ 635541 w 1146495"/>
                      <a:gd name="connsiteY11" fmla="*/ 0 h 1200881"/>
                      <a:gd name="connsiteX12" fmla="*/ 1145839 w 1146495"/>
                      <a:gd name="connsiteY12" fmla="*/ 569195 h 1200881"/>
                      <a:gd name="connsiteX13" fmla="*/ 795727 w 1146495"/>
                      <a:gd name="connsiteY13" fmla="*/ 1143244 h 1200881"/>
                      <a:gd name="connsiteX0" fmla="*/ 702173 w 1146495"/>
                      <a:gd name="connsiteY0" fmla="*/ 973093 h 1200881"/>
                      <a:gd name="connsiteX1" fmla="*/ 241393 w 1146495"/>
                      <a:gd name="connsiteY1" fmla="*/ 1198218 h 1200881"/>
                      <a:gd name="connsiteX2" fmla="*/ 122653 w 1146495"/>
                      <a:gd name="connsiteY2" fmla="*/ 1088922 h 1200881"/>
                      <a:gd name="connsiteX3" fmla="*/ 106686 w 1146495"/>
                      <a:gd name="connsiteY3" fmla="*/ 1049122 h 1200881"/>
                      <a:gd name="connsiteX4" fmla="*/ 198612 w 1146495"/>
                      <a:gd name="connsiteY4" fmla="*/ 991721 h 1200881"/>
                      <a:gd name="connsiteX5" fmla="*/ 88697 w 1146495"/>
                      <a:gd name="connsiteY5" fmla="*/ 984253 h 1200881"/>
                      <a:gd name="connsiteX6" fmla="*/ 98227 w 1146495"/>
                      <a:gd name="connsiteY6" fmla="*/ 863212 h 1200881"/>
                      <a:gd name="connsiteX7" fmla="*/ 918 w 1146495"/>
                      <a:gd name="connsiteY7" fmla="*/ 799861 h 1200881"/>
                      <a:gd name="connsiteX8" fmla="*/ 95122 w 1146495"/>
                      <a:gd name="connsiteY8" fmla="*/ 652895 h 1200881"/>
                      <a:gd name="connsiteX9" fmla="*/ 70478 w 1146495"/>
                      <a:gd name="connsiteY9" fmla="*/ 518506 h 1200881"/>
                      <a:gd name="connsiteX10" fmla="*/ 66001 w 1146495"/>
                      <a:gd name="connsiteY10" fmla="*/ 393761 h 1200881"/>
                      <a:gd name="connsiteX11" fmla="*/ 635541 w 1146495"/>
                      <a:gd name="connsiteY11" fmla="*/ 0 h 1200881"/>
                      <a:gd name="connsiteX12" fmla="*/ 1145839 w 1146495"/>
                      <a:gd name="connsiteY12" fmla="*/ 569195 h 1200881"/>
                      <a:gd name="connsiteX13" fmla="*/ 795727 w 1146495"/>
                      <a:gd name="connsiteY13" fmla="*/ 1143244 h 1200881"/>
                      <a:gd name="connsiteX0" fmla="*/ 702173 w 1146495"/>
                      <a:gd name="connsiteY0" fmla="*/ 973093 h 1200881"/>
                      <a:gd name="connsiteX1" fmla="*/ 241393 w 1146495"/>
                      <a:gd name="connsiteY1" fmla="*/ 1198218 h 1200881"/>
                      <a:gd name="connsiteX2" fmla="*/ 122653 w 1146495"/>
                      <a:gd name="connsiteY2" fmla="*/ 1088922 h 1200881"/>
                      <a:gd name="connsiteX3" fmla="*/ 106686 w 1146495"/>
                      <a:gd name="connsiteY3" fmla="*/ 1049122 h 1200881"/>
                      <a:gd name="connsiteX4" fmla="*/ 198612 w 1146495"/>
                      <a:gd name="connsiteY4" fmla="*/ 991721 h 1200881"/>
                      <a:gd name="connsiteX5" fmla="*/ 95840 w 1146495"/>
                      <a:gd name="connsiteY5" fmla="*/ 948535 h 1200881"/>
                      <a:gd name="connsiteX6" fmla="*/ 98227 w 1146495"/>
                      <a:gd name="connsiteY6" fmla="*/ 863212 h 1200881"/>
                      <a:gd name="connsiteX7" fmla="*/ 918 w 1146495"/>
                      <a:gd name="connsiteY7" fmla="*/ 799861 h 1200881"/>
                      <a:gd name="connsiteX8" fmla="*/ 95122 w 1146495"/>
                      <a:gd name="connsiteY8" fmla="*/ 652895 h 1200881"/>
                      <a:gd name="connsiteX9" fmla="*/ 70478 w 1146495"/>
                      <a:gd name="connsiteY9" fmla="*/ 518506 h 1200881"/>
                      <a:gd name="connsiteX10" fmla="*/ 66001 w 1146495"/>
                      <a:gd name="connsiteY10" fmla="*/ 393761 h 1200881"/>
                      <a:gd name="connsiteX11" fmla="*/ 635541 w 1146495"/>
                      <a:gd name="connsiteY11" fmla="*/ 0 h 1200881"/>
                      <a:gd name="connsiteX12" fmla="*/ 1145839 w 1146495"/>
                      <a:gd name="connsiteY12" fmla="*/ 569195 h 1200881"/>
                      <a:gd name="connsiteX13" fmla="*/ 795727 w 1146495"/>
                      <a:gd name="connsiteY13" fmla="*/ 1143244 h 1200881"/>
                      <a:gd name="connsiteX0" fmla="*/ 702173 w 1146495"/>
                      <a:gd name="connsiteY0" fmla="*/ 973093 h 1200881"/>
                      <a:gd name="connsiteX1" fmla="*/ 241393 w 1146495"/>
                      <a:gd name="connsiteY1" fmla="*/ 1198218 h 1200881"/>
                      <a:gd name="connsiteX2" fmla="*/ 122653 w 1146495"/>
                      <a:gd name="connsiteY2" fmla="*/ 1088922 h 1200881"/>
                      <a:gd name="connsiteX3" fmla="*/ 106686 w 1146495"/>
                      <a:gd name="connsiteY3" fmla="*/ 1049122 h 1200881"/>
                      <a:gd name="connsiteX4" fmla="*/ 286718 w 1146495"/>
                      <a:gd name="connsiteY4" fmla="*/ 965527 h 1200881"/>
                      <a:gd name="connsiteX5" fmla="*/ 95840 w 1146495"/>
                      <a:gd name="connsiteY5" fmla="*/ 948535 h 1200881"/>
                      <a:gd name="connsiteX6" fmla="*/ 98227 w 1146495"/>
                      <a:gd name="connsiteY6" fmla="*/ 863212 h 1200881"/>
                      <a:gd name="connsiteX7" fmla="*/ 918 w 1146495"/>
                      <a:gd name="connsiteY7" fmla="*/ 799861 h 1200881"/>
                      <a:gd name="connsiteX8" fmla="*/ 95122 w 1146495"/>
                      <a:gd name="connsiteY8" fmla="*/ 652895 h 1200881"/>
                      <a:gd name="connsiteX9" fmla="*/ 70478 w 1146495"/>
                      <a:gd name="connsiteY9" fmla="*/ 518506 h 1200881"/>
                      <a:gd name="connsiteX10" fmla="*/ 66001 w 1146495"/>
                      <a:gd name="connsiteY10" fmla="*/ 393761 h 1200881"/>
                      <a:gd name="connsiteX11" fmla="*/ 635541 w 1146495"/>
                      <a:gd name="connsiteY11" fmla="*/ 0 h 1200881"/>
                      <a:gd name="connsiteX12" fmla="*/ 1145839 w 1146495"/>
                      <a:gd name="connsiteY12" fmla="*/ 569195 h 1200881"/>
                      <a:gd name="connsiteX13" fmla="*/ 795727 w 1146495"/>
                      <a:gd name="connsiteY13" fmla="*/ 1143244 h 1200881"/>
                      <a:gd name="connsiteX0" fmla="*/ 702173 w 1146495"/>
                      <a:gd name="connsiteY0" fmla="*/ 973093 h 1200881"/>
                      <a:gd name="connsiteX1" fmla="*/ 241393 w 1146495"/>
                      <a:gd name="connsiteY1" fmla="*/ 1198218 h 1200881"/>
                      <a:gd name="connsiteX2" fmla="*/ 141703 w 1146495"/>
                      <a:gd name="connsiteY2" fmla="*/ 1119878 h 1200881"/>
                      <a:gd name="connsiteX3" fmla="*/ 106686 w 1146495"/>
                      <a:gd name="connsiteY3" fmla="*/ 1049122 h 1200881"/>
                      <a:gd name="connsiteX4" fmla="*/ 286718 w 1146495"/>
                      <a:gd name="connsiteY4" fmla="*/ 965527 h 1200881"/>
                      <a:gd name="connsiteX5" fmla="*/ 95840 w 1146495"/>
                      <a:gd name="connsiteY5" fmla="*/ 948535 h 1200881"/>
                      <a:gd name="connsiteX6" fmla="*/ 98227 w 1146495"/>
                      <a:gd name="connsiteY6" fmla="*/ 863212 h 1200881"/>
                      <a:gd name="connsiteX7" fmla="*/ 918 w 1146495"/>
                      <a:gd name="connsiteY7" fmla="*/ 799861 h 1200881"/>
                      <a:gd name="connsiteX8" fmla="*/ 95122 w 1146495"/>
                      <a:gd name="connsiteY8" fmla="*/ 652895 h 1200881"/>
                      <a:gd name="connsiteX9" fmla="*/ 70478 w 1146495"/>
                      <a:gd name="connsiteY9" fmla="*/ 518506 h 1200881"/>
                      <a:gd name="connsiteX10" fmla="*/ 66001 w 1146495"/>
                      <a:gd name="connsiteY10" fmla="*/ 393761 h 1200881"/>
                      <a:gd name="connsiteX11" fmla="*/ 635541 w 1146495"/>
                      <a:gd name="connsiteY11" fmla="*/ 0 h 1200881"/>
                      <a:gd name="connsiteX12" fmla="*/ 1145839 w 1146495"/>
                      <a:gd name="connsiteY12" fmla="*/ 569195 h 1200881"/>
                      <a:gd name="connsiteX13" fmla="*/ 795727 w 1146495"/>
                      <a:gd name="connsiteY13" fmla="*/ 1143244 h 1200881"/>
                      <a:gd name="connsiteX0" fmla="*/ 702173 w 1146495"/>
                      <a:gd name="connsiteY0" fmla="*/ 973093 h 1200881"/>
                      <a:gd name="connsiteX1" fmla="*/ 241393 w 1146495"/>
                      <a:gd name="connsiteY1" fmla="*/ 1198218 h 1200881"/>
                      <a:gd name="connsiteX2" fmla="*/ 141703 w 1146495"/>
                      <a:gd name="connsiteY2" fmla="*/ 1119878 h 1200881"/>
                      <a:gd name="connsiteX3" fmla="*/ 106686 w 1146495"/>
                      <a:gd name="connsiteY3" fmla="*/ 1049122 h 1200881"/>
                      <a:gd name="connsiteX4" fmla="*/ 286718 w 1146495"/>
                      <a:gd name="connsiteY4" fmla="*/ 965527 h 1200881"/>
                      <a:gd name="connsiteX5" fmla="*/ 95840 w 1146495"/>
                      <a:gd name="connsiteY5" fmla="*/ 948535 h 1200881"/>
                      <a:gd name="connsiteX6" fmla="*/ 98227 w 1146495"/>
                      <a:gd name="connsiteY6" fmla="*/ 863212 h 1200881"/>
                      <a:gd name="connsiteX7" fmla="*/ 918 w 1146495"/>
                      <a:gd name="connsiteY7" fmla="*/ 799861 h 1200881"/>
                      <a:gd name="connsiteX8" fmla="*/ 95122 w 1146495"/>
                      <a:gd name="connsiteY8" fmla="*/ 652895 h 1200881"/>
                      <a:gd name="connsiteX9" fmla="*/ 70478 w 1146495"/>
                      <a:gd name="connsiteY9" fmla="*/ 518506 h 1200881"/>
                      <a:gd name="connsiteX10" fmla="*/ 66001 w 1146495"/>
                      <a:gd name="connsiteY10" fmla="*/ 393761 h 1200881"/>
                      <a:gd name="connsiteX11" fmla="*/ 635541 w 1146495"/>
                      <a:gd name="connsiteY11" fmla="*/ 0 h 1200881"/>
                      <a:gd name="connsiteX12" fmla="*/ 1145839 w 1146495"/>
                      <a:gd name="connsiteY12" fmla="*/ 569195 h 1200881"/>
                      <a:gd name="connsiteX13" fmla="*/ 795727 w 1146495"/>
                      <a:gd name="connsiteY13" fmla="*/ 1143244 h 1200881"/>
                      <a:gd name="connsiteX0" fmla="*/ 702173 w 1146495"/>
                      <a:gd name="connsiteY0" fmla="*/ 973093 h 1200881"/>
                      <a:gd name="connsiteX1" fmla="*/ 241393 w 1146495"/>
                      <a:gd name="connsiteY1" fmla="*/ 1198218 h 1200881"/>
                      <a:gd name="connsiteX2" fmla="*/ 141703 w 1146495"/>
                      <a:gd name="connsiteY2" fmla="*/ 1119878 h 1200881"/>
                      <a:gd name="connsiteX3" fmla="*/ 111449 w 1146495"/>
                      <a:gd name="connsiteY3" fmla="*/ 1072934 h 1200881"/>
                      <a:gd name="connsiteX4" fmla="*/ 286718 w 1146495"/>
                      <a:gd name="connsiteY4" fmla="*/ 965527 h 1200881"/>
                      <a:gd name="connsiteX5" fmla="*/ 95840 w 1146495"/>
                      <a:gd name="connsiteY5" fmla="*/ 948535 h 1200881"/>
                      <a:gd name="connsiteX6" fmla="*/ 98227 w 1146495"/>
                      <a:gd name="connsiteY6" fmla="*/ 863212 h 1200881"/>
                      <a:gd name="connsiteX7" fmla="*/ 918 w 1146495"/>
                      <a:gd name="connsiteY7" fmla="*/ 799861 h 1200881"/>
                      <a:gd name="connsiteX8" fmla="*/ 95122 w 1146495"/>
                      <a:gd name="connsiteY8" fmla="*/ 652895 h 1200881"/>
                      <a:gd name="connsiteX9" fmla="*/ 70478 w 1146495"/>
                      <a:gd name="connsiteY9" fmla="*/ 518506 h 1200881"/>
                      <a:gd name="connsiteX10" fmla="*/ 66001 w 1146495"/>
                      <a:gd name="connsiteY10" fmla="*/ 393761 h 1200881"/>
                      <a:gd name="connsiteX11" fmla="*/ 635541 w 1146495"/>
                      <a:gd name="connsiteY11" fmla="*/ 0 h 1200881"/>
                      <a:gd name="connsiteX12" fmla="*/ 1145839 w 1146495"/>
                      <a:gd name="connsiteY12" fmla="*/ 569195 h 1200881"/>
                      <a:gd name="connsiteX13" fmla="*/ 795727 w 1146495"/>
                      <a:gd name="connsiteY13" fmla="*/ 1143244 h 1200881"/>
                      <a:gd name="connsiteX0" fmla="*/ 702173 w 1146495"/>
                      <a:gd name="connsiteY0" fmla="*/ 973093 h 1200881"/>
                      <a:gd name="connsiteX1" fmla="*/ 241393 w 1146495"/>
                      <a:gd name="connsiteY1" fmla="*/ 1198218 h 1200881"/>
                      <a:gd name="connsiteX2" fmla="*/ 167897 w 1146495"/>
                      <a:gd name="connsiteY2" fmla="*/ 1119878 h 1200881"/>
                      <a:gd name="connsiteX3" fmla="*/ 111449 w 1146495"/>
                      <a:gd name="connsiteY3" fmla="*/ 1072934 h 1200881"/>
                      <a:gd name="connsiteX4" fmla="*/ 286718 w 1146495"/>
                      <a:gd name="connsiteY4" fmla="*/ 965527 h 1200881"/>
                      <a:gd name="connsiteX5" fmla="*/ 95840 w 1146495"/>
                      <a:gd name="connsiteY5" fmla="*/ 948535 h 1200881"/>
                      <a:gd name="connsiteX6" fmla="*/ 98227 w 1146495"/>
                      <a:gd name="connsiteY6" fmla="*/ 863212 h 1200881"/>
                      <a:gd name="connsiteX7" fmla="*/ 918 w 1146495"/>
                      <a:gd name="connsiteY7" fmla="*/ 799861 h 1200881"/>
                      <a:gd name="connsiteX8" fmla="*/ 95122 w 1146495"/>
                      <a:gd name="connsiteY8" fmla="*/ 652895 h 1200881"/>
                      <a:gd name="connsiteX9" fmla="*/ 70478 w 1146495"/>
                      <a:gd name="connsiteY9" fmla="*/ 518506 h 1200881"/>
                      <a:gd name="connsiteX10" fmla="*/ 66001 w 1146495"/>
                      <a:gd name="connsiteY10" fmla="*/ 393761 h 1200881"/>
                      <a:gd name="connsiteX11" fmla="*/ 635541 w 1146495"/>
                      <a:gd name="connsiteY11" fmla="*/ 0 h 1200881"/>
                      <a:gd name="connsiteX12" fmla="*/ 1145839 w 1146495"/>
                      <a:gd name="connsiteY12" fmla="*/ 569195 h 1200881"/>
                      <a:gd name="connsiteX13" fmla="*/ 795727 w 1146495"/>
                      <a:gd name="connsiteY13" fmla="*/ 1143244 h 1200881"/>
                      <a:gd name="connsiteX0" fmla="*/ 702173 w 1146495"/>
                      <a:gd name="connsiteY0" fmla="*/ 973093 h 1200881"/>
                      <a:gd name="connsiteX1" fmla="*/ 241393 w 1146495"/>
                      <a:gd name="connsiteY1" fmla="*/ 1198218 h 1200881"/>
                      <a:gd name="connsiteX2" fmla="*/ 167897 w 1146495"/>
                      <a:gd name="connsiteY2" fmla="*/ 1119878 h 1200881"/>
                      <a:gd name="connsiteX3" fmla="*/ 147167 w 1146495"/>
                      <a:gd name="connsiteY3" fmla="*/ 1075315 h 1200881"/>
                      <a:gd name="connsiteX4" fmla="*/ 286718 w 1146495"/>
                      <a:gd name="connsiteY4" fmla="*/ 965527 h 1200881"/>
                      <a:gd name="connsiteX5" fmla="*/ 95840 w 1146495"/>
                      <a:gd name="connsiteY5" fmla="*/ 948535 h 1200881"/>
                      <a:gd name="connsiteX6" fmla="*/ 98227 w 1146495"/>
                      <a:gd name="connsiteY6" fmla="*/ 863212 h 1200881"/>
                      <a:gd name="connsiteX7" fmla="*/ 918 w 1146495"/>
                      <a:gd name="connsiteY7" fmla="*/ 799861 h 1200881"/>
                      <a:gd name="connsiteX8" fmla="*/ 95122 w 1146495"/>
                      <a:gd name="connsiteY8" fmla="*/ 652895 h 1200881"/>
                      <a:gd name="connsiteX9" fmla="*/ 70478 w 1146495"/>
                      <a:gd name="connsiteY9" fmla="*/ 518506 h 1200881"/>
                      <a:gd name="connsiteX10" fmla="*/ 66001 w 1146495"/>
                      <a:gd name="connsiteY10" fmla="*/ 393761 h 1200881"/>
                      <a:gd name="connsiteX11" fmla="*/ 635541 w 1146495"/>
                      <a:gd name="connsiteY11" fmla="*/ 0 h 1200881"/>
                      <a:gd name="connsiteX12" fmla="*/ 1145839 w 1146495"/>
                      <a:gd name="connsiteY12" fmla="*/ 569195 h 1200881"/>
                      <a:gd name="connsiteX13" fmla="*/ 795727 w 1146495"/>
                      <a:gd name="connsiteY13" fmla="*/ 1143244 h 1200881"/>
                      <a:gd name="connsiteX0" fmla="*/ 702173 w 1146495"/>
                      <a:gd name="connsiteY0" fmla="*/ 973093 h 1200881"/>
                      <a:gd name="connsiteX1" fmla="*/ 241393 w 1146495"/>
                      <a:gd name="connsiteY1" fmla="*/ 1198218 h 1200881"/>
                      <a:gd name="connsiteX2" fmla="*/ 167897 w 1146495"/>
                      <a:gd name="connsiteY2" fmla="*/ 1119878 h 1200881"/>
                      <a:gd name="connsiteX3" fmla="*/ 147167 w 1146495"/>
                      <a:gd name="connsiteY3" fmla="*/ 1075315 h 1200881"/>
                      <a:gd name="connsiteX4" fmla="*/ 305768 w 1146495"/>
                      <a:gd name="connsiteY4" fmla="*/ 963146 h 1200881"/>
                      <a:gd name="connsiteX5" fmla="*/ 95840 w 1146495"/>
                      <a:gd name="connsiteY5" fmla="*/ 948535 h 1200881"/>
                      <a:gd name="connsiteX6" fmla="*/ 98227 w 1146495"/>
                      <a:gd name="connsiteY6" fmla="*/ 863212 h 1200881"/>
                      <a:gd name="connsiteX7" fmla="*/ 918 w 1146495"/>
                      <a:gd name="connsiteY7" fmla="*/ 799861 h 1200881"/>
                      <a:gd name="connsiteX8" fmla="*/ 95122 w 1146495"/>
                      <a:gd name="connsiteY8" fmla="*/ 652895 h 1200881"/>
                      <a:gd name="connsiteX9" fmla="*/ 70478 w 1146495"/>
                      <a:gd name="connsiteY9" fmla="*/ 518506 h 1200881"/>
                      <a:gd name="connsiteX10" fmla="*/ 66001 w 1146495"/>
                      <a:gd name="connsiteY10" fmla="*/ 393761 h 1200881"/>
                      <a:gd name="connsiteX11" fmla="*/ 635541 w 1146495"/>
                      <a:gd name="connsiteY11" fmla="*/ 0 h 1200881"/>
                      <a:gd name="connsiteX12" fmla="*/ 1145839 w 1146495"/>
                      <a:gd name="connsiteY12" fmla="*/ 569195 h 1200881"/>
                      <a:gd name="connsiteX13" fmla="*/ 795727 w 1146495"/>
                      <a:gd name="connsiteY13" fmla="*/ 1143244 h 1200881"/>
                      <a:gd name="connsiteX0" fmla="*/ 702173 w 1146495"/>
                      <a:gd name="connsiteY0" fmla="*/ 973093 h 1200881"/>
                      <a:gd name="connsiteX1" fmla="*/ 241393 w 1146495"/>
                      <a:gd name="connsiteY1" fmla="*/ 1198218 h 1200881"/>
                      <a:gd name="connsiteX2" fmla="*/ 167897 w 1146495"/>
                      <a:gd name="connsiteY2" fmla="*/ 1119878 h 1200881"/>
                      <a:gd name="connsiteX3" fmla="*/ 147167 w 1146495"/>
                      <a:gd name="connsiteY3" fmla="*/ 1075315 h 1200881"/>
                      <a:gd name="connsiteX4" fmla="*/ 305768 w 1146495"/>
                      <a:gd name="connsiteY4" fmla="*/ 963146 h 1200881"/>
                      <a:gd name="connsiteX5" fmla="*/ 95840 w 1146495"/>
                      <a:gd name="connsiteY5" fmla="*/ 948535 h 1200881"/>
                      <a:gd name="connsiteX6" fmla="*/ 98227 w 1146495"/>
                      <a:gd name="connsiteY6" fmla="*/ 863212 h 1200881"/>
                      <a:gd name="connsiteX7" fmla="*/ 918 w 1146495"/>
                      <a:gd name="connsiteY7" fmla="*/ 799861 h 1200881"/>
                      <a:gd name="connsiteX8" fmla="*/ 95122 w 1146495"/>
                      <a:gd name="connsiteY8" fmla="*/ 652895 h 1200881"/>
                      <a:gd name="connsiteX9" fmla="*/ 70478 w 1146495"/>
                      <a:gd name="connsiteY9" fmla="*/ 518506 h 1200881"/>
                      <a:gd name="connsiteX10" fmla="*/ 66001 w 1146495"/>
                      <a:gd name="connsiteY10" fmla="*/ 393761 h 1200881"/>
                      <a:gd name="connsiteX11" fmla="*/ 635541 w 1146495"/>
                      <a:gd name="connsiteY11" fmla="*/ 0 h 1200881"/>
                      <a:gd name="connsiteX12" fmla="*/ 1145839 w 1146495"/>
                      <a:gd name="connsiteY12" fmla="*/ 569195 h 1200881"/>
                      <a:gd name="connsiteX13" fmla="*/ 795727 w 1146495"/>
                      <a:gd name="connsiteY13" fmla="*/ 1143244 h 1200881"/>
                      <a:gd name="connsiteX0" fmla="*/ 702173 w 1146495"/>
                      <a:gd name="connsiteY0" fmla="*/ 973093 h 1200881"/>
                      <a:gd name="connsiteX1" fmla="*/ 241393 w 1146495"/>
                      <a:gd name="connsiteY1" fmla="*/ 1198218 h 1200881"/>
                      <a:gd name="connsiteX2" fmla="*/ 167897 w 1146495"/>
                      <a:gd name="connsiteY2" fmla="*/ 1119878 h 1200881"/>
                      <a:gd name="connsiteX3" fmla="*/ 147167 w 1146495"/>
                      <a:gd name="connsiteY3" fmla="*/ 1075315 h 1200881"/>
                      <a:gd name="connsiteX4" fmla="*/ 289099 w 1146495"/>
                      <a:gd name="connsiteY4" fmla="*/ 956002 h 1200881"/>
                      <a:gd name="connsiteX5" fmla="*/ 95840 w 1146495"/>
                      <a:gd name="connsiteY5" fmla="*/ 948535 h 1200881"/>
                      <a:gd name="connsiteX6" fmla="*/ 98227 w 1146495"/>
                      <a:gd name="connsiteY6" fmla="*/ 863212 h 1200881"/>
                      <a:gd name="connsiteX7" fmla="*/ 918 w 1146495"/>
                      <a:gd name="connsiteY7" fmla="*/ 799861 h 1200881"/>
                      <a:gd name="connsiteX8" fmla="*/ 95122 w 1146495"/>
                      <a:gd name="connsiteY8" fmla="*/ 652895 h 1200881"/>
                      <a:gd name="connsiteX9" fmla="*/ 70478 w 1146495"/>
                      <a:gd name="connsiteY9" fmla="*/ 518506 h 1200881"/>
                      <a:gd name="connsiteX10" fmla="*/ 66001 w 1146495"/>
                      <a:gd name="connsiteY10" fmla="*/ 393761 h 1200881"/>
                      <a:gd name="connsiteX11" fmla="*/ 635541 w 1146495"/>
                      <a:gd name="connsiteY11" fmla="*/ 0 h 1200881"/>
                      <a:gd name="connsiteX12" fmla="*/ 1145839 w 1146495"/>
                      <a:gd name="connsiteY12" fmla="*/ 569195 h 1200881"/>
                      <a:gd name="connsiteX13" fmla="*/ 795727 w 1146495"/>
                      <a:gd name="connsiteY13" fmla="*/ 1143244 h 1200881"/>
                      <a:gd name="connsiteX0" fmla="*/ 702173 w 1146495"/>
                      <a:gd name="connsiteY0" fmla="*/ 973093 h 1200881"/>
                      <a:gd name="connsiteX1" fmla="*/ 241393 w 1146495"/>
                      <a:gd name="connsiteY1" fmla="*/ 1198218 h 1200881"/>
                      <a:gd name="connsiteX2" fmla="*/ 167897 w 1146495"/>
                      <a:gd name="connsiteY2" fmla="*/ 1119878 h 1200881"/>
                      <a:gd name="connsiteX3" fmla="*/ 147167 w 1146495"/>
                      <a:gd name="connsiteY3" fmla="*/ 1075315 h 1200881"/>
                      <a:gd name="connsiteX4" fmla="*/ 289099 w 1146495"/>
                      <a:gd name="connsiteY4" fmla="*/ 956002 h 1200881"/>
                      <a:gd name="connsiteX5" fmla="*/ 95840 w 1146495"/>
                      <a:gd name="connsiteY5" fmla="*/ 948535 h 1200881"/>
                      <a:gd name="connsiteX6" fmla="*/ 98227 w 1146495"/>
                      <a:gd name="connsiteY6" fmla="*/ 863212 h 1200881"/>
                      <a:gd name="connsiteX7" fmla="*/ 918 w 1146495"/>
                      <a:gd name="connsiteY7" fmla="*/ 799861 h 1200881"/>
                      <a:gd name="connsiteX8" fmla="*/ 95122 w 1146495"/>
                      <a:gd name="connsiteY8" fmla="*/ 652895 h 1200881"/>
                      <a:gd name="connsiteX9" fmla="*/ 70478 w 1146495"/>
                      <a:gd name="connsiteY9" fmla="*/ 518506 h 1200881"/>
                      <a:gd name="connsiteX10" fmla="*/ 66001 w 1146495"/>
                      <a:gd name="connsiteY10" fmla="*/ 393761 h 1200881"/>
                      <a:gd name="connsiteX11" fmla="*/ 635541 w 1146495"/>
                      <a:gd name="connsiteY11" fmla="*/ 0 h 1200881"/>
                      <a:gd name="connsiteX12" fmla="*/ 1145839 w 1146495"/>
                      <a:gd name="connsiteY12" fmla="*/ 569195 h 1200881"/>
                      <a:gd name="connsiteX13" fmla="*/ 795727 w 1146495"/>
                      <a:gd name="connsiteY13" fmla="*/ 1143244 h 1200881"/>
                      <a:gd name="connsiteX0" fmla="*/ 702173 w 1146495"/>
                      <a:gd name="connsiteY0" fmla="*/ 973093 h 1200881"/>
                      <a:gd name="connsiteX1" fmla="*/ 241393 w 1146495"/>
                      <a:gd name="connsiteY1" fmla="*/ 1198218 h 1200881"/>
                      <a:gd name="connsiteX2" fmla="*/ 167897 w 1146495"/>
                      <a:gd name="connsiteY2" fmla="*/ 1119878 h 1200881"/>
                      <a:gd name="connsiteX3" fmla="*/ 147167 w 1146495"/>
                      <a:gd name="connsiteY3" fmla="*/ 1075315 h 1200881"/>
                      <a:gd name="connsiteX4" fmla="*/ 289099 w 1146495"/>
                      <a:gd name="connsiteY4" fmla="*/ 956002 h 1200881"/>
                      <a:gd name="connsiteX5" fmla="*/ 95840 w 1146495"/>
                      <a:gd name="connsiteY5" fmla="*/ 948535 h 1200881"/>
                      <a:gd name="connsiteX6" fmla="*/ 98227 w 1146495"/>
                      <a:gd name="connsiteY6" fmla="*/ 863212 h 1200881"/>
                      <a:gd name="connsiteX7" fmla="*/ 918 w 1146495"/>
                      <a:gd name="connsiteY7" fmla="*/ 799861 h 1200881"/>
                      <a:gd name="connsiteX8" fmla="*/ 95122 w 1146495"/>
                      <a:gd name="connsiteY8" fmla="*/ 652895 h 1200881"/>
                      <a:gd name="connsiteX9" fmla="*/ 70478 w 1146495"/>
                      <a:gd name="connsiteY9" fmla="*/ 518506 h 1200881"/>
                      <a:gd name="connsiteX10" fmla="*/ 66001 w 1146495"/>
                      <a:gd name="connsiteY10" fmla="*/ 393761 h 1200881"/>
                      <a:gd name="connsiteX11" fmla="*/ 635541 w 1146495"/>
                      <a:gd name="connsiteY11" fmla="*/ 0 h 1200881"/>
                      <a:gd name="connsiteX12" fmla="*/ 1145839 w 1146495"/>
                      <a:gd name="connsiteY12" fmla="*/ 569195 h 1200881"/>
                      <a:gd name="connsiteX13" fmla="*/ 795727 w 1146495"/>
                      <a:gd name="connsiteY13" fmla="*/ 1143244 h 1200881"/>
                      <a:gd name="connsiteX0" fmla="*/ 702173 w 1146495"/>
                      <a:gd name="connsiteY0" fmla="*/ 973093 h 1200881"/>
                      <a:gd name="connsiteX1" fmla="*/ 241393 w 1146495"/>
                      <a:gd name="connsiteY1" fmla="*/ 1198218 h 1200881"/>
                      <a:gd name="connsiteX2" fmla="*/ 167897 w 1146495"/>
                      <a:gd name="connsiteY2" fmla="*/ 1119878 h 1200881"/>
                      <a:gd name="connsiteX3" fmla="*/ 149548 w 1146495"/>
                      <a:gd name="connsiteY3" fmla="*/ 1087221 h 1200881"/>
                      <a:gd name="connsiteX4" fmla="*/ 289099 w 1146495"/>
                      <a:gd name="connsiteY4" fmla="*/ 956002 h 1200881"/>
                      <a:gd name="connsiteX5" fmla="*/ 95840 w 1146495"/>
                      <a:gd name="connsiteY5" fmla="*/ 948535 h 1200881"/>
                      <a:gd name="connsiteX6" fmla="*/ 98227 w 1146495"/>
                      <a:gd name="connsiteY6" fmla="*/ 863212 h 1200881"/>
                      <a:gd name="connsiteX7" fmla="*/ 918 w 1146495"/>
                      <a:gd name="connsiteY7" fmla="*/ 799861 h 1200881"/>
                      <a:gd name="connsiteX8" fmla="*/ 95122 w 1146495"/>
                      <a:gd name="connsiteY8" fmla="*/ 652895 h 1200881"/>
                      <a:gd name="connsiteX9" fmla="*/ 70478 w 1146495"/>
                      <a:gd name="connsiteY9" fmla="*/ 518506 h 1200881"/>
                      <a:gd name="connsiteX10" fmla="*/ 66001 w 1146495"/>
                      <a:gd name="connsiteY10" fmla="*/ 393761 h 1200881"/>
                      <a:gd name="connsiteX11" fmla="*/ 635541 w 1146495"/>
                      <a:gd name="connsiteY11" fmla="*/ 0 h 1200881"/>
                      <a:gd name="connsiteX12" fmla="*/ 1145839 w 1146495"/>
                      <a:gd name="connsiteY12" fmla="*/ 569195 h 1200881"/>
                      <a:gd name="connsiteX13" fmla="*/ 795727 w 1146495"/>
                      <a:gd name="connsiteY13" fmla="*/ 1143244 h 1200881"/>
                      <a:gd name="connsiteX0" fmla="*/ 702173 w 1146495"/>
                      <a:gd name="connsiteY0" fmla="*/ 973093 h 1200881"/>
                      <a:gd name="connsiteX1" fmla="*/ 241393 w 1146495"/>
                      <a:gd name="connsiteY1" fmla="*/ 1198218 h 1200881"/>
                      <a:gd name="connsiteX2" fmla="*/ 167897 w 1146495"/>
                      <a:gd name="connsiteY2" fmla="*/ 1119878 h 1200881"/>
                      <a:gd name="connsiteX3" fmla="*/ 149548 w 1146495"/>
                      <a:gd name="connsiteY3" fmla="*/ 1087221 h 1200881"/>
                      <a:gd name="connsiteX4" fmla="*/ 289099 w 1146495"/>
                      <a:gd name="connsiteY4" fmla="*/ 956002 h 1200881"/>
                      <a:gd name="connsiteX5" fmla="*/ 95840 w 1146495"/>
                      <a:gd name="connsiteY5" fmla="*/ 948535 h 1200881"/>
                      <a:gd name="connsiteX6" fmla="*/ 98227 w 1146495"/>
                      <a:gd name="connsiteY6" fmla="*/ 863212 h 1200881"/>
                      <a:gd name="connsiteX7" fmla="*/ 918 w 1146495"/>
                      <a:gd name="connsiteY7" fmla="*/ 799861 h 1200881"/>
                      <a:gd name="connsiteX8" fmla="*/ 95122 w 1146495"/>
                      <a:gd name="connsiteY8" fmla="*/ 652895 h 1200881"/>
                      <a:gd name="connsiteX9" fmla="*/ 70478 w 1146495"/>
                      <a:gd name="connsiteY9" fmla="*/ 518506 h 1200881"/>
                      <a:gd name="connsiteX10" fmla="*/ 66001 w 1146495"/>
                      <a:gd name="connsiteY10" fmla="*/ 393761 h 1200881"/>
                      <a:gd name="connsiteX11" fmla="*/ 635541 w 1146495"/>
                      <a:gd name="connsiteY11" fmla="*/ 0 h 1200881"/>
                      <a:gd name="connsiteX12" fmla="*/ 1145839 w 1146495"/>
                      <a:gd name="connsiteY12" fmla="*/ 569195 h 1200881"/>
                      <a:gd name="connsiteX13" fmla="*/ 795727 w 1146495"/>
                      <a:gd name="connsiteY13" fmla="*/ 1143244 h 12008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46495" h="1200881">
                        <a:moveTo>
                          <a:pt x="702173" y="973093"/>
                        </a:moveTo>
                        <a:cubicBezTo>
                          <a:pt x="606753" y="1150794"/>
                          <a:pt x="497177" y="1215366"/>
                          <a:pt x="241393" y="1198218"/>
                        </a:cubicBezTo>
                        <a:cubicBezTo>
                          <a:pt x="163519" y="1195795"/>
                          <a:pt x="197962" y="1185904"/>
                          <a:pt x="167897" y="1119878"/>
                        </a:cubicBezTo>
                        <a:cubicBezTo>
                          <a:pt x="163368" y="1104230"/>
                          <a:pt x="129348" y="1114534"/>
                          <a:pt x="149548" y="1087221"/>
                        </a:cubicBezTo>
                        <a:cubicBezTo>
                          <a:pt x="169748" y="1059908"/>
                          <a:pt x="298050" y="979116"/>
                          <a:pt x="289099" y="956002"/>
                        </a:cubicBezTo>
                        <a:lnTo>
                          <a:pt x="95840" y="948535"/>
                        </a:lnTo>
                        <a:cubicBezTo>
                          <a:pt x="64028" y="933070"/>
                          <a:pt x="98225" y="898003"/>
                          <a:pt x="98227" y="863212"/>
                        </a:cubicBezTo>
                        <a:cubicBezTo>
                          <a:pt x="53512" y="839566"/>
                          <a:pt x="984" y="850152"/>
                          <a:pt x="918" y="799861"/>
                        </a:cubicBezTo>
                        <a:cubicBezTo>
                          <a:pt x="-10226" y="750012"/>
                          <a:pt x="83529" y="699788"/>
                          <a:pt x="95122" y="652895"/>
                        </a:cubicBezTo>
                        <a:cubicBezTo>
                          <a:pt x="106715" y="606002"/>
                          <a:pt x="74934" y="554155"/>
                          <a:pt x="70478" y="518506"/>
                        </a:cubicBezTo>
                        <a:cubicBezTo>
                          <a:pt x="63946" y="486467"/>
                          <a:pt x="66700" y="420261"/>
                          <a:pt x="66001" y="393761"/>
                        </a:cubicBezTo>
                        <a:cubicBezTo>
                          <a:pt x="73327" y="132144"/>
                          <a:pt x="355778" y="0"/>
                          <a:pt x="635541" y="0"/>
                        </a:cubicBezTo>
                        <a:cubicBezTo>
                          <a:pt x="955270" y="0"/>
                          <a:pt x="1159622" y="300072"/>
                          <a:pt x="1145839" y="569195"/>
                        </a:cubicBezTo>
                        <a:cubicBezTo>
                          <a:pt x="1132056" y="838318"/>
                          <a:pt x="787558" y="1003900"/>
                          <a:pt x="795727" y="1143244"/>
                        </a:cubicBez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5" name="フリーフォーム: 図形 404">
                    <a:extLst>
                      <a:ext uri="{FF2B5EF4-FFF2-40B4-BE49-F238E27FC236}">
                        <a16:creationId xmlns:a16="http://schemas.microsoft.com/office/drawing/2014/main" id="{40A2F387-9C52-46E0-A801-2B373585386D}"/>
                      </a:ext>
                    </a:extLst>
                  </p:cNvPr>
                  <p:cNvSpPr/>
                  <p:nvPr/>
                </p:nvSpPr>
                <p:spPr>
                  <a:xfrm>
                    <a:off x="3777610" y="5215402"/>
                    <a:ext cx="220395" cy="630694"/>
                  </a:xfrm>
                  <a:custGeom>
                    <a:avLst/>
                    <a:gdLst>
                      <a:gd name="connsiteX0" fmla="*/ 220395 w 220395"/>
                      <a:gd name="connsiteY0" fmla="*/ 0 h 520726"/>
                      <a:gd name="connsiteX1" fmla="*/ 0 w 220395"/>
                      <a:gd name="connsiteY1" fmla="*/ 520726 h 520726"/>
                      <a:gd name="connsiteX2" fmla="*/ 0 w 220395"/>
                      <a:gd name="connsiteY2" fmla="*/ 303963 h 520726"/>
                      <a:gd name="connsiteX3" fmla="*/ 196581 w 220395"/>
                      <a:gd name="connsiteY3" fmla="*/ 7392 h 520726"/>
                      <a:gd name="connsiteX4" fmla="*/ 220395 w 220395"/>
                      <a:gd name="connsiteY4" fmla="*/ 0 h 5207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0395" h="520726">
                        <a:moveTo>
                          <a:pt x="220395" y="0"/>
                        </a:moveTo>
                        <a:lnTo>
                          <a:pt x="0" y="520726"/>
                        </a:lnTo>
                        <a:lnTo>
                          <a:pt x="0" y="303963"/>
                        </a:lnTo>
                        <a:cubicBezTo>
                          <a:pt x="0" y="170642"/>
                          <a:pt x="81059" y="56254"/>
                          <a:pt x="196581" y="7392"/>
                        </a:cubicBezTo>
                        <a:lnTo>
                          <a:pt x="220395" y="0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6" name="フリーフォーム: 図形 405">
                    <a:extLst>
                      <a:ext uri="{FF2B5EF4-FFF2-40B4-BE49-F238E27FC236}">
                        <a16:creationId xmlns:a16="http://schemas.microsoft.com/office/drawing/2014/main" id="{F828455A-BDAA-4C4C-9C27-29E0D2F728A6}"/>
                      </a:ext>
                    </a:extLst>
                  </p:cNvPr>
                  <p:cNvSpPr/>
                  <p:nvPr/>
                </p:nvSpPr>
                <p:spPr>
                  <a:xfrm>
                    <a:off x="3757614" y="5148551"/>
                    <a:ext cx="845522" cy="1294438"/>
                  </a:xfrm>
                  <a:custGeom>
                    <a:avLst/>
                    <a:gdLst>
                      <a:gd name="connsiteX0" fmla="*/ 321865 w 845522"/>
                      <a:gd name="connsiteY0" fmla="*/ 0 h 1292290"/>
                      <a:gd name="connsiteX1" fmla="*/ 523657 w 845522"/>
                      <a:gd name="connsiteY1" fmla="*/ 0 h 1292290"/>
                      <a:gd name="connsiteX2" fmla="*/ 845522 w 845522"/>
                      <a:gd name="connsiteY2" fmla="*/ 321865 h 1292290"/>
                      <a:gd name="connsiteX3" fmla="*/ 845522 w 845522"/>
                      <a:gd name="connsiteY3" fmla="*/ 1292290 h 1292290"/>
                      <a:gd name="connsiteX4" fmla="*/ 0 w 845522"/>
                      <a:gd name="connsiteY4" fmla="*/ 1292290 h 1292290"/>
                      <a:gd name="connsiteX5" fmla="*/ 0 w 845522"/>
                      <a:gd name="connsiteY5" fmla="*/ 538628 h 1292290"/>
                      <a:gd name="connsiteX6" fmla="*/ 220395 w 845522"/>
                      <a:gd name="connsiteY6" fmla="*/ 17902 h 1292290"/>
                      <a:gd name="connsiteX7" fmla="*/ 256998 w 845522"/>
                      <a:gd name="connsiteY7" fmla="*/ 6539 h 1292290"/>
                      <a:gd name="connsiteX8" fmla="*/ 321865 w 845522"/>
                      <a:gd name="connsiteY8" fmla="*/ 0 h 1292290"/>
                      <a:gd name="connsiteX0" fmla="*/ 321865 w 845522"/>
                      <a:gd name="connsiteY0" fmla="*/ 0 h 1292290"/>
                      <a:gd name="connsiteX1" fmla="*/ 523657 w 845522"/>
                      <a:gd name="connsiteY1" fmla="*/ 0 h 1292290"/>
                      <a:gd name="connsiteX2" fmla="*/ 845522 w 845522"/>
                      <a:gd name="connsiteY2" fmla="*/ 321865 h 1292290"/>
                      <a:gd name="connsiteX3" fmla="*/ 845522 w 845522"/>
                      <a:gd name="connsiteY3" fmla="*/ 1292290 h 1292290"/>
                      <a:gd name="connsiteX4" fmla="*/ 0 w 845522"/>
                      <a:gd name="connsiteY4" fmla="*/ 1292290 h 1292290"/>
                      <a:gd name="connsiteX5" fmla="*/ 0 w 845522"/>
                      <a:gd name="connsiteY5" fmla="*/ 538628 h 1292290"/>
                      <a:gd name="connsiteX6" fmla="*/ 198170 w 845522"/>
                      <a:gd name="connsiteY6" fmla="*/ 71877 h 1292290"/>
                      <a:gd name="connsiteX7" fmla="*/ 256998 w 845522"/>
                      <a:gd name="connsiteY7" fmla="*/ 6539 h 1292290"/>
                      <a:gd name="connsiteX8" fmla="*/ 321865 w 845522"/>
                      <a:gd name="connsiteY8" fmla="*/ 0 h 1292290"/>
                      <a:gd name="connsiteX0" fmla="*/ 321865 w 845522"/>
                      <a:gd name="connsiteY0" fmla="*/ 0 h 1292290"/>
                      <a:gd name="connsiteX1" fmla="*/ 523657 w 845522"/>
                      <a:gd name="connsiteY1" fmla="*/ 0 h 1292290"/>
                      <a:gd name="connsiteX2" fmla="*/ 845522 w 845522"/>
                      <a:gd name="connsiteY2" fmla="*/ 321865 h 1292290"/>
                      <a:gd name="connsiteX3" fmla="*/ 845522 w 845522"/>
                      <a:gd name="connsiteY3" fmla="*/ 1292290 h 1292290"/>
                      <a:gd name="connsiteX4" fmla="*/ 0 w 845522"/>
                      <a:gd name="connsiteY4" fmla="*/ 1292290 h 1292290"/>
                      <a:gd name="connsiteX5" fmla="*/ 0 w 845522"/>
                      <a:gd name="connsiteY5" fmla="*/ 538628 h 1292290"/>
                      <a:gd name="connsiteX6" fmla="*/ 198170 w 845522"/>
                      <a:gd name="connsiteY6" fmla="*/ 71877 h 1292290"/>
                      <a:gd name="connsiteX7" fmla="*/ 256998 w 845522"/>
                      <a:gd name="connsiteY7" fmla="*/ 22414 h 1292290"/>
                      <a:gd name="connsiteX8" fmla="*/ 321865 w 845522"/>
                      <a:gd name="connsiteY8" fmla="*/ 0 h 1292290"/>
                      <a:gd name="connsiteX0" fmla="*/ 321865 w 845522"/>
                      <a:gd name="connsiteY0" fmla="*/ 4 h 1292294"/>
                      <a:gd name="connsiteX1" fmla="*/ 523657 w 845522"/>
                      <a:gd name="connsiteY1" fmla="*/ 4 h 1292294"/>
                      <a:gd name="connsiteX2" fmla="*/ 845522 w 845522"/>
                      <a:gd name="connsiteY2" fmla="*/ 321869 h 1292294"/>
                      <a:gd name="connsiteX3" fmla="*/ 845522 w 845522"/>
                      <a:gd name="connsiteY3" fmla="*/ 1292294 h 1292294"/>
                      <a:gd name="connsiteX4" fmla="*/ 0 w 845522"/>
                      <a:gd name="connsiteY4" fmla="*/ 1292294 h 1292294"/>
                      <a:gd name="connsiteX5" fmla="*/ 0 w 845522"/>
                      <a:gd name="connsiteY5" fmla="*/ 538632 h 1292294"/>
                      <a:gd name="connsiteX6" fmla="*/ 198170 w 845522"/>
                      <a:gd name="connsiteY6" fmla="*/ 71881 h 1292294"/>
                      <a:gd name="connsiteX7" fmla="*/ 256998 w 845522"/>
                      <a:gd name="connsiteY7" fmla="*/ 22418 h 1292294"/>
                      <a:gd name="connsiteX8" fmla="*/ 321865 w 845522"/>
                      <a:gd name="connsiteY8" fmla="*/ 4 h 1292294"/>
                      <a:gd name="connsiteX0" fmla="*/ 321865 w 845522"/>
                      <a:gd name="connsiteY0" fmla="*/ 4 h 1292294"/>
                      <a:gd name="connsiteX1" fmla="*/ 523657 w 845522"/>
                      <a:gd name="connsiteY1" fmla="*/ 4 h 1292294"/>
                      <a:gd name="connsiteX2" fmla="*/ 845522 w 845522"/>
                      <a:gd name="connsiteY2" fmla="*/ 321869 h 1292294"/>
                      <a:gd name="connsiteX3" fmla="*/ 845522 w 845522"/>
                      <a:gd name="connsiteY3" fmla="*/ 1292294 h 1292294"/>
                      <a:gd name="connsiteX4" fmla="*/ 0 w 845522"/>
                      <a:gd name="connsiteY4" fmla="*/ 1292294 h 1292294"/>
                      <a:gd name="connsiteX5" fmla="*/ 0 w 845522"/>
                      <a:gd name="connsiteY5" fmla="*/ 538632 h 1292294"/>
                      <a:gd name="connsiteX6" fmla="*/ 198170 w 845522"/>
                      <a:gd name="connsiteY6" fmla="*/ 71881 h 1292294"/>
                      <a:gd name="connsiteX7" fmla="*/ 256998 w 845522"/>
                      <a:gd name="connsiteY7" fmla="*/ 22418 h 1292294"/>
                      <a:gd name="connsiteX8" fmla="*/ 321865 w 845522"/>
                      <a:gd name="connsiteY8" fmla="*/ 4 h 1292294"/>
                      <a:gd name="connsiteX0" fmla="*/ 321865 w 845522"/>
                      <a:gd name="connsiteY0" fmla="*/ 0 h 1292290"/>
                      <a:gd name="connsiteX1" fmla="*/ 523657 w 845522"/>
                      <a:gd name="connsiteY1" fmla="*/ 0 h 1292290"/>
                      <a:gd name="connsiteX2" fmla="*/ 845522 w 845522"/>
                      <a:gd name="connsiteY2" fmla="*/ 321865 h 1292290"/>
                      <a:gd name="connsiteX3" fmla="*/ 845522 w 845522"/>
                      <a:gd name="connsiteY3" fmla="*/ 1292290 h 1292290"/>
                      <a:gd name="connsiteX4" fmla="*/ 0 w 845522"/>
                      <a:gd name="connsiteY4" fmla="*/ 1292290 h 1292290"/>
                      <a:gd name="connsiteX5" fmla="*/ 0 w 845522"/>
                      <a:gd name="connsiteY5" fmla="*/ 538628 h 1292290"/>
                      <a:gd name="connsiteX6" fmla="*/ 198170 w 845522"/>
                      <a:gd name="connsiteY6" fmla="*/ 71877 h 1292290"/>
                      <a:gd name="connsiteX7" fmla="*/ 321865 w 845522"/>
                      <a:gd name="connsiteY7" fmla="*/ 0 h 1292290"/>
                      <a:gd name="connsiteX0" fmla="*/ 321865 w 845522"/>
                      <a:gd name="connsiteY0" fmla="*/ 0 h 1292290"/>
                      <a:gd name="connsiteX1" fmla="*/ 523657 w 845522"/>
                      <a:gd name="connsiteY1" fmla="*/ 0 h 1292290"/>
                      <a:gd name="connsiteX2" fmla="*/ 845522 w 845522"/>
                      <a:gd name="connsiteY2" fmla="*/ 321865 h 1292290"/>
                      <a:gd name="connsiteX3" fmla="*/ 845522 w 845522"/>
                      <a:gd name="connsiteY3" fmla="*/ 1292290 h 1292290"/>
                      <a:gd name="connsiteX4" fmla="*/ 0 w 845522"/>
                      <a:gd name="connsiteY4" fmla="*/ 1292290 h 1292290"/>
                      <a:gd name="connsiteX5" fmla="*/ 0 w 845522"/>
                      <a:gd name="connsiteY5" fmla="*/ 538628 h 1292290"/>
                      <a:gd name="connsiteX6" fmla="*/ 198170 w 845522"/>
                      <a:gd name="connsiteY6" fmla="*/ 71877 h 1292290"/>
                      <a:gd name="connsiteX7" fmla="*/ 321865 w 845522"/>
                      <a:gd name="connsiteY7" fmla="*/ 0 h 1292290"/>
                      <a:gd name="connsiteX0" fmla="*/ 321865 w 845522"/>
                      <a:gd name="connsiteY0" fmla="*/ 2148 h 1294438"/>
                      <a:gd name="connsiteX1" fmla="*/ 523657 w 845522"/>
                      <a:gd name="connsiteY1" fmla="*/ 2148 h 1294438"/>
                      <a:gd name="connsiteX2" fmla="*/ 845522 w 845522"/>
                      <a:gd name="connsiteY2" fmla="*/ 324013 h 1294438"/>
                      <a:gd name="connsiteX3" fmla="*/ 845522 w 845522"/>
                      <a:gd name="connsiteY3" fmla="*/ 1294438 h 1294438"/>
                      <a:gd name="connsiteX4" fmla="*/ 0 w 845522"/>
                      <a:gd name="connsiteY4" fmla="*/ 1294438 h 1294438"/>
                      <a:gd name="connsiteX5" fmla="*/ 0 w 845522"/>
                      <a:gd name="connsiteY5" fmla="*/ 540776 h 1294438"/>
                      <a:gd name="connsiteX6" fmla="*/ 198170 w 845522"/>
                      <a:gd name="connsiteY6" fmla="*/ 74025 h 1294438"/>
                      <a:gd name="connsiteX7" fmla="*/ 321865 w 845522"/>
                      <a:gd name="connsiteY7" fmla="*/ 2148 h 12944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45522" h="1294438">
                        <a:moveTo>
                          <a:pt x="321865" y="2148"/>
                        </a:moveTo>
                        <a:cubicBezTo>
                          <a:pt x="373731" y="-2687"/>
                          <a:pt x="456393" y="2148"/>
                          <a:pt x="523657" y="2148"/>
                        </a:cubicBezTo>
                        <a:cubicBezTo>
                          <a:pt x="701418" y="2148"/>
                          <a:pt x="845522" y="146252"/>
                          <a:pt x="845522" y="324013"/>
                        </a:cubicBezTo>
                        <a:lnTo>
                          <a:pt x="845522" y="1294438"/>
                        </a:lnTo>
                        <a:lnTo>
                          <a:pt x="0" y="1294438"/>
                        </a:lnTo>
                        <a:lnTo>
                          <a:pt x="0" y="540776"/>
                        </a:lnTo>
                        <a:cubicBezTo>
                          <a:pt x="66057" y="385192"/>
                          <a:pt x="182626" y="113789"/>
                          <a:pt x="198170" y="74025"/>
                        </a:cubicBezTo>
                        <a:cubicBezTo>
                          <a:pt x="213714" y="34261"/>
                          <a:pt x="269999" y="6983"/>
                          <a:pt x="321865" y="2148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7" name="四角形: 上の 2 つの角を丸める 406">
                    <a:extLst>
                      <a:ext uri="{FF2B5EF4-FFF2-40B4-BE49-F238E27FC236}">
                        <a16:creationId xmlns:a16="http://schemas.microsoft.com/office/drawing/2014/main" id="{92835F83-3190-4028-8A1F-BAEBC40E589D}"/>
                      </a:ext>
                    </a:extLst>
                  </p:cNvPr>
                  <p:cNvSpPr/>
                  <p:nvPr/>
                </p:nvSpPr>
                <p:spPr>
                  <a:xfrm>
                    <a:off x="4043375" y="5304381"/>
                    <a:ext cx="202762" cy="1143856"/>
                  </a:xfrm>
                  <a:prstGeom prst="round2SameRect">
                    <a:avLst>
                      <a:gd name="adj1" fmla="val 40288"/>
                      <a:gd name="adj2" fmla="val 0"/>
                    </a:avLst>
                  </a:prstGeom>
                  <a:solidFill>
                    <a:srgbClr val="000000">
                      <a:alpha val="3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8" name="フリーフォーム: 図形 407">
                    <a:extLst>
                      <a:ext uri="{FF2B5EF4-FFF2-40B4-BE49-F238E27FC236}">
                        <a16:creationId xmlns:a16="http://schemas.microsoft.com/office/drawing/2014/main" id="{B338129C-02B8-4FDC-8C57-374C76EFEB08}"/>
                      </a:ext>
                    </a:extLst>
                  </p:cNvPr>
                  <p:cNvSpPr/>
                  <p:nvPr/>
                </p:nvSpPr>
                <p:spPr>
                  <a:xfrm flipH="1">
                    <a:off x="4089531" y="5232399"/>
                    <a:ext cx="367416" cy="1210589"/>
                  </a:xfrm>
                  <a:custGeom>
                    <a:avLst/>
                    <a:gdLst>
                      <a:gd name="connsiteX0" fmla="*/ 42070 w 328822"/>
                      <a:gd name="connsiteY0" fmla="*/ 0 h 947738"/>
                      <a:gd name="connsiteX1" fmla="*/ 286752 w 328822"/>
                      <a:gd name="connsiteY1" fmla="*/ 0 h 947738"/>
                      <a:gd name="connsiteX2" fmla="*/ 315902 w 328822"/>
                      <a:gd name="connsiteY2" fmla="*/ 43235 h 947738"/>
                      <a:gd name="connsiteX3" fmla="*/ 328822 w 328822"/>
                      <a:gd name="connsiteY3" fmla="*/ 107231 h 947738"/>
                      <a:gd name="connsiteX4" fmla="*/ 328822 w 328822"/>
                      <a:gd name="connsiteY4" fmla="*/ 947738 h 947738"/>
                      <a:gd name="connsiteX5" fmla="*/ 0 w 328822"/>
                      <a:gd name="connsiteY5" fmla="*/ 947738 h 947738"/>
                      <a:gd name="connsiteX6" fmla="*/ 0 w 328822"/>
                      <a:gd name="connsiteY6" fmla="*/ 107231 h 947738"/>
                      <a:gd name="connsiteX7" fmla="*/ 12920 w 328822"/>
                      <a:gd name="connsiteY7" fmla="*/ 43235 h 947738"/>
                      <a:gd name="connsiteX0" fmla="*/ 315902 w 407342"/>
                      <a:gd name="connsiteY0" fmla="*/ 43235 h 947738"/>
                      <a:gd name="connsiteX1" fmla="*/ 328822 w 407342"/>
                      <a:gd name="connsiteY1" fmla="*/ 107231 h 947738"/>
                      <a:gd name="connsiteX2" fmla="*/ 328822 w 407342"/>
                      <a:gd name="connsiteY2" fmla="*/ 947738 h 947738"/>
                      <a:gd name="connsiteX3" fmla="*/ 0 w 407342"/>
                      <a:gd name="connsiteY3" fmla="*/ 947738 h 947738"/>
                      <a:gd name="connsiteX4" fmla="*/ 0 w 407342"/>
                      <a:gd name="connsiteY4" fmla="*/ 107231 h 947738"/>
                      <a:gd name="connsiteX5" fmla="*/ 12920 w 407342"/>
                      <a:gd name="connsiteY5" fmla="*/ 43235 h 947738"/>
                      <a:gd name="connsiteX6" fmla="*/ 42070 w 407342"/>
                      <a:gd name="connsiteY6" fmla="*/ 0 h 947738"/>
                      <a:gd name="connsiteX7" fmla="*/ 286752 w 407342"/>
                      <a:gd name="connsiteY7" fmla="*/ 0 h 947738"/>
                      <a:gd name="connsiteX8" fmla="*/ 407342 w 407342"/>
                      <a:gd name="connsiteY8" fmla="*/ 134675 h 947738"/>
                      <a:gd name="connsiteX0" fmla="*/ 315902 w 328822"/>
                      <a:gd name="connsiteY0" fmla="*/ 43235 h 947738"/>
                      <a:gd name="connsiteX1" fmla="*/ 328822 w 328822"/>
                      <a:gd name="connsiteY1" fmla="*/ 107231 h 947738"/>
                      <a:gd name="connsiteX2" fmla="*/ 328822 w 328822"/>
                      <a:gd name="connsiteY2" fmla="*/ 947738 h 947738"/>
                      <a:gd name="connsiteX3" fmla="*/ 0 w 328822"/>
                      <a:gd name="connsiteY3" fmla="*/ 947738 h 947738"/>
                      <a:gd name="connsiteX4" fmla="*/ 0 w 328822"/>
                      <a:gd name="connsiteY4" fmla="*/ 107231 h 947738"/>
                      <a:gd name="connsiteX5" fmla="*/ 12920 w 328822"/>
                      <a:gd name="connsiteY5" fmla="*/ 43235 h 947738"/>
                      <a:gd name="connsiteX6" fmla="*/ 42070 w 328822"/>
                      <a:gd name="connsiteY6" fmla="*/ 0 h 947738"/>
                      <a:gd name="connsiteX7" fmla="*/ 286752 w 328822"/>
                      <a:gd name="connsiteY7" fmla="*/ 0 h 947738"/>
                      <a:gd name="connsiteX0" fmla="*/ 315902 w 328822"/>
                      <a:gd name="connsiteY0" fmla="*/ 43235 h 947738"/>
                      <a:gd name="connsiteX1" fmla="*/ 328822 w 328822"/>
                      <a:gd name="connsiteY1" fmla="*/ 107231 h 947738"/>
                      <a:gd name="connsiteX2" fmla="*/ 328822 w 328822"/>
                      <a:gd name="connsiteY2" fmla="*/ 947738 h 947738"/>
                      <a:gd name="connsiteX3" fmla="*/ 0 w 328822"/>
                      <a:gd name="connsiteY3" fmla="*/ 947738 h 947738"/>
                      <a:gd name="connsiteX4" fmla="*/ 0 w 328822"/>
                      <a:gd name="connsiteY4" fmla="*/ 107231 h 947738"/>
                      <a:gd name="connsiteX5" fmla="*/ 12920 w 328822"/>
                      <a:gd name="connsiteY5" fmla="*/ 43235 h 947738"/>
                      <a:gd name="connsiteX6" fmla="*/ 42070 w 328822"/>
                      <a:gd name="connsiteY6" fmla="*/ 0 h 947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28822" h="947738">
                        <a:moveTo>
                          <a:pt x="315902" y="43235"/>
                        </a:moveTo>
                        <a:cubicBezTo>
                          <a:pt x="324222" y="62905"/>
                          <a:pt x="328822" y="84531"/>
                          <a:pt x="328822" y="107231"/>
                        </a:cubicBezTo>
                        <a:lnTo>
                          <a:pt x="328822" y="947738"/>
                        </a:lnTo>
                        <a:lnTo>
                          <a:pt x="0" y="947738"/>
                        </a:lnTo>
                        <a:lnTo>
                          <a:pt x="0" y="107231"/>
                        </a:lnTo>
                        <a:cubicBezTo>
                          <a:pt x="0" y="84531"/>
                          <a:pt x="4601" y="62905"/>
                          <a:pt x="12920" y="43235"/>
                        </a:cubicBezTo>
                        <a:lnTo>
                          <a:pt x="42070" y="0"/>
                        </a:lnTo>
                      </a:path>
                    </a:pathLst>
                  </a:custGeom>
                  <a:solidFill>
                    <a:schemeClr val="accent4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9" name="フリーフォーム: 図形 408">
                    <a:extLst>
                      <a:ext uri="{FF2B5EF4-FFF2-40B4-BE49-F238E27FC236}">
                        <a16:creationId xmlns:a16="http://schemas.microsoft.com/office/drawing/2014/main" id="{FBF05F4C-16CF-498D-BC9D-309619F17E90}"/>
                      </a:ext>
                    </a:extLst>
                  </p:cNvPr>
                  <p:cNvSpPr/>
                  <p:nvPr/>
                </p:nvSpPr>
                <p:spPr>
                  <a:xfrm rot="1987397">
                    <a:off x="3548401" y="3699133"/>
                    <a:ext cx="1417736" cy="860566"/>
                  </a:xfrm>
                  <a:custGeom>
                    <a:avLst/>
                    <a:gdLst>
                      <a:gd name="connsiteX0" fmla="*/ 349445 w 1397778"/>
                      <a:gd name="connsiteY0" fmla="*/ 85623 h 860566"/>
                      <a:gd name="connsiteX1" fmla="*/ 470117 w 1397778"/>
                      <a:gd name="connsiteY1" fmla="*/ 134040 h 860566"/>
                      <a:gd name="connsiteX2" fmla="*/ 518003 w 1397778"/>
                      <a:gd name="connsiteY2" fmla="*/ 21777 h 860566"/>
                      <a:gd name="connsiteX3" fmla="*/ 620856 w 1397778"/>
                      <a:gd name="connsiteY3" fmla="*/ 97106 h 860566"/>
                      <a:gd name="connsiteX4" fmla="*/ 698889 w 1397778"/>
                      <a:gd name="connsiteY4" fmla="*/ 0 h 860566"/>
                      <a:gd name="connsiteX5" fmla="*/ 776922 w 1397778"/>
                      <a:gd name="connsiteY5" fmla="*/ 97106 h 860566"/>
                      <a:gd name="connsiteX6" fmla="*/ 879775 w 1397778"/>
                      <a:gd name="connsiteY6" fmla="*/ 21777 h 860566"/>
                      <a:gd name="connsiteX7" fmla="*/ 927661 w 1397778"/>
                      <a:gd name="connsiteY7" fmla="*/ 134040 h 860566"/>
                      <a:gd name="connsiteX8" fmla="*/ 1048334 w 1397778"/>
                      <a:gd name="connsiteY8" fmla="*/ 85623 h 860566"/>
                      <a:gd name="connsiteX9" fmla="*/ 1062815 w 1397778"/>
                      <a:gd name="connsiteY9" fmla="*/ 205397 h 860566"/>
                      <a:gd name="connsiteX10" fmla="*/ 1193078 w 1397778"/>
                      <a:gd name="connsiteY10" fmla="*/ 187189 h 860566"/>
                      <a:gd name="connsiteX11" fmla="*/ 1173166 w 1397778"/>
                      <a:gd name="connsiteY11" fmla="*/ 306308 h 860566"/>
                      <a:gd name="connsiteX12" fmla="*/ 1304145 w 1397778"/>
                      <a:gd name="connsiteY12" fmla="*/ 319551 h 860566"/>
                      <a:gd name="connsiteX13" fmla="*/ 1251199 w 1397778"/>
                      <a:gd name="connsiteY13" fmla="*/ 429900 h 860566"/>
                      <a:gd name="connsiteX14" fmla="*/ 1373964 w 1397778"/>
                      <a:gd name="connsiteY14" fmla="*/ 473690 h 860566"/>
                      <a:gd name="connsiteX15" fmla="*/ 1291587 w 1397778"/>
                      <a:gd name="connsiteY15" fmla="*/ 567745 h 860566"/>
                      <a:gd name="connsiteX16" fmla="*/ 1397778 w 1397778"/>
                      <a:gd name="connsiteY16" fmla="*/ 639102 h 860566"/>
                      <a:gd name="connsiteX17" fmla="*/ 1291587 w 1397778"/>
                      <a:gd name="connsiteY17" fmla="*/ 710459 h 860566"/>
                      <a:gd name="connsiteX18" fmla="*/ 1373964 w 1397778"/>
                      <a:gd name="connsiteY18" fmla="*/ 804514 h 860566"/>
                      <a:gd name="connsiteX19" fmla="*/ 1163959 w 1397778"/>
                      <a:gd name="connsiteY19" fmla="*/ 854046 h 860566"/>
                      <a:gd name="connsiteX20" fmla="*/ 1019838 w 1397778"/>
                      <a:gd name="connsiteY20" fmla="*/ 860167 h 860566"/>
                      <a:gd name="connsiteX21" fmla="*/ 995145 w 1397778"/>
                      <a:gd name="connsiteY21" fmla="*/ 798454 h 860566"/>
                      <a:gd name="connsiteX22" fmla="*/ 937626 w 1397778"/>
                      <a:gd name="connsiteY22" fmla="*/ 696399 h 860566"/>
                      <a:gd name="connsiteX23" fmla="*/ 307526 w 1397778"/>
                      <a:gd name="connsiteY23" fmla="*/ 414918 h 860566"/>
                      <a:gd name="connsiteX24" fmla="*/ 187617 w 1397778"/>
                      <a:gd name="connsiteY24" fmla="*/ 798517 h 860566"/>
                      <a:gd name="connsiteX25" fmla="*/ 202903 w 1397778"/>
                      <a:gd name="connsiteY25" fmla="*/ 860566 h 860566"/>
                      <a:gd name="connsiteX26" fmla="*/ 23814 w 1397778"/>
                      <a:gd name="connsiteY26" fmla="*/ 804514 h 860566"/>
                      <a:gd name="connsiteX27" fmla="*/ 106191 w 1397778"/>
                      <a:gd name="connsiteY27" fmla="*/ 710459 h 860566"/>
                      <a:gd name="connsiteX28" fmla="*/ 0 w 1397778"/>
                      <a:gd name="connsiteY28" fmla="*/ 639102 h 860566"/>
                      <a:gd name="connsiteX29" fmla="*/ 106191 w 1397778"/>
                      <a:gd name="connsiteY29" fmla="*/ 567745 h 860566"/>
                      <a:gd name="connsiteX30" fmla="*/ 23814 w 1397778"/>
                      <a:gd name="connsiteY30" fmla="*/ 473690 h 860566"/>
                      <a:gd name="connsiteX31" fmla="*/ 146579 w 1397778"/>
                      <a:gd name="connsiteY31" fmla="*/ 429900 h 860566"/>
                      <a:gd name="connsiteX32" fmla="*/ 93633 w 1397778"/>
                      <a:gd name="connsiteY32" fmla="*/ 319551 h 860566"/>
                      <a:gd name="connsiteX33" fmla="*/ 224612 w 1397778"/>
                      <a:gd name="connsiteY33" fmla="*/ 306308 h 860566"/>
                      <a:gd name="connsiteX34" fmla="*/ 204700 w 1397778"/>
                      <a:gd name="connsiteY34" fmla="*/ 187189 h 860566"/>
                      <a:gd name="connsiteX35" fmla="*/ 334963 w 1397778"/>
                      <a:gd name="connsiteY35" fmla="*/ 205397 h 8605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1397778" h="860566">
                        <a:moveTo>
                          <a:pt x="349445" y="85623"/>
                        </a:moveTo>
                        <a:lnTo>
                          <a:pt x="470117" y="134040"/>
                        </a:lnTo>
                        <a:lnTo>
                          <a:pt x="518003" y="21777"/>
                        </a:lnTo>
                        <a:lnTo>
                          <a:pt x="620856" y="97106"/>
                        </a:lnTo>
                        <a:lnTo>
                          <a:pt x="698889" y="0"/>
                        </a:lnTo>
                        <a:lnTo>
                          <a:pt x="776922" y="97106"/>
                        </a:lnTo>
                        <a:lnTo>
                          <a:pt x="879775" y="21777"/>
                        </a:lnTo>
                        <a:lnTo>
                          <a:pt x="927661" y="134040"/>
                        </a:lnTo>
                        <a:lnTo>
                          <a:pt x="1048334" y="85623"/>
                        </a:lnTo>
                        <a:lnTo>
                          <a:pt x="1062815" y="205397"/>
                        </a:lnTo>
                        <a:lnTo>
                          <a:pt x="1193078" y="187189"/>
                        </a:lnTo>
                        <a:lnTo>
                          <a:pt x="1173166" y="306308"/>
                        </a:lnTo>
                        <a:lnTo>
                          <a:pt x="1304145" y="319551"/>
                        </a:lnTo>
                        <a:lnTo>
                          <a:pt x="1251199" y="429900"/>
                        </a:lnTo>
                        <a:lnTo>
                          <a:pt x="1373964" y="473690"/>
                        </a:lnTo>
                        <a:lnTo>
                          <a:pt x="1291587" y="567745"/>
                        </a:lnTo>
                        <a:lnTo>
                          <a:pt x="1397778" y="639102"/>
                        </a:lnTo>
                        <a:lnTo>
                          <a:pt x="1291587" y="710459"/>
                        </a:lnTo>
                        <a:lnTo>
                          <a:pt x="1373964" y="804514"/>
                        </a:lnTo>
                        <a:lnTo>
                          <a:pt x="1163959" y="854046"/>
                        </a:lnTo>
                        <a:lnTo>
                          <a:pt x="1019838" y="860167"/>
                        </a:lnTo>
                        <a:lnTo>
                          <a:pt x="995145" y="798454"/>
                        </a:lnTo>
                        <a:cubicBezTo>
                          <a:pt x="978682" y="764108"/>
                          <a:pt x="959509" y="729936"/>
                          <a:pt x="937626" y="696399"/>
                        </a:cubicBezTo>
                        <a:cubicBezTo>
                          <a:pt x="762572" y="428103"/>
                          <a:pt x="480466" y="302080"/>
                          <a:pt x="307526" y="414918"/>
                        </a:cubicBezTo>
                        <a:cubicBezTo>
                          <a:pt x="199439" y="485442"/>
                          <a:pt x="159576" y="632580"/>
                          <a:pt x="187617" y="798517"/>
                        </a:cubicBezTo>
                        <a:lnTo>
                          <a:pt x="202903" y="860566"/>
                        </a:lnTo>
                        <a:lnTo>
                          <a:pt x="23814" y="804514"/>
                        </a:lnTo>
                        <a:lnTo>
                          <a:pt x="106191" y="710459"/>
                        </a:lnTo>
                        <a:lnTo>
                          <a:pt x="0" y="639102"/>
                        </a:lnTo>
                        <a:lnTo>
                          <a:pt x="106191" y="567745"/>
                        </a:lnTo>
                        <a:lnTo>
                          <a:pt x="23814" y="473690"/>
                        </a:lnTo>
                        <a:lnTo>
                          <a:pt x="146579" y="429900"/>
                        </a:lnTo>
                        <a:lnTo>
                          <a:pt x="93633" y="319551"/>
                        </a:lnTo>
                        <a:lnTo>
                          <a:pt x="224612" y="306308"/>
                        </a:lnTo>
                        <a:lnTo>
                          <a:pt x="204700" y="187189"/>
                        </a:lnTo>
                        <a:lnTo>
                          <a:pt x="334963" y="205397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410" name="グループ化 409">
                    <a:extLst>
                      <a:ext uri="{FF2B5EF4-FFF2-40B4-BE49-F238E27FC236}">
                        <a16:creationId xmlns:a16="http://schemas.microsoft.com/office/drawing/2014/main" id="{A16216FE-B051-4122-A5A0-E87464FF6DA9}"/>
                      </a:ext>
                    </a:extLst>
                  </p:cNvPr>
                  <p:cNvGrpSpPr/>
                  <p:nvPr/>
                </p:nvGrpSpPr>
                <p:grpSpPr>
                  <a:xfrm>
                    <a:off x="4229605" y="4365999"/>
                    <a:ext cx="231434" cy="419158"/>
                    <a:chOff x="1368308" y="1783038"/>
                    <a:chExt cx="188990" cy="342286"/>
                  </a:xfrm>
                </p:grpSpPr>
                <p:sp>
                  <p:nvSpPr>
                    <p:cNvPr id="412" name="フリーフォーム: 図形 411">
                      <a:extLst>
                        <a:ext uri="{FF2B5EF4-FFF2-40B4-BE49-F238E27FC236}">
                          <a16:creationId xmlns:a16="http://schemas.microsoft.com/office/drawing/2014/main" id="{1AAEF2E2-CA63-44DE-8925-5B8E4AD1B9CB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1368308" y="1783038"/>
                      <a:ext cx="188990" cy="342286"/>
                    </a:xfrm>
                    <a:custGeom>
                      <a:avLst/>
                      <a:gdLst>
                        <a:gd name="connsiteX0" fmla="*/ 109805 w 188990"/>
                        <a:gd name="connsiteY0" fmla="*/ 0 h 342286"/>
                        <a:gd name="connsiteX1" fmla="*/ 0 w 188990"/>
                        <a:gd name="connsiteY1" fmla="*/ 171143 h 342286"/>
                        <a:gd name="connsiteX2" fmla="*/ 109805 w 188990"/>
                        <a:gd name="connsiteY2" fmla="*/ 342286 h 342286"/>
                        <a:gd name="connsiteX3" fmla="*/ 111831 w 188990"/>
                        <a:gd name="connsiteY3" fmla="*/ 341648 h 342286"/>
                        <a:gd name="connsiteX4" fmla="*/ 188990 w 188990"/>
                        <a:gd name="connsiteY4" fmla="*/ 53688 h 342286"/>
                        <a:gd name="connsiteX5" fmla="*/ 187449 w 188990"/>
                        <a:gd name="connsiteY5" fmla="*/ 50126 h 342286"/>
                        <a:gd name="connsiteX6" fmla="*/ 109805 w 188990"/>
                        <a:gd name="connsiteY6" fmla="*/ 0 h 342286"/>
                        <a:gd name="connsiteX0" fmla="*/ 109805 w 188990"/>
                        <a:gd name="connsiteY0" fmla="*/ 0 h 342286"/>
                        <a:gd name="connsiteX1" fmla="*/ 0 w 188990"/>
                        <a:gd name="connsiteY1" fmla="*/ 171143 h 342286"/>
                        <a:gd name="connsiteX2" fmla="*/ 109805 w 188990"/>
                        <a:gd name="connsiteY2" fmla="*/ 342286 h 342286"/>
                        <a:gd name="connsiteX3" fmla="*/ 111831 w 188990"/>
                        <a:gd name="connsiteY3" fmla="*/ 341648 h 342286"/>
                        <a:gd name="connsiteX4" fmla="*/ 178321 w 188990"/>
                        <a:gd name="connsiteY4" fmla="*/ 93383 h 342286"/>
                        <a:gd name="connsiteX5" fmla="*/ 188990 w 188990"/>
                        <a:gd name="connsiteY5" fmla="*/ 53688 h 342286"/>
                        <a:gd name="connsiteX6" fmla="*/ 187449 w 188990"/>
                        <a:gd name="connsiteY6" fmla="*/ 50126 h 342286"/>
                        <a:gd name="connsiteX7" fmla="*/ 109805 w 188990"/>
                        <a:gd name="connsiteY7" fmla="*/ 0 h 342286"/>
                        <a:gd name="connsiteX0" fmla="*/ 178321 w 269761"/>
                        <a:gd name="connsiteY0" fmla="*/ 93383 h 342286"/>
                        <a:gd name="connsiteX1" fmla="*/ 188990 w 269761"/>
                        <a:gd name="connsiteY1" fmla="*/ 53688 h 342286"/>
                        <a:gd name="connsiteX2" fmla="*/ 187449 w 269761"/>
                        <a:gd name="connsiteY2" fmla="*/ 50126 h 342286"/>
                        <a:gd name="connsiteX3" fmla="*/ 109805 w 269761"/>
                        <a:gd name="connsiteY3" fmla="*/ 0 h 342286"/>
                        <a:gd name="connsiteX4" fmla="*/ 0 w 269761"/>
                        <a:gd name="connsiteY4" fmla="*/ 171143 h 342286"/>
                        <a:gd name="connsiteX5" fmla="*/ 109805 w 269761"/>
                        <a:gd name="connsiteY5" fmla="*/ 342286 h 342286"/>
                        <a:gd name="connsiteX6" fmla="*/ 111831 w 269761"/>
                        <a:gd name="connsiteY6" fmla="*/ 341648 h 342286"/>
                        <a:gd name="connsiteX7" fmla="*/ 269761 w 269761"/>
                        <a:gd name="connsiteY7" fmla="*/ 184823 h 342286"/>
                        <a:gd name="connsiteX0" fmla="*/ 188990 w 269761"/>
                        <a:gd name="connsiteY0" fmla="*/ 53688 h 342286"/>
                        <a:gd name="connsiteX1" fmla="*/ 187449 w 269761"/>
                        <a:gd name="connsiteY1" fmla="*/ 50126 h 342286"/>
                        <a:gd name="connsiteX2" fmla="*/ 109805 w 269761"/>
                        <a:gd name="connsiteY2" fmla="*/ 0 h 342286"/>
                        <a:gd name="connsiteX3" fmla="*/ 0 w 269761"/>
                        <a:gd name="connsiteY3" fmla="*/ 171143 h 342286"/>
                        <a:gd name="connsiteX4" fmla="*/ 109805 w 269761"/>
                        <a:gd name="connsiteY4" fmla="*/ 342286 h 342286"/>
                        <a:gd name="connsiteX5" fmla="*/ 111831 w 269761"/>
                        <a:gd name="connsiteY5" fmla="*/ 341648 h 342286"/>
                        <a:gd name="connsiteX6" fmla="*/ 269761 w 269761"/>
                        <a:gd name="connsiteY6" fmla="*/ 184823 h 342286"/>
                        <a:gd name="connsiteX0" fmla="*/ 188990 w 188990"/>
                        <a:gd name="connsiteY0" fmla="*/ 53688 h 342286"/>
                        <a:gd name="connsiteX1" fmla="*/ 187449 w 188990"/>
                        <a:gd name="connsiteY1" fmla="*/ 50126 h 342286"/>
                        <a:gd name="connsiteX2" fmla="*/ 109805 w 188990"/>
                        <a:gd name="connsiteY2" fmla="*/ 0 h 342286"/>
                        <a:gd name="connsiteX3" fmla="*/ 0 w 188990"/>
                        <a:gd name="connsiteY3" fmla="*/ 171143 h 342286"/>
                        <a:gd name="connsiteX4" fmla="*/ 109805 w 188990"/>
                        <a:gd name="connsiteY4" fmla="*/ 342286 h 342286"/>
                        <a:gd name="connsiteX5" fmla="*/ 111831 w 188990"/>
                        <a:gd name="connsiteY5" fmla="*/ 341648 h 3422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88990" h="342286">
                          <a:moveTo>
                            <a:pt x="188990" y="53688"/>
                          </a:moveTo>
                          <a:lnTo>
                            <a:pt x="187449" y="50126"/>
                          </a:lnTo>
                          <a:cubicBezTo>
                            <a:pt x="167578" y="19156"/>
                            <a:pt x="140127" y="0"/>
                            <a:pt x="109805" y="0"/>
                          </a:cubicBezTo>
                          <a:cubicBezTo>
                            <a:pt x="49161" y="0"/>
                            <a:pt x="0" y="76623"/>
                            <a:pt x="0" y="171143"/>
                          </a:cubicBezTo>
                          <a:cubicBezTo>
                            <a:pt x="0" y="265663"/>
                            <a:pt x="49161" y="342286"/>
                            <a:pt x="109805" y="342286"/>
                          </a:cubicBezTo>
                          <a:lnTo>
                            <a:pt x="111831" y="341648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13" name="フリーフォーム: 図形 412">
                      <a:extLst>
                        <a:ext uri="{FF2B5EF4-FFF2-40B4-BE49-F238E27FC236}">
                          <a16:creationId xmlns:a16="http://schemas.microsoft.com/office/drawing/2014/main" id="{693A23E0-65F5-495B-9A5E-7CB12AE59C05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1386510" y="1839869"/>
                      <a:ext cx="131404" cy="222946"/>
                    </a:xfrm>
                    <a:custGeom>
                      <a:avLst/>
                      <a:gdLst>
                        <a:gd name="connsiteX0" fmla="*/ 70049 w 131404"/>
                        <a:gd name="connsiteY0" fmla="*/ 0 h 222946"/>
                        <a:gd name="connsiteX1" fmla="*/ 0 w 131404"/>
                        <a:gd name="connsiteY1" fmla="*/ 111473 h 222946"/>
                        <a:gd name="connsiteX2" fmla="*/ 70049 w 131404"/>
                        <a:gd name="connsiteY2" fmla="*/ 222946 h 222946"/>
                        <a:gd name="connsiteX3" fmla="*/ 89572 w 131404"/>
                        <a:gd name="connsiteY3" fmla="*/ 216674 h 222946"/>
                        <a:gd name="connsiteX4" fmla="*/ 131404 w 131404"/>
                        <a:gd name="connsiteY4" fmla="*/ 60555 h 222946"/>
                        <a:gd name="connsiteX5" fmla="*/ 119581 w 131404"/>
                        <a:gd name="connsiteY5" fmla="*/ 32650 h 222946"/>
                        <a:gd name="connsiteX6" fmla="*/ 70049 w 131404"/>
                        <a:gd name="connsiteY6" fmla="*/ 0 h 2229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31404" h="222946">
                          <a:moveTo>
                            <a:pt x="70049" y="0"/>
                          </a:moveTo>
                          <a:cubicBezTo>
                            <a:pt x="31362" y="0"/>
                            <a:pt x="0" y="49908"/>
                            <a:pt x="0" y="111473"/>
                          </a:cubicBezTo>
                          <a:cubicBezTo>
                            <a:pt x="0" y="173038"/>
                            <a:pt x="31362" y="222946"/>
                            <a:pt x="70049" y="222946"/>
                          </a:cubicBezTo>
                          <a:lnTo>
                            <a:pt x="89572" y="216674"/>
                          </a:lnTo>
                          <a:lnTo>
                            <a:pt x="131404" y="60555"/>
                          </a:lnTo>
                          <a:lnTo>
                            <a:pt x="119581" y="32650"/>
                          </a:lnTo>
                          <a:cubicBezTo>
                            <a:pt x="106905" y="12477"/>
                            <a:pt x="89392" y="0"/>
                            <a:pt x="70049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11" name="円/楕円 472">
                    <a:extLst>
                      <a:ext uri="{FF2B5EF4-FFF2-40B4-BE49-F238E27FC236}">
                        <a16:creationId xmlns:a16="http://schemas.microsoft.com/office/drawing/2014/main" id="{0341335D-ABA5-4B47-A72B-E665AA9CA221}"/>
                      </a:ext>
                    </a:extLst>
                  </p:cNvPr>
                  <p:cNvSpPr/>
                  <p:nvPr/>
                </p:nvSpPr>
                <p:spPr>
                  <a:xfrm>
                    <a:off x="3677885" y="4279589"/>
                    <a:ext cx="222569" cy="6550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01" name="月 400">
                  <a:extLst>
                    <a:ext uri="{FF2B5EF4-FFF2-40B4-BE49-F238E27FC236}">
                      <a16:creationId xmlns:a16="http://schemas.microsoft.com/office/drawing/2014/main" id="{58B2AA39-A569-4D2C-B51B-EB2A0E4E9BBA}"/>
                    </a:ext>
                  </a:extLst>
                </p:cNvPr>
                <p:cNvSpPr/>
                <p:nvPr/>
              </p:nvSpPr>
              <p:spPr>
                <a:xfrm rot="5400000">
                  <a:off x="4517916" y="4383374"/>
                  <a:ext cx="87700" cy="156752"/>
                </a:xfrm>
                <a:prstGeom prst="moon">
                  <a:avLst>
                    <a:gd name="adj" fmla="val 50951"/>
                  </a:avLst>
                </a:pr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14" name="グループ化 413">
                <a:extLst>
                  <a:ext uri="{FF2B5EF4-FFF2-40B4-BE49-F238E27FC236}">
                    <a16:creationId xmlns:a16="http://schemas.microsoft.com/office/drawing/2014/main" id="{98B52C70-9EC4-4C19-AEE7-E82C5D8D2D8B}"/>
                  </a:ext>
                </a:extLst>
              </p:cNvPr>
              <p:cNvGrpSpPr/>
              <p:nvPr/>
            </p:nvGrpSpPr>
            <p:grpSpPr>
              <a:xfrm>
                <a:off x="9152993" y="3685221"/>
                <a:ext cx="1938861" cy="2752794"/>
                <a:chOff x="6585726" y="3685221"/>
                <a:chExt cx="1938861" cy="2752794"/>
              </a:xfrm>
            </p:grpSpPr>
            <p:grpSp>
              <p:nvGrpSpPr>
                <p:cNvPr id="415" name="グループ化 414">
                  <a:extLst>
                    <a:ext uri="{FF2B5EF4-FFF2-40B4-BE49-F238E27FC236}">
                      <a16:creationId xmlns:a16="http://schemas.microsoft.com/office/drawing/2014/main" id="{BF074140-32F7-4295-A754-9829E842F45F}"/>
                    </a:ext>
                  </a:extLst>
                </p:cNvPr>
                <p:cNvGrpSpPr/>
                <p:nvPr/>
              </p:nvGrpSpPr>
              <p:grpSpPr>
                <a:xfrm>
                  <a:off x="6585726" y="5261473"/>
                  <a:ext cx="1290895" cy="1176542"/>
                  <a:chOff x="6440320" y="2194334"/>
                  <a:chExt cx="1441449" cy="1313759"/>
                </a:xfrm>
              </p:grpSpPr>
              <p:grpSp>
                <p:nvGrpSpPr>
                  <p:cNvPr id="436" name="グループ化 435">
                    <a:extLst>
                      <a:ext uri="{FF2B5EF4-FFF2-40B4-BE49-F238E27FC236}">
                        <a16:creationId xmlns:a16="http://schemas.microsoft.com/office/drawing/2014/main" id="{257DD8DA-07A4-47D6-978D-F97CFC89A30A}"/>
                      </a:ext>
                    </a:extLst>
                  </p:cNvPr>
                  <p:cNvGrpSpPr/>
                  <p:nvPr/>
                </p:nvGrpSpPr>
                <p:grpSpPr>
                  <a:xfrm>
                    <a:off x="6440320" y="2194334"/>
                    <a:ext cx="1441449" cy="1004014"/>
                    <a:chOff x="444652" y="3858749"/>
                    <a:chExt cx="1441449" cy="1004014"/>
                  </a:xfrm>
                </p:grpSpPr>
                <p:sp>
                  <p:nvSpPr>
                    <p:cNvPr id="440" name="フリーフォーム: 図形 439">
                      <a:extLst>
                        <a:ext uri="{FF2B5EF4-FFF2-40B4-BE49-F238E27FC236}">
                          <a16:creationId xmlns:a16="http://schemas.microsoft.com/office/drawing/2014/main" id="{769AB4FF-64D4-42CE-9597-DE79E203470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0958" y="3896569"/>
                      <a:ext cx="1175143" cy="966194"/>
                    </a:xfrm>
                    <a:custGeom>
                      <a:avLst/>
                      <a:gdLst>
                        <a:gd name="connsiteX0" fmla="*/ 53074 w 1175143"/>
                        <a:gd name="connsiteY0" fmla="*/ 458 h 966194"/>
                        <a:gd name="connsiteX1" fmla="*/ 112996 w 1175143"/>
                        <a:gd name="connsiteY1" fmla="*/ 30284 h 966194"/>
                        <a:gd name="connsiteX2" fmla="*/ 205424 w 1175143"/>
                        <a:gd name="connsiteY2" fmla="*/ 190374 h 966194"/>
                        <a:gd name="connsiteX3" fmla="*/ 340620 w 1175143"/>
                        <a:gd name="connsiteY3" fmla="*/ 226600 h 966194"/>
                        <a:gd name="connsiteX4" fmla="*/ 461577 w 1175143"/>
                        <a:gd name="connsiteY4" fmla="*/ 363500 h 966194"/>
                        <a:gd name="connsiteX5" fmla="*/ 461470 w 1175143"/>
                        <a:gd name="connsiteY5" fmla="*/ 365212 h 966194"/>
                        <a:gd name="connsiteX6" fmla="*/ 1102333 w 1175143"/>
                        <a:gd name="connsiteY6" fmla="*/ 694530 h 966194"/>
                        <a:gd name="connsiteX7" fmla="*/ 1155617 w 1175143"/>
                        <a:gd name="connsiteY7" fmla="*/ 893384 h 966194"/>
                        <a:gd name="connsiteX8" fmla="*/ 956763 w 1175143"/>
                        <a:gd name="connsiteY8" fmla="*/ 946667 h 966194"/>
                        <a:gd name="connsiteX9" fmla="*/ 334052 w 1175143"/>
                        <a:gd name="connsiteY9" fmla="*/ 545312 h 966194"/>
                        <a:gd name="connsiteX10" fmla="*/ 320572 w 1175143"/>
                        <a:gd name="connsiteY10" fmla="*/ 549951 h 966194"/>
                        <a:gd name="connsiteX11" fmla="*/ 255077 w 1175143"/>
                        <a:gd name="connsiteY11" fmla="*/ 545846 h 966194"/>
                        <a:gd name="connsiteX12" fmla="*/ 70236 w 1175143"/>
                        <a:gd name="connsiteY12" fmla="*/ 496318 h 966194"/>
                        <a:gd name="connsiteX13" fmla="*/ 16080 w 1175143"/>
                        <a:gd name="connsiteY13" fmla="*/ 402516 h 966194"/>
                        <a:gd name="connsiteX14" fmla="*/ 61977 w 1175143"/>
                        <a:gd name="connsiteY14" fmla="*/ 231228 h 966194"/>
                        <a:gd name="connsiteX15" fmla="*/ 74556 w 1175143"/>
                        <a:gd name="connsiteY15" fmla="*/ 205902 h 966194"/>
                        <a:gd name="connsiteX16" fmla="*/ 8122 w 1175143"/>
                        <a:gd name="connsiteY16" fmla="*/ 90834 h 966194"/>
                        <a:gd name="connsiteX17" fmla="*/ 30284 w 1175143"/>
                        <a:gd name="connsiteY17" fmla="*/ 8121 h 966194"/>
                        <a:gd name="connsiteX18" fmla="*/ 53074 w 1175143"/>
                        <a:gd name="connsiteY18" fmla="*/ 458 h 96619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</a:cxnLst>
                      <a:rect l="l" t="t" r="r" b="b"/>
                      <a:pathLst>
                        <a:path w="1175143" h="966194">
                          <a:moveTo>
                            <a:pt x="53074" y="458"/>
                          </a:moveTo>
                          <a:cubicBezTo>
                            <a:pt x="76490" y="-2448"/>
                            <a:pt x="100456" y="8564"/>
                            <a:pt x="112996" y="30284"/>
                          </a:cubicBezTo>
                          <a:lnTo>
                            <a:pt x="205424" y="190374"/>
                          </a:lnTo>
                          <a:lnTo>
                            <a:pt x="340620" y="226600"/>
                          </a:lnTo>
                          <a:cubicBezTo>
                            <a:pt x="406738" y="244316"/>
                            <a:pt x="452697" y="299716"/>
                            <a:pt x="461577" y="363500"/>
                          </a:cubicBezTo>
                          <a:lnTo>
                            <a:pt x="461470" y="365212"/>
                          </a:lnTo>
                          <a:lnTo>
                            <a:pt x="1102333" y="694530"/>
                          </a:lnTo>
                          <a:cubicBezTo>
                            <a:pt x="1171960" y="734729"/>
                            <a:pt x="1195815" y="823758"/>
                            <a:pt x="1155617" y="893384"/>
                          </a:cubicBezTo>
                          <a:cubicBezTo>
                            <a:pt x="1115418" y="963010"/>
                            <a:pt x="1026389" y="986865"/>
                            <a:pt x="956763" y="946667"/>
                          </a:cubicBezTo>
                          <a:lnTo>
                            <a:pt x="334052" y="545312"/>
                          </a:lnTo>
                          <a:lnTo>
                            <a:pt x="320572" y="549951"/>
                          </a:lnTo>
                          <a:cubicBezTo>
                            <a:pt x="299310" y="552911"/>
                            <a:pt x="277117" y="551751"/>
                            <a:pt x="255077" y="545846"/>
                          </a:cubicBezTo>
                          <a:lnTo>
                            <a:pt x="70236" y="496318"/>
                          </a:lnTo>
                          <a:cubicBezTo>
                            <a:pt x="29379" y="485370"/>
                            <a:pt x="5132" y="443374"/>
                            <a:pt x="16080" y="402516"/>
                          </a:cubicBezTo>
                          <a:lnTo>
                            <a:pt x="61977" y="231228"/>
                          </a:lnTo>
                          <a:lnTo>
                            <a:pt x="74556" y="205902"/>
                          </a:lnTo>
                          <a:lnTo>
                            <a:pt x="8122" y="90834"/>
                          </a:lnTo>
                          <a:cubicBezTo>
                            <a:pt x="-8599" y="61873"/>
                            <a:pt x="1324" y="24842"/>
                            <a:pt x="30284" y="8121"/>
                          </a:cubicBezTo>
                          <a:cubicBezTo>
                            <a:pt x="37524" y="3941"/>
                            <a:pt x="45268" y="1426"/>
                            <a:pt x="53074" y="458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441" name="グループ化 440">
                      <a:extLst>
                        <a:ext uri="{FF2B5EF4-FFF2-40B4-BE49-F238E27FC236}">
                          <a16:creationId xmlns:a16="http://schemas.microsoft.com/office/drawing/2014/main" id="{A1A9D058-F7CF-4C91-901C-21D672883B0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44652" y="3858749"/>
                      <a:ext cx="549812" cy="483777"/>
                      <a:chOff x="458025" y="3477713"/>
                      <a:chExt cx="1521156" cy="1338455"/>
                    </a:xfrm>
                  </p:grpSpPr>
                  <p:grpSp>
                    <p:nvGrpSpPr>
                      <p:cNvPr id="442" name="グループ化 441">
                        <a:extLst>
                          <a:ext uri="{FF2B5EF4-FFF2-40B4-BE49-F238E27FC236}">
                            <a16:creationId xmlns:a16="http://schemas.microsoft.com/office/drawing/2014/main" id="{13C6FA70-8BA9-47EF-9660-B5CEB5AF7180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826495" y="3477713"/>
                        <a:ext cx="1152686" cy="1166748"/>
                        <a:chOff x="798968" y="2934075"/>
                        <a:chExt cx="975141" cy="987038"/>
                      </a:xfrm>
                    </p:grpSpPr>
                    <p:sp>
                      <p:nvSpPr>
                        <p:cNvPr id="453" name="フリーフォーム: 図形 452">
                          <a:extLst>
                            <a:ext uri="{FF2B5EF4-FFF2-40B4-BE49-F238E27FC236}">
                              <a16:creationId xmlns:a16="http://schemas.microsoft.com/office/drawing/2014/main" id="{A81BBC48-2687-4796-B2D5-CE989CD4F71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9800000">
                          <a:off x="798968" y="2934075"/>
                          <a:ext cx="385384" cy="829654"/>
                        </a:xfrm>
                        <a:custGeom>
                          <a:avLst/>
                          <a:gdLst>
                            <a:gd name="connsiteX0" fmla="*/ 148419 w 415210"/>
                            <a:gd name="connsiteY0" fmla="*/ 8395 h 899070"/>
                            <a:gd name="connsiteX1" fmla="*/ 213668 w 415210"/>
                            <a:gd name="connsiteY1" fmla="*/ 106834 h 899070"/>
                            <a:gd name="connsiteX2" fmla="*/ 213668 w 415210"/>
                            <a:gd name="connsiteY2" fmla="*/ 439191 h 899070"/>
                            <a:gd name="connsiteX3" fmla="*/ 415210 w 415210"/>
                            <a:gd name="connsiteY3" fmla="*/ 788271 h 899070"/>
                            <a:gd name="connsiteX4" fmla="*/ 223302 w 415210"/>
                            <a:gd name="connsiteY4" fmla="*/ 899070 h 899070"/>
                            <a:gd name="connsiteX5" fmla="*/ 19208 w 415210"/>
                            <a:gd name="connsiteY5" fmla="*/ 545569 h 899070"/>
                            <a:gd name="connsiteX6" fmla="*/ 13837 w 415210"/>
                            <a:gd name="connsiteY6" fmla="*/ 529597 h 899070"/>
                            <a:gd name="connsiteX7" fmla="*/ 8396 w 415210"/>
                            <a:gd name="connsiteY7" fmla="*/ 521526 h 899070"/>
                            <a:gd name="connsiteX8" fmla="*/ 0 w 415210"/>
                            <a:gd name="connsiteY8" fmla="*/ 479941 h 899070"/>
                            <a:gd name="connsiteX9" fmla="*/ 0 w 415210"/>
                            <a:gd name="connsiteY9" fmla="*/ 106834 h 899070"/>
                            <a:gd name="connsiteX10" fmla="*/ 106834 w 415210"/>
                            <a:gd name="connsiteY10" fmla="*/ 0 h 899070"/>
                            <a:gd name="connsiteX11" fmla="*/ 148419 w 415210"/>
                            <a:gd name="connsiteY11" fmla="*/ 8395 h 899070"/>
                            <a:gd name="connsiteX0" fmla="*/ 415210 w 506650"/>
                            <a:gd name="connsiteY0" fmla="*/ 788271 h 899070"/>
                            <a:gd name="connsiteX1" fmla="*/ 223302 w 506650"/>
                            <a:gd name="connsiteY1" fmla="*/ 899070 h 899070"/>
                            <a:gd name="connsiteX2" fmla="*/ 19208 w 506650"/>
                            <a:gd name="connsiteY2" fmla="*/ 545569 h 899070"/>
                            <a:gd name="connsiteX3" fmla="*/ 13837 w 506650"/>
                            <a:gd name="connsiteY3" fmla="*/ 529597 h 899070"/>
                            <a:gd name="connsiteX4" fmla="*/ 8396 w 506650"/>
                            <a:gd name="connsiteY4" fmla="*/ 521526 h 899070"/>
                            <a:gd name="connsiteX5" fmla="*/ 0 w 506650"/>
                            <a:gd name="connsiteY5" fmla="*/ 479941 h 899070"/>
                            <a:gd name="connsiteX6" fmla="*/ 0 w 506650"/>
                            <a:gd name="connsiteY6" fmla="*/ 106834 h 899070"/>
                            <a:gd name="connsiteX7" fmla="*/ 106834 w 506650"/>
                            <a:gd name="connsiteY7" fmla="*/ 0 h 899070"/>
                            <a:gd name="connsiteX8" fmla="*/ 148419 w 506650"/>
                            <a:gd name="connsiteY8" fmla="*/ 8395 h 899070"/>
                            <a:gd name="connsiteX9" fmla="*/ 213668 w 506650"/>
                            <a:gd name="connsiteY9" fmla="*/ 106834 h 899070"/>
                            <a:gd name="connsiteX10" fmla="*/ 213668 w 506650"/>
                            <a:gd name="connsiteY10" fmla="*/ 439191 h 899070"/>
                            <a:gd name="connsiteX11" fmla="*/ 506650 w 506650"/>
                            <a:gd name="connsiteY11" fmla="*/ 879711 h 899070"/>
                            <a:gd name="connsiteX0" fmla="*/ 223302 w 506650"/>
                            <a:gd name="connsiteY0" fmla="*/ 899070 h 899070"/>
                            <a:gd name="connsiteX1" fmla="*/ 19208 w 506650"/>
                            <a:gd name="connsiteY1" fmla="*/ 545569 h 899070"/>
                            <a:gd name="connsiteX2" fmla="*/ 13837 w 506650"/>
                            <a:gd name="connsiteY2" fmla="*/ 529597 h 899070"/>
                            <a:gd name="connsiteX3" fmla="*/ 8396 w 506650"/>
                            <a:gd name="connsiteY3" fmla="*/ 521526 h 899070"/>
                            <a:gd name="connsiteX4" fmla="*/ 0 w 506650"/>
                            <a:gd name="connsiteY4" fmla="*/ 479941 h 899070"/>
                            <a:gd name="connsiteX5" fmla="*/ 0 w 506650"/>
                            <a:gd name="connsiteY5" fmla="*/ 106834 h 899070"/>
                            <a:gd name="connsiteX6" fmla="*/ 106834 w 506650"/>
                            <a:gd name="connsiteY6" fmla="*/ 0 h 899070"/>
                            <a:gd name="connsiteX7" fmla="*/ 148419 w 506650"/>
                            <a:gd name="connsiteY7" fmla="*/ 8395 h 899070"/>
                            <a:gd name="connsiteX8" fmla="*/ 213668 w 506650"/>
                            <a:gd name="connsiteY8" fmla="*/ 106834 h 899070"/>
                            <a:gd name="connsiteX9" fmla="*/ 213668 w 506650"/>
                            <a:gd name="connsiteY9" fmla="*/ 439191 h 899070"/>
                            <a:gd name="connsiteX10" fmla="*/ 506650 w 506650"/>
                            <a:gd name="connsiteY10" fmla="*/ 879711 h 899070"/>
                            <a:gd name="connsiteX0" fmla="*/ 223302 w 405256"/>
                            <a:gd name="connsiteY0" fmla="*/ 899070 h 899070"/>
                            <a:gd name="connsiteX1" fmla="*/ 19208 w 405256"/>
                            <a:gd name="connsiteY1" fmla="*/ 545569 h 899070"/>
                            <a:gd name="connsiteX2" fmla="*/ 13837 w 405256"/>
                            <a:gd name="connsiteY2" fmla="*/ 529597 h 899070"/>
                            <a:gd name="connsiteX3" fmla="*/ 8396 w 405256"/>
                            <a:gd name="connsiteY3" fmla="*/ 521526 h 899070"/>
                            <a:gd name="connsiteX4" fmla="*/ 0 w 405256"/>
                            <a:gd name="connsiteY4" fmla="*/ 479941 h 899070"/>
                            <a:gd name="connsiteX5" fmla="*/ 0 w 405256"/>
                            <a:gd name="connsiteY5" fmla="*/ 106834 h 899070"/>
                            <a:gd name="connsiteX6" fmla="*/ 106834 w 405256"/>
                            <a:gd name="connsiteY6" fmla="*/ 0 h 899070"/>
                            <a:gd name="connsiteX7" fmla="*/ 148419 w 405256"/>
                            <a:gd name="connsiteY7" fmla="*/ 8395 h 899070"/>
                            <a:gd name="connsiteX8" fmla="*/ 213668 w 405256"/>
                            <a:gd name="connsiteY8" fmla="*/ 106834 h 899070"/>
                            <a:gd name="connsiteX9" fmla="*/ 213668 w 405256"/>
                            <a:gd name="connsiteY9" fmla="*/ 439191 h 899070"/>
                            <a:gd name="connsiteX10" fmla="*/ 405256 w 405256"/>
                            <a:gd name="connsiteY10" fmla="*/ 744181 h 899070"/>
                            <a:gd name="connsiteX0" fmla="*/ 223302 w 394682"/>
                            <a:gd name="connsiteY0" fmla="*/ 899070 h 899070"/>
                            <a:gd name="connsiteX1" fmla="*/ 19208 w 394682"/>
                            <a:gd name="connsiteY1" fmla="*/ 545569 h 899070"/>
                            <a:gd name="connsiteX2" fmla="*/ 13837 w 394682"/>
                            <a:gd name="connsiteY2" fmla="*/ 529597 h 899070"/>
                            <a:gd name="connsiteX3" fmla="*/ 8396 w 394682"/>
                            <a:gd name="connsiteY3" fmla="*/ 521526 h 899070"/>
                            <a:gd name="connsiteX4" fmla="*/ 0 w 394682"/>
                            <a:gd name="connsiteY4" fmla="*/ 479941 h 899070"/>
                            <a:gd name="connsiteX5" fmla="*/ 0 w 394682"/>
                            <a:gd name="connsiteY5" fmla="*/ 106834 h 899070"/>
                            <a:gd name="connsiteX6" fmla="*/ 106834 w 394682"/>
                            <a:gd name="connsiteY6" fmla="*/ 0 h 899070"/>
                            <a:gd name="connsiteX7" fmla="*/ 148419 w 394682"/>
                            <a:gd name="connsiteY7" fmla="*/ 8395 h 899070"/>
                            <a:gd name="connsiteX8" fmla="*/ 213668 w 394682"/>
                            <a:gd name="connsiteY8" fmla="*/ 106834 h 899070"/>
                            <a:gd name="connsiteX9" fmla="*/ 213668 w 394682"/>
                            <a:gd name="connsiteY9" fmla="*/ 439191 h 899070"/>
                            <a:gd name="connsiteX10" fmla="*/ 394682 w 394682"/>
                            <a:gd name="connsiteY10" fmla="*/ 730745 h 899070"/>
                            <a:gd name="connsiteX0" fmla="*/ 223302 w 385384"/>
                            <a:gd name="connsiteY0" fmla="*/ 899070 h 899070"/>
                            <a:gd name="connsiteX1" fmla="*/ 19208 w 385384"/>
                            <a:gd name="connsiteY1" fmla="*/ 545569 h 899070"/>
                            <a:gd name="connsiteX2" fmla="*/ 13837 w 385384"/>
                            <a:gd name="connsiteY2" fmla="*/ 529597 h 899070"/>
                            <a:gd name="connsiteX3" fmla="*/ 8396 w 385384"/>
                            <a:gd name="connsiteY3" fmla="*/ 521526 h 899070"/>
                            <a:gd name="connsiteX4" fmla="*/ 0 w 385384"/>
                            <a:gd name="connsiteY4" fmla="*/ 479941 h 899070"/>
                            <a:gd name="connsiteX5" fmla="*/ 0 w 385384"/>
                            <a:gd name="connsiteY5" fmla="*/ 106834 h 899070"/>
                            <a:gd name="connsiteX6" fmla="*/ 106834 w 385384"/>
                            <a:gd name="connsiteY6" fmla="*/ 0 h 899070"/>
                            <a:gd name="connsiteX7" fmla="*/ 148419 w 385384"/>
                            <a:gd name="connsiteY7" fmla="*/ 8395 h 899070"/>
                            <a:gd name="connsiteX8" fmla="*/ 213668 w 385384"/>
                            <a:gd name="connsiteY8" fmla="*/ 106834 h 899070"/>
                            <a:gd name="connsiteX9" fmla="*/ 213668 w 385384"/>
                            <a:gd name="connsiteY9" fmla="*/ 439191 h 899070"/>
                            <a:gd name="connsiteX10" fmla="*/ 385384 w 385384"/>
                            <a:gd name="connsiteY10" fmla="*/ 696048 h 899070"/>
                            <a:gd name="connsiteX0" fmla="*/ 222221 w 385384"/>
                            <a:gd name="connsiteY0" fmla="*/ 810457 h 810457"/>
                            <a:gd name="connsiteX1" fmla="*/ 19208 w 385384"/>
                            <a:gd name="connsiteY1" fmla="*/ 545569 h 810457"/>
                            <a:gd name="connsiteX2" fmla="*/ 13837 w 385384"/>
                            <a:gd name="connsiteY2" fmla="*/ 529597 h 810457"/>
                            <a:gd name="connsiteX3" fmla="*/ 8396 w 385384"/>
                            <a:gd name="connsiteY3" fmla="*/ 521526 h 810457"/>
                            <a:gd name="connsiteX4" fmla="*/ 0 w 385384"/>
                            <a:gd name="connsiteY4" fmla="*/ 479941 h 810457"/>
                            <a:gd name="connsiteX5" fmla="*/ 0 w 385384"/>
                            <a:gd name="connsiteY5" fmla="*/ 106834 h 810457"/>
                            <a:gd name="connsiteX6" fmla="*/ 106834 w 385384"/>
                            <a:gd name="connsiteY6" fmla="*/ 0 h 810457"/>
                            <a:gd name="connsiteX7" fmla="*/ 148419 w 385384"/>
                            <a:gd name="connsiteY7" fmla="*/ 8395 h 810457"/>
                            <a:gd name="connsiteX8" fmla="*/ 213668 w 385384"/>
                            <a:gd name="connsiteY8" fmla="*/ 106834 h 810457"/>
                            <a:gd name="connsiteX9" fmla="*/ 213668 w 385384"/>
                            <a:gd name="connsiteY9" fmla="*/ 439191 h 810457"/>
                            <a:gd name="connsiteX10" fmla="*/ 385384 w 385384"/>
                            <a:gd name="connsiteY10" fmla="*/ 696048 h 810457"/>
                            <a:gd name="connsiteX0" fmla="*/ 222136 w 385384"/>
                            <a:gd name="connsiteY0" fmla="*/ 829654 h 829654"/>
                            <a:gd name="connsiteX1" fmla="*/ 19208 w 385384"/>
                            <a:gd name="connsiteY1" fmla="*/ 545569 h 829654"/>
                            <a:gd name="connsiteX2" fmla="*/ 13837 w 385384"/>
                            <a:gd name="connsiteY2" fmla="*/ 529597 h 829654"/>
                            <a:gd name="connsiteX3" fmla="*/ 8396 w 385384"/>
                            <a:gd name="connsiteY3" fmla="*/ 521526 h 829654"/>
                            <a:gd name="connsiteX4" fmla="*/ 0 w 385384"/>
                            <a:gd name="connsiteY4" fmla="*/ 479941 h 829654"/>
                            <a:gd name="connsiteX5" fmla="*/ 0 w 385384"/>
                            <a:gd name="connsiteY5" fmla="*/ 106834 h 829654"/>
                            <a:gd name="connsiteX6" fmla="*/ 106834 w 385384"/>
                            <a:gd name="connsiteY6" fmla="*/ 0 h 829654"/>
                            <a:gd name="connsiteX7" fmla="*/ 148419 w 385384"/>
                            <a:gd name="connsiteY7" fmla="*/ 8395 h 829654"/>
                            <a:gd name="connsiteX8" fmla="*/ 213668 w 385384"/>
                            <a:gd name="connsiteY8" fmla="*/ 106834 h 829654"/>
                            <a:gd name="connsiteX9" fmla="*/ 213668 w 385384"/>
                            <a:gd name="connsiteY9" fmla="*/ 439191 h 829654"/>
                            <a:gd name="connsiteX10" fmla="*/ 385384 w 385384"/>
                            <a:gd name="connsiteY10" fmla="*/ 696048 h 8296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</a:cxnLst>
                          <a:rect l="l" t="t" r="r" b="b"/>
                          <a:pathLst>
                            <a:path w="385384" h="829654">
                              <a:moveTo>
                                <a:pt x="222136" y="829654"/>
                              </a:moveTo>
                              <a:lnTo>
                                <a:pt x="19208" y="545569"/>
                              </a:lnTo>
                              <a:lnTo>
                                <a:pt x="13837" y="529597"/>
                              </a:lnTo>
                              <a:lnTo>
                                <a:pt x="8396" y="521526"/>
                              </a:lnTo>
                              <a:cubicBezTo>
                                <a:pt x="2989" y="508744"/>
                                <a:pt x="0" y="494692"/>
                                <a:pt x="0" y="479941"/>
                              </a:cubicBezTo>
                              <a:lnTo>
                                <a:pt x="0" y="106834"/>
                              </a:lnTo>
                              <a:cubicBezTo>
                                <a:pt x="0" y="47831"/>
                                <a:pt x="47831" y="0"/>
                                <a:pt x="106834" y="0"/>
                              </a:cubicBezTo>
                              <a:cubicBezTo>
                                <a:pt x="121585" y="0"/>
                                <a:pt x="135637" y="2989"/>
                                <a:pt x="148419" y="8395"/>
                              </a:cubicBezTo>
                              <a:cubicBezTo>
                                <a:pt x="186763" y="24614"/>
                                <a:pt x="213668" y="62582"/>
                                <a:pt x="213668" y="106834"/>
                              </a:cubicBezTo>
                              <a:lnTo>
                                <a:pt x="213668" y="439191"/>
                              </a:lnTo>
                              <a:cubicBezTo>
                                <a:pt x="280849" y="555551"/>
                                <a:pt x="385384" y="696048"/>
                                <a:pt x="385384" y="696048"/>
                              </a:cubicBezTo>
                            </a:path>
                          </a:pathLst>
                        </a:custGeom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454" name="フリーフォーム: 図形 453">
                          <a:extLst>
                            <a:ext uri="{FF2B5EF4-FFF2-40B4-BE49-F238E27FC236}">
                              <a16:creationId xmlns:a16="http://schemas.microsoft.com/office/drawing/2014/main" id="{B35B0324-DFB2-4448-A949-DE0C1B2A556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9800000">
                          <a:off x="1326636" y="3000278"/>
                          <a:ext cx="79843" cy="387065"/>
                        </a:xfrm>
                        <a:custGeom>
                          <a:avLst/>
                          <a:gdLst>
                            <a:gd name="connsiteX0" fmla="*/ 22876 w 88125"/>
                            <a:gd name="connsiteY0" fmla="*/ 4618 h 438031"/>
                            <a:gd name="connsiteX1" fmla="*/ 88125 w 88125"/>
                            <a:gd name="connsiteY1" fmla="*/ 103057 h 438031"/>
                            <a:gd name="connsiteX2" fmla="*/ 88125 w 88125"/>
                            <a:gd name="connsiteY2" fmla="*/ 425062 h 438031"/>
                            <a:gd name="connsiteX3" fmla="*/ 51446 w 88125"/>
                            <a:gd name="connsiteY3" fmla="*/ 438031 h 438031"/>
                            <a:gd name="connsiteX4" fmla="*/ 49728 w 88125"/>
                            <a:gd name="connsiteY4" fmla="*/ 435242 h 438031"/>
                            <a:gd name="connsiteX5" fmla="*/ 53619 w 88125"/>
                            <a:gd name="connsiteY5" fmla="*/ 91383 h 438031"/>
                            <a:gd name="connsiteX6" fmla="*/ 14742 w 88125"/>
                            <a:gd name="connsiteY6" fmla="*/ 8944 h 438031"/>
                            <a:gd name="connsiteX7" fmla="*/ 0 w 88125"/>
                            <a:gd name="connsiteY7" fmla="*/ 0 h 43803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88125" h="438031">
                              <a:moveTo>
                                <a:pt x="22876" y="4618"/>
                              </a:moveTo>
                              <a:cubicBezTo>
                                <a:pt x="61220" y="20837"/>
                                <a:pt x="88125" y="58805"/>
                                <a:pt x="88125" y="103057"/>
                              </a:cubicBezTo>
                              <a:lnTo>
                                <a:pt x="88125" y="425062"/>
                              </a:lnTo>
                              <a:lnTo>
                                <a:pt x="51446" y="438031"/>
                              </a:lnTo>
                              <a:lnTo>
                                <a:pt x="49728" y="435242"/>
                              </a:lnTo>
                              <a:lnTo>
                                <a:pt x="53619" y="91383"/>
                              </a:lnTo>
                              <a:cubicBezTo>
                                <a:pt x="53619" y="58194"/>
                                <a:pt x="38485" y="28539"/>
                                <a:pt x="14742" y="8944"/>
                              </a:cubicBezTo>
                              <a:lnTo>
                                <a:pt x="0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FFFFFF">
                            <a:alpha val="40000"/>
                          </a:srgbClr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455" name="フリーフォーム: 図形 454">
                          <a:extLst>
                            <a:ext uri="{FF2B5EF4-FFF2-40B4-BE49-F238E27FC236}">
                              <a16:creationId xmlns:a16="http://schemas.microsoft.com/office/drawing/2014/main" id="{ECCAFE86-4278-43E7-BDE5-D404B449AA3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9800000">
                          <a:off x="819431" y="2995516"/>
                          <a:ext cx="79843" cy="387065"/>
                        </a:xfrm>
                        <a:custGeom>
                          <a:avLst/>
                          <a:gdLst>
                            <a:gd name="connsiteX0" fmla="*/ 22876 w 88125"/>
                            <a:gd name="connsiteY0" fmla="*/ 4618 h 438031"/>
                            <a:gd name="connsiteX1" fmla="*/ 88125 w 88125"/>
                            <a:gd name="connsiteY1" fmla="*/ 103057 h 438031"/>
                            <a:gd name="connsiteX2" fmla="*/ 88125 w 88125"/>
                            <a:gd name="connsiteY2" fmla="*/ 425062 h 438031"/>
                            <a:gd name="connsiteX3" fmla="*/ 51446 w 88125"/>
                            <a:gd name="connsiteY3" fmla="*/ 438031 h 438031"/>
                            <a:gd name="connsiteX4" fmla="*/ 49728 w 88125"/>
                            <a:gd name="connsiteY4" fmla="*/ 435242 h 438031"/>
                            <a:gd name="connsiteX5" fmla="*/ 53619 w 88125"/>
                            <a:gd name="connsiteY5" fmla="*/ 91383 h 438031"/>
                            <a:gd name="connsiteX6" fmla="*/ 14742 w 88125"/>
                            <a:gd name="connsiteY6" fmla="*/ 8944 h 438031"/>
                            <a:gd name="connsiteX7" fmla="*/ 0 w 88125"/>
                            <a:gd name="connsiteY7" fmla="*/ 0 h 43803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88125" h="438031">
                              <a:moveTo>
                                <a:pt x="22876" y="4618"/>
                              </a:moveTo>
                              <a:cubicBezTo>
                                <a:pt x="61220" y="20837"/>
                                <a:pt x="88125" y="58805"/>
                                <a:pt x="88125" y="103057"/>
                              </a:cubicBezTo>
                              <a:lnTo>
                                <a:pt x="88125" y="425062"/>
                              </a:lnTo>
                              <a:lnTo>
                                <a:pt x="51446" y="438031"/>
                              </a:lnTo>
                              <a:lnTo>
                                <a:pt x="49728" y="435242"/>
                              </a:lnTo>
                              <a:lnTo>
                                <a:pt x="53619" y="91383"/>
                              </a:lnTo>
                              <a:cubicBezTo>
                                <a:pt x="53619" y="58194"/>
                                <a:pt x="38485" y="28539"/>
                                <a:pt x="14742" y="8944"/>
                              </a:cubicBezTo>
                              <a:lnTo>
                                <a:pt x="0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FFFFFF">
                            <a:alpha val="40000"/>
                          </a:srgbClr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456" name="月 455">
                          <a:extLst>
                            <a:ext uri="{FF2B5EF4-FFF2-40B4-BE49-F238E27FC236}">
                              <a16:creationId xmlns:a16="http://schemas.microsoft.com/office/drawing/2014/main" id="{A4C267A7-184D-44FF-A2F4-A1E02C0EA27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4500000">
                          <a:off x="1478625" y="3625630"/>
                          <a:ext cx="105561" cy="485406"/>
                        </a:xfrm>
                        <a:prstGeom prst="moon">
                          <a:avLst>
                            <a:gd name="adj" fmla="val 38709"/>
                          </a:avLst>
                        </a:prstGeom>
                        <a:solidFill>
                          <a:srgbClr val="000000">
                            <a:alpha val="20000"/>
                          </a:srgbClr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sp>
                    <p:nvSpPr>
                      <p:cNvPr id="443" name="四角形: 角を丸くする 442">
                        <a:extLst>
                          <a:ext uri="{FF2B5EF4-FFF2-40B4-BE49-F238E27FC236}">
                            <a16:creationId xmlns:a16="http://schemas.microsoft.com/office/drawing/2014/main" id="{70DBEC7F-2278-407D-A289-90684A70316F}"/>
                          </a:ext>
                        </a:extLst>
                      </p:cNvPr>
                      <p:cNvSpPr/>
                      <p:nvPr/>
                    </p:nvSpPr>
                    <p:spPr>
                      <a:xfrm rot="900000">
                        <a:off x="1303782" y="4152514"/>
                        <a:ext cx="100880" cy="642819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</a:endParaRPr>
                      </a:p>
                    </p:txBody>
                  </p:sp>
                  <p:sp>
                    <p:nvSpPr>
                      <p:cNvPr id="444" name="四角形: 上の 2 つの角を丸める 109">
                        <a:extLst>
                          <a:ext uri="{FF2B5EF4-FFF2-40B4-BE49-F238E27FC236}">
                            <a16:creationId xmlns:a16="http://schemas.microsoft.com/office/drawing/2014/main" id="{1860ABBE-1444-4016-B9DF-DFF3D1513D59}"/>
                          </a:ext>
                        </a:extLst>
                      </p:cNvPr>
                      <p:cNvSpPr/>
                      <p:nvPr/>
                    </p:nvSpPr>
                    <p:spPr>
                      <a:xfrm rot="12177584">
                        <a:off x="797146" y="4137286"/>
                        <a:ext cx="604156" cy="75574"/>
                      </a:xfrm>
                      <a:custGeom>
                        <a:avLst/>
                        <a:gdLst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473274 w 473274"/>
                          <a:gd name="connsiteY4" fmla="*/ 79078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91305"/>
                          <a:gd name="connsiteX1" fmla="*/ 433735 w 473274"/>
                          <a:gd name="connsiteY1" fmla="*/ 0 h 91305"/>
                          <a:gd name="connsiteX2" fmla="*/ 473274 w 473274"/>
                          <a:gd name="connsiteY2" fmla="*/ 39539 h 91305"/>
                          <a:gd name="connsiteX3" fmla="*/ 473274 w 473274"/>
                          <a:gd name="connsiteY3" fmla="*/ 79078 h 91305"/>
                          <a:gd name="connsiteX4" fmla="*/ 306045 w 473274"/>
                          <a:gd name="connsiteY4" fmla="*/ 91305 h 91305"/>
                          <a:gd name="connsiteX5" fmla="*/ 0 w 473274"/>
                          <a:gd name="connsiteY5" fmla="*/ 79078 h 91305"/>
                          <a:gd name="connsiteX6" fmla="*/ 0 w 473274"/>
                          <a:gd name="connsiteY6" fmla="*/ 79078 h 91305"/>
                          <a:gd name="connsiteX7" fmla="*/ 0 w 473274"/>
                          <a:gd name="connsiteY7" fmla="*/ 39539 h 91305"/>
                          <a:gd name="connsiteX8" fmla="*/ 39539 w 473274"/>
                          <a:gd name="connsiteY8" fmla="*/ 0 h 91305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7422 w 473274"/>
                          <a:gd name="connsiteY4" fmla="*/ 51413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7422 w 473274"/>
                          <a:gd name="connsiteY4" fmla="*/ 51413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5290 w 473274"/>
                          <a:gd name="connsiteY4" fmla="*/ 62661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5290 w 473274"/>
                          <a:gd name="connsiteY4" fmla="*/ 62661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26519 w 473274"/>
                          <a:gd name="connsiteY4" fmla="*/ 66377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65805 w 499540"/>
                          <a:gd name="connsiteY0" fmla="*/ 0 h 79078"/>
                          <a:gd name="connsiteX1" fmla="*/ 460001 w 499540"/>
                          <a:gd name="connsiteY1" fmla="*/ 0 h 79078"/>
                          <a:gd name="connsiteX2" fmla="*/ 499540 w 499540"/>
                          <a:gd name="connsiteY2" fmla="*/ 39539 h 79078"/>
                          <a:gd name="connsiteX3" fmla="*/ 499540 w 499540"/>
                          <a:gd name="connsiteY3" fmla="*/ 79078 h 79078"/>
                          <a:gd name="connsiteX4" fmla="*/ 252785 w 499540"/>
                          <a:gd name="connsiteY4" fmla="*/ 66377 h 79078"/>
                          <a:gd name="connsiteX5" fmla="*/ 26266 w 499540"/>
                          <a:gd name="connsiteY5" fmla="*/ 79078 h 79078"/>
                          <a:gd name="connsiteX6" fmla="*/ 26266 w 499540"/>
                          <a:gd name="connsiteY6" fmla="*/ 79078 h 79078"/>
                          <a:gd name="connsiteX7" fmla="*/ 0 w 499540"/>
                          <a:gd name="connsiteY7" fmla="*/ 31857 h 79078"/>
                          <a:gd name="connsiteX8" fmla="*/ 65805 w 499540"/>
                          <a:gd name="connsiteY8" fmla="*/ 0 h 79078"/>
                          <a:gd name="connsiteX0" fmla="*/ 69239 w 502974"/>
                          <a:gd name="connsiteY0" fmla="*/ 0 h 79078"/>
                          <a:gd name="connsiteX1" fmla="*/ 463435 w 502974"/>
                          <a:gd name="connsiteY1" fmla="*/ 0 h 79078"/>
                          <a:gd name="connsiteX2" fmla="*/ 502974 w 502974"/>
                          <a:gd name="connsiteY2" fmla="*/ 39539 h 79078"/>
                          <a:gd name="connsiteX3" fmla="*/ 502974 w 502974"/>
                          <a:gd name="connsiteY3" fmla="*/ 79078 h 79078"/>
                          <a:gd name="connsiteX4" fmla="*/ 256219 w 502974"/>
                          <a:gd name="connsiteY4" fmla="*/ 66377 h 79078"/>
                          <a:gd name="connsiteX5" fmla="*/ 29700 w 502974"/>
                          <a:gd name="connsiteY5" fmla="*/ 79078 h 79078"/>
                          <a:gd name="connsiteX6" fmla="*/ 29700 w 502974"/>
                          <a:gd name="connsiteY6" fmla="*/ 79078 h 79078"/>
                          <a:gd name="connsiteX7" fmla="*/ 0 w 502974"/>
                          <a:gd name="connsiteY7" fmla="*/ 47255 h 79078"/>
                          <a:gd name="connsiteX8" fmla="*/ 69239 w 502974"/>
                          <a:gd name="connsiteY8" fmla="*/ 0 h 79078"/>
                          <a:gd name="connsiteX0" fmla="*/ 69239 w 502974"/>
                          <a:gd name="connsiteY0" fmla="*/ 0 h 79078"/>
                          <a:gd name="connsiteX1" fmla="*/ 463435 w 502974"/>
                          <a:gd name="connsiteY1" fmla="*/ 0 h 79078"/>
                          <a:gd name="connsiteX2" fmla="*/ 502974 w 502974"/>
                          <a:gd name="connsiteY2" fmla="*/ 39539 h 79078"/>
                          <a:gd name="connsiteX3" fmla="*/ 502974 w 502974"/>
                          <a:gd name="connsiteY3" fmla="*/ 79078 h 79078"/>
                          <a:gd name="connsiteX4" fmla="*/ 256219 w 502974"/>
                          <a:gd name="connsiteY4" fmla="*/ 66377 h 79078"/>
                          <a:gd name="connsiteX5" fmla="*/ 29700 w 502974"/>
                          <a:gd name="connsiteY5" fmla="*/ 79078 h 79078"/>
                          <a:gd name="connsiteX6" fmla="*/ 0 w 502974"/>
                          <a:gd name="connsiteY6" fmla="*/ 47255 h 79078"/>
                          <a:gd name="connsiteX7" fmla="*/ 69239 w 502974"/>
                          <a:gd name="connsiteY7" fmla="*/ 0 h 79078"/>
                          <a:gd name="connsiteX0" fmla="*/ 69239 w 502974"/>
                          <a:gd name="connsiteY0" fmla="*/ 0 h 79278"/>
                          <a:gd name="connsiteX1" fmla="*/ 463435 w 502974"/>
                          <a:gd name="connsiteY1" fmla="*/ 0 h 79278"/>
                          <a:gd name="connsiteX2" fmla="*/ 502974 w 502974"/>
                          <a:gd name="connsiteY2" fmla="*/ 39539 h 79278"/>
                          <a:gd name="connsiteX3" fmla="*/ 502974 w 502974"/>
                          <a:gd name="connsiteY3" fmla="*/ 79078 h 79278"/>
                          <a:gd name="connsiteX4" fmla="*/ 256219 w 502974"/>
                          <a:gd name="connsiteY4" fmla="*/ 66377 h 79278"/>
                          <a:gd name="connsiteX5" fmla="*/ 29700 w 502974"/>
                          <a:gd name="connsiteY5" fmla="*/ 79078 h 79278"/>
                          <a:gd name="connsiteX6" fmla="*/ 0 w 502974"/>
                          <a:gd name="connsiteY6" fmla="*/ 47255 h 79278"/>
                          <a:gd name="connsiteX7" fmla="*/ 69239 w 502974"/>
                          <a:gd name="connsiteY7" fmla="*/ 0 h 7927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502974" h="79278">
                            <a:moveTo>
                              <a:pt x="69239" y="0"/>
                            </a:moveTo>
                            <a:lnTo>
                              <a:pt x="463435" y="0"/>
                            </a:lnTo>
                            <a:cubicBezTo>
                              <a:pt x="485272" y="0"/>
                              <a:pt x="502974" y="17702"/>
                              <a:pt x="502974" y="39539"/>
                            </a:cubicBezTo>
                            <a:lnTo>
                              <a:pt x="502974" y="79078"/>
                            </a:lnTo>
                            <a:cubicBezTo>
                              <a:pt x="424357" y="69856"/>
                              <a:pt x="424546" y="64197"/>
                              <a:pt x="256219" y="66377"/>
                            </a:cubicBezTo>
                            <a:cubicBezTo>
                              <a:pt x="87892" y="68557"/>
                              <a:pt x="71127" y="80995"/>
                              <a:pt x="29700" y="79078"/>
                            </a:cubicBezTo>
                            <a:cubicBezTo>
                              <a:pt x="-11727" y="77161"/>
                              <a:pt x="9900" y="57863"/>
                              <a:pt x="0" y="47255"/>
                            </a:cubicBezTo>
                            <a:cubicBezTo>
                              <a:pt x="0" y="25418"/>
                              <a:pt x="47402" y="0"/>
                              <a:pt x="69239" y="0"/>
                            </a:cubicBezTo>
                            <a:close/>
                          </a:path>
                        </a:pathLst>
                      </a:custGeom>
                      <a:solidFill>
                        <a:srgbClr val="000000">
                          <a:alpha val="2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45" name="フリーフォーム: 図形 444">
                        <a:extLst>
                          <a:ext uri="{FF2B5EF4-FFF2-40B4-BE49-F238E27FC236}">
                            <a16:creationId xmlns:a16="http://schemas.microsoft.com/office/drawing/2014/main" id="{7D17B2A6-361F-4E65-BE1A-FBA74D2AFA69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615624" y="3482004"/>
                        <a:ext cx="605299" cy="1198185"/>
                      </a:xfrm>
                      <a:custGeom>
                        <a:avLst/>
                        <a:gdLst>
                          <a:gd name="connsiteX0" fmla="*/ 153926 w 525860"/>
                          <a:gd name="connsiteY0" fmla="*/ 8707 h 1084373"/>
                          <a:gd name="connsiteX1" fmla="*/ 221596 w 525860"/>
                          <a:gd name="connsiteY1" fmla="*/ 110798 h 1084373"/>
                          <a:gd name="connsiteX2" fmla="*/ 221596 w 525860"/>
                          <a:gd name="connsiteY2" fmla="*/ 446574 h 1084373"/>
                          <a:gd name="connsiteX3" fmla="*/ 525860 w 525860"/>
                          <a:gd name="connsiteY3" fmla="*/ 973575 h 1084373"/>
                          <a:gd name="connsiteX4" fmla="*/ 333952 w 525860"/>
                          <a:gd name="connsiteY4" fmla="*/ 1084373 h 1084373"/>
                          <a:gd name="connsiteX5" fmla="*/ 24707 w 525860"/>
                          <a:gd name="connsiteY5" fmla="*/ 548745 h 1084373"/>
                          <a:gd name="connsiteX6" fmla="*/ 20743 w 525860"/>
                          <a:gd name="connsiteY6" fmla="*/ 536956 h 1084373"/>
                          <a:gd name="connsiteX7" fmla="*/ 8707 w 525860"/>
                          <a:gd name="connsiteY7" fmla="*/ 519105 h 1084373"/>
                          <a:gd name="connsiteX8" fmla="*/ 0 w 525860"/>
                          <a:gd name="connsiteY8" fmla="*/ 475977 h 1084373"/>
                          <a:gd name="connsiteX9" fmla="*/ 0 w 525860"/>
                          <a:gd name="connsiteY9" fmla="*/ 110798 h 1084373"/>
                          <a:gd name="connsiteX10" fmla="*/ 110798 w 525860"/>
                          <a:gd name="connsiteY10" fmla="*/ 0 h 1084373"/>
                          <a:gd name="connsiteX11" fmla="*/ 153926 w 525860"/>
                          <a:gd name="connsiteY11" fmla="*/ 8707 h 1084373"/>
                          <a:gd name="connsiteX0" fmla="*/ 525860 w 617300"/>
                          <a:gd name="connsiteY0" fmla="*/ 973575 h 1084373"/>
                          <a:gd name="connsiteX1" fmla="*/ 333952 w 617300"/>
                          <a:gd name="connsiteY1" fmla="*/ 1084373 h 1084373"/>
                          <a:gd name="connsiteX2" fmla="*/ 24707 w 617300"/>
                          <a:gd name="connsiteY2" fmla="*/ 548745 h 1084373"/>
                          <a:gd name="connsiteX3" fmla="*/ 20743 w 617300"/>
                          <a:gd name="connsiteY3" fmla="*/ 536956 h 1084373"/>
                          <a:gd name="connsiteX4" fmla="*/ 8707 w 617300"/>
                          <a:gd name="connsiteY4" fmla="*/ 519105 h 1084373"/>
                          <a:gd name="connsiteX5" fmla="*/ 0 w 617300"/>
                          <a:gd name="connsiteY5" fmla="*/ 475977 h 1084373"/>
                          <a:gd name="connsiteX6" fmla="*/ 0 w 617300"/>
                          <a:gd name="connsiteY6" fmla="*/ 110798 h 1084373"/>
                          <a:gd name="connsiteX7" fmla="*/ 110798 w 617300"/>
                          <a:gd name="connsiteY7" fmla="*/ 0 h 1084373"/>
                          <a:gd name="connsiteX8" fmla="*/ 153926 w 617300"/>
                          <a:gd name="connsiteY8" fmla="*/ 8707 h 1084373"/>
                          <a:gd name="connsiteX9" fmla="*/ 221596 w 617300"/>
                          <a:gd name="connsiteY9" fmla="*/ 110798 h 1084373"/>
                          <a:gd name="connsiteX10" fmla="*/ 221596 w 617300"/>
                          <a:gd name="connsiteY10" fmla="*/ 446574 h 1084373"/>
                          <a:gd name="connsiteX11" fmla="*/ 617300 w 617300"/>
                          <a:gd name="connsiteY11" fmla="*/ 1065015 h 1084373"/>
                          <a:gd name="connsiteX0" fmla="*/ 333952 w 617300"/>
                          <a:gd name="connsiteY0" fmla="*/ 1084373 h 1084373"/>
                          <a:gd name="connsiteX1" fmla="*/ 24707 w 617300"/>
                          <a:gd name="connsiteY1" fmla="*/ 548745 h 1084373"/>
                          <a:gd name="connsiteX2" fmla="*/ 20743 w 617300"/>
                          <a:gd name="connsiteY2" fmla="*/ 536956 h 1084373"/>
                          <a:gd name="connsiteX3" fmla="*/ 8707 w 617300"/>
                          <a:gd name="connsiteY3" fmla="*/ 519105 h 1084373"/>
                          <a:gd name="connsiteX4" fmla="*/ 0 w 617300"/>
                          <a:gd name="connsiteY4" fmla="*/ 475977 h 1084373"/>
                          <a:gd name="connsiteX5" fmla="*/ 0 w 617300"/>
                          <a:gd name="connsiteY5" fmla="*/ 110798 h 1084373"/>
                          <a:gd name="connsiteX6" fmla="*/ 110798 w 617300"/>
                          <a:gd name="connsiteY6" fmla="*/ 0 h 1084373"/>
                          <a:gd name="connsiteX7" fmla="*/ 153926 w 617300"/>
                          <a:gd name="connsiteY7" fmla="*/ 8707 h 1084373"/>
                          <a:gd name="connsiteX8" fmla="*/ 221596 w 617300"/>
                          <a:gd name="connsiteY8" fmla="*/ 110798 h 1084373"/>
                          <a:gd name="connsiteX9" fmla="*/ 221596 w 617300"/>
                          <a:gd name="connsiteY9" fmla="*/ 446574 h 1084373"/>
                          <a:gd name="connsiteX10" fmla="*/ 617300 w 617300"/>
                          <a:gd name="connsiteY10" fmla="*/ 1065015 h 1084373"/>
                          <a:gd name="connsiteX0" fmla="*/ 333952 w 523729"/>
                          <a:gd name="connsiteY0" fmla="*/ 1084373 h 1084373"/>
                          <a:gd name="connsiteX1" fmla="*/ 24707 w 523729"/>
                          <a:gd name="connsiteY1" fmla="*/ 548745 h 1084373"/>
                          <a:gd name="connsiteX2" fmla="*/ 20743 w 523729"/>
                          <a:gd name="connsiteY2" fmla="*/ 536956 h 1084373"/>
                          <a:gd name="connsiteX3" fmla="*/ 8707 w 523729"/>
                          <a:gd name="connsiteY3" fmla="*/ 519105 h 1084373"/>
                          <a:gd name="connsiteX4" fmla="*/ 0 w 523729"/>
                          <a:gd name="connsiteY4" fmla="*/ 475977 h 1084373"/>
                          <a:gd name="connsiteX5" fmla="*/ 0 w 523729"/>
                          <a:gd name="connsiteY5" fmla="*/ 110798 h 1084373"/>
                          <a:gd name="connsiteX6" fmla="*/ 110798 w 523729"/>
                          <a:gd name="connsiteY6" fmla="*/ 0 h 1084373"/>
                          <a:gd name="connsiteX7" fmla="*/ 153926 w 523729"/>
                          <a:gd name="connsiteY7" fmla="*/ 8707 h 1084373"/>
                          <a:gd name="connsiteX8" fmla="*/ 221596 w 523729"/>
                          <a:gd name="connsiteY8" fmla="*/ 110798 h 1084373"/>
                          <a:gd name="connsiteX9" fmla="*/ 221596 w 523729"/>
                          <a:gd name="connsiteY9" fmla="*/ 446574 h 1084373"/>
                          <a:gd name="connsiteX10" fmla="*/ 523729 w 523729"/>
                          <a:gd name="connsiteY10" fmla="*/ 941335 h 1084373"/>
                          <a:gd name="connsiteX0" fmla="*/ 353313 w 523729"/>
                          <a:gd name="connsiteY0" fmla="*/ 1069888 h 1069888"/>
                          <a:gd name="connsiteX1" fmla="*/ 24707 w 523729"/>
                          <a:gd name="connsiteY1" fmla="*/ 548745 h 1069888"/>
                          <a:gd name="connsiteX2" fmla="*/ 20743 w 523729"/>
                          <a:gd name="connsiteY2" fmla="*/ 536956 h 1069888"/>
                          <a:gd name="connsiteX3" fmla="*/ 8707 w 523729"/>
                          <a:gd name="connsiteY3" fmla="*/ 519105 h 1069888"/>
                          <a:gd name="connsiteX4" fmla="*/ 0 w 523729"/>
                          <a:gd name="connsiteY4" fmla="*/ 475977 h 1069888"/>
                          <a:gd name="connsiteX5" fmla="*/ 0 w 523729"/>
                          <a:gd name="connsiteY5" fmla="*/ 110798 h 1069888"/>
                          <a:gd name="connsiteX6" fmla="*/ 110798 w 523729"/>
                          <a:gd name="connsiteY6" fmla="*/ 0 h 1069888"/>
                          <a:gd name="connsiteX7" fmla="*/ 153926 w 523729"/>
                          <a:gd name="connsiteY7" fmla="*/ 8707 h 1069888"/>
                          <a:gd name="connsiteX8" fmla="*/ 221596 w 523729"/>
                          <a:gd name="connsiteY8" fmla="*/ 110798 h 1069888"/>
                          <a:gd name="connsiteX9" fmla="*/ 221596 w 523729"/>
                          <a:gd name="connsiteY9" fmla="*/ 446574 h 1069888"/>
                          <a:gd name="connsiteX10" fmla="*/ 523729 w 523729"/>
                          <a:gd name="connsiteY10" fmla="*/ 941335 h 1069888"/>
                          <a:gd name="connsiteX0" fmla="*/ 353313 w 531241"/>
                          <a:gd name="connsiteY0" fmla="*/ 1069888 h 1069888"/>
                          <a:gd name="connsiteX1" fmla="*/ 24707 w 531241"/>
                          <a:gd name="connsiteY1" fmla="*/ 548745 h 1069888"/>
                          <a:gd name="connsiteX2" fmla="*/ 20743 w 531241"/>
                          <a:gd name="connsiteY2" fmla="*/ 536956 h 1069888"/>
                          <a:gd name="connsiteX3" fmla="*/ 8707 w 531241"/>
                          <a:gd name="connsiteY3" fmla="*/ 519105 h 1069888"/>
                          <a:gd name="connsiteX4" fmla="*/ 0 w 531241"/>
                          <a:gd name="connsiteY4" fmla="*/ 475977 h 1069888"/>
                          <a:gd name="connsiteX5" fmla="*/ 0 w 531241"/>
                          <a:gd name="connsiteY5" fmla="*/ 110798 h 1069888"/>
                          <a:gd name="connsiteX6" fmla="*/ 110798 w 531241"/>
                          <a:gd name="connsiteY6" fmla="*/ 0 h 1069888"/>
                          <a:gd name="connsiteX7" fmla="*/ 153926 w 531241"/>
                          <a:gd name="connsiteY7" fmla="*/ 8707 h 1069888"/>
                          <a:gd name="connsiteX8" fmla="*/ 221596 w 531241"/>
                          <a:gd name="connsiteY8" fmla="*/ 110798 h 1069888"/>
                          <a:gd name="connsiteX9" fmla="*/ 221596 w 531241"/>
                          <a:gd name="connsiteY9" fmla="*/ 446574 h 1069888"/>
                          <a:gd name="connsiteX10" fmla="*/ 531241 w 531241"/>
                          <a:gd name="connsiteY10" fmla="*/ 934674 h 1069888"/>
                          <a:gd name="connsiteX0" fmla="*/ 353313 w 512067"/>
                          <a:gd name="connsiteY0" fmla="*/ 1069888 h 1069888"/>
                          <a:gd name="connsiteX1" fmla="*/ 24707 w 512067"/>
                          <a:gd name="connsiteY1" fmla="*/ 548745 h 1069888"/>
                          <a:gd name="connsiteX2" fmla="*/ 20743 w 512067"/>
                          <a:gd name="connsiteY2" fmla="*/ 536956 h 1069888"/>
                          <a:gd name="connsiteX3" fmla="*/ 8707 w 512067"/>
                          <a:gd name="connsiteY3" fmla="*/ 519105 h 1069888"/>
                          <a:gd name="connsiteX4" fmla="*/ 0 w 512067"/>
                          <a:gd name="connsiteY4" fmla="*/ 475977 h 1069888"/>
                          <a:gd name="connsiteX5" fmla="*/ 0 w 512067"/>
                          <a:gd name="connsiteY5" fmla="*/ 110798 h 1069888"/>
                          <a:gd name="connsiteX6" fmla="*/ 110798 w 512067"/>
                          <a:gd name="connsiteY6" fmla="*/ 0 h 1069888"/>
                          <a:gd name="connsiteX7" fmla="*/ 153926 w 512067"/>
                          <a:gd name="connsiteY7" fmla="*/ 8707 h 1069888"/>
                          <a:gd name="connsiteX8" fmla="*/ 221596 w 512067"/>
                          <a:gd name="connsiteY8" fmla="*/ 110798 h 1069888"/>
                          <a:gd name="connsiteX9" fmla="*/ 221596 w 512067"/>
                          <a:gd name="connsiteY9" fmla="*/ 446574 h 1069888"/>
                          <a:gd name="connsiteX10" fmla="*/ 512067 w 512067"/>
                          <a:gd name="connsiteY10" fmla="*/ 863111 h 1069888"/>
                          <a:gd name="connsiteX0" fmla="*/ 314068 w 512067"/>
                          <a:gd name="connsiteY0" fmla="*/ 994987 h 994987"/>
                          <a:gd name="connsiteX1" fmla="*/ 24707 w 512067"/>
                          <a:gd name="connsiteY1" fmla="*/ 548745 h 994987"/>
                          <a:gd name="connsiteX2" fmla="*/ 20743 w 512067"/>
                          <a:gd name="connsiteY2" fmla="*/ 536956 h 994987"/>
                          <a:gd name="connsiteX3" fmla="*/ 8707 w 512067"/>
                          <a:gd name="connsiteY3" fmla="*/ 519105 h 994987"/>
                          <a:gd name="connsiteX4" fmla="*/ 0 w 512067"/>
                          <a:gd name="connsiteY4" fmla="*/ 475977 h 994987"/>
                          <a:gd name="connsiteX5" fmla="*/ 0 w 512067"/>
                          <a:gd name="connsiteY5" fmla="*/ 110798 h 994987"/>
                          <a:gd name="connsiteX6" fmla="*/ 110798 w 512067"/>
                          <a:gd name="connsiteY6" fmla="*/ 0 h 994987"/>
                          <a:gd name="connsiteX7" fmla="*/ 153926 w 512067"/>
                          <a:gd name="connsiteY7" fmla="*/ 8707 h 994987"/>
                          <a:gd name="connsiteX8" fmla="*/ 221596 w 512067"/>
                          <a:gd name="connsiteY8" fmla="*/ 110798 h 994987"/>
                          <a:gd name="connsiteX9" fmla="*/ 221596 w 512067"/>
                          <a:gd name="connsiteY9" fmla="*/ 446574 h 994987"/>
                          <a:gd name="connsiteX10" fmla="*/ 512067 w 512067"/>
                          <a:gd name="connsiteY10" fmla="*/ 863111 h 994987"/>
                          <a:gd name="connsiteX0" fmla="*/ 322551 w 512067"/>
                          <a:gd name="connsiteY0" fmla="*/ 1013633 h 1013633"/>
                          <a:gd name="connsiteX1" fmla="*/ 24707 w 512067"/>
                          <a:gd name="connsiteY1" fmla="*/ 548745 h 1013633"/>
                          <a:gd name="connsiteX2" fmla="*/ 20743 w 512067"/>
                          <a:gd name="connsiteY2" fmla="*/ 536956 h 1013633"/>
                          <a:gd name="connsiteX3" fmla="*/ 8707 w 512067"/>
                          <a:gd name="connsiteY3" fmla="*/ 519105 h 1013633"/>
                          <a:gd name="connsiteX4" fmla="*/ 0 w 512067"/>
                          <a:gd name="connsiteY4" fmla="*/ 475977 h 1013633"/>
                          <a:gd name="connsiteX5" fmla="*/ 0 w 512067"/>
                          <a:gd name="connsiteY5" fmla="*/ 110798 h 1013633"/>
                          <a:gd name="connsiteX6" fmla="*/ 110798 w 512067"/>
                          <a:gd name="connsiteY6" fmla="*/ 0 h 1013633"/>
                          <a:gd name="connsiteX7" fmla="*/ 153926 w 512067"/>
                          <a:gd name="connsiteY7" fmla="*/ 8707 h 1013633"/>
                          <a:gd name="connsiteX8" fmla="*/ 221596 w 512067"/>
                          <a:gd name="connsiteY8" fmla="*/ 110798 h 1013633"/>
                          <a:gd name="connsiteX9" fmla="*/ 221596 w 512067"/>
                          <a:gd name="connsiteY9" fmla="*/ 446574 h 1013633"/>
                          <a:gd name="connsiteX10" fmla="*/ 512067 w 512067"/>
                          <a:gd name="connsiteY10" fmla="*/ 863111 h 1013633"/>
                          <a:gd name="connsiteX0" fmla="*/ 322551 w 512067"/>
                          <a:gd name="connsiteY0" fmla="*/ 1013633 h 1013633"/>
                          <a:gd name="connsiteX1" fmla="*/ 24707 w 512067"/>
                          <a:gd name="connsiteY1" fmla="*/ 548745 h 1013633"/>
                          <a:gd name="connsiteX2" fmla="*/ 20743 w 512067"/>
                          <a:gd name="connsiteY2" fmla="*/ 536956 h 1013633"/>
                          <a:gd name="connsiteX3" fmla="*/ 8707 w 512067"/>
                          <a:gd name="connsiteY3" fmla="*/ 519105 h 1013633"/>
                          <a:gd name="connsiteX4" fmla="*/ 0 w 512067"/>
                          <a:gd name="connsiteY4" fmla="*/ 475977 h 1013633"/>
                          <a:gd name="connsiteX5" fmla="*/ 0 w 512067"/>
                          <a:gd name="connsiteY5" fmla="*/ 110798 h 1013633"/>
                          <a:gd name="connsiteX6" fmla="*/ 110798 w 512067"/>
                          <a:gd name="connsiteY6" fmla="*/ 0 h 1013633"/>
                          <a:gd name="connsiteX7" fmla="*/ 153926 w 512067"/>
                          <a:gd name="connsiteY7" fmla="*/ 8707 h 1013633"/>
                          <a:gd name="connsiteX8" fmla="*/ 221596 w 512067"/>
                          <a:gd name="connsiteY8" fmla="*/ 110798 h 1013633"/>
                          <a:gd name="connsiteX9" fmla="*/ 221596 w 512067"/>
                          <a:gd name="connsiteY9" fmla="*/ 446574 h 1013633"/>
                          <a:gd name="connsiteX10" fmla="*/ 512067 w 512067"/>
                          <a:gd name="connsiteY10" fmla="*/ 863111 h 101363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512067" h="1013633">
                            <a:moveTo>
                              <a:pt x="322551" y="1013633"/>
                            </a:moveTo>
                            <a:lnTo>
                              <a:pt x="24707" y="548745"/>
                            </a:lnTo>
                            <a:lnTo>
                              <a:pt x="20743" y="536956"/>
                            </a:lnTo>
                            <a:lnTo>
                              <a:pt x="8707" y="519105"/>
                            </a:lnTo>
                            <a:cubicBezTo>
                              <a:pt x="3100" y="505849"/>
                              <a:pt x="0" y="491275"/>
                              <a:pt x="0" y="475977"/>
                            </a:cubicBezTo>
                            <a:lnTo>
                              <a:pt x="0" y="110798"/>
                            </a:lnTo>
                            <a:cubicBezTo>
                              <a:pt x="0" y="49606"/>
                              <a:pt x="49606" y="0"/>
                              <a:pt x="110798" y="0"/>
                            </a:cubicBezTo>
                            <a:cubicBezTo>
                              <a:pt x="126096" y="0"/>
                              <a:pt x="140670" y="3100"/>
                              <a:pt x="153926" y="8707"/>
                            </a:cubicBezTo>
                            <a:cubicBezTo>
                              <a:pt x="193693" y="25527"/>
                              <a:pt x="221596" y="64904"/>
                              <a:pt x="221596" y="110798"/>
                            </a:cubicBezTo>
                            <a:lnTo>
                              <a:pt x="221596" y="446574"/>
                            </a:lnTo>
                            <a:cubicBezTo>
                              <a:pt x="274906" y="596789"/>
                              <a:pt x="512067" y="863111"/>
                              <a:pt x="512067" y="863111"/>
                            </a:cubicBezTo>
                          </a:path>
                        </a:pathLst>
                      </a:cu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46" name="フリーフォーム: 図形 445">
                        <a:extLst>
                          <a:ext uri="{FF2B5EF4-FFF2-40B4-BE49-F238E27FC236}">
                            <a16:creationId xmlns:a16="http://schemas.microsoft.com/office/drawing/2014/main" id="{B429C263-1695-4638-9A61-21DFFD979538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600166" y="3601008"/>
                        <a:ext cx="94380" cy="457538"/>
                      </a:xfrm>
                      <a:custGeom>
                        <a:avLst/>
                        <a:gdLst>
                          <a:gd name="connsiteX0" fmla="*/ 22876 w 88125"/>
                          <a:gd name="connsiteY0" fmla="*/ 4618 h 438031"/>
                          <a:gd name="connsiteX1" fmla="*/ 88125 w 88125"/>
                          <a:gd name="connsiteY1" fmla="*/ 103057 h 438031"/>
                          <a:gd name="connsiteX2" fmla="*/ 88125 w 88125"/>
                          <a:gd name="connsiteY2" fmla="*/ 425062 h 438031"/>
                          <a:gd name="connsiteX3" fmla="*/ 51446 w 88125"/>
                          <a:gd name="connsiteY3" fmla="*/ 438031 h 438031"/>
                          <a:gd name="connsiteX4" fmla="*/ 49728 w 88125"/>
                          <a:gd name="connsiteY4" fmla="*/ 435242 h 438031"/>
                          <a:gd name="connsiteX5" fmla="*/ 53619 w 88125"/>
                          <a:gd name="connsiteY5" fmla="*/ 91383 h 438031"/>
                          <a:gd name="connsiteX6" fmla="*/ 14742 w 88125"/>
                          <a:gd name="connsiteY6" fmla="*/ 8944 h 438031"/>
                          <a:gd name="connsiteX7" fmla="*/ 0 w 88125"/>
                          <a:gd name="connsiteY7" fmla="*/ 0 h 4380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88125" h="438031">
                            <a:moveTo>
                              <a:pt x="22876" y="4618"/>
                            </a:moveTo>
                            <a:cubicBezTo>
                              <a:pt x="61220" y="20837"/>
                              <a:pt x="88125" y="58805"/>
                              <a:pt x="88125" y="103057"/>
                            </a:cubicBezTo>
                            <a:lnTo>
                              <a:pt x="88125" y="425062"/>
                            </a:lnTo>
                            <a:lnTo>
                              <a:pt x="51446" y="438031"/>
                            </a:lnTo>
                            <a:lnTo>
                              <a:pt x="49728" y="435242"/>
                            </a:lnTo>
                            <a:lnTo>
                              <a:pt x="53619" y="91383"/>
                            </a:lnTo>
                            <a:cubicBezTo>
                              <a:pt x="53619" y="58194"/>
                              <a:pt x="38485" y="28539"/>
                              <a:pt x="14742" y="8944"/>
                            </a:cubicBez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FFFFFF">
                          <a:alpha val="4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47" name="四角形: 上の 2 つの角を丸める 109">
                        <a:extLst>
                          <a:ext uri="{FF2B5EF4-FFF2-40B4-BE49-F238E27FC236}">
                            <a16:creationId xmlns:a16="http://schemas.microsoft.com/office/drawing/2014/main" id="{67C4AC47-0EF6-468C-ADEA-6FC450B1D074}"/>
                          </a:ext>
                        </a:extLst>
                      </p:cNvPr>
                      <p:cNvSpPr/>
                      <p:nvPr/>
                    </p:nvSpPr>
                    <p:spPr>
                      <a:xfrm rot="12177584">
                        <a:off x="806525" y="4318275"/>
                        <a:ext cx="535643" cy="79176"/>
                      </a:xfrm>
                      <a:custGeom>
                        <a:avLst/>
                        <a:gdLst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473274 w 473274"/>
                          <a:gd name="connsiteY4" fmla="*/ 79078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91305"/>
                          <a:gd name="connsiteX1" fmla="*/ 433735 w 473274"/>
                          <a:gd name="connsiteY1" fmla="*/ 0 h 91305"/>
                          <a:gd name="connsiteX2" fmla="*/ 473274 w 473274"/>
                          <a:gd name="connsiteY2" fmla="*/ 39539 h 91305"/>
                          <a:gd name="connsiteX3" fmla="*/ 473274 w 473274"/>
                          <a:gd name="connsiteY3" fmla="*/ 79078 h 91305"/>
                          <a:gd name="connsiteX4" fmla="*/ 306045 w 473274"/>
                          <a:gd name="connsiteY4" fmla="*/ 91305 h 91305"/>
                          <a:gd name="connsiteX5" fmla="*/ 0 w 473274"/>
                          <a:gd name="connsiteY5" fmla="*/ 79078 h 91305"/>
                          <a:gd name="connsiteX6" fmla="*/ 0 w 473274"/>
                          <a:gd name="connsiteY6" fmla="*/ 79078 h 91305"/>
                          <a:gd name="connsiteX7" fmla="*/ 0 w 473274"/>
                          <a:gd name="connsiteY7" fmla="*/ 39539 h 91305"/>
                          <a:gd name="connsiteX8" fmla="*/ 39539 w 473274"/>
                          <a:gd name="connsiteY8" fmla="*/ 0 h 91305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7422 w 473274"/>
                          <a:gd name="connsiteY4" fmla="*/ 51413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7422 w 473274"/>
                          <a:gd name="connsiteY4" fmla="*/ 51413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5290 w 473274"/>
                          <a:gd name="connsiteY4" fmla="*/ 62661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5290 w 473274"/>
                          <a:gd name="connsiteY4" fmla="*/ 62661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26519 w 473274"/>
                          <a:gd name="connsiteY4" fmla="*/ 66377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51272 w 485007"/>
                          <a:gd name="connsiteY0" fmla="*/ 0 h 79078"/>
                          <a:gd name="connsiteX1" fmla="*/ 445468 w 485007"/>
                          <a:gd name="connsiteY1" fmla="*/ 0 h 79078"/>
                          <a:gd name="connsiteX2" fmla="*/ 485007 w 485007"/>
                          <a:gd name="connsiteY2" fmla="*/ 39539 h 79078"/>
                          <a:gd name="connsiteX3" fmla="*/ 485007 w 485007"/>
                          <a:gd name="connsiteY3" fmla="*/ 79078 h 79078"/>
                          <a:gd name="connsiteX4" fmla="*/ 238252 w 485007"/>
                          <a:gd name="connsiteY4" fmla="*/ 66377 h 79078"/>
                          <a:gd name="connsiteX5" fmla="*/ 11733 w 485007"/>
                          <a:gd name="connsiteY5" fmla="*/ 79078 h 79078"/>
                          <a:gd name="connsiteX6" fmla="*/ 11733 w 485007"/>
                          <a:gd name="connsiteY6" fmla="*/ 79078 h 79078"/>
                          <a:gd name="connsiteX7" fmla="*/ 0 w 485007"/>
                          <a:gd name="connsiteY7" fmla="*/ 39808 h 79078"/>
                          <a:gd name="connsiteX8" fmla="*/ 51272 w 485007"/>
                          <a:gd name="connsiteY8" fmla="*/ 0 h 79078"/>
                          <a:gd name="connsiteX0" fmla="*/ 51272 w 485007"/>
                          <a:gd name="connsiteY0" fmla="*/ 0 h 79078"/>
                          <a:gd name="connsiteX1" fmla="*/ 445468 w 485007"/>
                          <a:gd name="connsiteY1" fmla="*/ 0 h 79078"/>
                          <a:gd name="connsiteX2" fmla="*/ 485007 w 485007"/>
                          <a:gd name="connsiteY2" fmla="*/ 39539 h 79078"/>
                          <a:gd name="connsiteX3" fmla="*/ 485007 w 485007"/>
                          <a:gd name="connsiteY3" fmla="*/ 79078 h 79078"/>
                          <a:gd name="connsiteX4" fmla="*/ 238252 w 485007"/>
                          <a:gd name="connsiteY4" fmla="*/ 66377 h 79078"/>
                          <a:gd name="connsiteX5" fmla="*/ 11733 w 485007"/>
                          <a:gd name="connsiteY5" fmla="*/ 79078 h 79078"/>
                          <a:gd name="connsiteX6" fmla="*/ 0 w 485007"/>
                          <a:gd name="connsiteY6" fmla="*/ 39808 h 79078"/>
                          <a:gd name="connsiteX7" fmla="*/ 51272 w 485007"/>
                          <a:gd name="connsiteY7" fmla="*/ 0 h 79078"/>
                          <a:gd name="connsiteX0" fmla="*/ 56437 w 490172"/>
                          <a:gd name="connsiteY0" fmla="*/ 0 h 82055"/>
                          <a:gd name="connsiteX1" fmla="*/ 450633 w 490172"/>
                          <a:gd name="connsiteY1" fmla="*/ 0 h 82055"/>
                          <a:gd name="connsiteX2" fmla="*/ 490172 w 490172"/>
                          <a:gd name="connsiteY2" fmla="*/ 39539 h 82055"/>
                          <a:gd name="connsiteX3" fmla="*/ 490172 w 490172"/>
                          <a:gd name="connsiteY3" fmla="*/ 79078 h 82055"/>
                          <a:gd name="connsiteX4" fmla="*/ 243417 w 490172"/>
                          <a:gd name="connsiteY4" fmla="*/ 66377 h 82055"/>
                          <a:gd name="connsiteX5" fmla="*/ 16898 w 490172"/>
                          <a:gd name="connsiteY5" fmla="*/ 79078 h 82055"/>
                          <a:gd name="connsiteX6" fmla="*/ 5165 w 490172"/>
                          <a:gd name="connsiteY6" fmla="*/ 39808 h 82055"/>
                          <a:gd name="connsiteX7" fmla="*/ 56437 w 490172"/>
                          <a:gd name="connsiteY7" fmla="*/ 0 h 8205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490172" h="82055">
                            <a:moveTo>
                              <a:pt x="56437" y="0"/>
                            </a:moveTo>
                            <a:lnTo>
                              <a:pt x="450633" y="0"/>
                            </a:lnTo>
                            <a:cubicBezTo>
                              <a:pt x="472470" y="0"/>
                              <a:pt x="490172" y="17702"/>
                              <a:pt x="490172" y="39539"/>
                            </a:cubicBezTo>
                            <a:lnTo>
                              <a:pt x="490172" y="79078"/>
                            </a:lnTo>
                            <a:cubicBezTo>
                              <a:pt x="411555" y="69856"/>
                              <a:pt x="411744" y="64197"/>
                              <a:pt x="243417" y="66377"/>
                            </a:cubicBezTo>
                            <a:cubicBezTo>
                              <a:pt x="75090" y="68557"/>
                              <a:pt x="49040" y="89726"/>
                              <a:pt x="16898" y="79078"/>
                            </a:cubicBezTo>
                            <a:cubicBezTo>
                              <a:pt x="-15244" y="68430"/>
                              <a:pt x="9076" y="52898"/>
                              <a:pt x="5165" y="39808"/>
                            </a:cubicBezTo>
                            <a:cubicBezTo>
                              <a:pt x="5165" y="17971"/>
                              <a:pt x="34600" y="0"/>
                              <a:pt x="56437" y="0"/>
                            </a:cubicBezTo>
                            <a:close/>
                          </a:path>
                        </a:pathLst>
                      </a:custGeom>
                      <a:solidFill>
                        <a:srgbClr val="000000">
                          <a:alpha val="2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48" name="フリーフォーム: 図形 447">
                        <a:extLst>
                          <a:ext uri="{FF2B5EF4-FFF2-40B4-BE49-F238E27FC236}">
                            <a16:creationId xmlns:a16="http://schemas.microsoft.com/office/drawing/2014/main" id="{680E6526-2166-4764-A2C0-60671B300480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613503" y="3714073"/>
                        <a:ext cx="558484" cy="1102095"/>
                      </a:xfrm>
                      <a:custGeom>
                        <a:avLst/>
                        <a:gdLst>
                          <a:gd name="connsiteX0" fmla="*/ 153926 w 525860"/>
                          <a:gd name="connsiteY0" fmla="*/ 8707 h 1084373"/>
                          <a:gd name="connsiteX1" fmla="*/ 221596 w 525860"/>
                          <a:gd name="connsiteY1" fmla="*/ 110798 h 1084373"/>
                          <a:gd name="connsiteX2" fmla="*/ 221596 w 525860"/>
                          <a:gd name="connsiteY2" fmla="*/ 446574 h 1084373"/>
                          <a:gd name="connsiteX3" fmla="*/ 525860 w 525860"/>
                          <a:gd name="connsiteY3" fmla="*/ 973575 h 1084373"/>
                          <a:gd name="connsiteX4" fmla="*/ 333952 w 525860"/>
                          <a:gd name="connsiteY4" fmla="*/ 1084373 h 1084373"/>
                          <a:gd name="connsiteX5" fmla="*/ 24707 w 525860"/>
                          <a:gd name="connsiteY5" fmla="*/ 548745 h 1084373"/>
                          <a:gd name="connsiteX6" fmla="*/ 20743 w 525860"/>
                          <a:gd name="connsiteY6" fmla="*/ 536956 h 1084373"/>
                          <a:gd name="connsiteX7" fmla="*/ 8707 w 525860"/>
                          <a:gd name="connsiteY7" fmla="*/ 519105 h 1084373"/>
                          <a:gd name="connsiteX8" fmla="*/ 0 w 525860"/>
                          <a:gd name="connsiteY8" fmla="*/ 475977 h 1084373"/>
                          <a:gd name="connsiteX9" fmla="*/ 0 w 525860"/>
                          <a:gd name="connsiteY9" fmla="*/ 110798 h 1084373"/>
                          <a:gd name="connsiteX10" fmla="*/ 110798 w 525860"/>
                          <a:gd name="connsiteY10" fmla="*/ 0 h 1084373"/>
                          <a:gd name="connsiteX11" fmla="*/ 153926 w 525860"/>
                          <a:gd name="connsiteY11" fmla="*/ 8707 h 1084373"/>
                          <a:gd name="connsiteX0" fmla="*/ 525860 w 617300"/>
                          <a:gd name="connsiteY0" fmla="*/ 973575 h 1084373"/>
                          <a:gd name="connsiteX1" fmla="*/ 333952 w 617300"/>
                          <a:gd name="connsiteY1" fmla="*/ 1084373 h 1084373"/>
                          <a:gd name="connsiteX2" fmla="*/ 24707 w 617300"/>
                          <a:gd name="connsiteY2" fmla="*/ 548745 h 1084373"/>
                          <a:gd name="connsiteX3" fmla="*/ 20743 w 617300"/>
                          <a:gd name="connsiteY3" fmla="*/ 536956 h 1084373"/>
                          <a:gd name="connsiteX4" fmla="*/ 8707 w 617300"/>
                          <a:gd name="connsiteY4" fmla="*/ 519105 h 1084373"/>
                          <a:gd name="connsiteX5" fmla="*/ 0 w 617300"/>
                          <a:gd name="connsiteY5" fmla="*/ 475977 h 1084373"/>
                          <a:gd name="connsiteX6" fmla="*/ 0 w 617300"/>
                          <a:gd name="connsiteY6" fmla="*/ 110798 h 1084373"/>
                          <a:gd name="connsiteX7" fmla="*/ 110798 w 617300"/>
                          <a:gd name="connsiteY7" fmla="*/ 0 h 1084373"/>
                          <a:gd name="connsiteX8" fmla="*/ 153926 w 617300"/>
                          <a:gd name="connsiteY8" fmla="*/ 8707 h 1084373"/>
                          <a:gd name="connsiteX9" fmla="*/ 221596 w 617300"/>
                          <a:gd name="connsiteY9" fmla="*/ 110798 h 1084373"/>
                          <a:gd name="connsiteX10" fmla="*/ 221596 w 617300"/>
                          <a:gd name="connsiteY10" fmla="*/ 446574 h 1084373"/>
                          <a:gd name="connsiteX11" fmla="*/ 617300 w 617300"/>
                          <a:gd name="connsiteY11" fmla="*/ 1065015 h 1084373"/>
                          <a:gd name="connsiteX0" fmla="*/ 333952 w 617300"/>
                          <a:gd name="connsiteY0" fmla="*/ 1084373 h 1084373"/>
                          <a:gd name="connsiteX1" fmla="*/ 24707 w 617300"/>
                          <a:gd name="connsiteY1" fmla="*/ 548745 h 1084373"/>
                          <a:gd name="connsiteX2" fmla="*/ 20743 w 617300"/>
                          <a:gd name="connsiteY2" fmla="*/ 536956 h 1084373"/>
                          <a:gd name="connsiteX3" fmla="*/ 8707 w 617300"/>
                          <a:gd name="connsiteY3" fmla="*/ 519105 h 1084373"/>
                          <a:gd name="connsiteX4" fmla="*/ 0 w 617300"/>
                          <a:gd name="connsiteY4" fmla="*/ 475977 h 1084373"/>
                          <a:gd name="connsiteX5" fmla="*/ 0 w 617300"/>
                          <a:gd name="connsiteY5" fmla="*/ 110798 h 1084373"/>
                          <a:gd name="connsiteX6" fmla="*/ 110798 w 617300"/>
                          <a:gd name="connsiteY6" fmla="*/ 0 h 1084373"/>
                          <a:gd name="connsiteX7" fmla="*/ 153926 w 617300"/>
                          <a:gd name="connsiteY7" fmla="*/ 8707 h 1084373"/>
                          <a:gd name="connsiteX8" fmla="*/ 221596 w 617300"/>
                          <a:gd name="connsiteY8" fmla="*/ 110798 h 1084373"/>
                          <a:gd name="connsiteX9" fmla="*/ 221596 w 617300"/>
                          <a:gd name="connsiteY9" fmla="*/ 446574 h 1084373"/>
                          <a:gd name="connsiteX10" fmla="*/ 617300 w 617300"/>
                          <a:gd name="connsiteY10" fmla="*/ 1065015 h 1084373"/>
                          <a:gd name="connsiteX0" fmla="*/ 333952 w 490650"/>
                          <a:gd name="connsiteY0" fmla="*/ 1084373 h 1084373"/>
                          <a:gd name="connsiteX1" fmla="*/ 24707 w 490650"/>
                          <a:gd name="connsiteY1" fmla="*/ 548745 h 1084373"/>
                          <a:gd name="connsiteX2" fmla="*/ 20743 w 490650"/>
                          <a:gd name="connsiteY2" fmla="*/ 536956 h 1084373"/>
                          <a:gd name="connsiteX3" fmla="*/ 8707 w 490650"/>
                          <a:gd name="connsiteY3" fmla="*/ 519105 h 1084373"/>
                          <a:gd name="connsiteX4" fmla="*/ 0 w 490650"/>
                          <a:gd name="connsiteY4" fmla="*/ 475977 h 1084373"/>
                          <a:gd name="connsiteX5" fmla="*/ 0 w 490650"/>
                          <a:gd name="connsiteY5" fmla="*/ 110798 h 1084373"/>
                          <a:gd name="connsiteX6" fmla="*/ 110798 w 490650"/>
                          <a:gd name="connsiteY6" fmla="*/ 0 h 1084373"/>
                          <a:gd name="connsiteX7" fmla="*/ 153926 w 490650"/>
                          <a:gd name="connsiteY7" fmla="*/ 8707 h 1084373"/>
                          <a:gd name="connsiteX8" fmla="*/ 221596 w 490650"/>
                          <a:gd name="connsiteY8" fmla="*/ 110798 h 1084373"/>
                          <a:gd name="connsiteX9" fmla="*/ 221596 w 490650"/>
                          <a:gd name="connsiteY9" fmla="*/ 446574 h 1084373"/>
                          <a:gd name="connsiteX10" fmla="*/ 490650 w 490650"/>
                          <a:gd name="connsiteY10" fmla="*/ 852579 h 1084373"/>
                          <a:gd name="connsiteX0" fmla="*/ 347730 w 490650"/>
                          <a:gd name="connsiteY0" fmla="*/ 997008 h 997008"/>
                          <a:gd name="connsiteX1" fmla="*/ 24707 w 490650"/>
                          <a:gd name="connsiteY1" fmla="*/ 548745 h 997008"/>
                          <a:gd name="connsiteX2" fmla="*/ 20743 w 490650"/>
                          <a:gd name="connsiteY2" fmla="*/ 536956 h 997008"/>
                          <a:gd name="connsiteX3" fmla="*/ 8707 w 490650"/>
                          <a:gd name="connsiteY3" fmla="*/ 519105 h 997008"/>
                          <a:gd name="connsiteX4" fmla="*/ 0 w 490650"/>
                          <a:gd name="connsiteY4" fmla="*/ 475977 h 997008"/>
                          <a:gd name="connsiteX5" fmla="*/ 0 w 490650"/>
                          <a:gd name="connsiteY5" fmla="*/ 110798 h 997008"/>
                          <a:gd name="connsiteX6" fmla="*/ 110798 w 490650"/>
                          <a:gd name="connsiteY6" fmla="*/ 0 h 997008"/>
                          <a:gd name="connsiteX7" fmla="*/ 153926 w 490650"/>
                          <a:gd name="connsiteY7" fmla="*/ 8707 h 997008"/>
                          <a:gd name="connsiteX8" fmla="*/ 221596 w 490650"/>
                          <a:gd name="connsiteY8" fmla="*/ 110798 h 997008"/>
                          <a:gd name="connsiteX9" fmla="*/ 221596 w 490650"/>
                          <a:gd name="connsiteY9" fmla="*/ 446574 h 997008"/>
                          <a:gd name="connsiteX10" fmla="*/ 490650 w 490650"/>
                          <a:gd name="connsiteY10" fmla="*/ 852579 h 997008"/>
                          <a:gd name="connsiteX0" fmla="*/ 347730 w 490650"/>
                          <a:gd name="connsiteY0" fmla="*/ 997008 h 997008"/>
                          <a:gd name="connsiteX1" fmla="*/ 24707 w 490650"/>
                          <a:gd name="connsiteY1" fmla="*/ 548745 h 997008"/>
                          <a:gd name="connsiteX2" fmla="*/ 20743 w 490650"/>
                          <a:gd name="connsiteY2" fmla="*/ 536956 h 997008"/>
                          <a:gd name="connsiteX3" fmla="*/ 8707 w 490650"/>
                          <a:gd name="connsiteY3" fmla="*/ 519105 h 997008"/>
                          <a:gd name="connsiteX4" fmla="*/ 0 w 490650"/>
                          <a:gd name="connsiteY4" fmla="*/ 475977 h 997008"/>
                          <a:gd name="connsiteX5" fmla="*/ 0 w 490650"/>
                          <a:gd name="connsiteY5" fmla="*/ 110798 h 997008"/>
                          <a:gd name="connsiteX6" fmla="*/ 110798 w 490650"/>
                          <a:gd name="connsiteY6" fmla="*/ 0 h 997008"/>
                          <a:gd name="connsiteX7" fmla="*/ 153926 w 490650"/>
                          <a:gd name="connsiteY7" fmla="*/ 8707 h 997008"/>
                          <a:gd name="connsiteX8" fmla="*/ 206146 w 490650"/>
                          <a:gd name="connsiteY8" fmla="*/ 131207 h 997008"/>
                          <a:gd name="connsiteX9" fmla="*/ 221596 w 490650"/>
                          <a:gd name="connsiteY9" fmla="*/ 446574 h 997008"/>
                          <a:gd name="connsiteX10" fmla="*/ 490650 w 490650"/>
                          <a:gd name="connsiteY10" fmla="*/ 852579 h 997008"/>
                          <a:gd name="connsiteX0" fmla="*/ 347730 w 465288"/>
                          <a:gd name="connsiteY0" fmla="*/ 997008 h 997008"/>
                          <a:gd name="connsiteX1" fmla="*/ 24707 w 465288"/>
                          <a:gd name="connsiteY1" fmla="*/ 548745 h 997008"/>
                          <a:gd name="connsiteX2" fmla="*/ 20743 w 465288"/>
                          <a:gd name="connsiteY2" fmla="*/ 536956 h 997008"/>
                          <a:gd name="connsiteX3" fmla="*/ 8707 w 465288"/>
                          <a:gd name="connsiteY3" fmla="*/ 519105 h 997008"/>
                          <a:gd name="connsiteX4" fmla="*/ 0 w 465288"/>
                          <a:gd name="connsiteY4" fmla="*/ 475977 h 997008"/>
                          <a:gd name="connsiteX5" fmla="*/ 0 w 465288"/>
                          <a:gd name="connsiteY5" fmla="*/ 110798 h 997008"/>
                          <a:gd name="connsiteX6" fmla="*/ 110798 w 465288"/>
                          <a:gd name="connsiteY6" fmla="*/ 0 h 997008"/>
                          <a:gd name="connsiteX7" fmla="*/ 153926 w 465288"/>
                          <a:gd name="connsiteY7" fmla="*/ 8707 h 997008"/>
                          <a:gd name="connsiteX8" fmla="*/ 206146 w 465288"/>
                          <a:gd name="connsiteY8" fmla="*/ 131207 h 997008"/>
                          <a:gd name="connsiteX9" fmla="*/ 221596 w 465288"/>
                          <a:gd name="connsiteY9" fmla="*/ 446574 h 997008"/>
                          <a:gd name="connsiteX10" fmla="*/ 465288 w 465288"/>
                          <a:gd name="connsiteY10" fmla="*/ 777445 h 997008"/>
                          <a:gd name="connsiteX0" fmla="*/ 347730 w 465288"/>
                          <a:gd name="connsiteY0" fmla="*/ 997008 h 997008"/>
                          <a:gd name="connsiteX1" fmla="*/ 285827 w 465288"/>
                          <a:gd name="connsiteY1" fmla="*/ 880043 h 997008"/>
                          <a:gd name="connsiteX2" fmla="*/ 24707 w 465288"/>
                          <a:gd name="connsiteY2" fmla="*/ 548745 h 997008"/>
                          <a:gd name="connsiteX3" fmla="*/ 20743 w 465288"/>
                          <a:gd name="connsiteY3" fmla="*/ 536956 h 997008"/>
                          <a:gd name="connsiteX4" fmla="*/ 8707 w 465288"/>
                          <a:gd name="connsiteY4" fmla="*/ 519105 h 997008"/>
                          <a:gd name="connsiteX5" fmla="*/ 0 w 465288"/>
                          <a:gd name="connsiteY5" fmla="*/ 475977 h 997008"/>
                          <a:gd name="connsiteX6" fmla="*/ 0 w 465288"/>
                          <a:gd name="connsiteY6" fmla="*/ 110798 h 997008"/>
                          <a:gd name="connsiteX7" fmla="*/ 110798 w 465288"/>
                          <a:gd name="connsiteY7" fmla="*/ 0 h 997008"/>
                          <a:gd name="connsiteX8" fmla="*/ 153926 w 465288"/>
                          <a:gd name="connsiteY8" fmla="*/ 8707 h 997008"/>
                          <a:gd name="connsiteX9" fmla="*/ 206146 w 465288"/>
                          <a:gd name="connsiteY9" fmla="*/ 131207 h 997008"/>
                          <a:gd name="connsiteX10" fmla="*/ 221596 w 465288"/>
                          <a:gd name="connsiteY10" fmla="*/ 446574 h 997008"/>
                          <a:gd name="connsiteX11" fmla="*/ 465288 w 465288"/>
                          <a:gd name="connsiteY11" fmla="*/ 777445 h 997008"/>
                          <a:gd name="connsiteX0" fmla="*/ 285827 w 465288"/>
                          <a:gd name="connsiteY0" fmla="*/ 880043 h 880043"/>
                          <a:gd name="connsiteX1" fmla="*/ 24707 w 465288"/>
                          <a:gd name="connsiteY1" fmla="*/ 548745 h 880043"/>
                          <a:gd name="connsiteX2" fmla="*/ 20743 w 465288"/>
                          <a:gd name="connsiteY2" fmla="*/ 536956 h 880043"/>
                          <a:gd name="connsiteX3" fmla="*/ 8707 w 465288"/>
                          <a:gd name="connsiteY3" fmla="*/ 519105 h 880043"/>
                          <a:gd name="connsiteX4" fmla="*/ 0 w 465288"/>
                          <a:gd name="connsiteY4" fmla="*/ 475977 h 880043"/>
                          <a:gd name="connsiteX5" fmla="*/ 0 w 465288"/>
                          <a:gd name="connsiteY5" fmla="*/ 110798 h 880043"/>
                          <a:gd name="connsiteX6" fmla="*/ 110798 w 465288"/>
                          <a:gd name="connsiteY6" fmla="*/ 0 h 880043"/>
                          <a:gd name="connsiteX7" fmla="*/ 153926 w 465288"/>
                          <a:gd name="connsiteY7" fmla="*/ 8707 h 880043"/>
                          <a:gd name="connsiteX8" fmla="*/ 206146 w 465288"/>
                          <a:gd name="connsiteY8" fmla="*/ 131207 h 880043"/>
                          <a:gd name="connsiteX9" fmla="*/ 221596 w 465288"/>
                          <a:gd name="connsiteY9" fmla="*/ 446574 h 880043"/>
                          <a:gd name="connsiteX10" fmla="*/ 465288 w 465288"/>
                          <a:gd name="connsiteY10" fmla="*/ 777445 h 880043"/>
                          <a:gd name="connsiteX0" fmla="*/ 323096 w 465288"/>
                          <a:gd name="connsiteY0" fmla="*/ 934556 h 934556"/>
                          <a:gd name="connsiteX1" fmla="*/ 24707 w 465288"/>
                          <a:gd name="connsiteY1" fmla="*/ 548745 h 934556"/>
                          <a:gd name="connsiteX2" fmla="*/ 20743 w 465288"/>
                          <a:gd name="connsiteY2" fmla="*/ 536956 h 934556"/>
                          <a:gd name="connsiteX3" fmla="*/ 8707 w 465288"/>
                          <a:gd name="connsiteY3" fmla="*/ 519105 h 934556"/>
                          <a:gd name="connsiteX4" fmla="*/ 0 w 465288"/>
                          <a:gd name="connsiteY4" fmla="*/ 475977 h 934556"/>
                          <a:gd name="connsiteX5" fmla="*/ 0 w 465288"/>
                          <a:gd name="connsiteY5" fmla="*/ 110798 h 934556"/>
                          <a:gd name="connsiteX6" fmla="*/ 110798 w 465288"/>
                          <a:gd name="connsiteY6" fmla="*/ 0 h 934556"/>
                          <a:gd name="connsiteX7" fmla="*/ 153926 w 465288"/>
                          <a:gd name="connsiteY7" fmla="*/ 8707 h 934556"/>
                          <a:gd name="connsiteX8" fmla="*/ 206146 w 465288"/>
                          <a:gd name="connsiteY8" fmla="*/ 131207 h 934556"/>
                          <a:gd name="connsiteX9" fmla="*/ 221596 w 465288"/>
                          <a:gd name="connsiteY9" fmla="*/ 446574 h 934556"/>
                          <a:gd name="connsiteX10" fmla="*/ 465288 w 465288"/>
                          <a:gd name="connsiteY10" fmla="*/ 777445 h 934556"/>
                          <a:gd name="connsiteX0" fmla="*/ 299949 w 465288"/>
                          <a:gd name="connsiteY0" fmla="*/ 914214 h 914214"/>
                          <a:gd name="connsiteX1" fmla="*/ 24707 w 465288"/>
                          <a:gd name="connsiteY1" fmla="*/ 548745 h 914214"/>
                          <a:gd name="connsiteX2" fmla="*/ 20743 w 465288"/>
                          <a:gd name="connsiteY2" fmla="*/ 536956 h 914214"/>
                          <a:gd name="connsiteX3" fmla="*/ 8707 w 465288"/>
                          <a:gd name="connsiteY3" fmla="*/ 519105 h 914214"/>
                          <a:gd name="connsiteX4" fmla="*/ 0 w 465288"/>
                          <a:gd name="connsiteY4" fmla="*/ 475977 h 914214"/>
                          <a:gd name="connsiteX5" fmla="*/ 0 w 465288"/>
                          <a:gd name="connsiteY5" fmla="*/ 110798 h 914214"/>
                          <a:gd name="connsiteX6" fmla="*/ 110798 w 465288"/>
                          <a:gd name="connsiteY6" fmla="*/ 0 h 914214"/>
                          <a:gd name="connsiteX7" fmla="*/ 153926 w 465288"/>
                          <a:gd name="connsiteY7" fmla="*/ 8707 h 914214"/>
                          <a:gd name="connsiteX8" fmla="*/ 206146 w 465288"/>
                          <a:gd name="connsiteY8" fmla="*/ 131207 h 914214"/>
                          <a:gd name="connsiteX9" fmla="*/ 221596 w 465288"/>
                          <a:gd name="connsiteY9" fmla="*/ 446574 h 914214"/>
                          <a:gd name="connsiteX10" fmla="*/ 465288 w 465288"/>
                          <a:gd name="connsiteY10" fmla="*/ 777445 h 914214"/>
                          <a:gd name="connsiteX0" fmla="*/ 331351 w 465288"/>
                          <a:gd name="connsiteY0" fmla="*/ 932344 h 932344"/>
                          <a:gd name="connsiteX1" fmla="*/ 24707 w 465288"/>
                          <a:gd name="connsiteY1" fmla="*/ 548745 h 932344"/>
                          <a:gd name="connsiteX2" fmla="*/ 20743 w 465288"/>
                          <a:gd name="connsiteY2" fmla="*/ 536956 h 932344"/>
                          <a:gd name="connsiteX3" fmla="*/ 8707 w 465288"/>
                          <a:gd name="connsiteY3" fmla="*/ 519105 h 932344"/>
                          <a:gd name="connsiteX4" fmla="*/ 0 w 465288"/>
                          <a:gd name="connsiteY4" fmla="*/ 475977 h 932344"/>
                          <a:gd name="connsiteX5" fmla="*/ 0 w 465288"/>
                          <a:gd name="connsiteY5" fmla="*/ 110798 h 932344"/>
                          <a:gd name="connsiteX6" fmla="*/ 110798 w 465288"/>
                          <a:gd name="connsiteY6" fmla="*/ 0 h 932344"/>
                          <a:gd name="connsiteX7" fmla="*/ 153926 w 465288"/>
                          <a:gd name="connsiteY7" fmla="*/ 8707 h 932344"/>
                          <a:gd name="connsiteX8" fmla="*/ 206146 w 465288"/>
                          <a:gd name="connsiteY8" fmla="*/ 131207 h 932344"/>
                          <a:gd name="connsiteX9" fmla="*/ 221596 w 465288"/>
                          <a:gd name="connsiteY9" fmla="*/ 446574 h 932344"/>
                          <a:gd name="connsiteX10" fmla="*/ 465288 w 465288"/>
                          <a:gd name="connsiteY10" fmla="*/ 777445 h 932344"/>
                          <a:gd name="connsiteX0" fmla="*/ 331351 w 465288"/>
                          <a:gd name="connsiteY0" fmla="*/ 932344 h 932344"/>
                          <a:gd name="connsiteX1" fmla="*/ 24707 w 465288"/>
                          <a:gd name="connsiteY1" fmla="*/ 548745 h 932344"/>
                          <a:gd name="connsiteX2" fmla="*/ 20743 w 465288"/>
                          <a:gd name="connsiteY2" fmla="*/ 536956 h 932344"/>
                          <a:gd name="connsiteX3" fmla="*/ 8707 w 465288"/>
                          <a:gd name="connsiteY3" fmla="*/ 519105 h 932344"/>
                          <a:gd name="connsiteX4" fmla="*/ 0 w 465288"/>
                          <a:gd name="connsiteY4" fmla="*/ 475977 h 932344"/>
                          <a:gd name="connsiteX5" fmla="*/ 0 w 465288"/>
                          <a:gd name="connsiteY5" fmla="*/ 110798 h 932344"/>
                          <a:gd name="connsiteX6" fmla="*/ 110798 w 465288"/>
                          <a:gd name="connsiteY6" fmla="*/ 0 h 932344"/>
                          <a:gd name="connsiteX7" fmla="*/ 153926 w 465288"/>
                          <a:gd name="connsiteY7" fmla="*/ 8707 h 932344"/>
                          <a:gd name="connsiteX8" fmla="*/ 206146 w 465288"/>
                          <a:gd name="connsiteY8" fmla="*/ 131207 h 932344"/>
                          <a:gd name="connsiteX9" fmla="*/ 221596 w 465288"/>
                          <a:gd name="connsiteY9" fmla="*/ 446574 h 932344"/>
                          <a:gd name="connsiteX10" fmla="*/ 465288 w 465288"/>
                          <a:gd name="connsiteY10" fmla="*/ 777445 h 932344"/>
                          <a:gd name="connsiteX0" fmla="*/ 331351 w 465288"/>
                          <a:gd name="connsiteY0" fmla="*/ 932344 h 932344"/>
                          <a:gd name="connsiteX1" fmla="*/ 20743 w 465288"/>
                          <a:gd name="connsiteY1" fmla="*/ 536956 h 932344"/>
                          <a:gd name="connsiteX2" fmla="*/ 8707 w 465288"/>
                          <a:gd name="connsiteY2" fmla="*/ 519105 h 932344"/>
                          <a:gd name="connsiteX3" fmla="*/ 0 w 465288"/>
                          <a:gd name="connsiteY3" fmla="*/ 475977 h 932344"/>
                          <a:gd name="connsiteX4" fmla="*/ 0 w 465288"/>
                          <a:gd name="connsiteY4" fmla="*/ 110798 h 932344"/>
                          <a:gd name="connsiteX5" fmla="*/ 110798 w 465288"/>
                          <a:gd name="connsiteY5" fmla="*/ 0 h 932344"/>
                          <a:gd name="connsiteX6" fmla="*/ 153926 w 465288"/>
                          <a:gd name="connsiteY6" fmla="*/ 8707 h 932344"/>
                          <a:gd name="connsiteX7" fmla="*/ 206146 w 465288"/>
                          <a:gd name="connsiteY7" fmla="*/ 131207 h 932344"/>
                          <a:gd name="connsiteX8" fmla="*/ 221596 w 465288"/>
                          <a:gd name="connsiteY8" fmla="*/ 446574 h 932344"/>
                          <a:gd name="connsiteX9" fmla="*/ 465288 w 465288"/>
                          <a:gd name="connsiteY9" fmla="*/ 777445 h 932344"/>
                          <a:gd name="connsiteX0" fmla="*/ 331351 w 465288"/>
                          <a:gd name="connsiteY0" fmla="*/ 932344 h 932344"/>
                          <a:gd name="connsiteX1" fmla="*/ 8707 w 465288"/>
                          <a:gd name="connsiteY1" fmla="*/ 519105 h 932344"/>
                          <a:gd name="connsiteX2" fmla="*/ 0 w 465288"/>
                          <a:gd name="connsiteY2" fmla="*/ 475977 h 932344"/>
                          <a:gd name="connsiteX3" fmla="*/ 0 w 465288"/>
                          <a:gd name="connsiteY3" fmla="*/ 110798 h 932344"/>
                          <a:gd name="connsiteX4" fmla="*/ 110798 w 465288"/>
                          <a:gd name="connsiteY4" fmla="*/ 0 h 932344"/>
                          <a:gd name="connsiteX5" fmla="*/ 153926 w 465288"/>
                          <a:gd name="connsiteY5" fmla="*/ 8707 h 932344"/>
                          <a:gd name="connsiteX6" fmla="*/ 206146 w 465288"/>
                          <a:gd name="connsiteY6" fmla="*/ 131207 h 932344"/>
                          <a:gd name="connsiteX7" fmla="*/ 221596 w 465288"/>
                          <a:gd name="connsiteY7" fmla="*/ 446574 h 932344"/>
                          <a:gd name="connsiteX8" fmla="*/ 465288 w 465288"/>
                          <a:gd name="connsiteY8" fmla="*/ 777445 h 932344"/>
                          <a:gd name="connsiteX0" fmla="*/ 331351 w 465288"/>
                          <a:gd name="connsiteY0" fmla="*/ 932344 h 932344"/>
                          <a:gd name="connsiteX1" fmla="*/ 8707 w 465288"/>
                          <a:gd name="connsiteY1" fmla="*/ 519105 h 932344"/>
                          <a:gd name="connsiteX2" fmla="*/ 0 w 465288"/>
                          <a:gd name="connsiteY2" fmla="*/ 475977 h 932344"/>
                          <a:gd name="connsiteX3" fmla="*/ 0 w 465288"/>
                          <a:gd name="connsiteY3" fmla="*/ 110798 h 932344"/>
                          <a:gd name="connsiteX4" fmla="*/ 110798 w 465288"/>
                          <a:gd name="connsiteY4" fmla="*/ 0 h 932344"/>
                          <a:gd name="connsiteX5" fmla="*/ 153926 w 465288"/>
                          <a:gd name="connsiteY5" fmla="*/ 8707 h 932344"/>
                          <a:gd name="connsiteX6" fmla="*/ 206146 w 465288"/>
                          <a:gd name="connsiteY6" fmla="*/ 131207 h 932344"/>
                          <a:gd name="connsiteX7" fmla="*/ 221596 w 465288"/>
                          <a:gd name="connsiteY7" fmla="*/ 446574 h 932344"/>
                          <a:gd name="connsiteX8" fmla="*/ 465288 w 465288"/>
                          <a:gd name="connsiteY8" fmla="*/ 777445 h 932344"/>
                          <a:gd name="connsiteX0" fmla="*/ 331351 w 465288"/>
                          <a:gd name="connsiteY0" fmla="*/ 932344 h 932344"/>
                          <a:gd name="connsiteX1" fmla="*/ 8707 w 465288"/>
                          <a:gd name="connsiteY1" fmla="*/ 519105 h 932344"/>
                          <a:gd name="connsiteX2" fmla="*/ 0 w 465288"/>
                          <a:gd name="connsiteY2" fmla="*/ 475977 h 932344"/>
                          <a:gd name="connsiteX3" fmla="*/ 0 w 465288"/>
                          <a:gd name="connsiteY3" fmla="*/ 110798 h 932344"/>
                          <a:gd name="connsiteX4" fmla="*/ 110798 w 465288"/>
                          <a:gd name="connsiteY4" fmla="*/ 0 h 932344"/>
                          <a:gd name="connsiteX5" fmla="*/ 153926 w 465288"/>
                          <a:gd name="connsiteY5" fmla="*/ 8707 h 932344"/>
                          <a:gd name="connsiteX6" fmla="*/ 206146 w 465288"/>
                          <a:gd name="connsiteY6" fmla="*/ 131207 h 932344"/>
                          <a:gd name="connsiteX7" fmla="*/ 221596 w 465288"/>
                          <a:gd name="connsiteY7" fmla="*/ 446574 h 932344"/>
                          <a:gd name="connsiteX8" fmla="*/ 465288 w 465288"/>
                          <a:gd name="connsiteY8" fmla="*/ 777445 h 932344"/>
                          <a:gd name="connsiteX0" fmla="*/ 331351 w 472463"/>
                          <a:gd name="connsiteY0" fmla="*/ 932344 h 932344"/>
                          <a:gd name="connsiteX1" fmla="*/ 8707 w 472463"/>
                          <a:gd name="connsiteY1" fmla="*/ 519105 h 932344"/>
                          <a:gd name="connsiteX2" fmla="*/ 0 w 472463"/>
                          <a:gd name="connsiteY2" fmla="*/ 475977 h 932344"/>
                          <a:gd name="connsiteX3" fmla="*/ 0 w 472463"/>
                          <a:gd name="connsiteY3" fmla="*/ 110798 h 932344"/>
                          <a:gd name="connsiteX4" fmla="*/ 110798 w 472463"/>
                          <a:gd name="connsiteY4" fmla="*/ 0 h 932344"/>
                          <a:gd name="connsiteX5" fmla="*/ 153926 w 472463"/>
                          <a:gd name="connsiteY5" fmla="*/ 8707 h 932344"/>
                          <a:gd name="connsiteX6" fmla="*/ 206146 w 472463"/>
                          <a:gd name="connsiteY6" fmla="*/ 131207 h 932344"/>
                          <a:gd name="connsiteX7" fmla="*/ 221596 w 472463"/>
                          <a:gd name="connsiteY7" fmla="*/ 446574 h 932344"/>
                          <a:gd name="connsiteX8" fmla="*/ 472463 w 472463"/>
                          <a:gd name="connsiteY8" fmla="*/ 793220 h 932344"/>
                          <a:gd name="connsiteX0" fmla="*/ 331351 w 472463"/>
                          <a:gd name="connsiteY0" fmla="*/ 932344 h 932344"/>
                          <a:gd name="connsiteX1" fmla="*/ 8707 w 472463"/>
                          <a:gd name="connsiteY1" fmla="*/ 519105 h 932344"/>
                          <a:gd name="connsiteX2" fmla="*/ 0 w 472463"/>
                          <a:gd name="connsiteY2" fmla="*/ 475977 h 932344"/>
                          <a:gd name="connsiteX3" fmla="*/ 0 w 472463"/>
                          <a:gd name="connsiteY3" fmla="*/ 110798 h 932344"/>
                          <a:gd name="connsiteX4" fmla="*/ 110798 w 472463"/>
                          <a:gd name="connsiteY4" fmla="*/ 0 h 932344"/>
                          <a:gd name="connsiteX5" fmla="*/ 153926 w 472463"/>
                          <a:gd name="connsiteY5" fmla="*/ 8707 h 932344"/>
                          <a:gd name="connsiteX6" fmla="*/ 206146 w 472463"/>
                          <a:gd name="connsiteY6" fmla="*/ 131207 h 932344"/>
                          <a:gd name="connsiteX7" fmla="*/ 221596 w 472463"/>
                          <a:gd name="connsiteY7" fmla="*/ 446574 h 932344"/>
                          <a:gd name="connsiteX8" fmla="*/ 472463 w 472463"/>
                          <a:gd name="connsiteY8" fmla="*/ 793220 h 93234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472463" h="932344">
                            <a:moveTo>
                              <a:pt x="331351" y="932344"/>
                            </a:moveTo>
                            <a:cubicBezTo>
                              <a:pt x="198497" y="810228"/>
                              <a:pt x="90067" y="702211"/>
                              <a:pt x="8707" y="519105"/>
                            </a:cubicBezTo>
                            <a:cubicBezTo>
                              <a:pt x="3100" y="505849"/>
                              <a:pt x="0" y="491275"/>
                              <a:pt x="0" y="475977"/>
                            </a:cubicBezTo>
                            <a:lnTo>
                              <a:pt x="0" y="110798"/>
                            </a:lnTo>
                            <a:cubicBezTo>
                              <a:pt x="0" y="49606"/>
                              <a:pt x="49606" y="0"/>
                              <a:pt x="110798" y="0"/>
                            </a:cubicBezTo>
                            <a:cubicBezTo>
                              <a:pt x="126096" y="0"/>
                              <a:pt x="140670" y="3100"/>
                              <a:pt x="153926" y="8707"/>
                            </a:cubicBezTo>
                            <a:cubicBezTo>
                              <a:pt x="193693" y="25527"/>
                              <a:pt x="206146" y="85313"/>
                              <a:pt x="206146" y="131207"/>
                            </a:cubicBezTo>
                            <a:lnTo>
                              <a:pt x="221596" y="446574"/>
                            </a:lnTo>
                            <a:cubicBezTo>
                              <a:pt x="296776" y="623373"/>
                              <a:pt x="472463" y="793220"/>
                              <a:pt x="472463" y="793220"/>
                            </a:cubicBezTo>
                          </a:path>
                        </a:pathLst>
                      </a:cu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49" name="フリーフォーム: 図形 448">
                        <a:extLst>
                          <a:ext uri="{FF2B5EF4-FFF2-40B4-BE49-F238E27FC236}">
                            <a16:creationId xmlns:a16="http://schemas.microsoft.com/office/drawing/2014/main" id="{DD8DA2A0-A1EE-49A2-9BD3-66DC6E6FCE37}"/>
                          </a:ext>
                        </a:extLst>
                      </p:cNvPr>
                      <p:cNvSpPr/>
                      <p:nvPr/>
                    </p:nvSpPr>
                    <p:spPr>
                      <a:xfrm rot="19623778">
                        <a:off x="605797" y="3814934"/>
                        <a:ext cx="94380" cy="457538"/>
                      </a:xfrm>
                      <a:custGeom>
                        <a:avLst/>
                        <a:gdLst>
                          <a:gd name="connsiteX0" fmla="*/ 22876 w 88125"/>
                          <a:gd name="connsiteY0" fmla="*/ 4618 h 438031"/>
                          <a:gd name="connsiteX1" fmla="*/ 88125 w 88125"/>
                          <a:gd name="connsiteY1" fmla="*/ 103057 h 438031"/>
                          <a:gd name="connsiteX2" fmla="*/ 88125 w 88125"/>
                          <a:gd name="connsiteY2" fmla="*/ 425062 h 438031"/>
                          <a:gd name="connsiteX3" fmla="*/ 51446 w 88125"/>
                          <a:gd name="connsiteY3" fmla="*/ 438031 h 438031"/>
                          <a:gd name="connsiteX4" fmla="*/ 49728 w 88125"/>
                          <a:gd name="connsiteY4" fmla="*/ 435242 h 438031"/>
                          <a:gd name="connsiteX5" fmla="*/ 53619 w 88125"/>
                          <a:gd name="connsiteY5" fmla="*/ 91383 h 438031"/>
                          <a:gd name="connsiteX6" fmla="*/ 14742 w 88125"/>
                          <a:gd name="connsiteY6" fmla="*/ 8944 h 438031"/>
                          <a:gd name="connsiteX7" fmla="*/ 0 w 88125"/>
                          <a:gd name="connsiteY7" fmla="*/ 0 h 4380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88125" h="438031">
                            <a:moveTo>
                              <a:pt x="22876" y="4618"/>
                            </a:moveTo>
                            <a:cubicBezTo>
                              <a:pt x="61220" y="20837"/>
                              <a:pt x="88125" y="58805"/>
                              <a:pt x="88125" y="103057"/>
                            </a:cubicBezTo>
                            <a:lnTo>
                              <a:pt x="88125" y="425062"/>
                            </a:lnTo>
                            <a:lnTo>
                              <a:pt x="51446" y="438031"/>
                            </a:lnTo>
                            <a:lnTo>
                              <a:pt x="49728" y="435242"/>
                            </a:lnTo>
                            <a:lnTo>
                              <a:pt x="53619" y="91383"/>
                            </a:lnTo>
                            <a:cubicBezTo>
                              <a:pt x="53619" y="58194"/>
                              <a:pt x="38485" y="28539"/>
                              <a:pt x="14742" y="8944"/>
                            </a:cubicBez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FFFFFF">
                          <a:alpha val="4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50" name="四角形: 上の 2 つの角を丸める 109">
                        <a:extLst>
                          <a:ext uri="{FF2B5EF4-FFF2-40B4-BE49-F238E27FC236}">
                            <a16:creationId xmlns:a16="http://schemas.microsoft.com/office/drawing/2014/main" id="{0ACD6A41-DEDB-4848-9ED2-F2CD1FA0859D}"/>
                          </a:ext>
                        </a:extLst>
                      </p:cNvPr>
                      <p:cNvSpPr/>
                      <p:nvPr/>
                    </p:nvSpPr>
                    <p:spPr>
                      <a:xfrm rot="12177584">
                        <a:off x="733744" y="4498753"/>
                        <a:ext cx="564378" cy="110868"/>
                      </a:xfrm>
                      <a:custGeom>
                        <a:avLst/>
                        <a:gdLst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473274 w 473274"/>
                          <a:gd name="connsiteY4" fmla="*/ 79078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91305"/>
                          <a:gd name="connsiteX1" fmla="*/ 433735 w 473274"/>
                          <a:gd name="connsiteY1" fmla="*/ 0 h 91305"/>
                          <a:gd name="connsiteX2" fmla="*/ 473274 w 473274"/>
                          <a:gd name="connsiteY2" fmla="*/ 39539 h 91305"/>
                          <a:gd name="connsiteX3" fmla="*/ 473274 w 473274"/>
                          <a:gd name="connsiteY3" fmla="*/ 79078 h 91305"/>
                          <a:gd name="connsiteX4" fmla="*/ 306045 w 473274"/>
                          <a:gd name="connsiteY4" fmla="*/ 91305 h 91305"/>
                          <a:gd name="connsiteX5" fmla="*/ 0 w 473274"/>
                          <a:gd name="connsiteY5" fmla="*/ 79078 h 91305"/>
                          <a:gd name="connsiteX6" fmla="*/ 0 w 473274"/>
                          <a:gd name="connsiteY6" fmla="*/ 79078 h 91305"/>
                          <a:gd name="connsiteX7" fmla="*/ 0 w 473274"/>
                          <a:gd name="connsiteY7" fmla="*/ 39539 h 91305"/>
                          <a:gd name="connsiteX8" fmla="*/ 39539 w 473274"/>
                          <a:gd name="connsiteY8" fmla="*/ 0 h 91305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7422 w 473274"/>
                          <a:gd name="connsiteY4" fmla="*/ 51413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7422 w 473274"/>
                          <a:gd name="connsiteY4" fmla="*/ 51413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5290 w 473274"/>
                          <a:gd name="connsiteY4" fmla="*/ 62661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5290 w 473274"/>
                          <a:gd name="connsiteY4" fmla="*/ 62661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26519 w 473274"/>
                          <a:gd name="connsiteY4" fmla="*/ 66377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585176"/>
                          <a:gd name="connsiteY0" fmla="*/ 0 h 116264"/>
                          <a:gd name="connsiteX1" fmla="*/ 433735 w 585176"/>
                          <a:gd name="connsiteY1" fmla="*/ 0 h 116264"/>
                          <a:gd name="connsiteX2" fmla="*/ 473274 w 585176"/>
                          <a:gd name="connsiteY2" fmla="*/ 39539 h 116264"/>
                          <a:gd name="connsiteX3" fmla="*/ 585176 w 585176"/>
                          <a:gd name="connsiteY3" fmla="*/ 116264 h 116264"/>
                          <a:gd name="connsiteX4" fmla="*/ 226519 w 585176"/>
                          <a:gd name="connsiteY4" fmla="*/ 66377 h 116264"/>
                          <a:gd name="connsiteX5" fmla="*/ 0 w 585176"/>
                          <a:gd name="connsiteY5" fmla="*/ 79078 h 116264"/>
                          <a:gd name="connsiteX6" fmla="*/ 0 w 585176"/>
                          <a:gd name="connsiteY6" fmla="*/ 79078 h 116264"/>
                          <a:gd name="connsiteX7" fmla="*/ 0 w 585176"/>
                          <a:gd name="connsiteY7" fmla="*/ 39539 h 116264"/>
                          <a:gd name="connsiteX8" fmla="*/ 39539 w 585176"/>
                          <a:gd name="connsiteY8" fmla="*/ 0 h 116264"/>
                          <a:gd name="connsiteX0" fmla="*/ 39539 w 585176"/>
                          <a:gd name="connsiteY0" fmla="*/ 0 h 116264"/>
                          <a:gd name="connsiteX1" fmla="*/ 433735 w 585176"/>
                          <a:gd name="connsiteY1" fmla="*/ 0 h 116264"/>
                          <a:gd name="connsiteX2" fmla="*/ 473274 w 585176"/>
                          <a:gd name="connsiteY2" fmla="*/ 39539 h 116264"/>
                          <a:gd name="connsiteX3" fmla="*/ 585176 w 585176"/>
                          <a:gd name="connsiteY3" fmla="*/ 116264 h 116264"/>
                          <a:gd name="connsiteX4" fmla="*/ 226519 w 585176"/>
                          <a:gd name="connsiteY4" fmla="*/ 66377 h 116264"/>
                          <a:gd name="connsiteX5" fmla="*/ 0 w 585176"/>
                          <a:gd name="connsiteY5" fmla="*/ 79078 h 116264"/>
                          <a:gd name="connsiteX6" fmla="*/ 0 w 585176"/>
                          <a:gd name="connsiteY6" fmla="*/ 79078 h 116264"/>
                          <a:gd name="connsiteX7" fmla="*/ 0 w 585176"/>
                          <a:gd name="connsiteY7" fmla="*/ 39539 h 116264"/>
                          <a:gd name="connsiteX8" fmla="*/ 39539 w 585176"/>
                          <a:gd name="connsiteY8" fmla="*/ 0 h 116264"/>
                          <a:gd name="connsiteX0" fmla="*/ 39539 w 585176"/>
                          <a:gd name="connsiteY0" fmla="*/ 0 h 116264"/>
                          <a:gd name="connsiteX1" fmla="*/ 433735 w 585176"/>
                          <a:gd name="connsiteY1" fmla="*/ 0 h 116264"/>
                          <a:gd name="connsiteX2" fmla="*/ 473274 w 585176"/>
                          <a:gd name="connsiteY2" fmla="*/ 39539 h 116264"/>
                          <a:gd name="connsiteX3" fmla="*/ 585176 w 585176"/>
                          <a:gd name="connsiteY3" fmla="*/ 116264 h 116264"/>
                          <a:gd name="connsiteX4" fmla="*/ 226519 w 585176"/>
                          <a:gd name="connsiteY4" fmla="*/ 66377 h 116264"/>
                          <a:gd name="connsiteX5" fmla="*/ 0 w 585176"/>
                          <a:gd name="connsiteY5" fmla="*/ 79078 h 116264"/>
                          <a:gd name="connsiteX6" fmla="*/ 0 w 585176"/>
                          <a:gd name="connsiteY6" fmla="*/ 79078 h 116264"/>
                          <a:gd name="connsiteX7" fmla="*/ 0 w 585176"/>
                          <a:gd name="connsiteY7" fmla="*/ 39539 h 116264"/>
                          <a:gd name="connsiteX8" fmla="*/ 39539 w 585176"/>
                          <a:gd name="connsiteY8" fmla="*/ 0 h 116264"/>
                          <a:gd name="connsiteX0" fmla="*/ 39539 w 585176"/>
                          <a:gd name="connsiteY0" fmla="*/ 0 h 116264"/>
                          <a:gd name="connsiteX1" fmla="*/ 433735 w 585176"/>
                          <a:gd name="connsiteY1" fmla="*/ 0 h 116264"/>
                          <a:gd name="connsiteX2" fmla="*/ 473274 w 585176"/>
                          <a:gd name="connsiteY2" fmla="*/ 39539 h 116264"/>
                          <a:gd name="connsiteX3" fmla="*/ 585176 w 585176"/>
                          <a:gd name="connsiteY3" fmla="*/ 116264 h 116264"/>
                          <a:gd name="connsiteX4" fmla="*/ 229910 w 585176"/>
                          <a:gd name="connsiteY4" fmla="*/ 48684 h 116264"/>
                          <a:gd name="connsiteX5" fmla="*/ 0 w 585176"/>
                          <a:gd name="connsiteY5" fmla="*/ 79078 h 116264"/>
                          <a:gd name="connsiteX6" fmla="*/ 0 w 585176"/>
                          <a:gd name="connsiteY6" fmla="*/ 79078 h 116264"/>
                          <a:gd name="connsiteX7" fmla="*/ 0 w 585176"/>
                          <a:gd name="connsiteY7" fmla="*/ 39539 h 116264"/>
                          <a:gd name="connsiteX8" fmla="*/ 39539 w 585176"/>
                          <a:gd name="connsiteY8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13240 w 598416"/>
                          <a:gd name="connsiteY5" fmla="*/ 79078 h 116264"/>
                          <a:gd name="connsiteX6" fmla="*/ 13240 w 598416"/>
                          <a:gd name="connsiteY6" fmla="*/ 79078 h 116264"/>
                          <a:gd name="connsiteX7" fmla="*/ 0 w 598416"/>
                          <a:gd name="connsiteY7" fmla="*/ 34239 h 116264"/>
                          <a:gd name="connsiteX8" fmla="*/ 52779 w 598416"/>
                          <a:gd name="connsiteY8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13240 w 598416"/>
                          <a:gd name="connsiteY5" fmla="*/ 79078 h 116264"/>
                          <a:gd name="connsiteX6" fmla="*/ 23170 w 598416"/>
                          <a:gd name="connsiteY6" fmla="*/ 83054 h 116264"/>
                          <a:gd name="connsiteX7" fmla="*/ 0 w 598416"/>
                          <a:gd name="connsiteY7" fmla="*/ 34239 h 116264"/>
                          <a:gd name="connsiteX8" fmla="*/ 52779 w 598416"/>
                          <a:gd name="connsiteY8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13240 w 598416"/>
                          <a:gd name="connsiteY5" fmla="*/ 79078 h 116264"/>
                          <a:gd name="connsiteX6" fmla="*/ 63322 w 598416"/>
                          <a:gd name="connsiteY6" fmla="*/ 74365 h 116264"/>
                          <a:gd name="connsiteX7" fmla="*/ 0 w 598416"/>
                          <a:gd name="connsiteY7" fmla="*/ 34239 h 116264"/>
                          <a:gd name="connsiteX8" fmla="*/ 52779 w 598416"/>
                          <a:gd name="connsiteY8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13240 w 598416"/>
                          <a:gd name="connsiteY5" fmla="*/ 79078 h 116264"/>
                          <a:gd name="connsiteX6" fmla="*/ 63322 w 598416"/>
                          <a:gd name="connsiteY6" fmla="*/ 74365 h 116264"/>
                          <a:gd name="connsiteX7" fmla="*/ 0 w 598416"/>
                          <a:gd name="connsiteY7" fmla="*/ 34239 h 116264"/>
                          <a:gd name="connsiteX8" fmla="*/ 52779 w 598416"/>
                          <a:gd name="connsiteY8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13240 w 598416"/>
                          <a:gd name="connsiteY5" fmla="*/ 79078 h 116264"/>
                          <a:gd name="connsiteX6" fmla="*/ 0 w 598416"/>
                          <a:gd name="connsiteY6" fmla="*/ 34239 h 116264"/>
                          <a:gd name="connsiteX7" fmla="*/ 52779 w 598416"/>
                          <a:gd name="connsiteY7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13240 w 598416"/>
                          <a:gd name="connsiteY5" fmla="*/ 79078 h 116264"/>
                          <a:gd name="connsiteX6" fmla="*/ 0 w 598416"/>
                          <a:gd name="connsiteY6" fmla="*/ 34239 h 116264"/>
                          <a:gd name="connsiteX7" fmla="*/ 52779 w 598416"/>
                          <a:gd name="connsiteY7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28174 w 598416"/>
                          <a:gd name="connsiteY5" fmla="*/ 75531 h 116264"/>
                          <a:gd name="connsiteX6" fmla="*/ 0 w 598416"/>
                          <a:gd name="connsiteY6" fmla="*/ 34239 h 116264"/>
                          <a:gd name="connsiteX7" fmla="*/ 52779 w 598416"/>
                          <a:gd name="connsiteY7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28174 w 598416"/>
                          <a:gd name="connsiteY5" fmla="*/ 75531 h 116264"/>
                          <a:gd name="connsiteX6" fmla="*/ 0 w 598416"/>
                          <a:gd name="connsiteY6" fmla="*/ 34239 h 116264"/>
                          <a:gd name="connsiteX7" fmla="*/ 52779 w 598416"/>
                          <a:gd name="connsiteY7" fmla="*/ 0 h 11626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598416" h="116264">
                            <a:moveTo>
                              <a:pt x="52779" y="0"/>
                            </a:moveTo>
                            <a:lnTo>
                              <a:pt x="446975" y="0"/>
                            </a:lnTo>
                            <a:cubicBezTo>
                              <a:pt x="468812" y="0"/>
                              <a:pt x="486514" y="17702"/>
                              <a:pt x="486514" y="39539"/>
                            </a:cubicBezTo>
                            <a:lnTo>
                              <a:pt x="598416" y="116264"/>
                            </a:lnTo>
                            <a:cubicBezTo>
                              <a:pt x="519799" y="107042"/>
                              <a:pt x="338190" y="55473"/>
                              <a:pt x="243150" y="48684"/>
                            </a:cubicBezTo>
                            <a:cubicBezTo>
                              <a:pt x="148110" y="41895"/>
                              <a:pt x="107315" y="66309"/>
                              <a:pt x="28174" y="75531"/>
                            </a:cubicBezTo>
                            <a:cubicBezTo>
                              <a:pt x="-6106" y="67677"/>
                              <a:pt x="4413" y="49185"/>
                              <a:pt x="0" y="34239"/>
                            </a:cubicBezTo>
                            <a:cubicBezTo>
                              <a:pt x="0" y="12402"/>
                              <a:pt x="30942" y="0"/>
                              <a:pt x="52779" y="0"/>
                            </a:cubicBezTo>
                            <a:close/>
                          </a:path>
                        </a:pathLst>
                      </a:custGeom>
                      <a:solidFill>
                        <a:srgbClr val="000000">
                          <a:alpha val="2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51" name="フリーフォーム: 図形 450">
                        <a:extLst>
                          <a:ext uri="{FF2B5EF4-FFF2-40B4-BE49-F238E27FC236}">
                            <a16:creationId xmlns:a16="http://schemas.microsoft.com/office/drawing/2014/main" id="{7FCE9777-35A2-403B-A791-2120D1E15004}"/>
                          </a:ext>
                        </a:extLst>
                      </p:cNvPr>
                      <p:cNvSpPr/>
                      <p:nvPr/>
                    </p:nvSpPr>
                    <p:spPr>
                      <a:xfrm rot="17497709">
                        <a:off x="765675" y="4070511"/>
                        <a:ext cx="422053" cy="1037353"/>
                      </a:xfrm>
                      <a:custGeom>
                        <a:avLst/>
                        <a:gdLst>
                          <a:gd name="connsiteX0" fmla="*/ 315192 w 334508"/>
                          <a:gd name="connsiteY0" fmla="*/ 37879 h 991241"/>
                          <a:gd name="connsiteX1" fmla="*/ 321704 w 334508"/>
                          <a:gd name="connsiteY1" fmla="*/ 143203 h 991241"/>
                          <a:gd name="connsiteX2" fmla="*/ 189158 w 334508"/>
                          <a:gd name="connsiteY2" fmla="*/ 372778 h 991241"/>
                          <a:gd name="connsiteX3" fmla="*/ 189158 w 334508"/>
                          <a:gd name="connsiteY3" fmla="*/ 897301 h 991241"/>
                          <a:gd name="connsiteX4" fmla="*/ 95218 w 334508"/>
                          <a:gd name="connsiteY4" fmla="*/ 991241 h 991241"/>
                          <a:gd name="connsiteX5" fmla="*/ 1278 w 334508"/>
                          <a:gd name="connsiteY5" fmla="*/ 897301 h 991241"/>
                          <a:gd name="connsiteX6" fmla="*/ 1278 w 334508"/>
                          <a:gd name="connsiteY6" fmla="*/ 355893 h 991241"/>
                          <a:gd name="connsiteX7" fmla="*/ 1484 w 334508"/>
                          <a:gd name="connsiteY7" fmla="*/ 354871 h 991241"/>
                          <a:gd name="connsiteX8" fmla="*/ 0 w 334508"/>
                          <a:gd name="connsiteY8" fmla="*/ 333581 h 991241"/>
                          <a:gd name="connsiteX9" fmla="*/ 12082 w 334508"/>
                          <a:gd name="connsiteY9" fmla="*/ 297652 h 991241"/>
                          <a:gd name="connsiteX10" fmla="*/ 156366 w 334508"/>
                          <a:gd name="connsiteY10" fmla="*/ 47745 h 991241"/>
                          <a:gd name="connsiteX11" fmla="*/ 286764 w 334508"/>
                          <a:gd name="connsiteY11" fmla="*/ 12805 h 991241"/>
                          <a:gd name="connsiteX12" fmla="*/ 315192 w 334508"/>
                          <a:gd name="connsiteY12" fmla="*/ 37879 h 991241"/>
                          <a:gd name="connsiteX0" fmla="*/ 95218 w 334508"/>
                          <a:gd name="connsiteY0" fmla="*/ 991241 h 1082681"/>
                          <a:gd name="connsiteX1" fmla="*/ 1278 w 334508"/>
                          <a:gd name="connsiteY1" fmla="*/ 897301 h 1082681"/>
                          <a:gd name="connsiteX2" fmla="*/ 1278 w 334508"/>
                          <a:gd name="connsiteY2" fmla="*/ 355893 h 1082681"/>
                          <a:gd name="connsiteX3" fmla="*/ 1484 w 334508"/>
                          <a:gd name="connsiteY3" fmla="*/ 354871 h 1082681"/>
                          <a:gd name="connsiteX4" fmla="*/ 0 w 334508"/>
                          <a:gd name="connsiteY4" fmla="*/ 333581 h 1082681"/>
                          <a:gd name="connsiteX5" fmla="*/ 12082 w 334508"/>
                          <a:gd name="connsiteY5" fmla="*/ 297652 h 1082681"/>
                          <a:gd name="connsiteX6" fmla="*/ 156366 w 334508"/>
                          <a:gd name="connsiteY6" fmla="*/ 47745 h 1082681"/>
                          <a:gd name="connsiteX7" fmla="*/ 286764 w 334508"/>
                          <a:gd name="connsiteY7" fmla="*/ 12805 h 1082681"/>
                          <a:gd name="connsiteX8" fmla="*/ 315192 w 334508"/>
                          <a:gd name="connsiteY8" fmla="*/ 37879 h 1082681"/>
                          <a:gd name="connsiteX9" fmla="*/ 321704 w 334508"/>
                          <a:gd name="connsiteY9" fmla="*/ 143203 h 1082681"/>
                          <a:gd name="connsiteX10" fmla="*/ 189158 w 334508"/>
                          <a:gd name="connsiteY10" fmla="*/ 372778 h 1082681"/>
                          <a:gd name="connsiteX11" fmla="*/ 189158 w 334508"/>
                          <a:gd name="connsiteY11" fmla="*/ 897301 h 1082681"/>
                          <a:gd name="connsiteX12" fmla="*/ 186658 w 334508"/>
                          <a:gd name="connsiteY12" fmla="*/ 1082681 h 1082681"/>
                          <a:gd name="connsiteX0" fmla="*/ 95218 w 334508"/>
                          <a:gd name="connsiteY0" fmla="*/ 991241 h 991241"/>
                          <a:gd name="connsiteX1" fmla="*/ 1278 w 334508"/>
                          <a:gd name="connsiteY1" fmla="*/ 897301 h 991241"/>
                          <a:gd name="connsiteX2" fmla="*/ 1278 w 334508"/>
                          <a:gd name="connsiteY2" fmla="*/ 355893 h 991241"/>
                          <a:gd name="connsiteX3" fmla="*/ 1484 w 334508"/>
                          <a:gd name="connsiteY3" fmla="*/ 354871 h 991241"/>
                          <a:gd name="connsiteX4" fmla="*/ 0 w 334508"/>
                          <a:gd name="connsiteY4" fmla="*/ 333581 h 991241"/>
                          <a:gd name="connsiteX5" fmla="*/ 12082 w 334508"/>
                          <a:gd name="connsiteY5" fmla="*/ 297652 h 991241"/>
                          <a:gd name="connsiteX6" fmla="*/ 156366 w 334508"/>
                          <a:gd name="connsiteY6" fmla="*/ 47745 h 991241"/>
                          <a:gd name="connsiteX7" fmla="*/ 286764 w 334508"/>
                          <a:gd name="connsiteY7" fmla="*/ 12805 h 991241"/>
                          <a:gd name="connsiteX8" fmla="*/ 315192 w 334508"/>
                          <a:gd name="connsiteY8" fmla="*/ 37879 h 991241"/>
                          <a:gd name="connsiteX9" fmla="*/ 321704 w 334508"/>
                          <a:gd name="connsiteY9" fmla="*/ 143203 h 991241"/>
                          <a:gd name="connsiteX10" fmla="*/ 189158 w 334508"/>
                          <a:gd name="connsiteY10" fmla="*/ 372778 h 991241"/>
                          <a:gd name="connsiteX11" fmla="*/ 189158 w 334508"/>
                          <a:gd name="connsiteY11" fmla="*/ 897301 h 991241"/>
                          <a:gd name="connsiteX0" fmla="*/ 1278 w 334508"/>
                          <a:gd name="connsiteY0" fmla="*/ 897301 h 897301"/>
                          <a:gd name="connsiteX1" fmla="*/ 1278 w 334508"/>
                          <a:gd name="connsiteY1" fmla="*/ 355893 h 897301"/>
                          <a:gd name="connsiteX2" fmla="*/ 1484 w 334508"/>
                          <a:gd name="connsiteY2" fmla="*/ 354871 h 897301"/>
                          <a:gd name="connsiteX3" fmla="*/ 0 w 334508"/>
                          <a:gd name="connsiteY3" fmla="*/ 333581 h 897301"/>
                          <a:gd name="connsiteX4" fmla="*/ 12082 w 334508"/>
                          <a:gd name="connsiteY4" fmla="*/ 297652 h 897301"/>
                          <a:gd name="connsiteX5" fmla="*/ 156366 w 334508"/>
                          <a:gd name="connsiteY5" fmla="*/ 47745 h 897301"/>
                          <a:gd name="connsiteX6" fmla="*/ 286764 w 334508"/>
                          <a:gd name="connsiteY6" fmla="*/ 12805 h 897301"/>
                          <a:gd name="connsiteX7" fmla="*/ 315192 w 334508"/>
                          <a:gd name="connsiteY7" fmla="*/ 37879 h 897301"/>
                          <a:gd name="connsiteX8" fmla="*/ 321704 w 334508"/>
                          <a:gd name="connsiteY8" fmla="*/ 143203 h 897301"/>
                          <a:gd name="connsiteX9" fmla="*/ 189158 w 334508"/>
                          <a:gd name="connsiteY9" fmla="*/ 372778 h 897301"/>
                          <a:gd name="connsiteX10" fmla="*/ 189158 w 334508"/>
                          <a:gd name="connsiteY10" fmla="*/ 897301 h 897301"/>
                          <a:gd name="connsiteX0" fmla="*/ 0 w 408583"/>
                          <a:gd name="connsiteY0" fmla="*/ 664187 h 897301"/>
                          <a:gd name="connsiteX1" fmla="*/ 75353 w 408583"/>
                          <a:gd name="connsiteY1" fmla="*/ 355893 h 897301"/>
                          <a:gd name="connsiteX2" fmla="*/ 75559 w 408583"/>
                          <a:gd name="connsiteY2" fmla="*/ 354871 h 897301"/>
                          <a:gd name="connsiteX3" fmla="*/ 74075 w 408583"/>
                          <a:gd name="connsiteY3" fmla="*/ 333581 h 897301"/>
                          <a:gd name="connsiteX4" fmla="*/ 86157 w 408583"/>
                          <a:gd name="connsiteY4" fmla="*/ 297652 h 897301"/>
                          <a:gd name="connsiteX5" fmla="*/ 230441 w 408583"/>
                          <a:gd name="connsiteY5" fmla="*/ 47745 h 897301"/>
                          <a:gd name="connsiteX6" fmla="*/ 360839 w 408583"/>
                          <a:gd name="connsiteY6" fmla="*/ 12805 h 897301"/>
                          <a:gd name="connsiteX7" fmla="*/ 389267 w 408583"/>
                          <a:gd name="connsiteY7" fmla="*/ 37879 h 897301"/>
                          <a:gd name="connsiteX8" fmla="*/ 395779 w 408583"/>
                          <a:gd name="connsiteY8" fmla="*/ 143203 h 897301"/>
                          <a:gd name="connsiteX9" fmla="*/ 263233 w 408583"/>
                          <a:gd name="connsiteY9" fmla="*/ 372778 h 897301"/>
                          <a:gd name="connsiteX10" fmla="*/ 263233 w 408583"/>
                          <a:gd name="connsiteY10" fmla="*/ 897301 h 897301"/>
                          <a:gd name="connsiteX0" fmla="*/ 5451 w 334508"/>
                          <a:gd name="connsiteY0" fmla="*/ 881985 h 897301"/>
                          <a:gd name="connsiteX1" fmla="*/ 1278 w 334508"/>
                          <a:gd name="connsiteY1" fmla="*/ 355893 h 897301"/>
                          <a:gd name="connsiteX2" fmla="*/ 1484 w 334508"/>
                          <a:gd name="connsiteY2" fmla="*/ 354871 h 897301"/>
                          <a:gd name="connsiteX3" fmla="*/ 0 w 334508"/>
                          <a:gd name="connsiteY3" fmla="*/ 333581 h 897301"/>
                          <a:gd name="connsiteX4" fmla="*/ 12082 w 334508"/>
                          <a:gd name="connsiteY4" fmla="*/ 297652 h 897301"/>
                          <a:gd name="connsiteX5" fmla="*/ 156366 w 334508"/>
                          <a:gd name="connsiteY5" fmla="*/ 47745 h 897301"/>
                          <a:gd name="connsiteX6" fmla="*/ 286764 w 334508"/>
                          <a:gd name="connsiteY6" fmla="*/ 12805 h 897301"/>
                          <a:gd name="connsiteX7" fmla="*/ 315192 w 334508"/>
                          <a:gd name="connsiteY7" fmla="*/ 37879 h 897301"/>
                          <a:gd name="connsiteX8" fmla="*/ 321704 w 334508"/>
                          <a:gd name="connsiteY8" fmla="*/ 143203 h 897301"/>
                          <a:gd name="connsiteX9" fmla="*/ 189158 w 334508"/>
                          <a:gd name="connsiteY9" fmla="*/ 372778 h 897301"/>
                          <a:gd name="connsiteX10" fmla="*/ 189158 w 334508"/>
                          <a:gd name="connsiteY10" fmla="*/ 897301 h 897301"/>
                          <a:gd name="connsiteX0" fmla="*/ 5451 w 334508"/>
                          <a:gd name="connsiteY0" fmla="*/ 881985 h 881985"/>
                          <a:gd name="connsiteX1" fmla="*/ 1278 w 334508"/>
                          <a:gd name="connsiteY1" fmla="*/ 355893 h 881985"/>
                          <a:gd name="connsiteX2" fmla="*/ 1484 w 334508"/>
                          <a:gd name="connsiteY2" fmla="*/ 354871 h 881985"/>
                          <a:gd name="connsiteX3" fmla="*/ 0 w 334508"/>
                          <a:gd name="connsiteY3" fmla="*/ 333581 h 881985"/>
                          <a:gd name="connsiteX4" fmla="*/ 12082 w 334508"/>
                          <a:gd name="connsiteY4" fmla="*/ 297652 h 881985"/>
                          <a:gd name="connsiteX5" fmla="*/ 156366 w 334508"/>
                          <a:gd name="connsiteY5" fmla="*/ 47745 h 881985"/>
                          <a:gd name="connsiteX6" fmla="*/ 286764 w 334508"/>
                          <a:gd name="connsiteY6" fmla="*/ 12805 h 881985"/>
                          <a:gd name="connsiteX7" fmla="*/ 315192 w 334508"/>
                          <a:gd name="connsiteY7" fmla="*/ 37879 h 881985"/>
                          <a:gd name="connsiteX8" fmla="*/ 321704 w 334508"/>
                          <a:gd name="connsiteY8" fmla="*/ 143203 h 881985"/>
                          <a:gd name="connsiteX9" fmla="*/ 189158 w 334508"/>
                          <a:gd name="connsiteY9" fmla="*/ 372778 h 881985"/>
                          <a:gd name="connsiteX10" fmla="*/ 194708 w 334508"/>
                          <a:gd name="connsiteY10" fmla="*/ 816544 h 881985"/>
                          <a:gd name="connsiteX0" fmla="*/ 4173 w 333230"/>
                          <a:gd name="connsiteY0" fmla="*/ 881985 h 881985"/>
                          <a:gd name="connsiteX1" fmla="*/ 0 w 333230"/>
                          <a:gd name="connsiteY1" fmla="*/ 355893 h 881985"/>
                          <a:gd name="connsiteX2" fmla="*/ 206 w 333230"/>
                          <a:gd name="connsiteY2" fmla="*/ 354871 h 881985"/>
                          <a:gd name="connsiteX3" fmla="*/ 10804 w 333230"/>
                          <a:gd name="connsiteY3" fmla="*/ 297652 h 881985"/>
                          <a:gd name="connsiteX4" fmla="*/ 155088 w 333230"/>
                          <a:gd name="connsiteY4" fmla="*/ 47745 h 881985"/>
                          <a:gd name="connsiteX5" fmla="*/ 285486 w 333230"/>
                          <a:gd name="connsiteY5" fmla="*/ 12805 h 881985"/>
                          <a:gd name="connsiteX6" fmla="*/ 313914 w 333230"/>
                          <a:gd name="connsiteY6" fmla="*/ 37879 h 881985"/>
                          <a:gd name="connsiteX7" fmla="*/ 320426 w 333230"/>
                          <a:gd name="connsiteY7" fmla="*/ 143203 h 881985"/>
                          <a:gd name="connsiteX8" fmla="*/ 187880 w 333230"/>
                          <a:gd name="connsiteY8" fmla="*/ 372778 h 881985"/>
                          <a:gd name="connsiteX9" fmla="*/ 193430 w 333230"/>
                          <a:gd name="connsiteY9" fmla="*/ 816544 h 881985"/>
                          <a:gd name="connsiteX0" fmla="*/ 4173 w 333230"/>
                          <a:gd name="connsiteY0" fmla="*/ 881985 h 881985"/>
                          <a:gd name="connsiteX1" fmla="*/ 0 w 333230"/>
                          <a:gd name="connsiteY1" fmla="*/ 355893 h 881985"/>
                          <a:gd name="connsiteX2" fmla="*/ 38936 w 333230"/>
                          <a:gd name="connsiteY2" fmla="*/ 219973 h 881985"/>
                          <a:gd name="connsiteX3" fmla="*/ 10804 w 333230"/>
                          <a:gd name="connsiteY3" fmla="*/ 297652 h 881985"/>
                          <a:gd name="connsiteX4" fmla="*/ 155088 w 333230"/>
                          <a:gd name="connsiteY4" fmla="*/ 47745 h 881985"/>
                          <a:gd name="connsiteX5" fmla="*/ 285486 w 333230"/>
                          <a:gd name="connsiteY5" fmla="*/ 12805 h 881985"/>
                          <a:gd name="connsiteX6" fmla="*/ 313914 w 333230"/>
                          <a:gd name="connsiteY6" fmla="*/ 37879 h 881985"/>
                          <a:gd name="connsiteX7" fmla="*/ 320426 w 333230"/>
                          <a:gd name="connsiteY7" fmla="*/ 143203 h 881985"/>
                          <a:gd name="connsiteX8" fmla="*/ 187880 w 333230"/>
                          <a:gd name="connsiteY8" fmla="*/ 372778 h 881985"/>
                          <a:gd name="connsiteX9" fmla="*/ 193430 w 333230"/>
                          <a:gd name="connsiteY9" fmla="*/ 816544 h 881985"/>
                          <a:gd name="connsiteX0" fmla="*/ 8149 w 337206"/>
                          <a:gd name="connsiteY0" fmla="*/ 881985 h 881985"/>
                          <a:gd name="connsiteX1" fmla="*/ 3976 w 337206"/>
                          <a:gd name="connsiteY1" fmla="*/ 355893 h 881985"/>
                          <a:gd name="connsiteX2" fmla="*/ 14780 w 337206"/>
                          <a:gd name="connsiteY2" fmla="*/ 297652 h 881985"/>
                          <a:gd name="connsiteX3" fmla="*/ 159064 w 337206"/>
                          <a:gd name="connsiteY3" fmla="*/ 47745 h 881985"/>
                          <a:gd name="connsiteX4" fmla="*/ 289462 w 337206"/>
                          <a:gd name="connsiteY4" fmla="*/ 12805 h 881985"/>
                          <a:gd name="connsiteX5" fmla="*/ 317890 w 337206"/>
                          <a:gd name="connsiteY5" fmla="*/ 37879 h 881985"/>
                          <a:gd name="connsiteX6" fmla="*/ 324402 w 337206"/>
                          <a:gd name="connsiteY6" fmla="*/ 143203 h 881985"/>
                          <a:gd name="connsiteX7" fmla="*/ 191856 w 337206"/>
                          <a:gd name="connsiteY7" fmla="*/ 372778 h 881985"/>
                          <a:gd name="connsiteX8" fmla="*/ 197406 w 337206"/>
                          <a:gd name="connsiteY8" fmla="*/ 816544 h 881985"/>
                          <a:gd name="connsiteX0" fmla="*/ 4173 w 333230"/>
                          <a:gd name="connsiteY0" fmla="*/ 881985 h 881985"/>
                          <a:gd name="connsiteX1" fmla="*/ 0 w 333230"/>
                          <a:gd name="connsiteY1" fmla="*/ 355893 h 881985"/>
                          <a:gd name="connsiteX2" fmla="*/ 29175 w 333230"/>
                          <a:gd name="connsiteY2" fmla="*/ 266459 h 881985"/>
                          <a:gd name="connsiteX3" fmla="*/ 155088 w 333230"/>
                          <a:gd name="connsiteY3" fmla="*/ 47745 h 881985"/>
                          <a:gd name="connsiteX4" fmla="*/ 285486 w 333230"/>
                          <a:gd name="connsiteY4" fmla="*/ 12805 h 881985"/>
                          <a:gd name="connsiteX5" fmla="*/ 313914 w 333230"/>
                          <a:gd name="connsiteY5" fmla="*/ 37879 h 881985"/>
                          <a:gd name="connsiteX6" fmla="*/ 320426 w 333230"/>
                          <a:gd name="connsiteY6" fmla="*/ 143203 h 881985"/>
                          <a:gd name="connsiteX7" fmla="*/ 187880 w 333230"/>
                          <a:gd name="connsiteY7" fmla="*/ 372778 h 881985"/>
                          <a:gd name="connsiteX8" fmla="*/ 193430 w 333230"/>
                          <a:gd name="connsiteY8" fmla="*/ 816544 h 881985"/>
                          <a:gd name="connsiteX0" fmla="*/ 10790 w 339847"/>
                          <a:gd name="connsiteY0" fmla="*/ 881985 h 881985"/>
                          <a:gd name="connsiteX1" fmla="*/ 0 w 339847"/>
                          <a:gd name="connsiteY1" fmla="*/ 399502 h 881985"/>
                          <a:gd name="connsiteX2" fmla="*/ 35792 w 339847"/>
                          <a:gd name="connsiteY2" fmla="*/ 266459 h 881985"/>
                          <a:gd name="connsiteX3" fmla="*/ 161705 w 339847"/>
                          <a:gd name="connsiteY3" fmla="*/ 47745 h 881985"/>
                          <a:gd name="connsiteX4" fmla="*/ 292103 w 339847"/>
                          <a:gd name="connsiteY4" fmla="*/ 12805 h 881985"/>
                          <a:gd name="connsiteX5" fmla="*/ 320531 w 339847"/>
                          <a:gd name="connsiteY5" fmla="*/ 37879 h 881985"/>
                          <a:gd name="connsiteX6" fmla="*/ 327043 w 339847"/>
                          <a:gd name="connsiteY6" fmla="*/ 143203 h 881985"/>
                          <a:gd name="connsiteX7" fmla="*/ 194497 w 339847"/>
                          <a:gd name="connsiteY7" fmla="*/ 372778 h 881985"/>
                          <a:gd name="connsiteX8" fmla="*/ 200047 w 339847"/>
                          <a:gd name="connsiteY8" fmla="*/ 816544 h 881985"/>
                          <a:gd name="connsiteX0" fmla="*/ 11117 w 340174"/>
                          <a:gd name="connsiteY0" fmla="*/ 881985 h 881985"/>
                          <a:gd name="connsiteX1" fmla="*/ 327 w 340174"/>
                          <a:gd name="connsiteY1" fmla="*/ 399502 h 881985"/>
                          <a:gd name="connsiteX2" fmla="*/ 36119 w 340174"/>
                          <a:gd name="connsiteY2" fmla="*/ 266459 h 881985"/>
                          <a:gd name="connsiteX3" fmla="*/ 162032 w 340174"/>
                          <a:gd name="connsiteY3" fmla="*/ 47745 h 881985"/>
                          <a:gd name="connsiteX4" fmla="*/ 292430 w 340174"/>
                          <a:gd name="connsiteY4" fmla="*/ 12805 h 881985"/>
                          <a:gd name="connsiteX5" fmla="*/ 320858 w 340174"/>
                          <a:gd name="connsiteY5" fmla="*/ 37879 h 881985"/>
                          <a:gd name="connsiteX6" fmla="*/ 327370 w 340174"/>
                          <a:gd name="connsiteY6" fmla="*/ 143203 h 881985"/>
                          <a:gd name="connsiteX7" fmla="*/ 194824 w 340174"/>
                          <a:gd name="connsiteY7" fmla="*/ 372778 h 881985"/>
                          <a:gd name="connsiteX8" fmla="*/ 200374 w 340174"/>
                          <a:gd name="connsiteY8" fmla="*/ 816544 h 881985"/>
                          <a:gd name="connsiteX0" fmla="*/ 13668 w 342725"/>
                          <a:gd name="connsiteY0" fmla="*/ 881985 h 881985"/>
                          <a:gd name="connsiteX1" fmla="*/ 280 w 342725"/>
                          <a:gd name="connsiteY1" fmla="*/ 479088 h 881985"/>
                          <a:gd name="connsiteX2" fmla="*/ 38670 w 342725"/>
                          <a:gd name="connsiteY2" fmla="*/ 266459 h 881985"/>
                          <a:gd name="connsiteX3" fmla="*/ 164583 w 342725"/>
                          <a:gd name="connsiteY3" fmla="*/ 47745 h 881985"/>
                          <a:gd name="connsiteX4" fmla="*/ 294981 w 342725"/>
                          <a:gd name="connsiteY4" fmla="*/ 12805 h 881985"/>
                          <a:gd name="connsiteX5" fmla="*/ 323409 w 342725"/>
                          <a:gd name="connsiteY5" fmla="*/ 37879 h 881985"/>
                          <a:gd name="connsiteX6" fmla="*/ 329921 w 342725"/>
                          <a:gd name="connsiteY6" fmla="*/ 143203 h 881985"/>
                          <a:gd name="connsiteX7" fmla="*/ 197375 w 342725"/>
                          <a:gd name="connsiteY7" fmla="*/ 372778 h 881985"/>
                          <a:gd name="connsiteX8" fmla="*/ 202925 w 342725"/>
                          <a:gd name="connsiteY8" fmla="*/ 816544 h 881985"/>
                          <a:gd name="connsiteX0" fmla="*/ 25969 w 355026"/>
                          <a:gd name="connsiteY0" fmla="*/ 881985 h 881985"/>
                          <a:gd name="connsiteX1" fmla="*/ 165 w 355026"/>
                          <a:gd name="connsiteY1" fmla="*/ 490842 h 881985"/>
                          <a:gd name="connsiteX2" fmla="*/ 50971 w 355026"/>
                          <a:gd name="connsiteY2" fmla="*/ 266459 h 881985"/>
                          <a:gd name="connsiteX3" fmla="*/ 176884 w 355026"/>
                          <a:gd name="connsiteY3" fmla="*/ 47745 h 881985"/>
                          <a:gd name="connsiteX4" fmla="*/ 307282 w 355026"/>
                          <a:gd name="connsiteY4" fmla="*/ 12805 h 881985"/>
                          <a:gd name="connsiteX5" fmla="*/ 335710 w 355026"/>
                          <a:gd name="connsiteY5" fmla="*/ 37879 h 881985"/>
                          <a:gd name="connsiteX6" fmla="*/ 342222 w 355026"/>
                          <a:gd name="connsiteY6" fmla="*/ 143203 h 881985"/>
                          <a:gd name="connsiteX7" fmla="*/ 209676 w 355026"/>
                          <a:gd name="connsiteY7" fmla="*/ 372778 h 881985"/>
                          <a:gd name="connsiteX8" fmla="*/ 215226 w 355026"/>
                          <a:gd name="connsiteY8" fmla="*/ 816544 h 881985"/>
                          <a:gd name="connsiteX0" fmla="*/ 25969 w 355026"/>
                          <a:gd name="connsiteY0" fmla="*/ 881985 h 881985"/>
                          <a:gd name="connsiteX1" fmla="*/ 165 w 355026"/>
                          <a:gd name="connsiteY1" fmla="*/ 490842 h 881985"/>
                          <a:gd name="connsiteX2" fmla="*/ 50971 w 355026"/>
                          <a:gd name="connsiteY2" fmla="*/ 266459 h 881985"/>
                          <a:gd name="connsiteX3" fmla="*/ 176884 w 355026"/>
                          <a:gd name="connsiteY3" fmla="*/ 47745 h 881985"/>
                          <a:gd name="connsiteX4" fmla="*/ 307282 w 355026"/>
                          <a:gd name="connsiteY4" fmla="*/ 12805 h 881985"/>
                          <a:gd name="connsiteX5" fmla="*/ 335710 w 355026"/>
                          <a:gd name="connsiteY5" fmla="*/ 37879 h 881985"/>
                          <a:gd name="connsiteX6" fmla="*/ 342222 w 355026"/>
                          <a:gd name="connsiteY6" fmla="*/ 143203 h 881985"/>
                          <a:gd name="connsiteX7" fmla="*/ 209676 w 355026"/>
                          <a:gd name="connsiteY7" fmla="*/ 372778 h 881985"/>
                          <a:gd name="connsiteX8" fmla="*/ 215226 w 355026"/>
                          <a:gd name="connsiteY8" fmla="*/ 816544 h 881985"/>
                          <a:gd name="connsiteX0" fmla="*/ 27264 w 356321"/>
                          <a:gd name="connsiteY0" fmla="*/ 881985 h 881985"/>
                          <a:gd name="connsiteX1" fmla="*/ 1460 w 356321"/>
                          <a:gd name="connsiteY1" fmla="*/ 490842 h 881985"/>
                          <a:gd name="connsiteX2" fmla="*/ 52266 w 356321"/>
                          <a:gd name="connsiteY2" fmla="*/ 266459 h 881985"/>
                          <a:gd name="connsiteX3" fmla="*/ 178179 w 356321"/>
                          <a:gd name="connsiteY3" fmla="*/ 47745 h 881985"/>
                          <a:gd name="connsiteX4" fmla="*/ 308577 w 356321"/>
                          <a:gd name="connsiteY4" fmla="*/ 12805 h 881985"/>
                          <a:gd name="connsiteX5" fmla="*/ 337005 w 356321"/>
                          <a:gd name="connsiteY5" fmla="*/ 37879 h 881985"/>
                          <a:gd name="connsiteX6" fmla="*/ 343517 w 356321"/>
                          <a:gd name="connsiteY6" fmla="*/ 143203 h 881985"/>
                          <a:gd name="connsiteX7" fmla="*/ 210971 w 356321"/>
                          <a:gd name="connsiteY7" fmla="*/ 372778 h 881985"/>
                          <a:gd name="connsiteX8" fmla="*/ 216521 w 356321"/>
                          <a:gd name="connsiteY8" fmla="*/ 816544 h 881985"/>
                          <a:gd name="connsiteX0" fmla="*/ 20916 w 357046"/>
                          <a:gd name="connsiteY0" fmla="*/ 881374 h 881374"/>
                          <a:gd name="connsiteX1" fmla="*/ 2185 w 357046"/>
                          <a:gd name="connsiteY1" fmla="*/ 490842 h 881374"/>
                          <a:gd name="connsiteX2" fmla="*/ 52991 w 357046"/>
                          <a:gd name="connsiteY2" fmla="*/ 266459 h 881374"/>
                          <a:gd name="connsiteX3" fmla="*/ 178904 w 357046"/>
                          <a:gd name="connsiteY3" fmla="*/ 47745 h 881374"/>
                          <a:gd name="connsiteX4" fmla="*/ 309302 w 357046"/>
                          <a:gd name="connsiteY4" fmla="*/ 12805 h 881374"/>
                          <a:gd name="connsiteX5" fmla="*/ 337730 w 357046"/>
                          <a:gd name="connsiteY5" fmla="*/ 37879 h 881374"/>
                          <a:gd name="connsiteX6" fmla="*/ 344242 w 357046"/>
                          <a:gd name="connsiteY6" fmla="*/ 143203 h 881374"/>
                          <a:gd name="connsiteX7" fmla="*/ 211696 w 357046"/>
                          <a:gd name="connsiteY7" fmla="*/ 372778 h 881374"/>
                          <a:gd name="connsiteX8" fmla="*/ 217246 w 357046"/>
                          <a:gd name="connsiteY8" fmla="*/ 816544 h 881374"/>
                          <a:gd name="connsiteX0" fmla="*/ 20916 w 357046"/>
                          <a:gd name="connsiteY0" fmla="*/ 881374 h 881374"/>
                          <a:gd name="connsiteX1" fmla="*/ 2185 w 357046"/>
                          <a:gd name="connsiteY1" fmla="*/ 490842 h 881374"/>
                          <a:gd name="connsiteX2" fmla="*/ 52991 w 357046"/>
                          <a:gd name="connsiteY2" fmla="*/ 266459 h 881374"/>
                          <a:gd name="connsiteX3" fmla="*/ 178904 w 357046"/>
                          <a:gd name="connsiteY3" fmla="*/ 47745 h 881374"/>
                          <a:gd name="connsiteX4" fmla="*/ 309302 w 357046"/>
                          <a:gd name="connsiteY4" fmla="*/ 12805 h 881374"/>
                          <a:gd name="connsiteX5" fmla="*/ 337730 w 357046"/>
                          <a:gd name="connsiteY5" fmla="*/ 37879 h 881374"/>
                          <a:gd name="connsiteX6" fmla="*/ 344242 w 357046"/>
                          <a:gd name="connsiteY6" fmla="*/ 143203 h 881374"/>
                          <a:gd name="connsiteX7" fmla="*/ 211696 w 357046"/>
                          <a:gd name="connsiteY7" fmla="*/ 372778 h 881374"/>
                          <a:gd name="connsiteX8" fmla="*/ 217246 w 357046"/>
                          <a:gd name="connsiteY8" fmla="*/ 816544 h 881374"/>
                          <a:gd name="connsiteX0" fmla="*/ 20916 w 357046"/>
                          <a:gd name="connsiteY0" fmla="*/ 881374 h 881374"/>
                          <a:gd name="connsiteX1" fmla="*/ 2185 w 357046"/>
                          <a:gd name="connsiteY1" fmla="*/ 490842 h 881374"/>
                          <a:gd name="connsiteX2" fmla="*/ 52991 w 357046"/>
                          <a:gd name="connsiteY2" fmla="*/ 266459 h 881374"/>
                          <a:gd name="connsiteX3" fmla="*/ 178904 w 357046"/>
                          <a:gd name="connsiteY3" fmla="*/ 47745 h 881374"/>
                          <a:gd name="connsiteX4" fmla="*/ 309302 w 357046"/>
                          <a:gd name="connsiteY4" fmla="*/ 12805 h 881374"/>
                          <a:gd name="connsiteX5" fmla="*/ 337730 w 357046"/>
                          <a:gd name="connsiteY5" fmla="*/ 37879 h 881374"/>
                          <a:gd name="connsiteX6" fmla="*/ 344242 w 357046"/>
                          <a:gd name="connsiteY6" fmla="*/ 143203 h 881374"/>
                          <a:gd name="connsiteX7" fmla="*/ 211696 w 357046"/>
                          <a:gd name="connsiteY7" fmla="*/ 372778 h 881374"/>
                          <a:gd name="connsiteX8" fmla="*/ 217246 w 357046"/>
                          <a:gd name="connsiteY8" fmla="*/ 816544 h 881374"/>
                          <a:gd name="connsiteX0" fmla="*/ 20916 w 357046"/>
                          <a:gd name="connsiteY0" fmla="*/ 881374 h 881374"/>
                          <a:gd name="connsiteX1" fmla="*/ 2185 w 357046"/>
                          <a:gd name="connsiteY1" fmla="*/ 490842 h 881374"/>
                          <a:gd name="connsiteX2" fmla="*/ 52991 w 357046"/>
                          <a:gd name="connsiteY2" fmla="*/ 266459 h 881374"/>
                          <a:gd name="connsiteX3" fmla="*/ 178904 w 357046"/>
                          <a:gd name="connsiteY3" fmla="*/ 47745 h 881374"/>
                          <a:gd name="connsiteX4" fmla="*/ 309302 w 357046"/>
                          <a:gd name="connsiteY4" fmla="*/ 12805 h 881374"/>
                          <a:gd name="connsiteX5" fmla="*/ 337730 w 357046"/>
                          <a:gd name="connsiteY5" fmla="*/ 37879 h 881374"/>
                          <a:gd name="connsiteX6" fmla="*/ 344242 w 357046"/>
                          <a:gd name="connsiteY6" fmla="*/ 143203 h 881374"/>
                          <a:gd name="connsiteX7" fmla="*/ 211696 w 357046"/>
                          <a:gd name="connsiteY7" fmla="*/ 372778 h 881374"/>
                          <a:gd name="connsiteX8" fmla="*/ 217246 w 357046"/>
                          <a:gd name="connsiteY8" fmla="*/ 816544 h 881374"/>
                          <a:gd name="connsiteX0" fmla="*/ 20916 w 357046"/>
                          <a:gd name="connsiteY0" fmla="*/ 881374 h 881374"/>
                          <a:gd name="connsiteX1" fmla="*/ 2185 w 357046"/>
                          <a:gd name="connsiteY1" fmla="*/ 490842 h 881374"/>
                          <a:gd name="connsiteX2" fmla="*/ 52991 w 357046"/>
                          <a:gd name="connsiteY2" fmla="*/ 266459 h 881374"/>
                          <a:gd name="connsiteX3" fmla="*/ 178904 w 357046"/>
                          <a:gd name="connsiteY3" fmla="*/ 47745 h 881374"/>
                          <a:gd name="connsiteX4" fmla="*/ 309302 w 357046"/>
                          <a:gd name="connsiteY4" fmla="*/ 12805 h 881374"/>
                          <a:gd name="connsiteX5" fmla="*/ 337730 w 357046"/>
                          <a:gd name="connsiteY5" fmla="*/ 37879 h 881374"/>
                          <a:gd name="connsiteX6" fmla="*/ 344242 w 357046"/>
                          <a:gd name="connsiteY6" fmla="*/ 143203 h 881374"/>
                          <a:gd name="connsiteX7" fmla="*/ 211696 w 357046"/>
                          <a:gd name="connsiteY7" fmla="*/ 372778 h 881374"/>
                          <a:gd name="connsiteX8" fmla="*/ 214450 w 357046"/>
                          <a:gd name="connsiteY8" fmla="*/ 766421 h 881374"/>
                          <a:gd name="connsiteX0" fmla="*/ 20916 w 357046"/>
                          <a:gd name="connsiteY0" fmla="*/ 881281 h 881281"/>
                          <a:gd name="connsiteX1" fmla="*/ 2185 w 357046"/>
                          <a:gd name="connsiteY1" fmla="*/ 490749 h 881281"/>
                          <a:gd name="connsiteX2" fmla="*/ 52991 w 357046"/>
                          <a:gd name="connsiteY2" fmla="*/ 266366 h 881281"/>
                          <a:gd name="connsiteX3" fmla="*/ 178904 w 357046"/>
                          <a:gd name="connsiteY3" fmla="*/ 47652 h 881281"/>
                          <a:gd name="connsiteX4" fmla="*/ 309302 w 357046"/>
                          <a:gd name="connsiteY4" fmla="*/ 12712 h 881281"/>
                          <a:gd name="connsiteX5" fmla="*/ 337730 w 357046"/>
                          <a:gd name="connsiteY5" fmla="*/ 37786 h 881281"/>
                          <a:gd name="connsiteX6" fmla="*/ 344242 w 357046"/>
                          <a:gd name="connsiteY6" fmla="*/ 143110 h 881281"/>
                          <a:gd name="connsiteX7" fmla="*/ 211696 w 357046"/>
                          <a:gd name="connsiteY7" fmla="*/ 372685 h 881281"/>
                          <a:gd name="connsiteX8" fmla="*/ 214450 w 357046"/>
                          <a:gd name="connsiteY8" fmla="*/ 766328 h 881281"/>
                          <a:gd name="connsiteX0" fmla="*/ 20916 w 357046"/>
                          <a:gd name="connsiteY0" fmla="*/ 879964 h 879964"/>
                          <a:gd name="connsiteX1" fmla="*/ 2185 w 357046"/>
                          <a:gd name="connsiteY1" fmla="*/ 489432 h 879964"/>
                          <a:gd name="connsiteX2" fmla="*/ 52991 w 357046"/>
                          <a:gd name="connsiteY2" fmla="*/ 265049 h 879964"/>
                          <a:gd name="connsiteX3" fmla="*/ 178904 w 357046"/>
                          <a:gd name="connsiteY3" fmla="*/ 46335 h 879964"/>
                          <a:gd name="connsiteX4" fmla="*/ 309302 w 357046"/>
                          <a:gd name="connsiteY4" fmla="*/ 11395 h 879964"/>
                          <a:gd name="connsiteX5" fmla="*/ 337730 w 357046"/>
                          <a:gd name="connsiteY5" fmla="*/ 36469 h 879964"/>
                          <a:gd name="connsiteX6" fmla="*/ 344242 w 357046"/>
                          <a:gd name="connsiteY6" fmla="*/ 141793 h 879964"/>
                          <a:gd name="connsiteX7" fmla="*/ 211696 w 357046"/>
                          <a:gd name="connsiteY7" fmla="*/ 371368 h 879964"/>
                          <a:gd name="connsiteX8" fmla="*/ 214450 w 357046"/>
                          <a:gd name="connsiteY8" fmla="*/ 765011 h 879964"/>
                          <a:gd name="connsiteX0" fmla="*/ 20916 w 357046"/>
                          <a:gd name="connsiteY0" fmla="*/ 877573 h 877573"/>
                          <a:gd name="connsiteX1" fmla="*/ 2185 w 357046"/>
                          <a:gd name="connsiteY1" fmla="*/ 487041 h 877573"/>
                          <a:gd name="connsiteX2" fmla="*/ 52991 w 357046"/>
                          <a:gd name="connsiteY2" fmla="*/ 262658 h 877573"/>
                          <a:gd name="connsiteX3" fmla="*/ 187706 w 357046"/>
                          <a:gd name="connsiteY3" fmla="*/ 57530 h 877573"/>
                          <a:gd name="connsiteX4" fmla="*/ 309302 w 357046"/>
                          <a:gd name="connsiteY4" fmla="*/ 9004 h 877573"/>
                          <a:gd name="connsiteX5" fmla="*/ 337730 w 357046"/>
                          <a:gd name="connsiteY5" fmla="*/ 34078 h 877573"/>
                          <a:gd name="connsiteX6" fmla="*/ 344242 w 357046"/>
                          <a:gd name="connsiteY6" fmla="*/ 139402 h 877573"/>
                          <a:gd name="connsiteX7" fmla="*/ 211696 w 357046"/>
                          <a:gd name="connsiteY7" fmla="*/ 368977 h 877573"/>
                          <a:gd name="connsiteX8" fmla="*/ 214450 w 357046"/>
                          <a:gd name="connsiteY8" fmla="*/ 762620 h 877573"/>
                          <a:gd name="connsiteX0" fmla="*/ 20916 w 357046"/>
                          <a:gd name="connsiteY0" fmla="*/ 877573 h 877573"/>
                          <a:gd name="connsiteX1" fmla="*/ 2185 w 357046"/>
                          <a:gd name="connsiteY1" fmla="*/ 487041 h 877573"/>
                          <a:gd name="connsiteX2" fmla="*/ 52991 w 357046"/>
                          <a:gd name="connsiteY2" fmla="*/ 262658 h 877573"/>
                          <a:gd name="connsiteX3" fmla="*/ 187706 w 357046"/>
                          <a:gd name="connsiteY3" fmla="*/ 57530 h 877573"/>
                          <a:gd name="connsiteX4" fmla="*/ 309302 w 357046"/>
                          <a:gd name="connsiteY4" fmla="*/ 9004 h 877573"/>
                          <a:gd name="connsiteX5" fmla="*/ 337730 w 357046"/>
                          <a:gd name="connsiteY5" fmla="*/ 34078 h 877573"/>
                          <a:gd name="connsiteX6" fmla="*/ 344242 w 357046"/>
                          <a:gd name="connsiteY6" fmla="*/ 139402 h 877573"/>
                          <a:gd name="connsiteX7" fmla="*/ 211696 w 357046"/>
                          <a:gd name="connsiteY7" fmla="*/ 368977 h 877573"/>
                          <a:gd name="connsiteX8" fmla="*/ 206248 w 357046"/>
                          <a:gd name="connsiteY8" fmla="*/ 696709 h 877573"/>
                          <a:gd name="connsiteX0" fmla="*/ 20916 w 357046"/>
                          <a:gd name="connsiteY0" fmla="*/ 877573 h 877573"/>
                          <a:gd name="connsiteX1" fmla="*/ 2185 w 357046"/>
                          <a:gd name="connsiteY1" fmla="*/ 487041 h 877573"/>
                          <a:gd name="connsiteX2" fmla="*/ 52991 w 357046"/>
                          <a:gd name="connsiteY2" fmla="*/ 262658 h 877573"/>
                          <a:gd name="connsiteX3" fmla="*/ 187706 w 357046"/>
                          <a:gd name="connsiteY3" fmla="*/ 57530 h 877573"/>
                          <a:gd name="connsiteX4" fmla="*/ 309302 w 357046"/>
                          <a:gd name="connsiteY4" fmla="*/ 9004 h 877573"/>
                          <a:gd name="connsiteX5" fmla="*/ 337730 w 357046"/>
                          <a:gd name="connsiteY5" fmla="*/ 34078 h 877573"/>
                          <a:gd name="connsiteX6" fmla="*/ 344242 w 357046"/>
                          <a:gd name="connsiteY6" fmla="*/ 139402 h 877573"/>
                          <a:gd name="connsiteX7" fmla="*/ 211696 w 357046"/>
                          <a:gd name="connsiteY7" fmla="*/ 368977 h 877573"/>
                          <a:gd name="connsiteX8" fmla="*/ 210140 w 357046"/>
                          <a:gd name="connsiteY8" fmla="*/ 725905 h 87757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357046" h="877573">
                            <a:moveTo>
                              <a:pt x="20916" y="877573"/>
                            </a:moveTo>
                            <a:cubicBezTo>
                              <a:pt x="2901" y="740678"/>
                              <a:pt x="-3920" y="606175"/>
                              <a:pt x="2185" y="487041"/>
                            </a:cubicBezTo>
                            <a:cubicBezTo>
                              <a:pt x="-375" y="432092"/>
                              <a:pt x="27143" y="314016"/>
                              <a:pt x="52991" y="262658"/>
                            </a:cubicBezTo>
                            <a:cubicBezTo>
                              <a:pt x="94962" y="189753"/>
                              <a:pt x="145838" y="96239"/>
                              <a:pt x="187706" y="57530"/>
                            </a:cubicBezTo>
                            <a:cubicBezTo>
                              <a:pt x="229574" y="18821"/>
                              <a:pt x="263645" y="-17357"/>
                              <a:pt x="309302" y="9004"/>
                            </a:cubicBezTo>
                            <a:cubicBezTo>
                              <a:pt x="320716" y="15594"/>
                              <a:pt x="330254" y="24185"/>
                              <a:pt x="337730" y="34078"/>
                            </a:cubicBezTo>
                            <a:cubicBezTo>
                              <a:pt x="360155" y="63759"/>
                              <a:pt x="364012" y="105159"/>
                              <a:pt x="344242" y="139402"/>
                            </a:cubicBezTo>
                            <a:lnTo>
                              <a:pt x="211696" y="368977"/>
                            </a:lnTo>
                            <a:cubicBezTo>
                              <a:pt x="172837" y="526209"/>
                              <a:pt x="200399" y="652836"/>
                              <a:pt x="210140" y="725905"/>
                            </a:cubicBezTo>
                          </a:path>
                        </a:pathLst>
                      </a:cu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52" name="フリーフォーム: 図形 451">
                        <a:extLst>
                          <a:ext uri="{FF2B5EF4-FFF2-40B4-BE49-F238E27FC236}">
                            <a16:creationId xmlns:a16="http://schemas.microsoft.com/office/drawing/2014/main" id="{AA62C9DC-ECCC-4907-A039-47896FAB16F6}"/>
                          </a:ext>
                        </a:extLst>
                      </p:cNvPr>
                      <p:cNvSpPr/>
                      <p:nvPr/>
                    </p:nvSpPr>
                    <p:spPr>
                      <a:xfrm rot="19623778">
                        <a:off x="641794" y="4198085"/>
                        <a:ext cx="119166" cy="369492"/>
                      </a:xfrm>
                      <a:custGeom>
                        <a:avLst/>
                        <a:gdLst>
                          <a:gd name="connsiteX0" fmla="*/ 22876 w 88125"/>
                          <a:gd name="connsiteY0" fmla="*/ 4618 h 438031"/>
                          <a:gd name="connsiteX1" fmla="*/ 88125 w 88125"/>
                          <a:gd name="connsiteY1" fmla="*/ 103057 h 438031"/>
                          <a:gd name="connsiteX2" fmla="*/ 88125 w 88125"/>
                          <a:gd name="connsiteY2" fmla="*/ 425062 h 438031"/>
                          <a:gd name="connsiteX3" fmla="*/ 51446 w 88125"/>
                          <a:gd name="connsiteY3" fmla="*/ 438031 h 438031"/>
                          <a:gd name="connsiteX4" fmla="*/ 49728 w 88125"/>
                          <a:gd name="connsiteY4" fmla="*/ 435242 h 438031"/>
                          <a:gd name="connsiteX5" fmla="*/ 53619 w 88125"/>
                          <a:gd name="connsiteY5" fmla="*/ 91383 h 438031"/>
                          <a:gd name="connsiteX6" fmla="*/ 14742 w 88125"/>
                          <a:gd name="connsiteY6" fmla="*/ 8944 h 438031"/>
                          <a:gd name="connsiteX7" fmla="*/ 0 w 88125"/>
                          <a:gd name="connsiteY7" fmla="*/ 0 h 438031"/>
                          <a:gd name="connsiteX0" fmla="*/ 22876 w 111268"/>
                          <a:gd name="connsiteY0" fmla="*/ 4618 h 438031"/>
                          <a:gd name="connsiteX1" fmla="*/ 88125 w 111268"/>
                          <a:gd name="connsiteY1" fmla="*/ 103057 h 438031"/>
                          <a:gd name="connsiteX2" fmla="*/ 111268 w 111268"/>
                          <a:gd name="connsiteY2" fmla="*/ 353740 h 438031"/>
                          <a:gd name="connsiteX3" fmla="*/ 51446 w 111268"/>
                          <a:gd name="connsiteY3" fmla="*/ 438031 h 438031"/>
                          <a:gd name="connsiteX4" fmla="*/ 49728 w 111268"/>
                          <a:gd name="connsiteY4" fmla="*/ 435242 h 438031"/>
                          <a:gd name="connsiteX5" fmla="*/ 53619 w 111268"/>
                          <a:gd name="connsiteY5" fmla="*/ 91383 h 438031"/>
                          <a:gd name="connsiteX6" fmla="*/ 14742 w 111268"/>
                          <a:gd name="connsiteY6" fmla="*/ 8944 h 438031"/>
                          <a:gd name="connsiteX7" fmla="*/ 0 w 111268"/>
                          <a:gd name="connsiteY7" fmla="*/ 0 h 438031"/>
                          <a:gd name="connsiteX8" fmla="*/ 22876 w 111268"/>
                          <a:gd name="connsiteY8" fmla="*/ 4618 h 438031"/>
                          <a:gd name="connsiteX0" fmla="*/ 22876 w 111268"/>
                          <a:gd name="connsiteY0" fmla="*/ 4618 h 438031"/>
                          <a:gd name="connsiteX1" fmla="*/ 88125 w 111268"/>
                          <a:gd name="connsiteY1" fmla="*/ 103057 h 438031"/>
                          <a:gd name="connsiteX2" fmla="*/ 111268 w 111268"/>
                          <a:gd name="connsiteY2" fmla="*/ 353740 h 438031"/>
                          <a:gd name="connsiteX3" fmla="*/ 51446 w 111268"/>
                          <a:gd name="connsiteY3" fmla="*/ 438031 h 438031"/>
                          <a:gd name="connsiteX4" fmla="*/ 88063 w 111268"/>
                          <a:gd name="connsiteY4" fmla="*/ 354747 h 438031"/>
                          <a:gd name="connsiteX5" fmla="*/ 53619 w 111268"/>
                          <a:gd name="connsiteY5" fmla="*/ 91383 h 438031"/>
                          <a:gd name="connsiteX6" fmla="*/ 14742 w 111268"/>
                          <a:gd name="connsiteY6" fmla="*/ 8944 h 438031"/>
                          <a:gd name="connsiteX7" fmla="*/ 0 w 111268"/>
                          <a:gd name="connsiteY7" fmla="*/ 0 h 438031"/>
                          <a:gd name="connsiteX8" fmla="*/ 22876 w 111268"/>
                          <a:gd name="connsiteY8" fmla="*/ 4618 h 438031"/>
                          <a:gd name="connsiteX0" fmla="*/ 22876 w 111268"/>
                          <a:gd name="connsiteY0" fmla="*/ 4618 h 354747"/>
                          <a:gd name="connsiteX1" fmla="*/ 88125 w 111268"/>
                          <a:gd name="connsiteY1" fmla="*/ 103057 h 354747"/>
                          <a:gd name="connsiteX2" fmla="*/ 111268 w 111268"/>
                          <a:gd name="connsiteY2" fmla="*/ 353740 h 354747"/>
                          <a:gd name="connsiteX3" fmla="*/ 88063 w 111268"/>
                          <a:gd name="connsiteY3" fmla="*/ 354747 h 354747"/>
                          <a:gd name="connsiteX4" fmla="*/ 53619 w 111268"/>
                          <a:gd name="connsiteY4" fmla="*/ 91383 h 354747"/>
                          <a:gd name="connsiteX5" fmla="*/ 14742 w 111268"/>
                          <a:gd name="connsiteY5" fmla="*/ 8944 h 354747"/>
                          <a:gd name="connsiteX6" fmla="*/ 0 w 111268"/>
                          <a:gd name="connsiteY6" fmla="*/ 0 h 354747"/>
                          <a:gd name="connsiteX7" fmla="*/ 22876 w 111268"/>
                          <a:gd name="connsiteY7" fmla="*/ 4618 h 354747"/>
                          <a:gd name="connsiteX0" fmla="*/ 22876 w 111268"/>
                          <a:gd name="connsiteY0" fmla="*/ 4618 h 353740"/>
                          <a:gd name="connsiteX1" fmla="*/ 88125 w 111268"/>
                          <a:gd name="connsiteY1" fmla="*/ 103057 h 353740"/>
                          <a:gd name="connsiteX2" fmla="*/ 111268 w 111268"/>
                          <a:gd name="connsiteY2" fmla="*/ 353740 h 353740"/>
                          <a:gd name="connsiteX3" fmla="*/ 82099 w 111268"/>
                          <a:gd name="connsiteY3" fmla="*/ 344363 h 353740"/>
                          <a:gd name="connsiteX4" fmla="*/ 53619 w 111268"/>
                          <a:gd name="connsiteY4" fmla="*/ 91383 h 353740"/>
                          <a:gd name="connsiteX5" fmla="*/ 14742 w 111268"/>
                          <a:gd name="connsiteY5" fmla="*/ 8944 h 353740"/>
                          <a:gd name="connsiteX6" fmla="*/ 0 w 111268"/>
                          <a:gd name="connsiteY6" fmla="*/ 0 h 353740"/>
                          <a:gd name="connsiteX7" fmla="*/ 22876 w 111268"/>
                          <a:gd name="connsiteY7" fmla="*/ 4618 h 35374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111268" h="353740">
                            <a:moveTo>
                              <a:pt x="22876" y="4618"/>
                            </a:moveTo>
                            <a:cubicBezTo>
                              <a:pt x="61220" y="20837"/>
                              <a:pt x="88125" y="58805"/>
                              <a:pt x="88125" y="103057"/>
                            </a:cubicBezTo>
                            <a:lnTo>
                              <a:pt x="111268" y="353740"/>
                            </a:lnTo>
                            <a:lnTo>
                              <a:pt x="82099" y="344363"/>
                            </a:lnTo>
                            <a:lnTo>
                              <a:pt x="53619" y="91383"/>
                            </a:lnTo>
                            <a:cubicBezTo>
                              <a:pt x="53619" y="58194"/>
                              <a:pt x="38485" y="28539"/>
                              <a:pt x="14742" y="8944"/>
                            </a:cubicBezTo>
                            <a:lnTo>
                              <a:pt x="0" y="0"/>
                            </a:lnTo>
                            <a:lnTo>
                              <a:pt x="22876" y="4618"/>
                            </a:lnTo>
                            <a:close/>
                          </a:path>
                        </a:pathLst>
                      </a:custGeom>
                      <a:solidFill>
                        <a:srgbClr val="FFFFFF">
                          <a:alpha val="4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437" name="グループ化 436">
                    <a:extLst>
                      <a:ext uri="{FF2B5EF4-FFF2-40B4-BE49-F238E27FC236}">
                        <a16:creationId xmlns:a16="http://schemas.microsoft.com/office/drawing/2014/main" id="{4400AEF8-7846-4CA2-BC39-B8CABE2AF733}"/>
                      </a:ext>
                    </a:extLst>
                  </p:cNvPr>
                  <p:cNvGrpSpPr/>
                  <p:nvPr/>
                </p:nvGrpSpPr>
                <p:grpSpPr>
                  <a:xfrm rot="18900000">
                    <a:off x="7321476" y="2500735"/>
                    <a:ext cx="456730" cy="1007358"/>
                    <a:chOff x="1904251" y="4164031"/>
                    <a:chExt cx="438719" cy="963709"/>
                  </a:xfrm>
                </p:grpSpPr>
                <p:sp>
                  <p:nvSpPr>
                    <p:cNvPr id="438" name="台形 437">
                      <a:extLst>
                        <a:ext uri="{FF2B5EF4-FFF2-40B4-BE49-F238E27FC236}">
                          <a16:creationId xmlns:a16="http://schemas.microsoft.com/office/drawing/2014/main" id="{EF2A84C0-F39D-4506-B9B7-B0C0A1CDE906}"/>
                        </a:ext>
                      </a:extLst>
                    </p:cNvPr>
                    <p:cNvSpPr/>
                    <p:nvPr/>
                  </p:nvSpPr>
                  <p:spPr>
                    <a:xfrm rot="20813946">
                      <a:off x="1904251" y="4164031"/>
                      <a:ext cx="277080" cy="95427"/>
                    </a:xfrm>
                    <a:prstGeom prst="trapezoid">
                      <a:avLst>
                        <a:gd name="adj" fmla="val 47"/>
                      </a:avLst>
                    </a:prstGeom>
                    <a:solidFill>
                      <a:schemeClr val="accent5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39" name="片側の 2 つの角を丸めた四角形 92">
                      <a:extLst>
                        <a:ext uri="{FF2B5EF4-FFF2-40B4-BE49-F238E27FC236}">
                          <a16:creationId xmlns:a16="http://schemas.microsoft.com/office/drawing/2014/main" id="{D19D0AA0-0F78-4A06-ABE6-94E00754B9AA}"/>
                        </a:ext>
                      </a:extLst>
                    </p:cNvPr>
                    <p:cNvSpPr/>
                    <p:nvPr/>
                  </p:nvSpPr>
                  <p:spPr>
                    <a:xfrm rot="9854429" flipH="1">
                      <a:off x="1953085" y="4215132"/>
                      <a:ext cx="389885" cy="912608"/>
                    </a:xfrm>
                    <a:custGeom>
                      <a:avLst/>
                      <a:gdLst>
                        <a:gd name="connsiteX0" fmla="*/ 190788 w 381575"/>
                        <a:gd name="connsiteY0" fmla="*/ 0 h 984228"/>
                        <a:gd name="connsiteX1" fmla="*/ 190788 w 381575"/>
                        <a:gd name="connsiteY1" fmla="*/ 0 h 984228"/>
                        <a:gd name="connsiteX2" fmla="*/ 381576 w 381575"/>
                        <a:gd name="connsiteY2" fmla="*/ 190788 h 984228"/>
                        <a:gd name="connsiteX3" fmla="*/ 381575 w 381575"/>
                        <a:gd name="connsiteY3" fmla="*/ 984228 h 984228"/>
                        <a:gd name="connsiteX4" fmla="*/ 381575 w 381575"/>
                        <a:gd name="connsiteY4" fmla="*/ 984228 h 984228"/>
                        <a:gd name="connsiteX5" fmla="*/ 0 w 381575"/>
                        <a:gd name="connsiteY5" fmla="*/ 984228 h 984228"/>
                        <a:gd name="connsiteX6" fmla="*/ 0 w 381575"/>
                        <a:gd name="connsiteY6" fmla="*/ 984228 h 984228"/>
                        <a:gd name="connsiteX7" fmla="*/ 0 w 381575"/>
                        <a:gd name="connsiteY7" fmla="*/ 190788 h 984228"/>
                        <a:gd name="connsiteX8" fmla="*/ 190788 w 381575"/>
                        <a:gd name="connsiteY8" fmla="*/ 0 h 984228"/>
                        <a:gd name="connsiteX0" fmla="*/ 190788 w 381576"/>
                        <a:gd name="connsiteY0" fmla="*/ 0 h 984228"/>
                        <a:gd name="connsiteX1" fmla="*/ 190788 w 381576"/>
                        <a:gd name="connsiteY1" fmla="*/ 0 h 984228"/>
                        <a:gd name="connsiteX2" fmla="*/ 381576 w 381576"/>
                        <a:gd name="connsiteY2" fmla="*/ 190788 h 984228"/>
                        <a:gd name="connsiteX3" fmla="*/ 381575 w 381576"/>
                        <a:gd name="connsiteY3" fmla="*/ 984228 h 984228"/>
                        <a:gd name="connsiteX4" fmla="*/ 381575 w 381576"/>
                        <a:gd name="connsiteY4" fmla="*/ 984228 h 984228"/>
                        <a:gd name="connsiteX5" fmla="*/ 0 w 381576"/>
                        <a:gd name="connsiteY5" fmla="*/ 984228 h 984228"/>
                        <a:gd name="connsiteX6" fmla="*/ 0 w 381576"/>
                        <a:gd name="connsiteY6" fmla="*/ 190788 h 984228"/>
                        <a:gd name="connsiteX7" fmla="*/ 190788 w 381576"/>
                        <a:gd name="connsiteY7" fmla="*/ 0 h 984228"/>
                        <a:gd name="connsiteX0" fmla="*/ 190788 w 381576"/>
                        <a:gd name="connsiteY0" fmla="*/ 0 h 984228"/>
                        <a:gd name="connsiteX1" fmla="*/ 190788 w 381576"/>
                        <a:gd name="connsiteY1" fmla="*/ 0 h 984228"/>
                        <a:gd name="connsiteX2" fmla="*/ 381576 w 381576"/>
                        <a:gd name="connsiteY2" fmla="*/ 190788 h 984228"/>
                        <a:gd name="connsiteX3" fmla="*/ 381575 w 381576"/>
                        <a:gd name="connsiteY3" fmla="*/ 984228 h 984228"/>
                        <a:gd name="connsiteX4" fmla="*/ 0 w 381576"/>
                        <a:gd name="connsiteY4" fmla="*/ 984228 h 984228"/>
                        <a:gd name="connsiteX5" fmla="*/ 0 w 381576"/>
                        <a:gd name="connsiteY5" fmla="*/ 190788 h 984228"/>
                        <a:gd name="connsiteX6" fmla="*/ 190788 w 381576"/>
                        <a:gd name="connsiteY6" fmla="*/ 0 h 984228"/>
                        <a:gd name="connsiteX0" fmla="*/ 190788 w 381576"/>
                        <a:gd name="connsiteY0" fmla="*/ 0 h 984228"/>
                        <a:gd name="connsiteX1" fmla="*/ 190788 w 381576"/>
                        <a:gd name="connsiteY1" fmla="*/ 0 h 984228"/>
                        <a:gd name="connsiteX2" fmla="*/ 381576 w 381576"/>
                        <a:gd name="connsiteY2" fmla="*/ 190788 h 984228"/>
                        <a:gd name="connsiteX3" fmla="*/ 381575 w 381576"/>
                        <a:gd name="connsiteY3" fmla="*/ 984228 h 984228"/>
                        <a:gd name="connsiteX4" fmla="*/ 77920 w 381576"/>
                        <a:gd name="connsiteY4" fmla="*/ 962238 h 984228"/>
                        <a:gd name="connsiteX5" fmla="*/ 0 w 381576"/>
                        <a:gd name="connsiteY5" fmla="*/ 190788 h 984228"/>
                        <a:gd name="connsiteX6" fmla="*/ 190788 w 381576"/>
                        <a:gd name="connsiteY6" fmla="*/ 0 h 984228"/>
                        <a:gd name="connsiteX0" fmla="*/ 190788 w 389885"/>
                        <a:gd name="connsiteY0" fmla="*/ 0 h 962238"/>
                        <a:gd name="connsiteX1" fmla="*/ 190788 w 389885"/>
                        <a:gd name="connsiteY1" fmla="*/ 0 h 962238"/>
                        <a:gd name="connsiteX2" fmla="*/ 381576 w 389885"/>
                        <a:gd name="connsiteY2" fmla="*/ 190788 h 962238"/>
                        <a:gd name="connsiteX3" fmla="*/ 358180 w 389885"/>
                        <a:gd name="connsiteY3" fmla="*/ 936398 h 962238"/>
                        <a:gd name="connsiteX4" fmla="*/ 77920 w 389885"/>
                        <a:gd name="connsiteY4" fmla="*/ 962238 h 962238"/>
                        <a:gd name="connsiteX5" fmla="*/ 0 w 389885"/>
                        <a:gd name="connsiteY5" fmla="*/ 190788 h 962238"/>
                        <a:gd name="connsiteX6" fmla="*/ 190788 w 389885"/>
                        <a:gd name="connsiteY6" fmla="*/ 0 h 962238"/>
                        <a:gd name="connsiteX0" fmla="*/ 190788 w 389885"/>
                        <a:gd name="connsiteY0" fmla="*/ 0 h 950372"/>
                        <a:gd name="connsiteX1" fmla="*/ 190788 w 389885"/>
                        <a:gd name="connsiteY1" fmla="*/ 0 h 950372"/>
                        <a:gd name="connsiteX2" fmla="*/ 381576 w 389885"/>
                        <a:gd name="connsiteY2" fmla="*/ 190788 h 950372"/>
                        <a:gd name="connsiteX3" fmla="*/ 358180 w 389885"/>
                        <a:gd name="connsiteY3" fmla="*/ 936398 h 950372"/>
                        <a:gd name="connsiteX4" fmla="*/ 49829 w 389885"/>
                        <a:gd name="connsiteY4" fmla="*/ 950372 h 950372"/>
                        <a:gd name="connsiteX5" fmla="*/ 0 w 389885"/>
                        <a:gd name="connsiteY5" fmla="*/ 190788 h 950372"/>
                        <a:gd name="connsiteX6" fmla="*/ 190788 w 389885"/>
                        <a:gd name="connsiteY6" fmla="*/ 0 h 95037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389885" h="950372">
                          <a:moveTo>
                            <a:pt x="190788" y="0"/>
                          </a:moveTo>
                          <a:lnTo>
                            <a:pt x="190788" y="0"/>
                          </a:lnTo>
                          <a:cubicBezTo>
                            <a:pt x="296157" y="0"/>
                            <a:pt x="353677" y="34722"/>
                            <a:pt x="381576" y="190788"/>
                          </a:cubicBezTo>
                          <a:cubicBezTo>
                            <a:pt x="409475" y="346854"/>
                            <a:pt x="358180" y="671918"/>
                            <a:pt x="358180" y="936398"/>
                          </a:cubicBezTo>
                          <a:lnTo>
                            <a:pt x="49829" y="950372"/>
                          </a:lnTo>
                          <a:lnTo>
                            <a:pt x="0" y="190788"/>
                          </a:lnTo>
                          <a:cubicBezTo>
                            <a:pt x="0" y="85419"/>
                            <a:pt x="85419" y="0"/>
                            <a:pt x="190788" y="0"/>
                          </a:cubicBezTo>
                          <a:close/>
                        </a:path>
                      </a:pathLst>
                    </a:custGeom>
                    <a:solidFill>
                      <a:srgbClr val="00206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416" name="グループ化 415">
                  <a:extLst>
                    <a:ext uri="{FF2B5EF4-FFF2-40B4-BE49-F238E27FC236}">
                      <a16:creationId xmlns:a16="http://schemas.microsoft.com/office/drawing/2014/main" id="{9B24A8FE-1641-4D6B-B98D-19F605972AA9}"/>
                    </a:ext>
                  </a:extLst>
                </p:cNvPr>
                <p:cNvGrpSpPr/>
                <p:nvPr/>
              </p:nvGrpSpPr>
              <p:grpSpPr>
                <a:xfrm>
                  <a:off x="7322224" y="3685221"/>
                  <a:ext cx="1202363" cy="2750503"/>
                  <a:chOff x="6544984" y="3685221"/>
                  <a:chExt cx="1202363" cy="2750503"/>
                </a:xfrm>
              </p:grpSpPr>
              <p:sp>
                <p:nvSpPr>
                  <p:cNvPr id="418" name="楕円 417">
                    <a:extLst>
                      <a:ext uri="{FF2B5EF4-FFF2-40B4-BE49-F238E27FC236}">
                        <a16:creationId xmlns:a16="http://schemas.microsoft.com/office/drawing/2014/main" id="{6F44DD02-78F0-49D7-AE7F-0158C897975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6523455" y="3989363"/>
                    <a:ext cx="403662" cy="256499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19" name="フリーフォーム: 図形 418">
                    <a:extLst>
                      <a:ext uri="{FF2B5EF4-FFF2-40B4-BE49-F238E27FC236}">
                        <a16:creationId xmlns:a16="http://schemas.microsoft.com/office/drawing/2014/main" id="{3E321BB2-1992-4DA6-8DB3-1FF645242EF4}"/>
                      </a:ext>
                    </a:extLst>
                  </p:cNvPr>
                  <p:cNvSpPr/>
                  <p:nvPr/>
                </p:nvSpPr>
                <p:spPr>
                  <a:xfrm>
                    <a:off x="7049206" y="4784235"/>
                    <a:ext cx="313620" cy="442916"/>
                  </a:xfrm>
                  <a:custGeom>
                    <a:avLst/>
                    <a:gdLst>
                      <a:gd name="connsiteX0" fmla="*/ 22650 w 248020"/>
                      <a:gd name="connsiteY0" fmla="*/ 0 h 258102"/>
                      <a:gd name="connsiteX1" fmla="*/ 225369 w 248020"/>
                      <a:gd name="connsiteY1" fmla="*/ 0 h 258102"/>
                      <a:gd name="connsiteX2" fmla="*/ 248020 w 248020"/>
                      <a:gd name="connsiteY2" fmla="*/ 258102 h 258102"/>
                      <a:gd name="connsiteX3" fmla="*/ 0 w 248020"/>
                      <a:gd name="connsiteY3" fmla="*/ 258102 h 2581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48020" h="258102">
                        <a:moveTo>
                          <a:pt x="22650" y="0"/>
                        </a:moveTo>
                        <a:lnTo>
                          <a:pt x="225369" y="0"/>
                        </a:lnTo>
                        <a:lnTo>
                          <a:pt x="248020" y="258102"/>
                        </a:lnTo>
                        <a:lnTo>
                          <a:pt x="0" y="258102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0" name="フリーフォーム: 図形 419">
                    <a:extLst>
                      <a:ext uri="{FF2B5EF4-FFF2-40B4-BE49-F238E27FC236}">
                        <a16:creationId xmlns:a16="http://schemas.microsoft.com/office/drawing/2014/main" id="{22D81243-DED7-41AB-AB7B-59ACA656A100}"/>
                      </a:ext>
                    </a:extLst>
                  </p:cNvPr>
                  <p:cNvSpPr/>
                  <p:nvPr/>
                </p:nvSpPr>
                <p:spPr>
                  <a:xfrm>
                    <a:off x="7066312" y="4811714"/>
                    <a:ext cx="176657" cy="251874"/>
                  </a:xfrm>
                  <a:custGeom>
                    <a:avLst/>
                    <a:gdLst>
                      <a:gd name="connsiteX0" fmla="*/ 152408 w 161003"/>
                      <a:gd name="connsiteY0" fmla="*/ 0 h 223973"/>
                      <a:gd name="connsiteX1" fmla="*/ 9452 w 161003"/>
                      <a:gd name="connsiteY1" fmla="*/ 219737 h 223973"/>
                      <a:gd name="connsiteX2" fmla="*/ 0 w 161003"/>
                      <a:gd name="connsiteY2" fmla="*/ 223973 h 223973"/>
                      <a:gd name="connsiteX3" fmla="*/ 4657 w 161003"/>
                      <a:gd name="connsiteY3" fmla="*/ 149621 h 223973"/>
                      <a:gd name="connsiteX4" fmla="*/ 85033 w 161003"/>
                      <a:gd name="connsiteY4" fmla="*/ 89394 h 223973"/>
                      <a:gd name="connsiteX5" fmla="*/ 152408 w 161003"/>
                      <a:gd name="connsiteY5" fmla="*/ 0 h 223973"/>
                      <a:gd name="connsiteX0" fmla="*/ 152408 w 161003"/>
                      <a:gd name="connsiteY0" fmla="*/ 0 h 209686"/>
                      <a:gd name="connsiteX1" fmla="*/ 9452 w 161003"/>
                      <a:gd name="connsiteY1" fmla="*/ 205450 h 209686"/>
                      <a:gd name="connsiteX2" fmla="*/ 0 w 161003"/>
                      <a:gd name="connsiteY2" fmla="*/ 209686 h 209686"/>
                      <a:gd name="connsiteX3" fmla="*/ 4657 w 161003"/>
                      <a:gd name="connsiteY3" fmla="*/ 135334 h 209686"/>
                      <a:gd name="connsiteX4" fmla="*/ 85033 w 161003"/>
                      <a:gd name="connsiteY4" fmla="*/ 75107 h 209686"/>
                      <a:gd name="connsiteX5" fmla="*/ 152408 w 161003"/>
                      <a:gd name="connsiteY5" fmla="*/ 0 h 209686"/>
                      <a:gd name="connsiteX0" fmla="*/ 152408 w 161003"/>
                      <a:gd name="connsiteY0" fmla="*/ 0 h 209686"/>
                      <a:gd name="connsiteX1" fmla="*/ 9452 w 161003"/>
                      <a:gd name="connsiteY1" fmla="*/ 205450 h 209686"/>
                      <a:gd name="connsiteX2" fmla="*/ 0 w 161003"/>
                      <a:gd name="connsiteY2" fmla="*/ 209686 h 209686"/>
                      <a:gd name="connsiteX3" fmla="*/ 4657 w 161003"/>
                      <a:gd name="connsiteY3" fmla="*/ 135334 h 209686"/>
                      <a:gd name="connsiteX4" fmla="*/ 87857 w 161003"/>
                      <a:gd name="connsiteY4" fmla="*/ 82251 h 209686"/>
                      <a:gd name="connsiteX5" fmla="*/ 152408 w 161003"/>
                      <a:gd name="connsiteY5" fmla="*/ 0 h 209686"/>
                      <a:gd name="connsiteX0" fmla="*/ 147751 w 156346"/>
                      <a:gd name="connsiteY0" fmla="*/ 0 h 205450"/>
                      <a:gd name="connsiteX1" fmla="*/ 4795 w 156346"/>
                      <a:gd name="connsiteY1" fmla="*/ 205450 h 205450"/>
                      <a:gd name="connsiteX2" fmla="*/ 0 w 156346"/>
                      <a:gd name="connsiteY2" fmla="*/ 135334 h 205450"/>
                      <a:gd name="connsiteX3" fmla="*/ 83200 w 156346"/>
                      <a:gd name="connsiteY3" fmla="*/ 82251 h 205450"/>
                      <a:gd name="connsiteX4" fmla="*/ 147751 w 156346"/>
                      <a:gd name="connsiteY4" fmla="*/ 0 h 205450"/>
                      <a:gd name="connsiteX0" fmla="*/ 148605 w 156752"/>
                      <a:gd name="connsiteY0" fmla="*/ 0 h 188781"/>
                      <a:gd name="connsiteX1" fmla="*/ 0 w 156752"/>
                      <a:gd name="connsiteY1" fmla="*/ 188781 h 188781"/>
                      <a:gd name="connsiteX2" fmla="*/ 854 w 156752"/>
                      <a:gd name="connsiteY2" fmla="*/ 135334 h 188781"/>
                      <a:gd name="connsiteX3" fmla="*/ 84054 w 156752"/>
                      <a:gd name="connsiteY3" fmla="*/ 82251 h 188781"/>
                      <a:gd name="connsiteX4" fmla="*/ 148605 w 156752"/>
                      <a:gd name="connsiteY4" fmla="*/ 0 h 188781"/>
                      <a:gd name="connsiteX0" fmla="*/ 148605 w 148605"/>
                      <a:gd name="connsiteY0" fmla="*/ 0 h 188781"/>
                      <a:gd name="connsiteX1" fmla="*/ 0 w 148605"/>
                      <a:gd name="connsiteY1" fmla="*/ 188781 h 188781"/>
                      <a:gd name="connsiteX2" fmla="*/ 854 w 148605"/>
                      <a:gd name="connsiteY2" fmla="*/ 135334 h 188781"/>
                      <a:gd name="connsiteX3" fmla="*/ 84054 w 148605"/>
                      <a:gd name="connsiteY3" fmla="*/ 82251 h 188781"/>
                      <a:gd name="connsiteX4" fmla="*/ 148605 w 148605"/>
                      <a:gd name="connsiteY4" fmla="*/ 0 h 188781"/>
                      <a:gd name="connsiteX0" fmla="*/ 148605 w 148605"/>
                      <a:gd name="connsiteY0" fmla="*/ 0 h 188781"/>
                      <a:gd name="connsiteX1" fmla="*/ 0 w 148605"/>
                      <a:gd name="connsiteY1" fmla="*/ 188781 h 188781"/>
                      <a:gd name="connsiteX2" fmla="*/ 854 w 148605"/>
                      <a:gd name="connsiteY2" fmla="*/ 135334 h 188781"/>
                      <a:gd name="connsiteX3" fmla="*/ 84054 w 148605"/>
                      <a:gd name="connsiteY3" fmla="*/ 82251 h 188781"/>
                      <a:gd name="connsiteX4" fmla="*/ 148605 w 148605"/>
                      <a:gd name="connsiteY4" fmla="*/ 0 h 188781"/>
                      <a:gd name="connsiteX0" fmla="*/ 151429 w 151429"/>
                      <a:gd name="connsiteY0" fmla="*/ 0 h 186400"/>
                      <a:gd name="connsiteX1" fmla="*/ 0 w 151429"/>
                      <a:gd name="connsiteY1" fmla="*/ 186400 h 186400"/>
                      <a:gd name="connsiteX2" fmla="*/ 854 w 151429"/>
                      <a:gd name="connsiteY2" fmla="*/ 132953 h 186400"/>
                      <a:gd name="connsiteX3" fmla="*/ 84054 w 151429"/>
                      <a:gd name="connsiteY3" fmla="*/ 79870 h 186400"/>
                      <a:gd name="connsiteX4" fmla="*/ 151429 w 151429"/>
                      <a:gd name="connsiteY4" fmla="*/ 0 h 1864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1429" h="186400">
                        <a:moveTo>
                          <a:pt x="151429" y="0"/>
                        </a:moveTo>
                        <a:cubicBezTo>
                          <a:pt x="150345" y="78261"/>
                          <a:pt x="89168" y="133779"/>
                          <a:pt x="0" y="186400"/>
                        </a:cubicBezTo>
                        <a:cubicBezTo>
                          <a:pt x="285" y="168584"/>
                          <a:pt x="569" y="150769"/>
                          <a:pt x="854" y="132953"/>
                        </a:cubicBezTo>
                        <a:lnTo>
                          <a:pt x="84054" y="79870"/>
                        </a:lnTo>
                        <a:cubicBezTo>
                          <a:pt x="113633" y="51040"/>
                          <a:pt x="136893" y="29985"/>
                          <a:pt x="15142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1" name="台形 731">
                    <a:extLst>
                      <a:ext uri="{FF2B5EF4-FFF2-40B4-BE49-F238E27FC236}">
                        <a16:creationId xmlns:a16="http://schemas.microsoft.com/office/drawing/2014/main" id="{E5D03E8E-A140-4D47-BB48-AEF696BA5F9D}"/>
                      </a:ext>
                    </a:extLst>
                  </p:cNvPr>
                  <p:cNvSpPr/>
                  <p:nvPr/>
                </p:nvSpPr>
                <p:spPr>
                  <a:xfrm rot="11290218" flipV="1">
                    <a:off x="6815805" y="5256067"/>
                    <a:ext cx="84295" cy="652135"/>
                  </a:xfrm>
                  <a:custGeom>
                    <a:avLst/>
                    <a:gdLst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0 w 184781"/>
                      <a:gd name="connsiteY4" fmla="*/ 551112 h 551112"/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90759 w 184781"/>
                      <a:gd name="connsiteY4" fmla="*/ 549928 h 551112"/>
                      <a:gd name="connsiteX5" fmla="*/ 0 w 184781"/>
                      <a:gd name="connsiteY5" fmla="*/ 551112 h 551112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81234 w 184781"/>
                      <a:gd name="connsiteY4" fmla="*/ 685660 h 685660"/>
                      <a:gd name="connsiteX5" fmla="*/ 0 w 184781"/>
                      <a:gd name="connsiteY5" fmla="*/ 551112 h 685660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96509 w 184781"/>
                      <a:gd name="connsiteY4" fmla="*/ 685660 h 685660"/>
                      <a:gd name="connsiteX5" fmla="*/ 0 w 184781"/>
                      <a:gd name="connsiteY5" fmla="*/ 551112 h 685660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89962 w 184781"/>
                      <a:gd name="connsiteY4" fmla="*/ 685660 h 685660"/>
                      <a:gd name="connsiteX5" fmla="*/ 0 w 184781"/>
                      <a:gd name="connsiteY5" fmla="*/ 551112 h 685660"/>
                      <a:gd name="connsiteX0" fmla="*/ 0 w 158686"/>
                      <a:gd name="connsiteY0" fmla="*/ 551112 h 685660"/>
                      <a:gd name="connsiteX1" fmla="*/ 50098 w 158686"/>
                      <a:gd name="connsiteY1" fmla="*/ 0 h 685660"/>
                      <a:gd name="connsiteX2" fmla="*/ 134683 w 158686"/>
                      <a:gd name="connsiteY2" fmla="*/ 0 h 685660"/>
                      <a:gd name="connsiteX3" fmla="*/ 158687 w 158686"/>
                      <a:gd name="connsiteY3" fmla="*/ 598627 h 685660"/>
                      <a:gd name="connsiteX4" fmla="*/ 89962 w 158686"/>
                      <a:gd name="connsiteY4" fmla="*/ 685660 h 685660"/>
                      <a:gd name="connsiteX5" fmla="*/ 0 w 158686"/>
                      <a:gd name="connsiteY5" fmla="*/ 551112 h 685660"/>
                      <a:gd name="connsiteX0" fmla="*/ 0 w 158687"/>
                      <a:gd name="connsiteY0" fmla="*/ 551112 h 711147"/>
                      <a:gd name="connsiteX1" fmla="*/ 50098 w 158687"/>
                      <a:gd name="connsiteY1" fmla="*/ 0 h 711147"/>
                      <a:gd name="connsiteX2" fmla="*/ 134683 w 158687"/>
                      <a:gd name="connsiteY2" fmla="*/ 0 h 711147"/>
                      <a:gd name="connsiteX3" fmla="*/ 158687 w 158687"/>
                      <a:gd name="connsiteY3" fmla="*/ 598627 h 711147"/>
                      <a:gd name="connsiteX4" fmla="*/ 117588 w 158687"/>
                      <a:gd name="connsiteY4" fmla="*/ 711147 h 711147"/>
                      <a:gd name="connsiteX5" fmla="*/ 0 w 158687"/>
                      <a:gd name="connsiteY5" fmla="*/ 551112 h 711147"/>
                      <a:gd name="connsiteX0" fmla="*/ 24104 w 108589"/>
                      <a:gd name="connsiteY0" fmla="*/ 608039 h 711147"/>
                      <a:gd name="connsiteX1" fmla="*/ 0 w 108589"/>
                      <a:gd name="connsiteY1" fmla="*/ 0 h 711147"/>
                      <a:gd name="connsiteX2" fmla="*/ 84585 w 108589"/>
                      <a:gd name="connsiteY2" fmla="*/ 0 h 711147"/>
                      <a:gd name="connsiteX3" fmla="*/ 108589 w 108589"/>
                      <a:gd name="connsiteY3" fmla="*/ 598627 h 711147"/>
                      <a:gd name="connsiteX4" fmla="*/ 67490 w 108589"/>
                      <a:gd name="connsiteY4" fmla="*/ 711147 h 711147"/>
                      <a:gd name="connsiteX5" fmla="*/ 24104 w 108589"/>
                      <a:gd name="connsiteY5" fmla="*/ 608039 h 711147"/>
                      <a:gd name="connsiteX0" fmla="*/ -1 w 84484"/>
                      <a:gd name="connsiteY0" fmla="*/ 608039 h 711147"/>
                      <a:gd name="connsiteX1" fmla="*/ 3535 w 84484"/>
                      <a:gd name="connsiteY1" fmla="*/ 4265 h 711147"/>
                      <a:gd name="connsiteX2" fmla="*/ 60480 w 84484"/>
                      <a:gd name="connsiteY2" fmla="*/ 0 h 711147"/>
                      <a:gd name="connsiteX3" fmla="*/ 84484 w 84484"/>
                      <a:gd name="connsiteY3" fmla="*/ 598627 h 711147"/>
                      <a:gd name="connsiteX4" fmla="*/ 43385 w 84484"/>
                      <a:gd name="connsiteY4" fmla="*/ 711147 h 711147"/>
                      <a:gd name="connsiteX5" fmla="*/ -1 w 84484"/>
                      <a:gd name="connsiteY5" fmla="*/ 608039 h 711147"/>
                      <a:gd name="connsiteX0" fmla="*/ 0 w 92792"/>
                      <a:gd name="connsiteY0" fmla="*/ 627979 h 711147"/>
                      <a:gd name="connsiteX1" fmla="*/ 11843 w 92792"/>
                      <a:gd name="connsiteY1" fmla="*/ 4265 h 711147"/>
                      <a:gd name="connsiteX2" fmla="*/ 68788 w 92792"/>
                      <a:gd name="connsiteY2" fmla="*/ 0 h 711147"/>
                      <a:gd name="connsiteX3" fmla="*/ 92792 w 92792"/>
                      <a:gd name="connsiteY3" fmla="*/ 598627 h 711147"/>
                      <a:gd name="connsiteX4" fmla="*/ 51693 w 92792"/>
                      <a:gd name="connsiteY4" fmla="*/ 711147 h 711147"/>
                      <a:gd name="connsiteX5" fmla="*/ 0 w 92792"/>
                      <a:gd name="connsiteY5" fmla="*/ 627979 h 711147"/>
                      <a:gd name="connsiteX0" fmla="*/ 0 w 92792"/>
                      <a:gd name="connsiteY0" fmla="*/ 627979 h 821883"/>
                      <a:gd name="connsiteX1" fmla="*/ 11843 w 92792"/>
                      <a:gd name="connsiteY1" fmla="*/ 4265 h 821883"/>
                      <a:gd name="connsiteX2" fmla="*/ 68788 w 92792"/>
                      <a:gd name="connsiteY2" fmla="*/ 0 h 821883"/>
                      <a:gd name="connsiteX3" fmla="*/ 92792 w 92792"/>
                      <a:gd name="connsiteY3" fmla="*/ 598627 h 821883"/>
                      <a:gd name="connsiteX4" fmla="*/ 3049 w 92792"/>
                      <a:gd name="connsiteY4" fmla="*/ 821883 h 821883"/>
                      <a:gd name="connsiteX5" fmla="*/ 0 w 92792"/>
                      <a:gd name="connsiteY5" fmla="*/ 627979 h 821883"/>
                      <a:gd name="connsiteX0" fmla="*/ 0 w 103130"/>
                      <a:gd name="connsiteY0" fmla="*/ 627979 h 821883"/>
                      <a:gd name="connsiteX1" fmla="*/ 11843 w 103130"/>
                      <a:gd name="connsiteY1" fmla="*/ 4265 h 821883"/>
                      <a:gd name="connsiteX2" fmla="*/ 68788 w 103130"/>
                      <a:gd name="connsiteY2" fmla="*/ 0 h 821883"/>
                      <a:gd name="connsiteX3" fmla="*/ 92792 w 103130"/>
                      <a:gd name="connsiteY3" fmla="*/ 598627 h 821883"/>
                      <a:gd name="connsiteX4" fmla="*/ 3049 w 103130"/>
                      <a:gd name="connsiteY4" fmla="*/ 821883 h 821883"/>
                      <a:gd name="connsiteX5" fmla="*/ 0 w 103130"/>
                      <a:gd name="connsiteY5" fmla="*/ 627979 h 821883"/>
                      <a:gd name="connsiteX0" fmla="*/ 0 w 103130"/>
                      <a:gd name="connsiteY0" fmla="*/ 627979 h 821883"/>
                      <a:gd name="connsiteX1" fmla="*/ 11843 w 103130"/>
                      <a:gd name="connsiteY1" fmla="*/ 4265 h 821883"/>
                      <a:gd name="connsiteX2" fmla="*/ 68788 w 103130"/>
                      <a:gd name="connsiteY2" fmla="*/ 0 h 821883"/>
                      <a:gd name="connsiteX3" fmla="*/ 92792 w 103130"/>
                      <a:gd name="connsiteY3" fmla="*/ 598627 h 821883"/>
                      <a:gd name="connsiteX4" fmla="*/ 3049 w 103130"/>
                      <a:gd name="connsiteY4" fmla="*/ 821883 h 821883"/>
                      <a:gd name="connsiteX5" fmla="*/ 0 w 103130"/>
                      <a:gd name="connsiteY5" fmla="*/ 627979 h 821883"/>
                      <a:gd name="connsiteX0" fmla="*/ 0 w 84302"/>
                      <a:gd name="connsiteY0" fmla="*/ 627979 h 821883"/>
                      <a:gd name="connsiteX1" fmla="*/ 11843 w 84302"/>
                      <a:gd name="connsiteY1" fmla="*/ 4265 h 821883"/>
                      <a:gd name="connsiteX2" fmla="*/ 68788 w 84302"/>
                      <a:gd name="connsiteY2" fmla="*/ 0 h 821883"/>
                      <a:gd name="connsiteX3" fmla="*/ 68653 w 84302"/>
                      <a:gd name="connsiteY3" fmla="*/ 673731 h 821883"/>
                      <a:gd name="connsiteX4" fmla="*/ 3049 w 84302"/>
                      <a:gd name="connsiteY4" fmla="*/ 821883 h 821883"/>
                      <a:gd name="connsiteX5" fmla="*/ 0 w 84302"/>
                      <a:gd name="connsiteY5" fmla="*/ 627979 h 8218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84302" h="821883">
                        <a:moveTo>
                          <a:pt x="0" y="627979"/>
                        </a:moveTo>
                        <a:cubicBezTo>
                          <a:pt x="1179" y="426721"/>
                          <a:pt x="10664" y="205523"/>
                          <a:pt x="11843" y="4265"/>
                        </a:cubicBezTo>
                        <a:lnTo>
                          <a:pt x="68788" y="0"/>
                        </a:lnTo>
                        <a:cubicBezTo>
                          <a:pt x="76789" y="199542"/>
                          <a:pt x="99362" y="458939"/>
                          <a:pt x="68653" y="673731"/>
                        </a:cubicBezTo>
                        <a:cubicBezTo>
                          <a:pt x="45402" y="824974"/>
                          <a:pt x="32963" y="747464"/>
                          <a:pt x="3049" y="821883"/>
                        </a:cubicBezTo>
                        <a:cubicBezTo>
                          <a:pt x="2033" y="757248"/>
                          <a:pt x="1016" y="692614"/>
                          <a:pt x="0" y="627979"/>
                        </a:cubicBezTo>
                        <a:close/>
                      </a:path>
                    </a:pathLst>
                  </a:custGeom>
                  <a:pattFill prst="wdUpDiag">
                    <a:fgClr>
                      <a:srgbClr val="FF0000"/>
                    </a:fgClr>
                    <a:bgClr>
                      <a:schemeClr val="accent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2" name="台形 356">
                    <a:extLst>
                      <a:ext uri="{FF2B5EF4-FFF2-40B4-BE49-F238E27FC236}">
                        <a16:creationId xmlns:a16="http://schemas.microsoft.com/office/drawing/2014/main" id="{1EE9BE1E-57EA-4502-90EB-AA1DABB5ED2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6860579" y="5127795"/>
                    <a:ext cx="195025" cy="157794"/>
                  </a:xfrm>
                  <a:custGeom>
                    <a:avLst/>
                    <a:gdLst>
                      <a:gd name="connsiteX0" fmla="*/ 0 w 247318"/>
                      <a:gd name="connsiteY0" fmla="*/ 202452 h 202452"/>
                      <a:gd name="connsiteX1" fmla="*/ 54889 w 247318"/>
                      <a:gd name="connsiteY1" fmla="*/ 0 h 202452"/>
                      <a:gd name="connsiteX2" fmla="*/ 192429 w 247318"/>
                      <a:gd name="connsiteY2" fmla="*/ 0 h 202452"/>
                      <a:gd name="connsiteX3" fmla="*/ 247318 w 247318"/>
                      <a:gd name="connsiteY3" fmla="*/ 202452 h 202452"/>
                      <a:gd name="connsiteX4" fmla="*/ 0 w 247318"/>
                      <a:gd name="connsiteY4" fmla="*/ 202452 h 202452"/>
                      <a:gd name="connsiteX0" fmla="*/ 0 w 255864"/>
                      <a:gd name="connsiteY0" fmla="*/ 202452 h 209860"/>
                      <a:gd name="connsiteX1" fmla="*/ 54889 w 255864"/>
                      <a:gd name="connsiteY1" fmla="*/ 0 h 209860"/>
                      <a:gd name="connsiteX2" fmla="*/ 192429 w 255864"/>
                      <a:gd name="connsiteY2" fmla="*/ 0 h 209860"/>
                      <a:gd name="connsiteX3" fmla="*/ 247318 w 255864"/>
                      <a:gd name="connsiteY3" fmla="*/ 202452 h 209860"/>
                      <a:gd name="connsiteX4" fmla="*/ 0 w 255864"/>
                      <a:gd name="connsiteY4" fmla="*/ 202452 h 209860"/>
                      <a:gd name="connsiteX0" fmla="*/ 0 w 269334"/>
                      <a:gd name="connsiteY0" fmla="*/ 202452 h 216743"/>
                      <a:gd name="connsiteX1" fmla="*/ 54889 w 269334"/>
                      <a:gd name="connsiteY1" fmla="*/ 0 h 216743"/>
                      <a:gd name="connsiteX2" fmla="*/ 244816 w 269334"/>
                      <a:gd name="connsiteY2" fmla="*/ 9525 h 216743"/>
                      <a:gd name="connsiteX3" fmla="*/ 247318 w 269334"/>
                      <a:gd name="connsiteY3" fmla="*/ 202452 h 216743"/>
                      <a:gd name="connsiteX4" fmla="*/ 0 w 269334"/>
                      <a:gd name="connsiteY4" fmla="*/ 202452 h 216743"/>
                      <a:gd name="connsiteX0" fmla="*/ 0 w 273807"/>
                      <a:gd name="connsiteY0" fmla="*/ 202452 h 216743"/>
                      <a:gd name="connsiteX1" fmla="*/ 54889 w 273807"/>
                      <a:gd name="connsiteY1" fmla="*/ 0 h 216743"/>
                      <a:gd name="connsiteX2" fmla="*/ 244816 w 273807"/>
                      <a:gd name="connsiteY2" fmla="*/ 9525 h 216743"/>
                      <a:gd name="connsiteX3" fmla="*/ 247318 w 273807"/>
                      <a:gd name="connsiteY3" fmla="*/ 202452 h 216743"/>
                      <a:gd name="connsiteX4" fmla="*/ 0 w 273807"/>
                      <a:gd name="connsiteY4" fmla="*/ 202452 h 216743"/>
                      <a:gd name="connsiteX0" fmla="*/ 0 w 275145"/>
                      <a:gd name="connsiteY0" fmla="*/ 208227 h 209200"/>
                      <a:gd name="connsiteX1" fmla="*/ 54889 w 275145"/>
                      <a:gd name="connsiteY1" fmla="*/ 5775 h 209200"/>
                      <a:gd name="connsiteX2" fmla="*/ 244816 w 275145"/>
                      <a:gd name="connsiteY2" fmla="*/ 15300 h 209200"/>
                      <a:gd name="connsiteX3" fmla="*/ 249699 w 275145"/>
                      <a:gd name="connsiteY3" fmla="*/ 184415 h 209200"/>
                      <a:gd name="connsiteX4" fmla="*/ 0 w 275145"/>
                      <a:gd name="connsiteY4" fmla="*/ 208227 h 209200"/>
                      <a:gd name="connsiteX0" fmla="*/ 0 w 275145"/>
                      <a:gd name="connsiteY0" fmla="*/ 208227 h 209200"/>
                      <a:gd name="connsiteX1" fmla="*/ 54889 w 275145"/>
                      <a:gd name="connsiteY1" fmla="*/ 5775 h 209200"/>
                      <a:gd name="connsiteX2" fmla="*/ 244816 w 275145"/>
                      <a:gd name="connsiteY2" fmla="*/ 15300 h 209200"/>
                      <a:gd name="connsiteX3" fmla="*/ 249699 w 275145"/>
                      <a:gd name="connsiteY3" fmla="*/ 184415 h 209200"/>
                      <a:gd name="connsiteX4" fmla="*/ 0 w 275145"/>
                      <a:gd name="connsiteY4" fmla="*/ 208227 h 209200"/>
                      <a:gd name="connsiteX0" fmla="*/ 0 w 270883"/>
                      <a:gd name="connsiteY0" fmla="*/ 202452 h 203425"/>
                      <a:gd name="connsiteX1" fmla="*/ 54889 w 270883"/>
                      <a:gd name="connsiteY1" fmla="*/ 0 h 203425"/>
                      <a:gd name="connsiteX2" fmla="*/ 244816 w 270883"/>
                      <a:gd name="connsiteY2" fmla="*/ 9525 h 203425"/>
                      <a:gd name="connsiteX3" fmla="*/ 249699 w 270883"/>
                      <a:gd name="connsiteY3" fmla="*/ 178640 h 203425"/>
                      <a:gd name="connsiteX4" fmla="*/ 0 w 270883"/>
                      <a:gd name="connsiteY4" fmla="*/ 202452 h 203425"/>
                      <a:gd name="connsiteX0" fmla="*/ 0 w 264673"/>
                      <a:gd name="connsiteY0" fmla="*/ 202452 h 202452"/>
                      <a:gd name="connsiteX1" fmla="*/ 54889 w 264673"/>
                      <a:gd name="connsiteY1" fmla="*/ 0 h 202452"/>
                      <a:gd name="connsiteX2" fmla="*/ 244816 w 264673"/>
                      <a:gd name="connsiteY2" fmla="*/ 9525 h 202452"/>
                      <a:gd name="connsiteX3" fmla="*/ 249699 w 264673"/>
                      <a:gd name="connsiteY3" fmla="*/ 178640 h 202452"/>
                      <a:gd name="connsiteX4" fmla="*/ 0 w 264673"/>
                      <a:gd name="connsiteY4" fmla="*/ 202452 h 202452"/>
                      <a:gd name="connsiteX0" fmla="*/ 0 w 271854"/>
                      <a:gd name="connsiteY0" fmla="*/ 202452 h 202648"/>
                      <a:gd name="connsiteX1" fmla="*/ 54889 w 271854"/>
                      <a:gd name="connsiteY1" fmla="*/ 0 h 202648"/>
                      <a:gd name="connsiteX2" fmla="*/ 247197 w 271854"/>
                      <a:gd name="connsiteY2" fmla="*/ 35719 h 202648"/>
                      <a:gd name="connsiteX3" fmla="*/ 249699 w 271854"/>
                      <a:gd name="connsiteY3" fmla="*/ 178640 h 202648"/>
                      <a:gd name="connsiteX4" fmla="*/ 0 w 271854"/>
                      <a:gd name="connsiteY4" fmla="*/ 202452 h 202648"/>
                      <a:gd name="connsiteX0" fmla="*/ 0 w 272426"/>
                      <a:gd name="connsiteY0" fmla="*/ 180159 h 180355"/>
                      <a:gd name="connsiteX1" fmla="*/ 128708 w 272426"/>
                      <a:gd name="connsiteY1" fmla="*/ 3901 h 180355"/>
                      <a:gd name="connsiteX2" fmla="*/ 247197 w 272426"/>
                      <a:gd name="connsiteY2" fmla="*/ 13426 h 180355"/>
                      <a:gd name="connsiteX3" fmla="*/ 249699 w 272426"/>
                      <a:gd name="connsiteY3" fmla="*/ 156347 h 180355"/>
                      <a:gd name="connsiteX4" fmla="*/ 0 w 272426"/>
                      <a:gd name="connsiteY4" fmla="*/ 180159 h 180355"/>
                      <a:gd name="connsiteX0" fmla="*/ 0 w 162834"/>
                      <a:gd name="connsiteY0" fmla="*/ 175396 h 176487"/>
                      <a:gd name="connsiteX1" fmla="*/ 26314 w 162834"/>
                      <a:gd name="connsiteY1" fmla="*/ 3901 h 176487"/>
                      <a:gd name="connsiteX2" fmla="*/ 144803 w 162834"/>
                      <a:gd name="connsiteY2" fmla="*/ 13426 h 176487"/>
                      <a:gd name="connsiteX3" fmla="*/ 147305 w 162834"/>
                      <a:gd name="connsiteY3" fmla="*/ 156347 h 176487"/>
                      <a:gd name="connsiteX4" fmla="*/ 0 w 162834"/>
                      <a:gd name="connsiteY4" fmla="*/ 175396 h 176487"/>
                      <a:gd name="connsiteX0" fmla="*/ 0 w 171295"/>
                      <a:gd name="connsiteY0" fmla="*/ 173968 h 174957"/>
                      <a:gd name="connsiteX1" fmla="*/ 26314 w 171295"/>
                      <a:gd name="connsiteY1" fmla="*/ 2473 h 174957"/>
                      <a:gd name="connsiteX2" fmla="*/ 159091 w 171295"/>
                      <a:gd name="connsiteY2" fmla="*/ 14379 h 174957"/>
                      <a:gd name="connsiteX3" fmla="*/ 147305 w 171295"/>
                      <a:gd name="connsiteY3" fmla="*/ 154919 h 174957"/>
                      <a:gd name="connsiteX4" fmla="*/ 0 w 171295"/>
                      <a:gd name="connsiteY4" fmla="*/ 173968 h 174957"/>
                      <a:gd name="connsiteX0" fmla="*/ 0 w 169698"/>
                      <a:gd name="connsiteY0" fmla="*/ 171495 h 171701"/>
                      <a:gd name="connsiteX1" fmla="*/ 26314 w 169698"/>
                      <a:gd name="connsiteY1" fmla="*/ 0 h 171701"/>
                      <a:gd name="connsiteX2" fmla="*/ 156710 w 169698"/>
                      <a:gd name="connsiteY2" fmla="*/ 35719 h 171701"/>
                      <a:gd name="connsiteX3" fmla="*/ 147305 w 169698"/>
                      <a:gd name="connsiteY3" fmla="*/ 152446 h 171701"/>
                      <a:gd name="connsiteX4" fmla="*/ 0 w 169698"/>
                      <a:gd name="connsiteY4" fmla="*/ 171495 h 171701"/>
                      <a:gd name="connsiteX0" fmla="*/ 0 w 164011"/>
                      <a:gd name="connsiteY0" fmla="*/ 171495 h 171701"/>
                      <a:gd name="connsiteX1" fmla="*/ 26314 w 164011"/>
                      <a:gd name="connsiteY1" fmla="*/ 0 h 171701"/>
                      <a:gd name="connsiteX2" fmla="*/ 156710 w 164011"/>
                      <a:gd name="connsiteY2" fmla="*/ 35719 h 171701"/>
                      <a:gd name="connsiteX3" fmla="*/ 147305 w 164011"/>
                      <a:gd name="connsiteY3" fmla="*/ 152446 h 171701"/>
                      <a:gd name="connsiteX4" fmla="*/ 0 w 164011"/>
                      <a:gd name="connsiteY4" fmla="*/ 171495 h 171701"/>
                      <a:gd name="connsiteX0" fmla="*/ 0 w 170198"/>
                      <a:gd name="connsiteY0" fmla="*/ 152445 h 152651"/>
                      <a:gd name="connsiteX1" fmla="*/ 19170 w 170198"/>
                      <a:gd name="connsiteY1" fmla="*/ 0 h 152651"/>
                      <a:gd name="connsiteX2" fmla="*/ 156710 w 170198"/>
                      <a:gd name="connsiteY2" fmla="*/ 16669 h 152651"/>
                      <a:gd name="connsiteX3" fmla="*/ 147305 w 170198"/>
                      <a:gd name="connsiteY3" fmla="*/ 133396 h 152651"/>
                      <a:gd name="connsiteX4" fmla="*/ 0 w 170198"/>
                      <a:gd name="connsiteY4" fmla="*/ 152445 h 152651"/>
                      <a:gd name="connsiteX0" fmla="*/ 0 w 172544"/>
                      <a:gd name="connsiteY0" fmla="*/ 152445 h 153154"/>
                      <a:gd name="connsiteX1" fmla="*/ 19170 w 172544"/>
                      <a:gd name="connsiteY1" fmla="*/ 0 h 153154"/>
                      <a:gd name="connsiteX2" fmla="*/ 156710 w 172544"/>
                      <a:gd name="connsiteY2" fmla="*/ 16669 h 153154"/>
                      <a:gd name="connsiteX3" fmla="*/ 152068 w 172544"/>
                      <a:gd name="connsiteY3" fmla="*/ 135777 h 153154"/>
                      <a:gd name="connsiteX4" fmla="*/ 0 w 172544"/>
                      <a:gd name="connsiteY4" fmla="*/ 152445 h 153154"/>
                      <a:gd name="connsiteX0" fmla="*/ 0 w 166330"/>
                      <a:gd name="connsiteY0" fmla="*/ 156681 h 157794"/>
                      <a:gd name="connsiteX1" fmla="*/ 19170 w 166330"/>
                      <a:gd name="connsiteY1" fmla="*/ 4236 h 157794"/>
                      <a:gd name="connsiteX2" fmla="*/ 144803 w 166330"/>
                      <a:gd name="connsiteY2" fmla="*/ 11380 h 157794"/>
                      <a:gd name="connsiteX3" fmla="*/ 152068 w 166330"/>
                      <a:gd name="connsiteY3" fmla="*/ 140013 h 157794"/>
                      <a:gd name="connsiteX4" fmla="*/ 0 w 166330"/>
                      <a:gd name="connsiteY4" fmla="*/ 156681 h 1577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6330" h="157794">
                        <a:moveTo>
                          <a:pt x="0" y="156681"/>
                        </a:moveTo>
                        <a:lnTo>
                          <a:pt x="19170" y="4236"/>
                        </a:lnTo>
                        <a:cubicBezTo>
                          <a:pt x="82479" y="7411"/>
                          <a:pt x="122653" y="-11249"/>
                          <a:pt x="144803" y="11380"/>
                        </a:cubicBezTo>
                        <a:cubicBezTo>
                          <a:pt x="166953" y="34009"/>
                          <a:pt x="176202" y="115796"/>
                          <a:pt x="152068" y="140013"/>
                        </a:cubicBezTo>
                        <a:cubicBezTo>
                          <a:pt x="127934" y="164230"/>
                          <a:pt x="82439" y="156681"/>
                          <a:pt x="0" y="156681"/>
                        </a:cubicBezTo>
                        <a:close/>
                      </a:path>
                    </a:pathLst>
                  </a:custGeom>
                  <a:pattFill prst="wdUpDiag">
                    <a:fgClr>
                      <a:srgbClr val="FF0000"/>
                    </a:fgClr>
                    <a:bgClr>
                      <a:schemeClr val="accent1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3" name="台形 53">
                    <a:extLst>
                      <a:ext uri="{FF2B5EF4-FFF2-40B4-BE49-F238E27FC236}">
                        <a16:creationId xmlns:a16="http://schemas.microsoft.com/office/drawing/2014/main" id="{78B60991-631B-4350-A809-F182C53108E0}"/>
                      </a:ext>
                    </a:extLst>
                  </p:cNvPr>
                  <p:cNvSpPr/>
                  <p:nvPr/>
                </p:nvSpPr>
                <p:spPr>
                  <a:xfrm>
                    <a:off x="6921128" y="5030725"/>
                    <a:ext cx="505023" cy="224656"/>
                  </a:xfrm>
                  <a:custGeom>
                    <a:avLst/>
                    <a:gdLst>
                      <a:gd name="connsiteX0" fmla="*/ 0 w 379620"/>
                      <a:gd name="connsiteY0" fmla="*/ 52387 h 52387"/>
                      <a:gd name="connsiteX1" fmla="*/ 39673 w 379620"/>
                      <a:gd name="connsiteY1" fmla="*/ 0 h 52387"/>
                      <a:gd name="connsiteX2" fmla="*/ 339947 w 379620"/>
                      <a:gd name="connsiteY2" fmla="*/ 0 h 52387"/>
                      <a:gd name="connsiteX3" fmla="*/ 379620 w 379620"/>
                      <a:gd name="connsiteY3" fmla="*/ 52387 h 52387"/>
                      <a:gd name="connsiteX4" fmla="*/ 0 w 379620"/>
                      <a:gd name="connsiteY4" fmla="*/ 52387 h 52387"/>
                      <a:gd name="connsiteX0" fmla="*/ 0 w 355807"/>
                      <a:gd name="connsiteY0" fmla="*/ 54769 h 54769"/>
                      <a:gd name="connsiteX1" fmla="*/ 15860 w 355807"/>
                      <a:gd name="connsiteY1" fmla="*/ 0 h 54769"/>
                      <a:gd name="connsiteX2" fmla="*/ 316134 w 355807"/>
                      <a:gd name="connsiteY2" fmla="*/ 0 h 54769"/>
                      <a:gd name="connsiteX3" fmla="*/ 355807 w 355807"/>
                      <a:gd name="connsiteY3" fmla="*/ 52387 h 54769"/>
                      <a:gd name="connsiteX4" fmla="*/ 0 w 355807"/>
                      <a:gd name="connsiteY4" fmla="*/ 54769 h 54769"/>
                      <a:gd name="connsiteX0" fmla="*/ 0 w 341519"/>
                      <a:gd name="connsiteY0" fmla="*/ 54769 h 64779"/>
                      <a:gd name="connsiteX1" fmla="*/ 15860 w 341519"/>
                      <a:gd name="connsiteY1" fmla="*/ 0 h 64779"/>
                      <a:gd name="connsiteX2" fmla="*/ 316134 w 341519"/>
                      <a:gd name="connsiteY2" fmla="*/ 0 h 64779"/>
                      <a:gd name="connsiteX3" fmla="*/ 341519 w 341519"/>
                      <a:gd name="connsiteY3" fmla="*/ 64779 h 64779"/>
                      <a:gd name="connsiteX4" fmla="*/ 0 w 341519"/>
                      <a:gd name="connsiteY4" fmla="*/ 54769 h 64779"/>
                      <a:gd name="connsiteX0" fmla="*/ 0 w 341519"/>
                      <a:gd name="connsiteY0" fmla="*/ 64063 h 64779"/>
                      <a:gd name="connsiteX1" fmla="*/ 15860 w 341519"/>
                      <a:gd name="connsiteY1" fmla="*/ 0 h 64779"/>
                      <a:gd name="connsiteX2" fmla="*/ 316134 w 341519"/>
                      <a:gd name="connsiteY2" fmla="*/ 0 h 64779"/>
                      <a:gd name="connsiteX3" fmla="*/ 341519 w 341519"/>
                      <a:gd name="connsiteY3" fmla="*/ 64779 h 64779"/>
                      <a:gd name="connsiteX4" fmla="*/ 0 w 341519"/>
                      <a:gd name="connsiteY4" fmla="*/ 64063 h 64779"/>
                      <a:gd name="connsiteX0" fmla="*/ 0 w 341519"/>
                      <a:gd name="connsiteY0" fmla="*/ 64063 h 64779"/>
                      <a:gd name="connsiteX1" fmla="*/ 11097 w 341519"/>
                      <a:gd name="connsiteY1" fmla="*/ 18589 h 64779"/>
                      <a:gd name="connsiteX2" fmla="*/ 316134 w 341519"/>
                      <a:gd name="connsiteY2" fmla="*/ 0 h 64779"/>
                      <a:gd name="connsiteX3" fmla="*/ 341519 w 341519"/>
                      <a:gd name="connsiteY3" fmla="*/ 64779 h 64779"/>
                      <a:gd name="connsiteX4" fmla="*/ 0 w 341519"/>
                      <a:gd name="connsiteY4" fmla="*/ 64063 h 64779"/>
                      <a:gd name="connsiteX0" fmla="*/ 0 w 341519"/>
                      <a:gd name="connsiteY0" fmla="*/ 64063 h 64779"/>
                      <a:gd name="connsiteX1" fmla="*/ 13929 w 341519"/>
                      <a:gd name="connsiteY1" fmla="*/ 23185 h 64779"/>
                      <a:gd name="connsiteX2" fmla="*/ 316134 w 341519"/>
                      <a:gd name="connsiteY2" fmla="*/ 0 h 64779"/>
                      <a:gd name="connsiteX3" fmla="*/ 341519 w 341519"/>
                      <a:gd name="connsiteY3" fmla="*/ 64779 h 64779"/>
                      <a:gd name="connsiteX4" fmla="*/ 0 w 341519"/>
                      <a:gd name="connsiteY4" fmla="*/ 64063 h 64779"/>
                      <a:gd name="connsiteX0" fmla="*/ 25724 w 327590"/>
                      <a:gd name="connsiteY0" fmla="*/ 73255 h 73255"/>
                      <a:gd name="connsiteX1" fmla="*/ 0 w 327590"/>
                      <a:gd name="connsiteY1" fmla="*/ 23185 h 73255"/>
                      <a:gd name="connsiteX2" fmla="*/ 302205 w 327590"/>
                      <a:gd name="connsiteY2" fmla="*/ 0 h 73255"/>
                      <a:gd name="connsiteX3" fmla="*/ 327590 w 327590"/>
                      <a:gd name="connsiteY3" fmla="*/ 64779 h 73255"/>
                      <a:gd name="connsiteX4" fmla="*/ 25724 w 327590"/>
                      <a:gd name="connsiteY4" fmla="*/ 73255 h 73255"/>
                      <a:gd name="connsiteX0" fmla="*/ 82372 w 384238"/>
                      <a:gd name="connsiteY0" fmla="*/ 73255 h 73255"/>
                      <a:gd name="connsiteX1" fmla="*/ 0 w 384238"/>
                      <a:gd name="connsiteY1" fmla="*/ 33526 h 73255"/>
                      <a:gd name="connsiteX2" fmla="*/ 358853 w 384238"/>
                      <a:gd name="connsiteY2" fmla="*/ 0 h 73255"/>
                      <a:gd name="connsiteX3" fmla="*/ 384238 w 384238"/>
                      <a:gd name="connsiteY3" fmla="*/ 64779 h 73255"/>
                      <a:gd name="connsiteX4" fmla="*/ 82372 w 384238"/>
                      <a:gd name="connsiteY4" fmla="*/ 73255 h 73255"/>
                      <a:gd name="connsiteX0" fmla="*/ 68210 w 384238"/>
                      <a:gd name="connsiteY0" fmla="*/ 81298 h 81298"/>
                      <a:gd name="connsiteX1" fmla="*/ 0 w 384238"/>
                      <a:gd name="connsiteY1" fmla="*/ 33526 h 81298"/>
                      <a:gd name="connsiteX2" fmla="*/ 358853 w 384238"/>
                      <a:gd name="connsiteY2" fmla="*/ 0 h 81298"/>
                      <a:gd name="connsiteX3" fmla="*/ 384238 w 384238"/>
                      <a:gd name="connsiteY3" fmla="*/ 64779 h 81298"/>
                      <a:gd name="connsiteX4" fmla="*/ 68210 w 384238"/>
                      <a:gd name="connsiteY4" fmla="*/ 81298 h 812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84238" h="81298">
                        <a:moveTo>
                          <a:pt x="68210" y="81298"/>
                        </a:moveTo>
                        <a:lnTo>
                          <a:pt x="0" y="33526"/>
                        </a:lnTo>
                        <a:lnTo>
                          <a:pt x="358853" y="0"/>
                        </a:lnTo>
                        <a:lnTo>
                          <a:pt x="384238" y="64779"/>
                        </a:lnTo>
                        <a:lnTo>
                          <a:pt x="68210" y="81298"/>
                        </a:lnTo>
                        <a:close/>
                      </a:path>
                    </a:pathLst>
                  </a:custGeom>
                  <a:solidFill>
                    <a:schemeClr val="accent5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4" name="フリーフォーム: 図形 423">
                    <a:extLst>
                      <a:ext uri="{FF2B5EF4-FFF2-40B4-BE49-F238E27FC236}">
                        <a16:creationId xmlns:a16="http://schemas.microsoft.com/office/drawing/2014/main" id="{44F8F3F3-0362-4220-83D5-13DFC576620A}"/>
                      </a:ext>
                    </a:extLst>
                  </p:cNvPr>
                  <p:cNvSpPr/>
                  <p:nvPr/>
                </p:nvSpPr>
                <p:spPr>
                  <a:xfrm>
                    <a:off x="6797747" y="5124146"/>
                    <a:ext cx="822253" cy="1311223"/>
                  </a:xfrm>
                  <a:custGeom>
                    <a:avLst/>
                    <a:gdLst>
                      <a:gd name="connsiteX0" fmla="*/ 183207 w 701270"/>
                      <a:gd name="connsiteY0" fmla="*/ 0 h 1311223"/>
                      <a:gd name="connsiteX1" fmla="*/ 518063 w 701270"/>
                      <a:gd name="connsiteY1" fmla="*/ 0 h 1311223"/>
                      <a:gd name="connsiteX2" fmla="*/ 701270 w 701270"/>
                      <a:gd name="connsiteY2" fmla="*/ 183207 h 1311223"/>
                      <a:gd name="connsiteX3" fmla="*/ 701270 w 701270"/>
                      <a:gd name="connsiteY3" fmla="*/ 1311223 h 1311223"/>
                      <a:gd name="connsiteX4" fmla="*/ 0 w 701270"/>
                      <a:gd name="connsiteY4" fmla="*/ 1311223 h 1311223"/>
                      <a:gd name="connsiteX5" fmla="*/ 0 w 701270"/>
                      <a:gd name="connsiteY5" fmla="*/ 712248 h 1311223"/>
                      <a:gd name="connsiteX6" fmla="*/ 135711 w 701270"/>
                      <a:gd name="connsiteY6" fmla="*/ 9589 h 1311223"/>
                      <a:gd name="connsiteX0" fmla="*/ 294332 w 701270"/>
                      <a:gd name="connsiteY0" fmla="*/ 9525 h 1311223"/>
                      <a:gd name="connsiteX1" fmla="*/ 518063 w 701270"/>
                      <a:gd name="connsiteY1" fmla="*/ 0 h 1311223"/>
                      <a:gd name="connsiteX2" fmla="*/ 701270 w 701270"/>
                      <a:gd name="connsiteY2" fmla="*/ 183207 h 1311223"/>
                      <a:gd name="connsiteX3" fmla="*/ 701270 w 701270"/>
                      <a:gd name="connsiteY3" fmla="*/ 1311223 h 1311223"/>
                      <a:gd name="connsiteX4" fmla="*/ 0 w 701270"/>
                      <a:gd name="connsiteY4" fmla="*/ 1311223 h 1311223"/>
                      <a:gd name="connsiteX5" fmla="*/ 0 w 701270"/>
                      <a:gd name="connsiteY5" fmla="*/ 712248 h 1311223"/>
                      <a:gd name="connsiteX6" fmla="*/ 135711 w 701270"/>
                      <a:gd name="connsiteY6" fmla="*/ 9589 h 1311223"/>
                      <a:gd name="connsiteX7" fmla="*/ 294332 w 701270"/>
                      <a:gd name="connsiteY7" fmla="*/ 9525 h 1311223"/>
                      <a:gd name="connsiteX0" fmla="*/ 294332 w 701270"/>
                      <a:gd name="connsiteY0" fmla="*/ 9525 h 1311223"/>
                      <a:gd name="connsiteX1" fmla="*/ 518063 w 701270"/>
                      <a:gd name="connsiteY1" fmla="*/ 0 h 1311223"/>
                      <a:gd name="connsiteX2" fmla="*/ 701270 w 701270"/>
                      <a:gd name="connsiteY2" fmla="*/ 183207 h 1311223"/>
                      <a:gd name="connsiteX3" fmla="*/ 701270 w 701270"/>
                      <a:gd name="connsiteY3" fmla="*/ 1311223 h 1311223"/>
                      <a:gd name="connsiteX4" fmla="*/ 0 w 701270"/>
                      <a:gd name="connsiteY4" fmla="*/ 1311223 h 1311223"/>
                      <a:gd name="connsiteX5" fmla="*/ 0 w 701270"/>
                      <a:gd name="connsiteY5" fmla="*/ 712248 h 1311223"/>
                      <a:gd name="connsiteX6" fmla="*/ 129361 w 701270"/>
                      <a:gd name="connsiteY6" fmla="*/ 92139 h 1311223"/>
                      <a:gd name="connsiteX7" fmla="*/ 294332 w 701270"/>
                      <a:gd name="connsiteY7" fmla="*/ 9525 h 1311223"/>
                      <a:gd name="connsiteX0" fmla="*/ 307032 w 701270"/>
                      <a:gd name="connsiteY0" fmla="*/ 31750 h 1311223"/>
                      <a:gd name="connsiteX1" fmla="*/ 518063 w 701270"/>
                      <a:gd name="connsiteY1" fmla="*/ 0 h 1311223"/>
                      <a:gd name="connsiteX2" fmla="*/ 701270 w 701270"/>
                      <a:gd name="connsiteY2" fmla="*/ 183207 h 1311223"/>
                      <a:gd name="connsiteX3" fmla="*/ 701270 w 701270"/>
                      <a:gd name="connsiteY3" fmla="*/ 1311223 h 1311223"/>
                      <a:gd name="connsiteX4" fmla="*/ 0 w 701270"/>
                      <a:gd name="connsiteY4" fmla="*/ 1311223 h 1311223"/>
                      <a:gd name="connsiteX5" fmla="*/ 0 w 701270"/>
                      <a:gd name="connsiteY5" fmla="*/ 712248 h 1311223"/>
                      <a:gd name="connsiteX6" fmla="*/ 129361 w 701270"/>
                      <a:gd name="connsiteY6" fmla="*/ 92139 h 1311223"/>
                      <a:gd name="connsiteX7" fmla="*/ 307032 w 701270"/>
                      <a:gd name="connsiteY7" fmla="*/ 31750 h 1311223"/>
                      <a:gd name="connsiteX0" fmla="*/ 307032 w 701270"/>
                      <a:gd name="connsiteY0" fmla="*/ 31750 h 1311223"/>
                      <a:gd name="connsiteX1" fmla="*/ 518063 w 701270"/>
                      <a:gd name="connsiteY1" fmla="*/ 0 h 1311223"/>
                      <a:gd name="connsiteX2" fmla="*/ 701270 w 701270"/>
                      <a:gd name="connsiteY2" fmla="*/ 183207 h 1311223"/>
                      <a:gd name="connsiteX3" fmla="*/ 701270 w 701270"/>
                      <a:gd name="connsiteY3" fmla="*/ 1311223 h 1311223"/>
                      <a:gd name="connsiteX4" fmla="*/ 0 w 701270"/>
                      <a:gd name="connsiteY4" fmla="*/ 1311223 h 1311223"/>
                      <a:gd name="connsiteX5" fmla="*/ 0 w 701270"/>
                      <a:gd name="connsiteY5" fmla="*/ 712248 h 1311223"/>
                      <a:gd name="connsiteX6" fmla="*/ 129361 w 701270"/>
                      <a:gd name="connsiteY6" fmla="*/ 92139 h 1311223"/>
                      <a:gd name="connsiteX7" fmla="*/ 307032 w 701270"/>
                      <a:gd name="connsiteY7" fmla="*/ 31750 h 13112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01270" h="1311223">
                        <a:moveTo>
                          <a:pt x="307032" y="31750"/>
                        </a:moveTo>
                        <a:cubicBezTo>
                          <a:pt x="409126" y="3175"/>
                          <a:pt x="406444" y="0"/>
                          <a:pt x="518063" y="0"/>
                        </a:cubicBezTo>
                        <a:cubicBezTo>
                          <a:pt x="619245" y="0"/>
                          <a:pt x="701270" y="82025"/>
                          <a:pt x="701270" y="183207"/>
                        </a:cubicBezTo>
                        <a:lnTo>
                          <a:pt x="701270" y="1311223"/>
                        </a:lnTo>
                        <a:lnTo>
                          <a:pt x="0" y="1311223"/>
                        </a:lnTo>
                        <a:lnTo>
                          <a:pt x="0" y="712248"/>
                        </a:lnTo>
                        <a:lnTo>
                          <a:pt x="129361" y="92139"/>
                        </a:lnTo>
                        <a:cubicBezTo>
                          <a:pt x="145193" y="88943"/>
                          <a:pt x="204938" y="60325"/>
                          <a:pt x="307032" y="31750"/>
                        </a:cubicBez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5" name="四角形: 上の 2 つの角を丸める 424">
                    <a:extLst>
                      <a:ext uri="{FF2B5EF4-FFF2-40B4-BE49-F238E27FC236}">
                        <a16:creationId xmlns:a16="http://schemas.microsoft.com/office/drawing/2014/main" id="{299CD85B-F8A0-4D4E-95E2-FDD2DE35CD58}"/>
                      </a:ext>
                    </a:extLst>
                  </p:cNvPr>
                  <p:cNvSpPr/>
                  <p:nvPr/>
                </p:nvSpPr>
                <p:spPr>
                  <a:xfrm>
                    <a:off x="7062129" y="5289836"/>
                    <a:ext cx="202762" cy="1143856"/>
                  </a:xfrm>
                  <a:prstGeom prst="round2SameRect">
                    <a:avLst>
                      <a:gd name="adj1" fmla="val 40288"/>
                      <a:gd name="adj2" fmla="val 0"/>
                    </a:avLst>
                  </a:prstGeom>
                  <a:solidFill>
                    <a:srgbClr val="000000">
                      <a:alpha val="3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6" name="フリーフォーム: 図形 425">
                    <a:extLst>
                      <a:ext uri="{FF2B5EF4-FFF2-40B4-BE49-F238E27FC236}">
                        <a16:creationId xmlns:a16="http://schemas.microsoft.com/office/drawing/2014/main" id="{DFDDE03B-9AE5-4F25-84C2-916854AE99FC}"/>
                      </a:ext>
                    </a:extLst>
                  </p:cNvPr>
                  <p:cNvSpPr/>
                  <p:nvPr/>
                </p:nvSpPr>
                <p:spPr>
                  <a:xfrm flipH="1">
                    <a:off x="7108285" y="5232399"/>
                    <a:ext cx="367416" cy="1203325"/>
                  </a:xfrm>
                  <a:custGeom>
                    <a:avLst/>
                    <a:gdLst>
                      <a:gd name="connsiteX0" fmla="*/ 42070 w 328822"/>
                      <a:gd name="connsiteY0" fmla="*/ 0 h 947738"/>
                      <a:gd name="connsiteX1" fmla="*/ 286752 w 328822"/>
                      <a:gd name="connsiteY1" fmla="*/ 0 h 947738"/>
                      <a:gd name="connsiteX2" fmla="*/ 315902 w 328822"/>
                      <a:gd name="connsiteY2" fmla="*/ 43235 h 947738"/>
                      <a:gd name="connsiteX3" fmla="*/ 328822 w 328822"/>
                      <a:gd name="connsiteY3" fmla="*/ 107231 h 947738"/>
                      <a:gd name="connsiteX4" fmla="*/ 328822 w 328822"/>
                      <a:gd name="connsiteY4" fmla="*/ 947738 h 947738"/>
                      <a:gd name="connsiteX5" fmla="*/ 0 w 328822"/>
                      <a:gd name="connsiteY5" fmla="*/ 947738 h 947738"/>
                      <a:gd name="connsiteX6" fmla="*/ 0 w 328822"/>
                      <a:gd name="connsiteY6" fmla="*/ 107231 h 947738"/>
                      <a:gd name="connsiteX7" fmla="*/ 12920 w 328822"/>
                      <a:gd name="connsiteY7" fmla="*/ 43235 h 947738"/>
                      <a:gd name="connsiteX0" fmla="*/ 315902 w 407342"/>
                      <a:gd name="connsiteY0" fmla="*/ 43235 h 947738"/>
                      <a:gd name="connsiteX1" fmla="*/ 328822 w 407342"/>
                      <a:gd name="connsiteY1" fmla="*/ 107231 h 947738"/>
                      <a:gd name="connsiteX2" fmla="*/ 328822 w 407342"/>
                      <a:gd name="connsiteY2" fmla="*/ 947738 h 947738"/>
                      <a:gd name="connsiteX3" fmla="*/ 0 w 407342"/>
                      <a:gd name="connsiteY3" fmla="*/ 947738 h 947738"/>
                      <a:gd name="connsiteX4" fmla="*/ 0 w 407342"/>
                      <a:gd name="connsiteY4" fmla="*/ 107231 h 947738"/>
                      <a:gd name="connsiteX5" fmla="*/ 12920 w 407342"/>
                      <a:gd name="connsiteY5" fmla="*/ 43235 h 947738"/>
                      <a:gd name="connsiteX6" fmla="*/ 42070 w 407342"/>
                      <a:gd name="connsiteY6" fmla="*/ 0 h 947738"/>
                      <a:gd name="connsiteX7" fmla="*/ 286752 w 407342"/>
                      <a:gd name="connsiteY7" fmla="*/ 0 h 947738"/>
                      <a:gd name="connsiteX8" fmla="*/ 407342 w 407342"/>
                      <a:gd name="connsiteY8" fmla="*/ 134675 h 947738"/>
                      <a:gd name="connsiteX0" fmla="*/ 315902 w 328822"/>
                      <a:gd name="connsiteY0" fmla="*/ 43235 h 947738"/>
                      <a:gd name="connsiteX1" fmla="*/ 328822 w 328822"/>
                      <a:gd name="connsiteY1" fmla="*/ 107231 h 947738"/>
                      <a:gd name="connsiteX2" fmla="*/ 328822 w 328822"/>
                      <a:gd name="connsiteY2" fmla="*/ 947738 h 947738"/>
                      <a:gd name="connsiteX3" fmla="*/ 0 w 328822"/>
                      <a:gd name="connsiteY3" fmla="*/ 947738 h 947738"/>
                      <a:gd name="connsiteX4" fmla="*/ 0 w 328822"/>
                      <a:gd name="connsiteY4" fmla="*/ 107231 h 947738"/>
                      <a:gd name="connsiteX5" fmla="*/ 12920 w 328822"/>
                      <a:gd name="connsiteY5" fmla="*/ 43235 h 947738"/>
                      <a:gd name="connsiteX6" fmla="*/ 42070 w 328822"/>
                      <a:gd name="connsiteY6" fmla="*/ 0 h 947738"/>
                      <a:gd name="connsiteX7" fmla="*/ 286752 w 328822"/>
                      <a:gd name="connsiteY7" fmla="*/ 0 h 947738"/>
                      <a:gd name="connsiteX0" fmla="*/ 315902 w 328822"/>
                      <a:gd name="connsiteY0" fmla="*/ 43235 h 947738"/>
                      <a:gd name="connsiteX1" fmla="*/ 328822 w 328822"/>
                      <a:gd name="connsiteY1" fmla="*/ 107231 h 947738"/>
                      <a:gd name="connsiteX2" fmla="*/ 328822 w 328822"/>
                      <a:gd name="connsiteY2" fmla="*/ 947738 h 947738"/>
                      <a:gd name="connsiteX3" fmla="*/ 0 w 328822"/>
                      <a:gd name="connsiteY3" fmla="*/ 947738 h 947738"/>
                      <a:gd name="connsiteX4" fmla="*/ 0 w 328822"/>
                      <a:gd name="connsiteY4" fmla="*/ 107231 h 947738"/>
                      <a:gd name="connsiteX5" fmla="*/ 12920 w 328822"/>
                      <a:gd name="connsiteY5" fmla="*/ 43235 h 947738"/>
                      <a:gd name="connsiteX6" fmla="*/ 42070 w 328822"/>
                      <a:gd name="connsiteY6" fmla="*/ 0 h 947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28822" h="947738">
                        <a:moveTo>
                          <a:pt x="315902" y="43235"/>
                        </a:moveTo>
                        <a:cubicBezTo>
                          <a:pt x="324222" y="62905"/>
                          <a:pt x="328822" y="84531"/>
                          <a:pt x="328822" y="107231"/>
                        </a:cubicBezTo>
                        <a:lnTo>
                          <a:pt x="328822" y="947738"/>
                        </a:lnTo>
                        <a:lnTo>
                          <a:pt x="0" y="947738"/>
                        </a:lnTo>
                        <a:lnTo>
                          <a:pt x="0" y="107231"/>
                        </a:lnTo>
                        <a:cubicBezTo>
                          <a:pt x="0" y="84531"/>
                          <a:pt x="4601" y="62905"/>
                          <a:pt x="12920" y="43235"/>
                        </a:cubicBezTo>
                        <a:lnTo>
                          <a:pt x="42070" y="0"/>
                        </a:lnTo>
                      </a:path>
                    </a:pathLst>
                  </a:cu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7" name="フリーフォーム: 図形 426">
                    <a:extLst>
                      <a:ext uri="{FF2B5EF4-FFF2-40B4-BE49-F238E27FC236}">
                        <a16:creationId xmlns:a16="http://schemas.microsoft.com/office/drawing/2014/main" id="{123F6CE1-F5F0-4CA2-88F5-8E96576C2D4B}"/>
                      </a:ext>
                    </a:extLst>
                  </p:cNvPr>
                  <p:cNvSpPr/>
                  <p:nvPr/>
                </p:nvSpPr>
                <p:spPr>
                  <a:xfrm>
                    <a:off x="6794240" y="5054599"/>
                    <a:ext cx="660097" cy="791497"/>
                  </a:xfrm>
                  <a:custGeom>
                    <a:avLst/>
                    <a:gdLst>
                      <a:gd name="connsiteX0" fmla="*/ 530225 w 533400"/>
                      <a:gd name="connsiteY0" fmla="*/ 0 h 777875"/>
                      <a:gd name="connsiteX1" fmla="*/ 130175 w 533400"/>
                      <a:gd name="connsiteY1" fmla="*/ 41275 h 777875"/>
                      <a:gd name="connsiteX2" fmla="*/ 0 w 533400"/>
                      <a:gd name="connsiteY2" fmla="*/ 777875 h 777875"/>
                      <a:gd name="connsiteX3" fmla="*/ 187325 w 533400"/>
                      <a:gd name="connsiteY3" fmla="*/ 241300 h 777875"/>
                      <a:gd name="connsiteX4" fmla="*/ 225425 w 533400"/>
                      <a:gd name="connsiteY4" fmla="*/ 180975 h 777875"/>
                      <a:gd name="connsiteX5" fmla="*/ 187325 w 533400"/>
                      <a:gd name="connsiteY5" fmla="*/ 139700 h 777875"/>
                      <a:gd name="connsiteX6" fmla="*/ 254000 w 533400"/>
                      <a:gd name="connsiteY6" fmla="*/ 133350 h 777875"/>
                      <a:gd name="connsiteX7" fmla="*/ 282575 w 533400"/>
                      <a:gd name="connsiteY7" fmla="*/ 79375 h 777875"/>
                      <a:gd name="connsiteX8" fmla="*/ 533400 w 533400"/>
                      <a:gd name="connsiteY8" fmla="*/ 60325 h 777875"/>
                      <a:gd name="connsiteX9" fmla="*/ 530225 w 533400"/>
                      <a:gd name="connsiteY9" fmla="*/ 0 h 777875"/>
                      <a:gd name="connsiteX0" fmla="*/ 527050 w 530225"/>
                      <a:gd name="connsiteY0" fmla="*/ 0 h 762000"/>
                      <a:gd name="connsiteX1" fmla="*/ 127000 w 530225"/>
                      <a:gd name="connsiteY1" fmla="*/ 41275 h 762000"/>
                      <a:gd name="connsiteX2" fmla="*/ 0 w 530225"/>
                      <a:gd name="connsiteY2" fmla="*/ 762000 h 762000"/>
                      <a:gd name="connsiteX3" fmla="*/ 184150 w 530225"/>
                      <a:gd name="connsiteY3" fmla="*/ 241300 h 762000"/>
                      <a:gd name="connsiteX4" fmla="*/ 222250 w 530225"/>
                      <a:gd name="connsiteY4" fmla="*/ 180975 h 762000"/>
                      <a:gd name="connsiteX5" fmla="*/ 184150 w 530225"/>
                      <a:gd name="connsiteY5" fmla="*/ 139700 h 762000"/>
                      <a:gd name="connsiteX6" fmla="*/ 250825 w 530225"/>
                      <a:gd name="connsiteY6" fmla="*/ 133350 h 762000"/>
                      <a:gd name="connsiteX7" fmla="*/ 279400 w 530225"/>
                      <a:gd name="connsiteY7" fmla="*/ 79375 h 762000"/>
                      <a:gd name="connsiteX8" fmla="*/ 530225 w 530225"/>
                      <a:gd name="connsiteY8" fmla="*/ 60325 h 762000"/>
                      <a:gd name="connsiteX9" fmla="*/ 527050 w 530225"/>
                      <a:gd name="connsiteY9" fmla="*/ 0 h 762000"/>
                      <a:gd name="connsiteX0" fmla="*/ 527050 w 530225"/>
                      <a:gd name="connsiteY0" fmla="*/ 0 h 763651"/>
                      <a:gd name="connsiteX1" fmla="*/ 127000 w 530225"/>
                      <a:gd name="connsiteY1" fmla="*/ 41275 h 763651"/>
                      <a:gd name="connsiteX2" fmla="*/ 0 w 530225"/>
                      <a:gd name="connsiteY2" fmla="*/ 762000 h 763651"/>
                      <a:gd name="connsiteX3" fmla="*/ 184150 w 530225"/>
                      <a:gd name="connsiteY3" fmla="*/ 241300 h 763651"/>
                      <a:gd name="connsiteX4" fmla="*/ 222250 w 530225"/>
                      <a:gd name="connsiteY4" fmla="*/ 180975 h 763651"/>
                      <a:gd name="connsiteX5" fmla="*/ 184150 w 530225"/>
                      <a:gd name="connsiteY5" fmla="*/ 139700 h 763651"/>
                      <a:gd name="connsiteX6" fmla="*/ 250825 w 530225"/>
                      <a:gd name="connsiteY6" fmla="*/ 133350 h 763651"/>
                      <a:gd name="connsiteX7" fmla="*/ 279400 w 530225"/>
                      <a:gd name="connsiteY7" fmla="*/ 79375 h 763651"/>
                      <a:gd name="connsiteX8" fmla="*/ 530225 w 530225"/>
                      <a:gd name="connsiteY8" fmla="*/ 60325 h 763651"/>
                      <a:gd name="connsiteX9" fmla="*/ 527050 w 530225"/>
                      <a:gd name="connsiteY9" fmla="*/ 0 h 763651"/>
                      <a:gd name="connsiteX0" fmla="*/ 528018 w 531193"/>
                      <a:gd name="connsiteY0" fmla="*/ 0 h 763651"/>
                      <a:gd name="connsiteX1" fmla="*/ 127968 w 531193"/>
                      <a:gd name="connsiteY1" fmla="*/ 41275 h 763651"/>
                      <a:gd name="connsiteX2" fmla="*/ 968 w 531193"/>
                      <a:gd name="connsiteY2" fmla="*/ 762000 h 763651"/>
                      <a:gd name="connsiteX3" fmla="*/ 185118 w 531193"/>
                      <a:gd name="connsiteY3" fmla="*/ 241300 h 763651"/>
                      <a:gd name="connsiteX4" fmla="*/ 223218 w 531193"/>
                      <a:gd name="connsiteY4" fmla="*/ 180975 h 763651"/>
                      <a:gd name="connsiteX5" fmla="*/ 185118 w 531193"/>
                      <a:gd name="connsiteY5" fmla="*/ 139700 h 763651"/>
                      <a:gd name="connsiteX6" fmla="*/ 251793 w 531193"/>
                      <a:gd name="connsiteY6" fmla="*/ 133350 h 763651"/>
                      <a:gd name="connsiteX7" fmla="*/ 280368 w 531193"/>
                      <a:gd name="connsiteY7" fmla="*/ 79375 h 763651"/>
                      <a:gd name="connsiteX8" fmla="*/ 531193 w 531193"/>
                      <a:gd name="connsiteY8" fmla="*/ 60325 h 763651"/>
                      <a:gd name="connsiteX9" fmla="*/ 528018 w 531193"/>
                      <a:gd name="connsiteY9" fmla="*/ 0 h 763651"/>
                      <a:gd name="connsiteX0" fmla="*/ 528018 w 531193"/>
                      <a:gd name="connsiteY0" fmla="*/ 0 h 762786"/>
                      <a:gd name="connsiteX1" fmla="*/ 127968 w 531193"/>
                      <a:gd name="connsiteY1" fmla="*/ 41275 h 762786"/>
                      <a:gd name="connsiteX2" fmla="*/ 968 w 531193"/>
                      <a:gd name="connsiteY2" fmla="*/ 762000 h 762786"/>
                      <a:gd name="connsiteX3" fmla="*/ 223218 w 531193"/>
                      <a:gd name="connsiteY3" fmla="*/ 180975 h 762786"/>
                      <a:gd name="connsiteX4" fmla="*/ 185118 w 531193"/>
                      <a:gd name="connsiteY4" fmla="*/ 139700 h 762786"/>
                      <a:gd name="connsiteX5" fmla="*/ 251793 w 531193"/>
                      <a:gd name="connsiteY5" fmla="*/ 133350 h 762786"/>
                      <a:gd name="connsiteX6" fmla="*/ 280368 w 531193"/>
                      <a:gd name="connsiteY6" fmla="*/ 79375 h 762786"/>
                      <a:gd name="connsiteX7" fmla="*/ 531193 w 531193"/>
                      <a:gd name="connsiteY7" fmla="*/ 60325 h 762786"/>
                      <a:gd name="connsiteX8" fmla="*/ 528018 w 531193"/>
                      <a:gd name="connsiteY8" fmla="*/ 0 h 762786"/>
                      <a:gd name="connsiteX0" fmla="*/ 528018 w 531193"/>
                      <a:gd name="connsiteY0" fmla="*/ 0 h 762928"/>
                      <a:gd name="connsiteX1" fmla="*/ 127968 w 531193"/>
                      <a:gd name="connsiteY1" fmla="*/ 41275 h 762928"/>
                      <a:gd name="connsiteX2" fmla="*/ 968 w 531193"/>
                      <a:gd name="connsiteY2" fmla="*/ 762000 h 762928"/>
                      <a:gd name="connsiteX3" fmla="*/ 194643 w 531193"/>
                      <a:gd name="connsiteY3" fmla="*/ 260350 h 762928"/>
                      <a:gd name="connsiteX4" fmla="*/ 185118 w 531193"/>
                      <a:gd name="connsiteY4" fmla="*/ 139700 h 762928"/>
                      <a:gd name="connsiteX5" fmla="*/ 251793 w 531193"/>
                      <a:gd name="connsiteY5" fmla="*/ 133350 h 762928"/>
                      <a:gd name="connsiteX6" fmla="*/ 280368 w 531193"/>
                      <a:gd name="connsiteY6" fmla="*/ 79375 h 762928"/>
                      <a:gd name="connsiteX7" fmla="*/ 531193 w 531193"/>
                      <a:gd name="connsiteY7" fmla="*/ 60325 h 762928"/>
                      <a:gd name="connsiteX8" fmla="*/ 528018 w 531193"/>
                      <a:gd name="connsiteY8" fmla="*/ 0 h 762928"/>
                      <a:gd name="connsiteX0" fmla="*/ 528018 w 531193"/>
                      <a:gd name="connsiteY0" fmla="*/ 0 h 762928"/>
                      <a:gd name="connsiteX1" fmla="*/ 127968 w 531193"/>
                      <a:gd name="connsiteY1" fmla="*/ 41275 h 762928"/>
                      <a:gd name="connsiteX2" fmla="*/ 968 w 531193"/>
                      <a:gd name="connsiteY2" fmla="*/ 762000 h 762928"/>
                      <a:gd name="connsiteX3" fmla="*/ 194643 w 531193"/>
                      <a:gd name="connsiteY3" fmla="*/ 260350 h 762928"/>
                      <a:gd name="connsiteX4" fmla="*/ 159718 w 531193"/>
                      <a:gd name="connsiteY4" fmla="*/ 184150 h 762928"/>
                      <a:gd name="connsiteX5" fmla="*/ 251793 w 531193"/>
                      <a:gd name="connsiteY5" fmla="*/ 133350 h 762928"/>
                      <a:gd name="connsiteX6" fmla="*/ 280368 w 531193"/>
                      <a:gd name="connsiteY6" fmla="*/ 79375 h 762928"/>
                      <a:gd name="connsiteX7" fmla="*/ 531193 w 531193"/>
                      <a:gd name="connsiteY7" fmla="*/ 60325 h 762928"/>
                      <a:gd name="connsiteX8" fmla="*/ 528018 w 531193"/>
                      <a:gd name="connsiteY8" fmla="*/ 0 h 762928"/>
                      <a:gd name="connsiteX0" fmla="*/ 528018 w 531193"/>
                      <a:gd name="connsiteY0" fmla="*/ 0 h 762928"/>
                      <a:gd name="connsiteX1" fmla="*/ 127968 w 531193"/>
                      <a:gd name="connsiteY1" fmla="*/ 41275 h 762928"/>
                      <a:gd name="connsiteX2" fmla="*/ 968 w 531193"/>
                      <a:gd name="connsiteY2" fmla="*/ 762000 h 762928"/>
                      <a:gd name="connsiteX3" fmla="*/ 194643 w 531193"/>
                      <a:gd name="connsiteY3" fmla="*/ 260350 h 762928"/>
                      <a:gd name="connsiteX4" fmla="*/ 159718 w 531193"/>
                      <a:gd name="connsiteY4" fmla="*/ 184150 h 762928"/>
                      <a:gd name="connsiteX5" fmla="*/ 220043 w 531193"/>
                      <a:gd name="connsiteY5" fmla="*/ 168275 h 762928"/>
                      <a:gd name="connsiteX6" fmla="*/ 280368 w 531193"/>
                      <a:gd name="connsiteY6" fmla="*/ 79375 h 762928"/>
                      <a:gd name="connsiteX7" fmla="*/ 531193 w 531193"/>
                      <a:gd name="connsiteY7" fmla="*/ 60325 h 762928"/>
                      <a:gd name="connsiteX8" fmla="*/ 528018 w 531193"/>
                      <a:gd name="connsiteY8" fmla="*/ 0 h 762928"/>
                      <a:gd name="connsiteX0" fmla="*/ 528018 w 531193"/>
                      <a:gd name="connsiteY0" fmla="*/ 0 h 762928"/>
                      <a:gd name="connsiteX1" fmla="*/ 127968 w 531193"/>
                      <a:gd name="connsiteY1" fmla="*/ 41275 h 762928"/>
                      <a:gd name="connsiteX2" fmla="*/ 968 w 531193"/>
                      <a:gd name="connsiteY2" fmla="*/ 762000 h 762928"/>
                      <a:gd name="connsiteX3" fmla="*/ 194643 w 531193"/>
                      <a:gd name="connsiteY3" fmla="*/ 260350 h 762928"/>
                      <a:gd name="connsiteX4" fmla="*/ 153368 w 531193"/>
                      <a:gd name="connsiteY4" fmla="*/ 196850 h 762928"/>
                      <a:gd name="connsiteX5" fmla="*/ 220043 w 531193"/>
                      <a:gd name="connsiteY5" fmla="*/ 168275 h 762928"/>
                      <a:gd name="connsiteX6" fmla="*/ 280368 w 531193"/>
                      <a:gd name="connsiteY6" fmla="*/ 79375 h 762928"/>
                      <a:gd name="connsiteX7" fmla="*/ 531193 w 531193"/>
                      <a:gd name="connsiteY7" fmla="*/ 60325 h 762928"/>
                      <a:gd name="connsiteX8" fmla="*/ 528018 w 531193"/>
                      <a:gd name="connsiteY8" fmla="*/ 0 h 762928"/>
                      <a:gd name="connsiteX0" fmla="*/ 528018 w 531193"/>
                      <a:gd name="connsiteY0" fmla="*/ 0 h 762922"/>
                      <a:gd name="connsiteX1" fmla="*/ 127968 w 531193"/>
                      <a:gd name="connsiteY1" fmla="*/ 41275 h 762922"/>
                      <a:gd name="connsiteX2" fmla="*/ 968 w 531193"/>
                      <a:gd name="connsiteY2" fmla="*/ 762000 h 762922"/>
                      <a:gd name="connsiteX3" fmla="*/ 188293 w 531193"/>
                      <a:gd name="connsiteY3" fmla="*/ 257175 h 762922"/>
                      <a:gd name="connsiteX4" fmla="*/ 153368 w 531193"/>
                      <a:gd name="connsiteY4" fmla="*/ 196850 h 762922"/>
                      <a:gd name="connsiteX5" fmla="*/ 220043 w 531193"/>
                      <a:gd name="connsiteY5" fmla="*/ 168275 h 762922"/>
                      <a:gd name="connsiteX6" fmla="*/ 280368 w 531193"/>
                      <a:gd name="connsiteY6" fmla="*/ 79375 h 762922"/>
                      <a:gd name="connsiteX7" fmla="*/ 531193 w 531193"/>
                      <a:gd name="connsiteY7" fmla="*/ 60325 h 762922"/>
                      <a:gd name="connsiteX8" fmla="*/ 528018 w 531193"/>
                      <a:gd name="connsiteY8" fmla="*/ 0 h 762922"/>
                      <a:gd name="connsiteX0" fmla="*/ 515318 w 531193"/>
                      <a:gd name="connsiteY0" fmla="*/ 0 h 778797"/>
                      <a:gd name="connsiteX1" fmla="*/ 127968 w 531193"/>
                      <a:gd name="connsiteY1" fmla="*/ 57150 h 778797"/>
                      <a:gd name="connsiteX2" fmla="*/ 968 w 531193"/>
                      <a:gd name="connsiteY2" fmla="*/ 777875 h 778797"/>
                      <a:gd name="connsiteX3" fmla="*/ 188293 w 531193"/>
                      <a:gd name="connsiteY3" fmla="*/ 273050 h 778797"/>
                      <a:gd name="connsiteX4" fmla="*/ 153368 w 531193"/>
                      <a:gd name="connsiteY4" fmla="*/ 212725 h 778797"/>
                      <a:gd name="connsiteX5" fmla="*/ 220043 w 531193"/>
                      <a:gd name="connsiteY5" fmla="*/ 184150 h 778797"/>
                      <a:gd name="connsiteX6" fmla="*/ 280368 w 531193"/>
                      <a:gd name="connsiteY6" fmla="*/ 95250 h 778797"/>
                      <a:gd name="connsiteX7" fmla="*/ 531193 w 531193"/>
                      <a:gd name="connsiteY7" fmla="*/ 76200 h 778797"/>
                      <a:gd name="connsiteX8" fmla="*/ 515318 w 531193"/>
                      <a:gd name="connsiteY8" fmla="*/ 0 h 778797"/>
                      <a:gd name="connsiteX0" fmla="*/ 515318 w 531193"/>
                      <a:gd name="connsiteY0" fmla="*/ 0 h 778797"/>
                      <a:gd name="connsiteX1" fmla="*/ 127968 w 531193"/>
                      <a:gd name="connsiteY1" fmla="*/ 57150 h 778797"/>
                      <a:gd name="connsiteX2" fmla="*/ 968 w 531193"/>
                      <a:gd name="connsiteY2" fmla="*/ 777875 h 778797"/>
                      <a:gd name="connsiteX3" fmla="*/ 188293 w 531193"/>
                      <a:gd name="connsiteY3" fmla="*/ 273050 h 778797"/>
                      <a:gd name="connsiteX4" fmla="*/ 153368 w 531193"/>
                      <a:gd name="connsiteY4" fmla="*/ 212725 h 778797"/>
                      <a:gd name="connsiteX5" fmla="*/ 220043 w 531193"/>
                      <a:gd name="connsiteY5" fmla="*/ 184150 h 778797"/>
                      <a:gd name="connsiteX6" fmla="*/ 280368 w 531193"/>
                      <a:gd name="connsiteY6" fmla="*/ 95250 h 778797"/>
                      <a:gd name="connsiteX7" fmla="*/ 531193 w 531193"/>
                      <a:gd name="connsiteY7" fmla="*/ 60325 h 778797"/>
                      <a:gd name="connsiteX8" fmla="*/ 515318 w 531193"/>
                      <a:gd name="connsiteY8" fmla="*/ 0 h 778797"/>
                      <a:gd name="connsiteX0" fmla="*/ 524843 w 531193"/>
                      <a:gd name="connsiteY0" fmla="*/ 0 h 772447"/>
                      <a:gd name="connsiteX1" fmla="*/ 127968 w 531193"/>
                      <a:gd name="connsiteY1" fmla="*/ 50800 h 772447"/>
                      <a:gd name="connsiteX2" fmla="*/ 968 w 531193"/>
                      <a:gd name="connsiteY2" fmla="*/ 771525 h 772447"/>
                      <a:gd name="connsiteX3" fmla="*/ 188293 w 531193"/>
                      <a:gd name="connsiteY3" fmla="*/ 266700 h 772447"/>
                      <a:gd name="connsiteX4" fmla="*/ 153368 w 531193"/>
                      <a:gd name="connsiteY4" fmla="*/ 206375 h 772447"/>
                      <a:gd name="connsiteX5" fmla="*/ 220043 w 531193"/>
                      <a:gd name="connsiteY5" fmla="*/ 177800 h 772447"/>
                      <a:gd name="connsiteX6" fmla="*/ 280368 w 531193"/>
                      <a:gd name="connsiteY6" fmla="*/ 88900 h 772447"/>
                      <a:gd name="connsiteX7" fmla="*/ 531193 w 531193"/>
                      <a:gd name="connsiteY7" fmla="*/ 53975 h 772447"/>
                      <a:gd name="connsiteX8" fmla="*/ 524843 w 531193"/>
                      <a:gd name="connsiteY8" fmla="*/ 0 h 772447"/>
                      <a:gd name="connsiteX0" fmla="*/ 524843 w 543893"/>
                      <a:gd name="connsiteY0" fmla="*/ 0 h 772447"/>
                      <a:gd name="connsiteX1" fmla="*/ 127968 w 543893"/>
                      <a:gd name="connsiteY1" fmla="*/ 50800 h 772447"/>
                      <a:gd name="connsiteX2" fmla="*/ 968 w 543893"/>
                      <a:gd name="connsiteY2" fmla="*/ 771525 h 772447"/>
                      <a:gd name="connsiteX3" fmla="*/ 188293 w 543893"/>
                      <a:gd name="connsiteY3" fmla="*/ 266700 h 772447"/>
                      <a:gd name="connsiteX4" fmla="*/ 153368 w 543893"/>
                      <a:gd name="connsiteY4" fmla="*/ 206375 h 772447"/>
                      <a:gd name="connsiteX5" fmla="*/ 220043 w 543893"/>
                      <a:gd name="connsiteY5" fmla="*/ 177800 h 772447"/>
                      <a:gd name="connsiteX6" fmla="*/ 280368 w 543893"/>
                      <a:gd name="connsiteY6" fmla="*/ 88900 h 772447"/>
                      <a:gd name="connsiteX7" fmla="*/ 543893 w 543893"/>
                      <a:gd name="connsiteY7" fmla="*/ 57150 h 772447"/>
                      <a:gd name="connsiteX8" fmla="*/ 524843 w 543893"/>
                      <a:gd name="connsiteY8" fmla="*/ 0 h 772447"/>
                      <a:gd name="connsiteX0" fmla="*/ 524843 w 543893"/>
                      <a:gd name="connsiteY0" fmla="*/ 0 h 772447"/>
                      <a:gd name="connsiteX1" fmla="*/ 127968 w 543893"/>
                      <a:gd name="connsiteY1" fmla="*/ 50800 h 772447"/>
                      <a:gd name="connsiteX2" fmla="*/ 968 w 543893"/>
                      <a:gd name="connsiteY2" fmla="*/ 771525 h 772447"/>
                      <a:gd name="connsiteX3" fmla="*/ 188293 w 543893"/>
                      <a:gd name="connsiteY3" fmla="*/ 266700 h 772447"/>
                      <a:gd name="connsiteX4" fmla="*/ 153368 w 543893"/>
                      <a:gd name="connsiteY4" fmla="*/ 206375 h 772447"/>
                      <a:gd name="connsiteX5" fmla="*/ 220043 w 543893"/>
                      <a:gd name="connsiteY5" fmla="*/ 177800 h 772447"/>
                      <a:gd name="connsiteX6" fmla="*/ 331168 w 543893"/>
                      <a:gd name="connsiteY6" fmla="*/ 85725 h 772447"/>
                      <a:gd name="connsiteX7" fmla="*/ 543893 w 543893"/>
                      <a:gd name="connsiteY7" fmla="*/ 57150 h 772447"/>
                      <a:gd name="connsiteX8" fmla="*/ 524843 w 543893"/>
                      <a:gd name="connsiteY8" fmla="*/ 0 h 772447"/>
                      <a:gd name="connsiteX0" fmla="*/ 524873 w 543923"/>
                      <a:gd name="connsiteY0" fmla="*/ 0 h 772447"/>
                      <a:gd name="connsiteX1" fmla="*/ 124823 w 543923"/>
                      <a:gd name="connsiteY1" fmla="*/ 120650 h 772447"/>
                      <a:gd name="connsiteX2" fmla="*/ 998 w 543923"/>
                      <a:gd name="connsiteY2" fmla="*/ 771525 h 772447"/>
                      <a:gd name="connsiteX3" fmla="*/ 188323 w 543923"/>
                      <a:gd name="connsiteY3" fmla="*/ 266700 h 772447"/>
                      <a:gd name="connsiteX4" fmla="*/ 153398 w 543923"/>
                      <a:gd name="connsiteY4" fmla="*/ 206375 h 772447"/>
                      <a:gd name="connsiteX5" fmla="*/ 220073 w 543923"/>
                      <a:gd name="connsiteY5" fmla="*/ 177800 h 772447"/>
                      <a:gd name="connsiteX6" fmla="*/ 331198 w 543923"/>
                      <a:gd name="connsiteY6" fmla="*/ 85725 h 772447"/>
                      <a:gd name="connsiteX7" fmla="*/ 543923 w 543923"/>
                      <a:gd name="connsiteY7" fmla="*/ 57150 h 772447"/>
                      <a:gd name="connsiteX8" fmla="*/ 524873 w 543923"/>
                      <a:gd name="connsiteY8" fmla="*/ 0 h 772447"/>
                      <a:gd name="connsiteX0" fmla="*/ 521698 w 543923"/>
                      <a:gd name="connsiteY0" fmla="*/ 0 h 791497"/>
                      <a:gd name="connsiteX1" fmla="*/ 124823 w 543923"/>
                      <a:gd name="connsiteY1" fmla="*/ 139700 h 791497"/>
                      <a:gd name="connsiteX2" fmla="*/ 998 w 543923"/>
                      <a:gd name="connsiteY2" fmla="*/ 790575 h 791497"/>
                      <a:gd name="connsiteX3" fmla="*/ 188323 w 543923"/>
                      <a:gd name="connsiteY3" fmla="*/ 285750 h 791497"/>
                      <a:gd name="connsiteX4" fmla="*/ 153398 w 543923"/>
                      <a:gd name="connsiteY4" fmla="*/ 225425 h 791497"/>
                      <a:gd name="connsiteX5" fmla="*/ 220073 w 543923"/>
                      <a:gd name="connsiteY5" fmla="*/ 196850 h 791497"/>
                      <a:gd name="connsiteX6" fmla="*/ 331198 w 543923"/>
                      <a:gd name="connsiteY6" fmla="*/ 104775 h 791497"/>
                      <a:gd name="connsiteX7" fmla="*/ 543923 w 543923"/>
                      <a:gd name="connsiteY7" fmla="*/ 76200 h 791497"/>
                      <a:gd name="connsiteX8" fmla="*/ 521698 w 543923"/>
                      <a:gd name="connsiteY8" fmla="*/ 0 h 791497"/>
                      <a:gd name="connsiteX0" fmla="*/ 521698 w 562973"/>
                      <a:gd name="connsiteY0" fmla="*/ 0 h 791497"/>
                      <a:gd name="connsiteX1" fmla="*/ 124823 w 562973"/>
                      <a:gd name="connsiteY1" fmla="*/ 139700 h 791497"/>
                      <a:gd name="connsiteX2" fmla="*/ 998 w 562973"/>
                      <a:gd name="connsiteY2" fmla="*/ 790575 h 791497"/>
                      <a:gd name="connsiteX3" fmla="*/ 188323 w 562973"/>
                      <a:gd name="connsiteY3" fmla="*/ 285750 h 791497"/>
                      <a:gd name="connsiteX4" fmla="*/ 153398 w 562973"/>
                      <a:gd name="connsiteY4" fmla="*/ 225425 h 791497"/>
                      <a:gd name="connsiteX5" fmla="*/ 220073 w 562973"/>
                      <a:gd name="connsiteY5" fmla="*/ 196850 h 791497"/>
                      <a:gd name="connsiteX6" fmla="*/ 331198 w 562973"/>
                      <a:gd name="connsiteY6" fmla="*/ 104775 h 791497"/>
                      <a:gd name="connsiteX7" fmla="*/ 562973 w 562973"/>
                      <a:gd name="connsiteY7" fmla="*/ 79375 h 791497"/>
                      <a:gd name="connsiteX8" fmla="*/ 521698 w 562973"/>
                      <a:gd name="connsiteY8" fmla="*/ 0 h 7914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62973" h="791497">
                        <a:moveTo>
                          <a:pt x="521698" y="0"/>
                        </a:moveTo>
                        <a:lnTo>
                          <a:pt x="124823" y="139700"/>
                        </a:lnTo>
                        <a:cubicBezTo>
                          <a:pt x="82490" y="379942"/>
                          <a:pt x="-10644" y="756708"/>
                          <a:pt x="998" y="790575"/>
                        </a:cubicBezTo>
                        <a:cubicBezTo>
                          <a:pt x="16873" y="813858"/>
                          <a:pt x="157631" y="389467"/>
                          <a:pt x="188323" y="285750"/>
                        </a:cubicBezTo>
                        <a:lnTo>
                          <a:pt x="153398" y="225425"/>
                        </a:lnTo>
                        <a:lnTo>
                          <a:pt x="220073" y="196850"/>
                        </a:lnTo>
                        <a:lnTo>
                          <a:pt x="331198" y="104775"/>
                        </a:lnTo>
                        <a:lnTo>
                          <a:pt x="562973" y="79375"/>
                        </a:lnTo>
                        <a:lnTo>
                          <a:pt x="521698" y="0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8" name="楕円 427">
                    <a:extLst>
                      <a:ext uri="{FF2B5EF4-FFF2-40B4-BE49-F238E27FC236}">
                        <a16:creationId xmlns:a16="http://schemas.microsoft.com/office/drawing/2014/main" id="{4397D081-B0BE-472E-AAE4-5C87EF52F6C7}"/>
                      </a:ext>
                    </a:extLst>
                  </p:cNvPr>
                  <p:cNvSpPr/>
                  <p:nvPr/>
                </p:nvSpPr>
                <p:spPr>
                  <a:xfrm>
                    <a:off x="6778438" y="6247130"/>
                    <a:ext cx="53606" cy="88900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9" name="フリーフォーム: 図形 428">
                    <a:extLst>
                      <a:ext uri="{FF2B5EF4-FFF2-40B4-BE49-F238E27FC236}">
                        <a16:creationId xmlns:a16="http://schemas.microsoft.com/office/drawing/2014/main" id="{83EF9C9A-59DE-48F9-9275-A48BF2299BD6}"/>
                      </a:ext>
                    </a:extLst>
                  </p:cNvPr>
                  <p:cNvSpPr/>
                  <p:nvPr/>
                </p:nvSpPr>
                <p:spPr>
                  <a:xfrm>
                    <a:off x="6544984" y="3834674"/>
                    <a:ext cx="1153301" cy="1200881"/>
                  </a:xfrm>
                  <a:custGeom>
                    <a:avLst/>
                    <a:gdLst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5859 w 1143476"/>
                      <a:gd name="connsiteY8" fmla="*/ 981871 h 1200881"/>
                      <a:gd name="connsiteX9" fmla="*/ 94841 w 1143476"/>
                      <a:gd name="connsiteY9" fmla="*/ 974079 h 1200881"/>
                      <a:gd name="connsiteX10" fmla="*/ 88720 w 1143476"/>
                      <a:gd name="connsiteY10" fmla="*/ 889406 h 1200881"/>
                      <a:gd name="connsiteX11" fmla="*/ 936 w 1143476"/>
                      <a:gd name="connsiteY11" fmla="*/ 840342 h 1200881"/>
                      <a:gd name="connsiteX12" fmla="*/ 92759 w 1143476"/>
                      <a:gd name="connsiteY12" fmla="*/ 652895 h 1200881"/>
                      <a:gd name="connsiteX13" fmla="*/ 68115 w 1143476"/>
                      <a:gd name="connsiteY13" fmla="*/ 518506 h 1200881"/>
                      <a:gd name="connsiteX14" fmla="*/ 63638 w 1143476"/>
                      <a:gd name="connsiteY14" fmla="*/ 393761 h 1200881"/>
                      <a:gd name="connsiteX15" fmla="*/ 633178 w 1143476"/>
                      <a:gd name="connsiteY15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5859 w 1143476"/>
                      <a:gd name="connsiteY8" fmla="*/ 981871 h 1200881"/>
                      <a:gd name="connsiteX9" fmla="*/ 94841 w 1143476"/>
                      <a:gd name="connsiteY9" fmla="*/ 974079 h 1200881"/>
                      <a:gd name="connsiteX10" fmla="*/ 88720 w 1143476"/>
                      <a:gd name="connsiteY10" fmla="*/ 889406 h 1200881"/>
                      <a:gd name="connsiteX11" fmla="*/ 936 w 1143476"/>
                      <a:gd name="connsiteY11" fmla="*/ 840342 h 1200881"/>
                      <a:gd name="connsiteX12" fmla="*/ 92759 w 1143476"/>
                      <a:gd name="connsiteY12" fmla="*/ 652895 h 1200881"/>
                      <a:gd name="connsiteX13" fmla="*/ 68115 w 1143476"/>
                      <a:gd name="connsiteY13" fmla="*/ 518506 h 1200881"/>
                      <a:gd name="connsiteX14" fmla="*/ 63638 w 1143476"/>
                      <a:gd name="connsiteY14" fmla="*/ 393761 h 1200881"/>
                      <a:gd name="connsiteX15" fmla="*/ 633178 w 1143476"/>
                      <a:gd name="connsiteY15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998540 h 1200881"/>
                      <a:gd name="connsiteX9" fmla="*/ 94841 w 1143476"/>
                      <a:gd name="connsiteY9" fmla="*/ 974079 h 1200881"/>
                      <a:gd name="connsiteX10" fmla="*/ 88720 w 1143476"/>
                      <a:gd name="connsiteY10" fmla="*/ 889406 h 1200881"/>
                      <a:gd name="connsiteX11" fmla="*/ 936 w 1143476"/>
                      <a:gd name="connsiteY11" fmla="*/ 840342 h 1200881"/>
                      <a:gd name="connsiteX12" fmla="*/ 92759 w 1143476"/>
                      <a:gd name="connsiteY12" fmla="*/ 652895 h 1200881"/>
                      <a:gd name="connsiteX13" fmla="*/ 68115 w 1143476"/>
                      <a:gd name="connsiteY13" fmla="*/ 518506 h 1200881"/>
                      <a:gd name="connsiteX14" fmla="*/ 63638 w 1143476"/>
                      <a:gd name="connsiteY14" fmla="*/ 393761 h 1200881"/>
                      <a:gd name="connsiteX15" fmla="*/ 633178 w 1143476"/>
                      <a:gd name="connsiteY15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998540 h 1200881"/>
                      <a:gd name="connsiteX9" fmla="*/ 92460 w 1143476"/>
                      <a:gd name="connsiteY9" fmla="*/ 969317 h 1200881"/>
                      <a:gd name="connsiteX10" fmla="*/ 88720 w 1143476"/>
                      <a:gd name="connsiteY10" fmla="*/ 889406 h 1200881"/>
                      <a:gd name="connsiteX11" fmla="*/ 936 w 1143476"/>
                      <a:gd name="connsiteY11" fmla="*/ 840342 h 1200881"/>
                      <a:gd name="connsiteX12" fmla="*/ 92759 w 1143476"/>
                      <a:gd name="connsiteY12" fmla="*/ 652895 h 1200881"/>
                      <a:gd name="connsiteX13" fmla="*/ 68115 w 1143476"/>
                      <a:gd name="connsiteY13" fmla="*/ 518506 h 1200881"/>
                      <a:gd name="connsiteX14" fmla="*/ 63638 w 1143476"/>
                      <a:gd name="connsiteY14" fmla="*/ 393761 h 1200881"/>
                      <a:gd name="connsiteX15" fmla="*/ 633178 w 1143476"/>
                      <a:gd name="connsiteY15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998540 h 1200881"/>
                      <a:gd name="connsiteX9" fmla="*/ 92460 w 1143476"/>
                      <a:gd name="connsiteY9" fmla="*/ 955029 h 1200881"/>
                      <a:gd name="connsiteX10" fmla="*/ 88720 w 1143476"/>
                      <a:gd name="connsiteY10" fmla="*/ 889406 h 1200881"/>
                      <a:gd name="connsiteX11" fmla="*/ 936 w 1143476"/>
                      <a:gd name="connsiteY11" fmla="*/ 840342 h 1200881"/>
                      <a:gd name="connsiteX12" fmla="*/ 92759 w 1143476"/>
                      <a:gd name="connsiteY12" fmla="*/ 652895 h 1200881"/>
                      <a:gd name="connsiteX13" fmla="*/ 68115 w 1143476"/>
                      <a:gd name="connsiteY13" fmla="*/ 518506 h 1200881"/>
                      <a:gd name="connsiteX14" fmla="*/ 63638 w 1143476"/>
                      <a:gd name="connsiteY14" fmla="*/ 393761 h 1200881"/>
                      <a:gd name="connsiteX15" fmla="*/ 633178 w 1143476"/>
                      <a:gd name="connsiteY15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998540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1012828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1012828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2417 w 1143476"/>
                      <a:gd name="connsiteY6" fmla="*/ 984828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1012828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2417 w 1143476"/>
                      <a:gd name="connsiteY6" fmla="*/ 984828 h 1200881"/>
                      <a:gd name="connsiteX7" fmla="*/ 189105 w 1143476"/>
                      <a:gd name="connsiteY7" fmla="*/ 986958 h 1200881"/>
                      <a:gd name="connsiteX8" fmla="*/ 88715 w 1143476"/>
                      <a:gd name="connsiteY8" fmla="*/ 993778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2417 w 1143476"/>
                      <a:gd name="connsiteY6" fmla="*/ 984828 h 1200881"/>
                      <a:gd name="connsiteX7" fmla="*/ 189105 w 1143476"/>
                      <a:gd name="connsiteY7" fmla="*/ 986958 h 1200881"/>
                      <a:gd name="connsiteX8" fmla="*/ 88715 w 1143476"/>
                      <a:gd name="connsiteY8" fmla="*/ 993778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2417 w 1143476"/>
                      <a:gd name="connsiteY6" fmla="*/ 984828 h 1200881"/>
                      <a:gd name="connsiteX7" fmla="*/ 189105 w 1143476"/>
                      <a:gd name="connsiteY7" fmla="*/ 986958 h 1200881"/>
                      <a:gd name="connsiteX8" fmla="*/ 93478 w 1143476"/>
                      <a:gd name="connsiteY8" fmla="*/ 979490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0036 w 1143476"/>
                      <a:gd name="connsiteY6" fmla="*/ 994353 h 1200881"/>
                      <a:gd name="connsiteX7" fmla="*/ 189105 w 1143476"/>
                      <a:gd name="connsiteY7" fmla="*/ 986958 h 1200881"/>
                      <a:gd name="connsiteX8" fmla="*/ 93478 w 1143476"/>
                      <a:gd name="connsiteY8" fmla="*/ 979490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0036 w 1143476"/>
                      <a:gd name="connsiteY6" fmla="*/ 994353 h 1200881"/>
                      <a:gd name="connsiteX7" fmla="*/ 189105 w 1143476"/>
                      <a:gd name="connsiteY7" fmla="*/ 986958 h 1200881"/>
                      <a:gd name="connsiteX8" fmla="*/ 93478 w 1143476"/>
                      <a:gd name="connsiteY8" fmla="*/ 979490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9561 w 1143476"/>
                      <a:gd name="connsiteY6" fmla="*/ 1006259 h 1200881"/>
                      <a:gd name="connsiteX7" fmla="*/ 189105 w 1143476"/>
                      <a:gd name="connsiteY7" fmla="*/ 986958 h 1200881"/>
                      <a:gd name="connsiteX8" fmla="*/ 93478 w 1143476"/>
                      <a:gd name="connsiteY8" fmla="*/ 979490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9561 w 1143476"/>
                      <a:gd name="connsiteY6" fmla="*/ 1006259 h 1200881"/>
                      <a:gd name="connsiteX7" fmla="*/ 165293 w 1143476"/>
                      <a:gd name="connsiteY7" fmla="*/ 986958 h 1200881"/>
                      <a:gd name="connsiteX8" fmla="*/ 93478 w 1143476"/>
                      <a:gd name="connsiteY8" fmla="*/ 979490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99810 w 1143476"/>
                      <a:gd name="connsiteY0" fmla="*/ 973093 h 1200881"/>
                      <a:gd name="connsiteX1" fmla="*/ 239030 w 1143476"/>
                      <a:gd name="connsiteY1" fmla="*/ 1198218 h 1200881"/>
                      <a:gd name="connsiteX2" fmla="*/ 103622 w 1143476"/>
                      <a:gd name="connsiteY2" fmla="*/ 1041297 h 1200881"/>
                      <a:gd name="connsiteX3" fmla="*/ 99561 w 1143476"/>
                      <a:gd name="connsiteY3" fmla="*/ 1006259 h 1200881"/>
                      <a:gd name="connsiteX4" fmla="*/ 165293 w 1143476"/>
                      <a:gd name="connsiteY4" fmla="*/ 986958 h 1200881"/>
                      <a:gd name="connsiteX5" fmla="*/ 93478 w 1143476"/>
                      <a:gd name="connsiteY5" fmla="*/ 979490 h 1200881"/>
                      <a:gd name="connsiteX6" fmla="*/ 88720 w 1143476"/>
                      <a:gd name="connsiteY6" fmla="*/ 889406 h 1200881"/>
                      <a:gd name="connsiteX7" fmla="*/ 936 w 1143476"/>
                      <a:gd name="connsiteY7" fmla="*/ 840342 h 1200881"/>
                      <a:gd name="connsiteX8" fmla="*/ 92759 w 1143476"/>
                      <a:gd name="connsiteY8" fmla="*/ 652895 h 1200881"/>
                      <a:gd name="connsiteX9" fmla="*/ 68115 w 1143476"/>
                      <a:gd name="connsiteY9" fmla="*/ 518506 h 1200881"/>
                      <a:gd name="connsiteX10" fmla="*/ 63638 w 1143476"/>
                      <a:gd name="connsiteY10" fmla="*/ 393761 h 1200881"/>
                      <a:gd name="connsiteX11" fmla="*/ 633178 w 1143476"/>
                      <a:gd name="connsiteY11" fmla="*/ 0 h 1200881"/>
                      <a:gd name="connsiteX12" fmla="*/ 1143476 w 1143476"/>
                      <a:gd name="connsiteY12" fmla="*/ 569195 h 1200881"/>
                      <a:gd name="connsiteX13" fmla="*/ 788602 w 1143476"/>
                      <a:gd name="connsiteY13" fmla="*/ 1114669 h 1200881"/>
                      <a:gd name="connsiteX14" fmla="*/ 791250 w 1143476"/>
                      <a:gd name="connsiteY14" fmla="*/ 1064533 h 1200881"/>
                      <a:gd name="connsiteX0" fmla="*/ 699810 w 1143476"/>
                      <a:gd name="connsiteY0" fmla="*/ 973093 h 1200881"/>
                      <a:gd name="connsiteX1" fmla="*/ 239030 w 1143476"/>
                      <a:gd name="connsiteY1" fmla="*/ 1198218 h 1200881"/>
                      <a:gd name="connsiteX2" fmla="*/ 103622 w 1143476"/>
                      <a:gd name="connsiteY2" fmla="*/ 1041297 h 1200881"/>
                      <a:gd name="connsiteX3" fmla="*/ 99561 w 1143476"/>
                      <a:gd name="connsiteY3" fmla="*/ 1006259 h 1200881"/>
                      <a:gd name="connsiteX4" fmla="*/ 165293 w 1143476"/>
                      <a:gd name="connsiteY4" fmla="*/ 986958 h 1200881"/>
                      <a:gd name="connsiteX5" fmla="*/ 93478 w 1143476"/>
                      <a:gd name="connsiteY5" fmla="*/ 979490 h 1200881"/>
                      <a:gd name="connsiteX6" fmla="*/ 88720 w 1143476"/>
                      <a:gd name="connsiteY6" fmla="*/ 889406 h 1200881"/>
                      <a:gd name="connsiteX7" fmla="*/ 936 w 1143476"/>
                      <a:gd name="connsiteY7" fmla="*/ 840342 h 1200881"/>
                      <a:gd name="connsiteX8" fmla="*/ 92759 w 1143476"/>
                      <a:gd name="connsiteY8" fmla="*/ 652895 h 1200881"/>
                      <a:gd name="connsiteX9" fmla="*/ 68115 w 1143476"/>
                      <a:gd name="connsiteY9" fmla="*/ 518506 h 1200881"/>
                      <a:gd name="connsiteX10" fmla="*/ 63638 w 1143476"/>
                      <a:gd name="connsiteY10" fmla="*/ 393761 h 1200881"/>
                      <a:gd name="connsiteX11" fmla="*/ 633178 w 1143476"/>
                      <a:gd name="connsiteY11" fmla="*/ 0 h 1200881"/>
                      <a:gd name="connsiteX12" fmla="*/ 1143476 w 1143476"/>
                      <a:gd name="connsiteY12" fmla="*/ 569195 h 1200881"/>
                      <a:gd name="connsiteX13" fmla="*/ 788602 w 1143476"/>
                      <a:gd name="connsiteY13" fmla="*/ 1114669 h 1200881"/>
                      <a:gd name="connsiteX0" fmla="*/ 699810 w 1143476"/>
                      <a:gd name="connsiteY0" fmla="*/ 973093 h 1200881"/>
                      <a:gd name="connsiteX1" fmla="*/ 239030 w 1143476"/>
                      <a:gd name="connsiteY1" fmla="*/ 1198218 h 1200881"/>
                      <a:gd name="connsiteX2" fmla="*/ 103622 w 1143476"/>
                      <a:gd name="connsiteY2" fmla="*/ 1041297 h 1200881"/>
                      <a:gd name="connsiteX3" fmla="*/ 99561 w 1143476"/>
                      <a:gd name="connsiteY3" fmla="*/ 1006259 h 1200881"/>
                      <a:gd name="connsiteX4" fmla="*/ 165293 w 1143476"/>
                      <a:gd name="connsiteY4" fmla="*/ 986958 h 1200881"/>
                      <a:gd name="connsiteX5" fmla="*/ 93478 w 1143476"/>
                      <a:gd name="connsiteY5" fmla="*/ 979490 h 1200881"/>
                      <a:gd name="connsiteX6" fmla="*/ 88720 w 1143476"/>
                      <a:gd name="connsiteY6" fmla="*/ 889406 h 1200881"/>
                      <a:gd name="connsiteX7" fmla="*/ 936 w 1143476"/>
                      <a:gd name="connsiteY7" fmla="*/ 840342 h 1200881"/>
                      <a:gd name="connsiteX8" fmla="*/ 92759 w 1143476"/>
                      <a:gd name="connsiteY8" fmla="*/ 652895 h 1200881"/>
                      <a:gd name="connsiteX9" fmla="*/ 68115 w 1143476"/>
                      <a:gd name="connsiteY9" fmla="*/ 518506 h 1200881"/>
                      <a:gd name="connsiteX10" fmla="*/ 63638 w 1143476"/>
                      <a:gd name="connsiteY10" fmla="*/ 393761 h 1200881"/>
                      <a:gd name="connsiteX11" fmla="*/ 633178 w 1143476"/>
                      <a:gd name="connsiteY11" fmla="*/ 0 h 1200881"/>
                      <a:gd name="connsiteX12" fmla="*/ 1143476 w 1143476"/>
                      <a:gd name="connsiteY12" fmla="*/ 569195 h 1200881"/>
                      <a:gd name="connsiteX13" fmla="*/ 788602 w 1143476"/>
                      <a:gd name="connsiteY13" fmla="*/ 1114669 h 1200881"/>
                      <a:gd name="connsiteX0" fmla="*/ 699810 w 1144811"/>
                      <a:gd name="connsiteY0" fmla="*/ 973093 h 1200881"/>
                      <a:gd name="connsiteX1" fmla="*/ 239030 w 1144811"/>
                      <a:gd name="connsiteY1" fmla="*/ 1198218 h 1200881"/>
                      <a:gd name="connsiteX2" fmla="*/ 103622 w 1144811"/>
                      <a:gd name="connsiteY2" fmla="*/ 1041297 h 1200881"/>
                      <a:gd name="connsiteX3" fmla="*/ 99561 w 1144811"/>
                      <a:gd name="connsiteY3" fmla="*/ 1006259 h 1200881"/>
                      <a:gd name="connsiteX4" fmla="*/ 165293 w 1144811"/>
                      <a:gd name="connsiteY4" fmla="*/ 986958 h 1200881"/>
                      <a:gd name="connsiteX5" fmla="*/ 93478 w 1144811"/>
                      <a:gd name="connsiteY5" fmla="*/ 979490 h 1200881"/>
                      <a:gd name="connsiteX6" fmla="*/ 88720 w 1144811"/>
                      <a:gd name="connsiteY6" fmla="*/ 889406 h 1200881"/>
                      <a:gd name="connsiteX7" fmla="*/ 936 w 1144811"/>
                      <a:gd name="connsiteY7" fmla="*/ 840342 h 1200881"/>
                      <a:gd name="connsiteX8" fmla="*/ 92759 w 1144811"/>
                      <a:gd name="connsiteY8" fmla="*/ 652895 h 1200881"/>
                      <a:gd name="connsiteX9" fmla="*/ 68115 w 1144811"/>
                      <a:gd name="connsiteY9" fmla="*/ 518506 h 1200881"/>
                      <a:gd name="connsiteX10" fmla="*/ 63638 w 1144811"/>
                      <a:gd name="connsiteY10" fmla="*/ 393761 h 1200881"/>
                      <a:gd name="connsiteX11" fmla="*/ 633178 w 1144811"/>
                      <a:gd name="connsiteY11" fmla="*/ 0 h 1200881"/>
                      <a:gd name="connsiteX12" fmla="*/ 1143476 w 1144811"/>
                      <a:gd name="connsiteY12" fmla="*/ 569195 h 1200881"/>
                      <a:gd name="connsiteX13" fmla="*/ 793364 w 1144811"/>
                      <a:gd name="connsiteY13" fmla="*/ 1143244 h 1200881"/>
                      <a:gd name="connsiteX0" fmla="*/ 699810 w 1144803"/>
                      <a:gd name="connsiteY0" fmla="*/ 973093 h 1200881"/>
                      <a:gd name="connsiteX1" fmla="*/ 239030 w 1144803"/>
                      <a:gd name="connsiteY1" fmla="*/ 1198218 h 1200881"/>
                      <a:gd name="connsiteX2" fmla="*/ 103622 w 1144803"/>
                      <a:gd name="connsiteY2" fmla="*/ 1041297 h 1200881"/>
                      <a:gd name="connsiteX3" fmla="*/ 99561 w 1144803"/>
                      <a:gd name="connsiteY3" fmla="*/ 1006259 h 1200881"/>
                      <a:gd name="connsiteX4" fmla="*/ 165293 w 1144803"/>
                      <a:gd name="connsiteY4" fmla="*/ 986958 h 1200881"/>
                      <a:gd name="connsiteX5" fmla="*/ 93478 w 1144803"/>
                      <a:gd name="connsiteY5" fmla="*/ 979490 h 1200881"/>
                      <a:gd name="connsiteX6" fmla="*/ 88720 w 1144803"/>
                      <a:gd name="connsiteY6" fmla="*/ 889406 h 1200881"/>
                      <a:gd name="connsiteX7" fmla="*/ 936 w 1144803"/>
                      <a:gd name="connsiteY7" fmla="*/ 840342 h 1200881"/>
                      <a:gd name="connsiteX8" fmla="*/ 92759 w 1144803"/>
                      <a:gd name="connsiteY8" fmla="*/ 652895 h 1200881"/>
                      <a:gd name="connsiteX9" fmla="*/ 68115 w 1144803"/>
                      <a:gd name="connsiteY9" fmla="*/ 518506 h 1200881"/>
                      <a:gd name="connsiteX10" fmla="*/ 63638 w 1144803"/>
                      <a:gd name="connsiteY10" fmla="*/ 393761 h 1200881"/>
                      <a:gd name="connsiteX11" fmla="*/ 633178 w 1144803"/>
                      <a:gd name="connsiteY11" fmla="*/ 0 h 1200881"/>
                      <a:gd name="connsiteX12" fmla="*/ 1143476 w 1144803"/>
                      <a:gd name="connsiteY12" fmla="*/ 569195 h 1200881"/>
                      <a:gd name="connsiteX13" fmla="*/ 793364 w 1144803"/>
                      <a:gd name="connsiteY13" fmla="*/ 1143244 h 1200881"/>
                      <a:gd name="connsiteX0" fmla="*/ 699810 w 1144132"/>
                      <a:gd name="connsiteY0" fmla="*/ 973093 h 1200881"/>
                      <a:gd name="connsiteX1" fmla="*/ 239030 w 1144132"/>
                      <a:gd name="connsiteY1" fmla="*/ 1198218 h 1200881"/>
                      <a:gd name="connsiteX2" fmla="*/ 103622 w 1144132"/>
                      <a:gd name="connsiteY2" fmla="*/ 1041297 h 1200881"/>
                      <a:gd name="connsiteX3" fmla="*/ 99561 w 1144132"/>
                      <a:gd name="connsiteY3" fmla="*/ 1006259 h 1200881"/>
                      <a:gd name="connsiteX4" fmla="*/ 165293 w 1144132"/>
                      <a:gd name="connsiteY4" fmla="*/ 986958 h 1200881"/>
                      <a:gd name="connsiteX5" fmla="*/ 93478 w 1144132"/>
                      <a:gd name="connsiteY5" fmla="*/ 979490 h 1200881"/>
                      <a:gd name="connsiteX6" fmla="*/ 88720 w 1144132"/>
                      <a:gd name="connsiteY6" fmla="*/ 889406 h 1200881"/>
                      <a:gd name="connsiteX7" fmla="*/ 936 w 1144132"/>
                      <a:gd name="connsiteY7" fmla="*/ 840342 h 1200881"/>
                      <a:gd name="connsiteX8" fmla="*/ 92759 w 1144132"/>
                      <a:gd name="connsiteY8" fmla="*/ 652895 h 1200881"/>
                      <a:gd name="connsiteX9" fmla="*/ 68115 w 1144132"/>
                      <a:gd name="connsiteY9" fmla="*/ 518506 h 1200881"/>
                      <a:gd name="connsiteX10" fmla="*/ 63638 w 1144132"/>
                      <a:gd name="connsiteY10" fmla="*/ 393761 h 1200881"/>
                      <a:gd name="connsiteX11" fmla="*/ 633178 w 1144132"/>
                      <a:gd name="connsiteY11" fmla="*/ 0 h 1200881"/>
                      <a:gd name="connsiteX12" fmla="*/ 1143476 w 1144132"/>
                      <a:gd name="connsiteY12" fmla="*/ 569195 h 1200881"/>
                      <a:gd name="connsiteX13" fmla="*/ 793364 w 1144132"/>
                      <a:gd name="connsiteY13" fmla="*/ 1143244 h 1200881"/>
                      <a:gd name="connsiteX0" fmla="*/ 699810 w 1144132"/>
                      <a:gd name="connsiteY0" fmla="*/ 973093 h 1200881"/>
                      <a:gd name="connsiteX1" fmla="*/ 239030 w 1144132"/>
                      <a:gd name="connsiteY1" fmla="*/ 1198218 h 1200881"/>
                      <a:gd name="connsiteX2" fmla="*/ 125053 w 1144132"/>
                      <a:gd name="connsiteY2" fmla="*/ 1098447 h 1200881"/>
                      <a:gd name="connsiteX3" fmla="*/ 99561 w 1144132"/>
                      <a:gd name="connsiteY3" fmla="*/ 1006259 h 1200881"/>
                      <a:gd name="connsiteX4" fmla="*/ 165293 w 1144132"/>
                      <a:gd name="connsiteY4" fmla="*/ 986958 h 1200881"/>
                      <a:gd name="connsiteX5" fmla="*/ 93478 w 1144132"/>
                      <a:gd name="connsiteY5" fmla="*/ 979490 h 1200881"/>
                      <a:gd name="connsiteX6" fmla="*/ 88720 w 1144132"/>
                      <a:gd name="connsiteY6" fmla="*/ 889406 h 1200881"/>
                      <a:gd name="connsiteX7" fmla="*/ 936 w 1144132"/>
                      <a:gd name="connsiteY7" fmla="*/ 840342 h 1200881"/>
                      <a:gd name="connsiteX8" fmla="*/ 92759 w 1144132"/>
                      <a:gd name="connsiteY8" fmla="*/ 652895 h 1200881"/>
                      <a:gd name="connsiteX9" fmla="*/ 68115 w 1144132"/>
                      <a:gd name="connsiteY9" fmla="*/ 518506 h 1200881"/>
                      <a:gd name="connsiteX10" fmla="*/ 63638 w 1144132"/>
                      <a:gd name="connsiteY10" fmla="*/ 393761 h 1200881"/>
                      <a:gd name="connsiteX11" fmla="*/ 633178 w 1144132"/>
                      <a:gd name="connsiteY11" fmla="*/ 0 h 1200881"/>
                      <a:gd name="connsiteX12" fmla="*/ 1143476 w 1144132"/>
                      <a:gd name="connsiteY12" fmla="*/ 569195 h 1200881"/>
                      <a:gd name="connsiteX13" fmla="*/ 793364 w 1144132"/>
                      <a:gd name="connsiteY13" fmla="*/ 1143244 h 1200881"/>
                      <a:gd name="connsiteX0" fmla="*/ 699810 w 1144132"/>
                      <a:gd name="connsiteY0" fmla="*/ 973093 h 1200881"/>
                      <a:gd name="connsiteX1" fmla="*/ 239030 w 1144132"/>
                      <a:gd name="connsiteY1" fmla="*/ 1198218 h 1200881"/>
                      <a:gd name="connsiteX2" fmla="*/ 125053 w 1144132"/>
                      <a:gd name="connsiteY2" fmla="*/ 1098447 h 1200881"/>
                      <a:gd name="connsiteX3" fmla="*/ 99561 w 1144132"/>
                      <a:gd name="connsiteY3" fmla="*/ 1006259 h 1200881"/>
                      <a:gd name="connsiteX4" fmla="*/ 165293 w 1144132"/>
                      <a:gd name="connsiteY4" fmla="*/ 986958 h 1200881"/>
                      <a:gd name="connsiteX5" fmla="*/ 93478 w 1144132"/>
                      <a:gd name="connsiteY5" fmla="*/ 979490 h 1200881"/>
                      <a:gd name="connsiteX6" fmla="*/ 88720 w 1144132"/>
                      <a:gd name="connsiteY6" fmla="*/ 889406 h 1200881"/>
                      <a:gd name="connsiteX7" fmla="*/ 936 w 1144132"/>
                      <a:gd name="connsiteY7" fmla="*/ 840342 h 1200881"/>
                      <a:gd name="connsiteX8" fmla="*/ 92759 w 1144132"/>
                      <a:gd name="connsiteY8" fmla="*/ 652895 h 1200881"/>
                      <a:gd name="connsiteX9" fmla="*/ 68115 w 1144132"/>
                      <a:gd name="connsiteY9" fmla="*/ 518506 h 1200881"/>
                      <a:gd name="connsiteX10" fmla="*/ 63638 w 1144132"/>
                      <a:gd name="connsiteY10" fmla="*/ 393761 h 1200881"/>
                      <a:gd name="connsiteX11" fmla="*/ 633178 w 1144132"/>
                      <a:gd name="connsiteY11" fmla="*/ 0 h 1200881"/>
                      <a:gd name="connsiteX12" fmla="*/ 1143476 w 1144132"/>
                      <a:gd name="connsiteY12" fmla="*/ 569195 h 1200881"/>
                      <a:gd name="connsiteX13" fmla="*/ 793364 w 1144132"/>
                      <a:gd name="connsiteY13" fmla="*/ 1143244 h 1200881"/>
                      <a:gd name="connsiteX0" fmla="*/ 699810 w 1144132"/>
                      <a:gd name="connsiteY0" fmla="*/ 973093 h 1200881"/>
                      <a:gd name="connsiteX1" fmla="*/ 239030 w 1144132"/>
                      <a:gd name="connsiteY1" fmla="*/ 1198218 h 1200881"/>
                      <a:gd name="connsiteX2" fmla="*/ 125053 w 1144132"/>
                      <a:gd name="connsiteY2" fmla="*/ 1098447 h 1200881"/>
                      <a:gd name="connsiteX3" fmla="*/ 99561 w 1144132"/>
                      <a:gd name="connsiteY3" fmla="*/ 1065791 h 1200881"/>
                      <a:gd name="connsiteX4" fmla="*/ 165293 w 1144132"/>
                      <a:gd name="connsiteY4" fmla="*/ 986958 h 1200881"/>
                      <a:gd name="connsiteX5" fmla="*/ 93478 w 1144132"/>
                      <a:gd name="connsiteY5" fmla="*/ 979490 h 1200881"/>
                      <a:gd name="connsiteX6" fmla="*/ 88720 w 1144132"/>
                      <a:gd name="connsiteY6" fmla="*/ 889406 h 1200881"/>
                      <a:gd name="connsiteX7" fmla="*/ 936 w 1144132"/>
                      <a:gd name="connsiteY7" fmla="*/ 840342 h 1200881"/>
                      <a:gd name="connsiteX8" fmla="*/ 92759 w 1144132"/>
                      <a:gd name="connsiteY8" fmla="*/ 652895 h 1200881"/>
                      <a:gd name="connsiteX9" fmla="*/ 68115 w 1144132"/>
                      <a:gd name="connsiteY9" fmla="*/ 518506 h 1200881"/>
                      <a:gd name="connsiteX10" fmla="*/ 63638 w 1144132"/>
                      <a:gd name="connsiteY10" fmla="*/ 393761 h 1200881"/>
                      <a:gd name="connsiteX11" fmla="*/ 633178 w 1144132"/>
                      <a:gd name="connsiteY11" fmla="*/ 0 h 1200881"/>
                      <a:gd name="connsiteX12" fmla="*/ 1143476 w 1144132"/>
                      <a:gd name="connsiteY12" fmla="*/ 569195 h 1200881"/>
                      <a:gd name="connsiteX13" fmla="*/ 793364 w 1144132"/>
                      <a:gd name="connsiteY13" fmla="*/ 1143244 h 1200881"/>
                      <a:gd name="connsiteX0" fmla="*/ 699810 w 1144132"/>
                      <a:gd name="connsiteY0" fmla="*/ 973093 h 1200881"/>
                      <a:gd name="connsiteX1" fmla="*/ 239030 w 1144132"/>
                      <a:gd name="connsiteY1" fmla="*/ 1198218 h 1200881"/>
                      <a:gd name="connsiteX2" fmla="*/ 125053 w 1144132"/>
                      <a:gd name="connsiteY2" fmla="*/ 1098447 h 1200881"/>
                      <a:gd name="connsiteX3" fmla="*/ 99561 w 1144132"/>
                      <a:gd name="connsiteY3" fmla="*/ 1065791 h 1200881"/>
                      <a:gd name="connsiteX4" fmla="*/ 177199 w 1144132"/>
                      <a:gd name="connsiteY4" fmla="*/ 998864 h 1200881"/>
                      <a:gd name="connsiteX5" fmla="*/ 93478 w 1144132"/>
                      <a:gd name="connsiteY5" fmla="*/ 979490 h 1200881"/>
                      <a:gd name="connsiteX6" fmla="*/ 88720 w 1144132"/>
                      <a:gd name="connsiteY6" fmla="*/ 889406 h 1200881"/>
                      <a:gd name="connsiteX7" fmla="*/ 936 w 1144132"/>
                      <a:gd name="connsiteY7" fmla="*/ 840342 h 1200881"/>
                      <a:gd name="connsiteX8" fmla="*/ 92759 w 1144132"/>
                      <a:gd name="connsiteY8" fmla="*/ 652895 h 1200881"/>
                      <a:gd name="connsiteX9" fmla="*/ 68115 w 1144132"/>
                      <a:gd name="connsiteY9" fmla="*/ 518506 h 1200881"/>
                      <a:gd name="connsiteX10" fmla="*/ 63638 w 1144132"/>
                      <a:gd name="connsiteY10" fmla="*/ 393761 h 1200881"/>
                      <a:gd name="connsiteX11" fmla="*/ 633178 w 1144132"/>
                      <a:gd name="connsiteY11" fmla="*/ 0 h 1200881"/>
                      <a:gd name="connsiteX12" fmla="*/ 1143476 w 1144132"/>
                      <a:gd name="connsiteY12" fmla="*/ 569195 h 1200881"/>
                      <a:gd name="connsiteX13" fmla="*/ 793364 w 1144132"/>
                      <a:gd name="connsiteY13" fmla="*/ 1143244 h 1200881"/>
                      <a:gd name="connsiteX0" fmla="*/ 699810 w 1144132"/>
                      <a:gd name="connsiteY0" fmla="*/ 973093 h 1200881"/>
                      <a:gd name="connsiteX1" fmla="*/ 239030 w 1144132"/>
                      <a:gd name="connsiteY1" fmla="*/ 1198218 h 1200881"/>
                      <a:gd name="connsiteX2" fmla="*/ 125053 w 1144132"/>
                      <a:gd name="connsiteY2" fmla="*/ 1098447 h 1200881"/>
                      <a:gd name="connsiteX3" fmla="*/ 99561 w 1144132"/>
                      <a:gd name="connsiteY3" fmla="*/ 1065791 h 1200881"/>
                      <a:gd name="connsiteX4" fmla="*/ 177199 w 1144132"/>
                      <a:gd name="connsiteY4" fmla="*/ 998864 h 1200881"/>
                      <a:gd name="connsiteX5" fmla="*/ 93478 w 1144132"/>
                      <a:gd name="connsiteY5" fmla="*/ 979490 h 1200881"/>
                      <a:gd name="connsiteX6" fmla="*/ 88720 w 1144132"/>
                      <a:gd name="connsiteY6" fmla="*/ 889406 h 1200881"/>
                      <a:gd name="connsiteX7" fmla="*/ 936 w 1144132"/>
                      <a:gd name="connsiteY7" fmla="*/ 840342 h 1200881"/>
                      <a:gd name="connsiteX8" fmla="*/ 92759 w 1144132"/>
                      <a:gd name="connsiteY8" fmla="*/ 652895 h 1200881"/>
                      <a:gd name="connsiteX9" fmla="*/ 68115 w 1144132"/>
                      <a:gd name="connsiteY9" fmla="*/ 518506 h 1200881"/>
                      <a:gd name="connsiteX10" fmla="*/ 63638 w 1144132"/>
                      <a:gd name="connsiteY10" fmla="*/ 393761 h 1200881"/>
                      <a:gd name="connsiteX11" fmla="*/ 633178 w 1144132"/>
                      <a:gd name="connsiteY11" fmla="*/ 0 h 1200881"/>
                      <a:gd name="connsiteX12" fmla="*/ 1143476 w 1144132"/>
                      <a:gd name="connsiteY12" fmla="*/ 569195 h 1200881"/>
                      <a:gd name="connsiteX13" fmla="*/ 793364 w 1144132"/>
                      <a:gd name="connsiteY13" fmla="*/ 1143244 h 1200881"/>
                      <a:gd name="connsiteX0" fmla="*/ 699810 w 1144132"/>
                      <a:gd name="connsiteY0" fmla="*/ 973093 h 1200881"/>
                      <a:gd name="connsiteX1" fmla="*/ 239030 w 1144132"/>
                      <a:gd name="connsiteY1" fmla="*/ 1198218 h 1200881"/>
                      <a:gd name="connsiteX2" fmla="*/ 125053 w 1144132"/>
                      <a:gd name="connsiteY2" fmla="*/ 1098447 h 1200881"/>
                      <a:gd name="connsiteX3" fmla="*/ 99561 w 1144132"/>
                      <a:gd name="connsiteY3" fmla="*/ 1065791 h 1200881"/>
                      <a:gd name="connsiteX4" fmla="*/ 177199 w 1144132"/>
                      <a:gd name="connsiteY4" fmla="*/ 998864 h 1200881"/>
                      <a:gd name="connsiteX5" fmla="*/ 93478 w 1144132"/>
                      <a:gd name="connsiteY5" fmla="*/ 979490 h 1200881"/>
                      <a:gd name="connsiteX6" fmla="*/ 88720 w 1144132"/>
                      <a:gd name="connsiteY6" fmla="*/ 889406 h 1200881"/>
                      <a:gd name="connsiteX7" fmla="*/ 936 w 1144132"/>
                      <a:gd name="connsiteY7" fmla="*/ 840342 h 1200881"/>
                      <a:gd name="connsiteX8" fmla="*/ 92759 w 1144132"/>
                      <a:gd name="connsiteY8" fmla="*/ 652895 h 1200881"/>
                      <a:gd name="connsiteX9" fmla="*/ 68115 w 1144132"/>
                      <a:gd name="connsiteY9" fmla="*/ 518506 h 1200881"/>
                      <a:gd name="connsiteX10" fmla="*/ 63638 w 1144132"/>
                      <a:gd name="connsiteY10" fmla="*/ 393761 h 1200881"/>
                      <a:gd name="connsiteX11" fmla="*/ 633178 w 1144132"/>
                      <a:gd name="connsiteY11" fmla="*/ 0 h 1200881"/>
                      <a:gd name="connsiteX12" fmla="*/ 1143476 w 1144132"/>
                      <a:gd name="connsiteY12" fmla="*/ 569195 h 1200881"/>
                      <a:gd name="connsiteX13" fmla="*/ 793364 w 1144132"/>
                      <a:gd name="connsiteY13" fmla="*/ 1143244 h 1200881"/>
                      <a:gd name="connsiteX0" fmla="*/ 699810 w 1144132"/>
                      <a:gd name="connsiteY0" fmla="*/ 973093 h 1200881"/>
                      <a:gd name="connsiteX1" fmla="*/ 239030 w 1144132"/>
                      <a:gd name="connsiteY1" fmla="*/ 1198218 h 1200881"/>
                      <a:gd name="connsiteX2" fmla="*/ 125053 w 1144132"/>
                      <a:gd name="connsiteY2" fmla="*/ 1098447 h 1200881"/>
                      <a:gd name="connsiteX3" fmla="*/ 99561 w 1144132"/>
                      <a:gd name="connsiteY3" fmla="*/ 1065791 h 1200881"/>
                      <a:gd name="connsiteX4" fmla="*/ 177199 w 1144132"/>
                      <a:gd name="connsiteY4" fmla="*/ 998864 h 1200881"/>
                      <a:gd name="connsiteX5" fmla="*/ 93478 w 1144132"/>
                      <a:gd name="connsiteY5" fmla="*/ 979490 h 1200881"/>
                      <a:gd name="connsiteX6" fmla="*/ 88720 w 1144132"/>
                      <a:gd name="connsiteY6" fmla="*/ 889406 h 1200881"/>
                      <a:gd name="connsiteX7" fmla="*/ 936 w 1144132"/>
                      <a:gd name="connsiteY7" fmla="*/ 840342 h 1200881"/>
                      <a:gd name="connsiteX8" fmla="*/ 92759 w 1144132"/>
                      <a:gd name="connsiteY8" fmla="*/ 652895 h 1200881"/>
                      <a:gd name="connsiteX9" fmla="*/ 68115 w 1144132"/>
                      <a:gd name="connsiteY9" fmla="*/ 518506 h 1200881"/>
                      <a:gd name="connsiteX10" fmla="*/ 63638 w 1144132"/>
                      <a:gd name="connsiteY10" fmla="*/ 393761 h 1200881"/>
                      <a:gd name="connsiteX11" fmla="*/ 633178 w 1144132"/>
                      <a:gd name="connsiteY11" fmla="*/ 0 h 1200881"/>
                      <a:gd name="connsiteX12" fmla="*/ 1143476 w 1144132"/>
                      <a:gd name="connsiteY12" fmla="*/ 569195 h 1200881"/>
                      <a:gd name="connsiteX13" fmla="*/ 793364 w 1144132"/>
                      <a:gd name="connsiteY13" fmla="*/ 1143244 h 1200881"/>
                      <a:gd name="connsiteX0" fmla="*/ 699810 w 1144132"/>
                      <a:gd name="connsiteY0" fmla="*/ 973093 h 1200881"/>
                      <a:gd name="connsiteX1" fmla="*/ 239030 w 1144132"/>
                      <a:gd name="connsiteY1" fmla="*/ 1198218 h 1200881"/>
                      <a:gd name="connsiteX2" fmla="*/ 125053 w 1144132"/>
                      <a:gd name="connsiteY2" fmla="*/ 1098447 h 1200881"/>
                      <a:gd name="connsiteX3" fmla="*/ 99561 w 1144132"/>
                      <a:gd name="connsiteY3" fmla="*/ 1065791 h 1200881"/>
                      <a:gd name="connsiteX4" fmla="*/ 177199 w 1144132"/>
                      <a:gd name="connsiteY4" fmla="*/ 998864 h 1200881"/>
                      <a:gd name="connsiteX5" fmla="*/ 93478 w 1144132"/>
                      <a:gd name="connsiteY5" fmla="*/ 979490 h 1200881"/>
                      <a:gd name="connsiteX6" fmla="*/ 88720 w 1144132"/>
                      <a:gd name="connsiteY6" fmla="*/ 889406 h 1200881"/>
                      <a:gd name="connsiteX7" fmla="*/ 936 w 1144132"/>
                      <a:gd name="connsiteY7" fmla="*/ 840342 h 1200881"/>
                      <a:gd name="connsiteX8" fmla="*/ 92759 w 1144132"/>
                      <a:gd name="connsiteY8" fmla="*/ 652895 h 1200881"/>
                      <a:gd name="connsiteX9" fmla="*/ 68115 w 1144132"/>
                      <a:gd name="connsiteY9" fmla="*/ 518506 h 1200881"/>
                      <a:gd name="connsiteX10" fmla="*/ 63638 w 1144132"/>
                      <a:gd name="connsiteY10" fmla="*/ 393761 h 1200881"/>
                      <a:gd name="connsiteX11" fmla="*/ 633178 w 1144132"/>
                      <a:gd name="connsiteY11" fmla="*/ 0 h 1200881"/>
                      <a:gd name="connsiteX12" fmla="*/ 1143476 w 1144132"/>
                      <a:gd name="connsiteY12" fmla="*/ 569195 h 1200881"/>
                      <a:gd name="connsiteX13" fmla="*/ 793364 w 1144132"/>
                      <a:gd name="connsiteY13" fmla="*/ 1143244 h 1200881"/>
                      <a:gd name="connsiteX0" fmla="*/ 699810 w 1144132"/>
                      <a:gd name="connsiteY0" fmla="*/ 973093 h 1200881"/>
                      <a:gd name="connsiteX1" fmla="*/ 239030 w 1144132"/>
                      <a:gd name="connsiteY1" fmla="*/ 1198218 h 1200881"/>
                      <a:gd name="connsiteX2" fmla="*/ 125053 w 1144132"/>
                      <a:gd name="connsiteY2" fmla="*/ 1098447 h 1200881"/>
                      <a:gd name="connsiteX3" fmla="*/ 99561 w 1144132"/>
                      <a:gd name="connsiteY3" fmla="*/ 1065791 h 1200881"/>
                      <a:gd name="connsiteX4" fmla="*/ 186724 w 1144132"/>
                      <a:gd name="connsiteY4" fmla="*/ 998864 h 1200881"/>
                      <a:gd name="connsiteX5" fmla="*/ 93478 w 1144132"/>
                      <a:gd name="connsiteY5" fmla="*/ 979490 h 1200881"/>
                      <a:gd name="connsiteX6" fmla="*/ 88720 w 1144132"/>
                      <a:gd name="connsiteY6" fmla="*/ 889406 h 1200881"/>
                      <a:gd name="connsiteX7" fmla="*/ 936 w 1144132"/>
                      <a:gd name="connsiteY7" fmla="*/ 840342 h 1200881"/>
                      <a:gd name="connsiteX8" fmla="*/ 92759 w 1144132"/>
                      <a:gd name="connsiteY8" fmla="*/ 652895 h 1200881"/>
                      <a:gd name="connsiteX9" fmla="*/ 68115 w 1144132"/>
                      <a:gd name="connsiteY9" fmla="*/ 518506 h 1200881"/>
                      <a:gd name="connsiteX10" fmla="*/ 63638 w 1144132"/>
                      <a:gd name="connsiteY10" fmla="*/ 393761 h 1200881"/>
                      <a:gd name="connsiteX11" fmla="*/ 633178 w 1144132"/>
                      <a:gd name="connsiteY11" fmla="*/ 0 h 1200881"/>
                      <a:gd name="connsiteX12" fmla="*/ 1143476 w 1144132"/>
                      <a:gd name="connsiteY12" fmla="*/ 569195 h 1200881"/>
                      <a:gd name="connsiteX13" fmla="*/ 793364 w 1144132"/>
                      <a:gd name="connsiteY13" fmla="*/ 1143244 h 1200881"/>
                      <a:gd name="connsiteX0" fmla="*/ 699810 w 1144132"/>
                      <a:gd name="connsiteY0" fmla="*/ 973093 h 1200881"/>
                      <a:gd name="connsiteX1" fmla="*/ 239030 w 1144132"/>
                      <a:gd name="connsiteY1" fmla="*/ 1198218 h 1200881"/>
                      <a:gd name="connsiteX2" fmla="*/ 125053 w 1144132"/>
                      <a:gd name="connsiteY2" fmla="*/ 1098447 h 1200881"/>
                      <a:gd name="connsiteX3" fmla="*/ 99561 w 1144132"/>
                      <a:gd name="connsiteY3" fmla="*/ 1065791 h 1200881"/>
                      <a:gd name="connsiteX4" fmla="*/ 186724 w 1144132"/>
                      <a:gd name="connsiteY4" fmla="*/ 998864 h 1200881"/>
                      <a:gd name="connsiteX5" fmla="*/ 79191 w 1144132"/>
                      <a:gd name="connsiteY5" fmla="*/ 979490 h 1200881"/>
                      <a:gd name="connsiteX6" fmla="*/ 88720 w 1144132"/>
                      <a:gd name="connsiteY6" fmla="*/ 889406 h 1200881"/>
                      <a:gd name="connsiteX7" fmla="*/ 936 w 1144132"/>
                      <a:gd name="connsiteY7" fmla="*/ 840342 h 1200881"/>
                      <a:gd name="connsiteX8" fmla="*/ 92759 w 1144132"/>
                      <a:gd name="connsiteY8" fmla="*/ 652895 h 1200881"/>
                      <a:gd name="connsiteX9" fmla="*/ 68115 w 1144132"/>
                      <a:gd name="connsiteY9" fmla="*/ 518506 h 1200881"/>
                      <a:gd name="connsiteX10" fmla="*/ 63638 w 1144132"/>
                      <a:gd name="connsiteY10" fmla="*/ 393761 h 1200881"/>
                      <a:gd name="connsiteX11" fmla="*/ 633178 w 1144132"/>
                      <a:gd name="connsiteY11" fmla="*/ 0 h 1200881"/>
                      <a:gd name="connsiteX12" fmla="*/ 1143476 w 1144132"/>
                      <a:gd name="connsiteY12" fmla="*/ 569195 h 1200881"/>
                      <a:gd name="connsiteX13" fmla="*/ 793364 w 1144132"/>
                      <a:gd name="connsiteY13" fmla="*/ 1143244 h 1200881"/>
                      <a:gd name="connsiteX0" fmla="*/ 699810 w 1144132"/>
                      <a:gd name="connsiteY0" fmla="*/ 973093 h 1200881"/>
                      <a:gd name="connsiteX1" fmla="*/ 239030 w 1144132"/>
                      <a:gd name="connsiteY1" fmla="*/ 1198218 h 1200881"/>
                      <a:gd name="connsiteX2" fmla="*/ 125053 w 1144132"/>
                      <a:gd name="connsiteY2" fmla="*/ 1098447 h 1200881"/>
                      <a:gd name="connsiteX3" fmla="*/ 99561 w 1144132"/>
                      <a:gd name="connsiteY3" fmla="*/ 1065791 h 1200881"/>
                      <a:gd name="connsiteX4" fmla="*/ 179580 w 1144132"/>
                      <a:gd name="connsiteY4" fmla="*/ 1001245 h 1200881"/>
                      <a:gd name="connsiteX5" fmla="*/ 79191 w 1144132"/>
                      <a:gd name="connsiteY5" fmla="*/ 979490 h 1200881"/>
                      <a:gd name="connsiteX6" fmla="*/ 88720 w 1144132"/>
                      <a:gd name="connsiteY6" fmla="*/ 889406 h 1200881"/>
                      <a:gd name="connsiteX7" fmla="*/ 936 w 1144132"/>
                      <a:gd name="connsiteY7" fmla="*/ 840342 h 1200881"/>
                      <a:gd name="connsiteX8" fmla="*/ 92759 w 1144132"/>
                      <a:gd name="connsiteY8" fmla="*/ 652895 h 1200881"/>
                      <a:gd name="connsiteX9" fmla="*/ 68115 w 1144132"/>
                      <a:gd name="connsiteY9" fmla="*/ 518506 h 1200881"/>
                      <a:gd name="connsiteX10" fmla="*/ 63638 w 1144132"/>
                      <a:gd name="connsiteY10" fmla="*/ 393761 h 1200881"/>
                      <a:gd name="connsiteX11" fmla="*/ 633178 w 1144132"/>
                      <a:gd name="connsiteY11" fmla="*/ 0 h 1200881"/>
                      <a:gd name="connsiteX12" fmla="*/ 1143476 w 1144132"/>
                      <a:gd name="connsiteY12" fmla="*/ 569195 h 1200881"/>
                      <a:gd name="connsiteX13" fmla="*/ 793364 w 1144132"/>
                      <a:gd name="connsiteY13" fmla="*/ 1143244 h 1200881"/>
                      <a:gd name="connsiteX0" fmla="*/ 699810 w 1144132"/>
                      <a:gd name="connsiteY0" fmla="*/ 973093 h 1200881"/>
                      <a:gd name="connsiteX1" fmla="*/ 239030 w 1144132"/>
                      <a:gd name="connsiteY1" fmla="*/ 1198218 h 1200881"/>
                      <a:gd name="connsiteX2" fmla="*/ 125053 w 1144132"/>
                      <a:gd name="connsiteY2" fmla="*/ 1098447 h 1200881"/>
                      <a:gd name="connsiteX3" fmla="*/ 99561 w 1144132"/>
                      <a:gd name="connsiteY3" fmla="*/ 1065791 h 1200881"/>
                      <a:gd name="connsiteX4" fmla="*/ 179580 w 1144132"/>
                      <a:gd name="connsiteY4" fmla="*/ 1001245 h 1200881"/>
                      <a:gd name="connsiteX5" fmla="*/ 79191 w 1144132"/>
                      <a:gd name="connsiteY5" fmla="*/ 979490 h 1200881"/>
                      <a:gd name="connsiteX6" fmla="*/ 88720 w 1144132"/>
                      <a:gd name="connsiteY6" fmla="*/ 889406 h 1200881"/>
                      <a:gd name="connsiteX7" fmla="*/ 936 w 1144132"/>
                      <a:gd name="connsiteY7" fmla="*/ 840342 h 1200881"/>
                      <a:gd name="connsiteX8" fmla="*/ 92759 w 1144132"/>
                      <a:gd name="connsiteY8" fmla="*/ 652895 h 1200881"/>
                      <a:gd name="connsiteX9" fmla="*/ 68115 w 1144132"/>
                      <a:gd name="connsiteY9" fmla="*/ 518506 h 1200881"/>
                      <a:gd name="connsiteX10" fmla="*/ 63638 w 1144132"/>
                      <a:gd name="connsiteY10" fmla="*/ 393761 h 1200881"/>
                      <a:gd name="connsiteX11" fmla="*/ 633178 w 1144132"/>
                      <a:gd name="connsiteY11" fmla="*/ 0 h 1200881"/>
                      <a:gd name="connsiteX12" fmla="*/ 1143476 w 1144132"/>
                      <a:gd name="connsiteY12" fmla="*/ 569195 h 1200881"/>
                      <a:gd name="connsiteX13" fmla="*/ 793364 w 1144132"/>
                      <a:gd name="connsiteY13" fmla="*/ 1143244 h 1200881"/>
                      <a:gd name="connsiteX0" fmla="*/ 699810 w 1144132"/>
                      <a:gd name="connsiteY0" fmla="*/ 973093 h 1200881"/>
                      <a:gd name="connsiteX1" fmla="*/ 239030 w 1144132"/>
                      <a:gd name="connsiteY1" fmla="*/ 1198218 h 1200881"/>
                      <a:gd name="connsiteX2" fmla="*/ 125053 w 1144132"/>
                      <a:gd name="connsiteY2" fmla="*/ 1098447 h 1200881"/>
                      <a:gd name="connsiteX3" fmla="*/ 99561 w 1144132"/>
                      <a:gd name="connsiteY3" fmla="*/ 1065791 h 1200881"/>
                      <a:gd name="connsiteX4" fmla="*/ 179580 w 1144132"/>
                      <a:gd name="connsiteY4" fmla="*/ 1001245 h 1200881"/>
                      <a:gd name="connsiteX5" fmla="*/ 79191 w 1144132"/>
                      <a:gd name="connsiteY5" fmla="*/ 979490 h 1200881"/>
                      <a:gd name="connsiteX6" fmla="*/ 88720 w 1144132"/>
                      <a:gd name="connsiteY6" fmla="*/ 889406 h 1200881"/>
                      <a:gd name="connsiteX7" fmla="*/ 936 w 1144132"/>
                      <a:gd name="connsiteY7" fmla="*/ 840342 h 1200881"/>
                      <a:gd name="connsiteX8" fmla="*/ 92759 w 1144132"/>
                      <a:gd name="connsiteY8" fmla="*/ 652895 h 1200881"/>
                      <a:gd name="connsiteX9" fmla="*/ 68115 w 1144132"/>
                      <a:gd name="connsiteY9" fmla="*/ 518506 h 1200881"/>
                      <a:gd name="connsiteX10" fmla="*/ 63638 w 1144132"/>
                      <a:gd name="connsiteY10" fmla="*/ 393761 h 1200881"/>
                      <a:gd name="connsiteX11" fmla="*/ 633178 w 1144132"/>
                      <a:gd name="connsiteY11" fmla="*/ 0 h 1200881"/>
                      <a:gd name="connsiteX12" fmla="*/ 1143476 w 1144132"/>
                      <a:gd name="connsiteY12" fmla="*/ 569195 h 1200881"/>
                      <a:gd name="connsiteX13" fmla="*/ 793364 w 1144132"/>
                      <a:gd name="connsiteY13" fmla="*/ 1143244 h 1200881"/>
                      <a:gd name="connsiteX0" fmla="*/ 713997 w 1158319"/>
                      <a:gd name="connsiteY0" fmla="*/ 973093 h 1200881"/>
                      <a:gd name="connsiteX1" fmla="*/ 253217 w 1158319"/>
                      <a:gd name="connsiteY1" fmla="*/ 1198218 h 1200881"/>
                      <a:gd name="connsiteX2" fmla="*/ 139240 w 1158319"/>
                      <a:gd name="connsiteY2" fmla="*/ 1098447 h 1200881"/>
                      <a:gd name="connsiteX3" fmla="*/ 113748 w 1158319"/>
                      <a:gd name="connsiteY3" fmla="*/ 1065791 h 1200881"/>
                      <a:gd name="connsiteX4" fmla="*/ 193767 w 1158319"/>
                      <a:gd name="connsiteY4" fmla="*/ 1001245 h 1200881"/>
                      <a:gd name="connsiteX5" fmla="*/ 93378 w 1158319"/>
                      <a:gd name="connsiteY5" fmla="*/ 979490 h 1200881"/>
                      <a:gd name="connsiteX6" fmla="*/ 102907 w 1158319"/>
                      <a:gd name="connsiteY6" fmla="*/ 889406 h 1200881"/>
                      <a:gd name="connsiteX7" fmla="*/ 836 w 1158319"/>
                      <a:gd name="connsiteY7" fmla="*/ 799861 h 1200881"/>
                      <a:gd name="connsiteX8" fmla="*/ 106946 w 1158319"/>
                      <a:gd name="connsiteY8" fmla="*/ 652895 h 1200881"/>
                      <a:gd name="connsiteX9" fmla="*/ 82302 w 1158319"/>
                      <a:gd name="connsiteY9" fmla="*/ 518506 h 1200881"/>
                      <a:gd name="connsiteX10" fmla="*/ 77825 w 1158319"/>
                      <a:gd name="connsiteY10" fmla="*/ 393761 h 1200881"/>
                      <a:gd name="connsiteX11" fmla="*/ 647365 w 1158319"/>
                      <a:gd name="connsiteY11" fmla="*/ 0 h 1200881"/>
                      <a:gd name="connsiteX12" fmla="*/ 1157663 w 1158319"/>
                      <a:gd name="connsiteY12" fmla="*/ 569195 h 1200881"/>
                      <a:gd name="connsiteX13" fmla="*/ 807551 w 1158319"/>
                      <a:gd name="connsiteY13" fmla="*/ 1143244 h 1200881"/>
                      <a:gd name="connsiteX0" fmla="*/ 713997 w 1158319"/>
                      <a:gd name="connsiteY0" fmla="*/ 973093 h 1200881"/>
                      <a:gd name="connsiteX1" fmla="*/ 253217 w 1158319"/>
                      <a:gd name="connsiteY1" fmla="*/ 1198218 h 1200881"/>
                      <a:gd name="connsiteX2" fmla="*/ 139240 w 1158319"/>
                      <a:gd name="connsiteY2" fmla="*/ 1098447 h 1200881"/>
                      <a:gd name="connsiteX3" fmla="*/ 113748 w 1158319"/>
                      <a:gd name="connsiteY3" fmla="*/ 1065791 h 1200881"/>
                      <a:gd name="connsiteX4" fmla="*/ 193767 w 1158319"/>
                      <a:gd name="connsiteY4" fmla="*/ 1001245 h 1200881"/>
                      <a:gd name="connsiteX5" fmla="*/ 93378 w 1158319"/>
                      <a:gd name="connsiteY5" fmla="*/ 979490 h 1200881"/>
                      <a:gd name="connsiteX6" fmla="*/ 110050 w 1158319"/>
                      <a:gd name="connsiteY6" fmla="*/ 872738 h 1200881"/>
                      <a:gd name="connsiteX7" fmla="*/ 836 w 1158319"/>
                      <a:gd name="connsiteY7" fmla="*/ 799861 h 1200881"/>
                      <a:gd name="connsiteX8" fmla="*/ 106946 w 1158319"/>
                      <a:gd name="connsiteY8" fmla="*/ 652895 h 1200881"/>
                      <a:gd name="connsiteX9" fmla="*/ 82302 w 1158319"/>
                      <a:gd name="connsiteY9" fmla="*/ 518506 h 1200881"/>
                      <a:gd name="connsiteX10" fmla="*/ 77825 w 1158319"/>
                      <a:gd name="connsiteY10" fmla="*/ 393761 h 1200881"/>
                      <a:gd name="connsiteX11" fmla="*/ 647365 w 1158319"/>
                      <a:gd name="connsiteY11" fmla="*/ 0 h 1200881"/>
                      <a:gd name="connsiteX12" fmla="*/ 1157663 w 1158319"/>
                      <a:gd name="connsiteY12" fmla="*/ 569195 h 1200881"/>
                      <a:gd name="connsiteX13" fmla="*/ 807551 w 1158319"/>
                      <a:gd name="connsiteY13" fmla="*/ 1143244 h 1200881"/>
                      <a:gd name="connsiteX0" fmla="*/ 713997 w 1158319"/>
                      <a:gd name="connsiteY0" fmla="*/ 973093 h 1200881"/>
                      <a:gd name="connsiteX1" fmla="*/ 253217 w 1158319"/>
                      <a:gd name="connsiteY1" fmla="*/ 1198218 h 1200881"/>
                      <a:gd name="connsiteX2" fmla="*/ 139240 w 1158319"/>
                      <a:gd name="connsiteY2" fmla="*/ 1098447 h 1200881"/>
                      <a:gd name="connsiteX3" fmla="*/ 113748 w 1158319"/>
                      <a:gd name="connsiteY3" fmla="*/ 1065791 h 1200881"/>
                      <a:gd name="connsiteX4" fmla="*/ 193767 w 1158319"/>
                      <a:gd name="connsiteY4" fmla="*/ 1001245 h 1200881"/>
                      <a:gd name="connsiteX5" fmla="*/ 93378 w 1158319"/>
                      <a:gd name="connsiteY5" fmla="*/ 979490 h 1200881"/>
                      <a:gd name="connsiteX6" fmla="*/ 110050 w 1158319"/>
                      <a:gd name="connsiteY6" fmla="*/ 872738 h 1200881"/>
                      <a:gd name="connsiteX7" fmla="*/ 836 w 1158319"/>
                      <a:gd name="connsiteY7" fmla="*/ 799861 h 1200881"/>
                      <a:gd name="connsiteX8" fmla="*/ 106946 w 1158319"/>
                      <a:gd name="connsiteY8" fmla="*/ 652895 h 1200881"/>
                      <a:gd name="connsiteX9" fmla="*/ 82302 w 1158319"/>
                      <a:gd name="connsiteY9" fmla="*/ 518506 h 1200881"/>
                      <a:gd name="connsiteX10" fmla="*/ 77825 w 1158319"/>
                      <a:gd name="connsiteY10" fmla="*/ 393761 h 1200881"/>
                      <a:gd name="connsiteX11" fmla="*/ 647365 w 1158319"/>
                      <a:gd name="connsiteY11" fmla="*/ 0 h 1200881"/>
                      <a:gd name="connsiteX12" fmla="*/ 1157663 w 1158319"/>
                      <a:gd name="connsiteY12" fmla="*/ 569195 h 1200881"/>
                      <a:gd name="connsiteX13" fmla="*/ 807551 w 1158319"/>
                      <a:gd name="connsiteY13" fmla="*/ 1143244 h 1200881"/>
                      <a:gd name="connsiteX0" fmla="*/ 709266 w 1153588"/>
                      <a:gd name="connsiteY0" fmla="*/ 973093 h 1200881"/>
                      <a:gd name="connsiteX1" fmla="*/ 248486 w 1153588"/>
                      <a:gd name="connsiteY1" fmla="*/ 1198218 h 1200881"/>
                      <a:gd name="connsiteX2" fmla="*/ 134509 w 1153588"/>
                      <a:gd name="connsiteY2" fmla="*/ 1098447 h 1200881"/>
                      <a:gd name="connsiteX3" fmla="*/ 109017 w 1153588"/>
                      <a:gd name="connsiteY3" fmla="*/ 1065791 h 1200881"/>
                      <a:gd name="connsiteX4" fmla="*/ 189036 w 1153588"/>
                      <a:gd name="connsiteY4" fmla="*/ 1001245 h 1200881"/>
                      <a:gd name="connsiteX5" fmla="*/ 88647 w 1153588"/>
                      <a:gd name="connsiteY5" fmla="*/ 979490 h 1200881"/>
                      <a:gd name="connsiteX6" fmla="*/ 105319 w 1153588"/>
                      <a:gd name="connsiteY6" fmla="*/ 872738 h 1200881"/>
                      <a:gd name="connsiteX7" fmla="*/ 868 w 1153588"/>
                      <a:gd name="connsiteY7" fmla="*/ 802243 h 1200881"/>
                      <a:gd name="connsiteX8" fmla="*/ 102215 w 1153588"/>
                      <a:gd name="connsiteY8" fmla="*/ 652895 h 1200881"/>
                      <a:gd name="connsiteX9" fmla="*/ 77571 w 1153588"/>
                      <a:gd name="connsiteY9" fmla="*/ 518506 h 1200881"/>
                      <a:gd name="connsiteX10" fmla="*/ 73094 w 1153588"/>
                      <a:gd name="connsiteY10" fmla="*/ 393761 h 1200881"/>
                      <a:gd name="connsiteX11" fmla="*/ 642634 w 1153588"/>
                      <a:gd name="connsiteY11" fmla="*/ 0 h 1200881"/>
                      <a:gd name="connsiteX12" fmla="*/ 1152932 w 1153588"/>
                      <a:gd name="connsiteY12" fmla="*/ 569195 h 1200881"/>
                      <a:gd name="connsiteX13" fmla="*/ 802820 w 1153588"/>
                      <a:gd name="connsiteY13" fmla="*/ 1143244 h 1200881"/>
                      <a:gd name="connsiteX0" fmla="*/ 708979 w 1153301"/>
                      <a:gd name="connsiteY0" fmla="*/ 973093 h 1200881"/>
                      <a:gd name="connsiteX1" fmla="*/ 248199 w 1153301"/>
                      <a:gd name="connsiteY1" fmla="*/ 1198218 h 1200881"/>
                      <a:gd name="connsiteX2" fmla="*/ 134222 w 1153301"/>
                      <a:gd name="connsiteY2" fmla="*/ 1098447 h 1200881"/>
                      <a:gd name="connsiteX3" fmla="*/ 108730 w 1153301"/>
                      <a:gd name="connsiteY3" fmla="*/ 1065791 h 1200881"/>
                      <a:gd name="connsiteX4" fmla="*/ 188749 w 1153301"/>
                      <a:gd name="connsiteY4" fmla="*/ 1001245 h 1200881"/>
                      <a:gd name="connsiteX5" fmla="*/ 88360 w 1153301"/>
                      <a:gd name="connsiteY5" fmla="*/ 979490 h 1200881"/>
                      <a:gd name="connsiteX6" fmla="*/ 105032 w 1153301"/>
                      <a:gd name="connsiteY6" fmla="*/ 872738 h 1200881"/>
                      <a:gd name="connsiteX7" fmla="*/ 581 w 1153301"/>
                      <a:gd name="connsiteY7" fmla="*/ 802243 h 1200881"/>
                      <a:gd name="connsiteX8" fmla="*/ 101928 w 1153301"/>
                      <a:gd name="connsiteY8" fmla="*/ 652895 h 1200881"/>
                      <a:gd name="connsiteX9" fmla="*/ 77284 w 1153301"/>
                      <a:gd name="connsiteY9" fmla="*/ 518506 h 1200881"/>
                      <a:gd name="connsiteX10" fmla="*/ 72807 w 1153301"/>
                      <a:gd name="connsiteY10" fmla="*/ 393761 h 1200881"/>
                      <a:gd name="connsiteX11" fmla="*/ 642347 w 1153301"/>
                      <a:gd name="connsiteY11" fmla="*/ 0 h 1200881"/>
                      <a:gd name="connsiteX12" fmla="*/ 1152645 w 1153301"/>
                      <a:gd name="connsiteY12" fmla="*/ 569195 h 1200881"/>
                      <a:gd name="connsiteX13" fmla="*/ 802533 w 1153301"/>
                      <a:gd name="connsiteY13" fmla="*/ 1143244 h 1200881"/>
                      <a:gd name="connsiteX0" fmla="*/ 708979 w 1153301"/>
                      <a:gd name="connsiteY0" fmla="*/ 973093 h 1200881"/>
                      <a:gd name="connsiteX1" fmla="*/ 248199 w 1153301"/>
                      <a:gd name="connsiteY1" fmla="*/ 1198218 h 1200881"/>
                      <a:gd name="connsiteX2" fmla="*/ 134222 w 1153301"/>
                      <a:gd name="connsiteY2" fmla="*/ 1098447 h 1200881"/>
                      <a:gd name="connsiteX3" fmla="*/ 108730 w 1153301"/>
                      <a:gd name="connsiteY3" fmla="*/ 1065791 h 1200881"/>
                      <a:gd name="connsiteX4" fmla="*/ 188749 w 1153301"/>
                      <a:gd name="connsiteY4" fmla="*/ 1001245 h 1200881"/>
                      <a:gd name="connsiteX5" fmla="*/ 88360 w 1153301"/>
                      <a:gd name="connsiteY5" fmla="*/ 979490 h 1200881"/>
                      <a:gd name="connsiteX6" fmla="*/ 105032 w 1153301"/>
                      <a:gd name="connsiteY6" fmla="*/ 872738 h 1200881"/>
                      <a:gd name="connsiteX7" fmla="*/ 581 w 1153301"/>
                      <a:gd name="connsiteY7" fmla="*/ 802243 h 1200881"/>
                      <a:gd name="connsiteX8" fmla="*/ 101928 w 1153301"/>
                      <a:gd name="connsiteY8" fmla="*/ 652895 h 1200881"/>
                      <a:gd name="connsiteX9" fmla="*/ 77284 w 1153301"/>
                      <a:gd name="connsiteY9" fmla="*/ 518506 h 1200881"/>
                      <a:gd name="connsiteX10" fmla="*/ 72807 w 1153301"/>
                      <a:gd name="connsiteY10" fmla="*/ 393761 h 1200881"/>
                      <a:gd name="connsiteX11" fmla="*/ 642347 w 1153301"/>
                      <a:gd name="connsiteY11" fmla="*/ 0 h 1200881"/>
                      <a:gd name="connsiteX12" fmla="*/ 1152645 w 1153301"/>
                      <a:gd name="connsiteY12" fmla="*/ 569195 h 1200881"/>
                      <a:gd name="connsiteX13" fmla="*/ 802533 w 1153301"/>
                      <a:gd name="connsiteY13" fmla="*/ 1143244 h 1200881"/>
                      <a:gd name="connsiteX0" fmla="*/ 708979 w 1153301"/>
                      <a:gd name="connsiteY0" fmla="*/ 973093 h 1200881"/>
                      <a:gd name="connsiteX1" fmla="*/ 248199 w 1153301"/>
                      <a:gd name="connsiteY1" fmla="*/ 1198218 h 1200881"/>
                      <a:gd name="connsiteX2" fmla="*/ 134222 w 1153301"/>
                      <a:gd name="connsiteY2" fmla="*/ 1098447 h 1200881"/>
                      <a:gd name="connsiteX3" fmla="*/ 108730 w 1153301"/>
                      <a:gd name="connsiteY3" fmla="*/ 1065791 h 1200881"/>
                      <a:gd name="connsiteX4" fmla="*/ 188749 w 1153301"/>
                      <a:gd name="connsiteY4" fmla="*/ 1001245 h 1200881"/>
                      <a:gd name="connsiteX5" fmla="*/ 81217 w 1153301"/>
                      <a:gd name="connsiteY5" fmla="*/ 943771 h 1200881"/>
                      <a:gd name="connsiteX6" fmla="*/ 105032 w 1153301"/>
                      <a:gd name="connsiteY6" fmla="*/ 872738 h 1200881"/>
                      <a:gd name="connsiteX7" fmla="*/ 581 w 1153301"/>
                      <a:gd name="connsiteY7" fmla="*/ 802243 h 1200881"/>
                      <a:gd name="connsiteX8" fmla="*/ 101928 w 1153301"/>
                      <a:gd name="connsiteY8" fmla="*/ 652895 h 1200881"/>
                      <a:gd name="connsiteX9" fmla="*/ 77284 w 1153301"/>
                      <a:gd name="connsiteY9" fmla="*/ 518506 h 1200881"/>
                      <a:gd name="connsiteX10" fmla="*/ 72807 w 1153301"/>
                      <a:gd name="connsiteY10" fmla="*/ 393761 h 1200881"/>
                      <a:gd name="connsiteX11" fmla="*/ 642347 w 1153301"/>
                      <a:gd name="connsiteY11" fmla="*/ 0 h 1200881"/>
                      <a:gd name="connsiteX12" fmla="*/ 1152645 w 1153301"/>
                      <a:gd name="connsiteY12" fmla="*/ 569195 h 1200881"/>
                      <a:gd name="connsiteX13" fmla="*/ 802533 w 1153301"/>
                      <a:gd name="connsiteY13" fmla="*/ 1143244 h 1200881"/>
                      <a:gd name="connsiteX0" fmla="*/ 708979 w 1153301"/>
                      <a:gd name="connsiteY0" fmla="*/ 973093 h 1200881"/>
                      <a:gd name="connsiteX1" fmla="*/ 248199 w 1153301"/>
                      <a:gd name="connsiteY1" fmla="*/ 1198218 h 1200881"/>
                      <a:gd name="connsiteX2" fmla="*/ 134222 w 1153301"/>
                      <a:gd name="connsiteY2" fmla="*/ 1098447 h 1200881"/>
                      <a:gd name="connsiteX3" fmla="*/ 108730 w 1153301"/>
                      <a:gd name="connsiteY3" fmla="*/ 1065791 h 1200881"/>
                      <a:gd name="connsiteX4" fmla="*/ 262568 w 1153301"/>
                      <a:gd name="connsiteY4" fmla="*/ 989339 h 1200881"/>
                      <a:gd name="connsiteX5" fmla="*/ 81217 w 1153301"/>
                      <a:gd name="connsiteY5" fmla="*/ 943771 h 1200881"/>
                      <a:gd name="connsiteX6" fmla="*/ 105032 w 1153301"/>
                      <a:gd name="connsiteY6" fmla="*/ 872738 h 1200881"/>
                      <a:gd name="connsiteX7" fmla="*/ 581 w 1153301"/>
                      <a:gd name="connsiteY7" fmla="*/ 802243 h 1200881"/>
                      <a:gd name="connsiteX8" fmla="*/ 101928 w 1153301"/>
                      <a:gd name="connsiteY8" fmla="*/ 652895 h 1200881"/>
                      <a:gd name="connsiteX9" fmla="*/ 77284 w 1153301"/>
                      <a:gd name="connsiteY9" fmla="*/ 518506 h 1200881"/>
                      <a:gd name="connsiteX10" fmla="*/ 72807 w 1153301"/>
                      <a:gd name="connsiteY10" fmla="*/ 393761 h 1200881"/>
                      <a:gd name="connsiteX11" fmla="*/ 642347 w 1153301"/>
                      <a:gd name="connsiteY11" fmla="*/ 0 h 1200881"/>
                      <a:gd name="connsiteX12" fmla="*/ 1152645 w 1153301"/>
                      <a:gd name="connsiteY12" fmla="*/ 569195 h 1200881"/>
                      <a:gd name="connsiteX13" fmla="*/ 802533 w 1153301"/>
                      <a:gd name="connsiteY13" fmla="*/ 1143244 h 1200881"/>
                      <a:gd name="connsiteX0" fmla="*/ 708979 w 1153301"/>
                      <a:gd name="connsiteY0" fmla="*/ 973093 h 1200881"/>
                      <a:gd name="connsiteX1" fmla="*/ 248199 w 1153301"/>
                      <a:gd name="connsiteY1" fmla="*/ 1198218 h 1200881"/>
                      <a:gd name="connsiteX2" fmla="*/ 146129 w 1153301"/>
                      <a:gd name="connsiteY2" fmla="*/ 1127022 h 1200881"/>
                      <a:gd name="connsiteX3" fmla="*/ 108730 w 1153301"/>
                      <a:gd name="connsiteY3" fmla="*/ 1065791 h 1200881"/>
                      <a:gd name="connsiteX4" fmla="*/ 262568 w 1153301"/>
                      <a:gd name="connsiteY4" fmla="*/ 989339 h 1200881"/>
                      <a:gd name="connsiteX5" fmla="*/ 81217 w 1153301"/>
                      <a:gd name="connsiteY5" fmla="*/ 943771 h 1200881"/>
                      <a:gd name="connsiteX6" fmla="*/ 105032 w 1153301"/>
                      <a:gd name="connsiteY6" fmla="*/ 872738 h 1200881"/>
                      <a:gd name="connsiteX7" fmla="*/ 581 w 1153301"/>
                      <a:gd name="connsiteY7" fmla="*/ 802243 h 1200881"/>
                      <a:gd name="connsiteX8" fmla="*/ 101928 w 1153301"/>
                      <a:gd name="connsiteY8" fmla="*/ 652895 h 1200881"/>
                      <a:gd name="connsiteX9" fmla="*/ 77284 w 1153301"/>
                      <a:gd name="connsiteY9" fmla="*/ 518506 h 1200881"/>
                      <a:gd name="connsiteX10" fmla="*/ 72807 w 1153301"/>
                      <a:gd name="connsiteY10" fmla="*/ 393761 h 1200881"/>
                      <a:gd name="connsiteX11" fmla="*/ 642347 w 1153301"/>
                      <a:gd name="connsiteY11" fmla="*/ 0 h 1200881"/>
                      <a:gd name="connsiteX12" fmla="*/ 1152645 w 1153301"/>
                      <a:gd name="connsiteY12" fmla="*/ 569195 h 1200881"/>
                      <a:gd name="connsiteX13" fmla="*/ 802533 w 1153301"/>
                      <a:gd name="connsiteY13" fmla="*/ 1143244 h 1200881"/>
                      <a:gd name="connsiteX0" fmla="*/ 708979 w 1153301"/>
                      <a:gd name="connsiteY0" fmla="*/ 973093 h 1200881"/>
                      <a:gd name="connsiteX1" fmla="*/ 248199 w 1153301"/>
                      <a:gd name="connsiteY1" fmla="*/ 1198218 h 1200881"/>
                      <a:gd name="connsiteX2" fmla="*/ 146129 w 1153301"/>
                      <a:gd name="connsiteY2" fmla="*/ 1127022 h 1200881"/>
                      <a:gd name="connsiteX3" fmla="*/ 108730 w 1153301"/>
                      <a:gd name="connsiteY3" fmla="*/ 1065791 h 1200881"/>
                      <a:gd name="connsiteX4" fmla="*/ 262568 w 1153301"/>
                      <a:gd name="connsiteY4" fmla="*/ 989339 h 1200881"/>
                      <a:gd name="connsiteX5" fmla="*/ 81217 w 1153301"/>
                      <a:gd name="connsiteY5" fmla="*/ 943771 h 1200881"/>
                      <a:gd name="connsiteX6" fmla="*/ 105032 w 1153301"/>
                      <a:gd name="connsiteY6" fmla="*/ 872738 h 1200881"/>
                      <a:gd name="connsiteX7" fmla="*/ 581 w 1153301"/>
                      <a:gd name="connsiteY7" fmla="*/ 802243 h 1200881"/>
                      <a:gd name="connsiteX8" fmla="*/ 101928 w 1153301"/>
                      <a:gd name="connsiteY8" fmla="*/ 652895 h 1200881"/>
                      <a:gd name="connsiteX9" fmla="*/ 77284 w 1153301"/>
                      <a:gd name="connsiteY9" fmla="*/ 518506 h 1200881"/>
                      <a:gd name="connsiteX10" fmla="*/ 72807 w 1153301"/>
                      <a:gd name="connsiteY10" fmla="*/ 393761 h 1200881"/>
                      <a:gd name="connsiteX11" fmla="*/ 642347 w 1153301"/>
                      <a:gd name="connsiteY11" fmla="*/ 0 h 1200881"/>
                      <a:gd name="connsiteX12" fmla="*/ 1152645 w 1153301"/>
                      <a:gd name="connsiteY12" fmla="*/ 569195 h 1200881"/>
                      <a:gd name="connsiteX13" fmla="*/ 802533 w 1153301"/>
                      <a:gd name="connsiteY13" fmla="*/ 1143244 h 1200881"/>
                      <a:gd name="connsiteX0" fmla="*/ 708979 w 1153301"/>
                      <a:gd name="connsiteY0" fmla="*/ 973093 h 1200881"/>
                      <a:gd name="connsiteX1" fmla="*/ 248199 w 1153301"/>
                      <a:gd name="connsiteY1" fmla="*/ 1198218 h 1200881"/>
                      <a:gd name="connsiteX2" fmla="*/ 146129 w 1153301"/>
                      <a:gd name="connsiteY2" fmla="*/ 1127022 h 1200881"/>
                      <a:gd name="connsiteX3" fmla="*/ 118255 w 1153301"/>
                      <a:gd name="connsiteY3" fmla="*/ 1089604 h 1200881"/>
                      <a:gd name="connsiteX4" fmla="*/ 262568 w 1153301"/>
                      <a:gd name="connsiteY4" fmla="*/ 989339 h 1200881"/>
                      <a:gd name="connsiteX5" fmla="*/ 81217 w 1153301"/>
                      <a:gd name="connsiteY5" fmla="*/ 943771 h 1200881"/>
                      <a:gd name="connsiteX6" fmla="*/ 105032 w 1153301"/>
                      <a:gd name="connsiteY6" fmla="*/ 872738 h 1200881"/>
                      <a:gd name="connsiteX7" fmla="*/ 581 w 1153301"/>
                      <a:gd name="connsiteY7" fmla="*/ 802243 h 1200881"/>
                      <a:gd name="connsiteX8" fmla="*/ 101928 w 1153301"/>
                      <a:gd name="connsiteY8" fmla="*/ 652895 h 1200881"/>
                      <a:gd name="connsiteX9" fmla="*/ 77284 w 1153301"/>
                      <a:gd name="connsiteY9" fmla="*/ 518506 h 1200881"/>
                      <a:gd name="connsiteX10" fmla="*/ 72807 w 1153301"/>
                      <a:gd name="connsiteY10" fmla="*/ 393761 h 1200881"/>
                      <a:gd name="connsiteX11" fmla="*/ 642347 w 1153301"/>
                      <a:gd name="connsiteY11" fmla="*/ 0 h 1200881"/>
                      <a:gd name="connsiteX12" fmla="*/ 1152645 w 1153301"/>
                      <a:gd name="connsiteY12" fmla="*/ 569195 h 1200881"/>
                      <a:gd name="connsiteX13" fmla="*/ 802533 w 1153301"/>
                      <a:gd name="connsiteY13" fmla="*/ 1143244 h 1200881"/>
                      <a:gd name="connsiteX0" fmla="*/ 708979 w 1153301"/>
                      <a:gd name="connsiteY0" fmla="*/ 973093 h 1200881"/>
                      <a:gd name="connsiteX1" fmla="*/ 248199 w 1153301"/>
                      <a:gd name="connsiteY1" fmla="*/ 1198218 h 1200881"/>
                      <a:gd name="connsiteX2" fmla="*/ 146129 w 1153301"/>
                      <a:gd name="connsiteY2" fmla="*/ 1127022 h 1200881"/>
                      <a:gd name="connsiteX3" fmla="*/ 118255 w 1153301"/>
                      <a:gd name="connsiteY3" fmla="*/ 1089604 h 1200881"/>
                      <a:gd name="connsiteX4" fmla="*/ 312574 w 1153301"/>
                      <a:gd name="connsiteY4" fmla="*/ 965526 h 1200881"/>
                      <a:gd name="connsiteX5" fmla="*/ 81217 w 1153301"/>
                      <a:gd name="connsiteY5" fmla="*/ 943771 h 1200881"/>
                      <a:gd name="connsiteX6" fmla="*/ 105032 w 1153301"/>
                      <a:gd name="connsiteY6" fmla="*/ 872738 h 1200881"/>
                      <a:gd name="connsiteX7" fmla="*/ 581 w 1153301"/>
                      <a:gd name="connsiteY7" fmla="*/ 802243 h 1200881"/>
                      <a:gd name="connsiteX8" fmla="*/ 101928 w 1153301"/>
                      <a:gd name="connsiteY8" fmla="*/ 652895 h 1200881"/>
                      <a:gd name="connsiteX9" fmla="*/ 77284 w 1153301"/>
                      <a:gd name="connsiteY9" fmla="*/ 518506 h 1200881"/>
                      <a:gd name="connsiteX10" fmla="*/ 72807 w 1153301"/>
                      <a:gd name="connsiteY10" fmla="*/ 393761 h 1200881"/>
                      <a:gd name="connsiteX11" fmla="*/ 642347 w 1153301"/>
                      <a:gd name="connsiteY11" fmla="*/ 0 h 1200881"/>
                      <a:gd name="connsiteX12" fmla="*/ 1152645 w 1153301"/>
                      <a:gd name="connsiteY12" fmla="*/ 569195 h 1200881"/>
                      <a:gd name="connsiteX13" fmla="*/ 802533 w 1153301"/>
                      <a:gd name="connsiteY13" fmla="*/ 1143244 h 1200881"/>
                      <a:gd name="connsiteX0" fmla="*/ 708979 w 1153301"/>
                      <a:gd name="connsiteY0" fmla="*/ 973093 h 1200881"/>
                      <a:gd name="connsiteX1" fmla="*/ 248199 w 1153301"/>
                      <a:gd name="connsiteY1" fmla="*/ 1198218 h 1200881"/>
                      <a:gd name="connsiteX2" fmla="*/ 146129 w 1153301"/>
                      <a:gd name="connsiteY2" fmla="*/ 1127022 h 1200881"/>
                      <a:gd name="connsiteX3" fmla="*/ 118255 w 1153301"/>
                      <a:gd name="connsiteY3" fmla="*/ 1089604 h 1200881"/>
                      <a:gd name="connsiteX4" fmla="*/ 312574 w 1153301"/>
                      <a:gd name="connsiteY4" fmla="*/ 965526 h 1200881"/>
                      <a:gd name="connsiteX5" fmla="*/ 81217 w 1153301"/>
                      <a:gd name="connsiteY5" fmla="*/ 943771 h 1200881"/>
                      <a:gd name="connsiteX6" fmla="*/ 105032 w 1153301"/>
                      <a:gd name="connsiteY6" fmla="*/ 872738 h 1200881"/>
                      <a:gd name="connsiteX7" fmla="*/ 581 w 1153301"/>
                      <a:gd name="connsiteY7" fmla="*/ 802243 h 1200881"/>
                      <a:gd name="connsiteX8" fmla="*/ 101928 w 1153301"/>
                      <a:gd name="connsiteY8" fmla="*/ 652895 h 1200881"/>
                      <a:gd name="connsiteX9" fmla="*/ 77284 w 1153301"/>
                      <a:gd name="connsiteY9" fmla="*/ 518506 h 1200881"/>
                      <a:gd name="connsiteX10" fmla="*/ 72807 w 1153301"/>
                      <a:gd name="connsiteY10" fmla="*/ 393761 h 1200881"/>
                      <a:gd name="connsiteX11" fmla="*/ 642347 w 1153301"/>
                      <a:gd name="connsiteY11" fmla="*/ 0 h 1200881"/>
                      <a:gd name="connsiteX12" fmla="*/ 1152645 w 1153301"/>
                      <a:gd name="connsiteY12" fmla="*/ 569195 h 1200881"/>
                      <a:gd name="connsiteX13" fmla="*/ 802533 w 1153301"/>
                      <a:gd name="connsiteY13" fmla="*/ 1143244 h 1200881"/>
                      <a:gd name="connsiteX0" fmla="*/ 708979 w 1153301"/>
                      <a:gd name="connsiteY0" fmla="*/ 973093 h 1200881"/>
                      <a:gd name="connsiteX1" fmla="*/ 248199 w 1153301"/>
                      <a:gd name="connsiteY1" fmla="*/ 1198218 h 1200881"/>
                      <a:gd name="connsiteX2" fmla="*/ 146129 w 1153301"/>
                      <a:gd name="connsiteY2" fmla="*/ 1127022 h 1200881"/>
                      <a:gd name="connsiteX3" fmla="*/ 118255 w 1153301"/>
                      <a:gd name="connsiteY3" fmla="*/ 1089604 h 1200881"/>
                      <a:gd name="connsiteX4" fmla="*/ 312574 w 1153301"/>
                      <a:gd name="connsiteY4" fmla="*/ 965526 h 1200881"/>
                      <a:gd name="connsiteX5" fmla="*/ 81217 w 1153301"/>
                      <a:gd name="connsiteY5" fmla="*/ 943771 h 1200881"/>
                      <a:gd name="connsiteX6" fmla="*/ 105032 w 1153301"/>
                      <a:gd name="connsiteY6" fmla="*/ 872738 h 1200881"/>
                      <a:gd name="connsiteX7" fmla="*/ 581 w 1153301"/>
                      <a:gd name="connsiteY7" fmla="*/ 802243 h 1200881"/>
                      <a:gd name="connsiteX8" fmla="*/ 101928 w 1153301"/>
                      <a:gd name="connsiteY8" fmla="*/ 652895 h 1200881"/>
                      <a:gd name="connsiteX9" fmla="*/ 77284 w 1153301"/>
                      <a:gd name="connsiteY9" fmla="*/ 518506 h 1200881"/>
                      <a:gd name="connsiteX10" fmla="*/ 72807 w 1153301"/>
                      <a:gd name="connsiteY10" fmla="*/ 393761 h 1200881"/>
                      <a:gd name="connsiteX11" fmla="*/ 642347 w 1153301"/>
                      <a:gd name="connsiteY11" fmla="*/ 0 h 1200881"/>
                      <a:gd name="connsiteX12" fmla="*/ 1152645 w 1153301"/>
                      <a:gd name="connsiteY12" fmla="*/ 569195 h 1200881"/>
                      <a:gd name="connsiteX13" fmla="*/ 802533 w 1153301"/>
                      <a:gd name="connsiteY13" fmla="*/ 1143244 h 1200881"/>
                      <a:gd name="connsiteX0" fmla="*/ 708979 w 1153301"/>
                      <a:gd name="connsiteY0" fmla="*/ 973093 h 1200881"/>
                      <a:gd name="connsiteX1" fmla="*/ 248199 w 1153301"/>
                      <a:gd name="connsiteY1" fmla="*/ 1198218 h 1200881"/>
                      <a:gd name="connsiteX2" fmla="*/ 146129 w 1153301"/>
                      <a:gd name="connsiteY2" fmla="*/ 1127022 h 1200881"/>
                      <a:gd name="connsiteX3" fmla="*/ 118255 w 1153301"/>
                      <a:gd name="connsiteY3" fmla="*/ 1089604 h 1200881"/>
                      <a:gd name="connsiteX4" fmla="*/ 322099 w 1153301"/>
                      <a:gd name="connsiteY4" fmla="*/ 960764 h 1200881"/>
                      <a:gd name="connsiteX5" fmla="*/ 81217 w 1153301"/>
                      <a:gd name="connsiteY5" fmla="*/ 943771 h 1200881"/>
                      <a:gd name="connsiteX6" fmla="*/ 105032 w 1153301"/>
                      <a:gd name="connsiteY6" fmla="*/ 872738 h 1200881"/>
                      <a:gd name="connsiteX7" fmla="*/ 581 w 1153301"/>
                      <a:gd name="connsiteY7" fmla="*/ 802243 h 1200881"/>
                      <a:gd name="connsiteX8" fmla="*/ 101928 w 1153301"/>
                      <a:gd name="connsiteY8" fmla="*/ 652895 h 1200881"/>
                      <a:gd name="connsiteX9" fmla="*/ 77284 w 1153301"/>
                      <a:gd name="connsiteY9" fmla="*/ 518506 h 1200881"/>
                      <a:gd name="connsiteX10" fmla="*/ 72807 w 1153301"/>
                      <a:gd name="connsiteY10" fmla="*/ 393761 h 1200881"/>
                      <a:gd name="connsiteX11" fmla="*/ 642347 w 1153301"/>
                      <a:gd name="connsiteY11" fmla="*/ 0 h 1200881"/>
                      <a:gd name="connsiteX12" fmla="*/ 1152645 w 1153301"/>
                      <a:gd name="connsiteY12" fmla="*/ 569195 h 1200881"/>
                      <a:gd name="connsiteX13" fmla="*/ 802533 w 1153301"/>
                      <a:gd name="connsiteY13" fmla="*/ 1143244 h 12008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53301" h="1200881">
                        <a:moveTo>
                          <a:pt x="708979" y="973093"/>
                        </a:moveTo>
                        <a:cubicBezTo>
                          <a:pt x="613559" y="1150794"/>
                          <a:pt x="503983" y="1215366"/>
                          <a:pt x="248199" y="1198218"/>
                        </a:cubicBezTo>
                        <a:cubicBezTo>
                          <a:pt x="172707" y="1186269"/>
                          <a:pt x="176194" y="1195429"/>
                          <a:pt x="146129" y="1127022"/>
                        </a:cubicBezTo>
                        <a:cubicBezTo>
                          <a:pt x="141600" y="1111374"/>
                          <a:pt x="109564" y="1106201"/>
                          <a:pt x="118255" y="1089604"/>
                        </a:cubicBezTo>
                        <a:cubicBezTo>
                          <a:pt x="122183" y="1075388"/>
                          <a:pt x="330653" y="999357"/>
                          <a:pt x="322099" y="960764"/>
                        </a:cubicBezTo>
                        <a:cubicBezTo>
                          <a:pt x="241805" y="955100"/>
                          <a:pt x="117395" y="958442"/>
                          <a:pt x="81217" y="943771"/>
                        </a:cubicBezTo>
                        <a:cubicBezTo>
                          <a:pt x="45039" y="929100"/>
                          <a:pt x="105030" y="907529"/>
                          <a:pt x="105032" y="872738"/>
                        </a:cubicBezTo>
                        <a:cubicBezTo>
                          <a:pt x="67460" y="853854"/>
                          <a:pt x="-7325" y="856855"/>
                          <a:pt x="581" y="802243"/>
                        </a:cubicBezTo>
                        <a:cubicBezTo>
                          <a:pt x="8487" y="747631"/>
                          <a:pt x="93906" y="709709"/>
                          <a:pt x="101928" y="652895"/>
                        </a:cubicBezTo>
                        <a:cubicBezTo>
                          <a:pt x="109950" y="596081"/>
                          <a:pt x="81740" y="554155"/>
                          <a:pt x="77284" y="518506"/>
                        </a:cubicBezTo>
                        <a:cubicBezTo>
                          <a:pt x="70752" y="486467"/>
                          <a:pt x="73506" y="420261"/>
                          <a:pt x="72807" y="393761"/>
                        </a:cubicBezTo>
                        <a:cubicBezTo>
                          <a:pt x="80133" y="132144"/>
                          <a:pt x="362584" y="0"/>
                          <a:pt x="642347" y="0"/>
                        </a:cubicBezTo>
                        <a:cubicBezTo>
                          <a:pt x="962076" y="0"/>
                          <a:pt x="1166428" y="300072"/>
                          <a:pt x="1152645" y="569195"/>
                        </a:cubicBezTo>
                        <a:cubicBezTo>
                          <a:pt x="1138862" y="838318"/>
                          <a:pt x="794364" y="1003900"/>
                          <a:pt x="802533" y="1143244"/>
                        </a:cubicBez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30" name="月 429">
                    <a:extLst>
                      <a:ext uri="{FF2B5EF4-FFF2-40B4-BE49-F238E27FC236}">
                        <a16:creationId xmlns:a16="http://schemas.microsoft.com/office/drawing/2014/main" id="{2C1AF184-9C7D-4A07-9ECE-C6E2B60D6FD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751891" y="4099372"/>
                    <a:ext cx="95266" cy="243208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31" name="フリーフォーム: 図形 430">
                    <a:extLst>
                      <a:ext uri="{FF2B5EF4-FFF2-40B4-BE49-F238E27FC236}">
                        <a16:creationId xmlns:a16="http://schemas.microsoft.com/office/drawing/2014/main" id="{AF900B87-87DC-4D53-8DF7-F03C514C3EDC}"/>
                      </a:ext>
                    </a:extLst>
                  </p:cNvPr>
                  <p:cNvSpPr/>
                  <p:nvPr/>
                </p:nvSpPr>
                <p:spPr>
                  <a:xfrm>
                    <a:off x="6574661" y="3685221"/>
                    <a:ext cx="1172686" cy="1095683"/>
                  </a:xfrm>
                  <a:custGeom>
                    <a:avLst/>
                    <a:gdLst>
                      <a:gd name="connsiteX0" fmla="*/ 500805 w 1172686"/>
                      <a:gd name="connsiteY0" fmla="*/ 0 h 1095683"/>
                      <a:gd name="connsiteX1" fmla="*/ 722047 w 1172686"/>
                      <a:gd name="connsiteY1" fmla="*/ 44079 h 1095683"/>
                      <a:gd name="connsiteX2" fmla="*/ 793554 w 1172686"/>
                      <a:gd name="connsiteY2" fmla="*/ 82382 h 1095683"/>
                      <a:gd name="connsiteX3" fmla="*/ 814798 w 1172686"/>
                      <a:gd name="connsiteY3" fmla="*/ 79341 h 1095683"/>
                      <a:gd name="connsiteX4" fmla="*/ 1172686 w 1172686"/>
                      <a:gd name="connsiteY4" fmla="*/ 587512 h 1095683"/>
                      <a:gd name="connsiteX5" fmla="*/ 814798 w 1172686"/>
                      <a:gd name="connsiteY5" fmla="*/ 1095683 h 1095683"/>
                      <a:gd name="connsiteX6" fmla="*/ 746534 w 1172686"/>
                      <a:gd name="connsiteY6" fmla="*/ 1085912 h 1095683"/>
                      <a:gd name="connsiteX7" fmla="*/ 746534 w 1172686"/>
                      <a:gd name="connsiteY7" fmla="*/ 300918 h 1095683"/>
                      <a:gd name="connsiteX8" fmla="*/ 0 w 1172686"/>
                      <a:gd name="connsiteY8" fmla="*/ 300918 h 1095683"/>
                      <a:gd name="connsiteX9" fmla="*/ 29491 w 1172686"/>
                      <a:gd name="connsiteY9" fmla="*/ 247300 h 1095683"/>
                      <a:gd name="connsiteX10" fmla="*/ 500805 w 1172686"/>
                      <a:gd name="connsiteY10" fmla="*/ 0 h 10956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72686" h="1095683">
                        <a:moveTo>
                          <a:pt x="500805" y="0"/>
                        </a:moveTo>
                        <a:cubicBezTo>
                          <a:pt x="579283" y="0"/>
                          <a:pt x="654046" y="15695"/>
                          <a:pt x="722047" y="44079"/>
                        </a:cubicBezTo>
                        <a:lnTo>
                          <a:pt x="793554" y="82382"/>
                        </a:lnTo>
                        <a:lnTo>
                          <a:pt x="814798" y="79341"/>
                        </a:lnTo>
                        <a:cubicBezTo>
                          <a:pt x="1012454" y="79341"/>
                          <a:pt x="1172686" y="306857"/>
                          <a:pt x="1172686" y="587512"/>
                        </a:cubicBezTo>
                        <a:cubicBezTo>
                          <a:pt x="1172686" y="868167"/>
                          <a:pt x="1012454" y="1095683"/>
                          <a:pt x="814798" y="1095683"/>
                        </a:cubicBezTo>
                        <a:lnTo>
                          <a:pt x="746534" y="1085912"/>
                        </a:lnTo>
                        <a:lnTo>
                          <a:pt x="746534" y="300918"/>
                        </a:lnTo>
                        <a:lnTo>
                          <a:pt x="0" y="300918"/>
                        </a:lnTo>
                        <a:lnTo>
                          <a:pt x="29491" y="247300"/>
                        </a:lnTo>
                        <a:cubicBezTo>
                          <a:pt x="131634" y="98097"/>
                          <a:pt x="304611" y="0"/>
                          <a:pt x="500805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32" name="月 431">
                    <a:extLst>
                      <a:ext uri="{FF2B5EF4-FFF2-40B4-BE49-F238E27FC236}">
                        <a16:creationId xmlns:a16="http://schemas.microsoft.com/office/drawing/2014/main" id="{C3AD8C23-C6FE-4B2E-8DD4-4D4C67D6BA37}"/>
                      </a:ext>
                    </a:extLst>
                  </p:cNvPr>
                  <p:cNvSpPr/>
                  <p:nvPr/>
                </p:nvSpPr>
                <p:spPr>
                  <a:xfrm rot="8280520">
                    <a:off x="6970704" y="3711769"/>
                    <a:ext cx="456300" cy="912600"/>
                  </a:xfrm>
                  <a:prstGeom prst="moon">
                    <a:avLst>
                      <a:gd name="adj" fmla="val 60694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33" name="グループ化 432">
                    <a:extLst>
                      <a:ext uri="{FF2B5EF4-FFF2-40B4-BE49-F238E27FC236}">
                        <a16:creationId xmlns:a16="http://schemas.microsoft.com/office/drawing/2014/main" id="{D22489B9-0310-4127-91D4-64A86E19F498}"/>
                      </a:ext>
                    </a:extLst>
                  </p:cNvPr>
                  <p:cNvGrpSpPr/>
                  <p:nvPr/>
                </p:nvGrpSpPr>
                <p:grpSpPr>
                  <a:xfrm>
                    <a:off x="7239505" y="4365999"/>
                    <a:ext cx="231434" cy="419158"/>
                    <a:chOff x="1368308" y="1783038"/>
                    <a:chExt cx="188990" cy="342286"/>
                  </a:xfrm>
                </p:grpSpPr>
                <p:sp>
                  <p:nvSpPr>
                    <p:cNvPr id="434" name="フリーフォーム: 図形 433">
                      <a:extLst>
                        <a:ext uri="{FF2B5EF4-FFF2-40B4-BE49-F238E27FC236}">
                          <a16:creationId xmlns:a16="http://schemas.microsoft.com/office/drawing/2014/main" id="{71F8CA04-7750-45E5-AD86-B2957F9AFC55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1368308" y="1783038"/>
                      <a:ext cx="188990" cy="342286"/>
                    </a:xfrm>
                    <a:custGeom>
                      <a:avLst/>
                      <a:gdLst>
                        <a:gd name="connsiteX0" fmla="*/ 109805 w 188990"/>
                        <a:gd name="connsiteY0" fmla="*/ 0 h 342286"/>
                        <a:gd name="connsiteX1" fmla="*/ 0 w 188990"/>
                        <a:gd name="connsiteY1" fmla="*/ 171143 h 342286"/>
                        <a:gd name="connsiteX2" fmla="*/ 109805 w 188990"/>
                        <a:gd name="connsiteY2" fmla="*/ 342286 h 342286"/>
                        <a:gd name="connsiteX3" fmla="*/ 111831 w 188990"/>
                        <a:gd name="connsiteY3" fmla="*/ 341648 h 342286"/>
                        <a:gd name="connsiteX4" fmla="*/ 188990 w 188990"/>
                        <a:gd name="connsiteY4" fmla="*/ 53688 h 342286"/>
                        <a:gd name="connsiteX5" fmla="*/ 187449 w 188990"/>
                        <a:gd name="connsiteY5" fmla="*/ 50126 h 342286"/>
                        <a:gd name="connsiteX6" fmla="*/ 109805 w 188990"/>
                        <a:gd name="connsiteY6" fmla="*/ 0 h 342286"/>
                        <a:gd name="connsiteX0" fmla="*/ 109805 w 188990"/>
                        <a:gd name="connsiteY0" fmla="*/ 0 h 342286"/>
                        <a:gd name="connsiteX1" fmla="*/ 0 w 188990"/>
                        <a:gd name="connsiteY1" fmla="*/ 171143 h 342286"/>
                        <a:gd name="connsiteX2" fmla="*/ 109805 w 188990"/>
                        <a:gd name="connsiteY2" fmla="*/ 342286 h 342286"/>
                        <a:gd name="connsiteX3" fmla="*/ 111831 w 188990"/>
                        <a:gd name="connsiteY3" fmla="*/ 341648 h 342286"/>
                        <a:gd name="connsiteX4" fmla="*/ 178321 w 188990"/>
                        <a:gd name="connsiteY4" fmla="*/ 93383 h 342286"/>
                        <a:gd name="connsiteX5" fmla="*/ 188990 w 188990"/>
                        <a:gd name="connsiteY5" fmla="*/ 53688 h 342286"/>
                        <a:gd name="connsiteX6" fmla="*/ 187449 w 188990"/>
                        <a:gd name="connsiteY6" fmla="*/ 50126 h 342286"/>
                        <a:gd name="connsiteX7" fmla="*/ 109805 w 188990"/>
                        <a:gd name="connsiteY7" fmla="*/ 0 h 342286"/>
                        <a:gd name="connsiteX0" fmla="*/ 178321 w 269761"/>
                        <a:gd name="connsiteY0" fmla="*/ 93383 h 342286"/>
                        <a:gd name="connsiteX1" fmla="*/ 188990 w 269761"/>
                        <a:gd name="connsiteY1" fmla="*/ 53688 h 342286"/>
                        <a:gd name="connsiteX2" fmla="*/ 187449 w 269761"/>
                        <a:gd name="connsiteY2" fmla="*/ 50126 h 342286"/>
                        <a:gd name="connsiteX3" fmla="*/ 109805 w 269761"/>
                        <a:gd name="connsiteY3" fmla="*/ 0 h 342286"/>
                        <a:gd name="connsiteX4" fmla="*/ 0 w 269761"/>
                        <a:gd name="connsiteY4" fmla="*/ 171143 h 342286"/>
                        <a:gd name="connsiteX5" fmla="*/ 109805 w 269761"/>
                        <a:gd name="connsiteY5" fmla="*/ 342286 h 342286"/>
                        <a:gd name="connsiteX6" fmla="*/ 111831 w 269761"/>
                        <a:gd name="connsiteY6" fmla="*/ 341648 h 342286"/>
                        <a:gd name="connsiteX7" fmla="*/ 269761 w 269761"/>
                        <a:gd name="connsiteY7" fmla="*/ 184823 h 342286"/>
                        <a:gd name="connsiteX0" fmla="*/ 188990 w 269761"/>
                        <a:gd name="connsiteY0" fmla="*/ 53688 h 342286"/>
                        <a:gd name="connsiteX1" fmla="*/ 187449 w 269761"/>
                        <a:gd name="connsiteY1" fmla="*/ 50126 h 342286"/>
                        <a:gd name="connsiteX2" fmla="*/ 109805 w 269761"/>
                        <a:gd name="connsiteY2" fmla="*/ 0 h 342286"/>
                        <a:gd name="connsiteX3" fmla="*/ 0 w 269761"/>
                        <a:gd name="connsiteY3" fmla="*/ 171143 h 342286"/>
                        <a:gd name="connsiteX4" fmla="*/ 109805 w 269761"/>
                        <a:gd name="connsiteY4" fmla="*/ 342286 h 342286"/>
                        <a:gd name="connsiteX5" fmla="*/ 111831 w 269761"/>
                        <a:gd name="connsiteY5" fmla="*/ 341648 h 342286"/>
                        <a:gd name="connsiteX6" fmla="*/ 269761 w 269761"/>
                        <a:gd name="connsiteY6" fmla="*/ 184823 h 342286"/>
                        <a:gd name="connsiteX0" fmla="*/ 188990 w 188990"/>
                        <a:gd name="connsiteY0" fmla="*/ 53688 h 342286"/>
                        <a:gd name="connsiteX1" fmla="*/ 187449 w 188990"/>
                        <a:gd name="connsiteY1" fmla="*/ 50126 h 342286"/>
                        <a:gd name="connsiteX2" fmla="*/ 109805 w 188990"/>
                        <a:gd name="connsiteY2" fmla="*/ 0 h 342286"/>
                        <a:gd name="connsiteX3" fmla="*/ 0 w 188990"/>
                        <a:gd name="connsiteY3" fmla="*/ 171143 h 342286"/>
                        <a:gd name="connsiteX4" fmla="*/ 109805 w 188990"/>
                        <a:gd name="connsiteY4" fmla="*/ 342286 h 342286"/>
                        <a:gd name="connsiteX5" fmla="*/ 111831 w 188990"/>
                        <a:gd name="connsiteY5" fmla="*/ 341648 h 3422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88990" h="342286">
                          <a:moveTo>
                            <a:pt x="188990" y="53688"/>
                          </a:moveTo>
                          <a:lnTo>
                            <a:pt x="187449" y="50126"/>
                          </a:lnTo>
                          <a:cubicBezTo>
                            <a:pt x="167578" y="19156"/>
                            <a:pt x="140127" y="0"/>
                            <a:pt x="109805" y="0"/>
                          </a:cubicBezTo>
                          <a:cubicBezTo>
                            <a:pt x="49161" y="0"/>
                            <a:pt x="0" y="76623"/>
                            <a:pt x="0" y="171143"/>
                          </a:cubicBezTo>
                          <a:cubicBezTo>
                            <a:pt x="0" y="265663"/>
                            <a:pt x="49161" y="342286"/>
                            <a:pt x="109805" y="342286"/>
                          </a:cubicBezTo>
                          <a:lnTo>
                            <a:pt x="111831" y="341648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35" name="フリーフォーム: 図形 434">
                      <a:extLst>
                        <a:ext uri="{FF2B5EF4-FFF2-40B4-BE49-F238E27FC236}">
                          <a16:creationId xmlns:a16="http://schemas.microsoft.com/office/drawing/2014/main" id="{00000937-C9DB-43F6-8EDD-6F601793386C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1386510" y="1839869"/>
                      <a:ext cx="131404" cy="222946"/>
                    </a:xfrm>
                    <a:custGeom>
                      <a:avLst/>
                      <a:gdLst>
                        <a:gd name="connsiteX0" fmla="*/ 70049 w 131404"/>
                        <a:gd name="connsiteY0" fmla="*/ 0 h 222946"/>
                        <a:gd name="connsiteX1" fmla="*/ 0 w 131404"/>
                        <a:gd name="connsiteY1" fmla="*/ 111473 h 222946"/>
                        <a:gd name="connsiteX2" fmla="*/ 70049 w 131404"/>
                        <a:gd name="connsiteY2" fmla="*/ 222946 h 222946"/>
                        <a:gd name="connsiteX3" fmla="*/ 89572 w 131404"/>
                        <a:gd name="connsiteY3" fmla="*/ 216674 h 222946"/>
                        <a:gd name="connsiteX4" fmla="*/ 131404 w 131404"/>
                        <a:gd name="connsiteY4" fmla="*/ 60555 h 222946"/>
                        <a:gd name="connsiteX5" fmla="*/ 119581 w 131404"/>
                        <a:gd name="connsiteY5" fmla="*/ 32650 h 222946"/>
                        <a:gd name="connsiteX6" fmla="*/ 70049 w 131404"/>
                        <a:gd name="connsiteY6" fmla="*/ 0 h 2229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31404" h="222946">
                          <a:moveTo>
                            <a:pt x="70049" y="0"/>
                          </a:moveTo>
                          <a:cubicBezTo>
                            <a:pt x="31362" y="0"/>
                            <a:pt x="0" y="49908"/>
                            <a:pt x="0" y="111473"/>
                          </a:cubicBezTo>
                          <a:cubicBezTo>
                            <a:pt x="0" y="173038"/>
                            <a:pt x="31362" y="222946"/>
                            <a:pt x="70049" y="222946"/>
                          </a:cubicBezTo>
                          <a:lnTo>
                            <a:pt x="89572" y="216674"/>
                          </a:lnTo>
                          <a:lnTo>
                            <a:pt x="131404" y="60555"/>
                          </a:lnTo>
                          <a:lnTo>
                            <a:pt x="119581" y="32650"/>
                          </a:lnTo>
                          <a:cubicBezTo>
                            <a:pt x="106905" y="12477"/>
                            <a:pt x="89392" y="0"/>
                            <a:pt x="70049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417" name="フリーフォーム: 図形 416">
                  <a:extLst>
                    <a:ext uri="{FF2B5EF4-FFF2-40B4-BE49-F238E27FC236}">
                      <a16:creationId xmlns:a16="http://schemas.microsoft.com/office/drawing/2014/main" id="{F66A5C55-D9E5-447A-8301-FFF4B9F29257}"/>
                    </a:ext>
                  </a:extLst>
                </p:cNvPr>
                <p:cNvSpPr/>
                <p:nvPr/>
              </p:nvSpPr>
              <p:spPr>
                <a:xfrm>
                  <a:off x="7484523" y="4322016"/>
                  <a:ext cx="103800" cy="117780"/>
                </a:xfrm>
                <a:custGeom>
                  <a:avLst/>
                  <a:gdLst>
                    <a:gd name="connsiteX0" fmla="*/ 51900 w 103800"/>
                    <a:gd name="connsiteY0" fmla="*/ 0 h 117780"/>
                    <a:gd name="connsiteX1" fmla="*/ 103800 w 103800"/>
                    <a:gd name="connsiteY1" fmla="*/ 88536 h 117780"/>
                    <a:gd name="connsiteX2" fmla="*/ 100339 w 103800"/>
                    <a:gd name="connsiteY2" fmla="*/ 117780 h 117780"/>
                    <a:gd name="connsiteX3" fmla="*/ 90793 w 103800"/>
                    <a:gd name="connsiteY3" fmla="*/ 94988 h 117780"/>
                    <a:gd name="connsiteX4" fmla="*/ 51900 w 103800"/>
                    <a:gd name="connsiteY4" fmla="*/ 69056 h 117780"/>
                    <a:gd name="connsiteX5" fmla="*/ 13008 w 103800"/>
                    <a:gd name="connsiteY5" fmla="*/ 94988 h 117780"/>
                    <a:gd name="connsiteX6" fmla="*/ 3461 w 103800"/>
                    <a:gd name="connsiteY6" fmla="*/ 117780 h 117780"/>
                    <a:gd name="connsiteX7" fmla="*/ 0 w 103800"/>
                    <a:gd name="connsiteY7" fmla="*/ 88536 h 117780"/>
                    <a:gd name="connsiteX8" fmla="*/ 51900 w 103800"/>
                    <a:gd name="connsiteY8" fmla="*/ 0 h 1177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3800" h="117780">
                      <a:moveTo>
                        <a:pt x="51900" y="0"/>
                      </a:moveTo>
                      <a:cubicBezTo>
                        <a:pt x="80564" y="0"/>
                        <a:pt x="103800" y="39639"/>
                        <a:pt x="103800" y="88536"/>
                      </a:cubicBezTo>
                      <a:lnTo>
                        <a:pt x="100339" y="117780"/>
                      </a:lnTo>
                      <a:lnTo>
                        <a:pt x="90793" y="94988"/>
                      </a:lnTo>
                      <a:cubicBezTo>
                        <a:pt x="80839" y="78966"/>
                        <a:pt x="67089" y="69056"/>
                        <a:pt x="51900" y="69056"/>
                      </a:cubicBezTo>
                      <a:cubicBezTo>
                        <a:pt x="36712" y="69056"/>
                        <a:pt x="22961" y="78966"/>
                        <a:pt x="13008" y="94988"/>
                      </a:cubicBezTo>
                      <a:lnTo>
                        <a:pt x="3461" y="117780"/>
                      </a:lnTo>
                      <a:lnTo>
                        <a:pt x="0" y="88536"/>
                      </a:lnTo>
                      <a:cubicBezTo>
                        <a:pt x="0" y="39639"/>
                        <a:pt x="23236" y="0"/>
                        <a:pt x="5190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624" name="グループ化 623">
              <a:extLst>
                <a:ext uri="{FF2B5EF4-FFF2-40B4-BE49-F238E27FC236}">
                  <a16:creationId xmlns:a16="http://schemas.microsoft.com/office/drawing/2014/main" id="{59B138A0-0D97-4022-9CAD-063CD66194E7}"/>
                </a:ext>
              </a:extLst>
            </p:cNvPr>
            <p:cNvGrpSpPr/>
            <p:nvPr/>
          </p:nvGrpSpPr>
          <p:grpSpPr>
            <a:xfrm>
              <a:off x="7736633" y="5022131"/>
              <a:ext cx="517256" cy="325063"/>
              <a:chOff x="1821834" y="2152930"/>
              <a:chExt cx="674136" cy="423655"/>
            </a:xfrm>
            <a:solidFill>
              <a:srgbClr val="00B0F0">
                <a:alpha val="50000"/>
              </a:srgbClr>
            </a:solidFill>
          </p:grpSpPr>
          <p:sp>
            <p:nvSpPr>
              <p:cNvPr id="625" name="楕円 8">
                <a:extLst>
                  <a:ext uri="{FF2B5EF4-FFF2-40B4-BE49-F238E27FC236}">
                    <a16:creationId xmlns:a16="http://schemas.microsoft.com/office/drawing/2014/main" id="{819634EF-7CB1-4055-B058-D6FAD55D35FD}"/>
                  </a:ext>
                </a:extLst>
              </p:cNvPr>
              <p:cNvSpPr/>
              <p:nvPr/>
            </p:nvSpPr>
            <p:spPr>
              <a:xfrm rot="5400000">
                <a:off x="2250297" y="2141249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6" name="楕円 8">
                <a:extLst>
                  <a:ext uri="{FF2B5EF4-FFF2-40B4-BE49-F238E27FC236}">
                    <a16:creationId xmlns:a16="http://schemas.microsoft.com/office/drawing/2014/main" id="{BD4EF812-EDBD-4320-A3D8-938EE89D6543}"/>
                  </a:ext>
                </a:extLst>
              </p:cNvPr>
              <p:cNvSpPr/>
              <p:nvPr/>
            </p:nvSpPr>
            <p:spPr>
              <a:xfrm rot="4500000">
                <a:off x="2150069" y="2258808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7" name="楕円 8">
                <a:extLst>
                  <a:ext uri="{FF2B5EF4-FFF2-40B4-BE49-F238E27FC236}">
                    <a16:creationId xmlns:a16="http://schemas.microsoft.com/office/drawing/2014/main" id="{75CED264-FAAA-481F-A78B-440C3FDF8C67}"/>
                  </a:ext>
                </a:extLst>
              </p:cNvPr>
              <p:cNvSpPr/>
              <p:nvPr/>
            </p:nvSpPr>
            <p:spPr>
              <a:xfrm rot="2700000">
                <a:off x="2303257" y="2346404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8" name="楕円 8">
                <a:extLst>
                  <a:ext uri="{FF2B5EF4-FFF2-40B4-BE49-F238E27FC236}">
                    <a16:creationId xmlns:a16="http://schemas.microsoft.com/office/drawing/2014/main" id="{43CCB23C-A16B-4A7A-9C56-1C946644A23F}"/>
                  </a:ext>
                </a:extLst>
              </p:cNvPr>
              <p:cNvSpPr/>
              <p:nvPr/>
            </p:nvSpPr>
            <p:spPr>
              <a:xfrm rot="5400000">
                <a:off x="2414874" y="2203151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9" name="楕円 8">
                <a:extLst>
                  <a:ext uri="{FF2B5EF4-FFF2-40B4-BE49-F238E27FC236}">
                    <a16:creationId xmlns:a16="http://schemas.microsoft.com/office/drawing/2014/main" id="{84B29817-4C89-4DFA-817D-8DD32B779B3C}"/>
                  </a:ext>
                </a:extLst>
              </p:cNvPr>
              <p:cNvSpPr/>
              <p:nvPr/>
            </p:nvSpPr>
            <p:spPr>
              <a:xfrm rot="4500000">
                <a:off x="1996804" y="2178253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0" name="楕円 8">
                <a:extLst>
                  <a:ext uri="{FF2B5EF4-FFF2-40B4-BE49-F238E27FC236}">
                    <a16:creationId xmlns:a16="http://schemas.microsoft.com/office/drawing/2014/main" id="{788C063C-BB22-417D-90C5-A01B3E1E4FB2}"/>
                  </a:ext>
                </a:extLst>
              </p:cNvPr>
              <p:cNvSpPr/>
              <p:nvPr/>
            </p:nvSpPr>
            <p:spPr>
              <a:xfrm rot="2700000">
                <a:off x="2087935" y="2442178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1" name="楕円 8">
                <a:extLst>
                  <a:ext uri="{FF2B5EF4-FFF2-40B4-BE49-F238E27FC236}">
                    <a16:creationId xmlns:a16="http://schemas.microsoft.com/office/drawing/2014/main" id="{78B8E767-EB72-4339-B9F9-B15430B65931}"/>
                  </a:ext>
                </a:extLst>
              </p:cNvPr>
              <p:cNvSpPr/>
              <p:nvPr/>
            </p:nvSpPr>
            <p:spPr>
              <a:xfrm rot="900000">
                <a:off x="2450250" y="2405087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2" name="楕円 8">
                <a:extLst>
                  <a:ext uri="{FF2B5EF4-FFF2-40B4-BE49-F238E27FC236}">
                    <a16:creationId xmlns:a16="http://schemas.microsoft.com/office/drawing/2014/main" id="{29D96BFC-534F-4396-89E9-B1570190EF00}"/>
                  </a:ext>
                </a:extLst>
              </p:cNvPr>
              <p:cNvSpPr/>
              <p:nvPr/>
            </p:nvSpPr>
            <p:spPr>
              <a:xfrm rot="2700000">
                <a:off x="1881871" y="2431885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3" name="楕円 8">
                <a:extLst>
                  <a:ext uri="{FF2B5EF4-FFF2-40B4-BE49-F238E27FC236}">
                    <a16:creationId xmlns:a16="http://schemas.microsoft.com/office/drawing/2014/main" id="{49E4F5A9-6F86-49B3-9E57-B2C246A1FAE0}"/>
                  </a:ext>
                </a:extLst>
              </p:cNvPr>
              <p:cNvSpPr/>
              <p:nvPr/>
            </p:nvSpPr>
            <p:spPr>
              <a:xfrm rot="900000">
                <a:off x="2282663" y="2507504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4" name="楕円 8">
                <a:extLst>
                  <a:ext uri="{FF2B5EF4-FFF2-40B4-BE49-F238E27FC236}">
                    <a16:creationId xmlns:a16="http://schemas.microsoft.com/office/drawing/2014/main" id="{EE6EBEE0-AD63-4D7D-AE7F-52004410C692}"/>
                  </a:ext>
                </a:extLst>
              </p:cNvPr>
              <p:cNvSpPr/>
              <p:nvPr/>
            </p:nvSpPr>
            <p:spPr>
              <a:xfrm rot="4500000">
                <a:off x="1833515" y="2271223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35" name="グループ化 634">
              <a:extLst>
                <a:ext uri="{FF2B5EF4-FFF2-40B4-BE49-F238E27FC236}">
                  <a16:creationId xmlns:a16="http://schemas.microsoft.com/office/drawing/2014/main" id="{31E91BAD-64BE-41DF-99F7-4016B8E4A041}"/>
                </a:ext>
              </a:extLst>
            </p:cNvPr>
            <p:cNvGrpSpPr/>
            <p:nvPr/>
          </p:nvGrpSpPr>
          <p:grpSpPr>
            <a:xfrm flipH="1">
              <a:off x="7589823" y="5000000"/>
              <a:ext cx="517256" cy="325063"/>
              <a:chOff x="1821834" y="2152930"/>
              <a:chExt cx="674136" cy="423655"/>
            </a:xfrm>
            <a:solidFill>
              <a:srgbClr val="00B0F0">
                <a:alpha val="50000"/>
              </a:srgbClr>
            </a:solidFill>
          </p:grpSpPr>
          <p:sp>
            <p:nvSpPr>
              <p:cNvPr id="636" name="楕円 8">
                <a:extLst>
                  <a:ext uri="{FF2B5EF4-FFF2-40B4-BE49-F238E27FC236}">
                    <a16:creationId xmlns:a16="http://schemas.microsoft.com/office/drawing/2014/main" id="{2E886613-0E85-4F35-A99C-28B89B7C9983}"/>
                  </a:ext>
                </a:extLst>
              </p:cNvPr>
              <p:cNvSpPr/>
              <p:nvPr/>
            </p:nvSpPr>
            <p:spPr>
              <a:xfrm rot="5400000">
                <a:off x="2250297" y="2141249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7" name="楕円 8">
                <a:extLst>
                  <a:ext uri="{FF2B5EF4-FFF2-40B4-BE49-F238E27FC236}">
                    <a16:creationId xmlns:a16="http://schemas.microsoft.com/office/drawing/2014/main" id="{43700BBE-C847-4248-9C77-0D494CAE045D}"/>
                  </a:ext>
                </a:extLst>
              </p:cNvPr>
              <p:cNvSpPr/>
              <p:nvPr/>
            </p:nvSpPr>
            <p:spPr>
              <a:xfrm rot="4500000">
                <a:off x="2150069" y="2258808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8" name="楕円 8">
                <a:extLst>
                  <a:ext uri="{FF2B5EF4-FFF2-40B4-BE49-F238E27FC236}">
                    <a16:creationId xmlns:a16="http://schemas.microsoft.com/office/drawing/2014/main" id="{DF8B8876-3F8C-48E9-BFF9-9F42DE43B0C5}"/>
                  </a:ext>
                </a:extLst>
              </p:cNvPr>
              <p:cNvSpPr/>
              <p:nvPr/>
            </p:nvSpPr>
            <p:spPr>
              <a:xfrm rot="2700000">
                <a:off x="2303257" y="2346404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9" name="楕円 8">
                <a:extLst>
                  <a:ext uri="{FF2B5EF4-FFF2-40B4-BE49-F238E27FC236}">
                    <a16:creationId xmlns:a16="http://schemas.microsoft.com/office/drawing/2014/main" id="{1DD9452D-E56D-44BA-B29C-01BC0BB40D24}"/>
                  </a:ext>
                </a:extLst>
              </p:cNvPr>
              <p:cNvSpPr/>
              <p:nvPr/>
            </p:nvSpPr>
            <p:spPr>
              <a:xfrm rot="5400000">
                <a:off x="2414874" y="2203151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0" name="楕円 8">
                <a:extLst>
                  <a:ext uri="{FF2B5EF4-FFF2-40B4-BE49-F238E27FC236}">
                    <a16:creationId xmlns:a16="http://schemas.microsoft.com/office/drawing/2014/main" id="{942451E0-FA9B-45C8-9838-668148F84BE6}"/>
                  </a:ext>
                </a:extLst>
              </p:cNvPr>
              <p:cNvSpPr/>
              <p:nvPr/>
            </p:nvSpPr>
            <p:spPr>
              <a:xfrm rot="4500000">
                <a:off x="1996804" y="2178253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1" name="楕円 8">
                <a:extLst>
                  <a:ext uri="{FF2B5EF4-FFF2-40B4-BE49-F238E27FC236}">
                    <a16:creationId xmlns:a16="http://schemas.microsoft.com/office/drawing/2014/main" id="{67671E3F-6DAE-489B-8DFC-A6C7BD5BC3D2}"/>
                  </a:ext>
                </a:extLst>
              </p:cNvPr>
              <p:cNvSpPr/>
              <p:nvPr/>
            </p:nvSpPr>
            <p:spPr>
              <a:xfrm rot="2700000">
                <a:off x="2087935" y="2442178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2" name="楕円 8">
                <a:extLst>
                  <a:ext uri="{FF2B5EF4-FFF2-40B4-BE49-F238E27FC236}">
                    <a16:creationId xmlns:a16="http://schemas.microsoft.com/office/drawing/2014/main" id="{53B3D728-DAB5-4142-A6CF-9D4E13D6E197}"/>
                  </a:ext>
                </a:extLst>
              </p:cNvPr>
              <p:cNvSpPr/>
              <p:nvPr/>
            </p:nvSpPr>
            <p:spPr>
              <a:xfrm rot="900000">
                <a:off x="2450250" y="2405087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3" name="楕円 8">
                <a:extLst>
                  <a:ext uri="{FF2B5EF4-FFF2-40B4-BE49-F238E27FC236}">
                    <a16:creationId xmlns:a16="http://schemas.microsoft.com/office/drawing/2014/main" id="{C438E9DA-7C0A-4928-ABFB-8668EF3A9021}"/>
                  </a:ext>
                </a:extLst>
              </p:cNvPr>
              <p:cNvSpPr/>
              <p:nvPr/>
            </p:nvSpPr>
            <p:spPr>
              <a:xfrm rot="2700000">
                <a:off x="1881871" y="2431885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4" name="楕円 8">
                <a:extLst>
                  <a:ext uri="{FF2B5EF4-FFF2-40B4-BE49-F238E27FC236}">
                    <a16:creationId xmlns:a16="http://schemas.microsoft.com/office/drawing/2014/main" id="{6B6BCEFD-6E9A-4828-BF7F-5DA5AB2BBF79}"/>
                  </a:ext>
                </a:extLst>
              </p:cNvPr>
              <p:cNvSpPr/>
              <p:nvPr/>
            </p:nvSpPr>
            <p:spPr>
              <a:xfrm rot="900000">
                <a:off x="2282663" y="2507504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5" name="楕円 8">
                <a:extLst>
                  <a:ext uri="{FF2B5EF4-FFF2-40B4-BE49-F238E27FC236}">
                    <a16:creationId xmlns:a16="http://schemas.microsoft.com/office/drawing/2014/main" id="{81EDEF37-5BF0-48D8-8E2C-20016C70C0C2}"/>
                  </a:ext>
                </a:extLst>
              </p:cNvPr>
              <p:cNvSpPr/>
              <p:nvPr/>
            </p:nvSpPr>
            <p:spPr>
              <a:xfrm rot="4500000">
                <a:off x="1833515" y="2271223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58" name="グループ化 757">
            <a:extLst>
              <a:ext uri="{FF2B5EF4-FFF2-40B4-BE49-F238E27FC236}">
                <a16:creationId xmlns:a16="http://schemas.microsoft.com/office/drawing/2014/main" id="{2ECBBE47-2F33-498E-A7C6-0B98366C519F}"/>
              </a:ext>
            </a:extLst>
          </p:cNvPr>
          <p:cNvGrpSpPr/>
          <p:nvPr/>
        </p:nvGrpSpPr>
        <p:grpSpPr>
          <a:xfrm>
            <a:off x="6602512" y="1293962"/>
            <a:ext cx="2643016" cy="2334178"/>
            <a:chOff x="6602512" y="1293962"/>
            <a:chExt cx="2643016" cy="2334178"/>
          </a:xfrm>
        </p:grpSpPr>
        <p:grpSp>
          <p:nvGrpSpPr>
            <p:cNvPr id="620" name="グループ化 619">
              <a:extLst>
                <a:ext uri="{FF2B5EF4-FFF2-40B4-BE49-F238E27FC236}">
                  <a16:creationId xmlns:a16="http://schemas.microsoft.com/office/drawing/2014/main" id="{DC0A5C1C-2B40-4836-913E-618682E83BE9}"/>
                </a:ext>
              </a:extLst>
            </p:cNvPr>
            <p:cNvGrpSpPr/>
            <p:nvPr/>
          </p:nvGrpSpPr>
          <p:grpSpPr>
            <a:xfrm>
              <a:off x="6602512" y="1293962"/>
              <a:ext cx="2643016" cy="2334178"/>
              <a:chOff x="7853777" y="766491"/>
              <a:chExt cx="3240277" cy="2861649"/>
            </a:xfrm>
          </p:grpSpPr>
          <p:grpSp>
            <p:nvGrpSpPr>
              <p:cNvPr id="260" name="グループ化 259">
                <a:extLst>
                  <a:ext uri="{FF2B5EF4-FFF2-40B4-BE49-F238E27FC236}">
                    <a16:creationId xmlns:a16="http://schemas.microsoft.com/office/drawing/2014/main" id="{BD22C413-03FC-459B-9E62-AC32745CC6C3}"/>
                  </a:ext>
                </a:extLst>
              </p:cNvPr>
              <p:cNvGrpSpPr/>
              <p:nvPr/>
            </p:nvGrpSpPr>
            <p:grpSpPr>
              <a:xfrm>
                <a:off x="9152993" y="766491"/>
                <a:ext cx="1941061" cy="2861649"/>
                <a:chOff x="6585726" y="766491"/>
                <a:chExt cx="1941061" cy="2861649"/>
              </a:xfrm>
            </p:grpSpPr>
            <p:grpSp>
              <p:nvGrpSpPr>
                <p:cNvPr id="261" name="グループ化 260">
                  <a:extLst>
                    <a:ext uri="{FF2B5EF4-FFF2-40B4-BE49-F238E27FC236}">
                      <a16:creationId xmlns:a16="http://schemas.microsoft.com/office/drawing/2014/main" id="{BEB58F01-D7D4-45C2-B040-4FA62C264CBE}"/>
                    </a:ext>
                  </a:extLst>
                </p:cNvPr>
                <p:cNvGrpSpPr/>
                <p:nvPr/>
              </p:nvGrpSpPr>
              <p:grpSpPr>
                <a:xfrm>
                  <a:off x="6585726" y="2451598"/>
                  <a:ext cx="1290895" cy="1176542"/>
                  <a:chOff x="6440320" y="2194334"/>
                  <a:chExt cx="1441449" cy="1313759"/>
                </a:xfrm>
              </p:grpSpPr>
              <p:grpSp>
                <p:nvGrpSpPr>
                  <p:cNvPr id="284" name="グループ化 283">
                    <a:extLst>
                      <a:ext uri="{FF2B5EF4-FFF2-40B4-BE49-F238E27FC236}">
                        <a16:creationId xmlns:a16="http://schemas.microsoft.com/office/drawing/2014/main" id="{D92875C1-49A6-4CB5-A096-7A0D7E83C094}"/>
                      </a:ext>
                    </a:extLst>
                  </p:cNvPr>
                  <p:cNvGrpSpPr/>
                  <p:nvPr/>
                </p:nvGrpSpPr>
                <p:grpSpPr>
                  <a:xfrm>
                    <a:off x="6440320" y="2194334"/>
                    <a:ext cx="1441449" cy="1004014"/>
                    <a:chOff x="444652" y="3858749"/>
                    <a:chExt cx="1441449" cy="1004014"/>
                  </a:xfrm>
                </p:grpSpPr>
                <p:sp>
                  <p:nvSpPr>
                    <p:cNvPr id="288" name="フリーフォーム: 図形 287">
                      <a:extLst>
                        <a:ext uri="{FF2B5EF4-FFF2-40B4-BE49-F238E27FC236}">
                          <a16:creationId xmlns:a16="http://schemas.microsoft.com/office/drawing/2014/main" id="{B43C227D-7E9A-4189-83D3-EA417198D3A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0958" y="3896569"/>
                      <a:ext cx="1175143" cy="966194"/>
                    </a:xfrm>
                    <a:custGeom>
                      <a:avLst/>
                      <a:gdLst>
                        <a:gd name="connsiteX0" fmla="*/ 53074 w 1175143"/>
                        <a:gd name="connsiteY0" fmla="*/ 458 h 966194"/>
                        <a:gd name="connsiteX1" fmla="*/ 112996 w 1175143"/>
                        <a:gd name="connsiteY1" fmla="*/ 30284 h 966194"/>
                        <a:gd name="connsiteX2" fmla="*/ 205424 w 1175143"/>
                        <a:gd name="connsiteY2" fmla="*/ 190374 h 966194"/>
                        <a:gd name="connsiteX3" fmla="*/ 340620 w 1175143"/>
                        <a:gd name="connsiteY3" fmla="*/ 226600 h 966194"/>
                        <a:gd name="connsiteX4" fmla="*/ 461577 w 1175143"/>
                        <a:gd name="connsiteY4" fmla="*/ 363500 h 966194"/>
                        <a:gd name="connsiteX5" fmla="*/ 461470 w 1175143"/>
                        <a:gd name="connsiteY5" fmla="*/ 365212 h 966194"/>
                        <a:gd name="connsiteX6" fmla="*/ 1102333 w 1175143"/>
                        <a:gd name="connsiteY6" fmla="*/ 694530 h 966194"/>
                        <a:gd name="connsiteX7" fmla="*/ 1155617 w 1175143"/>
                        <a:gd name="connsiteY7" fmla="*/ 893384 h 966194"/>
                        <a:gd name="connsiteX8" fmla="*/ 956763 w 1175143"/>
                        <a:gd name="connsiteY8" fmla="*/ 946667 h 966194"/>
                        <a:gd name="connsiteX9" fmla="*/ 334052 w 1175143"/>
                        <a:gd name="connsiteY9" fmla="*/ 545312 h 966194"/>
                        <a:gd name="connsiteX10" fmla="*/ 320572 w 1175143"/>
                        <a:gd name="connsiteY10" fmla="*/ 549951 h 966194"/>
                        <a:gd name="connsiteX11" fmla="*/ 255077 w 1175143"/>
                        <a:gd name="connsiteY11" fmla="*/ 545846 h 966194"/>
                        <a:gd name="connsiteX12" fmla="*/ 70236 w 1175143"/>
                        <a:gd name="connsiteY12" fmla="*/ 496318 h 966194"/>
                        <a:gd name="connsiteX13" fmla="*/ 16080 w 1175143"/>
                        <a:gd name="connsiteY13" fmla="*/ 402516 h 966194"/>
                        <a:gd name="connsiteX14" fmla="*/ 61977 w 1175143"/>
                        <a:gd name="connsiteY14" fmla="*/ 231228 h 966194"/>
                        <a:gd name="connsiteX15" fmla="*/ 74556 w 1175143"/>
                        <a:gd name="connsiteY15" fmla="*/ 205902 h 966194"/>
                        <a:gd name="connsiteX16" fmla="*/ 8122 w 1175143"/>
                        <a:gd name="connsiteY16" fmla="*/ 90834 h 966194"/>
                        <a:gd name="connsiteX17" fmla="*/ 30284 w 1175143"/>
                        <a:gd name="connsiteY17" fmla="*/ 8121 h 966194"/>
                        <a:gd name="connsiteX18" fmla="*/ 53074 w 1175143"/>
                        <a:gd name="connsiteY18" fmla="*/ 458 h 96619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</a:cxnLst>
                      <a:rect l="l" t="t" r="r" b="b"/>
                      <a:pathLst>
                        <a:path w="1175143" h="966194">
                          <a:moveTo>
                            <a:pt x="53074" y="458"/>
                          </a:moveTo>
                          <a:cubicBezTo>
                            <a:pt x="76490" y="-2448"/>
                            <a:pt x="100456" y="8564"/>
                            <a:pt x="112996" y="30284"/>
                          </a:cubicBezTo>
                          <a:lnTo>
                            <a:pt x="205424" y="190374"/>
                          </a:lnTo>
                          <a:lnTo>
                            <a:pt x="340620" y="226600"/>
                          </a:lnTo>
                          <a:cubicBezTo>
                            <a:pt x="406738" y="244316"/>
                            <a:pt x="452697" y="299716"/>
                            <a:pt x="461577" y="363500"/>
                          </a:cubicBezTo>
                          <a:lnTo>
                            <a:pt x="461470" y="365212"/>
                          </a:lnTo>
                          <a:lnTo>
                            <a:pt x="1102333" y="694530"/>
                          </a:lnTo>
                          <a:cubicBezTo>
                            <a:pt x="1171960" y="734729"/>
                            <a:pt x="1195815" y="823758"/>
                            <a:pt x="1155617" y="893384"/>
                          </a:cubicBezTo>
                          <a:cubicBezTo>
                            <a:pt x="1115418" y="963010"/>
                            <a:pt x="1026389" y="986865"/>
                            <a:pt x="956763" y="946667"/>
                          </a:cubicBezTo>
                          <a:lnTo>
                            <a:pt x="334052" y="545312"/>
                          </a:lnTo>
                          <a:lnTo>
                            <a:pt x="320572" y="549951"/>
                          </a:lnTo>
                          <a:cubicBezTo>
                            <a:pt x="299310" y="552911"/>
                            <a:pt x="277117" y="551751"/>
                            <a:pt x="255077" y="545846"/>
                          </a:cubicBezTo>
                          <a:lnTo>
                            <a:pt x="70236" y="496318"/>
                          </a:lnTo>
                          <a:cubicBezTo>
                            <a:pt x="29379" y="485370"/>
                            <a:pt x="5132" y="443374"/>
                            <a:pt x="16080" y="402516"/>
                          </a:cubicBezTo>
                          <a:lnTo>
                            <a:pt x="61977" y="231228"/>
                          </a:lnTo>
                          <a:lnTo>
                            <a:pt x="74556" y="205902"/>
                          </a:lnTo>
                          <a:lnTo>
                            <a:pt x="8122" y="90834"/>
                          </a:lnTo>
                          <a:cubicBezTo>
                            <a:pt x="-8599" y="61873"/>
                            <a:pt x="1324" y="24842"/>
                            <a:pt x="30284" y="8121"/>
                          </a:cubicBezTo>
                          <a:cubicBezTo>
                            <a:pt x="37524" y="3941"/>
                            <a:pt x="45268" y="1426"/>
                            <a:pt x="53074" y="458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289" name="グループ化 288">
                      <a:extLst>
                        <a:ext uri="{FF2B5EF4-FFF2-40B4-BE49-F238E27FC236}">
                          <a16:creationId xmlns:a16="http://schemas.microsoft.com/office/drawing/2014/main" id="{650EA6A9-85F3-45E8-8C5A-2FF9CBFF764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44652" y="3858749"/>
                      <a:ext cx="549812" cy="483777"/>
                      <a:chOff x="458025" y="3477713"/>
                      <a:chExt cx="1521156" cy="1338455"/>
                    </a:xfrm>
                  </p:grpSpPr>
                  <p:grpSp>
                    <p:nvGrpSpPr>
                      <p:cNvPr id="290" name="グループ化 289">
                        <a:extLst>
                          <a:ext uri="{FF2B5EF4-FFF2-40B4-BE49-F238E27FC236}">
                            <a16:creationId xmlns:a16="http://schemas.microsoft.com/office/drawing/2014/main" id="{E55D6551-3E05-4864-9D03-A31CEEF2E958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826495" y="3477713"/>
                        <a:ext cx="1152686" cy="1166748"/>
                        <a:chOff x="798968" y="2934075"/>
                        <a:chExt cx="975141" cy="987038"/>
                      </a:xfrm>
                    </p:grpSpPr>
                    <p:sp>
                      <p:nvSpPr>
                        <p:cNvPr id="301" name="フリーフォーム: 図形 300">
                          <a:extLst>
                            <a:ext uri="{FF2B5EF4-FFF2-40B4-BE49-F238E27FC236}">
                              <a16:creationId xmlns:a16="http://schemas.microsoft.com/office/drawing/2014/main" id="{41DF0DE8-2CCF-4C90-AAC4-B7578F06740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9800000">
                          <a:off x="798968" y="2934075"/>
                          <a:ext cx="385384" cy="829654"/>
                        </a:xfrm>
                        <a:custGeom>
                          <a:avLst/>
                          <a:gdLst>
                            <a:gd name="connsiteX0" fmla="*/ 148419 w 415210"/>
                            <a:gd name="connsiteY0" fmla="*/ 8395 h 899070"/>
                            <a:gd name="connsiteX1" fmla="*/ 213668 w 415210"/>
                            <a:gd name="connsiteY1" fmla="*/ 106834 h 899070"/>
                            <a:gd name="connsiteX2" fmla="*/ 213668 w 415210"/>
                            <a:gd name="connsiteY2" fmla="*/ 439191 h 899070"/>
                            <a:gd name="connsiteX3" fmla="*/ 415210 w 415210"/>
                            <a:gd name="connsiteY3" fmla="*/ 788271 h 899070"/>
                            <a:gd name="connsiteX4" fmla="*/ 223302 w 415210"/>
                            <a:gd name="connsiteY4" fmla="*/ 899070 h 899070"/>
                            <a:gd name="connsiteX5" fmla="*/ 19208 w 415210"/>
                            <a:gd name="connsiteY5" fmla="*/ 545569 h 899070"/>
                            <a:gd name="connsiteX6" fmla="*/ 13837 w 415210"/>
                            <a:gd name="connsiteY6" fmla="*/ 529597 h 899070"/>
                            <a:gd name="connsiteX7" fmla="*/ 8396 w 415210"/>
                            <a:gd name="connsiteY7" fmla="*/ 521526 h 899070"/>
                            <a:gd name="connsiteX8" fmla="*/ 0 w 415210"/>
                            <a:gd name="connsiteY8" fmla="*/ 479941 h 899070"/>
                            <a:gd name="connsiteX9" fmla="*/ 0 w 415210"/>
                            <a:gd name="connsiteY9" fmla="*/ 106834 h 899070"/>
                            <a:gd name="connsiteX10" fmla="*/ 106834 w 415210"/>
                            <a:gd name="connsiteY10" fmla="*/ 0 h 899070"/>
                            <a:gd name="connsiteX11" fmla="*/ 148419 w 415210"/>
                            <a:gd name="connsiteY11" fmla="*/ 8395 h 899070"/>
                            <a:gd name="connsiteX0" fmla="*/ 415210 w 506650"/>
                            <a:gd name="connsiteY0" fmla="*/ 788271 h 899070"/>
                            <a:gd name="connsiteX1" fmla="*/ 223302 w 506650"/>
                            <a:gd name="connsiteY1" fmla="*/ 899070 h 899070"/>
                            <a:gd name="connsiteX2" fmla="*/ 19208 w 506650"/>
                            <a:gd name="connsiteY2" fmla="*/ 545569 h 899070"/>
                            <a:gd name="connsiteX3" fmla="*/ 13837 w 506650"/>
                            <a:gd name="connsiteY3" fmla="*/ 529597 h 899070"/>
                            <a:gd name="connsiteX4" fmla="*/ 8396 w 506650"/>
                            <a:gd name="connsiteY4" fmla="*/ 521526 h 899070"/>
                            <a:gd name="connsiteX5" fmla="*/ 0 w 506650"/>
                            <a:gd name="connsiteY5" fmla="*/ 479941 h 899070"/>
                            <a:gd name="connsiteX6" fmla="*/ 0 w 506650"/>
                            <a:gd name="connsiteY6" fmla="*/ 106834 h 899070"/>
                            <a:gd name="connsiteX7" fmla="*/ 106834 w 506650"/>
                            <a:gd name="connsiteY7" fmla="*/ 0 h 899070"/>
                            <a:gd name="connsiteX8" fmla="*/ 148419 w 506650"/>
                            <a:gd name="connsiteY8" fmla="*/ 8395 h 899070"/>
                            <a:gd name="connsiteX9" fmla="*/ 213668 w 506650"/>
                            <a:gd name="connsiteY9" fmla="*/ 106834 h 899070"/>
                            <a:gd name="connsiteX10" fmla="*/ 213668 w 506650"/>
                            <a:gd name="connsiteY10" fmla="*/ 439191 h 899070"/>
                            <a:gd name="connsiteX11" fmla="*/ 506650 w 506650"/>
                            <a:gd name="connsiteY11" fmla="*/ 879711 h 899070"/>
                            <a:gd name="connsiteX0" fmla="*/ 223302 w 506650"/>
                            <a:gd name="connsiteY0" fmla="*/ 899070 h 899070"/>
                            <a:gd name="connsiteX1" fmla="*/ 19208 w 506650"/>
                            <a:gd name="connsiteY1" fmla="*/ 545569 h 899070"/>
                            <a:gd name="connsiteX2" fmla="*/ 13837 w 506650"/>
                            <a:gd name="connsiteY2" fmla="*/ 529597 h 899070"/>
                            <a:gd name="connsiteX3" fmla="*/ 8396 w 506650"/>
                            <a:gd name="connsiteY3" fmla="*/ 521526 h 899070"/>
                            <a:gd name="connsiteX4" fmla="*/ 0 w 506650"/>
                            <a:gd name="connsiteY4" fmla="*/ 479941 h 899070"/>
                            <a:gd name="connsiteX5" fmla="*/ 0 w 506650"/>
                            <a:gd name="connsiteY5" fmla="*/ 106834 h 899070"/>
                            <a:gd name="connsiteX6" fmla="*/ 106834 w 506650"/>
                            <a:gd name="connsiteY6" fmla="*/ 0 h 899070"/>
                            <a:gd name="connsiteX7" fmla="*/ 148419 w 506650"/>
                            <a:gd name="connsiteY7" fmla="*/ 8395 h 899070"/>
                            <a:gd name="connsiteX8" fmla="*/ 213668 w 506650"/>
                            <a:gd name="connsiteY8" fmla="*/ 106834 h 899070"/>
                            <a:gd name="connsiteX9" fmla="*/ 213668 w 506650"/>
                            <a:gd name="connsiteY9" fmla="*/ 439191 h 899070"/>
                            <a:gd name="connsiteX10" fmla="*/ 506650 w 506650"/>
                            <a:gd name="connsiteY10" fmla="*/ 879711 h 899070"/>
                            <a:gd name="connsiteX0" fmla="*/ 223302 w 405256"/>
                            <a:gd name="connsiteY0" fmla="*/ 899070 h 899070"/>
                            <a:gd name="connsiteX1" fmla="*/ 19208 w 405256"/>
                            <a:gd name="connsiteY1" fmla="*/ 545569 h 899070"/>
                            <a:gd name="connsiteX2" fmla="*/ 13837 w 405256"/>
                            <a:gd name="connsiteY2" fmla="*/ 529597 h 899070"/>
                            <a:gd name="connsiteX3" fmla="*/ 8396 w 405256"/>
                            <a:gd name="connsiteY3" fmla="*/ 521526 h 899070"/>
                            <a:gd name="connsiteX4" fmla="*/ 0 w 405256"/>
                            <a:gd name="connsiteY4" fmla="*/ 479941 h 899070"/>
                            <a:gd name="connsiteX5" fmla="*/ 0 w 405256"/>
                            <a:gd name="connsiteY5" fmla="*/ 106834 h 899070"/>
                            <a:gd name="connsiteX6" fmla="*/ 106834 w 405256"/>
                            <a:gd name="connsiteY6" fmla="*/ 0 h 899070"/>
                            <a:gd name="connsiteX7" fmla="*/ 148419 w 405256"/>
                            <a:gd name="connsiteY7" fmla="*/ 8395 h 899070"/>
                            <a:gd name="connsiteX8" fmla="*/ 213668 w 405256"/>
                            <a:gd name="connsiteY8" fmla="*/ 106834 h 899070"/>
                            <a:gd name="connsiteX9" fmla="*/ 213668 w 405256"/>
                            <a:gd name="connsiteY9" fmla="*/ 439191 h 899070"/>
                            <a:gd name="connsiteX10" fmla="*/ 405256 w 405256"/>
                            <a:gd name="connsiteY10" fmla="*/ 744181 h 899070"/>
                            <a:gd name="connsiteX0" fmla="*/ 223302 w 394682"/>
                            <a:gd name="connsiteY0" fmla="*/ 899070 h 899070"/>
                            <a:gd name="connsiteX1" fmla="*/ 19208 w 394682"/>
                            <a:gd name="connsiteY1" fmla="*/ 545569 h 899070"/>
                            <a:gd name="connsiteX2" fmla="*/ 13837 w 394682"/>
                            <a:gd name="connsiteY2" fmla="*/ 529597 h 899070"/>
                            <a:gd name="connsiteX3" fmla="*/ 8396 w 394682"/>
                            <a:gd name="connsiteY3" fmla="*/ 521526 h 899070"/>
                            <a:gd name="connsiteX4" fmla="*/ 0 w 394682"/>
                            <a:gd name="connsiteY4" fmla="*/ 479941 h 899070"/>
                            <a:gd name="connsiteX5" fmla="*/ 0 w 394682"/>
                            <a:gd name="connsiteY5" fmla="*/ 106834 h 899070"/>
                            <a:gd name="connsiteX6" fmla="*/ 106834 w 394682"/>
                            <a:gd name="connsiteY6" fmla="*/ 0 h 899070"/>
                            <a:gd name="connsiteX7" fmla="*/ 148419 w 394682"/>
                            <a:gd name="connsiteY7" fmla="*/ 8395 h 899070"/>
                            <a:gd name="connsiteX8" fmla="*/ 213668 w 394682"/>
                            <a:gd name="connsiteY8" fmla="*/ 106834 h 899070"/>
                            <a:gd name="connsiteX9" fmla="*/ 213668 w 394682"/>
                            <a:gd name="connsiteY9" fmla="*/ 439191 h 899070"/>
                            <a:gd name="connsiteX10" fmla="*/ 394682 w 394682"/>
                            <a:gd name="connsiteY10" fmla="*/ 730745 h 899070"/>
                            <a:gd name="connsiteX0" fmla="*/ 223302 w 385384"/>
                            <a:gd name="connsiteY0" fmla="*/ 899070 h 899070"/>
                            <a:gd name="connsiteX1" fmla="*/ 19208 w 385384"/>
                            <a:gd name="connsiteY1" fmla="*/ 545569 h 899070"/>
                            <a:gd name="connsiteX2" fmla="*/ 13837 w 385384"/>
                            <a:gd name="connsiteY2" fmla="*/ 529597 h 899070"/>
                            <a:gd name="connsiteX3" fmla="*/ 8396 w 385384"/>
                            <a:gd name="connsiteY3" fmla="*/ 521526 h 899070"/>
                            <a:gd name="connsiteX4" fmla="*/ 0 w 385384"/>
                            <a:gd name="connsiteY4" fmla="*/ 479941 h 899070"/>
                            <a:gd name="connsiteX5" fmla="*/ 0 w 385384"/>
                            <a:gd name="connsiteY5" fmla="*/ 106834 h 899070"/>
                            <a:gd name="connsiteX6" fmla="*/ 106834 w 385384"/>
                            <a:gd name="connsiteY6" fmla="*/ 0 h 899070"/>
                            <a:gd name="connsiteX7" fmla="*/ 148419 w 385384"/>
                            <a:gd name="connsiteY7" fmla="*/ 8395 h 899070"/>
                            <a:gd name="connsiteX8" fmla="*/ 213668 w 385384"/>
                            <a:gd name="connsiteY8" fmla="*/ 106834 h 899070"/>
                            <a:gd name="connsiteX9" fmla="*/ 213668 w 385384"/>
                            <a:gd name="connsiteY9" fmla="*/ 439191 h 899070"/>
                            <a:gd name="connsiteX10" fmla="*/ 385384 w 385384"/>
                            <a:gd name="connsiteY10" fmla="*/ 696048 h 899070"/>
                            <a:gd name="connsiteX0" fmla="*/ 222221 w 385384"/>
                            <a:gd name="connsiteY0" fmla="*/ 810457 h 810457"/>
                            <a:gd name="connsiteX1" fmla="*/ 19208 w 385384"/>
                            <a:gd name="connsiteY1" fmla="*/ 545569 h 810457"/>
                            <a:gd name="connsiteX2" fmla="*/ 13837 w 385384"/>
                            <a:gd name="connsiteY2" fmla="*/ 529597 h 810457"/>
                            <a:gd name="connsiteX3" fmla="*/ 8396 w 385384"/>
                            <a:gd name="connsiteY3" fmla="*/ 521526 h 810457"/>
                            <a:gd name="connsiteX4" fmla="*/ 0 w 385384"/>
                            <a:gd name="connsiteY4" fmla="*/ 479941 h 810457"/>
                            <a:gd name="connsiteX5" fmla="*/ 0 w 385384"/>
                            <a:gd name="connsiteY5" fmla="*/ 106834 h 810457"/>
                            <a:gd name="connsiteX6" fmla="*/ 106834 w 385384"/>
                            <a:gd name="connsiteY6" fmla="*/ 0 h 810457"/>
                            <a:gd name="connsiteX7" fmla="*/ 148419 w 385384"/>
                            <a:gd name="connsiteY7" fmla="*/ 8395 h 810457"/>
                            <a:gd name="connsiteX8" fmla="*/ 213668 w 385384"/>
                            <a:gd name="connsiteY8" fmla="*/ 106834 h 810457"/>
                            <a:gd name="connsiteX9" fmla="*/ 213668 w 385384"/>
                            <a:gd name="connsiteY9" fmla="*/ 439191 h 810457"/>
                            <a:gd name="connsiteX10" fmla="*/ 385384 w 385384"/>
                            <a:gd name="connsiteY10" fmla="*/ 696048 h 810457"/>
                            <a:gd name="connsiteX0" fmla="*/ 222136 w 385384"/>
                            <a:gd name="connsiteY0" fmla="*/ 829654 h 829654"/>
                            <a:gd name="connsiteX1" fmla="*/ 19208 w 385384"/>
                            <a:gd name="connsiteY1" fmla="*/ 545569 h 829654"/>
                            <a:gd name="connsiteX2" fmla="*/ 13837 w 385384"/>
                            <a:gd name="connsiteY2" fmla="*/ 529597 h 829654"/>
                            <a:gd name="connsiteX3" fmla="*/ 8396 w 385384"/>
                            <a:gd name="connsiteY3" fmla="*/ 521526 h 829654"/>
                            <a:gd name="connsiteX4" fmla="*/ 0 w 385384"/>
                            <a:gd name="connsiteY4" fmla="*/ 479941 h 829654"/>
                            <a:gd name="connsiteX5" fmla="*/ 0 w 385384"/>
                            <a:gd name="connsiteY5" fmla="*/ 106834 h 829654"/>
                            <a:gd name="connsiteX6" fmla="*/ 106834 w 385384"/>
                            <a:gd name="connsiteY6" fmla="*/ 0 h 829654"/>
                            <a:gd name="connsiteX7" fmla="*/ 148419 w 385384"/>
                            <a:gd name="connsiteY7" fmla="*/ 8395 h 829654"/>
                            <a:gd name="connsiteX8" fmla="*/ 213668 w 385384"/>
                            <a:gd name="connsiteY8" fmla="*/ 106834 h 829654"/>
                            <a:gd name="connsiteX9" fmla="*/ 213668 w 385384"/>
                            <a:gd name="connsiteY9" fmla="*/ 439191 h 829654"/>
                            <a:gd name="connsiteX10" fmla="*/ 385384 w 385384"/>
                            <a:gd name="connsiteY10" fmla="*/ 696048 h 8296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</a:cxnLst>
                          <a:rect l="l" t="t" r="r" b="b"/>
                          <a:pathLst>
                            <a:path w="385384" h="829654">
                              <a:moveTo>
                                <a:pt x="222136" y="829654"/>
                              </a:moveTo>
                              <a:lnTo>
                                <a:pt x="19208" y="545569"/>
                              </a:lnTo>
                              <a:lnTo>
                                <a:pt x="13837" y="529597"/>
                              </a:lnTo>
                              <a:lnTo>
                                <a:pt x="8396" y="521526"/>
                              </a:lnTo>
                              <a:cubicBezTo>
                                <a:pt x="2989" y="508744"/>
                                <a:pt x="0" y="494692"/>
                                <a:pt x="0" y="479941"/>
                              </a:cubicBezTo>
                              <a:lnTo>
                                <a:pt x="0" y="106834"/>
                              </a:lnTo>
                              <a:cubicBezTo>
                                <a:pt x="0" y="47831"/>
                                <a:pt x="47831" y="0"/>
                                <a:pt x="106834" y="0"/>
                              </a:cubicBezTo>
                              <a:cubicBezTo>
                                <a:pt x="121585" y="0"/>
                                <a:pt x="135637" y="2989"/>
                                <a:pt x="148419" y="8395"/>
                              </a:cubicBezTo>
                              <a:cubicBezTo>
                                <a:pt x="186763" y="24614"/>
                                <a:pt x="213668" y="62582"/>
                                <a:pt x="213668" y="106834"/>
                              </a:cubicBezTo>
                              <a:lnTo>
                                <a:pt x="213668" y="439191"/>
                              </a:lnTo>
                              <a:cubicBezTo>
                                <a:pt x="280849" y="555551"/>
                                <a:pt x="385384" y="696048"/>
                                <a:pt x="385384" y="696048"/>
                              </a:cubicBezTo>
                            </a:path>
                          </a:pathLst>
                        </a:custGeom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302" name="フリーフォーム: 図形 301">
                          <a:extLst>
                            <a:ext uri="{FF2B5EF4-FFF2-40B4-BE49-F238E27FC236}">
                              <a16:creationId xmlns:a16="http://schemas.microsoft.com/office/drawing/2014/main" id="{1E88727B-5BC1-4E9F-A060-CF14A29CD1D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9800000">
                          <a:off x="1326636" y="3000278"/>
                          <a:ext cx="79843" cy="387065"/>
                        </a:xfrm>
                        <a:custGeom>
                          <a:avLst/>
                          <a:gdLst>
                            <a:gd name="connsiteX0" fmla="*/ 22876 w 88125"/>
                            <a:gd name="connsiteY0" fmla="*/ 4618 h 438031"/>
                            <a:gd name="connsiteX1" fmla="*/ 88125 w 88125"/>
                            <a:gd name="connsiteY1" fmla="*/ 103057 h 438031"/>
                            <a:gd name="connsiteX2" fmla="*/ 88125 w 88125"/>
                            <a:gd name="connsiteY2" fmla="*/ 425062 h 438031"/>
                            <a:gd name="connsiteX3" fmla="*/ 51446 w 88125"/>
                            <a:gd name="connsiteY3" fmla="*/ 438031 h 438031"/>
                            <a:gd name="connsiteX4" fmla="*/ 49728 w 88125"/>
                            <a:gd name="connsiteY4" fmla="*/ 435242 h 438031"/>
                            <a:gd name="connsiteX5" fmla="*/ 53619 w 88125"/>
                            <a:gd name="connsiteY5" fmla="*/ 91383 h 438031"/>
                            <a:gd name="connsiteX6" fmla="*/ 14742 w 88125"/>
                            <a:gd name="connsiteY6" fmla="*/ 8944 h 438031"/>
                            <a:gd name="connsiteX7" fmla="*/ 0 w 88125"/>
                            <a:gd name="connsiteY7" fmla="*/ 0 h 43803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88125" h="438031">
                              <a:moveTo>
                                <a:pt x="22876" y="4618"/>
                              </a:moveTo>
                              <a:cubicBezTo>
                                <a:pt x="61220" y="20837"/>
                                <a:pt x="88125" y="58805"/>
                                <a:pt x="88125" y="103057"/>
                              </a:cubicBezTo>
                              <a:lnTo>
                                <a:pt x="88125" y="425062"/>
                              </a:lnTo>
                              <a:lnTo>
                                <a:pt x="51446" y="438031"/>
                              </a:lnTo>
                              <a:lnTo>
                                <a:pt x="49728" y="435242"/>
                              </a:lnTo>
                              <a:lnTo>
                                <a:pt x="53619" y="91383"/>
                              </a:lnTo>
                              <a:cubicBezTo>
                                <a:pt x="53619" y="58194"/>
                                <a:pt x="38485" y="28539"/>
                                <a:pt x="14742" y="8944"/>
                              </a:cubicBezTo>
                              <a:lnTo>
                                <a:pt x="0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FFFFFF">
                            <a:alpha val="40000"/>
                          </a:srgbClr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303" name="フリーフォーム: 図形 302">
                          <a:extLst>
                            <a:ext uri="{FF2B5EF4-FFF2-40B4-BE49-F238E27FC236}">
                              <a16:creationId xmlns:a16="http://schemas.microsoft.com/office/drawing/2014/main" id="{CB680A54-22A1-4953-B18D-6342B7D48F8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9800000">
                          <a:off x="819431" y="2995516"/>
                          <a:ext cx="79843" cy="387065"/>
                        </a:xfrm>
                        <a:custGeom>
                          <a:avLst/>
                          <a:gdLst>
                            <a:gd name="connsiteX0" fmla="*/ 22876 w 88125"/>
                            <a:gd name="connsiteY0" fmla="*/ 4618 h 438031"/>
                            <a:gd name="connsiteX1" fmla="*/ 88125 w 88125"/>
                            <a:gd name="connsiteY1" fmla="*/ 103057 h 438031"/>
                            <a:gd name="connsiteX2" fmla="*/ 88125 w 88125"/>
                            <a:gd name="connsiteY2" fmla="*/ 425062 h 438031"/>
                            <a:gd name="connsiteX3" fmla="*/ 51446 w 88125"/>
                            <a:gd name="connsiteY3" fmla="*/ 438031 h 438031"/>
                            <a:gd name="connsiteX4" fmla="*/ 49728 w 88125"/>
                            <a:gd name="connsiteY4" fmla="*/ 435242 h 438031"/>
                            <a:gd name="connsiteX5" fmla="*/ 53619 w 88125"/>
                            <a:gd name="connsiteY5" fmla="*/ 91383 h 438031"/>
                            <a:gd name="connsiteX6" fmla="*/ 14742 w 88125"/>
                            <a:gd name="connsiteY6" fmla="*/ 8944 h 438031"/>
                            <a:gd name="connsiteX7" fmla="*/ 0 w 88125"/>
                            <a:gd name="connsiteY7" fmla="*/ 0 h 43803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88125" h="438031">
                              <a:moveTo>
                                <a:pt x="22876" y="4618"/>
                              </a:moveTo>
                              <a:cubicBezTo>
                                <a:pt x="61220" y="20837"/>
                                <a:pt x="88125" y="58805"/>
                                <a:pt x="88125" y="103057"/>
                              </a:cubicBezTo>
                              <a:lnTo>
                                <a:pt x="88125" y="425062"/>
                              </a:lnTo>
                              <a:lnTo>
                                <a:pt x="51446" y="438031"/>
                              </a:lnTo>
                              <a:lnTo>
                                <a:pt x="49728" y="435242"/>
                              </a:lnTo>
                              <a:lnTo>
                                <a:pt x="53619" y="91383"/>
                              </a:lnTo>
                              <a:cubicBezTo>
                                <a:pt x="53619" y="58194"/>
                                <a:pt x="38485" y="28539"/>
                                <a:pt x="14742" y="8944"/>
                              </a:cubicBezTo>
                              <a:lnTo>
                                <a:pt x="0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FFFFFF">
                            <a:alpha val="40000"/>
                          </a:srgbClr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304" name="月 303">
                          <a:extLst>
                            <a:ext uri="{FF2B5EF4-FFF2-40B4-BE49-F238E27FC236}">
                              <a16:creationId xmlns:a16="http://schemas.microsoft.com/office/drawing/2014/main" id="{9536ABD0-16EF-4E15-A42E-6440BC5C801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4500000">
                          <a:off x="1478625" y="3625630"/>
                          <a:ext cx="105561" cy="485406"/>
                        </a:xfrm>
                        <a:prstGeom prst="moon">
                          <a:avLst>
                            <a:gd name="adj" fmla="val 38709"/>
                          </a:avLst>
                        </a:prstGeom>
                        <a:solidFill>
                          <a:srgbClr val="000000">
                            <a:alpha val="20000"/>
                          </a:srgbClr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sp>
                    <p:nvSpPr>
                      <p:cNvPr id="291" name="四角形: 角を丸くする 290">
                        <a:extLst>
                          <a:ext uri="{FF2B5EF4-FFF2-40B4-BE49-F238E27FC236}">
                            <a16:creationId xmlns:a16="http://schemas.microsoft.com/office/drawing/2014/main" id="{197E5CEC-5EB2-427D-8804-1470C942D6E0}"/>
                          </a:ext>
                        </a:extLst>
                      </p:cNvPr>
                      <p:cNvSpPr/>
                      <p:nvPr/>
                    </p:nvSpPr>
                    <p:spPr>
                      <a:xfrm rot="900000">
                        <a:off x="1303782" y="4152514"/>
                        <a:ext cx="100880" cy="642819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</a:endParaRPr>
                      </a:p>
                    </p:txBody>
                  </p:sp>
                  <p:sp>
                    <p:nvSpPr>
                      <p:cNvPr id="292" name="四角形: 上の 2 つの角を丸める 109">
                        <a:extLst>
                          <a:ext uri="{FF2B5EF4-FFF2-40B4-BE49-F238E27FC236}">
                            <a16:creationId xmlns:a16="http://schemas.microsoft.com/office/drawing/2014/main" id="{4D7B0364-C57F-4B6E-BDDA-DB8F0D92F022}"/>
                          </a:ext>
                        </a:extLst>
                      </p:cNvPr>
                      <p:cNvSpPr/>
                      <p:nvPr/>
                    </p:nvSpPr>
                    <p:spPr>
                      <a:xfrm rot="12177584">
                        <a:off x="797146" y="4137286"/>
                        <a:ext cx="604156" cy="75574"/>
                      </a:xfrm>
                      <a:custGeom>
                        <a:avLst/>
                        <a:gdLst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473274 w 473274"/>
                          <a:gd name="connsiteY4" fmla="*/ 79078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91305"/>
                          <a:gd name="connsiteX1" fmla="*/ 433735 w 473274"/>
                          <a:gd name="connsiteY1" fmla="*/ 0 h 91305"/>
                          <a:gd name="connsiteX2" fmla="*/ 473274 w 473274"/>
                          <a:gd name="connsiteY2" fmla="*/ 39539 h 91305"/>
                          <a:gd name="connsiteX3" fmla="*/ 473274 w 473274"/>
                          <a:gd name="connsiteY3" fmla="*/ 79078 h 91305"/>
                          <a:gd name="connsiteX4" fmla="*/ 306045 w 473274"/>
                          <a:gd name="connsiteY4" fmla="*/ 91305 h 91305"/>
                          <a:gd name="connsiteX5" fmla="*/ 0 w 473274"/>
                          <a:gd name="connsiteY5" fmla="*/ 79078 h 91305"/>
                          <a:gd name="connsiteX6" fmla="*/ 0 w 473274"/>
                          <a:gd name="connsiteY6" fmla="*/ 79078 h 91305"/>
                          <a:gd name="connsiteX7" fmla="*/ 0 w 473274"/>
                          <a:gd name="connsiteY7" fmla="*/ 39539 h 91305"/>
                          <a:gd name="connsiteX8" fmla="*/ 39539 w 473274"/>
                          <a:gd name="connsiteY8" fmla="*/ 0 h 91305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7422 w 473274"/>
                          <a:gd name="connsiteY4" fmla="*/ 51413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7422 w 473274"/>
                          <a:gd name="connsiteY4" fmla="*/ 51413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5290 w 473274"/>
                          <a:gd name="connsiteY4" fmla="*/ 62661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5290 w 473274"/>
                          <a:gd name="connsiteY4" fmla="*/ 62661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26519 w 473274"/>
                          <a:gd name="connsiteY4" fmla="*/ 66377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65805 w 499540"/>
                          <a:gd name="connsiteY0" fmla="*/ 0 h 79078"/>
                          <a:gd name="connsiteX1" fmla="*/ 460001 w 499540"/>
                          <a:gd name="connsiteY1" fmla="*/ 0 h 79078"/>
                          <a:gd name="connsiteX2" fmla="*/ 499540 w 499540"/>
                          <a:gd name="connsiteY2" fmla="*/ 39539 h 79078"/>
                          <a:gd name="connsiteX3" fmla="*/ 499540 w 499540"/>
                          <a:gd name="connsiteY3" fmla="*/ 79078 h 79078"/>
                          <a:gd name="connsiteX4" fmla="*/ 252785 w 499540"/>
                          <a:gd name="connsiteY4" fmla="*/ 66377 h 79078"/>
                          <a:gd name="connsiteX5" fmla="*/ 26266 w 499540"/>
                          <a:gd name="connsiteY5" fmla="*/ 79078 h 79078"/>
                          <a:gd name="connsiteX6" fmla="*/ 26266 w 499540"/>
                          <a:gd name="connsiteY6" fmla="*/ 79078 h 79078"/>
                          <a:gd name="connsiteX7" fmla="*/ 0 w 499540"/>
                          <a:gd name="connsiteY7" fmla="*/ 31857 h 79078"/>
                          <a:gd name="connsiteX8" fmla="*/ 65805 w 499540"/>
                          <a:gd name="connsiteY8" fmla="*/ 0 h 79078"/>
                          <a:gd name="connsiteX0" fmla="*/ 69239 w 502974"/>
                          <a:gd name="connsiteY0" fmla="*/ 0 h 79078"/>
                          <a:gd name="connsiteX1" fmla="*/ 463435 w 502974"/>
                          <a:gd name="connsiteY1" fmla="*/ 0 h 79078"/>
                          <a:gd name="connsiteX2" fmla="*/ 502974 w 502974"/>
                          <a:gd name="connsiteY2" fmla="*/ 39539 h 79078"/>
                          <a:gd name="connsiteX3" fmla="*/ 502974 w 502974"/>
                          <a:gd name="connsiteY3" fmla="*/ 79078 h 79078"/>
                          <a:gd name="connsiteX4" fmla="*/ 256219 w 502974"/>
                          <a:gd name="connsiteY4" fmla="*/ 66377 h 79078"/>
                          <a:gd name="connsiteX5" fmla="*/ 29700 w 502974"/>
                          <a:gd name="connsiteY5" fmla="*/ 79078 h 79078"/>
                          <a:gd name="connsiteX6" fmla="*/ 29700 w 502974"/>
                          <a:gd name="connsiteY6" fmla="*/ 79078 h 79078"/>
                          <a:gd name="connsiteX7" fmla="*/ 0 w 502974"/>
                          <a:gd name="connsiteY7" fmla="*/ 47255 h 79078"/>
                          <a:gd name="connsiteX8" fmla="*/ 69239 w 502974"/>
                          <a:gd name="connsiteY8" fmla="*/ 0 h 79078"/>
                          <a:gd name="connsiteX0" fmla="*/ 69239 w 502974"/>
                          <a:gd name="connsiteY0" fmla="*/ 0 h 79078"/>
                          <a:gd name="connsiteX1" fmla="*/ 463435 w 502974"/>
                          <a:gd name="connsiteY1" fmla="*/ 0 h 79078"/>
                          <a:gd name="connsiteX2" fmla="*/ 502974 w 502974"/>
                          <a:gd name="connsiteY2" fmla="*/ 39539 h 79078"/>
                          <a:gd name="connsiteX3" fmla="*/ 502974 w 502974"/>
                          <a:gd name="connsiteY3" fmla="*/ 79078 h 79078"/>
                          <a:gd name="connsiteX4" fmla="*/ 256219 w 502974"/>
                          <a:gd name="connsiteY4" fmla="*/ 66377 h 79078"/>
                          <a:gd name="connsiteX5" fmla="*/ 29700 w 502974"/>
                          <a:gd name="connsiteY5" fmla="*/ 79078 h 79078"/>
                          <a:gd name="connsiteX6" fmla="*/ 0 w 502974"/>
                          <a:gd name="connsiteY6" fmla="*/ 47255 h 79078"/>
                          <a:gd name="connsiteX7" fmla="*/ 69239 w 502974"/>
                          <a:gd name="connsiteY7" fmla="*/ 0 h 79078"/>
                          <a:gd name="connsiteX0" fmla="*/ 69239 w 502974"/>
                          <a:gd name="connsiteY0" fmla="*/ 0 h 79278"/>
                          <a:gd name="connsiteX1" fmla="*/ 463435 w 502974"/>
                          <a:gd name="connsiteY1" fmla="*/ 0 h 79278"/>
                          <a:gd name="connsiteX2" fmla="*/ 502974 w 502974"/>
                          <a:gd name="connsiteY2" fmla="*/ 39539 h 79278"/>
                          <a:gd name="connsiteX3" fmla="*/ 502974 w 502974"/>
                          <a:gd name="connsiteY3" fmla="*/ 79078 h 79278"/>
                          <a:gd name="connsiteX4" fmla="*/ 256219 w 502974"/>
                          <a:gd name="connsiteY4" fmla="*/ 66377 h 79278"/>
                          <a:gd name="connsiteX5" fmla="*/ 29700 w 502974"/>
                          <a:gd name="connsiteY5" fmla="*/ 79078 h 79278"/>
                          <a:gd name="connsiteX6" fmla="*/ 0 w 502974"/>
                          <a:gd name="connsiteY6" fmla="*/ 47255 h 79278"/>
                          <a:gd name="connsiteX7" fmla="*/ 69239 w 502974"/>
                          <a:gd name="connsiteY7" fmla="*/ 0 h 7927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502974" h="79278">
                            <a:moveTo>
                              <a:pt x="69239" y="0"/>
                            </a:moveTo>
                            <a:lnTo>
                              <a:pt x="463435" y="0"/>
                            </a:lnTo>
                            <a:cubicBezTo>
                              <a:pt x="485272" y="0"/>
                              <a:pt x="502974" y="17702"/>
                              <a:pt x="502974" y="39539"/>
                            </a:cubicBezTo>
                            <a:lnTo>
                              <a:pt x="502974" y="79078"/>
                            </a:lnTo>
                            <a:cubicBezTo>
                              <a:pt x="424357" y="69856"/>
                              <a:pt x="424546" y="64197"/>
                              <a:pt x="256219" y="66377"/>
                            </a:cubicBezTo>
                            <a:cubicBezTo>
                              <a:pt x="87892" y="68557"/>
                              <a:pt x="71127" y="80995"/>
                              <a:pt x="29700" y="79078"/>
                            </a:cubicBezTo>
                            <a:cubicBezTo>
                              <a:pt x="-11727" y="77161"/>
                              <a:pt x="9900" y="57863"/>
                              <a:pt x="0" y="47255"/>
                            </a:cubicBezTo>
                            <a:cubicBezTo>
                              <a:pt x="0" y="25418"/>
                              <a:pt x="47402" y="0"/>
                              <a:pt x="69239" y="0"/>
                            </a:cubicBezTo>
                            <a:close/>
                          </a:path>
                        </a:pathLst>
                      </a:custGeom>
                      <a:solidFill>
                        <a:srgbClr val="000000">
                          <a:alpha val="2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93" name="フリーフォーム: 図形 292">
                        <a:extLst>
                          <a:ext uri="{FF2B5EF4-FFF2-40B4-BE49-F238E27FC236}">
                            <a16:creationId xmlns:a16="http://schemas.microsoft.com/office/drawing/2014/main" id="{9D360EBE-E642-4CB1-9E80-C70939A48997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615624" y="3482004"/>
                        <a:ext cx="605299" cy="1198185"/>
                      </a:xfrm>
                      <a:custGeom>
                        <a:avLst/>
                        <a:gdLst>
                          <a:gd name="connsiteX0" fmla="*/ 153926 w 525860"/>
                          <a:gd name="connsiteY0" fmla="*/ 8707 h 1084373"/>
                          <a:gd name="connsiteX1" fmla="*/ 221596 w 525860"/>
                          <a:gd name="connsiteY1" fmla="*/ 110798 h 1084373"/>
                          <a:gd name="connsiteX2" fmla="*/ 221596 w 525860"/>
                          <a:gd name="connsiteY2" fmla="*/ 446574 h 1084373"/>
                          <a:gd name="connsiteX3" fmla="*/ 525860 w 525860"/>
                          <a:gd name="connsiteY3" fmla="*/ 973575 h 1084373"/>
                          <a:gd name="connsiteX4" fmla="*/ 333952 w 525860"/>
                          <a:gd name="connsiteY4" fmla="*/ 1084373 h 1084373"/>
                          <a:gd name="connsiteX5" fmla="*/ 24707 w 525860"/>
                          <a:gd name="connsiteY5" fmla="*/ 548745 h 1084373"/>
                          <a:gd name="connsiteX6" fmla="*/ 20743 w 525860"/>
                          <a:gd name="connsiteY6" fmla="*/ 536956 h 1084373"/>
                          <a:gd name="connsiteX7" fmla="*/ 8707 w 525860"/>
                          <a:gd name="connsiteY7" fmla="*/ 519105 h 1084373"/>
                          <a:gd name="connsiteX8" fmla="*/ 0 w 525860"/>
                          <a:gd name="connsiteY8" fmla="*/ 475977 h 1084373"/>
                          <a:gd name="connsiteX9" fmla="*/ 0 w 525860"/>
                          <a:gd name="connsiteY9" fmla="*/ 110798 h 1084373"/>
                          <a:gd name="connsiteX10" fmla="*/ 110798 w 525860"/>
                          <a:gd name="connsiteY10" fmla="*/ 0 h 1084373"/>
                          <a:gd name="connsiteX11" fmla="*/ 153926 w 525860"/>
                          <a:gd name="connsiteY11" fmla="*/ 8707 h 1084373"/>
                          <a:gd name="connsiteX0" fmla="*/ 525860 w 617300"/>
                          <a:gd name="connsiteY0" fmla="*/ 973575 h 1084373"/>
                          <a:gd name="connsiteX1" fmla="*/ 333952 w 617300"/>
                          <a:gd name="connsiteY1" fmla="*/ 1084373 h 1084373"/>
                          <a:gd name="connsiteX2" fmla="*/ 24707 w 617300"/>
                          <a:gd name="connsiteY2" fmla="*/ 548745 h 1084373"/>
                          <a:gd name="connsiteX3" fmla="*/ 20743 w 617300"/>
                          <a:gd name="connsiteY3" fmla="*/ 536956 h 1084373"/>
                          <a:gd name="connsiteX4" fmla="*/ 8707 w 617300"/>
                          <a:gd name="connsiteY4" fmla="*/ 519105 h 1084373"/>
                          <a:gd name="connsiteX5" fmla="*/ 0 w 617300"/>
                          <a:gd name="connsiteY5" fmla="*/ 475977 h 1084373"/>
                          <a:gd name="connsiteX6" fmla="*/ 0 w 617300"/>
                          <a:gd name="connsiteY6" fmla="*/ 110798 h 1084373"/>
                          <a:gd name="connsiteX7" fmla="*/ 110798 w 617300"/>
                          <a:gd name="connsiteY7" fmla="*/ 0 h 1084373"/>
                          <a:gd name="connsiteX8" fmla="*/ 153926 w 617300"/>
                          <a:gd name="connsiteY8" fmla="*/ 8707 h 1084373"/>
                          <a:gd name="connsiteX9" fmla="*/ 221596 w 617300"/>
                          <a:gd name="connsiteY9" fmla="*/ 110798 h 1084373"/>
                          <a:gd name="connsiteX10" fmla="*/ 221596 w 617300"/>
                          <a:gd name="connsiteY10" fmla="*/ 446574 h 1084373"/>
                          <a:gd name="connsiteX11" fmla="*/ 617300 w 617300"/>
                          <a:gd name="connsiteY11" fmla="*/ 1065015 h 1084373"/>
                          <a:gd name="connsiteX0" fmla="*/ 333952 w 617300"/>
                          <a:gd name="connsiteY0" fmla="*/ 1084373 h 1084373"/>
                          <a:gd name="connsiteX1" fmla="*/ 24707 w 617300"/>
                          <a:gd name="connsiteY1" fmla="*/ 548745 h 1084373"/>
                          <a:gd name="connsiteX2" fmla="*/ 20743 w 617300"/>
                          <a:gd name="connsiteY2" fmla="*/ 536956 h 1084373"/>
                          <a:gd name="connsiteX3" fmla="*/ 8707 w 617300"/>
                          <a:gd name="connsiteY3" fmla="*/ 519105 h 1084373"/>
                          <a:gd name="connsiteX4" fmla="*/ 0 w 617300"/>
                          <a:gd name="connsiteY4" fmla="*/ 475977 h 1084373"/>
                          <a:gd name="connsiteX5" fmla="*/ 0 w 617300"/>
                          <a:gd name="connsiteY5" fmla="*/ 110798 h 1084373"/>
                          <a:gd name="connsiteX6" fmla="*/ 110798 w 617300"/>
                          <a:gd name="connsiteY6" fmla="*/ 0 h 1084373"/>
                          <a:gd name="connsiteX7" fmla="*/ 153926 w 617300"/>
                          <a:gd name="connsiteY7" fmla="*/ 8707 h 1084373"/>
                          <a:gd name="connsiteX8" fmla="*/ 221596 w 617300"/>
                          <a:gd name="connsiteY8" fmla="*/ 110798 h 1084373"/>
                          <a:gd name="connsiteX9" fmla="*/ 221596 w 617300"/>
                          <a:gd name="connsiteY9" fmla="*/ 446574 h 1084373"/>
                          <a:gd name="connsiteX10" fmla="*/ 617300 w 617300"/>
                          <a:gd name="connsiteY10" fmla="*/ 1065015 h 1084373"/>
                          <a:gd name="connsiteX0" fmla="*/ 333952 w 523729"/>
                          <a:gd name="connsiteY0" fmla="*/ 1084373 h 1084373"/>
                          <a:gd name="connsiteX1" fmla="*/ 24707 w 523729"/>
                          <a:gd name="connsiteY1" fmla="*/ 548745 h 1084373"/>
                          <a:gd name="connsiteX2" fmla="*/ 20743 w 523729"/>
                          <a:gd name="connsiteY2" fmla="*/ 536956 h 1084373"/>
                          <a:gd name="connsiteX3" fmla="*/ 8707 w 523729"/>
                          <a:gd name="connsiteY3" fmla="*/ 519105 h 1084373"/>
                          <a:gd name="connsiteX4" fmla="*/ 0 w 523729"/>
                          <a:gd name="connsiteY4" fmla="*/ 475977 h 1084373"/>
                          <a:gd name="connsiteX5" fmla="*/ 0 w 523729"/>
                          <a:gd name="connsiteY5" fmla="*/ 110798 h 1084373"/>
                          <a:gd name="connsiteX6" fmla="*/ 110798 w 523729"/>
                          <a:gd name="connsiteY6" fmla="*/ 0 h 1084373"/>
                          <a:gd name="connsiteX7" fmla="*/ 153926 w 523729"/>
                          <a:gd name="connsiteY7" fmla="*/ 8707 h 1084373"/>
                          <a:gd name="connsiteX8" fmla="*/ 221596 w 523729"/>
                          <a:gd name="connsiteY8" fmla="*/ 110798 h 1084373"/>
                          <a:gd name="connsiteX9" fmla="*/ 221596 w 523729"/>
                          <a:gd name="connsiteY9" fmla="*/ 446574 h 1084373"/>
                          <a:gd name="connsiteX10" fmla="*/ 523729 w 523729"/>
                          <a:gd name="connsiteY10" fmla="*/ 941335 h 1084373"/>
                          <a:gd name="connsiteX0" fmla="*/ 353313 w 523729"/>
                          <a:gd name="connsiteY0" fmla="*/ 1069888 h 1069888"/>
                          <a:gd name="connsiteX1" fmla="*/ 24707 w 523729"/>
                          <a:gd name="connsiteY1" fmla="*/ 548745 h 1069888"/>
                          <a:gd name="connsiteX2" fmla="*/ 20743 w 523729"/>
                          <a:gd name="connsiteY2" fmla="*/ 536956 h 1069888"/>
                          <a:gd name="connsiteX3" fmla="*/ 8707 w 523729"/>
                          <a:gd name="connsiteY3" fmla="*/ 519105 h 1069888"/>
                          <a:gd name="connsiteX4" fmla="*/ 0 w 523729"/>
                          <a:gd name="connsiteY4" fmla="*/ 475977 h 1069888"/>
                          <a:gd name="connsiteX5" fmla="*/ 0 w 523729"/>
                          <a:gd name="connsiteY5" fmla="*/ 110798 h 1069888"/>
                          <a:gd name="connsiteX6" fmla="*/ 110798 w 523729"/>
                          <a:gd name="connsiteY6" fmla="*/ 0 h 1069888"/>
                          <a:gd name="connsiteX7" fmla="*/ 153926 w 523729"/>
                          <a:gd name="connsiteY7" fmla="*/ 8707 h 1069888"/>
                          <a:gd name="connsiteX8" fmla="*/ 221596 w 523729"/>
                          <a:gd name="connsiteY8" fmla="*/ 110798 h 1069888"/>
                          <a:gd name="connsiteX9" fmla="*/ 221596 w 523729"/>
                          <a:gd name="connsiteY9" fmla="*/ 446574 h 1069888"/>
                          <a:gd name="connsiteX10" fmla="*/ 523729 w 523729"/>
                          <a:gd name="connsiteY10" fmla="*/ 941335 h 1069888"/>
                          <a:gd name="connsiteX0" fmla="*/ 353313 w 531241"/>
                          <a:gd name="connsiteY0" fmla="*/ 1069888 h 1069888"/>
                          <a:gd name="connsiteX1" fmla="*/ 24707 w 531241"/>
                          <a:gd name="connsiteY1" fmla="*/ 548745 h 1069888"/>
                          <a:gd name="connsiteX2" fmla="*/ 20743 w 531241"/>
                          <a:gd name="connsiteY2" fmla="*/ 536956 h 1069888"/>
                          <a:gd name="connsiteX3" fmla="*/ 8707 w 531241"/>
                          <a:gd name="connsiteY3" fmla="*/ 519105 h 1069888"/>
                          <a:gd name="connsiteX4" fmla="*/ 0 w 531241"/>
                          <a:gd name="connsiteY4" fmla="*/ 475977 h 1069888"/>
                          <a:gd name="connsiteX5" fmla="*/ 0 w 531241"/>
                          <a:gd name="connsiteY5" fmla="*/ 110798 h 1069888"/>
                          <a:gd name="connsiteX6" fmla="*/ 110798 w 531241"/>
                          <a:gd name="connsiteY6" fmla="*/ 0 h 1069888"/>
                          <a:gd name="connsiteX7" fmla="*/ 153926 w 531241"/>
                          <a:gd name="connsiteY7" fmla="*/ 8707 h 1069888"/>
                          <a:gd name="connsiteX8" fmla="*/ 221596 w 531241"/>
                          <a:gd name="connsiteY8" fmla="*/ 110798 h 1069888"/>
                          <a:gd name="connsiteX9" fmla="*/ 221596 w 531241"/>
                          <a:gd name="connsiteY9" fmla="*/ 446574 h 1069888"/>
                          <a:gd name="connsiteX10" fmla="*/ 531241 w 531241"/>
                          <a:gd name="connsiteY10" fmla="*/ 934674 h 1069888"/>
                          <a:gd name="connsiteX0" fmla="*/ 353313 w 512067"/>
                          <a:gd name="connsiteY0" fmla="*/ 1069888 h 1069888"/>
                          <a:gd name="connsiteX1" fmla="*/ 24707 w 512067"/>
                          <a:gd name="connsiteY1" fmla="*/ 548745 h 1069888"/>
                          <a:gd name="connsiteX2" fmla="*/ 20743 w 512067"/>
                          <a:gd name="connsiteY2" fmla="*/ 536956 h 1069888"/>
                          <a:gd name="connsiteX3" fmla="*/ 8707 w 512067"/>
                          <a:gd name="connsiteY3" fmla="*/ 519105 h 1069888"/>
                          <a:gd name="connsiteX4" fmla="*/ 0 w 512067"/>
                          <a:gd name="connsiteY4" fmla="*/ 475977 h 1069888"/>
                          <a:gd name="connsiteX5" fmla="*/ 0 w 512067"/>
                          <a:gd name="connsiteY5" fmla="*/ 110798 h 1069888"/>
                          <a:gd name="connsiteX6" fmla="*/ 110798 w 512067"/>
                          <a:gd name="connsiteY6" fmla="*/ 0 h 1069888"/>
                          <a:gd name="connsiteX7" fmla="*/ 153926 w 512067"/>
                          <a:gd name="connsiteY7" fmla="*/ 8707 h 1069888"/>
                          <a:gd name="connsiteX8" fmla="*/ 221596 w 512067"/>
                          <a:gd name="connsiteY8" fmla="*/ 110798 h 1069888"/>
                          <a:gd name="connsiteX9" fmla="*/ 221596 w 512067"/>
                          <a:gd name="connsiteY9" fmla="*/ 446574 h 1069888"/>
                          <a:gd name="connsiteX10" fmla="*/ 512067 w 512067"/>
                          <a:gd name="connsiteY10" fmla="*/ 863111 h 1069888"/>
                          <a:gd name="connsiteX0" fmla="*/ 314068 w 512067"/>
                          <a:gd name="connsiteY0" fmla="*/ 994987 h 994987"/>
                          <a:gd name="connsiteX1" fmla="*/ 24707 w 512067"/>
                          <a:gd name="connsiteY1" fmla="*/ 548745 h 994987"/>
                          <a:gd name="connsiteX2" fmla="*/ 20743 w 512067"/>
                          <a:gd name="connsiteY2" fmla="*/ 536956 h 994987"/>
                          <a:gd name="connsiteX3" fmla="*/ 8707 w 512067"/>
                          <a:gd name="connsiteY3" fmla="*/ 519105 h 994987"/>
                          <a:gd name="connsiteX4" fmla="*/ 0 w 512067"/>
                          <a:gd name="connsiteY4" fmla="*/ 475977 h 994987"/>
                          <a:gd name="connsiteX5" fmla="*/ 0 w 512067"/>
                          <a:gd name="connsiteY5" fmla="*/ 110798 h 994987"/>
                          <a:gd name="connsiteX6" fmla="*/ 110798 w 512067"/>
                          <a:gd name="connsiteY6" fmla="*/ 0 h 994987"/>
                          <a:gd name="connsiteX7" fmla="*/ 153926 w 512067"/>
                          <a:gd name="connsiteY7" fmla="*/ 8707 h 994987"/>
                          <a:gd name="connsiteX8" fmla="*/ 221596 w 512067"/>
                          <a:gd name="connsiteY8" fmla="*/ 110798 h 994987"/>
                          <a:gd name="connsiteX9" fmla="*/ 221596 w 512067"/>
                          <a:gd name="connsiteY9" fmla="*/ 446574 h 994987"/>
                          <a:gd name="connsiteX10" fmla="*/ 512067 w 512067"/>
                          <a:gd name="connsiteY10" fmla="*/ 863111 h 994987"/>
                          <a:gd name="connsiteX0" fmla="*/ 322551 w 512067"/>
                          <a:gd name="connsiteY0" fmla="*/ 1013633 h 1013633"/>
                          <a:gd name="connsiteX1" fmla="*/ 24707 w 512067"/>
                          <a:gd name="connsiteY1" fmla="*/ 548745 h 1013633"/>
                          <a:gd name="connsiteX2" fmla="*/ 20743 w 512067"/>
                          <a:gd name="connsiteY2" fmla="*/ 536956 h 1013633"/>
                          <a:gd name="connsiteX3" fmla="*/ 8707 w 512067"/>
                          <a:gd name="connsiteY3" fmla="*/ 519105 h 1013633"/>
                          <a:gd name="connsiteX4" fmla="*/ 0 w 512067"/>
                          <a:gd name="connsiteY4" fmla="*/ 475977 h 1013633"/>
                          <a:gd name="connsiteX5" fmla="*/ 0 w 512067"/>
                          <a:gd name="connsiteY5" fmla="*/ 110798 h 1013633"/>
                          <a:gd name="connsiteX6" fmla="*/ 110798 w 512067"/>
                          <a:gd name="connsiteY6" fmla="*/ 0 h 1013633"/>
                          <a:gd name="connsiteX7" fmla="*/ 153926 w 512067"/>
                          <a:gd name="connsiteY7" fmla="*/ 8707 h 1013633"/>
                          <a:gd name="connsiteX8" fmla="*/ 221596 w 512067"/>
                          <a:gd name="connsiteY8" fmla="*/ 110798 h 1013633"/>
                          <a:gd name="connsiteX9" fmla="*/ 221596 w 512067"/>
                          <a:gd name="connsiteY9" fmla="*/ 446574 h 1013633"/>
                          <a:gd name="connsiteX10" fmla="*/ 512067 w 512067"/>
                          <a:gd name="connsiteY10" fmla="*/ 863111 h 1013633"/>
                          <a:gd name="connsiteX0" fmla="*/ 322551 w 512067"/>
                          <a:gd name="connsiteY0" fmla="*/ 1013633 h 1013633"/>
                          <a:gd name="connsiteX1" fmla="*/ 24707 w 512067"/>
                          <a:gd name="connsiteY1" fmla="*/ 548745 h 1013633"/>
                          <a:gd name="connsiteX2" fmla="*/ 20743 w 512067"/>
                          <a:gd name="connsiteY2" fmla="*/ 536956 h 1013633"/>
                          <a:gd name="connsiteX3" fmla="*/ 8707 w 512067"/>
                          <a:gd name="connsiteY3" fmla="*/ 519105 h 1013633"/>
                          <a:gd name="connsiteX4" fmla="*/ 0 w 512067"/>
                          <a:gd name="connsiteY4" fmla="*/ 475977 h 1013633"/>
                          <a:gd name="connsiteX5" fmla="*/ 0 w 512067"/>
                          <a:gd name="connsiteY5" fmla="*/ 110798 h 1013633"/>
                          <a:gd name="connsiteX6" fmla="*/ 110798 w 512067"/>
                          <a:gd name="connsiteY6" fmla="*/ 0 h 1013633"/>
                          <a:gd name="connsiteX7" fmla="*/ 153926 w 512067"/>
                          <a:gd name="connsiteY7" fmla="*/ 8707 h 1013633"/>
                          <a:gd name="connsiteX8" fmla="*/ 221596 w 512067"/>
                          <a:gd name="connsiteY8" fmla="*/ 110798 h 1013633"/>
                          <a:gd name="connsiteX9" fmla="*/ 221596 w 512067"/>
                          <a:gd name="connsiteY9" fmla="*/ 446574 h 1013633"/>
                          <a:gd name="connsiteX10" fmla="*/ 512067 w 512067"/>
                          <a:gd name="connsiteY10" fmla="*/ 863111 h 101363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512067" h="1013633">
                            <a:moveTo>
                              <a:pt x="322551" y="1013633"/>
                            </a:moveTo>
                            <a:lnTo>
                              <a:pt x="24707" y="548745"/>
                            </a:lnTo>
                            <a:lnTo>
                              <a:pt x="20743" y="536956"/>
                            </a:lnTo>
                            <a:lnTo>
                              <a:pt x="8707" y="519105"/>
                            </a:lnTo>
                            <a:cubicBezTo>
                              <a:pt x="3100" y="505849"/>
                              <a:pt x="0" y="491275"/>
                              <a:pt x="0" y="475977"/>
                            </a:cubicBezTo>
                            <a:lnTo>
                              <a:pt x="0" y="110798"/>
                            </a:lnTo>
                            <a:cubicBezTo>
                              <a:pt x="0" y="49606"/>
                              <a:pt x="49606" y="0"/>
                              <a:pt x="110798" y="0"/>
                            </a:cubicBezTo>
                            <a:cubicBezTo>
                              <a:pt x="126096" y="0"/>
                              <a:pt x="140670" y="3100"/>
                              <a:pt x="153926" y="8707"/>
                            </a:cubicBezTo>
                            <a:cubicBezTo>
                              <a:pt x="193693" y="25527"/>
                              <a:pt x="221596" y="64904"/>
                              <a:pt x="221596" y="110798"/>
                            </a:cubicBezTo>
                            <a:lnTo>
                              <a:pt x="221596" y="446574"/>
                            </a:lnTo>
                            <a:cubicBezTo>
                              <a:pt x="274906" y="596789"/>
                              <a:pt x="512067" y="863111"/>
                              <a:pt x="512067" y="863111"/>
                            </a:cubicBezTo>
                          </a:path>
                        </a:pathLst>
                      </a:cu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94" name="フリーフォーム: 図形 293">
                        <a:extLst>
                          <a:ext uri="{FF2B5EF4-FFF2-40B4-BE49-F238E27FC236}">
                            <a16:creationId xmlns:a16="http://schemas.microsoft.com/office/drawing/2014/main" id="{FD37E644-F480-4273-B80C-73950B1FF1D4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600166" y="3601008"/>
                        <a:ext cx="94380" cy="457538"/>
                      </a:xfrm>
                      <a:custGeom>
                        <a:avLst/>
                        <a:gdLst>
                          <a:gd name="connsiteX0" fmla="*/ 22876 w 88125"/>
                          <a:gd name="connsiteY0" fmla="*/ 4618 h 438031"/>
                          <a:gd name="connsiteX1" fmla="*/ 88125 w 88125"/>
                          <a:gd name="connsiteY1" fmla="*/ 103057 h 438031"/>
                          <a:gd name="connsiteX2" fmla="*/ 88125 w 88125"/>
                          <a:gd name="connsiteY2" fmla="*/ 425062 h 438031"/>
                          <a:gd name="connsiteX3" fmla="*/ 51446 w 88125"/>
                          <a:gd name="connsiteY3" fmla="*/ 438031 h 438031"/>
                          <a:gd name="connsiteX4" fmla="*/ 49728 w 88125"/>
                          <a:gd name="connsiteY4" fmla="*/ 435242 h 438031"/>
                          <a:gd name="connsiteX5" fmla="*/ 53619 w 88125"/>
                          <a:gd name="connsiteY5" fmla="*/ 91383 h 438031"/>
                          <a:gd name="connsiteX6" fmla="*/ 14742 w 88125"/>
                          <a:gd name="connsiteY6" fmla="*/ 8944 h 438031"/>
                          <a:gd name="connsiteX7" fmla="*/ 0 w 88125"/>
                          <a:gd name="connsiteY7" fmla="*/ 0 h 4380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88125" h="438031">
                            <a:moveTo>
                              <a:pt x="22876" y="4618"/>
                            </a:moveTo>
                            <a:cubicBezTo>
                              <a:pt x="61220" y="20837"/>
                              <a:pt x="88125" y="58805"/>
                              <a:pt x="88125" y="103057"/>
                            </a:cubicBezTo>
                            <a:lnTo>
                              <a:pt x="88125" y="425062"/>
                            </a:lnTo>
                            <a:lnTo>
                              <a:pt x="51446" y="438031"/>
                            </a:lnTo>
                            <a:lnTo>
                              <a:pt x="49728" y="435242"/>
                            </a:lnTo>
                            <a:lnTo>
                              <a:pt x="53619" y="91383"/>
                            </a:lnTo>
                            <a:cubicBezTo>
                              <a:pt x="53619" y="58194"/>
                              <a:pt x="38485" y="28539"/>
                              <a:pt x="14742" y="8944"/>
                            </a:cubicBez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FFFFFF">
                          <a:alpha val="4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95" name="四角形: 上の 2 つの角を丸める 109">
                        <a:extLst>
                          <a:ext uri="{FF2B5EF4-FFF2-40B4-BE49-F238E27FC236}">
                            <a16:creationId xmlns:a16="http://schemas.microsoft.com/office/drawing/2014/main" id="{4D1E259F-9884-41BB-BF5E-3DF0CF7E1924}"/>
                          </a:ext>
                        </a:extLst>
                      </p:cNvPr>
                      <p:cNvSpPr/>
                      <p:nvPr/>
                    </p:nvSpPr>
                    <p:spPr>
                      <a:xfrm rot="12177584">
                        <a:off x="806525" y="4318275"/>
                        <a:ext cx="535643" cy="79176"/>
                      </a:xfrm>
                      <a:custGeom>
                        <a:avLst/>
                        <a:gdLst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473274 w 473274"/>
                          <a:gd name="connsiteY4" fmla="*/ 79078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91305"/>
                          <a:gd name="connsiteX1" fmla="*/ 433735 w 473274"/>
                          <a:gd name="connsiteY1" fmla="*/ 0 h 91305"/>
                          <a:gd name="connsiteX2" fmla="*/ 473274 w 473274"/>
                          <a:gd name="connsiteY2" fmla="*/ 39539 h 91305"/>
                          <a:gd name="connsiteX3" fmla="*/ 473274 w 473274"/>
                          <a:gd name="connsiteY3" fmla="*/ 79078 h 91305"/>
                          <a:gd name="connsiteX4" fmla="*/ 306045 w 473274"/>
                          <a:gd name="connsiteY4" fmla="*/ 91305 h 91305"/>
                          <a:gd name="connsiteX5" fmla="*/ 0 w 473274"/>
                          <a:gd name="connsiteY5" fmla="*/ 79078 h 91305"/>
                          <a:gd name="connsiteX6" fmla="*/ 0 w 473274"/>
                          <a:gd name="connsiteY6" fmla="*/ 79078 h 91305"/>
                          <a:gd name="connsiteX7" fmla="*/ 0 w 473274"/>
                          <a:gd name="connsiteY7" fmla="*/ 39539 h 91305"/>
                          <a:gd name="connsiteX8" fmla="*/ 39539 w 473274"/>
                          <a:gd name="connsiteY8" fmla="*/ 0 h 91305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7422 w 473274"/>
                          <a:gd name="connsiteY4" fmla="*/ 51413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7422 w 473274"/>
                          <a:gd name="connsiteY4" fmla="*/ 51413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5290 w 473274"/>
                          <a:gd name="connsiteY4" fmla="*/ 62661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5290 w 473274"/>
                          <a:gd name="connsiteY4" fmla="*/ 62661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26519 w 473274"/>
                          <a:gd name="connsiteY4" fmla="*/ 66377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51272 w 485007"/>
                          <a:gd name="connsiteY0" fmla="*/ 0 h 79078"/>
                          <a:gd name="connsiteX1" fmla="*/ 445468 w 485007"/>
                          <a:gd name="connsiteY1" fmla="*/ 0 h 79078"/>
                          <a:gd name="connsiteX2" fmla="*/ 485007 w 485007"/>
                          <a:gd name="connsiteY2" fmla="*/ 39539 h 79078"/>
                          <a:gd name="connsiteX3" fmla="*/ 485007 w 485007"/>
                          <a:gd name="connsiteY3" fmla="*/ 79078 h 79078"/>
                          <a:gd name="connsiteX4" fmla="*/ 238252 w 485007"/>
                          <a:gd name="connsiteY4" fmla="*/ 66377 h 79078"/>
                          <a:gd name="connsiteX5" fmla="*/ 11733 w 485007"/>
                          <a:gd name="connsiteY5" fmla="*/ 79078 h 79078"/>
                          <a:gd name="connsiteX6" fmla="*/ 11733 w 485007"/>
                          <a:gd name="connsiteY6" fmla="*/ 79078 h 79078"/>
                          <a:gd name="connsiteX7" fmla="*/ 0 w 485007"/>
                          <a:gd name="connsiteY7" fmla="*/ 39808 h 79078"/>
                          <a:gd name="connsiteX8" fmla="*/ 51272 w 485007"/>
                          <a:gd name="connsiteY8" fmla="*/ 0 h 79078"/>
                          <a:gd name="connsiteX0" fmla="*/ 51272 w 485007"/>
                          <a:gd name="connsiteY0" fmla="*/ 0 h 79078"/>
                          <a:gd name="connsiteX1" fmla="*/ 445468 w 485007"/>
                          <a:gd name="connsiteY1" fmla="*/ 0 h 79078"/>
                          <a:gd name="connsiteX2" fmla="*/ 485007 w 485007"/>
                          <a:gd name="connsiteY2" fmla="*/ 39539 h 79078"/>
                          <a:gd name="connsiteX3" fmla="*/ 485007 w 485007"/>
                          <a:gd name="connsiteY3" fmla="*/ 79078 h 79078"/>
                          <a:gd name="connsiteX4" fmla="*/ 238252 w 485007"/>
                          <a:gd name="connsiteY4" fmla="*/ 66377 h 79078"/>
                          <a:gd name="connsiteX5" fmla="*/ 11733 w 485007"/>
                          <a:gd name="connsiteY5" fmla="*/ 79078 h 79078"/>
                          <a:gd name="connsiteX6" fmla="*/ 0 w 485007"/>
                          <a:gd name="connsiteY6" fmla="*/ 39808 h 79078"/>
                          <a:gd name="connsiteX7" fmla="*/ 51272 w 485007"/>
                          <a:gd name="connsiteY7" fmla="*/ 0 h 79078"/>
                          <a:gd name="connsiteX0" fmla="*/ 56437 w 490172"/>
                          <a:gd name="connsiteY0" fmla="*/ 0 h 82055"/>
                          <a:gd name="connsiteX1" fmla="*/ 450633 w 490172"/>
                          <a:gd name="connsiteY1" fmla="*/ 0 h 82055"/>
                          <a:gd name="connsiteX2" fmla="*/ 490172 w 490172"/>
                          <a:gd name="connsiteY2" fmla="*/ 39539 h 82055"/>
                          <a:gd name="connsiteX3" fmla="*/ 490172 w 490172"/>
                          <a:gd name="connsiteY3" fmla="*/ 79078 h 82055"/>
                          <a:gd name="connsiteX4" fmla="*/ 243417 w 490172"/>
                          <a:gd name="connsiteY4" fmla="*/ 66377 h 82055"/>
                          <a:gd name="connsiteX5" fmla="*/ 16898 w 490172"/>
                          <a:gd name="connsiteY5" fmla="*/ 79078 h 82055"/>
                          <a:gd name="connsiteX6" fmla="*/ 5165 w 490172"/>
                          <a:gd name="connsiteY6" fmla="*/ 39808 h 82055"/>
                          <a:gd name="connsiteX7" fmla="*/ 56437 w 490172"/>
                          <a:gd name="connsiteY7" fmla="*/ 0 h 8205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490172" h="82055">
                            <a:moveTo>
                              <a:pt x="56437" y="0"/>
                            </a:moveTo>
                            <a:lnTo>
                              <a:pt x="450633" y="0"/>
                            </a:lnTo>
                            <a:cubicBezTo>
                              <a:pt x="472470" y="0"/>
                              <a:pt x="490172" y="17702"/>
                              <a:pt x="490172" y="39539"/>
                            </a:cubicBezTo>
                            <a:lnTo>
                              <a:pt x="490172" y="79078"/>
                            </a:lnTo>
                            <a:cubicBezTo>
                              <a:pt x="411555" y="69856"/>
                              <a:pt x="411744" y="64197"/>
                              <a:pt x="243417" y="66377"/>
                            </a:cubicBezTo>
                            <a:cubicBezTo>
                              <a:pt x="75090" y="68557"/>
                              <a:pt x="49040" y="89726"/>
                              <a:pt x="16898" y="79078"/>
                            </a:cubicBezTo>
                            <a:cubicBezTo>
                              <a:pt x="-15244" y="68430"/>
                              <a:pt x="9076" y="52898"/>
                              <a:pt x="5165" y="39808"/>
                            </a:cubicBezTo>
                            <a:cubicBezTo>
                              <a:pt x="5165" y="17971"/>
                              <a:pt x="34600" y="0"/>
                              <a:pt x="56437" y="0"/>
                            </a:cubicBezTo>
                            <a:close/>
                          </a:path>
                        </a:pathLst>
                      </a:custGeom>
                      <a:solidFill>
                        <a:srgbClr val="000000">
                          <a:alpha val="2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96" name="フリーフォーム: 図形 295">
                        <a:extLst>
                          <a:ext uri="{FF2B5EF4-FFF2-40B4-BE49-F238E27FC236}">
                            <a16:creationId xmlns:a16="http://schemas.microsoft.com/office/drawing/2014/main" id="{FAC273C4-E3E0-4626-8EFB-778D5E91A892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613503" y="3714073"/>
                        <a:ext cx="558484" cy="1102095"/>
                      </a:xfrm>
                      <a:custGeom>
                        <a:avLst/>
                        <a:gdLst>
                          <a:gd name="connsiteX0" fmla="*/ 153926 w 525860"/>
                          <a:gd name="connsiteY0" fmla="*/ 8707 h 1084373"/>
                          <a:gd name="connsiteX1" fmla="*/ 221596 w 525860"/>
                          <a:gd name="connsiteY1" fmla="*/ 110798 h 1084373"/>
                          <a:gd name="connsiteX2" fmla="*/ 221596 w 525860"/>
                          <a:gd name="connsiteY2" fmla="*/ 446574 h 1084373"/>
                          <a:gd name="connsiteX3" fmla="*/ 525860 w 525860"/>
                          <a:gd name="connsiteY3" fmla="*/ 973575 h 1084373"/>
                          <a:gd name="connsiteX4" fmla="*/ 333952 w 525860"/>
                          <a:gd name="connsiteY4" fmla="*/ 1084373 h 1084373"/>
                          <a:gd name="connsiteX5" fmla="*/ 24707 w 525860"/>
                          <a:gd name="connsiteY5" fmla="*/ 548745 h 1084373"/>
                          <a:gd name="connsiteX6" fmla="*/ 20743 w 525860"/>
                          <a:gd name="connsiteY6" fmla="*/ 536956 h 1084373"/>
                          <a:gd name="connsiteX7" fmla="*/ 8707 w 525860"/>
                          <a:gd name="connsiteY7" fmla="*/ 519105 h 1084373"/>
                          <a:gd name="connsiteX8" fmla="*/ 0 w 525860"/>
                          <a:gd name="connsiteY8" fmla="*/ 475977 h 1084373"/>
                          <a:gd name="connsiteX9" fmla="*/ 0 w 525860"/>
                          <a:gd name="connsiteY9" fmla="*/ 110798 h 1084373"/>
                          <a:gd name="connsiteX10" fmla="*/ 110798 w 525860"/>
                          <a:gd name="connsiteY10" fmla="*/ 0 h 1084373"/>
                          <a:gd name="connsiteX11" fmla="*/ 153926 w 525860"/>
                          <a:gd name="connsiteY11" fmla="*/ 8707 h 1084373"/>
                          <a:gd name="connsiteX0" fmla="*/ 525860 w 617300"/>
                          <a:gd name="connsiteY0" fmla="*/ 973575 h 1084373"/>
                          <a:gd name="connsiteX1" fmla="*/ 333952 w 617300"/>
                          <a:gd name="connsiteY1" fmla="*/ 1084373 h 1084373"/>
                          <a:gd name="connsiteX2" fmla="*/ 24707 w 617300"/>
                          <a:gd name="connsiteY2" fmla="*/ 548745 h 1084373"/>
                          <a:gd name="connsiteX3" fmla="*/ 20743 w 617300"/>
                          <a:gd name="connsiteY3" fmla="*/ 536956 h 1084373"/>
                          <a:gd name="connsiteX4" fmla="*/ 8707 w 617300"/>
                          <a:gd name="connsiteY4" fmla="*/ 519105 h 1084373"/>
                          <a:gd name="connsiteX5" fmla="*/ 0 w 617300"/>
                          <a:gd name="connsiteY5" fmla="*/ 475977 h 1084373"/>
                          <a:gd name="connsiteX6" fmla="*/ 0 w 617300"/>
                          <a:gd name="connsiteY6" fmla="*/ 110798 h 1084373"/>
                          <a:gd name="connsiteX7" fmla="*/ 110798 w 617300"/>
                          <a:gd name="connsiteY7" fmla="*/ 0 h 1084373"/>
                          <a:gd name="connsiteX8" fmla="*/ 153926 w 617300"/>
                          <a:gd name="connsiteY8" fmla="*/ 8707 h 1084373"/>
                          <a:gd name="connsiteX9" fmla="*/ 221596 w 617300"/>
                          <a:gd name="connsiteY9" fmla="*/ 110798 h 1084373"/>
                          <a:gd name="connsiteX10" fmla="*/ 221596 w 617300"/>
                          <a:gd name="connsiteY10" fmla="*/ 446574 h 1084373"/>
                          <a:gd name="connsiteX11" fmla="*/ 617300 w 617300"/>
                          <a:gd name="connsiteY11" fmla="*/ 1065015 h 1084373"/>
                          <a:gd name="connsiteX0" fmla="*/ 333952 w 617300"/>
                          <a:gd name="connsiteY0" fmla="*/ 1084373 h 1084373"/>
                          <a:gd name="connsiteX1" fmla="*/ 24707 w 617300"/>
                          <a:gd name="connsiteY1" fmla="*/ 548745 h 1084373"/>
                          <a:gd name="connsiteX2" fmla="*/ 20743 w 617300"/>
                          <a:gd name="connsiteY2" fmla="*/ 536956 h 1084373"/>
                          <a:gd name="connsiteX3" fmla="*/ 8707 w 617300"/>
                          <a:gd name="connsiteY3" fmla="*/ 519105 h 1084373"/>
                          <a:gd name="connsiteX4" fmla="*/ 0 w 617300"/>
                          <a:gd name="connsiteY4" fmla="*/ 475977 h 1084373"/>
                          <a:gd name="connsiteX5" fmla="*/ 0 w 617300"/>
                          <a:gd name="connsiteY5" fmla="*/ 110798 h 1084373"/>
                          <a:gd name="connsiteX6" fmla="*/ 110798 w 617300"/>
                          <a:gd name="connsiteY6" fmla="*/ 0 h 1084373"/>
                          <a:gd name="connsiteX7" fmla="*/ 153926 w 617300"/>
                          <a:gd name="connsiteY7" fmla="*/ 8707 h 1084373"/>
                          <a:gd name="connsiteX8" fmla="*/ 221596 w 617300"/>
                          <a:gd name="connsiteY8" fmla="*/ 110798 h 1084373"/>
                          <a:gd name="connsiteX9" fmla="*/ 221596 w 617300"/>
                          <a:gd name="connsiteY9" fmla="*/ 446574 h 1084373"/>
                          <a:gd name="connsiteX10" fmla="*/ 617300 w 617300"/>
                          <a:gd name="connsiteY10" fmla="*/ 1065015 h 1084373"/>
                          <a:gd name="connsiteX0" fmla="*/ 333952 w 490650"/>
                          <a:gd name="connsiteY0" fmla="*/ 1084373 h 1084373"/>
                          <a:gd name="connsiteX1" fmla="*/ 24707 w 490650"/>
                          <a:gd name="connsiteY1" fmla="*/ 548745 h 1084373"/>
                          <a:gd name="connsiteX2" fmla="*/ 20743 w 490650"/>
                          <a:gd name="connsiteY2" fmla="*/ 536956 h 1084373"/>
                          <a:gd name="connsiteX3" fmla="*/ 8707 w 490650"/>
                          <a:gd name="connsiteY3" fmla="*/ 519105 h 1084373"/>
                          <a:gd name="connsiteX4" fmla="*/ 0 w 490650"/>
                          <a:gd name="connsiteY4" fmla="*/ 475977 h 1084373"/>
                          <a:gd name="connsiteX5" fmla="*/ 0 w 490650"/>
                          <a:gd name="connsiteY5" fmla="*/ 110798 h 1084373"/>
                          <a:gd name="connsiteX6" fmla="*/ 110798 w 490650"/>
                          <a:gd name="connsiteY6" fmla="*/ 0 h 1084373"/>
                          <a:gd name="connsiteX7" fmla="*/ 153926 w 490650"/>
                          <a:gd name="connsiteY7" fmla="*/ 8707 h 1084373"/>
                          <a:gd name="connsiteX8" fmla="*/ 221596 w 490650"/>
                          <a:gd name="connsiteY8" fmla="*/ 110798 h 1084373"/>
                          <a:gd name="connsiteX9" fmla="*/ 221596 w 490650"/>
                          <a:gd name="connsiteY9" fmla="*/ 446574 h 1084373"/>
                          <a:gd name="connsiteX10" fmla="*/ 490650 w 490650"/>
                          <a:gd name="connsiteY10" fmla="*/ 852579 h 1084373"/>
                          <a:gd name="connsiteX0" fmla="*/ 347730 w 490650"/>
                          <a:gd name="connsiteY0" fmla="*/ 997008 h 997008"/>
                          <a:gd name="connsiteX1" fmla="*/ 24707 w 490650"/>
                          <a:gd name="connsiteY1" fmla="*/ 548745 h 997008"/>
                          <a:gd name="connsiteX2" fmla="*/ 20743 w 490650"/>
                          <a:gd name="connsiteY2" fmla="*/ 536956 h 997008"/>
                          <a:gd name="connsiteX3" fmla="*/ 8707 w 490650"/>
                          <a:gd name="connsiteY3" fmla="*/ 519105 h 997008"/>
                          <a:gd name="connsiteX4" fmla="*/ 0 w 490650"/>
                          <a:gd name="connsiteY4" fmla="*/ 475977 h 997008"/>
                          <a:gd name="connsiteX5" fmla="*/ 0 w 490650"/>
                          <a:gd name="connsiteY5" fmla="*/ 110798 h 997008"/>
                          <a:gd name="connsiteX6" fmla="*/ 110798 w 490650"/>
                          <a:gd name="connsiteY6" fmla="*/ 0 h 997008"/>
                          <a:gd name="connsiteX7" fmla="*/ 153926 w 490650"/>
                          <a:gd name="connsiteY7" fmla="*/ 8707 h 997008"/>
                          <a:gd name="connsiteX8" fmla="*/ 221596 w 490650"/>
                          <a:gd name="connsiteY8" fmla="*/ 110798 h 997008"/>
                          <a:gd name="connsiteX9" fmla="*/ 221596 w 490650"/>
                          <a:gd name="connsiteY9" fmla="*/ 446574 h 997008"/>
                          <a:gd name="connsiteX10" fmla="*/ 490650 w 490650"/>
                          <a:gd name="connsiteY10" fmla="*/ 852579 h 997008"/>
                          <a:gd name="connsiteX0" fmla="*/ 347730 w 490650"/>
                          <a:gd name="connsiteY0" fmla="*/ 997008 h 997008"/>
                          <a:gd name="connsiteX1" fmla="*/ 24707 w 490650"/>
                          <a:gd name="connsiteY1" fmla="*/ 548745 h 997008"/>
                          <a:gd name="connsiteX2" fmla="*/ 20743 w 490650"/>
                          <a:gd name="connsiteY2" fmla="*/ 536956 h 997008"/>
                          <a:gd name="connsiteX3" fmla="*/ 8707 w 490650"/>
                          <a:gd name="connsiteY3" fmla="*/ 519105 h 997008"/>
                          <a:gd name="connsiteX4" fmla="*/ 0 w 490650"/>
                          <a:gd name="connsiteY4" fmla="*/ 475977 h 997008"/>
                          <a:gd name="connsiteX5" fmla="*/ 0 w 490650"/>
                          <a:gd name="connsiteY5" fmla="*/ 110798 h 997008"/>
                          <a:gd name="connsiteX6" fmla="*/ 110798 w 490650"/>
                          <a:gd name="connsiteY6" fmla="*/ 0 h 997008"/>
                          <a:gd name="connsiteX7" fmla="*/ 153926 w 490650"/>
                          <a:gd name="connsiteY7" fmla="*/ 8707 h 997008"/>
                          <a:gd name="connsiteX8" fmla="*/ 206146 w 490650"/>
                          <a:gd name="connsiteY8" fmla="*/ 131207 h 997008"/>
                          <a:gd name="connsiteX9" fmla="*/ 221596 w 490650"/>
                          <a:gd name="connsiteY9" fmla="*/ 446574 h 997008"/>
                          <a:gd name="connsiteX10" fmla="*/ 490650 w 490650"/>
                          <a:gd name="connsiteY10" fmla="*/ 852579 h 997008"/>
                          <a:gd name="connsiteX0" fmla="*/ 347730 w 465288"/>
                          <a:gd name="connsiteY0" fmla="*/ 997008 h 997008"/>
                          <a:gd name="connsiteX1" fmla="*/ 24707 w 465288"/>
                          <a:gd name="connsiteY1" fmla="*/ 548745 h 997008"/>
                          <a:gd name="connsiteX2" fmla="*/ 20743 w 465288"/>
                          <a:gd name="connsiteY2" fmla="*/ 536956 h 997008"/>
                          <a:gd name="connsiteX3" fmla="*/ 8707 w 465288"/>
                          <a:gd name="connsiteY3" fmla="*/ 519105 h 997008"/>
                          <a:gd name="connsiteX4" fmla="*/ 0 w 465288"/>
                          <a:gd name="connsiteY4" fmla="*/ 475977 h 997008"/>
                          <a:gd name="connsiteX5" fmla="*/ 0 w 465288"/>
                          <a:gd name="connsiteY5" fmla="*/ 110798 h 997008"/>
                          <a:gd name="connsiteX6" fmla="*/ 110798 w 465288"/>
                          <a:gd name="connsiteY6" fmla="*/ 0 h 997008"/>
                          <a:gd name="connsiteX7" fmla="*/ 153926 w 465288"/>
                          <a:gd name="connsiteY7" fmla="*/ 8707 h 997008"/>
                          <a:gd name="connsiteX8" fmla="*/ 206146 w 465288"/>
                          <a:gd name="connsiteY8" fmla="*/ 131207 h 997008"/>
                          <a:gd name="connsiteX9" fmla="*/ 221596 w 465288"/>
                          <a:gd name="connsiteY9" fmla="*/ 446574 h 997008"/>
                          <a:gd name="connsiteX10" fmla="*/ 465288 w 465288"/>
                          <a:gd name="connsiteY10" fmla="*/ 777445 h 997008"/>
                          <a:gd name="connsiteX0" fmla="*/ 347730 w 465288"/>
                          <a:gd name="connsiteY0" fmla="*/ 997008 h 997008"/>
                          <a:gd name="connsiteX1" fmla="*/ 285827 w 465288"/>
                          <a:gd name="connsiteY1" fmla="*/ 880043 h 997008"/>
                          <a:gd name="connsiteX2" fmla="*/ 24707 w 465288"/>
                          <a:gd name="connsiteY2" fmla="*/ 548745 h 997008"/>
                          <a:gd name="connsiteX3" fmla="*/ 20743 w 465288"/>
                          <a:gd name="connsiteY3" fmla="*/ 536956 h 997008"/>
                          <a:gd name="connsiteX4" fmla="*/ 8707 w 465288"/>
                          <a:gd name="connsiteY4" fmla="*/ 519105 h 997008"/>
                          <a:gd name="connsiteX5" fmla="*/ 0 w 465288"/>
                          <a:gd name="connsiteY5" fmla="*/ 475977 h 997008"/>
                          <a:gd name="connsiteX6" fmla="*/ 0 w 465288"/>
                          <a:gd name="connsiteY6" fmla="*/ 110798 h 997008"/>
                          <a:gd name="connsiteX7" fmla="*/ 110798 w 465288"/>
                          <a:gd name="connsiteY7" fmla="*/ 0 h 997008"/>
                          <a:gd name="connsiteX8" fmla="*/ 153926 w 465288"/>
                          <a:gd name="connsiteY8" fmla="*/ 8707 h 997008"/>
                          <a:gd name="connsiteX9" fmla="*/ 206146 w 465288"/>
                          <a:gd name="connsiteY9" fmla="*/ 131207 h 997008"/>
                          <a:gd name="connsiteX10" fmla="*/ 221596 w 465288"/>
                          <a:gd name="connsiteY10" fmla="*/ 446574 h 997008"/>
                          <a:gd name="connsiteX11" fmla="*/ 465288 w 465288"/>
                          <a:gd name="connsiteY11" fmla="*/ 777445 h 997008"/>
                          <a:gd name="connsiteX0" fmla="*/ 285827 w 465288"/>
                          <a:gd name="connsiteY0" fmla="*/ 880043 h 880043"/>
                          <a:gd name="connsiteX1" fmla="*/ 24707 w 465288"/>
                          <a:gd name="connsiteY1" fmla="*/ 548745 h 880043"/>
                          <a:gd name="connsiteX2" fmla="*/ 20743 w 465288"/>
                          <a:gd name="connsiteY2" fmla="*/ 536956 h 880043"/>
                          <a:gd name="connsiteX3" fmla="*/ 8707 w 465288"/>
                          <a:gd name="connsiteY3" fmla="*/ 519105 h 880043"/>
                          <a:gd name="connsiteX4" fmla="*/ 0 w 465288"/>
                          <a:gd name="connsiteY4" fmla="*/ 475977 h 880043"/>
                          <a:gd name="connsiteX5" fmla="*/ 0 w 465288"/>
                          <a:gd name="connsiteY5" fmla="*/ 110798 h 880043"/>
                          <a:gd name="connsiteX6" fmla="*/ 110798 w 465288"/>
                          <a:gd name="connsiteY6" fmla="*/ 0 h 880043"/>
                          <a:gd name="connsiteX7" fmla="*/ 153926 w 465288"/>
                          <a:gd name="connsiteY7" fmla="*/ 8707 h 880043"/>
                          <a:gd name="connsiteX8" fmla="*/ 206146 w 465288"/>
                          <a:gd name="connsiteY8" fmla="*/ 131207 h 880043"/>
                          <a:gd name="connsiteX9" fmla="*/ 221596 w 465288"/>
                          <a:gd name="connsiteY9" fmla="*/ 446574 h 880043"/>
                          <a:gd name="connsiteX10" fmla="*/ 465288 w 465288"/>
                          <a:gd name="connsiteY10" fmla="*/ 777445 h 880043"/>
                          <a:gd name="connsiteX0" fmla="*/ 323096 w 465288"/>
                          <a:gd name="connsiteY0" fmla="*/ 934556 h 934556"/>
                          <a:gd name="connsiteX1" fmla="*/ 24707 w 465288"/>
                          <a:gd name="connsiteY1" fmla="*/ 548745 h 934556"/>
                          <a:gd name="connsiteX2" fmla="*/ 20743 w 465288"/>
                          <a:gd name="connsiteY2" fmla="*/ 536956 h 934556"/>
                          <a:gd name="connsiteX3" fmla="*/ 8707 w 465288"/>
                          <a:gd name="connsiteY3" fmla="*/ 519105 h 934556"/>
                          <a:gd name="connsiteX4" fmla="*/ 0 w 465288"/>
                          <a:gd name="connsiteY4" fmla="*/ 475977 h 934556"/>
                          <a:gd name="connsiteX5" fmla="*/ 0 w 465288"/>
                          <a:gd name="connsiteY5" fmla="*/ 110798 h 934556"/>
                          <a:gd name="connsiteX6" fmla="*/ 110798 w 465288"/>
                          <a:gd name="connsiteY6" fmla="*/ 0 h 934556"/>
                          <a:gd name="connsiteX7" fmla="*/ 153926 w 465288"/>
                          <a:gd name="connsiteY7" fmla="*/ 8707 h 934556"/>
                          <a:gd name="connsiteX8" fmla="*/ 206146 w 465288"/>
                          <a:gd name="connsiteY8" fmla="*/ 131207 h 934556"/>
                          <a:gd name="connsiteX9" fmla="*/ 221596 w 465288"/>
                          <a:gd name="connsiteY9" fmla="*/ 446574 h 934556"/>
                          <a:gd name="connsiteX10" fmla="*/ 465288 w 465288"/>
                          <a:gd name="connsiteY10" fmla="*/ 777445 h 934556"/>
                          <a:gd name="connsiteX0" fmla="*/ 299949 w 465288"/>
                          <a:gd name="connsiteY0" fmla="*/ 914214 h 914214"/>
                          <a:gd name="connsiteX1" fmla="*/ 24707 w 465288"/>
                          <a:gd name="connsiteY1" fmla="*/ 548745 h 914214"/>
                          <a:gd name="connsiteX2" fmla="*/ 20743 w 465288"/>
                          <a:gd name="connsiteY2" fmla="*/ 536956 h 914214"/>
                          <a:gd name="connsiteX3" fmla="*/ 8707 w 465288"/>
                          <a:gd name="connsiteY3" fmla="*/ 519105 h 914214"/>
                          <a:gd name="connsiteX4" fmla="*/ 0 w 465288"/>
                          <a:gd name="connsiteY4" fmla="*/ 475977 h 914214"/>
                          <a:gd name="connsiteX5" fmla="*/ 0 w 465288"/>
                          <a:gd name="connsiteY5" fmla="*/ 110798 h 914214"/>
                          <a:gd name="connsiteX6" fmla="*/ 110798 w 465288"/>
                          <a:gd name="connsiteY6" fmla="*/ 0 h 914214"/>
                          <a:gd name="connsiteX7" fmla="*/ 153926 w 465288"/>
                          <a:gd name="connsiteY7" fmla="*/ 8707 h 914214"/>
                          <a:gd name="connsiteX8" fmla="*/ 206146 w 465288"/>
                          <a:gd name="connsiteY8" fmla="*/ 131207 h 914214"/>
                          <a:gd name="connsiteX9" fmla="*/ 221596 w 465288"/>
                          <a:gd name="connsiteY9" fmla="*/ 446574 h 914214"/>
                          <a:gd name="connsiteX10" fmla="*/ 465288 w 465288"/>
                          <a:gd name="connsiteY10" fmla="*/ 777445 h 914214"/>
                          <a:gd name="connsiteX0" fmla="*/ 331351 w 465288"/>
                          <a:gd name="connsiteY0" fmla="*/ 932344 h 932344"/>
                          <a:gd name="connsiteX1" fmla="*/ 24707 w 465288"/>
                          <a:gd name="connsiteY1" fmla="*/ 548745 h 932344"/>
                          <a:gd name="connsiteX2" fmla="*/ 20743 w 465288"/>
                          <a:gd name="connsiteY2" fmla="*/ 536956 h 932344"/>
                          <a:gd name="connsiteX3" fmla="*/ 8707 w 465288"/>
                          <a:gd name="connsiteY3" fmla="*/ 519105 h 932344"/>
                          <a:gd name="connsiteX4" fmla="*/ 0 w 465288"/>
                          <a:gd name="connsiteY4" fmla="*/ 475977 h 932344"/>
                          <a:gd name="connsiteX5" fmla="*/ 0 w 465288"/>
                          <a:gd name="connsiteY5" fmla="*/ 110798 h 932344"/>
                          <a:gd name="connsiteX6" fmla="*/ 110798 w 465288"/>
                          <a:gd name="connsiteY6" fmla="*/ 0 h 932344"/>
                          <a:gd name="connsiteX7" fmla="*/ 153926 w 465288"/>
                          <a:gd name="connsiteY7" fmla="*/ 8707 h 932344"/>
                          <a:gd name="connsiteX8" fmla="*/ 206146 w 465288"/>
                          <a:gd name="connsiteY8" fmla="*/ 131207 h 932344"/>
                          <a:gd name="connsiteX9" fmla="*/ 221596 w 465288"/>
                          <a:gd name="connsiteY9" fmla="*/ 446574 h 932344"/>
                          <a:gd name="connsiteX10" fmla="*/ 465288 w 465288"/>
                          <a:gd name="connsiteY10" fmla="*/ 777445 h 932344"/>
                          <a:gd name="connsiteX0" fmla="*/ 331351 w 465288"/>
                          <a:gd name="connsiteY0" fmla="*/ 932344 h 932344"/>
                          <a:gd name="connsiteX1" fmla="*/ 24707 w 465288"/>
                          <a:gd name="connsiteY1" fmla="*/ 548745 h 932344"/>
                          <a:gd name="connsiteX2" fmla="*/ 20743 w 465288"/>
                          <a:gd name="connsiteY2" fmla="*/ 536956 h 932344"/>
                          <a:gd name="connsiteX3" fmla="*/ 8707 w 465288"/>
                          <a:gd name="connsiteY3" fmla="*/ 519105 h 932344"/>
                          <a:gd name="connsiteX4" fmla="*/ 0 w 465288"/>
                          <a:gd name="connsiteY4" fmla="*/ 475977 h 932344"/>
                          <a:gd name="connsiteX5" fmla="*/ 0 w 465288"/>
                          <a:gd name="connsiteY5" fmla="*/ 110798 h 932344"/>
                          <a:gd name="connsiteX6" fmla="*/ 110798 w 465288"/>
                          <a:gd name="connsiteY6" fmla="*/ 0 h 932344"/>
                          <a:gd name="connsiteX7" fmla="*/ 153926 w 465288"/>
                          <a:gd name="connsiteY7" fmla="*/ 8707 h 932344"/>
                          <a:gd name="connsiteX8" fmla="*/ 206146 w 465288"/>
                          <a:gd name="connsiteY8" fmla="*/ 131207 h 932344"/>
                          <a:gd name="connsiteX9" fmla="*/ 221596 w 465288"/>
                          <a:gd name="connsiteY9" fmla="*/ 446574 h 932344"/>
                          <a:gd name="connsiteX10" fmla="*/ 465288 w 465288"/>
                          <a:gd name="connsiteY10" fmla="*/ 777445 h 932344"/>
                          <a:gd name="connsiteX0" fmla="*/ 331351 w 465288"/>
                          <a:gd name="connsiteY0" fmla="*/ 932344 h 932344"/>
                          <a:gd name="connsiteX1" fmla="*/ 20743 w 465288"/>
                          <a:gd name="connsiteY1" fmla="*/ 536956 h 932344"/>
                          <a:gd name="connsiteX2" fmla="*/ 8707 w 465288"/>
                          <a:gd name="connsiteY2" fmla="*/ 519105 h 932344"/>
                          <a:gd name="connsiteX3" fmla="*/ 0 w 465288"/>
                          <a:gd name="connsiteY3" fmla="*/ 475977 h 932344"/>
                          <a:gd name="connsiteX4" fmla="*/ 0 w 465288"/>
                          <a:gd name="connsiteY4" fmla="*/ 110798 h 932344"/>
                          <a:gd name="connsiteX5" fmla="*/ 110798 w 465288"/>
                          <a:gd name="connsiteY5" fmla="*/ 0 h 932344"/>
                          <a:gd name="connsiteX6" fmla="*/ 153926 w 465288"/>
                          <a:gd name="connsiteY6" fmla="*/ 8707 h 932344"/>
                          <a:gd name="connsiteX7" fmla="*/ 206146 w 465288"/>
                          <a:gd name="connsiteY7" fmla="*/ 131207 h 932344"/>
                          <a:gd name="connsiteX8" fmla="*/ 221596 w 465288"/>
                          <a:gd name="connsiteY8" fmla="*/ 446574 h 932344"/>
                          <a:gd name="connsiteX9" fmla="*/ 465288 w 465288"/>
                          <a:gd name="connsiteY9" fmla="*/ 777445 h 932344"/>
                          <a:gd name="connsiteX0" fmla="*/ 331351 w 465288"/>
                          <a:gd name="connsiteY0" fmla="*/ 932344 h 932344"/>
                          <a:gd name="connsiteX1" fmla="*/ 8707 w 465288"/>
                          <a:gd name="connsiteY1" fmla="*/ 519105 h 932344"/>
                          <a:gd name="connsiteX2" fmla="*/ 0 w 465288"/>
                          <a:gd name="connsiteY2" fmla="*/ 475977 h 932344"/>
                          <a:gd name="connsiteX3" fmla="*/ 0 w 465288"/>
                          <a:gd name="connsiteY3" fmla="*/ 110798 h 932344"/>
                          <a:gd name="connsiteX4" fmla="*/ 110798 w 465288"/>
                          <a:gd name="connsiteY4" fmla="*/ 0 h 932344"/>
                          <a:gd name="connsiteX5" fmla="*/ 153926 w 465288"/>
                          <a:gd name="connsiteY5" fmla="*/ 8707 h 932344"/>
                          <a:gd name="connsiteX6" fmla="*/ 206146 w 465288"/>
                          <a:gd name="connsiteY6" fmla="*/ 131207 h 932344"/>
                          <a:gd name="connsiteX7" fmla="*/ 221596 w 465288"/>
                          <a:gd name="connsiteY7" fmla="*/ 446574 h 932344"/>
                          <a:gd name="connsiteX8" fmla="*/ 465288 w 465288"/>
                          <a:gd name="connsiteY8" fmla="*/ 777445 h 932344"/>
                          <a:gd name="connsiteX0" fmla="*/ 331351 w 465288"/>
                          <a:gd name="connsiteY0" fmla="*/ 932344 h 932344"/>
                          <a:gd name="connsiteX1" fmla="*/ 8707 w 465288"/>
                          <a:gd name="connsiteY1" fmla="*/ 519105 h 932344"/>
                          <a:gd name="connsiteX2" fmla="*/ 0 w 465288"/>
                          <a:gd name="connsiteY2" fmla="*/ 475977 h 932344"/>
                          <a:gd name="connsiteX3" fmla="*/ 0 w 465288"/>
                          <a:gd name="connsiteY3" fmla="*/ 110798 h 932344"/>
                          <a:gd name="connsiteX4" fmla="*/ 110798 w 465288"/>
                          <a:gd name="connsiteY4" fmla="*/ 0 h 932344"/>
                          <a:gd name="connsiteX5" fmla="*/ 153926 w 465288"/>
                          <a:gd name="connsiteY5" fmla="*/ 8707 h 932344"/>
                          <a:gd name="connsiteX6" fmla="*/ 206146 w 465288"/>
                          <a:gd name="connsiteY6" fmla="*/ 131207 h 932344"/>
                          <a:gd name="connsiteX7" fmla="*/ 221596 w 465288"/>
                          <a:gd name="connsiteY7" fmla="*/ 446574 h 932344"/>
                          <a:gd name="connsiteX8" fmla="*/ 465288 w 465288"/>
                          <a:gd name="connsiteY8" fmla="*/ 777445 h 932344"/>
                          <a:gd name="connsiteX0" fmla="*/ 331351 w 465288"/>
                          <a:gd name="connsiteY0" fmla="*/ 932344 h 932344"/>
                          <a:gd name="connsiteX1" fmla="*/ 8707 w 465288"/>
                          <a:gd name="connsiteY1" fmla="*/ 519105 h 932344"/>
                          <a:gd name="connsiteX2" fmla="*/ 0 w 465288"/>
                          <a:gd name="connsiteY2" fmla="*/ 475977 h 932344"/>
                          <a:gd name="connsiteX3" fmla="*/ 0 w 465288"/>
                          <a:gd name="connsiteY3" fmla="*/ 110798 h 932344"/>
                          <a:gd name="connsiteX4" fmla="*/ 110798 w 465288"/>
                          <a:gd name="connsiteY4" fmla="*/ 0 h 932344"/>
                          <a:gd name="connsiteX5" fmla="*/ 153926 w 465288"/>
                          <a:gd name="connsiteY5" fmla="*/ 8707 h 932344"/>
                          <a:gd name="connsiteX6" fmla="*/ 206146 w 465288"/>
                          <a:gd name="connsiteY6" fmla="*/ 131207 h 932344"/>
                          <a:gd name="connsiteX7" fmla="*/ 221596 w 465288"/>
                          <a:gd name="connsiteY7" fmla="*/ 446574 h 932344"/>
                          <a:gd name="connsiteX8" fmla="*/ 465288 w 465288"/>
                          <a:gd name="connsiteY8" fmla="*/ 777445 h 932344"/>
                          <a:gd name="connsiteX0" fmla="*/ 331351 w 472463"/>
                          <a:gd name="connsiteY0" fmla="*/ 932344 h 932344"/>
                          <a:gd name="connsiteX1" fmla="*/ 8707 w 472463"/>
                          <a:gd name="connsiteY1" fmla="*/ 519105 h 932344"/>
                          <a:gd name="connsiteX2" fmla="*/ 0 w 472463"/>
                          <a:gd name="connsiteY2" fmla="*/ 475977 h 932344"/>
                          <a:gd name="connsiteX3" fmla="*/ 0 w 472463"/>
                          <a:gd name="connsiteY3" fmla="*/ 110798 h 932344"/>
                          <a:gd name="connsiteX4" fmla="*/ 110798 w 472463"/>
                          <a:gd name="connsiteY4" fmla="*/ 0 h 932344"/>
                          <a:gd name="connsiteX5" fmla="*/ 153926 w 472463"/>
                          <a:gd name="connsiteY5" fmla="*/ 8707 h 932344"/>
                          <a:gd name="connsiteX6" fmla="*/ 206146 w 472463"/>
                          <a:gd name="connsiteY6" fmla="*/ 131207 h 932344"/>
                          <a:gd name="connsiteX7" fmla="*/ 221596 w 472463"/>
                          <a:gd name="connsiteY7" fmla="*/ 446574 h 932344"/>
                          <a:gd name="connsiteX8" fmla="*/ 472463 w 472463"/>
                          <a:gd name="connsiteY8" fmla="*/ 793220 h 932344"/>
                          <a:gd name="connsiteX0" fmla="*/ 331351 w 472463"/>
                          <a:gd name="connsiteY0" fmla="*/ 932344 h 932344"/>
                          <a:gd name="connsiteX1" fmla="*/ 8707 w 472463"/>
                          <a:gd name="connsiteY1" fmla="*/ 519105 h 932344"/>
                          <a:gd name="connsiteX2" fmla="*/ 0 w 472463"/>
                          <a:gd name="connsiteY2" fmla="*/ 475977 h 932344"/>
                          <a:gd name="connsiteX3" fmla="*/ 0 w 472463"/>
                          <a:gd name="connsiteY3" fmla="*/ 110798 h 932344"/>
                          <a:gd name="connsiteX4" fmla="*/ 110798 w 472463"/>
                          <a:gd name="connsiteY4" fmla="*/ 0 h 932344"/>
                          <a:gd name="connsiteX5" fmla="*/ 153926 w 472463"/>
                          <a:gd name="connsiteY5" fmla="*/ 8707 h 932344"/>
                          <a:gd name="connsiteX6" fmla="*/ 206146 w 472463"/>
                          <a:gd name="connsiteY6" fmla="*/ 131207 h 932344"/>
                          <a:gd name="connsiteX7" fmla="*/ 221596 w 472463"/>
                          <a:gd name="connsiteY7" fmla="*/ 446574 h 932344"/>
                          <a:gd name="connsiteX8" fmla="*/ 472463 w 472463"/>
                          <a:gd name="connsiteY8" fmla="*/ 793220 h 93234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472463" h="932344">
                            <a:moveTo>
                              <a:pt x="331351" y="932344"/>
                            </a:moveTo>
                            <a:cubicBezTo>
                              <a:pt x="198497" y="810228"/>
                              <a:pt x="90067" y="702211"/>
                              <a:pt x="8707" y="519105"/>
                            </a:cubicBezTo>
                            <a:cubicBezTo>
                              <a:pt x="3100" y="505849"/>
                              <a:pt x="0" y="491275"/>
                              <a:pt x="0" y="475977"/>
                            </a:cubicBezTo>
                            <a:lnTo>
                              <a:pt x="0" y="110798"/>
                            </a:lnTo>
                            <a:cubicBezTo>
                              <a:pt x="0" y="49606"/>
                              <a:pt x="49606" y="0"/>
                              <a:pt x="110798" y="0"/>
                            </a:cubicBezTo>
                            <a:cubicBezTo>
                              <a:pt x="126096" y="0"/>
                              <a:pt x="140670" y="3100"/>
                              <a:pt x="153926" y="8707"/>
                            </a:cubicBezTo>
                            <a:cubicBezTo>
                              <a:pt x="193693" y="25527"/>
                              <a:pt x="206146" y="85313"/>
                              <a:pt x="206146" y="131207"/>
                            </a:cubicBezTo>
                            <a:lnTo>
                              <a:pt x="221596" y="446574"/>
                            </a:lnTo>
                            <a:cubicBezTo>
                              <a:pt x="296776" y="623373"/>
                              <a:pt x="472463" y="793220"/>
                              <a:pt x="472463" y="793220"/>
                            </a:cubicBezTo>
                          </a:path>
                        </a:pathLst>
                      </a:cu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97" name="フリーフォーム: 図形 296">
                        <a:extLst>
                          <a:ext uri="{FF2B5EF4-FFF2-40B4-BE49-F238E27FC236}">
                            <a16:creationId xmlns:a16="http://schemas.microsoft.com/office/drawing/2014/main" id="{C77DCDC2-E8FA-4DD2-9A71-269B214CDA22}"/>
                          </a:ext>
                        </a:extLst>
                      </p:cNvPr>
                      <p:cNvSpPr/>
                      <p:nvPr/>
                    </p:nvSpPr>
                    <p:spPr>
                      <a:xfrm rot="19623778">
                        <a:off x="605797" y="3814934"/>
                        <a:ext cx="94380" cy="457538"/>
                      </a:xfrm>
                      <a:custGeom>
                        <a:avLst/>
                        <a:gdLst>
                          <a:gd name="connsiteX0" fmla="*/ 22876 w 88125"/>
                          <a:gd name="connsiteY0" fmla="*/ 4618 h 438031"/>
                          <a:gd name="connsiteX1" fmla="*/ 88125 w 88125"/>
                          <a:gd name="connsiteY1" fmla="*/ 103057 h 438031"/>
                          <a:gd name="connsiteX2" fmla="*/ 88125 w 88125"/>
                          <a:gd name="connsiteY2" fmla="*/ 425062 h 438031"/>
                          <a:gd name="connsiteX3" fmla="*/ 51446 w 88125"/>
                          <a:gd name="connsiteY3" fmla="*/ 438031 h 438031"/>
                          <a:gd name="connsiteX4" fmla="*/ 49728 w 88125"/>
                          <a:gd name="connsiteY4" fmla="*/ 435242 h 438031"/>
                          <a:gd name="connsiteX5" fmla="*/ 53619 w 88125"/>
                          <a:gd name="connsiteY5" fmla="*/ 91383 h 438031"/>
                          <a:gd name="connsiteX6" fmla="*/ 14742 w 88125"/>
                          <a:gd name="connsiteY6" fmla="*/ 8944 h 438031"/>
                          <a:gd name="connsiteX7" fmla="*/ 0 w 88125"/>
                          <a:gd name="connsiteY7" fmla="*/ 0 h 4380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88125" h="438031">
                            <a:moveTo>
                              <a:pt x="22876" y="4618"/>
                            </a:moveTo>
                            <a:cubicBezTo>
                              <a:pt x="61220" y="20837"/>
                              <a:pt x="88125" y="58805"/>
                              <a:pt x="88125" y="103057"/>
                            </a:cubicBezTo>
                            <a:lnTo>
                              <a:pt x="88125" y="425062"/>
                            </a:lnTo>
                            <a:lnTo>
                              <a:pt x="51446" y="438031"/>
                            </a:lnTo>
                            <a:lnTo>
                              <a:pt x="49728" y="435242"/>
                            </a:lnTo>
                            <a:lnTo>
                              <a:pt x="53619" y="91383"/>
                            </a:lnTo>
                            <a:cubicBezTo>
                              <a:pt x="53619" y="58194"/>
                              <a:pt x="38485" y="28539"/>
                              <a:pt x="14742" y="8944"/>
                            </a:cubicBez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FFFFFF">
                          <a:alpha val="4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98" name="四角形: 上の 2 つの角を丸める 109">
                        <a:extLst>
                          <a:ext uri="{FF2B5EF4-FFF2-40B4-BE49-F238E27FC236}">
                            <a16:creationId xmlns:a16="http://schemas.microsoft.com/office/drawing/2014/main" id="{C393B5BA-CF38-402C-A707-6E25F1D4D098}"/>
                          </a:ext>
                        </a:extLst>
                      </p:cNvPr>
                      <p:cNvSpPr/>
                      <p:nvPr/>
                    </p:nvSpPr>
                    <p:spPr>
                      <a:xfrm rot="12177584">
                        <a:off x="733744" y="4498753"/>
                        <a:ext cx="564378" cy="110868"/>
                      </a:xfrm>
                      <a:custGeom>
                        <a:avLst/>
                        <a:gdLst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473274 w 473274"/>
                          <a:gd name="connsiteY4" fmla="*/ 79078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91305"/>
                          <a:gd name="connsiteX1" fmla="*/ 433735 w 473274"/>
                          <a:gd name="connsiteY1" fmla="*/ 0 h 91305"/>
                          <a:gd name="connsiteX2" fmla="*/ 473274 w 473274"/>
                          <a:gd name="connsiteY2" fmla="*/ 39539 h 91305"/>
                          <a:gd name="connsiteX3" fmla="*/ 473274 w 473274"/>
                          <a:gd name="connsiteY3" fmla="*/ 79078 h 91305"/>
                          <a:gd name="connsiteX4" fmla="*/ 306045 w 473274"/>
                          <a:gd name="connsiteY4" fmla="*/ 91305 h 91305"/>
                          <a:gd name="connsiteX5" fmla="*/ 0 w 473274"/>
                          <a:gd name="connsiteY5" fmla="*/ 79078 h 91305"/>
                          <a:gd name="connsiteX6" fmla="*/ 0 w 473274"/>
                          <a:gd name="connsiteY6" fmla="*/ 79078 h 91305"/>
                          <a:gd name="connsiteX7" fmla="*/ 0 w 473274"/>
                          <a:gd name="connsiteY7" fmla="*/ 39539 h 91305"/>
                          <a:gd name="connsiteX8" fmla="*/ 39539 w 473274"/>
                          <a:gd name="connsiteY8" fmla="*/ 0 h 91305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7422 w 473274"/>
                          <a:gd name="connsiteY4" fmla="*/ 51413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7422 w 473274"/>
                          <a:gd name="connsiteY4" fmla="*/ 51413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5290 w 473274"/>
                          <a:gd name="connsiteY4" fmla="*/ 62661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5290 w 473274"/>
                          <a:gd name="connsiteY4" fmla="*/ 62661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26519 w 473274"/>
                          <a:gd name="connsiteY4" fmla="*/ 66377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585176"/>
                          <a:gd name="connsiteY0" fmla="*/ 0 h 116264"/>
                          <a:gd name="connsiteX1" fmla="*/ 433735 w 585176"/>
                          <a:gd name="connsiteY1" fmla="*/ 0 h 116264"/>
                          <a:gd name="connsiteX2" fmla="*/ 473274 w 585176"/>
                          <a:gd name="connsiteY2" fmla="*/ 39539 h 116264"/>
                          <a:gd name="connsiteX3" fmla="*/ 585176 w 585176"/>
                          <a:gd name="connsiteY3" fmla="*/ 116264 h 116264"/>
                          <a:gd name="connsiteX4" fmla="*/ 226519 w 585176"/>
                          <a:gd name="connsiteY4" fmla="*/ 66377 h 116264"/>
                          <a:gd name="connsiteX5" fmla="*/ 0 w 585176"/>
                          <a:gd name="connsiteY5" fmla="*/ 79078 h 116264"/>
                          <a:gd name="connsiteX6" fmla="*/ 0 w 585176"/>
                          <a:gd name="connsiteY6" fmla="*/ 79078 h 116264"/>
                          <a:gd name="connsiteX7" fmla="*/ 0 w 585176"/>
                          <a:gd name="connsiteY7" fmla="*/ 39539 h 116264"/>
                          <a:gd name="connsiteX8" fmla="*/ 39539 w 585176"/>
                          <a:gd name="connsiteY8" fmla="*/ 0 h 116264"/>
                          <a:gd name="connsiteX0" fmla="*/ 39539 w 585176"/>
                          <a:gd name="connsiteY0" fmla="*/ 0 h 116264"/>
                          <a:gd name="connsiteX1" fmla="*/ 433735 w 585176"/>
                          <a:gd name="connsiteY1" fmla="*/ 0 h 116264"/>
                          <a:gd name="connsiteX2" fmla="*/ 473274 w 585176"/>
                          <a:gd name="connsiteY2" fmla="*/ 39539 h 116264"/>
                          <a:gd name="connsiteX3" fmla="*/ 585176 w 585176"/>
                          <a:gd name="connsiteY3" fmla="*/ 116264 h 116264"/>
                          <a:gd name="connsiteX4" fmla="*/ 226519 w 585176"/>
                          <a:gd name="connsiteY4" fmla="*/ 66377 h 116264"/>
                          <a:gd name="connsiteX5" fmla="*/ 0 w 585176"/>
                          <a:gd name="connsiteY5" fmla="*/ 79078 h 116264"/>
                          <a:gd name="connsiteX6" fmla="*/ 0 w 585176"/>
                          <a:gd name="connsiteY6" fmla="*/ 79078 h 116264"/>
                          <a:gd name="connsiteX7" fmla="*/ 0 w 585176"/>
                          <a:gd name="connsiteY7" fmla="*/ 39539 h 116264"/>
                          <a:gd name="connsiteX8" fmla="*/ 39539 w 585176"/>
                          <a:gd name="connsiteY8" fmla="*/ 0 h 116264"/>
                          <a:gd name="connsiteX0" fmla="*/ 39539 w 585176"/>
                          <a:gd name="connsiteY0" fmla="*/ 0 h 116264"/>
                          <a:gd name="connsiteX1" fmla="*/ 433735 w 585176"/>
                          <a:gd name="connsiteY1" fmla="*/ 0 h 116264"/>
                          <a:gd name="connsiteX2" fmla="*/ 473274 w 585176"/>
                          <a:gd name="connsiteY2" fmla="*/ 39539 h 116264"/>
                          <a:gd name="connsiteX3" fmla="*/ 585176 w 585176"/>
                          <a:gd name="connsiteY3" fmla="*/ 116264 h 116264"/>
                          <a:gd name="connsiteX4" fmla="*/ 226519 w 585176"/>
                          <a:gd name="connsiteY4" fmla="*/ 66377 h 116264"/>
                          <a:gd name="connsiteX5" fmla="*/ 0 w 585176"/>
                          <a:gd name="connsiteY5" fmla="*/ 79078 h 116264"/>
                          <a:gd name="connsiteX6" fmla="*/ 0 w 585176"/>
                          <a:gd name="connsiteY6" fmla="*/ 79078 h 116264"/>
                          <a:gd name="connsiteX7" fmla="*/ 0 w 585176"/>
                          <a:gd name="connsiteY7" fmla="*/ 39539 h 116264"/>
                          <a:gd name="connsiteX8" fmla="*/ 39539 w 585176"/>
                          <a:gd name="connsiteY8" fmla="*/ 0 h 116264"/>
                          <a:gd name="connsiteX0" fmla="*/ 39539 w 585176"/>
                          <a:gd name="connsiteY0" fmla="*/ 0 h 116264"/>
                          <a:gd name="connsiteX1" fmla="*/ 433735 w 585176"/>
                          <a:gd name="connsiteY1" fmla="*/ 0 h 116264"/>
                          <a:gd name="connsiteX2" fmla="*/ 473274 w 585176"/>
                          <a:gd name="connsiteY2" fmla="*/ 39539 h 116264"/>
                          <a:gd name="connsiteX3" fmla="*/ 585176 w 585176"/>
                          <a:gd name="connsiteY3" fmla="*/ 116264 h 116264"/>
                          <a:gd name="connsiteX4" fmla="*/ 229910 w 585176"/>
                          <a:gd name="connsiteY4" fmla="*/ 48684 h 116264"/>
                          <a:gd name="connsiteX5" fmla="*/ 0 w 585176"/>
                          <a:gd name="connsiteY5" fmla="*/ 79078 h 116264"/>
                          <a:gd name="connsiteX6" fmla="*/ 0 w 585176"/>
                          <a:gd name="connsiteY6" fmla="*/ 79078 h 116264"/>
                          <a:gd name="connsiteX7" fmla="*/ 0 w 585176"/>
                          <a:gd name="connsiteY7" fmla="*/ 39539 h 116264"/>
                          <a:gd name="connsiteX8" fmla="*/ 39539 w 585176"/>
                          <a:gd name="connsiteY8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13240 w 598416"/>
                          <a:gd name="connsiteY5" fmla="*/ 79078 h 116264"/>
                          <a:gd name="connsiteX6" fmla="*/ 13240 w 598416"/>
                          <a:gd name="connsiteY6" fmla="*/ 79078 h 116264"/>
                          <a:gd name="connsiteX7" fmla="*/ 0 w 598416"/>
                          <a:gd name="connsiteY7" fmla="*/ 34239 h 116264"/>
                          <a:gd name="connsiteX8" fmla="*/ 52779 w 598416"/>
                          <a:gd name="connsiteY8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13240 w 598416"/>
                          <a:gd name="connsiteY5" fmla="*/ 79078 h 116264"/>
                          <a:gd name="connsiteX6" fmla="*/ 23170 w 598416"/>
                          <a:gd name="connsiteY6" fmla="*/ 83054 h 116264"/>
                          <a:gd name="connsiteX7" fmla="*/ 0 w 598416"/>
                          <a:gd name="connsiteY7" fmla="*/ 34239 h 116264"/>
                          <a:gd name="connsiteX8" fmla="*/ 52779 w 598416"/>
                          <a:gd name="connsiteY8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13240 w 598416"/>
                          <a:gd name="connsiteY5" fmla="*/ 79078 h 116264"/>
                          <a:gd name="connsiteX6" fmla="*/ 63322 w 598416"/>
                          <a:gd name="connsiteY6" fmla="*/ 74365 h 116264"/>
                          <a:gd name="connsiteX7" fmla="*/ 0 w 598416"/>
                          <a:gd name="connsiteY7" fmla="*/ 34239 h 116264"/>
                          <a:gd name="connsiteX8" fmla="*/ 52779 w 598416"/>
                          <a:gd name="connsiteY8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13240 w 598416"/>
                          <a:gd name="connsiteY5" fmla="*/ 79078 h 116264"/>
                          <a:gd name="connsiteX6" fmla="*/ 63322 w 598416"/>
                          <a:gd name="connsiteY6" fmla="*/ 74365 h 116264"/>
                          <a:gd name="connsiteX7" fmla="*/ 0 w 598416"/>
                          <a:gd name="connsiteY7" fmla="*/ 34239 h 116264"/>
                          <a:gd name="connsiteX8" fmla="*/ 52779 w 598416"/>
                          <a:gd name="connsiteY8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13240 w 598416"/>
                          <a:gd name="connsiteY5" fmla="*/ 79078 h 116264"/>
                          <a:gd name="connsiteX6" fmla="*/ 0 w 598416"/>
                          <a:gd name="connsiteY6" fmla="*/ 34239 h 116264"/>
                          <a:gd name="connsiteX7" fmla="*/ 52779 w 598416"/>
                          <a:gd name="connsiteY7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13240 w 598416"/>
                          <a:gd name="connsiteY5" fmla="*/ 79078 h 116264"/>
                          <a:gd name="connsiteX6" fmla="*/ 0 w 598416"/>
                          <a:gd name="connsiteY6" fmla="*/ 34239 h 116264"/>
                          <a:gd name="connsiteX7" fmla="*/ 52779 w 598416"/>
                          <a:gd name="connsiteY7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28174 w 598416"/>
                          <a:gd name="connsiteY5" fmla="*/ 75531 h 116264"/>
                          <a:gd name="connsiteX6" fmla="*/ 0 w 598416"/>
                          <a:gd name="connsiteY6" fmla="*/ 34239 h 116264"/>
                          <a:gd name="connsiteX7" fmla="*/ 52779 w 598416"/>
                          <a:gd name="connsiteY7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28174 w 598416"/>
                          <a:gd name="connsiteY5" fmla="*/ 75531 h 116264"/>
                          <a:gd name="connsiteX6" fmla="*/ 0 w 598416"/>
                          <a:gd name="connsiteY6" fmla="*/ 34239 h 116264"/>
                          <a:gd name="connsiteX7" fmla="*/ 52779 w 598416"/>
                          <a:gd name="connsiteY7" fmla="*/ 0 h 11626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598416" h="116264">
                            <a:moveTo>
                              <a:pt x="52779" y="0"/>
                            </a:moveTo>
                            <a:lnTo>
                              <a:pt x="446975" y="0"/>
                            </a:lnTo>
                            <a:cubicBezTo>
                              <a:pt x="468812" y="0"/>
                              <a:pt x="486514" y="17702"/>
                              <a:pt x="486514" y="39539"/>
                            </a:cubicBezTo>
                            <a:lnTo>
                              <a:pt x="598416" y="116264"/>
                            </a:lnTo>
                            <a:cubicBezTo>
                              <a:pt x="519799" y="107042"/>
                              <a:pt x="338190" y="55473"/>
                              <a:pt x="243150" y="48684"/>
                            </a:cubicBezTo>
                            <a:cubicBezTo>
                              <a:pt x="148110" y="41895"/>
                              <a:pt x="107315" y="66309"/>
                              <a:pt x="28174" y="75531"/>
                            </a:cubicBezTo>
                            <a:cubicBezTo>
                              <a:pt x="-6106" y="67677"/>
                              <a:pt x="4413" y="49185"/>
                              <a:pt x="0" y="34239"/>
                            </a:cubicBezTo>
                            <a:cubicBezTo>
                              <a:pt x="0" y="12402"/>
                              <a:pt x="30942" y="0"/>
                              <a:pt x="52779" y="0"/>
                            </a:cubicBezTo>
                            <a:close/>
                          </a:path>
                        </a:pathLst>
                      </a:custGeom>
                      <a:solidFill>
                        <a:srgbClr val="000000">
                          <a:alpha val="2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99" name="フリーフォーム: 図形 298">
                        <a:extLst>
                          <a:ext uri="{FF2B5EF4-FFF2-40B4-BE49-F238E27FC236}">
                            <a16:creationId xmlns:a16="http://schemas.microsoft.com/office/drawing/2014/main" id="{72827ACF-BE2D-497F-9F30-415FBC634528}"/>
                          </a:ext>
                        </a:extLst>
                      </p:cNvPr>
                      <p:cNvSpPr/>
                      <p:nvPr/>
                    </p:nvSpPr>
                    <p:spPr>
                      <a:xfrm rot="17497709">
                        <a:off x="765675" y="4070511"/>
                        <a:ext cx="422053" cy="1037353"/>
                      </a:xfrm>
                      <a:custGeom>
                        <a:avLst/>
                        <a:gdLst>
                          <a:gd name="connsiteX0" fmla="*/ 315192 w 334508"/>
                          <a:gd name="connsiteY0" fmla="*/ 37879 h 991241"/>
                          <a:gd name="connsiteX1" fmla="*/ 321704 w 334508"/>
                          <a:gd name="connsiteY1" fmla="*/ 143203 h 991241"/>
                          <a:gd name="connsiteX2" fmla="*/ 189158 w 334508"/>
                          <a:gd name="connsiteY2" fmla="*/ 372778 h 991241"/>
                          <a:gd name="connsiteX3" fmla="*/ 189158 w 334508"/>
                          <a:gd name="connsiteY3" fmla="*/ 897301 h 991241"/>
                          <a:gd name="connsiteX4" fmla="*/ 95218 w 334508"/>
                          <a:gd name="connsiteY4" fmla="*/ 991241 h 991241"/>
                          <a:gd name="connsiteX5" fmla="*/ 1278 w 334508"/>
                          <a:gd name="connsiteY5" fmla="*/ 897301 h 991241"/>
                          <a:gd name="connsiteX6" fmla="*/ 1278 w 334508"/>
                          <a:gd name="connsiteY6" fmla="*/ 355893 h 991241"/>
                          <a:gd name="connsiteX7" fmla="*/ 1484 w 334508"/>
                          <a:gd name="connsiteY7" fmla="*/ 354871 h 991241"/>
                          <a:gd name="connsiteX8" fmla="*/ 0 w 334508"/>
                          <a:gd name="connsiteY8" fmla="*/ 333581 h 991241"/>
                          <a:gd name="connsiteX9" fmla="*/ 12082 w 334508"/>
                          <a:gd name="connsiteY9" fmla="*/ 297652 h 991241"/>
                          <a:gd name="connsiteX10" fmla="*/ 156366 w 334508"/>
                          <a:gd name="connsiteY10" fmla="*/ 47745 h 991241"/>
                          <a:gd name="connsiteX11" fmla="*/ 286764 w 334508"/>
                          <a:gd name="connsiteY11" fmla="*/ 12805 h 991241"/>
                          <a:gd name="connsiteX12" fmla="*/ 315192 w 334508"/>
                          <a:gd name="connsiteY12" fmla="*/ 37879 h 991241"/>
                          <a:gd name="connsiteX0" fmla="*/ 95218 w 334508"/>
                          <a:gd name="connsiteY0" fmla="*/ 991241 h 1082681"/>
                          <a:gd name="connsiteX1" fmla="*/ 1278 w 334508"/>
                          <a:gd name="connsiteY1" fmla="*/ 897301 h 1082681"/>
                          <a:gd name="connsiteX2" fmla="*/ 1278 w 334508"/>
                          <a:gd name="connsiteY2" fmla="*/ 355893 h 1082681"/>
                          <a:gd name="connsiteX3" fmla="*/ 1484 w 334508"/>
                          <a:gd name="connsiteY3" fmla="*/ 354871 h 1082681"/>
                          <a:gd name="connsiteX4" fmla="*/ 0 w 334508"/>
                          <a:gd name="connsiteY4" fmla="*/ 333581 h 1082681"/>
                          <a:gd name="connsiteX5" fmla="*/ 12082 w 334508"/>
                          <a:gd name="connsiteY5" fmla="*/ 297652 h 1082681"/>
                          <a:gd name="connsiteX6" fmla="*/ 156366 w 334508"/>
                          <a:gd name="connsiteY6" fmla="*/ 47745 h 1082681"/>
                          <a:gd name="connsiteX7" fmla="*/ 286764 w 334508"/>
                          <a:gd name="connsiteY7" fmla="*/ 12805 h 1082681"/>
                          <a:gd name="connsiteX8" fmla="*/ 315192 w 334508"/>
                          <a:gd name="connsiteY8" fmla="*/ 37879 h 1082681"/>
                          <a:gd name="connsiteX9" fmla="*/ 321704 w 334508"/>
                          <a:gd name="connsiteY9" fmla="*/ 143203 h 1082681"/>
                          <a:gd name="connsiteX10" fmla="*/ 189158 w 334508"/>
                          <a:gd name="connsiteY10" fmla="*/ 372778 h 1082681"/>
                          <a:gd name="connsiteX11" fmla="*/ 189158 w 334508"/>
                          <a:gd name="connsiteY11" fmla="*/ 897301 h 1082681"/>
                          <a:gd name="connsiteX12" fmla="*/ 186658 w 334508"/>
                          <a:gd name="connsiteY12" fmla="*/ 1082681 h 1082681"/>
                          <a:gd name="connsiteX0" fmla="*/ 95218 w 334508"/>
                          <a:gd name="connsiteY0" fmla="*/ 991241 h 991241"/>
                          <a:gd name="connsiteX1" fmla="*/ 1278 w 334508"/>
                          <a:gd name="connsiteY1" fmla="*/ 897301 h 991241"/>
                          <a:gd name="connsiteX2" fmla="*/ 1278 w 334508"/>
                          <a:gd name="connsiteY2" fmla="*/ 355893 h 991241"/>
                          <a:gd name="connsiteX3" fmla="*/ 1484 w 334508"/>
                          <a:gd name="connsiteY3" fmla="*/ 354871 h 991241"/>
                          <a:gd name="connsiteX4" fmla="*/ 0 w 334508"/>
                          <a:gd name="connsiteY4" fmla="*/ 333581 h 991241"/>
                          <a:gd name="connsiteX5" fmla="*/ 12082 w 334508"/>
                          <a:gd name="connsiteY5" fmla="*/ 297652 h 991241"/>
                          <a:gd name="connsiteX6" fmla="*/ 156366 w 334508"/>
                          <a:gd name="connsiteY6" fmla="*/ 47745 h 991241"/>
                          <a:gd name="connsiteX7" fmla="*/ 286764 w 334508"/>
                          <a:gd name="connsiteY7" fmla="*/ 12805 h 991241"/>
                          <a:gd name="connsiteX8" fmla="*/ 315192 w 334508"/>
                          <a:gd name="connsiteY8" fmla="*/ 37879 h 991241"/>
                          <a:gd name="connsiteX9" fmla="*/ 321704 w 334508"/>
                          <a:gd name="connsiteY9" fmla="*/ 143203 h 991241"/>
                          <a:gd name="connsiteX10" fmla="*/ 189158 w 334508"/>
                          <a:gd name="connsiteY10" fmla="*/ 372778 h 991241"/>
                          <a:gd name="connsiteX11" fmla="*/ 189158 w 334508"/>
                          <a:gd name="connsiteY11" fmla="*/ 897301 h 991241"/>
                          <a:gd name="connsiteX0" fmla="*/ 1278 w 334508"/>
                          <a:gd name="connsiteY0" fmla="*/ 897301 h 897301"/>
                          <a:gd name="connsiteX1" fmla="*/ 1278 w 334508"/>
                          <a:gd name="connsiteY1" fmla="*/ 355893 h 897301"/>
                          <a:gd name="connsiteX2" fmla="*/ 1484 w 334508"/>
                          <a:gd name="connsiteY2" fmla="*/ 354871 h 897301"/>
                          <a:gd name="connsiteX3" fmla="*/ 0 w 334508"/>
                          <a:gd name="connsiteY3" fmla="*/ 333581 h 897301"/>
                          <a:gd name="connsiteX4" fmla="*/ 12082 w 334508"/>
                          <a:gd name="connsiteY4" fmla="*/ 297652 h 897301"/>
                          <a:gd name="connsiteX5" fmla="*/ 156366 w 334508"/>
                          <a:gd name="connsiteY5" fmla="*/ 47745 h 897301"/>
                          <a:gd name="connsiteX6" fmla="*/ 286764 w 334508"/>
                          <a:gd name="connsiteY6" fmla="*/ 12805 h 897301"/>
                          <a:gd name="connsiteX7" fmla="*/ 315192 w 334508"/>
                          <a:gd name="connsiteY7" fmla="*/ 37879 h 897301"/>
                          <a:gd name="connsiteX8" fmla="*/ 321704 w 334508"/>
                          <a:gd name="connsiteY8" fmla="*/ 143203 h 897301"/>
                          <a:gd name="connsiteX9" fmla="*/ 189158 w 334508"/>
                          <a:gd name="connsiteY9" fmla="*/ 372778 h 897301"/>
                          <a:gd name="connsiteX10" fmla="*/ 189158 w 334508"/>
                          <a:gd name="connsiteY10" fmla="*/ 897301 h 897301"/>
                          <a:gd name="connsiteX0" fmla="*/ 0 w 408583"/>
                          <a:gd name="connsiteY0" fmla="*/ 664187 h 897301"/>
                          <a:gd name="connsiteX1" fmla="*/ 75353 w 408583"/>
                          <a:gd name="connsiteY1" fmla="*/ 355893 h 897301"/>
                          <a:gd name="connsiteX2" fmla="*/ 75559 w 408583"/>
                          <a:gd name="connsiteY2" fmla="*/ 354871 h 897301"/>
                          <a:gd name="connsiteX3" fmla="*/ 74075 w 408583"/>
                          <a:gd name="connsiteY3" fmla="*/ 333581 h 897301"/>
                          <a:gd name="connsiteX4" fmla="*/ 86157 w 408583"/>
                          <a:gd name="connsiteY4" fmla="*/ 297652 h 897301"/>
                          <a:gd name="connsiteX5" fmla="*/ 230441 w 408583"/>
                          <a:gd name="connsiteY5" fmla="*/ 47745 h 897301"/>
                          <a:gd name="connsiteX6" fmla="*/ 360839 w 408583"/>
                          <a:gd name="connsiteY6" fmla="*/ 12805 h 897301"/>
                          <a:gd name="connsiteX7" fmla="*/ 389267 w 408583"/>
                          <a:gd name="connsiteY7" fmla="*/ 37879 h 897301"/>
                          <a:gd name="connsiteX8" fmla="*/ 395779 w 408583"/>
                          <a:gd name="connsiteY8" fmla="*/ 143203 h 897301"/>
                          <a:gd name="connsiteX9" fmla="*/ 263233 w 408583"/>
                          <a:gd name="connsiteY9" fmla="*/ 372778 h 897301"/>
                          <a:gd name="connsiteX10" fmla="*/ 263233 w 408583"/>
                          <a:gd name="connsiteY10" fmla="*/ 897301 h 897301"/>
                          <a:gd name="connsiteX0" fmla="*/ 5451 w 334508"/>
                          <a:gd name="connsiteY0" fmla="*/ 881985 h 897301"/>
                          <a:gd name="connsiteX1" fmla="*/ 1278 w 334508"/>
                          <a:gd name="connsiteY1" fmla="*/ 355893 h 897301"/>
                          <a:gd name="connsiteX2" fmla="*/ 1484 w 334508"/>
                          <a:gd name="connsiteY2" fmla="*/ 354871 h 897301"/>
                          <a:gd name="connsiteX3" fmla="*/ 0 w 334508"/>
                          <a:gd name="connsiteY3" fmla="*/ 333581 h 897301"/>
                          <a:gd name="connsiteX4" fmla="*/ 12082 w 334508"/>
                          <a:gd name="connsiteY4" fmla="*/ 297652 h 897301"/>
                          <a:gd name="connsiteX5" fmla="*/ 156366 w 334508"/>
                          <a:gd name="connsiteY5" fmla="*/ 47745 h 897301"/>
                          <a:gd name="connsiteX6" fmla="*/ 286764 w 334508"/>
                          <a:gd name="connsiteY6" fmla="*/ 12805 h 897301"/>
                          <a:gd name="connsiteX7" fmla="*/ 315192 w 334508"/>
                          <a:gd name="connsiteY7" fmla="*/ 37879 h 897301"/>
                          <a:gd name="connsiteX8" fmla="*/ 321704 w 334508"/>
                          <a:gd name="connsiteY8" fmla="*/ 143203 h 897301"/>
                          <a:gd name="connsiteX9" fmla="*/ 189158 w 334508"/>
                          <a:gd name="connsiteY9" fmla="*/ 372778 h 897301"/>
                          <a:gd name="connsiteX10" fmla="*/ 189158 w 334508"/>
                          <a:gd name="connsiteY10" fmla="*/ 897301 h 897301"/>
                          <a:gd name="connsiteX0" fmla="*/ 5451 w 334508"/>
                          <a:gd name="connsiteY0" fmla="*/ 881985 h 881985"/>
                          <a:gd name="connsiteX1" fmla="*/ 1278 w 334508"/>
                          <a:gd name="connsiteY1" fmla="*/ 355893 h 881985"/>
                          <a:gd name="connsiteX2" fmla="*/ 1484 w 334508"/>
                          <a:gd name="connsiteY2" fmla="*/ 354871 h 881985"/>
                          <a:gd name="connsiteX3" fmla="*/ 0 w 334508"/>
                          <a:gd name="connsiteY3" fmla="*/ 333581 h 881985"/>
                          <a:gd name="connsiteX4" fmla="*/ 12082 w 334508"/>
                          <a:gd name="connsiteY4" fmla="*/ 297652 h 881985"/>
                          <a:gd name="connsiteX5" fmla="*/ 156366 w 334508"/>
                          <a:gd name="connsiteY5" fmla="*/ 47745 h 881985"/>
                          <a:gd name="connsiteX6" fmla="*/ 286764 w 334508"/>
                          <a:gd name="connsiteY6" fmla="*/ 12805 h 881985"/>
                          <a:gd name="connsiteX7" fmla="*/ 315192 w 334508"/>
                          <a:gd name="connsiteY7" fmla="*/ 37879 h 881985"/>
                          <a:gd name="connsiteX8" fmla="*/ 321704 w 334508"/>
                          <a:gd name="connsiteY8" fmla="*/ 143203 h 881985"/>
                          <a:gd name="connsiteX9" fmla="*/ 189158 w 334508"/>
                          <a:gd name="connsiteY9" fmla="*/ 372778 h 881985"/>
                          <a:gd name="connsiteX10" fmla="*/ 194708 w 334508"/>
                          <a:gd name="connsiteY10" fmla="*/ 816544 h 881985"/>
                          <a:gd name="connsiteX0" fmla="*/ 4173 w 333230"/>
                          <a:gd name="connsiteY0" fmla="*/ 881985 h 881985"/>
                          <a:gd name="connsiteX1" fmla="*/ 0 w 333230"/>
                          <a:gd name="connsiteY1" fmla="*/ 355893 h 881985"/>
                          <a:gd name="connsiteX2" fmla="*/ 206 w 333230"/>
                          <a:gd name="connsiteY2" fmla="*/ 354871 h 881985"/>
                          <a:gd name="connsiteX3" fmla="*/ 10804 w 333230"/>
                          <a:gd name="connsiteY3" fmla="*/ 297652 h 881985"/>
                          <a:gd name="connsiteX4" fmla="*/ 155088 w 333230"/>
                          <a:gd name="connsiteY4" fmla="*/ 47745 h 881985"/>
                          <a:gd name="connsiteX5" fmla="*/ 285486 w 333230"/>
                          <a:gd name="connsiteY5" fmla="*/ 12805 h 881985"/>
                          <a:gd name="connsiteX6" fmla="*/ 313914 w 333230"/>
                          <a:gd name="connsiteY6" fmla="*/ 37879 h 881985"/>
                          <a:gd name="connsiteX7" fmla="*/ 320426 w 333230"/>
                          <a:gd name="connsiteY7" fmla="*/ 143203 h 881985"/>
                          <a:gd name="connsiteX8" fmla="*/ 187880 w 333230"/>
                          <a:gd name="connsiteY8" fmla="*/ 372778 h 881985"/>
                          <a:gd name="connsiteX9" fmla="*/ 193430 w 333230"/>
                          <a:gd name="connsiteY9" fmla="*/ 816544 h 881985"/>
                          <a:gd name="connsiteX0" fmla="*/ 4173 w 333230"/>
                          <a:gd name="connsiteY0" fmla="*/ 881985 h 881985"/>
                          <a:gd name="connsiteX1" fmla="*/ 0 w 333230"/>
                          <a:gd name="connsiteY1" fmla="*/ 355893 h 881985"/>
                          <a:gd name="connsiteX2" fmla="*/ 38936 w 333230"/>
                          <a:gd name="connsiteY2" fmla="*/ 219973 h 881985"/>
                          <a:gd name="connsiteX3" fmla="*/ 10804 w 333230"/>
                          <a:gd name="connsiteY3" fmla="*/ 297652 h 881985"/>
                          <a:gd name="connsiteX4" fmla="*/ 155088 w 333230"/>
                          <a:gd name="connsiteY4" fmla="*/ 47745 h 881985"/>
                          <a:gd name="connsiteX5" fmla="*/ 285486 w 333230"/>
                          <a:gd name="connsiteY5" fmla="*/ 12805 h 881985"/>
                          <a:gd name="connsiteX6" fmla="*/ 313914 w 333230"/>
                          <a:gd name="connsiteY6" fmla="*/ 37879 h 881985"/>
                          <a:gd name="connsiteX7" fmla="*/ 320426 w 333230"/>
                          <a:gd name="connsiteY7" fmla="*/ 143203 h 881985"/>
                          <a:gd name="connsiteX8" fmla="*/ 187880 w 333230"/>
                          <a:gd name="connsiteY8" fmla="*/ 372778 h 881985"/>
                          <a:gd name="connsiteX9" fmla="*/ 193430 w 333230"/>
                          <a:gd name="connsiteY9" fmla="*/ 816544 h 881985"/>
                          <a:gd name="connsiteX0" fmla="*/ 8149 w 337206"/>
                          <a:gd name="connsiteY0" fmla="*/ 881985 h 881985"/>
                          <a:gd name="connsiteX1" fmla="*/ 3976 w 337206"/>
                          <a:gd name="connsiteY1" fmla="*/ 355893 h 881985"/>
                          <a:gd name="connsiteX2" fmla="*/ 14780 w 337206"/>
                          <a:gd name="connsiteY2" fmla="*/ 297652 h 881985"/>
                          <a:gd name="connsiteX3" fmla="*/ 159064 w 337206"/>
                          <a:gd name="connsiteY3" fmla="*/ 47745 h 881985"/>
                          <a:gd name="connsiteX4" fmla="*/ 289462 w 337206"/>
                          <a:gd name="connsiteY4" fmla="*/ 12805 h 881985"/>
                          <a:gd name="connsiteX5" fmla="*/ 317890 w 337206"/>
                          <a:gd name="connsiteY5" fmla="*/ 37879 h 881985"/>
                          <a:gd name="connsiteX6" fmla="*/ 324402 w 337206"/>
                          <a:gd name="connsiteY6" fmla="*/ 143203 h 881985"/>
                          <a:gd name="connsiteX7" fmla="*/ 191856 w 337206"/>
                          <a:gd name="connsiteY7" fmla="*/ 372778 h 881985"/>
                          <a:gd name="connsiteX8" fmla="*/ 197406 w 337206"/>
                          <a:gd name="connsiteY8" fmla="*/ 816544 h 881985"/>
                          <a:gd name="connsiteX0" fmla="*/ 4173 w 333230"/>
                          <a:gd name="connsiteY0" fmla="*/ 881985 h 881985"/>
                          <a:gd name="connsiteX1" fmla="*/ 0 w 333230"/>
                          <a:gd name="connsiteY1" fmla="*/ 355893 h 881985"/>
                          <a:gd name="connsiteX2" fmla="*/ 29175 w 333230"/>
                          <a:gd name="connsiteY2" fmla="*/ 266459 h 881985"/>
                          <a:gd name="connsiteX3" fmla="*/ 155088 w 333230"/>
                          <a:gd name="connsiteY3" fmla="*/ 47745 h 881985"/>
                          <a:gd name="connsiteX4" fmla="*/ 285486 w 333230"/>
                          <a:gd name="connsiteY4" fmla="*/ 12805 h 881985"/>
                          <a:gd name="connsiteX5" fmla="*/ 313914 w 333230"/>
                          <a:gd name="connsiteY5" fmla="*/ 37879 h 881985"/>
                          <a:gd name="connsiteX6" fmla="*/ 320426 w 333230"/>
                          <a:gd name="connsiteY6" fmla="*/ 143203 h 881985"/>
                          <a:gd name="connsiteX7" fmla="*/ 187880 w 333230"/>
                          <a:gd name="connsiteY7" fmla="*/ 372778 h 881985"/>
                          <a:gd name="connsiteX8" fmla="*/ 193430 w 333230"/>
                          <a:gd name="connsiteY8" fmla="*/ 816544 h 881985"/>
                          <a:gd name="connsiteX0" fmla="*/ 10790 w 339847"/>
                          <a:gd name="connsiteY0" fmla="*/ 881985 h 881985"/>
                          <a:gd name="connsiteX1" fmla="*/ 0 w 339847"/>
                          <a:gd name="connsiteY1" fmla="*/ 399502 h 881985"/>
                          <a:gd name="connsiteX2" fmla="*/ 35792 w 339847"/>
                          <a:gd name="connsiteY2" fmla="*/ 266459 h 881985"/>
                          <a:gd name="connsiteX3" fmla="*/ 161705 w 339847"/>
                          <a:gd name="connsiteY3" fmla="*/ 47745 h 881985"/>
                          <a:gd name="connsiteX4" fmla="*/ 292103 w 339847"/>
                          <a:gd name="connsiteY4" fmla="*/ 12805 h 881985"/>
                          <a:gd name="connsiteX5" fmla="*/ 320531 w 339847"/>
                          <a:gd name="connsiteY5" fmla="*/ 37879 h 881985"/>
                          <a:gd name="connsiteX6" fmla="*/ 327043 w 339847"/>
                          <a:gd name="connsiteY6" fmla="*/ 143203 h 881985"/>
                          <a:gd name="connsiteX7" fmla="*/ 194497 w 339847"/>
                          <a:gd name="connsiteY7" fmla="*/ 372778 h 881985"/>
                          <a:gd name="connsiteX8" fmla="*/ 200047 w 339847"/>
                          <a:gd name="connsiteY8" fmla="*/ 816544 h 881985"/>
                          <a:gd name="connsiteX0" fmla="*/ 11117 w 340174"/>
                          <a:gd name="connsiteY0" fmla="*/ 881985 h 881985"/>
                          <a:gd name="connsiteX1" fmla="*/ 327 w 340174"/>
                          <a:gd name="connsiteY1" fmla="*/ 399502 h 881985"/>
                          <a:gd name="connsiteX2" fmla="*/ 36119 w 340174"/>
                          <a:gd name="connsiteY2" fmla="*/ 266459 h 881985"/>
                          <a:gd name="connsiteX3" fmla="*/ 162032 w 340174"/>
                          <a:gd name="connsiteY3" fmla="*/ 47745 h 881985"/>
                          <a:gd name="connsiteX4" fmla="*/ 292430 w 340174"/>
                          <a:gd name="connsiteY4" fmla="*/ 12805 h 881985"/>
                          <a:gd name="connsiteX5" fmla="*/ 320858 w 340174"/>
                          <a:gd name="connsiteY5" fmla="*/ 37879 h 881985"/>
                          <a:gd name="connsiteX6" fmla="*/ 327370 w 340174"/>
                          <a:gd name="connsiteY6" fmla="*/ 143203 h 881985"/>
                          <a:gd name="connsiteX7" fmla="*/ 194824 w 340174"/>
                          <a:gd name="connsiteY7" fmla="*/ 372778 h 881985"/>
                          <a:gd name="connsiteX8" fmla="*/ 200374 w 340174"/>
                          <a:gd name="connsiteY8" fmla="*/ 816544 h 881985"/>
                          <a:gd name="connsiteX0" fmla="*/ 13668 w 342725"/>
                          <a:gd name="connsiteY0" fmla="*/ 881985 h 881985"/>
                          <a:gd name="connsiteX1" fmla="*/ 280 w 342725"/>
                          <a:gd name="connsiteY1" fmla="*/ 479088 h 881985"/>
                          <a:gd name="connsiteX2" fmla="*/ 38670 w 342725"/>
                          <a:gd name="connsiteY2" fmla="*/ 266459 h 881985"/>
                          <a:gd name="connsiteX3" fmla="*/ 164583 w 342725"/>
                          <a:gd name="connsiteY3" fmla="*/ 47745 h 881985"/>
                          <a:gd name="connsiteX4" fmla="*/ 294981 w 342725"/>
                          <a:gd name="connsiteY4" fmla="*/ 12805 h 881985"/>
                          <a:gd name="connsiteX5" fmla="*/ 323409 w 342725"/>
                          <a:gd name="connsiteY5" fmla="*/ 37879 h 881985"/>
                          <a:gd name="connsiteX6" fmla="*/ 329921 w 342725"/>
                          <a:gd name="connsiteY6" fmla="*/ 143203 h 881985"/>
                          <a:gd name="connsiteX7" fmla="*/ 197375 w 342725"/>
                          <a:gd name="connsiteY7" fmla="*/ 372778 h 881985"/>
                          <a:gd name="connsiteX8" fmla="*/ 202925 w 342725"/>
                          <a:gd name="connsiteY8" fmla="*/ 816544 h 881985"/>
                          <a:gd name="connsiteX0" fmla="*/ 25969 w 355026"/>
                          <a:gd name="connsiteY0" fmla="*/ 881985 h 881985"/>
                          <a:gd name="connsiteX1" fmla="*/ 165 w 355026"/>
                          <a:gd name="connsiteY1" fmla="*/ 490842 h 881985"/>
                          <a:gd name="connsiteX2" fmla="*/ 50971 w 355026"/>
                          <a:gd name="connsiteY2" fmla="*/ 266459 h 881985"/>
                          <a:gd name="connsiteX3" fmla="*/ 176884 w 355026"/>
                          <a:gd name="connsiteY3" fmla="*/ 47745 h 881985"/>
                          <a:gd name="connsiteX4" fmla="*/ 307282 w 355026"/>
                          <a:gd name="connsiteY4" fmla="*/ 12805 h 881985"/>
                          <a:gd name="connsiteX5" fmla="*/ 335710 w 355026"/>
                          <a:gd name="connsiteY5" fmla="*/ 37879 h 881985"/>
                          <a:gd name="connsiteX6" fmla="*/ 342222 w 355026"/>
                          <a:gd name="connsiteY6" fmla="*/ 143203 h 881985"/>
                          <a:gd name="connsiteX7" fmla="*/ 209676 w 355026"/>
                          <a:gd name="connsiteY7" fmla="*/ 372778 h 881985"/>
                          <a:gd name="connsiteX8" fmla="*/ 215226 w 355026"/>
                          <a:gd name="connsiteY8" fmla="*/ 816544 h 881985"/>
                          <a:gd name="connsiteX0" fmla="*/ 25969 w 355026"/>
                          <a:gd name="connsiteY0" fmla="*/ 881985 h 881985"/>
                          <a:gd name="connsiteX1" fmla="*/ 165 w 355026"/>
                          <a:gd name="connsiteY1" fmla="*/ 490842 h 881985"/>
                          <a:gd name="connsiteX2" fmla="*/ 50971 w 355026"/>
                          <a:gd name="connsiteY2" fmla="*/ 266459 h 881985"/>
                          <a:gd name="connsiteX3" fmla="*/ 176884 w 355026"/>
                          <a:gd name="connsiteY3" fmla="*/ 47745 h 881985"/>
                          <a:gd name="connsiteX4" fmla="*/ 307282 w 355026"/>
                          <a:gd name="connsiteY4" fmla="*/ 12805 h 881985"/>
                          <a:gd name="connsiteX5" fmla="*/ 335710 w 355026"/>
                          <a:gd name="connsiteY5" fmla="*/ 37879 h 881985"/>
                          <a:gd name="connsiteX6" fmla="*/ 342222 w 355026"/>
                          <a:gd name="connsiteY6" fmla="*/ 143203 h 881985"/>
                          <a:gd name="connsiteX7" fmla="*/ 209676 w 355026"/>
                          <a:gd name="connsiteY7" fmla="*/ 372778 h 881985"/>
                          <a:gd name="connsiteX8" fmla="*/ 215226 w 355026"/>
                          <a:gd name="connsiteY8" fmla="*/ 816544 h 881985"/>
                          <a:gd name="connsiteX0" fmla="*/ 27264 w 356321"/>
                          <a:gd name="connsiteY0" fmla="*/ 881985 h 881985"/>
                          <a:gd name="connsiteX1" fmla="*/ 1460 w 356321"/>
                          <a:gd name="connsiteY1" fmla="*/ 490842 h 881985"/>
                          <a:gd name="connsiteX2" fmla="*/ 52266 w 356321"/>
                          <a:gd name="connsiteY2" fmla="*/ 266459 h 881985"/>
                          <a:gd name="connsiteX3" fmla="*/ 178179 w 356321"/>
                          <a:gd name="connsiteY3" fmla="*/ 47745 h 881985"/>
                          <a:gd name="connsiteX4" fmla="*/ 308577 w 356321"/>
                          <a:gd name="connsiteY4" fmla="*/ 12805 h 881985"/>
                          <a:gd name="connsiteX5" fmla="*/ 337005 w 356321"/>
                          <a:gd name="connsiteY5" fmla="*/ 37879 h 881985"/>
                          <a:gd name="connsiteX6" fmla="*/ 343517 w 356321"/>
                          <a:gd name="connsiteY6" fmla="*/ 143203 h 881985"/>
                          <a:gd name="connsiteX7" fmla="*/ 210971 w 356321"/>
                          <a:gd name="connsiteY7" fmla="*/ 372778 h 881985"/>
                          <a:gd name="connsiteX8" fmla="*/ 216521 w 356321"/>
                          <a:gd name="connsiteY8" fmla="*/ 816544 h 881985"/>
                          <a:gd name="connsiteX0" fmla="*/ 20916 w 357046"/>
                          <a:gd name="connsiteY0" fmla="*/ 881374 h 881374"/>
                          <a:gd name="connsiteX1" fmla="*/ 2185 w 357046"/>
                          <a:gd name="connsiteY1" fmla="*/ 490842 h 881374"/>
                          <a:gd name="connsiteX2" fmla="*/ 52991 w 357046"/>
                          <a:gd name="connsiteY2" fmla="*/ 266459 h 881374"/>
                          <a:gd name="connsiteX3" fmla="*/ 178904 w 357046"/>
                          <a:gd name="connsiteY3" fmla="*/ 47745 h 881374"/>
                          <a:gd name="connsiteX4" fmla="*/ 309302 w 357046"/>
                          <a:gd name="connsiteY4" fmla="*/ 12805 h 881374"/>
                          <a:gd name="connsiteX5" fmla="*/ 337730 w 357046"/>
                          <a:gd name="connsiteY5" fmla="*/ 37879 h 881374"/>
                          <a:gd name="connsiteX6" fmla="*/ 344242 w 357046"/>
                          <a:gd name="connsiteY6" fmla="*/ 143203 h 881374"/>
                          <a:gd name="connsiteX7" fmla="*/ 211696 w 357046"/>
                          <a:gd name="connsiteY7" fmla="*/ 372778 h 881374"/>
                          <a:gd name="connsiteX8" fmla="*/ 217246 w 357046"/>
                          <a:gd name="connsiteY8" fmla="*/ 816544 h 881374"/>
                          <a:gd name="connsiteX0" fmla="*/ 20916 w 357046"/>
                          <a:gd name="connsiteY0" fmla="*/ 881374 h 881374"/>
                          <a:gd name="connsiteX1" fmla="*/ 2185 w 357046"/>
                          <a:gd name="connsiteY1" fmla="*/ 490842 h 881374"/>
                          <a:gd name="connsiteX2" fmla="*/ 52991 w 357046"/>
                          <a:gd name="connsiteY2" fmla="*/ 266459 h 881374"/>
                          <a:gd name="connsiteX3" fmla="*/ 178904 w 357046"/>
                          <a:gd name="connsiteY3" fmla="*/ 47745 h 881374"/>
                          <a:gd name="connsiteX4" fmla="*/ 309302 w 357046"/>
                          <a:gd name="connsiteY4" fmla="*/ 12805 h 881374"/>
                          <a:gd name="connsiteX5" fmla="*/ 337730 w 357046"/>
                          <a:gd name="connsiteY5" fmla="*/ 37879 h 881374"/>
                          <a:gd name="connsiteX6" fmla="*/ 344242 w 357046"/>
                          <a:gd name="connsiteY6" fmla="*/ 143203 h 881374"/>
                          <a:gd name="connsiteX7" fmla="*/ 211696 w 357046"/>
                          <a:gd name="connsiteY7" fmla="*/ 372778 h 881374"/>
                          <a:gd name="connsiteX8" fmla="*/ 217246 w 357046"/>
                          <a:gd name="connsiteY8" fmla="*/ 816544 h 881374"/>
                          <a:gd name="connsiteX0" fmla="*/ 20916 w 357046"/>
                          <a:gd name="connsiteY0" fmla="*/ 881374 h 881374"/>
                          <a:gd name="connsiteX1" fmla="*/ 2185 w 357046"/>
                          <a:gd name="connsiteY1" fmla="*/ 490842 h 881374"/>
                          <a:gd name="connsiteX2" fmla="*/ 52991 w 357046"/>
                          <a:gd name="connsiteY2" fmla="*/ 266459 h 881374"/>
                          <a:gd name="connsiteX3" fmla="*/ 178904 w 357046"/>
                          <a:gd name="connsiteY3" fmla="*/ 47745 h 881374"/>
                          <a:gd name="connsiteX4" fmla="*/ 309302 w 357046"/>
                          <a:gd name="connsiteY4" fmla="*/ 12805 h 881374"/>
                          <a:gd name="connsiteX5" fmla="*/ 337730 w 357046"/>
                          <a:gd name="connsiteY5" fmla="*/ 37879 h 881374"/>
                          <a:gd name="connsiteX6" fmla="*/ 344242 w 357046"/>
                          <a:gd name="connsiteY6" fmla="*/ 143203 h 881374"/>
                          <a:gd name="connsiteX7" fmla="*/ 211696 w 357046"/>
                          <a:gd name="connsiteY7" fmla="*/ 372778 h 881374"/>
                          <a:gd name="connsiteX8" fmla="*/ 217246 w 357046"/>
                          <a:gd name="connsiteY8" fmla="*/ 816544 h 881374"/>
                          <a:gd name="connsiteX0" fmla="*/ 20916 w 357046"/>
                          <a:gd name="connsiteY0" fmla="*/ 881374 h 881374"/>
                          <a:gd name="connsiteX1" fmla="*/ 2185 w 357046"/>
                          <a:gd name="connsiteY1" fmla="*/ 490842 h 881374"/>
                          <a:gd name="connsiteX2" fmla="*/ 52991 w 357046"/>
                          <a:gd name="connsiteY2" fmla="*/ 266459 h 881374"/>
                          <a:gd name="connsiteX3" fmla="*/ 178904 w 357046"/>
                          <a:gd name="connsiteY3" fmla="*/ 47745 h 881374"/>
                          <a:gd name="connsiteX4" fmla="*/ 309302 w 357046"/>
                          <a:gd name="connsiteY4" fmla="*/ 12805 h 881374"/>
                          <a:gd name="connsiteX5" fmla="*/ 337730 w 357046"/>
                          <a:gd name="connsiteY5" fmla="*/ 37879 h 881374"/>
                          <a:gd name="connsiteX6" fmla="*/ 344242 w 357046"/>
                          <a:gd name="connsiteY6" fmla="*/ 143203 h 881374"/>
                          <a:gd name="connsiteX7" fmla="*/ 211696 w 357046"/>
                          <a:gd name="connsiteY7" fmla="*/ 372778 h 881374"/>
                          <a:gd name="connsiteX8" fmla="*/ 217246 w 357046"/>
                          <a:gd name="connsiteY8" fmla="*/ 816544 h 881374"/>
                          <a:gd name="connsiteX0" fmla="*/ 20916 w 357046"/>
                          <a:gd name="connsiteY0" fmla="*/ 881374 h 881374"/>
                          <a:gd name="connsiteX1" fmla="*/ 2185 w 357046"/>
                          <a:gd name="connsiteY1" fmla="*/ 490842 h 881374"/>
                          <a:gd name="connsiteX2" fmla="*/ 52991 w 357046"/>
                          <a:gd name="connsiteY2" fmla="*/ 266459 h 881374"/>
                          <a:gd name="connsiteX3" fmla="*/ 178904 w 357046"/>
                          <a:gd name="connsiteY3" fmla="*/ 47745 h 881374"/>
                          <a:gd name="connsiteX4" fmla="*/ 309302 w 357046"/>
                          <a:gd name="connsiteY4" fmla="*/ 12805 h 881374"/>
                          <a:gd name="connsiteX5" fmla="*/ 337730 w 357046"/>
                          <a:gd name="connsiteY5" fmla="*/ 37879 h 881374"/>
                          <a:gd name="connsiteX6" fmla="*/ 344242 w 357046"/>
                          <a:gd name="connsiteY6" fmla="*/ 143203 h 881374"/>
                          <a:gd name="connsiteX7" fmla="*/ 211696 w 357046"/>
                          <a:gd name="connsiteY7" fmla="*/ 372778 h 881374"/>
                          <a:gd name="connsiteX8" fmla="*/ 214450 w 357046"/>
                          <a:gd name="connsiteY8" fmla="*/ 766421 h 881374"/>
                          <a:gd name="connsiteX0" fmla="*/ 20916 w 357046"/>
                          <a:gd name="connsiteY0" fmla="*/ 881281 h 881281"/>
                          <a:gd name="connsiteX1" fmla="*/ 2185 w 357046"/>
                          <a:gd name="connsiteY1" fmla="*/ 490749 h 881281"/>
                          <a:gd name="connsiteX2" fmla="*/ 52991 w 357046"/>
                          <a:gd name="connsiteY2" fmla="*/ 266366 h 881281"/>
                          <a:gd name="connsiteX3" fmla="*/ 178904 w 357046"/>
                          <a:gd name="connsiteY3" fmla="*/ 47652 h 881281"/>
                          <a:gd name="connsiteX4" fmla="*/ 309302 w 357046"/>
                          <a:gd name="connsiteY4" fmla="*/ 12712 h 881281"/>
                          <a:gd name="connsiteX5" fmla="*/ 337730 w 357046"/>
                          <a:gd name="connsiteY5" fmla="*/ 37786 h 881281"/>
                          <a:gd name="connsiteX6" fmla="*/ 344242 w 357046"/>
                          <a:gd name="connsiteY6" fmla="*/ 143110 h 881281"/>
                          <a:gd name="connsiteX7" fmla="*/ 211696 w 357046"/>
                          <a:gd name="connsiteY7" fmla="*/ 372685 h 881281"/>
                          <a:gd name="connsiteX8" fmla="*/ 214450 w 357046"/>
                          <a:gd name="connsiteY8" fmla="*/ 766328 h 881281"/>
                          <a:gd name="connsiteX0" fmla="*/ 20916 w 357046"/>
                          <a:gd name="connsiteY0" fmla="*/ 879964 h 879964"/>
                          <a:gd name="connsiteX1" fmla="*/ 2185 w 357046"/>
                          <a:gd name="connsiteY1" fmla="*/ 489432 h 879964"/>
                          <a:gd name="connsiteX2" fmla="*/ 52991 w 357046"/>
                          <a:gd name="connsiteY2" fmla="*/ 265049 h 879964"/>
                          <a:gd name="connsiteX3" fmla="*/ 178904 w 357046"/>
                          <a:gd name="connsiteY3" fmla="*/ 46335 h 879964"/>
                          <a:gd name="connsiteX4" fmla="*/ 309302 w 357046"/>
                          <a:gd name="connsiteY4" fmla="*/ 11395 h 879964"/>
                          <a:gd name="connsiteX5" fmla="*/ 337730 w 357046"/>
                          <a:gd name="connsiteY5" fmla="*/ 36469 h 879964"/>
                          <a:gd name="connsiteX6" fmla="*/ 344242 w 357046"/>
                          <a:gd name="connsiteY6" fmla="*/ 141793 h 879964"/>
                          <a:gd name="connsiteX7" fmla="*/ 211696 w 357046"/>
                          <a:gd name="connsiteY7" fmla="*/ 371368 h 879964"/>
                          <a:gd name="connsiteX8" fmla="*/ 214450 w 357046"/>
                          <a:gd name="connsiteY8" fmla="*/ 765011 h 879964"/>
                          <a:gd name="connsiteX0" fmla="*/ 20916 w 357046"/>
                          <a:gd name="connsiteY0" fmla="*/ 877573 h 877573"/>
                          <a:gd name="connsiteX1" fmla="*/ 2185 w 357046"/>
                          <a:gd name="connsiteY1" fmla="*/ 487041 h 877573"/>
                          <a:gd name="connsiteX2" fmla="*/ 52991 w 357046"/>
                          <a:gd name="connsiteY2" fmla="*/ 262658 h 877573"/>
                          <a:gd name="connsiteX3" fmla="*/ 187706 w 357046"/>
                          <a:gd name="connsiteY3" fmla="*/ 57530 h 877573"/>
                          <a:gd name="connsiteX4" fmla="*/ 309302 w 357046"/>
                          <a:gd name="connsiteY4" fmla="*/ 9004 h 877573"/>
                          <a:gd name="connsiteX5" fmla="*/ 337730 w 357046"/>
                          <a:gd name="connsiteY5" fmla="*/ 34078 h 877573"/>
                          <a:gd name="connsiteX6" fmla="*/ 344242 w 357046"/>
                          <a:gd name="connsiteY6" fmla="*/ 139402 h 877573"/>
                          <a:gd name="connsiteX7" fmla="*/ 211696 w 357046"/>
                          <a:gd name="connsiteY7" fmla="*/ 368977 h 877573"/>
                          <a:gd name="connsiteX8" fmla="*/ 214450 w 357046"/>
                          <a:gd name="connsiteY8" fmla="*/ 762620 h 877573"/>
                          <a:gd name="connsiteX0" fmla="*/ 20916 w 357046"/>
                          <a:gd name="connsiteY0" fmla="*/ 877573 h 877573"/>
                          <a:gd name="connsiteX1" fmla="*/ 2185 w 357046"/>
                          <a:gd name="connsiteY1" fmla="*/ 487041 h 877573"/>
                          <a:gd name="connsiteX2" fmla="*/ 52991 w 357046"/>
                          <a:gd name="connsiteY2" fmla="*/ 262658 h 877573"/>
                          <a:gd name="connsiteX3" fmla="*/ 187706 w 357046"/>
                          <a:gd name="connsiteY3" fmla="*/ 57530 h 877573"/>
                          <a:gd name="connsiteX4" fmla="*/ 309302 w 357046"/>
                          <a:gd name="connsiteY4" fmla="*/ 9004 h 877573"/>
                          <a:gd name="connsiteX5" fmla="*/ 337730 w 357046"/>
                          <a:gd name="connsiteY5" fmla="*/ 34078 h 877573"/>
                          <a:gd name="connsiteX6" fmla="*/ 344242 w 357046"/>
                          <a:gd name="connsiteY6" fmla="*/ 139402 h 877573"/>
                          <a:gd name="connsiteX7" fmla="*/ 211696 w 357046"/>
                          <a:gd name="connsiteY7" fmla="*/ 368977 h 877573"/>
                          <a:gd name="connsiteX8" fmla="*/ 206248 w 357046"/>
                          <a:gd name="connsiteY8" fmla="*/ 696709 h 877573"/>
                          <a:gd name="connsiteX0" fmla="*/ 20916 w 357046"/>
                          <a:gd name="connsiteY0" fmla="*/ 877573 h 877573"/>
                          <a:gd name="connsiteX1" fmla="*/ 2185 w 357046"/>
                          <a:gd name="connsiteY1" fmla="*/ 487041 h 877573"/>
                          <a:gd name="connsiteX2" fmla="*/ 52991 w 357046"/>
                          <a:gd name="connsiteY2" fmla="*/ 262658 h 877573"/>
                          <a:gd name="connsiteX3" fmla="*/ 187706 w 357046"/>
                          <a:gd name="connsiteY3" fmla="*/ 57530 h 877573"/>
                          <a:gd name="connsiteX4" fmla="*/ 309302 w 357046"/>
                          <a:gd name="connsiteY4" fmla="*/ 9004 h 877573"/>
                          <a:gd name="connsiteX5" fmla="*/ 337730 w 357046"/>
                          <a:gd name="connsiteY5" fmla="*/ 34078 h 877573"/>
                          <a:gd name="connsiteX6" fmla="*/ 344242 w 357046"/>
                          <a:gd name="connsiteY6" fmla="*/ 139402 h 877573"/>
                          <a:gd name="connsiteX7" fmla="*/ 211696 w 357046"/>
                          <a:gd name="connsiteY7" fmla="*/ 368977 h 877573"/>
                          <a:gd name="connsiteX8" fmla="*/ 210140 w 357046"/>
                          <a:gd name="connsiteY8" fmla="*/ 725905 h 87757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357046" h="877573">
                            <a:moveTo>
                              <a:pt x="20916" y="877573"/>
                            </a:moveTo>
                            <a:cubicBezTo>
                              <a:pt x="2901" y="740678"/>
                              <a:pt x="-3920" y="606175"/>
                              <a:pt x="2185" y="487041"/>
                            </a:cubicBezTo>
                            <a:cubicBezTo>
                              <a:pt x="-375" y="432092"/>
                              <a:pt x="27143" y="314016"/>
                              <a:pt x="52991" y="262658"/>
                            </a:cubicBezTo>
                            <a:cubicBezTo>
                              <a:pt x="94962" y="189753"/>
                              <a:pt x="145838" y="96239"/>
                              <a:pt x="187706" y="57530"/>
                            </a:cubicBezTo>
                            <a:cubicBezTo>
                              <a:pt x="229574" y="18821"/>
                              <a:pt x="263645" y="-17357"/>
                              <a:pt x="309302" y="9004"/>
                            </a:cubicBezTo>
                            <a:cubicBezTo>
                              <a:pt x="320716" y="15594"/>
                              <a:pt x="330254" y="24185"/>
                              <a:pt x="337730" y="34078"/>
                            </a:cubicBezTo>
                            <a:cubicBezTo>
                              <a:pt x="360155" y="63759"/>
                              <a:pt x="364012" y="105159"/>
                              <a:pt x="344242" y="139402"/>
                            </a:cubicBezTo>
                            <a:lnTo>
                              <a:pt x="211696" y="368977"/>
                            </a:lnTo>
                            <a:cubicBezTo>
                              <a:pt x="172837" y="526209"/>
                              <a:pt x="200399" y="652836"/>
                              <a:pt x="210140" y="725905"/>
                            </a:cubicBezTo>
                          </a:path>
                        </a:pathLst>
                      </a:cu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300" name="フリーフォーム: 図形 299">
                        <a:extLst>
                          <a:ext uri="{FF2B5EF4-FFF2-40B4-BE49-F238E27FC236}">
                            <a16:creationId xmlns:a16="http://schemas.microsoft.com/office/drawing/2014/main" id="{D0A12F4F-5AB3-4FEC-809A-D385B0ABEDB4}"/>
                          </a:ext>
                        </a:extLst>
                      </p:cNvPr>
                      <p:cNvSpPr/>
                      <p:nvPr/>
                    </p:nvSpPr>
                    <p:spPr>
                      <a:xfrm rot="19623778">
                        <a:off x="641794" y="4198085"/>
                        <a:ext cx="119166" cy="369492"/>
                      </a:xfrm>
                      <a:custGeom>
                        <a:avLst/>
                        <a:gdLst>
                          <a:gd name="connsiteX0" fmla="*/ 22876 w 88125"/>
                          <a:gd name="connsiteY0" fmla="*/ 4618 h 438031"/>
                          <a:gd name="connsiteX1" fmla="*/ 88125 w 88125"/>
                          <a:gd name="connsiteY1" fmla="*/ 103057 h 438031"/>
                          <a:gd name="connsiteX2" fmla="*/ 88125 w 88125"/>
                          <a:gd name="connsiteY2" fmla="*/ 425062 h 438031"/>
                          <a:gd name="connsiteX3" fmla="*/ 51446 w 88125"/>
                          <a:gd name="connsiteY3" fmla="*/ 438031 h 438031"/>
                          <a:gd name="connsiteX4" fmla="*/ 49728 w 88125"/>
                          <a:gd name="connsiteY4" fmla="*/ 435242 h 438031"/>
                          <a:gd name="connsiteX5" fmla="*/ 53619 w 88125"/>
                          <a:gd name="connsiteY5" fmla="*/ 91383 h 438031"/>
                          <a:gd name="connsiteX6" fmla="*/ 14742 w 88125"/>
                          <a:gd name="connsiteY6" fmla="*/ 8944 h 438031"/>
                          <a:gd name="connsiteX7" fmla="*/ 0 w 88125"/>
                          <a:gd name="connsiteY7" fmla="*/ 0 h 438031"/>
                          <a:gd name="connsiteX0" fmla="*/ 22876 w 111268"/>
                          <a:gd name="connsiteY0" fmla="*/ 4618 h 438031"/>
                          <a:gd name="connsiteX1" fmla="*/ 88125 w 111268"/>
                          <a:gd name="connsiteY1" fmla="*/ 103057 h 438031"/>
                          <a:gd name="connsiteX2" fmla="*/ 111268 w 111268"/>
                          <a:gd name="connsiteY2" fmla="*/ 353740 h 438031"/>
                          <a:gd name="connsiteX3" fmla="*/ 51446 w 111268"/>
                          <a:gd name="connsiteY3" fmla="*/ 438031 h 438031"/>
                          <a:gd name="connsiteX4" fmla="*/ 49728 w 111268"/>
                          <a:gd name="connsiteY4" fmla="*/ 435242 h 438031"/>
                          <a:gd name="connsiteX5" fmla="*/ 53619 w 111268"/>
                          <a:gd name="connsiteY5" fmla="*/ 91383 h 438031"/>
                          <a:gd name="connsiteX6" fmla="*/ 14742 w 111268"/>
                          <a:gd name="connsiteY6" fmla="*/ 8944 h 438031"/>
                          <a:gd name="connsiteX7" fmla="*/ 0 w 111268"/>
                          <a:gd name="connsiteY7" fmla="*/ 0 h 438031"/>
                          <a:gd name="connsiteX8" fmla="*/ 22876 w 111268"/>
                          <a:gd name="connsiteY8" fmla="*/ 4618 h 438031"/>
                          <a:gd name="connsiteX0" fmla="*/ 22876 w 111268"/>
                          <a:gd name="connsiteY0" fmla="*/ 4618 h 438031"/>
                          <a:gd name="connsiteX1" fmla="*/ 88125 w 111268"/>
                          <a:gd name="connsiteY1" fmla="*/ 103057 h 438031"/>
                          <a:gd name="connsiteX2" fmla="*/ 111268 w 111268"/>
                          <a:gd name="connsiteY2" fmla="*/ 353740 h 438031"/>
                          <a:gd name="connsiteX3" fmla="*/ 51446 w 111268"/>
                          <a:gd name="connsiteY3" fmla="*/ 438031 h 438031"/>
                          <a:gd name="connsiteX4" fmla="*/ 88063 w 111268"/>
                          <a:gd name="connsiteY4" fmla="*/ 354747 h 438031"/>
                          <a:gd name="connsiteX5" fmla="*/ 53619 w 111268"/>
                          <a:gd name="connsiteY5" fmla="*/ 91383 h 438031"/>
                          <a:gd name="connsiteX6" fmla="*/ 14742 w 111268"/>
                          <a:gd name="connsiteY6" fmla="*/ 8944 h 438031"/>
                          <a:gd name="connsiteX7" fmla="*/ 0 w 111268"/>
                          <a:gd name="connsiteY7" fmla="*/ 0 h 438031"/>
                          <a:gd name="connsiteX8" fmla="*/ 22876 w 111268"/>
                          <a:gd name="connsiteY8" fmla="*/ 4618 h 438031"/>
                          <a:gd name="connsiteX0" fmla="*/ 22876 w 111268"/>
                          <a:gd name="connsiteY0" fmla="*/ 4618 h 354747"/>
                          <a:gd name="connsiteX1" fmla="*/ 88125 w 111268"/>
                          <a:gd name="connsiteY1" fmla="*/ 103057 h 354747"/>
                          <a:gd name="connsiteX2" fmla="*/ 111268 w 111268"/>
                          <a:gd name="connsiteY2" fmla="*/ 353740 h 354747"/>
                          <a:gd name="connsiteX3" fmla="*/ 88063 w 111268"/>
                          <a:gd name="connsiteY3" fmla="*/ 354747 h 354747"/>
                          <a:gd name="connsiteX4" fmla="*/ 53619 w 111268"/>
                          <a:gd name="connsiteY4" fmla="*/ 91383 h 354747"/>
                          <a:gd name="connsiteX5" fmla="*/ 14742 w 111268"/>
                          <a:gd name="connsiteY5" fmla="*/ 8944 h 354747"/>
                          <a:gd name="connsiteX6" fmla="*/ 0 w 111268"/>
                          <a:gd name="connsiteY6" fmla="*/ 0 h 354747"/>
                          <a:gd name="connsiteX7" fmla="*/ 22876 w 111268"/>
                          <a:gd name="connsiteY7" fmla="*/ 4618 h 354747"/>
                          <a:gd name="connsiteX0" fmla="*/ 22876 w 111268"/>
                          <a:gd name="connsiteY0" fmla="*/ 4618 h 353740"/>
                          <a:gd name="connsiteX1" fmla="*/ 88125 w 111268"/>
                          <a:gd name="connsiteY1" fmla="*/ 103057 h 353740"/>
                          <a:gd name="connsiteX2" fmla="*/ 111268 w 111268"/>
                          <a:gd name="connsiteY2" fmla="*/ 353740 h 353740"/>
                          <a:gd name="connsiteX3" fmla="*/ 82099 w 111268"/>
                          <a:gd name="connsiteY3" fmla="*/ 344363 h 353740"/>
                          <a:gd name="connsiteX4" fmla="*/ 53619 w 111268"/>
                          <a:gd name="connsiteY4" fmla="*/ 91383 h 353740"/>
                          <a:gd name="connsiteX5" fmla="*/ 14742 w 111268"/>
                          <a:gd name="connsiteY5" fmla="*/ 8944 h 353740"/>
                          <a:gd name="connsiteX6" fmla="*/ 0 w 111268"/>
                          <a:gd name="connsiteY6" fmla="*/ 0 h 353740"/>
                          <a:gd name="connsiteX7" fmla="*/ 22876 w 111268"/>
                          <a:gd name="connsiteY7" fmla="*/ 4618 h 35374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111268" h="353740">
                            <a:moveTo>
                              <a:pt x="22876" y="4618"/>
                            </a:moveTo>
                            <a:cubicBezTo>
                              <a:pt x="61220" y="20837"/>
                              <a:pt x="88125" y="58805"/>
                              <a:pt x="88125" y="103057"/>
                            </a:cubicBezTo>
                            <a:lnTo>
                              <a:pt x="111268" y="353740"/>
                            </a:lnTo>
                            <a:lnTo>
                              <a:pt x="82099" y="344363"/>
                            </a:lnTo>
                            <a:lnTo>
                              <a:pt x="53619" y="91383"/>
                            </a:lnTo>
                            <a:cubicBezTo>
                              <a:pt x="53619" y="58194"/>
                              <a:pt x="38485" y="28539"/>
                              <a:pt x="14742" y="8944"/>
                            </a:cubicBezTo>
                            <a:lnTo>
                              <a:pt x="0" y="0"/>
                            </a:lnTo>
                            <a:lnTo>
                              <a:pt x="22876" y="4618"/>
                            </a:lnTo>
                            <a:close/>
                          </a:path>
                        </a:pathLst>
                      </a:custGeom>
                      <a:solidFill>
                        <a:srgbClr val="FFFFFF">
                          <a:alpha val="4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285" name="グループ化 284">
                    <a:extLst>
                      <a:ext uri="{FF2B5EF4-FFF2-40B4-BE49-F238E27FC236}">
                        <a16:creationId xmlns:a16="http://schemas.microsoft.com/office/drawing/2014/main" id="{5BF48D0E-0F63-49DD-B363-A3759281A977}"/>
                      </a:ext>
                    </a:extLst>
                  </p:cNvPr>
                  <p:cNvGrpSpPr/>
                  <p:nvPr/>
                </p:nvGrpSpPr>
                <p:grpSpPr>
                  <a:xfrm rot="18900000">
                    <a:off x="7321476" y="2500735"/>
                    <a:ext cx="456730" cy="1007358"/>
                    <a:chOff x="1904251" y="4164031"/>
                    <a:chExt cx="438719" cy="963709"/>
                  </a:xfrm>
                </p:grpSpPr>
                <p:sp>
                  <p:nvSpPr>
                    <p:cNvPr id="286" name="台形 285">
                      <a:extLst>
                        <a:ext uri="{FF2B5EF4-FFF2-40B4-BE49-F238E27FC236}">
                          <a16:creationId xmlns:a16="http://schemas.microsoft.com/office/drawing/2014/main" id="{7A8D1271-2621-4BFC-8FE1-6EB146923953}"/>
                        </a:ext>
                      </a:extLst>
                    </p:cNvPr>
                    <p:cNvSpPr/>
                    <p:nvPr/>
                  </p:nvSpPr>
                  <p:spPr>
                    <a:xfrm rot="20813946">
                      <a:off x="1904251" y="4164031"/>
                      <a:ext cx="277080" cy="95427"/>
                    </a:xfrm>
                    <a:prstGeom prst="trapezoid">
                      <a:avLst>
                        <a:gd name="adj" fmla="val 47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87" name="片側の 2 つの角を丸めた四角形 92">
                      <a:extLst>
                        <a:ext uri="{FF2B5EF4-FFF2-40B4-BE49-F238E27FC236}">
                          <a16:creationId xmlns:a16="http://schemas.microsoft.com/office/drawing/2014/main" id="{EF6CA921-57F3-4423-AE16-8447D98ACFA4}"/>
                        </a:ext>
                      </a:extLst>
                    </p:cNvPr>
                    <p:cNvSpPr/>
                    <p:nvPr/>
                  </p:nvSpPr>
                  <p:spPr>
                    <a:xfrm rot="9854429" flipH="1">
                      <a:off x="1953085" y="4215132"/>
                      <a:ext cx="389885" cy="912608"/>
                    </a:xfrm>
                    <a:custGeom>
                      <a:avLst/>
                      <a:gdLst>
                        <a:gd name="connsiteX0" fmla="*/ 190788 w 381575"/>
                        <a:gd name="connsiteY0" fmla="*/ 0 h 984228"/>
                        <a:gd name="connsiteX1" fmla="*/ 190788 w 381575"/>
                        <a:gd name="connsiteY1" fmla="*/ 0 h 984228"/>
                        <a:gd name="connsiteX2" fmla="*/ 381576 w 381575"/>
                        <a:gd name="connsiteY2" fmla="*/ 190788 h 984228"/>
                        <a:gd name="connsiteX3" fmla="*/ 381575 w 381575"/>
                        <a:gd name="connsiteY3" fmla="*/ 984228 h 984228"/>
                        <a:gd name="connsiteX4" fmla="*/ 381575 w 381575"/>
                        <a:gd name="connsiteY4" fmla="*/ 984228 h 984228"/>
                        <a:gd name="connsiteX5" fmla="*/ 0 w 381575"/>
                        <a:gd name="connsiteY5" fmla="*/ 984228 h 984228"/>
                        <a:gd name="connsiteX6" fmla="*/ 0 w 381575"/>
                        <a:gd name="connsiteY6" fmla="*/ 984228 h 984228"/>
                        <a:gd name="connsiteX7" fmla="*/ 0 w 381575"/>
                        <a:gd name="connsiteY7" fmla="*/ 190788 h 984228"/>
                        <a:gd name="connsiteX8" fmla="*/ 190788 w 381575"/>
                        <a:gd name="connsiteY8" fmla="*/ 0 h 984228"/>
                        <a:gd name="connsiteX0" fmla="*/ 190788 w 381576"/>
                        <a:gd name="connsiteY0" fmla="*/ 0 h 984228"/>
                        <a:gd name="connsiteX1" fmla="*/ 190788 w 381576"/>
                        <a:gd name="connsiteY1" fmla="*/ 0 h 984228"/>
                        <a:gd name="connsiteX2" fmla="*/ 381576 w 381576"/>
                        <a:gd name="connsiteY2" fmla="*/ 190788 h 984228"/>
                        <a:gd name="connsiteX3" fmla="*/ 381575 w 381576"/>
                        <a:gd name="connsiteY3" fmla="*/ 984228 h 984228"/>
                        <a:gd name="connsiteX4" fmla="*/ 381575 w 381576"/>
                        <a:gd name="connsiteY4" fmla="*/ 984228 h 984228"/>
                        <a:gd name="connsiteX5" fmla="*/ 0 w 381576"/>
                        <a:gd name="connsiteY5" fmla="*/ 984228 h 984228"/>
                        <a:gd name="connsiteX6" fmla="*/ 0 w 381576"/>
                        <a:gd name="connsiteY6" fmla="*/ 190788 h 984228"/>
                        <a:gd name="connsiteX7" fmla="*/ 190788 w 381576"/>
                        <a:gd name="connsiteY7" fmla="*/ 0 h 984228"/>
                        <a:gd name="connsiteX0" fmla="*/ 190788 w 381576"/>
                        <a:gd name="connsiteY0" fmla="*/ 0 h 984228"/>
                        <a:gd name="connsiteX1" fmla="*/ 190788 w 381576"/>
                        <a:gd name="connsiteY1" fmla="*/ 0 h 984228"/>
                        <a:gd name="connsiteX2" fmla="*/ 381576 w 381576"/>
                        <a:gd name="connsiteY2" fmla="*/ 190788 h 984228"/>
                        <a:gd name="connsiteX3" fmla="*/ 381575 w 381576"/>
                        <a:gd name="connsiteY3" fmla="*/ 984228 h 984228"/>
                        <a:gd name="connsiteX4" fmla="*/ 0 w 381576"/>
                        <a:gd name="connsiteY4" fmla="*/ 984228 h 984228"/>
                        <a:gd name="connsiteX5" fmla="*/ 0 w 381576"/>
                        <a:gd name="connsiteY5" fmla="*/ 190788 h 984228"/>
                        <a:gd name="connsiteX6" fmla="*/ 190788 w 381576"/>
                        <a:gd name="connsiteY6" fmla="*/ 0 h 984228"/>
                        <a:gd name="connsiteX0" fmla="*/ 190788 w 381576"/>
                        <a:gd name="connsiteY0" fmla="*/ 0 h 984228"/>
                        <a:gd name="connsiteX1" fmla="*/ 190788 w 381576"/>
                        <a:gd name="connsiteY1" fmla="*/ 0 h 984228"/>
                        <a:gd name="connsiteX2" fmla="*/ 381576 w 381576"/>
                        <a:gd name="connsiteY2" fmla="*/ 190788 h 984228"/>
                        <a:gd name="connsiteX3" fmla="*/ 381575 w 381576"/>
                        <a:gd name="connsiteY3" fmla="*/ 984228 h 984228"/>
                        <a:gd name="connsiteX4" fmla="*/ 77920 w 381576"/>
                        <a:gd name="connsiteY4" fmla="*/ 962238 h 984228"/>
                        <a:gd name="connsiteX5" fmla="*/ 0 w 381576"/>
                        <a:gd name="connsiteY5" fmla="*/ 190788 h 984228"/>
                        <a:gd name="connsiteX6" fmla="*/ 190788 w 381576"/>
                        <a:gd name="connsiteY6" fmla="*/ 0 h 984228"/>
                        <a:gd name="connsiteX0" fmla="*/ 190788 w 389885"/>
                        <a:gd name="connsiteY0" fmla="*/ 0 h 962238"/>
                        <a:gd name="connsiteX1" fmla="*/ 190788 w 389885"/>
                        <a:gd name="connsiteY1" fmla="*/ 0 h 962238"/>
                        <a:gd name="connsiteX2" fmla="*/ 381576 w 389885"/>
                        <a:gd name="connsiteY2" fmla="*/ 190788 h 962238"/>
                        <a:gd name="connsiteX3" fmla="*/ 358180 w 389885"/>
                        <a:gd name="connsiteY3" fmla="*/ 936398 h 962238"/>
                        <a:gd name="connsiteX4" fmla="*/ 77920 w 389885"/>
                        <a:gd name="connsiteY4" fmla="*/ 962238 h 962238"/>
                        <a:gd name="connsiteX5" fmla="*/ 0 w 389885"/>
                        <a:gd name="connsiteY5" fmla="*/ 190788 h 962238"/>
                        <a:gd name="connsiteX6" fmla="*/ 190788 w 389885"/>
                        <a:gd name="connsiteY6" fmla="*/ 0 h 962238"/>
                        <a:gd name="connsiteX0" fmla="*/ 190788 w 389885"/>
                        <a:gd name="connsiteY0" fmla="*/ 0 h 950372"/>
                        <a:gd name="connsiteX1" fmla="*/ 190788 w 389885"/>
                        <a:gd name="connsiteY1" fmla="*/ 0 h 950372"/>
                        <a:gd name="connsiteX2" fmla="*/ 381576 w 389885"/>
                        <a:gd name="connsiteY2" fmla="*/ 190788 h 950372"/>
                        <a:gd name="connsiteX3" fmla="*/ 358180 w 389885"/>
                        <a:gd name="connsiteY3" fmla="*/ 936398 h 950372"/>
                        <a:gd name="connsiteX4" fmla="*/ 49829 w 389885"/>
                        <a:gd name="connsiteY4" fmla="*/ 950372 h 950372"/>
                        <a:gd name="connsiteX5" fmla="*/ 0 w 389885"/>
                        <a:gd name="connsiteY5" fmla="*/ 190788 h 950372"/>
                        <a:gd name="connsiteX6" fmla="*/ 190788 w 389885"/>
                        <a:gd name="connsiteY6" fmla="*/ 0 h 95037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389885" h="950372">
                          <a:moveTo>
                            <a:pt x="190788" y="0"/>
                          </a:moveTo>
                          <a:lnTo>
                            <a:pt x="190788" y="0"/>
                          </a:lnTo>
                          <a:cubicBezTo>
                            <a:pt x="296157" y="0"/>
                            <a:pt x="353677" y="34722"/>
                            <a:pt x="381576" y="190788"/>
                          </a:cubicBezTo>
                          <a:cubicBezTo>
                            <a:pt x="409475" y="346854"/>
                            <a:pt x="358180" y="671918"/>
                            <a:pt x="358180" y="936398"/>
                          </a:cubicBezTo>
                          <a:lnTo>
                            <a:pt x="49829" y="950372"/>
                          </a:lnTo>
                          <a:lnTo>
                            <a:pt x="0" y="190788"/>
                          </a:lnTo>
                          <a:cubicBezTo>
                            <a:pt x="0" y="85419"/>
                            <a:pt x="85419" y="0"/>
                            <a:pt x="190788" y="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chemeClr val="accent3">
                          <a:lumMod val="50000"/>
                        </a:schemeClr>
                      </a:fgClr>
                      <a:bgClr>
                        <a:schemeClr val="bg1">
                          <a:lumMod val="65000"/>
                        </a:scheme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262" name="グループ化 261">
                  <a:extLst>
                    <a:ext uri="{FF2B5EF4-FFF2-40B4-BE49-F238E27FC236}">
                      <a16:creationId xmlns:a16="http://schemas.microsoft.com/office/drawing/2014/main" id="{6636A5F4-7345-4093-BC2D-ECCF2C7CD22D}"/>
                    </a:ext>
                  </a:extLst>
                </p:cNvPr>
                <p:cNvGrpSpPr/>
                <p:nvPr/>
              </p:nvGrpSpPr>
              <p:grpSpPr>
                <a:xfrm>
                  <a:off x="7317205" y="766491"/>
                  <a:ext cx="1209582" cy="2773633"/>
                  <a:chOff x="6539965" y="766491"/>
                  <a:chExt cx="1209582" cy="2773633"/>
                </a:xfrm>
              </p:grpSpPr>
              <p:sp>
                <p:nvSpPr>
                  <p:cNvPr id="263" name="楕円 262">
                    <a:extLst>
                      <a:ext uri="{FF2B5EF4-FFF2-40B4-BE49-F238E27FC236}">
                        <a16:creationId xmlns:a16="http://schemas.microsoft.com/office/drawing/2014/main" id="{3739F23D-83F4-43A9-B27B-2618B391B343}"/>
                      </a:ext>
                    </a:extLst>
                  </p:cNvPr>
                  <p:cNvSpPr/>
                  <p:nvPr/>
                </p:nvSpPr>
                <p:spPr>
                  <a:xfrm>
                    <a:off x="6580087" y="831474"/>
                    <a:ext cx="908330" cy="766138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4" name="フリーフォーム: 図形 263">
                    <a:extLst>
                      <a:ext uri="{FF2B5EF4-FFF2-40B4-BE49-F238E27FC236}">
                        <a16:creationId xmlns:a16="http://schemas.microsoft.com/office/drawing/2014/main" id="{04DFFA64-5B7E-42F3-9DCC-D1B704CFBB87}"/>
                      </a:ext>
                    </a:extLst>
                  </p:cNvPr>
                  <p:cNvSpPr/>
                  <p:nvPr/>
                </p:nvSpPr>
                <p:spPr>
                  <a:xfrm>
                    <a:off x="7049206" y="1888635"/>
                    <a:ext cx="313620" cy="442916"/>
                  </a:xfrm>
                  <a:custGeom>
                    <a:avLst/>
                    <a:gdLst>
                      <a:gd name="connsiteX0" fmla="*/ 22650 w 248020"/>
                      <a:gd name="connsiteY0" fmla="*/ 0 h 258102"/>
                      <a:gd name="connsiteX1" fmla="*/ 225369 w 248020"/>
                      <a:gd name="connsiteY1" fmla="*/ 0 h 258102"/>
                      <a:gd name="connsiteX2" fmla="*/ 248020 w 248020"/>
                      <a:gd name="connsiteY2" fmla="*/ 258102 h 258102"/>
                      <a:gd name="connsiteX3" fmla="*/ 0 w 248020"/>
                      <a:gd name="connsiteY3" fmla="*/ 258102 h 2581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48020" h="258102">
                        <a:moveTo>
                          <a:pt x="22650" y="0"/>
                        </a:moveTo>
                        <a:lnTo>
                          <a:pt x="225369" y="0"/>
                        </a:lnTo>
                        <a:lnTo>
                          <a:pt x="248020" y="258102"/>
                        </a:lnTo>
                        <a:lnTo>
                          <a:pt x="0" y="258102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5" name="フリーフォーム: 図形 264">
                    <a:extLst>
                      <a:ext uri="{FF2B5EF4-FFF2-40B4-BE49-F238E27FC236}">
                        <a16:creationId xmlns:a16="http://schemas.microsoft.com/office/drawing/2014/main" id="{7C946B4D-45A9-44C9-84D0-4762625883DC}"/>
                      </a:ext>
                    </a:extLst>
                  </p:cNvPr>
                  <p:cNvSpPr/>
                  <p:nvPr/>
                </p:nvSpPr>
                <p:spPr>
                  <a:xfrm>
                    <a:off x="7066312" y="1916114"/>
                    <a:ext cx="176657" cy="251874"/>
                  </a:xfrm>
                  <a:custGeom>
                    <a:avLst/>
                    <a:gdLst>
                      <a:gd name="connsiteX0" fmla="*/ 152408 w 161003"/>
                      <a:gd name="connsiteY0" fmla="*/ 0 h 223973"/>
                      <a:gd name="connsiteX1" fmla="*/ 9452 w 161003"/>
                      <a:gd name="connsiteY1" fmla="*/ 219737 h 223973"/>
                      <a:gd name="connsiteX2" fmla="*/ 0 w 161003"/>
                      <a:gd name="connsiteY2" fmla="*/ 223973 h 223973"/>
                      <a:gd name="connsiteX3" fmla="*/ 4657 w 161003"/>
                      <a:gd name="connsiteY3" fmla="*/ 149621 h 223973"/>
                      <a:gd name="connsiteX4" fmla="*/ 85033 w 161003"/>
                      <a:gd name="connsiteY4" fmla="*/ 89394 h 223973"/>
                      <a:gd name="connsiteX5" fmla="*/ 152408 w 161003"/>
                      <a:gd name="connsiteY5" fmla="*/ 0 h 223973"/>
                      <a:gd name="connsiteX0" fmla="*/ 152408 w 161003"/>
                      <a:gd name="connsiteY0" fmla="*/ 0 h 209686"/>
                      <a:gd name="connsiteX1" fmla="*/ 9452 w 161003"/>
                      <a:gd name="connsiteY1" fmla="*/ 205450 h 209686"/>
                      <a:gd name="connsiteX2" fmla="*/ 0 w 161003"/>
                      <a:gd name="connsiteY2" fmla="*/ 209686 h 209686"/>
                      <a:gd name="connsiteX3" fmla="*/ 4657 w 161003"/>
                      <a:gd name="connsiteY3" fmla="*/ 135334 h 209686"/>
                      <a:gd name="connsiteX4" fmla="*/ 85033 w 161003"/>
                      <a:gd name="connsiteY4" fmla="*/ 75107 h 209686"/>
                      <a:gd name="connsiteX5" fmla="*/ 152408 w 161003"/>
                      <a:gd name="connsiteY5" fmla="*/ 0 h 209686"/>
                      <a:gd name="connsiteX0" fmla="*/ 152408 w 161003"/>
                      <a:gd name="connsiteY0" fmla="*/ 0 h 209686"/>
                      <a:gd name="connsiteX1" fmla="*/ 9452 w 161003"/>
                      <a:gd name="connsiteY1" fmla="*/ 205450 h 209686"/>
                      <a:gd name="connsiteX2" fmla="*/ 0 w 161003"/>
                      <a:gd name="connsiteY2" fmla="*/ 209686 h 209686"/>
                      <a:gd name="connsiteX3" fmla="*/ 4657 w 161003"/>
                      <a:gd name="connsiteY3" fmla="*/ 135334 h 209686"/>
                      <a:gd name="connsiteX4" fmla="*/ 87857 w 161003"/>
                      <a:gd name="connsiteY4" fmla="*/ 82251 h 209686"/>
                      <a:gd name="connsiteX5" fmla="*/ 152408 w 161003"/>
                      <a:gd name="connsiteY5" fmla="*/ 0 h 209686"/>
                      <a:gd name="connsiteX0" fmla="*/ 147751 w 156346"/>
                      <a:gd name="connsiteY0" fmla="*/ 0 h 205450"/>
                      <a:gd name="connsiteX1" fmla="*/ 4795 w 156346"/>
                      <a:gd name="connsiteY1" fmla="*/ 205450 h 205450"/>
                      <a:gd name="connsiteX2" fmla="*/ 0 w 156346"/>
                      <a:gd name="connsiteY2" fmla="*/ 135334 h 205450"/>
                      <a:gd name="connsiteX3" fmla="*/ 83200 w 156346"/>
                      <a:gd name="connsiteY3" fmla="*/ 82251 h 205450"/>
                      <a:gd name="connsiteX4" fmla="*/ 147751 w 156346"/>
                      <a:gd name="connsiteY4" fmla="*/ 0 h 205450"/>
                      <a:gd name="connsiteX0" fmla="*/ 148605 w 156752"/>
                      <a:gd name="connsiteY0" fmla="*/ 0 h 188781"/>
                      <a:gd name="connsiteX1" fmla="*/ 0 w 156752"/>
                      <a:gd name="connsiteY1" fmla="*/ 188781 h 188781"/>
                      <a:gd name="connsiteX2" fmla="*/ 854 w 156752"/>
                      <a:gd name="connsiteY2" fmla="*/ 135334 h 188781"/>
                      <a:gd name="connsiteX3" fmla="*/ 84054 w 156752"/>
                      <a:gd name="connsiteY3" fmla="*/ 82251 h 188781"/>
                      <a:gd name="connsiteX4" fmla="*/ 148605 w 156752"/>
                      <a:gd name="connsiteY4" fmla="*/ 0 h 188781"/>
                      <a:gd name="connsiteX0" fmla="*/ 148605 w 148605"/>
                      <a:gd name="connsiteY0" fmla="*/ 0 h 188781"/>
                      <a:gd name="connsiteX1" fmla="*/ 0 w 148605"/>
                      <a:gd name="connsiteY1" fmla="*/ 188781 h 188781"/>
                      <a:gd name="connsiteX2" fmla="*/ 854 w 148605"/>
                      <a:gd name="connsiteY2" fmla="*/ 135334 h 188781"/>
                      <a:gd name="connsiteX3" fmla="*/ 84054 w 148605"/>
                      <a:gd name="connsiteY3" fmla="*/ 82251 h 188781"/>
                      <a:gd name="connsiteX4" fmla="*/ 148605 w 148605"/>
                      <a:gd name="connsiteY4" fmla="*/ 0 h 188781"/>
                      <a:gd name="connsiteX0" fmla="*/ 148605 w 148605"/>
                      <a:gd name="connsiteY0" fmla="*/ 0 h 188781"/>
                      <a:gd name="connsiteX1" fmla="*/ 0 w 148605"/>
                      <a:gd name="connsiteY1" fmla="*/ 188781 h 188781"/>
                      <a:gd name="connsiteX2" fmla="*/ 854 w 148605"/>
                      <a:gd name="connsiteY2" fmla="*/ 135334 h 188781"/>
                      <a:gd name="connsiteX3" fmla="*/ 84054 w 148605"/>
                      <a:gd name="connsiteY3" fmla="*/ 82251 h 188781"/>
                      <a:gd name="connsiteX4" fmla="*/ 148605 w 148605"/>
                      <a:gd name="connsiteY4" fmla="*/ 0 h 188781"/>
                      <a:gd name="connsiteX0" fmla="*/ 151429 w 151429"/>
                      <a:gd name="connsiteY0" fmla="*/ 0 h 186400"/>
                      <a:gd name="connsiteX1" fmla="*/ 0 w 151429"/>
                      <a:gd name="connsiteY1" fmla="*/ 186400 h 186400"/>
                      <a:gd name="connsiteX2" fmla="*/ 854 w 151429"/>
                      <a:gd name="connsiteY2" fmla="*/ 132953 h 186400"/>
                      <a:gd name="connsiteX3" fmla="*/ 84054 w 151429"/>
                      <a:gd name="connsiteY3" fmla="*/ 79870 h 186400"/>
                      <a:gd name="connsiteX4" fmla="*/ 151429 w 151429"/>
                      <a:gd name="connsiteY4" fmla="*/ 0 h 1864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1429" h="186400">
                        <a:moveTo>
                          <a:pt x="151429" y="0"/>
                        </a:moveTo>
                        <a:cubicBezTo>
                          <a:pt x="150345" y="78261"/>
                          <a:pt x="89168" y="133779"/>
                          <a:pt x="0" y="186400"/>
                        </a:cubicBezTo>
                        <a:cubicBezTo>
                          <a:pt x="285" y="168584"/>
                          <a:pt x="569" y="150769"/>
                          <a:pt x="854" y="132953"/>
                        </a:cubicBezTo>
                        <a:lnTo>
                          <a:pt x="84054" y="79870"/>
                        </a:lnTo>
                        <a:cubicBezTo>
                          <a:pt x="113633" y="51040"/>
                          <a:pt x="136893" y="29985"/>
                          <a:pt x="15142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66" name="グループ化 265">
                    <a:extLst>
                      <a:ext uri="{FF2B5EF4-FFF2-40B4-BE49-F238E27FC236}">
                        <a16:creationId xmlns:a16="http://schemas.microsoft.com/office/drawing/2014/main" id="{FA1A4045-A6E9-4874-809E-555671B02B14}"/>
                      </a:ext>
                    </a:extLst>
                  </p:cNvPr>
                  <p:cNvGrpSpPr/>
                  <p:nvPr/>
                </p:nvGrpSpPr>
                <p:grpSpPr>
                  <a:xfrm>
                    <a:off x="6778438" y="2135125"/>
                    <a:ext cx="841562" cy="1404999"/>
                    <a:chOff x="6840350" y="2135125"/>
                    <a:chExt cx="717738" cy="1404999"/>
                  </a:xfrm>
                </p:grpSpPr>
                <p:sp>
                  <p:nvSpPr>
                    <p:cNvPr id="276" name="台形 731">
                      <a:extLst>
                        <a:ext uri="{FF2B5EF4-FFF2-40B4-BE49-F238E27FC236}">
                          <a16:creationId xmlns:a16="http://schemas.microsoft.com/office/drawing/2014/main" id="{C9A3405C-21DB-4E70-A8D8-FEABC07F27FC}"/>
                        </a:ext>
                      </a:extLst>
                    </p:cNvPr>
                    <p:cNvSpPr/>
                    <p:nvPr/>
                  </p:nvSpPr>
                  <p:spPr>
                    <a:xfrm rot="11290218" flipV="1">
                      <a:off x="6872219" y="2360467"/>
                      <a:ext cx="71892" cy="652135"/>
                    </a:xfrm>
                    <a:custGeom>
                      <a:avLst/>
                      <a:gdLst>
                        <a:gd name="connsiteX0" fmla="*/ 0 w 184781"/>
                        <a:gd name="connsiteY0" fmla="*/ 551112 h 551112"/>
                        <a:gd name="connsiteX1" fmla="*/ 50098 w 184781"/>
                        <a:gd name="connsiteY1" fmla="*/ 0 h 551112"/>
                        <a:gd name="connsiteX2" fmla="*/ 134683 w 184781"/>
                        <a:gd name="connsiteY2" fmla="*/ 0 h 551112"/>
                        <a:gd name="connsiteX3" fmla="*/ 184781 w 184781"/>
                        <a:gd name="connsiteY3" fmla="*/ 551112 h 551112"/>
                        <a:gd name="connsiteX4" fmla="*/ 0 w 184781"/>
                        <a:gd name="connsiteY4" fmla="*/ 551112 h 551112"/>
                        <a:gd name="connsiteX0" fmla="*/ 0 w 184781"/>
                        <a:gd name="connsiteY0" fmla="*/ 551112 h 551112"/>
                        <a:gd name="connsiteX1" fmla="*/ 50098 w 184781"/>
                        <a:gd name="connsiteY1" fmla="*/ 0 h 551112"/>
                        <a:gd name="connsiteX2" fmla="*/ 134683 w 184781"/>
                        <a:gd name="connsiteY2" fmla="*/ 0 h 551112"/>
                        <a:gd name="connsiteX3" fmla="*/ 184781 w 184781"/>
                        <a:gd name="connsiteY3" fmla="*/ 551112 h 551112"/>
                        <a:gd name="connsiteX4" fmla="*/ 90759 w 184781"/>
                        <a:gd name="connsiteY4" fmla="*/ 549928 h 551112"/>
                        <a:gd name="connsiteX5" fmla="*/ 0 w 184781"/>
                        <a:gd name="connsiteY5" fmla="*/ 551112 h 551112"/>
                        <a:gd name="connsiteX0" fmla="*/ 0 w 184781"/>
                        <a:gd name="connsiteY0" fmla="*/ 551112 h 685660"/>
                        <a:gd name="connsiteX1" fmla="*/ 50098 w 184781"/>
                        <a:gd name="connsiteY1" fmla="*/ 0 h 685660"/>
                        <a:gd name="connsiteX2" fmla="*/ 134683 w 184781"/>
                        <a:gd name="connsiteY2" fmla="*/ 0 h 685660"/>
                        <a:gd name="connsiteX3" fmla="*/ 184781 w 184781"/>
                        <a:gd name="connsiteY3" fmla="*/ 551112 h 685660"/>
                        <a:gd name="connsiteX4" fmla="*/ 81234 w 184781"/>
                        <a:gd name="connsiteY4" fmla="*/ 685660 h 685660"/>
                        <a:gd name="connsiteX5" fmla="*/ 0 w 184781"/>
                        <a:gd name="connsiteY5" fmla="*/ 551112 h 685660"/>
                        <a:gd name="connsiteX0" fmla="*/ 0 w 184781"/>
                        <a:gd name="connsiteY0" fmla="*/ 551112 h 685660"/>
                        <a:gd name="connsiteX1" fmla="*/ 50098 w 184781"/>
                        <a:gd name="connsiteY1" fmla="*/ 0 h 685660"/>
                        <a:gd name="connsiteX2" fmla="*/ 134683 w 184781"/>
                        <a:gd name="connsiteY2" fmla="*/ 0 h 685660"/>
                        <a:gd name="connsiteX3" fmla="*/ 184781 w 184781"/>
                        <a:gd name="connsiteY3" fmla="*/ 551112 h 685660"/>
                        <a:gd name="connsiteX4" fmla="*/ 96509 w 184781"/>
                        <a:gd name="connsiteY4" fmla="*/ 685660 h 685660"/>
                        <a:gd name="connsiteX5" fmla="*/ 0 w 184781"/>
                        <a:gd name="connsiteY5" fmla="*/ 551112 h 685660"/>
                        <a:gd name="connsiteX0" fmla="*/ 0 w 184781"/>
                        <a:gd name="connsiteY0" fmla="*/ 551112 h 685660"/>
                        <a:gd name="connsiteX1" fmla="*/ 50098 w 184781"/>
                        <a:gd name="connsiteY1" fmla="*/ 0 h 685660"/>
                        <a:gd name="connsiteX2" fmla="*/ 134683 w 184781"/>
                        <a:gd name="connsiteY2" fmla="*/ 0 h 685660"/>
                        <a:gd name="connsiteX3" fmla="*/ 184781 w 184781"/>
                        <a:gd name="connsiteY3" fmla="*/ 551112 h 685660"/>
                        <a:gd name="connsiteX4" fmla="*/ 89962 w 184781"/>
                        <a:gd name="connsiteY4" fmla="*/ 685660 h 685660"/>
                        <a:gd name="connsiteX5" fmla="*/ 0 w 184781"/>
                        <a:gd name="connsiteY5" fmla="*/ 551112 h 685660"/>
                        <a:gd name="connsiteX0" fmla="*/ 0 w 158686"/>
                        <a:gd name="connsiteY0" fmla="*/ 551112 h 685660"/>
                        <a:gd name="connsiteX1" fmla="*/ 50098 w 158686"/>
                        <a:gd name="connsiteY1" fmla="*/ 0 h 685660"/>
                        <a:gd name="connsiteX2" fmla="*/ 134683 w 158686"/>
                        <a:gd name="connsiteY2" fmla="*/ 0 h 685660"/>
                        <a:gd name="connsiteX3" fmla="*/ 158687 w 158686"/>
                        <a:gd name="connsiteY3" fmla="*/ 598627 h 685660"/>
                        <a:gd name="connsiteX4" fmla="*/ 89962 w 158686"/>
                        <a:gd name="connsiteY4" fmla="*/ 685660 h 685660"/>
                        <a:gd name="connsiteX5" fmla="*/ 0 w 158686"/>
                        <a:gd name="connsiteY5" fmla="*/ 551112 h 685660"/>
                        <a:gd name="connsiteX0" fmla="*/ 0 w 158687"/>
                        <a:gd name="connsiteY0" fmla="*/ 551112 h 711147"/>
                        <a:gd name="connsiteX1" fmla="*/ 50098 w 158687"/>
                        <a:gd name="connsiteY1" fmla="*/ 0 h 711147"/>
                        <a:gd name="connsiteX2" fmla="*/ 134683 w 158687"/>
                        <a:gd name="connsiteY2" fmla="*/ 0 h 711147"/>
                        <a:gd name="connsiteX3" fmla="*/ 158687 w 158687"/>
                        <a:gd name="connsiteY3" fmla="*/ 598627 h 711147"/>
                        <a:gd name="connsiteX4" fmla="*/ 117588 w 158687"/>
                        <a:gd name="connsiteY4" fmla="*/ 711147 h 711147"/>
                        <a:gd name="connsiteX5" fmla="*/ 0 w 158687"/>
                        <a:gd name="connsiteY5" fmla="*/ 551112 h 711147"/>
                        <a:gd name="connsiteX0" fmla="*/ 24104 w 108589"/>
                        <a:gd name="connsiteY0" fmla="*/ 608039 h 711147"/>
                        <a:gd name="connsiteX1" fmla="*/ 0 w 108589"/>
                        <a:gd name="connsiteY1" fmla="*/ 0 h 711147"/>
                        <a:gd name="connsiteX2" fmla="*/ 84585 w 108589"/>
                        <a:gd name="connsiteY2" fmla="*/ 0 h 711147"/>
                        <a:gd name="connsiteX3" fmla="*/ 108589 w 108589"/>
                        <a:gd name="connsiteY3" fmla="*/ 598627 h 711147"/>
                        <a:gd name="connsiteX4" fmla="*/ 67490 w 108589"/>
                        <a:gd name="connsiteY4" fmla="*/ 711147 h 711147"/>
                        <a:gd name="connsiteX5" fmla="*/ 24104 w 108589"/>
                        <a:gd name="connsiteY5" fmla="*/ 608039 h 711147"/>
                        <a:gd name="connsiteX0" fmla="*/ -1 w 84484"/>
                        <a:gd name="connsiteY0" fmla="*/ 608039 h 711147"/>
                        <a:gd name="connsiteX1" fmla="*/ 3535 w 84484"/>
                        <a:gd name="connsiteY1" fmla="*/ 4265 h 711147"/>
                        <a:gd name="connsiteX2" fmla="*/ 60480 w 84484"/>
                        <a:gd name="connsiteY2" fmla="*/ 0 h 711147"/>
                        <a:gd name="connsiteX3" fmla="*/ 84484 w 84484"/>
                        <a:gd name="connsiteY3" fmla="*/ 598627 h 711147"/>
                        <a:gd name="connsiteX4" fmla="*/ 43385 w 84484"/>
                        <a:gd name="connsiteY4" fmla="*/ 711147 h 711147"/>
                        <a:gd name="connsiteX5" fmla="*/ -1 w 84484"/>
                        <a:gd name="connsiteY5" fmla="*/ 608039 h 711147"/>
                        <a:gd name="connsiteX0" fmla="*/ 0 w 92792"/>
                        <a:gd name="connsiteY0" fmla="*/ 627979 h 711147"/>
                        <a:gd name="connsiteX1" fmla="*/ 11843 w 92792"/>
                        <a:gd name="connsiteY1" fmla="*/ 4265 h 711147"/>
                        <a:gd name="connsiteX2" fmla="*/ 68788 w 92792"/>
                        <a:gd name="connsiteY2" fmla="*/ 0 h 711147"/>
                        <a:gd name="connsiteX3" fmla="*/ 92792 w 92792"/>
                        <a:gd name="connsiteY3" fmla="*/ 598627 h 711147"/>
                        <a:gd name="connsiteX4" fmla="*/ 51693 w 92792"/>
                        <a:gd name="connsiteY4" fmla="*/ 711147 h 711147"/>
                        <a:gd name="connsiteX5" fmla="*/ 0 w 92792"/>
                        <a:gd name="connsiteY5" fmla="*/ 627979 h 711147"/>
                        <a:gd name="connsiteX0" fmla="*/ 0 w 92792"/>
                        <a:gd name="connsiteY0" fmla="*/ 627979 h 821883"/>
                        <a:gd name="connsiteX1" fmla="*/ 11843 w 92792"/>
                        <a:gd name="connsiteY1" fmla="*/ 4265 h 821883"/>
                        <a:gd name="connsiteX2" fmla="*/ 68788 w 92792"/>
                        <a:gd name="connsiteY2" fmla="*/ 0 h 821883"/>
                        <a:gd name="connsiteX3" fmla="*/ 92792 w 92792"/>
                        <a:gd name="connsiteY3" fmla="*/ 598627 h 821883"/>
                        <a:gd name="connsiteX4" fmla="*/ 3049 w 92792"/>
                        <a:gd name="connsiteY4" fmla="*/ 821883 h 821883"/>
                        <a:gd name="connsiteX5" fmla="*/ 0 w 92792"/>
                        <a:gd name="connsiteY5" fmla="*/ 627979 h 821883"/>
                        <a:gd name="connsiteX0" fmla="*/ 0 w 103130"/>
                        <a:gd name="connsiteY0" fmla="*/ 627979 h 821883"/>
                        <a:gd name="connsiteX1" fmla="*/ 11843 w 103130"/>
                        <a:gd name="connsiteY1" fmla="*/ 4265 h 821883"/>
                        <a:gd name="connsiteX2" fmla="*/ 68788 w 103130"/>
                        <a:gd name="connsiteY2" fmla="*/ 0 h 821883"/>
                        <a:gd name="connsiteX3" fmla="*/ 92792 w 103130"/>
                        <a:gd name="connsiteY3" fmla="*/ 598627 h 821883"/>
                        <a:gd name="connsiteX4" fmla="*/ 3049 w 103130"/>
                        <a:gd name="connsiteY4" fmla="*/ 821883 h 821883"/>
                        <a:gd name="connsiteX5" fmla="*/ 0 w 103130"/>
                        <a:gd name="connsiteY5" fmla="*/ 627979 h 821883"/>
                        <a:gd name="connsiteX0" fmla="*/ 0 w 103130"/>
                        <a:gd name="connsiteY0" fmla="*/ 627979 h 821883"/>
                        <a:gd name="connsiteX1" fmla="*/ 11843 w 103130"/>
                        <a:gd name="connsiteY1" fmla="*/ 4265 h 821883"/>
                        <a:gd name="connsiteX2" fmla="*/ 68788 w 103130"/>
                        <a:gd name="connsiteY2" fmla="*/ 0 h 821883"/>
                        <a:gd name="connsiteX3" fmla="*/ 92792 w 103130"/>
                        <a:gd name="connsiteY3" fmla="*/ 598627 h 821883"/>
                        <a:gd name="connsiteX4" fmla="*/ 3049 w 103130"/>
                        <a:gd name="connsiteY4" fmla="*/ 821883 h 821883"/>
                        <a:gd name="connsiteX5" fmla="*/ 0 w 103130"/>
                        <a:gd name="connsiteY5" fmla="*/ 627979 h 821883"/>
                        <a:gd name="connsiteX0" fmla="*/ 0 w 84302"/>
                        <a:gd name="connsiteY0" fmla="*/ 627979 h 821883"/>
                        <a:gd name="connsiteX1" fmla="*/ 11843 w 84302"/>
                        <a:gd name="connsiteY1" fmla="*/ 4265 h 821883"/>
                        <a:gd name="connsiteX2" fmla="*/ 68788 w 84302"/>
                        <a:gd name="connsiteY2" fmla="*/ 0 h 821883"/>
                        <a:gd name="connsiteX3" fmla="*/ 68653 w 84302"/>
                        <a:gd name="connsiteY3" fmla="*/ 673731 h 821883"/>
                        <a:gd name="connsiteX4" fmla="*/ 3049 w 84302"/>
                        <a:gd name="connsiteY4" fmla="*/ 821883 h 821883"/>
                        <a:gd name="connsiteX5" fmla="*/ 0 w 84302"/>
                        <a:gd name="connsiteY5" fmla="*/ 627979 h 82188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84302" h="821883">
                          <a:moveTo>
                            <a:pt x="0" y="627979"/>
                          </a:moveTo>
                          <a:cubicBezTo>
                            <a:pt x="1179" y="426721"/>
                            <a:pt x="10664" y="205523"/>
                            <a:pt x="11843" y="4265"/>
                          </a:cubicBezTo>
                          <a:lnTo>
                            <a:pt x="68788" y="0"/>
                          </a:lnTo>
                          <a:cubicBezTo>
                            <a:pt x="76789" y="199542"/>
                            <a:pt x="99362" y="458939"/>
                            <a:pt x="68653" y="673731"/>
                          </a:cubicBezTo>
                          <a:cubicBezTo>
                            <a:pt x="45402" y="824974"/>
                            <a:pt x="32963" y="747464"/>
                            <a:pt x="3049" y="821883"/>
                          </a:cubicBezTo>
                          <a:cubicBezTo>
                            <a:pt x="2033" y="757248"/>
                            <a:pt x="1016" y="692614"/>
                            <a:pt x="0" y="627979"/>
                          </a:cubicBezTo>
                          <a:close/>
                        </a:path>
                      </a:pathLst>
                    </a:custGeom>
                    <a:solidFill>
                      <a:srgbClr val="C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77" name="台形 356">
                      <a:extLst>
                        <a:ext uri="{FF2B5EF4-FFF2-40B4-BE49-F238E27FC236}">
                          <a16:creationId xmlns:a16="http://schemas.microsoft.com/office/drawing/2014/main" id="{F83AFC71-C62A-4C21-9C2B-390A93CEADA4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6910405" y="2232195"/>
                      <a:ext cx="166330" cy="157794"/>
                    </a:xfrm>
                    <a:custGeom>
                      <a:avLst/>
                      <a:gdLst>
                        <a:gd name="connsiteX0" fmla="*/ 0 w 247318"/>
                        <a:gd name="connsiteY0" fmla="*/ 202452 h 202452"/>
                        <a:gd name="connsiteX1" fmla="*/ 54889 w 247318"/>
                        <a:gd name="connsiteY1" fmla="*/ 0 h 202452"/>
                        <a:gd name="connsiteX2" fmla="*/ 192429 w 247318"/>
                        <a:gd name="connsiteY2" fmla="*/ 0 h 202452"/>
                        <a:gd name="connsiteX3" fmla="*/ 247318 w 247318"/>
                        <a:gd name="connsiteY3" fmla="*/ 202452 h 202452"/>
                        <a:gd name="connsiteX4" fmla="*/ 0 w 247318"/>
                        <a:gd name="connsiteY4" fmla="*/ 202452 h 202452"/>
                        <a:gd name="connsiteX0" fmla="*/ 0 w 255864"/>
                        <a:gd name="connsiteY0" fmla="*/ 202452 h 209860"/>
                        <a:gd name="connsiteX1" fmla="*/ 54889 w 255864"/>
                        <a:gd name="connsiteY1" fmla="*/ 0 h 209860"/>
                        <a:gd name="connsiteX2" fmla="*/ 192429 w 255864"/>
                        <a:gd name="connsiteY2" fmla="*/ 0 h 209860"/>
                        <a:gd name="connsiteX3" fmla="*/ 247318 w 255864"/>
                        <a:gd name="connsiteY3" fmla="*/ 202452 h 209860"/>
                        <a:gd name="connsiteX4" fmla="*/ 0 w 255864"/>
                        <a:gd name="connsiteY4" fmla="*/ 202452 h 209860"/>
                        <a:gd name="connsiteX0" fmla="*/ 0 w 269334"/>
                        <a:gd name="connsiteY0" fmla="*/ 202452 h 216743"/>
                        <a:gd name="connsiteX1" fmla="*/ 54889 w 269334"/>
                        <a:gd name="connsiteY1" fmla="*/ 0 h 216743"/>
                        <a:gd name="connsiteX2" fmla="*/ 244816 w 269334"/>
                        <a:gd name="connsiteY2" fmla="*/ 9525 h 216743"/>
                        <a:gd name="connsiteX3" fmla="*/ 247318 w 269334"/>
                        <a:gd name="connsiteY3" fmla="*/ 202452 h 216743"/>
                        <a:gd name="connsiteX4" fmla="*/ 0 w 269334"/>
                        <a:gd name="connsiteY4" fmla="*/ 202452 h 216743"/>
                        <a:gd name="connsiteX0" fmla="*/ 0 w 273807"/>
                        <a:gd name="connsiteY0" fmla="*/ 202452 h 216743"/>
                        <a:gd name="connsiteX1" fmla="*/ 54889 w 273807"/>
                        <a:gd name="connsiteY1" fmla="*/ 0 h 216743"/>
                        <a:gd name="connsiteX2" fmla="*/ 244816 w 273807"/>
                        <a:gd name="connsiteY2" fmla="*/ 9525 h 216743"/>
                        <a:gd name="connsiteX3" fmla="*/ 247318 w 273807"/>
                        <a:gd name="connsiteY3" fmla="*/ 202452 h 216743"/>
                        <a:gd name="connsiteX4" fmla="*/ 0 w 273807"/>
                        <a:gd name="connsiteY4" fmla="*/ 202452 h 216743"/>
                        <a:gd name="connsiteX0" fmla="*/ 0 w 275145"/>
                        <a:gd name="connsiteY0" fmla="*/ 208227 h 209200"/>
                        <a:gd name="connsiteX1" fmla="*/ 54889 w 275145"/>
                        <a:gd name="connsiteY1" fmla="*/ 5775 h 209200"/>
                        <a:gd name="connsiteX2" fmla="*/ 244816 w 275145"/>
                        <a:gd name="connsiteY2" fmla="*/ 15300 h 209200"/>
                        <a:gd name="connsiteX3" fmla="*/ 249699 w 275145"/>
                        <a:gd name="connsiteY3" fmla="*/ 184415 h 209200"/>
                        <a:gd name="connsiteX4" fmla="*/ 0 w 275145"/>
                        <a:gd name="connsiteY4" fmla="*/ 208227 h 209200"/>
                        <a:gd name="connsiteX0" fmla="*/ 0 w 275145"/>
                        <a:gd name="connsiteY0" fmla="*/ 208227 h 209200"/>
                        <a:gd name="connsiteX1" fmla="*/ 54889 w 275145"/>
                        <a:gd name="connsiteY1" fmla="*/ 5775 h 209200"/>
                        <a:gd name="connsiteX2" fmla="*/ 244816 w 275145"/>
                        <a:gd name="connsiteY2" fmla="*/ 15300 h 209200"/>
                        <a:gd name="connsiteX3" fmla="*/ 249699 w 275145"/>
                        <a:gd name="connsiteY3" fmla="*/ 184415 h 209200"/>
                        <a:gd name="connsiteX4" fmla="*/ 0 w 275145"/>
                        <a:gd name="connsiteY4" fmla="*/ 208227 h 209200"/>
                        <a:gd name="connsiteX0" fmla="*/ 0 w 270883"/>
                        <a:gd name="connsiteY0" fmla="*/ 202452 h 203425"/>
                        <a:gd name="connsiteX1" fmla="*/ 54889 w 270883"/>
                        <a:gd name="connsiteY1" fmla="*/ 0 h 203425"/>
                        <a:gd name="connsiteX2" fmla="*/ 244816 w 270883"/>
                        <a:gd name="connsiteY2" fmla="*/ 9525 h 203425"/>
                        <a:gd name="connsiteX3" fmla="*/ 249699 w 270883"/>
                        <a:gd name="connsiteY3" fmla="*/ 178640 h 203425"/>
                        <a:gd name="connsiteX4" fmla="*/ 0 w 270883"/>
                        <a:gd name="connsiteY4" fmla="*/ 202452 h 203425"/>
                        <a:gd name="connsiteX0" fmla="*/ 0 w 264673"/>
                        <a:gd name="connsiteY0" fmla="*/ 202452 h 202452"/>
                        <a:gd name="connsiteX1" fmla="*/ 54889 w 264673"/>
                        <a:gd name="connsiteY1" fmla="*/ 0 h 202452"/>
                        <a:gd name="connsiteX2" fmla="*/ 244816 w 264673"/>
                        <a:gd name="connsiteY2" fmla="*/ 9525 h 202452"/>
                        <a:gd name="connsiteX3" fmla="*/ 249699 w 264673"/>
                        <a:gd name="connsiteY3" fmla="*/ 178640 h 202452"/>
                        <a:gd name="connsiteX4" fmla="*/ 0 w 264673"/>
                        <a:gd name="connsiteY4" fmla="*/ 202452 h 202452"/>
                        <a:gd name="connsiteX0" fmla="*/ 0 w 271854"/>
                        <a:gd name="connsiteY0" fmla="*/ 202452 h 202648"/>
                        <a:gd name="connsiteX1" fmla="*/ 54889 w 271854"/>
                        <a:gd name="connsiteY1" fmla="*/ 0 h 202648"/>
                        <a:gd name="connsiteX2" fmla="*/ 247197 w 271854"/>
                        <a:gd name="connsiteY2" fmla="*/ 35719 h 202648"/>
                        <a:gd name="connsiteX3" fmla="*/ 249699 w 271854"/>
                        <a:gd name="connsiteY3" fmla="*/ 178640 h 202648"/>
                        <a:gd name="connsiteX4" fmla="*/ 0 w 271854"/>
                        <a:gd name="connsiteY4" fmla="*/ 202452 h 202648"/>
                        <a:gd name="connsiteX0" fmla="*/ 0 w 272426"/>
                        <a:gd name="connsiteY0" fmla="*/ 180159 h 180355"/>
                        <a:gd name="connsiteX1" fmla="*/ 128708 w 272426"/>
                        <a:gd name="connsiteY1" fmla="*/ 3901 h 180355"/>
                        <a:gd name="connsiteX2" fmla="*/ 247197 w 272426"/>
                        <a:gd name="connsiteY2" fmla="*/ 13426 h 180355"/>
                        <a:gd name="connsiteX3" fmla="*/ 249699 w 272426"/>
                        <a:gd name="connsiteY3" fmla="*/ 156347 h 180355"/>
                        <a:gd name="connsiteX4" fmla="*/ 0 w 272426"/>
                        <a:gd name="connsiteY4" fmla="*/ 180159 h 180355"/>
                        <a:gd name="connsiteX0" fmla="*/ 0 w 162834"/>
                        <a:gd name="connsiteY0" fmla="*/ 175396 h 176487"/>
                        <a:gd name="connsiteX1" fmla="*/ 26314 w 162834"/>
                        <a:gd name="connsiteY1" fmla="*/ 3901 h 176487"/>
                        <a:gd name="connsiteX2" fmla="*/ 144803 w 162834"/>
                        <a:gd name="connsiteY2" fmla="*/ 13426 h 176487"/>
                        <a:gd name="connsiteX3" fmla="*/ 147305 w 162834"/>
                        <a:gd name="connsiteY3" fmla="*/ 156347 h 176487"/>
                        <a:gd name="connsiteX4" fmla="*/ 0 w 162834"/>
                        <a:gd name="connsiteY4" fmla="*/ 175396 h 176487"/>
                        <a:gd name="connsiteX0" fmla="*/ 0 w 171295"/>
                        <a:gd name="connsiteY0" fmla="*/ 173968 h 174957"/>
                        <a:gd name="connsiteX1" fmla="*/ 26314 w 171295"/>
                        <a:gd name="connsiteY1" fmla="*/ 2473 h 174957"/>
                        <a:gd name="connsiteX2" fmla="*/ 159091 w 171295"/>
                        <a:gd name="connsiteY2" fmla="*/ 14379 h 174957"/>
                        <a:gd name="connsiteX3" fmla="*/ 147305 w 171295"/>
                        <a:gd name="connsiteY3" fmla="*/ 154919 h 174957"/>
                        <a:gd name="connsiteX4" fmla="*/ 0 w 171295"/>
                        <a:gd name="connsiteY4" fmla="*/ 173968 h 174957"/>
                        <a:gd name="connsiteX0" fmla="*/ 0 w 169698"/>
                        <a:gd name="connsiteY0" fmla="*/ 171495 h 171701"/>
                        <a:gd name="connsiteX1" fmla="*/ 26314 w 169698"/>
                        <a:gd name="connsiteY1" fmla="*/ 0 h 171701"/>
                        <a:gd name="connsiteX2" fmla="*/ 156710 w 169698"/>
                        <a:gd name="connsiteY2" fmla="*/ 35719 h 171701"/>
                        <a:gd name="connsiteX3" fmla="*/ 147305 w 169698"/>
                        <a:gd name="connsiteY3" fmla="*/ 152446 h 171701"/>
                        <a:gd name="connsiteX4" fmla="*/ 0 w 169698"/>
                        <a:gd name="connsiteY4" fmla="*/ 171495 h 171701"/>
                        <a:gd name="connsiteX0" fmla="*/ 0 w 164011"/>
                        <a:gd name="connsiteY0" fmla="*/ 171495 h 171701"/>
                        <a:gd name="connsiteX1" fmla="*/ 26314 w 164011"/>
                        <a:gd name="connsiteY1" fmla="*/ 0 h 171701"/>
                        <a:gd name="connsiteX2" fmla="*/ 156710 w 164011"/>
                        <a:gd name="connsiteY2" fmla="*/ 35719 h 171701"/>
                        <a:gd name="connsiteX3" fmla="*/ 147305 w 164011"/>
                        <a:gd name="connsiteY3" fmla="*/ 152446 h 171701"/>
                        <a:gd name="connsiteX4" fmla="*/ 0 w 164011"/>
                        <a:gd name="connsiteY4" fmla="*/ 171495 h 171701"/>
                        <a:gd name="connsiteX0" fmla="*/ 0 w 170198"/>
                        <a:gd name="connsiteY0" fmla="*/ 152445 h 152651"/>
                        <a:gd name="connsiteX1" fmla="*/ 19170 w 170198"/>
                        <a:gd name="connsiteY1" fmla="*/ 0 h 152651"/>
                        <a:gd name="connsiteX2" fmla="*/ 156710 w 170198"/>
                        <a:gd name="connsiteY2" fmla="*/ 16669 h 152651"/>
                        <a:gd name="connsiteX3" fmla="*/ 147305 w 170198"/>
                        <a:gd name="connsiteY3" fmla="*/ 133396 h 152651"/>
                        <a:gd name="connsiteX4" fmla="*/ 0 w 170198"/>
                        <a:gd name="connsiteY4" fmla="*/ 152445 h 152651"/>
                        <a:gd name="connsiteX0" fmla="*/ 0 w 172544"/>
                        <a:gd name="connsiteY0" fmla="*/ 152445 h 153154"/>
                        <a:gd name="connsiteX1" fmla="*/ 19170 w 172544"/>
                        <a:gd name="connsiteY1" fmla="*/ 0 h 153154"/>
                        <a:gd name="connsiteX2" fmla="*/ 156710 w 172544"/>
                        <a:gd name="connsiteY2" fmla="*/ 16669 h 153154"/>
                        <a:gd name="connsiteX3" fmla="*/ 152068 w 172544"/>
                        <a:gd name="connsiteY3" fmla="*/ 135777 h 153154"/>
                        <a:gd name="connsiteX4" fmla="*/ 0 w 172544"/>
                        <a:gd name="connsiteY4" fmla="*/ 152445 h 153154"/>
                        <a:gd name="connsiteX0" fmla="*/ 0 w 166330"/>
                        <a:gd name="connsiteY0" fmla="*/ 156681 h 157794"/>
                        <a:gd name="connsiteX1" fmla="*/ 19170 w 166330"/>
                        <a:gd name="connsiteY1" fmla="*/ 4236 h 157794"/>
                        <a:gd name="connsiteX2" fmla="*/ 144803 w 166330"/>
                        <a:gd name="connsiteY2" fmla="*/ 11380 h 157794"/>
                        <a:gd name="connsiteX3" fmla="*/ 152068 w 166330"/>
                        <a:gd name="connsiteY3" fmla="*/ 140013 h 157794"/>
                        <a:gd name="connsiteX4" fmla="*/ 0 w 166330"/>
                        <a:gd name="connsiteY4" fmla="*/ 156681 h 15779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66330" h="157794">
                          <a:moveTo>
                            <a:pt x="0" y="156681"/>
                          </a:moveTo>
                          <a:lnTo>
                            <a:pt x="19170" y="4236"/>
                          </a:lnTo>
                          <a:cubicBezTo>
                            <a:pt x="82479" y="7411"/>
                            <a:pt x="122653" y="-11249"/>
                            <a:pt x="144803" y="11380"/>
                          </a:cubicBezTo>
                          <a:cubicBezTo>
                            <a:pt x="166953" y="34009"/>
                            <a:pt x="176202" y="115796"/>
                            <a:pt x="152068" y="140013"/>
                          </a:cubicBezTo>
                          <a:cubicBezTo>
                            <a:pt x="127934" y="164230"/>
                            <a:pt x="82439" y="156681"/>
                            <a:pt x="0" y="156681"/>
                          </a:cubicBezTo>
                          <a:close/>
                        </a:path>
                      </a:pathLst>
                    </a:custGeom>
                    <a:solidFill>
                      <a:srgbClr val="C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78" name="台形 53">
                      <a:extLst>
                        <a:ext uri="{FF2B5EF4-FFF2-40B4-BE49-F238E27FC236}">
                          <a16:creationId xmlns:a16="http://schemas.microsoft.com/office/drawing/2014/main" id="{8E20FF77-0553-4E9E-ACC3-735ED038F04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962045" y="2135125"/>
                      <a:ext cx="430716" cy="224656"/>
                    </a:xfrm>
                    <a:custGeom>
                      <a:avLst/>
                      <a:gdLst>
                        <a:gd name="connsiteX0" fmla="*/ 0 w 379620"/>
                        <a:gd name="connsiteY0" fmla="*/ 52387 h 52387"/>
                        <a:gd name="connsiteX1" fmla="*/ 39673 w 379620"/>
                        <a:gd name="connsiteY1" fmla="*/ 0 h 52387"/>
                        <a:gd name="connsiteX2" fmla="*/ 339947 w 379620"/>
                        <a:gd name="connsiteY2" fmla="*/ 0 h 52387"/>
                        <a:gd name="connsiteX3" fmla="*/ 379620 w 379620"/>
                        <a:gd name="connsiteY3" fmla="*/ 52387 h 52387"/>
                        <a:gd name="connsiteX4" fmla="*/ 0 w 379620"/>
                        <a:gd name="connsiteY4" fmla="*/ 52387 h 52387"/>
                        <a:gd name="connsiteX0" fmla="*/ 0 w 355807"/>
                        <a:gd name="connsiteY0" fmla="*/ 54769 h 54769"/>
                        <a:gd name="connsiteX1" fmla="*/ 15860 w 355807"/>
                        <a:gd name="connsiteY1" fmla="*/ 0 h 54769"/>
                        <a:gd name="connsiteX2" fmla="*/ 316134 w 355807"/>
                        <a:gd name="connsiteY2" fmla="*/ 0 h 54769"/>
                        <a:gd name="connsiteX3" fmla="*/ 355807 w 355807"/>
                        <a:gd name="connsiteY3" fmla="*/ 52387 h 54769"/>
                        <a:gd name="connsiteX4" fmla="*/ 0 w 355807"/>
                        <a:gd name="connsiteY4" fmla="*/ 54769 h 54769"/>
                        <a:gd name="connsiteX0" fmla="*/ 0 w 341519"/>
                        <a:gd name="connsiteY0" fmla="*/ 54769 h 64779"/>
                        <a:gd name="connsiteX1" fmla="*/ 15860 w 341519"/>
                        <a:gd name="connsiteY1" fmla="*/ 0 h 64779"/>
                        <a:gd name="connsiteX2" fmla="*/ 316134 w 341519"/>
                        <a:gd name="connsiteY2" fmla="*/ 0 h 64779"/>
                        <a:gd name="connsiteX3" fmla="*/ 341519 w 341519"/>
                        <a:gd name="connsiteY3" fmla="*/ 64779 h 64779"/>
                        <a:gd name="connsiteX4" fmla="*/ 0 w 341519"/>
                        <a:gd name="connsiteY4" fmla="*/ 54769 h 64779"/>
                        <a:gd name="connsiteX0" fmla="*/ 0 w 341519"/>
                        <a:gd name="connsiteY0" fmla="*/ 64063 h 64779"/>
                        <a:gd name="connsiteX1" fmla="*/ 15860 w 341519"/>
                        <a:gd name="connsiteY1" fmla="*/ 0 h 64779"/>
                        <a:gd name="connsiteX2" fmla="*/ 316134 w 341519"/>
                        <a:gd name="connsiteY2" fmla="*/ 0 h 64779"/>
                        <a:gd name="connsiteX3" fmla="*/ 341519 w 341519"/>
                        <a:gd name="connsiteY3" fmla="*/ 64779 h 64779"/>
                        <a:gd name="connsiteX4" fmla="*/ 0 w 341519"/>
                        <a:gd name="connsiteY4" fmla="*/ 64063 h 64779"/>
                        <a:gd name="connsiteX0" fmla="*/ 0 w 341519"/>
                        <a:gd name="connsiteY0" fmla="*/ 64063 h 64779"/>
                        <a:gd name="connsiteX1" fmla="*/ 11097 w 341519"/>
                        <a:gd name="connsiteY1" fmla="*/ 18589 h 64779"/>
                        <a:gd name="connsiteX2" fmla="*/ 316134 w 341519"/>
                        <a:gd name="connsiteY2" fmla="*/ 0 h 64779"/>
                        <a:gd name="connsiteX3" fmla="*/ 341519 w 341519"/>
                        <a:gd name="connsiteY3" fmla="*/ 64779 h 64779"/>
                        <a:gd name="connsiteX4" fmla="*/ 0 w 341519"/>
                        <a:gd name="connsiteY4" fmla="*/ 64063 h 64779"/>
                        <a:gd name="connsiteX0" fmla="*/ 0 w 341519"/>
                        <a:gd name="connsiteY0" fmla="*/ 64063 h 64779"/>
                        <a:gd name="connsiteX1" fmla="*/ 13929 w 341519"/>
                        <a:gd name="connsiteY1" fmla="*/ 23185 h 64779"/>
                        <a:gd name="connsiteX2" fmla="*/ 316134 w 341519"/>
                        <a:gd name="connsiteY2" fmla="*/ 0 h 64779"/>
                        <a:gd name="connsiteX3" fmla="*/ 341519 w 341519"/>
                        <a:gd name="connsiteY3" fmla="*/ 64779 h 64779"/>
                        <a:gd name="connsiteX4" fmla="*/ 0 w 341519"/>
                        <a:gd name="connsiteY4" fmla="*/ 64063 h 64779"/>
                        <a:gd name="connsiteX0" fmla="*/ 25724 w 327590"/>
                        <a:gd name="connsiteY0" fmla="*/ 73255 h 73255"/>
                        <a:gd name="connsiteX1" fmla="*/ 0 w 327590"/>
                        <a:gd name="connsiteY1" fmla="*/ 23185 h 73255"/>
                        <a:gd name="connsiteX2" fmla="*/ 302205 w 327590"/>
                        <a:gd name="connsiteY2" fmla="*/ 0 h 73255"/>
                        <a:gd name="connsiteX3" fmla="*/ 327590 w 327590"/>
                        <a:gd name="connsiteY3" fmla="*/ 64779 h 73255"/>
                        <a:gd name="connsiteX4" fmla="*/ 25724 w 327590"/>
                        <a:gd name="connsiteY4" fmla="*/ 73255 h 73255"/>
                        <a:gd name="connsiteX0" fmla="*/ 82372 w 384238"/>
                        <a:gd name="connsiteY0" fmla="*/ 73255 h 73255"/>
                        <a:gd name="connsiteX1" fmla="*/ 0 w 384238"/>
                        <a:gd name="connsiteY1" fmla="*/ 33526 h 73255"/>
                        <a:gd name="connsiteX2" fmla="*/ 358853 w 384238"/>
                        <a:gd name="connsiteY2" fmla="*/ 0 h 73255"/>
                        <a:gd name="connsiteX3" fmla="*/ 384238 w 384238"/>
                        <a:gd name="connsiteY3" fmla="*/ 64779 h 73255"/>
                        <a:gd name="connsiteX4" fmla="*/ 82372 w 384238"/>
                        <a:gd name="connsiteY4" fmla="*/ 73255 h 73255"/>
                        <a:gd name="connsiteX0" fmla="*/ 68210 w 384238"/>
                        <a:gd name="connsiteY0" fmla="*/ 81298 h 81298"/>
                        <a:gd name="connsiteX1" fmla="*/ 0 w 384238"/>
                        <a:gd name="connsiteY1" fmla="*/ 33526 h 81298"/>
                        <a:gd name="connsiteX2" fmla="*/ 358853 w 384238"/>
                        <a:gd name="connsiteY2" fmla="*/ 0 h 81298"/>
                        <a:gd name="connsiteX3" fmla="*/ 384238 w 384238"/>
                        <a:gd name="connsiteY3" fmla="*/ 64779 h 81298"/>
                        <a:gd name="connsiteX4" fmla="*/ 68210 w 384238"/>
                        <a:gd name="connsiteY4" fmla="*/ 81298 h 8129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84238" h="81298">
                          <a:moveTo>
                            <a:pt x="68210" y="81298"/>
                          </a:moveTo>
                          <a:lnTo>
                            <a:pt x="0" y="33526"/>
                          </a:lnTo>
                          <a:lnTo>
                            <a:pt x="358853" y="0"/>
                          </a:lnTo>
                          <a:lnTo>
                            <a:pt x="384238" y="64779"/>
                          </a:lnTo>
                          <a:lnTo>
                            <a:pt x="68210" y="81298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79" name="フリーフォーム: 図形 278">
                      <a:extLst>
                        <a:ext uri="{FF2B5EF4-FFF2-40B4-BE49-F238E27FC236}">
                          <a16:creationId xmlns:a16="http://schemas.microsoft.com/office/drawing/2014/main" id="{179AACB9-59C6-4DF0-9409-B24BB5D8965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856818" y="2228546"/>
                      <a:ext cx="701270" cy="1311223"/>
                    </a:xfrm>
                    <a:custGeom>
                      <a:avLst/>
                      <a:gdLst>
                        <a:gd name="connsiteX0" fmla="*/ 183207 w 701270"/>
                        <a:gd name="connsiteY0" fmla="*/ 0 h 1311223"/>
                        <a:gd name="connsiteX1" fmla="*/ 518063 w 701270"/>
                        <a:gd name="connsiteY1" fmla="*/ 0 h 1311223"/>
                        <a:gd name="connsiteX2" fmla="*/ 701270 w 701270"/>
                        <a:gd name="connsiteY2" fmla="*/ 183207 h 1311223"/>
                        <a:gd name="connsiteX3" fmla="*/ 701270 w 701270"/>
                        <a:gd name="connsiteY3" fmla="*/ 1311223 h 1311223"/>
                        <a:gd name="connsiteX4" fmla="*/ 0 w 701270"/>
                        <a:gd name="connsiteY4" fmla="*/ 1311223 h 1311223"/>
                        <a:gd name="connsiteX5" fmla="*/ 0 w 701270"/>
                        <a:gd name="connsiteY5" fmla="*/ 712248 h 1311223"/>
                        <a:gd name="connsiteX6" fmla="*/ 135711 w 701270"/>
                        <a:gd name="connsiteY6" fmla="*/ 9589 h 1311223"/>
                        <a:gd name="connsiteX0" fmla="*/ 294332 w 701270"/>
                        <a:gd name="connsiteY0" fmla="*/ 9525 h 1311223"/>
                        <a:gd name="connsiteX1" fmla="*/ 518063 w 701270"/>
                        <a:gd name="connsiteY1" fmla="*/ 0 h 1311223"/>
                        <a:gd name="connsiteX2" fmla="*/ 701270 w 701270"/>
                        <a:gd name="connsiteY2" fmla="*/ 183207 h 1311223"/>
                        <a:gd name="connsiteX3" fmla="*/ 701270 w 701270"/>
                        <a:gd name="connsiteY3" fmla="*/ 1311223 h 1311223"/>
                        <a:gd name="connsiteX4" fmla="*/ 0 w 701270"/>
                        <a:gd name="connsiteY4" fmla="*/ 1311223 h 1311223"/>
                        <a:gd name="connsiteX5" fmla="*/ 0 w 701270"/>
                        <a:gd name="connsiteY5" fmla="*/ 712248 h 1311223"/>
                        <a:gd name="connsiteX6" fmla="*/ 135711 w 701270"/>
                        <a:gd name="connsiteY6" fmla="*/ 9589 h 1311223"/>
                        <a:gd name="connsiteX7" fmla="*/ 294332 w 701270"/>
                        <a:gd name="connsiteY7" fmla="*/ 9525 h 1311223"/>
                        <a:gd name="connsiteX0" fmla="*/ 294332 w 701270"/>
                        <a:gd name="connsiteY0" fmla="*/ 9525 h 1311223"/>
                        <a:gd name="connsiteX1" fmla="*/ 518063 w 701270"/>
                        <a:gd name="connsiteY1" fmla="*/ 0 h 1311223"/>
                        <a:gd name="connsiteX2" fmla="*/ 701270 w 701270"/>
                        <a:gd name="connsiteY2" fmla="*/ 183207 h 1311223"/>
                        <a:gd name="connsiteX3" fmla="*/ 701270 w 701270"/>
                        <a:gd name="connsiteY3" fmla="*/ 1311223 h 1311223"/>
                        <a:gd name="connsiteX4" fmla="*/ 0 w 701270"/>
                        <a:gd name="connsiteY4" fmla="*/ 1311223 h 1311223"/>
                        <a:gd name="connsiteX5" fmla="*/ 0 w 701270"/>
                        <a:gd name="connsiteY5" fmla="*/ 712248 h 1311223"/>
                        <a:gd name="connsiteX6" fmla="*/ 129361 w 701270"/>
                        <a:gd name="connsiteY6" fmla="*/ 92139 h 1311223"/>
                        <a:gd name="connsiteX7" fmla="*/ 294332 w 701270"/>
                        <a:gd name="connsiteY7" fmla="*/ 9525 h 1311223"/>
                        <a:gd name="connsiteX0" fmla="*/ 307032 w 701270"/>
                        <a:gd name="connsiteY0" fmla="*/ 31750 h 1311223"/>
                        <a:gd name="connsiteX1" fmla="*/ 518063 w 701270"/>
                        <a:gd name="connsiteY1" fmla="*/ 0 h 1311223"/>
                        <a:gd name="connsiteX2" fmla="*/ 701270 w 701270"/>
                        <a:gd name="connsiteY2" fmla="*/ 183207 h 1311223"/>
                        <a:gd name="connsiteX3" fmla="*/ 701270 w 701270"/>
                        <a:gd name="connsiteY3" fmla="*/ 1311223 h 1311223"/>
                        <a:gd name="connsiteX4" fmla="*/ 0 w 701270"/>
                        <a:gd name="connsiteY4" fmla="*/ 1311223 h 1311223"/>
                        <a:gd name="connsiteX5" fmla="*/ 0 w 701270"/>
                        <a:gd name="connsiteY5" fmla="*/ 712248 h 1311223"/>
                        <a:gd name="connsiteX6" fmla="*/ 129361 w 701270"/>
                        <a:gd name="connsiteY6" fmla="*/ 92139 h 1311223"/>
                        <a:gd name="connsiteX7" fmla="*/ 307032 w 701270"/>
                        <a:gd name="connsiteY7" fmla="*/ 31750 h 1311223"/>
                        <a:gd name="connsiteX0" fmla="*/ 307032 w 701270"/>
                        <a:gd name="connsiteY0" fmla="*/ 31750 h 1311223"/>
                        <a:gd name="connsiteX1" fmla="*/ 518063 w 701270"/>
                        <a:gd name="connsiteY1" fmla="*/ 0 h 1311223"/>
                        <a:gd name="connsiteX2" fmla="*/ 701270 w 701270"/>
                        <a:gd name="connsiteY2" fmla="*/ 183207 h 1311223"/>
                        <a:gd name="connsiteX3" fmla="*/ 701270 w 701270"/>
                        <a:gd name="connsiteY3" fmla="*/ 1311223 h 1311223"/>
                        <a:gd name="connsiteX4" fmla="*/ 0 w 701270"/>
                        <a:gd name="connsiteY4" fmla="*/ 1311223 h 1311223"/>
                        <a:gd name="connsiteX5" fmla="*/ 0 w 701270"/>
                        <a:gd name="connsiteY5" fmla="*/ 712248 h 1311223"/>
                        <a:gd name="connsiteX6" fmla="*/ 129361 w 701270"/>
                        <a:gd name="connsiteY6" fmla="*/ 92139 h 1311223"/>
                        <a:gd name="connsiteX7" fmla="*/ 307032 w 701270"/>
                        <a:gd name="connsiteY7" fmla="*/ 31750 h 131122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701270" h="1311223">
                          <a:moveTo>
                            <a:pt x="307032" y="31750"/>
                          </a:moveTo>
                          <a:cubicBezTo>
                            <a:pt x="409126" y="3175"/>
                            <a:pt x="406444" y="0"/>
                            <a:pt x="518063" y="0"/>
                          </a:cubicBezTo>
                          <a:cubicBezTo>
                            <a:pt x="619245" y="0"/>
                            <a:pt x="701270" y="82025"/>
                            <a:pt x="701270" y="183207"/>
                          </a:cubicBezTo>
                          <a:lnTo>
                            <a:pt x="701270" y="1311223"/>
                          </a:lnTo>
                          <a:lnTo>
                            <a:pt x="0" y="1311223"/>
                          </a:lnTo>
                          <a:lnTo>
                            <a:pt x="0" y="712248"/>
                          </a:lnTo>
                          <a:lnTo>
                            <a:pt x="129361" y="92139"/>
                          </a:lnTo>
                          <a:cubicBezTo>
                            <a:pt x="145193" y="88943"/>
                            <a:pt x="204938" y="60325"/>
                            <a:pt x="307032" y="3175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chemeClr val="accent3">
                          <a:lumMod val="50000"/>
                        </a:schemeClr>
                      </a:fgClr>
                      <a:bgClr>
                        <a:schemeClr val="bg1">
                          <a:lumMod val="65000"/>
                        </a:scheme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80" name="四角形: 上の 2 つの角を丸める 279">
                      <a:extLst>
                        <a:ext uri="{FF2B5EF4-FFF2-40B4-BE49-F238E27FC236}">
                          <a16:creationId xmlns:a16="http://schemas.microsoft.com/office/drawing/2014/main" id="{6129BD56-87B1-4C7E-AC8E-5B0C8BAB299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82300" y="2394236"/>
                      <a:ext cx="172928" cy="1143856"/>
                    </a:xfrm>
                    <a:prstGeom prst="round2SameRect">
                      <a:avLst>
                        <a:gd name="adj1" fmla="val 40288"/>
                        <a:gd name="adj2" fmla="val 0"/>
                      </a:avLst>
                    </a:prstGeom>
                    <a:solidFill>
                      <a:srgbClr val="000000">
                        <a:alpha val="3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81" name="フリーフォーム: 図形 280">
                      <a:extLst>
                        <a:ext uri="{FF2B5EF4-FFF2-40B4-BE49-F238E27FC236}">
                          <a16:creationId xmlns:a16="http://schemas.microsoft.com/office/drawing/2014/main" id="{373F6A05-C200-436F-89B6-5D4853457DDA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7121665" y="2336799"/>
                      <a:ext cx="313356" cy="1203325"/>
                    </a:xfrm>
                    <a:custGeom>
                      <a:avLst/>
                      <a:gdLst>
                        <a:gd name="connsiteX0" fmla="*/ 42070 w 328822"/>
                        <a:gd name="connsiteY0" fmla="*/ 0 h 947738"/>
                        <a:gd name="connsiteX1" fmla="*/ 286752 w 328822"/>
                        <a:gd name="connsiteY1" fmla="*/ 0 h 947738"/>
                        <a:gd name="connsiteX2" fmla="*/ 315902 w 328822"/>
                        <a:gd name="connsiteY2" fmla="*/ 43235 h 947738"/>
                        <a:gd name="connsiteX3" fmla="*/ 328822 w 328822"/>
                        <a:gd name="connsiteY3" fmla="*/ 107231 h 947738"/>
                        <a:gd name="connsiteX4" fmla="*/ 328822 w 328822"/>
                        <a:gd name="connsiteY4" fmla="*/ 947738 h 947738"/>
                        <a:gd name="connsiteX5" fmla="*/ 0 w 328822"/>
                        <a:gd name="connsiteY5" fmla="*/ 947738 h 947738"/>
                        <a:gd name="connsiteX6" fmla="*/ 0 w 328822"/>
                        <a:gd name="connsiteY6" fmla="*/ 107231 h 947738"/>
                        <a:gd name="connsiteX7" fmla="*/ 12920 w 328822"/>
                        <a:gd name="connsiteY7" fmla="*/ 43235 h 947738"/>
                        <a:gd name="connsiteX0" fmla="*/ 315902 w 407342"/>
                        <a:gd name="connsiteY0" fmla="*/ 43235 h 947738"/>
                        <a:gd name="connsiteX1" fmla="*/ 328822 w 407342"/>
                        <a:gd name="connsiteY1" fmla="*/ 107231 h 947738"/>
                        <a:gd name="connsiteX2" fmla="*/ 328822 w 407342"/>
                        <a:gd name="connsiteY2" fmla="*/ 947738 h 947738"/>
                        <a:gd name="connsiteX3" fmla="*/ 0 w 407342"/>
                        <a:gd name="connsiteY3" fmla="*/ 947738 h 947738"/>
                        <a:gd name="connsiteX4" fmla="*/ 0 w 407342"/>
                        <a:gd name="connsiteY4" fmla="*/ 107231 h 947738"/>
                        <a:gd name="connsiteX5" fmla="*/ 12920 w 407342"/>
                        <a:gd name="connsiteY5" fmla="*/ 43235 h 947738"/>
                        <a:gd name="connsiteX6" fmla="*/ 42070 w 407342"/>
                        <a:gd name="connsiteY6" fmla="*/ 0 h 947738"/>
                        <a:gd name="connsiteX7" fmla="*/ 286752 w 407342"/>
                        <a:gd name="connsiteY7" fmla="*/ 0 h 947738"/>
                        <a:gd name="connsiteX8" fmla="*/ 407342 w 407342"/>
                        <a:gd name="connsiteY8" fmla="*/ 134675 h 947738"/>
                        <a:gd name="connsiteX0" fmla="*/ 315902 w 328822"/>
                        <a:gd name="connsiteY0" fmla="*/ 43235 h 947738"/>
                        <a:gd name="connsiteX1" fmla="*/ 328822 w 328822"/>
                        <a:gd name="connsiteY1" fmla="*/ 107231 h 947738"/>
                        <a:gd name="connsiteX2" fmla="*/ 328822 w 328822"/>
                        <a:gd name="connsiteY2" fmla="*/ 947738 h 947738"/>
                        <a:gd name="connsiteX3" fmla="*/ 0 w 328822"/>
                        <a:gd name="connsiteY3" fmla="*/ 947738 h 947738"/>
                        <a:gd name="connsiteX4" fmla="*/ 0 w 328822"/>
                        <a:gd name="connsiteY4" fmla="*/ 107231 h 947738"/>
                        <a:gd name="connsiteX5" fmla="*/ 12920 w 328822"/>
                        <a:gd name="connsiteY5" fmla="*/ 43235 h 947738"/>
                        <a:gd name="connsiteX6" fmla="*/ 42070 w 328822"/>
                        <a:gd name="connsiteY6" fmla="*/ 0 h 947738"/>
                        <a:gd name="connsiteX7" fmla="*/ 286752 w 328822"/>
                        <a:gd name="connsiteY7" fmla="*/ 0 h 947738"/>
                        <a:gd name="connsiteX0" fmla="*/ 315902 w 328822"/>
                        <a:gd name="connsiteY0" fmla="*/ 43235 h 947738"/>
                        <a:gd name="connsiteX1" fmla="*/ 328822 w 328822"/>
                        <a:gd name="connsiteY1" fmla="*/ 107231 h 947738"/>
                        <a:gd name="connsiteX2" fmla="*/ 328822 w 328822"/>
                        <a:gd name="connsiteY2" fmla="*/ 947738 h 947738"/>
                        <a:gd name="connsiteX3" fmla="*/ 0 w 328822"/>
                        <a:gd name="connsiteY3" fmla="*/ 947738 h 947738"/>
                        <a:gd name="connsiteX4" fmla="*/ 0 w 328822"/>
                        <a:gd name="connsiteY4" fmla="*/ 107231 h 947738"/>
                        <a:gd name="connsiteX5" fmla="*/ 12920 w 328822"/>
                        <a:gd name="connsiteY5" fmla="*/ 43235 h 947738"/>
                        <a:gd name="connsiteX6" fmla="*/ 42070 w 328822"/>
                        <a:gd name="connsiteY6" fmla="*/ 0 h 94773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328822" h="947738">
                          <a:moveTo>
                            <a:pt x="315902" y="43235"/>
                          </a:moveTo>
                          <a:cubicBezTo>
                            <a:pt x="324222" y="62905"/>
                            <a:pt x="328822" y="84531"/>
                            <a:pt x="328822" y="107231"/>
                          </a:cubicBezTo>
                          <a:lnTo>
                            <a:pt x="328822" y="947738"/>
                          </a:lnTo>
                          <a:lnTo>
                            <a:pt x="0" y="947738"/>
                          </a:lnTo>
                          <a:lnTo>
                            <a:pt x="0" y="107231"/>
                          </a:lnTo>
                          <a:cubicBezTo>
                            <a:pt x="0" y="84531"/>
                            <a:pt x="4601" y="62905"/>
                            <a:pt x="12920" y="43235"/>
                          </a:cubicBezTo>
                          <a:lnTo>
                            <a:pt x="42070" y="0"/>
                          </a:lnTo>
                        </a:path>
                      </a:pathLst>
                    </a:custGeom>
                    <a:pattFill prst="lgConfetti">
                      <a:fgClr>
                        <a:schemeClr val="accent3">
                          <a:lumMod val="50000"/>
                        </a:schemeClr>
                      </a:fgClr>
                      <a:bgClr>
                        <a:schemeClr val="bg1">
                          <a:lumMod val="65000"/>
                        </a:scheme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82" name="フリーフォーム: 図形 281">
                      <a:extLst>
                        <a:ext uri="{FF2B5EF4-FFF2-40B4-BE49-F238E27FC236}">
                          <a16:creationId xmlns:a16="http://schemas.microsoft.com/office/drawing/2014/main" id="{A1CDBC75-3D30-448A-BEED-12E0CD9CAAA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853827" y="2158999"/>
                      <a:ext cx="562973" cy="791497"/>
                    </a:xfrm>
                    <a:custGeom>
                      <a:avLst/>
                      <a:gdLst>
                        <a:gd name="connsiteX0" fmla="*/ 530225 w 533400"/>
                        <a:gd name="connsiteY0" fmla="*/ 0 h 777875"/>
                        <a:gd name="connsiteX1" fmla="*/ 130175 w 533400"/>
                        <a:gd name="connsiteY1" fmla="*/ 41275 h 777875"/>
                        <a:gd name="connsiteX2" fmla="*/ 0 w 533400"/>
                        <a:gd name="connsiteY2" fmla="*/ 777875 h 777875"/>
                        <a:gd name="connsiteX3" fmla="*/ 187325 w 533400"/>
                        <a:gd name="connsiteY3" fmla="*/ 241300 h 777875"/>
                        <a:gd name="connsiteX4" fmla="*/ 225425 w 533400"/>
                        <a:gd name="connsiteY4" fmla="*/ 180975 h 777875"/>
                        <a:gd name="connsiteX5" fmla="*/ 187325 w 533400"/>
                        <a:gd name="connsiteY5" fmla="*/ 139700 h 777875"/>
                        <a:gd name="connsiteX6" fmla="*/ 254000 w 533400"/>
                        <a:gd name="connsiteY6" fmla="*/ 133350 h 777875"/>
                        <a:gd name="connsiteX7" fmla="*/ 282575 w 533400"/>
                        <a:gd name="connsiteY7" fmla="*/ 79375 h 777875"/>
                        <a:gd name="connsiteX8" fmla="*/ 533400 w 533400"/>
                        <a:gd name="connsiteY8" fmla="*/ 60325 h 777875"/>
                        <a:gd name="connsiteX9" fmla="*/ 530225 w 533400"/>
                        <a:gd name="connsiteY9" fmla="*/ 0 h 777875"/>
                        <a:gd name="connsiteX0" fmla="*/ 527050 w 530225"/>
                        <a:gd name="connsiteY0" fmla="*/ 0 h 762000"/>
                        <a:gd name="connsiteX1" fmla="*/ 127000 w 530225"/>
                        <a:gd name="connsiteY1" fmla="*/ 41275 h 762000"/>
                        <a:gd name="connsiteX2" fmla="*/ 0 w 530225"/>
                        <a:gd name="connsiteY2" fmla="*/ 762000 h 762000"/>
                        <a:gd name="connsiteX3" fmla="*/ 184150 w 530225"/>
                        <a:gd name="connsiteY3" fmla="*/ 241300 h 762000"/>
                        <a:gd name="connsiteX4" fmla="*/ 222250 w 530225"/>
                        <a:gd name="connsiteY4" fmla="*/ 180975 h 762000"/>
                        <a:gd name="connsiteX5" fmla="*/ 184150 w 530225"/>
                        <a:gd name="connsiteY5" fmla="*/ 139700 h 762000"/>
                        <a:gd name="connsiteX6" fmla="*/ 250825 w 530225"/>
                        <a:gd name="connsiteY6" fmla="*/ 133350 h 762000"/>
                        <a:gd name="connsiteX7" fmla="*/ 279400 w 530225"/>
                        <a:gd name="connsiteY7" fmla="*/ 79375 h 762000"/>
                        <a:gd name="connsiteX8" fmla="*/ 530225 w 530225"/>
                        <a:gd name="connsiteY8" fmla="*/ 60325 h 762000"/>
                        <a:gd name="connsiteX9" fmla="*/ 527050 w 530225"/>
                        <a:gd name="connsiteY9" fmla="*/ 0 h 762000"/>
                        <a:gd name="connsiteX0" fmla="*/ 527050 w 530225"/>
                        <a:gd name="connsiteY0" fmla="*/ 0 h 763651"/>
                        <a:gd name="connsiteX1" fmla="*/ 127000 w 530225"/>
                        <a:gd name="connsiteY1" fmla="*/ 41275 h 763651"/>
                        <a:gd name="connsiteX2" fmla="*/ 0 w 530225"/>
                        <a:gd name="connsiteY2" fmla="*/ 762000 h 763651"/>
                        <a:gd name="connsiteX3" fmla="*/ 184150 w 530225"/>
                        <a:gd name="connsiteY3" fmla="*/ 241300 h 763651"/>
                        <a:gd name="connsiteX4" fmla="*/ 222250 w 530225"/>
                        <a:gd name="connsiteY4" fmla="*/ 180975 h 763651"/>
                        <a:gd name="connsiteX5" fmla="*/ 184150 w 530225"/>
                        <a:gd name="connsiteY5" fmla="*/ 139700 h 763651"/>
                        <a:gd name="connsiteX6" fmla="*/ 250825 w 530225"/>
                        <a:gd name="connsiteY6" fmla="*/ 133350 h 763651"/>
                        <a:gd name="connsiteX7" fmla="*/ 279400 w 530225"/>
                        <a:gd name="connsiteY7" fmla="*/ 79375 h 763651"/>
                        <a:gd name="connsiteX8" fmla="*/ 530225 w 530225"/>
                        <a:gd name="connsiteY8" fmla="*/ 60325 h 763651"/>
                        <a:gd name="connsiteX9" fmla="*/ 527050 w 530225"/>
                        <a:gd name="connsiteY9" fmla="*/ 0 h 763651"/>
                        <a:gd name="connsiteX0" fmla="*/ 528018 w 531193"/>
                        <a:gd name="connsiteY0" fmla="*/ 0 h 763651"/>
                        <a:gd name="connsiteX1" fmla="*/ 127968 w 531193"/>
                        <a:gd name="connsiteY1" fmla="*/ 41275 h 763651"/>
                        <a:gd name="connsiteX2" fmla="*/ 968 w 531193"/>
                        <a:gd name="connsiteY2" fmla="*/ 762000 h 763651"/>
                        <a:gd name="connsiteX3" fmla="*/ 185118 w 531193"/>
                        <a:gd name="connsiteY3" fmla="*/ 241300 h 763651"/>
                        <a:gd name="connsiteX4" fmla="*/ 223218 w 531193"/>
                        <a:gd name="connsiteY4" fmla="*/ 180975 h 763651"/>
                        <a:gd name="connsiteX5" fmla="*/ 185118 w 531193"/>
                        <a:gd name="connsiteY5" fmla="*/ 139700 h 763651"/>
                        <a:gd name="connsiteX6" fmla="*/ 251793 w 531193"/>
                        <a:gd name="connsiteY6" fmla="*/ 133350 h 763651"/>
                        <a:gd name="connsiteX7" fmla="*/ 280368 w 531193"/>
                        <a:gd name="connsiteY7" fmla="*/ 79375 h 763651"/>
                        <a:gd name="connsiteX8" fmla="*/ 531193 w 531193"/>
                        <a:gd name="connsiteY8" fmla="*/ 60325 h 763651"/>
                        <a:gd name="connsiteX9" fmla="*/ 528018 w 531193"/>
                        <a:gd name="connsiteY9" fmla="*/ 0 h 763651"/>
                        <a:gd name="connsiteX0" fmla="*/ 528018 w 531193"/>
                        <a:gd name="connsiteY0" fmla="*/ 0 h 762786"/>
                        <a:gd name="connsiteX1" fmla="*/ 127968 w 531193"/>
                        <a:gd name="connsiteY1" fmla="*/ 41275 h 762786"/>
                        <a:gd name="connsiteX2" fmla="*/ 968 w 531193"/>
                        <a:gd name="connsiteY2" fmla="*/ 762000 h 762786"/>
                        <a:gd name="connsiteX3" fmla="*/ 223218 w 531193"/>
                        <a:gd name="connsiteY3" fmla="*/ 180975 h 762786"/>
                        <a:gd name="connsiteX4" fmla="*/ 185118 w 531193"/>
                        <a:gd name="connsiteY4" fmla="*/ 139700 h 762786"/>
                        <a:gd name="connsiteX5" fmla="*/ 251793 w 531193"/>
                        <a:gd name="connsiteY5" fmla="*/ 133350 h 762786"/>
                        <a:gd name="connsiteX6" fmla="*/ 280368 w 531193"/>
                        <a:gd name="connsiteY6" fmla="*/ 79375 h 762786"/>
                        <a:gd name="connsiteX7" fmla="*/ 531193 w 531193"/>
                        <a:gd name="connsiteY7" fmla="*/ 60325 h 762786"/>
                        <a:gd name="connsiteX8" fmla="*/ 528018 w 531193"/>
                        <a:gd name="connsiteY8" fmla="*/ 0 h 762786"/>
                        <a:gd name="connsiteX0" fmla="*/ 528018 w 531193"/>
                        <a:gd name="connsiteY0" fmla="*/ 0 h 762928"/>
                        <a:gd name="connsiteX1" fmla="*/ 127968 w 531193"/>
                        <a:gd name="connsiteY1" fmla="*/ 41275 h 762928"/>
                        <a:gd name="connsiteX2" fmla="*/ 968 w 531193"/>
                        <a:gd name="connsiteY2" fmla="*/ 762000 h 762928"/>
                        <a:gd name="connsiteX3" fmla="*/ 194643 w 531193"/>
                        <a:gd name="connsiteY3" fmla="*/ 260350 h 762928"/>
                        <a:gd name="connsiteX4" fmla="*/ 185118 w 531193"/>
                        <a:gd name="connsiteY4" fmla="*/ 139700 h 762928"/>
                        <a:gd name="connsiteX5" fmla="*/ 251793 w 531193"/>
                        <a:gd name="connsiteY5" fmla="*/ 133350 h 762928"/>
                        <a:gd name="connsiteX6" fmla="*/ 280368 w 531193"/>
                        <a:gd name="connsiteY6" fmla="*/ 79375 h 762928"/>
                        <a:gd name="connsiteX7" fmla="*/ 531193 w 531193"/>
                        <a:gd name="connsiteY7" fmla="*/ 60325 h 762928"/>
                        <a:gd name="connsiteX8" fmla="*/ 528018 w 531193"/>
                        <a:gd name="connsiteY8" fmla="*/ 0 h 762928"/>
                        <a:gd name="connsiteX0" fmla="*/ 528018 w 531193"/>
                        <a:gd name="connsiteY0" fmla="*/ 0 h 762928"/>
                        <a:gd name="connsiteX1" fmla="*/ 127968 w 531193"/>
                        <a:gd name="connsiteY1" fmla="*/ 41275 h 762928"/>
                        <a:gd name="connsiteX2" fmla="*/ 968 w 531193"/>
                        <a:gd name="connsiteY2" fmla="*/ 762000 h 762928"/>
                        <a:gd name="connsiteX3" fmla="*/ 194643 w 531193"/>
                        <a:gd name="connsiteY3" fmla="*/ 260350 h 762928"/>
                        <a:gd name="connsiteX4" fmla="*/ 159718 w 531193"/>
                        <a:gd name="connsiteY4" fmla="*/ 184150 h 762928"/>
                        <a:gd name="connsiteX5" fmla="*/ 251793 w 531193"/>
                        <a:gd name="connsiteY5" fmla="*/ 133350 h 762928"/>
                        <a:gd name="connsiteX6" fmla="*/ 280368 w 531193"/>
                        <a:gd name="connsiteY6" fmla="*/ 79375 h 762928"/>
                        <a:gd name="connsiteX7" fmla="*/ 531193 w 531193"/>
                        <a:gd name="connsiteY7" fmla="*/ 60325 h 762928"/>
                        <a:gd name="connsiteX8" fmla="*/ 528018 w 531193"/>
                        <a:gd name="connsiteY8" fmla="*/ 0 h 762928"/>
                        <a:gd name="connsiteX0" fmla="*/ 528018 w 531193"/>
                        <a:gd name="connsiteY0" fmla="*/ 0 h 762928"/>
                        <a:gd name="connsiteX1" fmla="*/ 127968 w 531193"/>
                        <a:gd name="connsiteY1" fmla="*/ 41275 h 762928"/>
                        <a:gd name="connsiteX2" fmla="*/ 968 w 531193"/>
                        <a:gd name="connsiteY2" fmla="*/ 762000 h 762928"/>
                        <a:gd name="connsiteX3" fmla="*/ 194643 w 531193"/>
                        <a:gd name="connsiteY3" fmla="*/ 260350 h 762928"/>
                        <a:gd name="connsiteX4" fmla="*/ 159718 w 531193"/>
                        <a:gd name="connsiteY4" fmla="*/ 184150 h 762928"/>
                        <a:gd name="connsiteX5" fmla="*/ 220043 w 531193"/>
                        <a:gd name="connsiteY5" fmla="*/ 168275 h 762928"/>
                        <a:gd name="connsiteX6" fmla="*/ 280368 w 531193"/>
                        <a:gd name="connsiteY6" fmla="*/ 79375 h 762928"/>
                        <a:gd name="connsiteX7" fmla="*/ 531193 w 531193"/>
                        <a:gd name="connsiteY7" fmla="*/ 60325 h 762928"/>
                        <a:gd name="connsiteX8" fmla="*/ 528018 w 531193"/>
                        <a:gd name="connsiteY8" fmla="*/ 0 h 762928"/>
                        <a:gd name="connsiteX0" fmla="*/ 528018 w 531193"/>
                        <a:gd name="connsiteY0" fmla="*/ 0 h 762928"/>
                        <a:gd name="connsiteX1" fmla="*/ 127968 w 531193"/>
                        <a:gd name="connsiteY1" fmla="*/ 41275 h 762928"/>
                        <a:gd name="connsiteX2" fmla="*/ 968 w 531193"/>
                        <a:gd name="connsiteY2" fmla="*/ 762000 h 762928"/>
                        <a:gd name="connsiteX3" fmla="*/ 194643 w 531193"/>
                        <a:gd name="connsiteY3" fmla="*/ 260350 h 762928"/>
                        <a:gd name="connsiteX4" fmla="*/ 153368 w 531193"/>
                        <a:gd name="connsiteY4" fmla="*/ 196850 h 762928"/>
                        <a:gd name="connsiteX5" fmla="*/ 220043 w 531193"/>
                        <a:gd name="connsiteY5" fmla="*/ 168275 h 762928"/>
                        <a:gd name="connsiteX6" fmla="*/ 280368 w 531193"/>
                        <a:gd name="connsiteY6" fmla="*/ 79375 h 762928"/>
                        <a:gd name="connsiteX7" fmla="*/ 531193 w 531193"/>
                        <a:gd name="connsiteY7" fmla="*/ 60325 h 762928"/>
                        <a:gd name="connsiteX8" fmla="*/ 528018 w 531193"/>
                        <a:gd name="connsiteY8" fmla="*/ 0 h 762928"/>
                        <a:gd name="connsiteX0" fmla="*/ 528018 w 531193"/>
                        <a:gd name="connsiteY0" fmla="*/ 0 h 762922"/>
                        <a:gd name="connsiteX1" fmla="*/ 127968 w 531193"/>
                        <a:gd name="connsiteY1" fmla="*/ 41275 h 762922"/>
                        <a:gd name="connsiteX2" fmla="*/ 968 w 531193"/>
                        <a:gd name="connsiteY2" fmla="*/ 762000 h 762922"/>
                        <a:gd name="connsiteX3" fmla="*/ 188293 w 531193"/>
                        <a:gd name="connsiteY3" fmla="*/ 257175 h 762922"/>
                        <a:gd name="connsiteX4" fmla="*/ 153368 w 531193"/>
                        <a:gd name="connsiteY4" fmla="*/ 196850 h 762922"/>
                        <a:gd name="connsiteX5" fmla="*/ 220043 w 531193"/>
                        <a:gd name="connsiteY5" fmla="*/ 168275 h 762922"/>
                        <a:gd name="connsiteX6" fmla="*/ 280368 w 531193"/>
                        <a:gd name="connsiteY6" fmla="*/ 79375 h 762922"/>
                        <a:gd name="connsiteX7" fmla="*/ 531193 w 531193"/>
                        <a:gd name="connsiteY7" fmla="*/ 60325 h 762922"/>
                        <a:gd name="connsiteX8" fmla="*/ 528018 w 531193"/>
                        <a:gd name="connsiteY8" fmla="*/ 0 h 762922"/>
                        <a:gd name="connsiteX0" fmla="*/ 515318 w 531193"/>
                        <a:gd name="connsiteY0" fmla="*/ 0 h 778797"/>
                        <a:gd name="connsiteX1" fmla="*/ 127968 w 531193"/>
                        <a:gd name="connsiteY1" fmla="*/ 57150 h 778797"/>
                        <a:gd name="connsiteX2" fmla="*/ 968 w 531193"/>
                        <a:gd name="connsiteY2" fmla="*/ 777875 h 778797"/>
                        <a:gd name="connsiteX3" fmla="*/ 188293 w 531193"/>
                        <a:gd name="connsiteY3" fmla="*/ 273050 h 778797"/>
                        <a:gd name="connsiteX4" fmla="*/ 153368 w 531193"/>
                        <a:gd name="connsiteY4" fmla="*/ 212725 h 778797"/>
                        <a:gd name="connsiteX5" fmla="*/ 220043 w 531193"/>
                        <a:gd name="connsiteY5" fmla="*/ 184150 h 778797"/>
                        <a:gd name="connsiteX6" fmla="*/ 280368 w 531193"/>
                        <a:gd name="connsiteY6" fmla="*/ 95250 h 778797"/>
                        <a:gd name="connsiteX7" fmla="*/ 531193 w 531193"/>
                        <a:gd name="connsiteY7" fmla="*/ 76200 h 778797"/>
                        <a:gd name="connsiteX8" fmla="*/ 515318 w 531193"/>
                        <a:gd name="connsiteY8" fmla="*/ 0 h 778797"/>
                        <a:gd name="connsiteX0" fmla="*/ 515318 w 531193"/>
                        <a:gd name="connsiteY0" fmla="*/ 0 h 778797"/>
                        <a:gd name="connsiteX1" fmla="*/ 127968 w 531193"/>
                        <a:gd name="connsiteY1" fmla="*/ 57150 h 778797"/>
                        <a:gd name="connsiteX2" fmla="*/ 968 w 531193"/>
                        <a:gd name="connsiteY2" fmla="*/ 777875 h 778797"/>
                        <a:gd name="connsiteX3" fmla="*/ 188293 w 531193"/>
                        <a:gd name="connsiteY3" fmla="*/ 273050 h 778797"/>
                        <a:gd name="connsiteX4" fmla="*/ 153368 w 531193"/>
                        <a:gd name="connsiteY4" fmla="*/ 212725 h 778797"/>
                        <a:gd name="connsiteX5" fmla="*/ 220043 w 531193"/>
                        <a:gd name="connsiteY5" fmla="*/ 184150 h 778797"/>
                        <a:gd name="connsiteX6" fmla="*/ 280368 w 531193"/>
                        <a:gd name="connsiteY6" fmla="*/ 95250 h 778797"/>
                        <a:gd name="connsiteX7" fmla="*/ 531193 w 531193"/>
                        <a:gd name="connsiteY7" fmla="*/ 60325 h 778797"/>
                        <a:gd name="connsiteX8" fmla="*/ 515318 w 531193"/>
                        <a:gd name="connsiteY8" fmla="*/ 0 h 778797"/>
                        <a:gd name="connsiteX0" fmla="*/ 524843 w 531193"/>
                        <a:gd name="connsiteY0" fmla="*/ 0 h 772447"/>
                        <a:gd name="connsiteX1" fmla="*/ 127968 w 531193"/>
                        <a:gd name="connsiteY1" fmla="*/ 50800 h 772447"/>
                        <a:gd name="connsiteX2" fmla="*/ 968 w 531193"/>
                        <a:gd name="connsiteY2" fmla="*/ 771525 h 772447"/>
                        <a:gd name="connsiteX3" fmla="*/ 188293 w 531193"/>
                        <a:gd name="connsiteY3" fmla="*/ 266700 h 772447"/>
                        <a:gd name="connsiteX4" fmla="*/ 153368 w 531193"/>
                        <a:gd name="connsiteY4" fmla="*/ 206375 h 772447"/>
                        <a:gd name="connsiteX5" fmla="*/ 220043 w 531193"/>
                        <a:gd name="connsiteY5" fmla="*/ 177800 h 772447"/>
                        <a:gd name="connsiteX6" fmla="*/ 280368 w 531193"/>
                        <a:gd name="connsiteY6" fmla="*/ 88900 h 772447"/>
                        <a:gd name="connsiteX7" fmla="*/ 531193 w 531193"/>
                        <a:gd name="connsiteY7" fmla="*/ 53975 h 772447"/>
                        <a:gd name="connsiteX8" fmla="*/ 524843 w 531193"/>
                        <a:gd name="connsiteY8" fmla="*/ 0 h 772447"/>
                        <a:gd name="connsiteX0" fmla="*/ 524843 w 543893"/>
                        <a:gd name="connsiteY0" fmla="*/ 0 h 772447"/>
                        <a:gd name="connsiteX1" fmla="*/ 127968 w 543893"/>
                        <a:gd name="connsiteY1" fmla="*/ 50800 h 772447"/>
                        <a:gd name="connsiteX2" fmla="*/ 968 w 543893"/>
                        <a:gd name="connsiteY2" fmla="*/ 771525 h 772447"/>
                        <a:gd name="connsiteX3" fmla="*/ 188293 w 543893"/>
                        <a:gd name="connsiteY3" fmla="*/ 266700 h 772447"/>
                        <a:gd name="connsiteX4" fmla="*/ 153368 w 543893"/>
                        <a:gd name="connsiteY4" fmla="*/ 206375 h 772447"/>
                        <a:gd name="connsiteX5" fmla="*/ 220043 w 543893"/>
                        <a:gd name="connsiteY5" fmla="*/ 177800 h 772447"/>
                        <a:gd name="connsiteX6" fmla="*/ 280368 w 543893"/>
                        <a:gd name="connsiteY6" fmla="*/ 88900 h 772447"/>
                        <a:gd name="connsiteX7" fmla="*/ 543893 w 543893"/>
                        <a:gd name="connsiteY7" fmla="*/ 57150 h 772447"/>
                        <a:gd name="connsiteX8" fmla="*/ 524843 w 543893"/>
                        <a:gd name="connsiteY8" fmla="*/ 0 h 772447"/>
                        <a:gd name="connsiteX0" fmla="*/ 524843 w 543893"/>
                        <a:gd name="connsiteY0" fmla="*/ 0 h 772447"/>
                        <a:gd name="connsiteX1" fmla="*/ 127968 w 543893"/>
                        <a:gd name="connsiteY1" fmla="*/ 50800 h 772447"/>
                        <a:gd name="connsiteX2" fmla="*/ 968 w 543893"/>
                        <a:gd name="connsiteY2" fmla="*/ 771525 h 772447"/>
                        <a:gd name="connsiteX3" fmla="*/ 188293 w 543893"/>
                        <a:gd name="connsiteY3" fmla="*/ 266700 h 772447"/>
                        <a:gd name="connsiteX4" fmla="*/ 153368 w 543893"/>
                        <a:gd name="connsiteY4" fmla="*/ 206375 h 772447"/>
                        <a:gd name="connsiteX5" fmla="*/ 220043 w 543893"/>
                        <a:gd name="connsiteY5" fmla="*/ 177800 h 772447"/>
                        <a:gd name="connsiteX6" fmla="*/ 331168 w 543893"/>
                        <a:gd name="connsiteY6" fmla="*/ 85725 h 772447"/>
                        <a:gd name="connsiteX7" fmla="*/ 543893 w 543893"/>
                        <a:gd name="connsiteY7" fmla="*/ 57150 h 772447"/>
                        <a:gd name="connsiteX8" fmla="*/ 524843 w 543893"/>
                        <a:gd name="connsiteY8" fmla="*/ 0 h 772447"/>
                        <a:gd name="connsiteX0" fmla="*/ 524873 w 543923"/>
                        <a:gd name="connsiteY0" fmla="*/ 0 h 772447"/>
                        <a:gd name="connsiteX1" fmla="*/ 124823 w 543923"/>
                        <a:gd name="connsiteY1" fmla="*/ 120650 h 772447"/>
                        <a:gd name="connsiteX2" fmla="*/ 998 w 543923"/>
                        <a:gd name="connsiteY2" fmla="*/ 771525 h 772447"/>
                        <a:gd name="connsiteX3" fmla="*/ 188323 w 543923"/>
                        <a:gd name="connsiteY3" fmla="*/ 266700 h 772447"/>
                        <a:gd name="connsiteX4" fmla="*/ 153398 w 543923"/>
                        <a:gd name="connsiteY4" fmla="*/ 206375 h 772447"/>
                        <a:gd name="connsiteX5" fmla="*/ 220073 w 543923"/>
                        <a:gd name="connsiteY5" fmla="*/ 177800 h 772447"/>
                        <a:gd name="connsiteX6" fmla="*/ 331198 w 543923"/>
                        <a:gd name="connsiteY6" fmla="*/ 85725 h 772447"/>
                        <a:gd name="connsiteX7" fmla="*/ 543923 w 543923"/>
                        <a:gd name="connsiteY7" fmla="*/ 57150 h 772447"/>
                        <a:gd name="connsiteX8" fmla="*/ 524873 w 543923"/>
                        <a:gd name="connsiteY8" fmla="*/ 0 h 772447"/>
                        <a:gd name="connsiteX0" fmla="*/ 521698 w 543923"/>
                        <a:gd name="connsiteY0" fmla="*/ 0 h 791497"/>
                        <a:gd name="connsiteX1" fmla="*/ 124823 w 543923"/>
                        <a:gd name="connsiteY1" fmla="*/ 139700 h 791497"/>
                        <a:gd name="connsiteX2" fmla="*/ 998 w 543923"/>
                        <a:gd name="connsiteY2" fmla="*/ 790575 h 791497"/>
                        <a:gd name="connsiteX3" fmla="*/ 188323 w 543923"/>
                        <a:gd name="connsiteY3" fmla="*/ 285750 h 791497"/>
                        <a:gd name="connsiteX4" fmla="*/ 153398 w 543923"/>
                        <a:gd name="connsiteY4" fmla="*/ 225425 h 791497"/>
                        <a:gd name="connsiteX5" fmla="*/ 220073 w 543923"/>
                        <a:gd name="connsiteY5" fmla="*/ 196850 h 791497"/>
                        <a:gd name="connsiteX6" fmla="*/ 331198 w 543923"/>
                        <a:gd name="connsiteY6" fmla="*/ 104775 h 791497"/>
                        <a:gd name="connsiteX7" fmla="*/ 543923 w 543923"/>
                        <a:gd name="connsiteY7" fmla="*/ 76200 h 791497"/>
                        <a:gd name="connsiteX8" fmla="*/ 521698 w 543923"/>
                        <a:gd name="connsiteY8" fmla="*/ 0 h 791497"/>
                        <a:gd name="connsiteX0" fmla="*/ 521698 w 562973"/>
                        <a:gd name="connsiteY0" fmla="*/ 0 h 791497"/>
                        <a:gd name="connsiteX1" fmla="*/ 124823 w 562973"/>
                        <a:gd name="connsiteY1" fmla="*/ 139700 h 791497"/>
                        <a:gd name="connsiteX2" fmla="*/ 998 w 562973"/>
                        <a:gd name="connsiteY2" fmla="*/ 790575 h 791497"/>
                        <a:gd name="connsiteX3" fmla="*/ 188323 w 562973"/>
                        <a:gd name="connsiteY3" fmla="*/ 285750 h 791497"/>
                        <a:gd name="connsiteX4" fmla="*/ 153398 w 562973"/>
                        <a:gd name="connsiteY4" fmla="*/ 225425 h 791497"/>
                        <a:gd name="connsiteX5" fmla="*/ 220073 w 562973"/>
                        <a:gd name="connsiteY5" fmla="*/ 196850 h 791497"/>
                        <a:gd name="connsiteX6" fmla="*/ 331198 w 562973"/>
                        <a:gd name="connsiteY6" fmla="*/ 104775 h 791497"/>
                        <a:gd name="connsiteX7" fmla="*/ 562973 w 562973"/>
                        <a:gd name="connsiteY7" fmla="*/ 79375 h 791497"/>
                        <a:gd name="connsiteX8" fmla="*/ 521698 w 562973"/>
                        <a:gd name="connsiteY8" fmla="*/ 0 h 7914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562973" h="791497">
                          <a:moveTo>
                            <a:pt x="521698" y="0"/>
                          </a:moveTo>
                          <a:lnTo>
                            <a:pt x="124823" y="139700"/>
                          </a:lnTo>
                          <a:cubicBezTo>
                            <a:pt x="82490" y="379942"/>
                            <a:pt x="-10644" y="756708"/>
                            <a:pt x="998" y="790575"/>
                          </a:cubicBezTo>
                          <a:cubicBezTo>
                            <a:pt x="16873" y="813858"/>
                            <a:pt x="157631" y="389467"/>
                            <a:pt x="188323" y="285750"/>
                          </a:cubicBezTo>
                          <a:lnTo>
                            <a:pt x="153398" y="225425"/>
                          </a:lnTo>
                          <a:lnTo>
                            <a:pt x="220073" y="196850"/>
                          </a:lnTo>
                          <a:lnTo>
                            <a:pt x="331198" y="104775"/>
                          </a:lnTo>
                          <a:lnTo>
                            <a:pt x="562973" y="79375"/>
                          </a:lnTo>
                          <a:lnTo>
                            <a:pt x="521698" y="0"/>
                          </a:lnTo>
                          <a:close/>
                        </a:path>
                      </a:pathLst>
                    </a:custGeom>
                    <a:pattFill prst="lgConfetti">
                      <a:fgClr>
                        <a:schemeClr val="tx1">
                          <a:lumMod val="65000"/>
                          <a:lumOff val="35000"/>
                        </a:schemeClr>
                      </a:fgClr>
                      <a:bgClr>
                        <a:schemeClr val="tx1">
                          <a:lumMod val="95000"/>
                          <a:lumOff val="5000"/>
                        </a:scheme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83" name="楕円 282">
                      <a:extLst>
                        <a:ext uri="{FF2B5EF4-FFF2-40B4-BE49-F238E27FC236}">
                          <a16:creationId xmlns:a16="http://schemas.microsoft.com/office/drawing/2014/main" id="{AB9FC918-BE46-4C93-9D79-85741C873B7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840350" y="3351530"/>
                      <a:ext cx="45719" cy="88900"/>
                    </a:xfrm>
                    <a:prstGeom prst="ellipse">
                      <a:avLst/>
                    </a:prstGeom>
                    <a:solidFill>
                      <a:srgbClr val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67" name="フリーフォーム: 図形 266">
                    <a:extLst>
                      <a:ext uri="{FF2B5EF4-FFF2-40B4-BE49-F238E27FC236}">
                        <a16:creationId xmlns:a16="http://schemas.microsoft.com/office/drawing/2014/main" id="{BF4C678C-C20C-4F6E-B3F4-D7F28EECC184}"/>
                      </a:ext>
                    </a:extLst>
                  </p:cNvPr>
                  <p:cNvSpPr/>
                  <p:nvPr/>
                </p:nvSpPr>
                <p:spPr>
                  <a:xfrm>
                    <a:off x="6539965" y="927573"/>
                    <a:ext cx="1158320" cy="1207828"/>
                  </a:xfrm>
                  <a:custGeom>
                    <a:avLst/>
                    <a:gdLst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5859 w 1143476"/>
                      <a:gd name="connsiteY8" fmla="*/ 981871 h 1200881"/>
                      <a:gd name="connsiteX9" fmla="*/ 94841 w 1143476"/>
                      <a:gd name="connsiteY9" fmla="*/ 974079 h 1200881"/>
                      <a:gd name="connsiteX10" fmla="*/ 88720 w 1143476"/>
                      <a:gd name="connsiteY10" fmla="*/ 889406 h 1200881"/>
                      <a:gd name="connsiteX11" fmla="*/ 936 w 1143476"/>
                      <a:gd name="connsiteY11" fmla="*/ 840342 h 1200881"/>
                      <a:gd name="connsiteX12" fmla="*/ 92759 w 1143476"/>
                      <a:gd name="connsiteY12" fmla="*/ 652895 h 1200881"/>
                      <a:gd name="connsiteX13" fmla="*/ 68115 w 1143476"/>
                      <a:gd name="connsiteY13" fmla="*/ 518506 h 1200881"/>
                      <a:gd name="connsiteX14" fmla="*/ 63638 w 1143476"/>
                      <a:gd name="connsiteY14" fmla="*/ 393761 h 1200881"/>
                      <a:gd name="connsiteX15" fmla="*/ 633178 w 1143476"/>
                      <a:gd name="connsiteY15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5859 w 1143476"/>
                      <a:gd name="connsiteY8" fmla="*/ 981871 h 1200881"/>
                      <a:gd name="connsiteX9" fmla="*/ 94841 w 1143476"/>
                      <a:gd name="connsiteY9" fmla="*/ 974079 h 1200881"/>
                      <a:gd name="connsiteX10" fmla="*/ 88720 w 1143476"/>
                      <a:gd name="connsiteY10" fmla="*/ 889406 h 1200881"/>
                      <a:gd name="connsiteX11" fmla="*/ 936 w 1143476"/>
                      <a:gd name="connsiteY11" fmla="*/ 840342 h 1200881"/>
                      <a:gd name="connsiteX12" fmla="*/ 92759 w 1143476"/>
                      <a:gd name="connsiteY12" fmla="*/ 652895 h 1200881"/>
                      <a:gd name="connsiteX13" fmla="*/ 68115 w 1143476"/>
                      <a:gd name="connsiteY13" fmla="*/ 518506 h 1200881"/>
                      <a:gd name="connsiteX14" fmla="*/ 63638 w 1143476"/>
                      <a:gd name="connsiteY14" fmla="*/ 393761 h 1200881"/>
                      <a:gd name="connsiteX15" fmla="*/ 633178 w 1143476"/>
                      <a:gd name="connsiteY15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998540 h 1200881"/>
                      <a:gd name="connsiteX9" fmla="*/ 94841 w 1143476"/>
                      <a:gd name="connsiteY9" fmla="*/ 974079 h 1200881"/>
                      <a:gd name="connsiteX10" fmla="*/ 88720 w 1143476"/>
                      <a:gd name="connsiteY10" fmla="*/ 889406 h 1200881"/>
                      <a:gd name="connsiteX11" fmla="*/ 936 w 1143476"/>
                      <a:gd name="connsiteY11" fmla="*/ 840342 h 1200881"/>
                      <a:gd name="connsiteX12" fmla="*/ 92759 w 1143476"/>
                      <a:gd name="connsiteY12" fmla="*/ 652895 h 1200881"/>
                      <a:gd name="connsiteX13" fmla="*/ 68115 w 1143476"/>
                      <a:gd name="connsiteY13" fmla="*/ 518506 h 1200881"/>
                      <a:gd name="connsiteX14" fmla="*/ 63638 w 1143476"/>
                      <a:gd name="connsiteY14" fmla="*/ 393761 h 1200881"/>
                      <a:gd name="connsiteX15" fmla="*/ 633178 w 1143476"/>
                      <a:gd name="connsiteY15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998540 h 1200881"/>
                      <a:gd name="connsiteX9" fmla="*/ 92460 w 1143476"/>
                      <a:gd name="connsiteY9" fmla="*/ 969317 h 1200881"/>
                      <a:gd name="connsiteX10" fmla="*/ 88720 w 1143476"/>
                      <a:gd name="connsiteY10" fmla="*/ 889406 h 1200881"/>
                      <a:gd name="connsiteX11" fmla="*/ 936 w 1143476"/>
                      <a:gd name="connsiteY11" fmla="*/ 840342 h 1200881"/>
                      <a:gd name="connsiteX12" fmla="*/ 92759 w 1143476"/>
                      <a:gd name="connsiteY12" fmla="*/ 652895 h 1200881"/>
                      <a:gd name="connsiteX13" fmla="*/ 68115 w 1143476"/>
                      <a:gd name="connsiteY13" fmla="*/ 518506 h 1200881"/>
                      <a:gd name="connsiteX14" fmla="*/ 63638 w 1143476"/>
                      <a:gd name="connsiteY14" fmla="*/ 393761 h 1200881"/>
                      <a:gd name="connsiteX15" fmla="*/ 633178 w 1143476"/>
                      <a:gd name="connsiteY15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998540 h 1200881"/>
                      <a:gd name="connsiteX9" fmla="*/ 92460 w 1143476"/>
                      <a:gd name="connsiteY9" fmla="*/ 955029 h 1200881"/>
                      <a:gd name="connsiteX10" fmla="*/ 88720 w 1143476"/>
                      <a:gd name="connsiteY10" fmla="*/ 889406 h 1200881"/>
                      <a:gd name="connsiteX11" fmla="*/ 936 w 1143476"/>
                      <a:gd name="connsiteY11" fmla="*/ 840342 h 1200881"/>
                      <a:gd name="connsiteX12" fmla="*/ 92759 w 1143476"/>
                      <a:gd name="connsiteY12" fmla="*/ 652895 h 1200881"/>
                      <a:gd name="connsiteX13" fmla="*/ 68115 w 1143476"/>
                      <a:gd name="connsiteY13" fmla="*/ 518506 h 1200881"/>
                      <a:gd name="connsiteX14" fmla="*/ 63638 w 1143476"/>
                      <a:gd name="connsiteY14" fmla="*/ 393761 h 1200881"/>
                      <a:gd name="connsiteX15" fmla="*/ 633178 w 1143476"/>
                      <a:gd name="connsiteY15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998540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1012828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1012828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2417 w 1143476"/>
                      <a:gd name="connsiteY6" fmla="*/ 984828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1012828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2417 w 1143476"/>
                      <a:gd name="connsiteY6" fmla="*/ 984828 h 1200881"/>
                      <a:gd name="connsiteX7" fmla="*/ 189105 w 1143476"/>
                      <a:gd name="connsiteY7" fmla="*/ 986958 h 1200881"/>
                      <a:gd name="connsiteX8" fmla="*/ 88715 w 1143476"/>
                      <a:gd name="connsiteY8" fmla="*/ 993778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2417 w 1143476"/>
                      <a:gd name="connsiteY6" fmla="*/ 984828 h 1200881"/>
                      <a:gd name="connsiteX7" fmla="*/ 189105 w 1143476"/>
                      <a:gd name="connsiteY7" fmla="*/ 986958 h 1200881"/>
                      <a:gd name="connsiteX8" fmla="*/ 88715 w 1143476"/>
                      <a:gd name="connsiteY8" fmla="*/ 993778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2417 w 1143476"/>
                      <a:gd name="connsiteY6" fmla="*/ 984828 h 1200881"/>
                      <a:gd name="connsiteX7" fmla="*/ 189105 w 1143476"/>
                      <a:gd name="connsiteY7" fmla="*/ 986958 h 1200881"/>
                      <a:gd name="connsiteX8" fmla="*/ 93478 w 1143476"/>
                      <a:gd name="connsiteY8" fmla="*/ 979490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0036 w 1143476"/>
                      <a:gd name="connsiteY6" fmla="*/ 994353 h 1200881"/>
                      <a:gd name="connsiteX7" fmla="*/ 189105 w 1143476"/>
                      <a:gd name="connsiteY7" fmla="*/ 986958 h 1200881"/>
                      <a:gd name="connsiteX8" fmla="*/ 93478 w 1143476"/>
                      <a:gd name="connsiteY8" fmla="*/ 979490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0036 w 1143476"/>
                      <a:gd name="connsiteY6" fmla="*/ 994353 h 1200881"/>
                      <a:gd name="connsiteX7" fmla="*/ 189105 w 1143476"/>
                      <a:gd name="connsiteY7" fmla="*/ 986958 h 1200881"/>
                      <a:gd name="connsiteX8" fmla="*/ 93478 w 1143476"/>
                      <a:gd name="connsiteY8" fmla="*/ 979490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9561 w 1143476"/>
                      <a:gd name="connsiteY6" fmla="*/ 1006259 h 1200881"/>
                      <a:gd name="connsiteX7" fmla="*/ 189105 w 1143476"/>
                      <a:gd name="connsiteY7" fmla="*/ 986958 h 1200881"/>
                      <a:gd name="connsiteX8" fmla="*/ 93478 w 1143476"/>
                      <a:gd name="connsiteY8" fmla="*/ 979490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9561 w 1143476"/>
                      <a:gd name="connsiteY6" fmla="*/ 1006259 h 1200881"/>
                      <a:gd name="connsiteX7" fmla="*/ 165293 w 1143476"/>
                      <a:gd name="connsiteY7" fmla="*/ 986958 h 1200881"/>
                      <a:gd name="connsiteX8" fmla="*/ 93478 w 1143476"/>
                      <a:gd name="connsiteY8" fmla="*/ 979490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99810 w 1143476"/>
                      <a:gd name="connsiteY0" fmla="*/ 973093 h 1200881"/>
                      <a:gd name="connsiteX1" fmla="*/ 239030 w 1143476"/>
                      <a:gd name="connsiteY1" fmla="*/ 1198218 h 1200881"/>
                      <a:gd name="connsiteX2" fmla="*/ 103622 w 1143476"/>
                      <a:gd name="connsiteY2" fmla="*/ 1041297 h 1200881"/>
                      <a:gd name="connsiteX3" fmla="*/ 99561 w 1143476"/>
                      <a:gd name="connsiteY3" fmla="*/ 1006259 h 1200881"/>
                      <a:gd name="connsiteX4" fmla="*/ 165293 w 1143476"/>
                      <a:gd name="connsiteY4" fmla="*/ 986958 h 1200881"/>
                      <a:gd name="connsiteX5" fmla="*/ 93478 w 1143476"/>
                      <a:gd name="connsiteY5" fmla="*/ 979490 h 1200881"/>
                      <a:gd name="connsiteX6" fmla="*/ 88720 w 1143476"/>
                      <a:gd name="connsiteY6" fmla="*/ 889406 h 1200881"/>
                      <a:gd name="connsiteX7" fmla="*/ 936 w 1143476"/>
                      <a:gd name="connsiteY7" fmla="*/ 840342 h 1200881"/>
                      <a:gd name="connsiteX8" fmla="*/ 92759 w 1143476"/>
                      <a:gd name="connsiteY8" fmla="*/ 652895 h 1200881"/>
                      <a:gd name="connsiteX9" fmla="*/ 68115 w 1143476"/>
                      <a:gd name="connsiteY9" fmla="*/ 518506 h 1200881"/>
                      <a:gd name="connsiteX10" fmla="*/ 63638 w 1143476"/>
                      <a:gd name="connsiteY10" fmla="*/ 393761 h 1200881"/>
                      <a:gd name="connsiteX11" fmla="*/ 633178 w 1143476"/>
                      <a:gd name="connsiteY11" fmla="*/ 0 h 1200881"/>
                      <a:gd name="connsiteX12" fmla="*/ 1143476 w 1143476"/>
                      <a:gd name="connsiteY12" fmla="*/ 569195 h 1200881"/>
                      <a:gd name="connsiteX13" fmla="*/ 788602 w 1143476"/>
                      <a:gd name="connsiteY13" fmla="*/ 1114669 h 1200881"/>
                      <a:gd name="connsiteX14" fmla="*/ 791250 w 1143476"/>
                      <a:gd name="connsiteY14" fmla="*/ 1064533 h 1200881"/>
                      <a:gd name="connsiteX0" fmla="*/ 699810 w 1143476"/>
                      <a:gd name="connsiteY0" fmla="*/ 973093 h 1200881"/>
                      <a:gd name="connsiteX1" fmla="*/ 239030 w 1143476"/>
                      <a:gd name="connsiteY1" fmla="*/ 1198218 h 1200881"/>
                      <a:gd name="connsiteX2" fmla="*/ 103622 w 1143476"/>
                      <a:gd name="connsiteY2" fmla="*/ 1041297 h 1200881"/>
                      <a:gd name="connsiteX3" fmla="*/ 99561 w 1143476"/>
                      <a:gd name="connsiteY3" fmla="*/ 1006259 h 1200881"/>
                      <a:gd name="connsiteX4" fmla="*/ 165293 w 1143476"/>
                      <a:gd name="connsiteY4" fmla="*/ 986958 h 1200881"/>
                      <a:gd name="connsiteX5" fmla="*/ 93478 w 1143476"/>
                      <a:gd name="connsiteY5" fmla="*/ 979490 h 1200881"/>
                      <a:gd name="connsiteX6" fmla="*/ 88720 w 1143476"/>
                      <a:gd name="connsiteY6" fmla="*/ 889406 h 1200881"/>
                      <a:gd name="connsiteX7" fmla="*/ 936 w 1143476"/>
                      <a:gd name="connsiteY7" fmla="*/ 840342 h 1200881"/>
                      <a:gd name="connsiteX8" fmla="*/ 92759 w 1143476"/>
                      <a:gd name="connsiteY8" fmla="*/ 652895 h 1200881"/>
                      <a:gd name="connsiteX9" fmla="*/ 68115 w 1143476"/>
                      <a:gd name="connsiteY9" fmla="*/ 518506 h 1200881"/>
                      <a:gd name="connsiteX10" fmla="*/ 63638 w 1143476"/>
                      <a:gd name="connsiteY10" fmla="*/ 393761 h 1200881"/>
                      <a:gd name="connsiteX11" fmla="*/ 633178 w 1143476"/>
                      <a:gd name="connsiteY11" fmla="*/ 0 h 1200881"/>
                      <a:gd name="connsiteX12" fmla="*/ 1143476 w 1143476"/>
                      <a:gd name="connsiteY12" fmla="*/ 569195 h 1200881"/>
                      <a:gd name="connsiteX13" fmla="*/ 788602 w 1143476"/>
                      <a:gd name="connsiteY13" fmla="*/ 1114669 h 1200881"/>
                      <a:gd name="connsiteX0" fmla="*/ 699810 w 1143476"/>
                      <a:gd name="connsiteY0" fmla="*/ 973093 h 1200881"/>
                      <a:gd name="connsiteX1" fmla="*/ 239030 w 1143476"/>
                      <a:gd name="connsiteY1" fmla="*/ 1198218 h 1200881"/>
                      <a:gd name="connsiteX2" fmla="*/ 103622 w 1143476"/>
                      <a:gd name="connsiteY2" fmla="*/ 1041297 h 1200881"/>
                      <a:gd name="connsiteX3" fmla="*/ 99561 w 1143476"/>
                      <a:gd name="connsiteY3" fmla="*/ 1006259 h 1200881"/>
                      <a:gd name="connsiteX4" fmla="*/ 165293 w 1143476"/>
                      <a:gd name="connsiteY4" fmla="*/ 986958 h 1200881"/>
                      <a:gd name="connsiteX5" fmla="*/ 93478 w 1143476"/>
                      <a:gd name="connsiteY5" fmla="*/ 979490 h 1200881"/>
                      <a:gd name="connsiteX6" fmla="*/ 88720 w 1143476"/>
                      <a:gd name="connsiteY6" fmla="*/ 889406 h 1200881"/>
                      <a:gd name="connsiteX7" fmla="*/ 936 w 1143476"/>
                      <a:gd name="connsiteY7" fmla="*/ 840342 h 1200881"/>
                      <a:gd name="connsiteX8" fmla="*/ 92759 w 1143476"/>
                      <a:gd name="connsiteY8" fmla="*/ 652895 h 1200881"/>
                      <a:gd name="connsiteX9" fmla="*/ 68115 w 1143476"/>
                      <a:gd name="connsiteY9" fmla="*/ 518506 h 1200881"/>
                      <a:gd name="connsiteX10" fmla="*/ 63638 w 1143476"/>
                      <a:gd name="connsiteY10" fmla="*/ 393761 h 1200881"/>
                      <a:gd name="connsiteX11" fmla="*/ 633178 w 1143476"/>
                      <a:gd name="connsiteY11" fmla="*/ 0 h 1200881"/>
                      <a:gd name="connsiteX12" fmla="*/ 1143476 w 1143476"/>
                      <a:gd name="connsiteY12" fmla="*/ 569195 h 1200881"/>
                      <a:gd name="connsiteX13" fmla="*/ 788602 w 1143476"/>
                      <a:gd name="connsiteY13" fmla="*/ 1114669 h 1200881"/>
                      <a:gd name="connsiteX0" fmla="*/ 699810 w 1144811"/>
                      <a:gd name="connsiteY0" fmla="*/ 973093 h 1200881"/>
                      <a:gd name="connsiteX1" fmla="*/ 239030 w 1144811"/>
                      <a:gd name="connsiteY1" fmla="*/ 1198218 h 1200881"/>
                      <a:gd name="connsiteX2" fmla="*/ 103622 w 1144811"/>
                      <a:gd name="connsiteY2" fmla="*/ 1041297 h 1200881"/>
                      <a:gd name="connsiteX3" fmla="*/ 99561 w 1144811"/>
                      <a:gd name="connsiteY3" fmla="*/ 1006259 h 1200881"/>
                      <a:gd name="connsiteX4" fmla="*/ 165293 w 1144811"/>
                      <a:gd name="connsiteY4" fmla="*/ 986958 h 1200881"/>
                      <a:gd name="connsiteX5" fmla="*/ 93478 w 1144811"/>
                      <a:gd name="connsiteY5" fmla="*/ 979490 h 1200881"/>
                      <a:gd name="connsiteX6" fmla="*/ 88720 w 1144811"/>
                      <a:gd name="connsiteY6" fmla="*/ 889406 h 1200881"/>
                      <a:gd name="connsiteX7" fmla="*/ 936 w 1144811"/>
                      <a:gd name="connsiteY7" fmla="*/ 840342 h 1200881"/>
                      <a:gd name="connsiteX8" fmla="*/ 92759 w 1144811"/>
                      <a:gd name="connsiteY8" fmla="*/ 652895 h 1200881"/>
                      <a:gd name="connsiteX9" fmla="*/ 68115 w 1144811"/>
                      <a:gd name="connsiteY9" fmla="*/ 518506 h 1200881"/>
                      <a:gd name="connsiteX10" fmla="*/ 63638 w 1144811"/>
                      <a:gd name="connsiteY10" fmla="*/ 393761 h 1200881"/>
                      <a:gd name="connsiteX11" fmla="*/ 633178 w 1144811"/>
                      <a:gd name="connsiteY11" fmla="*/ 0 h 1200881"/>
                      <a:gd name="connsiteX12" fmla="*/ 1143476 w 1144811"/>
                      <a:gd name="connsiteY12" fmla="*/ 569195 h 1200881"/>
                      <a:gd name="connsiteX13" fmla="*/ 793364 w 1144811"/>
                      <a:gd name="connsiteY13" fmla="*/ 1143244 h 1200881"/>
                      <a:gd name="connsiteX0" fmla="*/ 699810 w 1144803"/>
                      <a:gd name="connsiteY0" fmla="*/ 973093 h 1200881"/>
                      <a:gd name="connsiteX1" fmla="*/ 239030 w 1144803"/>
                      <a:gd name="connsiteY1" fmla="*/ 1198218 h 1200881"/>
                      <a:gd name="connsiteX2" fmla="*/ 103622 w 1144803"/>
                      <a:gd name="connsiteY2" fmla="*/ 1041297 h 1200881"/>
                      <a:gd name="connsiteX3" fmla="*/ 99561 w 1144803"/>
                      <a:gd name="connsiteY3" fmla="*/ 1006259 h 1200881"/>
                      <a:gd name="connsiteX4" fmla="*/ 165293 w 1144803"/>
                      <a:gd name="connsiteY4" fmla="*/ 986958 h 1200881"/>
                      <a:gd name="connsiteX5" fmla="*/ 93478 w 1144803"/>
                      <a:gd name="connsiteY5" fmla="*/ 979490 h 1200881"/>
                      <a:gd name="connsiteX6" fmla="*/ 88720 w 1144803"/>
                      <a:gd name="connsiteY6" fmla="*/ 889406 h 1200881"/>
                      <a:gd name="connsiteX7" fmla="*/ 936 w 1144803"/>
                      <a:gd name="connsiteY7" fmla="*/ 840342 h 1200881"/>
                      <a:gd name="connsiteX8" fmla="*/ 92759 w 1144803"/>
                      <a:gd name="connsiteY8" fmla="*/ 652895 h 1200881"/>
                      <a:gd name="connsiteX9" fmla="*/ 68115 w 1144803"/>
                      <a:gd name="connsiteY9" fmla="*/ 518506 h 1200881"/>
                      <a:gd name="connsiteX10" fmla="*/ 63638 w 1144803"/>
                      <a:gd name="connsiteY10" fmla="*/ 393761 h 1200881"/>
                      <a:gd name="connsiteX11" fmla="*/ 633178 w 1144803"/>
                      <a:gd name="connsiteY11" fmla="*/ 0 h 1200881"/>
                      <a:gd name="connsiteX12" fmla="*/ 1143476 w 1144803"/>
                      <a:gd name="connsiteY12" fmla="*/ 569195 h 1200881"/>
                      <a:gd name="connsiteX13" fmla="*/ 793364 w 1144803"/>
                      <a:gd name="connsiteY13" fmla="*/ 1143244 h 1200881"/>
                      <a:gd name="connsiteX0" fmla="*/ 699810 w 1144132"/>
                      <a:gd name="connsiteY0" fmla="*/ 973093 h 1200881"/>
                      <a:gd name="connsiteX1" fmla="*/ 239030 w 1144132"/>
                      <a:gd name="connsiteY1" fmla="*/ 1198218 h 1200881"/>
                      <a:gd name="connsiteX2" fmla="*/ 103622 w 1144132"/>
                      <a:gd name="connsiteY2" fmla="*/ 1041297 h 1200881"/>
                      <a:gd name="connsiteX3" fmla="*/ 99561 w 1144132"/>
                      <a:gd name="connsiteY3" fmla="*/ 1006259 h 1200881"/>
                      <a:gd name="connsiteX4" fmla="*/ 165293 w 1144132"/>
                      <a:gd name="connsiteY4" fmla="*/ 986958 h 1200881"/>
                      <a:gd name="connsiteX5" fmla="*/ 93478 w 1144132"/>
                      <a:gd name="connsiteY5" fmla="*/ 979490 h 1200881"/>
                      <a:gd name="connsiteX6" fmla="*/ 88720 w 1144132"/>
                      <a:gd name="connsiteY6" fmla="*/ 889406 h 1200881"/>
                      <a:gd name="connsiteX7" fmla="*/ 936 w 1144132"/>
                      <a:gd name="connsiteY7" fmla="*/ 840342 h 1200881"/>
                      <a:gd name="connsiteX8" fmla="*/ 92759 w 1144132"/>
                      <a:gd name="connsiteY8" fmla="*/ 652895 h 1200881"/>
                      <a:gd name="connsiteX9" fmla="*/ 68115 w 1144132"/>
                      <a:gd name="connsiteY9" fmla="*/ 518506 h 1200881"/>
                      <a:gd name="connsiteX10" fmla="*/ 63638 w 1144132"/>
                      <a:gd name="connsiteY10" fmla="*/ 393761 h 1200881"/>
                      <a:gd name="connsiteX11" fmla="*/ 633178 w 1144132"/>
                      <a:gd name="connsiteY11" fmla="*/ 0 h 1200881"/>
                      <a:gd name="connsiteX12" fmla="*/ 1143476 w 1144132"/>
                      <a:gd name="connsiteY12" fmla="*/ 569195 h 1200881"/>
                      <a:gd name="connsiteX13" fmla="*/ 793364 w 1144132"/>
                      <a:gd name="connsiteY13" fmla="*/ 1143244 h 1200881"/>
                      <a:gd name="connsiteX0" fmla="*/ 699810 w 1144132"/>
                      <a:gd name="connsiteY0" fmla="*/ 973093 h 1200881"/>
                      <a:gd name="connsiteX1" fmla="*/ 239030 w 1144132"/>
                      <a:gd name="connsiteY1" fmla="*/ 1198218 h 1200881"/>
                      <a:gd name="connsiteX2" fmla="*/ 120290 w 1144132"/>
                      <a:gd name="connsiteY2" fmla="*/ 1086541 h 1200881"/>
                      <a:gd name="connsiteX3" fmla="*/ 99561 w 1144132"/>
                      <a:gd name="connsiteY3" fmla="*/ 1006259 h 1200881"/>
                      <a:gd name="connsiteX4" fmla="*/ 165293 w 1144132"/>
                      <a:gd name="connsiteY4" fmla="*/ 986958 h 1200881"/>
                      <a:gd name="connsiteX5" fmla="*/ 93478 w 1144132"/>
                      <a:gd name="connsiteY5" fmla="*/ 979490 h 1200881"/>
                      <a:gd name="connsiteX6" fmla="*/ 88720 w 1144132"/>
                      <a:gd name="connsiteY6" fmla="*/ 889406 h 1200881"/>
                      <a:gd name="connsiteX7" fmla="*/ 936 w 1144132"/>
                      <a:gd name="connsiteY7" fmla="*/ 840342 h 1200881"/>
                      <a:gd name="connsiteX8" fmla="*/ 92759 w 1144132"/>
                      <a:gd name="connsiteY8" fmla="*/ 652895 h 1200881"/>
                      <a:gd name="connsiteX9" fmla="*/ 68115 w 1144132"/>
                      <a:gd name="connsiteY9" fmla="*/ 518506 h 1200881"/>
                      <a:gd name="connsiteX10" fmla="*/ 63638 w 1144132"/>
                      <a:gd name="connsiteY10" fmla="*/ 393761 h 1200881"/>
                      <a:gd name="connsiteX11" fmla="*/ 633178 w 1144132"/>
                      <a:gd name="connsiteY11" fmla="*/ 0 h 1200881"/>
                      <a:gd name="connsiteX12" fmla="*/ 1143476 w 1144132"/>
                      <a:gd name="connsiteY12" fmla="*/ 569195 h 1200881"/>
                      <a:gd name="connsiteX13" fmla="*/ 793364 w 1144132"/>
                      <a:gd name="connsiteY13" fmla="*/ 1143244 h 1200881"/>
                      <a:gd name="connsiteX0" fmla="*/ 699810 w 1144132"/>
                      <a:gd name="connsiteY0" fmla="*/ 973093 h 1200881"/>
                      <a:gd name="connsiteX1" fmla="*/ 239030 w 1144132"/>
                      <a:gd name="connsiteY1" fmla="*/ 1198218 h 1200881"/>
                      <a:gd name="connsiteX2" fmla="*/ 120290 w 1144132"/>
                      <a:gd name="connsiteY2" fmla="*/ 1086541 h 1200881"/>
                      <a:gd name="connsiteX3" fmla="*/ 99561 w 1144132"/>
                      <a:gd name="connsiteY3" fmla="*/ 1006259 h 1200881"/>
                      <a:gd name="connsiteX4" fmla="*/ 165293 w 1144132"/>
                      <a:gd name="connsiteY4" fmla="*/ 986958 h 1200881"/>
                      <a:gd name="connsiteX5" fmla="*/ 93478 w 1144132"/>
                      <a:gd name="connsiteY5" fmla="*/ 979490 h 1200881"/>
                      <a:gd name="connsiteX6" fmla="*/ 88720 w 1144132"/>
                      <a:gd name="connsiteY6" fmla="*/ 889406 h 1200881"/>
                      <a:gd name="connsiteX7" fmla="*/ 936 w 1144132"/>
                      <a:gd name="connsiteY7" fmla="*/ 840342 h 1200881"/>
                      <a:gd name="connsiteX8" fmla="*/ 92759 w 1144132"/>
                      <a:gd name="connsiteY8" fmla="*/ 652895 h 1200881"/>
                      <a:gd name="connsiteX9" fmla="*/ 68115 w 1144132"/>
                      <a:gd name="connsiteY9" fmla="*/ 518506 h 1200881"/>
                      <a:gd name="connsiteX10" fmla="*/ 63638 w 1144132"/>
                      <a:gd name="connsiteY10" fmla="*/ 393761 h 1200881"/>
                      <a:gd name="connsiteX11" fmla="*/ 633178 w 1144132"/>
                      <a:gd name="connsiteY11" fmla="*/ 0 h 1200881"/>
                      <a:gd name="connsiteX12" fmla="*/ 1143476 w 1144132"/>
                      <a:gd name="connsiteY12" fmla="*/ 569195 h 1200881"/>
                      <a:gd name="connsiteX13" fmla="*/ 793364 w 1144132"/>
                      <a:gd name="connsiteY13" fmla="*/ 1143244 h 1200881"/>
                      <a:gd name="connsiteX0" fmla="*/ 699810 w 1144132"/>
                      <a:gd name="connsiteY0" fmla="*/ 973093 h 1200881"/>
                      <a:gd name="connsiteX1" fmla="*/ 239030 w 1144132"/>
                      <a:gd name="connsiteY1" fmla="*/ 1198218 h 1200881"/>
                      <a:gd name="connsiteX2" fmla="*/ 120290 w 1144132"/>
                      <a:gd name="connsiteY2" fmla="*/ 1086541 h 1200881"/>
                      <a:gd name="connsiteX3" fmla="*/ 104323 w 1144132"/>
                      <a:gd name="connsiteY3" fmla="*/ 1049121 h 1200881"/>
                      <a:gd name="connsiteX4" fmla="*/ 165293 w 1144132"/>
                      <a:gd name="connsiteY4" fmla="*/ 986958 h 1200881"/>
                      <a:gd name="connsiteX5" fmla="*/ 93478 w 1144132"/>
                      <a:gd name="connsiteY5" fmla="*/ 979490 h 1200881"/>
                      <a:gd name="connsiteX6" fmla="*/ 88720 w 1144132"/>
                      <a:gd name="connsiteY6" fmla="*/ 889406 h 1200881"/>
                      <a:gd name="connsiteX7" fmla="*/ 936 w 1144132"/>
                      <a:gd name="connsiteY7" fmla="*/ 840342 h 1200881"/>
                      <a:gd name="connsiteX8" fmla="*/ 92759 w 1144132"/>
                      <a:gd name="connsiteY8" fmla="*/ 652895 h 1200881"/>
                      <a:gd name="connsiteX9" fmla="*/ 68115 w 1144132"/>
                      <a:gd name="connsiteY9" fmla="*/ 518506 h 1200881"/>
                      <a:gd name="connsiteX10" fmla="*/ 63638 w 1144132"/>
                      <a:gd name="connsiteY10" fmla="*/ 393761 h 1200881"/>
                      <a:gd name="connsiteX11" fmla="*/ 633178 w 1144132"/>
                      <a:gd name="connsiteY11" fmla="*/ 0 h 1200881"/>
                      <a:gd name="connsiteX12" fmla="*/ 1143476 w 1144132"/>
                      <a:gd name="connsiteY12" fmla="*/ 569195 h 1200881"/>
                      <a:gd name="connsiteX13" fmla="*/ 793364 w 1144132"/>
                      <a:gd name="connsiteY13" fmla="*/ 1143244 h 1200881"/>
                      <a:gd name="connsiteX0" fmla="*/ 699810 w 1144132"/>
                      <a:gd name="connsiteY0" fmla="*/ 973093 h 1200881"/>
                      <a:gd name="connsiteX1" fmla="*/ 239030 w 1144132"/>
                      <a:gd name="connsiteY1" fmla="*/ 1198218 h 1200881"/>
                      <a:gd name="connsiteX2" fmla="*/ 120290 w 1144132"/>
                      <a:gd name="connsiteY2" fmla="*/ 1086541 h 1200881"/>
                      <a:gd name="connsiteX3" fmla="*/ 104323 w 1144132"/>
                      <a:gd name="connsiteY3" fmla="*/ 1049121 h 1200881"/>
                      <a:gd name="connsiteX4" fmla="*/ 165293 w 1144132"/>
                      <a:gd name="connsiteY4" fmla="*/ 986958 h 1200881"/>
                      <a:gd name="connsiteX5" fmla="*/ 79190 w 1144132"/>
                      <a:gd name="connsiteY5" fmla="*/ 977109 h 1200881"/>
                      <a:gd name="connsiteX6" fmla="*/ 88720 w 1144132"/>
                      <a:gd name="connsiteY6" fmla="*/ 889406 h 1200881"/>
                      <a:gd name="connsiteX7" fmla="*/ 936 w 1144132"/>
                      <a:gd name="connsiteY7" fmla="*/ 840342 h 1200881"/>
                      <a:gd name="connsiteX8" fmla="*/ 92759 w 1144132"/>
                      <a:gd name="connsiteY8" fmla="*/ 652895 h 1200881"/>
                      <a:gd name="connsiteX9" fmla="*/ 68115 w 1144132"/>
                      <a:gd name="connsiteY9" fmla="*/ 518506 h 1200881"/>
                      <a:gd name="connsiteX10" fmla="*/ 63638 w 1144132"/>
                      <a:gd name="connsiteY10" fmla="*/ 393761 h 1200881"/>
                      <a:gd name="connsiteX11" fmla="*/ 633178 w 1144132"/>
                      <a:gd name="connsiteY11" fmla="*/ 0 h 1200881"/>
                      <a:gd name="connsiteX12" fmla="*/ 1143476 w 1144132"/>
                      <a:gd name="connsiteY12" fmla="*/ 569195 h 1200881"/>
                      <a:gd name="connsiteX13" fmla="*/ 793364 w 1144132"/>
                      <a:gd name="connsiteY13" fmla="*/ 1143244 h 1200881"/>
                      <a:gd name="connsiteX0" fmla="*/ 699810 w 1144132"/>
                      <a:gd name="connsiteY0" fmla="*/ 973093 h 1200881"/>
                      <a:gd name="connsiteX1" fmla="*/ 239030 w 1144132"/>
                      <a:gd name="connsiteY1" fmla="*/ 1198218 h 1200881"/>
                      <a:gd name="connsiteX2" fmla="*/ 120290 w 1144132"/>
                      <a:gd name="connsiteY2" fmla="*/ 1086541 h 1200881"/>
                      <a:gd name="connsiteX3" fmla="*/ 104323 w 1144132"/>
                      <a:gd name="connsiteY3" fmla="*/ 1049121 h 1200881"/>
                      <a:gd name="connsiteX4" fmla="*/ 165293 w 1144132"/>
                      <a:gd name="connsiteY4" fmla="*/ 986958 h 1200881"/>
                      <a:gd name="connsiteX5" fmla="*/ 79190 w 1144132"/>
                      <a:gd name="connsiteY5" fmla="*/ 977109 h 1200881"/>
                      <a:gd name="connsiteX6" fmla="*/ 88720 w 1144132"/>
                      <a:gd name="connsiteY6" fmla="*/ 889406 h 1200881"/>
                      <a:gd name="connsiteX7" fmla="*/ 936 w 1144132"/>
                      <a:gd name="connsiteY7" fmla="*/ 840342 h 1200881"/>
                      <a:gd name="connsiteX8" fmla="*/ 92759 w 1144132"/>
                      <a:gd name="connsiteY8" fmla="*/ 652895 h 1200881"/>
                      <a:gd name="connsiteX9" fmla="*/ 68115 w 1144132"/>
                      <a:gd name="connsiteY9" fmla="*/ 518506 h 1200881"/>
                      <a:gd name="connsiteX10" fmla="*/ 63638 w 1144132"/>
                      <a:gd name="connsiteY10" fmla="*/ 393761 h 1200881"/>
                      <a:gd name="connsiteX11" fmla="*/ 633178 w 1144132"/>
                      <a:gd name="connsiteY11" fmla="*/ 0 h 1200881"/>
                      <a:gd name="connsiteX12" fmla="*/ 1143476 w 1144132"/>
                      <a:gd name="connsiteY12" fmla="*/ 569195 h 1200881"/>
                      <a:gd name="connsiteX13" fmla="*/ 793364 w 1144132"/>
                      <a:gd name="connsiteY13" fmla="*/ 1143244 h 1200881"/>
                      <a:gd name="connsiteX0" fmla="*/ 699810 w 1144132"/>
                      <a:gd name="connsiteY0" fmla="*/ 973093 h 1200881"/>
                      <a:gd name="connsiteX1" fmla="*/ 239030 w 1144132"/>
                      <a:gd name="connsiteY1" fmla="*/ 1198218 h 1200881"/>
                      <a:gd name="connsiteX2" fmla="*/ 120290 w 1144132"/>
                      <a:gd name="connsiteY2" fmla="*/ 1086541 h 1200881"/>
                      <a:gd name="connsiteX3" fmla="*/ 104323 w 1144132"/>
                      <a:gd name="connsiteY3" fmla="*/ 1049121 h 1200881"/>
                      <a:gd name="connsiteX4" fmla="*/ 170056 w 1144132"/>
                      <a:gd name="connsiteY4" fmla="*/ 998865 h 1200881"/>
                      <a:gd name="connsiteX5" fmla="*/ 79190 w 1144132"/>
                      <a:gd name="connsiteY5" fmla="*/ 977109 h 1200881"/>
                      <a:gd name="connsiteX6" fmla="*/ 88720 w 1144132"/>
                      <a:gd name="connsiteY6" fmla="*/ 889406 h 1200881"/>
                      <a:gd name="connsiteX7" fmla="*/ 936 w 1144132"/>
                      <a:gd name="connsiteY7" fmla="*/ 840342 h 1200881"/>
                      <a:gd name="connsiteX8" fmla="*/ 92759 w 1144132"/>
                      <a:gd name="connsiteY8" fmla="*/ 652895 h 1200881"/>
                      <a:gd name="connsiteX9" fmla="*/ 68115 w 1144132"/>
                      <a:gd name="connsiteY9" fmla="*/ 518506 h 1200881"/>
                      <a:gd name="connsiteX10" fmla="*/ 63638 w 1144132"/>
                      <a:gd name="connsiteY10" fmla="*/ 393761 h 1200881"/>
                      <a:gd name="connsiteX11" fmla="*/ 633178 w 1144132"/>
                      <a:gd name="connsiteY11" fmla="*/ 0 h 1200881"/>
                      <a:gd name="connsiteX12" fmla="*/ 1143476 w 1144132"/>
                      <a:gd name="connsiteY12" fmla="*/ 569195 h 1200881"/>
                      <a:gd name="connsiteX13" fmla="*/ 793364 w 1144132"/>
                      <a:gd name="connsiteY13" fmla="*/ 1143244 h 1200881"/>
                      <a:gd name="connsiteX0" fmla="*/ 713998 w 1158320"/>
                      <a:gd name="connsiteY0" fmla="*/ 973093 h 1200881"/>
                      <a:gd name="connsiteX1" fmla="*/ 253218 w 1158320"/>
                      <a:gd name="connsiteY1" fmla="*/ 1198218 h 1200881"/>
                      <a:gd name="connsiteX2" fmla="*/ 134478 w 1158320"/>
                      <a:gd name="connsiteY2" fmla="*/ 1086541 h 1200881"/>
                      <a:gd name="connsiteX3" fmla="*/ 118511 w 1158320"/>
                      <a:gd name="connsiteY3" fmla="*/ 1049121 h 1200881"/>
                      <a:gd name="connsiteX4" fmla="*/ 184244 w 1158320"/>
                      <a:gd name="connsiteY4" fmla="*/ 998865 h 1200881"/>
                      <a:gd name="connsiteX5" fmla="*/ 93378 w 1158320"/>
                      <a:gd name="connsiteY5" fmla="*/ 977109 h 1200881"/>
                      <a:gd name="connsiteX6" fmla="*/ 102908 w 1158320"/>
                      <a:gd name="connsiteY6" fmla="*/ 889406 h 1200881"/>
                      <a:gd name="connsiteX7" fmla="*/ 836 w 1158320"/>
                      <a:gd name="connsiteY7" fmla="*/ 809386 h 1200881"/>
                      <a:gd name="connsiteX8" fmla="*/ 106947 w 1158320"/>
                      <a:gd name="connsiteY8" fmla="*/ 652895 h 1200881"/>
                      <a:gd name="connsiteX9" fmla="*/ 82303 w 1158320"/>
                      <a:gd name="connsiteY9" fmla="*/ 518506 h 1200881"/>
                      <a:gd name="connsiteX10" fmla="*/ 77826 w 1158320"/>
                      <a:gd name="connsiteY10" fmla="*/ 393761 h 1200881"/>
                      <a:gd name="connsiteX11" fmla="*/ 647366 w 1158320"/>
                      <a:gd name="connsiteY11" fmla="*/ 0 h 1200881"/>
                      <a:gd name="connsiteX12" fmla="*/ 1157664 w 1158320"/>
                      <a:gd name="connsiteY12" fmla="*/ 569195 h 1200881"/>
                      <a:gd name="connsiteX13" fmla="*/ 807552 w 1158320"/>
                      <a:gd name="connsiteY13" fmla="*/ 1143244 h 1200881"/>
                      <a:gd name="connsiteX0" fmla="*/ 713998 w 1158320"/>
                      <a:gd name="connsiteY0" fmla="*/ 973093 h 1200881"/>
                      <a:gd name="connsiteX1" fmla="*/ 253218 w 1158320"/>
                      <a:gd name="connsiteY1" fmla="*/ 1198218 h 1200881"/>
                      <a:gd name="connsiteX2" fmla="*/ 134478 w 1158320"/>
                      <a:gd name="connsiteY2" fmla="*/ 1086541 h 1200881"/>
                      <a:gd name="connsiteX3" fmla="*/ 118511 w 1158320"/>
                      <a:gd name="connsiteY3" fmla="*/ 1049121 h 1200881"/>
                      <a:gd name="connsiteX4" fmla="*/ 184244 w 1158320"/>
                      <a:gd name="connsiteY4" fmla="*/ 998865 h 1200881"/>
                      <a:gd name="connsiteX5" fmla="*/ 93378 w 1158320"/>
                      <a:gd name="connsiteY5" fmla="*/ 977109 h 1200881"/>
                      <a:gd name="connsiteX6" fmla="*/ 105289 w 1158320"/>
                      <a:gd name="connsiteY6" fmla="*/ 867975 h 1200881"/>
                      <a:gd name="connsiteX7" fmla="*/ 836 w 1158320"/>
                      <a:gd name="connsiteY7" fmla="*/ 809386 h 1200881"/>
                      <a:gd name="connsiteX8" fmla="*/ 106947 w 1158320"/>
                      <a:gd name="connsiteY8" fmla="*/ 652895 h 1200881"/>
                      <a:gd name="connsiteX9" fmla="*/ 82303 w 1158320"/>
                      <a:gd name="connsiteY9" fmla="*/ 518506 h 1200881"/>
                      <a:gd name="connsiteX10" fmla="*/ 77826 w 1158320"/>
                      <a:gd name="connsiteY10" fmla="*/ 393761 h 1200881"/>
                      <a:gd name="connsiteX11" fmla="*/ 647366 w 1158320"/>
                      <a:gd name="connsiteY11" fmla="*/ 0 h 1200881"/>
                      <a:gd name="connsiteX12" fmla="*/ 1157664 w 1158320"/>
                      <a:gd name="connsiteY12" fmla="*/ 569195 h 1200881"/>
                      <a:gd name="connsiteX13" fmla="*/ 807552 w 1158320"/>
                      <a:gd name="connsiteY13" fmla="*/ 1143244 h 1200881"/>
                      <a:gd name="connsiteX0" fmla="*/ 713998 w 1158320"/>
                      <a:gd name="connsiteY0" fmla="*/ 973093 h 1200881"/>
                      <a:gd name="connsiteX1" fmla="*/ 253218 w 1158320"/>
                      <a:gd name="connsiteY1" fmla="*/ 1198218 h 1200881"/>
                      <a:gd name="connsiteX2" fmla="*/ 134478 w 1158320"/>
                      <a:gd name="connsiteY2" fmla="*/ 1086541 h 1200881"/>
                      <a:gd name="connsiteX3" fmla="*/ 118511 w 1158320"/>
                      <a:gd name="connsiteY3" fmla="*/ 1049121 h 1200881"/>
                      <a:gd name="connsiteX4" fmla="*/ 184244 w 1158320"/>
                      <a:gd name="connsiteY4" fmla="*/ 998865 h 1200881"/>
                      <a:gd name="connsiteX5" fmla="*/ 93378 w 1158320"/>
                      <a:gd name="connsiteY5" fmla="*/ 977109 h 1200881"/>
                      <a:gd name="connsiteX6" fmla="*/ 105289 w 1158320"/>
                      <a:gd name="connsiteY6" fmla="*/ 867975 h 1200881"/>
                      <a:gd name="connsiteX7" fmla="*/ 836 w 1158320"/>
                      <a:gd name="connsiteY7" fmla="*/ 809386 h 1200881"/>
                      <a:gd name="connsiteX8" fmla="*/ 106947 w 1158320"/>
                      <a:gd name="connsiteY8" fmla="*/ 652895 h 1200881"/>
                      <a:gd name="connsiteX9" fmla="*/ 82303 w 1158320"/>
                      <a:gd name="connsiteY9" fmla="*/ 518506 h 1200881"/>
                      <a:gd name="connsiteX10" fmla="*/ 77826 w 1158320"/>
                      <a:gd name="connsiteY10" fmla="*/ 393761 h 1200881"/>
                      <a:gd name="connsiteX11" fmla="*/ 647366 w 1158320"/>
                      <a:gd name="connsiteY11" fmla="*/ 0 h 1200881"/>
                      <a:gd name="connsiteX12" fmla="*/ 1157664 w 1158320"/>
                      <a:gd name="connsiteY12" fmla="*/ 569195 h 1200881"/>
                      <a:gd name="connsiteX13" fmla="*/ 807552 w 1158320"/>
                      <a:gd name="connsiteY13" fmla="*/ 1143244 h 1200881"/>
                      <a:gd name="connsiteX0" fmla="*/ 713998 w 1158320"/>
                      <a:gd name="connsiteY0" fmla="*/ 973093 h 1200881"/>
                      <a:gd name="connsiteX1" fmla="*/ 253218 w 1158320"/>
                      <a:gd name="connsiteY1" fmla="*/ 1198218 h 1200881"/>
                      <a:gd name="connsiteX2" fmla="*/ 134478 w 1158320"/>
                      <a:gd name="connsiteY2" fmla="*/ 1086541 h 1200881"/>
                      <a:gd name="connsiteX3" fmla="*/ 118511 w 1158320"/>
                      <a:gd name="connsiteY3" fmla="*/ 1049121 h 1200881"/>
                      <a:gd name="connsiteX4" fmla="*/ 184244 w 1158320"/>
                      <a:gd name="connsiteY4" fmla="*/ 998865 h 1200881"/>
                      <a:gd name="connsiteX5" fmla="*/ 93378 w 1158320"/>
                      <a:gd name="connsiteY5" fmla="*/ 977109 h 1200881"/>
                      <a:gd name="connsiteX6" fmla="*/ 105289 w 1158320"/>
                      <a:gd name="connsiteY6" fmla="*/ 867975 h 1200881"/>
                      <a:gd name="connsiteX7" fmla="*/ 836 w 1158320"/>
                      <a:gd name="connsiteY7" fmla="*/ 809386 h 1200881"/>
                      <a:gd name="connsiteX8" fmla="*/ 106947 w 1158320"/>
                      <a:gd name="connsiteY8" fmla="*/ 652895 h 1200881"/>
                      <a:gd name="connsiteX9" fmla="*/ 82303 w 1158320"/>
                      <a:gd name="connsiteY9" fmla="*/ 518506 h 1200881"/>
                      <a:gd name="connsiteX10" fmla="*/ 77826 w 1158320"/>
                      <a:gd name="connsiteY10" fmla="*/ 393761 h 1200881"/>
                      <a:gd name="connsiteX11" fmla="*/ 647366 w 1158320"/>
                      <a:gd name="connsiteY11" fmla="*/ 0 h 1200881"/>
                      <a:gd name="connsiteX12" fmla="*/ 1157664 w 1158320"/>
                      <a:gd name="connsiteY12" fmla="*/ 569195 h 1200881"/>
                      <a:gd name="connsiteX13" fmla="*/ 807552 w 1158320"/>
                      <a:gd name="connsiteY13" fmla="*/ 1143244 h 1200881"/>
                      <a:gd name="connsiteX0" fmla="*/ 713998 w 1158320"/>
                      <a:gd name="connsiteY0" fmla="*/ 973093 h 1200881"/>
                      <a:gd name="connsiteX1" fmla="*/ 253218 w 1158320"/>
                      <a:gd name="connsiteY1" fmla="*/ 1198218 h 1200881"/>
                      <a:gd name="connsiteX2" fmla="*/ 134478 w 1158320"/>
                      <a:gd name="connsiteY2" fmla="*/ 1086541 h 1200881"/>
                      <a:gd name="connsiteX3" fmla="*/ 118511 w 1158320"/>
                      <a:gd name="connsiteY3" fmla="*/ 1049121 h 1200881"/>
                      <a:gd name="connsiteX4" fmla="*/ 184244 w 1158320"/>
                      <a:gd name="connsiteY4" fmla="*/ 998865 h 1200881"/>
                      <a:gd name="connsiteX5" fmla="*/ 93378 w 1158320"/>
                      <a:gd name="connsiteY5" fmla="*/ 977109 h 1200881"/>
                      <a:gd name="connsiteX6" fmla="*/ 102908 w 1158320"/>
                      <a:gd name="connsiteY6" fmla="*/ 846544 h 1200881"/>
                      <a:gd name="connsiteX7" fmla="*/ 836 w 1158320"/>
                      <a:gd name="connsiteY7" fmla="*/ 809386 h 1200881"/>
                      <a:gd name="connsiteX8" fmla="*/ 106947 w 1158320"/>
                      <a:gd name="connsiteY8" fmla="*/ 652895 h 1200881"/>
                      <a:gd name="connsiteX9" fmla="*/ 82303 w 1158320"/>
                      <a:gd name="connsiteY9" fmla="*/ 518506 h 1200881"/>
                      <a:gd name="connsiteX10" fmla="*/ 77826 w 1158320"/>
                      <a:gd name="connsiteY10" fmla="*/ 393761 h 1200881"/>
                      <a:gd name="connsiteX11" fmla="*/ 647366 w 1158320"/>
                      <a:gd name="connsiteY11" fmla="*/ 0 h 1200881"/>
                      <a:gd name="connsiteX12" fmla="*/ 1157664 w 1158320"/>
                      <a:gd name="connsiteY12" fmla="*/ 569195 h 1200881"/>
                      <a:gd name="connsiteX13" fmla="*/ 807552 w 1158320"/>
                      <a:gd name="connsiteY13" fmla="*/ 1143244 h 1200881"/>
                      <a:gd name="connsiteX0" fmla="*/ 713998 w 1158320"/>
                      <a:gd name="connsiteY0" fmla="*/ 973093 h 1200881"/>
                      <a:gd name="connsiteX1" fmla="*/ 253218 w 1158320"/>
                      <a:gd name="connsiteY1" fmla="*/ 1198218 h 1200881"/>
                      <a:gd name="connsiteX2" fmla="*/ 134478 w 1158320"/>
                      <a:gd name="connsiteY2" fmla="*/ 1086541 h 1200881"/>
                      <a:gd name="connsiteX3" fmla="*/ 118511 w 1158320"/>
                      <a:gd name="connsiteY3" fmla="*/ 1049121 h 1200881"/>
                      <a:gd name="connsiteX4" fmla="*/ 184244 w 1158320"/>
                      <a:gd name="connsiteY4" fmla="*/ 998865 h 1200881"/>
                      <a:gd name="connsiteX5" fmla="*/ 93378 w 1158320"/>
                      <a:gd name="connsiteY5" fmla="*/ 931865 h 1200881"/>
                      <a:gd name="connsiteX6" fmla="*/ 102908 w 1158320"/>
                      <a:gd name="connsiteY6" fmla="*/ 846544 h 1200881"/>
                      <a:gd name="connsiteX7" fmla="*/ 836 w 1158320"/>
                      <a:gd name="connsiteY7" fmla="*/ 809386 h 1200881"/>
                      <a:gd name="connsiteX8" fmla="*/ 106947 w 1158320"/>
                      <a:gd name="connsiteY8" fmla="*/ 652895 h 1200881"/>
                      <a:gd name="connsiteX9" fmla="*/ 82303 w 1158320"/>
                      <a:gd name="connsiteY9" fmla="*/ 518506 h 1200881"/>
                      <a:gd name="connsiteX10" fmla="*/ 77826 w 1158320"/>
                      <a:gd name="connsiteY10" fmla="*/ 393761 h 1200881"/>
                      <a:gd name="connsiteX11" fmla="*/ 647366 w 1158320"/>
                      <a:gd name="connsiteY11" fmla="*/ 0 h 1200881"/>
                      <a:gd name="connsiteX12" fmla="*/ 1157664 w 1158320"/>
                      <a:gd name="connsiteY12" fmla="*/ 569195 h 1200881"/>
                      <a:gd name="connsiteX13" fmla="*/ 807552 w 1158320"/>
                      <a:gd name="connsiteY13" fmla="*/ 1143244 h 1200881"/>
                      <a:gd name="connsiteX0" fmla="*/ 713998 w 1158320"/>
                      <a:gd name="connsiteY0" fmla="*/ 973093 h 1200881"/>
                      <a:gd name="connsiteX1" fmla="*/ 253218 w 1158320"/>
                      <a:gd name="connsiteY1" fmla="*/ 1198218 h 1200881"/>
                      <a:gd name="connsiteX2" fmla="*/ 134478 w 1158320"/>
                      <a:gd name="connsiteY2" fmla="*/ 1086541 h 1200881"/>
                      <a:gd name="connsiteX3" fmla="*/ 118511 w 1158320"/>
                      <a:gd name="connsiteY3" fmla="*/ 1049121 h 1200881"/>
                      <a:gd name="connsiteX4" fmla="*/ 296163 w 1158320"/>
                      <a:gd name="connsiteY4" fmla="*/ 956002 h 1200881"/>
                      <a:gd name="connsiteX5" fmla="*/ 93378 w 1158320"/>
                      <a:gd name="connsiteY5" fmla="*/ 931865 h 1200881"/>
                      <a:gd name="connsiteX6" fmla="*/ 102908 w 1158320"/>
                      <a:gd name="connsiteY6" fmla="*/ 846544 h 1200881"/>
                      <a:gd name="connsiteX7" fmla="*/ 836 w 1158320"/>
                      <a:gd name="connsiteY7" fmla="*/ 809386 h 1200881"/>
                      <a:gd name="connsiteX8" fmla="*/ 106947 w 1158320"/>
                      <a:gd name="connsiteY8" fmla="*/ 652895 h 1200881"/>
                      <a:gd name="connsiteX9" fmla="*/ 82303 w 1158320"/>
                      <a:gd name="connsiteY9" fmla="*/ 518506 h 1200881"/>
                      <a:gd name="connsiteX10" fmla="*/ 77826 w 1158320"/>
                      <a:gd name="connsiteY10" fmla="*/ 393761 h 1200881"/>
                      <a:gd name="connsiteX11" fmla="*/ 647366 w 1158320"/>
                      <a:gd name="connsiteY11" fmla="*/ 0 h 1200881"/>
                      <a:gd name="connsiteX12" fmla="*/ 1157664 w 1158320"/>
                      <a:gd name="connsiteY12" fmla="*/ 569195 h 1200881"/>
                      <a:gd name="connsiteX13" fmla="*/ 807552 w 1158320"/>
                      <a:gd name="connsiteY13" fmla="*/ 1143244 h 1200881"/>
                      <a:gd name="connsiteX0" fmla="*/ 713998 w 1158320"/>
                      <a:gd name="connsiteY0" fmla="*/ 973093 h 1200881"/>
                      <a:gd name="connsiteX1" fmla="*/ 253218 w 1158320"/>
                      <a:gd name="connsiteY1" fmla="*/ 1198218 h 1200881"/>
                      <a:gd name="connsiteX2" fmla="*/ 163053 w 1158320"/>
                      <a:gd name="connsiteY2" fmla="*/ 1119879 h 1200881"/>
                      <a:gd name="connsiteX3" fmla="*/ 118511 w 1158320"/>
                      <a:gd name="connsiteY3" fmla="*/ 1049121 h 1200881"/>
                      <a:gd name="connsiteX4" fmla="*/ 296163 w 1158320"/>
                      <a:gd name="connsiteY4" fmla="*/ 956002 h 1200881"/>
                      <a:gd name="connsiteX5" fmla="*/ 93378 w 1158320"/>
                      <a:gd name="connsiteY5" fmla="*/ 931865 h 1200881"/>
                      <a:gd name="connsiteX6" fmla="*/ 102908 w 1158320"/>
                      <a:gd name="connsiteY6" fmla="*/ 846544 h 1200881"/>
                      <a:gd name="connsiteX7" fmla="*/ 836 w 1158320"/>
                      <a:gd name="connsiteY7" fmla="*/ 809386 h 1200881"/>
                      <a:gd name="connsiteX8" fmla="*/ 106947 w 1158320"/>
                      <a:gd name="connsiteY8" fmla="*/ 652895 h 1200881"/>
                      <a:gd name="connsiteX9" fmla="*/ 82303 w 1158320"/>
                      <a:gd name="connsiteY9" fmla="*/ 518506 h 1200881"/>
                      <a:gd name="connsiteX10" fmla="*/ 77826 w 1158320"/>
                      <a:gd name="connsiteY10" fmla="*/ 393761 h 1200881"/>
                      <a:gd name="connsiteX11" fmla="*/ 647366 w 1158320"/>
                      <a:gd name="connsiteY11" fmla="*/ 0 h 1200881"/>
                      <a:gd name="connsiteX12" fmla="*/ 1157664 w 1158320"/>
                      <a:gd name="connsiteY12" fmla="*/ 569195 h 1200881"/>
                      <a:gd name="connsiteX13" fmla="*/ 807552 w 1158320"/>
                      <a:gd name="connsiteY13" fmla="*/ 1143244 h 1200881"/>
                      <a:gd name="connsiteX0" fmla="*/ 713998 w 1158320"/>
                      <a:gd name="connsiteY0" fmla="*/ 973093 h 1207828"/>
                      <a:gd name="connsiteX1" fmla="*/ 269887 w 1158320"/>
                      <a:gd name="connsiteY1" fmla="*/ 1205362 h 1207828"/>
                      <a:gd name="connsiteX2" fmla="*/ 163053 w 1158320"/>
                      <a:gd name="connsiteY2" fmla="*/ 1119879 h 1207828"/>
                      <a:gd name="connsiteX3" fmla="*/ 118511 w 1158320"/>
                      <a:gd name="connsiteY3" fmla="*/ 1049121 h 1207828"/>
                      <a:gd name="connsiteX4" fmla="*/ 296163 w 1158320"/>
                      <a:gd name="connsiteY4" fmla="*/ 956002 h 1207828"/>
                      <a:gd name="connsiteX5" fmla="*/ 93378 w 1158320"/>
                      <a:gd name="connsiteY5" fmla="*/ 931865 h 1207828"/>
                      <a:gd name="connsiteX6" fmla="*/ 102908 w 1158320"/>
                      <a:gd name="connsiteY6" fmla="*/ 846544 h 1207828"/>
                      <a:gd name="connsiteX7" fmla="*/ 836 w 1158320"/>
                      <a:gd name="connsiteY7" fmla="*/ 809386 h 1207828"/>
                      <a:gd name="connsiteX8" fmla="*/ 106947 w 1158320"/>
                      <a:gd name="connsiteY8" fmla="*/ 652895 h 1207828"/>
                      <a:gd name="connsiteX9" fmla="*/ 82303 w 1158320"/>
                      <a:gd name="connsiteY9" fmla="*/ 518506 h 1207828"/>
                      <a:gd name="connsiteX10" fmla="*/ 77826 w 1158320"/>
                      <a:gd name="connsiteY10" fmla="*/ 393761 h 1207828"/>
                      <a:gd name="connsiteX11" fmla="*/ 647366 w 1158320"/>
                      <a:gd name="connsiteY11" fmla="*/ 0 h 1207828"/>
                      <a:gd name="connsiteX12" fmla="*/ 1157664 w 1158320"/>
                      <a:gd name="connsiteY12" fmla="*/ 569195 h 1207828"/>
                      <a:gd name="connsiteX13" fmla="*/ 807552 w 1158320"/>
                      <a:gd name="connsiteY13" fmla="*/ 1143244 h 1207828"/>
                      <a:gd name="connsiteX0" fmla="*/ 713998 w 1158320"/>
                      <a:gd name="connsiteY0" fmla="*/ 973093 h 1207828"/>
                      <a:gd name="connsiteX1" fmla="*/ 269887 w 1158320"/>
                      <a:gd name="connsiteY1" fmla="*/ 1205362 h 1207828"/>
                      <a:gd name="connsiteX2" fmla="*/ 163053 w 1158320"/>
                      <a:gd name="connsiteY2" fmla="*/ 1119879 h 1207828"/>
                      <a:gd name="connsiteX3" fmla="*/ 142323 w 1158320"/>
                      <a:gd name="connsiteY3" fmla="*/ 1089602 h 1207828"/>
                      <a:gd name="connsiteX4" fmla="*/ 296163 w 1158320"/>
                      <a:gd name="connsiteY4" fmla="*/ 956002 h 1207828"/>
                      <a:gd name="connsiteX5" fmla="*/ 93378 w 1158320"/>
                      <a:gd name="connsiteY5" fmla="*/ 931865 h 1207828"/>
                      <a:gd name="connsiteX6" fmla="*/ 102908 w 1158320"/>
                      <a:gd name="connsiteY6" fmla="*/ 846544 h 1207828"/>
                      <a:gd name="connsiteX7" fmla="*/ 836 w 1158320"/>
                      <a:gd name="connsiteY7" fmla="*/ 809386 h 1207828"/>
                      <a:gd name="connsiteX8" fmla="*/ 106947 w 1158320"/>
                      <a:gd name="connsiteY8" fmla="*/ 652895 h 1207828"/>
                      <a:gd name="connsiteX9" fmla="*/ 82303 w 1158320"/>
                      <a:gd name="connsiteY9" fmla="*/ 518506 h 1207828"/>
                      <a:gd name="connsiteX10" fmla="*/ 77826 w 1158320"/>
                      <a:gd name="connsiteY10" fmla="*/ 393761 h 1207828"/>
                      <a:gd name="connsiteX11" fmla="*/ 647366 w 1158320"/>
                      <a:gd name="connsiteY11" fmla="*/ 0 h 1207828"/>
                      <a:gd name="connsiteX12" fmla="*/ 1157664 w 1158320"/>
                      <a:gd name="connsiteY12" fmla="*/ 569195 h 1207828"/>
                      <a:gd name="connsiteX13" fmla="*/ 807552 w 1158320"/>
                      <a:gd name="connsiteY13" fmla="*/ 1143244 h 1207828"/>
                      <a:gd name="connsiteX0" fmla="*/ 713998 w 1158320"/>
                      <a:gd name="connsiteY0" fmla="*/ 973093 h 1207828"/>
                      <a:gd name="connsiteX1" fmla="*/ 269887 w 1158320"/>
                      <a:gd name="connsiteY1" fmla="*/ 1205362 h 1207828"/>
                      <a:gd name="connsiteX2" fmla="*/ 163053 w 1158320"/>
                      <a:gd name="connsiteY2" fmla="*/ 1119879 h 1207828"/>
                      <a:gd name="connsiteX3" fmla="*/ 142323 w 1158320"/>
                      <a:gd name="connsiteY3" fmla="*/ 1089602 h 1207828"/>
                      <a:gd name="connsiteX4" fmla="*/ 296163 w 1158320"/>
                      <a:gd name="connsiteY4" fmla="*/ 956002 h 1207828"/>
                      <a:gd name="connsiteX5" fmla="*/ 93378 w 1158320"/>
                      <a:gd name="connsiteY5" fmla="*/ 931865 h 1207828"/>
                      <a:gd name="connsiteX6" fmla="*/ 102908 w 1158320"/>
                      <a:gd name="connsiteY6" fmla="*/ 846544 h 1207828"/>
                      <a:gd name="connsiteX7" fmla="*/ 836 w 1158320"/>
                      <a:gd name="connsiteY7" fmla="*/ 809386 h 1207828"/>
                      <a:gd name="connsiteX8" fmla="*/ 106947 w 1158320"/>
                      <a:gd name="connsiteY8" fmla="*/ 652895 h 1207828"/>
                      <a:gd name="connsiteX9" fmla="*/ 82303 w 1158320"/>
                      <a:gd name="connsiteY9" fmla="*/ 518506 h 1207828"/>
                      <a:gd name="connsiteX10" fmla="*/ 77826 w 1158320"/>
                      <a:gd name="connsiteY10" fmla="*/ 393761 h 1207828"/>
                      <a:gd name="connsiteX11" fmla="*/ 647366 w 1158320"/>
                      <a:gd name="connsiteY11" fmla="*/ 0 h 1207828"/>
                      <a:gd name="connsiteX12" fmla="*/ 1157664 w 1158320"/>
                      <a:gd name="connsiteY12" fmla="*/ 569195 h 1207828"/>
                      <a:gd name="connsiteX13" fmla="*/ 807552 w 1158320"/>
                      <a:gd name="connsiteY13" fmla="*/ 1143244 h 1207828"/>
                      <a:gd name="connsiteX0" fmla="*/ 713998 w 1158320"/>
                      <a:gd name="connsiteY0" fmla="*/ 973093 h 1207828"/>
                      <a:gd name="connsiteX1" fmla="*/ 269887 w 1158320"/>
                      <a:gd name="connsiteY1" fmla="*/ 1205362 h 1207828"/>
                      <a:gd name="connsiteX2" fmla="*/ 163053 w 1158320"/>
                      <a:gd name="connsiteY2" fmla="*/ 1119879 h 1207828"/>
                      <a:gd name="connsiteX3" fmla="*/ 142323 w 1158320"/>
                      <a:gd name="connsiteY3" fmla="*/ 1089602 h 1207828"/>
                      <a:gd name="connsiteX4" fmla="*/ 308069 w 1158320"/>
                      <a:gd name="connsiteY4" fmla="*/ 956002 h 1207828"/>
                      <a:gd name="connsiteX5" fmla="*/ 93378 w 1158320"/>
                      <a:gd name="connsiteY5" fmla="*/ 931865 h 1207828"/>
                      <a:gd name="connsiteX6" fmla="*/ 102908 w 1158320"/>
                      <a:gd name="connsiteY6" fmla="*/ 846544 h 1207828"/>
                      <a:gd name="connsiteX7" fmla="*/ 836 w 1158320"/>
                      <a:gd name="connsiteY7" fmla="*/ 809386 h 1207828"/>
                      <a:gd name="connsiteX8" fmla="*/ 106947 w 1158320"/>
                      <a:gd name="connsiteY8" fmla="*/ 652895 h 1207828"/>
                      <a:gd name="connsiteX9" fmla="*/ 82303 w 1158320"/>
                      <a:gd name="connsiteY9" fmla="*/ 518506 h 1207828"/>
                      <a:gd name="connsiteX10" fmla="*/ 77826 w 1158320"/>
                      <a:gd name="connsiteY10" fmla="*/ 393761 h 1207828"/>
                      <a:gd name="connsiteX11" fmla="*/ 647366 w 1158320"/>
                      <a:gd name="connsiteY11" fmla="*/ 0 h 1207828"/>
                      <a:gd name="connsiteX12" fmla="*/ 1157664 w 1158320"/>
                      <a:gd name="connsiteY12" fmla="*/ 569195 h 1207828"/>
                      <a:gd name="connsiteX13" fmla="*/ 807552 w 1158320"/>
                      <a:gd name="connsiteY13" fmla="*/ 1143244 h 1207828"/>
                      <a:gd name="connsiteX0" fmla="*/ 713998 w 1158320"/>
                      <a:gd name="connsiteY0" fmla="*/ 973093 h 1207828"/>
                      <a:gd name="connsiteX1" fmla="*/ 269887 w 1158320"/>
                      <a:gd name="connsiteY1" fmla="*/ 1205362 h 1207828"/>
                      <a:gd name="connsiteX2" fmla="*/ 163053 w 1158320"/>
                      <a:gd name="connsiteY2" fmla="*/ 1119879 h 1207828"/>
                      <a:gd name="connsiteX3" fmla="*/ 142323 w 1158320"/>
                      <a:gd name="connsiteY3" fmla="*/ 1089602 h 1207828"/>
                      <a:gd name="connsiteX4" fmla="*/ 308069 w 1158320"/>
                      <a:gd name="connsiteY4" fmla="*/ 956002 h 1207828"/>
                      <a:gd name="connsiteX5" fmla="*/ 93378 w 1158320"/>
                      <a:gd name="connsiteY5" fmla="*/ 931865 h 1207828"/>
                      <a:gd name="connsiteX6" fmla="*/ 102908 w 1158320"/>
                      <a:gd name="connsiteY6" fmla="*/ 846544 h 1207828"/>
                      <a:gd name="connsiteX7" fmla="*/ 836 w 1158320"/>
                      <a:gd name="connsiteY7" fmla="*/ 809386 h 1207828"/>
                      <a:gd name="connsiteX8" fmla="*/ 106947 w 1158320"/>
                      <a:gd name="connsiteY8" fmla="*/ 652895 h 1207828"/>
                      <a:gd name="connsiteX9" fmla="*/ 82303 w 1158320"/>
                      <a:gd name="connsiteY9" fmla="*/ 518506 h 1207828"/>
                      <a:gd name="connsiteX10" fmla="*/ 77826 w 1158320"/>
                      <a:gd name="connsiteY10" fmla="*/ 393761 h 1207828"/>
                      <a:gd name="connsiteX11" fmla="*/ 647366 w 1158320"/>
                      <a:gd name="connsiteY11" fmla="*/ 0 h 1207828"/>
                      <a:gd name="connsiteX12" fmla="*/ 1157664 w 1158320"/>
                      <a:gd name="connsiteY12" fmla="*/ 569195 h 1207828"/>
                      <a:gd name="connsiteX13" fmla="*/ 807552 w 1158320"/>
                      <a:gd name="connsiteY13" fmla="*/ 1143244 h 1207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58320" h="1207828">
                        <a:moveTo>
                          <a:pt x="713998" y="973093"/>
                        </a:moveTo>
                        <a:cubicBezTo>
                          <a:pt x="618578" y="1150794"/>
                          <a:pt x="525671" y="1222510"/>
                          <a:pt x="269887" y="1205362"/>
                        </a:cubicBezTo>
                        <a:cubicBezTo>
                          <a:pt x="194395" y="1193413"/>
                          <a:pt x="188356" y="1212098"/>
                          <a:pt x="163053" y="1119879"/>
                        </a:cubicBezTo>
                        <a:cubicBezTo>
                          <a:pt x="158524" y="1104231"/>
                          <a:pt x="118154" y="1116915"/>
                          <a:pt x="142323" y="1089602"/>
                        </a:cubicBezTo>
                        <a:cubicBezTo>
                          <a:pt x="166492" y="1062289"/>
                          <a:pt x="316227" y="982292"/>
                          <a:pt x="308069" y="956002"/>
                        </a:cubicBezTo>
                        <a:lnTo>
                          <a:pt x="93378" y="931865"/>
                        </a:lnTo>
                        <a:cubicBezTo>
                          <a:pt x="59185" y="913622"/>
                          <a:pt x="102906" y="881335"/>
                          <a:pt x="102908" y="846544"/>
                        </a:cubicBezTo>
                        <a:cubicBezTo>
                          <a:pt x="72480" y="830042"/>
                          <a:pt x="-1479" y="823958"/>
                          <a:pt x="836" y="809386"/>
                        </a:cubicBezTo>
                        <a:cubicBezTo>
                          <a:pt x="-10308" y="759537"/>
                          <a:pt x="93369" y="701375"/>
                          <a:pt x="106947" y="652895"/>
                        </a:cubicBezTo>
                        <a:cubicBezTo>
                          <a:pt x="120525" y="604415"/>
                          <a:pt x="86759" y="554155"/>
                          <a:pt x="82303" y="518506"/>
                        </a:cubicBezTo>
                        <a:cubicBezTo>
                          <a:pt x="75771" y="486467"/>
                          <a:pt x="78525" y="420261"/>
                          <a:pt x="77826" y="393761"/>
                        </a:cubicBezTo>
                        <a:cubicBezTo>
                          <a:pt x="85152" y="132144"/>
                          <a:pt x="367603" y="0"/>
                          <a:pt x="647366" y="0"/>
                        </a:cubicBezTo>
                        <a:cubicBezTo>
                          <a:pt x="967095" y="0"/>
                          <a:pt x="1171447" y="300072"/>
                          <a:pt x="1157664" y="569195"/>
                        </a:cubicBezTo>
                        <a:cubicBezTo>
                          <a:pt x="1143881" y="838318"/>
                          <a:pt x="799383" y="1003900"/>
                          <a:pt x="807552" y="1143244"/>
                        </a:cubicBez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8" name="月 267">
                    <a:extLst>
                      <a:ext uri="{FF2B5EF4-FFF2-40B4-BE49-F238E27FC236}">
                        <a16:creationId xmlns:a16="http://schemas.microsoft.com/office/drawing/2014/main" id="{8E4C1FB9-EF14-4786-BC78-EB11357AE97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752158" y="1170073"/>
                    <a:ext cx="52558" cy="242549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9" name="四角形: 上の 2 つの角を丸める 268">
                    <a:extLst>
                      <a:ext uri="{FF2B5EF4-FFF2-40B4-BE49-F238E27FC236}">
                        <a16:creationId xmlns:a16="http://schemas.microsoft.com/office/drawing/2014/main" id="{9EB7097F-2B28-485D-8856-3EE2B851F01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002894" y="1103612"/>
                    <a:ext cx="29324" cy="78248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0" name="四角形: 角を丸くする 269">
                    <a:extLst>
                      <a:ext uri="{FF2B5EF4-FFF2-40B4-BE49-F238E27FC236}">
                        <a16:creationId xmlns:a16="http://schemas.microsoft.com/office/drawing/2014/main" id="{607E48D9-EA89-458A-860C-9B3FE5EBF02F}"/>
                      </a:ext>
                    </a:extLst>
                  </p:cNvPr>
                  <p:cNvSpPr/>
                  <p:nvPr/>
                </p:nvSpPr>
                <p:spPr>
                  <a:xfrm>
                    <a:off x="6571919" y="1403388"/>
                    <a:ext cx="45719" cy="267807"/>
                  </a:xfrm>
                  <a:prstGeom prst="roundRect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1" name="フリーフォーム: 図形 270">
                    <a:extLst>
                      <a:ext uri="{FF2B5EF4-FFF2-40B4-BE49-F238E27FC236}">
                        <a16:creationId xmlns:a16="http://schemas.microsoft.com/office/drawing/2014/main" id="{2049D498-23E4-493A-B590-33386C8484E2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6775209" y="893183"/>
                    <a:ext cx="1101030" cy="847646"/>
                  </a:xfrm>
                  <a:custGeom>
                    <a:avLst/>
                    <a:gdLst>
                      <a:gd name="connsiteX0" fmla="*/ 161242 w 1101030"/>
                      <a:gd name="connsiteY0" fmla="*/ 139564 h 847646"/>
                      <a:gd name="connsiteX1" fmla="*/ 550515 w 1101030"/>
                      <a:gd name="connsiteY1" fmla="*/ 0 h 847646"/>
                      <a:gd name="connsiteX2" fmla="*/ 1101030 w 1101030"/>
                      <a:gd name="connsiteY2" fmla="*/ 476501 h 847646"/>
                      <a:gd name="connsiteX3" fmla="*/ 939788 w 1101030"/>
                      <a:gd name="connsiteY3" fmla="*/ 813438 h 847646"/>
                      <a:gd name="connsiteX4" fmla="*/ 891888 w 1101030"/>
                      <a:gd name="connsiteY4" fmla="*/ 847646 h 847646"/>
                      <a:gd name="connsiteX5" fmla="*/ 855634 w 1101030"/>
                      <a:gd name="connsiteY5" fmla="*/ 774771 h 847646"/>
                      <a:gd name="connsiteX6" fmla="*/ 714120 w 1101030"/>
                      <a:gd name="connsiteY6" fmla="*/ 592892 h 847646"/>
                      <a:gd name="connsiteX7" fmla="*/ 41884 w 1101030"/>
                      <a:gd name="connsiteY7" fmla="*/ 434306 h 847646"/>
                      <a:gd name="connsiteX8" fmla="*/ 1605 w 1101030"/>
                      <a:gd name="connsiteY8" fmla="*/ 490280 h 847646"/>
                      <a:gd name="connsiteX9" fmla="*/ 0 w 1101030"/>
                      <a:gd name="connsiteY9" fmla="*/ 476501 h 847646"/>
                      <a:gd name="connsiteX10" fmla="*/ 161242 w 1101030"/>
                      <a:gd name="connsiteY10" fmla="*/ 139564 h 8476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01030" h="847646">
                        <a:moveTo>
                          <a:pt x="161242" y="139564"/>
                        </a:moveTo>
                        <a:cubicBezTo>
                          <a:pt x="260866" y="53334"/>
                          <a:pt x="398495" y="0"/>
                          <a:pt x="550515" y="0"/>
                        </a:cubicBezTo>
                        <a:cubicBezTo>
                          <a:pt x="854556" y="0"/>
                          <a:pt x="1101030" y="213337"/>
                          <a:pt x="1101030" y="476501"/>
                        </a:cubicBezTo>
                        <a:cubicBezTo>
                          <a:pt x="1101030" y="608083"/>
                          <a:pt x="1039412" y="727208"/>
                          <a:pt x="939788" y="813438"/>
                        </a:cubicBezTo>
                        <a:lnTo>
                          <a:pt x="891888" y="847646"/>
                        </a:lnTo>
                        <a:lnTo>
                          <a:pt x="855634" y="774771"/>
                        </a:lnTo>
                        <a:cubicBezTo>
                          <a:pt x="818931" y="712076"/>
                          <a:pt x="771476" y="650248"/>
                          <a:pt x="714120" y="592892"/>
                        </a:cubicBezTo>
                        <a:cubicBezTo>
                          <a:pt x="484695" y="363467"/>
                          <a:pt x="183725" y="292465"/>
                          <a:pt x="41884" y="434306"/>
                        </a:cubicBezTo>
                        <a:lnTo>
                          <a:pt x="1605" y="490280"/>
                        </a:lnTo>
                        <a:lnTo>
                          <a:pt x="0" y="476501"/>
                        </a:lnTo>
                        <a:cubicBezTo>
                          <a:pt x="0" y="344919"/>
                          <a:pt x="61619" y="225794"/>
                          <a:pt x="161242" y="13956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72" name="グループ化 271">
                    <a:extLst>
                      <a:ext uri="{FF2B5EF4-FFF2-40B4-BE49-F238E27FC236}">
                        <a16:creationId xmlns:a16="http://schemas.microsoft.com/office/drawing/2014/main" id="{4EC03DF2-728B-4DC6-889A-CF84A3371196}"/>
                      </a:ext>
                    </a:extLst>
                  </p:cNvPr>
                  <p:cNvGrpSpPr/>
                  <p:nvPr/>
                </p:nvGrpSpPr>
                <p:grpSpPr>
                  <a:xfrm>
                    <a:off x="7206016" y="1470399"/>
                    <a:ext cx="231434" cy="419158"/>
                    <a:chOff x="1368308" y="1783038"/>
                    <a:chExt cx="188990" cy="342286"/>
                  </a:xfrm>
                </p:grpSpPr>
                <p:sp>
                  <p:nvSpPr>
                    <p:cNvPr id="274" name="フリーフォーム: 図形 273">
                      <a:extLst>
                        <a:ext uri="{FF2B5EF4-FFF2-40B4-BE49-F238E27FC236}">
                          <a16:creationId xmlns:a16="http://schemas.microsoft.com/office/drawing/2014/main" id="{17AE2464-4D7F-4D13-920C-CC4898CBC3C9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1368308" y="1783038"/>
                      <a:ext cx="188990" cy="342286"/>
                    </a:xfrm>
                    <a:custGeom>
                      <a:avLst/>
                      <a:gdLst>
                        <a:gd name="connsiteX0" fmla="*/ 109805 w 188990"/>
                        <a:gd name="connsiteY0" fmla="*/ 0 h 342286"/>
                        <a:gd name="connsiteX1" fmla="*/ 0 w 188990"/>
                        <a:gd name="connsiteY1" fmla="*/ 171143 h 342286"/>
                        <a:gd name="connsiteX2" fmla="*/ 109805 w 188990"/>
                        <a:gd name="connsiteY2" fmla="*/ 342286 h 342286"/>
                        <a:gd name="connsiteX3" fmla="*/ 111831 w 188990"/>
                        <a:gd name="connsiteY3" fmla="*/ 341648 h 342286"/>
                        <a:gd name="connsiteX4" fmla="*/ 188990 w 188990"/>
                        <a:gd name="connsiteY4" fmla="*/ 53688 h 342286"/>
                        <a:gd name="connsiteX5" fmla="*/ 187449 w 188990"/>
                        <a:gd name="connsiteY5" fmla="*/ 50126 h 342286"/>
                        <a:gd name="connsiteX6" fmla="*/ 109805 w 188990"/>
                        <a:gd name="connsiteY6" fmla="*/ 0 h 342286"/>
                        <a:gd name="connsiteX0" fmla="*/ 109805 w 188990"/>
                        <a:gd name="connsiteY0" fmla="*/ 0 h 342286"/>
                        <a:gd name="connsiteX1" fmla="*/ 0 w 188990"/>
                        <a:gd name="connsiteY1" fmla="*/ 171143 h 342286"/>
                        <a:gd name="connsiteX2" fmla="*/ 109805 w 188990"/>
                        <a:gd name="connsiteY2" fmla="*/ 342286 h 342286"/>
                        <a:gd name="connsiteX3" fmla="*/ 111831 w 188990"/>
                        <a:gd name="connsiteY3" fmla="*/ 341648 h 342286"/>
                        <a:gd name="connsiteX4" fmla="*/ 178321 w 188990"/>
                        <a:gd name="connsiteY4" fmla="*/ 93383 h 342286"/>
                        <a:gd name="connsiteX5" fmla="*/ 188990 w 188990"/>
                        <a:gd name="connsiteY5" fmla="*/ 53688 h 342286"/>
                        <a:gd name="connsiteX6" fmla="*/ 187449 w 188990"/>
                        <a:gd name="connsiteY6" fmla="*/ 50126 h 342286"/>
                        <a:gd name="connsiteX7" fmla="*/ 109805 w 188990"/>
                        <a:gd name="connsiteY7" fmla="*/ 0 h 342286"/>
                        <a:gd name="connsiteX0" fmla="*/ 178321 w 269761"/>
                        <a:gd name="connsiteY0" fmla="*/ 93383 h 342286"/>
                        <a:gd name="connsiteX1" fmla="*/ 188990 w 269761"/>
                        <a:gd name="connsiteY1" fmla="*/ 53688 h 342286"/>
                        <a:gd name="connsiteX2" fmla="*/ 187449 w 269761"/>
                        <a:gd name="connsiteY2" fmla="*/ 50126 h 342286"/>
                        <a:gd name="connsiteX3" fmla="*/ 109805 w 269761"/>
                        <a:gd name="connsiteY3" fmla="*/ 0 h 342286"/>
                        <a:gd name="connsiteX4" fmla="*/ 0 w 269761"/>
                        <a:gd name="connsiteY4" fmla="*/ 171143 h 342286"/>
                        <a:gd name="connsiteX5" fmla="*/ 109805 w 269761"/>
                        <a:gd name="connsiteY5" fmla="*/ 342286 h 342286"/>
                        <a:gd name="connsiteX6" fmla="*/ 111831 w 269761"/>
                        <a:gd name="connsiteY6" fmla="*/ 341648 h 342286"/>
                        <a:gd name="connsiteX7" fmla="*/ 269761 w 269761"/>
                        <a:gd name="connsiteY7" fmla="*/ 184823 h 342286"/>
                        <a:gd name="connsiteX0" fmla="*/ 188990 w 269761"/>
                        <a:gd name="connsiteY0" fmla="*/ 53688 h 342286"/>
                        <a:gd name="connsiteX1" fmla="*/ 187449 w 269761"/>
                        <a:gd name="connsiteY1" fmla="*/ 50126 h 342286"/>
                        <a:gd name="connsiteX2" fmla="*/ 109805 w 269761"/>
                        <a:gd name="connsiteY2" fmla="*/ 0 h 342286"/>
                        <a:gd name="connsiteX3" fmla="*/ 0 w 269761"/>
                        <a:gd name="connsiteY3" fmla="*/ 171143 h 342286"/>
                        <a:gd name="connsiteX4" fmla="*/ 109805 w 269761"/>
                        <a:gd name="connsiteY4" fmla="*/ 342286 h 342286"/>
                        <a:gd name="connsiteX5" fmla="*/ 111831 w 269761"/>
                        <a:gd name="connsiteY5" fmla="*/ 341648 h 342286"/>
                        <a:gd name="connsiteX6" fmla="*/ 269761 w 269761"/>
                        <a:gd name="connsiteY6" fmla="*/ 184823 h 342286"/>
                        <a:gd name="connsiteX0" fmla="*/ 188990 w 188990"/>
                        <a:gd name="connsiteY0" fmla="*/ 53688 h 342286"/>
                        <a:gd name="connsiteX1" fmla="*/ 187449 w 188990"/>
                        <a:gd name="connsiteY1" fmla="*/ 50126 h 342286"/>
                        <a:gd name="connsiteX2" fmla="*/ 109805 w 188990"/>
                        <a:gd name="connsiteY2" fmla="*/ 0 h 342286"/>
                        <a:gd name="connsiteX3" fmla="*/ 0 w 188990"/>
                        <a:gd name="connsiteY3" fmla="*/ 171143 h 342286"/>
                        <a:gd name="connsiteX4" fmla="*/ 109805 w 188990"/>
                        <a:gd name="connsiteY4" fmla="*/ 342286 h 342286"/>
                        <a:gd name="connsiteX5" fmla="*/ 111831 w 188990"/>
                        <a:gd name="connsiteY5" fmla="*/ 341648 h 3422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88990" h="342286">
                          <a:moveTo>
                            <a:pt x="188990" y="53688"/>
                          </a:moveTo>
                          <a:lnTo>
                            <a:pt x="187449" y="50126"/>
                          </a:lnTo>
                          <a:cubicBezTo>
                            <a:pt x="167578" y="19156"/>
                            <a:pt x="140127" y="0"/>
                            <a:pt x="109805" y="0"/>
                          </a:cubicBezTo>
                          <a:cubicBezTo>
                            <a:pt x="49161" y="0"/>
                            <a:pt x="0" y="76623"/>
                            <a:pt x="0" y="171143"/>
                          </a:cubicBezTo>
                          <a:cubicBezTo>
                            <a:pt x="0" y="265663"/>
                            <a:pt x="49161" y="342286"/>
                            <a:pt x="109805" y="342286"/>
                          </a:cubicBezTo>
                          <a:lnTo>
                            <a:pt x="111831" y="341648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75" name="フリーフォーム: 図形 274">
                      <a:extLst>
                        <a:ext uri="{FF2B5EF4-FFF2-40B4-BE49-F238E27FC236}">
                          <a16:creationId xmlns:a16="http://schemas.microsoft.com/office/drawing/2014/main" id="{061C4D5C-66F2-4357-A687-802927471EF9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1386510" y="1839869"/>
                      <a:ext cx="131404" cy="222946"/>
                    </a:xfrm>
                    <a:custGeom>
                      <a:avLst/>
                      <a:gdLst>
                        <a:gd name="connsiteX0" fmla="*/ 70049 w 131404"/>
                        <a:gd name="connsiteY0" fmla="*/ 0 h 222946"/>
                        <a:gd name="connsiteX1" fmla="*/ 0 w 131404"/>
                        <a:gd name="connsiteY1" fmla="*/ 111473 h 222946"/>
                        <a:gd name="connsiteX2" fmla="*/ 70049 w 131404"/>
                        <a:gd name="connsiteY2" fmla="*/ 222946 h 222946"/>
                        <a:gd name="connsiteX3" fmla="*/ 89572 w 131404"/>
                        <a:gd name="connsiteY3" fmla="*/ 216674 h 222946"/>
                        <a:gd name="connsiteX4" fmla="*/ 131404 w 131404"/>
                        <a:gd name="connsiteY4" fmla="*/ 60555 h 222946"/>
                        <a:gd name="connsiteX5" fmla="*/ 119581 w 131404"/>
                        <a:gd name="connsiteY5" fmla="*/ 32650 h 222946"/>
                        <a:gd name="connsiteX6" fmla="*/ 70049 w 131404"/>
                        <a:gd name="connsiteY6" fmla="*/ 0 h 2229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31404" h="222946">
                          <a:moveTo>
                            <a:pt x="70049" y="0"/>
                          </a:moveTo>
                          <a:cubicBezTo>
                            <a:pt x="31362" y="0"/>
                            <a:pt x="0" y="49908"/>
                            <a:pt x="0" y="111473"/>
                          </a:cubicBezTo>
                          <a:cubicBezTo>
                            <a:pt x="0" y="173038"/>
                            <a:pt x="31362" y="222946"/>
                            <a:pt x="70049" y="222946"/>
                          </a:cubicBezTo>
                          <a:lnTo>
                            <a:pt x="89572" y="216674"/>
                          </a:lnTo>
                          <a:lnTo>
                            <a:pt x="131404" y="60555"/>
                          </a:lnTo>
                          <a:lnTo>
                            <a:pt x="119581" y="32650"/>
                          </a:lnTo>
                          <a:cubicBezTo>
                            <a:pt x="106905" y="12477"/>
                            <a:pt x="89392" y="0"/>
                            <a:pt x="70049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73" name="月 272">
                    <a:extLst>
                      <a:ext uri="{FF2B5EF4-FFF2-40B4-BE49-F238E27FC236}">
                        <a16:creationId xmlns:a16="http://schemas.microsoft.com/office/drawing/2014/main" id="{925539CC-F2DC-41A0-9813-EFEB3C4F468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731863" y="1476119"/>
                    <a:ext cx="45719" cy="16178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45" name="グループ化 344">
                <a:extLst>
                  <a:ext uri="{FF2B5EF4-FFF2-40B4-BE49-F238E27FC236}">
                    <a16:creationId xmlns:a16="http://schemas.microsoft.com/office/drawing/2014/main" id="{4F34E774-90FA-4071-ABF6-9EDA49415040}"/>
                  </a:ext>
                </a:extLst>
              </p:cNvPr>
              <p:cNvGrpSpPr/>
              <p:nvPr/>
            </p:nvGrpSpPr>
            <p:grpSpPr>
              <a:xfrm flipH="1">
                <a:off x="7853777" y="886334"/>
                <a:ext cx="1143511" cy="2658683"/>
                <a:chOff x="4315103" y="886334"/>
                <a:chExt cx="1143511" cy="2658683"/>
              </a:xfrm>
            </p:grpSpPr>
            <p:grpSp>
              <p:nvGrpSpPr>
                <p:cNvPr id="346" name="グループ化 345">
                  <a:extLst>
                    <a:ext uri="{FF2B5EF4-FFF2-40B4-BE49-F238E27FC236}">
                      <a16:creationId xmlns:a16="http://schemas.microsoft.com/office/drawing/2014/main" id="{667AEBCF-758C-47AE-9472-D0DB9E8E95B0}"/>
                    </a:ext>
                  </a:extLst>
                </p:cNvPr>
                <p:cNvGrpSpPr/>
                <p:nvPr/>
              </p:nvGrpSpPr>
              <p:grpSpPr>
                <a:xfrm>
                  <a:off x="4315103" y="886334"/>
                  <a:ext cx="1143511" cy="2658683"/>
                  <a:chOff x="3537863" y="886334"/>
                  <a:chExt cx="1143511" cy="2658683"/>
                </a:xfrm>
              </p:grpSpPr>
              <p:sp>
                <p:nvSpPr>
                  <p:cNvPr id="348" name="フリーフォーム: 図形 347">
                    <a:extLst>
                      <a:ext uri="{FF2B5EF4-FFF2-40B4-BE49-F238E27FC236}">
                        <a16:creationId xmlns:a16="http://schemas.microsoft.com/office/drawing/2014/main" id="{0D72137D-24FC-4C1E-931F-4970E280A0EE}"/>
                      </a:ext>
                    </a:extLst>
                  </p:cNvPr>
                  <p:cNvSpPr/>
                  <p:nvPr/>
                </p:nvSpPr>
                <p:spPr>
                  <a:xfrm>
                    <a:off x="4039306" y="1881015"/>
                    <a:ext cx="313620" cy="442916"/>
                  </a:xfrm>
                  <a:custGeom>
                    <a:avLst/>
                    <a:gdLst>
                      <a:gd name="connsiteX0" fmla="*/ 22650 w 248020"/>
                      <a:gd name="connsiteY0" fmla="*/ 0 h 258102"/>
                      <a:gd name="connsiteX1" fmla="*/ 225369 w 248020"/>
                      <a:gd name="connsiteY1" fmla="*/ 0 h 258102"/>
                      <a:gd name="connsiteX2" fmla="*/ 248020 w 248020"/>
                      <a:gd name="connsiteY2" fmla="*/ 258102 h 258102"/>
                      <a:gd name="connsiteX3" fmla="*/ 0 w 248020"/>
                      <a:gd name="connsiteY3" fmla="*/ 258102 h 2581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48020" h="258102">
                        <a:moveTo>
                          <a:pt x="22650" y="0"/>
                        </a:moveTo>
                        <a:lnTo>
                          <a:pt x="225369" y="0"/>
                        </a:lnTo>
                        <a:lnTo>
                          <a:pt x="248020" y="258102"/>
                        </a:lnTo>
                        <a:lnTo>
                          <a:pt x="0" y="258102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49" name="フリーフォーム: 図形 348">
                    <a:extLst>
                      <a:ext uri="{FF2B5EF4-FFF2-40B4-BE49-F238E27FC236}">
                        <a16:creationId xmlns:a16="http://schemas.microsoft.com/office/drawing/2014/main" id="{23C8ABCF-7DD7-42A0-A324-9929FFE042D2}"/>
                      </a:ext>
                    </a:extLst>
                  </p:cNvPr>
                  <p:cNvSpPr/>
                  <p:nvPr/>
                </p:nvSpPr>
                <p:spPr>
                  <a:xfrm>
                    <a:off x="4056412" y="1908494"/>
                    <a:ext cx="176657" cy="251874"/>
                  </a:xfrm>
                  <a:custGeom>
                    <a:avLst/>
                    <a:gdLst>
                      <a:gd name="connsiteX0" fmla="*/ 152408 w 161003"/>
                      <a:gd name="connsiteY0" fmla="*/ 0 h 223973"/>
                      <a:gd name="connsiteX1" fmla="*/ 9452 w 161003"/>
                      <a:gd name="connsiteY1" fmla="*/ 219737 h 223973"/>
                      <a:gd name="connsiteX2" fmla="*/ 0 w 161003"/>
                      <a:gd name="connsiteY2" fmla="*/ 223973 h 223973"/>
                      <a:gd name="connsiteX3" fmla="*/ 4657 w 161003"/>
                      <a:gd name="connsiteY3" fmla="*/ 149621 h 223973"/>
                      <a:gd name="connsiteX4" fmla="*/ 85033 w 161003"/>
                      <a:gd name="connsiteY4" fmla="*/ 89394 h 223973"/>
                      <a:gd name="connsiteX5" fmla="*/ 152408 w 161003"/>
                      <a:gd name="connsiteY5" fmla="*/ 0 h 223973"/>
                      <a:gd name="connsiteX0" fmla="*/ 152408 w 161003"/>
                      <a:gd name="connsiteY0" fmla="*/ 0 h 209686"/>
                      <a:gd name="connsiteX1" fmla="*/ 9452 w 161003"/>
                      <a:gd name="connsiteY1" fmla="*/ 205450 h 209686"/>
                      <a:gd name="connsiteX2" fmla="*/ 0 w 161003"/>
                      <a:gd name="connsiteY2" fmla="*/ 209686 h 209686"/>
                      <a:gd name="connsiteX3" fmla="*/ 4657 w 161003"/>
                      <a:gd name="connsiteY3" fmla="*/ 135334 h 209686"/>
                      <a:gd name="connsiteX4" fmla="*/ 85033 w 161003"/>
                      <a:gd name="connsiteY4" fmla="*/ 75107 h 209686"/>
                      <a:gd name="connsiteX5" fmla="*/ 152408 w 161003"/>
                      <a:gd name="connsiteY5" fmla="*/ 0 h 209686"/>
                      <a:gd name="connsiteX0" fmla="*/ 152408 w 161003"/>
                      <a:gd name="connsiteY0" fmla="*/ 0 h 209686"/>
                      <a:gd name="connsiteX1" fmla="*/ 9452 w 161003"/>
                      <a:gd name="connsiteY1" fmla="*/ 205450 h 209686"/>
                      <a:gd name="connsiteX2" fmla="*/ 0 w 161003"/>
                      <a:gd name="connsiteY2" fmla="*/ 209686 h 209686"/>
                      <a:gd name="connsiteX3" fmla="*/ 4657 w 161003"/>
                      <a:gd name="connsiteY3" fmla="*/ 135334 h 209686"/>
                      <a:gd name="connsiteX4" fmla="*/ 87857 w 161003"/>
                      <a:gd name="connsiteY4" fmla="*/ 82251 h 209686"/>
                      <a:gd name="connsiteX5" fmla="*/ 152408 w 161003"/>
                      <a:gd name="connsiteY5" fmla="*/ 0 h 209686"/>
                      <a:gd name="connsiteX0" fmla="*/ 147751 w 156346"/>
                      <a:gd name="connsiteY0" fmla="*/ 0 h 205450"/>
                      <a:gd name="connsiteX1" fmla="*/ 4795 w 156346"/>
                      <a:gd name="connsiteY1" fmla="*/ 205450 h 205450"/>
                      <a:gd name="connsiteX2" fmla="*/ 0 w 156346"/>
                      <a:gd name="connsiteY2" fmla="*/ 135334 h 205450"/>
                      <a:gd name="connsiteX3" fmla="*/ 83200 w 156346"/>
                      <a:gd name="connsiteY3" fmla="*/ 82251 h 205450"/>
                      <a:gd name="connsiteX4" fmla="*/ 147751 w 156346"/>
                      <a:gd name="connsiteY4" fmla="*/ 0 h 205450"/>
                      <a:gd name="connsiteX0" fmla="*/ 148605 w 156752"/>
                      <a:gd name="connsiteY0" fmla="*/ 0 h 188781"/>
                      <a:gd name="connsiteX1" fmla="*/ 0 w 156752"/>
                      <a:gd name="connsiteY1" fmla="*/ 188781 h 188781"/>
                      <a:gd name="connsiteX2" fmla="*/ 854 w 156752"/>
                      <a:gd name="connsiteY2" fmla="*/ 135334 h 188781"/>
                      <a:gd name="connsiteX3" fmla="*/ 84054 w 156752"/>
                      <a:gd name="connsiteY3" fmla="*/ 82251 h 188781"/>
                      <a:gd name="connsiteX4" fmla="*/ 148605 w 156752"/>
                      <a:gd name="connsiteY4" fmla="*/ 0 h 188781"/>
                      <a:gd name="connsiteX0" fmla="*/ 148605 w 148605"/>
                      <a:gd name="connsiteY0" fmla="*/ 0 h 188781"/>
                      <a:gd name="connsiteX1" fmla="*/ 0 w 148605"/>
                      <a:gd name="connsiteY1" fmla="*/ 188781 h 188781"/>
                      <a:gd name="connsiteX2" fmla="*/ 854 w 148605"/>
                      <a:gd name="connsiteY2" fmla="*/ 135334 h 188781"/>
                      <a:gd name="connsiteX3" fmla="*/ 84054 w 148605"/>
                      <a:gd name="connsiteY3" fmla="*/ 82251 h 188781"/>
                      <a:gd name="connsiteX4" fmla="*/ 148605 w 148605"/>
                      <a:gd name="connsiteY4" fmla="*/ 0 h 188781"/>
                      <a:gd name="connsiteX0" fmla="*/ 148605 w 148605"/>
                      <a:gd name="connsiteY0" fmla="*/ 0 h 188781"/>
                      <a:gd name="connsiteX1" fmla="*/ 0 w 148605"/>
                      <a:gd name="connsiteY1" fmla="*/ 188781 h 188781"/>
                      <a:gd name="connsiteX2" fmla="*/ 854 w 148605"/>
                      <a:gd name="connsiteY2" fmla="*/ 135334 h 188781"/>
                      <a:gd name="connsiteX3" fmla="*/ 84054 w 148605"/>
                      <a:gd name="connsiteY3" fmla="*/ 82251 h 188781"/>
                      <a:gd name="connsiteX4" fmla="*/ 148605 w 148605"/>
                      <a:gd name="connsiteY4" fmla="*/ 0 h 188781"/>
                      <a:gd name="connsiteX0" fmla="*/ 151429 w 151429"/>
                      <a:gd name="connsiteY0" fmla="*/ 0 h 186400"/>
                      <a:gd name="connsiteX1" fmla="*/ 0 w 151429"/>
                      <a:gd name="connsiteY1" fmla="*/ 186400 h 186400"/>
                      <a:gd name="connsiteX2" fmla="*/ 854 w 151429"/>
                      <a:gd name="connsiteY2" fmla="*/ 132953 h 186400"/>
                      <a:gd name="connsiteX3" fmla="*/ 84054 w 151429"/>
                      <a:gd name="connsiteY3" fmla="*/ 79870 h 186400"/>
                      <a:gd name="connsiteX4" fmla="*/ 151429 w 151429"/>
                      <a:gd name="connsiteY4" fmla="*/ 0 h 1864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1429" h="186400">
                        <a:moveTo>
                          <a:pt x="151429" y="0"/>
                        </a:moveTo>
                        <a:cubicBezTo>
                          <a:pt x="150345" y="78261"/>
                          <a:pt x="89168" y="133779"/>
                          <a:pt x="0" y="186400"/>
                        </a:cubicBezTo>
                        <a:cubicBezTo>
                          <a:pt x="285" y="168584"/>
                          <a:pt x="569" y="150769"/>
                          <a:pt x="854" y="132953"/>
                        </a:cubicBezTo>
                        <a:lnTo>
                          <a:pt x="84054" y="79870"/>
                        </a:lnTo>
                        <a:cubicBezTo>
                          <a:pt x="113633" y="51040"/>
                          <a:pt x="136893" y="29985"/>
                          <a:pt x="15142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50" name="フリーフォーム: 図形 349">
                    <a:extLst>
                      <a:ext uri="{FF2B5EF4-FFF2-40B4-BE49-F238E27FC236}">
                        <a16:creationId xmlns:a16="http://schemas.microsoft.com/office/drawing/2014/main" id="{93A233D2-5908-4B56-8164-161474C448B0}"/>
                      </a:ext>
                    </a:extLst>
                  </p:cNvPr>
                  <p:cNvSpPr/>
                  <p:nvPr/>
                </p:nvSpPr>
                <p:spPr>
                  <a:xfrm>
                    <a:off x="3747168" y="2247479"/>
                    <a:ext cx="855968" cy="1292290"/>
                  </a:xfrm>
                  <a:custGeom>
                    <a:avLst/>
                    <a:gdLst>
                      <a:gd name="connsiteX0" fmla="*/ 321865 w 845522"/>
                      <a:gd name="connsiteY0" fmla="*/ 0 h 1292290"/>
                      <a:gd name="connsiteX1" fmla="*/ 523657 w 845522"/>
                      <a:gd name="connsiteY1" fmla="*/ 0 h 1292290"/>
                      <a:gd name="connsiteX2" fmla="*/ 845522 w 845522"/>
                      <a:gd name="connsiteY2" fmla="*/ 321865 h 1292290"/>
                      <a:gd name="connsiteX3" fmla="*/ 845522 w 845522"/>
                      <a:gd name="connsiteY3" fmla="*/ 1292290 h 1292290"/>
                      <a:gd name="connsiteX4" fmla="*/ 0 w 845522"/>
                      <a:gd name="connsiteY4" fmla="*/ 1292290 h 1292290"/>
                      <a:gd name="connsiteX5" fmla="*/ 0 w 845522"/>
                      <a:gd name="connsiteY5" fmla="*/ 538628 h 1292290"/>
                      <a:gd name="connsiteX6" fmla="*/ 220395 w 845522"/>
                      <a:gd name="connsiteY6" fmla="*/ 17902 h 1292290"/>
                      <a:gd name="connsiteX7" fmla="*/ 256998 w 845522"/>
                      <a:gd name="connsiteY7" fmla="*/ 6539 h 1292290"/>
                      <a:gd name="connsiteX8" fmla="*/ 321865 w 845522"/>
                      <a:gd name="connsiteY8" fmla="*/ 0 h 1292290"/>
                      <a:gd name="connsiteX0" fmla="*/ 321865 w 845522"/>
                      <a:gd name="connsiteY0" fmla="*/ 0 h 1292290"/>
                      <a:gd name="connsiteX1" fmla="*/ 523657 w 845522"/>
                      <a:gd name="connsiteY1" fmla="*/ 0 h 1292290"/>
                      <a:gd name="connsiteX2" fmla="*/ 845522 w 845522"/>
                      <a:gd name="connsiteY2" fmla="*/ 321865 h 1292290"/>
                      <a:gd name="connsiteX3" fmla="*/ 845522 w 845522"/>
                      <a:gd name="connsiteY3" fmla="*/ 1292290 h 1292290"/>
                      <a:gd name="connsiteX4" fmla="*/ 0 w 845522"/>
                      <a:gd name="connsiteY4" fmla="*/ 1292290 h 1292290"/>
                      <a:gd name="connsiteX5" fmla="*/ 0 w 845522"/>
                      <a:gd name="connsiteY5" fmla="*/ 538628 h 1292290"/>
                      <a:gd name="connsiteX6" fmla="*/ 198170 w 845522"/>
                      <a:gd name="connsiteY6" fmla="*/ 71877 h 1292290"/>
                      <a:gd name="connsiteX7" fmla="*/ 256998 w 845522"/>
                      <a:gd name="connsiteY7" fmla="*/ 6539 h 1292290"/>
                      <a:gd name="connsiteX8" fmla="*/ 321865 w 845522"/>
                      <a:gd name="connsiteY8" fmla="*/ 0 h 1292290"/>
                      <a:gd name="connsiteX0" fmla="*/ 321865 w 845522"/>
                      <a:gd name="connsiteY0" fmla="*/ 0 h 1292290"/>
                      <a:gd name="connsiteX1" fmla="*/ 523657 w 845522"/>
                      <a:gd name="connsiteY1" fmla="*/ 0 h 1292290"/>
                      <a:gd name="connsiteX2" fmla="*/ 845522 w 845522"/>
                      <a:gd name="connsiteY2" fmla="*/ 321865 h 1292290"/>
                      <a:gd name="connsiteX3" fmla="*/ 845522 w 845522"/>
                      <a:gd name="connsiteY3" fmla="*/ 1292290 h 1292290"/>
                      <a:gd name="connsiteX4" fmla="*/ 0 w 845522"/>
                      <a:gd name="connsiteY4" fmla="*/ 1292290 h 1292290"/>
                      <a:gd name="connsiteX5" fmla="*/ 0 w 845522"/>
                      <a:gd name="connsiteY5" fmla="*/ 538628 h 1292290"/>
                      <a:gd name="connsiteX6" fmla="*/ 198170 w 845522"/>
                      <a:gd name="connsiteY6" fmla="*/ 71877 h 1292290"/>
                      <a:gd name="connsiteX7" fmla="*/ 256998 w 845522"/>
                      <a:gd name="connsiteY7" fmla="*/ 22414 h 1292290"/>
                      <a:gd name="connsiteX8" fmla="*/ 321865 w 845522"/>
                      <a:gd name="connsiteY8" fmla="*/ 0 h 1292290"/>
                      <a:gd name="connsiteX0" fmla="*/ 321865 w 845522"/>
                      <a:gd name="connsiteY0" fmla="*/ 4 h 1292294"/>
                      <a:gd name="connsiteX1" fmla="*/ 523657 w 845522"/>
                      <a:gd name="connsiteY1" fmla="*/ 4 h 1292294"/>
                      <a:gd name="connsiteX2" fmla="*/ 845522 w 845522"/>
                      <a:gd name="connsiteY2" fmla="*/ 321869 h 1292294"/>
                      <a:gd name="connsiteX3" fmla="*/ 845522 w 845522"/>
                      <a:gd name="connsiteY3" fmla="*/ 1292294 h 1292294"/>
                      <a:gd name="connsiteX4" fmla="*/ 0 w 845522"/>
                      <a:gd name="connsiteY4" fmla="*/ 1292294 h 1292294"/>
                      <a:gd name="connsiteX5" fmla="*/ 0 w 845522"/>
                      <a:gd name="connsiteY5" fmla="*/ 538632 h 1292294"/>
                      <a:gd name="connsiteX6" fmla="*/ 198170 w 845522"/>
                      <a:gd name="connsiteY6" fmla="*/ 71881 h 1292294"/>
                      <a:gd name="connsiteX7" fmla="*/ 256998 w 845522"/>
                      <a:gd name="connsiteY7" fmla="*/ 22418 h 1292294"/>
                      <a:gd name="connsiteX8" fmla="*/ 321865 w 845522"/>
                      <a:gd name="connsiteY8" fmla="*/ 4 h 1292294"/>
                      <a:gd name="connsiteX0" fmla="*/ 321865 w 845522"/>
                      <a:gd name="connsiteY0" fmla="*/ 4 h 1292294"/>
                      <a:gd name="connsiteX1" fmla="*/ 523657 w 845522"/>
                      <a:gd name="connsiteY1" fmla="*/ 4 h 1292294"/>
                      <a:gd name="connsiteX2" fmla="*/ 845522 w 845522"/>
                      <a:gd name="connsiteY2" fmla="*/ 321869 h 1292294"/>
                      <a:gd name="connsiteX3" fmla="*/ 845522 w 845522"/>
                      <a:gd name="connsiteY3" fmla="*/ 1292294 h 1292294"/>
                      <a:gd name="connsiteX4" fmla="*/ 0 w 845522"/>
                      <a:gd name="connsiteY4" fmla="*/ 1292294 h 1292294"/>
                      <a:gd name="connsiteX5" fmla="*/ 0 w 845522"/>
                      <a:gd name="connsiteY5" fmla="*/ 538632 h 1292294"/>
                      <a:gd name="connsiteX6" fmla="*/ 198170 w 845522"/>
                      <a:gd name="connsiteY6" fmla="*/ 71881 h 1292294"/>
                      <a:gd name="connsiteX7" fmla="*/ 256998 w 845522"/>
                      <a:gd name="connsiteY7" fmla="*/ 22418 h 1292294"/>
                      <a:gd name="connsiteX8" fmla="*/ 321865 w 845522"/>
                      <a:gd name="connsiteY8" fmla="*/ 4 h 1292294"/>
                      <a:gd name="connsiteX0" fmla="*/ 321865 w 845522"/>
                      <a:gd name="connsiteY0" fmla="*/ 0 h 1292290"/>
                      <a:gd name="connsiteX1" fmla="*/ 523657 w 845522"/>
                      <a:gd name="connsiteY1" fmla="*/ 0 h 1292290"/>
                      <a:gd name="connsiteX2" fmla="*/ 845522 w 845522"/>
                      <a:gd name="connsiteY2" fmla="*/ 321865 h 1292290"/>
                      <a:gd name="connsiteX3" fmla="*/ 845522 w 845522"/>
                      <a:gd name="connsiteY3" fmla="*/ 1292290 h 1292290"/>
                      <a:gd name="connsiteX4" fmla="*/ 0 w 845522"/>
                      <a:gd name="connsiteY4" fmla="*/ 1292290 h 1292290"/>
                      <a:gd name="connsiteX5" fmla="*/ 0 w 845522"/>
                      <a:gd name="connsiteY5" fmla="*/ 538628 h 1292290"/>
                      <a:gd name="connsiteX6" fmla="*/ 198170 w 845522"/>
                      <a:gd name="connsiteY6" fmla="*/ 71877 h 1292290"/>
                      <a:gd name="connsiteX7" fmla="*/ 321865 w 845522"/>
                      <a:gd name="connsiteY7" fmla="*/ 0 h 1292290"/>
                      <a:gd name="connsiteX0" fmla="*/ 321865 w 845522"/>
                      <a:gd name="connsiteY0" fmla="*/ 0 h 1292290"/>
                      <a:gd name="connsiteX1" fmla="*/ 523657 w 845522"/>
                      <a:gd name="connsiteY1" fmla="*/ 0 h 1292290"/>
                      <a:gd name="connsiteX2" fmla="*/ 845522 w 845522"/>
                      <a:gd name="connsiteY2" fmla="*/ 321865 h 1292290"/>
                      <a:gd name="connsiteX3" fmla="*/ 845522 w 845522"/>
                      <a:gd name="connsiteY3" fmla="*/ 1292290 h 1292290"/>
                      <a:gd name="connsiteX4" fmla="*/ 0 w 845522"/>
                      <a:gd name="connsiteY4" fmla="*/ 1292290 h 1292290"/>
                      <a:gd name="connsiteX5" fmla="*/ 0 w 845522"/>
                      <a:gd name="connsiteY5" fmla="*/ 538628 h 1292290"/>
                      <a:gd name="connsiteX6" fmla="*/ 198170 w 845522"/>
                      <a:gd name="connsiteY6" fmla="*/ 71877 h 1292290"/>
                      <a:gd name="connsiteX7" fmla="*/ 321865 w 845522"/>
                      <a:gd name="connsiteY7" fmla="*/ 0 h 1292290"/>
                      <a:gd name="connsiteX0" fmla="*/ 321865 w 845522"/>
                      <a:gd name="connsiteY0" fmla="*/ 2148 h 1294438"/>
                      <a:gd name="connsiteX1" fmla="*/ 523657 w 845522"/>
                      <a:gd name="connsiteY1" fmla="*/ 2148 h 1294438"/>
                      <a:gd name="connsiteX2" fmla="*/ 845522 w 845522"/>
                      <a:gd name="connsiteY2" fmla="*/ 324013 h 1294438"/>
                      <a:gd name="connsiteX3" fmla="*/ 845522 w 845522"/>
                      <a:gd name="connsiteY3" fmla="*/ 1294438 h 1294438"/>
                      <a:gd name="connsiteX4" fmla="*/ 0 w 845522"/>
                      <a:gd name="connsiteY4" fmla="*/ 1294438 h 1294438"/>
                      <a:gd name="connsiteX5" fmla="*/ 0 w 845522"/>
                      <a:gd name="connsiteY5" fmla="*/ 540776 h 1294438"/>
                      <a:gd name="connsiteX6" fmla="*/ 198170 w 845522"/>
                      <a:gd name="connsiteY6" fmla="*/ 74025 h 1294438"/>
                      <a:gd name="connsiteX7" fmla="*/ 321865 w 845522"/>
                      <a:gd name="connsiteY7" fmla="*/ 2148 h 1294438"/>
                      <a:gd name="connsiteX0" fmla="*/ 321866 w 845523"/>
                      <a:gd name="connsiteY0" fmla="*/ 2148 h 1294438"/>
                      <a:gd name="connsiteX1" fmla="*/ 523658 w 845523"/>
                      <a:gd name="connsiteY1" fmla="*/ 2148 h 1294438"/>
                      <a:gd name="connsiteX2" fmla="*/ 845523 w 845523"/>
                      <a:gd name="connsiteY2" fmla="*/ 324013 h 1294438"/>
                      <a:gd name="connsiteX3" fmla="*/ 845523 w 845523"/>
                      <a:gd name="connsiteY3" fmla="*/ 1294438 h 1294438"/>
                      <a:gd name="connsiteX4" fmla="*/ 1 w 845523"/>
                      <a:gd name="connsiteY4" fmla="*/ 1294438 h 1294438"/>
                      <a:gd name="connsiteX5" fmla="*/ 1 w 845523"/>
                      <a:gd name="connsiteY5" fmla="*/ 540776 h 1294438"/>
                      <a:gd name="connsiteX6" fmla="*/ 198171 w 845523"/>
                      <a:gd name="connsiteY6" fmla="*/ 74025 h 1294438"/>
                      <a:gd name="connsiteX7" fmla="*/ 321866 w 845523"/>
                      <a:gd name="connsiteY7" fmla="*/ 2148 h 1294438"/>
                      <a:gd name="connsiteX0" fmla="*/ 321866 w 845523"/>
                      <a:gd name="connsiteY0" fmla="*/ 2148 h 1294438"/>
                      <a:gd name="connsiteX1" fmla="*/ 523658 w 845523"/>
                      <a:gd name="connsiteY1" fmla="*/ 2148 h 1294438"/>
                      <a:gd name="connsiteX2" fmla="*/ 845523 w 845523"/>
                      <a:gd name="connsiteY2" fmla="*/ 324013 h 1294438"/>
                      <a:gd name="connsiteX3" fmla="*/ 845523 w 845523"/>
                      <a:gd name="connsiteY3" fmla="*/ 1294438 h 1294438"/>
                      <a:gd name="connsiteX4" fmla="*/ 1 w 845523"/>
                      <a:gd name="connsiteY4" fmla="*/ 1294438 h 1294438"/>
                      <a:gd name="connsiteX5" fmla="*/ 1 w 845523"/>
                      <a:gd name="connsiteY5" fmla="*/ 540776 h 1294438"/>
                      <a:gd name="connsiteX6" fmla="*/ 198171 w 845523"/>
                      <a:gd name="connsiteY6" fmla="*/ 74025 h 1294438"/>
                      <a:gd name="connsiteX7" fmla="*/ 321866 w 845523"/>
                      <a:gd name="connsiteY7" fmla="*/ 2148 h 1294438"/>
                      <a:gd name="connsiteX0" fmla="*/ 333957 w 857614"/>
                      <a:gd name="connsiteY0" fmla="*/ 7911 h 1300201"/>
                      <a:gd name="connsiteX1" fmla="*/ 535749 w 857614"/>
                      <a:gd name="connsiteY1" fmla="*/ 7911 h 1300201"/>
                      <a:gd name="connsiteX2" fmla="*/ 857614 w 857614"/>
                      <a:gd name="connsiteY2" fmla="*/ 329776 h 1300201"/>
                      <a:gd name="connsiteX3" fmla="*/ 857614 w 857614"/>
                      <a:gd name="connsiteY3" fmla="*/ 1300201 h 1300201"/>
                      <a:gd name="connsiteX4" fmla="*/ 12092 w 857614"/>
                      <a:gd name="connsiteY4" fmla="*/ 1300201 h 1300201"/>
                      <a:gd name="connsiteX5" fmla="*/ 12092 w 857614"/>
                      <a:gd name="connsiteY5" fmla="*/ 546539 h 1300201"/>
                      <a:gd name="connsiteX6" fmla="*/ 175337 w 857614"/>
                      <a:gd name="connsiteY6" fmla="*/ 114713 h 1300201"/>
                      <a:gd name="connsiteX7" fmla="*/ 333957 w 857614"/>
                      <a:gd name="connsiteY7" fmla="*/ 7911 h 1300201"/>
                      <a:gd name="connsiteX0" fmla="*/ 333957 w 857614"/>
                      <a:gd name="connsiteY0" fmla="*/ 0 h 1292290"/>
                      <a:gd name="connsiteX1" fmla="*/ 535749 w 857614"/>
                      <a:gd name="connsiteY1" fmla="*/ 0 h 1292290"/>
                      <a:gd name="connsiteX2" fmla="*/ 857614 w 857614"/>
                      <a:gd name="connsiteY2" fmla="*/ 321865 h 1292290"/>
                      <a:gd name="connsiteX3" fmla="*/ 857614 w 857614"/>
                      <a:gd name="connsiteY3" fmla="*/ 1292290 h 1292290"/>
                      <a:gd name="connsiteX4" fmla="*/ 12092 w 857614"/>
                      <a:gd name="connsiteY4" fmla="*/ 1292290 h 1292290"/>
                      <a:gd name="connsiteX5" fmla="*/ 12092 w 857614"/>
                      <a:gd name="connsiteY5" fmla="*/ 538628 h 1292290"/>
                      <a:gd name="connsiteX6" fmla="*/ 175337 w 857614"/>
                      <a:gd name="connsiteY6" fmla="*/ 106802 h 1292290"/>
                      <a:gd name="connsiteX7" fmla="*/ 333957 w 857614"/>
                      <a:gd name="connsiteY7" fmla="*/ 0 h 1292290"/>
                      <a:gd name="connsiteX0" fmla="*/ 333252 w 856909"/>
                      <a:gd name="connsiteY0" fmla="*/ 10498 h 1302788"/>
                      <a:gd name="connsiteX1" fmla="*/ 535044 w 856909"/>
                      <a:gd name="connsiteY1" fmla="*/ 10498 h 1302788"/>
                      <a:gd name="connsiteX2" fmla="*/ 856909 w 856909"/>
                      <a:gd name="connsiteY2" fmla="*/ 332363 h 1302788"/>
                      <a:gd name="connsiteX3" fmla="*/ 856909 w 856909"/>
                      <a:gd name="connsiteY3" fmla="*/ 1302788 h 1302788"/>
                      <a:gd name="connsiteX4" fmla="*/ 11387 w 856909"/>
                      <a:gd name="connsiteY4" fmla="*/ 1302788 h 1302788"/>
                      <a:gd name="connsiteX5" fmla="*/ 11387 w 856909"/>
                      <a:gd name="connsiteY5" fmla="*/ 549126 h 1302788"/>
                      <a:gd name="connsiteX6" fmla="*/ 165107 w 856909"/>
                      <a:gd name="connsiteY6" fmla="*/ 152225 h 1302788"/>
                      <a:gd name="connsiteX7" fmla="*/ 333252 w 856909"/>
                      <a:gd name="connsiteY7" fmla="*/ 10498 h 1302788"/>
                      <a:gd name="connsiteX0" fmla="*/ 333252 w 856909"/>
                      <a:gd name="connsiteY0" fmla="*/ 0 h 1292290"/>
                      <a:gd name="connsiteX1" fmla="*/ 535044 w 856909"/>
                      <a:gd name="connsiteY1" fmla="*/ 0 h 1292290"/>
                      <a:gd name="connsiteX2" fmla="*/ 856909 w 856909"/>
                      <a:gd name="connsiteY2" fmla="*/ 321865 h 1292290"/>
                      <a:gd name="connsiteX3" fmla="*/ 856909 w 856909"/>
                      <a:gd name="connsiteY3" fmla="*/ 1292290 h 1292290"/>
                      <a:gd name="connsiteX4" fmla="*/ 11387 w 856909"/>
                      <a:gd name="connsiteY4" fmla="*/ 1292290 h 1292290"/>
                      <a:gd name="connsiteX5" fmla="*/ 11387 w 856909"/>
                      <a:gd name="connsiteY5" fmla="*/ 538628 h 1292290"/>
                      <a:gd name="connsiteX6" fmla="*/ 165107 w 856909"/>
                      <a:gd name="connsiteY6" fmla="*/ 141727 h 1292290"/>
                      <a:gd name="connsiteX7" fmla="*/ 333252 w 856909"/>
                      <a:gd name="connsiteY7" fmla="*/ 0 h 1292290"/>
                      <a:gd name="connsiteX0" fmla="*/ 332311 w 855968"/>
                      <a:gd name="connsiteY0" fmla="*/ 10733 h 1303023"/>
                      <a:gd name="connsiteX1" fmla="*/ 534103 w 855968"/>
                      <a:gd name="connsiteY1" fmla="*/ 10733 h 1303023"/>
                      <a:gd name="connsiteX2" fmla="*/ 855968 w 855968"/>
                      <a:gd name="connsiteY2" fmla="*/ 332598 h 1303023"/>
                      <a:gd name="connsiteX3" fmla="*/ 855968 w 855968"/>
                      <a:gd name="connsiteY3" fmla="*/ 1303023 h 1303023"/>
                      <a:gd name="connsiteX4" fmla="*/ 10446 w 855968"/>
                      <a:gd name="connsiteY4" fmla="*/ 1303023 h 1303023"/>
                      <a:gd name="connsiteX5" fmla="*/ 10446 w 855968"/>
                      <a:gd name="connsiteY5" fmla="*/ 549361 h 1303023"/>
                      <a:gd name="connsiteX6" fmla="*/ 151466 w 855968"/>
                      <a:gd name="connsiteY6" fmla="*/ 155635 h 1303023"/>
                      <a:gd name="connsiteX7" fmla="*/ 332311 w 855968"/>
                      <a:gd name="connsiteY7" fmla="*/ 10733 h 1303023"/>
                      <a:gd name="connsiteX0" fmla="*/ 306911 w 855968"/>
                      <a:gd name="connsiteY0" fmla="*/ 15413 h 1295003"/>
                      <a:gd name="connsiteX1" fmla="*/ 534103 w 855968"/>
                      <a:gd name="connsiteY1" fmla="*/ 2713 h 1295003"/>
                      <a:gd name="connsiteX2" fmla="*/ 855968 w 855968"/>
                      <a:gd name="connsiteY2" fmla="*/ 324578 h 1295003"/>
                      <a:gd name="connsiteX3" fmla="*/ 855968 w 855968"/>
                      <a:gd name="connsiteY3" fmla="*/ 1295003 h 1295003"/>
                      <a:gd name="connsiteX4" fmla="*/ 10446 w 855968"/>
                      <a:gd name="connsiteY4" fmla="*/ 1295003 h 1295003"/>
                      <a:gd name="connsiteX5" fmla="*/ 10446 w 855968"/>
                      <a:gd name="connsiteY5" fmla="*/ 541341 h 1295003"/>
                      <a:gd name="connsiteX6" fmla="*/ 151466 w 855968"/>
                      <a:gd name="connsiteY6" fmla="*/ 147615 h 1295003"/>
                      <a:gd name="connsiteX7" fmla="*/ 306911 w 855968"/>
                      <a:gd name="connsiteY7" fmla="*/ 15413 h 1295003"/>
                      <a:gd name="connsiteX0" fmla="*/ 306911 w 855968"/>
                      <a:gd name="connsiteY0" fmla="*/ 12700 h 1292290"/>
                      <a:gd name="connsiteX1" fmla="*/ 534103 w 855968"/>
                      <a:gd name="connsiteY1" fmla="*/ 0 h 1292290"/>
                      <a:gd name="connsiteX2" fmla="*/ 855968 w 855968"/>
                      <a:gd name="connsiteY2" fmla="*/ 321865 h 1292290"/>
                      <a:gd name="connsiteX3" fmla="*/ 855968 w 855968"/>
                      <a:gd name="connsiteY3" fmla="*/ 1292290 h 1292290"/>
                      <a:gd name="connsiteX4" fmla="*/ 10446 w 855968"/>
                      <a:gd name="connsiteY4" fmla="*/ 1292290 h 1292290"/>
                      <a:gd name="connsiteX5" fmla="*/ 10446 w 855968"/>
                      <a:gd name="connsiteY5" fmla="*/ 538628 h 1292290"/>
                      <a:gd name="connsiteX6" fmla="*/ 151466 w 855968"/>
                      <a:gd name="connsiteY6" fmla="*/ 144902 h 1292290"/>
                      <a:gd name="connsiteX7" fmla="*/ 306911 w 855968"/>
                      <a:gd name="connsiteY7" fmla="*/ 12700 h 1292290"/>
                      <a:gd name="connsiteX0" fmla="*/ 306911 w 855968"/>
                      <a:gd name="connsiteY0" fmla="*/ 12700 h 1292290"/>
                      <a:gd name="connsiteX1" fmla="*/ 534103 w 855968"/>
                      <a:gd name="connsiteY1" fmla="*/ 0 h 1292290"/>
                      <a:gd name="connsiteX2" fmla="*/ 855968 w 855968"/>
                      <a:gd name="connsiteY2" fmla="*/ 321865 h 1292290"/>
                      <a:gd name="connsiteX3" fmla="*/ 855968 w 855968"/>
                      <a:gd name="connsiteY3" fmla="*/ 1292290 h 1292290"/>
                      <a:gd name="connsiteX4" fmla="*/ 10446 w 855968"/>
                      <a:gd name="connsiteY4" fmla="*/ 1292290 h 1292290"/>
                      <a:gd name="connsiteX5" fmla="*/ 10446 w 855968"/>
                      <a:gd name="connsiteY5" fmla="*/ 538628 h 1292290"/>
                      <a:gd name="connsiteX6" fmla="*/ 151466 w 855968"/>
                      <a:gd name="connsiteY6" fmla="*/ 144902 h 1292290"/>
                      <a:gd name="connsiteX7" fmla="*/ 306911 w 855968"/>
                      <a:gd name="connsiteY7" fmla="*/ 12700 h 1292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55968" h="1292290">
                        <a:moveTo>
                          <a:pt x="306911" y="12700"/>
                        </a:moveTo>
                        <a:lnTo>
                          <a:pt x="534103" y="0"/>
                        </a:lnTo>
                        <a:cubicBezTo>
                          <a:pt x="711864" y="0"/>
                          <a:pt x="855968" y="144104"/>
                          <a:pt x="855968" y="321865"/>
                        </a:cubicBezTo>
                        <a:lnTo>
                          <a:pt x="855968" y="1292290"/>
                        </a:lnTo>
                        <a:lnTo>
                          <a:pt x="10446" y="1292290"/>
                        </a:lnTo>
                        <a:cubicBezTo>
                          <a:pt x="10446" y="1041069"/>
                          <a:pt x="-13057" y="729859"/>
                          <a:pt x="10446" y="538628"/>
                        </a:cubicBezTo>
                        <a:cubicBezTo>
                          <a:pt x="33949" y="347397"/>
                          <a:pt x="92530" y="226207"/>
                          <a:pt x="151466" y="144902"/>
                        </a:cubicBezTo>
                        <a:cubicBezTo>
                          <a:pt x="210402" y="63597"/>
                          <a:pt x="243138" y="36850"/>
                          <a:pt x="306911" y="1270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51" name="四角形: 上の 2 つの角を丸める 350">
                    <a:extLst>
                      <a:ext uri="{FF2B5EF4-FFF2-40B4-BE49-F238E27FC236}">
                        <a16:creationId xmlns:a16="http://schemas.microsoft.com/office/drawing/2014/main" id="{0E709AD1-4925-4079-BE9C-65BD2F9CEF80}"/>
                      </a:ext>
                    </a:extLst>
                  </p:cNvPr>
                  <p:cNvSpPr/>
                  <p:nvPr/>
                </p:nvSpPr>
                <p:spPr>
                  <a:xfrm>
                    <a:off x="4043375" y="2401161"/>
                    <a:ext cx="202762" cy="1143856"/>
                  </a:xfrm>
                  <a:prstGeom prst="round2SameRect">
                    <a:avLst>
                      <a:gd name="adj1" fmla="val 40288"/>
                      <a:gd name="adj2" fmla="val 0"/>
                    </a:avLst>
                  </a:prstGeom>
                  <a:solidFill>
                    <a:srgbClr val="000000">
                      <a:alpha val="3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2" name="フリーフォーム: 図形 351">
                    <a:extLst>
                      <a:ext uri="{FF2B5EF4-FFF2-40B4-BE49-F238E27FC236}">
                        <a16:creationId xmlns:a16="http://schemas.microsoft.com/office/drawing/2014/main" id="{1E35E62A-69B9-4F1C-B41F-6E1FD321FA32}"/>
                      </a:ext>
                    </a:extLst>
                  </p:cNvPr>
                  <p:cNvSpPr/>
                  <p:nvPr/>
                </p:nvSpPr>
                <p:spPr>
                  <a:xfrm flipH="1">
                    <a:off x="4089531" y="2329179"/>
                    <a:ext cx="367416" cy="1210589"/>
                  </a:xfrm>
                  <a:custGeom>
                    <a:avLst/>
                    <a:gdLst>
                      <a:gd name="connsiteX0" fmla="*/ 42070 w 328822"/>
                      <a:gd name="connsiteY0" fmla="*/ 0 h 947738"/>
                      <a:gd name="connsiteX1" fmla="*/ 286752 w 328822"/>
                      <a:gd name="connsiteY1" fmla="*/ 0 h 947738"/>
                      <a:gd name="connsiteX2" fmla="*/ 315902 w 328822"/>
                      <a:gd name="connsiteY2" fmla="*/ 43235 h 947738"/>
                      <a:gd name="connsiteX3" fmla="*/ 328822 w 328822"/>
                      <a:gd name="connsiteY3" fmla="*/ 107231 h 947738"/>
                      <a:gd name="connsiteX4" fmla="*/ 328822 w 328822"/>
                      <a:gd name="connsiteY4" fmla="*/ 947738 h 947738"/>
                      <a:gd name="connsiteX5" fmla="*/ 0 w 328822"/>
                      <a:gd name="connsiteY5" fmla="*/ 947738 h 947738"/>
                      <a:gd name="connsiteX6" fmla="*/ 0 w 328822"/>
                      <a:gd name="connsiteY6" fmla="*/ 107231 h 947738"/>
                      <a:gd name="connsiteX7" fmla="*/ 12920 w 328822"/>
                      <a:gd name="connsiteY7" fmla="*/ 43235 h 947738"/>
                      <a:gd name="connsiteX0" fmla="*/ 315902 w 407342"/>
                      <a:gd name="connsiteY0" fmla="*/ 43235 h 947738"/>
                      <a:gd name="connsiteX1" fmla="*/ 328822 w 407342"/>
                      <a:gd name="connsiteY1" fmla="*/ 107231 h 947738"/>
                      <a:gd name="connsiteX2" fmla="*/ 328822 w 407342"/>
                      <a:gd name="connsiteY2" fmla="*/ 947738 h 947738"/>
                      <a:gd name="connsiteX3" fmla="*/ 0 w 407342"/>
                      <a:gd name="connsiteY3" fmla="*/ 947738 h 947738"/>
                      <a:gd name="connsiteX4" fmla="*/ 0 w 407342"/>
                      <a:gd name="connsiteY4" fmla="*/ 107231 h 947738"/>
                      <a:gd name="connsiteX5" fmla="*/ 12920 w 407342"/>
                      <a:gd name="connsiteY5" fmla="*/ 43235 h 947738"/>
                      <a:gd name="connsiteX6" fmla="*/ 42070 w 407342"/>
                      <a:gd name="connsiteY6" fmla="*/ 0 h 947738"/>
                      <a:gd name="connsiteX7" fmla="*/ 286752 w 407342"/>
                      <a:gd name="connsiteY7" fmla="*/ 0 h 947738"/>
                      <a:gd name="connsiteX8" fmla="*/ 407342 w 407342"/>
                      <a:gd name="connsiteY8" fmla="*/ 134675 h 947738"/>
                      <a:gd name="connsiteX0" fmla="*/ 315902 w 328822"/>
                      <a:gd name="connsiteY0" fmla="*/ 43235 h 947738"/>
                      <a:gd name="connsiteX1" fmla="*/ 328822 w 328822"/>
                      <a:gd name="connsiteY1" fmla="*/ 107231 h 947738"/>
                      <a:gd name="connsiteX2" fmla="*/ 328822 w 328822"/>
                      <a:gd name="connsiteY2" fmla="*/ 947738 h 947738"/>
                      <a:gd name="connsiteX3" fmla="*/ 0 w 328822"/>
                      <a:gd name="connsiteY3" fmla="*/ 947738 h 947738"/>
                      <a:gd name="connsiteX4" fmla="*/ 0 w 328822"/>
                      <a:gd name="connsiteY4" fmla="*/ 107231 h 947738"/>
                      <a:gd name="connsiteX5" fmla="*/ 12920 w 328822"/>
                      <a:gd name="connsiteY5" fmla="*/ 43235 h 947738"/>
                      <a:gd name="connsiteX6" fmla="*/ 42070 w 328822"/>
                      <a:gd name="connsiteY6" fmla="*/ 0 h 947738"/>
                      <a:gd name="connsiteX7" fmla="*/ 286752 w 328822"/>
                      <a:gd name="connsiteY7" fmla="*/ 0 h 947738"/>
                      <a:gd name="connsiteX0" fmla="*/ 315902 w 328822"/>
                      <a:gd name="connsiteY0" fmla="*/ 43235 h 947738"/>
                      <a:gd name="connsiteX1" fmla="*/ 328822 w 328822"/>
                      <a:gd name="connsiteY1" fmla="*/ 107231 h 947738"/>
                      <a:gd name="connsiteX2" fmla="*/ 328822 w 328822"/>
                      <a:gd name="connsiteY2" fmla="*/ 947738 h 947738"/>
                      <a:gd name="connsiteX3" fmla="*/ 0 w 328822"/>
                      <a:gd name="connsiteY3" fmla="*/ 947738 h 947738"/>
                      <a:gd name="connsiteX4" fmla="*/ 0 w 328822"/>
                      <a:gd name="connsiteY4" fmla="*/ 107231 h 947738"/>
                      <a:gd name="connsiteX5" fmla="*/ 12920 w 328822"/>
                      <a:gd name="connsiteY5" fmla="*/ 43235 h 947738"/>
                      <a:gd name="connsiteX6" fmla="*/ 42070 w 328822"/>
                      <a:gd name="connsiteY6" fmla="*/ 0 h 947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28822" h="947738">
                        <a:moveTo>
                          <a:pt x="315902" y="43235"/>
                        </a:moveTo>
                        <a:cubicBezTo>
                          <a:pt x="324222" y="62905"/>
                          <a:pt x="328822" y="84531"/>
                          <a:pt x="328822" y="107231"/>
                        </a:cubicBezTo>
                        <a:lnTo>
                          <a:pt x="328822" y="947738"/>
                        </a:lnTo>
                        <a:lnTo>
                          <a:pt x="0" y="947738"/>
                        </a:lnTo>
                        <a:lnTo>
                          <a:pt x="0" y="107231"/>
                        </a:lnTo>
                        <a:cubicBezTo>
                          <a:pt x="0" y="84531"/>
                          <a:pt x="4601" y="62905"/>
                          <a:pt x="12920" y="43235"/>
                        </a:cubicBezTo>
                        <a:lnTo>
                          <a:pt x="42070" y="0"/>
                        </a:lnTo>
                      </a:path>
                    </a:pathLst>
                  </a:custGeom>
                  <a:solidFill>
                    <a:schemeClr val="accent4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53" name="四角形: 上の 2 つの角を丸める 352">
                    <a:extLst>
                      <a:ext uri="{FF2B5EF4-FFF2-40B4-BE49-F238E27FC236}">
                        <a16:creationId xmlns:a16="http://schemas.microsoft.com/office/drawing/2014/main" id="{04D1D0DF-5731-4E64-A02C-E048532F818C}"/>
                      </a:ext>
                    </a:extLst>
                  </p:cNvPr>
                  <p:cNvSpPr/>
                  <p:nvPr/>
                </p:nvSpPr>
                <p:spPr>
                  <a:xfrm>
                    <a:off x="3823880" y="2640843"/>
                    <a:ext cx="122403" cy="294947"/>
                  </a:xfrm>
                  <a:prstGeom prst="round2SameRect">
                    <a:avLst>
                      <a:gd name="adj1" fmla="val 0"/>
                      <a:gd name="adj2" fmla="val 27536"/>
                    </a:avLst>
                  </a:prstGeom>
                  <a:solidFill>
                    <a:schemeClr val="accent4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54" name="フリーフォーム: 図形 353">
                    <a:extLst>
                      <a:ext uri="{FF2B5EF4-FFF2-40B4-BE49-F238E27FC236}">
                        <a16:creationId xmlns:a16="http://schemas.microsoft.com/office/drawing/2014/main" id="{75B351CD-1DFC-4B59-942E-8D0DBCD4B39D}"/>
                      </a:ext>
                    </a:extLst>
                  </p:cNvPr>
                  <p:cNvSpPr/>
                  <p:nvPr/>
                </p:nvSpPr>
                <p:spPr>
                  <a:xfrm>
                    <a:off x="3914032" y="2247900"/>
                    <a:ext cx="279349" cy="242689"/>
                  </a:xfrm>
                  <a:custGeom>
                    <a:avLst/>
                    <a:gdLst>
                      <a:gd name="connsiteX0" fmla="*/ 236873 w 236873"/>
                      <a:gd name="connsiteY0" fmla="*/ 0 h 248144"/>
                      <a:gd name="connsiteX1" fmla="*/ 25613 w 236873"/>
                      <a:gd name="connsiteY1" fmla="*/ 248144 h 248144"/>
                      <a:gd name="connsiteX2" fmla="*/ 0 w 236873"/>
                      <a:gd name="connsiteY2" fmla="*/ 108722 h 248144"/>
                      <a:gd name="connsiteX3" fmla="*/ 17343 w 236873"/>
                      <a:gd name="connsiteY3" fmla="*/ 86469 h 248144"/>
                      <a:gd name="connsiteX4" fmla="*/ 132604 w 236873"/>
                      <a:gd name="connsiteY4" fmla="*/ 5828 h 248144"/>
                      <a:gd name="connsiteX0" fmla="*/ 236873 w 236873"/>
                      <a:gd name="connsiteY0" fmla="*/ 0 h 236540"/>
                      <a:gd name="connsiteX1" fmla="*/ 63977 w 236873"/>
                      <a:gd name="connsiteY1" fmla="*/ 236540 h 236540"/>
                      <a:gd name="connsiteX2" fmla="*/ 0 w 236873"/>
                      <a:gd name="connsiteY2" fmla="*/ 108722 h 236540"/>
                      <a:gd name="connsiteX3" fmla="*/ 17343 w 236873"/>
                      <a:gd name="connsiteY3" fmla="*/ 86469 h 236540"/>
                      <a:gd name="connsiteX4" fmla="*/ 132604 w 236873"/>
                      <a:gd name="connsiteY4" fmla="*/ 5828 h 236540"/>
                      <a:gd name="connsiteX5" fmla="*/ 236873 w 236873"/>
                      <a:gd name="connsiteY5" fmla="*/ 0 h 236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36873" h="236540">
                        <a:moveTo>
                          <a:pt x="236873" y="0"/>
                        </a:moveTo>
                        <a:lnTo>
                          <a:pt x="63977" y="236540"/>
                        </a:lnTo>
                        <a:lnTo>
                          <a:pt x="0" y="108722"/>
                        </a:lnTo>
                        <a:lnTo>
                          <a:pt x="17343" y="86469"/>
                        </a:lnTo>
                        <a:cubicBezTo>
                          <a:pt x="54403" y="43514"/>
                          <a:pt x="84774" y="23941"/>
                          <a:pt x="132604" y="5828"/>
                        </a:cubicBezTo>
                        <a:lnTo>
                          <a:pt x="236873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55" name="楕円 354">
                    <a:extLst>
                      <a:ext uri="{FF2B5EF4-FFF2-40B4-BE49-F238E27FC236}">
                        <a16:creationId xmlns:a16="http://schemas.microsoft.com/office/drawing/2014/main" id="{1EABF899-B223-4C14-9519-AD73B3CF34F3}"/>
                      </a:ext>
                    </a:extLst>
                  </p:cNvPr>
                  <p:cNvSpPr/>
                  <p:nvPr/>
                </p:nvSpPr>
                <p:spPr>
                  <a:xfrm rot="1384998">
                    <a:off x="3859999" y="2381175"/>
                    <a:ext cx="45719" cy="71425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6" name="フリーフォーム: 図形 355">
                    <a:extLst>
                      <a:ext uri="{FF2B5EF4-FFF2-40B4-BE49-F238E27FC236}">
                        <a16:creationId xmlns:a16="http://schemas.microsoft.com/office/drawing/2014/main" id="{3E557723-07D0-4890-B688-48EDAB871523}"/>
                      </a:ext>
                    </a:extLst>
                  </p:cNvPr>
                  <p:cNvSpPr/>
                  <p:nvPr/>
                </p:nvSpPr>
                <p:spPr>
                  <a:xfrm>
                    <a:off x="3537863" y="927573"/>
                    <a:ext cx="1143511" cy="1217128"/>
                  </a:xfrm>
                  <a:custGeom>
                    <a:avLst/>
                    <a:gdLst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5859 w 1143476"/>
                      <a:gd name="connsiteY8" fmla="*/ 981871 h 1200881"/>
                      <a:gd name="connsiteX9" fmla="*/ 94841 w 1143476"/>
                      <a:gd name="connsiteY9" fmla="*/ 974079 h 1200881"/>
                      <a:gd name="connsiteX10" fmla="*/ 88720 w 1143476"/>
                      <a:gd name="connsiteY10" fmla="*/ 889406 h 1200881"/>
                      <a:gd name="connsiteX11" fmla="*/ 936 w 1143476"/>
                      <a:gd name="connsiteY11" fmla="*/ 840342 h 1200881"/>
                      <a:gd name="connsiteX12" fmla="*/ 92759 w 1143476"/>
                      <a:gd name="connsiteY12" fmla="*/ 652895 h 1200881"/>
                      <a:gd name="connsiteX13" fmla="*/ 68115 w 1143476"/>
                      <a:gd name="connsiteY13" fmla="*/ 518506 h 1200881"/>
                      <a:gd name="connsiteX14" fmla="*/ 63638 w 1143476"/>
                      <a:gd name="connsiteY14" fmla="*/ 393761 h 1200881"/>
                      <a:gd name="connsiteX15" fmla="*/ 633178 w 1143476"/>
                      <a:gd name="connsiteY15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5859 w 1143476"/>
                      <a:gd name="connsiteY8" fmla="*/ 981871 h 1200881"/>
                      <a:gd name="connsiteX9" fmla="*/ 94841 w 1143476"/>
                      <a:gd name="connsiteY9" fmla="*/ 974079 h 1200881"/>
                      <a:gd name="connsiteX10" fmla="*/ 88720 w 1143476"/>
                      <a:gd name="connsiteY10" fmla="*/ 889406 h 1200881"/>
                      <a:gd name="connsiteX11" fmla="*/ 936 w 1143476"/>
                      <a:gd name="connsiteY11" fmla="*/ 840342 h 1200881"/>
                      <a:gd name="connsiteX12" fmla="*/ 92759 w 1143476"/>
                      <a:gd name="connsiteY12" fmla="*/ 652895 h 1200881"/>
                      <a:gd name="connsiteX13" fmla="*/ 68115 w 1143476"/>
                      <a:gd name="connsiteY13" fmla="*/ 518506 h 1200881"/>
                      <a:gd name="connsiteX14" fmla="*/ 63638 w 1143476"/>
                      <a:gd name="connsiteY14" fmla="*/ 393761 h 1200881"/>
                      <a:gd name="connsiteX15" fmla="*/ 633178 w 1143476"/>
                      <a:gd name="connsiteY15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998540 h 1200881"/>
                      <a:gd name="connsiteX9" fmla="*/ 94841 w 1143476"/>
                      <a:gd name="connsiteY9" fmla="*/ 974079 h 1200881"/>
                      <a:gd name="connsiteX10" fmla="*/ 88720 w 1143476"/>
                      <a:gd name="connsiteY10" fmla="*/ 889406 h 1200881"/>
                      <a:gd name="connsiteX11" fmla="*/ 936 w 1143476"/>
                      <a:gd name="connsiteY11" fmla="*/ 840342 h 1200881"/>
                      <a:gd name="connsiteX12" fmla="*/ 92759 w 1143476"/>
                      <a:gd name="connsiteY12" fmla="*/ 652895 h 1200881"/>
                      <a:gd name="connsiteX13" fmla="*/ 68115 w 1143476"/>
                      <a:gd name="connsiteY13" fmla="*/ 518506 h 1200881"/>
                      <a:gd name="connsiteX14" fmla="*/ 63638 w 1143476"/>
                      <a:gd name="connsiteY14" fmla="*/ 393761 h 1200881"/>
                      <a:gd name="connsiteX15" fmla="*/ 633178 w 1143476"/>
                      <a:gd name="connsiteY15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998540 h 1200881"/>
                      <a:gd name="connsiteX9" fmla="*/ 92460 w 1143476"/>
                      <a:gd name="connsiteY9" fmla="*/ 969317 h 1200881"/>
                      <a:gd name="connsiteX10" fmla="*/ 88720 w 1143476"/>
                      <a:gd name="connsiteY10" fmla="*/ 889406 h 1200881"/>
                      <a:gd name="connsiteX11" fmla="*/ 936 w 1143476"/>
                      <a:gd name="connsiteY11" fmla="*/ 840342 h 1200881"/>
                      <a:gd name="connsiteX12" fmla="*/ 92759 w 1143476"/>
                      <a:gd name="connsiteY12" fmla="*/ 652895 h 1200881"/>
                      <a:gd name="connsiteX13" fmla="*/ 68115 w 1143476"/>
                      <a:gd name="connsiteY13" fmla="*/ 518506 h 1200881"/>
                      <a:gd name="connsiteX14" fmla="*/ 63638 w 1143476"/>
                      <a:gd name="connsiteY14" fmla="*/ 393761 h 1200881"/>
                      <a:gd name="connsiteX15" fmla="*/ 633178 w 1143476"/>
                      <a:gd name="connsiteY15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998540 h 1200881"/>
                      <a:gd name="connsiteX9" fmla="*/ 92460 w 1143476"/>
                      <a:gd name="connsiteY9" fmla="*/ 955029 h 1200881"/>
                      <a:gd name="connsiteX10" fmla="*/ 88720 w 1143476"/>
                      <a:gd name="connsiteY10" fmla="*/ 889406 h 1200881"/>
                      <a:gd name="connsiteX11" fmla="*/ 936 w 1143476"/>
                      <a:gd name="connsiteY11" fmla="*/ 840342 h 1200881"/>
                      <a:gd name="connsiteX12" fmla="*/ 92759 w 1143476"/>
                      <a:gd name="connsiteY12" fmla="*/ 652895 h 1200881"/>
                      <a:gd name="connsiteX13" fmla="*/ 68115 w 1143476"/>
                      <a:gd name="connsiteY13" fmla="*/ 518506 h 1200881"/>
                      <a:gd name="connsiteX14" fmla="*/ 63638 w 1143476"/>
                      <a:gd name="connsiteY14" fmla="*/ 393761 h 1200881"/>
                      <a:gd name="connsiteX15" fmla="*/ 633178 w 1143476"/>
                      <a:gd name="connsiteY15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998540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1012828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1012828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2417 w 1143476"/>
                      <a:gd name="connsiteY6" fmla="*/ 984828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1012828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2417 w 1143476"/>
                      <a:gd name="connsiteY6" fmla="*/ 984828 h 1200881"/>
                      <a:gd name="connsiteX7" fmla="*/ 189105 w 1143476"/>
                      <a:gd name="connsiteY7" fmla="*/ 986958 h 1200881"/>
                      <a:gd name="connsiteX8" fmla="*/ 88715 w 1143476"/>
                      <a:gd name="connsiteY8" fmla="*/ 993778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2417 w 1143476"/>
                      <a:gd name="connsiteY6" fmla="*/ 984828 h 1200881"/>
                      <a:gd name="connsiteX7" fmla="*/ 189105 w 1143476"/>
                      <a:gd name="connsiteY7" fmla="*/ 986958 h 1200881"/>
                      <a:gd name="connsiteX8" fmla="*/ 88715 w 1143476"/>
                      <a:gd name="connsiteY8" fmla="*/ 993778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2417 w 1143476"/>
                      <a:gd name="connsiteY6" fmla="*/ 984828 h 1200881"/>
                      <a:gd name="connsiteX7" fmla="*/ 189105 w 1143476"/>
                      <a:gd name="connsiteY7" fmla="*/ 986958 h 1200881"/>
                      <a:gd name="connsiteX8" fmla="*/ 93478 w 1143476"/>
                      <a:gd name="connsiteY8" fmla="*/ 979490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0036 w 1143476"/>
                      <a:gd name="connsiteY6" fmla="*/ 994353 h 1200881"/>
                      <a:gd name="connsiteX7" fmla="*/ 189105 w 1143476"/>
                      <a:gd name="connsiteY7" fmla="*/ 986958 h 1200881"/>
                      <a:gd name="connsiteX8" fmla="*/ 93478 w 1143476"/>
                      <a:gd name="connsiteY8" fmla="*/ 979490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0036 w 1143476"/>
                      <a:gd name="connsiteY6" fmla="*/ 994353 h 1200881"/>
                      <a:gd name="connsiteX7" fmla="*/ 189105 w 1143476"/>
                      <a:gd name="connsiteY7" fmla="*/ 986958 h 1200881"/>
                      <a:gd name="connsiteX8" fmla="*/ 93478 w 1143476"/>
                      <a:gd name="connsiteY8" fmla="*/ 979490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9561 w 1143476"/>
                      <a:gd name="connsiteY6" fmla="*/ 1006259 h 1200881"/>
                      <a:gd name="connsiteX7" fmla="*/ 189105 w 1143476"/>
                      <a:gd name="connsiteY7" fmla="*/ 986958 h 1200881"/>
                      <a:gd name="connsiteX8" fmla="*/ 93478 w 1143476"/>
                      <a:gd name="connsiteY8" fmla="*/ 979490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9561 w 1143476"/>
                      <a:gd name="connsiteY6" fmla="*/ 1006259 h 1200881"/>
                      <a:gd name="connsiteX7" fmla="*/ 165293 w 1143476"/>
                      <a:gd name="connsiteY7" fmla="*/ 986958 h 1200881"/>
                      <a:gd name="connsiteX8" fmla="*/ 93478 w 1143476"/>
                      <a:gd name="connsiteY8" fmla="*/ 979490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99810 w 1143476"/>
                      <a:gd name="connsiteY0" fmla="*/ 973093 h 1200881"/>
                      <a:gd name="connsiteX1" fmla="*/ 239030 w 1143476"/>
                      <a:gd name="connsiteY1" fmla="*/ 1198218 h 1200881"/>
                      <a:gd name="connsiteX2" fmla="*/ 103622 w 1143476"/>
                      <a:gd name="connsiteY2" fmla="*/ 1041297 h 1200881"/>
                      <a:gd name="connsiteX3" fmla="*/ 99561 w 1143476"/>
                      <a:gd name="connsiteY3" fmla="*/ 1006259 h 1200881"/>
                      <a:gd name="connsiteX4" fmla="*/ 165293 w 1143476"/>
                      <a:gd name="connsiteY4" fmla="*/ 986958 h 1200881"/>
                      <a:gd name="connsiteX5" fmla="*/ 93478 w 1143476"/>
                      <a:gd name="connsiteY5" fmla="*/ 979490 h 1200881"/>
                      <a:gd name="connsiteX6" fmla="*/ 88720 w 1143476"/>
                      <a:gd name="connsiteY6" fmla="*/ 889406 h 1200881"/>
                      <a:gd name="connsiteX7" fmla="*/ 936 w 1143476"/>
                      <a:gd name="connsiteY7" fmla="*/ 840342 h 1200881"/>
                      <a:gd name="connsiteX8" fmla="*/ 92759 w 1143476"/>
                      <a:gd name="connsiteY8" fmla="*/ 652895 h 1200881"/>
                      <a:gd name="connsiteX9" fmla="*/ 68115 w 1143476"/>
                      <a:gd name="connsiteY9" fmla="*/ 518506 h 1200881"/>
                      <a:gd name="connsiteX10" fmla="*/ 63638 w 1143476"/>
                      <a:gd name="connsiteY10" fmla="*/ 393761 h 1200881"/>
                      <a:gd name="connsiteX11" fmla="*/ 633178 w 1143476"/>
                      <a:gd name="connsiteY11" fmla="*/ 0 h 1200881"/>
                      <a:gd name="connsiteX12" fmla="*/ 1143476 w 1143476"/>
                      <a:gd name="connsiteY12" fmla="*/ 569195 h 1200881"/>
                      <a:gd name="connsiteX13" fmla="*/ 788602 w 1143476"/>
                      <a:gd name="connsiteY13" fmla="*/ 1114669 h 1200881"/>
                      <a:gd name="connsiteX14" fmla="*/ 791250 w 1143476"/>
                      <a:gd name="connsiteY14" fmla="*/ 1064533 h 1200881"/>
                      <a:gd name="connsiteX0" fmla="*/ 699810 w 1143476"/>
                      <a:gd name="connsiteY0" fmla="*/ 973093 h 1200881"/>
                      <a:gd name="connsiteX1" fmla="*/ 239030 w 1143476"/>
                      <a:gd name="connsiteY1" fmla="*/ 1198218 h 1200881"/>
                      <a:gd name="connsiteX2" fmla="*/ 103622 w 1143476"/>
                      <a:gd name="connsiteY2" fmla="*/ 1041297 h 1200881"/>
                      <a:gd name="connsiteX3" fmla="*/ 99561 w 1143476"/>
                      <a:gd name="connsiteY3" fmla="*/ 1006259 h 1200881"/>
                      <a:gd name="connsiteX4" fmla="*/ 165293 w 1143476"/>
                      <a:gd name="connsiteY4" fmla="*/ 986958 h 1200881"/>
                      <a:gd name="connsiteX5" fmla="*/ 93478 w 1143476"/>
                      <a:gd name="connsiteY5" fmla="*/ 979490 h 1200881"/>
                      <a:gd name="connsiteX6" fmla="*/ 88720 w 1143476"/>
                      <a:gd name="connsiteY6" fmla="*/ 889406 h 1200881"/>
                      <a:gd name="connsiteX7" fmla="*/ 936 w 1143476"/>
                      <a:gd name="connsiteY7" fmla="*/ 840342 h 1200881"/>
                      <a:gd name="connsiteX8" fmla="*/ 92759 w 1143476"/>
                      <a:gd name="connsiteY8" fmla="*/ 652895 h 1200881"/>
                      <a:gd name="connsiteX9" fmla="*/ 68115 w 1143476"/>
                      <a:gd name="connsiteY9" fmla="*/ 518506 h 1200881"/>
                      <a:gd name="connsiteX10" fmla="*/ 63638 w 1143476"/>
                      <a:gd name="connsiteY10" fmla="*/ 393761 h 1200881"/>
                      <a:gd name="connsiteX11" fmla="*/ 633178 w 1143476"/>
                      <a:gd name="connsiteY11" fmla="*/ 0 h 1200881"/>
                      <a:gd name="connsiteX12" fmla="*/ 1143476 w 1143476"/>
                      <a:gd name="connsiteY12" fmla="*/ 569195 h 1200881"/>
                      <a:gd name="connsiteX13" fmla="*/ 788602 w 1143476"/>
                      <a:gd name="connsiteY13" fmla="*/ 1114669 h 1200881"/>
                      <a:gd name="connsiteX0" fmla="*/ 699810 w 1143476"/>
                      <a:gd name="connsiteY0" fmla="*/ 973093 h 1200881"/>
                      <a:gd name="connsiteX1" fmla="*/ 239030 w 1143476"/>
                      <a:gd name="connsiteY1" fmla="*/ 1198218 h 1200881"/>
                      <a:gd name="connsiteX2" fmla="*/ 103622 w 1143476"/>
                      <a:gd name="connsiteY2" fmla="*/ 1041297 h 1200881"/>
                      <a:gd name="connsiteX3" fmla="*/ 99561 w 1143476"/>
                      <a:gd name="connsiteY3" fmla="*/ 1006259 h 1200881"/>
                      <a:gd name="connsiteX4" fmla="*/ 165293 w 1143476"/>
                      <a:gd name="connsiteY4" fmla="*/ 986958 h 1200881"/>
                      <a:gd name="connsiteX5" fmla="*/ 93478 w 1143476"/>
                      <a:gd name="connsiteY5" fmla="*/ 979490 h 1200881"/>
                      <a:gd name="connsiteX6" fmla="*/ 88720 w 1143476"/>
                      <a:gd name="connsiteY6" fmla="*/ 889406 h 1200881"/>
                      <a:gd name="connsiteX7" fmla="*/ 936 w 1143476"/>
                      <a:gd name="connsiteY7" fmla="*/ 840342 h 1200881"/>
                      <a:gd name="connsiteX8" fmla="*/ 92759 w 1143476"/>
                      <a:gd name="connsiteY8" fmla="*/ 652895 h 1200881"/>
                      <a:gd name="connsiteX9" fmla="*/ 68115 w 1143476"/>
                      <a:gd name="connsiteY9" fmla="*/ 518506 h 1200881"/>
                      <a:gd name="connsiteX10" fmla="*/ 63638 w 1143476"/>
                      <a:gd name="connsiteY10" fmla="*/ 393761 h 1200881"/>
                      <a:gd name="connsiteX11" fmla="*/ 633178 w 1143476"/>
                      <a:gd name="connsiteY11" fmla="*/ 0 h 1200881"/>
                      <a:gd name="connsiteX12" fmla="*/ 1143476 w 1143476"/>
                      <a:gd name="connsiteY12" fmla="*/ 569195 h 1200881"/>
                      <a:gd name="connsiteX13" fmla="*/ 788602 w 1143476"/>
                      <a:gd name="connsiteY13" fmla="*/ 1114669 h 1200881"/>
                      <a:gd name="connsiteX0" fmla="*/ 699810 w 1145416"/>
                      <a:gd name="connsiteY0" fmla="*/ 973093 h 1200881"/>
                      <a:gd name="connsiteX1" fmla="*/ 239030 w 1145416"/>
                      <a:gd name="connsiteY1" fmla="*/ 1198218 h 1200881"/>
                      <a:gd name="connsiteX2" fmla="*/ 103622 w 1145416"/>
                      <a:gd name="connsiteY2" fmla="*/ 1041297 h 1200881"/>
                      <a:gd name="connsiteX3" fmla="*/ 99561 w 1145416"/>
                      <a:gd name="connsiteY3" fmla="*/ 1006259 h 1200881"/>
                      <a:gd name="connsiteX4" fmla="*/ 165293 w 1145416"/>
                      <a:gd name="connsiteY4" fmla="*/ 986958 h 1200881"/>
                      <a:gd name="connsiteX5" fmla="*/ 93478 w 1145416"/>
                      <a:gd name="connsiteY5" fmla="*/ 979490 h 1200881"/>
                      <a:gd name="connsiteX6" fmla="*/ 88720 w 1145416"/>
                      <a:gd name="connsiteY6" fmla="*/ 889406 h 1200881"/>
                      <a:gd name="connsiteX7" fmla="*/ 936 w 1145416"/>
                      <a:gd name="connsiteY7" fmla="*/ 840342 h 1200881"/>
                      <a:gd name="connsiteX8" fmla="*/ 92759 w 1145416"/>
                      <a:gd name="connsiteY8" fmla="*/ 652895 h 1200881"/>
                      <a:gd name="connsiteX9" fmla="*/ 68115 w 1145416"/>
                      <a:gd name="connsiteY9" fmla="*/ 518506 h 1200881"/>
                      <a:gd name="connsiteX10" fmla="*/ 63638 w 1145416"/>
                      <a:gd name="connsiteY10" fmla="*/ 393761 h 1200881"/>
                      <a:gd name="connsiteX11" fmla="*/ 633178 w 1145416"/>
                      <a:gd name="connsiteY11" fmla="*/ 0 h 1200881"/>
                      <a:gd name="connsiteX12" fmla="*/ 1143476 w 1145416"/>
                      <a:gd name="connsiteY12" fmla="*/ 569195 h 1200881"/>
                      <a:gd name="connsiteX13" fmla="*/ 802890 w 1145416"/>
                      <a:gd name="connsiteY13" fmla="*/ 1150387 h 1200881"/>
                      <a:gd name="connsiteX0" fmla="*/ 699810 w 1145019"/>
                      <a:gd name="connsiteY0" fmla="*/ 973093 h 1200881"/>
                      <a:gd name="connsiteX1" fmla="*/ 239030 w 1145019"/>
                      <a:gd name="connsiteY1" fmla="*/ 1198218 h 1200881"/>
                      <a:gd name="connsiteX2" fmla="*/ 103622 w 1145019"/>
                      <a:gd name="connsiteY2" fmla="*/ 1041297 h 1200881"/>
                      <a:gd name="connsiteX3" fmla="*/ 99561 w 1145019"/>
                      <a:gd name="connsiteY3" fmla="*/ 1006259 h 1200881"/>
                      <a:gd name="connsiteX4" fmla="*/ 165293 w 1145019"/>
                      <a:gd name="connsiteY4" fmla="*/ 986958 h 1200881"/>
                      <a:gd name="connsiteX5" fmla="*/ 93478 w 1145019"/>
                      <a:gd name="connsiteY5" fmla="*/ 979490 h 1200881"/>
                      <a:gd name="connsiteX6" fmla="*/ 88720 w 1145019"/>
                      <a:gd name="connsiteY6" fmla="*/ 889406 h 1200881"/>
                      <a:gd name="connsiteX7" fmla="*/ 936 w 1145019"/>
                      <a:gd name="connsiteY7" fmla="*/ 840342 h 1200881"/>
                      <a:gd name="connsiteX8" fmla="*/ 92759 w 1145019"/>
                      <a:gd name="connsiteY8" fmla="*/ 652895 h 1200881"/>
                      <a:gd name="connsiteX9" fmla="*/ 68115 w 1145019"/>
                      <a:gd name="connsiteY9" fmla="*/ 518506 h 1200881"/>
                      <a:gd name="connsiteX10" fmla="*/ 63638 w 1145019"/>
                      <a:gd name="connsiteY10" fmla="*/ 393761 h 1200881"/>
                      <a:gd name="connsiteX11" fmla="*/ 633178 w 1145019"/>
                      <a:gd name="connsiteY11" fmla="*/ 0 h 1200881"/>
                      <a:gd name="connsiteX12" fmla="*/ 1143476 w 1145019"/>
                      <a:gd name="connsiteY12" fmla="*/ 569195 h 1200881"/>
                      <a:gd name="connsiteX13" fmla="*/ 802890 w 1145019"/>
                      <a:gd name="connsiteY13" fmla="*/ 1150387 h 1200881"/>
                      <a:gd name="connsiteX0" fmla="*/ 699810 w 1143571"/>
                      <a:gd name="connsiteY0" fmla="*/ 973093 h 1200881"/>
                      <a:gd name="connsiteX1" fmla="*/ 239030 w 1143571"/>
                      <a:gd name="connsiteY1" fmla="*/ 1198218 h 1200881"/>
                      <a:gd name="connsiteX2" fmla="*/ 103622 w 1143571"/>
                      <a:gd name="connsiteY2" fmla="*/ 1041297 h 1200881"/>
                      <a:gd name="connsiteX3" fmla="*/ 99561 w 1143571"/>
                      <a:gd name="connsiteY3" fmla="*/ 1006259 h 1200881"/>
                      <a:gd name="connsiteX4" fmla="*/ 165293 w 1143571"/>
                      <a:gd name="connsiteY4" fmla="*/ 986958 h 1200881"/>
                      <a:gd name="connsiteX5" fmla="*/ 93478 w 1143571"/>
                      <a:gd name="connsiteY5" fmla="*/ 979490 h 1200881"/>
                      <a:gd name="connsiteX6" fmla="*/ 88720 w 1143571"/>
                      <a:gd name="connsiteY6" fmla="*/ 889406 h 1200881"/>
                      <a:gd name="connsiteX7" fmla="*/ 936 w 1143571"/>
                      <a:gd name="connsiteY7" fmla="*/ 840342 h 1200881"/>
                      <a:gd name="connsiteX8" fmla="*/ 92759 w 1143571"/>
                      <a:gd name="connsiteY8" fmla="*/ 652895 h 1200881"/>
                      <a:gd name="connsiteX9" fmla="*/ 68115 w 1143571"/>
                      <a:gd name="connsiteY9" fmla="*/ 518506 h 1200881"/>
                      <a:gd name="connsiteX10" fmla="*/ 63638 w 1143571"/>
                      <a:gd name="connsiteY10" fmla="*/ 393761 h 1200881"/>
                      <a:gd name="connsiteX11" fmla="*/ 633178 w 1143571"/>
                      <a:gd name="connsiteY11" fmla="*/ 0 h 1200881"/>
                      <a:gd name="connsiteX12" fmla="*/ 1143476 w 1143571"/>
                      <a:gd name="connsiteY12" fmla="*/ 569195 h 1200881"/>
                      <a:gd name="connsiteX13" fmla="*/ 802890 w 1143571"/>
                      <a:gd name="connsiteY13" fmla="*/ 1150387 h 1200881"/>
                      <a:gd name="connsiteX0" fmla="*/ 699810 w 1144969"/>
                      <a:gd name="connsiteY0" fmla="*/ 973093 h 1200881"/>
                      <a:gd name="connsiteX1" fmla="*/ 239030 w 1144969"/>
                      <a:gd name="connsiteY1" fmla="*/ 1198218 h 1200881"/>
                      <a:gd name="connsiteX2" fmla="*/ 103622 w 1144969"/>
                      <a:gd name="connsiteY2" fmla="*/ 1041297 h 1200881"/>
                      <a:gd name="connsiteX3" fmla="*/ 99561 w 1144969"/>
                      <a:gd name="connsiteY3" fmla="*/ 1006259 h 1200881"/>
                      <a:gd name="connsiteX4" fmla="*/ 165293 w 1144969"/>
                      <a:gd name="connsiteY4" fmla="*/ 986958 h 1200881"/>
                      <a:gd name="connsiteX5" fmla="*/ 93478 w 1144969"/>
                      <a:gd name="connsiteY5" fmla="*/ 979490 h 1200881"/>
                      <a:gd name="connsiteX6" fmla="*/ 88720 w 1144969"/>
                      <a:gd name="connsiteY6" fmla="*/ 889406 h 1200881"/>
                      <a:gd name="connsiteX7" fmla="*/ 936 w 1144969"/>
                      <a:gd name="connsiteY7" fmla="*/ 840342 h 1200881"/>
                      <a:gd name="connsiteX8" fmla="*/ 92759 w 1144969"/>
                      <a:gd name="connsiteY8" fmla="*/ 652895 h 1200881"/>
                      <a:gd name="connsiteX9" fmla="*/ 68115 w 1144969"/>
                      <a:gd name="connsiteY9" fmla="*/ 518506 h 1200881"/>
                      <a:gd name="connsiteX10" fmla="*/ 63638 w 1144969"/>
                      <a:gd name="connsiteY10" fmla="*/ 393761 h 1200881"/>
                      <a:gd name="connsiteX11" fmla="*/ 633178 w 1144969"/>
                      <a:gd name="connsiteY11" fmla="*/ 0 h 1200881"/>
                      <a:gd name="connsiteX12" fmla="*/ 1143476 w 1144969"/>
                      <a:gd name="connsiteY12" fmla="*/ 569195 h 1200881"/>
                      <a:gd name="connsiteX13" fmla="*/ 800509 w 1144969"/>
                      <a:gd name="connsiteY13" fmla="*/ 1200393 h 1200881"/>
                      <a:gd name="connsiteX0" fmla="*/ 699810 w 1144934"/>
                      <a:gd name="connsiteY0" fmla="*/ 973093 h 1200881"/>
                      <a:gd name="connsiteX1" fmla="*/ 239030 w 1144934"/>
                      <a:gd name="connsiteY1" fmla="*/ 1198218 h 1200881"/>
                      <a:gd name="connsiteX2" fmla="*/ 103622 w 1144934"/>
                      <a:gd name="connsiteY2" fmla="*/ 1041297 h 1200881"/>
                      <a:gd name="connsiteX3" fmla="*/ 99561 w 1144934"/>
                      <a:gd name="connsiteY3" fmla="*/ 1006259 h 1200881"/>
                      <a:gd name="connsiteX4" fmla="*/ 165293 w 1144934"/>
                      <a:gd name="connsiteY4" fmla="*/ 986958 h 1200881"/>
                      <a:gd name="connsiteX5" fmla="*/ 93478 w 1144934"/>
                      <a:gd name="connsiteY5" fmla="*/ 979490 h 1200881"/>
                      <a:gd name="connsiteX6" fmla="*/ 88720 w 1144934"/>
                      <a:gd name="connsiteY6" fmla="*/ 889406 h 1200881"/>
                      <a:gd name="connsiteX7" fmla="*/ 936 w 1144934"/>
                      <a:gd name="connsiteY7" fmla="*/ 840342 h 1200881"/>
                      <a:gd name="connsiteX8" fmla="*/ 92759 w 1144934"/>
                      <a:gd name="connsiteY8" fmla="*/ 652895 h 1200881"/>
                      <a:gd name="connsiteX9" fmla="*/ 68115 w 1144934"/>
                      <a:gd name="connsiteY9" fmla="*/ 518506 h 1200881"/>
                      <a:gd name="connsiteX10" fmla="*/ 63638 w 1144934"/>
                      <a:gd name="connsiteY10" fmla="*/ 393761 h 1200881"/>
                      <a:gd name="connsiteX11" fmla="*/ 633178 w 1144934"/>
                      <a:gd name="connsiteY11" fmla="*/ 0 h 1200881"/>
                      <a:gd name="connsiteX12" fmla="*/ 1143476 w 1144934"/>
                      <a:gd name="connsiteY12" fmla="*/ 569195 h 1200881"/>
                      <a:gd name="connsiteX13" fmla="*/ 800509 w 1144934"/>
                      <a:gd name="connsiteY13" fmla="*/ 1200393 h 1200881"/>
                      <a:gd name="connsiteX0" fmla="*/ 699810 w 1143511"/>
                      <a:gd name="connsiteY0" fmla="*/ 973093 h 1200881"/>
                      <a:gd name="connsiteX1" fmla="*/ 239030 w 1143511"/>
                      <a:gd name="connsiteY1" fmla="*/ 1198218 h 1200881"/>
                      <a:gd name="connsiteX2" fmla="*/ 103622 w 1143511"/>
                      <a:gd name="connsiteY2" fmla="*/ 1041297 h 1200881"/>
                      <a:gd name="connsiteX3" fmla="*/ 99561 w 1143511"/>
                      <a:gd name="connsiteY3" fmla="*/ 1006259 h 1200881"/>
                      <a:gd name="connsiteX4" fmla="*/ 165293 w 1143511"/>
                      <a:gd name="connsiteY4" fmla="*/ 986958 h 1200881"/>
                      <a:gd name="connsiteX5" fmla="*/ 93478 w 1143511"/>
                      <a:gd name="connsiteY5" fmla="*/ 979490 h 1200881"/>
                      <a:gd name="connsiteX6" fmla="*/ 88720 w 1143511"/>
                      <a:gd name="connsiteY6" fmla="*/ 889406 h 1200881"/>
                      <a:gd name="connsiteX7" fmla="*/ 936 w 1143511"/>
                      <a:gd name="connsiteY7" fmla="*/ 840342 h 1200881"/>
                      <a:gd name="connsiteX8" fmla="*/ 92759 w 1143511"/>
                      <a:gd name="connsiteY8" fmla="*/ 652895 h 1200881"/>
                      <a:gd name="connsiteX9" fmla="*/ 68115 w 1143511"/>
                      <a:gd name="connsiteY9" fmla="*/ 518506 h 1200881"/>
                      <a:gd name="connsiteX10" fmla="*/ 63638 w 1143511"/>
                      <a:gd name="connsiteY10" fmla="*/ 393761 h 1200881"/>
                      <a:gd name="connsiteX11" fmla="*/ 633178 w 1143511"/>
                      <a:gd name="connsiteY11" fmla="*/ 0 h 1200881"/>
                      <a:gd name="connsiteX12" fmla="*/ 1143476 w 1143511"/>
                      <a:gd name="connsiteY12" fmla="*/ 569195 h 1200881"/>
                      <a:gd name="connsiteX13" fmla="*/ 800509 w 1143511"/>
                      <a:gd name="connsiteY13" fmla="*/ 1200393 h 1200881"/>
                      <a:gd name="connsiteX0" fmla="*/ 699810 w 1143511"/>
                      <a:gd name="connsiteY0" fmla="*/ 973093 h 1200881"/>
                      <a:gd name="connsiteX1" fmla="*/ 239030 w 1143511"/>
                      <a:gd name="connsiteY1" fmla="*/ 1198218 h 1200881"/>
                      <a:gd name="connsiteX2" fmla="*/ 125053 w 1143511"/>
                      <a:gd name="connsiteY2" fmla="*/ 1084159 h 1200881"/>
                      <a:gd name="connsiteX3" fmla="*/ 99561 w 1143511"/>
                      <a:gd name="connsiteY3" fmla="*/ 1006259 h 1200881"/>
                      <a:gd name="connsiteX4" fmla="*/ 165293 w 1143511"/>
                      <a:gd name="connsiteY4" fmla="*/ 986958 h 1200881"/>
                      <a:gd name="connsiteX5" fmla="*/ 93478 w 1143511"/>
                      <a:gd name="connsiteY5" fmla="*/ 979490 h 1200881"/>
                      <a:gd name="connsiteX6" fmla="*/ 88720 w 1143511"/>
                      <a:gd name="connsiteY6" fmla="*/ 889406 h 1200881"/>
                      <a:gd name="connsiteX7" fmla="*/ 936 w 1143511"/>
                      <a:gd name="connsiteY7" fmla="*/ 840342 h 1200881"/>
                      <a:gd name="connsiteX8" fmla="*/ 92759 w 1143511"/>
                      <a:gd name="connsiteY8" fmla="*/ 652895 h 1200881"/>
                      <a:gd name="connsiteX9" fmla="*/ 68115 w 1143511"/>
                      <a:gd name="connsiteY9" fmla="*/ 518506 h 1200881"/>
                      <a:gd name="connsiteX10" fmla="*/ 63638 w 1143511"/>
                      <a:gd name="connsiteY10" fmla="*/ 393761 h 1200881"/>
                      <a:gd name="connsiteX11" fmla="*/ 633178 w 1143511"/>
                      <a:gd name="connsiteY11" fmla="*/ 0 h 1200881"/>
                      <a:gd name="connsiteX12" fmla="*/ 1143476 w 1143511"/>
                      <a:gd name="connsiteY12" fmla="*/ 569195 h 1200881"/>
                      <a:gd name="connsiteX13" fmla="*/ 800509 w 1143511"/>
                      <a:gd name="connsiteY13" fmla="*/ 1200393 h 1200881"/>
                      <a:gd name="connsiteX0" fmla="*/ 699810 w 1143511"/>
                      <a:gd name="connsiteY0" fmla="*/ 973093 h 1200881"/>
                      <a:gd name="connsiteX1" fmla="*/ 239030 w 1143511"/>
                      <a:gd name="connsiteY1" fmla="*/ 1198218 h 1200881"/>
                      <a:gd name="connsiteX2" fmla="*/ 125053 w 1143511"/>
                      <a:gd name="connsiteY2" fmla="*/ 1084159 h 1200881"/>
                      <a:gd name="connsiteX3" fmla="*/ 99561 w 1143511"/>
                      <a:gd name="connsiteY3" fmla="*/ 1006259 h 1200881"/>
                      <a:gd name="connsiteX4" fmla="*/ 165293 w 1143511"/>
                      <a:gd name="connsiteY4" fmla="*/ 986958 h 1200881"/>
                      <a:gd name="connsiteX5" fmla="*/ 93478 w 1143511"/>
                      <a:gd name="connsiteY5" fmla="*/ 979490 h 1200881"/>
                      <a:gd name="connsiteX6" fmla="*/ 88720 w 1143511"/>
                      <a:gd name="connsiteY6" fmla="*/ 889406 h 1200881"/>
                      <a:gd name="connsiteX7" fmla="*/ 936 w 1143511"/>
                      <a:gd name="connsiteY7" fmla="*/ 840342 h 1200881"/>
                      <a:gd name="connsiteX8" fmla="*/ 92759 w 1143511"/>
                      <a:gd name="connsiteY8" fmla="*/ 652895 h 1200881"/>
                      <a:gd name="connsiteX9" fmla="*/ 68115 w 1143511"/>
                      <a:gd name="connsiteY9" fmla="*/ 518506 h 1200881"/>
                      <a:gd name="connsiteX10" fmla="*/ 63638 w 1143511"/>
                      <a:gd name="connsiteY10" fmla="*/ 393761 h 1200881"/>
                      <a:gd name="connsiteX11" fmla="*/ 633178 w 1143511"/>
                      <a:gd name="connsiteY11" fmla="*/ 0 h 1200881"/>
                      <a:gd name="connsiteX12" fmla="*/ 1143476 w 1143511"/>
                      <a:gd name="connsiteY12" fmla="*/ 569195 h 1200881"/>
                      <a:gd name="connsiteX13" fmla="*/ 800509 w 1143511"/>
                      <a:gd name="connsiteY13" fmla="*/ 1200393 h 1200881"/>
                      <a:gd name="connsiteX0" fmla="*/ 699810 w 1143511"/>
                      <a:gd name="connsiteY0" fmla="*/ 973093 h 1200881"/>
                      <a:gd name="connsiteX1" fmla="*/ 239030 w 1143511"/>
                      <a:gd name="connsiteY1" fmla="*/ 1198218 h 1200881"/>
                      <a:gd name="connsiteX2" fmla="*/ 125053 w 1143511"/>
                      <a:gd name="connsiteY2" fmla="*/ 1084159 h 1200881"/>
                      <a:gd name="connsiteX3" fmla="*/ 104324 w 1143511"/>
                      <a:gd name="connsiteY3" fmla="*/ 1044359 h 1200881"/>
                      <a:gd name="connsiteX4" fmla="*/ 165293 w 1143511"/>
                      <a:gd name="connsiteY4" fmla="*/ 986958 h 1200881"/>
                      <a:gd name="connsiteX5" fmla="*/ 93478 w 1143511"/>
                      <a:gd name="connsiteY5" fmla="*/ 979490 h 1200881"/>
                      <a:gd name="connsiteX6" fmla="*/ 88720 w 1143511"/>
                      <a:gd name="connsiteY6" fmla="*/ 889406 h 1200881"/>
                      <a:gd name="connsiteX7" fmla="*/ 936 w 1143511"/>
                      <a:gd name="connsiteY7" fmla="*/ 840342 h 1200881"/>
                      <a:gd name="connsiteX8" fmla="*/ 92759 w 1143511"/>
                      <a:gd name="connsiteY8" fmla="*/ 652895 h 1200881"/>
                      <a:gd name="connsiteX9" fmla="*/ 68115 w 1143511"/>
                      <a:gd name="connsiteY9" fmla="*/ 518506 h 1200881"/>
                      <a:gd name="connsiteX10" fmla="*/ 63638 w 1143511"/>
                      <a:gd name="connsiteY10" fmla="*/ 393761 h 1200881"/>
                      <a:gd name="connsiteX11" fmla="*/ 633178 w 1143511"/>
                      <a:gd name="connsiteY11" fmla="*/ 0 h 1200881"/>
                      <a:gd name="connsiteX12" fmla="*/ 1143476 w 1143511"/>
                      <a:gd name="connsiteY12" fmla="*/ 569195 h 1200881"/>
                      <a:gd name="connsiteX13" fmla="*/ 800509 w 1143511"/>
                      <a:gd name="connsiteY13" fmla="*/ 1200393 h 1200881"/>
                      <a:gd name="connsiteX0" fmla="*/ 699810 w 1143511"/>
                      <a:gd name="connsiteY0" fmla="*/ 973093 h 1200881"/>
                      <a:gd name="connsiteX1" fmla="*/ 239030 w 1143511"/>
                      <a:gd name="connsiteY1" fmla="*/ 1198218 h 1200881"/>
                      <a:gd name="connsiteX2" fmla="*/ 125053 w 1143511"/>
                      <a:gd name="connsiteY2" fmla="*/ 1084159 h 1200881"/>
                      <a:gd name="connsiteX3" fmla="*/ 104324 w 1143511"/>
                      <a:gd name="connsiteY3" fmla="*/ 1044359 h 1200881"/>
                      <a:gd name="connsiteX4" fmla="*/ 165293 w 1143511"/>
                      <a:gd name="connsiteY4" fmla="*/ 986958 h 1200881"/>
                      <a:gd name="connsiteX5" fmla="*/ 93478 w 1143511"/>
                      <a:gd name="connsiteY5" fmla="*/ 979490 h 1200881"/>
                      <a:gd name="connsiteX6" fmla="*/ 88720 w 1143511"/>
                      <a:gd name="connsiteY6" fmla="*/ 889406 h 1200881"/>
                      <a:gd name="connsiteX7" fmla="*/ 936 w 1143511"/>
                      <a:gd name="connsiteY7" fmla="*/ 840342 h 1200881"/>
                      <a:gd name="connsiteX8" fmla="*/ 92759 w 1143511"/>
                      <a:gd name="connsiteY8" fmla="*/ 652895 h 1200881"/>
                      <a:gd name="connsiteX9" fmla="*/ 68115 w 1143511"/>
                      <a:gd name="connsiteY9" fmla="*/ 518506 h 1200881"/>
                      <a:gd name="connsiteX10" fmla="*/ 63638 w 1143511"/>
                      <a:gd name="connsiteY10" fmla="*/ 393761 h 1200881"/>
                      <a:gd name="connsiteX11" fmla="*/ 633178 w 1143511"/>
                      <a:gd name="connsiteY11" fmla="*/ 0 h 1200881"/>
                      <a:gd name="connsiteX12" fmla="*/ 1143476 w 1143511"/>
                      <a:gd name="connsiteY12" fmla="*/ 569195 h 1200881"/>
                      <a:gd name="connsiteX13" fmla="*/ 800509 w 1143511"/>
                      <a:gd name="connsiteY13" fmla="*/ 1200393 h 1200881"/>
                      <a:gd name="connsiteX0" fmla="*/ 699810 w 1143511"/>
                      <a:gd name="connsiteY0" fmla="*/ 973093 h 1200881"/>
                      <a:gd name="connsiteX1" fmla="*/ 239030 w 1143511"/>
                      <a:gd name="connsiteY1" fmla="*/ 1198218 h 1200881"/>
                      <a:gd name="connsiteX2" fmla="*/ 125053 w 1143511"/>
                      <a:gd name="connsiteY2" fmla="*/ 1084159 h 1200881"/>
                      <a:gd name="connsiteX3" fmla="*/ 104324 w 1143511"/>
                      <a:gd name="connsiteY3" fmla="*/ 1044359 h 1200881"/>
                      <a:gd name="connsiteX4" fmla="*/ 170055 w 1143511"/>
                      <a:gd name="connsiteY4" fmla="*/ 1001245 h 1200881"/>
                      <a:gd name="connsiteX5" fmla="*/ 93478 w 1143511"/>
                      <a:gd name="connsiteY5" fmla="*/ 979490 h 1200881"/>
                      <a:gd name="connsiteX6" fmla="*/ 88720 w 1143511"/>
                      <a:gd name="connsiteY6" fmla="*/ 889406 h 1200881"/>
                      <a:gd name="connsiteX7" fmla="*/ 936 w 1143511"/>
                      <a:gd name="connsiteY7" fmla="*/ 840342 h 1200881"/>
                      <a:gd name="connsiteX8" fmla="*/ 92759 w 1143511"/>
                      <a:gd name="connsiteY8" fmla="*/ 652895 h 1200881"/>
                      <a:gd name="connsiteX9" fmla="*/ 68115 w 1143511"/>
                      <a:gd name="connsiteY9" fmla="*/ 518506 h 1200881"/>
                      <a:gd name="connsiteX10" fmla="*/ 63638 w 1143511"/>
                      <a:gd name="connsiteY10" fmla="*/ 393761 h 1200881"/>
                      <a:gd name="connsiteX11" fmla="*/ 633178 w 1143511"/>
                      <a:gd name="connsiteY11" fmla="*/ 0 h 1200881"/>
                      <a:gd name="connsiteX12" fmla="*/ 1143476 w 1143511"/>
                      <a:gd name="connsiteY12" fmla="*/ 569195 h 1200881"/>
                      <a:gd name="connsiteX13" fmla="*/ 800509 w 1143511"/>
                      <a:gd name="connsiteY13" fmla="*/ 1200393 h 1200881"/>
                      <a:gd name="connsiteX0" fmla="*/ 699810 w 1143511"/>
                      <a:gd name="connsiteY0" fmla="*/ 973093 h 1200881"/>
                      <a:gd name="connsiteX1" fmla="*/ 239030 w 1143511"/>
                      <a:gd name="connsiteY1" fmla="*/ 1198218 h 1200881"/>
                      <a:gd name="connsiteX2" fmla="*/ 125053 w 1143511"/>
                      <a:gd name="connsiteY2" fmla="*/ 1084159 h 1200881"/>
                      <a:gd name="connsiteX3" fmla="*/ 104324 w 1143511"/>
                      <a:gd name="connsiteY3" fmla="*/ 1044359 h 1200881"/>
                      <a:gd name="connsiteX4" fmla="*/ 170055 w 1143511"/>
                      <a:gd name="connsiteY4" fmla="*/ 1001245 h 1200881"/>
                      <a:gd name="connsiteX5" fmla="*/ 93478 w 1143511"/>
                      <a:gd name="connsiteY5" fmla="*/ 979490 h 1200881"/>
                      <a:gd name="connsiteX6" fmla="*/ 88720 w 1143511"/>
                      <a:gd name="connsiteY6" fmla="*/ 889406 h 1200881"/>
                      <a:gd name="connsiteX7" fmla="*/ 936 w 1143511"/>
                      <a:gd name="connsiteY7" fmla="*/ 840342 h 1200881"/>
                      <a:gd name="connsiteX8" fmla="*/ 92759 w 1143511"/>
                      <a:gd name="connsiteY8" fmla="*/ 652895 h 1200881"/>
                      <a:gd name="connsiteX9" fmla="*/ 68115 w 1143511"/>
                      <a:gd name="connsiteY9" fmla="*/ 518506 h 1200881"/>
                      <a:gd name="connsiteX10" fmla="*/ 63638 w 1143511"/>
                      <a:gd name="connsiteY10" fmla="*/ 393761 h 1200881"/>
                      <a:gd name="connsiteX11" fmla="*/ 633178 w 1143511"/>
                      <a:gd name="connsiteY11" fmla="*/ 0 h 1200881"/>
                      <a:gd name="connsiteX12" fmla="*/ 1143476 w 1143511"/>
                      <a:gd name="connsiteY12" fmla="*/ 569195 h 1200881"/>
                      <a:gd name="connsiteX13" fmla="*/ 800509 w 1143511"/>
                      <a:gd name="connsiteY13" fmla="*/ 1200393 h 1200881"/>
                      <a:gd name="connsiteX0" fmla="*/ 699810 w 1143511"/>
                      <a:gd name="connsiteY0" fmla="*/ 973093 h 1200881"/>
                      <a:gd name="connsiteX1" fmla="*/ 239030 w 1143511"/>
                      <a:gd name="connsiteY1" fmla="*/ 1198218 h 1200881"/>
                      <a:gd name="connsiteX2" fmla="*/ 125053 w 1143511"/>
                      <a:gd name="connsiteY2" fmla="*/ 1084159 h 1200881"/>
                      <a:gd name="connsiteX3" fmla="*/ 104324 w 1143511"/>
                      <a:gd name="connsiteY3" fmla="*/ 1044359 h 1200881"/>
                      <a:gd name="connsiteX4" fmla="*/ 170055 w 1143511"/>
                      <a:gd name="connsiteY4" fmla="*/ 1001245 h 1200881"/>
                      <a:gd name="connsiteX5" fmla="*/ 95859 w 1143511"/>
                      <a:gd name="connsiteY5" fmla="*/ 958059 h 1200881"/>
                      <a:gd name="connsiteX6" fmla="*/ 88720 w 1143511"/>
                      <a:gd name="connsiteY6" fmla="*/ 889406 h 1200881"/>
                      <a:gd name="connsiteX7" fmla="*/ 936 w 1143511"/>
                      <a:gd name="connsiteY7" fmla="*/ 840342 h 1200881"/>
                      <a:gd name="connsiteX8" fmla="*/ 92759 w 1143511"/>
                      <a:gd name="connsiteY8" fmla="*/ 652895 h 1200881"/>
                      <a:gd name="connsiteX9" fmla="*/ 68115 w 1143511"/>
                      <a:gd name="connsiteY9" fmla="*/ 518506 h 1200881"/>
                      <a:gd name="connsiteX10" fmla="*/ 63638 w 1143511"/>
                      <a:gd name="connsiteY10" fmla="*/ 393761 h 1200881"/>
                      <a:gd name="connsiteX11" fmla="*/ 633178 w 1143511"/>
                      <a:gd name="connsiteY11" fmla="*/ 0 h 1200881"/>
                      <a:gd name="connsiteX12" fmla="*/ 1143476 w 1143511"/>
                      <a:gd name="connsiteY12" fmla="*/ 569195 h 1200881"/>
                      <a:gd name="connsiteX13" fmla="*/ 800509 w 1143511"/>
                      <a:gd name="connsiteY13" fmla="*/ 1200393 h 1200881"/>
                      <a:gd name="connsiteX0" fmla="*/ 699810 w 1143511"/>
                      <a:gd name="connsiteY0" fmla="*/ 973093 h 1200881"/>
                      <a:gd name="connsiteX1" fmla="*/ 239030 w 1143511"/>
                      <a:gd name="connsiteY1" fmla="*/ 1198218 h 1200881"/>
                      <a:gd name="connsiteX2" fmla="*/ 125053 w 1143511"/>
                      <a:gd name="connsiteY2" fmla="*/ 1084159 h 1200881"/>
                      <a:gd name="connsiteX3" fmla="*/ 104324 w 1143511"/>
                      <a:gd name="connsiteY3" fmla="*/ 1044359 h 1200881"/>
                      <a:gd name="connsiteX4" fmla="*/ 236730 w 1143511"/>
                      <a:gd name="connsiteY4" fmla="*/ 1001245 h 1200881"/>
                      <a:gd name="connsiteX5" fmla="*/ 95859 w 1143511"/>
                      <a:gd name="connsiteY5" fmla="*/ 958059 h 1200881"/>
                      <a:gd name="connsiteX6" fmla="*/ 88720 w 1143511"/>
                      <a:gd name="connsiteY6" fmla="*/ 889406 h 1200881"/>
                      <a:gd name="connsiteX7" fmla="*/ 936 w 1143511"/>
                      <a:gd name="connsiteY7" fmla="*/ 840342 h 1200881"/>
                      <a:gd name="connsiteX8" fmla="*/ 92759 w 1143511"/>
                      <a:gd name="connsiteY8" fmla="*/ 652895 h 1200881"/>
                      <a:gd name="connsiteX9" fmla="*/ 68115 w 1143511"/>
                      <a:gd name="connsiteY9" fmla="*/ 518506 h 1200881"/>
                      <a:gd name="connsiteX10" fmla="*/ 63638 w 1143511"/>
                      <a:gd name="connsiteY10" fmla="*/ 393761 h 1200881"/>
                      <a:gd name="connsiteX11" fmla="*/ 633178 w 1143511"/>
                      <a:gd name="connsiteY11" fmla="*/ 0 h 1200881"/>
                      <a:gd name="connsiteX12" fmla="*/ 1143476 w 1143511"/>
                      <a:gd name="connsiteY12" fmla="*/ 569195 h 1200881"/>
                      <a:gd name="connsiteX13" fmla="*/ 800509 w 1143511"/>
                      <a:gd name="connsiteY13" fmla="*/ 1200393 h 1200881"/>
                      <a:gd name="connsiteX0" fmla="*/ 699810 w 1143511"/>
                      <a:gd name="connsiteY0" fmla="*/ 973093 h 1200881"/>
                      <a:gd name="connsiteX1" fmla="*/ 239030 w 1143511"/>
                      <a:gd name="connsiteY1" fmla="*/ 1198218 h 1200881"/>
                      <a:gd name="connsiteX2" fmla="*/ 144103 w 1143511"/>
                      <a:gd name="connsiteY2" fmla="*/ 1122259 h 1200881"/>
                      <a:gd name="connsiteX3" fmla="*/ 104324 w 1143511"/>
                      <a:gd name="connsiteY3" fmla="*/ 1044359 h 1200881"/>
                      <a:gd name="connsiteX4" fmla="*/ 236730 w 1143511"/>
                      <a:gd name="connsiteY4" fmla="*/ 1001245 h 1200881"/>
                      <a:gd name="connsiteX5" fmla="*/ 95859 w 1143511"/>
                      <a:gd name="connsiteY5" fmla="*/ 958059 h 1200881"/>
                      <a:gd name="connsiteX6" fmla="*/ 88720 w 1143511"/>
                      <a:gd name="connsiteY6" fmla="*/ 889406 h 1200881"/>
                      <a:gd name="connsiteX7" fmla="*/ 936 w 1143511"/>
                      <a:gd name="connsiteY7" fmla="*/ 840342 h 1200881"/>
                      <a:gd name="connsiteX8" fmla="*/ 92759 w 1143511"/>
                      <a:gd name="connsiteY8" fmla="*/ 652895 h 1200881"/>
                      <a:gd name="connsiteX9" fmla="*/ 68115 w 1143511"/>
                      <a:gd name="connsiteY9" fmla="*/ 518506 h 1200881"/>
                      <a:gd name="connsiteX10" fmla="*/ 63638 w 1143511"/>
                      <a:gd name="connsiteY10" fmla="*/ 393761 h 1200881"/>
                      <a:gd name="connsiteX11" fmla="*/ 633178 w 1143511"/>
                      <a:gd name="connsiteY11" fmla="*/ 0 h 1200881"/>
                      <a:gd name="connsiteX12" fmla="*/ 1143476 w 1143511"/>
                      <a:gd name="connsiteY12" fmla="*/ 569195 h 1200881"/>
                      <a:gd name="connsiteX13" fmla="*/ 800509 w 1143511"/>
                      <a:gd name="connsiteY13" fmla="*/ 1200393 h 1200881"/>
                      <a:gd name="connsiteX0" fmla="*/ 699810 w 1143511"/>
                      <a:gd name="connsiteY0" fmla="*/ 973093 h 1200881"/>
                      <a:gd name="connsiteX1" fmla="*/ 239030 w 1143511"/>
                      <a:gd name="connsiteY1" fmla="*/ 1198218 h 1200881"/>
                      <a:gd name="connsiteX2" fmla="*/ 144103 w 1143511"/>
                      <a:gd name="connsiteY2" fmla="*/ 1122259 h 1200881"/>
                      <a:gd name="connsiteX3" fmla="*/ 104324 w 1143511"/>
                      <a:gd name="connsiteY3" fmla="*/ 1044359 h 1200881"/>
                      <a:gd name="connsiteX4" fmla="*/ 236730 w 1143511"/>
                      <a:gd name="connsiteY4" fmla="*/ 1001245 h 1200881"/>
                      <a:gd name="connsiteX5" fmla="*/ 95859 w 1143511"/>
                      <a:gd name="connsiteY5" fmla="*/ 958059 h 1200881"/>
                      <a:gd name="connsiteX6" fmla="*/ 88720 w 1143511"/>
                      <a:gd name="connsiteY6" fmla="*/ 889406 h 1200881"/>
                      <a:gd name="connsiteX7" fmla="*/ 936 w 1143511"/>
                      <a:gd name="connsiteY7" fmla="*/ 840342 h 1200881"/>
                      <a:gd name="connsiteX8" fmla="*/ 92759 w 1143511"/>
                      <a:gd name="connsiteY8" fmla="*/ 652895 h 1200881"/>
                      <a:gd name="connsiteX9" fmla="*/ 68115 w 1143511"/>
                      <a:gd name="connsiteY9" fmla="*/ 518506 h 1200881"/>
                      <a:gd name="connsiteX10" fmla="*/ 63638 w 1143511"/>
                      <a:gd name="connsiteY10" fmla="*/ 393761 h 1200881"/>
                      <a:gd name="connsiteX11" fmla="*/ 633178 w 1143511"/>
                      <a:gd name="connsiteY11" fmla="*/ 0 h 1200881"/>
                      <a:gd name="connsiteX12" fmla="*/ 1143476 w 1143511"/>
                      <a:gd name="connsiteY12" fmla="*/ 569195 h 1200881"/>
                      <a:gd name="connsiteX13" fmla="*/ 800509 w 1143511"/>
                      <a:gd name="connsiteY13" fmla="*/ 1200393 h 1200881"/>
                      <a:gd name="connsiteX0" fmla="*/ 699810 w 1143511"/>
                      <a:gd name="connsiteY0" fmla="*/ 973093 h 1217128"/>
                      <a:gd name="connsiteX1" fmla="*/ 239030 w 1143511"/>
                      <a:gd name="connsiteY1" fmla="*/ 1214886 h 1217128"/>
                      <a:gd name="connsiteX2" fmla="*/ 144103 w 1143511"/>
                      <a:gd name="connsiteY2" fmla="*/ 1122259 h 1217128"/>
                      <a:gd name="connsiteX3" fmla="*/ 104324 w 1143511"/>
                      <a:gd name="connsiteY3" fmla="*/ 1044359 h 1217128"/>
                      <a:gd name="connsiteX4" fmla="*/ 236730 w 1143511"/>
                      <a:gd name="connsiteY4" fmla="*/ 1001245 h 1217128"/>
                      <a:gd name="connsiteX5" fmla="*/ 95859 w 1143511"/>
                      <a:gd name="connsiteY5" fmla="*/ 958059 h 1217128"/>
                      <a:gd name="connsiteX6" fmla="*/ 88720 w 1143511"/>
                      <a:gd name="connsiteY6" fmla="*/ 889406 h 1217128"/>
                      <a:gd name="connsiteX7" fmla="*/ 936 w 1143511"/>
                      <a:gd name="connsiteY7" fmla="*/ 840342 h 1217128"/>
                      <a:gd name="connsiteX8" fmla="*/ 92759 w 1143511"/>
                      <a:gd name="connsiteY8" fmla="*/ 652895 h 1217128"/>
                      <a:gd name="connsiteX9" fmla="*/ 68115 w 1143511"/>
                      <a:gd name="connsiteY9" fmla="*/ 518506 h 1217128"/>
                      <a:gd name="connsiteX10" fmla="*/ 63638 w 1143511"/>
                      <a:gd name="connsiteY10" fmla="*/ 393761 h 1217128"/>
                      <a:gd name="connsiteX11" fmla="*/ 633178 w 1143511"/>
                      <a:gd name="connsiteY11" fmla="*/ 0 h 1217128"/>
                      <a:gd name="connsiteX12" fmla="*/ 1143476 w 1143511"/>
                      <a:gd name="connsiteY12" fmla="*/ 569195 h 1217128"/>
                      <a:gd name="connsiteX13" fmla="*/ 800509 w 1143511"/>
                      <a:gd name="connsiteY13" fmla="*/ 1200393 h 1217128"/>
                      <a:gd name="connsiteX0" fmla="*/ 699810 w 1143511"/>
                      <a:gd name="connsiteY0" fmla="*/ 973093 h 1217128"/>
                      <a:gd name="connsiteX1" fmla="*/ 239030 w 1143511"/>
                      <a:gd name="connsiteY1" fmla="*/ 1214886 h 1217128"/>
                      <a:gd name="connsiteX2" fmla="*/ 151247 w 1143511"/>
                      <a:gd name="connsiteY2" fmla="*/ 1136546 h 1217128"/>
                      <a:gd name="connsiteX3" fmla="*/ 104324 w 1143511"/>
                      <a:gd name="connsiteY3" fmla="*/ 1044359 h 1217128"/>
                      <a:gd name="connsiteX4" fmla="*/ 236730 w 1143511"/>
                      <a:gd name="connsiteY4" fmla="*/ 1001245 h 1217128"/>
                      <a:gd name="connsiteX5" fmla="*/ 95859 w 1143511"/>
                      <a:gd name="connsiteY5" fmla="*/ 958059 h 1217128"/>
                      <a:gd name="connsiteX6" fmla="*/ 88720 w 1143511"/>
                      <a:gd name="connsiteY6" fmla="*/ 889406 h 1217128"/>
                      <a:gd name="connsiteX7" fmla="*/ 936 w 1143511"/>
                      <a:gd name="connsiteY7" fmla="*/ 840342 h 1217128"/>
                      <a:gd name="connsiteX8" fmla="*/ 92759 w 1143511"/>
                      <a:gd name="connsiteY8" fmla="*/ 652895 h 1217128"/>
                      <a:gd name="connsiteX9" fmla="*/ 68115 w 1143511"/>
                      <a:gd name="connsiteY9" fmla="*/ 518506 h 1217128"/>
                      <a:gd name="connsiteX10" fmla="*/ 63638 w 1143511"/>
                      <a:gd name="connsiteY10" fmla="*/ 393761 h 1217128"/>
                      <a:gd name="connsiteX11" fmla="*/ 633178 w 1143511"/>
                      <a:gd name="connsiteY11" fmla="*/ 0 h 1217128"/>
                      <a:gd name="connsiteX12" fmla="*/ 1143476 w 1143511"/>
                      <a:gd name="connsiteY12" fmla="*/ 569195 h 1217128"/>
                      <a:gd name="connsiteX13" fmla="*/ 800509 w 1143511"/>
                      <a:gd name="connsiteY13" fmla="*/ 1200393 h 1217128"/>
                      <a:gd name="connsiteX0" fmla="*/ 699810 w 1143511"/>
                      <a:gd name="connsiteY0" fmla="*/ 973093 h 1217128"/>
                      <a:gd name="connsiteX1" fmla="*/ 239030 w 1143511"/>
                      <a:gd name="connsiteY1" fmla="*/ 1214886 h 1217128"/>
                      <a:gd name="connsiteX2" fmla="*/ 151247 w 1143511"/>
                      <a:gd name="connsiteY2" fmla="*/ 1136546 h 1217128"/>
                      <a:gd name="connsiteX3" fmla="*/ 128137 w 1143511"/>
                      <a:gd name="connsiteY3" fmla="*/ 1089602 h 1217128"/>
                      <a:gd name="connsiteX4" fmla="*/ 236730 w 1143511"/>
                      <a:gd name="connsiteY4" fmla="*/ 1001245 h 1217128"/>
                      <a:gd name="connsiteX5" fmla="*/ 95859 w 1143511"/>
                      <a:gd name="connsiteY5" fmla="*/ 958059 h 1217128"/>
                      <a:gd name="connsiteX6" fmla="*/ 88720 w 1143511"/>
                      <a:gd name="connsiteY6" fmla="*/ 889406 h 1217128"/>
                      <a:gd name="connsiteX7" fmla="*/ 936 w 1143511"/>
                      <a:gd name="connsiteY7" fmla="*/ 840342 h 1217128"/>
                      <a:gd name="connsiteX8" fmla="*/ 92759 w 1143511"/>
                      <a:gd name="connsiteY8" fmla="*/ 652895 h 1217128"/>
                      <a:gd name="connsiteX9" fmla="*/ 68115 w 1143511"/>
                      <a:gd name="connsiteY9" fmla="*/ 518506 h 1217128"/>
                      <a:gd name="connsiteX10" fmla="*/ 63638 w 1143511"/>
                      <a:gd name="connsiteY10" fmla="*/ 393761 h 1217128"/>
                      <a:gd name="connsiteX11" fmla="*/ 633178 w 1143511"/>
                      <a:gd name="connsiteY11" fmla="*/ 0 h 1217128"/>
                      <a:gd name="connsiteX12" fmla="*/ 1143476 w 1143511"/>
                      <a:gd name="connsiteY12" fmla="*/ 569195 h 1217128"/>
                      <a:gd name="connsiteX13" fmla="*/ 800509 w 1143511"/>
                      <a:gd name="connsiteY13" fmla="*/ 1200393 h 1217128"/>
                      <a:gd name="connsiteX0" fmla="*/ 699810 w 1143511"/>
                      <a:gd name="connsiteY0" fmla="*/ 973093 h 1217128"/>
                      <a:gd name="connsiteX1" fmla="*/ 239030 w 1143511"/>
                      <a:gd name="connsiteY1" fmla="*/ 1214886 h 1217128"/>
                      <a:gd name="connsiteX2" fmla="*/ 151247 w 1143511"/>
                      <a:gd name="connsiteY2" fmla="*/ 1136546 h 1217128"/>
                      <a:gd name="connsiteX3" fmla="*/ 128137 w 1143511"/>
                      <a:gd name="connsiteY3" fmla="*/ 1089602 h 1217128"/>
                      <a:gd name="connsiteX4" fmla="*/ 236730 w 1143511"/>
                      <a:gd name="connsiteY4" fmla="*/ 991720 h 1217128"/>
                      <a:gd name="connsiteX5" fmla="*/ 95859 w 1143511"/>
                      <a:gd name="connsiteY5" fmla="*/ 958059 h 1217128"/>
                      <a:gd name="connsiteX6" fmla="*/ 88720 w 1143511"/>
                      <a:gd name="connsiteY6" fmla="*/ 889406 h 1217128"/>
                      <a:gd name="connsiteX7" fmla="*/ 936 w 1143511"/>
                      <a:gd name="connsiteY7" fmla="*/ 840342 h 1217128"/>
                      <a:gd name="connsiteX8" fmla="*/ 92759 w 1143511"/>
                      <a:gd name="connsiteY8" fmla="*/ 652895 h 1217128"/>
                      <a:gd name="connsiteX9" fmla="*/ 68115 w 1143511"/>
                      <a:gd name="connsiteY9" fmla="*/ 518506 h 1217128"/>
                      <a:gd name="connsiteX10" fmla="*/ 63638 w 1143511"/>
                      <a:gd name="connsiteY10" fmla="*/ 393761 h 1217128"/>
                      <a:gd name="connsiteX11" fmla="*/ 633178 w 1143511"/>
                      <a:gd name="connsiteY11" fmla="*/ 0 h 1217128"/>
                      <a:gd name="connsiteX12" fmla="*/ 1143476 w 1143511"/>
                      <a:gd name="connsiteY12" fmla="*/ 569195 h 1217128"/>
                      <a:gd name="connsiteX13" fmla="*/ 800509 w 1143511"/>
                      <a:gd name="connsiteY13" fmla="*/ 1200393 h 1217128"/>
                      <a:gd name="connsiteX0" fmla="*/ 699810 w 1143511"/>
                      <a:gd name="connsiteY0" fmla="*/ 973093 h 1217128"/>
                      <a:gd name="connsiteX1" fmla="*/ 239030 w 1143511"/>
                      <a:gd name="connsiteY1" fmla="*/ 1214886 h 1217128"/>
                      <a:gd name="connsiteX2" fmla="*/ 151247 w 1143511"/>
                      <a:gd name="connsiteY2" fmla="*/ 1136546 h 1217128"/>
                      <a:gd name="connsiteX3" fmla="*/ 128137 w 1143511"/>
                      <a:gd name="connsiteY3" fmla="*/ 1089602 h 1217128"/>
                      <a:gd name="connsiteX4" fmla="*/ 236730 w 1143511"/>
                      <a:gd name="connsiteY4" fmla="*/ 991720 h 1217128"/>
                      <a:gd name="connsiteX5" fmla="*/ 95859 w 1143511"/>
                      <a:gd name="connsiteY5" fmla="*/ 958059 h 1217128"/>
                      <a:gd name="connsiteX6" fmla="*/ 88720 w 1143511"/>
                      <a:gd name="connsiteY6" fmla="*/ 889406 h 1217128"/>
                      <a:gd name="connsiteX7" fmla="*/ 936 w 1143511"/>
                      <a:gd name="connsiteY7" fmla="*/ 840342 h 1217128"/>
                      <a:gd name="connsiteX8" fmla="*/ 92759 w 1143511"/>
                      <a:gd name="connsiteY8" fmla="*/ 652895 h 1217128"/>
                      <a:gd name="connsiteX9" fmla="*/ 68115 w 1143511"/>
                      <a:gd name="connsiteY9" fmla="*/ 518506 h 1217128"/>
                      <a:gd name="connsiteX10" fmla="*/ 63638 w 1143511"/>
                      <a:gd name="connsiteY10" fmla="*/ 393761 h 1217128"/>
                      <a:gd name="connsiteX11" fmla="*/ 633178 w 1143511"/>
                      <a:gd name="connsiteY11" fmla="*/ 0 h 1217128"/>
                      <a:gd name="connsiteX12" fmla="*/ 1143476 w 1143511"/>
                      <a:gd name="connsiteY12" fmla="*/ 569195 h 1217128"/>
                      <a:gd name="connsiteX13" fmla="*/ 800509 w 1143511"/>
                      <a:gd name="connsiteY13" fmla="*/ 1200393 h 1217128"/>
                      <a:gd name="connsiteX0" fmla="*/ 699810 w 1143511"/>
                      <a:gd name="connsiteY0" fmla="*/ 973093 h 1217128"/>
                      <a:gd name="connsiteX1" fmla="*/ 239030 w 1143511"/>
                      <a:gd name="connsiteY1" fmla="*/ 1214886 h 1217128"/>
                      <a:gd name="connsiteX2" fmla="*/ 151247 w 1143511"/>
                      <a:gd name="connsiteY2" fmla="*/ 1136546 h 1217128"/>
                      <a:gd name="connsiteX3" fmla="*/ 128137 w 1143511"/>
                      <a:gd name="connsiteY3" fmla="*/ 1089602 h 1217128"/>
                      <a:gd name="connsiteX4" fmla="*/ 267686 w 1143511"/>
                      <a:gd name="connsiteY4" fmla="*/ 979814 h 1217128"/>
                      <a:gd name="connsiteX5" fmla="*/ 95859 w 1143511"/>
                      <a:gd name="connsiteY5" fmla="*/ 958059 h 1217128"/>
                      <a:gd name="connsiteX6" fmla="*/ 88720 w 1143511"/>
                      <a:gd name="connsiteY6" fmla="*/ 889406 h 1217128"/>
                      <a:gd name="connsiteX7" fmla="*/ 936 w 1143511"/>
                      <a:gd name="connsiteY7" fmla="*/ 840342 h 1217128"/>
                      <a:gd name="connsiteX8" fmla="*/ 92759 w 1143511"/>
                      <a:gd name="connsiteY8" fmla="*/ 652895 h 1217128"/>
                      <a:gd name="connsiteX9" fmla="*/ 68115 w 1143511"/>
                      <a:gd name="connsiteY9" fmla="*/ 518506 h 1217128"/>
                      <a:gd name="connsiteX10" fmla="*/ 63638 w 1143511"/>
                      <a:gd name="connsiteY10" fmla="*/ 393761 h 1217128"/>
                      <a:gd name="connsiteX11" fmla="*/ 633178 w 1143511"/>
                      <a:gd name="connsiteY11" fmla="*/ 0 h 1217128"/>
                      <a:gd name="connsiteX12" fmla="*/ 1143476 w 1143511"/>
                      <a:gd name="connsiteY12" fmla="*/ 569195 h 1217128"/>
                      <a:gd name="connsiteX13" fmla="*/ 800509 w 1143511"/>
                      <a:gd name="connsiteY13" fmla="*/ 1200393 h 1217128"/>
                      <a:gd name="connsiteX0" fmla="*/ 699810 w 1143511"/>
                      <a:gd name="connsiteY0" fmla="*/ 973093 h 1217128"/>
                      <a:gd name="connsiteX1" fmla="*/ 239030 w 1143511"/>
                      <a:gd name="connsiteY1" fmla="*/ 1214886 h 1217128"/>
                      <a:gd name="connsiteX2" fmla="*/ 151247 w 1143511"/>
                      <a:gd name="connsiteY2" fmla="*/ 1136546 h 1217128"/>
                      <a:gd name="connsiteX3" fmla="*/ 128137 w 1143511"/>
                      <a:gd name="connsiteY3" fmla="*/ 1089602 h 1217128"/>
                      <a:gd name="connsiteX4" fmla="*/ 267686 w 1143511"/>
                      <a:gd name="connsiteY4" fmla="*/ 979814 h 1217128"/>
                      <a:gd name="connsiteX5" fmla="*/ 95859 w 1143511"/>
                      <a:gd name="connsiteY5" fmla="*/ 958059 h 1217128"/>
                      <a:gd name="connsiteX6" fmla="*/ 88720 w 1143511"/>
                      <a:gd name="connsiteY6" fmla="*/ 889406 h 1217128"/>
                      <a:gd name="connsiteX7" fmla="*/ 936 w 1143511"/>
                      <a:gd name="connsiteY7" fmla="*/ 840342 h 1217128"/>
                      <a:gd name="connsiteX8" fmla="*/ 92759 w 1143511"/>
                      <a:gd name="connsiteY8" fmla="*/ 652895 h 1217128"/>
                      <a:gd name="connsiteX9" fmla="*/ 68115 w 1143511"/>
                      <a:gd name="connsiteY9" fmla="*/ 518506 h 1217128"/>
                      <a:gd name="connsiteX10" fmla="*/ 63638 w 1143511"/>
                      <a:gd name="connsiteY10" fmla="*/ 393761 h 1217128"/>
                      <a:gd name="connsiteX11" fmla="*/ 633178 w 1143511"/>
                      <a:gd name="connsiteY11" fmla="*/ 0 h 1217128"/>
                      <a:gd name="connsiteX12" fmla="*/ 1143476 w 1143511"/>
                      <a:gd name="connsiteY12" fmla="*/ 569195 h 1217128"/>
                      <a:gd name="connsiteX13" fmla="*/ 800509 w 1143511"/>
                      <a:gd name="connsiteY13" fmla="*/ 1200393 h 1217128"/>
                      <a:gd name="connsiteX0" fmla="*/ 699810 w 1143511"/>
                      <a:gd name="connsiteY0" fmla="*/ 973093 h 1217128"/>
                      <a:gd name="connsiteX1" fmla="*/ 239030 w 1143511"/>
                      <a:gd name="connsiteY1" fmla="*/ 1214886 h 1217128"/>
                      <a:gd name="connsiteX2" fmla="*/ 151247 w 1143511"/>
                      <a:gd name="connsiteY2" fmla="*/ 1136546 h 1217128"/>
                      <a:gd name="connsiteX3" fmla="*/ 128137 w 1143511"/>
                      <a:gd name="connsiteY3" fmla="*/ 1089602 h 1217128"/>
                      <a:gd name="connsiteX4" fmla="*/ 267686 w 1143511"/>
                      <a:gd name="connsiteY4" fmla="*/ 979814 h 1217128"/>
                      <a:gd name="connsiteX5" fmla="*/ 95859 w 1143511"/>
                      <a:gd name="connsiteY5" fmla="*/ 958059 h 1217128"/>
                      <a:gd name="connsiteX6" fmla="*/ 88720 w 1143511"/>
                      <a:gd name="connsiteY6" fmla="*/ 889406 h 1217128"/>
                      <a:gd name="connsiteX7" fmla="*/ 936 w 1143511"/>
                      <a:gd name="connsiteY7" fmla="*/ 840342 h 1217128"/>
                      <a:gd name="connsiteX8" fmla="*/ 92759 w 1143511"/>
                      <a:gd name="connsiteY8" fmla="*/ 652895 h 1217128"/>
                      <a:gd name="connsiteX9" fmla="*/ 68115 w 1143511"/>
                      <a:gd name="connsiteY9" fmla="*/ 518506 h 1217128"/>
                      <a:gd name="connsiteX10" fmla="*/ 63638 w 1143511"/>
                      <a:gd name="connsiteY10" fmla="*/ 393761 h 1217128"/>
                      <a:gd name="connsiteX11" fmla="*/ 633178 w 1143511"/>
                      <a:gd name="connsiteY11" fmla="*/ 0 h 1217128"/>
                      <a:gd name="connsiteX12" fmla="*/ 1143476 w 1143511"/>
                      <a:gd name="connsiteY12" fmla="*/ 569195 h 1217128"/>
                      <a:gd name="connsiteX13" fmla="*/ 800509 w 1143511"/>
                      <a:gd name="connsiteY13" fmla="*/ 1200393 h 1217128"/>
                      <a:gd name="connsiteX0" fmla="*/ 699810 w 1143511"/>
                      <a:gd name="connsiteY0" fmla="*/ 973093 h 1217128"/>
                      <a:gd name="connsiteX1" fmla="*/ 239030 w 1143511"/>
                      <a:gd name="connsiteY1" fmla="*/ 1214886 h 1217128"/>
                      <a:gd name="connsiteX2" fmla="*/ 151247 w 1143511"/>
                      <a:gd name="connsiteY2" fmla="*/ 1136546 h 1217128"/>
                      <a:gd name="connsiteX3" fmla="*/ 128137 w 1143511"/>
                      <a:gd name="connsiteY3" fmla="*/ 1089602 h 1217128"/>
                      <a:gd name="connsiteX4" fmla="*/ 267686 w 1143511"/>
                      <a:gd name="connsiteY4" fmla="*/ 979814 h 1217128"/>
                      <a:gd name="connsiteX5" fmla="*/ 95859 w 1143511"/>
                      <a:gd name="connsiteY5" fmla="*/ 958059 h 1217128"/>
                      <a:gd name="connsiteX6" fmla="*/ 88720 w 1143511"/>
                      <a:gd name="connsiteY6" fmla="*/ 889406 h 1217128"/>
                      <a:gd name="connsiteX7" fmla="*/ 936 w 1143511"/>
                      <a:gd name="connsiteY7" fmla="*/ 840342 h 1217128"/>
                      <a:gd name="connsiteX8" fmla="*/ 92759 w 1143511"/>
                      <a:gd name="connsiteY8" fmla="*/ 652895 h 1217128"/>
                      <a:gd name="connsiteX9" fmla="*/ 68115 w 1143511"/>
                      <a:gd name="connsiteY9" fmla="*/ 518506 h 1217128"/>
                      <a:gd name="connsiteX10" fmla="*/ 63638 w 1143511"/>
                      <a:gd name="connsiteY10" fmla="*/ 393761 h 1217128"/>
                      <a:gd name="connsiteX11" fmla="*/ 633178 w 1143511"/>
                      <a:gd name="connsiteY11" fmla="*/ 0 h 1217128"/>
                      <a:gd name="connsiteX12" fmla="*/ 1143476 w 1143511"/>
                      <a:gd name="connsiteY12" fmla="*/ 569195 h 1217128"/>
                      <a:gd name="connsiteX13" fmla="*/ 800509 w 1143511"/>
                      <a:gd name="connsiteY13" fmla="*/ 1200393 h 1217128"/>
                      <a:gd name="connsiteX0" fmla="*/ 699810 w 1143511"/>
                      <a:gd name="connsiteY0" fmla="*/ 973093 h 1217128"/>
                      <a:gd name="connsiteX1" fmla="*/ 239030 w 1143511"/>
                      <a:gd name="connsiteY1" fmla="*/ 1214886 h 1217128"/>
                      <a:gd name="connsiteX2" fmla="*/ 151247 w 1143511"/>
                      <a:gd name="connsiteY2" fmla="*/ 1136546 h 1217128"/>
                      <a:gd name="connsiteX3" fmla="*/ 128137 w 1143511"/>
                      <a:gd name="connsiteY3" fmla="*/ 1089602 h 1217128"/>
                      <a:gd name="connsiteX4" fmla="*/ 262923 w 1143511"/>
                      <a:gd name="connsiteY4" fmla="*/ 979814 h 1217128"/>
                      <a:gd name="connsiteX5" fmla="*/ 95859 w 1143511"/>
                      <a:gd name="connsiteY5" fmla="*/ 958059 h 1217128"/>
                      <a:gd name="connsiteX6" fmla="*/ 88720 w 1143511"/>
                      <a:gd name="connsiteY6" fmla="*/ 889406 h 1217128"/>
                      <a:gd name="connsiteX7" fmla="*/ 936 w 1143511"/>
                      <a:gd name="connsiteY7" fmla="*/ 840342 h 1217128"/>
                      <a:gd name="connsiteX8" fmla="*/ 92759 w 1143511"/>
                      <a:gd name="connsiteY8" fmla="*/ 652895 h 1217128"/>
                      <a:gd name="connsiteX9" fmla="*/ 68115 w 1143511"/>
                      <a:gd name="connsiteY9" fmla="*/ 518506 h 1217128"/>
                      <a:gd name="connsiteX10" fmla="*/ 63638 w 1143511"/>
                      <a:gd name="connsiteY10" fmla="*/ 393761 h 1217128"/>
                      <a:gd name="connsiteX11" fmla="*/ 633178 w 1143511"/>
                      <a:gd name="connsiteY11" fmla="*/ 0 h 1217128"/>
                      <a:gd name="connsiteX12" fmla="*/ 1143476 w 1143511"/>
                      <a:gd name="connsiteY12" fmla="*/ 569195 h 1217128"/>
                      <a:gd name="connsiteX13" fmla="*/ 800509 w 1143511"/>
                      <a:gd name="connsiteY13" fmla="*/ 1200393 h 1217128"/>
                      <a:gd name="connsiteX0" fmla="*/ 699810 w 1143511"/>
                      <a:gd name="connsiteY0" fmla="*/ 973093 h 1217128"/>
                      <a:gd name="connsiteX1" fmla="*/ 239030 w 1143511"/>
                      <a:gd name="connsiteY1" fmla="*/ 1214886 h 1217128"/>
                      <a:gd name="connsiteX2" fmla="*/ 151247 w 1143511"/>
                      <a:gd name="connsiteY2" fmla="*/ 1136546 h 1217128"/>
                      <a:gd name="connsiteX3" fmla="*/ 128137 w 1143511"/>
                      <a:gd name="connsiteY3" fmla="*/ 1089602 h 1217128"/>
                      <a:gd name="connsiteX4" fmla="*/ 262923 w 1143511"/>
                      <a:gd name="connsiteY4" fmla="*/ 979814 h 1217128"/>
                      <a:gd name="connsiteX5" fmla="*/ 95859 w 1143511"/>
                      <a:gd name="connsiteY5" fmla="*/ 958059 h 1217128"/>
                      <a:gd name="connsiteX6" fmla="*/ 88720 w 1143511"/>
                      <a:gd name="connsiteY6" fmla="*/ 889406 h 1217128"/>
                      <a:gd name="connsiteX7" fmla="*/ 936 w 1143511"/>
                      <a:gd name="connsiteY7" fmla="*/ 840342 h 1217128"/>
                      <a:gd name="connsiteX8" fmla="*/ 92759 w 1143511"/>
                      <a:gd name="connsiteY8" fmla="*/ 652895 h 1217128"/>
                      <a:gd name="connsiteX9" fmla="*/ 68115 w 1143511"/>
                      <a:gd name="connsiteY9" fmla="*/ 518506 h 1217128"/>
                      <a:gd name="connsiteX10" fmla="*/ 63638 w 1143511"/>
                      <a:gd name="connsiteY10" fmla="*/ 393761 h 1217128"/>
                      <a:gd name="connsiteX11" fmla="*/ 633178 w 1143511"/>
                      <a:gd name="connsiteY11" fmla="*/ 0 h 1217128"/>
                      <a:gd name="connsiteX12" fmla="*/ 1143476 w 1143511"/>
                      <a:gd name="connsiteY12" fmla="*/ 569195 h 1217128"/>
                      <a:gd name="connsiteX13" fmla="*/ 800509 w 1143511"/>
                      <a:gd name="connsiteY13" fmla="*/ 1200393 h 1217128"/>
                      <a:gd name="connsiteX0" fmla="*/ 699810 w 1143511"/>
                      <a:gd name="connsiteY0" fmla="*/ 973093 h 1217128"/>
                      <a:gd name="connsiteX1" fmla="*/ 239030 w 1143511"/>
                      <a:gd name="connsiteY1" fmla="*/ 1214886 h 1217128"/>
                      <a:gd name="connsiteX2" fmla="*/ 151247 w 1143511"/>
                      <a:gd name="connsiteY2" fmla="*/ 1136546 h 1217128"/>
                      <a:gd name="connsiteX3" fmla="*/ 132900 w 1143511"/>
                      <a:gd name="connsiteY3" fmla="*/ 1101509 h 1217128"/>
                      <a:gd name="connsiteX4" fmla="*/ 262923 w 1143511"/>
                      <a:gd name="connsiteY4" fmla="*/ 979814 h 1217128"/>
                      <a:gd name="connsiteX5" fmla="*/ 95859 w 1143511"/>
                      <a:gd name="connsiteY5" fmla="*/ 958059 h 1217128"/>
                      <a:gd name="connsiteX6" fmla="*/ 88720 w 1143511"/>
                      <a:gd name="connsiteY6" fmla="*/ 889406 h 1217128"/>
                      <a:gd name="connsiteX7" fmla="*/ 936 w 1143511"/>
                      <a:gd name="connsiteY7" fmla="*/ 840342 h 1217128"/>
                      <a:gd name="connsiteX8" fmla="*/ 92759 w 1143511"/>
                      <a:gd name="connsiteY8" fmla="*/ 652895 h 1217128"/>
                      <a:gd name="connsiteX9" fmla="*/ 68115 w 1143511"/>
                      <a:gd name="connsiteY9" fmla="*/ 518506 h 1217128"/>
                      <a:gd name="connsiteX10" fmla="*/ 63638 w 1143511"/>
                      <a:gd name="connsiteY10" fmla="*/ 393761 h 1217128"/>
                      <a:gd name="connsiteX11" fmla="*/ 633178 w 1143511"/>
                      <a:gd name="connsiteY11" fmla="*/ 0 h 1217128"/>
                      <a:gd name="connsiteX12" fmla="*/ 1143476 w 1143511"/>
                      <a:gd name="connsiteY12" fmla="*/ 569195 h 1217128"/>
                      <a:gd name="connsiteX13" fmla="*/ 800509 w 1143511"/>
                      <a:gd name="connsiteY13" fmla="*/ 1200393 h 12171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43511" h="1217128">
                        <a:moveTo>
                          <a:pt x="699810" y="973093"/>
                        </a:moveTo>
                        <a:cubicBezTo>
                          <a:pt x="604390" y="1150794"/>
                          <a:pt x="494814" y="1232034"/>
                          <a:pt x="239030" y="1214886"/>
                        </a:cubicBezTo>
                        <a:cubicBezTo>
                          <a:pt x="163538" y="1202937"/>
                          <a:pt x="169406" y="1212097"/>
                          <a:pt x="151247" y="1136546"/>
                        </a:cubicBezTo>
                        <a:cubicBezTo>
                          <a:pt x="146718" y="1120898"/>
                          <a:pt x="114287" y="1127631"/>
                          <a:pt x="132900" y="1101509"/>
                        </a:cubicBezTo>
                        <a:cubicBezTo>
                          <a:pt x="151513" y="1075387"/>
                          <a:pt x="269097" y="1003722"/>
                          <a:pt x="262923" y="979814"/>
                        </a:cubicBezTo>
                        <a:cubicBezTo>
                          <a:pt x="256750" y="955906"/>
                          <a:pt x="124893" y="973127"/>
                          <a:pt x="95859" y="958059"/>
                        </a:cubicBezTo>
                        <a:cubicBezTo>
                          <a:pt x="66825" y="942991"/>
                          <a:pt x="88718" y="924197"/>
                          <a:pt x="88720" y="889406"/>
                        </a:cubicBezTo>
                        <a:cubicBezTo>
                          <a:pt x="58292" y="882429"/>
                          <a:pt x="1002" y="890633"/>
                          <a:pt x="936" y="840342"/>
                        </a:cubicBezTo>
                        <a:cubicBezTo>
                          <a:pt x="-10208" y="790493"/>
                          <a:pt x="81562" y="706534"/>
                          <a:pt x="92759" y="652895"/>
                        </a:cubicBezTo>
                        <a:cubicBezTo>
                          <a:pt x="103955" y="599256"/>
                          <a:pt x="72571" y="554155"/>
                          <a:pt x="68115" y="518506"/>
                        </a:cubicBezTo>
                        <a:cubicBezTo>
                          <a:pt x="61583" y="486467"/>
                          <a:pt x="64337" y="420261"/>
                          <a:pt x="63638" y="393761"/>
                        </a:cubicBezTo>
                        <a:cubicBezTo>
                          <a:pt x="70964" y="132144"/>
                          <a:pt x="353415" y="0"/>
                          <a:pt x="633178" y="0"/>
                        </a:cubicBezTo>
                        <a:cubicBezTo>
                          <a:pt x="952907" y="0"/>
                          <a:pt x="1146545" y="269118"/>
                          <a:pt x="1143476" y="569195"/>
                        </a:cubicBezTo>
                        <a:cubicBezTo>
                          <a:pt x="1140407" y="869272"/>
                          <a:pt x="789959" y="972943"/>
                          <a:pt x="800509" y="1200393"/>
                        </a:cubicBezTo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57" name="円/楕円 27">
                    <a:extLst>
                      <a:ext uri="{FF2B5EF4-FFF2-40B4-BE49-F238E27FC236}">
                        <a16:creationId xmlns:a16="http://schemas.microsoft.com/office/drawing/2014/main" id="{6A81E97B-EDD9-4652-9091-A562C73306F0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3726158" y="1873002"/>
                    <a:ext cx="248227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58" name="フリーフォーム: 図形 357">
                    <a:extLst>
                      <a:ext uri="{FF2B5EF4-FFF2-40B4-BE49-F238E27FC236}">
                        <a16:creationId xmlns:a16="http://schemas.microsoft.com/office/drawing/2014/main" id="{EACF60B7-7444-4541-AB10-97A82936C06A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4175560" y="886334"/>
                    <a:ext cx="462380" cy="920230"/>
                  </a:xfrm>
                  <a:custGeom>
                    <a:avLst/>
                    <a:gdLst>
                      <a:gd name="connsiteX0" fmla="*/ 147332 w 462380"/>
                      <a:gd name="connsiteY0" fmla="*/ 817052 h 920230"/>
                      <a:gd name="connsiteX1" fmla="*/ 0 w 462380"/>
                      <a:gd name="connsiteY1" fmla="*/ 468406 h 920230"/>
                      <a:gd name="connsiteX2" fmla="*/ 307223 w 462380"/>
                      <a:gd name="connsiteY2" fmla="*/ 14094 h 920230"/>
                      <a:gd name="connsiteX3" fmla="*/ 353545 w 462380"/>
                      <a:gd name="connsiteY3" fmla="*/ 0 h 920230"/>
                      <a:gd name="connsiteX4" fmla="*/ 414684 w 462380"/>
                      <a:gd name="connsiteY4" fmla="*/ 75157 h 920230"/>
                      <a:gd name="connsiteX5" fmla="*/ 462380 w 462380"/>
                      <a:gd name="connsiteY5" fmla="*/ 113957 h 920230"/>
                      <a:gd name="connsiteX6" fmla="*/ 439818 w 462380"/>
                      <a:gd name="connsiteY6" fmla="*/ 219282 h 920230"/>
                      <a:gd name="connsiteX7" fmla="*/ 420067 w 462380"/>
                      <a:gd name="connsiteY7" fmla="*/ 405922 h 920230"/>
                      <a:gd name="connsiteX8" fmla="*/ 421406 w 462380"/>
                      <a:gd name="connsiteY8" fmla="*/ 469420 h 920230"/>
                      <a:gd name="connsiteX9" fmla="*/ 394567 w 462380"/>
                      <a:gd name="connsiteY9" fmla="*/ 525117 h 920230"/>
                      <a:gd name="connsiteX10" fmla="*/ 302113 w 462380"/>
                      <a:gd name="connsiteY10" fmla="*/ 882528 h 920230"/>
                      <a:gd name="connsiteX11" fmla="*/ 302546 w 462380"/>
                      <a:gd name="connsiteY11" fmla="*/ 920230 h 920230"/>
                      <a:gd name="connsiteX12" fmla="*/ 221778 w 462380"/>
                      <a:gd name="connsiteY12" fmla="*/ 877259 h 920230"/>
                      <a:gd name="connsiteX13" fmla="*/ 147332 w 462380"/>
                      <a:gd name="connsiteY13" fmla="*/ 817052 h 9202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462380" h="920230">
                        <a:moveTo>
                          <a:pt x="147332" y="817052"/>
                        </a:moveTo>
                        <a:cubicBezTo>
                          <a:pt x="56303" y="727825"/>
                          <a:pt x="0" y="604560"/>
                          <a:pt x="0" y="468406"/>
                        </a:cubicBezTo>
                        <a:cubicBezTo>
                          <a:pt x="0" y="264174"/>
                          <a:pt x="126681" y="88944"/>
                          <a:pt x="307223" y="14094"/>
                        </a:cubicBezTo>
                        <a:lnTo>
                          <a:pt x="353545" y="0"/>
                        </a:lnTo>
                        <a:lnTo>
                          <a:pt x="414684" y="75157"/>
                        </a:lnTo>
                        <a:lnTo>
                          <a:pt x="462380" y="113957"/>
                        </a:lnTo>
                        <a:lnTo>
                          <a:pt x="439818" y="219282"/>
                        </a:lnTo>
                        <a:cubicBezTo>
                          <a:pt x="429284" y="281130"/>
                          <a:pt x="422701" y="343466"/>
                          <a:pt x="420067" y="405922"/>
                        </a:cubicBezTo>
                        <a:lnTo>
                          <a:pt x="421406" y="469420"/>
                        </a:lnTo>
                        <a:lnTo>
                          <a:pt x="394567" y="525117"/>
                        </a:lnTo>
                        <a:cubicBezTo>
                          <a:pt x="340194" y="653101"/>
                          <a:pt x="309067" y="776931"/>
                          <a:pt x="302113" y="882528"/>
                        </a:cubicBezTo>
                        <a:lnTo>
                          <a:pt x="302546" y="920230"/>
                        </a:lnTo>
                        <a:lnTo>
                          <a:pt x="221778" y="877259"/>
                        </a:lnTo>
                        <a:cubicBezTo>
                          <a:pt x="195017" y="859538"/>
                          <a:pt x="170089" y="839358"/>
                          <a:pt x="147332" y="817052"/>
                        </a:cubicBezTo>
                        <a:close/>
                      </a:path>
                    </a:pathLst>
                  </a:custGeom>
                  <a:pattFill prst="dkHorz">
                    <a:fgClr>
                      <a:sysClr val="window" lastClr="FFFFFF">
                        <a:lumMod val="65000"/>
                      </a:sysClr>
                    </a:fgClr>
                    <a:bgClr>
                      <a:schemeClr val="bg1">
                        <a:lumMod val="85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359" name="グループ化 358">
                    <a:extLst>
                      <a:ext uri="{FF2B5EF4-FFF2-40B4-BE49-F238E27FC236}">
                        <a16:creationId xmlns:a16="http://schemas.microsoft.com/office/drawing/2014/main" id="{586F8914-A5D8-4622-A68B-454C292BAC96}"/>
                      </a:ext>
                    </a:extLst>
                  </p:cNvPr>
                  <p:cNvGrpSpPr/>
                  <p:nvPr/>
                </p:nvGrpSpPr>
                <p:grpSpPr>
                  <a:xfrm>
                    <a:off x="4229605" y="1462779"/>
                    <a:ext cx="231434" cy="419158"/>
                    <a:chOff x="1368308" y="1783038"/>
                    <a:chExt cx="188990" cy="342286"/>
                  </a:xfrm>
                </p:grpSpPr>
                <p:sp>
                  <p:nvSpPr>
                    <p:cNvPr id="361" name="フリーフォーム: 図形 360">
                      <a:extLst>
                        <a:ext uri="{FF2B5EF4-FFF2-40B4-BE49-F238E27FC236}">
                          <a16:creationId xmlns:a16="http://schemas.microsoft.com/office/drawing/2014/main" id="{B48F9E8A-EA75-472A-845F-4BD7ABBB85A4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1368308" y="1783038"/>
                      <a:ext cx="188990" cy="342286"/>
                    </a:xfrm>
                    <a:custGeom>
                      <a:avLst/>
                      <a:gdLst>
                        <a:gd name="connsiteX0" fmla="*/ 109805 w 188990"/>
                        <a:gd name="connsiteY0" fmla="*/ 0 h 342286"/>
                        <a:gd name="connsiteX1" fmla="*/ 0 w 188990"/>
                        <a:gd name="connsiteY1" fmla="*/ 171143 h 342286"/>
                        <a:gd name="connsiteX2" fmla="*/ 109805 w 188990"/>
                        <a:gd name="connsiteY2" fmla="*/ 342286 h 342286"/>
                        <a:gd name="connsiteX3" fmla="*/ 111831 w 188990"/>
                        <a:gd name="connsiteY3" fmla="*/ 341648 h 342286"/>
                        <a:gd name="connsiteX4" fmla="*/ 188990 w 188990"/>
                        <a:gd name="connsiteY4" fmla="*/ 53688 h 342286"/>
                        <a:gd name="connsiteX5" fmla="*/ 187449 w 188990"/>
                        <a:gd name="connsiteY5" fmla="*/ 50126 h 342286"/>
                        <a:gd name="connsiteX6" fmla="*/ 109805 w 188990"/>
                        <a:gd name="connsiteY6" fmla="*/ 0 h 342286"/>
                        <a:gd name="connsiteX0" fmla="*/ 109805 w 188990"/>
                        <a:gd name="connsiteY0" fmla="*/ 0 h 342286"/>
                        <a:gd name="connsiteX1" fmla="*/ 0 w 188990"/>
                        <a:gd name="connsiteY1" fmla="*/ 171143 h 342286"/>
                        <a:gd name="connsiteX2" fmla="*/ 109805 w 188990"/>
                        <a:gd name="connsiteY2" fmla="*/ 342286 h 342286"/>
                        <a:gd name="connsiteX3" fmla="*/ 111831 w 188990"/>
                        <a:gd name="connsiteY3" fmla="*/ 341648 h 342286"/>
                        <a:gd name="connsiteX4" fmla="*/ 178321 w 188990"/>
                        <a:gd name="connsiteY4" fmla="*/ 93383 h 342286"/>
                        <a:gd name="connsiteX5" fmla="*/ 188990 w 188990"/>
                        <a:gd name="connsiteY5" fmla="*/ 53688 h 342286"/>
                        <a:gd name="connsiteX6" fmla="*/ 187449 w 188990"/>
                        <a:gd name="connsiteY6" fmla="*/ 50126 h 342286"/>
                        <a:gd name="connsiteX7" fmla="*/ 109805 w 188990"/>
                        <a:gd name="connsiteY7" fmla="*/ 0 h 342286"/>
                        <a:gd name="connsiteX0" fmla="*/ 178321 w 269761"/>
                        <a:gd name="connsiteY0" fmla="*/ 93383 h 342286"/>
                        <a:gd name="connsiteX1" fmla="*/ 188990 w 269761"/>
                        <a:gd name="connsiteY1" fmla="*/ 53688 h 342286"/>
                        <a:gd name="connsiteX2" fmla="*/ 187449 w 269761"/>
                        <a:gd name="connsiteY2" fmla="*/ 50126 h 342286"/>
                        <a:gd name="connsiteX3" fmla="*/ 109805 w 269761"/>
                        <a:gd name="connsiteY3" fmla="*/ 0 h 342286"/>
                        <a:gd name="connsiteX4" fmla="*/ 0 w 269761"/>
                        <a:gd name="connsiteY4" fmla="*/ 171143 h 342286"/>
                        <a:gd name="connsiteX5" fmla="*/ 109805 w 269761"/>
                        <a:gd name="connsiteY5" fmla="*/ 342286 h 342286"/>
                        <a:gd name="connsiteX6" fmla="*/ 111831 w 269761"/>
                        <a:gd name="connsiteY6" fmla="*/ 341648 h 342286"/>
                        <a:gd name="connsiteX7" fmla="*/ 269761 w 269761"/>
                        <a:gd name="connsiteY7" fmla="*/ 184823 h 342286"/>
                        <a:gd name="connsiteX0" fmla="*/ 188990 w 269761"/>
                        <a:gd name="connsiteY0" fmla="*/ 53688 h 342286"/>
                        <a:gd name="connsiteX1" fmla="*/ 187449 w 269761"/>
                        <a:gd name="connsiteY1" fmla="*/ 50126 h 342286"/>
                        <a:gd name="connsiteX2" fmla="*/ 109805 w 269761"/>
                        <a:gd name="connsiteY2" fmla="*/ 0 h 342286"/>
                        <a:gd name="connsiteX3" fmla="*/ 0 w 269761"/>
                        <a:gd name="connsiteY3" fmla="*/ 171143 h 342286"/>
                        <a:gd name="connsiteX4" fmla="*/ 109805 w 269761"/>
                        <a:gd name="connsiteY4" fmla="*/ 342286 h 342286"/>
                        <a:gd name="connsiteX5" fmla="*/ 111831 w 269761"/>
                        <a:gd name="connsiteY5" fmla="*/ 341648 h 342286"/>
                        <a:gd name="connsiteX6" fmla="*/ 269761 w 269761"/>
                        <a:gd name="connsiteY6" fmla="*/ 184823 h 342286"/>
                        <a:gd name="connsiteX0" fmla="*/ 188990 w 188990"/>
                        <a:gd name="connsiteY0" fmla="*/ 53688 h 342286"/>
                        <a:gd name="connsiteX1" fmla="*/ 187449 w 188990"/>
                        <a:gd name="connsiteY1" fmla="*/ 50126 h 342286"/>
                        <a:gd name="connsiteX2" fmla="*/ 109805 w 188990"/>
                        <a:gd name="connsiteY2" fmla="*/ 0 h 342286"/>
                        <a:gd name="connsiteX3" fmla="*/ 0 w 188990"/>
                        <a:gd name="connsiteY3" fmla="*/ 171143 h 342286"/>
                        <a:gd name="connsiteX4" fmla="*/ 109805 w 188990"/>
                        <a:gd name="connsiteY4" fmla="*/ 342286 h 342286"/>
                        <a:gd name="connsiteX5" fmla="*/ 111831 w 188990"/>
                        <a:gd name="connsiteY5" fmla="*/ 341648 h 3422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88990" h="342286">
                          <a:moveTo>
                            <a:pt x="188990" y="53688"/>
                          </a:moveTo>
                          <a:lnTo>
                            <a:pt x="187449" y="50126"/>
                          </a:lnTo>
                          <a:cubicBezTo>
                            <a:pt x="167578" y="19156"/>
                            <a:pt x="140127" y="0"/>
                            <a:pt x="109805" y="0"/>
                          </a:cubicBezTo>
                          <a:cubicBezTo>
                            <a:pt x="49161" y="0"/>
                            <a:pt x="0" y="76623"/>
                            <a:pt x="0" y="171143"/>
                          </a:cubicBezTo>
                          <a:cubicBezTo>
                            <a:pt x="0" y="265663"/>
                            <a:pt x="49161" y="342286"/>
                            <a:pt x="109805" y="342286"/>
                          </a:cubicBezTo>
                          <a:lnTo>
                            <a:pt x="111831" y="341648"/>
                          </a:lnTo>
                        </a:path>
                      </a:pathLst>
                    </a:cu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62" name="フリーフォーム: 図形 361">
                      <a:extLst>
                        <a:ext uri="{FF2B5EF4-FFF2-40B4-BE49-F238E27FC236}">
                          <a16:creationId xmlns:a16="http://schemas.microsoft.com/office/drawing/2014/main" id="{F4870EB2-876A-4A3D-9B29-FB89F9BD8057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1386510" y="1839869"/>
                      <a:ext cx="131404" cy="222946"/>
                    </a:xfrm>
                    <a:custGeom>
                      <a:avLst/>
                      <a:gdLst>
                        <a:gd name="connsiteX0" fmla="*/ 70049 w 131404"/>
                        <a:gd name="connsiteY0" fmla="*/ 0 h 222946"/>
                        <a:gd name="connsiteX1" fmla="*/ 0 w 131404"/>
                        <a:gd name="connsiteY1" fmla="*/ 111473 h 222946"/>
                        <a:gd name="connsiteX2" fmla="*/ 70049 w 131404"/>
                        <a:gd name="connsiteY2" fmla="*/ 222946 h 222946"/>
                        <a:gd name="connsiteX3" fmla="*/ 89572 w 131404"/>
                        <a:gd name="connsiteY3" fmla="*/ 216674 h 222946"/>
                        <a:gd name="connsiteX4" fmla="*/ 131404 w 131404"/>
                        <a:gd name="connsiteY4" fmla="*/ 60555 h 222946"/>
                        <a:gd name="connsiteX5" fmla="*/ 119581 w 131404"/>
                        <a:gd name="connsiteY5" fmla="*/ 32650 h 222946"/>
                        <a:gd name="connsiteX6" fmla="*/ 70049 w 131404"/>
                        <a:gd name="connsiteY6" fmla="*/ 0 h 2229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31404" h="222946">
                          <a:moveTo>
                            <a:pt x="70049" y="0"/>
                          </a:moveTo>
                          <a:cubicBezTo>
                            <a:pt x="31362" y="0"/>
                            <a:pt x="0" y="49908"/>
                            <a:pt x="0" y="111473"/>
                          </a:cubicBezTo>
                          <a:cubicBezTo>
                            <a:pt x="0" y="173038"/>
                            <a:pt x="31362" y="222946"/>
                            <a:pt x="70049" y="222946"/>
                          </a:cubicBezTo>
                          <a:lnTo>
                            <a:pt x="89572" y="216674"/>
                          </a:lnTo>
                          <a:lnTo>
                            <a:pt x="131404" y="60555"/>
                          </a:lnTo>
                          <a:lnTo>
                            <a:pt x="119581" y="32650"/>
                          </a:lnTo>
                          <a:cubicBezTo>
                            <a:pt x="106905" y="12477"/>
                            <a:pt x="89392" y="0"/>
                            <a:pt x="70049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60" name="月 359">
                    <a:extLst>
                      <a:ext uri="{FF2B5EF4-FFF2-40B4-BE49-F238E27FC236}">
                        <a16:creationId xmlns:a16="http://schemas.microsoft.com/office/drawing/2014/main" id="{D8210E76-3589-40FA-8388-F9BAF2B0DBF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778507" y="1199649"/>
                    <a:ext cx="52815" cy="281131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47" name="月 346">
                  <a:extLst>
                    <a:ext uri="{FF2B5EF4-FFF2-40B4-BE49-F238E27FC236}">
                      <a16:creationId xmlns:a16="http://schemas.microsoft.com/office/drawing/2014/main" id="{78AF3F2A-78BC-4309-91F6-3B70B4DD7AB4}"/>
                    </a:ext>
                  </a:extLst>
                </p:cNvPr>
                <p:cNvSpPr/>
                <p:nvPr/>
              </p:nvSpPr>
              <p:spPr>
                <a:xfrm rot="5400000">
                  <a:off x="4517916" y="1442054"/>
                  <a:ext cx="87700" cy="156752"/>
                </a:xfrm>
                <a:prstGeom prst="moon">
                  <a:avLst>
                    <a:gd name="adj" fmla="val 50951"/>
                  </a:avLst>
                </a:pr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646" name="グループ化 645">
              <a:extLst>
                <a:ext uri="{FF2B5EF4-FFF2-40B4-BE49-F238E27FC236}">
                  <a16:creationId xmlns:a16="http://schemas.microsoft.com/office/drawing/2014/main" id="{20D3DEF9-B41C-42ED-99ED-2C2C2B1836CD}"/>
                </a:ext>
              </a:extLst>
            </p:cNvPr>
            <p:cNvGrpSpPr/>
            <p:nvPr/>
          </p:nvGrpSpPr>
          <p:grpSpPr>
            <a:xfrm>
              <a:off x="7755683" y="2139231"/>
              <a:ext cx="517256" cy="325063"/>
              <a:chOff x="1821834" y="2152930"/>
              <a:chExt cx="674136" cy="423655"/>
            </a:xfrm>
            <a:solidFill>
              <a:srgbClr val="00B0F0">
                <a:alpha val="50000"/>
              </a:srgbClr>
            </a:solidFill>
          </p:grpSpPr>
          <p:sp>
            <p:nvSpPr>
              <p:cNvPr id="647" name="楕円 8">
                <a:extLst>
                  <a:ext uri="{FF2B5EF4-FFF2-40B4-BE49-F238E27FC236}">
                    <a16:creationId xmlns:a16="http://schemas.microsoft.com/office/drawing/2014/main" id="{019B5E92-A49B-4C2E-88AD-C19B8AB096B7}"/>
                  </a:ext>
                </a:extLst>
              </p:cNvPr>
              <p:cNvSpPr/>
              <p:nvPr/>
            </p:nvSpPr>
            <p:spPr>
              <a:xfrm rot="5400000">
                <a:off x="2250297" y="2141249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8" name="楕円 8">
                <a:extLst>
                  <a:ext uri="{FF2B5EF4-FFF2-40B4-BE49-F238E27FC236}">
                    <a16:creationId xmlns:a16="http://schemas.microsoft.com/office/drawing/2014/main" id="{D9F9EB6E-3049-4CE3-A79F-2D71D9071D01}"/>
                  </a:ext>
                </a:extLst>
              </p:cNvPr>
              <p:cNvSpPr/>
              <p:nvPr/>
            </p:nvSpPr>
            <p:spPr>
              <a:xfrm rot="4500000">
                <a:off x="2150069" y="2258808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9" name="楕円 8">
                <a:extLst>
                  <a:ext uri="{FF2B5EF4-FFF2-40B4-BE49-F238E27FC236}">
                    <a16:creationId xmlns:a16="http://schemas.microsoft.com/office/drawing/2014/main" id="{54133C02-0B85-456D-8AA3-14C014E79EF8}"/>
                  </a:ext>
                </a:extLst>
              </p:cNvPr>
              <p:cNvSpPr/>
              <p:nvPr/>
            </p:nvSpPr>
            <p:spPr>
              <a:xfrm rot="2700000">
                <a:off x="2303257" y="2346404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0" name="楕円 8">
                <a:extLst>
                  <a:ext uri="{FF2B5EF4-FFF2-40B4-BE49-F238E27FC236}">
                    <a16:creationId xmlns:a16="http://schemas.microsoft.com/office/drawing/2014/main" id="{5090E48C-D480-4BB7-9FA5-6596D6E8CCA5}"/>
                  </a:ext>
                </a:extLst>
              </p:cNvPr>
              <p:cNvSpPr/>
              <p:nvPr/>
            </p:nvSpPr>
            <p:spPr>
              <a:xfrm rot="5400000">
                <a:off x="2414874" y="2203151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1" name="楕円 8">
                <a:extLst>
                  <a:ext uri="{FF2B5EF4-FFF2-40B4-BE49-F238E27FC236}">
                    <a16:creationId xmlns:a16="http://schemas.microsoft.com/office/drawing/2014/main" id="{D1E3ED1D-8616-4B87-BD02-9CE7C678BF3F}"/>
                  </a:ext>
                </a:extLst>
              </p:cNvPr>
              <p:cNvSpPr/>
              <p:nvPr/>
            </p:nvSpPr>
            <p:spPr>
              <a:xfrm rot="4500000">
                <a:off x="1996804" y="2178253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2" name="楕円 8">
                <a:extLst>
                  <a:ext uri="{FF2B5EF4-FFF2-40B4-BE49-F238E27FC236}">
                    <a16:creationId xmlns:a16="http://schemas.microsoft.com/office/drawing/2014/main" id="{B3778E48-FD43-47F3-8E88-9D37BA0D2FF8}"/>
                  </a:ext>
                </a:extLst>
              </p:cNvPr>
              <p:cNvSpPr/>
              <p:nvPr/>
            </p:nvSpPr>
            <p:spPr>
              <a:xfrm rot="2700000">
                <a:off x="2087935" y="2442178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3" name="楕円 8">
                <a:extLst>
                  <a:ext uri="{FF2B5EF4-FFF2-40B4-BE49-F238E27FC236}">
                    <a16:creationId xmlns:a16="http://schemas.microsoft.com/office/drawing/2014/main" id="{59DA4932-396A-4E88-BB5A-0AC507220924}"/>
                  </a:ext>
                </a:extLst>
              </p:cNvPr>
              <p:cNvSpPr/>
              <p:nvPr/>
            </p:nvSpPr>
            <p:spPr>
              <a:xfrm rot="900000">
                <a:off x="2450250" y="2405087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4" name="楕円 8">
                <a:extLst>
                  <a:ext uri="{FF2B5EF4-FFF2-40B4-BE49-F238E27FC236}">
                    <a16:creationId xmlns:a16="http://schemas.microsoft.com/office/drawing/2014/main" id="{AD69428A-1731-44FD-8118-219BD1BB40FC}"/>
                  </a:ext>
                </a:extLst>
              </p:cNvPr>
              <p:cNvSpPr/>
              <p:nvPr/>
            </p:nvSpPr>
            <p:spPr>
              <a:xfrm rot="2700000">
                <a:off x="1881871" y="2431885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5" name="楕円 8">
                <a:extLst>
                  <a:ext uri="{FF2B5EF4-FFF2-40B4-BE49-F238E27FC236}">
                    <a16:creationId xmlns:a16="http://schemas.microsoft.com/office/drawing/2014/main" id="{9901618E-8274-4BB0-B616-3EC65290FA7A}"/>
                  </a:ext>
                </a:extLst>
              </p:cNvPr>
              <p:cNvSpPr/>
              <p:nvPr/>
            </p:nvSpPr>
            <p:spPr>
              <a:xfrm rot="900000">
                <a:off x="2282663" y="2507504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6" name="楕円 8">
                <a:extLst>
                  <a:ext uri="{FF2B5EF4-FFF2-40B4-BE49-F238E27FC236}">
                    <a16:creationId xmlns:a16="http://schemas.microsoft.com/office/drawing/2014/main" id="{1A1C8601-1A01-4DF5-8B38-7A3B2AE9638F}"/>
                  </a:ext>
                </a:extLst>
              </p:cNvPr>
              <p:cNvSpPr/>
              <p:nvPr/>
            </p:nvSpPr>
            <p:spPr>
              <a:xfrm rot="4500000">
                <a:off x="1833515" y="2271223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57" name="グループ化 656">
              <a:extLst>
                <a:ext uri="{FF2B5EF4-FFF2-40B4-BE49-F238E27FC236}">
                  <a16:creationId xmlns:a16="http://schemas.microsoft.com/office/drawing/2014/main" id="{886990F0-EFAD-48F9-9536-33221C6CD4E8}"/>
                </a:ext>
              </a:extLst>
            </p:cNvPr>
            <p:cNvGrpSpPr/>
            <p:nvPr/>
          </p:nvGrpSpPr>
          <p:grpSpPr>
            <a:xfrm flipH="1">
              <a:off x="7526917" y="2117100"/>
              <a:ext cx="517256" cy="325063"/>
              <a:chOff x="1821834" y="2152930"/>
              <a:chExt cx="674136" cy="423655"/>
            </a:xfrm>
            <a:solidFill>
              <a:srgbClr val="00B0F0">
                <a:alpha val="50000"/>
              </a:srgbClr>
            </a:solidFill>
          </p:grpSpPr>
          <p:sp>
            <p:nvSpPr>
              <p:cNvPr id="658" name="楕円 8">
                <a:extLst>
                  <a:ext uri="{FF2B5EF4-FFF2-40B4-BE49-F238E27FC236}">
                    <a16:creationId xmlns:a16="http://schemas.microsoft.com/office/drawing/2014/main" id="{438A3422-ACF8-42D9-957F-DDD011C211AA}"/>
                  </a:ext>
                </a:extLst>
              </p:cNvPr>
              <p:cNvSpPr/>
              <p:nvPr/>
            </p:nvSpPr>
            <p:spPr>
              <a:xfrm rot="5400000">
                <a:off x="2250297" y="2141249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9" name="楕円 8">
                <a:extLst>
                  <a:ext uri="{FF2B5EF4-FFF2-40B4-BE49-F238E27FC236}">
                    <a16:creationId xmlns:a16="http://schemas.microsoft.com/office/drawing/2014/main" id="{3A01BD16-0959-41FB-A52A-946E763D5A40}"/>
                  </a:ext>
                </a:extLst>
              </p:cNvPr>
              <p:cNvSpPr/>
              <p:nvPr/>
            </p:nvSpPr>
            <p:spPr>
              <a:xfrm rot="4500000">
                <a:off x="2150069" y="2258808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0" name="楕円 8">
                <a:extLst>
                  <a:ext uri="{FF2B5EF4-FFF2-40B4-BE49-F238E27FC236}">
                    <a16:creationId xmlns:a16="http://schemas.microsoft.com/office/drawing/2014/main" id="{5DF352C3-661C-4A34-8CA0-88E9C215D582}"/>
                  </a:ext>
                </a:extLst>
              </p:cNvPr>
              <p:cNvSpPr/>
              <p:nvPr/>
            </p:nvSpPr>
            <p:spPr>
              <a:xfrm rot="2700000">
                <a:off x="2303257" y="2346404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1" name="楕円 8">
                <a:extLst>
                  <a:ext uri="{FF2B5EF4-FFF2-40B4-BE49-F238E27FC236}">
                    <a16:creationId xmlns:a16="http://schemas.microsoft.com/office/drawing/2014/main" id="{61C29303-8935-4D5B-8651-439BCA3F01FF}"/>
                  </a:ext>
                </a:extLst>
              </p:cNvPr>
              <p:cNvSpPr/>
              <p:nvPr/>
            </p:nvSpPr>
            <p:spPr>
              <a:xfrm rot="5400000">
                <a:off x="2414874" y="2203151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2" name="楕円 8">
                <a:extLst>
                  <a:ext uri="{FF2B5EF4-FFF2-40B4-BE49-F238E27FC236}">
                    <a16:creationId xmlns:a16="http://schemas.microsoft.com/office/drawing/2014/main" id="{926645EE-CDDF-476D-BAF0-E2B6DC721247}"/>
                  </a:ext>
                </a:extLst>
              </p:cNvPr>
              <p:cNvSpPr/>
              <p:nvPr/>
            </p:nvSpPr>
            <p:spPr>
              <a:xfrm rot="4500000">
                <a:off x="1996804" y="2178253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3" name="楕円 8">
                <a:extLst>
                  <a:ext uri="{FF2B5EF4-FFF2-40B4-BE49-F238E27FC236}">
                    <a16:creationId xmlns:a16="http://schemas.microsoft.com/office/drawing/2014/main" id="{C0E49E83-01D4-4488-B3F7-DAEED8E48D7D}"/>
                  </a:ext>
                </a:extLst>
              </p:cNvPr>
              <p:cNvSpPr/>
              <p:nvPr/>
            </p:nvSpPr>
            <p:spPr>
              <a:xfrm rot="2700000">
                <a:off x="2087935" y="2442178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4" name="楕円 8">
                <a:extLst>
                  <a:ext uri="{FF2B5EF4-FFF2-40B4-BE49-F238E27FC236}">
                    <a16:creationId xmlns:a16="http://schemas.microsoft.com/office/drawing/2014/main" id="{BBAA8CDF-212B-47BD-A382-2242D6C2A31B}"/>
                  </a:ext>
                </a:extLst>
              </p:cNvPr>
              <p:cNvSpPr/>
              <p:nvPr/>
            </p:nvSpPr>
            <p:spPr>
              <a:xfrm rot="900000">
                <a:off x="2450250" y="2405087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5" name="楕円 8">
                <a:extLst>
                  <a:ext uri="{FF2B5EF4-FFF2-40B4-BE49-F238E27FC236}">
                    <a16:creationId xmlns:a16="http://schemas.microsoft.com/office/drawing/2014/main" id="{CD635D73-F6B7-48CA-98E3-F236ADF7E4FA}"/>
                  </a:ext>
                </a:extLst>
              </p:cNvPr>
              <p:cNvSpPr/>
              <p:nvPr/>
            </p:nvSpPr>
            <p:spPr>
              <a:xfrm rot="2700000">
                <a:off x="1881871" y="2431885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6" name="楕円 8">
                <a:extLst>
                  <a:ext uri="{FF2B5EF4-FFF2-40B4-BE49-F238E27FC236}">
                    <a16:creationId xmlns:a16="http://schemas.microsoft.com/office/drawing/2014/main" id="{BC3F6A59-2598-48A4-87F8-8AB440C09A6A}"/>
                  </a:ext>
                </a:extLst>
              </p:cNvPr>
              <p:cNvSpPr/>
              <p:nvPr/>
            </p:nvSpPr>
            <p:spPr>
              <a:xfrm rot="900000">
                <a:off x="2282663" y="2507504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7" name="楕円 8">
                <a:extLst>
                  <a:ext uri="{FF2B5EF4-FFF2-40B4-BE49-F238E27FC236}">
                    <a16:creationId xmlns:a16="http://schemas.microsoft.com/office/drawing/2014/main" id="{35D72177-8ACA-4CCF-9036-6A40DB09B55E}"/>
                  </a:ext>
                </a:extLst>
              </p:cNvPr>
              <p:cNvSpPr/>
              <p:nvPr/>
            </p:nvSpPr>
            <p:spPr>
              <a:xfrm rot="4500000">
                <a:off x="1833515" y="2271223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57" name="グループ化 756">
            <a:extLst>
              <a:ext uri="{FF2B5EF4-FFF2-40B4-BE49-F238E27FC236}">
                <a16:creationId xmlns:a16="http://schemas.microsoft.com/office/drawing/2014/main" id="{485D4D03-E9C1-4B3C-87D9-F2DDAB2DB6CD}"/>
              </a:ext>
            </a:extLst>
          </p:cNvPr>
          <p:cNvGrpSpPr/>
          <p:nvPr/>
        </p:nvGrpSpPr>
        <p:grpSpPr>
          <a:xfrm>
            <a:off x="3762818" y="1427674"/>
            <a:ext cx="2435703" cy="2104632"/>
            <a:chOff x="3762818" y="1427674"/>
            <a:chExt cx="2435703" cy="2104632"/>
          </a:xfrm>
        </p:grpSpPr>
        <p:grpSp>
          <p:nvGrpSpPr>
            <p:cNvPr id="619" name="グループ化 618">
              <a:extLst>
                <a:ext uri="{FF2B5EF4-FFF2-40B4-BE49-F238E27FC236}">
                  <a16:creationId xmlns:a16="http://schemas.microsoft.com/office/drawing/2014/main" id="{769E7D6E-C279-44DF-9625-94F2B8FB3BA2}"/>
                </a:ext>
              </a:extLst>
            </p:cNvPr>
            <p:cNvGrpSpPr/>
            <p:nvPr/>
          </p:nvGrpSpPr>
          <p:grpSpPr>
            <a:xfrm>
              <a:off x="3762818" y="1427674"/>
              <a:ext cx="2435703" cy="2104632"/>
              <a:chOff x="4434767" y="952075"/>
              <a:chExt cx="2986116" cy="2580231"/>
            </a:xfrm>
          </p:grpSpPr>
          <p:grpSp>
            <p:nvGrpSpPr>
              <p:cNvPr id="505" name="グループ化 504">
                <a:extLst>
                  <a:ext uri="{FF2B5EF4-FFF2-40B4-BE49-F238E27FC236}">
                    <a16:creationId xmlns:a16="http://schemas.microsoft.com/office/drawing/2014/main" id="{486F3748-39AF-4B01-81AE-2D5379F328FC}"/>
                  </a:ext>
                </a:extLst>
              </p:cNvPr>
              <p:cNvGrpSpPr/>
              <p:nvPr/>
            </p:nvGrpSpPr>
            <p:grpSpPr>
              <a:xfrm flipH="1">
                <a:off x="4434767" y="1111597"/>
                <a:ext cx="1125017" cy="2420709"/>
                <a:chOff x="4499060" y="1291443"/>
                <a:chExt cx="1041434" cy="2240863"/>
              </a:xfrm>
            </p:grpSpPr>
            <p:sp>
              <p:nvSpPr>
                <p:cNvPr id="506" name="フリーフォーム: 図形 505">
                  <a:extLst>
                    <a:ext uri="{FF2B5EF4-FFF2-40B4-BE49-F238E27FC236}">
                      <a16:creationId xmlns:a16="http://schemas.microsoft.com/office/drawing/2014/main" id="{D44E62B8-BDD2-44B8-B587-14040E1B422A}"/>
                    </a:ext>
                  </a:extLst>
                </p:cNvPr>
                <p:cNvSpPr/>
                <p:nvPr/>
              </p:nvSpPr>
              <p:spPr>
                <a:xfrm>
                  <a:off x="4903163" y="2142208"/>
                  <a:ext cx="248020" cy="361687"/>
                </a:xfrm>
                <a:custGeom>
                  <a:avLst/>
                  <a:gdLst>
                    <a:gd name="connsiteX0" fmla="*/ 22650 w 248020"/>
                    <a:gd name="connsiteY0" fmla="*/ 0 h 258102"/>
                    <a:gd name="connsiteX1" fmla="*/ 225369 w 248020"/>
                    <a:gd name="connsiteY1" fmla="*/ 0 h 258102"/>
                    <a:gd name="connsiteX2" fmla="*/ 248020 w 248020"/>
                    <a:gd name="connsiteY2" fmla="*/ 258102 h 258102"/>
                    <a:gd name="connsiteX3" fmla="*/ 0 w 248020"/>
                    <a:gd name="connsiteY3" fmla="*/ 258102 h 258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020" h="258102">
                      <a:moveTo>
                        <a:pt x="22650" y="0"/>
                      </a:moveTo>
                      <a:lnTo>
                        <a:pt x="225369" y="0"/>
                      </a:lnTo>
                      <a:lnTo>
                        <a:pt x="248020" y="258102"/>
                      </a:lnTo>
                      <a:lnTo>
                        <a:pt x="0" y="25810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7" name="楕円 506">
                  <a:extLst>
                    <a:ext uri="{FF2B5EF4-FFF2-40B4-BE49-F238E27FC236}">
                      <a16:creationId xmlns:a16="http://schemas.microsoft.com/office/drawing/2014/main" id="{16963943-CD1D-40D8-946E-BB0A31842956}"/>
                    </a:ext>
                  </a:extLst>
                </p:cNvPr>
                <p:cNvSpPr/>
                <p:nvPr/>
              </p:nvSpPr>
              <p:spPr>
                <a:xfrm rot="1972559">
                  <a:off x="4499060" y="1444650"/>
                  <a:ext cx="429778" cy="456202"/>
                </a:xfrm>
                <a:prstGeom prst="ellipse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8" name="フリーフォーム: 図形 507">
                  <a:extLst>
                    <a:ext uri="{FF2B5EF4-FFF2-40B4-BE49-F238E27FC236}">
                      <a16:creationId xmlns:a16="http://schemas.microsoft.com/office/drawing/2014/main" id="{1F8A6FDF-6066-469B-BD70-C214B1656CAE}"/>
                    </a:ext>
                  </a:extLst>
                </p:cNvPr>
                <p:cNvSpPr/>
                <p:nvPr/>
              </p:nvSpPr>
              <p:spPr>
                <a:xfrm>
                  <a:off x="4518633" y="1324468"/>
                  <a:ext cx="932606" cy="1074531"/>
                </a:xfrm>
                <a:custGeom>
                  <a:avLst/>
                  <a:gdLst>
                    <a:gd name="connsiteX0" fmla="*/ 497916 w 930225"/>
                    <a:gd name="connsiteY0" fmla="*/ 0 h 1026724"/>
                    <a:gd name="connsiteX1" fmla="*/ 930184 w 930225"/>
                    <a:gd name="connsiteY1" fmla="*/ 489417 h 1026724"/>
                    <a:gd name="connsiteX2" fmla="*/ 603446 w 930225"/>
                    <a:gd name="connsiteY2" fmla="*/ 968675 h 1026724"/>
                    <a:gd name="connsiteX3" fmla="*/ 536771 w 930225"/>
                    <a:gd name="connsiteY3" fmla="*/ 830563 h 1026724"/>
                    <a:gd name="connsiteX4" fmla="*/ 251059 w 930225"/>
                    <a:gd name="connsiteY4" fmla="*/ 1026516 h 1026724"/>
                    <a:gd name="connsiteX5" fmla="*/ 104383 w 930225"/>
                    <a:gd name="connsiteY5" fmla="*/ 949804 h 1026724"/>
                    <a:gd name="connsiteX6" fmla="*/ 89156 w 930225"/>
                    <a:gd name="connsiteY6" fmla="*/ 911436 h 1026724"/>
                    <a:gd name="connsiteX7" fmla="*/ 89800 w 930225"/>
                    <a:gd name="connsiteY7" fmla="*/ 911237 h 1026724"/>
                    <a:gd name="connsiteX8" fmla="*/ 125958 w 930225"/>
                    <a:gd name="connsiteY8" fmla="*/ 885372 h 1026724"/>
                    <a:gd name="connsiteX9" fmla="*/ 89800 w 930225"/>
                    <a:gd name="connsiteY9" fmla="*/ 890794 h 1026724"/>
                    <a:gd name="connsiteX10" fmla="*/ 83087 w 930225"/>
                    <a:gd name="connsiteY10" fmla="*/ 892390 h 1026724"/>
                    <a:gd name="connsiteX11" fmla="*/ 69781 w 930225"/>
                    <a:gd name="connsiteY11" fmla="*/ 836474 h 1026724"/>
                    <a:gd name="connsiteX12" fmla="*/ 0 w 930225"/>
                    <a:gd name="connsiteY12" fmla="*/ 794665 h 1026724"/>
                    <a:gd name="connsiteX13" fmla="*/ 66133 w 930225"/>
                    <a:gd name="connsiteY13" fmla="*/ 616155 h 1026724"/>
                    <a:gd name="connsiteX14" fmla="*/ 36484 w 930225"/>
                    <a:gd name="connsiteY14" fmla="*/ 445833 h 1026724"/>
                    <a:gd name="connsiteX15" fmla="*/ 34772 w 930225"/>
                    <a:gd name="connsiteY15" fmla="*/ 377474 h 1026724"/>
                    <a:gd name="connsiteX16" fmla="*/ 497916 w 930225"/>
                    <a:gd name="connsiteY16" fmla="*/ 0 h 1026724"/>
                    <a:gd name="connsiteX0" fmla="*/ 536771 w 930225"/>
                    <a:gd name="connsiteY0" fmla="*/ 830563 h 1026724"/>
                    <a:gd name="connsiteX1" fmla="*/ 251059 w 930225"/>
                    <a:gd name="connsiteY1" fmla="*/ 1026516 h 1026724"/>
                    <a:gd name="connsiteX2" fmla="*/ 104383 w 930225"/>
                    <a:gd name="connsiteY2" fmla="*/ 949804 h 1026724"/>
                    <a:gd name="connsiteX3" fmla="*/ 89156 w 930225"/>
                    <a:gd name="connsiteY3" fmla="*/ 911436 h 1026724"/>
                    <a:gd name="connsiteX4" fmla="*/ 89800 w 930225"/>
                    <a:gd name="connsiteY4" fmla="*/ 911237 h 1026724"/>
                    <a:gd name="connsiteX5" fmla="*/ 125958 w 930225"/>
                    <a:gd name="connsiteY5" fmla="*/ 885372 h 1026724"/>
                    <a:gd name="connsiteX6" fmla="*/ 89800 w 930225"/>
                    <a:gd name="connsiteY6" fmla="*/ 890794 h 1026724"/>
                    <a:gd name="connsiteX7" fmla="*/ 83087 w 930225"/>
                    <a:gd name="connsiteY7" fmla="*/ 892390 h 1026724"/>
                    <a:gd name="connsiteX8" fmla="*/ 69781 w 930225"/>
                    <a:gd name="connsiteY8" fmla="*/ 836474 h 1026724"/>
                    <a:gd name="connsiteX9" fmla="*/ 0 w 930225"/>
                    <a:gd name="connsiteY9" fmla="*/ 794665 h 1026724"/>
                    <a:gd name="connsiteX10" fmla="*/ 66133 w 930225"/>
                    <a:gd name="connsiteY10" fmla="*/ 616155 h 1026724"/>
                    <a:gd name="connsiteX11" fmla="*/ 36484 w 930225"/>
                    <a:gd name="connsiteY11" fmla="*/ 445833 h 1026724"/>
                    <a:gd name="connsiteX12" fmla="*/ 34772 w 930225"/>
                    <a:gd name="connsiteY12" fmla="*/ 377474 h 1026724"/>
                    <a:gd name="connsiteX13" fmla="*/ 497916 w 930225"/>
                    <a:gd name="connsiteY13" fmla="*/ 0 h 1026724"/>
                    <a:gd name="connsiteX14" fmla="*/ 930184 w 930225"/>
                    <a:gd name="connsiteY14" fmla="*/ 489417 h 1026724"/>
                    <a:gd name="connsiteX15" fmla="*/ 603446 w 930225"/>
                    <a:gd name="connsiteY15" fmla="*/ 968675 h 1026724"/>
                    <a:gd name="connsiteX16" fmla="*/ 628211 w 930225"/>
                    <a:gd name="connsiteY16" fmla="*/ 922003 h 1026724"/>
                    <a:gd name="connsiteX0" fmla="*/ 536771 w 930225"/>
                    <a:gd name="connsiteY0" fmla="*/ 830563 h 1026724"/>
                    <a:gd name="connsiteX1" fmla="*/ 251059 w 930225"/>
                    <a:gd name="connsiteY1" fmla="*/ 1026516 h 1026724"/>
                    <a:gd name="connsiteX2" fmla="*/ 104383 w 930225"/>
                    <a:gd name="connsiteY2" fmla="*/ 949804 h 1026724"/>
                    <a:gd name="connsiteX3" fmla="*/ 89156 w 930225"/>
                    <a:gd name="connsiteY3" fmla="*/ 911436 h 1026724"/>
                    <a:gd name="connsiteX4" fmla="*/ 89800 w 930225"/>
                    <a:gd name="connsiteY4" fmla="*/ 911237 h 1026724"/>
                    <a:gd name="connsiteX5" fmla="*/ 125958 w 930225"/>
                    <a:gd name="connsiteY5" fmla="*/ 885372 h 1026724"/>
                    <a:gd name="connsiteX6" fmla="*/ 89800 w 930225"/>
                    <a:gd name="connsiteY6" fmla="*/ 890794 h 1026724"/>
                    <a:gd name="connsiteX7" fmla="*/ 83087 w 930225"/>
                    <a:gd name="connsiteY7" fmla="*/ 892390 h 1026724"/>
                    <a:gd name="connsiteX8" fmla="*/ 69781 w 930225"/>
                    <a:gd name="connsiteY8" fmla="*/ 836474 h 1026724"/>
                    <a:gd name="connsiteX9" fmla="*/ 0 w 930225"/>
                    <a:gd name="connsiteY9" fmla="*/ 794665 h 1026724"/>
                    <a:gd name="connsiteX10" fmla="*/ 66133 w 930225"/>
                    <a:gd name="connsiteY10" fmla="*/ 616155 h 1026724"/>
                    <a:gd name="connsiteX11" fmla="*/ 36484 w 930225"/>
                    <a:gd name="connsiteY11" fmla="*/ 445833 h 1026724"/>
                    <a:gd name="connsiteX12" fmla="*/ 34772 w 930225"/>
                    <a:gd name="connsiteY12" fmla="*/ 377474 h 1026724"/>
                    <a:gd name="connsiteX13" fmla="*/ 497916 w 930225"/>
                    <a:gd name="connsiteY13" fmla="*/ 0 h 1026724"/>
                    <a:gd name="connsiteX14" fmla="*/ 930184 w 930225"/>
                    <a:gd name="connsiteY14" fmla="*/ 489417 h 1026724"/>
                    <a:gd name="connsiteX15" fmla="*/ 603446 w 930225"/>
                    <a:gd name="connsiteY15" fmla="*/ 968675 h 1026724"/>
                    <a:gd name="connsiteX0" fmla="*/ 536771 w 930225"/>
                    <a:gd name="connsiteY0" fmla="*/ 830563 h 1026724"/>
                    <a:gd name="connsiteX1" fmla="*/ 251059 w 930225"/>
                    <a:gd name="connsiteY1" fmla="*/ 1026516 h 1026724"/>
                    <a:gd name="connsiteX2" fmla="*/ 104383 w 930225"/>
                    <a:gd name="connsiteY2" fmla="*/ 949804 h 1026724"/>
                    <a:gd name="connsiteX3" fmla="*/ 89156 w 930225"/>
                    <a:gd name="connsiteY3" fmla="*/ 911436 h 1026724"/>
                    <a:gd name="connsiteX4" fmla="*/ 89800 w 930225"/>
                    <a:gd name="connsiteY4" fmla="*/ 911237 h 1026724"/>
                    <a:gd name="connsiteX5" fmla="*/ 121196 w 930225"/>
                    <a:gd name="connsiteY5" fmla="*/ 890135 h 1026724"/>
                    <a:gd name="connsiteX6" fmla="*/ 89800 w 930225"/>
                    <a:gd name="connsiteY6" fmla="*/ 890794 h 1026724"/>
                    <a:gd name="connsiteX7" fmla="*/ 83087 w 930225"/>
                    <a:gd name="connsiteY7" fmla="*/ 892390 h 1026724"/>
                    <a:gd name="connsiteX8" fmla="*/ 69781 w 930225"/>
                    <a:gd name="connsiteY8" fmla="*/ 836474 h 1026724"/>
                    <a:gd name="connsiteX9" fmla="*/ 0 w 930225"/>
                    <a:gd name="connsiteY9" fmla="*/ 794665 h 1026724"/>
                    <a:gd name="connsiteX10" fmla="*/ 66133 w 930225"/>
                    <a:gd name="connsiteY10" fmla="*/ 616155 h 1026724"/>
                    <a:gd name="connsiteX11" fmla="*/ 36484 w 930225"/>
                    <a:gd name="connsiteY11" fmla="*/ 445833 h 1026724"/>
                    <a:gd name="connsiteX12" fmla="*/ 34772 w 930225"/>
                    <a:gd name="connsiteY12" fmla="*/ 377474 h 1026724"/>
                    <a:gd name="connsiteX13" fmla="*/ 497916 w 930225"/>
                    <a:gd name="connsiteY13" fmla="*/ 0 h 1026724"/>
                    <a:gd name="connsiteX14" fmla="*/ 930184 w 930225"/>
                    <a:gd name="connsiteY14" fmla="*/ 489417 h 1026724"/>
                    <a:gd name="connsiteX15" fmla="*/ 603446 w 930225"/>
                    <a:gd name="connsiteY15" fmla="*/ 968675 h 1026724"/>
                    <a:gd name="connsiteX0" fmla="*/ 536771 w 930225"/>
                    <a:gd name="connsiteY0" fmla="*/ 830563 h 1026724"/>
                    <a:gd name="connsiteX1" fmla="*/ 251059 w 930225"/>
                    <a:gd name="connsiteY1" fmla="*/ 1026516 h 1026724"/>
                    <a:gd name="connsiteX2" fmla="*/ 104383 w 930225"/>
                    <a:gd name="connsiteY2" fmla="*/ 949804 h 1026724"/>
                    <a:gd name="connsiteX3" fmla="*/ 89156 w 930225"/>
                    <a:gd name="connsiteY3" fmla="*/ 911436 h 1026724"/>
                    <a:gd name="connsiteX4" fmla="*/ 89800 w 930225"/>
                    <a:gd name="connsiteY4" fmla="*/ 911237 h 1026724"/>
                    <a:gd name="connsiteX5" fmla="*/ 156915 w 930225"/>
                    <a:gd name="connsiteY5" fmla="*/ 880610 h 1026724"/>
                    <a:gd name="connsiteX6" fmla="*/ 89800 w 930225"/>
                    <a:gd name="connsiteY6" fmla="*/ 890794 h 1026724"/>
                    <a:gd name="connsiteX7" fmla="*/ 83087 w 930225"/>
                    <a:gd name="connsiteY7" fmla="*/ 892390 h 1026724"/>
                    <a:gd name="connsiteX8" fmla="*/ 69781 w 930225"/>
                    <a:gd name="connsiteY8" fmla="*/ 836474 h 1026724"/>
                    <a:gd name="connsiteX9" fmla="*/ 0 w 930225"/>
                    <a:gd name="connsiteY9" fmla="*/ 794665 h 1026724"/>
                    <a:gd name="connsiteX10" fmla="*/ 66133 w 930225"/>
                    <a:gd name="connsiteY10" fmla="*/ 616155 h 1026724"/>
                    <a:gd name="connsiteX11" fmla="*/ 36484 w 930225"/>
                    <a:gd name="connsiteY11" fmla="*/ 445833 h 1026724"/>
                    <a:gd name="connsiteX12" fmla="*/ 34772 w 930225"/>
                    <a:gd name="connsiteY12" fmla="*/ 377474 h 1026724"/>
                    <a:gd name="connsiteX13" fmla="*/ 497916 w 930225"/>
                    <a:gd name="connsiteY13" fmla="*/ 0 h 1026724"/>
                    <a:gd name="connsiteX14" fmla="*/ 930184 w 930225"/>
                    <a:gd name="connsiteY14" fmla="*/ 489417 h 1026724"/>
                    <a:gd name="connsiteX15" fmla="*/ 603446 w 930225"/>
                    <a:gd name="connsiteY15" fmla="*/ 968675 h 1026724"/>
                    <a:gd name="connsiteX0" fmla="*/ 536771 w 930225"/>
                    <a:gd name="connsiteY0" fmla="*/ 830563 h 1026724"/>
                    <a:gd name="connsiteX1" fmla="*/ 251059 w 930225"/>
                    <a:gd name="connsiteY1" fmla="*/ 1026516 h 1026724"/>
                    <a:gd name="connsiteX2" fmla="*/ 104383 w 930225"/>
                    <a:gd name="connsiteY2" fmla="*/ 949804 h 1026724"/>
                    <a:gd name="connsiteX3" fmla="*/ 89156 w 930225"/>
                    <a:gd name="connsiteY3" fmla="*/ 911436 h 1026724"/>
                    <a:gd name="connsiteX4" fmla="*/ 89800 w 930225"/>
                    <a:gd name="connsiteY4" fmla="*/ 923143 h 1026724"/>
                    <a:gd name="connsiteX5" fmla="*/ 156915 w 930225"/>
                    <a:gd name="connsiteY5" fmla="*/ 880610 h 1026724"/>
                    <a:gd name="connsiteX6" fmla="*/ 89800 w 930225"/>
                    <a:gd name="connsiteY6" fmla="*/ 890794 h 1026724"/>
                    <a:gd name="connsiteX7" fmla="*/ 83087 w 930225"/>
                    <a:gd name="connsiteY7" fmla="*/ 892390 h 1026724"/>
                    <a:gd name="connsiteX8" fmla="*/ 69781 w 930225"/>
                    <a:gd name="connsiteY8" fmla="*/ 836474 h 1026724"/>
                    <a:gd name="connsiteX9" fmla="*/ 0 w 930225"/>
                    <a:gd name="connsiteY9" fmla="*/ 794665 h 1026724"/>
                    <a:gd name="connsiteX10" fmla="*/ 66133 w 930225"/>
                    <a:gd name="connsiteY10" fmla="*/ 616155 h 1026724"/>
                    <a:gd name="connsiteX11" fmla="*/ 36484 w 930225"/>
                    <a:gd name="connsiteY11" fmla="*/ 445833 h 1026724"/>
                    <a:gd name="connsiteX12" fmla="*/ 34772 w 930225"/>
                    <a:gd name="connsiteY12" fmla="*/ 377474 h 1026724"/>
                    <a:gd name="connsiteX13" fmla="*/ 497916 w 930225"/>
                    <a:gd name="connsiteY13" fmla="*/ 0 h 1026724"/>
                    <a:gd name="connsiteX14" fmla="*/ 930184 w 930225"/>
                    <a:gd name="connsiteY14" fmla="*/ 489417 h 1026724"/>
                    <a:gd name="connsiteX15" fmla="*/ 603446 w 930225"/>
                    <a:gd name="connsiteY15" fmla="*/ 968675 h 1026724"/>
                    <a:gd name="connsiteX0" fmla="*/ 536771 w 930225"/>
                    <a:gd name="connsiteY0" fmla="*/ 830563 h 1026724"/>
                    <a:gd name="connsiteX1" fmla="*/ 251059 w 930225"/>
                    <a:gd name="connsiteY1" fmla="*/ 1026516 h 1026724"/>
                    <a:gd name="connsiteX2" fmla="*/ 104383 w 930225"/>
                    <a:gd name="connsiteY2" fmla="*/ 949804 h 1026724"/>
                    <a:gd name="connsiteX3" fmla="*/ 89156 w 930225"/>
                    <a:gd name="connsiteY3" fmla="*/ 911436 h 1026724"/>
                    <a:gd name="connsiteX4" fmla="*/ 156915 w 930225"/>
                    <a:gd name="connsiteY4" fmla="*/ 880610 h 1026724"/>
                    <a:gd name="connsiteX5" fmla="*/ 89800 w 930225"/>
                    <a:gd name="connsiteY5" fmla="*/ 890794 h 1026724"/>
                    <a:gd name="connsiteX6" fmla="*/ 83087 w 930225"/>
                    <a:gd name="connsiteY6" fmla="*/ 892390 h 1026724"/>
                    <a:gd name="connsiteX7" fmla="*/ 69781 w 930225"/>
                    <a:gd name="connsiteY7" fmla="*/ 836474 h 1026724"/>
                    <a:gd name="connsiteX8" fmla="*/ 0 w 930225"/>
                    <a:gd name="connsiteY8" fmla="*/ 794665 h 1026724"/>
                    <a:gd name="connsiteX9" fmla="*/ 66133 w 930225"/>
                    <a:gd name="connsiteY9" fmla="*/ 616155 h 1026724"/>
                    <a:gd name="connsiteX10" fmla="*/ 36484 w 930225"/>
                    <a:gd name="connsiteY10" fmla="*/ 445833 h 1026724"/>
                    <a:gd name="connsiteX11" fmla="*/ 34772 w 930225"/>
                    <a:gd name="connsiteY11" fmla="*/ 377474 h 1026724"/>
                    <a:gd name="connsiteX12" fmla="*/ 497916 w 930225"/>
                    <a:gd name="connsiteY12" fmla="*/ 0 h 1026724"/>
                    <a:gd name="connsiteX13" fmla="*/ 930184 w 930225"/>
                    <a:gd name="connsiteY13" fmla="*/ 489417 h 1026724"/>
                    <a:gd name="connsiteX14" fmla="*/ 603446 w 930225"/>
                    <a:gd name="connsiteY14" fmla="*/ 968675 h 1026724"/>
                    <a:gd name="connsiteX0" fmla="*/ 536771 w 930225"/>
                    <a:gd name="connsiteY0" fmla="*/ 830563 h 1026724"/>
                    <a:gd name="connsiteX1" fmla="*/ 251059 w 930225"/>
                    <a:gd name="connsiteY1" fmla="*/ 1026516 h 1026724"/>
                    <a:gd name="connsiteX2" fmla="*/ 104383 w 930225"/>
                    <a:gd name="connsiteY2" fmla="*/ 949804 h 1026724"/>
                    <a:gd name="connsiteX3" fmla="*/ 156915 w 930225"/>
                    <a:gd name="connsiteY3" fmla="*/ 880610 h 1026724"/>
                    <a:gd name="connsiteX4" fmla="*/ 89800 w 930225"/>
                    <a:gd name="connsiteY4" fmla="*/ 890794 h 1026724"/>
                    <a:gd name="connsiteX5" fmla="*/ 83087 w 930225"/>
                    <a:gd name="connsiteY5" fmla="*/ 892390 h 1026724"/>
                    <a:gd name="connsiteX6" fmla="*/ 69781 w 930225"/>
                    <a:gd name="connsiteY6" fmla="*/ 836474 h 1026724"/>
                    <a:gd name="connsiteX7" fmla="*/ 0 w 930225"/>
                    <a:gd name="connsiteY7" fmla="*/ 794665 h 1026724"/>
                    <a:gd name="connsiteX8" fmla="*/ 66133 w 930225"/>
                    <a:gd name="connsiteY8" fmla="*/ 616155 h 1026724"/>
                    <a:gd name="connsiteX9" fmla="*/ 36484 w 930225"/>
                    <a:gd name="connsiteY9" fmla="*/ 445833 h 1026724"/>
                    <a:gd name="connsiteX10" fmla="*/ 34772 w 930225"/>
                    <a:gd name="connsiteY10" fmla="*/ 377474 h 1026724"/>
                    <a:gd name="connsiteX11" fmla="*/ 497916 w 930225"/>
                    <a:gd name="connsiteY11" fmla="*/ 0 h 1026724"/>
                    <a:gd name="connsiteX12" fmla="*/ 930184 w 930225"/>
                    <a:gd name="connsiteY12" fmla="*/ 489417 h 1026724"/>
                    <a:gd name="connsiteX13" fmla="*/ 603446 w 930225"/>
                    <a:gd name="connsiteY13" fmla="*/ 968675 h 1026724"/>
                    <a:gd name="connsiteX0" fmla="*/ 536771 w 930225"/>
                    <a:gd name="connsiteY0" fmla="*/ 830563 h 1026724"/>
                    <a:gd name="connsiteX1" fmla="*/ 251059 w 930225"/>
                    <a:gd name="connsiteY1" fmla="*/ 1026516 h 1026724"/>
                    <a:gd name="connsiteX2" fmla="*/ 104383 w 930225"/>
                    <a:gd name="connsiteY2" fmla="*/ 949804 h 1026724"/>
                    <a:gd name="connsiteX3" fmla="*/ 156915 w 930225"/>
                    <a:gd name="connsiteY3" fmla="*/ 880610 h 1026724"/>
                    <a:gd name="connsiteX4" fmla="*/ 89800 w 930225"/>
                    <a:gd name="connsiteY4" fmla="*/ 890794 h 1026724"/>
                    <a:gd name="connsiteX5" fmla="*/ 83087 w 930225"/>
                    <a:gd name="connsiteY5" fmla="*/ 892390 h 1026724"/>
                    <a:gd name="connsiteX6" fmla="*/ 69781 w 930225"/>
                    <a:gd name="connsiteY6" fmla="*/ 836474 h 1026724"/>
                    <a:gd name="connsiteX7" fmla="*/ 0 w 930225"/>
                    <a:gd name="connsiteY7" fmla="*/ 794665 h 1026724"/>
                    <a:gd name="connsiteX8" fmla="*/ 66133 w 930225"/>
                    <a:gd name="connsiteY8" fmla="*/ 616155 h 1026724"/>
                    <a:gd name="connsiteX9" fmla="*/ 36484 w 930225"/>
                    <a:gd name="connsiteY9" fmla="*/ 445833 h 1026724"/>
                    <a:gd name="connsiteX10" fmla="*/ 34772 w 930225"/>
                    <a:gd name="connsiteY10" fmla="*/ 377474 h 1026724"/>
                    <a:gd name="connsiteX11" fmla="*/ 497916 w 930225"/>
                    <a:gd name="connsiteY11" fmla="*/ 0 h 1026724"/>
                    <a:gd name="connsiteX12" fmla="*/ 930184 w 930225"/>
                    <a:gd name="connsiteY12" fmla="*/ 489417 h 1026724"/>
                    <a:gd name="connsiteX13" fmla="*/ 603446 w 930225"/>
                    <a:gd name="connsiteY13" fmla="*/ 968675 h 1026724"/>
                    <a:gd name="connsiteX0" fmla="*/ 539152 w 932606"/>
                    <a:gd name="connsiteY0" fmla="*/ 830563 h 1026724"/>
                    <a:gd name="connsiteX1" fmla="*/ 253440 w 932606"/>
                    <a:gd name="connsiteY1" fmla="*/ 1026516 h 1026724"/>
                    <a:gd name="connsiteX2" fmla="*/ 106764 w 932606"/>
                    <a:gd name="connsiteY2" fmla="*/ 949804 h 1026724"/>
                    <a:gd name="connsiteX3" fmla="*/ 159296 w 932606"/>
                    <a:gd name="connsiteY3" fmla="*/ 880610 h 1026724"/>
                    <a:gd name="connsiteX4" fmla="*/ 92181 w 932606"/>
                    <a:gd name="connsiteY4" fmla="*/ 890794 h 1026724"/>
                    <a:gd name="connsiteX5" fmla="*/ 85468 w 932606"/>
                    <a:gd name="connsiteY5" fmla="*/ 892390 h 1026724"/>
                    <a:gd name="connsiteX6" fmla="*/ 72162 w 932606"/>
                    <a:gd name="connsiteY6" fmla="*/ 836474 h 1026724"/>
                    <a:gd name="connsiteX7" fmla="*/ 0 w 932606"/>
                    <a:gd name="connsiteY7" fmla="*/ 754183 h 1026724"/>
                    <a:gd name="connsiteX8" fmla="*/ 68514 w 932606"/>
                    <a:gd name="connsiteY8" fmla="*/ 616155 h 1026724"/>
                    <a:gd name="connsiteX9" fmla="*/ 38865 w 932606"/>
                    <a:gd name="connsiteY9" fmla="*/ 445833 h 1026724"/>
                    <a:gd name="connsiteX10" fmla="*/ 37153 w 932606"/>
                    <a:gd name="connsiteY10" fmla="*/ 377474 h 1026724"/>
                    <a:gd name="connsiteX11" fmla="*/ 500297 w 932606"/>
                    <a:gd name="connsiteY11" fmla="*/ 0 h 1026724"/>
                    <a:gd name="connsiteX12" fmla="*/ 932565 w 932606"/>
                    <a:gd name="connsiteY12" fmla="*/ 489417 h 1026724"/>
                    <a:gd name="connsiteX13" fmla="*/ 605827 w 932606"/>
                    <a:gd name="connsiteY13" fmla="*/ 968675 h 1026724"/>
                    <a:gd name="connsiteX0" fmla="*/ 539152 w 932606"/>
                    <a:gd name="connsiteY0" fmla="*/ 830563 h 1026724"/>
                    <a:gd name="connsiteX1" fmla="*/ 253440 w 932606"/>
                    <a:gd name="connsiteY1" fmla="*/ 1026516 h 1026724"/>
                    <a:gd name="connsiteX2" fmla="*/ 106764 w 932606"/>
                    <a:gd name="connsiteY2" fmla="*/ 949804 h 1026724"/>
                    <a:gd name="connsiteX3" fmla="*/ 159296 w 932606"/>
                    <a:gd name="connsiteY3" fmla="*/ 880610 h 1026724"/>
                    <a:gd name="connsiteX4" fmla="*/ 92181 w 932606"/>
                    <a:gd name="connsiteY4" fmla="*/ 890794 h 1026724"/>
                    <a:gd name="connsiteX5" fmla="*/ 85468 w 932606"/>
                    <a:gd name="connsiteY5" fmla="*/ 892390 h 1026724"/>
                    <a:gd name="connsiteX6" fmla="*/ 65018 w 932606"/>
                    <a:gd name="connsiteY6" fmla="*/ 795993 h 1026724"/>
                    <a:gd name="connsiteX7" fmla="*/ 0 w 932606"/>
                    <a:gd name="connsiteY7" fmla="*/ 754183 h 1026724"/>
                    <a:gd name="connsiteX8" fmla="*/ 68514 w 932606"/>
                    <a:gd name="connsiteY8" fmla="*/ 616155 h 1026724"/>
                    <a:gd name="connsiteX9" fmla="*/ 38865 w 932606"/>
                    <a:gd name="connsiteY9" fmla="*/ 445833 h 1026724"/>
                    <a:gd name="connsiteX10" fmla="*/ 37153 w 932606"/>
                    <a:gd name="connsiteY10" fmla="*/ 377474 h 1026724"/>
                    <a:gd name="connsiteX11" fmla="*/ 500297 w 932606"/>
                    <a:gd name="connsiteY11" fmla="*/ 0 h 1026724"/>
                    <a:gd name="connsiteX12" fmla="*/ 932565 w 932606"/>
                    <a:gd name="connsiteY12" fmla="*/ 489417 h 1026724"/>
                    <a:gd name="connsiteX13" fmla="*/ 605827 w 932606"/>
                    <a:gd name="connsiteY13" fmla="*/ 968675 h 1026724"/>
                    <a:gd name="connsiteX0" fmla="*/ 539152 w 932606"/>
                    <a:gd name="connsiteY0" fmla="*/ 830563 h 1026724"/>
                    <a:gd name="connsiteX1" fmla="*/ 253440 w 932606"/>
                    <a:gd name="connsiteY1" fmla="*/ 1026516 h 1026724"/>
                    <a:gd name="connsiteX2" fmla="*/ 106764 w 932606"/>
                    <a:gd name="connsiteY2" fmla="*/ 949804 h 1026724"/>
                    <a:gd name="connsiteX3" fmla="*/ 159296 w 932606"/>
                    <a:gd name="connsiteY3" fmla="*/ 880610 h 1026724"/>
                    <a:gd name="connsiteX4" fmla="*/ 92181 w 932606"/>
                    <a:gd name="connsiteY4" fmla="*/ 890794 h 1026724"/>
                    <a:gd name="connsiteX5" fmla="*/ 65018 w 932606"/>
                    <a:gd name="connsiteY5" fmla="*/ 795993 h 1026724"/>
                    <a:gd name="connsiteX6" fmla="*/ 0 w 932606"/>
                    <a:gd name="connsiteY6" fmla="*/ 754183 h 1026724"/>
                    <a:gd name="connsiteX7" fmla="*/ 68514 w 932606"/>
                    <a:gd name="connsiteY7" fmla="*/ 616155 h 1026724"/>
                    <a:gd name="connsiteX8" fmla="*/ 38865 w 932606"/>
                    <a:gd name="connsiteY8" fmla="*/ 445833 h 1026724"/>
                    <a:gd name="connsiteX9" fmla="*/ 37153 w 932606"/>
                    <a:gd name="connsiteY9" fmla="*/ 377474 h 1026724"/>
                    <a:gd name="connsiteX10" fmla="*/ 500297 w 932606"/>
                    <a:gd name="connsiteY10" fmla="*/ 0 h 1026724"/>
                    <a:gd name="connsiteX11" fmla="*/ 932565 w 932606"/>
                    <a:gd name="connsiteY11" fmla="*/ 489417 h 1026724"/>
                    <a:gd name="connsiteX12" fmla="*/ 605827 w 932606"/>
                    <a:gd name="connsiteY12" fmla="*/ 968675 h 1026724"/>
                    <a:gd name="connsiteX0" fmla="*/ 539152 w 932606"/>
                    <a:gd name="connsiteY0" fmla="*/ 830563 h 1026724"/>
                    <a:gd name="connsiteX1" fmla="*/ 253440 w 932606"/>
                    <a:gd name="connsiteY1" fmla="*/ 1026516 h 1026724"/>
                    <a:gd name="connsiteX2" fmla="*/ 106764 w 932606"/>
                    <a:gd name="connsiteY2" fmla="*/ 949804 h 1026724"/>
                    <a:gd name="connsiteX3" fmla="*/ 159296 w 932606"/>
                    <a:gd name="connsiteY3" fmla="*/ 880610 h 1026724"/>
                    <a:gd name="connsiteX4" fmla="*/ 68369 w 932606"/>
                    <a:gd name="connsiteY4" fmla="*/ 862219 h 1026724"/>
                    <a:gd name="connsiteX5" fmla="*/ 65018 w 932606"/>
                    <a:gd name="connsiteY5" fmla="*/ 795993 h 1026724"/>
                    <a:gd name="connsiteX6" fmla="*/ 0 w 932606"/>
                    <a:gd name="connsiteY6" fmla="*/ 754183 h 1026724"/>
                    <a:gd name="connsiteX7" fmla="*/ 68514 w 932606"/>
                    <a:gd name="connsiteY7" fmla="*/ 616155 h 1026724"/>
                    <a:gd name="connsiteX8" fmla="*/ 38865 w 932606"/>
                    <a:gd name="connsiteY8" fmla="*/ 445833 h 1026724"/>
                    <a:gd name="connsiteX9" fmla="*/ 37153 w 932606"/>
                    <a:gd name="connsiteY9" fmla="*/ 377474 h 1026724"/>
                    <a:gd name="connsiteX10" fmla="*/ 500297 w 932606"/>
                    <a:gd name="connsiteY10" fmla="*/ 0 h 1026724"/>
                    <a:gd name="connsiteX11" fmla="*/ 932565 w 932606"/>
                    <a:gd name="connsiteY11" fmla="*/ 489417 h 1026724"/>
                    <a:gd name="connsiteX12" fmla="*/ 605827 w 932606"/>
                    <a:gd name="connsiteY12" fmla="*/ 968675 h 1026724"/>
                    <a:gd name="connsiteX0" fmla="*/ 539152 w 932606"/>
                    <a:gd name="connsiteY0" fmla="*/ 830563 h 1026724"/>
                    <a:gd name="connsiteX1" fmla="*/ 253440 w 932606"/>
                    <a:gd name="connsiteY1" fmla="*/ 1026516 h 1026724"/>
                    <a:gd name="connsiteX2" fmla="*/ 106764 w 932606"/>
                    <a:gd name="connsiteY2" fmla="*/ 949804 h 1026724"/>
                    <a:gd name="connsiteX3" fmla="*/ 247402 w 932606"/>
                    <a:gd name="connsiteY3" fmla="*/ 840129 h 1026724"/>
                    <a:gd name="connsiteX4" fmla="*/ 68369 w 932606"/>
                    <a:gd name="connsiteY4" fmla="*/ 862219 h 1026724"/>
                    <a:gd name="connsiteX5" fmla="*/ 65018 w 932606"/>
                    <a:gd name="connsiteY5" fmla="*/ 795993 h 1026724"/>
                    <a:gd name="connsiteX6" fmla="*/ 0 w 932606"/>
                    <a:gd name="connsiteY6" fmla="*/ 754183 h 1026724"/>
                    <a:gd name="connsiteX7" fmla="*/ 68514 w 932606"/>
                    <a:gd name="connsiteY7" fmla="*/ 616155 h 1026724"/>
                    <a:gd name="connsiteX8" fmla="*/ 38865 w 932606"/>
                    <a:gd name="connsiteY8" fmla="*/ 445833 h 1026724"/>
                    <a:gd name="connsiteX9" fmla="*/ 37153 w 932606"/>
                    <a:gd name="connsiteY9" fmla="*/ 377474 h 1026724"/>
                    <a:gd name="connsiteX10" fmla="*/ 500297 w 932606"/>
                    <a:gd name="connsiteY10" fmla="*/ 0 h 1026724"/>
                    <a:gd name="connsiteX11" fmla="*/ 932565 w 932606"/>
                    <a:gd name="connsiteY11" fmla="*/ 489417 h 1026724"/>
                    <a:gd name="connsiteX12" fmla="*/ 605827 w 932606"/>
                    <a:gd name="connsiteY12" fmla="*/ 968675 h 1026724"/>
                    <a:gd name="connsiteX0" fmla="*/ 539152 w 932606"/>
                    <a:gd name="connsiteY0" fmla="*/ 830563 h 1026724"/>
                    <a:gd name="connsiteX1" fmla="*/ 253440 w 932606"/>
                    <a:gd name="connsiteY1" fmla="*/ 1026516 h 1026724"/>
                    <a:gd name="connsiteX2" fmla="*/ 106764 w 932606"/>
                    <a:gd name="connsiteY2" fmla="*/ 949804 h 1026724"/>
                    <a:gd name="connsiteX3" fmla="*/ 247402 w 932606"/>
                    <a:gd name="connsiteY3" fmla="*/ 840129 h 1026724"/>
                    <a:gd name="connsiteX4" fmla="*/ 68369 w 932606"/>
                    <a:gd name="connsiteY4" fmla="*/ 862219 h 1026724"/>
                    <a:gd name="connsiteX5" fmla="*/ 65018 w 932606"/>
                    <a:gd name="connsiteY5" fmla="*/ 795993 h 1026724"/>
                    <a:gd name="connsiteX6" fmla="*/ 0 w 932606"/>
                    <a:gd name="connsiteY6" fmla="*/ 754183 h 1026724"/>
                    <a:gd name="connsiteX7" fmla="*/ 68514 w 932606"/>
                    <a:gd name="connsiteY7" fmla="*/ 616155 h 1026724"/>
                    <a:gd name="connsiteX8" fmla="*/ 38865 w 932606"/>
                    <a:gd name="connsiteY8" fmla="*/ 445833 h 1026724"/>
                    <a:gd name="connsiteX9" fmla="*/ 37153 w 932606"/>
                    <a:gd name="connsiteY9" fmla="*/ 377474 h 1026724"/>
                    <a:gd name="connsiteX10" fmla="*/ 500297 w 932606"/>
                    <a:gd name="connsiteY10" fmla="*/ 0 h 1026724"/>
                    <a:gd name="connsiteX11" fmla="*/ 932565 w 932606"/>
                    <a:gd name="connsiteY11" fmla="*/ 489417 h 1026724"/>
                    <a:gd name="connsiteX12" fmla="*/ 605827 w 932606"/>
                    <a:gd name="connsiteY12" fmla="*/ 968675 h 1026724"/>
                    <a:gd name="connsiteX0" fmla="*/ 539152 w 932606"/>
                    <a:gd name="connsiteY0" fmla="*/ 830563 h 1026724"/>
                    <a:gd name="connsiteX1" fmla="*/ 253440 w 932606"/>
                    <a:gd name="connsiteY1" fmla="*/ 1026516 h 1026724"/>
                    <a:gd name="connsiteX2" fmla="*/ 106764 w 932606"/>
                    <a:gd name="connsiteY2" fmla="*/ 949804 h 1026724"/>
                    <a:gd name="connsiteX3" fmla="*/ 179483 w 932606"/>
                    <a:gd name="connsiteY3" fmla="*/ 916289 h 1026724"/>
                    <a:gd name="connsiteX4" fmla="*/ 247402 w 932606"/>
                    <a:gd name="connsiteY4" fmla="*/ 840129 h 1026724"/>
                    <a:gd name="connsiteX5" fmla="*/ 68369 w 932606"/>
                    <a:gd name="connsiteY5" fmla="*/ 862219 h 1026724"/>
                    <a:gd name="connsiteX6" fmla="*/ 65018 w 932606"/>
                    <a:gd name="connsiteY6" fmla="*/ 795993 h 1026724"/>
                    <a:gd name="connsiteX7" fmla="*/ 0 w 932606"/>
                    <a:gd name="connsiteY7" fmla="*/ 754183 h 1026724"/>
                    <a:gd name="connsiteX8" fmla="*/ 68514 w 932606"/>
                    <a:gd name="connsiteY8" fmla="*/ 616155 h 1026724"/>
                    <a:gd name="connsiteX9" fmla="*/ 38865 w 932606"/>
                    <a:gd name="connsiteY9" fmla="*/ 445833 h 1026724"/>
                    <a:gd name="connsiteX10" fmla="*/ 37153 w 932606"/>
                    <a:gd name="connsiteY10" fmla="*/ 377474 h 1026724"/>
                    <a:gd name="connsiteX11" fmla="*/ 500297 w 932606"/>
                    <a:gd name="connsiteY11" fmla="*/ 0 h 1026724"/>
                    <a:gd name="connsiteX12" fmla="*/ 932565 w 932606"/>
                    <a:gd name="connsiteY12" fmla="*/ 489417 h 1026724"/>
                    <a:gd name="connsiteX13" fmla="*/ 605827 w 932606"/>
                    <a:gd name="connsiteY13" fmla="*/ 968675 h 1026724"/>
                    <a:gd name="connsiteX0" fmla="*/ 539152 w 932606"/>
                    <a:gd name="connsiteY0" fmla="*/ 830563 h 1026724"/>
                    <a:gd name="connsiteX1" fmla="*/ 253440 w 932606"/>
                    <a:gd name="connsiteY1" fmla="*/ 1026516 h 1026724"/>
                    <a:gd name="connsiteX2" fmla="*/ 106764 w 932606"/>
                    <a:gd name="connsiteY2" fmla="*/ 949804 h 1026724"/>
                    <a:gd name="connsiteX3" fmla="*/ 179483 w 932606"/>
                    <a:gd name="connsiteY3" fmla="*/ 916289 h 1026724"/>
                    <a:gd name="connsiteX4" fmla="*/ 218827 w 932606"/>
                    <a:gd name="connsiteY4" fmla="*/ 837748 h 1026724"/>
                    <a:gd name="connsiteX5" fmla="*/ 68369 w 932606"/>
                    <a:gd name="connsiteY5" fmla="*/ 862219 h 1026724"/>
                    <a:gd name="connsiteX6" fmla="*/ 65018 w 932606"/>
                    <a:gd name="connsiteY6" fmla="*/ 795993 h 1026724"/>
                    <a:gd name="connsiteX7" fmla="*/ 0 w 932606"/>
                    <a:gd name="connsiteY7" fmla="*/ 754183 h 1026724"/>
                    <a:gd name="connsiteX8" fmla="*/ 68514 w 932606"/>
                    <a:gd name="connsiteY8" fmla="*/ 616155 h 1026724"/>
                    <a:gd name="connsiteX9" fmla="*/ 38865 w 932606"/>
                    <a:gd name="connsiteY9" fmla="*/ 445833 h 1026724"/>
                    <a:gd name="connsiteX10" fmla="*/ 37153 w 932606"/>
                    <a:gd name="connsiteY10" fmla="*/ 377474 h 1026724"/>
                    <a:gd name="connsiteX11" fmla="*/ 500297 w 932606"/>
                    <a:gd name="connsiteY11" fmla="*/ 0 h 1026724"/>
                    <a:gd name="connsiteX12" fmla="*/ 932565 w 932606"/>
                    <a:gd name="connsiteY12" fmla="*/ 489417 h 1026724"/>
                    <a:gd name="connsiteX13" fmla="*/ 605827 w 932606"/>
                    <a:gd name="connsiteY13" fmla="*/ 968675 h 1026724"/>
                    <a:gd name="connsiteX0" fmla="*/ 539152 w 932606"/>
                    <a:gd name="connsiteY0" fmla="*/ 830563 h 1040613"/>
                    <a:gd name="connsiteX1" fmla="*/ 253440 w 932606"/>
                    <a:gd name="connsiteY1" fmla="*/ 1026516 h 1040613"/>
                    <a:gd name="connsiteX2" fmla="*/ 116289 w 932606"/>
                    <a:gd name="connsiteY2" fmla="*/ 971235 h 1040613"/>
                    <a:gd name="connsiteX3" fmla="*/ 179483 w 932606"/>
                    <a:gd name="connsiteY3" fmla="*/ 916289 h 1040613"/>
                    <a:gd name="connsiteX4" fmla="*/ 218827 w 932606"/>
                    <a:gd name="connsiteY4" fmla="*/ 837748 h 1040613"/>
                    <a:gd name="connsiteX5" fmla="*/ 68369 w 932606"/>
                    <a:gd name="connsiteY5" fmla="*/ 862219 h 1040613"/>
                    <a:gd name="connsiteX6" fmla="*/ 65018 w 932606"/>
                    <a:gd name="connsiteY6" fmla="*/ 795993 h 1040613"/>
                    <a:gd name="connsiteX7" fmla="*/ 0 w 932606"/>
                    <a:gd name="connsiteY7" fmla="*/ 754183 h 1040613"/>
                    <a:gd name="connsiteX8" fmla="*/ 68514 w 932606"/>
                    <a:gd name="connsiteY8" fmla="*/ 616155 h 1040613"/>
                    <a:gd name="connsiteX9" fmla="*/ 38865 w 932606"/>
                    <a:gd name="connsiteY9" fmla="*/ 445833 h 1040613"/>
                    <a:gd name="connsiteX10" fmla="*/ 37153 w 932606"/>
                    <a:gd name="connsiteY10" fmla="*/ 377474 h 1040613"/>
                    <a:gd name="connsiteX11" fmla="*/ 500297 w 932606"/>
                    <a:gd name="connsiteY11" fmla="*/ 0 h 1040613"/>
                    <a:gd name="connsiteX12" fmla="*/ 932565 w 932606"/>
                    <a:gd name="connsiteY12" fmla="*/ 489417 h 1040613"/>
                    <a:gd name="connsiteX13" fmla="*/ 605827 w 932606"/>
                    <a:gd name="connsiteY13" fmla="*/ 968675 h 1040613"/>
                    <a:gd name="connsiteX0" fmla="*/ 539152 w 932606"/>
                    <a:gd name="connsiteY0" fmla="*/ 830563 h 1040613"/>
                    <a:gd name="connsiteX1" fmla="*/ 253440 w 932606"/>
                    <a:gd name="connsiteY1" fmla="*/ 1026516 h 1040613"/>
                    <a:gd name="connsiteX2" fmla="*/ 116289 w 932606"/>
                    <a:gd name="connsiteY2" fmla="*/ 971235 h 1040613"/>
                    <a:gd name="connsiteX3" fmla="*/ 143765 w 932606"/>
                    <a:gd name="connsiteY3" fmla="*/ 935339 h 1040613"/>
                    <a:gd name="connsiteX4" fmla="*/ 218827 w 932606"/>
                    <a:gd name="connsiteY4" fmla="*/ 837748 h 1040613"/>
                    <a:gd name="connsiteX5" fmla="*/ 68369 w 932606"/>
                    <a:gd name="connsiteY5" fmla="*/ 862219 h 1040613"/>
                    <a:gd name="connsiteX6" fmla="*/ 65018 w 932606"/>
                    <a:gd name="connsiteY6" fmla="*/ 795993 h 1040613"/>
                    <a:gd name="connsiteX7" fmla="*/ 0 w 932606"/>
                    <a:gd name="connsiteY7" fmla="*/ 754183 h 1040613"/>
                    <a:gd name="connsiteX8" fmla="*/ 68514 w 932606"/>
                    <a:gd name="connsiteY8" fmla="*/ 616155 h 1040613"/>
                    <a:gd name="connsiteX9" fmla="*/ 38865 w 932606"/>
                    <a:gd name="connsiteY9" fmla="*/ 445833 h 1040613"/>
                    <a:gd name="connsiteX10" fmla="*/ 37153 w 932606"/>
                    <a:gd name="connsiteY10" fmla="*/ 377474 h 1040613"/>
                    <a:gd name="connsiteX11" fmla="*/ 500297 w 932606"/>
                    <a:gd name="connsiteY11" fmla="*/ 0 h 1040613"/>
                    <a:gd name="connsiteX12" fmla="*/ 932565 w 932606"/>
                    <a:gd name="connsiteY12" fmla="*/ 489417 h 1040613"/>
                    <a:gd name="connsiteX13" fmla="*/ 605827 w 932606"/>
                    <a:gd name="connsiteY13" fmla="*/ 968675 h 1040613"/>
                    <a:gd name="connsiteX0" fmla="*/ 539152 w 932606"/>
                    <a:gd name="connsiteY0" fmla="*/ 830563 h 1030130"/>
                    <a:gd name="connsiteX1" fmla="*/ 253440 w 932606"/>
                    <a:gd name="connsiteY1" fmla="*/ 1026516 h 1030130"/>
                    <a:gd name="connsiteX2" fmla="*/ 116289 w 932606"/>
                    <a:gd name="connsiteY2" fmla="*/ 971235 h 1030130"/>
                    <a:gd name="connsiteX3" fmla="*/ 143765 w 932606"/>
                    <a:gd name="connsiteY3" fmla="*/ 935339 h 1030130"/>
                    <a:gd name="connsiteX4" fmla="*/ 218827 w 932606"/>
                    <a:gd name="connsiteY4" fmla="*/ 837748 h 1030130"/>
                    <a:gd name="connsiteX5" fmla="*/ 68369 w 932606"/>
                    <a:gd name="connsiteY5" fmla="*/ 862219 h 1030130"/>
                    <a:gd name="connsiteX6" fmla="*/ 65018 w 932606"/>
                    <a:gd name="connsiteY6" fmla="*/ 795993 h 1030130"/>
                    <a:gd name="connsiteX7" fmla="*/ 0 w 932606"/>
                    <a:gd name="connsiteY7" fmla="*/ 754183 h 1030130"/>
                    <a:gd name="connsiteX8" fmla="*/ 68514 w 932606"/>
                    <a:gd name="connsiteY8" fmla="*/ 616155 h 1030130"/>
                    <a:gd name="connsiteX9" fmla="*/ 38865 w 932606"/>
                    <a:gd name="connsiteY9" fmla="*/ 445833 h 1030130"/>
                    <a:gd name="connsiteX10" fmla="*/ 37153 w 932606"/>
                    <a:gd name="connsiteY10" fmla="*/ 377474 h 1030130"/>
                    <a:gd name="connsiteX11" fmla="*/ 500297 w 932606"/>
                    <a:gd name="connsiteY11" fmla="*/ 0 h 1030130"/>
                    <a:gd name="connsiteX12" fmla="*/ 932565 w 932606"/>
                    <a:gd name="connsiteY12" fmla="*/ 489417 h 1030130"/>
                    <a:gd name="connsiteX13" fmla="*/ 605827 w 932606"/>
                    <a:gd name="connsiteY13" fmla="*/ 968675 h 1030130"/>
                    <a:gd name="connsiteX0" fmla="*/ 539152 w 932606"/>
                    <a:gd name="connsiteY0" fmla="*/ 830563 h 1030130"/>
                    <a:gd name="connsiteX1" fmla="*/ 253440 w 932606"/>
                    <a:gd name="connsiteY1" fmla="*/ 1026516 h 1030130"/>
                    <a:gd name="connsiteX2" fmla="*/ 116289 w 932606"/>
                    <a:gd name="connsiteY2" fmla="*/ 971235 h 1030130"/>
                    <a:gd name="connsiteX3" fmla="*/ 110427 w 932606"/>
                    <a:gd name="connsiteY3" fmla="*/ 947245 h 1030130"/>
                    <a:gd name="connsiteX4" fmla="*/ 218827 w 932606"/>
                    <a:gd name="connsiteY4" fmla="*/ 837748 h 1030130"/>
                    <a:gd name="connsiteX5" fmla="*/ 68369 w 932606"/>
                    <a:gd name="connsiteY5" fmla="*/ 862219 h 1030130"/>
                    <a:gd name="connsiteX6" fmla="*/ 65018 w 932606"/>
                    <a:gd name="connsiteY6" fmla="*/ 795993 h 1030130"/>
                    <a:gd name="connsiteX7" fmla="*/ 0 w 932606"/>
                    <a:gd name="connsiteY7" fmla="*/ 754183 h 1030130"/>
                    <a:gd name="connsiteX8" fmla="*/ 68514 w 932606"/>
                    <a:gd name="connsiteY8" fmla="*/ 616155 h 1030130"/>
                    <a:gd name="connsiteX9" fmla="*/ 38865 w 932606"/>
                    <a:gd name="connsiteY9" fmla="*/ 445833 h 1030130"/>
                    <a:gd name="connsiteX10" fmla="*/ 37153 w 932606"/>
                    <a:gd name="connsiteY10" fmla="*/ 377474 h 1030130"/>
                    <a:gd name="connsiteX11" fmla="*/ 500297 w 932606"/>
                    <a:gd name="connsiteY11" fmla="*/ 0 h 1030130"/>
                    <a:gd name="connsiteX12" fmla="*/ 932565 w 932606"/>
                    <a:gd name="connsiteY12" fmla="*/ 489417 h 1030130"/>
                    <a:gd name="connsiteX13" fmla="*/ 605827 w 932606"/>
                    <a:gd name="connsiteY13" fmla="*/ 968675 h 1030130"/>
                    <a:gd name="connsiteX0" fmla="*/ 539152 w 932606"/>
                    <a:gd name="connsiteY0" fmla="*/ 830563 h 1042454"/>
                    <a:gd name="connsiteX1" fmla="*/ 253440 w 932606"/>
                    <a:gd name="connsiteY1" fmla="*/ 1026516 h 1042454"/>
                    <a:gd name="connsiteX2" fmla="*/ 135339 w 932606"/>
                    <a:gd name="connsiteY2" fmla="*/ 975998 h 1042454"/>
                    <a:gd name="connsiteX3" fmla="*/ 110427 w 932606"/>
                    <a:gd name="connsiteY3" fmla="*/ 947245 h 1042454"/>
                    <a:gd name="connsiteX4" fmla="*/ 218827 w 932606"/>
                    <a:gd name="connsiteY4" fmla="*/ 837748 h 1042454"/>
                    <a:gd name="connsiteX5" fmla="*/ 68369 w 932606"/>
                    <a:gd name="connsiteY5" fmla="*/ 862219 h 1042454"/>
                    <a:gd name="connsiteX6" fmla="*/ 65018 w 932606"/>
                    <a:gd name="connsiteY6" fmla="*/ 795993 h 1042454"/>
                    <a:gd name="connsiteX7" fmla="*/ 0 w 932606"/>
                    <a:gd name="connsiteY7" fmla="*/ 754183 h 1042454"/>
                    <a:gd name="connsiteX8" fmla="*/ 68514 w 932606"/>
                    <a:gd name="connsiteY8" fmla="*/ 616155 h 1042454"/>
                    <a:gd name="connsiteX9" fmla="*/ 38865 w 932606"/>
                    <a:gd name="connsiteY9" fmla="*/ 445833 h 1042454"/>
                    <a:gd name="connsiteX10" fmla="*/ 37153 w 932606"/>
                    <a:gd name="connsiteY10" fmla="*/ 377474 h 1042454"/>
                    <a:gd name="connsiteX11" fmla="*/ 500297 w 932606"/>
                    <a:gd name="connsiteY11" fmla="*/ 0 h 1042454"/>
                    <a:gd name="connsiteX12" fmla="*/ 932565 w 932606"/>
                    <a:gd name="connsiteY12" fmla="*/ 489417 h 1042454"/>
                    <a:gd name="connsiteX13" fmla="*/ 605827 w 932606"/>
                    <a:gd name="connsiteY13" fmla="*/ 968675 h 1042454"/>
                    <a:gd name="connsiteX0" fmla="*/ 539152 w 932606"/>
                    <a:gd name="connsiteY0" fmla="*/ 830563 h 1037280"/>
                    <a:gd name="connsiteX1" fmla="*/ 253440 w 932606"/>
                    <a:gd name="connsiteY1" fmla="*/ 1026516 h 1037280"/>
                    <a:gd name="connsiteX2" fmla="*/ 135339 w 932606"/>
                    <a:gd name="connsiteY2" fmla="*/ 975998 h 1037280"/>
                    <a:gd name="connsiteX3" fmla="*/ 110427 w 932606"/>
                    <a:gd name="connsiteY3" fmla="*/ 947245 h 1037280"/>
                    <a:gd name="connsiteX4" fmla="*/ 218827 w 932606"/>
                    <a:gd name="connsiteY4" fmla="*/ 837748 h 1037280"/>
                    <a:gd name="connsiteX5" fmla="*/ 68369 w 932606"/>
                    <a:gd name="connsiteY5" fmla="*/ 862219 h 1037280"/>
                    <a:gd name="connsiteX6" fmla="*/ 65018 w 932606"/>
                    <a:gd name="connsiteY6" fmla="*/ 795993 h 1037280"/>
                    <a:gd name="connsiteX7" fmla="*/ 0 w 932606"/>
                    <a:gd name="connsiteY7" fmla="*/ 754183 h 1037280"/>
                    <a:gd name="connsiteX8" fmla="*/ 68514 w 932606"/>
                    <a:gd name="connsiteY8" fmla="*/ 616155 h 1037280"/>
                    <a:gd name="connsiteX9" fmla="*/ 38865 w 932606"/>
                    <a:gd name="connsiteY9" fmla="*/ 445833 h 1037280"/>
                    <a:gd name="connsiteX10" fmla="*/ 37153 w 932606"/>
                    <a:gd name="connsiteY10" fmla="*/ 377474 h 1037280"/>
                    <a:gd name="connsiteX11" fmla="*/ 500297 w 932606"/>
                    <a:gd name="connsiteY11" fmla="*/ 0 h 1037280"/>
                    <a:gd name="connsiteX12" fmla="*/ 932565 w 932606"/>
                    <a:gd name="connsiteY12" fmla="*/ 489417 h 1037280"/>
                    <a:gd name="connsiteX13" fmla="*/ 605827 w 932606"/>
                    <a:gd name="connsiteY13" fmla="*/ 968675 h 1037280"/>
                    <a:gd name="connsiteX0" fmla="*/ 539152 w 932606"/>
                    <a:gd name="connsiteY0" fmla="*/ 830563 h 1049361"/>
                    <a:gd name="connsiteX1" fmla="*/ 258203 w 932606"/>
                    <a:gd name="connsiteY1" fmla="*/ 1043185 h 1049361"/>
                    <a:gd name="connsiteX2" fmla="*/ 135339 w 932606"/>
                    <a:gd name="connsiteY2" fmla="*/ 975998 h 1049361"/>
                    <a:gd name="connsiteX3" fmla="*/ 110427 w 932606"/>
                    <a:gd name="connsiteY3" fmla="*/ 947245 h 1049361"/>
                    <a:gd name="connsiteX4" fmla="*/ 218827 w 932606"/>
                    <a:gd name="connsiteY4" fmla="*/ 837748 h 1049361"/>
                    <a:gd name="connsiteX5" fmla="*/ 68369 w 932606"/>
                    <a:gd name="connsiteY5" fmla="*/ 862219 h 1049361"/>
                    <a:gd name="connsiteX6" fmla="*/ 65018 w 932606"/>
                    <a:gd name="connsiteY6" fmla="*/ 795993 h 1049361"/>
                    <a:gd name="connsiteX7" fmla="*/ 0 w 932606"/>
                    <a:gd name="connsiteY7" fmla="*/ 754183 h 1049361"/>
                    <a:gd name="connsiteX8" fmla="*/ 68514 w 932606"/>
                    <a:gd name="connsiteY8" fmla="*/ 616155 h 1049361"/>
                    <a:gd name="connsiteX9" fmla="*/ 38865 w 932606"/>
                    <a:gd name="connsiteY9" fmla="*/ 445833 h 1049361"/>
                    <a:gd name="connsiteX10" fmla="*/ 37153 w 932606"/>
                    <a:gd name="connsiteY10" fmla="*/ 377474 h 1049361"/>
                    <a:gd name="connsiteX11" fmla="*/ 500297 w 932606"/>
                    <a:gd name="connsiteY11" fmla="*/ 0 h 1049361"/>
                    <a:gd name="connsiteX12" fmla="*/ 932565 w 932606"/>
                    <a:gd name="connsiteY12" fmla="*/ 489417 h 1049361"/>
                    <a:gd name="connsiteX13" fmla="*/ 605827 w 932606"/>
                    <a:gd name="connsiteY13" fmla="*/ 968675 h 1049361"/>
                    <a:gd name="connsiteX0" fmla="*/ 539152 w 932606"/>
                    <a:gd name="connsiteY0" fmla="*/ 830563 h 1061307"/>
                    <a:gd name="connsiteX1" fmla="*/ 258203 w 932606"/>
                    <a:gd name="connsiteY1" fmla="*/ 1043185 h 1061307"/>
                    <a:gd name="connsiteX2" fmla="*/ 144864 w 932606"/>
                    <a:gd name="connsiteY2" fmla="*/ 995048 h 1061307"/>
                    <a:gd name="connsiteX3" fmla="*/ 110427 w 932606"/>
                    <a:gd name="connsiteY3" fmla="*/ 947245 h 1061307"/>
                    <a:gd name="connsiteX4" fmla="*/ 218827 w 932606"/>
                    <a:gd name="connsiteY4" fmla="*/ 837748 h 1061307"/>
                    <a:gd name="connsiteX5" fmla="*/ 68369 w 932606"/>
                    <a:gd name="connsiteY5" fmla="*/ 862219 h 1061307"/>
                    <a:gd name="connsiteX6" fmla="*/ 65018 w 932606"/>
                    <a:gd name="connsiteY6" fmla="*/ 795993 h 1061307"/>
                    <a:gd name="connsiteX7" fmla="*/ 0 w 932606"/>
                    <a:gd name="connsiteY7" fmla="*/ 754183 h 1061307"/>
                    <a:gd name="connsiteX8" fmla="*/ 68514 w 932606"/>
                    <a:gd name="connsiteY8" fmla="*/ 616155 h 1061307"/>
                    <a:gd name="connsiteX9" fmla="*/ 38865 w 932606"/>
                    <a:gd name="connsiteY9" fmla="*/ 445833 h 1061307"/>
                    <a:gd name="connsiteX10" fmla="*/ 37153 w 932606"/>
                    <a:gd name="connsiteY10" fmla="*/ 377474 h 1061307"/>
                    <a:gd name="connsiteX11" fmla="*/ 500297 w 932606"/>
                    <a:gd name="connsiteY11" fmla="*/ 0 h 1061307"/>
                    <a:gd name="connsiteX12" fmla="*/ 932565 w 932606"/>
                    <a:gd name="connsiteY12" fmla="*/ 489417 h 1061307"/>
                    <a:gd name="connsiteX13" fmla="*/ 605827 w 932606"/>
                    <a:gd name="connsiteY13" fmla="*/ 968675 h 1061307"/>
                    <a:gd name="connsiteX0" fmla="*/ 539152 w 932606"/>
                    <a:gd name="connsiteY0" fmla="*/ 830563 h 1054734"/>
                    <a:gd name="connsiteX1" fmla="*/ 258203 w 932606"/>
                    <a:gd name="connsiteY1" fmla="*/ 1043185 h 1054734"/>
                    <a:gd name="connsiteX2" fmla="*/ 144864 w 932606"/>
                    <a:gd name="connsiteY2" fmla="*/ 995048 h 1054734"/>
                    <a:gd name="connsiteX3" fmla="*/ 110427 w 932606"/>
                    <a:gd name="connsiteY3" fmla="*/ 947245 h 1054734"/>
                    <a:gd name="connsiteX4" fmla="*/ 218827 w 932606"/>
                    <a:gd name="connsiteY4" fmla="*/ 837748 h 1054734"/>
                    <a:gd name="connsiteX5" fmla="*/ 68369 w 932606"/>
                    <a:gd name="connsiteY5" fmla="*/ 862219 h 1054734"/>
                    <a:gd name="connsiteX6" fmla="*/ 65018 w 932606"/>
                    <a:gd name="connsiteY6" fmla="*/ 795993 h 1054734"/>
                    <a:gd name="connsiteX7" fmla="*/ 0 w 932606"/>
                    <a:gd name="connsiteY7" fmla="*/ 754183 h 1054734"/>
                    <a:gd name="connsiteX8" fmla="*/ 68514 w 932606"/>
                    <a:gd name="connsiteY8" fmla="*/ 616155 h 1054734"/>
                    <a:gd name="connsiteX9" fmla="*/ 38865 w 932606"/>
                    <a:gd name="connsiteY9" fmla="*/ 445833 h 1054734"/>
                    <a:gd name="connsiteX10" fmla="*/ 37153 w 932606"/>
                    <a:gd name="connsiteY10" fmla="*/ 377474 h 1054734"/>
                    <a:gd name="connsiteX11" fmla="*/ 500297 w 932606"/>
                    <a:gd name="connsiteY11" fmla="*/ 0 h 1054734"/>
                    <a:gd name="connsiteX12" fmla="*/ 932565 w 932606"/>
                    <a:gd name="connsiteY12" fmla="*/ 489417 h 1054734"/>
                    <a:gd name="connsiteX13" fmla="*/ 605827 w 932606"/>
                    <a:gd name="connsiteY13" fmla="*/ 968675 h 1054734"/>
                    <a:gd name="connsiteX0" fmla="*/ 539152 w 932606"/>
                    <a:gd name="connsiteY0" fmla="*/ 830563 h 1046512"/>
                    <a:gd name="connsiteX1" fmla="*/ 258203 w 932606"/>
                    <a:gd name="connsiteY1" fmla="*/ 1043185 h 1046512"/>
                    <a:gd name="connsiteX2" fmla="*/ 144864 w 932606"/>
                    <a:gd name="connsiteY2" fmla="*/ 995048 h 1046512"/>
                    <a:gd name="connsiteX3" fmla="*/ 110427 w 932606"/>
                    <a:gd name="connsiteY3" fmla="*/ 947245 h 1046512"/>
                    <a:gd name="connsiteX4" fmla="*/ 218827 w 932606"/>
                    <a:gd name="connsiteY4" fmla="*/ 837748 h 1046512"/>
                    <a:gd name="connsiteX5" fmla="*/ 68369 w 932606"/>
                    <a:gd name="connsiteY5" fmla="*/ 862219 h 1046512"/>
                    <a:gd name="connsiteX6" fmla="*/ 65018 w 932606"/>
                    <a:gd name="connsiteY6" fmla="*/ 795993 h 1046512"/>
                    <a:gd name="connsiteX7" fmla="*/ 0 w 932606"/>
                    <a:gd name="connsiteY7" fmla="*/ 754183 h 1046512"/>
                    <a:gd name="connsiteX8" fmla="*/ 68514 w 932606"/>
                    <a:gd name="connsiteY8" fmla="*/ 616155 h 1046512"/>
                    <a:gd name="connsiteX9" fmla="*/ 38865 w 932606"/>
                    <a:gd name="connsiteY9" fmla="*/ 445833 h 1046512"/>
                    <a:gd name="connsiteX10" fmla="*/ 37153 w 932606"/>
                    <a:gd name="connsiteY10" fmla="*/ 377474 h 1046512"/>
                    <a:gd name="connsiteX11" fmla="*/ 500297 w 932606"/>
                    <a:gd name="connsiteY11" fmla="*/ 0 h 1046512"/>
                    <a:gd name="connsiteX12" fmla="*/ 932565 w 932606"/>
                    <a:gd name="connsiteY12" fmla="*/ 489417 h 1046512"/>
                    <a:gd name="connsiteX13" fmla="*/ 605827 w 932606"/>
                    <a:gd name="connsiteY13" fmla="*/ 968675 h 1046512"/>
                    <a:gd name="connsiteX0" fmla="*/ 539152 w 932606"/>
                    <a:gd name="connsiteY0" fmla="*/ 830563 h 1053501"/>
                    <a:gd name="connsiteX1" fmla="*/ 258203 w 932606"/>
                    <a:gd name="connsiteY1" fmla="*/ 1043185 h 1053501"/>
                    <a:gd name="connsiteX2" fmla="*/ 140101 w 932606"/>
                    <a:gd name="connsiteY2" fmla="*/ 990286 h 1053501"/>
                    <a:gd name="connsiteX3" fmla="*/ 110427 w 932606"/>
                    <a:gd name="connsiteY3" fmla="*/ 947245 h 1053501"/>
                    <a:gd name="connsiteX4" fmla="*/ 218827 w 932606"/>
                    <a:gd name="connsiteY4" fmla="*/ 837748 h 1053501"/>
                    <a:gd name="connsiteX5" fmla="*/ 68369 w 932606"/>
                    <a:gd name="connsiteY5" fmla="*/ 862219 h 1053501"/>
                    <a:gd name="connsiteX6" fmla="*/ 65018 w 932606"/>
                    <a:gd name="connsiteY6" fmla="*/ 795993 h 1053501"/>
                    <a:gd name="connsiteX7" fmla="*/ 0 w 932606"/>
                    <a:gd name="connsiteY7" fmla="*/ 754183 h 1053501"/>
                    <a:gd name="connsiteX8" fmla="*/ 68514 w 932606"/>
                    <a:gd name="connsiteY8" fmla="*/ 616155 h 1053501"/>
                    <a:gd name="connsiteX9" fmla="*/ 38865 w 932606"/>
                    <a:gd name="connsiteY9" fmla="*/ 445833 h 1053501"/>
                    <a:gd name="connsiteX10" fmla="*/ 37153 w 932606"/>
                    <a:gd name="connsiteY10" fmla="*/ 377474 h 1053501"/>
                    <a:gd name="connsiteX11" fmla="*/ 500297 w 932606"/>
                    <a:gd name="connsiteY11" fmla="*/ 0 h 1053501"/>
                    <a:gd name="connsiteX12" fmla="*/ 932565 w 932606"/>
                    <a:gd name="connsiteY12" fmla="*/ 489417 h 1053501"/>
                    <a:gd name="connsiteX13" fmla="*/ 605827 w 932606"/>
                    <a:gd name="connsiteY13" fmla="*/ 968675 h 1053501"/>
                    <a:gd name="connsiteX0" fmla="*/ 539152 w 932606"/>
                    <a:gd name="connsiteY0" fmla="*/ 830563 h 1053501"/>
                    <a:gd name="connsiteX1" fmla="*/ 258203 w 932606"/>
                    <a:gd name="connsiteY1" fmla="*/ 1043185 h 1053501"/>
                    <a:gd name="connsiteX2" fmla="*/ 140101 w 932606"/>
                    <a:gd name="connsiteY2" fmla="*/ 990286 h 1053501"/>
                    <a:gd name="connsiteX3" fmla="*/ 117571 w 932606"/>
                    <a:gd name="connsiteY3" fmla="*/ 963914 h 1053501"/>
                    <a:gd name="connsiteX4" fmla="*/ 218827 w 932606"/>
                    <a:gd name="connsiteY4" fmla="*/ 837748 h 1053501"/>
                    <a:gd name="connsiteX5" fmla="*/ 68369 w 932606"/>
                    <a:gd name="connsiteY5" fmla="*/ 862219 h 1053501"/>
                    <a:gd name="connsiteX6" fmla="*/ 65018 w 932606"/>
                    <a:gd name="connsiteY6" fmla="*/ 795993 h 1053501"/>
                    <a:gd name="connsiteX7" fmla="*/ 0 w 932606"/>
                    <a:gd name="connsiteY7" fmla="*/ 754183 h 1053501"/>
                    <a:gd name="connsiteX8" fmla="*/ 68514 w 932606"/>
                    <a:gd name="connsiteY8" fmla="*/ 616155 h 1053501"/>
                    <a:gd name="connsiteX9" fmla="*/ 38865 w 932606"/>
                    <a:gd name="connsiteY9" fmla="*/ 445833 h 1053501"/>
                    <a:gd name="connsiteX10" fmla="*/ 37153 w 932606"/>
                    <a:gd name="connsiteY10" fmla="*/ 377474 h 1053501"/>
                    <a:gd name="connsiteX11" fmla="*/ 500297 w 932606"/>
                    <a:gd name="connsiteY11" fmla="*/ 0 h 1053501"/>
                    <a:gd name="connsiteX12" fmla="*/ 932565 w 932606"/>
                    <a:gd name="connsiteY12" fmla="*/ 489417 h 1053501"/>
                    <a:gd name="connsiteX13" fmla="*/ 605827 w 932606"/>
                    <a:gd name="connsiteY13" fmla="*/ 968675 h 1053501"/>
                    <a:gd name="connsiteX0" fmla="*/ 539152 w 932606"/>
                    <a:gd name="connsiteY0" fmla="*/ 830563 h 1053501"/>
                    <a:gd name="connsiteX1" fmla="*/ 258203 w 932606"/>
                    <a:gd name="connsiteY1" fmla="*/ 1043185 h 1053501"/>
                    <a:gd name="connsiteX2" fmla="*/ 140101 w 932606"/>
                    <a:gd name="connsiteY2" fmla="*/ 990286 h 1053501"/>
                    <a:gd name="connsiteX3" fmla="*/ 117571 w 932606"/>
                    <a:gd name="connsiteY3" fmla="*/ 963914 h 1053501"/>
                    <a:gd name="connsiteX4" fmla="*/ 218827 w 932606"/>
                    <a:gd name="connsiteY4" fmla="*/ 837748 h 1053501"/>
                    <a:gd name="connsiteX5" fmla="*/ 63607 w 932606"/>
                    <a:gd name="connsiteY5" fmla="*/ 869363 h 1053501"/>
                    <a:gd name="connsiteX6" fmla="*/ 65018 w 932606"/>
                    <a:gd name="connsiteY6" fmla="*/ 795993 h 1053501"/>
                    <a:gd name="connsiteX7" fmla="*/ 0 w 932606"/>
                    <a:gd name="connsiteY7" fmla="*/ 754183 h 1053501"/>
                    <a:gd name="connsiteX8" fmla="*/ 68514 w 932606"/>
                    <a:gd name="connsiteY8" fmla="*/ 616155 h 1053501"/>
                    <a:gd name="connsiteX9" fmla="*/ 38865 w 932606"/>
                    <a:gd name="connsiteY9" fmla="*/ 445833 h 1053501"/>
                    <a:gd name="connsiteX10" fmla="*/ 37153 w 932606"/>
                    <a:gd name="connsiteY10" fmla="*/ 377474 h 1053501"/>
                    <a:gd name="connsiteX11" fmla="*/ 500297 w 932606"/>
                    <a:gd name="connsiteY11" fmla="*/ 0 h 1053501"/>
                    <a:gd name="connsiteX12" fmla="*/ 932565 w 932606"/>
                    <a:gd name="connsiteY12" fmla="*/ 489417 h 1053501"/>
                    <a:gd name="connsiteX13" fmla="*/ 605827 w 932606"/>
                    <a:gd name="connsiteY13" fmla="*/ 968675 h 1053501"/>
                    <a:gd name="connsiteX0" fmla="*/ 539152 w 932606"/>
                    <a:gd name="connsiteY0" fmla="*/ 830563 h 1053501"/>
                    <a:gd name="connsiteX1" fmla="*/ 258203 w 932606"/>
                    <a:gd name="connsiteY1" fmla="*/ 1043185 h 1053501"/>
                    <a:gd name="connsiteX2" fmla="*/ 140101 w 932606"/>
                    <a:gd name="connsiteY2" fmla="*/ 990286 h 1053501"/>
                    <a:gd name="connsiteX3" fmla="*/ 117571 w 932606"/>
                    <a:gd name="connsiteY3" fmla="*/ 963914 h 1053501"/>
                    <a:gd name="connsiteX4" fmla="*/ 218827 w 932606"/>
                    <a:gd name="connsiteY4" fmla="*/ 837748 h 1053501"/>
                    <a:gd name="connsiteX5" fmla="*/ 63607 w 932606"/>
                    <a:gd name="connsiteY5" fmla="*/ 869363 h 1053501"/>
                    <a:gd name="connsiteX6" fmla="*/ 65018 w 932606"/>
                    <a:gd name="connsiteY6" fmla="*/ 795993 h 1053501"/>
                    <a:gd name="connsiteX7" fmla="*/ 0 w 932606"/>
                    <a:gd name="connsiteY7" fmla="*/ 754183 h 1053501"/>
                    <a:gd name="connsiteX8" fmla="*/ 68514 w 932606"/>
                    <a:gd name="connsiteY8" fmla="*/ 616155 h 1053501"/>
                    <a:gd name="connsiteX9" fmla="*/ 38865 w 932606"/>
                    <a:gd name="connsiteY9" fmla="*/ 445833 h 1053501"/>
                    <a:gd name="connsiteX10" fmla="*/ 37153 w 932606"/>
                    <a:gd name="connsiteY10" fmla="*/ 377474 h 1053501"/>
                    <a:gd name="connsiteX11" fmla="*/ 500297 w 932606"/>
                    <a:gd name="connsiteY11" fmla="*/ 0 h 1053501"/>
                    <a:gd name="connsiteX12" fmla="*/ 932565 w 932606"/>
                    <a:gd name="connsiteY12" fmla="*/ 489417 h 1053501"/>
                    <a:gd name="connsiteX13" fmla="*/ 605827 w 932606"/>
                    <a:gd name="connsiteY13" fmla="*/ 968675 h 1053501"/>
                    <a:gd name="connsiteX0" fmla="*/ 539152 w 932606"/>
                    <a:gd name="connsiteY0" fmla="*/ 830563 h 1053501"/>
                    <a:gd name="connsiteX1" fmla="*/ 258203 w 932606"/>
                    <a:gd name="connsiteY1" fmla="*/ 1043185 h 1053501"/>
                    <a:gd name="connsiteX2" fmla="*/ 140101 w 932606"/>
                    <a:gd name="connsiteY2" fmla="*/ 990286 h 1053501"/>
                    <a:gd name="connsiteX3" fmla="*/ 117571 w 932606"/>
                    <a:gd name="connsiteY3" fmla="*/ 963914 h 1053501"/>
                    <a:gd name="connsiteX4" fmla="*/ 254546 w 932606"/>
                    <a:gd name="connsiteY4" fmla="*/ 856798 h 1053501"/>
                    <a:gd name="connsiteX5" fmla="*/ 63607 w 932606"/>
                    <a:gd name="connsiteY5" fmla="*/ 869363 h 1053501"/>
                    <a:gd name="connsiteX6" fmla="*/ 65018 w 932606"/>
                    <a:gd name="connsiteY6" fmla="*/ 795993 h 1053501"/>
                    <a:gd name="connsiteX7" fmla="*/ 0 w 932606"/>
                    <a:gd name="connsiteY7" fmla="*/ 754183 h 1053501"/>
                    <a:gd name="connsiteX8" fmla="*/ 68514 w 932606"/>
                    <a:gd name="connsiteY8" fmla="*/ 616155 h 1053501"/>
                    <a:gd name="connsiteX9" fmla="*/ 38865 w 932606"/>
                    <a:gd name="connsiteY9" fmla="*/ 445833 h 1053501"/>
                    <a:gd name="connsiteX10" fmla="*/ 37153 w 932606"/>
                    <a:gd name="connsiteY10" fmla="*/ 377474 h 1053501"/>
                    <a:gd name="connsiteX11" fmla="*/ 500297 w 932606"/>
                    <a:gd name="connsiteY11" fmla="*/ 0 h 1053501"/>
                    <a:gd name="connsiteX12" fmla="*/ 932565 w 932606"/>
                    <a:gd name="connsiteY12" fmla="*/ 489417 h 1053501"/>
                    <a:gd name="connsiteX13" fmla="*/ 605827 w 932606"/>
                    <a:gd name="connsiteY13" fmla="*/ 968675 h 1053501"/>
                    <a:gd name="connsiteX0" fmla="*/ 539152 w 932606"/>
                    <a:gd name="connsiteY0" fmla="*/ 830563 h 1053501"/>
                    <a:gd name="connsiteX1" fmla="*/ 258203 w 932606"/>
                    <a:gd name="connsiteY1" fmla="*/ 1043185 h 1053501"/>
                    <a:gd name="connsiteX2" fmla="*/ 140101 w 932606"/>
                    <a:gd name="connsiteY2" fmla="*/ 990286 h 1053501"/>
                    <a:gd name="connsiteX3" fmla="*/ 117571 w 932606"/>
                    <a:gd name="connsiteY3" fmla="*/ 963914 h 1053501"/>
                    <a:gd name="connsiteX4" fmla="*/ 254546 w 932606"/>
                    <a:gd name="connsiteY4" fmla="*/ 856798 h 1053501"/>
                    <a:gd name="connsiteX5" fmla="*/ 63607 w 932606"/>
                    <a:gd name="connsiteY5" fmla="*/ 869363 h 1053501"/>
                    <a:gd name="connsiteX6" fmla="*/ 65018 w 932606"/>
                    <a:gd name="connsiteY6" fmla="*/ 795993 h 1053501"/>
                    <a:gd name="connsiteX7" fmla="*/ 0 w 932606"/>
                    <a:gd name="connsiteY7" fmla="*/ 754183 h 1053501"/>
                    <a:gd name="connsiteX8" fmla="*/ 68514 w 932606"/>
                    <a:gd name="connsiteY8" fmla="*/ 616155 h 1053501"/>
                    <a:gd name="connsiteX9" fmla="*/ 38865 w 932606"/>
                    <a:gd name="connsiteY9" fmla="*/ 445833 h 1053501"/>
                    <a:gd name="connsiteX10" fmla="*/ 37153 w 932606"/>
                    <a:gd name="connsiteY10" fmla="*/ 377474 h 1053501"/>
                    <a:gd name="connsiteX11" fmla="*/ 500297 w 932606"/>
                    <a:gd name="connsiteY11" fmla="*/ 0 h 1053501"/>
                    <a:gd name="connsiteX12" fmla="*/ 932565 w 932606"/>
                    <a:gd name="connsiteY12" fmla="*/ 489417 h 1053501"/>
                    <a:gd name="connsiteX13" fmla="*/ 605827 w 932606"/>
                    <a:gd name="connsiteY13" fmla="*/ 968675 h 1053501"/>
                    <a:gd name="connsiteX0" fmla="*/ 539152 w 932606"/>
                    <a:gd name="connsiteY0" fmla="*/ 830563 h 1053501"/>
                    <a:gd name="connsiteX1" fmla="*/ 258203 w 932606"/>
                    <a:gd name="connsiteY1" fmla="*/ 1043185 h 1053501"/>
                    <a:gd name="connsiteX2" fmla="*/ 140101 w 932606"/>
                    <a:gd name="connsiteY2" fmla="*/ 990286 h 1053501"/>
                    <a:gd name="connsiteX3" fmla="*/ 117571 w 932606"/>
                    <a:gd name="connsiteY3" fmla="*/ 963914 h 1053501"/>
                    <a:gd name="connsiteX4" fmla="*/ 256927 w 932606"/>
                    <a:gd name="connsiteY4" fmla="*/ 844892 h 1053501"/>
                    <a:gd name="connsiteX5" fmla="*/ 63607 w 932606"/>
                    <a:gd name="connsiteY5" fmla="*/ 869363 h 1053501"/>
                    <a:gd name="connsiteX6" fmla="*/ 65018 w 932606"/>
                    <a:gd name="connsiteY6" fmla="*/ 795993 h 1053501"/>
                    <a:gd name="connsiteX7" fmla="*/ 0 w 932606"/>
                    <a:gd name="connsiteY7" fmla="*/ 754183 h 1053501"/>
                    <a:gd name="connsiteX8" fmla="*/ 68514 w 932606"/>
                    <a:gd name="connsiteY8" fmla="*/ 616155 h 1053501"/>
                    <a:gd name="connsiteX9" fmla="*/ 38865 w 932606"/>
                    <a:gd name="connsiteY9" fmla="*/ 445833 h 1053501"/>
                    <a:gd name="connsiteX10" fmla="*/ 37153 w 932606"/>
                    <a:gd name="connsiteY10" fmla="*/ 377474 h 1053501"/>
                    <a:gd name="connsiteX11" fmla="*/ 500297 w 932606"/>
                    <a:gd name="connsiteY11" fmla="*/ 0 h 1053501"/>
                    <a:gd name="connsiteX12" fmla="*/ 932565 w 932606"/>
                    <a:gd name="connsiteY12" fmla="*/ 489417 h 1053501"/>
                    <a:gd name="connsiteX13" fmla="*/ 605827 w 932606"/>
                    <a:gd name="connsiteY13" fmla="*/ 968675 h 1053501"/>
                    <a:gd name="connsiteX0" fmla="*/ 539152 w 932606"/>
                    <a:gd name="connsiteY0" fmla="*/ 830563 h 1053501"/>
                    <a:gd name="connsiteX1" fmla="*/ 258203 w 932606"/>
                    <a:gd name="connsiteY1" fmla="*/ 1043185 h 1053501"/>
                    <a:gd name="connsiteX2" fmla="*/ 140101 w 932606"/>
                    <a:gd name="connsiteY2" fmla="*/ 990286 h 1053501"/>
                    <a:gd name="connsiteX3" fmla="*/ 117571 w 932606"/>
                    <a:gd name="connsiteY3" fmla="*/ 963914 h 1053501"/>
                    <a:gd name="connsiteX4" fmla="*/ 256927 w 932606"/>
                    <a:gd name="connsiteY4" fmla="*/ 844892 h 1053501"/>
                    <a:gd name="connsiteX5" fmla="*/ 63607 w 932606"/>
                    <a:gd name="connsiteY5" fmla="*/ 869363 h 1053501"/>
                    <a:gd name="connsiteX6" fmla="*/ 65018 w 932606"/>
                    <a:gd name="connsiteY6" fmla="*/ 795993 h 1053501"/>
                    <a:gd name="connsiteX7" fmla="*/ 0 w 932606"/>
                    <a:gd name="connsiteY7" fmla="*/ 754183 h 1053501"/>
                    <a:gd name="connsiteX8" fmla="*/ 68514 w 932606"/>
                    <a:gd name="connsiteY8" fmla="*/ 616155 h 1053501"/>
                    <a:gd name="connsiteX9" fmla="*/ 38865 w 932606"/>
                    <a:gd name="connsiteY9" fmla="*/ 445833 h 1053501"/>
                    <a:gd name="connsiteX10" fmla="*/ 37153 w 932606"/>
                    <a:gd name="connsiteY10" fmla="*/ 377474 h 1053501"/>
                    <a:gd name="connsiteX11" fmla="*/ 500297 w 932606"/>
                    <a:gd name="connsiteY11" fmla="*/ 0 h 1053501"/>
                    <a:gd name="connsiteX12" fmla="*/ 932565 w 932606"/>
                    <a:gd name="connsiteY12" fmla="*/ 489417 h 1053501"/>
                    <a:gd name="connsiteX13" fmla="*/ 605827 w 932606"/>
                    <a:gd name="connsiteY13" fmla="*/ 968675 h 1053501"/>
                    <a:gd name="connsiteX0" fmla="*/ 539152 w 932606"/>
                    <a:gd name="connsiteY0" fmla="*/ 830563 h 1053501"/>
                    <a:gd name="connsiteX1" fmla="*/ 258203 w 932606"/>
                    <a:gd name="connsiteY1" fmla="*/ 1043185 h 1053501"/>
                    <a:gd name="connsiteX2" fmla="*/ 140101 w 932606"/>
                    <a:gd name="connsiteY2" fmla="*/ 990286 h 1053501"/>
                    <a:gd name="connsiteX3" fmla="*/ 117571 w 932606"/>
                    <a:gd name="connsiteY3" fmla="*/ 963914 h 1053501"/>
                    <a:gd name="connsiteX4" fmla="*/ 256927 w 932606"/>
                    <a:gd name="connsiteY4" fmla="*/ 844892 h 1053501"/>
                    <a:gd name="connsiteX5" fmla="*/ 63607 w 932606"/>
                    <a:gd name="connsiteY5" fmla="*/ 869363 h 1053501"/>
                    <a:gd name="connsiteX6" fmla="*/ 65018 w 932606"/>
                    <a:gd name="connsiteY6" fmla="*/ 795993 h 1053501"/>
                    <a:gd name="connsiteX7" fmla="*/ 0 w 932606"/>
                    <a:gd name="connsiteY7" fmla="*/ 754183 h 1053501"/>
                    <a:gd name="connsiteX8" fmla="*/ 68514 w 932606"/>
                    <a:gd name="connsiteY8" fmla="*/ 616155 h 1053501"/>
                    <a:gd name="connsiteX9" fmla="*/ 38865 w 932606"/>
                    <a:gd name="connsiteY9" fmla="*/ 445833 h 1053501"/>
                    <a:gd name="connsiteX10" fmla="*/ 37153 w 932606"/>
                    <a:gd name="connsiteY10" fmla="*/ 377474 h 1053501"/>
                    <a:gd name="connsiteX11" fmla="*/ 500297 w 932606"/>
                    <a:gd name="connsiteY11" fmla="*/ 0 h 1053501"/>
                    <a:gd name="connsiteX12" fmla="*/ 932565 w 932606"/>
                    <a:gd name="connsiteY12" fmla="*/ 489417 h 1053501"/>
                    <a:gd name="connsiteX13" fmla="*/ 605827 w 932606"/>
                    <a:gd name="connsiteY13" fmla="*/ 968675 h 1053501"/>
                    <a:gd name="connsiteX0" fmla="*/ 539152 w 932606"/>
                    <a:gd name="connsiteY0" fmla="*/ 830563 h 1069970"/>
                    <a:gd name="connsiteX1" fmla="*/ 258203 w 932606"/>
                    <a:gd name="connsiteY1" fmla="*/ 1062235 h 1069970"/>
                    <a:gd name="connsiteX2" fmla="*/ 140101 w 932606"/>
                    <a:gd name="connsiteY2" fmla="*/ 990286 h 1069970"/>
                    <a:gd name="connsiteX3" fmla="*/ 117571 w 932606"/>
                    <a:gd name="connsiteY3" fmla="*/ 963914 h 1069970"/>
                    <a:gd name="connsiteX4" fmla="*/ 256927 w 932606"/>
                    <a:gd name="connsiteY4" fmla="*/ 844892 h 1069970"/>
                    <a:gd name="connsiteX5" fmla="*/ 63607 w 932606"/>
                    <a:gd name="connsiteY5" fmla="*/ 869363 h 1069970"/>
                    <a:gd name="connsiteX6" fmla="*/ 65018 w 932606"/>
                    <a:gd name="connsiteY6" fmla="*/ 795993 h 1069970"/>
                    <a:gd name="connsiteX7" fmla="*/ 0 w 932606"/>
                    <a:gd name="connsiteY7" fmla="*/ 754183 h 1069970"/>
                    <a:gd name="connsiteX8" fmla="*/ 68514 w 932606"/>
                    <a:gd name="connsiteY8" fmla="*/ 616155 h 1069970"/>
                    <a:gd name="connsiteX9" fmla="*/ 38865 w 932606"/>
                    <a:gd name="connsiteY9" fmla="*/ 445833 h 1069970"/>
                    <a:gd name="connsiteX10" fmla="*/ 37153 w 932606"/>
                    <a:gd name="connsiteY10" fmla="*/ 377474 h 1069970"/>
                    <a:gd name="connsiteX11" fmla="*/ 500297 w 932606"/>
                    <a:gd name="connsiteY11" fmla="*/ 0 h 1069970"/>
                    <a:gd name="connsiteX12" fmla="*/ 932565 w 932606"/>
                    <a:gd name="connsiteY12" fmla="*/ 489417 h 1069970"/>
                    <a:gd name="connsiteX13" fmla="*/ 605827 w 932606"/>
                    <a:gd name="connsiteY13" fmla="*/ 968675 h 1069970"/>
                    <a:gd name="connsiteX0" fmla="*/ 539152 w 932606"/>
                    <a:gd name="connsiteY0" fmla="*/ 830563 h 1074531"/>
                    <a:gd name="connsiteX1" fmla="*/ 258203 w 932606"/>
                    <a:gd name="connsiteY1" fmla="*/ 1062235 h 1074531"/>
                    <a:gd name="connsiteX2" fmla="*/ 154389 w 932606"/>
                    <a:gd name="connsiteY2" fmla="*/ 1011717 h 1074531"/>
                    <a:gd name="connsiteX3" fmla="*/ 117571 w 932606"/>
                    <a:gd name="connsiteY3" fmla="*/ 963914 h 1074531"/>
                    <a:gd name="connsiteX4" fmla="*/ 256927 w 932606"/>
                    <a:gd name="connsiteY4" fmla="*/ 844892 h 1074531"/>
                    <a:gd name="connsiteX5" fmla="*/ 63607 w 932606"/>
                    <a:gd name="connsiteY5" fmla="*/ 869363 h 1074531"/>
                    <a:gd name="connsiteX6" fmla="*/ 65018 w 932606"/>
                    <a:gd name="connsiteY6" fmla="*/ 795993 h 1074531"/>
                    <a:gd name="connsiteX7" fmla="*/ 0 w 932606"/>
                    <a:gd name="connsiteY7" fmla="*/ 754183 h 1074531"/>
                    <a:gd name="connsiteX8" fmla="*/ 68514 w 932606"/>
                    <a:gd name="connsiteY8" fmla="*/ 616155 h 1074531"/>
                    <a:gd name="connsiteX9" fmla="*/ 38865 w 932606"/>
                    <a:gd name="connsiteY9" fmla="*/ 445833 h 1074531"/>
                    <a:gd name="connsiteX10" fmla="*/ 37153 w 932606"/>
                    <a:gd name="connsiteY10" fmla="*/ 377474 h 1074531"/>
                    <a:gd name="connsiteX11" fmla="*/ 500297 w 932606"/>
                    <a:gd name="connsiteY11" fmla="*/ 0 h 1074531"/>
                    <a:gd name="connsiteX12" fmla="*/ 932565 w 932606"/>
                    <a:gd name="connsiteY12" fmla="*/ 489417 h 1074531"/>
                    <a:gd name="connsiteX13" fmla="*/ 605827 w 932606"/>
                    <a:gd name="connsiteY13" fmla="*/ 968675 h 1074531"/>
                    <a:gd name="connsiteX0" fmla="*/ 539152 w 932606"/>
                    <a:gd name="connsiteY0" fmla="*/ 830563 h 1074531"/>
                    <a:gd name="connsiteX1" fmla="*/ 258203 w 932606"/>
                    <a:gd name="connsiteY1" fmla="*/ 1062235 h 1074531"/>
                    <a:gd name="connsiteX2" fmla="*/ 154389 w 932606"/>
                    <a:gd name="connsiteY2" fmla="*/ 1011717 h 1074531"/>
                    <a:gd name="connsiteX3" fmla="*/ 129477 w 932606"/>
                    <a:gd name="connsiteY3" fmla="*/ 980583 h 1074531"/>
                    <a:gd name="connsiteX4" fmla="*/ 256927 w 932606"/>
                    <a:gd name="connsiteY4" fmla="*/ 844892 h 1074531"/>
                    <a:gd name="connsiteX5" fmla="*/ 63607 w 932606"/>
                    <a:gd name="connsiteY5" fmla="*/ 869363 h 1074531"/>
                    <a:gd name="connsiteX6" fmla="*/ 65018 w 932606"/>
                    <a:gd name="connsiteY6" fmla="*/ 795993 h 1074531"/>
                    <a:gd name="connsiteX7" fmla="*/ 0 w 932606"/>
                    <a:gd name="connsiteY7" fmla="*/ 754183 h 1074531"/>
                    <a:gd name="connsiteX8" fmla="*/ 68514 w 932606"/>
                    <a:gd name="connsiteY8" fmla="*/ 616155 h 1074531"/>
                    <a:gd name="connsiteX9" fmla="*/ 38865 w 932606"/>
                    <a:gd name="connsiteY9" fmla="*/ 445833 h 1074531"/>
                    <a:gd name="connsiteX10" fmla="*/ 37153 w 932606"/>
                    <a:gd name="connsiteY10" fmla="*/ 377474 h 1074531"/>
                    <a:gd name="connsiteX11" fmla="*/ 500297 w 932606"/>
                    <a:gd name="connsiteY11" fmla="*/ 0 h 1074531"/>
                    <a:gd name="connsiteX12" fmla="*/ 932565 w 932606"/>
                    <a:gd name="connsiteY12" fmla="*/ 489417 h 1074531"/>
                    <a:gd name="connsiteX13" fmla="*/ 605827 w 932606"/>
                    <a:gd name="connsiteY13" fmla="*/ 968675 h 1074531"/>
                    <a:gd name="connsiteX0" fmla="*/ 539152 w 932606"/>
                    <a:gd name="connsiteY0" fmla="*/ 830563 h 1074531"/>
                    <a:gd name="connsiteX1" fmla="*/ 258203 w 932606"/>
                    <a:gd name="connsiteY1" fmla="*/ 1062235 h 1074531"/>
                    <a:gd name="connsiteX2" fmla="*/ 154389 w 932606"/>
                    <a:gd name="connsiteY2" fmla="*/ 1011717 h 1074531"/>
                    <a:gd name="connsiteX3" fmla="*/ 129477 w 932606"/>
                    <a:gd name="connsiteY3" fmla="*/ 980583 h 1074531"/>
                    <a:gd name="connsiteX4" fmla="*/ 256927 w 932606"/>
                    <a:gd name="connsiteY4" fmla="*/ 844892 h 1074531"/>
                    <a:gd name="connsiteX5" fmla="*/ 63607 w 932606"/>
                    <a:gd name="connsiteY5" fmla="*/ 869363 h 1074531"/>
                    <a:gd name="connsiteX6" fmla="*/ 65018 w 932606"/>
                    <a:gd name="connsiteY6" fmla="*/ 795993 h 1074531"/>
                    <a:gd name="connsiteX7" fmla="*/ 0 w 932606"/>
                    <a:gd name="connsiteY7" fmla="*/ 754183 h 1074531"/>
                    <a:gd name="connsiteX8" fmla="*/ 68514 w 932606"/>
                    <a:gd name="connsiteY8" fmla="*/ 616155 h 1074531"/>
                    <a:gd name="connsiteX9" fmla="*/ 38865 w 932606"/>
                    <a:gd name="connsiteY9" fmla="*/ 445833 h 1074531"/>
                    <a:gd name="connsiteX10" fmla="*/ 37153 w 932606"/>
                    <a:gd name="connsiteY10" fmla="*/ 377474 h 1074531"/>
                    <a:gd name="connsiteX11" fmla="*/ 500297 w 932606"/>
                    <a:gd name="connsiteY11" fmla="*/ 0 h 1074531"/>
                    <a:gd name="connsiteX12" fmla="*/ 932565 w 932606"/>
                    <a:gd name="connsiteY12" fmla="*/ 489417 h 1074531"/>
                    <a:gd name="connsiteX13" fmla="*/ 605827 w 932606"/>
                    <a:gd name="connsiteY13" fmla="*/ 968675 h 1074531"/>
                    <a:gd name="connsiteX0" fmla="*/ 539152 w 932606"/>
                    <a:gd name="connsiteY0" fmla="*/ 830563 h 1074531"/>
                    <a:gd name="connsiteX1" fmla="*/ 258203 w 932606"/>
                    <a:gd name="connsiteY1" fmla="*/ 1062235 h 1074531"/>
                    <a:gd name="connsiteX2" fmla="*/ 154389 w 932606"/>
                    <a:gd name="connsiteY2" fmla="*/ 1011717 h 1074531"/>
                    <a:gd name="connsiteX3" fmla="*/ 129477 w 932606"/>
                    <a:gd name="connsiteY3" fmla="*/ 980583 h 1074531"/>
                    <a:gd name="connsiteX4" fmla="*/ 266452 w 932606"/>
                    <a:gd name="connsiteY4" fmla="*/ 854417 h 1074531"/>
                    <a:gd name="connsiteX5" fmla="*/ 63607 w 932606"/>
                    <a:gd name="connsiteY5" fmla="*/ 869363 h 1074531"/>
                    <a:gd name="connsiteX6" fmla="*/ 65018 w 932606"/>
                    <a:gd name="connsiteY6" fmla="*/ 795993 h 1074531"/>
                    <a:gd name="connsiteX7" fmla="*/ 0 w 932606"/>
                    <a:gd name="connsiteY7" fmla="*/ 754183 h 1074531"/>
                    <a:gd name="connsiteX8" fmla="*/ 68514 w 932606"/>
                    <a:gd name="connsiteY8" fmla="*/ 616155 h 1074531"/>
                    <a:gd name="connsiteX9" fmla="*/ 38865 w 932606"/>
                    <a:gd name="connsiteY9" fmla="*/ 445833 h 1074531"/>
                    <a:gd name="connsiteX10" fmla="*/ 37153 w 932606"/>
                    <a:gd name="connsiteY10" fmla="*/ 377474 h 1074531"/>
                    <a:gd name="connsiteX11" fmla="*/ 500297 w 932606"/>
                    <a:gd name="connsiteY11" fmla="*/ 0 h 1074531"/>
                    <a:gd name="connsiteX12" fmla="*/ 932565 w 932606"/>
                    <a:gd name="connsiteY12" fmla="*/ 489417 h 1074531"/>
                    <a:gd name="connsiteX13" fmla="*/ 605827 w 932606"/>
                    <a:gd name="connsiteY13" fmla="*/ 968675 h 1074531"/>
                    <a:gd name="connsiteX0" fmla="*/ 539152 w 932606"/>
                    <a:gd name="connsiteY0" fmla="*/ 830563 h 1074531"/>
                    <a:gd name="connsiteX1" fmla="*/ 258203 w 932606"/>
                    <a:gd name="connsiteY1" fmla="*/ 1062235 h 1074531"/>
                    <a:gd name="connsiteX2" fmla="*/ 154389 w 932606"/>
                    <a:gd name="connsiteY2" fmla="*/ 1011717 h 1074531"/>
                    <a:gd name="connsiteX3" fmla="*/ 129477 w 932606"/>
                    <a:gd name="connsiteY3" fmla="*/ 980583 h 1074531"/>
                    <a:gd name="connsiteX4" fmla="*/ 266452 w 932606"/>
                    <a:gd name="connsiteY4" fmla="*/ 854417 h 1074531"/>
                    <a:gd name="connsiteX5" fmla="*/ 63607 w 932606"/>
                    <a:gd name="connsiteY5" fmla="*/ 869363 h 1074531"/>
                    <a:gd name="connsiteX6" fmla="*/ 65018 w 932606"/>
                    <a:gd name="connsiteY6" fmla="*/ 795993 h 1074531"/>
                    <a:gd name="connsiteX7" fmla="*/ 0 w 932606"/>
                    <a:gd name="connsiteY7" fmla="*/ 754183 h 1074531"/>
                    <a:gd name="connsiteX8" fmla="*/ 68514 w 932606"/>
                    <a:gd name="connsiteY8" fmla="*/ 616155 h 1074531"/>
                    <a:gd name="connsiteX9" fmla="*/ 38865 w 932606"/>
                    <a:gd name="connsiteY9" fmla="*/ 445833 h 1074531"/>
                    <a:gd name="connsiteX10" fmla="*/ 37153 w 932606"/>
                    <a:gd name="connsiteY10" fmla="*/ 377474 h 1074531"/>
                    <a:gd name="connsiteX11" fmla="*/ 500297 w 932606"/>
                    <a:gd name="connsiteY11" fmla="*/ 0 h 1074531"/>
                    <a:gd name="connsiteX12" fmla="*/ 932565 w 932606"/>
                    <a:gd name="connsiteY12" fmla="*/ 489417 h 1074531"/>
                    <a:gd name="connsiteX13" fmla="*/ 605827 w 932606"/>
                    <a:gd name="connsiteY13" fmla="*/ 968675 h 1074531"/>
                    <a:gd name="connsiteX0" fmla="*/ 539152 w 932606"/>
                    <a:gd name="connsiteY0" fmla="*/ 830563 h 1074531"/>
                    <a:gd name="connsiteX1" fmla="*/ 258203 w 932606"/>
                    <a:gd name="connsiteY1" fmla="*/ 1062235 h 1074531"/>
                    <a:gd name="connsiteX2" fmla="*/ 154389 w 932606"/>
                    <a:gd name="connsiteY2" fmla="*/ 1011717 h 1074531"/>
                    <a:gd name="connsiteX3" fmla="*/ 129477 w 932606"/>
                    <a:gd name="connsiteY3" fmla="*/ 980583 h 1074531"/>
                    <a:gd name="connsiteX4" fmla="*/ 247402 w 932606"/>
                    <a:gd name="connsiteY4" fmla="*/ 852036 h 1074531"/>
                    <a:gd name="connsiteX5" fmla="*/ 63607 w 932606"/>
                    <a:gd name="connsiteY5" fmla="*/ 869363 h 1074531"/>
                    <a:gd name="connsiteX6" fmla="*/ 65018 w 932606"/>
                    <a:gd name="connsiteY6" fmla="*/ 795993 h 1074531"/>
                    <a:gd name="connsiteX7" fmla="*/ 0 w 932606"/>
                    <a:gd name="connsiteY7" fmla="*/ 754183 h 1074531"/>
                    <a:gd name="connsiteX8" fmla="*/ 68514 w 932606"/>
                    <a:gd name="connsiteY8" fmla="*/ 616155 h 1074531"/>
                    <a:gd name="connsiteX9" fmla="*/ 38865 w 932606"/>
                    <a:gd name="connsiteY9" fmla="*/ 445833 h 1074531"/>
                    <a:gd name="connsiteX10" fmla="*/ 37153 w 932606"/>
                    <a:gd name="connsiteY10" fmla="*/ 377474 h 1074531"/>
                    <a:gd name="connsiteX11" fmla="*/ 500297 w 932606"/>
                    <a:gd name="connsiteY11" fmla="*/ 0 h 1074531"/>
                    <a:gd name="connsiteX12" fmla="*/ 932565 w 932606"/>
                    <a:gd name="connsiteY12" fmla="*/ 489417 h 1074531"/>
                    <a:gd name="connsiteX13" fmla="*/ 605827 w 932606"/>
                    <a:gd name="connsiteY13" fmla="*/ 968675 h 1074531"/>
                    <a:gd name="connsiteX0" fmla="*/ 539152 w 932606"/>
                    <a:gd name="connsiteY0" fmla="*/ 830563 h 1074531"/>
                    <a:gd name="connsiteX1" fmla="*/ 258203 w 932606"/>
                    <a:gd name="connsiteY1" fmla="*/ 1062235 h 1074531"/>
                    <a:gd name="connsiteX2" fmla="*/ 154389 w 932606"/>
                    <a:gd name="connsiteY2" fmla="*/ 1011717 h 1074531"/>
                    <a:gd name="connsiteX3" fmla="*/ 139002 w 932606"/>
                    <a:gd name="connsiteY3" fmla="*/ 980583 h 1074531"/>
                    <a:gd name="connsiteX4" fmla="*/ 247402 w 932606"/>
                    <a:gd name="connsiteY4" fmla="*/ 852036 h 1074531"/>
                    <a:gd name="connsiteX5" fmla="*/ 63607 w 932606"/>
                    <a:gd name="connsiteY5" fmla="*/ 869363 h 1074531"/>
                    <a:gd name="connsiteX6" fmla="*/ 65018 w 932606"/>
                    <a:gd name="connsiteY6" fmla="*/ 795993 h 1074531"/>
                    <a:gd name="connsiteX7" fmla="*/ 0 w 932606"/>
                    <a:gd name="connsiteY7" fmla="*/ 754183 h 1074531"/>
                    <a:gd name="connsiteX8" fmla="*/ 68514 w 932606"/>
                    <a:gd name="connsiteY8" fmla="*/ 616155 h 1074531"/>
                    <a:gd name="connsiteX9" fmla="*/ 38865 w 932606"/>
                    <a:gd name="connsiteY9" fmla="*/ 445833 h 1074531"/>
                    <a:gd name="connsiteX10" fmla="*/ 37153 w 932606"/>
                    <a:gd name="connsiteY10" fmla="*/ 377474 h 1074531"/>
                    <a:gd name="connsiteX11" fmla="*/ 500297 w 932606"/>
                    <a:gd name="connsiteY11" fmla="*/ 0 h 1074531"/>
                    <a:gd name="connsiteX12" fmla="*/ 932565 w 932606"/>
                    <a:gd name="connsiteY12" fmla="*/ 489417 h 1074531"/>
                    <a:gd name="connsiteX13" fmla="*/ 605827 w 932606"/>
                    <a:gd name="connsiteY13" fmla="*/ 968675 h 1074531"/>
                    <a:gd name="connsiteX0" fmla="*/ 539152 w 932606"/>
                    <a:gd name="connsiteY0" fmla="*/ 830563 h 1074531"/>
                    <a:gd name="connsiteX1" fmla="*/ 258203 w 932606"/>
                    <a:gd name="connsiteY1" fmla="*/ 1062235 h 1074531"/>
                    <a:gd name="connsiteX2" fmla="*/ 154389 w 932606"/>
                    <a:gd name="connsiteY2" fmla="*/ 1011717 h 1074531"/>
                    <a:gd name="connsiteX3" fmla="*/ 139002 w 932606"/>
                    <a:gd name="connsiteY3" fmla="*/ 980583 h 1074531"/>
                    <a:gd name="connsiteX4" fmla="*/ 261690 w 932606"/>
                    <a:gd name="connsiteY4" fmla="*/ 863943 h 1074531"/>
                    <a:gd name="connsiteX5" fmla="*/ 63607 w 932606"/>
                    <a:gd name="connsiteY5" fmla="*/ 869363 h 1074531"/>
                    <a:gd name="connsiteX6" fmla="*/ 65018 w 932606"/>
                    <a:gd name="connsiteY6" fmla="*/ 795993 h 1074531"/>
                    <a:gd name="connsiteX7" fmla="*/ 0 w 932606"/>
                    <a:gd name="connsiteY7" fmla="*/ 754183 h 1074531"/>
                    <a:gd name="connsiteX8" fmla="*/ 68514 w 932606"/>
                    <a:gd name="connsiteY8" fmla="*/ 616155 h 1074531"/>
                    <a:gd name="connsiteX9" fmla="*/ 38865 w 932606"/>
                    <a:gd name="connsiteY9" fmla="*/ 445833 h 1074531"/>
                    <a:gd name="connsiteX10" fmla="*/ 37153 w 932606"/>
                    <a:gd name="connsiteY10" fmla="*/ 377474 h 1074531"/>
                    <a:gd name="connsiteX11" fmla="*/ 500297 w 932606"/>
                    <a:gd name="connsiteY11" fmla="*/ 0 h 1074531"/>
                    <a:gd name="connsiteX12" fmla="*/ 932565 w 932606"/>
                    <a:gd name="connsiteY12" fmla="*/ 489417 h 1074531"/>
                    <a:gd name="connsiteX13" fmla="*/ 605827 w 932606"/>
                    <a:gd name="connsiteY13" fmla="*/ 968675 h 10745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32606" h="1074531">
                      <a:moveTo>
                        <a:pt x="539152" y="830563"/>
                      </a:moveTo>
                      <a:cubicBezTo>
                        <a:pt x="477901" y="983358"/>
                        <a:pt x="322330" y="1032043"/>
                        <a:pt x="258203" y="1062235"/>
                      </a:cubicBezTo>
                      <a:cubicBezTo>
                        <a:pt x="194076" y="1092427"/>
                        <a:pt x="195552" y="1063762"/>
                        <a:pt x="154389" y="1011717"/>
                      </a:cubicBezTo>
                      <a:cubicBezTo>
                        <a:pt x="135713" y="994933"/>
                        <a:pt x="115562" y="998862"/>
                        <a:pt x="139002" y="980583"/>
                      </a:cubicBezTo>
                      <a:cubicBezTo>
                        <a:pt x="162442" y="962304"/>
                        <a:pt x="274256" y="882480"/>
                        <a:pt x="261690" y="863943"/>
                      </a:cubicBezTo>
                      <a:cubicBezTo>
                        <a:pt x="249124" y="845406"/>
                        <a:pt x="96386" y="880688"/>
                        <a:pt x="63607" y="869363"/>
                      </a:cubicBezTo>
                      <a:cubicBezTo>
                        <a:pt x="30828" y="858038"/>
                        <a:pt x="64548" y="820450"/>
                        <a:pt x="65018" y="795993"/>
                      </a:cubicBezTo>
                      <a:cubicBezTo>
                        <a:pt x="40170" y="789994"/>
                        <a:pt x="11721" y="778997"/>
                        <a:pt x="0" y="754183"/>
                      </a:cubicBezTo>
                      <a:cubicBezTo>
                        <a:pt x="40667" y="676982"/>
                        <a:pt x="62037" y="667547"/>
                        <a:pt x="68514" y="616155"/>
                      </a:cubicBezTo>
                      <a:cubicBezTo>
                        <a:pt x="74991" y="564763"/>
                        <a:pt x="42504" y="476485"/>
                        <a:pt x="38865" y="445833"/>
                      </a:cubicBezTo>
                      <a:cubicBezTo>
                        <a:pt x="33531" y="418284"/>
                        <a:pt x="37724" y="400260"/>
                        <a:pt x="37153" y="377474"/>
                      </a:cubicBezTo>
                      <a:cubicBezTo>
                        <a:pt x="81235" y="162050"/>
                        <a:pt x="271842" y="0"/>
                        <a:pt x="500297" y="0"/>
                      </a:cubicBezTo>
                      <a:cubicBezTo>
                        <a:pt x="761389" y="0"/>
                        <a:pt x="929264" y="280346"/>
                        <a:pt x="932565" y="489417"/>
                      </a:cubicBezTo>
                      <a:cubicBezTo>
                        <a:pt x="935866" y="698488"/>
                        <a:pt x="741107" y="891859"/>
                        <a:pt x="605827" y="968675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09" name="グループ化 508">
                  <a:extLst>
                    <a:ext uri="{FF2B5EF4-FFF2-40B4-BE49-F238E27FC236}">
                      <a16:creationId xmlns:a16="http://schemas.microsoft.com/office/drawing/2014/main" id="{227FE64B-5B83-4AE0-9741-974E144D50D7}"/>
                    </a:ext>
                  </a:extLst>
                </p:cNvPr>
                <p:cNvGrpSpPr/>
                <p:nvPr/>
              </p:nvGrpSpPr>
              <p:grpSpPr>
                <a:xfrm>
                  <a:off x="4561770" y="1291443"/>
                  <a:ext cx="978724" cy="2240863"/>
                  <a:chOff x="3983800" y="1291443"/>
                  <a:chExt cx="978724" cy="2240863"/>
                </a:xfrm>
              </p:grpSpPr>
              <p:sp>
                <p:nvSpPr>
                  <p:cNvPr id="511" name="フリーフォーム: 図形 510">
                    <a:extLst>
                      <a:ext uri="{FF2B5EF4-FFF2-40B4-BE49-F238E27FC236}">
                        <a16:creationId xmlns:a16="http://schemas.microsoft.com/office/drawing/2014/main" id="{D5C322C4-F5BA-4A02-8D9D-F0CA2767FB8D}"/>
                      </a:ext>
                    </a:extLst>
                  </p:cNvPr>
                  <p:cNvSpPr/>
                  <p:nvPr/>
                </p:nvSpPr>
                <p:spPr>
                  <a:xfrm>
                    <a:off x="4339480" y="2168910"/>
                    <a:ext cx="135732" cy="223973"/>
                  </a:xfrm>
                  <a:custGeom>
                    <a:avLst/>
                    <a:gdLst>
                      <a:gd name="connsiteX0" fmla="*/ 152408 w 161003"/>
                      <a:gd name="connsiteY0" fmla="*/ 0 h 223973"/>
                      <a:gd name="connsiteX1" fmla="*/ 9452 w 161003"/>
                      <a:gd name="connsiteY1" fmla="*/ 219737 h 223973"/>
                      <a:gd name="connsiteX2" fmla="*/ 0 w 161003"/>
                      <a:gd name="connsiteY2" fmla="*/ 223973 h 223973"/>
                      <a:gd name="connsiteX3" fmla="*/ 4657 w 161003"/>
                      <a:gd name="connsiteY3" fmla="*/ 149621 h 223973"/>
                      <a:gd name="connsiteX4" fmla="*/ 85033 w 161003"/>
                      <a:gd name="connsiteY4" fmla="*/ 89394 h 223973"/>
                      <a:gd name="connsiteX5" fmla="*/ 152408 w 161003"/>
                      <a:gd name="connsiteY5" fmla="*/ 0 h 2239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61003" h="223973">
                        <a:moveTo>
                          <a:pt x="152408" y="0"/>
                        </a:moveTo>
                        <a:cubicBezTo>
                          <a:pt x="185219" y="56830"/>
                          <a:pt x="121216" y="155210"/>
                          <a:pt x="9452" y="219737"/>
                        </a:cubicBezTo>
                        <a:lnTo>
                          <a:pt x="0" y="223973"/>
                        </a:lnTo>
                        <a:lnTo>
                          <a:pt x="4657" y="149621"/>
                        </a:lnTo>
                        <a:lnTo>
                          <a:pt x="85033" y="89394"/>
                        </a:lnTo>
                        <a:cubicBezTo>
                          <a:pt x="114612" y="60564"/>
                          <a:pt x="137872" y="29985"/>
                          <a:pt x="152408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512" name="フリーフォーム: 図形 511">
                    <a:extLst>
                      <a:ext uri="{FF2B5EF4-FFF2-40B4-BE49-F238E27FC236}">
                        <a16:creationId xmlns:a16="http://schemas.microsoft.com/office/drawing/2014/main" id="{5EDDA454-FFC2-4CC4-A7C8-E26B9A76AA02}"/>
                      </a:ext>
                    </a:extLst>
                  </p:cNvPr>
                  <p:cNvSpPr/>
                  <p:nvPr/>
                </p:nvSpPr>
                <p:spPr>
                  <a:xfrm>
                    <a:off x="4052359" y="2489366"/>
                    <a:ext cx="686400" cy="1042940"/>
                  </a:xfrm>
                  <a:custGeom>
                    <a:avLst/>
                    <a:gdLst>
                      <a:gd name="connsiteX0" fmla="*/ 357408 w 686518"/>
                      <a:gd name="connsiteY0" fmla="*/ 0 h 1042907"/>
                      <a:gd name="connsiteX1" fmla="*/ 449096 w 686518"/>
                      <a:gd name="connsiteY1" fmla="*/ 0 h 1042907"/>
                      <a:gd name="connsiteX2" fmla="*/ 686518 w 686518"/>
                      <a:gd name="connsiteY2" fmla="*/ 237422 h 1042907"/>
                      <a:gd name="connsiteX3" fmla="*/ 686518 w 686518"/>
                      <a:gd name="connsiteY3" fmla="*/ 1042907 h 1042907"/>
                      <a:gd name="connsiteX4" fmla="*/ 586504 w 686518"/>
                      <a:gd name="connsiteY4" fmla="*/ 1042907 h 1042907"/>
                      <a:gd name="connsiteX5" fmla="*/ 119986 w 686518"/>
                      <a:gd name="connsiteY5" fmla="*/ 1042907 h 1042907"/>
                      <a:gd name="connsiteX6" fmla="*/ 119986 w 686518"/>
                      <a:gd name="connsiteY6" fmla="*/ 1038179 h 1042907"/>
                      <a:gd name="connsiteX7" fmla="*/ 86647 w 686518"/>
                      <a:gd name="connsiteY7" fmla="*/ 1037842 h 1042907"/>
                      <a:gd name="connsiteX8" fmla="*/ 923 w 686518"/>
                      <a:gd name="connsiteY8" fmla="*/ 530486 h 1042907"/>
                      <a:gd name="connsiteX9" fmla="*/ 209117 w 686518"/>
                      <a:gd name="connsiteY9" fmla="*/ 49301 h 1042907"/>
                      <a:gd name="connsiteX10" fmla="*/ 227961 w 686518"/>
                      <a:gd name="connsiteY10" fmla="*/ 43625 h 1042907"/>
                      <a:gd name="connsiteX11" fmla="*/ 264993 w 686518"/>
                      <a:gd name="connsiteY11" fmla="*/ 18658 h 1042907"/>
                      <a:gd name="connsiteX12" fmla="*/ 357408 w 686518"/>
                      <a:gd name="connsiteY12" fmla="*/ 0 h 1042907"/>
                      <a:gd name="connsiteX0" fmla="*/ 360735 w 689845"/>
                      <a:gd name="connsiteY0" fmla="*/ 0 h 1042907"/>
                      <a:gd name="connsiteX1" fmla="*/ 452423 w 689845"/>
                      <a:gd name="connsiteY1" fmla="*/ 0 h 1042907"/>
                      <a:gd name="connsiteX2" fmla="*/ 689845 w 689845"/>
                      <a:gd name="connsiteY2" fmla="*/ 237422 h 1042907"/>
                      <a:gd name="connsiteX3" fmla="*/ 689845 w 689845"/>
                      <a:gd name="connsiteY3" fmla="*/ 1042907 h 1042907"/>
                      <a:gd name="connsiteX4" fmla="*/ 589831 w 689845"/>
                      <a:gd name="connsiteY4" fmla="*/ 1042907 h 1042907"/>
                      <a:gd name="connsiteX5" fmla="*/ 123313 w 689845"/>
                      <a:gd name="connsiteY5" fmla="*/ 1042907 h 1042907"/>
                      <a:gd name="connsiteX6" fmla="*/ 123313 w 689845"/>
                      <a:gd name="connsiteY6" fmla="*/ 1038179 h 1042907"/>
                      <a:gd name="connsiteX7" fmla="*/ 89974 w 689845"/>
                      <a:gd name="connsiteY7" fmla="*/ 1037842 h 1042907"/>
                      <a:gd name="connsiteX8" fmla="*/ 4250 w 689845"/>
                      <a:gd name="connsiteY8" fmla="*/ 530486 h 1042907"/>
                      <a:gd name="connsiteX9" fmla="*/ 231288 w 689845"/>
                      <a:gd name="connsiteY9" fmla="*/ 43625 h 1042907"/>
                      <a:gd name="connsiteX10" fmla="*/ 268320 w 689845"/>
                      <a:gd name="connsiteY10" fmla="*/ 18658 h 1042907"/>
                      <a:gd name="connsiteX11" fmla="*/ 360735 w 689845"/>
                      <a:gd name="connsiteY11" fmla="*/ 0 h 1042907"/>
                      <a:gd name="connsiteX0" fmla="*/ 358845 w 687955"/>
                      <a:gd name="connsiteY0" fmla="*/ 0 h 1042907"/>
                      <a:gd name="connsiteX1" fmla="*/ 450533 w 687955"/>
                      <a:gd name="connsiteY1" fmla="*/ 0 h 1042907"/>
                      <a:gd name="connsiteX2" fmla="*/ 687955 w 687955"/>
                      <a:gd name="connsiteY2" fmla="*/ 237422 h 1042907"/>
                      <a:gd name="connsiteX3" fmla="*/ 687955 w 687955"/>
                      <a:gd name="connsiteY3" fmla="*/ 1042907 h 1042907"/>
                      <a:gd name="connsiteX4" fmla="*/ 587941 w 687955"/>
                      <a:gd name="connsiteY4" fmla="*/ 1042907 h 1042907"/>
                      <a:gd name="connsiteX5" fmla="*/ 121423 w 687955"/>
                      <a:gd name="connsiteY5" fmla="*/ 1042907 h 1042907"/>
                      <a:gd name="connsiteX6" fmla="*/ 121423 w 687955"/>
                      <a:gd name="connsiteY6" fmla="*/ 1038179 h 1042907"/>
                      <a:gd name="connsiteX7" fmla="*/ 88084 w 687955"/>
                      <a:gd name="connsiteY7" fmla="*/ 1037842 h 1042907"/>
                      <a:gd name="connsiteX8" fmla="*/ 2360 w 687955"/>
                      <a:gd name="connsiteY8" fmla="*/ 530486 h 1042907"/>
                      <a:gd name="connsiteX9" fmla="*/ 186535 w 687955"/>
                      <a:gd name="connsiteY9" fmla="*/ 72200 h 1042907"/>
                      <a:gd name="connsiteX10" fmla="*/ 266430 w 687955"/>
                      <a:gd name="connsiteY10" fmla="*/ 18658 h 1042907"/>
                      <a:gd name="connsiteX11" fmla="*/ 358845 w 687955"/>
                      <a:gd name="connsiteY11" fmla="*/ 0 h 1042907"/>
                      <a:gd name="connsiteX0" fmla="*/ 358845 w 687955"/>
                      <a:gd name="connsiteY0" fmla="*/ 0 h 1042907"/>
                      <a:gd name="connsiteX1" fmla="*/ 450533 w 687955"/>
                      <a:gd name="connsiteY1" fmla="*/ 0 h 1042907"/>
                      <a:gd name="connsiteX2" fmla="*/ 687955 w 687955"/>
                      <a:gd name="connsiteY2" fmla="*/ 237422 h 1042907"/>
                      <a:gd name="connsiteX3" fmla="*/ 687955 w 687955"/>
                      <a:gd name="connsiteY3" fmla="*/ 1042907 h 1042907"/>
                      <a:gd name="connsiteX4" fmla="*/ 587941 w 687955"/>
                      <a:gd name="connsiteY4" fmla="*/ 1042907 h 1042907"/>
                      <a:gd name="connsiteX5" fmla="*/ 121423 w 687955"/>
                      <a:gd name="connsiteY5" fmla="*/ 1042907 h 1042907"/>
                      <a:gd name="connsiteX6" fmla="*/ 121423 w 687955"/>
                      <a:gd name="connsiteY6" fmla="*/ 1038179 h 1042907"/>
                      <a:gd name="connsiteX7" fmla="*/ 88084 w 687955"/>
                      <a:gd name="connsiteY7" fmla="*/ 1037842 h 1042907"/>
                      <a:gd name="connsiteX8" fmla="*/ 2360 w 687955"/>
                      <a:gd name="connsiteY8" fmla="*/ 530486 h 1042907"/>
                      <a:gd name="connsiteX9" fmla="*/ 186535 w 687955"/>
                      <a:gd name="connsiteY9" fmla="*/ 72200 h 1042907"/>
                      <a:gd name="connsiteX10" fmla="*/ 266430 w 687955"/>
                      <a:gd name="connsiteY10" fmla="*/ 18658 h 1042907"/>
                      <a:gd name="connsiteX11" fmla="*/ 358845 w 687955"/>
                      <a:gd name="connsiteY11" fmla="*/ 0 h 1042907"/>
                      <a:gd name="connsiteX0" fmla="*/ 358845 w 687955"/>
                      <a:gd name="connsiteY0" fmla="*/ 0 h 1042907"/>
                      <a:gd name="connsiteX1" fmla="*/ 450533 w 687955"/>
                      <a:gd name="connsiteY1" fmla="*/ 0 h 1042907"/>
                      <a:gd name="connsiteX2" fmla="*/ 687955 w 687955"/>
                      <a:gd name="connsiteY2" fmla="*/ 237422 h 1042907"/>
                      <a:gd name="connsiteX3" fmla="*/ 687955 w 687955"/>
                      <a:gd name="connsiteY3" fmla="*/ 1042907 h 1042907"/>
                      <a:gd name="connsiteX4" fmla="*/ 587941 w 687955"/>
                      <a:gd name="connsiteY4" fmla="*/ 1042907 h 1042907"/>
                      <a:gd name="connsiteX5" fmla="*/ 121423 w 687955"/>
                      <a:gd name="connsiteY5" fmla="*/ 1042907 h 1042907"/>
                      <a:gd name="connsiteX6" fmla="*/ 121423 w 687955"/>
                      <a:gd name="connsiteY6" fmla="*/ 1038179 h 1042907"/>
                      <a:gd name="connsiteX7" fmla="*/ 88084 w 687955"/>
                      <a:gd name="connsiteY7" fmla="*/ 1037842 h 1042907"/>
                      <a:gd name="connsiteX8" fmla="*/ 2360 w 687955"/>
                      <a:gd name="connsiteY8" fmla="*/ 530486 h 1042907"/>
                      <a:gd name="connsiteX9" fmla="*/ 186535 w 687955"/>
                      <a:gd name="connsiteY9" fmla="*/ 72200 h 1042907"/>
                      <a:gd name="connsiteX10" fmla="*/ 266430 w 687955"/>
                      <a:gd name="connsiteY10" fmla="*/ 18658 h 1042907"/>
                      <a:gd name="connsiteX11" fmla="*/ 358845 w 687955"/>
                      <a:gd name="connsiteY11" fmla="*/ 0 h 1042907"/>
                      <a:gd name="connsiteX0" fmla="*/ 358845 w 687955"/>
                      <a:gd name="connsiteY0" fmla="*/ 0 h 1042907"/>
                      <a:gd name="connsiteX1" fmla="*/ 450533 w 687955"/>
                      <a:gd name="connsiteY1" fmla="*/ 0 h 1042907"/>
                      <a:gd name="connsiteX2" fmla="*/ 687955 w 687955"/>
                      <a:gd name="connsiteY2" fmla="*/ 237422 h 1042907"/>
                      <a:gd name="connsiteX3" fmla="*/ 687955 w 687955"/>
                      <a:gd name="connsiteY3" fmla="*/ 1042907 h 1042907"/>
                      <a:gd name="connsiteX4" fmla="*/ 587941 w 687955"/>
                      <a:gd name="connsiteY4" fmla="*/ 1042907 h 1042907"/>
                      <a:gd name="connsiteX5" fmla="*/ 121423 w 687955"/>
                      <a:gd name="connsiteY5" fmla="*/ 1042907 h 1042907"/>
                      <a:gd name="connsiteX6" fmla="*/ 121423 w 687955"/>
                      <a:gd name="connsiteY6" fmla="*/ 1038179 h 1042907"/>
                      <a:gd name="connsiteX7" fmla="*/ 88084 w 687955"/>
                      <a:gd name="connsiteY7" fmla="*/ 1037842 h 1042907"/>
                      <a:gd name="connsiteX8" fmla="*/ 2360 w 687955"/>
                      <a:gd name="connsiteY8" fmla="*/ 530486 h 1042907"/>
                      <a:gd name="connsiteX9" fmla="*/ 186535 w 687955"/>
                      <a:gd name="connsiteY9" fmla="*/ 72200 h 1042907"/>
                      <a:gd name="connsiteX10" fmla="*/ 266430 w 687955"/>
                      <a:gd name="connsiteY10" fmla="*/ 18658 h 1042907"/>
                      <a:gd name="connsiteX11" fmla="*/ 358845 w 687955"/>
                      <a:gd name="connsiteY11" fmla="*/ 0 h 1042907"/>
                      <a:gd name="connsiteX0" fmla="*/ 357800 w 686910"/>
                      <a:gd name="connsiteY0" fmla="*/ 0 h 1042907"/>
                      <a:gd name="connsiteX1" fmla="*/ 449488 w 686910"/>
                      <a:gd name="connsiteY1" fmla="*/ 0 h 1042907"/>
                      <a:gd name="connsiteX2" fmla="*/ 686910 w 686910"/>
                      <a:gd name="connsiteY2" fmla="*/ 237422 h 1042907"/>
                      <a:gd name="connsiteX3" fmla="*/ 686910 w 686910"/>
                      <a:gd name="connsiteY3" fmla="*/ 1042907 h 1042907"/>
                      <a:gd name="connsiteX4" fmla="*/ 586896 w 686910"/>
                      <a:gd name="connsiteY4" fmla="*/ 1042907 h 1042907"/>
                      <a:gd name="connsiteX5" fmla="*/ 120378 w 686910"/>
                      <a:gd name="connsiteY5" fmla="*/ 1042907 h 1042907"/>
                      <a:gd name="connsiteX6" fmla="*/ 120378 w 686910"/>
                      <a:gd name="connsiteY6" fmla="*/ 1038179 h 1042907"/>
                      <a:gd name="connsiteX7" fmla="*/ 87039 w 686910"/>
                      <a:gd name="connsiteY7" fmla="*/ 1037842 h 1042907"/>
                      <a:gd name="connsiteX8" fmla="*/ 1315 w 686910"/>
                      <a:gd name="connsiteY8" fmla="*/ 530486 h 1042907"/>
                      <a:gd name="connsiteX9" fmla="*/ 156915 w 686910"/>
                      <a:gd name="connsiteY9" fmla="*/ 136494 h 1042907"/>
                      <a:gd name="connsiteX10" fmla="*/ 265385 w 686910"/>
                      <a:gd name="connsiteY10" fmla="*/ 18658 h 1042907"/>
                      <a:gd name="connsiteX11" fmla="*/ 357800 w 686910"/>
                      <a:gd name="connsiteY11" fmla="*/ 0 h 1042907"/>
                      <a:gd name="connsiteX0" fmla="*/ 357800 w 686910"/>
                      <a:gd name="connsiteY0" fmla="*/ 0 h 1042907"/>
                      <a:gd name="connsiteX1" fmla="*/ 449488 w 686910"/>
                      <a:gd name="connsiteY1" fmla="*/ 0 h 1042907"/>
                      <a:gd name="connsiteX2" fmla="*/ 686910 w 686910"/>
                      <a:gd name="connsiteY2" fmla="*/ 237422 h 1042907"/>
                      <a:gd name="connsiteX3" fmla="*/ 686910 w 686910"/>
                      <a:gd name="connsiteY3" fmla="*/ 1042907 h 1042907"/>
                      <a:gd name="connsiteX4" fmla="*/ 586896 w 686910"/>
                      <a:gd name="connsiteY4" fmla="*/ 1042907 h 1042907"/>
                      <a:gd name="connsiteX5" fmla="*/ 120378 w 686910"/>
                      <a:gd name="connsiteY5" fmla="*/ 1042907 h 1042907"/>
                      <a:gd name="connsiteX6" fmla="*/ 120378 w 686910"/>
                      <a:gd name="connsiteY6" fmla="*/ 1038179 h 1042907"/>
                      <a:gd name="connsiteX7" fmla="*/ 87039 w 686910"/>
                      <a:gd name="connsiteY7" fmla="*/ 1037842 h 1042907"/>
                      <a:gd name="connsiteX8" fmla="*/ 1315 w 686910"/>
                      <a:gd name="connsiteY8" fmla="*/ 530486 h 1042907"/>
                      <a:gd name="connsiteX9" fmla="*/ 156915 w 686910"/>
                      <a:gd name="connsiteY9" fmla="*/ 136494 h 1042907"/>
                      <a:gd name="connsiteX10" fmla="*/ 265385 w 686910"/>
                      <a:gd name="connsiteY10" fmla="*/ 18658 h 1042907"/>
                      <a:gd name="connsiteX11" fmla="*/ 357800 w 686910"/>
                      <a:gd name="connsiteY11" fmla="*/ 0 h 1042907"/>
                      <a:gd name="connsiteX0" fmla="*/ 357234 w 686344"/>
                      <a:gd name="connsiteY0" fmla="*/ 0 h 1042907"/>
                      <a:gd name="connsiteX1" fmla="*/ 448922 w 686344"/>
                      <a:gd name="connsiteY1" fmla="*/ 0 h 1042907"/>
                      <a:gd name="connsiteX2" fmla="*/ 686344 w 686344"/>
                      <a:gd name="connsiteY2" fmla="*/ 237422 h 1042907"/>
                      <a:gd name="connsiteX3" fmla="*/ 686344 w 686344"/>
                      <a:gd name="connsiteY3" fmla="*/ 1042907 h 1042907"/>
                      <a:gd name="connsiteX4" fmla="*/ 586330 w 686344"/>
                      <a:gd name="connsiteY4" fmla="*/ 1042907 h 1042907"/>
                      <a:gd name="connsiteX5" fmla="*/ 119812 w 686344"/>
                      <a:gd name="connsiteY5" fmla="*/ 1042907 h 1042907"/>
                      <a:gd name="connsiteX6" fmla="*/ 119812 w 686344"/>
                      <a:gd name="connsiteY6" fmla="*/ 1038179 h 1042907"/>
                      <a:gd name="connsiteX7" fmla="*/ 86473 w 686344"/>
                      <a:gd name="connsiteY7" fmla="*/ 1037842 h 1042907"/>
                      <a:gd name="connsiteX8" fmla="*/ 749 w 686344"/>
                      <a:gd name="connsiteY8" fmla="*/ 530486 h 1042907"/>
                      <a:gd name="connsiteX9" fmla="*/ 137299 w 686344"/>
                      <a:gd name="connsiteY9" fmla="*/ 131731 h 1042907"/>
                      <a:gd name="connsiteX10" fmla="*/ 264819 w 686344"/>
                      <a:gd name="connsiteY10" fmla="*/ 18658 h 1042907"/>
                      <a:gd name="connsiteX11" fmla="*/ 357234 w 686344"/>
                      <a:gd name="connsiteY11" fmla="*/ 0 h 1042907"/>
                      <a:gd name="connsiteX0" fmla="*/ 357234 w 686344"/>
                      <a:gd name="connsiteY0" fmla="*/ 0 h 1042907"/>
                      <a:gd name="connsiteX1" fmla="*/ 448922 w 686344"/>
                      <a:gd name="connsiteY1" fmla="*/ 0 h 1042907"/>
                      <a:gd name="connsiteX2" fmla="*/ 686344 w 686344"/>
                      <a:gd name="connsiteY2" fmla="*/ 237422 h 1042907"/>
                      <a:gd name="connsiteX3" fmla="*/ 686344 w 686344"/>
                      <a:gd name="connsiteY3" fmla="*/ 1042907 h 1042907"/>
                      <a:gd name="connsiteX4" fmla="*/ 586330 w 686344"/>
                      <a:gd name="connsiteY4" fmla="*/ 1042907 h 1042907"/>
                      <a:gd name="connsiteX5" fmla="*/ 119812 w 686344"/>
                      <a:gd name="connsiteY5" fmla="*/ 1042907 h 1042907"/>
                      <a:gd name="connsiteX6" fmla="*/ 119812 w 686344"/>
                      <a:gd name="connsiteY6" fmla="*/ 1038179 h 1042907"/>
                      <a:gd name="connsiteX7" fmla="*/ 86473 w 686344"/>
                      <a:gd name="connsiteY7" fmla="*/ 1037842 h 1042907"/>
                      <a:gd name="connsiteX8" fmla="*/ 749 w 686344"/>
                      <a:gd name="connsiteY8" fmla="*/ 530486 h 1042907"/>
                      <a:gd name="connsiteX9" fmla="*/ 137299 w 686344"/>
                      <a:gd name="connsiteY9" fmla="*/ 131731 h 1042907"/>
                      <a:gd name="connsiteX10" fmla="*/ 264819 w 686344"/>
                      <a:gd name="connsiteY10" fmla="*/ 18658 h 1042907"/>
                      <a:gd name="connsiteX11" fmla="*/ 357234 w 686344"/>
                      <a:gd name="connsiteY11" fmla="*/ 0 h 1042907"/>
                      <a:gd name="connsiteX0" fmla="*/ 357297 w 686407"/>
                      <a:gd name="connsiteY0" fmla="*/ 0 h 1042907"/>
                      <a:gd name="connsiteX1" fmla="*/ 448985 w 686407"/>
                      <a:gd name="connsiteY1" fmla="*/ 0 h 1042907"/>
                      <a:gd name="connsiteX2" fmla="*/ 686407 w 686407"/>
                      <a:gd name="connsiteY2" fmla="*/ 237422 h 1042907"/>
                      <a:gd name="connsiteX3" fmla="*/ 686407 w 686407"/>
                      <a:gd name="connsiteY3" fmla="*/ 1042907 h 1042907"/>
                      <a:gd name="connsiteX4" fmla="*/ 586393 w 686407"/>
                      <a:gd name="connsiteY4" fmla="*/ 1042907 h 1042907"/>
                      <a:gd name="connsiteX5" fmla="*/ 119875 w 686407"/>
                      <a:gd name="connsiteY5" fmla="*/ 1042907 h 1042907"/>
                      <a:gd name="connsiteX6" fmla="*/ 119875 w 686407"/>
                      <a:gd name="connsiteY6" fmla="*/ 1038179 h 1042907"/>
                      <a:gd name="connsiteX7" fmla="*/ 86536 w 686407"/>
                      <a:gd name="connsiteY7" fmla="*/ 1037842 h 1042907"/>
                      <a:gd name="connsiteX8" fmla="*/ 812 w 686407"/>
                      <a:gd name="connsiteY8" fmla="*/ 530486 h 1042907"/>
                      <a:gd name="connsiteX9" fmla="*/ 139744 w 686407"/>
                      <a:gd name="connsiteY9" fmla="*/ 150781 h 1042907"/>
                      <a:gd name="connsiteX10" fmla="*/ 264882 w 686407"/>
                      <a:gd name="connsiteY10" fmla="*/ 18658 h 1042907"/>
                      <a:gd name="connsiteX11" fmla="*/ 357297 w 686407"/>
                      <a:gd name="connsiteY11" fmla="*/ 0 h 1042907"/>
                      <a:gd name="connsiteX0" fmla="*/ 357297 w 686407"/>
                      <a:gd name="connsiteY0" fmla="*/ 0 h 1042907"/>
                      <a:gd name="connsiteX1" fmla="*/ 448985 w 686407"/>
                      <a:gd name="connsiteY1" fmla="*/ 0 h 1042907"/>
                      <a:gd name="connsiteX2" fmla="*/ 686407 w 686407"/>
                      <a:gd name="connsiteY2" fmla="*/ 237422 h 1042907"/>
                      <a:gd name="connsiteX3" fmla="*/ 686407 w 686407"/>
                      <a:gd name="connsiteY3" fmla="*/ 1042907 h 1042907"/>
                      <a:gd name="connsiteX4" fmla="*/ 586393 w 686407"/>
                      <a:gd name="connsiteY4" fmla="*/ 1042907 h 1042907"/>
                      <a:gd name="connsiteX5" fmla="*/ 119875 w 686407"/>
                      <a:gd name="connsiteY5" fmla="*/ 1042907 h 1042907"/>
                      <a:gd name="connsiteX6" fmla="*/ 119875 w 686407"/>
                      <a:gd name="connsiteY6" fmla="*/ 1038179 h 1042907"/>
                      <a:gd name="connsiteX7" fmla="*/ 86536 w 686407"/>
                      <a:gd name="connsiteY7" fmla="*/ 1037842 h 1042907"/>
                      <a:gd name="connsiteX8" fmla="*/ 812 w 686407"/>
                      <a:gd name="connsiteY8" fmla="*/ 530486 h 1042907"/>
                      <a:gd name="connsiteX9" fmla="*/ 139744 w 686407"/>
                      <a:gd name="connsiteY9" fmla="*/ 150781 h 1042907"/>
                      <a:gd name="connsiteX10" fmla="*/ 264882 w 686407"/>
                      <a:gd name="connsiteY10" fmla="*/ 18658 h 1042907"/>
                      <a:gd name="connsiteX11" fmla="*/ 357297 w 686407"/>
                      <a:gd name="connsiteY11" fmla="*/ 0 h 1042907"/>
                      <a:gd name="connsiteX0" fmla="*/ 356485 w 685595"/>
                      <a:gd name="connsiteY0" fmla="*/ 0 h 1042907"/>
                      <a:gd name="connsiteX1" fmla="*/ 448173 w 685595"/>
                      <a:gd name="connsiteY1" fmla="*/ 0 h 1042907"/>
                      <a:gd name="connsiteX2" fmla="*/ 685595 w 685595"/>
                      <a:gd name="connsiteY2" fmla="*/ 237422 h 1042907"/>
                      <a:gd name="connsiteX3" fmla="*/ 685595 w 685595"/>
                      <a:gd name="connsiteY3" fmla="*/ 1042907 h 1042907"/>
                      <a:gd name="connsiteX4" fmla="*/ 585581 w 685595"/>
                      <a:gd name="connsiteY4" fmla="*/ 1042907 h 1042907"/>
                      <a:gd name="connsiteX5" fmla="*/ 119063 w 685595"/>
                      <a:gd name="connsiteY5" fmla="*/ 1042907 h 1042907"/>
                      <a:gd name="connsiteX6" fmla="*/ 119063 w 685595"/>
                      <a:gd name="connsiteY6" fmla="*/ 1038179 h 1042907"/>
                      <a:gd name="connsiteX7" fmla="*/ 0 w 685595"/>
                      <a:gd name="connsiteY7" fmla="*/ 530486 h 1042907"/>
                      <a:gd name="connsiteX8" fmla="*/ 138932 w 685595"/>
                      <a:gd name="connsiteY8" fmla="*/ 150781 h 1042907"/>
                      <a:gd name="connsiteX9" fmla="*/ 264070 w 685595"/>
                      <a:gd name="connsiteY9" fmla="*/ 18658 h 1042907"/>
                      <a:gd name="connsiteX10" fmla="*/ 356485 w 685595"/>
                      <a:gd name="connsiteY10" fmla="*/ 0 h 1042907"/>
                      <a:gd name="connsiteX0" fmla="*/ 357383 w 686493"/>
                      <a:gd name="connsiteY0" fmla="*/ 0 h 1042907"/>
                      <a:gd name="connsiteX1" fmla="*/ 449071 w 686493"/>
                      <a:gd name="connsiteY1" fmla="*/ 0 h 1042907"/>
                      <a:gd name="connsiteX2" fmla="*/ 686493 w 686493"/>
                      <a:gd name="connsiteY2" fmla="*/ 237422 h 1042907"/>
                      <a:gd name="connsiteX3" fmla="*/ 686493 w 686493"/>
                      <a:gd name="connsiteY3" fmla="*/ 1042907 h 1042907"/>
                      <a:gd name="connsiteX4" fmla="*/ 586479 w 686493"/>
                      <a:gd name="connsiteY4" fmla="*/ 1042907 h 1042907"/>
                      <a:gd name="connsiteX5" fmla="*/ 119961 w 686493"/>
                      <a:gd name="connsiteY5" fmla="*/ 1042907 h 1042907"/>
                      <a:gd name="connsiteX6" fmla="*/ 84242 w 686493"/>
                      <a:gd name="connsiteY6" fmla="*/ 1038179 h 1042907"/>
                      <a:gd name="connsiteX7" fmla="*/ 898 w 686493"/>
                      <a:gd name="connsiteY7" fmla="*/ 530486 h 1042907"/>
                      <a:gd name="connsiteX8" fmla="*/ 139830 w 686493"/>
                      <a:gd name="connsiteY8" fmla="*/ 150781 h 1042907"/>
                      <a:gd name="connsiteX9" fmla="*/ 264968 w 686493"/>
                      <a:gd name="connsiteY9" fmla="*/ 18658 h 1042907"/>
                      <a:gd name="connsiteX10" fmla="*/ 357383 w 686493"/>
                      <a:gd name="connsiteY10" fmla="*/ 0 h 1042907"/>
                      <a:gd name="connsiteX0" fmla="*/ 357383 w 686493"/>
                      <a:gd name="connsiteY0" fmla="*/ 0 h 1042907"/>
                      <a:gd name="connsiteX1" fmla="*/ 449071 w 686493"/>
                      <a:gd name="connsiteY1" fmla="*/ 0 h 1042907"/>
                      <a:gd name="connsiteX2" fmla="*/ 686493 w 686493"/>
                      <a:gd name="connsiteY2" fmla="*/ 237422 h 1042907"/>
                      <a:gd name="connsiteX3" fmla="*/ 686493 w 686493"/>
                      <a:gd name="connsiteY3" fmla="*/ 1042907 h 1042907"/>
                      <a:gd name="connsiteX4" fmla="*/ 586479 w 686493"/>
                      <a:gd name="connsiteY4" fmla="*/ 1042907 h 1042907"/>
                      <a:gd name="connsiteX5" fmla="*/ 84242 w 686493"/>
                      <a:gd name="connsiteY5" fmla="*/ 1038179 h 1042907"/>
                      <a:gd name="connsiteX6" fmla="*/ 898 w 686493"/>
                      <a:gd name="connsiteY6" fmla="*/ 530486 h 1042907"/>
                      <a:gd name="connsiteX7" fmla="*/ 139830 w 686493"/>
                      <a:gd name="connsiteY7" fmla="*/ 150781 h 1042907"/>
                      <a:gd name="connsiteX8" fmla="*/ 264968 w 686493"/>
                      <a:gd name="connsiteY8" fmla="*/ 18658 h 1042907"/>
                      <a:gd name="connsiteX9" fmla="*/ 357383 w 686493"/>
                      <a:gd name="connsiteY9" fmla="*/ 0 h 1042907"/>
                      <a:gd name="connsiteX0" fmla="*/ 357290 w 686400"/>
                      <a:gd name="connsiteY0" fmla="*/ 0 h 1045322"/>
                      <a:gd name="connsiteX1" fmla="*/ 448978 w 686400"/>
                      <a:gd name="connsiteY1" fmla="*/ 0 h 1045322"/>
                      <a:gd name="connsiteX2" fmla="*/ 686400 w 686400"/>
                      <a:gd name="connsiteY2" fmla="*/ 237422 h 1045322"/>
                      <a:gd name="connsiteX3" fmla="*/ 686400 w 686400"/>
                      <a:gd name="connsiteY3" fmla="*/ 1042907 h 1045322"/>
                      <a:gd name="connsiteX4" fmla="*/ 586386 w 686400"/>
                      <a:gd name="connsiteY4" fmla="*/ 1042907 h 1045322"/>
                      <a:gd name="connsiteX5" fmla="*/ 86530 w 686400"/>
                      <a:gd name="connsiteY5" fmla="*/ 1045322 h 1045322"/>
                      <a:gd name="connsiteX6" fmla="*/ 805 w 686400"/>
                      <a:gd name="connsiteY6" fmla="*/ 530486 h 1045322"/>
                      <a:gd name="connsiteX7" fmla="*/ 139737 w 686400"/>
                      <a:gd name="connsiteY7" fmla="*/ 150781 h 1045322"/>
                      <a:gd name="connsiteX8" fmla="*/ 264875 w 686400"/>
                      <a:gd name="connsiteY8" fmla="*/ 18658 h 1045322"/>
                      <a:gd name="connsiteX9" fmla="*/ 357290 w 686400"/>
                      <a:gd name="connsiteY9" fmla="*/ 0 h 1045322"/>
                      <a:gd name="connsiteX0" fmla="*/ 357290 w 686400"/>
                      <a:gd name="connsiteY0" fmla="*/ 0 h 1042940"/>
                      <a:gd name="connsiteX1" fmla="*/ 448978 w 686400"/>
                      <a:gd name="connsiteY1" fmla="*/ 0 h 1042940"/>
                      <a:gd name="connsiteX2" fmla="*/ 686400 w 686400"/>
                      <a:gd name="connsiteY2" fmla="*/ 237422 h 1042940"/>
                      <a:gd name="connsiteX3" fmla="*/ 686400 w 686400"/>
                      <a:gd name="connsiteY3" fmla="*/ 1042907 h 1042940"/>
                      <a:gd name="connsiteX4" fmla="*/ 586386 w 686400"/>
                      <a:gd name="connsiteY4" fmla="*/ 1042907 h 1042940"/>
                      <a:gd name="connsiteX5" fmla="*/ 86530 w 686400"/>
                      <a:gd name="connsiteY5" fmla="*/ 1042940 h 1042940"/>
                      <a:gd name="connsiteX6" fmla="*/ 805 w 686400"/>
                      <a:gd name="connsiteY6" fmla="*/ 530486 h 1042940"/>
                      <a:gd name="connsiteX7" fmla="*/ 139737 w 686400"/>
                      <a:gd name="connsiteY7" fmla="*/ 150781 h 1042940"/>
                      <a:gd name="connsiteX8" fmla="*/ 264875 w 686400"/>
                      <a:gd name="connsiteY8" fmla="*/ 18658 h 1042940"/>
                      <a:gd name="connsiteX9" fmla="*/ 357290 w 686400"/>
                      <a:gd name="connsiteY9" fmla="*/ 0 h 10429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86400" h="1042940">
                        <a:moveTo>
                          <a:pt x="357290" y="0"/>
                        </a:moveTo>
                        <a:lnTo>
                          <a:pt x="448978" y="0"/>
                        </a:lnTo>
                        <a:cubicBezTo>
                          <a:pt x="580103" y="0"/>
                          <a:pt x="686400" y="106297"/>
                          <a:pt x="686400" y="237422"/>
                        </a:cubicBezTo>
                        <a:lnTo>
                          <a:pt x="686400" y="1042907"/>
                        </a:lnTo>
                        <a:lnTo>
                          <a:pt x="586386" y="1042907"/>
                        </a:lnTo>
                        <a:lnTo>
                          <a:pt x="86530" y="1042940"/>
                        </a:lnTo>
                        <a:cubicBezTo>
                          <a:pt x="58749" y="873709"/>
                          <a:pt x="-8063" y="679179"/>
                          <a:pt x="805" y="530486"/>
                        </a:cubicBezTo>
                        <a:cubicBezTo>
                          <a:pt x="9673" y="381793"/>
                          <a:pt x="48100" y="314667"/>
                          <a:pt x="139737" y="150781"/>
                        </a:cubicBezTo>
                        <a:cubicBezTo>
                          <a:pt x="185419" y="51972"/>
                          <a:pt x="238243" y="36505"/>
                          <a:pt x="264875" y="18658"/>
                        </a:cubicBezTo>
                        <a:cubicBezTo>
                          <a:pt x="293280" y="6643"/>
                          <a:pt x="324509" y="0"/>
                          <a:pt x="357290" y="0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13" name="台形 53">
                    <a:extLst>
                      <a:ext uri="{FF2B5EF4-FFF2-40B4-BE49-F238E27FC236}">
                        <a16:creationId xmlns:a16="http://schemas.microsoft.com/office/drawing/2014/main" id="{408F5223-08DE-4B86-AE7E-78805BF598B8}"/>
                      </a:ext>
                    </a:extLst>
                  </p:cNvPr>
                  <p:cNvSpPr/>
                  <p:nvPr/>
                </p:nvSpPr>
                <p:spPr>
                  <a:xfrm>
                    <a:off x="4282868" y="2483644"/>
                    <a:ext cx="355807" cy="54769"/>
                  </a:xfrm>
                  <a:custGeom>
                    <a:avLst/>
                    <a:gdLst>
                      <a:gd name="connsiteX0" fmla="*/ 0 w 379620"/>
                      <a:gd name="connsiteY0" fmla="*/ 52387 h 52387"/>
                      <a:gd name="connsiteX1" fmla="*/ 39673 w 379620"/>
                      <a:gd name="connsiteY1" fmla="*/ 0 h 52387"/>
                      <a:gd name="connsiteX2" fmla="*/ 339947 w 379620"/>
                      <a:gd name="connsiteY2" fmla="*/ 0 h 52387"/>
                      <a:gd name="connsiteX3" fmla="*/ 379620 w 379620"/>
                      <a:gd name="connsiteY3" fmla="*/ 52387 h 52387"/>
                      <a:gd name="connsiteX4" fmla="*/ 0 w 379620"/>
                      <a:gd name="connsiteY4" fmla="*/ 52387 h 52387"/>
                      <a:gd name="connsiteX0" fmla="*/ 0 w 355807"/>
                      <a:gd name="connsiteY0" fmla="*/ 54769 h 54769"/>
                      <a:gd name="connsiteX1" fmla="*/ 15860 w 355807"/>
                      <a:gd name="connsiteY1" fmla="*/ 0 h 54769"/>
                      <a:gd name="connsiteX2" fmla="*/ 316134 w 355807"/>
                      <a:gd name="connsiteY2" fmla="*/ 0 h 54769"/>
                      <a:gd name="connsiteX3" fmla="*/ 355807 w 355807"/>
                      <a:gd name="connsiteY3" fmla="*/ 52387 h 54769"/>
                      <a:gd name="connsiteX4" fmla="*/ 0 w 355807"/>
                      <a:gd name="connsiteY4" fmla="*/ 54769 h 547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55807" h="54769">
                        <a:moveTo>
                          <a:pt x="0" y="54769"/>
                        </a:moveTo>
                        <a:lnTo>
                          <a:pt x="15860" y="0"/>
                        </a:lnTo>
                        <a:lnTo>
                          <a:pt x="316134" y="0"/>
                        </a:lnTo>
                        <a:lnTo>
                          <a:pt x="355807" y="52387"/>
                        </a:lnTo>
                        <a:lnTo>
                          <a:pt x="0" y="54769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14" name="フリーフォーム: 図形 513">
                    <a:extLst>
                      <a:ext uri="{FF2B5EF4-FFF2-40B4-BE49-F238E27FC236}">
                        <a16:creationId xmlns:a16="http://schemas.microsoft.com/office/drawing/2014/main" id="{10A50790-9AE7-44C6-B33F-1BF429A4CCC1}"/>
                      </a:ext>
                    </a:extLst>
                  </p:cNvPr>
                  <p:cNvSpPr/>
                  <p:nvPr/>
                </p:nvSpPr>
                <p:spPr>
                  <a:xfrm>
                    <a:off x="4041990" y="2511655"/>
                    <a:ext cx="306501" cy="682994"/>
                  </a:xfrm>
                  <a:custGeom>
                    <a:avLst/>
                    <a:gdLst>
                      <a:gd name="connsiteX0" fmla="*/ 257873 w 290715"/>
                      <a:gd name="connsiteY0" fmla="*/ 0 h 613938"/>
                      <a:gd name="connsiteX1" fmla="*/ 282829 w 290715"/>
                      <a:gd name="connsiteY1" fmla="*/ 22548 h 613938"/>
                      <a:gd name="connsiteX2" fmla="*/ 290715 w 290715"/>
                      <a:gd name="connsiteY2" fmla="*/ 35357 h 613938"/>
                      <a:gd name="connsiteX3" fmla="*/ 288835 w 290715"/>
                      <a:gd name="connsiteY3" fmla="*/ 39164 h 613938"/>
                      <a:gd name="connsiteX4" fmla="*/ 151748 w 290715"/>
                      <a:gd name="connsiteY4" fmla="*/ 173533 h 613938"/>
                      <a:gd name="connsiteX5" fmla="*/ 180714 w 290715"/>
                      <a:gd name="connsiteY5" fmla="*/ 258156 h 613938"/>
                      <a:gd name="connsiteX6" fmla="*/ 5055 w 290715"/>
                      <a:gd name="connsiteY6" fmla="*/ 613938 h 613938"/>
                      <a:gd name="connsiteX7" fmla="*/ 0 w 290715"/>
                      <a:gd name="connsiteY7" fmla="*/ 508196 h 613938"/>
                      <a:gd name="connsiteX8" fmla="*/ 138932 w 290715"/>
                      <a:gd name="connsiteY8" fmla="*/ 128491 h 613938"/>
                      <a:gd name="connsiteX9" fmla="*/ 239706 w 290715"/>
                      <a:gd name="connsiteY9" fmla="*/ 10647 h 613938"/>
                      <a:gd name="connsiteX0" fmla="*/ 255491 w 290715"/>
                      <a:gd name="connsiteY0" fmla="*/ 0 h 613938"/>
                      <a:gd name="connsiteX1" fmla="*/ 282829 w 290715"/>
                      <a:gd name="connsiteY1" fmla="*/ 22548 h 613938"/>
                      <a:gd name="connsiteX2" fmla="*/ 290715 w 290715"/>
                      <a:gd name="connsiteY2" fmla="*/ 35357 h 613938"/>
                      <a:gd name="connsiteX3" fmla="*/ 288835 w 290715"/>
                      <a:gd name="connsiteY3" fmla="*/ 39164 h 613938"/>
                      <a:gd name="connsiteX4" fmla="*/ 151748 w 290715"/>
                      <a:gd name="connsiteY4" fmla="*/ 173533 h 613938"/>
                      <a:gd name="connsiteX5" fmla="*/ 180714 w 290715"/>
                      <a:gd name="connsiteY5" fmla="*/ 258156 h 613938"/>
                      <a:gd name="connsiteX6" fmla="*/ 5055 w 290715"/>
                      <a:gd name="connsiteY6" fmla="*/ 613938 h 613938"/>
                      <a:gd name="connsiteX7" fmla="*/ 0 w 290715"/>
                      <a:gd name="connsiteY7" fmla="*/ 508196 h 613938"/>
                      <a:gd name="connsiteX8" fmla="*/ 138932 w 290715"/>
                      <a:gd name="connsiteY8" fmla="*/ 128491 h 613938"/>
                      <a:gd name="connsiteX9" fmla="*/ 239706 w 290715"/>
                      <a:gd name="connsiteY9" fmla="*/ 10647 h 613938"/>
                      <a:gd name="connsiteX10" fmla="*/ 255491 w 290715"/>
                      <a:gd name="connsiteY10" fmla="*/ 0 h 613938"/>
                      <a:gd name="connsiteX0" fmla="*/ 255491 w 290715"/>
                      <a:gd name="connsiteY0" fmla="*/ 0 h 613938"/>
                      <a:gd name="connsiteX1" fmla="*/ 282829 w 290715"/>
                      <a:gd name="connsiteY1" fmla="*/ 22548 h 613938"/>
                      <a:gd name="connsiteX2" fmla="*/ 290715 w 290715"/>
                      <a:gd name="connsiteY2" fmla="*/ 35357 h 613938"/>
                      <a:gd name="connsiteX3" fmla="*/ 288835 w 290715"/>
                      <a:gd name="connsiteY3" fmla="*/ 39164 h 613938"/>
                      <a:gd name="connsiteX4" fmla="*/ 151748 w 290715"/>
                      <a:gd name="connsiteY4" fmla="*/ 173533 h 613938"/>
                      <a:gd name="connsiteX5" fmla="*/ 180714 w 290715"/>
                      <a:gd name="connsiteY5" fmla="*/ 258156 h 613938"/>
                      <a:gd name="connsiteX6" fmla="*/ 5055 w 290715"/>
                      <a:gd name="connsiteY6" fmla="*/ 613938 h 613938"/>
                      <a:gd name="connsiteX7" fmla="*/ 0 w 290715"/>
                      <a:gd name="connsiteY7" fmla="*/ 508196 h 613938"/>
                      <a:gd name="connsiteX8" fmla="*/ 129407 w 290715"/>
                      <a:gd name="connsiteY8" fmla="*/ 128491 h 613938"/>
                      <a:gd name="connsiteX9" fmla="*/ 239706 w 290715"/>
                      <a:gd name="connsiteY9" fmla="*/ 10647 h 613938"/>
                      <a:gd name="connsiteX10" fmla="*/ 255491 w 290715"/>
                      <a:gd name="connsiteY10" fmla="*/ 0 h 613938"/>
                      <a:gd name="connsiteX0" fmla="*/ 255491 w 290715"/>
                      <a:gd name="connsiteY0" fmla="*/ 0 h 613938"/>
                      <a:gd name="connsiteX1" fmla="*/ 282829 w 290715"/>
                      <a:gd name="connsiteY1" fmla="*/ 22548 h 613938"/>
                      <a:gd name="connsiteX2" fmla="*/ 290715 w 290715"/>
                      <a:gd name="connsiteY2" fmla="*/ 35357 h 613938"/>
                      <a:gd name="connsiteX3" fmla="*/ 288835 w 290715"/>
                      <a:gd name="connsiteY3" fmla="*/ 39164 h 613938"/>
                      <a:gd name="connsiteX4" fmla="*/ 151748 w 290715"/>
                      <a:gd name="connsiteY4" fmla="*/ 173533 h 613938"/>
                      <a:gd name="connsiteX5" fmla="*/ 180714 w 290715"/>
                      <a:gd name="connsiteY5" fmla="*/ 258156 h 613938"/>
                      <a:gd name="connsiteX6" fmla="*/ 5055 w 290715"/>
                      <a:gd name="connsiteY6" fmla="*/ 613938 h 613938"/>
                      <a:gd name="connsiteX7" fmla="*/ 0 w 290715"/>
                      <a:gd name="connsiteY7" fmla="*/ 508196 h 613938"/>
                      <a:gd name="connsiteX8" fmla="*/ 129407 w 290715"/>
                      <a:gd name="connsiteY8" fmla="*/ 128491 h 613938"/>
                      <a:gd name="connsiteX9" fmla="*/ 239706 w 290715"/>
                      <a:gd name="connsiteY9" fmla="*/ 10647 h 613938"/>
                      <a:gd name="connsiteX10" fmla="*/ 255491 w 290715"/>
                      <a:gd name="connsiteY10" fmla="*/ 0 h 613938"/>
                      <a:gd name="connsiteX0" fmla="*/ 255491 w 290715"/>
                      <a:gd name="connsiteY0" fmla="*/ 0 h 613938"/>
                      <a:gd name="connsiteX1" fmla="*/ 282829 w 290715"/>
                      <a:gd name="connsiteY1" fmla="*/ 22548 h 613938"/>
                      <a:gd name="connsiteX2" fmla="*/ 290715 w 290715"/>
                      <a:gd name="connsiteY2" fmla="*/ 35357 h 613938"/>
                      <a:gd name="connsiteX3" fmla="*/ 288835 w 290715"/>
                      <a:gd name="connsiteY3" fmla="*/ 39164 h 613938"/>
                      <a:gd name="connsiteX4" fmla="*/ 151748 w 290715"/>
                      <a:gd name="connsiteY4" fmla="*/ 173533 h 613938"/>
                      <a:gd name="connsiteX5" fmla="*/ 180714 w 290715"/>
                      <a:gd name="connsiteY5" fmla="*/ 258156 h 613938"/>
                      <a:gd name="connsiteX6" fmla="*/ 5055 w 290715"/>
                      <a:gd name="connsiteY6" fmla="*/ 613938 h 613938"/>
                      <a:gd name="connsiteX7" fmla="*/ 0 w 290715"/>
                      <a:gd name="connsiteY7" fmla="*/ 508196 h 613938"/>
                      <a:gd name="connsiteX8" fmla="*/ 129407 w 290715"/>
                      <a:gd name="connsiteY8" fmla="*/ 128491 h 613938"/>
                      <a:gd name="connsiteX9" fmla="*/ 239706 w 290715"/>
                      <a:gd name="connsiteY9" fmla="*/ 10647 h 613938"/>
                      <a:gd name="connsiteX10" fmla="*/ 255491 w 290715"/>
                      <a:gd name="connsiteY10" fmla="*/ 0 h 613938"/>
                      <a:gd name="connsiteX0" fmla="*/ 255491 w 291216"/>
                      <a:gd name="connsiteY0" fmla="*/ 0 h 613938"/>
                      <a:gd name="connsiteX1" fmla="*/ 282829 w 291216"/>
                      <a:gd name="connsiteY1" fmla="*/ 22548 h 613938"/>
                      <a:gd name="connsiteX2" fmla="*/ 290715 w 291216"/>
                      <a:gd name="connsiteY2" fmla="*/ 35357 h 613938"/>
                      <a:gd name="connsiteX3" fmla="*/ 291216 w 291216"/>
                      <a:gd name="connsiteY3" fmla="*/ 46308 h 613938"/>
                      <a:gd name="connsiteX4" fmla="*/ 151748 w 291216"/>
                      <a:gd name="connsiteY4" fmla="*/ 173533 h 613938"/>
                      <a:gd name="connsiteX5" fmla="*/ 180714 w 291216"/>
                      <a:gd name="connsiteY5" fmla="*/ 258156 h 613938"/>
                      <a:gd name="connsiteX6" fmla="*/ 5055 w 291216"/>
                      <a:gd name="connsiteY6" fmla="*/ 613938 h 613938"/>
                      <a:gd name="connsiteX7" fmla="*/ 0 w 291216"/>
                      <a:gd name="connsiteY7" fmla="*/ 508196 h 613938"/>
                      <a:gd name="connsiteX8" fmla="*/ 129407 w 291216"/>
                      <a:gd name="connsiteY8" fmla="*/ 128491 h 613938"/>
                      <a:gd name="connsiteX9" fmla="*/ 239706 w 291216"/>
                      <a:gd name="connsiteY9" fmla="*/ 10647 h 613938"/>
                      <a:gd name="connsiteX10" fmla="*/ 255491 w 291216"/>
                      <a:gd name="connsiteY10" fmla="*/ 0 h 613938"/>
                      <a:gd name="connsiteX0" fmla="*/ 255491 w 290715"/>
                      <a:gd name="connsiteY0" fmla="*/ 0 h 613938"/>
                      <a:gd name="connsiteX1" fmla="*/ 282829 w 290715"/>
                      <a:gd name="connsiteY1" fmla="*/ 22548 h 613938"/>
                      <a:gd name="connsiteX2" fmla="*/ 290715 w 290715"/>
                      <a:gd name="connsiteY2" fmla="*/ 35357 h 613938"/>
                      <a:gd name="connsiteX3" fmla="*/ 151748 w 290715"/>
                      <a:gd name="connsiteY3" fmla="*/ 173533 h 613938"/>
                      <a:gd name="connsiteX4" fmla="*/ 180714 w 290715"/>
                      <a:gd name="connsiteY4" fmla="*/ 258156 h 613938"/>
                      <a:gd name="connsiteX5" fmla="*/ 5055 w 290715"/>
                      <a:gd name="connsiteY5" fmla="*/ 613938 h 613938"/>
                      <a:gd name="connsiteX6" fmla="*/ 0 w 290715"/>
                      <a:gd name="connsiteY6" fmla="*/ 508196 h 613938"/>
                      <a:gd name="connsiteX7" fmla="*/ 129407 w 290715"/>
                      <a:gd name="connsiteY7" fmla="*/ 128491 h 613938"/>
                      <a:gd name="connsiteX8" fmla="*/ 239706 w 290715"/>
                      <a:gd name="connsiteY8" fmla="*/ 10647 h 613938"/>
                      <a:gd name="connsiteX9" fmla="*/ 255491 w 290715"/>
                      <a:gd name="connsiteY9" fmla="*/ 0 h 613938"/>
                      <a:gd name="connsiteX0" fmla="*/ 255491 w 309765"/>
                      <a:gd name="connsiteY0" fmla="*/ 0 h 613938"/>
                      <a:gd name="connsiteX1" fmla="*/ 282829 w 309765"/>
                      <a:gd name="connsiteY1" fmla="*/ 22548 h 613938"/>
                      <a:gd name="connsiteX2" fmla="*/ 309765 w 309765"/>
                      <a:gd name="connsiteY2" fmla="*/ 63932 h 613938"/>
                      <a:gd name="connsiteX3" fmla="*/ 151748 w 309765"/>
                      <a:gd name="connsiteY3" fmla="*/ 173533 h 613938"/>
                      <a:gd name="connsiteX4" fmla="*/ 180714 w 309765"/>
                      <a:gd name="connsiteY4" fmla="*/ 258156 h 613938"/>
                      <a:gd name="connsiteX5" fmla="*/ 5055 w 309765"/>
                      <a:gd name="connsiteY5" fmla="*/ 613938 h 613938"/>
                      <a:gd name="connsiteX6" fmla="*/ 0 w 309765"/>
                      <a:gd name="connsiteY6" fmla="*/ 508196 h 613938"/>
                      <a:gd name="connsiteX7" fmla="*/ 129407 w 309765"/>
                      <a:gd name="connsiteY7" fmla="*/ 128491 h 613938"/>
                      <a:gd name="connsiteX8" fmla="*/ 239706 w 309765"/>
                      <a:gd name="connsiteY8" fmla="*/ 10647 h 613938"/>
                      <a:gd name="connsiteX9" fmla="*/ 255491 w 309765"/>
                      <a:gd name="connsiteY9" fmla="*/ 0 h 613938"/>
                      <a:gd name="connsiteX0" fmla="*/ 255491 w 309765"/>
                      <a:gd name="connsiteY0" fmla="*/ 0 h 613938"/>
                      <a:gd name="connsiteX1" fmla="*/ 309765 w 309765"/>
                      <a:gd name="connsiteY1" fmla="*/ 63932 h 613938"/>
                      <a:gd name="connsiteX2" fmla="*/ 151748 w 309765"/>
                      <a:gd name="connsiteY2" fmla="*/ 173533 h 613938"/>
                      <a:gd name="connsiteX3" fmla="*/ 180714 w 309765"/>
                      <a:gd name="connsiteY3" fmla="*/ 258156 h 613938"/>
                      <a:gd name="connsiteX4" fmla="*/ 5055 w 309765"/>
                      <a:gd name="connsiteY4" fmla="*/ 613938 h 613938"/>
                      <a:gd name="connsiteX5" fmla="*/ 0 w 309765"/>
                      <a:gd name="connsiteY5" fmla="*/ 508196 h 613938"/>
                      <a:gd name="connsiteX6" fmla="*/ 129407 w 309765"/>
                      <a:gd name="connsiteY6" fmla="*/ 128491 h 613938"/>
                      <a:gd name="connsiteX7" fmla="*/ 239706 w 309765"/>
                      <a:gd name="connsiteY7" fmla="*/ 10647 h 613938"/>
                      <a:gd name="connsiteX8" fmla="*/ 255491 w 309765"/>
                      <a:gd name="connsiteY8" fmla="*/ 0 h 613938"/>
                      <a:gd name="connsiteX0" fmla="*/ 255491 w 293096"/>
                      <a:gd name="connsiteY0" fmla="*/ 0 h 613938"/>
                      <a:gd name="connsiteX1" fmla="*/ 293096 w 293096"/>
                      <a:gd name="connsiteY1" fmla="*/ 52026 h 613938"/>
                      <a:gd name="connsiteX2" fmla="*/ 151748 w 293096"/>
                      <a:gd name="connsiteY2" fmla="*/ 173533 h 613938"/>
                      <a:gd name="connsiteX3" fmla="*/ 180714 w 293096"/>
                      <a:gd name="connsiteY3" fmla="*/ 258156 h 613938"/>
                      <a:gd name="connsiteX4" fmla="*/ 5055 w 293096"/>
                      <a:gd name="connsiteY4" fmla="*/ 613938 h 613938"/>
                      <a:gd name="connsiteX5" fmla="*/ 0 w 293096"/>
                      <a:gd name="connsiteY5" fmla="*/ 508196 h 613938"/>
                      <a:gd name="connsiteX6" fmla="*/ 129407 w 293096"/>
                      <a:gd name="connsiteY6" fmla="*/ 128491 h 613938"/>
                      <a:gd name="connsiteX7" fmla="*/ 239706 w 293096"/>
                      <a:gd name="connsiteY7" fmla="*/ 10647 h 613938"/>
                      <a:gd name="connsiteX8" fmla="*/ 255491 w 293096"/>
                      <a:gd name="connsiteY8" fmla="*/ 0 h 613938"/>
                      <a:gd name="connsiteX0" fmla="*/ 255491 w 293096"/>
                      <a:gd name="connsiteY0" fmla="*/ 0 h 692519"/>
                      <a:gd name="connsiteX1" fmla="*/ 293096 w 293096"/>
                      <a:gd name="connsiteY1" fmla="*/ 52026 h 692519"/>
                      <a:gd name="connsiteX2" fmla="*/ 151748 w 293096"/>
                      <a:gd name="connsiteY2" fmla="*/ 173533 h 692519"/>
                      <a:gd name="connsiteX3" fmla="*/ 180714 w 293096"/>
                      <a:gd name="connsiteY3" fmla="*/ 258156 h 692519"/>
                      <a:gd name="connsiteX4" fmla="*/ 7436 w 293096"/>
                      <a:gd name="connsiteY4" fmla="*/ 692519 h 692519"/>
                      <a:gd name="connsiteX5" fmla="*/ 0 w 293096"/>
                      <a:gd name="connsiteY5" fmla="*/ 508196 h 692519"/>
                      <a:gd name="connsiteX6" fmla="*/ 129407 w 293096"/>
                      <a:gd name="connsiteY6" fmla="*/ 128491 h 692519"/>
                      <a:gd name="connsiteX7" fmla="*/ 239706 w 293096"/>
                      <a:gd name="connsiteY7" fmla="*/ 10647 h 692519"/>
                      <a:gd name="connsiteX8" fmla="*/ 255491 w 293096"/>
                      <a:gd name="connsiteY8" fmla="*/ 0 h 692519"/>
                      <a:gd name="connsiteX0" fmla="*/ 267397 w 305002"/>
                      <a:gd name="connsiteY0" fmla="*/ 0 h 692519"/>
                      <a:gd name="connsiteX1" fmla="*/ 305002 w 305002"/>
                      <a:gd name="connsiteY1" fmla="*/ 52026 h 692519"/>
                      <a:gd name="connsiteX2" fmla="*/ 163654 w 305002"/>
                      <a:gd name="connsiteY2" fmla="*/ 173533 h 692519"/>
                      <a:gd name="connsiteX3" fmla="*/ 192620 w 305002"/>
                      <a:gd name="connsiteY3" fmla="*/ 258156 h 692519"/>
                      <a:gd name="connsiteX4" fmla="*/ 19342 w 305002"/>
                      <a:gd name="connsiteY4" fmla="*/ 692519 h 692519"/>
                      <a:gd name="connsiteX5" fmla="*/ 0 w 305002"/>
                      <a:gd name="connsiteY5" fmla="*/ 512959 h 692519"/>
                      <a:gd name="connsiteX6" fmla="*/ 141313 w 305002"/>
                      <a:gd name="connsiteY6" fmla="*/ 128491 h 692519"/>
                      <a:gd name="connsiteX7" fmla="*/ 251612 w 305002"/>
                      <a:gd name="connsiteY7" fmla="*/ 10647 h 692519"/>
                      <a:gd name="connsiteX8" fmla="*/ 267397 w 305002"/>
                      <a:gd name="connsiteY8" fmla="*/ 0 h 692519"/>
                      <a:gd name="connsiteX0" fmla="*/ 269142 w 306747"/>
                      <a:gd name="connsiteY0" fmla="*/ 0 h 692519"/>
                      <a:gd name="connsiteX1" fmla="*/ 306747 w 306747"/>
                      <a:gd name="connsiteY1" fmla="*/ 52026 h 692519"/>
                      <a:gd name="connsiteX2" fmla="*/ 165399 w 306747"/>
                      <a:gd name="connsiteY2" fmla="*/ 173533 h 692519"/>
                      <a:gd name="connsiteX3" fmla="*/ 194365 w 306747"/>
                      <a:gd name="connsiteY3" fmla="*/ 258156 h 692519"/>
                      <a:gd name="connsiteX4" fmla="*/ 21087 w 306747"/>
                      <a:gd name="connsiteY4" fmla="*/ 692519 h 692519"/>
                      <a:gd name="connsiteX5" fmla="*/ 1745 w 306747"/>
                      <a:gd name="connsiteY5" fmla="*/ 512959 h 692519"/>
                      <a:gd name="connsiteX6" fmla="*/ 143058 w 306747"/>
                      <a:gd name="connsiteY6" fmla="*/ 128491 h 692519"/>
                      <a:gd name="connsiteX7" fmla="*/ 253357 w 306747"/>
                      <a:gd name="connsiteY7" fmla="*/ 10647 h 692519"/>
                      <a:gd name="connsiteX8" fmla="*/ 269142 w 306747"/>
                      <a:gd name="connsiteY8" fmla="*/ 0 h 692519"/>
                      <a:gd name="connsiteX0" fmla="*/ 269142 w 306747"/>
                      <a:gd name="connsiteY0" fmla="*/ 0 h 692519"/>
                      <a:gd name="connsiteX1" fmla="*/ 306747 w 306747"/>
                      <a:gd name="connsiteY1" fmla="*/ 52026 h 692519"/>
                      <a:gd name="connsiteX2" fmla="*/ 165399 w 306747"/>
                      <a:gd name="connsiteY2" fmla="*/ 173533 h 692519"/>
                      <a:gd name="connsiteX3" fmla="*/ 194365 w 306747"/>
                      <a:gd name="connsiteY3" fmla="*/ 258156 h 692519"/>
                      <a:gd name="connsiteX4" fmla="*/ 21087 w 306747"/>
                      <a:gd name="connsiteY4" fmla="*/ 692519 h 692519"/>
                      <a:gd name="connsiteX5" fmla="*/ 1745 w 306747"/>
                      <a:gd name="connsiteY5" fmla="*/ 512959 h 692519"/>
                      <a:gd name="connsiteX6" fmla="*/ 143058 w 306747"/>
                      <a:gd name="connsiteY6" fmla="*/ 128491 h 692519"/>
                      <a:gd name="connsiteX7" fmla="*/ 253357 w 306747"/>
                      <a:gd name="connsiteY7" fmla="*/ 10647 h 692519"/>
                      <a:gd name="connsiteX8" fmla="*/ 269142 w 306747"/>
                      <a:gd name="connsiteY8" fmla="*/ 0 h 692519"/>
                      <a:gd name="connsiteX0" fmla="*/ 269142 w 306747"/>
                      <a:gd name="connsiteY0" fmla="*/ 0 h 692519"/>
                      <a:gd name="connsiteX1" fmla="*/ 306747 w 306747"/>
                      <a:gd name="connsiteY1" fmla="*/ 52026 h 692519"/>
                      <a:gd name="connsiteX2" fmla="*/ 165399 w 306747"/>
                      <a:gd name="connsiteY2" fmla="*/ 173533 h 692519"/>
                      <a:gd name="connsiteX3" fmla="*/ 194365 w 306747"/>
                      <a:gd name="connsiteY3" fmla="*/ 258156 h 692519"/>
                      <a:gd name="connsiteX4" fmla="*/ 21087 w 306747"/>
                      <a:gd name="connsiteY4" fmla="*/ 692519 h 692519"/>
                      <a:gd name="connsiteX5" fmla="*/ 1745 w 306747"/>
                      <a:gd name="connsiteY5" fmla="*/ 512959 h 692519"/>
                      <a:gd name="connsiteX6" fmla="*/ 143058 w 306747"/>
                      <a:gd name="connsiteY6" fmla="*/ 128491 h 692519"/>
                      <a:gd name="connsiteX7" fmla="*/ 253357 w 306747"/>
                      <a:gd name="connsiteY7" fmla="*/ 10647 h 692519"/>
                      <a:gd name="connsiteX8" fmla="*/ 269142 w 306747"/>
                      <a:gd name="connsiteY8" fmla="*/ 0 h 692519"/>
                      <a:gd name="connsiteX0" fmla="*/ 269142 w 306747"/>
                      <a:gd name="connsiteY0" fmla="*/ 0 h 692519"/>
                      <a:gd name="connsiteX1" fmla="*/ 306747 w 306747"/>
                      <a:gd name="connsiteY1" fmla="*/ 52026 h 692519"/>
                      <a:gd name="connsiteX2" fmla="*/ 165399 w 306747"/>
                      <a:gd name="connsiteY2" fmla="*/ 173533 h 692519"/>
                      <a:gd name="connsiteX3" fmla="*/ 194365 w 306747"/>
                      <a:gd name="connsiteY3" fmla="*/ 258156 h 692519"/>
                      <a:gd name="connsiteX4" fmla="*/ 21087 w 306747"/>
                      <a:gd name="connsiteY4" fmla="*/ 692519 h 692519"/>
                      <a:gd name="connsiteX5" fmla="*/ 1745 w 306747"/>
                      <a:gd name="connsiteY5" fmla="*/ 512959 h 692519"/>
                      <a:gd name="connsiteX6" fmla="*/ 143058 w 306747"/>
                      <a:gd name="connsiteY6" fmla="*/ 128491 h 692519"/>
                      <a:gd name="connsiteX7" fmla="*/ 253357 w 306747"/>
                      <a:gd name="connsiteY7" fmla="*/ 10647 h 692519"/>
                      <a:gd name="connsiteX8" fmla="*/ 269142 w 306747"/>
                      <a:gd name="connsiteY8" fmla="*/ 0 h 692519"/>
                      <a:gd name="connsiteX0" fmla="*/ 269142 w 306747"/>
                      <a:gd name="connsiteY0" fmla="*/ 0 h 692519"/>
                      <a:gd name="connsiteX1" fmla="*/ 306747 w 306747"/>
                      <a:gd name="connsiteY1" fmla="*/ 52026 h 692519"/>
                      <a:gd name="connsiteX2" fmla="*/ 165399 w 306747"/>
                      <a:gd name="connsiteY2" fmla="*/ 173533 h 692519"/>
                      <a:gd name="connsiteX3" fmla="*/ 194365 w 306747"/>
                      <a:gd name="connsiteY3" fmla="*/ 258156 h 692519"/>
                      <a:gd name="connsiteX4" fmla="*/ 21087 w 306747"/>
                      <a:gd name="connsiteY4" fmla="*/ 692519 h 692519"/>
                      <a:gd name="connsiteX5" fmla="*/ 1745 w 306747"/>
                      <a:gd name="connsiteY5" fmla="*/ 512959 h 692519"/>
                      <a:gd name="connsiteX6" fmla="*/ 143058 w 306747"/>
                      <a:gd name="connsiteY6" fmla="*/ 128491 h 692519"/>
                      <a:gd name="connsiteX7" fmla="*/ 253357 w 306747"/>
                      <a:gd name="connsiteY7" fmla="*/ 10647 h 692519"/>
                      <a:gd name="connsiteX8" fmla="*/ 269142 w 306747"/>
                      <a:gd name="connsiteY8" fmla="*/ 0 h 692519"/>
                      <a:gd name="connsiteX0" fmla="*/ 271904 w 309509"/>
                      <a:gd name="connsiteY0" fmla="*/ 0 h 697281"/>
                      <a:gd name="connsiteX1" fmla="*/ 309509 w 309509"/>
                      <a:gd name="connsiteY1" fmla="*/ 52026 h 697281"/>
                      <a:gd name="connsiteX2" fmla="*/ 168161 w 309509"/>
                      <a:gd name="connsiteY2" fmla="*/ 173533 h 697281"/>
                      <a:gd name="connsiteX3" fmla="*/ 197127 w 309509"/>
                      <a:gd name="connsiteY3" fmla="*/ 258156 h 697281"/>
                      <a:gd name="connsiteX4" fmla="*/ 35756 w 309509"/>
                      <a:gd name="connsiteY4" fmla="*/ 697281 h 697281"/>
                      <a:gd name="connsiteX5" fmla="*/ 4507 w 309509"/>
                      <a:gd name="connsiteY5" fmla="*/ 512959 h 697281"/>
                      <a:gd name="connsiteX6" fmla="*/ 145820 w 309509"/>
                      <a:gd name="connsiteY6" fmla="*/ 128491 h 697281"/>
                      <a:gd name="connsiteX7" fmla="*/ 256119 w 309509"/>
                      <a:gd name="connsiteY7" fmla="*/ 10647 h 697281"/>
                      <a:gd name="connsiteX8" fmla="*/ 271904 w 309509"/>
                      <a:gd name="connsiteY8" fmla="*/ 0 h 697281"/>
                      <a:gd name="connsiteX0" fmla="*/ 272497 w 310102"/>
                      <a:gd name="connsiteY0" fmla="*/ 0 h 697281"/>
                      <a:gd name="connsiteX1" fmla="*/ 310102 w 310102"/>
                      <a:gd name="connsiteY1" fmla="*/ 52026 h 697281"/>
                      <a:gd name="connsiteX2" fmla="*/ 168754 w 310102"/>
                      <a:gd name="connsiteY2" fmla="*/ 173533 h 697281"/>
                      <a:gd name="connsiteX3" fmla="*/ 197720 w 310102"/>
                      <a:gd name="connsiteY3" fmla="*/ 258156 h 697281"/>
                      <a:gd name="connsiteX4" fmla="*/ 36349 w 310102"/>
                      <a:gd name="connsiteY4" fmla="*/ 697281 h 697281"/>
                      <a:gd name="connsiteX5" fmla="*/ 5100 w 310102"/>
                      <a:gd name="connsiteY5" fmla="*/ 512959 h 697281"/>
                      <a:gd name="connsiteX6" fmla="*/ 146413 w 310102"/>
                      <a:gd name="connsiteY6" fmla="*/ 128491 h 697281"/>
                      <a:gd name="connsiteX7" fmla="*/ 256712 w 310102"/>
                      <a:gd name="connsiteY7" fmla="*/ 10647 h 697281"/>
                      <a:gd name="connsiteX8" fmla="*/ 272497 w 310102"/>
                      <a:gd name="connsiteY8" fmla="*/ 0 h 697281"/>
                      <a:gd name="connsiteX0" fmla="*/ 268260 w 305865"/>
                      <a:gd name="connsiteY0" fmla="*/ 0 h 697281"/>
                      <a:gd name="connsiteX1" fmla="*/ 305865 w 305865"/>
                      <a:gd name="connsiteY1" fmla="*/ 52026 h 697281"/>
                      <a:gd name="connsiteX2" fmla="*/ 164517 w 305865"/>
                      <a:gd name="connsiteY2" fmla="*/ 173533 h 697281"/>
                      <a:gd name="connsiteX3" fmla="*/ 193483 w 305865"/>
                      <a:gd name="connsiteY3" fmla="*/ 258156 h 697281"/>
                      <a:gd name="connsiteX4" fmla="*/ 32112 w 305865"/>
                      <a:gd name="connsiteY4" fmla="*/ 697281 h 697281"/>
                      <a:gd name="connsiteX5" fmla="*/ 5625 w 305865"/>
                      <a:gd name="connsiteY5" fmla="*/ 470096 h 697281"/>
                      <a:gd name="connsiteX6" fmla="*/ 142176 w 305865"/>
                      <a:gd name="connsiteY6" fmla="*/ 128491 h 697281"/>
                      <a:gd name="connsiteX7" fmla="*/ 252475 w 305865"/>
                      <a:gd name="connsiteY7" fmla="*/ 10647 h 697281"/>
                      <a:gd name="connsiteX8" fmla="*/ 268260 w 305865"/>
                      <a:gd name="connsiteY8" fmla="*/ 0 h 697281"/>
                      <a:gd name="connsiteX0" fmla="*/ 268260 w 305865"/>
                      <a:gd name="connsiteY0" fmla="*/ 0 h 697281"/>
                      <a:gd name="connsiteX1" fmla="*/ 305865 w 305865"/>
                      <a:gd name="connsiteY1" fmla="*/ 52026 h 697281"/>
                      <a:gd name="connsiteX2" fmla="*/ 164517 w 305865"/>
                      <a:gd name="connsiteY2" fmla="*/ 173533 h 697281"/>
                      <a:gd name="connsiteX3" fmla="*/ 193483 w 305865"/>
                      <a:gd name="connsiteY3" fmla="*/ 258156 h 697281"/>
                      <a:gd name="connsiteX4" fmla="*/ 32112 w 305865"/>
                      <a:gd name="connsiteY4" fmla="*/ 697281 h 697281"/>
                      <a:gd name="connsiteX5" fmla="*/ 5625 w 305865"/>
                      <a:gd name="connsiteY5" fmla="*/ 470096 h 697281"/>
                      <a:gd name="connsiteX6" fmla="*/ 142176 w 305865"/>
                      <a:gd name="connsiteY6" fmla="*/ 128491 h 697281"/>
                      <a:gd name="connsiteX7" fmla="*/ 252475 w 305865"/>
                      <a:gd name="connsiteY7" fmla="*/ 10647 h 697281"/>
                      <a:gd name="connsiteX8" fmla="*/ 268260 w 305865"/>
                      <a:gd name="connsiteY8" fmla="*/ 0 h 697281"/>
                      <a:gd name="connsiteX0" fmla="*/ 269228 w 306833"/>
                      <a:gd name="connsiteY0" fmla="*/ 0 h 682994"/>
                      <a:gd name="connsiteX1" fmla="*/ 306833 w 306833"/>
                      <a:gd name="connsiteY1" fmla="*/ 52026 h 682994"/>
                      <a:gd name="connsiteX2" fmla="*/ 165485 w 306833"/>
                      <a:gd name="connsiteY2" fmla="*/ 173533 h 682994"/>
                      <a:gd name="connsiteX3" fmla="*/ 194451 w 306833"/>
                      <a:gd name="connsiteY3" fmla="*/ 258156 h 682994"/>
                      <a:gd name="connsiteX4" fmla="*/ 28317 w 306833"/>
                      <a:gd name="connsiteY4" fmla="*/ 682994 h 682994"/>
                      <a:gd name="connsiteX5" fmla="*/ 6593 w 306833"/>
                      <a:gd name="connsiteY5" fmla="*/ 470096 h 682994"/>
                      <a:gd name="connsiteX6" fmla="*/ 143144 w 306833"/>
                      <a:gd name="connsiteY6" fmla="*/ 128491 h 682994"/>
                      <a:gd name="connsiteX7" fmla="*/ 253443 w 306833"/>
                      <a:gd name="connsiteY7" fmla="*/ 10647 h 682994"/>
                      <a:gd name="connsiteX8" fmla="*/ 269228 w 306833"/>
                      <a:gd name="connsiteY8" fmla="*/ 0 h 682994"/>
                      <a:gd name="connsiteX0" fmla="*/ 269228 w 306833"/>
                      <a:gd name="connsiteY0" fmla="*/ 0 h 682994"/>
                      <a:gd name="connsiteX1" fmla="*/ 306833 w 306833"/>
                      <a:gd name="connsiteY1" fmla="*/ 52026 h 682994"/>
                      <a:gd name="connsiteX2" fmla="*/ 165485 w 306833"/>
                      <a:gd name="connsiteY2" fmla="*/ 173533 h 682994"/>
                      <a:gd name="connsiteX3" fmla="*/ 194451 w 306833"/>
                      <a:gd name="connsiteY3" fmla="*/ 258156 h 682994"/>
                      <a:gd name="connsiteX4" fmla="*/ 28317 w 306833"/>
                      <a:gd name="connsiteY4" fmla="*/ 682994 h 682994"/>
                      <a:gd name="connsiteX5" fmla="*/ 6593 w 306833"/>
                      <a:gd name="connsiteY5" fmla="*/ 470096 h 682994"/>
                      <a:gd name="connsiteX6" fmla="*/ 143144 w 306833"/>
                      <a:gd name="connsiteY6" fmla="*/ 128491 h 682994"/>
                      <a:gd name="connsiteX7" fmla="*/ 236774 w 306833"/>
                      <a:gd name="connsiteY7" fmla="*/ 17791 h 682994"/>
                      <a:gd name="connsiteX8" fmla="*/ 269228 w 306833"/>
                      <a:gd name="connsiteY8" fmla="*/ 0 h 682994"/>
                      <a:gd name="connsiteX0" fmla="*/ 269228 w 306833"/>
                      <a:gd name="connsiteY0" fmla="*/ 0 h 682994"/>
                      <a:gd name="connsiteX1" fmla="*/ 306833 w 306833"/>
                      <a:gd name="connsiteY1" fmla="*/ 52026 h 682994"/>
                      <a:gd name="connsiteX2" fmla="*/ 165485 w 306833"/>
                      <a:gd name="connsiteY2" fmla="*/ 173533 h 682994"/>
                      <a:gd name="connsiteX3" fmla="*/ 194451 w 306833"/>
                      <a:gd name="connsiteY3" fmla="*/ 258156 h 682994"/>
                      <a:gd name="connsiteX4" fmla="*/ 28317 w 306833"/>
                      <a:gd name="connsiteY4" fmla="*/ 682994 h 682994"/>
                      <a:gd name="connsiteX5" fmla="*/ 6593 w 306833"/>
                      <a:gd name="connsiteY5" fmla="*/ 470096 h 682994"/>
                      <a:gd name="connsiteX6" fmla="*/ 143144 w 306833"/>
                      <a:gd name="connsiteY6" fmla="*/ 128491 h 682994"/>
                      <a:gd name="connsiteX7" fmla="*/ 239155 w 306833"/>
                      <a:gd name="connsiteY7" fmla="*/ 10647 h 682994"/>
                      <a:gd name="connsiteX8" fmla="*/ 269228 w 306833"/>
                      <a:gd name="connsiteY8" fmla="*/ 0 h 682994"/>
                      <a:gd name="connsiteX0" fmla="*/ 269228 w 306833"/>
                      <a:gd name="connsiteY0" fmla="*/ 0 h 682994"/>
                      <a:gd name="connsiteX1" fmla="*/ 306833 w 306833"/>
                      <a:gd name="connsiteY1" fmla="*/ 52026 h 682994"/>
                      <a:gd name="connsiteX2" fmla="*/ 165485 w 306833"/>
                      <a:gd name="connsiteY2" fmla="*/ 173533 h 682994"/>
                      <a:gd name="connsiteX3" fmla="*/ 194451 w 306833"/>
                      <a:gd name="connsiteY3" fmla="*/ 258156 h 682994"/>
                      <a:gd name="connsiteX4" fmla="*/ 28317 w 306833"/>
                      <a:gd name="connsiteY4" fmla="*/ 682994 h 682994"/>
                      <a:gd name="connsiteX5" fmla="*/ 6593 w 306833"/>
                      <a:gd name="connsiteY5" fmla="*/ 470096 h 682994"/>
                      <a:gd name="connsiteX6" fmla="*/ 143144 w 306833"/>
                      <a:gd name="connsiteY6" fmla="*/ 128491 h 682994"/>
                      <a:gd name="connsiteX7" fmla="*/ 239155 w 306833"/>
                      <a:gd name="connsiteY7" fmla="*/ 10647 h 682994"/>
                      <a:gd name="connsiteX8" fmla="*/ 269228 w 306833"/>
                      <a:gd name="connsiteY8" fmla="*/ 0 h 682994"/>
                      <a:gd name="connsiteX0" fmla="*/ 268896 w 306501"/>
                      <a:gd name="connsiteY0" fmla="*/ 0 h 682994"/>
                      <a:gd name="connsiteX1" fmla="*/ 306501 w 306501"/>
                      <a:gd name="connsiteY1" fmla="*/ 52026 h 682994"/>
                      <a:gd name="connsiteX2" fmla="*/ 165153 w 306501"/>
                      <a:gd name="connsiteY2" fmla="*/ 173533 h 682994"/>
                      <a:gd name="connsiteX3" fmla="*/ 194119 w 306501"/>
                      <a:gd name="connsiteY3" fmla="*/ 258156 h 682994"/>
                      <a:gd name="connsiteX4" fmla="*/ 27985 w 306501"/>
                      <a:gd name="connsiteY4" fmla="*/ 682994 h 682994"/>
                      <a:gd name="connsiteX5" fmla="*/ 6261 w 306501"/>
                      <a:gd name="connsiteY5" fmla="*/ 470096 h 682994"/>
                      <a:gd name="connsiteX6" fmla="*/ 138049 w 306501"/>
                      <a:gd name="connsiteY6" fmla="*/ 128491 h 682994"/>
                      <a:gd name="connsiteX7" fmla="*/ 238823 w 306501"/>
                      <a:gd name="connsiteY7" fmla="*/ 10647 h 682994"/>
                      <a:gd name="connsiteX8" fmla="*/ 268896 w 306501"/>
                      <a:gd name="connsiteY8" fmla="*/ 0 h 6829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06501" h="682994">
                        <a:moveTo>
                          <a:pt x="268896" y="0"/>
                        </a:moveTo>
                        <a:lnTo>
                          <a:pt x="306501" y="52026"/>
                        </a:lnTo>
                        <a:lnTo>
                          <a:pt x="165153" y="173533"/>
                        </a:lnTo>
                        <a:lnTo>
                          <a:pt x="194119" y="258156"/>
                        </a:lnTo>
                        <a:cubicBezTo>
                          <a:pt x="74447" y="405325"/>
                          <a:pt x="61931" y="533444"/>
                          <a:pt x="27985" y="682994"/>
                        </a:cubicBezTo>
                        <a:cubicBezTo>
                          <a:pt x="14394" y="625523"/>
                          <a:pt x="-12083" y="562513"/>
                          <a:pt x="6261" y="470096"/>
                        </a:cubicBezTo>
                        <a:cubicBezTo>
                          <a:pt x="24605" y="377679"/>
                          <a:pt x="46412" y="292377"/>
                          <a:pt x="138049" y="128491"/>
                        </a:cubicBezTo>
                        <a:cubicBezTo>
                          <a:pt x="186598" y="54384"/>
                          <a:pt x="208209" y="41445"/>
                          <a:pt x="238823" y="10647"/>
                        </a:cubicBezTo>
                        <a:cubicBezTo>
                          <a:pt x="244879" y="7098"/>
                          <a:pt x="262840" y="3549"/>
                          <a:pt x="268896" y="0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15" name="フリーフォーム: 図形 514">
                    <a:extLst>
                      <a:ext uri="{FF2B5EF4-FFF2-40B4-BE49-F238E27FC236}">
                        <a16:creationId xmlns:a16="http://schemas.microsoft.com/office/drawing/2014/main" id="{C21C9F14-4C79-4C1A-BBDC-60A936EB7205}"/>
                      </a:ext>
                    </a:extLst>
                  </p:cNvPr>
                  <p:cNvSpPr/>
                  <p:nvPr/>
                </p:nvSpPr>
                <p:spPr>
                  <a:xfrm>
                    <a:off x="3992553" y="1291443"/>
                    <a:ext cx="969971" cy="1163626"/>
                  </a:xfrm>
                  <a:custGeom>
                    <a:avLst/>
                    <a:gdLst>
                      <a:gd name="connsiteX0" fmla="*/ 451328 w 921156"/>
                      <a:gd name="connsiteY0" fmla="*/ 207 h 1161244"/>
                      <a:gd name="connsiteX1" fmla="*/ 730373 w 921156"/>
                      <a:gd name="connsiteY1" fmla="*/ 99079 h 1161244"/>
                      <a:gd name="connsiteX2" fmla="*/ 895672 w 921156"/>
                      <a:gd name="connsiteY2" fmla="*/ 344674 h 1161244"/>
                      <a:gd name="connsiteX3" fmla="*/ 903935 w 921156"/>
                      <a:gd name="connsiteY3" fmla="*/ 389317 h 1161244"/>
                      <a:gd name="connsiteX4" fmla="*/ 915218 w 921156"/>
                      <a:gd name="connsiteY4" fmla="*/ 431830 h 1161244"/>
                      <a:gd name="connsiteX5" fmla="*/ 921156 w 921156"/>
                      <a:gd name="connsiteY5" fmla="*/ 499987 h 1161244"/>
                      <a:gd name="connsiteX6" fmla="*/ 921155 w 921156"/>
                      <a:gd name="connsiteY6" fmla="*/ 1161244 h 1161244"/>
                      <a:gd name="connsiteX7" fmla="*/ 520502 w 921156"/>
                      <a:gd name="connsiteY7" fmla="*/ 1161244 h 1161244"/>
                      <a:gd name="connsiteX8" fmla="*/ 520502 w 921156"/>
                      <a:gd name="connsiteY8" fmla="*/ 547378 h 1161244"/>
                      <a:gd name="connsiteX9" fmla="*/ 438992 w 921156"/>
                      <a:gd name="connsiteY9" fmla="*/ 474943 h 1161244"/>
                      <a:gd name="connsiteX10" fmla="*/ 1 w 921156"/>
                      <a:gd name="connsiteY10" fmla="*/ 220589 h 1161244"/>
                      <a:gd name="connsiteX11" fmla="*/ 0 w 921156"/>
                      <a:gd name="connsiteY11" fmla="*/ 220588 h 1161244"/>
                      <a:gd name="connsiteX12" fmla="*/ 451328 w 921156"/>
                      <a:gd name="connsiteY12" fmla="*/ 207 h 1161244"/>
                      <a:gd name="connsiteX0" fmla="*/ 451328 w 921156"/>
                      <a:gd name="connsiteY0" fmla="*/ 207 h 1163626"/>
                      <a:gd name="connsiteX1" fmla="*/ 730373 w 921156"/>
                      <a:gd name="connsiteY1" fmla="*/ 99079 h 1163626"/>
                      <a:gd name="connsiteX2" fmla="*/ 895672 w 921156"/>
                      <a:gd name="connsiteY2" fmla="*/ 344674 h 1163626"/>
                      <a:gd name="connsiteX3" fmla="*/ 903935 w 921156"/>
                      <a:gd name="connsiteY3" fmla="*/ 389317 h 1163626"/>
                      <a:gd name="connsiteX4" fmla="*/ 915218 w 921156"/>
                      <a:gd name="connsiteY4" fmla="*/ 431830 h 1163626"/>
                      <a:gd name="connsiteX5" fmla="*/ 921156 w 921156"/>
                      <a:gd name="connsiteY5" fmla="*/ 499987 h 1163626"/>
                      <a:gd name="connsiteX6" fmla="*/ 921155 w 921156"/>
                      <a:gd name="connsiteY6" fmla="*/ 1161244 h 1163626"/>
                      <a:gd name="connsiteX7" fmla="*/ 463966 w 921156"/>
                      <a:gd name="connsiteY7" fmla="*/ 1163626 h 1163626"/>
                      <a:gd name="connsiteX8" fmla="*/ 520502 w 921156"/>
                      <a:gd name="connsiteY8" fmla="*/ 547378 h 1163626"/>
                      <a:gd name="connsiteX9" fmla="*/ 438992 w 921156"/>
                      <a:gd name="connsiteY9" fmla="*/ 474943 h 1163626"/>
                      <a:gd name="connsiteX10" fmla="*/ 1 w 921156"/>
                      <a:gd name="connsiteY10" fmla="*/ 220589 h 1163626"/>
                      <a:gd name="connsiteX11" fmla="*/ 0 w 921156"/>
                      <a:gd name="connsiteY11" fmla="*/ 220588 h 1163626"/>
                      <a:gd name="connsiteX12" fmla="*/ 451328 w 921156"/>
                      <a:gd name="connsiteY12" fmla="*/ 207 h 1163626"/>
                      <a:gd name="connsiteX0" fmla="*/ 451328 w 921156"/>
                      <a:gd name="connsiteY0" fmla="*/ 207 h 1163626"/>
                      <a:gd name="connsiteX1" fmla="*/ 730373 w 921156"/>
                      <a:gd name="connsiteY1" fmla="*/ 99079 h 1163626"/>
                      <a:gd name="connsiteX2" fmla="*/ 895672 w 921156"/>
                      <a:gd name="connsiteY2" fmla="*/ 344674 h 1163626"/>
                      <a:gd name="connsiteX3" fmla="*/ 903935 w 921156"/>
                      <a:gd name="connsiteY3" fmla="*/ 389317 h 1163626"/>
                      <a:gd name="connsiteX4" fmla="*/ 915218 w 921156"/>
                      <a:gd name="connsiteY4" fmla="*/ 431830 h 1163626"/>
                      <a:gd name="connsiteX5" fmla="*/ 921156 w 921156"/>
                      <a:gd name="connsiteY5" fmla="*/ 499987 h 1163626"/>
                      <a:gd name="connsiteX6" fmla="*/ 921155 w 921156"/>
                      <a:gd name="connsiteY6" fmla="*/ 1161244 h 1163626"/>
                      <a:gd name="connsiteX7" fmla="*/ 463966 w 921156"/>
                      <a:gd name="connsiteY7" fmla="*/ 1163626 h 1163626"/>
                      <a:gd name="connsiteX8" fmla="*/ 479797 w 921156"/>
                      <a:gd name="connsiteY8" fmla="*/ 542616 h 1163626"/>
                      <a:gd name="connsiteX9" fmla="*/ 438992 w 921156"/>
                      <a:gd name="connsiteY9" fmla="*/ 474943 h 1163626"/>
                      <a:gd name="connsiteX10" fmla="*/ 1 w 921156"/>
                      <a:gd name="connsiteY10" fmla="*/ 220589 h 1163626"/>
                      <a:gd name="connsiteX11" fmla="*/ 0 w 921156"/>
                      <a:gd name="connsiteY11" fmla="*/ 220588 h 1163626"/>
                      <a:gd name="connsiteX12" fmla="*/ 451328 w 921156"/>
                      <a:gd name="connsiteY12" fmla="*/ 207 h 1163626"/>
                      <a:gd name="connsiteX0" fmla="*/ 451328 w 921156"/>
                      <a:gd name="connsiteY0" fmla="*/ 207 h 1163626"/>
                      <a:gd name="connsiteX1" fmla="*/ 730373 w 921156"/>
                      <a:gd name="connsiteY1" fmla="*/ 99079 h 1163626"/>
                      <a:gd name="connsiteX2" fmla="*/ 895672 w 921156"/>
                      <a:gd name="connsiteY2" fmla="*/ 344674 h 1163626"/>
                      <a:gd name="connsiteX3" fmla="*/ 903935 w 921156"/>
                      <a:gd name="connsiteY3" fmla="*/ 389317 h 1163626"/>
                      <a:gd name="connsiteX4" fmla="*/ 915218 w 921156"/>
                      <a:gd name="connsiteY4" fmla="*/ 431830 h 1163626"/>
                      <a:gd name="connsiteX5" fmla="*/ 921156 w 921156"/>
                      <a:gd name="connsiteY5" fmla="*/ 499987 h 1163626"/>
                      <a:gd name="connsiteX6" fmla="*/ 921155 w 921156"/>
                      <a:gd name="connsiteY6" fmla="*/ 1161244 h 1163626"/>
                      <a:gd name="connsiteX7" fmla="*/ 463966 w 921156"/>
                      <a:gd name="connsiteY7" fmla="*/ 1163626 h 1163626"/>
                      <a:gd name="connsiteX8" fmla="*/ 479797 w 921156"/>
                      <a:gd name="connsiteY8" fmla="*/ 542616 h 1163626"/>
                      <a:gd name="connsiteX9" fmla="*/ 438992 w 921156"/>
                      <a:gd name="connsiteY9" fmla="*/ 474943 h 1163626"/>
                      <a:gd name="connsiteX10" fmla="*/ 1 w 921156"/>
                      <a:gd name="connsiteY10" fmla="*/ 220589 h 1163626"/>
                      <a:gd name="connsiteX11" fmla="*/ 0 w 921156"/>
                      <a:gd name="connsiteY11" fmla="*/ 220588 h 1163626"/>
                      <a:gd name="connsiteX12" fmla="*/ 451328 w 921156"/>
                      <a:gd name="connsiteY12" fmla="*/ 207 h 11636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921156" h="1163626">
                        <a:moveTo>
                          <a:pt x="451328" y="207"/>
                        </a:moveTo>
                        <a:cubicBezTo>
                          <a:pt x="550655" y="3055"/>
                          <a:pt x="648075" y="35279"/>
                          <a:pt x="730373" y="99079"/>
                        </a:cubicBezTo>
                        <a:cubicBezTo>
                          <a:pt x="812670" y="162878"/>
                          <a:pt x="868158" y="249192"/>
                          <a:pt x="895672" y="344674"/>
                        </a:cubicBezTo>
                        <a:lnTo>
                          <a:pt x="903935" y="389317"/>
                        </a:lnTo>
                        <a:lnTo>
                          <a:pt x="915218" y="431830"/>
                        </a:lnTo>
                        <a:cubicBezTo>
                          <a:pt x="919128" y="454053"/>
                          <a:pt x="921156" y="476814"/>
                          <a:pt x="921156" y="499987"/>
                        </a:cubicBezTo>
                        <a:cubicBezTo>
                          <a:pt x="921156" y="720406"/>
                          <a:pt x="921155" y="940825"/>
                          <a:pt x="921155" y="1161244"/>
                        </a:cubicBezTo>
                        <a:lnTo>
                          <a:pt x="463966" y="1163626"/>
                        </a:lnTo>
                        <a:lnTo>
                          <a:pt x="479797" y="542616"/>
                        </a:lnTo>
                        <a:cubicBezTo>
                          <a:pt x="457149" y="517677"/>
                          <a:pt x="452594" y="497501"/>
                          <a:pt x="438992" y="474943"/>
                        </a:cubicBezTo>
                        <a:cubicBezTo>
                          <a:pt x="305502" y="371458"/>
                          <a:pt x="158137" y="285871"/>
                          <a:pt x="1" y="220589"/>
                        </a:cubicBezTo>
                        <a:lnTo>
                          <a:pt x="0" y="220588"/>
                        </a:lnTo>
                        <a:cubicBezTo>
                          <a:pt x="114946" y="72314"/>
                          <a:pt x="285785" y="-4540"/>
                          <a:pt x="451328" y="207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516" name="グループ化 515">
                    <a:extLst>
                      <a:ext uri="{FF2B5EF4-FFF2-40B4-BE49-F238E27FC236}">
                        <a16:creationId xmlns:a16="http://schemas.microsoft.com/office/drawing/2014/main" id="{C8A04026-275C-4877-91E1-BAA547D0ED2B}"/>
                      </a:ext>
                    </a:extLst>
                  </p:cNvPr>
                  <p:cNvGrpSpPr/>
                  <p:nvPr/>
                </p:nvGrpSpPr>
                <p:grpSpPr>
                  <a:xfrm>
                    <a:off x="4471396" y="1783038"/>
                    <a:ext cx="188990" cy="342286"/>
                    <a:chOff x="1368308" y="1783038"/>
                    <a:chExt cx="188990" cy="342286"/>
                  </a:xfrm>
                </p:grpSpPr>
                <p:sp>
                  <p:nvSpPr>
                    <p:cNvPr id="522" name="フリーフォーム: 図形 521">
                      <a:extLst>
                        <a:ext uri="{FF2B5EF4-FFF2-40B4-BE49-F238E27FC236}">
                          <a16:creationId xmlns:a16="http://schemas.microsoft.com/office/drawing/2014/main" id="{0C45A1E5-2933-43B4-A53F-2F9161809E81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1368308" y="1783038"/>
                      <a:ext cx="188990" cy="342286"/>
                    </a:xfrm>
                    <a:custGeom>
                      <a:avLst/>
                      <a:gdLst>
                        <a:gd name="connsiteX0" fmla="*/ 109805 w 188990"/>
                        <a:gd name="connsiteY0" fmla="*/ 0 h 342286"/>
                        <a:gd name="connsiteX1" fmla="*/ 0 w 188990"/>
                        <a:gd name="connsiteY1" fmla="*/ 171143 h 342286"/>
                        <a:gd name="connsiteX2" fmla="*/ 109805 w 188990"/>
                        <a:gd name="connsiteY2" fmla="*/ 342286 h 342286"/>
                        <a:gd name="connsiteX3" fmla="*/ 111831 w 188990"/>
                        <a:gd name="connsiteY3" fmla="*/ 341648 h 342286"/>
                        <a:gd name="connsiteX4" fmla="*/ 188990 w 188990"/>
                        <a:gd name="connsiteY4" fmla="*/ 53688 h 342286"/>
                        <a:gd name="connsiteX5" fmla="*/ 187449 w 188990"/>
                        <a:gd name="connsiteY5" fmla="*/ 50126 h 342286"/>
                        <a:gd name="connsiteX6" fmla="*/ 109805 w 188990"/>
                        <a:gd name="connsiteY6" fmla="*/ 0 h 342286"/>
                        <a:gd name="connsiteX0" fmla="*/ 109805 w 188990"/>
                        <a:gd name="connsiteY0" fmla="*/ 0 h 342286"/>
                        <a:gd name="connsiteX1" fmla="*/ 0 w 188990"/>
                        <a:gd name="connsiteY1" fmla="*/ 171143 h 342286"/>
                        <a:gd name="connsiteX2" fmla="*/ 109805 w 188990"/>
                        <a:gd name="connsiteY2" fmla="*/ 342286 h 342286"/>
                        <a:gd name="connsiteX3" fmla="*/ 111831 w 188990"/>
                        <a:gd name="connsiteY3" fmla="*/ 341648 h 342286"/>
                        <a:gd name="connsiteX4" fmla="*/ 178321 w 188990"/>
                        <a:gd name="connsiteY4" fmla="*/ 93383 h 342286"/>
                        <a:gd name="connsiteX5" fmla="*/ 188990 w 188990"/>
                        <a:gd name="connsiteY5" fmla="*/ 53688 h 342286"/>
                        <a:gd name="connsiteX6" fmla="*/ 187449 w 188990"/>
                        <a:gd name="connsiteY6" fmla="*/ 50126 h 342286"/>
                        <a:gd name="connsiteX7" fmla="*/ 109805 w 188990"/>
                        <a:gd name="connsiteY7" fmla="*/ 0 h 342286"/>
                        <a:gd name="connsiteX0" fmla="*/ 178321 w 269761"/>
                        <a:gd name="connsiteY0" fmla="*/ 93383 h 342286"/>
                        <a:gd name="connsiteX1" fmla="*/ 188990 w 269761"/>
                        <a:gd name="connsiteY1" fmla="*/ 53688 h 342286"/>
                        <a:gd name="connsiteX2" fmla="*/ 187449 w 269761"/>
                        <a:gd name="connsiteY2" fmla="*/ 50126 h 342286"/>
                        <a:gd name="connsiteX3" fmla="*/ 109805 w 269761"/>
                        <a:gd name="connsiteY3" fmla="*/ 0 h 342286"/>
                        <a:gd name="connsiteX4" fmla="*/ 0 w 269761"/>
                        <a:gd name="connsiteY4" fmla="*/ 171143 h 342286"/>
                        <a:gd name="connsiteX5" fmla="*/ 109805 w 269761"/>
                        <a:gd name="connsiteY5" fmla="*/ 342286 h 342286"/>
                        <a:gd name="connsiteX6" fmla="*/ 111831 w 269761"/>
                        <a:gd name="connsiteY6" fmla="*/ 341648 h 342286"/>
                        <a:gd name="connsiteX7" fmla="*/ 269761 w 269761"/>
                        <a:gd name="connsiteY7" fmla="*/ 184823 h 342286"/>
                        <a:gd name="connsiteX0" fmla="*/ 188990 w 269761"/>
                        <a:gd name="connsiteY0" fmla="*/ 53688 h 342286"/>
                        <a:gd name="connsiteX1" fmla="*/ 187449 w 269761"/>
                        <a:gd name="connsiteY1" fmla="*/ 50126 h 342286"/>
                        <a:gd name="connsiteX2" fmla="*/ 109805 w 269761"/>
                        <a:gd name="connsiteY2" fmla="*/ 0 h 342286"/>
                        <a:gd name="connsiteX3" fmla="*/ 0 w 269761"/>
                        <a:gd name="connsiteY3" fmla="*/ 171143 h 342286"/>
                        <a:gd name="connsiteX4" fmla="*/ 109805 w 269761"/>
                        <a:gd name="connsiteY4" fmla="*/ 342286 h 342286"/>
                        <a:gd name="connsiteX5" fmla="*/ 111831 w 269761"/>
                        <a:gd name="connsiteY5" fmla="*/ 341648 h 342286"/>
                        <a:gd name="connsiteX6" fmla="*/ 269761 w 269761"/>
                        <a:gd name="connsiteY6" fmla="*/ 184823 h 342286"/>
                        <a:gd name="connsiteX0" fmla="*/ 188990 w 188990"/>
                        <a:gd name="connsiteY0" fmla="*/ 53688 h 342286"/>
                        <a:gd name="connsiteX1" fmla="*/ 187449 w 188990"/>
                        <a:gd name="connsiteY1" fmla="*/ 50126 h 342286"/>
                        <a:gd name="connsiteX2" fmla="*/ 109805 w 188990"/>
                        <a:gd name="connsiteY2" fmla="*/ 0 h 342286"/>
                        <a:gd name="connsiteX3" fmla="*/ 0 w 188990"/>
                        <a:gd name="connsiteY3" fmla="*/ 171143 h 342286"/>
                        <a:gd name="connsiteX4" fmla="*/ 109805 w 188990"/>
                        <a:gd name="connsiteY4" fmla="*/ 342286 h 342286"/>
                        <a:gd name="connsiteX5" fmla="*/ 111831 w 188990"/>
                        <a:gd name="connsiteY5" fmla="*/ 341648 h 3422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88990" h="342286">
                          <a:moveTo>
                            <a:pt x="188990" y="53688"/>
                          </a:moveTo>
                          <a:lnTo>
                            <a:pt x="187449" y="50126"/>
                          </a:lnTo>
                          <a:cubicBezTo>
                            <a:pt x="167578" y="19156"/>
                            <a:pt x="140127" y="0"/>
                            <a:pt x="109805" y="0"/>
                          </a:cubicBezTo>
                          <a:cubicBezTo>
                            <a:pt x="49161" y="0"/>
                            <a:pt x="0" y="76623"/>
                            <a:pt x="0" y="171143"/>
                          </a:cubicBezTo>
                          <a:cubicBezTo>
                            <a:pt x="0" y="265663"/>
                            <a:pt x="49161" y="342286"/>
                            <a:pt x="109805" y="342286"/>
                          </a:cubicBezTo>
                          <a:lnTo>
                            <a:pt x="111831" y="341648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23" name="フリーフォーム: 図形 522">
                      <a:extLst>
                        <a:ext uri="{FF2B5EF4-FFF2-40B4-BE49-F238E27FC236}">
                          <a16:creationId xmlns:a16="http://schemas.microsoft.com/office/drawing/2014/main" id="{BD850C06-5B0D-4986-BB02-0279E2ADCE04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1386510" y="1839869"/>
                      <a:ext cx="131404" cy="222946"/>
                    </a:xfrm>
                    <a:custGeom>
                      <a:avLst/>
                      <a:gdLst>
                        <a:gd name="connsiteX0" fmla="*/ 70049 w 131404"/>
                        <a:gd name="connsiteY0" fmla="*/ 0 h 222946"/>
                        <a:gd name="connsiteX1" fmla="*/ 0 w 131404"/>
                        <a:gd name="connsiteY1" fmla="*/ 111473 h 222946"/>
                        <a:gd name="connsiteX2" fmla="*/ 70049 w 131404"/>
                        <a:gd name="connsiteY2" fmla="*/ 222946 h 222946"/>
                        <a:gd name="connsiteX3" fmla="*/ 89572 w 131404"/>
                        <a:gd name="connsiteY3" fmla="*/ 216674 h 222946"/>
                        <a:gd name="connsiteX4" fmla="*/ 131404 w 131404"/>
                        <a:gd name="connsiteY4" fmla="*/ 60555 h 222946"/>
                        <a:gd name="connsiteX5" fmla="*/ 119581 w 131404"/>
                        <a:gd name="connsiteY5" fmla="*/ 32650 h 222946"/>
                        <a:gd name="connsiteX6" fmla="*/ 70049 w 131404"/>
                        <a:gd name="connsiteY6" fmla="*/ 0 h 2229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31404" h="222946">
                          <a:moveTo>
                            <a:pt x="70049" y="0"/>
                          </a:moveTo>
                          <a:cubicBezTo>
                            <a:pt x="31362" y="0"/>
                            <a:pt x="0" y="49908"/>
                            <a:pt x="0" y="111473"/>
                          </a:cubicBezTo>
                          <a:cubicBezTo>
                            <a:pt x="0" y="173038"/>
                            <a:pt x="31362" y="222946"/>
                            <a:pt x="70049" y="222946"/>
                          </a:cubicBezTo>
                          <a:lnTo>
                            <a:pt x="89572" y="216674"/>
                          </a:lnTo>
                          <a:lnTo>
                            <a:pt x="131404" y="60555"/>
                          </a:lnTo>
                          <a:lnTo>
                            <a:pt x="119581" y="32650"/>
                          </a:lnTo>
                          <a:cubicBezTo>
                            <a:pt x="106905" y="12477"/>
                            <a:pt x="89392" y="0"/>
                            <a:pt x="70049" y="0"/>
                          </a:cubicBezTo>
                          <a:close/>
                        </a:path>
                      </a:pathLst>
                    </a:cu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517" name="フリーフォーム: 図形 516">
                    <a:extLst>
                      <a:ext uri="{FF2B5EF4-FFF2-40B4-BE49-F238E27FC236}">
                        <a16:creationId xmlns:a16="http://schemas.microsoft.com/office/drawing/2014/main" id="{3B0B617F-474A-429B-8FDD-8EDED4170D2E}"/>
                      </a:ext>
                    </a:extLst>
                  </p:cNvPr>
                  <p:cNvSpPr/>
                  <p:nvPr/>
                </p:nvSpPr>
                <p:spPr>
                  <a:xfrm flipH="1">
                    <a:off x="4382647" y="1736883"/>
                    <a:ext cx="134584" cy="693077"/>
                  </a:xfrm>
                  <a:custGeom>
                    <a:avLst/>
                    <a:gdLst>
                      <a:gd name="connsiteX0" fmla="*/ 78677 w 134584"/>
                      <a:gd name="connsiteY0" fmla="*/ 0 h 693077"/>
                      <a:gd name="connsiteX1" fmla="*/ 9157 w 134584"/>
                      <a:gd name="connsiteY1" fmla="*/ 44460 h 693077"/>
                      <a:gd name="connsiteX2" fmla="*/ 0 w 134584"/>
                      <a:gd name="connsiteY2" fmla="*/ 207950 h 693077"/>
                      <a:gd name="connsiteX3" fmla="*/ 134584 w 134584"/>
                      <a:gd name="connsiteY3" fmla="*/ 693077 h 693077"/>
                      <a:gd name="connsiteX4" fmla="*/ 134584 w 134584"/>
                      <a:gd name="connsiteY4" fmla="*/ 693075 h 693077"/>
                      <a:gd name="connsiteX5" fmla="*/ 67292 w 134584"/>
                      <a:gd name="connsiteY5" fmla="*/ 207949 h 693077"/>
                      <a:gd name="connsiteX6" fmla="*/ 71850 w 134584"/>
                      <a:gd name="connsiteY6" fmla="*/ 67729 h 693077"/>
                      <a:gd name="connsiteX0" fmla="*/ 9157 w 134584"/>
                      <a:gd name="connsiteY0" fmla="*/ 44460 h 693077"/>
                      <a:gd name="connsiteX1" fmla="*/ 0 w 134584"/>
                      <a:gd name="connsiteY1" fmla="*/ 207950 h 693077"/>
                      <a:gd name="connsiteX2" fmla="*/ 134584 w 134584"/>
                      <a:gd name="connsiteY2" fmla="*/ 693077 h 693077"/>
                      <a:gd name="connsiteX3" fmla="*/ 134584 w 134584"/>
                      <a:gd name="connsiteY3" fmla="*/ 693075 h 693077"/>
                      <a:gd name="connsiteX4" fmla="*/ 67292 w 134584"/>
                      <a:gd name="connsiteY4" fmla="*/ 207949 h 693077"/>
                      <a:gd name="connsiteX5" fmla="*/ 71850 w 134584"/>
                      <a:gd name="connsiteY5" fmla="*/ 67729 h 693077"/>
                      <a:gd name="connsiteX6" fmla="*/ 78677 w 134584"/>
                      <a:gd name="connsiteY6" fmla="*/ 0 h 693077"/>
                      <a:gd name="connsiteX7" fmla="*/ 100597 w 134584"/>
                      <a:gd name="connsiteY7" fmla="*/ 135900 h 693077"/>
                      <a:gd name="connsiteX0" fmla="*/ 9157 w 134584"/>
                      <a:gd name="connsiteY0" fmla="*/ 44460 h 693077"/>
                      <a:gd name="connsiteX1" fmla="*/ 0 w 134584"/>
                      <a:gd name="connsiteY1" fmla="*/ 207950 h 693077"/>
                      <a:gd name="connsiteX2" fmla="*/ 134584 w 134584"/>
                      <a:gd name="connsiteY2" fmla="*/ 693077 h 693077"/>
                      <a:gd name="connsiteX3" fmla="*/ 134584 w 134584"/>
                      <a:gd name="connsiteY3" fmla="*/ 693075 h 693077"/>
                      <a:gd name="connsiteX4" fmla="*/ 67292 w 134584"/>
                      <a:gd name="connsiteY4" fmla="*/ 207949 h 693077"/>
                      <a:gd name="connsiteX5" fmla="*/ 71850 w 134584"/>
                      <a:gd name="connsiteY5" fmla="*/ 67729 h 693077"/>
                      <a:gd name="connsiteX6" fmla="*/ 78677 w 134584"/>
                      <a:gd name="connsiteY6" fmla="*/ 0 h 6930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34584" h="693077">
                        <a:moveTo>
                          <a:pt x="9157" y="44460"/>
                        </a:moveTo>
                        <a:lnTo>
                          <a:pt x="0" y="207950"/>
                        </a:lnTo>
                        <a:cubicBezTo>
                          <a:pt x="0" y="475878"/>
                          <a:pt x="60255" y="693077"/>
                          <a:pt x="134584" y="693077"/>
                        </a:cubicBezTo>
                        <a:lnTo>
                          <a:pt x="134584" y="693075"/>
                        </a:lnTo>
                        <a:cubicBezTo>
                          <a:pt x="92223" y="578553"/>
                          <a:pt x="67292" y="398820"/>
                          <a:pt x="67292" y="207949"/>
                        </a:cubicBezTo>
                        <a:cubicBezTo>
                          <a:pt x="67292" y="160231"/>
                          <a:pt x="68850" y="113210"/>
                          <a:pt x="71850" y="67729"/>
                        </a:cubicBezTo>
                        <a:lnTo>
                          <a:pt x="78677" y="0"/>
                        </a:lnTo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18" name="フリーフォーム: 図形 517">
                    <a:extLst>
                      <a:ext uri="{FF2B5EF4-FFF2-40B4-BE49-F238E27FC236}">
                        <a16:creationId xmlns:a16="http://schemas.microsoft.com/office/drawing/2014/main" id="{61C6F087-C0A7-460D-AC18-2B411870C0E8}"/>
                      </a:ext>
                    </a:extLst>
                  </p:cNvPr>
                  <p:cNvSpPr/>
                  <p:nvPr/>
                </p:nvSpPr>
                <p:spPr>
                  <a:xfrm rot="7200000">
                    <a:off x="4170371" y="1240253"/>
                    <a:ext cx="354985" cy="728127"/>
                  </a:xfrm>
                  <a:custGeom>
                    <a:avLst/>
                    <a:gdLst>
                      <a:gd name="connsiteX0" fmla="*/ 54975 w 355439"/>
                      <a:gd name="connsiteY0" fmla="*/ 567015 h 727358"/>
                      <a:gd name="connsiteX1" fmla="*/ 54178 w 355439"/>
                      <a:gd name="connsiteY1" fmla="*/ 565542 h 727358"/>
                      <a:gd name="connsiteX2" fmla="*/ 60615 w 355439"/>
                      <a:gd name="connsiteY2" fmla="*/ 461568 h 727358"/>
                      <a:gd name="connsiteX3" fmla="*/ 94585 w 355439"/>
                      <a:gd name="connsiteY3" fmla="*/ 280794 h 727358"/>
                      <a:gd name="connsiteX4" fmla="*/ 21560 w 355439"/>
                      <a:gd name="connsiteY4" fmla="*/ 288183 h 727358"/>
                      <a:gd name="connsiteX5" fmla="*/ 0 w 355439"/>
                      <a:gd name="connsiteY5" fmla="*/ 294900 h 727358"/>
                      <a:gd name="connsiteX6" fmla="*/ 454 w 355439"/>
                      <a:gd name="connsiteY6" fmla="*/ 290385 h 727358"/>
                      <a:gd name="connsiteX7" fmla="*/ 355439 w 355439"/>
                      <a:gd name="connsiteY7" fmla="*/ 0 h 727358"/>
                      <a:gd name="connsiteX8" fmla="*/ 355439 w 355439"/>
                      <a:gd name="connsiteY8" fmla="*/ 727358 h 727358"/>
                      <a:gd name="connsiteX9" fmla="*/ 54975 w 355439"/>
                      <a:gd name="connsiteY9" fmla="*/ 567015 h 727358"/>
                      <a:gd name="connsiteX0" fmla="*/ 94585 w 355439"/>
                      <a:gd name="connsiteY0" fmla="*/ 280794 h 727358"/>
                      <a:gd name="connsiteX1" fmla="*/ 21560 w 355439"/>
                      <a:gd name="connsiteY1" fmla="*/ 288183 h 727358"/>
                      <a:gd name="connsiteX2" fmla="*/ 0 w 355439"/>
                      <a:gd name="connsiteY2" fmla="*/ 294900 h 727358"/>
                      <a:gd name="connsiteX3" fmla="*/ 454 w 355439"/>
                      <a:gd name="connsiteY3" fmla="*/ 290385 h 727358"/>
                      <a:gd name="connsiteX4" fmla="*/ 355439 w 355439"/>
                      <a:gd name="connsiteY4" fmla="*/ 0 h 727358"/>
                      <a:gd name="connsiteX5" fmla="*/ 355439 w 355439"/>
                      <a:gd name="connsiteY5" fmla="*/ 727358 h 727358"/>
                      <a:gd name="connsiteX6" fmla="*/ 54975 w 355439"/>
                      <a:gd name="connsiteY6" fmla="*/ 567015 h 727358"/>
                      <a:gd name="connsiteX7" fmla="*/ 54178 w 355439"/>
                      <a:gd name="connsiteY7" fmla="*/ 565542 h 727358"/>
                      <a:gd name="connsiteX8" fmla="*/ 60615 w 355439"/>
                      <a:gd name="connsiteY8" fmla="*/ 461568 h 727358"/>
                      <a:gd name="connsiteX9" fmla="*/ 186025 w 355439"/>
                      <a:gd name="connsiteY9" fmla="*/ 372234 h 727358"/>
                      <a:gd name="connsiteX0" fmla="*/ 94585 w 355439"/>
                      <a:gd name="connsiteY0" fmla="*/ 280794 h 727358"/>
                      <a:gd name="connsiteX1" fmla="*/ 21560 w 355439"/>
                      <a:gd name="connsiteY1" fmla="*/ 288183 h 727358"/>
                      <a:gd name="connsiteX2" fmla="*/ 0 w 355439"/>
                      <a:gd name="connsiteY2" fmla="*/ 294900 h 727358"/>
                      <a:gd name="connsiteX3" fmla="*/ 454 w 355439"/>
                      <a:gd name="connsiteY3" fmla="*/ 290385 h 727358"/>
                      <a:gd name="connsiteX4" fmla="*/ 355439 w 355439"/>
                      <a:gd name="connsiteY4" fmla="*/ 0 h 727358"/>
                      <a:gd name="connsiteX5" fmla="*/ 355439 w 355439"/>
                      <a:gd name="connsiteY5" fmla="*/ 727358 h 727358"/>
                      <a:gd name="connsiteX6" fmla="*/ 54975 w 355439"/>
                      <a:gd name="connsiteY6" fmla="*/ 567015 h 727358"/>
                      <a:gd name="connsiteX7" fmla="*/ 54178 w 355439"/>
                      <a:gd name="connsiteY7" fmla="*/ 565542 h 727358"/>
                      <a:gd name="connsiteX8" fmla="*/ 60615 w 355439"/>
                      <a:gd name="connsiteY8" fmla="*/ 461568 h 727358"/>
                      <a:gd name="connsiteX0" fmla="*/ 94585 w 355439"/>
                      <a:gd name="connsiteY0" fmla="*/ 280794 h 727358"/>
                      <a:gd name="connsiteX1" fmla="*/ 21560 w 355439"/>
                      <a:gd name="connsiteY1" fmla="*/ 288183 h 727358"/>
                      <a:gd name="connsiteX2" fmla="*/ 0 w 355439"/>
                      <a:gd name="connsiteY2" fmla="*/ 294900 h 727358"/>
                      <a:gd name="connsiteX3" fmla="*/ 454 w 355439"/>
                      <a:gd name="connsiteY3" fmla="*/ 290385 h 727358"/>
                      <a:gd name="connsiteX4" fmla="*/ 355439 w 355439"/>
                      <a:gd name="connsiteY4" fmla="*/ 0 h 727358"/>
                      <a:gd name="connsiteX5" fmla="*/ 355439 w 355439"/>
                      <a:gd name="connsiteY5" fmla="*/ 727358 h 727358"/>
                      <a:gd name="connsiteX6" fmla="*/ 54975 w 355439"/>
                      <a:gd name="connsiteY6" fmla="*/ 567015 h 727358"/>
                      <a:gd name="connsiteX7" fmla="*/ 54178 w 355439"/>
                      <a:gd name="connsiteY7" fmla="*/ 565542 h 727358"/>
                      <a:gd name="connsiteX0" fmla="*/ 21560 w 355439"/>
                      <a:gd name="connsiteY0" fmla="*/ 288183 h 727358"/>
                      <a:gd name="connsiteX1" fmla="*/ 0 w 355439"/>
                      <a:gd name="connsiteY1" fmla="*/ 294900 h 727358"/>
                      <a:gd name="connsiteX2" fmla="*/ 454 w 355439"/>
                      <a:gd name="connsiteY2" fmla="*/ 290385 h 727358"/>
                      <a:gd name="connsiteX3" fmla="*/ 355439 w 355439"/>
                      <a:gd name="connsiteY3" fmla="*/ 0 h 727358"/>
                      <a:gd name="connsiteX4" fmla="*/ 355439 w 355439"/>
                      <a:gd name="connsiteY4" fmla="*/ 727358 h 727358"/>
                      <a:gd name="connsiteX5" fmla="*/ 54975 w 355439"/>
                      <a:gd name="connsiteY5" fmla="*/ 567015 h 727358"/>
                      <a:gd name="connsiteX6" fmla="*/ 54178 w 355439"/>
                      <a:gd name="connsiteY6" fmla="*/ 565542 h 727358"/>
                      <a:gd name="connsiteX0" fmla="*/ 0 w 355439"/>
                      <a:gd name="connsiteY0" fmla="*/ 294900 h 727358"/>
                      <a:gd name="connsiteX1" fmla="*/ 454 w 355439"/>
                      <a:gd name="connsiteY1" fmla="*/ 290385 h 727358"/>
                      <a:gd name="connsiteX2" fmla="*/ 355439 w 355439"/>
                      <a:gd name="connsiteY2" fmla="*/ 0 h 727358"/>
                      <a:gd name="connsiteX3" fmla="*/ 355439 w 355439"/>
                      <a:gd name="connsiteY3" fmla="*/ 727358 h 727358"/>
                      <a:gd name="connsiteX4" fmla="*/ 54975 w 355439"/>
                      <a:gd name="connsiteY4" fmla="*/ 567015 h 727358"/>
                      <a:gd name="connsiteX5" fmla="*/ 54178 w 355439"/>
                      <a:gd name="connsiteY5" fmla="*/ 565542 h 727358"/>
                      <a:gd name="connsiteX0" fmla="*/ 0 w 355439"/>
                      <a:gd name="connsiteY0" fmla="*/ 294900 h 727358"/>
                      <a:gd name="connsiteX1" fmla="*/ 454 w 355439"/>
                      <a:gd name="connsiteY1" fmla="*/ 290385 h 727358"/>
                      <a:gd name="connsiteX2" fmla="*/ 355439 w 355439"/>
                      <a:gd name="connsiteY2" fmla="*/ 0 h 727358"/>
                      <a:gd name="connsiteX3" fmla="*/ 355439 w 355439"/>
                      <a:gd name="connsiteY3" fmla="*/ 727358 h 727358"/>
                      <a:gd name="connsiteX4" fmla="*/ 54975 w 355439"/>
                      <a:gd name="connsiteY4" fmla="*/ 567015 h 727358"/>
                      <a:gd name="connsiteX5" fmla="*/ 54178 w 355439"/>
                      <a:gd name="connsiteY5" fmla="*/ 565542 h 727358"/>
                      <a:gd name="connsiteX0" fmla="*/ 0 w 354985"/>
                      <a:gd name="connsiteY0" fmla="*/ 290385 h 727358"/>
                      <a:gd name="connsiteX1" fmla="*/ 354985 w 354985"/>
                      <a:gd name="connsiteY1" fmla="*/ 0 h 727358"/>
                      <a:gd name="connsiteX2" fmla="*/ 354985 w 354985"/>
                      <a:gd name="connsiteY2" fmla="*/ 727358 h 727358"/>
                      <a:gd name="connsiteX3" fmla="*/ 54521 w 354985"/>
                      <a:gd name="connsiteY3" fmla="*/ 567015 h 727358"/>
                      <a:gd name="connsiteX4" fmla="*/ 53724 w 354985"/>
                      <a:gd name="connsiteY4" fmla="*/ 565542 h 727358"/>
                      <a:gd name="connsiteX0" fmla="*/ 0 w 354985"/>
                      <a:gd name="connsiteY0" fmla="*/ 290385 h 771459"/>
                      <a:gd name="connsiteX1" fmla="*/ 354985 w 354985"/>
                      <a:gd name="connsiteY1" fmla="*/ 0 h 771459"/>
                      <a:gd name="connsiteX2" fmla="*/ 354985 w 354985"/>
                      <a:gd name="connsiteY2" fmla="*/ 727358 h 771459"/>
                      <a:gd name="connsiteX3" fmla="*/ 158328 w 354985"/>
                      <a:gd name="connsiteY3" fmla="*/ 677242 h 771459"/>
                      <a:gd name="connsiteX4" fmla="*/ 54521 w 354985"/>
                      <a:gd name="connsiteY4" fmla="*/ 567015 h 771459"/>
                      <a:gd name="connsiteX5" fmla="*/ 53724 w 354985"/>
                      <a:gd name="connsiteY5" fmla="*/ 565542 h 771459"/>
                      <a:gd name="connsiteX0" fmla="*/ 0 w 354985"/>
                      <a:gd name="connsiteY0" fmla="*/ 290385 h 771459"/>
                      <a:gd name="connsiteX1" fmla="*/ 354985 w 354985"/>
                      <a:gd name="connsiteY1" fmla="*/ 0 h 771459"/>
                      <a:gd name="connsiteX2" fmla="*/ 354985 w 354985"/>
                      <a:gd name="connsiteY2" fmla="*/ 727358 h 771459"/>
                      <a:gd name="connsiteX3" fmla="*/ 158328 w 354985"/>
                      <a:gd name="connsiteY3" fmla="*/ 677242 h 771459"/>
                      <a:gd name="connsiteX4" fmla="*/ 54521 w 354985"/>
                      <a:gd name="connsiteY4" fmla="*/ 567015 h 771459"/>
                      <a:gd name="connsiteX0" fmla="*/ 0 w 354985"/>
                      <a:gd name="connsiteY0" fmla="*/ 290385 h 771459"/>
                      <a:gd name="connsiteX1" fmla="*/ 354985 w 354985"/>
                      <a:gd name="connsiteY1" fmla="*/ 0 h 771459"/>
                      <a:gd name="connsiteX2" fmla="*/ 354985 w 354985"/>
                      <a:gd name="connsiteY2" fmla="*/ 727358 h 771459"/>
                      <a:gd name="connsiteX3" fmla="*/ 158328 w 354985"/>
                      <a:gd name="connsiteY3" fmla="*/ 677242 h 771459"/>
                      <a:gd name="connsiteX0" fmla="*/ 0 w 354985"/>
                      <a:gd name="connsiteY0" fmla="*/ 290385 h 727358"/>
                      <a:gd name="connsiteX1" fmla="*/ 354985 w 354985"/>
                      <a:gd name="connsiteY1" fmla="*/ 0 h 727358"/>
                      <a:gd name="connsiteX2" fmla="*/ 354985 w 354985"/>
                      <a:gd name="connsiteY2" fmla="*/ 727358 h 727358"/>
                      <a:gd name="connsiteX3" fmla="*/ 158328 w 354985"/>
                      <a:gd name="connsiteY3" fmla="*/ 677242 h 727358"/>
                      <a:gd name="connsiteX0" fmla="*/ 0 w 354985"/>
                      <a:gd name="connsiteY0" fmla="*/ 290385 h 727358"/>
                      <a:gd name="connsiteX1" fmla="*/ 354985 w 354985"/>
                      <a:gd name="connsiteY1" fmla="*/ 0 h 727358"/>
                      <a:gd name="connsiteX2" fmla="*/ 354985 w 354985"/>
                      <a:gd name="connsiteY2" fmla="*/ 727358 h 727358"/>
                      <a:gd name="connsiteX3" fmla="*/ 158328 w 354985"/>
                      <a:gd name="connsiteY3" fmla="*/ 677242 h 727358"/>
                      <a:gd name="connsiteX0" fmla="*/ 0 w 354985"/>
                      <a:gd name="connsiteY0" fmla="*/ 290385 h 727358"/>
                      <a:gd name="connsiteX1" fmla="*/ 354985 w 354985"/>
                      <a:gd name="connsiteY1" fmla="*/ 0 h 727358"/>
                      <a:gd name="connsiteX2" fmla="*/ 354985 w 354985"/>
                      <a:gd name="connsiteY2" fmla="*/ 727358 h 727358"/>
                      <a:gd name="connsiteX3" fmla="*/ 165387 w 354985"/>
                      <a:gd name="connsiteY3" fmla="*/ 670417 h 727358"/>
                      <a:gd name="connsiteX0" fmla="*/ 0 w 354985"/>
                      <a:gd name="connsiteY0" fmla="*/ 290385 h 727358"/>
                      <a:gd name="connsiteX1" fmla="*/ 354985 w 354985"/>
                      <a:gd name="connsiteY1" fmla="*/ 0 h 727358"/>
                      <a:gd name="connsiteX2" fmla="*/ 354985 w 354985"/>
                      <a:gd name="connsiteY2" fmla="*/ 727358 h 727358"/>
                      <a:gd name="connsiteX3" fmla="*/ 183799 w 354985"/>
                      <a:gd name="connsiteY3" fmla="*/ 692782 h 727358"/>
                      <a:gd name="connsiteX0" fmla="*/ 0 w 354985"/>
                      <a:gd name="connsiteY0" fmla="*/ 290385 h 727358"/>
                      <a:gd name="connsiteX1" fmla="*/ 354985 w 354985"/>
                      <a:gd name="connsiteY1" fmla="*/ 0 h 727358"/>
                      <a:gd name="connsiteX2" fmla="*/ 354985 w 354985"/>
                      <a:gd name="connsiteY2" fmla="*/ 727358 h 727358"/>
                      <a:gd name="connsiteX3" fmla="*/ 183799 w 354985"/>
                      <a:gd name="connsiteY3" fmla="*/ 692782 h 727358"/>
                      <a:gd name="connsiteX0" fmla="*/ 0 w 354985"/>
                      <a:gd name="connsiteY0" fmla="*/ 290385 h 727982"/>
                      <a:gd name="connsiteX1" fmla="*/ 354985 w 354985"/>
                      <a:gd name="connsiteY1" fmla="*/ 0 h 727982"/>
                      <a:gd name="connsiteX2" fmla="*/ 354985 w 354985"/>
                      <a:gd name="connsiteY2" fmla="*/ 727358 h 727982"/>
                      <a:gd name="connsiteX3" fmla="*/ 183799 w 354985"/>
                      <a:gd name="connsiteY3" fmla="*/ 692782 h 727982"/>
                      <a:gd name="connsiteX0" fmla="*/ 0 w 354985"/>
                      <a:gd name="connsiteY0" fmla="*/ 290385 h 727358"/>
                      <a:gd name="connsiteX1" fmla="*/ 354985 w 354985"/>
                      <a:gd name="connsiteY1" fmla="*/ 0 h 727358"/>
                      <a:gd name="connsiteX2" fmla="*/ 354985 w 354985"/>
                      <a:gd name="connsiteY2" fmla="*/ 727358 h 727358"/>
                      <a:gd name="connsiteX3" fmla="*/ 183799 w 354985"/>
                      <a:gd name="connsiteY3" fmla="*/ 692782 h 727358"/>
                      <a:gd name="connsiteX0" fmla="*/ 0 w 354985"/>
                      <a:gd name="connsiteY0" fmla="*/ 290385 h 728691"/>
                      <a:gd name="connsiteX1" fmla="*/ 354985 w 354985"/>
                      <a:gd name="connsiteY1" fmla="*/ 0 h 728691"/>
                      <a:gd name="connsiteX2" fmla="*/ 354985 w 354985"/>
                      <a:gd name="connsiteY2" fmla="*/ 727358 h 728691"/>
                      <a:gd name="connsiteX3" fmla="*/ 183799 w 354985"/>
                      <a:gd name="connsiteY3" fmla="*/ 692782 h 728691"/>
                      <a:gd name="connsiteX0" fmla="*/ 0 w 354985"/>
                      <a:gd name="connsiteY0" fmla="*/ 290385 h 728127"/>
                      <a:gd name="connsiteX1" fmla="*/ 354985 w 354985"/>
                      <a:gd name="connsiteY1" fmla="*/ 0 h 728127"/>
                      <a:gd name="connsiteX2" fmla="*/ 354985 w 354985"/>
                      <a:gd name="connsiteY2" fmla="*/ 727358 h 728127"/>
                      <a:gd name="connsiteX3" fmla="*/ 183799 w 354985"/>
                      <a:gd name="connsiteY3" fmla="*/ 692782 h 7281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54985" h="728127">
                        <a:moveTo>
                          <a:pt x="0" y="290385"/>
                        </a:moveTo>
                        <a:cubicBezTo>
                          <a:pt x="33787" y="124663"/>
                          <a:pt x="179881" y="0"/>
                          <a:pt x="354985" y="0"/>
                        </a:cubicBezTo>
                        <a:cubicBezTo>
                          <a:pt x="294594" y="238664"/>
                          <a:pt x="294593" y="488694"/>
                          <a:pt x="354985" y="727358"/>
                        </a:cubicBezTo>
                        <a:cubicBezTo>
                          <a:pt x="323206" y="732418"/>
                          <a:pt x="223799" y="711576"/>
                          <a:pt x="183799" y="692782"/>
                        </a:cubicBezTo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19" name="月 518">
                    <a:extLst>
                      <a:ext uri="{FF2B5EF4-FFF2-40B4-BE49-F238E27FC236}">
                        <a16:creationId xmlns:a16="http://schemas.microsoft.com/office/drawing/2014/main" id="{D1BDFA92-0116-4036-8CA1-C17D3091D0E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067636" y="1568064"/>
                    <a:ext cx="59509" cy="182672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20" name="四角形: 上の 2 つの角を丸める 519">
                    <a:extLst>
                      <a:ext uri="{FF2B5EF4-FFF2-40B4-BE49-F238E27FC236}">
                        <a16:creationId xmlns:a16="http://schemas.microsoft.com/office/drawing/2014/main" id="{8AEFCFFD-1580-496C-87A2-70402132BB73}"/>
                      </a:ext>
                    </a:extLst>
                  </p:cNvPr>
                  <p:cNvSpPr/>
                  <p:nvPr/>
                </p:nvSpPr>
                <p:spPr>
                  <a:xfrm>
                    <a:off x="4270048" y="2629771"/>
                    <a:ext cx="181463" cy="900900"/>
                  </a:xfrm>
                  <a:prstGeom prst="round2SameRect">
                    <a:avLst>
                      <a:gd name="adj1" fmla="val 40288"/>
                      <a:gd name="adj2" fmla="val 0"/>
                    </a:avLst>
                  </a:prstGeom>
                  <a:solidFill>
                    <a:srgbClr val="000000">
                      <a:alpha val="3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1" name="フリーフォーム: 図形 520">
                    <a:extLst>
                      <a:ext uri="{FF2B5EF4-FFF2-40B4-BE49-F238E27FC236}">
                        <a16:creationId xmlns:a16="http://schemas.microsoft.com/office/drawing/2014/main" id="{C36BCEA3-5806-479E-A9A0-CEBDEB0B7DF0}"/>
                      </a:ext>
                    </a:extLst>
                  </p:cNvPr>
                  <p:cNvSpPr/>
                  <p:nvPr/>
                </p:nvSpPr>
                <p:spPr>
                  <a:xfrm flipH="1">
                    <a:off x="4300244" y="2584534"/>
                    <a:ext cx="328822" cy="947738"/>
                  </a:xfrm>
                  <a:custGeom>
                    <a:avLst/>
                    <a:gdLst>
                      <a:gd name="connsiteX0" fmla="*/ 42070 w 328822"/>
                      <a:gd name="connsiteY0" fmla="*/ 0 h 947738"/>
                      <a:gd name="connsiteX1" fmla="*/ 286752 w 328822"/>
                      <a:gd name="connsiteY1" fmla="*/ 0 h 947738"/>
                      <a:gd name="connsiteX2" fmla="*/ 315902 w 328822"/>
                      <a:gd name="connsiteY2" fmla="*/ 43235 h 947738"/>
                      <a:gd name="connsiteX3" fmla="*/ 328822 w 328822"/>
                      <a:gd name="connsiteY3" fmla="*/ 107231 h 947738"/>
                      <a:gd name="connsiteX4" fmla="*/ 328822 w 328822"/>
                      <a:gd name="connsiteY4" fmla="*/ 947738 h 947738"/>
                      <a:gd name="connsiteX5" fmla="*/ 0 w 328822"/>
                      <a:gd name="connsiteY5" fmla="*/ 947738 h 947738"/>
                      <a:gd name="connsiteX6" fmla="*/ 0 w 328822"/>
                      <a:gd name="connsiteY6" fmla="*/ 107231 h 947738"/>
                      <a:gd name="connsiteX7" fmla="*/ 12920 w 328822"/>
                      <a:gd name="connsiteY7" fmla="*/ 43235 h 947738"/>
                      <a:gd name="connsiteX0" fmla="*/ 315902 w 407342"/>
                      <a:gd name="connsiteY0" fmla="*/ 43235 h 947738"/>
                      <a:gd name="connsiteX1" fmla="*/ 328822 w 407342"/>
                      <a:gd name="connsiteY1" fmla="*/ 107231 h 947738"/>
                      <a:gd name="connsiteX2" fmla="*/ 328822 w 407342"/>
                      <a:gd name="connsiteY2" fmla="*/ 947738 h 947738"/>
                      <a:gd name="connsiteX3" fmla="*/ 0 w 407342"/>
                      <a:gd name="connsiteY3" fmla="*/ 947738 h 947738"/>
                      <a:gd name="connsiteX4" fmla="*/ 0 w 407342"/>
                      <a:gd name="connsiteY4" fmla="*/ 107231 h 947738"/>
                      <a:gd name="connsiteX5" fmla="*/ 12920 w 407342"/>
                      <a:gd name="connsiteY5" fmla="*/ 43235 h 947738"/>
                      <a:gd name="connsiteX6" fmla="*/ 42070 w 407342"/>
                      <a:gd name="connsiteY6" fmla="*/ 0 h 947738"/>
                      <a:gd name="connsiteX7" fmla="*/ 286752 w 407342"/>
                      <a:gd name="connsiteY7" fmla="*/ 0 h 947738"/>
                      <a:gd name="connsiteX8" fmla="*/ 407342 w 407342"/>
                      <a:gd name="connsiteY8" fmla="*/ 134675 h 947738"/>
                      <a:gd name="connsiteX0" fmla="*/ 315902 w 328822"/>
                      <a:gd name="connsiteY0" fmla="*/ 43235 h 947738"/>
                      <a:gd name="connsiteX1" fmla="*/ 328822 w 328822"/>
                      <a:gd name="connsiteY1" fmla="*/ 107231 h 947738"/>
                      <a:gd name="connsiteX2" fmla="*/ 328822 w 328822"/>
                      <a:gd name="connsiteY2" fmla="*/ 947738 h 947738"/>
                      <a:gd name="connsiteX3" fmla="*/ 0 w 328822"/>
                      <a:gd name="connsiteY3" fmla="*/ 947738 h 947738"/>
                      <a:gd name="connsiteX4" fmla="*/ 0 w 328822"/>
                      <a:gd name="connsiteY4" fmla="*/ 107231 h 947738"/>
                      <a:gd name="connsiteX5" fmla="*/ 12920 w 328822"/>
                      <a:gd name="connsiteY5" fmla="*/ 43235 h 947738"/>
                      <a:gd name="connsiteX6" fmla="*/ 42070 w 328822"/>
                      <a:gd name="connsiteY6" fmla="*/ 0 h 947738"/>
                      <a:gd name="connsiteX7" fmla="*/ 286752 w 328822"/>
                      <a:gd name="connsiteY7" fmla="*/ 0 h 947738"/>
                      <a:gd name="connsiteX0" fmla="*/ 315902 w 328822"/>
                      <a:gd name="connsiteY0" fmla="*/ 43235 h 947738"/>
                      <a:gd name="connsiteX1" fmla="*/ 328822 w 328822"/>
                      <a:gd name="connsiteY1" fmla="*/ 107231 h 947738"/>
                      <a:gd name="connsiteX2" fmla="*/ 328822 w 328822"/>
                      <a:gd name="connsiteY2" fmla="*/ 947738 h 947738"/>
                      <a:gd name="connsiteX3" fmla="*/ 0 w 328822"/>
                      <a:gd name="connsiteY3" fmla="*/ 947738 h 947738"/>
                      <a:gd name="connsiteX4" fmla="*/ 0 w 328822"/>
                      <a:gd name="connsiteY4" fmla="*/ 107231 h 947738"/>
                      <a:gd name="connsiteX5" fmla="*/ 12920 w 328822"/>
                      <a:gd name="connsiteY5" fmla="*/ 43235 h 947738"/>
                      <a:gd name="connsiteX6" fmla="*/ 42070 w 328822"/>
                      <a:gd name="connsiteY6" fmla="*/ 0 h 947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28822" h="947738">
                        <a:moveTo>
                          <a:pt x="315902" y="43235"/>
                        </a:moveTo>
                        <a:cubicBezTo>
                          <a:pt x="324222" y="62905"/>
                          <a:pt x="328822" y="84531"/>
                          <a:pt x="328822" y="107231"/>
                        </a:cubicBezTo>
                        <a:lnTo>
                          <a:pt x="328822" y="947738"/>
                        </a:lnTo>
                        <a:lnTo>
                          <a:pt x="0" y="947738"/>
                        </a:lnTo>
                        <a:lnTo>
                          <a:pt x="0" y="107231"/>
                        </a:lnTo>
                        <a:cubicBezTo>
                          <a:pt x="0" y="84531"/>
                          <a:pt x="4601" y="62905"/>
                          <a:pt x="12920" y="43235"/>
                        </a:cubicBezTo>
                        <a:lnTo>
                          <a:pt x="42070" y="0"/>
                        </a:lnTo>
                      </a:path>
                    </a:pathLst>
                  </a:custGeom>
                  <a:solidFill>
                    <a:schemeClr val="accent6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10" name="フリーフォーム: 図形 509">
                  <a:extLst>
                    <a:ext uri="{FF2B5EF4-FFF2-40B4-BE49-F238E27FC236}">
                      <a16:creationId xmlns:a16="http://schemas.microsoft.com/office/drawing/2014/main" id="{5B7BF11C-9793-4C9F-BEDB-70A74D5CE244}"/>
                    </a:ext>
                  </a:extLst>
                </p:cNvPr>
                <p:cNvSpPr/>
                <p:nvPr/>
              </p:nvSpPr>
              <p:spPr>
                <a:xfrm rot="2700000" flipH="1">
                  <a:off x="4614524" y="1744655"/>
                  <a:ext cx="138368" cy="184756"/>
                </a:xfrm>
                <a:custGeom>
                  <a:avLst/>
                  <a:gdLst>
                    <a:gd name="connsiteX0" fmla="*/ 75436 w 138368"/>
                    <a:gd name="connsiteY0" fmla="*/ 0 h 184756"/>
                    <a:gd name="connsiteX1" fmla="*/ 86430 w 138368"/>
                    <a:gd name="connsiteY1" fmla="*/ 48402 h 184756"/>
                    <a:gd name="connsiteX2" fmla="*/ 101884 w 138368"/>
                    <a:gd name="connsiteY2" fmla="*/ 46960 h 184756"/>
                    <a:gd name="connsiteX3" fmla="*/ 126330 w 138368"/>
                    <a:gd name="connsiteY3" fmla="*/ 58433 h 184756"/>
                    <a:gd name="connsiteX4" fmla="*/ 118437 w 138368"/>
                    <a:gd name="connsiteY4" fmla="*/ 151353 h 184756"/>
                    <a:gd name="connsiteX5" fmla="*/ 91809 w 138368"/>
                    <a:gd name="connsiteY5" fmla="*/ 184756 h 184756"/>
                    <a:gd name="connsiteX6" fmla="*/ 103658 w 138368"/>
                    <a:gd name="connsiteY6" fmla="*/ 153023 h 184756"/>
                    <a:gd name="connsiteX7" fmla="*/ 89711 w 138368"/>
                    <a:gd name="connsiteY7" fmla="*/ 95053 h 184756"/>
                    <a:gd name="connsiteX8" fmla="*/ 31741 w 138368"/>
                    <a:gd name="connsiteY8" fmla="*/ 81106 h 184756"/>
                    <a:gd name="connsiteX9" fmla="*/ 0 w 138368"/>
                    <a:gd name="connsiteY9" fmla="*/ 92958 h 184756"/>
                    <a:gd name="connsiteX10" fmla="*/ 25917 w 138368"/>
                    <a:gd name="connsiteY10" fmla="*/ 72299 h 184756"/>
                    <a:gd name="connsiteX11" fmla="*/ 39323 w 138368"/>
                    <a:gd name="connsiteY11" fmla="*/ 13279 h 184756"/>
                    <a:gd name="connsiteX12" fmla="*/ 49698 w 138368"/>
                    <a:gd name="connsiteY12" fmla="*/ 58955 h 184756"/>
                    <a:gd name="connsiteX13" fmla="*/ 63459 w 138368"/>
                    <a:gd name="connsiteY13" fmla="*/ 52729 h 1847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8368" h="184756">
                      <a:moveTo>
                        <a:pt x="75436" y="0"/>
                      </a:moveTo>
                      <a:lnTo>
                        <a:pt x="86430" y="48402"/>
                      </a:lnTo>
                      <a:lnTo>
                        <a:pt x="101884" y="46960"/>
                      </a:lnTo>
                      <a:cubicBezTo>
                        <a:pt x="111581" y="48303"/>
                        <a:pt x="119959" y="52063"/>
                        <a:pt x="126330" y="58433"/>
                      </a:cubicBezTo>
                      <a:cubicBezTo>
                        <a:pt x="145442" y="77545"/>
                        <a:pt x="141054" y="114727"/>
                        <a:pt x="118437" y="151353"/>
                      </a:cubicBezTo>
                      <a:lnTo>
                        <a:pt x="91809" y="184756"/>
                      </a:lnTo>
                      <a:lnTo>
                        <a:pt x="103658" y="153023"/>
                      </a:lnTo>
                      <a:cubicBezTo>
                        <a:pt x="108055" y="130221"/>
                        <a:pt x="103754" y="109096"/>
                        <a:pt x="89711" y="95053"/>
                      </a:cubicBezTo>
                      <a:cubicBezTo>
                        <a:pt x="75668" y="81010"/>
                        <a:pt x="54544" y="76709"/>
                        <a:pt x="31741" y="81106"/>
                      </a:cubicBezTo>
                      <a:lnTo>
                        <a:pt x="0" y="92958"/>
                      </a:lnTo>
                      <a:lnTo>
                        <a:pt x="25917" y="72299"/>
                      </a:lnTo>
                      <a:lnTo>
                        <a:pt x="39323" y="13279"/>
                      </a:lnTo>
                      <a:lnTo>
                        <a:pt x="49698" y="58955"/>
                      </a:lnTo>
                      <a:lnTo>
                        <a:pt x="63459" y="52729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24" name="グループ化 523">
                <a:extLst>
                  <a:ext uri="{FF2B5EF4-FFF2-40B4-BE49-F238E27FC236}">
                    <a16:creationId xmlns:a16="http://schemas.microsoft.com/office/drawing/2014/main" id="{5CA98FC6-AE20-4CC3-AE54-7D53C2D9280A}"/>
                  </a:ext>
                </a:extLst>
              </p:cNvPr>
              <p:cNvGrpSpPr/>
              <p:nvPr/>
            </p:nvGrpSpPr>
            <p:grpSpPr>
              <a:xfrm>
                <a:off x="5574501" y="952075"/>
                <a:ext cx="1846382" cy="2580197"/>
                <a:chOff x="6795735" y="1143771"/>
                <a:chExt cx="1709205" cy="2388501"/>
              </a:xfrm>
            </p:grpSpPr>
            <p:sp>
              <p:nvSpPr>
                <p:cNvPr id="525" name="フリーフォーム: 図形 524">
                  <a:extLst>
                    <a:ext uri="{FF2B5EF4-FFF2-40B4-BE49-F238E27FC236}">
                      <a16:creationId xmlns:a16="http://schemas.microsoft.com/office/drawing/2014/main" id="{F067642A-290F-432C-8463-BAE54B8389F3}"/>
                    </a:ext>
                  </a:extLst>
                </p:cNvPr>
                <p:cNvSpPr/>
                <p:nvPr/>
              </p:nvSpPr>
              <p:spPr>
                <a:xfrm>
                  <a:off x="7633613" y="1276350"/>
                  <a:ext cx="871327" cy="1533787"/>
                </a:xfrm>
                <a:custGeom>
                  <a:avLst/>
                  <a:gdLst>
                    <a:gd name="connsiteX0" fmla="*/ 336094 w 883916"/>
                    <a:gd name="connsiteY0" fmla="*/ 0 h 1565177"/>
                    <a:gd name="connsiteX1" fmla="*/ 883916 w 883916"/>
                    <a:gd name="connsiteY1" fmla="*/ 581775 h 1565177"/>
                    <a:gd name="connsiteX2" fmla="*/ 790357 w 883916"/>
                    <a:gd name="connsiteY2" fmla="*/ 907051 h 1565177"/>
                    <a:gd name="connsiteX3" fmla="*/ 783837 w 883916"/>
                    <a:gd name="connsiteY3" fmla="*/ 915443 h 1565177"/>
                    <a:gd name="connsiteX4" fmla="*/ 786615 w 883916"/>
                    <a:gd name="connsiteY4" fmla="*/ 953248 h 1565177"/>
                    <a:gd name="connsiteX5" fmla="*/ 425977 w 883916"/>
                    <a:gd name="connsiteY5" fmla="*/ 1560194 h 1565177"/>
                    <a:gd name="connsiteX6" fmla="*/ 389941 w 883916"/>
                    <a:gd name="connsiteY6" fmla="*/ 1565177 h 1565177"/>
                    <a:gd name="connsiteX7" fmla="*/ 389941 w 883916"/>
                    <a:gd name="connsiteY7" fmla="*/ 715046 h 1565177"/>
                    <a:gd name="connsiteX8" fmla="*/ 406873 w 883916"/>
                    <a:gd name="connsiteY8" fmla="*/ 714661 h 1565177"/>
                    <a:gd name="connsiteX9" fmla="*/ 432415 w 883916"/>
                    <a:gd name="connsiteY9" fmla="*/ 701426 h 1565177"/>
                    <a:gd name="connsiteX10" fmla="*/ 418387 w 883916"/>
                    <a:gd name="connsiteY10" fmla="*/ 548264 h 1565177"/>
                    <a:gd name="connsiteX11" fmla="*/ 389941 w 883916"/>
                    <a:gd name="connsiteY11" fmla="*/ 496370 h 1565177"/>
                    <a:gd name="connsiteX12" fmla="*/ 389941 w 883916"/>
                    <a:gd name="connsiteY12" fmla="*/ 476933 h 1565177"/>
                    <a:gd name="connsiteX13" fmla="*/ 267133 w 883916"/>
                    <a:gd name="connsiteY13" fmla="*/ 291658 h 1565177"/>
                    <a:gd name="connsiteX14" fmla="*/ 208912 w 883916"/>
                    <a:gd name="connsiteY14" fmla="*/ 279904 h 1565177"/>
                    <a:gd name="connsiteX15" fmla="*/ 127380 w 883916"/>
                    <a:gd name="connsiteY15" fmla="*/ 206553 h 1565177"/>
                    <a:gd name="connsiteX16" fmla="*/ 15906 w 883916"/>
                    <a:gd name="connsiteY16" fmla="*/ 133802 h 1565177"/>
                    <a:gd name="connsiteX17" fmla="*/ 0 w 883916"/>
                    <a:gd name="connsiteY17" fmla="*/ 126797 h 1565177"/>
                    <a:gd name="connsiteX18" fmla="*/ 74970 w 883916"/>
                    <a:gd name="connsiteY18" fmla="*/ 70217 h 1565177"/>
                    <a:gd name="connsiteX19" fmla="*/ 336094 w 883916"/>
                    <a:gd name="connsiteY19" fmla="*/ 0 h 15651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883916" h="1565177">
                      <a:moveTo>
                        <a:pt x="336094" y="0"/>
                      </a:moveTo>
                      <a:cubicBezTo>
                        <a:pt x="638648" y="0"/>
                        <a:pt x="883916" y="260470"/>
                        <a:pt x="883916" y="581775"/>
                      </a:cubicBezTo>
                      <a:cubicBezTo>
                        <a:pt x="883916" y="702265"/>
                        <a:pt x="849425" y="814199"/>
                        <a:pt x="790357" y="907051"/>
                      </a:cubicBezTo>
                      <a:lnTo>
                        <a:pt x="783837" y="915443"/>
                      </a:lnTo>
                      <a:lnTo>
                        <a:pt x="786615" y="953248"/>
                      </a:lnTo>
                      <a:cubicBezTo>
                        <a:pt x="786615" y="1252637"/>
                        <a:pt x="631793" y="1502425"/>
                        <a:pt x="425977" y="1560194"/>
                      </a:cubicBezTo>
                      <a:lnTo>
                        <a:pt x="389941" y="1565177"/>
                      </a:lnTo>
                      <a:lnTo>
                        <a:pt x="389941" y="715046"/>
                      </a:lnTo>
                      <a:lnTo>
                        <a:pt x="406873" y="714661"/>
                      </a:lnTo>
                      <a:cubicBezTo>
                        <a:pt x="417047" y="712366"/>
                        <a:pt x="425646" y="707999"/>
                        <a:pt x="432415" y="701426"/>
                      </a:cubicBezTo>
                      <a:cubicBezTo>
                        <a:pt x="459489" y="675135"/>
                        <a:pt x="452146" y="618529"/>
                        <a:pt x="418387" y="548264"/>
                      </a:cubicBezTo>
                      <a:lnTo>
                        <a:pt x="389941" y="496370"/>
                      </a:lnTo>
                      <a:lnTo>
                        <a:pt x="389941" y="476933"/>
                      </a:lnTo>
                      <a:cubicBezTo>
                        <a:pt x="389941" y="393644"/>
                        <a:pt x="339302" y="322183"/>
                        <a:pt x="267133" y="291658"/>
                      </a:cubicBezTo>
                      <a:lnTo>
                        <a:pt x="208912" y="279904"/>
                      </a:lnTo>
                      <a:lnTo>
                        <a:pt x="127380" y="206553"/>
                      </a:lnTo>
                      <a:cubicBezTo>
                        <a:pt x="88370" y="176309"/>
                        <a:pt x="50529" y="151705"/>
                        <a:pt x="15906" y="133802"/>
                      </a:cubicBezTo>
                      <a:lnTo>
                        <a:pt x="0" y="126797"/>
                      </a:lnTo>
                      <a:lnTo>
                        <a:pt x="74970" y="70217"/>
                      </a:lnTo>
                      <a:cubicBezTo>
                        <a:pt x="152593" y="25437"/>
                        <a:pt x="241546" y="0"/>
                        <a:pt x="33609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26" name="フリーフォーム: 図形 525">
                  <a:extLst>
                    <a:ext uri="{FF2B5EF4-FFF2-40B4-BE49-F238E27FC236}">
                      <a16:creationId xmlns:a16="http://schemas.microsoft.com/office/drawing/2014/main" id="{E2E6F40E-5757-4609-BC3C-3E1A8DE19E2C}"/>
                    </a:ext>
                  </a:extLst>
                </p:cNvPr>
                <p:cNvSpPr/>
                <p:nvPr/>
              </p:nvSpPr>
              <p:spPr>
                <a:xfrm>
                  <a:off x="7870200" y="2142208"/>
                  <a:ext cx="248020" cy="361687"/>
                </a:xfrm>
                <a:custGeom>
                  <a:avLst/>
                  <a:gdLst>
                    <a:gd name="connsiteX0" fmla="*/ 22650 w 248020"/>
                    <a:gd name="connsiteY0" fmla="*/ 0 h 258102"/>
                    <a:gd name="connsiteX1" fmla="*/ 225369 w 248020"/>
                    <a:gd name="connsiteY1" fmla="*/ 0 h 258102"/>
                    <a:gd name="connsiteX2" fmla="*/ 248020 w 248020"/>
                    <a:gd name="connsiteY2" fmla="*/ 258102 h 258102"/>
                    <a:gd name="connsiteX3" fmla="*/ 0 w 248020"/>
                    <a:gd name="connsiteY3" fmla="*/ 258102 h 258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020" h="258102">
                      <a:moveTo>
                        <a:pt x="22650" y="0"/>
                      </a:moveTo>
                      <a:lnTo>
                        <a:pt x="225369" y="0"/>
                      </a:lnTo>
                      <a:lnTo>
                        <a:pt x="248020" y="258102"/>
                      </a:lnTo>
                      <a:lnTo>
                        <a:pt x="0" y="25810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7" name="フリーフォーム: 図形 526">
                  <a:extLst>
                    <a:ext uri="{FF2B5EF4-FFF2-40B4-BE49-F238E27FC236}">
                      <a16:creationId xmlns:a16="http://schemas.microsoft.com/office/drawing/2014/main" id="{5A65E657-403A-421E-9D9D-A4DAD66D94F6}"/>
                    </a:ext>
                  </a:extLst>
                </p:cNvPr>
                <p:cNvSpPr/>
                <p:nvPr/>
              </p:nvSpPr>
              <p:spPr>
                <a:xfrm>
                  <a:off x="7884487" y="2168910"/>
                  <a:ext cx="135732" cy="223973"/>
                </a:xfrm>
                <a:custGeom>
                  <a:avLst/>
                  <a:gdLst>
                    <a:gd name="connsiteX0" fmla="*/ 152408 w 161003"/>
                    <a:gd name="connsiteY0" fmla="*/ 0 h 223973"/>
                    <a:gd name="connsiteX1" fmla="*/ 9452 w 161003"/>
                    <a:gd name="connsiteY1" fmla="*/ 219737 h 223973"/>
                    <a:gd name="connsiteX2" fmla="*/ 0 w 161003"/>
                    <a:gd name="connsiteY2" fmla="*/ 223973 h 223973"/>
                    <a:gd name="connsiteX3" fmla="*/ 4657 w 161003"/>
                    <a:gd name="connsiteY3" fmla="*/ 149621 h 223973"/>
                    <a:gd name="connsiteX4" fmla="*/ 85033 w 161003"/>
                    <a:gd name="connsiteY4" fmla="*/ 89394 h 223973"/>
                    <a:gd name="connsiteX5" fmla="*/ 152408 w 161003"/>
                    <a:gd name="connsiteY5" fmla="*/ 0 h 2239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1003" h="223973">
                      <a:moveTo>
                        <a:pt x="152408" y="0"/>
                      </a:moveTo>
                      <a:cubicBezTo>
                        <a:pt x="185219" y="56830"/>
                        <a:pt x="121216" y="155210"/>
                        <a:pt x="9452" y="219737"/>
                      </a:cubicBezTo>
                      <a:lnTo>
                        <a:pt x="0" y="223973"/>
                      </a:lnTo>
                      <a:lnTo>
                        <a:pt x="4657" y="149621"/>
                      </a:lnTo>
                      <a:lnTo>
                        <a:pt x="85033" y="89394"/>
                      </a:lnTo>
                      <a:cubicBezTo>
                        <a:pt x="114612" y="60564"/>
                        <a:pt x="137872" y="29985"/>
                        <a:pt x="152408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528" name="楕円 527">
                  <a:extLst>
                    <a:ext uri="{FF2B5EF4-FFF2-40B4-BE49-F238E27FC236}">
                      <a16:creationId xmlns:a16="http://schemas.microsoft.com/office/drawing/2014/main" id="{BA307A6E-77FF-4D84-BC78-32F07FC54F9B}"/>
                    </a:ext>
                  </a:extLst>
                </p:cNvPr>
                <p:cNvSpPr/>
                <p:nvPr/>
              </p:nvSpPr>
              <p:spPr>
                <a:xfrm rot="1972559">
                  <a:off x="7517698" y="1346722"/>
                  <a:ext cx="473167" cy="51584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9" name="フリーフォーム: 図形 528">
                  <a:extLst>
                    <a:ext uri="{FF2B5EF4-FFF2-40B4-BE49-F238E27FC236}">
                      <a16:creationId xmlns:a16="http://schemas.microsoft.com/office/drawing/2014/main" id="{9D6B5B8D-ED97-40B7-B547-529BAA187995}"/>
                    </a:ext>
                  </a:extLst>
                </p:cNvPr>
                <p:cNvSpPr/>
                <p:nvPr/>
              </p:nvSpPr>
              <p:spPr>
                <a:xfrm>
                  <a:off x="7485046" y="1322087"/>
                  <a:ext cx="932606" cy="1074531"/>
                </a:xfrm>
                <a:custGeom>
                  <a:avLst/>
                  <a:gdLst>
                    <a:gd name="connsiteX0" fmla="*/ 497916 w 930225"/>
                    <a:gd name="connsiteY0" fmla="*/ 0 h 1026724"/>
                    <a:gd name="connsiteX1" fmla="*/ 930184 w 930225"/>
                    <a:gd name="connsiteY1" fmla="*/ 489417 h 1026724"/>
                    <a:gd name="connsiteX2" fmla="*/ 603446 w 930225"/>
                    <a:gd name="connsiteY2" fmla="*/ 968675 h 1026724"/>
                    <a:gd name="connsiteX3" fmla="*/ 536771 w 930225"/>
                    <a:gd name="connsiteY3" fmla="*/ 830563 h 1026724"/>
                    <a:gd name="connsiteX4" fmla="*/ 251059 w 930225"/>
                    <a:gd name="connsiteY4" fmla="*/ 1026516 h 1026724"/>
                    <a:gd name="connsiteX5" fmla="*/ 104383 w 930225"/>
                    <a:gd name="connsiteY5" fmla="*/ 949804 h 1026724"/>
                    <a:gd name="connsiteX6" fmla="*/ 89156 w 930225"/>
                    <a:gd name="connsiteY6" fmla="*/ 911436 h 1026724"/>
                    <a:gd name="connsiteX7" fmla="*/ 89800 w 930225"/>
                    <a:gd name="connsiteY7" fmla="*/ 911237 h 1026724"/>
                    <a:gd name="connsiteX8" fmla="*/ 125958 w 930225"/>
                    <a:gd name="connsiteY8" fmla="*/ 885372 h 1026724"/>
                    <a:gd name="connsiteX9" fmla="*/ 89800 w 930225"/>
                    <a:gd name="connsiteY9" fmla="*/ 890794 h 1026724"/>
                    <a:gd name="connsiteX10" fmla="*/ 83087 w 930225"/>
                    <a:gd name="connsiteY10" fmla="*/ 892390 h 1026724"/>
                    <a:gd name="connsiteX11" fmla="*/ 69781 w 930225"/>
                    <a:gd name="connsiteY11" fmla="*/ 836474 h 1026724"/>
                    <a:gd name="connsiteX12" fmla="*/ 0 w 930225"/>
                    <a:gd name="connsiteY12" fmla="*/ 794665 h 1026724"/>
                    <a:gd name="connsiteX13" fmla="*/ 66133 w 930225"/>
                    <a:gd name="connsiteY13" fmla="*/ 616155 h 1026724"/>
                    <a:gd name="connsiteX14" fmla="*/ 36484 w 930225"/>
                    <a:gd name="connsiteY14" fmla="*/ 445833 h 1026724"/>
                    <a:gd name="connsiteX15" fmla="*/ 34772 w 930225"/>
                    <a:gd name="connsiteY15" fmla="*/ 377474 h 1026724"/>
                    <a:gd name="connsiteX16" fmla="*/ 497916 w 930225"/>
                    <a:gd name="connsiteY16" fmla="*/ 0 h 1026724"/>
                    <a:gd name="connsiteX0" fmla="*/ 536771 w 930225"/>
                    <a:gd name="connsiteY0" fmla="*/ 830563 h 1026724"/>
                    <a:gd name="connsiteX1" fmla="*/ 251059 w 930225"/>
                    <a:gd name="connsiteY1" fmla="*/ 1026516 h 1026724"/>
                    <a:gd name="connsiteX2" fmla="*/ 104383 w 930225"/>
                    <a:gd name="connsiteY2" fmla="*/ 949804 h 1026724"/>
                    <a:gd name="connsiteX3" fmla="*/ 89156 w 930225"/>
                    <a:gd name="connsiteY3" fmla="*/ 911436 h 1026724"/>
                    <a:gd name="connsiteX4" fmla="*/ 89800 w 930225"/>
                    <a:gd name="connsiteY4" fmla="*/ 911237 h 1026724"/>
                    <a:gd name="connsiteX5" fmla="*/ 125958 w 930225"/>
                    <a:gd name="connsiteY5" fmla="*/ 885372 h 1026724"/>
                    <a:gd name="connsiteX6" fmla="*/ 89800 w 930225"/>
                    <a:gd name="connsiteY6" fmla="*/ 890794 h 1026724"/>
                    <a:gd name="connsiteX7" fmla="*/ 83087 w 930225"/>
                    <a:gd name="connsiteY7" fmla="*/ 892390 h 1026724"/>
                    <a:gd name="connsiteX8" fmla="*/ 69781 w 930225"/>
                    <a:gd name="connsiteY8" fmla="*/ 836474 h 1026724"/>
                    <a:gd name="connsiteX9" fmla="*/ 0 w 930225"/>
                    <a:gd name="connsiteY9" fmla="*/ 794665 h 1026724"/>
                    <a:gd name="connsiteX10" fmla="*/ 66133 w 930225"/>
                    <a:gd name="connsiteY10" fmla="*/ 616155 h 1026724"/>
                    <a:gd name="connsiteX11" fmla="*/ 36484 w 930225"/>
                    <a:gd name="connsiteY11" fmla="*/ 445833 h 1026724"/>
                    <a:gd name="connsiteX12" fmla="*/ 34772 w 930225"/>
                    <a:gd name="connsiteY12" fmla="*/ 377474 h 1026724"/>
                    <a:gd name="connsiteX13" fmla="*/ 497916 w 930225"/>
                    <a:gd name="connsiteY13" fmla="*/ 0 h 1026724"/>
                    <a:gd name="connsiteX14" fmla="*/ 930184 w 930225"/>
                    <a:gd name="connsiteY14" fmla="*/ 489417 h 1026724"/>
                    <a:gd name="connsiteX15" fmla="*/ 603446 w 930225"/>
                    <a:gd name="connsiteY15" fmla="*/ 968675 h 1026724"/>
                    <a:gd name="connsiteX16" fmla="*/ 628211 w 930225"/>
                    <a:gd name="connsiteY16" fmla="*/ 922003 h 1026724"/>
                    <a:gd name="connsiteX0" fmla="*/ 536771 w 930225"/>
                    <a:gd name="connsiteY0" fmla="*/ 830563 h 1026724"/>
                    <a:gd name="connsiteX1" fmla="*/ 251059 w 930225"/>
                    <a:gd name="connsiteY1" fmla="*/ 1026516 h 1026724"/>
                    <a:gd name="connsiteX2" fmla="*/ 104383 w 930225"/>
                    <a:gd name="connsiteY2" fmla="*/ 949804 h 1026724"/>
                    <a:gd name="connsiteX3" fmla="*/ 89156 w 930225"/>
                    <a:gd name="connsiteY3" fmla="*/ 911436 h 1026724"/>
                    <a:gd name="connsiteX4" fmla="*/ 89800 w 930225"/>
                    <a:gd name="connsiteY4" fmla="*/ 911237 h 1026724"/>
                    <a:gd name="connsiteX5" fmla="*/ 125958 w 930225"/>
                    <a:gd name="connsiteY5" fmla="*/ 885372 h 1026724"/>
                    <a:gd name="connsiteX6" fmla="*/ 89800 w 930225"/>
                    <a:gd name="connsiteY6" fmla="*/ 890794 h 1026724"/>
                    <a:gd name="connsiteX7" fmla="*/ 83087 w 930225"/>
                    <a:gd name="connsiteY7" fmla="*/ 892390 h 1026724"/>
                    <a:gd name="connsiteX8" fmla="*/ 69781 w 930225"/>
                    <a:gd name="connsiteY8" fmla="*/ 836474 h 1026724"/>
                    <a:gd name="connsiteX9" fmla="*/ 0 w 930225"/>
                    <a:gd name="connsiteY9" fmla="*/ 794665 h 1026724"/>
                    <a:gd name="connsiteX10" fmla="*/ 66133 w 930225"/>
                    <a:gd name="connsiteY10" fmla="*/ 616155 h 1026724"/>
                    <a:gd name="connsiteX11" fmla="*/ 36484 w 930225"/>
                    <a:gd name="connsiteY11" fmla="*/ 445833 h 1026724"/>
                    <a:gd name="connsiteX12" fmla="*/ 34772 w 930225"/>
                    <a:gd name="connsiteY12" fmla="*/ 377474 h 1026724"/>
                    <a:gd name="connsiteX13" fmla="*/ 497916 w 930225"/>
                    <a:gd name="connsiteY13" fmla="*/ 0 h 1026724"/>
                    <a:gd name="connsiteX14" fmla="*/ 930184 w 930225"/>
                    <a:gd name="connsiteY14" fmla="*/ 489417 h 1026724"/>
                    <a:gd name="connsiteX15" fmla="*/ 603446 w 930225"/>
                    <a:gd name="connsiteY15" fmla="*/ 968675 h 1026724"/>
                    <a:gd name="connsiteX0" fmla="*/ 536771 w 930225"/>
                    <a:gd name="connsiteY0" fmla="*/ 830563 h 1026724"/>
                    <a:gd name="connsiteX1" fmla="*/ 251059 w 930225"/>
                    <a:gd name="connsiteY1" fmla="*/ 1026516 h 1026724"/>
                    <a:gd name="connsiteX2" fmla="*/ 104383 w 930225"/>
                    <a:gd name="connsiteY2" fmla="*/ 949804 h 1026724"/>
                    <a:gd name="connsiteX3" fmla="*/ 89156 w 930225"/>
                    <a:gd name="connsiteY3" fmla="*/ 911436 h 1026724"/>
                    <a:gd name="connsiteX4" fmla="*/ 89800 w 930225"/>
                    <a:gd name="connsiteY4" fmla="*/ 911237 h 1026724"/>
                    <a:gd name="connsiteX5" fmla="*/ 121196 w 930225"/>
                    <a:gd name="connsiteY5" fmla="*/ 890135 h 1026724"/>
                    <a:gd name="connsiteX6" fmla="*/ 89800 w 930225"/>
                    <a:gd name="connsiteY6" fmla="*/ 890794 h 1026724"/>
                    <a:gd name="connsiteX7" fmla="*/ 83087 w 930225"/>
                    <a:gd name="connsiteY7" fmla="*/ 892390 h 1026724"/>
                    <a:gd name="connsiteX8" fmla="*/ 69781 w 930225"/>
                    <a:gd name="connsiteY8" fmla="*/ 836474 h 1026724"/>
                    <a:gd name="connsiteX9" fmla="*/ 0 w 930225"/>
                    <a:gd name="connsiteY9" fmla="*/ 794665 h 1026724"/>
                    <a:gd name="connsiteX10" fmla="*/ 66133 w 930225"/>
                    <a:gd name="connsiteY10" fmla="*/ 616155 h 1026724"/>
                    <a:gd name="connsiteX11" fmla="*/ 36484 w 930225"/>
                    <a:gd name="connsiteY11" fmla="*/ 445833 h 1026724"/>
                    <a:gd name="connsiteX12" fmla="*/ 34772 w 930225"/>
                    <a:gd name="connsiteY12" fmla="*/ 377474 h 1026724"/>
                    <a:gd name="connsiteX13" fmla="*/ 497916 w 930225"/>
                    <a:gd name="connsiteY13" fmla="*/ 0 h 1026724"/>
                    <a:gd name="connsiteX14" fmla="*/ 930184 w 930225"/>
                    <a:gd name="connsiteY14" fmla="*/ 489417 h 1026724"/>
                    <a:gd name="connsiteX15" fmla="*/ 603446 w 930225"/>
                    <a:gd name="connsiteY15" fmla="*/ 968675 h 1026724"/>
                    <a:gd name="connsiteX0" fmla="*/ 536771 w 930225"/>
                    <a:gd name="connsiteY0" fmla="*/ 830563 h 1026724"/>
                    <a:gd name="connsiteX1" fmla="*/ 251059 w 930225"/>
                    <a:gd name="connsiteY1" fmla="*/ 1026516 h 1026724"/>
                    <a:gd name="connsiteX2" fmla="*/ 104383 w 930225"/>
                    <a:gd name="connsiteY2" fmla="*/ 949804 h 1026724"/>
                    <a:gd name="connsiteX3" fmla="*/ 89156 w 930225"/>
                    <a:gd name="connsiteY3" fmla="*/ 911436 h 1026724"/>
                    <a:gd name="connsiteX4" fmla="*/ 89800 w 930225"/>
                    <a:gd name="connsiteY4" fmla="*/ 911237 h 1026724"/>
                    <a:gd name="connsiteX5" fmla="*/ 156915 w 930225"/>
                    <a:gd name="connsiteY5" fmla="*/ 880610 h 1026724"/>
                    <a:gd name="connsiteX6" fmla="*/ 89800 w 930225"/>
                    <a:gd name="connsiteY6" fmla="*/ 890794 h 1026724"/>
                    <a:gd name="connsiteX7" fmla="*/ 83087 w 930225"/>
                    <a:gd name="connsiteY7" fmla="*/ 892390 h 1026724"/>
                    <a:gd name="connsiteX8" fmla="*/ 69781 w 930225"/>
                    <a:gd name="connsiteY8" fmla="*/ 836474 h 1026724"/>
                    <a:gd name="connsiteX9" fmla="*/ 0 w 930225"/>
                    <a:gd name="connsiteY9" fmla="*/ 794665 h 1026724"/>
                    <a:gd name="connsiteX10" fmla="*/ 66133 w 930225"/>
                    <a:gd name="connsiteY10" fmla="*/ 616155 h 1026724"/>
                    <a:gd name="connsiteX11" fmla="*/ 36484 w 930225"/>
                    <a:gd name="connsiteY11" fmla="*/ 445833 h 1026724"/>
                    <a:gd name="connsiteX12" fmla="*/ 34772 w 930225"/>
                    <a:gd name="connsiteY12" fmla="*/ 377474 h 1026724"/>
                    <a:gd name="connsiteX13" fmla="*/ 497916 w 930225"/>
                    <a:gd name="connsiteY13" fmla="*/ 0 h 1026724"/>
                    <a:gd name="connsiteX14" fmla="*/ 930184 w 930225"/>
                    <a:gd name="connsiteY14" fmla="*/ 489417 h 1026724"/>
                    <a:gd name="connsiteX15" fmla="*/ 603446 w 930225"/>
                    <a:gd name="connsiteY15" fmla="*/ 968675 h 1026724"/>
                    <a:gd name="connsiteX0" fmla="*/ 536771 w 930225"/>
                    <a:gd name="connsiteY0" fmla="*/ 830563 h 1026724"/>
                    <a:gd name="connsiteX1" fmla="*/ 251059 w 930225"/>
                    <a:gd name="connsiteY1" fmla="*/ 1026516 h 1026724"/>
                    <a:gd name="connsiteX2" fmla="*/ 104383 w 930225"/>
                    <a:gd name="connsiteY2" fmla="*/ 949804 h 1026724"/>
                    <a:gd name="connsiteX3" fmla="*/ 89156 w 930225"/>
                    <a:gd name="connsiteY3" fmla="*/ 911436 h 1026724"/>
                    <a:gd name="connsiteX4" fmla="*/ 89800 w 930225"/>
                    <a:gd name="connsiteY4" fmla="*/ 923143 h 1026724"/>
                    <a:gd name="connsiteX5" fmla="*/ 156915 w 930225"/>
                    <a:gd name="connsiteY5" fmla="*/ 880610 h 1026724"/>
                    <a:gd name="connsiteX6" fmla="*/ 89800 w 930225"/>
                    <a:gd name="connsiteY6" fmla="*/ 890794 h 1026724"/>
                    <a:gd name="connsiteX7" fmla="*/ 83087 w 930225"/>
                    <a:gd name="connsiteY7" fmla="*/ 892390 h 1026724"/>
                    <a:gd name="connsiteX8" fmla="*/ 69781 w 930225"/>
                    <a:gd name="connsiteY8" fmla="*/ 836474 h 1026724"/>
                    <a:gd name="connsiteX9" fmla="*/ 0 w 930225"/>
                    <a:gd name="connsiteY9" fmla="*/ 794665 h 1026724"/>
                    <a:gd name="connsiteX10" fmla="*/ 66133 w 930225"/>
                    <a:gd name="connsiteY10" fmla="*/ 616155 h 1026724"/>
                    <a:gd name="connsiteX11" fmla="*/ 36484 w 930225"/>
                    <a:gd name="connsiteY11" fmla="*/ 445833 h 1026724"/>
                    <a:gd name="connsiteX12" fmla="*/ 34772 w 930225"/>
                    <a:gd name="connsiteY12" fmla="*/ 377474 h 1026724"/>
                    <a:gd name="connsiteX13" fmla="*/ 497916 w 930225"/>
                    <a:gd name="connsiteY13" fmla="*/ 0 h 1026724"/>
                    <a:gd name="connsiteX14" fmla="*/ 930184 w 930225"/>
                    <a:gd name="connsiteY14" fmla="*/ 489417 h 1026724"/>
                    <a:gd name="connsiteX15" fmla="*/ 603446 w 930225"/>
                    <a:gd name="connsiteY15" fmla="*/ 968675 h 1026724"/>
                    <a:gd name="connsiteX0" fmla="*/ 536771 w 930225"/>
                    <a:gd name="connsiteY0" fmla="*/ 830563 h 1026724"/>
                    <a:gd name="connsiteX1" fmla="*/ 251059 w 930225"/>
                    <a:gd name="connsiteY1" fmla="*/ 1026516 h 1026724"/>
                    <a:gd name="connsiteX2" fmla="*/ 104383 w 930225"/>
                    <a:gd name="connsiteY2" fmla="*/ 949804 h 1026724"/>
                    <a:gd name="connsiteX3" fmla="*/ 89156 w 930225"/>
                    <a:gd name="connsiteY3" fmla="*/ 911436 h 1026724"/>
                    <a:gd name="connsiteX4" fmla="*/ 156915 w 930225"/>
                    <a:gd name="connsiteY4" fmla="*/ 880610 h 1026724"/>
                    <a:gd name="connsiteX5" fmla="*/ 89800 w 930225"/>
                    <a:gd name="connsiteY5" fmla="*/ 890794 h 1026724"/>
                    <a:gd name="connsiteX6" fmla="*/ 83087 w 930225"/>
                    <a:gd name="connsiteY6" fmla="*/ 892390 h 1026724"/>
                    <a:gd name="connsiteX7" fmla="*/ 69781 w 930225"/>
                    <a:gd name="connsiteY7" fmla="*/ 836474 h 1026724"/>
                    <a:gd name="connsiteX8" fmla="*/ 0 w 930225"/>
                    <a:gd name="connsiteY8" fmla="*/ 794665 h 1026724"/>
                    <a:gd name="connsiteX9" fmla="*/ 66133 w 930225"/>
                    <a:gd name="connsiteY9" fmla="*/ 616155 h 1026724"/>
                    <a:gd name="connsiteX10" fmla="*/ 36484 w 930225"/>
                    <a:gd name="connsiteY10" fmla="*/ 445833 h 1026724"/>
                    <a:gd name="connsiteX11" fmla="*/ 34772 w 930225"/>
                    <a:gd name="connsiteY11" fmla="*/ 377474 h 1026724"/>
                    <a:gd name="connsiteX12" fmla="*/ 497916 w 930225"/>
                    <a:gd name="connsiteY12" fmla="*/ 0 h 1026724"/>
                    <a:gd name="connsiteX13" fmla="*/ 930184 w 930225"/>
                    <a:gd name="connsiteY13" fmla="*/ 489417 h 1026724"/>
                    <a:gd name="connsiteX14" fmla="*/ 603446 w 930225"/>
                    <a:gd name="connsiteY14" fmla="*/ 968675 h 1026724"/>
                    <a:gd name="connsiteX0" fmla="*/ 536771 w 930225"/>
                    <a:gd name="connsiteY0" fmla="*/ 830563 h 1026724"/>
                    <a:gd name="connsiteX1" fmla="*/ 251059 w 930225"/>
                    <a:gd name="connsiteY1" fmla="*/ 1026516 h 1026724"/>
                    <a:gd name="connsiteX2" fmla="*/ 104383 w 930225"/>
                    <a:gd name="connsiteY2" fmla="*/ 949804 h 1026724"/>
                    <a:gd name="connsiteX3" fmla="*/ 156915 w 930225"/>
                    <a:gd name="connsiteY3" fmla="*/ 880610 h 1026724"/>
                    <a:gd name="connsiteX4" fmla="*/ 89800 w 930225"/>
                    <a:gd name="connsiteY4" fmla="*/ 890794 h 1026724"/>
                    <a:gd name="connsiteX5" fmla="*/ 83087 w 930225"/>
                    <a:gd name="connsiteY5" fmla="*/ 892390 h 1026724"/>
                    <a:gd name="connsiteX6" fmla="*/ 69781 w 930225"/>
                    <a:gd name="connsiteY6" fmla="*/ 836474 h 1026724"/>
                    <a:gd name="connsiteX7" fmla="*/ 0 w 930225"/>
                    <a:gd name="connsiteY7" fmla="*/ 794665 h 1026724"/>
                    <a:gd name="connsiteX8" fmla="*/ 66133 w 930225"/>
                    <a:gd name="connsiteY8" fmla="*/ 616155 h 1026724"/>
                    <a:gd name="connsiteX9" fmla="*/ 36484 w 930225"/>
                    <a:gd name="connsiteY9" fmla="*/ 445833 h 1026724"/>
                    <a:gd name="connsiteX10" fmla="*/ 34772 w 930225"/>
                    <a:gd name="connsiteY10" fmla="*/ 377474 h 1026724"/>
                    <a:gd name="connsiteX11" fmla="*/ 497916 w 930225"/>
                    <a:gd name="connsiteY11" fmla="*/ 0 h 1026724"/>
                    <a:gd name="connsiteX12" fmla="*/ 930184 w 930225"/>
                    <a:gd name="connsiteY12" fmla="*/ 489417 h 1026724"/>
                    <a:gd name="connsiteX13" fmla="*/ 603446 w 930225"/>
                    <a:gd name="connsiteY13" fmla="*/ 968675 h 1026724"/>
                    <a:gd name="connsiteX0" fmla="*/ 536771 w 930225"/>
                    <a:gd name="connsiteY0" fmla="*/ 830563 h 1026724"/>
                    <a:gd name="connsiteX1" fmla="*/ 251059 w 930225"/>
                    <a:gd name="connsiteY1" fmla="*/ 1026516 h 1026724"/>
                    <a:gd name="connsiteX2" fmla="*/ 104383 w 930225"/>
                    <a:gd name="connsiteY2" fmla="*/ 949804 h 1026724"/>
                    <a:gd name="connsiteX3" fmla="*/ 156915 w 930225"/>
                    <a:gd name="connsiteY3" fmla="*/ 880610 h 1026724"/>
                    <a:gd name="connsiteX4" fmla="*/ 89800 w 930225"/>
                    <a:gd name="connsiteY4" fmla="*/ 890794 h 1026724"/>
                    <a:gd name="connsiteX5" fmla="*/ 83087 w 930225"/>
                    <a:gd name="connsiteY5" fmla="*/ 892390 h 1026724"/>
                    <a:gd name="connsiteX6" fmla="*/ 69781 w 930225"/>
                    <a:gd name="connsiteY6" fmla="*/ 836474 h 1026724"/>
                    <a:gd name="connsiteX7" fmla="*/ 0 w 930225"/>
                    <a:gd name="connsiteY7" fmla="*/ 794665 h 1026724"/>
                    <a:gd name="connsiteX8" fmla="*/ 66133 w 930225"/>
                    <a:gd name="connsiteY8" fmla="*/ 616155 h 1026724"/>
                    <a:gd name="connsiteX9" fmla="*/ 36484 w 930225"/>
                    <a:gd name="connsiteY9" fmla="*/ 445833 h 1026724"/>
                    <a:gd name="connsiteX10" fmla="*/ 34772 w 930225"/>
                    <a:gd name="connsiteY10" fmla="*/ 377474 h 1026724"/>
                    <a:gd name="connsiteX11" fmla="*/ 497916 w 930225"/>
                    <a:gd name="connsiteY11" fmla="*/ 0 h 1026724"/>
                    <a:gd name="connsiteX12" fmla="*/ 930184 w 930225"/>
                    <a:gd name="connsiteY12" fmla="*/ 489417 h 1026724"/>
                    <a:gd name="connsiteX13" fmla="*/ 603446 w 930225"/>
                    <a:gd name="connsiteY13" fmla="*/ 968675 h 1026724"/>
                    <a:gd name="connsiteX0" fmla="*/ 539152 w 932606"/>
                    <a:gd name="connsiteY0" fmla="*/ 830563 h 1026724"/>
                    <a:gd name="connsiteX1" fmla="*/ 253440 w 932606"/>
                    <a:gd name="connsiteY1" fmla="*/ 1026516 h 1026724"/>
                    <a:gd name="connsiteX2" fmla="*/ 106764 w 932606"/>
                    <a:gd name="connsiteY2" fmla="*/ 949804 h 1026724"/>
                    <a:gd name="connsiteX3" fmla="*/ 159296 w 932606"/>
                    <a:gd name="connsiteY3" fmla="*/ 880610 h 1026724"/>
                    <a:gd name="connsiteX4" fmla="*/ 92181 w 932606"/>
                    <a:gd name="connsiteY4" fmla="*/ 890794 h 1026724"/>
                    <a:gd name="connsiteX5" fmla="*/ 85468 w 932606"/>
                    <a:gd name="connsiteY5" fmla="*/ 892390 h 1026724"/>
                    <a:gd name="connsiteX6" fmla="*/ 72162 w 932606"/>
                    <a:gd name="connsiteY6" fmla="*/ 836474 h 1026724"/>
                    <a:gd name="connsiteX7" fmla="*/ 0 w 932606"/>
                    <a:gd name="connsiteY7" fmla="*/ 754183 h 1026724"/>
                    <a:gd name="connsiteX8" fmla="*/ 68514 w 932606"/>
                    <a:gd name="connsiteY8" fmla="*/ 616155 h 1026724"/>
                    <a:gd name="connsiteX9" fmla="*/ 38865 w 932606"/>
                    <a:gd name="connsiteY9" fmla="*/ 445833 h 1026724"/>
                    <a:gd name="connsiteX10" fmla="*/ 37153 w 932606"/>
                    <a:gd name="connsiteY10" fmla="*/ 377474 h 1026724"/>
                    <a:gd name="connsiteX11" fmla="*/ 500297 w 932606"/>
                    <a:gd name="connsiteY11" fmla="*/ 0 h 1026724"/>
                    <a:gd name="connsiteX12" fmla="*/ 932565 w 932606"/>
                    <a:gd name="connsiteY12" fmla="*/ 489417 h 1026724"/>
                    <a:gd name="connsiteX13" fmla="*/ 605827 w 932606"/>
                    <a:gd name="connsiteY13" fmla="*/ 968675 h 1026724"/>
                    <a:gd name="connsiteX0" fmla="*/ 539152 w 932606"/>
                    <a:gd name="connsiteY0" fmla="*/ 830563 h 1026724"/>
                    <a:gd name="connsiteX1" fmla="*/ 253440 w 932606"/>
                    <a:gd name="connsiteY1" fmla="*/ 1026516 h 1026724"/>
                    <a:gd name="connsiteX2" fmla="*/ 106764 w 932606"/>
                    <a:gd name="connsiteY2" fmla="*/ 949804 h 1026724"/>
                    <a:gd name="connsiteX3" fmla="*/ 159296 w 932606"/>
                    <a:gd name="connsiteY3" fmla="*/ 880610 h 1026724"/>
                    <a:gd name="connsiteX4" fmla="*/ 92181 w 932606"/>
                    <a:gd name="connsiteY4" fmla="*/ 890794 h 1026724"/>
                    <a:gd name="connsiteX5" fmla="*/ 85468 w 932606"/>
                    <a:gd name="connsiteY5" fmla="*/ 892390 h 1026724"/>
                    <a:gd name="connsiteX6" fmla="*/ 65018 w 932606"/>
                    <a:gd name="connsiteY6" fmla="*/ 795993 h 1026724"/>
                    <a:gd name="connsiteX7" fmla="*/ 0 w 932606"/>
                    <a:gd name="connsiteY7" fmla="*/ 754183 h 1026724"/>
                    <a:gd name="connsiteX8" fmla="*/ 68514 w 932606"/>
                    <a:gd name="connsiteY8" fmla="*/ 616155 h 1026724"/>
                    <a:gd name="connsiteX9" fmla="*/ 38865 w 932606"/>
                    <a:gd name="connsiteY9" fmla="*/ 445833 h 1026724"/>
                    <a:gd name="connsiteX10" fmla="*/ 37153 w 932606"/>
                    <a:gd name="connsiteY10" fmla="*/ 377474 h 1026724"/>
                    <a:gd name="connsiteX11" fmla="*/ 500297 w 932606"/>
                    <a:gd name="connsiteY11" fmla="*/ 0 h 1026724"/>
                    <a:gd name="connsiteX12" fmla="*/ 932565 w 932606"/>
                    <a:gd name="connsiteY12" fmla="*/ 489417 h 1026724"/>
                    <a:gd name="connsiteX13" fmla="*/ 605827 w 932606"/>
                    <a:gd name="connsiteY13" fmla="*/ 968675 h 1026724"/>
                    <a:gd name="connsiteX0" fmla="*/ 539152 w 932606"/>
                    <a:gd name="connsiteY0" fmla="*/ 830563 h 1026724"/>
                    <a:gd name="connsiteX1" fmla="*/ 253440 w 932606"/>
                    <a:gd name="connsiteY1" fmla="*/ 1026516 h 1026724"/>
                    <a:gd name="connsiteX2" fmla="*/ 106764 w 932606"/>
                    <a:gd name="connsiteY2" fmla="*/ 949804 h 1026724"/>
                    <a:gd name="connsiteX3" fmla="*/ 159296 w 932606"/>
                    <a:gd name="connsiteY3" fmla="*/ 880610 h 1026724"/>
                    <a:gd name="connsiteX4" fmla="*/ 92181 w 932606"/>
                    <a:gd name="connsiteY4" fmla="*/ 890794 h 1026724"/>
                    <a:gd name="connsiteX5" fmla="*/ 65018 w 932606"/>
                    <a:gd name="connsiteY5" fmla="*/ 795993 h 1026724"/>
                    <a:gd name="connsiteX6" fmla="*/ 0 w 932606"/>
                    <a:gd name="connsiteY6" fmla="*/ 754183 h 1026724"/>
                    <a:gd name="connsiteX7" fmla="*/ 68514 w 932606"/>
                    <a:gd name="connsiteY7" fmla="*/ 616155 h 1026724"/>
                    <a:gd name="connsiteX8" fmla="*/ 38865 w 932606"/>
                    <a:gd name="connsiteY8" fmla="*/ 445833 h 1026724"/>
                    <a:gd name="connsiteX9" fmla="*/ 37153 w 932606"/>
                    <a:gd name="connsiteY9" fmla="*/ 377474 h 1026724"/>
                    <a:gd name="connsiteX10" fmla="*/ 500297 w 932606"/>
                    <a:gd name="connsiteY10" fmla="*/ 0 h 1026724"/>
                    <a:gd name="connsiteX11" fmla="*/ 932565 w 932606"/>
                    <a:gd name="connsiteY11" fmla="*/ 489417 h 1026724"/>
                    <a:gd name="connsiteX12" fmla="*/ 605827 w 932606"/>
                    <a:gd name="connsiteY12" fmla="*/ 968675 h 1026724"/>
                    <a:gd name="connsiteX0" fmla="*/ 539152 w 932606"/>
                    <a:gd name="connsiteY0" fmla="*/ 830563 h 1026724"/>
                    <a:gd name="connsiteX1" fmla="*/ 253440 w 932606"/>
                    <a:gd name="connsiteY1" fmla="*/ 1026516 h 1026724"/>
                    <a:gd name="connsiteX2" fmla="*/ 106764 w 932606"/>
                    <a:gd name="connsiteY2" fmla="*/ 949804 h 1026724"/>
                    <a:gd name="connsiteX3" fmla="*/ 159296 w 932606"/>
                    <a:gd name="connsiteY3" fmla="*/ 880610 h 1026724"/>
                    <a:gd name="connsiteX4" fmla="*/ 68369 w 932606"/>
                    <a:gd name="connsiteY4" fmla="*/ 862219 h 1026724"/>
                    <a:gd name="connsiteX5" fmla="*/ 65018 w 932606"/>
                    <a:gd name="connsiteY5" fmla="*/ 795993 h 1026724"/>
                    <a:gd name="connsiteX6" fmla="*/ 0 w 932606"/>
                    <a:gd name="connsiteY6" fmla="*/ 754183 h 1026724"/>
                    <a:gd name="connsiteX7" fmla="*/ 68514 w 932606"/>
                    <a:gd name="connsiteY7" fmla="*/ 616155 h 1026724"/>
                    <a:gd name="connsiteX8" fmla="*/ 38865 w 932606"/>
                    <a:gd name="connsiteY8" fmla="*/ 445833 h 1026724"/>
                    <a:gd name="connsiteX9" fmla="*/ 37153 w 932606"/>
                    <a:gd name="connsiteY9" fmla="*/ 377474 h 1026724"/>
                    <a:gd name="connsiteX10" fmla="*/ 500297 w 932606"/>
                    <a:gd name="connsiteY10" fmla="*/ 0 h 1026724"/>
                    <a:gd name="connsiteX11" fmla="*/ 932565 w 932606"/>
                    <a:gd name="connsiteY11" fmla="*/ 489417 h 1026724"/>
                    <a:gd name="connsiteX12" fmla="*/ 605827 w 932606"/>
                    <a:gd name="connsiteY12" fmla="*/ 968675 h 1026724"/>
                    <a:gd name="connsiteX0" fmla="*/ 539152 w 932606"/>
                    <a:gd name="connsiteY0" fmla="*/ 830563 h 1026724"/>
                    <a:gd name="connsiteX1" fmla="*/ 253440 w 932606"/>
                    <a:gd name="connsiteY1" fmla="*/ 1026516 h 1026724"/>
                    <a:gd name="connsiteX2" fmla="*/ 106764 w 932606"/>
                    <a:gd name="connsiteY2" fmla="*/ 949804 h 1026724"/>
                    <a:gd name="connsiteX3" fmla="*/ 247402 w 932606"/>
                    <a:gd name="connsiteY3" fmla="*/ 840129 h 1026724"/>
                    <a:gd name="connsiteX4" fmla="*/ 68369 w 932606"/>
                    <a:gd name="connsiteY4" fmla="*/ 862219 h 1026724"/>
                    <a:gd name="connsiteX5" fmla="*/ 65018 w 932606"/>
                    <a:gd name="connsiteY5" fmla="*/ 795993 h 1026724"/>
                    <a:gd name="connsiteX6" fmla="*/ 0 w 932606"/>
                    <a:gd name="connsiteY6" fmla="*/ 754183 h 1026724"/>
                    <a:gd name="connsiteX7" fmla="*/ 68514 w 932606"/>
                    <a:gd name="connsiteY7" fmla="*/ 616155 h 1026724"/>
                    <a:gd name="connsiteX8" fmla="*/ 38865 w 932606"/>
                    <a:gd name="connsiteY8" fmla="*/ 445833 h 1026724"/>
                    <a:gd name="connsiteX9" fmla="*/ 37153 w 932606"/>
                    <a:gd name="connsiteY9" fmla="*/ 377474 h 1026724"/>
                    <a:gd name="connsiteX10" fmla="*/ 500297 w 932606"/>
                    <a:gd name="connsiteY10" fmla="*/ 0 h 1026724"/>
                    <a:gd name="connsiteX11" fmla="*/ 932565 w 932606"/>
                    <a:gd name="connsiteY11" fmla="*/ 489417 h 1026724"/>
                    <a:gd name="connsiteX12" fmla="*/ 605827 w 932606"/>
                    <a:gd name="connsiteY12" fmla="*/ 968675 h 1026724"/>
                    <a:gd name="connsiteX0" fmla="*/ 539152 w 932606"/>
                    <a:gd name="connsiteY0" fmla="*/ 830563 h 1026724"/>
                    <a:gd name="connsiteX1" fmla="*/ 253440 w 932606"/>
                    <a:gd name="connsiteY1" fmla="*/ 1026516 h 1026724"/>
                    <a:gd name="connsiteX2" fmla="*/ 106764 w 932606"/>
                    <a:gd name="connsiteY2" fmla="*/ 949804 h 1026724"/>
                    <a:gd name="connsiteX3" fmla="*/ 247402 w 932606"/>
                    <a:gd name="connsiteY3" fmla="*/ 840129 h 1026724"/>
                    <a:gd name="connsiteX4" fmla="*/ 68369 w 932606"/>
                    <a:gd name="connsiteY4" fmla="*/ 862219 h 1026724"/>
                    <a:gd name="connsiteX5" fmla="*/ 65018 w 932606"/>
                    <a:gd name="connsiteY5" fmla="*/ 795993 h 1026724"/>
                    <a:gd name="connsiteX6" fmla="*/ 0 w 932606"/>
                    <a:gd name="connsiteY6" fmla="*/ 754183 h 1026724"/>
                    <a:gd name="connsiteX7" fmla="*/ 68514 w 932606"/>
                    <a:gd name="connsiteY7" fmla="*/ 616155 h 1026724"/>
                    <a:gd name="connsiteX8" fmla="*/ 38865 w 932606"/>
                    <a:gd name="connsiteY8" fmla="*/ 445833 h 1026724"/>
                    <a:gd name="connsiteX9" fmla="*/ 37153 w 932606"/>
                    <a:gd name="connsiteY9" fmla="*/ 377474 h 1026724"/>
                    <a:gd name="connsiteX10" fmla="*/ 500297 w 932606"/>
                    <a:gd name="connsiteY10" fmla="*/ 0 h 1026724"/>
                    <a:gd name="connsiteX11" fmla="*/ 932565 w 932606"/>
                    <a:gd name="connsiteY11" fmla="*/ 489417 h 1026724"/>
                    <a:gd name="connsiteX12" fmla="*/ 605827 w 932606"/>
                    <a:gd name="connsiteY12" fmla="*/ 968675 h 1026724"/>
                    <a:gd name="connsiteX0" fmla="*/ 539152 w 932606"/>
                    <a:gd name="connsiteY0" fmla="*/ 830563 h 1026724"/>
                    <a:gd name="connsiteX1" fmla="*/ 253440 w 932606"/>
                    <a:gd name="connsiteY1" fmla="*/ 1026516 h 1026724"/>
                    <a:gd name="connsiteX2" fmla="*/ 106764 w 932606"/>
                    <a:gd name="connsiteY2" fmla="*/ 949804 h 1026724"/>
                    <a:gd name="connsiteX3" fmla="*/ 179483 w 932606"/>
                    <a:gd name="connsiteY3" fmla="*/ 916289 h 1026724"/>
                    <a:gd name="connsiteX4" fmla="*/ 247402 w 932606"/>
                    <a:gd name="connsiteY4" fmla="*/ 840129 h 1026724"/>
                    <a:gd name="connsiteX5" fmla="*/ 68369 w 932606"/>
                    <a:gd name="connsiteY5" fmla="*/ 862219 h 1026724"/>
                    <a:gd name="connsiteX6" fmla="*/ 65018 w 932606"/>
                    <a:gd name="connsiteY6" fmla="*/ 795993 h 1026724"/>
                    <a:gd name="connsiteX7" fmla="*/ 0 w 932606"/>
                    <a:gd name="connsiteY7" fmla="*/ 754183 h 1026724"/>
                    <a:gd name="connsiteX8" fmla="*/ 68514 w 932606"/>
                    <a:gd name="connsiteY8" fmla="*/ 616155 h 1026724"/>
                    <a:gd name="connsiteX9" fmla="*/ 38865 w 932606"/>
                    <a:gd name="connsiteY9" fmla="*/ 445833 h 1026724"/>
                    <a:gd name="connsiteX10" fmla="*/ 37153 w 932606"/>
                    <a:gd name="connsiteY10" fmla="*/ 377474 h 1026724"/>
                    <a:gd name="connsiteX11" fmla="*/ 500297 w 932606"/>
                    <a:gd name="connsiteY11" fmla="*/ 0 h 1026724"/>
                    <a:gd name="connsiteX12" fmla="*/ 932565 w 932606"/>
                    <a:gd name="connsiteY12" fmla="*/ 489417 h 1026724"/>
                    <a:gd name="connsiteX13" fmla="*/ 605827 w 932606"/>
                    <a:gd name="connsiteY13" fmla="*/ 968675 h 1026724"/>
                    <a:gd name="connsiteX0" fmla="*/ 539152 w 932606"/>
                    <a:gd name="connsiteY0" fmla="*/ 830563 h 1026724"/>
                    <a:gd name="connsiteX1" fmla="*/ 253440 w 932606"/>
                    <a:gd name="connsiteY1" fmla="*/ 1026516 h 1026724"/>
                    <a:gd name="connsiteX2" fmla="*/ 106764 w 932606"/>
                    <a:gd name="connsiteY2" fmla="*/ 949804 h 1026724"/>
                    <a:gd name="connsiteX3" fmla="*/ 179483 w 932606"/>
                    <a:gd name="connsiteY3" fmla="*/ 916289 h 1026724"/>
                    <a:gd name="connsiteX4" fmla="*/ 218827 w 932606"/>
                    <a:gd name="connsiteY4" fmla="*/ 837748 h 1026724"/>
                    <a:gd name="connsiteX5" fmla="*/ 68369 w 932606"/>
                    <a:gd name="connsiteY5" fmla="*/ 862219 h 1026724"/>
                    <a:gd name="connsiteX6" fmla="*/ 65018 w 932606"/>
                    <a:gd name="connsiteY6" fmla="*/ 795993 h 1026724"/>
                    <a:gd name="connsiteX7" fmla="*/ 0 w 932606"/>
                    <a:gd name="connsiteY7" fmla="*/ 754183 h 1026724"/>
                    <a:gd name="connsiteX8" fmla="*/ 68514 w 932606"/>
                    <a:gd name="connsiteY8" fmla="*/ 616155 h 1026724"/>
                    <a:gd name="connsiteX9" fmla="*/ 38865 w 932606"/>
                    <a:gd name="connsiteY9" fmla="*/ 445833 h 1026724"/>
                    <a:gd name="connsiteX10" fmla="*/ 37153 w 932606"/>
                    <a:gd name="connsiteY10" fmla="*/ 377474 h 1026724"/>
                    <a:gd name="connsiteX11" fmla="*/ 500297 w 932606"/>
                    <a:gd name="connsiteY11" fmla="*/ 0 h 1026724"/>
                    <a:gd name="connsiteX12" fmla="*/ 932565 w 932606"/>
                    <a:gd name="connsiteY12" fmla="*/ 489417 h 1026724"/>
                    <a:gd name="connsiteX13" fmla="*/ 605827 w 932606"/>
                    <a:gd name="connsiteY13" fmla="*/ 968675 h 1026724"/>
                    <a:gd name="connsiteX0" fmla="*/ 539152 w 932606"/>
                    <a:gd name="connsiteY0" fmla="*/ 830563 h 1040613"/>
                    <a:gd name="connsiteX1" fmla="*/ 253440 w 932606"/>
                    <a:gd name="connsiteY1" fmla="*/ 1026516 h 1040613"/>
                    <a:gd name="connsiteX2" fmla="*/ 116289 w 932606"/>
                    <a:gd name="connsiteY2" fmla="*/ 971235 h 1040613"/>
                    <a:gd name="connsiteX3" fmla="*/ 179483 w 932606"/>
                    <a:gd name="connsiteY3" fmla="*/ 916289 h 1040613"/>
                    <a:gd name="connsiteX4" fmla="*/ 218827 w 932606"/>
                    <a:gd name="connsiteY4" fmla="*/ 837748 h 1040613"/>
                    <a:gd name="connsiteX5" fmla="*/ 68369 w 932606"/>
                    <a:gd name="connsiteY5" fmla="*/ 862219 h 1040613"/>
                    <a:gd name="connsiteX6" fmla="*/ 65018 w 932606"/>
                    <a:gd name="connsiteY6" fmla="*/ 795993 h 1040613"/>
                    <a:gd name="connsiteX7" fmla="*/ 0 w 932606"/>
                    <a:gd name="connsiteY7" fmla="*/ 754183 h 1040613"/>
                    <a:gd name="connsiteX8" fmla="*/ 68514 w 932606"/>
                    <a:gd name="connsiteY8" fmla="*/ 616155 h 1040613"/>
                    <a:gd name="connsiteX9" fmla="*/ 38865 w 932606"/>
                    <a:gd name="connsiteY9" fmla="*/ 445833 h 1040613"/>
                    <a:gd name="connsiteX10" fmla="*/ 37153 w 932606"/>
                    <a:gd name="connsiteY10" fmla="*/ 377474 h 1040613"/>
                    <a:gd name="connsiteX11" fmla="*/ 500297 w 932606"/>
                    <a:gd name="connsiteY11" fmla="*/ 0 h 1040613"/>
                    <a:gd name="connsiteX12" fmla="*/ 932565 w 932606"/>
                    <a:gd name="connsiteY12" fmla="*/ 489417 h 1040613"/>
                    <a:gd name="connsiteX13" fmla="*/ 605827 w 932606"/>
                    <a:gd name="connsiteY13" fmla="*/ 968675 h 1040613"/>
                    <a:gd name="connsiteX0" fmla="*/ 539152 w 932606"/>
                    <a:gd name="connsiteY0" fmla="*/ 830563 h 1040613"/>
                    <a:gd name="connsiteX1" fmla="*/ 253440 w 932606"/>
                    <a:gd name="connsiteY1" fmla="*/ 1026516 h 1040613"/>
                    <a:gd name="connsiteX2" fmla="*/ 116289 w 932606"/>
                    <a:gd name="connsiteY2" fmla="*/ 971235 h 1040613"/>
                    <a:gd name="connsiteX3" fmla="*/ 143765 w 932606"/>
                    <a:gd name="connsiteY3" fmla="*/ 935339 h 1040613"/>
                    <a:gd name="connsiteX4" fmla="*/ 218827 w 932606"/>
                    <a:gd name="connsiteY4" fmla="*/ 837748 h 1040613"/>
                    <a:gd name="connsiteX5" fmla="*/ 68369 w 932606"/>
                    <a:gd name="connsiteY5" fmla="*/ 862219 h 1040613"/>
                    <a:gd name="connsiteX6" fmla="*/ 65018 w 932606"/>
                    <a:gd name="connsiteY6" fmla="*/ 795993 h 1040613"/>
                    <a:gd name="connsiteX7" fmla="*/ 0 w 932606"/>
                    <a:gd name="connsiteY7" fmla="*/ 754183 h 1040613"/>
                    <a:gd name="connsiteX8" fmla="*/ 68514 w 932606"/>
                    <a:gd name="connsiteY8" fmla="*/ 616155 h 1040613"/>
                    <a:gd name="connsiteX9" fmla="*/ 38865 w 932606"/>
                    <a:gd name="connsiteY9" fmla="*/ 445833 h 1040613"/>
                    <a:gd name="connsiteX10" fmla="*/ 37153 w 932606"/>
                    <a:gd name="connsiteY10" fmla="*/ 377474 h 1040613"/>
                    <a:gd name="connsiteX11" fmla="*/ 500297 w 932606"/>
                    <a:gd name="connsiteY11" fmla="*/ 0 h 1040613"/>
                    <a:gd name="connsiteX12" fmla="*/ 932565 w 932606"/>
                    <a:gd name="connsiteY12" fmla="*/ 489417 h 1040613"/>
                    <a:gd name="connsiteX13" fmla="*/ 605827 w 932606"/>
                    <a:gd name="connsiteY13" fmla="*/ 968675 h 1040613"/>
                    <a:gd name="connsiteX0" fmla="*/ 539152 w 932606"/>
                    <a:gd name="connsiteY0" fmla="*/ 830563 h 1030130"/>
                    <a:gd name="connsiteX1" fmla="*/ 253440 w 932606"/>
                    <a:gd name="connsiteY1" fmla="*/ 1026516 h 1030130"/>
                    <a:gd name="connsiteX2" fmla="*/ 116289 w 932606"/>
                    <a:gd name="connsiteY2" fmla="*/ 971235 h 1030130"/>
                    <a:gd name="connsiteX3" fmla="*/ 143765 w 932606"/>
                    <a:gd name="connsiteY3" fmla="*/ 935339 h 1030130"/>
                    <a:gd name="connsiteX4" fmla="*/ 218827 w 932606"/>
                    <a:gd name="connsiteY4" fmla="*/ 837748 h 1030130"/>
                    <a:gd name="connsiteX5" fmla="*/ 68369 w 932606"/>
                    <a:gd name="connsiteY5" fmla="*/ 862219 h 1030130"/>
                    <a:gd name="connsiteX6" fmla="*/ 65018 w 932606"/>
                    <a:gd name="connsiteY6" fmla="*/ 795993 h 1030130"/>
                    <a:gd name="connsiteX7" fmla="*/ 0 w 932606"/>
                    <a:gd name="connsiteY7" fmla="*/ 754183 h 1030130"/>
                    <a:gd name="connsiteX8" fmla="*/ 68514 w 932606"/>
                    <a:gd name="connsiteY8" fmla="*/ 616155 h 1030130"/>
                    <a:gd name="connsiteX9" fmla="*/ 38865 w 932606"/>
                    <a:gd name="connsiteY9" fmla="*/ 445833 h 1030130"/>
                    <a:gd name="connsiteX10" fmla="*/ 37153 w 932606"/>
                    <a:gd name="connsiteY10" fmla="*/ 377474 h 1030130"/>
                    <a:gd name="connsiteX11" fmla="*/ 500297 w 932606"/>
                    <a:gd name="connsiteY11" fmla="*/ 0 h 1030130"/>
                    <a:gd name="connsiteX12" fmla="*/ 932565 w 932606"/>
                    <a:gd name="connsiteY12" fmla="*/ 489417 h 1030130"/>
                    <a:gd name="connsiteX13" fmla="*/ 605827 w 932606"/>
                    <a:gd name="connsiteY13" fmla="*/ 968675 h 1030130"/>
                    <a:gd name="connsiteX0" fmla="*/ 539152 w 932606"/>
                    <a:gd name="connsiteY0" fmla="*/ 830563 h 1030130"/>
                    <a:gd name="connsiteX1" fmla="*/ 253440 w 932606"/>
                    <a:gd name="connsiteY1" fmla="*/ 1026516 h 1030130"/>
                    <a:gd name="connsiteX2" fmla="*/ 116289 w 932606"/>
                    <a:gd name="connsiteY2" fmla="*/ 971235 h 1030130"/>
                    <a:gd name="connsiteX3" fmla="*/ 110427 w 932606"/>
                    <a:gd name="connsiteY3" fmla="*/ 947245 h 1030130"/>
                    <a:gd name="connsiteX4" fmla="*/ 218827 w 932606"/>
                    <a:gd name="connsiteY4" fmla="*/ 837748 h 1030130"/>
                    <a:gd name="connsiteX5" fmla="*/ 68369 w 932606"/>
                    <a:gd name="connsiteY5" fmla="*/ 862219 h 1030130"/>
                    <a:gd name="connsiteX6" fmla="*/ 65018 w 932606"/>
                    <a:gd name="connsiteY6" fmla="*/ 795993 h 1030130"/>
                    <a:gd name="connsiteX7" fmla="*/ 0 w 932606"/>
                    <a:gd name="connsiteY7" fmla="*/ 754183 h 1030130"/>
                    <a:gd name="connsiteX8" fmla="*/ 68514 w 932606"/>
                    <a:gd name="connsiteY8" fmla="*/ 616155 h 1030130"/>
                    <a:gd name="connsiteX9" fmla="*/ 38865 w 932606"/>
                    <a:gd name="connsiteY9" fmla="*/ 445833 h 1030130"/>
                    <a:gd name="connsiteX10" fmla="*/ 37153 w 932606"/>
                    <a:gd name="connsiteY10" fmla="*/ 377474 h 1030130"/>
                    <a:gd name="connsiteX11" fmla="*/ 500297 w 932606"/>
                    <a:gd name="connsiteY11" fmla="*/ 0 h 1030130"/>
                    <a:gd name="connsiteX12" fmla="*/ 932565 w 932606"/>
                    <a:gd name="connsiteY12" fmla="*/ 489417 h 1030130"/>
                    <a:gd name="connsiteX13" fmla="*/ 605827 w 932606"/>
                    <a:gd name="connsiteY13" fmla="*/ 968675 h 1030130"/>
                    <a:gd name="connsiteX0" fmla="*/ 539152 w 932606"/>
                    <a:gd name="connsiteY0" fmla="*/ 830563 h 1042454"/>
                    <a:gd name="connsiteX1" fmla="*/ 253440 w 932606"/>
                    <a:gd name="connsiteY1" fmla="*/ 1026516 h 1042454"/>
                    <a:gd name="connsiteX2" fmla="*/ 135339 w 932606"/>
                    <a:gd name="connsiteY2" fmla="*/ 975998 h 1042454"/>
                    <a:gd name="connsiteX3" fmla="*/ 110427 w 932606"/>
                    <a:gd name="connsiteY3" fmla="*/ 947245 h 1042454"/>
                    <a:gd name="connsiteX4" fmla="*/ 218827 w 932606"/>
                    <a:gd name="connsiteY4" fmla="*/ 837748 h 1042454"/>
                    <a:gd name="connsiteX5" fmla="*/ 68369 w 932606"/>
                    <a:gd name="connsiteY5" fmla="*/ 862219 h 1042454"/>
                    <a:gd name="connsiteX6" fmla="*/ 65018 w 932606"/>
                    <a:gd name="connsiteY6" fmla="*/ 795993 h 1042454"/>
                    <a:gd name="connsiteX7" fmla="*/ 0 w 932606"/>
                    <a:gd name="connsiteY7" fmla="*/ 754183 h 1042454"/>
                    <a:gd name="connsiteX8" fmla="*/ 68514 w 932606"/>
                    <a:gd name="connsiteY8" fmla="*/ 616155 h 1042454"/>
                    <a:gd name="connsiteX9" fmla="*/ 38865 w 932606"/>
                    <a:gd name="connsiteY9" fmla="*/ 445833 h 1042454"/>
                    <a:gd name="connsiteX10" fmla="*/ 37153 w 932606"/>
                    <a:gd name="connsiteY10" fmla="*/ 377474 h 1042454"/>
                    <a:gd name="connsiteX11" fmla="*/ 500297 w 932606"/>
                    <a:gd name="connsiteY11" fmla="*/ 0 h 1042454"/>
                    <a:gd name="connsiteX12" fmla="*/ 932565 w 932606"/>
                    <a:gd name="connsiteY12" fmla="*/ 489417 h 1042454"/>
                    <a:gd name="connsiteX13" fmla="*/ 605827 w 932606"/>
                    <a:gd name="connsiteY13" fmla="*/ 968675 h 1042454"/>
                    <a:gd name="connsiteX0" fmla="*/ 539152 w 932606"/>
                    <a:gd name="connsiteY0" fmla="*/ 830563 h 1037280"/>
                    <a:gd name="connsiteX1" fmla="*/ 253440 w 932606"/>
                    <a:gd name="connsiteY1" fmla="*/ 1026516 h 1037280"/>
                    <a:gd name="connsiteX2" fmla="*/ 135339 w 932606"/>
                    <a:gd name="connsiteY2" fmla="*/ 975998 h 1037280"/>
                    <a:gd name="connsiteX3" fmla="*/ 110427 w 932606"/>
                    <a:gd name="connsiteY3" fmla="*/ 947245 h 1037280"/>
                    <a:gd name="connsiteX4" fmla="*/ 218827 w 932606"/>
                    <a:gd name="connsiteY4" fmla="*/ 837748 h 1037280"/>
                    <a:gd name="connsiteX5" fmla="*/ 68369 w 932606"/>
                    <a:gd name="connsiteY5" fmla="*/ 862219 h 1037280"/>
                    <a:gd name="connsiteX6" fmla="*/ 65018 w 932606"/>
                    <a:gd name="connsiteY6" fmla="*/ 795993 h 1037280"/>
                    <a:gd name="connsiteX7" fmla="*/ 0 w 932606"/>
                    <a:gd name="connsiteY7" fmla="*/ 754183 h 1037280"/>
                    <a:gd name="connsiteX8" fmla="*/ 68514 w 932606"/>
                    <a:gd name="connsiteY8" fmla="*/ 616155 h 1037280"/>
                    <a:gd name="connsiteX9" fmla="*/ 38865 w 932606"/>
                    <a:gd name="connsiteY9" fmla="*/ 445833 h 1037280"/>
                    <a:gd name="connsiteX10" fmla="*/ 37153 w 932606"/>
                    <a:gd name="connsiteY10" fmla="*/ 377474 h 1037280"/>
                    <a:gd name="connsiteX11" fmla="*/ 500297 w 932606"/>
                    <a:gd name="connsiteY11" fmla="*/ 0 h 1037280"/>
                    <a:gd name="connsiteX12" fmla="*/ 932565 w 932606"/>
                    <a:gd name="connsiteY12" fmla="*/ 489417 h 1037280"/>
                    <a:gd name="connsiteX13" fmla="*/ 605827 w 932606"/>
                    <a:gd name="connsiteY13" fmla="*/ 968675 h 1037280"/>
                    <a:gd name="connsiteX0" fmla="*/ 539152 w 932606"/>
                    <a:gd name="connsiteY0" fmla="*/ 830563 h 1049361"/>
                    <a:gd name="connsiteX1" fmla="*/ 258203 w 932606"/>
                    <a:gd name="connsiteY1" fmla="*/ 1043185 h 1049361"/>
                    <a:gd name="connsiteX2" fmla="*/ 135339 w 932606"/>
                    <a:gd name="connsiteY2" fmla="*/ 975998 h 1049361"/>
                    <a:gd name="connsiteX3" fmla="*/ 110427 w 932606"/>
                    <a:gd name="connsiteY3" fmla="*/ 947245 h 1049361"/>
                    <a:gd name="connsiteX4" fmla="*/ 218827 w 932606"/>
                    <a:gd name="connsiteY4" fmla="*/ 837748 h 1049361"/>
                    <a:gd name="connsiteX5" fmla="*/ 68369 w 932606"/>
                    <a:gd name="connsiteY5" fmla="*/ 862219 h 1049361"/>
                    <a:gd name="connsiteX6" fmla="*/ 65018 w 932606"/>
                    <a:gd name="connsiteY6" fmla="*/ 795993 h 1049361"/>
                    <a:gd name="connsiteX7" fmla="*/ 0 w 932606"/>
                    <a:gd name="connsiteY7" fmla="*/ 754183 h 1049361"/>
                    <a:gd name="connsiteX8" fmla="*/ 68514 w 932606"/>
                    <a:gd name="connsiteY8" fmla="*/ 616155 h 1049361"/>
                    <a:gd name="connsiteX9" fmla="*/ 38865 w 932606"/>
                    <a:gd name="connsiteY9" fmla="*/ 445833 h 1049361"/>
                    <a:gd name="connsiteX10" fmla="*/ 37153 w 932606"/>
                    <a:gd name="connsiteY10" fmla="*/ 377474 h 1049361"/>
                    <a:gd name="connsiteX11" fmla="*/ 500297 w 932606"/>
                    <a:gd name="connsiteY11" fmla="*/ 0 h 1049361"/>
                    <a:gd name="connsiteX12" fmla="*/ 932565 w 932606"/>
                    <a:gd name="connsiteY12" fmla="*/ 489417 h 1049361"/>
                    <a:gd name="connsiteX13" fmla="*/ 605827 w 932606"/>
                    <a:gd name="connsiteY13" fmla="*/ 968675 h 1049361"/>
                    <a:gd name="connsiteX0" fmla="*/ 539152 w 932606"/>
                    <a:gd name="connsiteY0" fmla="*/ 830563 h 1061307"/>
                    <a:gd name="connsiteX1" fmla="*/ 258203 w 932606"/>
                    <a:gd name="connsiteY1" fmla="*/ 1043185 h 1061307"/>
                    <a:gd name="connsiteX2" fmla="*/ 144864 w 932606"/>
                    <a:gd name="connsiteY2" fmla="*/ 995048 h 1061307"/>
                    <a:gd name="connsiteX3" fmla="*/ 110427 w 932606"/>
                    <a:gd name="connsiteY3" fmla="*/ 947245 h 1061307"/>
                    <a:gd name="connsiteX4" fmla="*/ 218827 w 932606"/>
                    <a:gd name="connsiteY4" fmla="*/ 837748 h 1061307"/>
                    <a:gd name="connsiteX5" fmla="*/ 68369 w 932606"/>
                    <a:gd name="connsiteY5" fmla="*/ 862219 h 1061307"/>
                    <a:gd name="connsiteX6" fmla="*/ 65018 w 932606"/>
                    <a:gd name="connsiteY6" fmla="*/ 795993 h 1061307"/>
                    <a:gd name="connsiteX7" fmla="*/ 0 w 932606"/>
                    <a:gd name="connsiteY7" fmla="*/ 754183 h 1061307"/>
                    <a:gd name="connsiteX8" fmla="*/ 68514 w 932606"/>
                    <a:gd name="connsiteY8" fmla="*/ 616155 h 1061307"/>
                    <a:gd name="connsiteX9" fmla="*/ 38865 w 932606"/>
                    <a:gd name="connsiteY9" fmla="*/ 445833 h 1061307"/>
                    <a:gd name="connsiteX10" fmla="*/ 37153 w 932606"/>
                    <a:gd name="connsiteY10" fmla="*/ 377474 h 1061307"/>
                    <a:gd name="connsiteX11" fmla="*/ 500297 w 932606"/>
                    <a:gd name="connsiteY11" fmla="*/ 0 h 1061307"/>
                    <a:gd name="connsiteX12" fmla="*/ 932565 w 932606"/>
                    <a:gd name="connsiteY12" fmla="*/ 489417 h 1061307"/>
                    <a:gd name="connsiteX13" fmla="*/ 605827 w 932606"/>
                    <a:gd name="connsiteY13" fmla="*/ 968675 h 1061307"/>
                    <a:gd name="connsiteX0" fmla="*/ 539152 w 932606"/>
                    <a:gd name="connsiteY0" fmla="*/ 830563 h 1054734"/>
                    <a:gd name="connsiteX1" fmla="*/ 258203 w 932606"/>
                    <a:gd name="connsiteY1" fmla="*/ 1043185 h 1054734"/>
                    <a:gd name="connsiteX2" fmla="*/ 144864 w 932606"/>
                    <a:gd name="connsiteY2" fmla="*/ 995048 h 1054734"/>
                    <a:gd name="connsiteX3" fmla="*/ 110427 w 932606"/>
                    <a:gd name="connsiteY3" fmla="*/ 947245 h 1054734"/>
                    <a:gd name="connsiteX4" fmla="*/ 218827 w 932606"/>
                    <a:gd name="connsiteY4" fmla="*/ 837748 h 1054734"/>
                    <a:gd name="connsiteX5" fmla="*/ 68369 w 932606"/>
                    <a:gd name="connsiteY5" fmla="*/ 862219 h 1054734"/>
                    <a:gd name="connsiteX6" fmla="*/ 65018 w 932606"/>
                    <a:gd name="connsiteY6" fmla="*/ 795993 h 1054734"/>
                    <a:gd name="connsiteX7" fmla="*/ 0 w 932606"/>
                    <a:gd name="connsiteY7" fmla="*/ 754183 h 1054734"/>
                    <a:gd name="connsiteX8" fmla="*/ 68514 w 932606"/>
                    <a:gd name="connsiteY8" fmla="*/ 616155 h 1054734"/>
                    <a:gd name="connsiteX9" fmla="*/ 38865 w 932606"/>
                    <a:gd name="connsiteY9" fmla="*/ 445833 h 1054734"/>
                    <a:gd name="connsiteX10" fmla="*/ 37153 w 932606"/>
                    <a:gd name="connsiteY10" fmla="*/ 377474 h 1054734"/>
                    <a:gd name="connsiteX11" fmla="*/ 500297 w 932606"/>
                    <a:gd name="connsiteY11" fmla="*/ 0 h 1054734"/>
                    <a:gd name="connsiteX12" fmla="*/ 932565 w 932606"/>
                    <a:gd name="connsiteY12" fmla="*/ 489417 h 1054734"/>
                    <a:gd name="connsiteX13" fmla="*/ 605827 w 932606"/>
                    <a:gd name="connsiteY13" fmla="*/ 968675 h 1054734"/>
                    <a:gd name="connsiteX0" fmla="*/ 539152 w 932606"/>
                    <a:gd name="connsiteY0" fmla="*/ 830563 h 1046512"/>
                    <a:gd name="connsiteX1" fmla="*/ 258203 w 932606"/>
                    <a:gd name="connsiteY1" fmla="*/ 1043185 h 1046512"/>
                    <a:gd name="connsiteX2" fmla="*/ 144864 w 932606"/>
                    <a:gd name="connsiteY2" fmla="*/ 995048 h 1046512"/>
                    <a:gd name="connsiteX3" fmla="*/ 110427 w 932606"/>
                    <a:gd name="connsiteY3" fmla="*/ 947245 h 1046512"/>
                    <a:gd name="connsiteX4" fmla="*/ 218827 w 932606"/>
                    <a:gd name="connsiteY4" fmla="*/ 837748 h 1046512"/>
                    <a:gd name="connsiteX5" fmla="*/ 68369 w 932606"/>
                    <a:gd name="connsiteY5" fmla="*/ 862219 h 1046512"/>
                    <a:gd name="connsiteX6" fmla="*/ 65018 w 932606"/>
                    <a:gd name="connsiteY6" fmla="*/ 795993 h 1046512"/>
                    <a:gd name="connsiteX7" fmla="*/ 0 w 932606"/>
                    <a:gd name="connsiteY7" fmla="*/ 754183 h 1046512"/>
                    <a:gd name="connsiteX8" fmla="*/ 68514 w 932606"/>
                    <a:gd name="connsiteY8" fmla="*/ 616155 h 1046512"/>
                    <a:gd name="connsiteX9" fmla="*/ 38865 w 932606"/>
                    <a:gd name="connsiteY9" fmla="*/ 445833 h 1046512"/>
                    <a:gd name="connsiteX10" fmla="*/ 37153 w 932606"/>
                    <a:gd name="connsiteY10" fmla="*/ 377474 h 1046512"/>
                    <a:gd name="connsiteX11" fmla="*/ 500297 w 932606"/>
                    <a:gd name="connsiteY11" fmla="*/ 0 h 1046512"/>
                    <a:gd name="connsiteX12" fmla="*/ 932565 w 932606"/>
                    <a:gd name="connsiteY12" fmla="*/ 489417 h 1046512"/>
                    <a:gd name="connsiteX13" fmla="*/ 605827 w 932606"/>
                    <a:gd name="connsiteY13" fmla="*/ 968675 h 1046512"/>
                    <a:gd name="connsiteX0" fmla="*/ 539152 w 932606"/>
                    <a:gd name="connsiteY0" fmla="*/ 830563 h 1053501"/>
                    <a:gd name="connsiteX1" fmla="*/ 258203 w 932606"/>
                    <a:gd name="connsiteY1" fmla="*/ 1043185 h 1053501"/>
                    <a:gd name="connsiteX2" fmla="*/ 140101 w 932606"/>
                    <a:gd name="connsiteY2" fmla="*/ 990286 h 1053501"/>
                    <a:gd name="connsiteX3" fmla="*/ 110427 w 932606"/>
                    <a:gd name="connsiteY3" fmla="*/ 947245 h 1053501"/>
                    <a:gd name="connsiteX4" fmla="*/ 218827 w 932606"/>
                    <a:gd name="connsiteY4" fmla="*/ 837748 h 1053501"/>
                    <a:gd name="connsiteX5" fmla="*/ 68369 w 932606"/>
                    <a:gd name="connsiteY5" fmla="*/ 862219 h 1053501"/>
                    <a:gd name="connsiteX6" fmla="*/ 65018 w 932606"/>
                    <a:gd name="connsiteY6" fmla="*/ 795993 h 1053501"/>
                    <a:gd name="connsiteX7" fmla="*/ 0 w 932606"/>
                    <a:gd name="connsiteY7" fmla="*/ 754183 h 1053501"/>
                    <a:gd name="connsiteX8" fmla="*/ 68514 w 932606"/>
                    <a:gd name="connsiteY8" fmla="*/ 616155 h 1053501"/>
                    <a:gd name="connsiteX9" fmla="*/ 38865 w 932606"/>
                    <a:gd name="connsiteY9" fmla="*/ 445833 h 1053501"/>
                    <a:gd name="connsiteX10" fmla="*/ 37153 w 932606"/>
                    <a:gd name="connsiteY10" fmla="*/ 377474 h 1053501"/>
                    <a:gd name="connsiteX11" fmla="*/ 500297 w 932606"/>
                    <a:gd name="connsiteY11" fmla="*/ 0 h 1053501"/>
                    <a:gd name="connsiteX12" fmla="*/ 932565 w 932606"/>
                    <a:gd name="connsiteY12" fmla="*/ 489417 h 1053501"/>
                    <a:gd name="connsiteX13" fmla="*/ 605827 w 932606"/>
                    <a:gd name="connsiteY13" fmla="*/ 968675 h 1053501"/>
                    <a:gd name="connsiteX0" fmla="*/ 539152 w 932606"/>
                    <a:gd name="connsiteY0" fmla="*/ 830563 h 1053501"/>
                    <a:gd name="connsiteX1" fmla="*/ 258203 w 932606"/>
                    <a:gd name="connsiteY1" fmla="*/ 1043185 h 1053501"/>
                    <a:gd name="connsiteX2" fmla="*/ 140101 w 932606"/>
                    <a:gd name="connsiteY2" fmla="*/ 990286 h 1053501"/>
                    <a:gd name="connsiteX3" fmla="*/ 117571 w 932606"/>
                    <a:gd name="connsiteY3" fmla="*/ 963914 h 1053501"/>
                    <a:gd name="connsiteX4" fmla="*/ 218827 w 932606"/>
                    <a:gd name="connsiteY4" fmla="*/ 837748 h 1053501"/>
                    <a:gd name="connsiteX5" fmla="*/ 68369 w 932606"/>
                    <a:gd name="connsiteY5" fmla="*/ 862219 h 1053501"/>
                    <a:gd name="connsiteX6" fmla="*/ 65018 w 932606"/>
                    <a:gd name="connsiteY6" fmla="*/ 795993 h 1053501"/>
                    <a:gd name="connsiteX7" fmla="*/ 0 w 932606"/>
                    <a:gd name="connsiteY7" fmla="*/ 754183 h 1053501"/>
                    <a:gd name="connsiteX8" fmla="*/ 68514 w 932606"/>
                    <a:gd name="connsiteY8" fmla="*/ 616155 h 1053501"/>
                    <a:gd name="connsiteX9" fmla="*/ 38865 w 932606"/>
                    <a:gd name="connsiteY9" fmla="*/ 445833 h 1053501"/>
                    <a:gd name="connsiteX10" fmla="*/ 37153 w 932606"/>
                    <a:gd name="connsiteY10" fmla="*/ 377474 h 1053501"/>
                    <a:gd name="connsiteX11" fmla="*/ 500297 w 932606"/>
                    <a:gd name="connsiteY11" fmla="*/ 0 h 1053501"/>
                    <a:gd name="connsiteX12" fmla="*/ 932565 w 932606"/>
                    <a:gd name="connsiteY12" fmla="*/ 489417 h 1053501"/>
                    <a:gd name="connsiteX13" fmla="*/ 605827 w 932606"/>
                    <a:gd name="connsiteY13" fmla="*/ 968675 h 1053501"/>
                    <a:gd name="connsiteX0" fmla="*/ 539152 w 932606"/>
                    <a:gd name="connsiteY0" fmla="*/ 830563 h 1053501"/>
                    <a:gd name="connsiteX1" fmla="*/ 258203 w 932606"/>
                    <a:gd name="connsiteY1" fmla="*/ 1043185 h 1053501"/>
                    <a:gd name="connsiteX2" fmla="*/ 140101 w 932606"/>
                    <a:gd name="connsiteY2" fmla="*/ 990286 h 1053501"/>
                    <a:gd name="connsiteX3" fmla="*/ 117571 w 932606"/>
                    <a:gd name="connsiteY3" fmla="*/ 963914 h 1053501"/>
                    <a:gd name="connsiteX4" fmla="*/ 218827 w 932606"/>
                    <a:gd name="connsiteY4" fmla="*/ 837748 h 1053501"/>
                    <a:gd name="connsiteX5" fmla="*/ 63607 w 932606"/>
                    <a:gd name="connsiteY5" fmla="*/ 869363 h 1053501"/>
                    <a:gd name="connsiteX6" fmla="*/ 65018 w 932606"/>
                    <a:gd name="connsiteY6" fmla="*/ 795993 h 1053501"/>
                    <a:gd name="connsiteX7" fmla="*/ 0 w 932606"/>
                    <a:gd name="connsiteY7" fmla="*/ 754183 h 1053501"/>
                    <a:gd name="connsiteX8" fmla="*/ 68514 w 932606"/>
                    <a:gd name="connsiteY8" fmla="*/ 616155 h 1053501"/>
                    <a:gd name="connsiteX9" fmla="*/ 38865 w 932606"/>
                    <a:gd name="connsiteY9" fmla="*/ 445833 h 1053501"/>
                    <a:gd name="connsiteX10" fmla="*/ 37153 w 932606"/>
                    <a:gd name="connsiteY10" fmla="*/ 377474 h 1053501"/>
                    <a:gd name="connsiteX11" fmla="*/ 500297 w 932606"/>
                    <a:gd name="connsiteY11" fmla="*/ 0 h 1053501"/>
                    <a:gd name="connsiteX12" fmla="*/ 932565 w 932606"/>
                    <a:gd name="connsiteY12" fmla="*/ 489417 h 1053501"/>
                    <a:gd name="connsiteX13" fmla="*/ 605827 w 932606"/>
                    <a:gd name="connsiteY13" fmla="*/ 968675 h 1053501"/>
                    <a:gd name="connsiteX0" fmla="*/ 539152 w 932606"/>
                    <a:gd name="connsiteY0" fmla="*/ 830563 h 1053501"/>
                    <a:gd name="connsiteX1" fmla="*/ 258203 w 932606"/>
                    <a:gd name="connsiteY1" fmla="*/ 1043185 h 1053501"/>
                    <a:gd name="connsiteX2" fmla="*/ 140101 w 932606"/>
                    <a:gd name="connsiteY2" fmla="*/ 990286 h 1053501"/>
                    <a:gd name="connsiteX3" fmla="*/ 117571 w 932606"/>
                    <a:gd name="connsiteY3" fmla="*/ 963914 h 1053501"/>
                    <a:gd name="connsiteX4" fmla="*/ 218827 w 932606"/>
                    <a:gd name="connsiteY4" fmla="*/ 837748 h 1053501"/>
                    <a:gd name="connsiteX5" fmla="*/ 63607 w 932606"/>
                    <a:gd name="connsiteY5" fmla="*/ 869363 h 1053501"/>
                    <a:gd name="connsiteX6" fmla="*/ 65018 w 932606"/>
                    <a:gd name="connsiteY6" fmla="*/ 795993 h 1053501"/>
                    <a:gd name="connsiteX7" fmla="*/ 0 w 932606"/>
                    <a:gd name="connsiteY7" fmla="*/ 754183 h 1053501"/>
                    <a:gd name="connsiteX8" fmla="*/ 68514 w 932606"/>
                    <a:gd name="connsiteY8" fmla="*/ 616155 h 1053501"/>
                    <a:gd name="connsiteX9" fmla="*/ 38865 w 932606"/>
                    <a:gd name="connsiteY9" fmla="*/ 445833 h 1053501"/>
                    <a:gd name="connsiteX10" fmla="*/ 37153 w 932606"/>
                    <a:gd name="connsiteY10" fmla="*/ 377474 h 1053501"/>
                    <a:gd name="connsiteX11" fmla="*/ 500297 w 932606"/>
                    <a:gd name="connsiteY11" fmla="*/ 0 h 1053501"/>
                    <a:gd name="connsiteX12" fmla="*/ 932565 w 932606"/>
                    <a:gd name="connsiteY12" fmla="*/ 489417 h 1053501"/>
                    <a:gd name="connsiteX13" fmla="*/ 605827 w 932606"/>
                    <a:gd name="connsiteY13" fmla="*/ 968675 h 1053501"/>
                    <a:gd name="connsiteX0" fmla="*/ 539152 w 932606"/>
                    <a:gd name="connsiteY0" fmla="*/ 830563 h 1053501"/>
                    <a:gd name="connsiteX1" fmla="*/ 258203 w 932606"/>
                    <a:gd name="connsiteY1" fmla="*/ 1043185 h 1053501"/>
                    <a:gd name="connsiteX2" fmla="*/ 140101 w 932606"/>
                    <a:gd name="connsiteY2" fmla="*/ 990286 h 1053501"/>
                    <a:gd name="connsiteX3" fmla="*/ 117571 w 932606"/>
                    <a:gd name="connsiteY3" fmla="*/ 963914 h 1053501"/>
                    <a:gd name="connsiteX4" fmla="*/ 254546 w 932606"/>
                    <a:gd name="connsiteY4" fmla="*/ 856798 h 1053501"/>
                    <a:gd name="connsiteX5" fmla="*/ 63607 w 932606"/>
                    <a:gd name="connsiteY5" fmla="*/ 869363 h 1053501"/>
                    <a:gd name="connsiteX6" fmla="*/ 65018 w 932606"/>
                    <a:gd name="connsiteY6" fmla="*/ 795993 h 1053501"/>
                    <a:gd name="connsiteX7" fmla="*/ 0 w 932606"/>
                    <a:gd name="connsiteY7" fmla="*/ 754183 h 1053501"/>
                    <a:gd name="connsiteX8" fmla="*/ 68514 w 932606"/>
                    <a:gd name="connsiteY8" fmla="*/ 616155 h 1053501"/>
                    <a:gd name="connsiteX9" fmla="*/ 38865 w 932606"/>
                    <a:gd name="connsiteY9" fmla="*/ 445833 h 1053501"/>
                    <a:gd name="connsiteX10" fmla="*/ 37153 w 932606"/>
                    <a:gd name="connsiteY10" fmla="*/ 377474 h 1053501"/>
                    <a:gd name="connsiteX11" fmla="*/ 500297 w 932606"/>
                    <a:gd name="connsiteY11" fmla="*/ 0 h 1053501"/>
                    <a:gd name="connsiteX12" fmla="*/ 932565 w 932606"/>
                    <a:gd name="connsiteY12" fmla="*/ 489417 h 1053501"/>
                    <a:gd name="connsiteX13" fmla="*/ 605827 w 932606"/>
                    <a:gd name="connsiteY13" fmla="*/ 968675 h 1053501"/>
                    <a:gd name="connsiteX0" fmla="*/ 539152 w 932606"/>
                    <a:gd name="connsiteY0" fmla="*/ 830563 h 1053501"/>
                    <a:gd name="connsiteX1" fmla="*/ 258203 w 932606"/>
                    <a:gd name="connsiteY1" fmla="*/ 1043185 h 1053501"/>
                    <a:gd name="connsiteX2" fmla="*/ 140101 w 932606"/>
                    <a:gd name="connsiteY2" fmla="*/ 990286 h 1053501"/>
                    <a:gd name="connsiteX3" fmla="*/ 117571 w 932606"/>
                    <a:gd name="connsiteY3" fmla="*/ 963914 h 1053501"/>
                    <a:gd name="connsiteX4" fmla="*/ 254546 w 932606"/>
                    <a:gd name="connsiteY4" fmla="*/ 856798 h 1053501"/>
                    <a:gd name="connsiteX5" fmla="*/ 63607 w 932606"/>
                    <a:gd name="connsiteY5" fmla="*/ 869363 h 1053501"/>
                    <a:gd name="connsiteX6" fmla="*/ 65018 w 932606"/>
                    <a:gd name="connsiteY6" fmla="*/ 795993 h 1053501"/>
                    <a:gd name="connsiteX7" fmla="*/ 0 w 932606"/>
                    <a:gd name="connsiteY7" fmla="*/ 754183 h 1053501"/>
                    <a:gd name="connsiteX8" fmla="*/ 68514 w 932606"/>
                    <a:gd name="connsiteY8" fmla="*/ 616155 h 1053501"/>
                    <a:gd name="connsiteX9" fmla="*/ 38865 w 932606"/>
                    <a:gd name="connsiteY9" fmla="*/ 445833 h 1053501"/>
                    <a:gd name="connsiteX10" fmla="*/ 37153 w 932606"/>
                    <a:gd name="connsiteY10" fmla="*/ 377474 h 1053501"/>
                    <a:gd name="connsiteX11" fmla="*/ 500297 w 932606"/>
                    <a:gd name="connsiteY11" fmla="*/ 0 h 1053501"/>
                    <a:gd name="connsiteX12" fmla="*/ 932565 w 932606"/>
                    <a:gd name="connsiteY12" fmla="*/ 489417 h 1053501"/>
                    <a:gd name="connsiteX13" fmla="*/ 605827 w 932606"/>
                    <a:gd name="connsiteY13" fmla="*/ 968675 h 1053501"/>
                    <a:gd name="connsiteX0" fmla="*/ 539152 w 932606"/>
                    <a:gd name="connsiteY0" fmla="*/ 830563 h 1053501"/>
                    <a:gd name="connsiteX1" fmla="*/ 258203 w 932606"/>
                    <a:gd name="connsiteY1" fmla="*/ 1043185 h 1053501"/>
                    <a:gd name="connsiteX2" fmla="*/ 140101 w 932606"/>
                    <a:gd name="connsiteY2" fmla="*/ 990286 h 1053501"/>
                    <a:gd name="connsiteX3" fmla="*/ 117571 w 932606"/>
                    <a:gd name="connsiteY3" fmla="*/ 963914 h 1053501"/>
                    <a:gd name="connsiteX4" fmla="*/ 256927 w 932606"/>
                    <a:gd name="connsiteY4" fmla="*/ 844892 h 1053501"/>
                    <a:gd name="connsiteX5" fmla="*/ 63607 w 932606"/>
                    <a:gd name="connsiteY5" fmla="*/ 869363 h 1053501"/>
                    <a:gd name="connsiteX6" fmla="*/ 65018 w 932606"/>
                    <a:gd name="connsiteY6" fmla="*/ 795993 h 1053501"/>
                    <a:gd name="connsiteX7" fmla="*/ 0 w 932606"/>
                    <a:gd name="connsiteY7" fmla="*/ 754183 h 1053501"/>
                    <a:gd name="connsiteX8" fmla="*/ 68514 w 932606"/>
                    <a:gd name="connsiteY8" fmla="*/ 616155 h 1053501"/>
                    <a:gd name="connsiteX9" fmla="*/ 38865 w 932606"/>
                    <a:gd name="connsiteY9" fmla="*/ 445833 h 1053501"/>
                    <a:gd name="connsiteX10" fmla="*/ 37153 w 932606"/>
                    <a:gd name="connsiteY10" fmla="*/ 377474 h 1053501"/>
                    <a:gd name="connsiteX11" fmla="*/ 500297 w 932606"/>
                    <a:gd name="connsiteY11" fmla="*/ 0 h 1053501"/>
                    <a:gd name="connsiteX12" fmla="*/ 932565 w 932606"/>
                    <a:gd name="connsiteY12" fmla="*/ 489417 h 1053501"/>
                    <a:gd name="connsiteX13" fmla="*/ 605827 w 932606"/>
                    <a:gd name="connsiteY13" fmla="*/ 968675 h 1053501"/>
                    <a:gd name="connsiteX0" fmla="*/ 539152 w 932606"/>
                    <a:gd name="connsiteY0" fmla="*/ 830563 h 1053501"/>
                    <a:gd name="connsiteX1" fmla="*/ 258203 w 932606"/>
                    <a:gd name="connsiteY1" fmla="*/ 1043185 h 1053501"/>
                    <a:gd name="connsiteX2" fmla="*/ 140101 w 932606"/>
                    <a:gd name="connsiteY2" fmla="*/ 990286 h 1053501"/>
                    <a:gd name="connsiteX3" fmla="*/ 117571 w 932606"/>
                    <a:gd name="connsiteY3" fmla="*/ 963914 h 1053501"/>
                    <a:gd name="connsiteX4" fmla="*/ 256927 w 932606"/>
                    <a:gd name="connsiteY4" fmla="*/ 844892 h 1053501"/>
                    <a:gd name="connsiteX5" fmla="*/ 63607 w 932606"/>
                    <a:gd name="connsiteY5" fmla="*/ 869363 h 1053501"/>
                    <a:gd name="connsiteX6" fmla="*/ 65018 w 932606"/>
                    <a:gd name="connsiteY6" fmla="*/ 795993 h 1053501"/>
                    <a:gd name="connsiteX7" fmla="*/ 0 w 932606"/>
                    <a:gd name="connsiteY7" fmla="*/ 754183 h 1053501"/>
                    <a:gd name="connsiteX8" fmla="*/ 68514 w 932606"/>
                    <a:gd name="connsiteY8" fmla="*/ 616155 h 1053501"/>
                    <a:gd name="connsiteX9" fmla="*/ 38865 w 932606"/>
                    <a:gd name="connsiteY9" fmla="*/ 445833 h 1053501"/>
                    <a:gd name="connsiteX10" fmla="*/ 37153 w 932606"/>
                    <a:gd name="connsiteY10" fmla="*/ 377474 h 1053501"/>
                    <a:gd name="connsiteX11" fmla="*/ 500297 w 932606"/>
                    <a:gd name="connsiteY11" fmla="*/ 0 h 1053501"/>
                    <a:gd name="connsiteX12" fmla="*/ 932565 w 932606"/>
                    <a:gd name="connsiteY12" fmla="*/ 489417 h 1053501"/>
                    <a:gd name="connsiteX13" fmla="*/ 605827 w 932606"/>
                    <a:gd name="connsiteY13" fmla="*/ 968675 h 1053501"/>
                    <a:gd name="connsiteX0" fmla="*/ 539152 w 932606"/>
                    <a:gd name="connsiteY0" fmla="*/ 830563 h 1053501"/>
                    <a:gd name="connsiteX1" fmla="*/ 258203 w 932606"/>
                    <a:gd name="connsiteY1" fmla="*/ 1043185 h 1053501"/>
                    <a:gd name="connsiteX2" fmla="*/ 140101 w 932606"/>
                    <a:gd name="connsiteY2" fmla="*/ 990286 h 1053501"/>
                    <a:gd name="connsiteX3" fmla="*/ 117571 w 932606"/>
                    <a:gd name="connsiteY3" fmla="*/ 963914 h 1053501"/>
                    <a:gd name="connsiteX4" fmla="*/ 256927 w 932606"/>
                    <a:gd name="connsiteY4" fmla="*/ 844892 h 1053501"/>
                    <a:gd name="connsiteX5" fmla="*/ 63607 w 932606"/>
                    <a:gd name="connsiteY5" fmla="*/ 869363 h 1053501"/>
                    <a:gd name="connsiteX6" fmla="*/ 65018 w 932606"/>
                    <a:gd name="connsiteY6" fmla="*/ 795993 h 1053501"/>
                    <a:gd name="connsiteX7" fmla="*/ 0 w 932606"/>
                    <a:gd name="connsiteY7" fmla="*/ 754183 h 1053501"/>
                    <a:gd name="connsiteX8" fmla="*/ 68514 w 932606"/>
                    <a:gd name="connsiteY8" fmla="*/ 616155 h 1053501"/>
                    <a:gd name="connsiteX9" fmla="*/ 38865 w 932606"/>
                    <a:gd name="connsiteY9" fmla="*/ 445833 h 1053501"/>
                    <a:gd name="connsiteX10" fmla="*/ 37153 w 932606"/>
                    <a:gd name="connsiteY10" fmla="*/ 377474 h 1053501"/>
                    <a:gd name="connsiteX11" fmla="*/ 500297 w 932606"/>
                    <a:gd name="connsiteY11" fmla="*/ 0 h 1053501"/>
                    <a:gd name="connsiteX12" fmla="*/ 932565 w 932606"/>
                    <a:gd name="connsiteY12" fmla="*/ 489417 h 1053501"/>
                    <a:gd name="connsiteX13" fmla="*/ 605827 w 932606"/>
                    <a:gd name="connsiteY13" fmla="*/ 968675 h 1053501"/>
                    <a:gd name="connsiteX0" fmla="*/ 539152 w 932606"/>
                    <a:gd name="connsiteY0" fmla="*/ 830563 h 1069970"/>
                    <a:gd name="connsiteX1" fmla="*/ 258203 w 932606"/>
                    <a:gd name="connsiteY1" fmla="*/ 1062235 h 1069970"/>
                    <a:gd name="connsiteX2" fmla="*/ 140101 w 932606"/>
                    <a:gd name="connsiteY2" fmla="*/ 990286 h 1069970"/>
                    <a:gd name="connsiteX3" fmla="*/ 117571 w 932606"/>
                    <a:gd name="connsiteY3" fmla="*/ 963914 h 1069970"/>
                    <a:gd name="connsiteX4" fmla="*/ 256927 w 932606"/>
                    <a:gd name="connsiteY4" fmla="*/ 844892 h 1069970"/>
                    <a:gd name="connsiteX5" fmla="*/ 63607 w 932606"/>
                    <a:gd name="connsiteY5" fmla="*/ 869363 h 1069970"/>
                    <a:gd name="connsiteX6" fmla="*/ 65018 w 932606"/>
                    <a:gd name="connsiteY6" fmla="*/ 795993 h 1069970"/>
                    <a:gd name="connsiteX7" fmla="*/ 0 w 932606"/>
                    <a:gd name="connsiteY7" fmla="*/ 754183 h 1069970"/>
                    <a:gd name="connsiteX8" fmla="*/ 68514 w 932606"/>
                    <a:gd name="connsiteY8" fmla="*/ 616155 h 1069970"/>
                    <a:gd name="connsiteX9" fmla="*/ 38865 w 932606"/>
                    <a:gd name="connsiteY9" fmla="*/ 445833 h 1069970"/>
                    <a:gd name="connsiteX10" fmla="*/ 37153 w 932606"/>
                    <a:gd name="connsiteY10" fmla="*/ 377474 h 1069970"/>
                    <a:gd name="connsiteX11" fmla="*/ 500297 w 932606"/>
                    <a:gd name="connsiteY11" fmla="*/ 0 h 1069970"/>
                    <a:gd name="connsiteX12" fmla="*/ 932565 w 932606"/>
                    <a:gd name="connsiteY12" fmla="*/ 489417 h 1069970"/>
                    <a:gd name="connsiteX13" fmla="*/ 605827 w 932606"/>
                    <a:gd name="connsiteY13" fmla="*/ 968675 h 1069970"/>
                    <a:gd name="connsiteX0" fmla="*/ 539152 w 932606"/>
                    <a:gd name="connsiteY0" fmla="*/ 830563 h 1074531"/>
                    <a:gd name="connsiteX1" fmla="*/ 258203 w 932606"/>
                    <a:gd name="connsiteY1" fmla="*/ 1062235 h 1074531"/>
                    <a:gd name="connsiteX2" fmla="*/ 154389 w 932606"/>
                    <a:gd name="connsiteY2" fmla="*/ 1011717 h 1074531"/>
                    <a:gd name="connsiteX3" fmla="*/ 117571 w 932606"/>
                    <a:gd name="connsiteY3" fmla="*/ 963914 h 1074531"/>
                    <a:gd name="connsiteX4" fmla="*/ 256927 w 932606"/>
                    <a:gd name="connsiteY4" fmla="*/ 844892 h 1074531"/>
                    <a:gd name="connsiteX5" fmla="*/ 63607 w 932606"/>
                    <a:gd name="connsiteY5" fmla="*/ 869363 h 1074531"/>
                    <a:gd name="connsiteX6" fmla="*/ 65018 w 932606"/>
                    <a:gd name="connsiteY6" fmla="*/ 795993 h 1074531"/>
                    <a:gd name="connsiteX7" fmla="*/ 0 w 932606"/>
                    <a:gd name="connsiteY7" fmla="*/ 754183 h 1074531"/>
                    <a:gd name="connsiteX8" fmla="*/ 68514 w 932606"/>
                    <a:gd name="connsiteY8" fmla="*/ 616155 h 1074531"/>
                    <a:gd name="connsiteX9" fmla="*/ 38865 w 932606"/>
                    <a:gd name="connsiteY9" fmla="*/ 445833 h 1074531"/>
                    <a:gd name="connsiteX10" fmla="*/ 37153 w 932606"/>
                    <a:gd name="connsiteY10" fmla="*/ 377474 h 1074531"/>
                    <a:gd name="connsiteX11" fmla="*/ 500297 w 932606"/>
                    <a:gd name="connsiteY11" fmla="*/ 0 h 1074531"/>
                    <a:gd name="connsiteX12" fmla="*/ 932565 w 932606"/>
                    <a:gd name="connsiteY12" fmla="*/ 489417 h 1074531"/>
                    <a:gd name="connsiteX13" fmla="*/ 605827 w 932606"/>
                    <a:gd name="connsiteY13" fmla="*/ 968675 h 1074531"/>
                    <a:gd name="connsiteX0" fmla="*/ 539152 w 932606"/>
                    <a:gd name="connsiteY0" fmla="*/ 830563 h 1074531"/>
                    <a:gd name="connsiteX1" fmla="*/ 258203 w 932606"/>
                    <a:gd name="connsiteY1" fmla="*/ 1062235 h 1074531"/>
                    <a:gd name="connsiteX2" fmla="*/ 154389 w 932606"/>
                    <a:gd name="connsiteY2" fmla="*/ 1011717 h 1074531"/>
                    <a:gd name="connsiteX3" fmla="*/ 129477 w 932606"/>
                    <a:gd name="connsiteY3" fmla="*/ 980583 h 1074531"/>
                    <a:gd name="connsiteX4" fmla="*/ 256927 w 932606"/>
                    <a:gd name="connsiteY4" fmla="*/ 844892 h 1074531"/>
                    <a:gd name="connsiteX5" fmla="*/ 63607 w 932606"/>
                    <a:gd name="connsiteY5" fmla="*/ 869363 h 1074531"/>
                    <a:gd name="connsiteX6" fmla="*/ 65018 w 932606"/>
                    <a:gd name="connsiteY6" fmla="*/ 795993 h 1074531"/>
                    <a:gd name="connsiteX7" fmla="*/ 0 w 932606"/>
                    <a:gd name="connsiteY7" fmla="*/ 754183 h 1074531"/>
                    <a:gd name="connsiteX8" fmla="*/ 68514 w 932606"/>
                    <a:gd name="connsiteY8" fmla="*/ 616155 h 1074531"/>
                    <a:gd name="connsiteX9" fmla="*/ 38865 w 932606"/>
                    <a:gd name="connsiteY9" fmla="*/ 445833 h 1074531"/>
                    <a:gd name="connsiteX10" fmla="*/ 37153 w 932606"/>
                    <a:gd name="connsiteY10" fmla="*/ 377474 h 1074531"/>
                    <a:gd name="connsiteX11" fmla="*/ 500297 w 932606"/>
                    <a:gd name="connsiteY11" fmla="*/ 0 h 1074531"/>
                    <a:gd name="connsiteX12" fmla="*/ 932565 w 932606"/>
                    <a:gd name="connsiteY12" fmla="*/ 489417 h 1074531"/>
                    <a:gd name="connsiteX13" fmla="*/ 605827 w 932606"/>
                    <a:gd name="connsiteY13" fmla="*/ 968675 h 1074531"/>
                    <a:gd name="connsiteX0" fmla="*/ 539152 w 932606"/>
                    <a:gd name="connsiteY0" fmla="*/ 830563 h 1074531"/>
                    <a:gd name="connsiteX1" fmla="*/ 258203 w 932606"/>
                    <a:gd name="connsiteY1" fmla="*/ 1062235 h 1074531"/>
                    <a:gd name="connsiteX2" fmla="*/ 154389 w 932606"/>
                    <a:gd name="connsiteY2" fmla="*/ 1011717 h 1074531"/>
                    <a:gd name="connsiteX3" fmla="*/ 129477 w 932606"/>
                    <a:gd name="connsiteY3" fmla="*/ 980583 h 1074531"/>
                    <a:gd name="connsiteX4" fmla="*/ 256927 w 932606"/>
                    <a:gd name="connsiteY4" fmla="*/ 844892 h 1074531"/>
                    <a:gd name="connsiteX5" fmla="*/ 63607 w 932606"/>
                    <a:gd name="connsiteY5" fmla="*/ 869363 h 1074531"/>
                    <a:gd name="connsiteX6" fmla="*/ 65018 w 932606"/>
                    <a:gd name="connsiteY6" fmla="*/ 795993 h 1074531"/>
                    <a:gd name="connsiteX7" fmla="*/ 0 w 932606"/>
                    <a:gd name="connsiteY7" fmla="*/ 754183 h 1074531"/>
                    <a:gd name="connsiteX8" fmla="*/ 68514 w 932606"/>
                    <a:gd name="connsiteY8" fmla="*/ 616155 h 1074531"/>
                    <a:gd name="connsiteX9" fmla="*/ 38865 w 932606"/>
                    <a:gd name="connsiteY9" fmla="*/ 445833 h 1074531"/>
                    <a:gd name="connsiteX10" fmla="*/ 37153 w 932606"/>
                    <a:gd name="connsiteY10" fmla="*/ 377474 h 1074531"/>
                    <a:gd name="connsiteX11" fmla="*/ 500297 w 932606"/>
                    <a:gd name="connsiteY11" fmla="*/ 0 h 1074531"/>
                    <a:gd name="connsiteX12" fmla="*/ 932565 w 932606"/>
                    <a:gd name="connsiteY12" fmla="*/ 489417 h 1074531"/>
                    <a:gd name="connsiteX13" fmla="*/ 605827 w 932606"/>
                    <a:gd name="connsiteY13" fmla="*/ 968675 h 1074531"/>
                    <a:gd name="connsiteX0" fmla="*/ 539152 w 932606"/>
                    <a:gd name="connsiteY0" fmla="*/ 830563 h 1074531"/>
                    <a:gd name="connsiteX1" fmla="*/ 258203 w 932606"/>
                    <a:gd name="connsiteY1" fmla="*/ 1062235 h 1074531"/>
                    <a:gd name="connsiteX2" fmla="*/ 154389 w 932606"/>
                    <a:gd name="connsiteY2" fmla="*/ 1011717 h 1074531"/>
                    <a:gd name="connsiteX3" fmla="*/ 129477 w 932606"/>
                    <a:gd name="connsiteY3" fmla="*/ 980583 h 1074531"/>
                    <a:gd name="connsiteX4" fmla="*/ 266452 w 932606"/>
                    <a:gd name="connsiteY4" fmla="*/ 854417 h 1074531"/>
                    <a:gd name="connsiteX5" fmla="*/ 63607 w 932606"/>
                    <a:gd name="connsiteY5" fmla="*/ 869363 h 1074531"/>
                    <a:gd name="connsiteX6" fmla="*/ 65018 w 932606"/>
                    <a:gd name="connsiteY6" fmla="*/ 795993 h 1074531"/>
                    <a:gd name="connsiteX7" fmla="*/ 0 w 932606"/>
                    <a:gd name="connsiteY7" fmla="*/ 754183 h 1074531"/>
                    <a:gd name="connsiteX8" fmla="*/ 68514 w 932606"/>
                    <a:gd name="connsiteY8" fmla="*/ 616155 h 1074531"/>
                    <a:gd name="connsiteX9" fmla="*/ 38865 w 932606"/>
                    <a:gd name="connsiteY9" fmla="*/ 445833 h 1074531"/>
                    <a:gd name="connsiteX10" fmla="*/ 37153 w 932606"/>
                    <a:gd name="connsiteY10" fmla="*/ 377474 h 1074531"/>
                    <a:gd name="connsiteX11" fmla="*/ 500297 w 932606"/>
                    <a:gd name="connsiteY11" fmla="*/ 0 h 1074531"/>
                    <a:gd name="connsiteX12" fmla="*/ 932565 w 932606"/>
                    <a:gd name="connsiteY12" fmla="*/ 489417 h 1074531"/>
                    <a:gd name="connsiteX13" fmla="*/ 605827 w 932606"/>
                    <a:gd name="connsiteY13" fmla="*/ 968675 h 1074531"/>
                    <a:gd name="connsiteX0" fmla="*/ 539152 w 932606"/>
                    <a:gd name="connsiteY0" fmla="*/ 830563 h 1074531"/>
                    <a:gd name="connsiteX1" fmla="*/ 258203 w 932606"/>
                    <a:gd name="connsiteY1" fmla="*/ 1062235 h 1074531"/>
                    <a:gd name="connsiteX2" fmla="*/ 154389 w 932606"/>
                    <a:gd name="connsiteY2" fmla="*/ 1011717 h 1074531"/>
                    <a:gd name="connsiteX3" fmla="*/ 129477 w 932606"/>
                    <a:gd name="connsiteY3" fmla="*/ 980583 h 1074531"/>
                    <a:gd name="connsiteX4" fmla="*/ 266452 w 932606"/>
                    <a:gd name="connsiteY4" fmla="*/ 854417 h 1074531"/>
                    <a:gd name="connsiteX5" fmla="*/ 63607 w 932606"/>
                    <a:gd name="connsiteY5" fmla="*/ 869363 h 1074531"/>
                    <a:gd name="connsiteX6" fmla="*/ 65018 w 932606"/>
                    <a:gd name="connsiteY6" fmla="*/ 795993 h 1074531"/>
                    <a:gd name="connsiteX7" fmla="*/ 0 w 932606"/>
                    <a:gd name="connsiteY7" fmla="*/ 754183 h 1074531"/>
                    <a:gd name="connsiteX8" fmla="*/ 68514 w 932606"/>
                    <a:gd name="connsiteY8" fmla="*/ 616155 h 1074531"/>
                    <a:gd name="connsiteX9" fmla="*/ 38865 w 932606"/>
                    <a:gd name="connsiteY9" fmla="*/ 445833 h 1074531"/>
                    <a:gd name="connsiteX10" fmla="*/ 37153 w 932606"/>
                    <a:gd name="connsiteY10" fmla="*/ 377474 h 1074531"/>
                    <a:gd name="connsiteX11" fmla="*/ 500297 w 932606"/>
                    <a:gd name="connsiteY11" fmla="*/ 0 h 1074531"/>
                    <a:gd name="connsiteX12" fmla="*/ 932565 w 932606"/>
                    <a:gd name="connsiteY12" fmla="*/ 489417 h 1074531"/>
                    <a:gd name="connsiteX13" fmla="*/ 605827 w 932606"/>
                    <a:gd name="connsiteY13" fmla="*/ 968675 h 1074531"/>
                    <a:gd name="connsiteX0" fmla="*/ 539152 w 932606"/>
                    <a:gd name="connsiteY0" fmla="*/ 830563 h 1074531"/>
                    <a:gd name="connsiteX1" fmla="*/ 258203 w 932606"/>
                    <a:gd name="connsiteY1" fmla="*/ 1062235 h 1074531"/>
                    <a:gd name="connsiteX2" fmla="*/ 154389 w 932606"/>
                    <a:gd name="connsiteY2" fmla="*/ 1011717 h 1074531"/>
                    <a:gd name="connsiteX3" fmla="*/ 129477 w 932606"/>
                    <a:gd name="connsiteY3" fmla="*/ 980583 h 1074531"/>
                    <a:gd name="connsiteX4" fmla="*/ 247402 w 932606"/>
                    <a:gd name="connsiteY4" fmla="*/ 852036 h 1074531"/>
                    <a:gd name="connsiteX5" fmla="*/ 63607 w 932606"/>
                    <a:gd name="connsiteY5" fmla="*/ 869363 h 1074531"/>
                    <a:gd name="connsiteX6" fmla="*/ 65018 w 932606"/>
                    <a:gd name="connsiteY6" fmla="*/ 795993 h 1074531"/>
                    <a:gd name="connsiteX7" fmla="*/ 0 w 932606"/>
                    <a:gd name="connsiteY7" fmla="*/ 754183 h 1074531"/>
                    <a:gd name="connsiteX8" fmla="*/ 68514 w 932606"/>
                    <a:gd name="connsiteY8" fmla="*/ 616155 h 1074531"/>
                    <a:gd name="connsiteX9" fmla="*/ 38865 w 932606"/>
                    <a:gd name="connsiteY9" fmla="*/ 445833 h 1074531"/>
                    <a:gd name="connsiteX10" fmla="*/ 37153 w 932606"/>
                    <a:gd name="connsiteY10" fmla="*/ 377474 h 1074531"/>
                    <a:gd name="connsiteX11" fmla="*/ 500297 w 932606"/>
                    <a:gd name="connsiteY11" fmla="*/ 0 h 1074531"/>
                    <a:gd name="connsiteX12" fmla="*/ 932565 w 932606"/>
                    <a:gd name="connsiteY12" fmla="*/ 489417 h 1074531"/>
                    <a:gd name="connsiteX13" fmla="*/ 605827 w 932606"/>
                    <a:gd name="connsiteY13" fmla="*/ 968675 h 1074531"/>
                    <a:gd name="connsiteX0" fmla="*/ 539152 w 932606"/>
                    <a:gd name="connsiteY0" fmla="*/ 830563 h 1074531"/>
                    <a:gd name="connsiteX1" fmla="*/ 258203 w 932606"/>
                    <a:gd name="connsiteY1" fmla="*/ 1062235 h 1074531"/>
                    <a:gd name="connsiteX2" fmla="*/ 154389 w 932606"/>
                    <a:gd name="connsiteY2" fmla="*/ 1011717 h 1074531"/>
                    <a:gd name="connsiteX3" fmla="*/ 139002 w 932606"/>
                    <a:gd name="connsiteY3" fmla="*/ 980583 h 1074531"/>
                    <a:gd name="connsiteX4" fmla="*/ 247402 w 932606"/>
                    <a:gd name="connsiteY4" fmla="*/ 852036 h 1074531"/>
                    <a:gd name="connsiteX5" fmla="*/ 63607 w 932606"/>
                    <a:gd name="connsiteY5" fmla="*/ 869363 h 1074531"/>
                    <a:gd name="connsiteX6" fmla="*/ 65018 w 932606"/>
                    <a:gd name="connsiteY6" fmla="*/ 795993 h 1074531"/>
                    <a:gd name="connsiteX7" fmla="*/ 0 w 932606"/>
                    <a:gd name="connsiteY7" fmla="*/ 754183 h 1074531"/>
                    <a:gd name="connsiteX8" fmla="*/ 68514 w 932606"/>
                    <a:gd name="connsiteY8" fmla="*/ 616155 h 1074531"/>
                    <a:gd name="connsiteX9" fmla="*/ 38865 w 932606"/>
                    <a:gd name="connsiteY9" fmla="*/ 445833 h 1074531"/>
                    <a:gd name="connsiteX10" fmla="*/ 37153 w 932606"/>
                    <a:gd name="connsiteY10" fmla="*/ 377474 h 1074531"/>
                    <a:gd name="connsiteX11" fmla="*/ 500297 w 932606"/>
                    <a:gd name="connsiteY11" fmla="*/ 0 h 1074531"/>
                    <a:gd name="connsiteX12" fmla="*/ 932565 w 932606"/>
                    <a:gd name="connsiteY12" fmla="*/ 489417 h 1074531"/>
                    <a:gd name="connsiteX13" fmla="*/ 605827 w 932606"/>
                    <a:gd name="connsiteY13" fmla="*/ 968675 h 1074531"/>
                    <a:gd name="connsiteX0" fmla="*/ 539152 w 932606"/>
                    <a:gd name="connsiteY0" fmla="*/ 830563 h 1074531"/>
                    <a:gd name="connsiteX1" fmla="*/ 258203 w 932606"/>
                    <a:gd name="connsiteY1" fmla="*/ 1062235 h 1074531"/>
                    <a:gd name="connsiteX2" fmla="*/ 154389 w 932606"/>
                    <a:gd name="connsiteY2" fmla="*/ 1011717 h 1074531"/>
                    <a:gd name="connsiteX3" fmla="*/ 139002 w 932606"/>
                    <a:gd name="connsiteY3" fmla="*/ 980583 h 1074531"/>
                    <a:gd name="connsiteX4" fmla="*/ 261690 w 932606"/>
                    <a:gd name="connsiteY4" fmla="*/ 863943 h 1074531"/>
                    <a:gd name="connsiteX5" fmla="*/ 63607 w 932606"/>
                    <a:gd name="connsiteY5" fmla="*/ 869363 h 1074531"/>
                    <a:gd name="connsiteX6" fmla="*/ 65018 w 932606"/>
                    <a:gd name="connsiteY6" fmla="*/ 795993 h 1074531"/>
                    <a:gd name="connsiteX7" fmla="*/ 0 w 932606"/>
                    <a:gd name="connsiteY7" fmla="*/ 754183 h 1074531"/>
                    <a:gd name="connsiteX8" fmla="*/ 68514 w 932606"/>
                    <a:gd name="connsiteY8" fmla="*/ 616155 h 1074531"/>
                    <a:gd name="connsiteX9" fmla="*/ 38865 w 932606"/>
                    <a:gd name="connsiteY9" fmla="*/ 445833 h 1074531"/>
                    <a:gd name="connsiteX10" fmla="*/ 37153 w 932606"/>
                    <a:gd name="connsiteY10" fmla="*/ 377474 h 1074531"/>
                    <a:gd name="connsiteX11" fmla="*/ 500297 w 932606"/>
                    <a:gd name="connsiteY11" fmla="*/ 0 h 1074531"/>
                    <a:gd name="connsiteX12" fmla="*/ 932565 w 932606"/>
                    <a:gd name="connsiteY12" fmla="*/ 489417 h 1074531"/>
                    <a:gd name="connsiteX13" fmla="*/ 605827 w 932606"/>
                    <a:gd name="connsiteY13" fmla="*/ 968675 h 10745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32606" h="1074531">
                      <a:moveTo>
                        <a:pt x="539152" y="830563"/>
                      </a:moveTo>
                      <a:cubicBezTo>
                        <a:pt x="477901" y="983358"/>
                        <a:pt x="322330" y="1032043"/>
                        <a:pt x="258203" y="1062235"/>
                      </a:cubicBezTo>
                      <a:cubicBezTo>
                        <a:pt x="194076" y="1092427"/>
                        <a:pt x="195552" y="1063762"/>
                        <a:pt x="154389" y="1011717"/>
                      </a:cubicBezTo>
                      <a:cubicBezTo>
                        <a:pt x="135713" y="994933"/>
                        <a:pt x="115562" y="998862"/>
                        <a:pt x="139002" y="980583"/>
                      </a:cubicBezTo>
                      <a:cubicBezTo>
                        <a:pt x="162442" y="962304"/>
                        <a:pt x="274256" y="882480"/>
                        <a:pt x="261690" y="863943"/>
                      </a:cubicBezTo>
                      <a:cubicBezTo>
                        <a:pt x="249124" y="845406"/>
                        <a:pt x="96386" y="880688"/>
                        <a:pt x="63607" y="869363"/>
                      </a:cubicBezTo>
                      <a:cubicBezTo>
                        <a:pt x="30828" y="858038"/>
                        <a:pt x="64548" y="820450"/>
                        <a:pt x="65018" y="795993"/>
                      </a:cubicBezTo>
                      <a:cubicBezTo>
                        <a:pt x="40170" y="789994"/>
                        <a:pt x="11721" y="778997"/>
                        <a:pt x="0" y="754183"/>
                      </a:cubicBezTo>
                      <a:cubicBezTo>
                        <a:pt x="40667" y="676982"/>
                        <a:pt x="62037" y="667547"/>
                        <a:pt x="68514" y="616155"/>
                      </a:cubicBezTo>
                      <a:cubicBezTo>
                        <a:pt x="74991" y="564763"/>
                        <a:pt x="42504" y="476485"/>
                        <a:pt x="38865" y="445833"/>
                      </a:cubicBezTo>
                      <a:cubicBezTo>
                        <a:pt x="33531" y="418284"/>
                        <a:pt x="37724" y="400260"/>
                        <a:pt x="37153" y="377474"/>
                      </a:cubicBezTo>
                      <a:cubicBezTo>
                        <a:pt x="81235" y="162050"/>
                        <a:pt x="271842" y="0"/>
                        <a:pt x="500297" y="0"/>
                      </a:cubicBezTo>
                      <a:cubicBezTo>
                        <a:pt x="761389" y="0"/>
                        <a:pt x="929264" y="280346"/>
                        <a:pt x="932565" y="489417"/>
                      </a:cubicBezTo>
                      <a:cubicBezTo>
                        <a:pt x="935866" y="698488"/>
                        <a:pt x="741107" y="891859"/>
                        <a:pt x="605827" y="968675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30" name="グループ化 529">
                  <a:extLst>
                    <a:ext uri="{FF2B5EF4-FFF2-40B4-BE49-F238E27FC236}">
                      <a16:creationId xmlns:a16="http://schemas.microsoft.com/office/drawing/2014/main" id="{FD8990E9-A78A-4C54-B0E5-38A3E6A4D235}"/>
                    </a:ext>
                  </a:extLst>
                </p:cNvPr>
                <p:cNvGrpSpPr/>
                <p:nvPr/>
              </p:nvGrpSpPr>
              <p:grpSpPr>
                <a:xfrm>
                  <a:off x="6795735" y="2642778"/>
                  <a:ext cx="1129148" cy="727249"/>
                  <a:chOff x="5248130" y="2642778"/>
                  <a:chExt cx="1129148" cy="727249"/>
                </a:xfrm>
              </p:grpSpPr>
              <p:grpSp>
                <p:nvGrpSpPr>
                  <p:cNvPr id="542" name="グループ化 541">
                    <a:extLst>
                      <a:ext uri="{FF2B5EF4-FFF2-40B4-BE49-F238E27FC236}">
                        <a16:creationId xmlns:a16="http://schemas.microsoft.com/office/drawing/2014/main" id="{AE287311-0CCC-4432-B56E-3A7343660B99}"/>
                      </a:ext>
                    </a:extLst>
                  </p:cNvPr>
                  <p:cNvGrpSpPr/>
                  <p:nvPr/>
                </p:nvGrpSpPr>
                <p:grpSpPr>
                  <a:xfrm>
                    <a:off x="5248130" y="2642778"/>
                    <a:ext cx="1092379" cy="727249"/>
                    <a:chOff x="444652" y="5006060"/>
                    <a:chExt cx="1399600" cy="931780"/>
                  </a:xfrm>
                </p:grpSpPr>
                <p:sp>
                  <p:nvSpPr>
                    <p:cNvPr id="544" name="フリーフォーム: 図形 543">
                      <a:extLst>
                        <a:ext uri="{FF2B5EF4-FFF2-40B4-BE49-F238E27FC236}">
                          <a16:creationId xmlns:a16="http://schemas.microsoft.com/office/drawing/2014/main" id="{E81593EE-C973-418F-AC84-2586A411388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8753" y="5039307"/>
                      <a:ext cx="1165499" cy="898533"/>
                    </a:xfrm>
                    <a:custGeom>
                      <a:avLst/>
                      <a:gdLst>
                        <a:gd name="connsiteX0" fmla="*/ 46656 w 1165499"/>
                        <a:gd name="connsiteY0" fmla="*/ 403 h 898533"/>
                        <a:gd name="connsiteX1" fmla="*/ 99330 w 1165499"/>
                        <a:gd name="connsiteY1" fmla="*/ 26622 h 898533"/>
                        <a:gd name="connsiteX2" fmla="*/ 180581 w 1165499"/>
                        <a:gd name="connsiteY2" fmla="*/ 167352 h 898533"/>
                        <a:gd name="connsiteX3" fmla="*/ 299427 w 1165499"/>
                        <a:gd name="connsiteY3" fmla="*/ 199196 h 898533"/>
                        <a:gd name="connsiteX4" fmla="*/ 387635 w 1165499"/>
                        <a:gd name="connsiteY4" fmla="*/ 266881 h 898533"/>
                        <a:gd name="connsiteX5" fmla="*/ 403273 w 1165499"/>
                        <a:gd name="connsiteY5" fmla="*/ 312322 h 898533"/>
                        <a:gd name="connsiteX6" fmla="*/ 1119162 w 1165499"/>
                        <a:gd name="connsiteY6" fmla="*/ 725642 h 898533"/>
                        <a:gd name="connsiteX7" fmla="*/ 1153073 w 1165499"/>
                        <a:gd name="connsiteY7" fmla="*/ 852196 h 898533"/>
                        <a:gd name="connsiteX8" fmla="*/ 1026519 w 1165499"/>
                        <a:gd name="connsiteY8" fmla="*/ 886106 h 898533"/>
                        <a:gd name="connsiteX9" fmla="*/ 311430 w 1165499"/>
                        <a:gd name="connsiteY9" fmla="*/ 473249 h 898533"/>
                        <a:gd name="connsiteX10" fmla="*/ 281803 w 1165499"/>
                        <a:gd name="connsiteY10" fmla="*/ 483444 h 898533"/>
                        <a:gd name="connsiteX11" fmla="*/ 224229 w 1165499"/>
                        <a:gd name="connsiteY11" fmla="*/ 479836 h 898533"/>
                        <a:gd name="connsiteX12" fmla="*/ 61742 w 1165499"/>
                        <a:gd name="connsiteY12" fmla="*/ 436297 h 898533"/>
                        <a:gd name="connsiteX13" fmla="*/ 14135 w 1165499"/>
                        <a:gd name="connsiteY13" fmla="*/ 353839 h 898533"/>
                        <a:gd name="connsiteX14" fmla="*/ 54481 w 1165499"/>
                        <a:gd name="connsiteY14" fmla="*/ 203265 h 898533"/>
                        <a:gd name="connsiteX15" fmla="*/ 65539 w 1165499"/>
                        <a:gd name="connsiteY15" fmla="*/ 181002 h 898533"/>
                        <a:gd name="connsiteX16" fmla="*/ 7139 w 1165499"/>
                        <a:gd name="connsiteY16" fmla="*/ 79849 h 898533"/>
                        <a:gd name="connsiteX17" fmla="*/ 26621 w 1165499"/>
                        <a:gd name="connsiteY17" fmla="*/ 7140 h 898533"/>
                        <a:gd name="connsiteX18" fmla="*/ 46656 w 1165499"/>
                        <a:gd name="connsiteY18" fmla="*/ 403 h 8985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</a:cxnLst>
                      <a:rect l="l" t="t" r="r" b="b"/>
                      <a:pathLst>
                        <a:path w="1165499" h="898533">
                          <a:moveTo>
                            <a:pt x="46656" y="403"/>
                          </a:moveTo>
                          <a:cubicBezTo>
                            <a:pt x="67239" y="-2151"/>
                            <a:pt x="88307" y="7529"/>
                            <a:pt x="99330" y="26622"/>
                          </a:cubicBezTo>
                          <a:lnTo>
                            <a:pt x="180581" y="167352"/>
                          </a:lnTo>
                          <a:lnTo>
                            <a:pt x="299427" y="199196"/>
                          </a:lnTo>
                          <a:cubicBezTo>
                            <a:pt x="338175" y="209580"/>
                            <a:pt x="369046" y="234684"/>
                            <a:pt x="387635" y="266881"/>
                          </a:cubicBezTo>
                          <a:lnTo>
                            <a:pt x="403273" y="312322"/>
                          </a:lnTo>
                          <a:lnTo>
                            <a:pt x="1119162" y="725642"/>
                          </a:lnTo>
                          <a:cubicBezTo>
                            <a:pt x="1163473" y="751225"/>
                            <a:pt x="1178655" y="807885"/>
                            <a:pt x="1153073" y="852196"/>
                          </a:cubicBezTo>
                          <a:cubicBezTo>
                            <a:pt x="1127490" y="896507"/>
                            <a:pt x="1070830" y="911689"/>
                            <a:pt x="1026519" y="886106"/>
                          </a:cubicBezTo>
                          <a:lnTo>
                            <a:pt x="311430" y="473249"/>
                          </a:lnTo>
                          <a:lnTo>
                            <a:pt x="281803" y="483444"/>
                          </a:lnTo>
                          <a:cubicBezTo>
                            <a:pt x="263113" y="486046"/>
                            <a:pt x="243603" y="485026"/>
                            <a:pt x="224229" y="479836"/>
                          </a:cubicBezTo>
                          <a:lnTo>
                            <a:pt x="61742" y="436297"/>
                          </a:lnTo>
                          <a:cubicBezTo>
                            <a:pt x="25826" y="426673"/>
                            <a:pt x="4512" y="389755"/>
                            <a:pt x="14135" y="353839"/>
                          </a:cubicBezTo>
                          <a:lnTo>
                            <a:pt x="54481" y="203265"/>
                          </a:lnTo>
                          <a:lnTo>
                            <a:pt x="65539" y="181002"/>
                          </a:lnTo>
                          <a:lnTo>
                            <a:pt x="7139" y="79849"/>
                          </a:lnTo>
                          <a:cubicBezTo>
                            <a:pt x="-7559" y="54392"/>
                            <a:pt x="1163" y="21838"/>
                            <a:pt x="26621" y="7140"/>
                          </a:cubicBezTo>
                          <a:cubicBezTo>
                            <a:pt x="32985" y="3465"/>
                            <a:pt x="39794" y="1254"/>
                            <a:pt x="46656" y="403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545" name="グループ化 544">
                      <a:extLst>
                        <a:ext uri="{FF2B5EF4-FFF2-40B4-BE49-F238E27FC236}">
                          <a16:creationId xmlns:a16="http://schemas.microsoft.com/office/drawing/2014/main" id="{705C010D-0397-4F78-90FC-5349FA71F8F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44652" y="5006060"/>
                      <a:ext cx="483321" cy="425271"/>
                      <a:chOff x="458025" y="3477713"/>
                      <a:chExt cx="1521155" cy="1338455"/>
                    </a:xfrm>
                  </p:grpSpPr>
                  <p:grpSp>
                    <p:nvGrpSpPr>
                      <p:cNvPr id="546" name="グループ化 545">
                        <a:extLst>
                          <a:ext uri="{FF2B5EF4-FFF2-40B4-BE49-F238E27FC236}">
                            <a16:creationId xmlns:a16="http://schemas.microsoft.com/office/drawing/2014/main" id="{D04BE99E-F42F-4164-88A4-53566CC3E244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826495" y="3477713"/>
                        <a:ext cx="1152685" cy="1166747"/>
                        <a:chOff x="798968" y="2934075"/>
                        <a:chExt cx="975141" cy="987038"/>
                      </a:xfrm>
                    </p:grpSpPr>
                    <p:sp>
                      <p:nvSpPr>
                        <p:cNvPr id="557" name="フリーフォーム: 図形 556">
                          <a:extLst>
                            <a:ext uri="{FF2B5EF4-FFF2-40B4-BE49-F238E27FC236}">
                              <a16:creationId xmlns:a16="http://schemas.microsoft.com/office/drawing/2014/main" id="{ADC81E73-1994-4A47-940B-FA1AFBF914A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9800000">
                          <a:off x="798968" y="2934075"/>
                          <a:ext cx="385384" cy="829654"/>
                        </a:xfrm>
                        <a:custGeom>
                          <a:avLst/>
                          <a:gdLst>
                            <a:gd name="connsiteX0" fmla="*/ 148419 w 415210"/>
                            <a:gd name="connsiteY0" fmla="*/ 8395 h 899070"/>
                            <a:gd name="connsiteX1" fmla="*/ 213668 w 415210"/>
                            <a:gd name="connsiteY1" fmla="*/ 106834 h 899070"/>
                            <a:gd name="connsiteX2" fmla="*/ 213668 w 415210"/>
                            <a:gd name="connsiteY2" fmla="*/ 439191 h 899070"/>
                            <a:gd name="connsiteX3" fmla="*/ 415210 w 415210"/>
                            <a:gd name="connsiteY3" fmla="*/ 788271 h 899070"/>
                            <a:gd name="connsiteX4" fmla="*/ 223302 w 415210"/>
                            <a:gd name="connsiteY4" fmla="*/ 899070 h 899070"/>
                            <a:gd name="connsiteX5" fmla="*/ 19208 w 415210"/>
                            <a:gd name="connsiteY5" fmla="*/ 545569 h 899070"/>
                            <a:gd name="connsiteX6" fmla="*/ 13837 w 415210"/>
                            <a:gd name="connsiteY6" fmla="*/ 529597 h 899070"/>
                            <a:gd name="connsiteX7" fmla="*/ 8396 w 415210"/>
                            <a:gd name="connsiteY7" fmla="*/ 521526 h 899070"/>
                            <a:gd name="connsiteX8" fmla="*/ 0 w 415210"/>
                            <a:gd name="connsiteY8" fmla="*/ 479941 h 899070"/>
                            <a:gd name="connsiteX9" fmla="*/ 0 w 415210"/>
                            <a:gd name="connsiteY9" fmla="*/ 106834 h 899070"/>
                            <a:gd name="connsiteX10" fmla="*/ 106834 w 415210"/>
                            <a:gd name="connsiteY10" fmla="*/ 0 h 899070"/>
                            <a:gd name="connsiteX11" fmla="*/ 148419 w 415210"/>
                            <a:gd name="connsiteY11" fmla="*/ 8395 h 899070"/>
                            <a:gd name="connsiteX0" fmla="*/ 415210 w 506650"/>
                            <a:gd name="connsiteY0" fmla="*/ 788271 h 899070"/>
                            <a:gd name="connsiteX1" fmla="*/ 223302 w 506650"/>
                            <a:gd name="connsiteY1" fmla="*/ 899070 h 899070"/>
                            <a:gd name="connsiteX2" fmla="*/ 19208 w 506650"/>
                            <a:gd name="connsiteY2" fmla="*/ 545569 h 899070"/>
                            <a:gd name="connsiteX3" fmla="*/ 13837 w 506650"/>
                            <a:gd name="connsiteY3" fmla="*/ 529597 h 899070"/>
                            <a:gd name="connsiteX4" fmla="*/ 8396 w 506650"/>
                            <a:gd name="connsiteY4" fmla="*/ 521526 h 899070"/>
                            <a:gd name="connsiteX5" fmla="*/ 0 w 506650"/>
                            <a:gd name="connsiteY5" fmla="*/ 479941 h 899070"/>
                            <a:gd name="connsiteX6" fmla="*/ 0 w 506650"/>
                            <a:gd name="connsiteY6" fmla="*/ 106834 h 899070"/>
                            <a:gd name="connsiteX7" fmla="*/ 106834 w 506650"/>
                            <a:gd name="connsiteY7" fmla="*/ 0 h 899070"/>
                            <a:gd name="connsiteX8" fmla="*/ 148419 w 506650"/>
                            <a:gd name="connsiteY8" fmla="*/ 8395 h 899070"/>
                            <a:gd name="connsiteX9" fmla="*/ 213668 w 506650"/>
                            <a:gd name="connsiteY9" fmla="*/ 106834 h 899070"/>
                            <a:gd name="connsiteX10" fmla="*/ 213668 w 506650"/>
                            <a:gd name="connsiteY10" fmla="*/ 439191 h 899070"/>
                            <a:gd name="connsiteX11" fmla="*/ 506650 w 506650"/>
                            <a:gd name="connsiteY11" fmla="*/ 879711 h 899070"/>
                            <a:gd name="connsiteX0" fmla="*/ 223302 w 506650"/>
                            <a:gd name="connsiteY0" fmla="*/ 899070 h 899070"/>
                            <a:gd name="connsiteX1" fmla="*/ 19208 w 506650"/>
                            <a:gd name="connsiteY1" fmla="*/ 545569 h 899070"/>
                            <a:gd name="connsiteX2" fmla="*/ 13837 w 506650"/>
                            <a:gd name="connsiteY2" fmla="*/ 529597 h 899070"/>
                            <a:gd name="connsiteX3" fmla="*/ 8396 w 506650"/>
                            <a:gd name="connsiteY3" fmla="*/ 521526 h 899070"/>
                            <a:gd name="connsiteX4" fmla="*/ 0 w 506650"/>
                            <a:gd name="connsiteY4" fmla="*/ 479941 h 899070"/>
                            <a:gd name="connsiteX5" fmla="*/ 0 w 506650"/>
                            <a:gd name="connsiteY5" fmla="*/ 106834 h 899070"/>
                            <a:gd name="connsiteX6" fmla="*/ 106834 w 506650"/>
                            <a:gd name="connsiteY6" fmla="*/ 0 h 899070"/>
                            <a:gd name="connsiteX7" fmla="*/ 148419 w 506650"/>
                            <a:gd name="connsiteY7" fmla="*/ 8395 h 899070"/>
                            <a:gd name="connsiteX8" fmla="*/ 213668 w 506650"/>
                            <a:gd name="connsiteY8" fmla="*/ 106834 h 899070"/>
                            <a:gd name="connsiteX9" fmla="*/ 213668 w 506650"/>
                            <a:gd name="connsiteY9" fmla="*/ 439191 h 899070"/>
                            <a:gd name="connsiteX10" fmla="*/ 506650 w 506650"/>
                            <a:gd name="connsiteY10" fmla="*/ 879711 h 899070"/>
                            <a:gd name="connsiteX0" fmla="*/ 223302 w 405256"/>
                            <a:gd name="connsiteY0" fmla="*/ 899070 h 899070"/>
                            <a:gd name="connsiteX1" fmla="*/ 19208 w 405256"/>
                            <a:gd name="connsiteY1" fmla="*/ 545569 h 899070"/>
                            <a:gd name="connsiteX2" fmla="*/ 13837 w 405256"/>
                            <a:gd name="connsiteY2" fmla="*/ 529597 h 899070"/>
                            <a:gd name="connsiteX3" fmla="*/ 8396 w 405256"/>
                            <a:gd name="connsiteY3" fmla="*/ 521526 h 899070"/>
                            <a:gd name="connsiteX4" fmla="*/ 0 w 405256"/>
                            <a:gd name="connsiteY4" fmla="*/ 479941 h 899070"/>
                            <a:gd name="connsiteX5" fmla="*/ 0 w 405256"/>
                            <a:gd name="connsiteY5" fmla="*/ 106834 h 899070"/>
                            <a:gd name="connsiteX6" fmla="*/ 106834 w 405256"/>
                            <a:gd name="connsiteY6" fmla="*/ 0 h 899070"/>
                            <a:gd name="connsiteX7" fmla="*/ 148419 w 405256"/>
                            <a:gd name="connsiteY7" fmla="*/ 8395 h 899070"/>
                            <a:gd name="connsiteX8" fmla="*/ 213668 w 405256"/>
                            <a:gd name="connsiteY8" fmla="*/ 106834 h 899070"/>
                            <a:gd name="connsiteX9" fmla="*/ 213668 w 405256"/>
                            <a:gd name="connsiteY9" fmla="*/ 439191 h 899070"/>
                            <a:gd name="connsiteX10" fmla="*/ 405256 w 405256"/>
                            <a:gd name="connsiteY10" fmla="*/ 744181 h 899070"/>
                            <a:gd name="connsiteX0" fmla="*/ 223302 w 394682"/>
                            <a:gd name="connsiteY0" fmla="*/ 899070 h 899070"/>
                            <a:gd name="connsiteX1" fmla="*/ 19208 w 394682"/>
                            <a:gd name="connsiteY1" fmla="*/ 545569 h 899070"/>
                            <a:gd name="connsiteX2" fmla="*/ 13837 w 394682"/>
                            <a:gd name="connsiteY2" fmla="*/ 529597 h 899070"/>
                            <a:gd name="connsiteX3" fmla="*/ 8396 w 394682"/>
                            <a:gd name="connsiteY3" fmla="*/ 521526 h 899070"/>
                            <a:gd name="connsiteX4" fmla="*/ 0 w 394682"/>
                            <a:gd name="connsiteY4" fmla="*/ 479941 h 899070"/>
                            <a:gd name="connsiteX5" fmla="*/ 0 w 394682"/>
                            <a:gd name="connsiteY5" fmla="*/ 106834 h 899070"/>
                            <a:gd name="connsiteX6" fmla="*/ 106834 w 394682"/>
                            <a:gd name="connsiteY6" fmla="*/ 0 h 899070"/>
                            <a:gd name="connsiteX7" fmla="*/ 148419 w 394682"/>
                            <a:gd name="connsiteY7" fmla="*/ 8395 h 899070"/>
                            <a:gd name="connsiteX8" fmla="*/ 213668 w 394682"/>
                            <a:gd name="connsiteY8" fmla="*/ 106834 h 899070"/>
                            <a:gd name="connsiteX9" fmla="*/ 213668 w 394682"/>
                            <a:gd name="connsiteY9" fmla="*/ 439191 h 899070"/>
                            <a:gd name="connsiteX10" fmla="*/ 394682 w 394682"/>
                            <a:gd name="connsiteY10" fmla="*/ 730745 h 899070"/>
                            <a:gd name="connsiteX0" fmla="*/ 223302 w 385384"/>
                            <a:gd name="connsiteY0" fmla="*/ 899070 h 899070"/>
                            <a:gd name="connsiteX1" fmla="*/ 19208 w 385384"/>
                            <a:gd name="connsiteY1" fmla="*/ 545569 h 899070"/>
                            <a:gd name="connsiteX2" fmla="*/ 13837 w 385384"/>
                            <a:gd name="connsiteY2" fmla="*/ 529597 h 899070"/>
                            <a:gd name="connsiteX3" fmla="*/ 8396 w 385384"/>
                            <a:gd name="connsiteY3" fmla="*/ 521526 h 899070"/>
                            <a:gd name="connsiteX4" fmla="*/ 0 w 385384"/>
                            <a:gd name="connsiteY4" fmla="*/ 479941 h 899070"/>
                            <a:gd name="connsiteX5" fmla="*/ 0 w 385384"/>
                            <a:gd name="connsiteY5" fmla="*/ 106834 h 899070"/>
                            <a:gd name="connsiteX6" fmla="*/ 106834 w 385384"/>
                            <a:gd name="connsiteY6" fmla="*/ 0 h 899070"/>
                            <a:gd name="connsiteX7" fmla="*/ 148419 w 385384"/>
                            <a:gd name="connsiteY7" fmla="*/ 8395 h 899070"/>
                            <a:gd name="connsiteX8" fmla="*/ 213668 w 385384"/>
                            <a:gd name="connsiteY8" fmla="*/ 106834 h 899070"/>
                            <a:gd name="connsiteX9" fmla="*/ 213668 w 385384"/>
                            <a:gd name="connsiteY9" fmla="*/ 439191 h 899070"/>
                            <a:gd name="connsiteX10" fmla="*/ 385384 w 385384"/>
                            <a:gd name="connsiteY10" fmla="*/ 696048 h 899070"/>
                            <a:gd name="connsiteX0" fmla="*/ 222221 w 385384"/>
                            <a:gd name="connsiteY0" fmla="*/ 810457 h 810457"/>
                            <a:gd name="connsiteX1" fmla="*/ 19208 w 385384"/>
                            <a:gd name="connsiteY1" fmla="*/ 545569 h 810457"/>
                            <a:gd name="connsiteX2" fmla="*/ 13837 w 385384"/>
                            <a:gd name="connsiteY2" fmla="*/ 529597 h 810457"/>
                            <a:gd name="connsiteX3" fmla="*/ 8396 w 385384"/>
                            <a:gd name="connsiteY3" fmla="*/ 521526 h 810457"/>
                            <a:gd name="connsiteX4" fmla="*/ 0 w 385384"/>
                            <a:gd name="connsiteY4" fmla="*/ 479941 h 810457"/>
                            <a:gd name="connsiteX5" fmla="*/ 0 w 385384"/>
                            <a:gd name="connsiteY5" fmla="*/ 106834 h 810457"/>
                            <a:gd name="connsiteX6" fmla="*/ 106834 w 385384"/>
                            <a:gd name="connsiteY6" fmla="*/ 0 h 810457"/>
                            <a:gd name="connsiteX7" fmla="*/ 148419 w 385384"/>
                            <a:gd name="connsiteY7" fmla="*/ 8395 h 810457"/>
                            <a:gd name="connsiteX8" fmla="*/ 213668 w 385384"/>
                            <a:gd name="connsiteY8" fmla="*/ 106834 h 810457"/>
                            <a:gd name="connsiteX9" fmla="*/ 213668 w 385384"/>
                            <a:gd name="connsiteY9" fmla="*/ 439191 h 810457"/>
                            <a:gd name="connsiteX10" fmla="*/ 385384 w 385384"/>
                            <a:gd name="connsiteY10" fmla="*/ 696048 h 810457"/>
                            <a:gd name="connsiteX0" fmla="*/ 222136 w 385384"/>
                            <a:gd name="connsiteY0" fmla="*/ 829654 h 829654"/>
                            <a:gd name="connsiteX1" fmla="*/ 19208 w 385384"/>
                            <a:gd name="connsiteY1" fmla="*/ 545569 h 829654"/>
                            <a:gd name="connsiteX2" fmla="*/ 13837 w 385384"/>
                            <a:gd name="connsiteY2" fmla="*/ 529597 h 829654"/>
                            <a:gd name="connsiteX3" fmla="*/ 8396 w 385384"/>
                            <a:gd name="connsiteY3" fmla="*/ 521526 h 829654"/>
                            <a:gd name="connsiteX4" fmla="*/ 0 w 385384"/>
                            <a:gd name="connsiteY4" fmla="*/ 479941 h 829654"/>
                            <a:gd name="connsiteX5" fmla="*/ 0 w 385384"/>
                            <a:gd name="connsiteY5" fmla="*/ 106834 h 829654"/>
                            <a:gd name="connsiteX6" fmla="*/ 106834 w 385384"/>
                            <a:gd name="connsiteY6" fmla="*/ 0 h 829654"/>
                            <a:gd name="connsiteX7" fmla="*/ 148419 w 385384"/>
                            <a:gd name="connsiteY7" fmla="*/ 8395 h 829654"/>
                            <a:gd name="connsiteX8" fmla="*/ 213668 w 385384"/>
                            <a:gd name="connsiteY8" fmla="*/ 106834 h 829654"/>
                            <a:gd name="connsiteX9" fmla="*/ 213668 w 385384"/>
                            <a:gd name="connsiteY9" fmla="*/ 439191 h 829654"/>
                            <a:gd name="connsiteX10" fmla="*/ 385384 w 385384"/>
                            <a:gd name="connsiteY10" fmla="*/ 696048 h 8296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</a:cxnLst>
                          <a:rect l="l" t="t" r="r" b="b"/>
                          <a:pathLst>
                            <a:path w="385384" h="829654">
                              <a:moveTo>
                                <a:pt x="222136" y="829654"/>
                              </a:moveTo>
                              <a:lnTo>
                                <a:pt x="19208" y="545569"/>
                              </a:lnTo>
                              <a:lnTo>
                                <a:pt x="13837" y="529597"/>
                              </a:lnTo>
                              <a:lnTo>
                                <a:pt x="8396" y="521526"/>
                              </a:lnTo>
                              <a:cubicBezTo>
                                <a:pt x="2989" y="508744"/>
                                <a:pt x="0" y="494692"/>
                                <a:pt x="0" y="479941"/>
                              </a:cubicBezTo>
                              <a:lnTo>
                                <a:pt x="0" y="106834"/>
                              </a:lnTo>
                              <a:cubicBezTo>
                                <a:pt x="0" y="47831"/>
                                <a:pt x="47831" y="0"/>
                                <a:pt x="106834" y="0"/>
                              </a:cubicBezTo>
                              <a:cubicBezTo>
                                <a:pt x="121585" y="0"/>
                                <a:pt x="135637" y="2989"/>
                                <a:pt x="148419" y="8395"/>
                              </a:cubicBezTo>
                              <a:cubicBezTo>
                                <a:pt x="186763" y="24614"/>
                                <a:pt x="213668" y="62582"/>
                                <a:pt x="213668" y="106834"/>
                              </a:cubicBezTo>
                              <a:lnTo>
                                <a:pt x="213668" y="439191"/>
                              </a:lnTo>
                              <a:cubicBezTo>
                                <a:pt x="280849" y="555551"/>
                                <a:pt x="385384" y="696048"/>
                                <a:pt x="385384" y="696048"/>
                              </a:cubicBezTo>
                            </a:path>
                          </a:pathLst>
                        </a:custGeom>
                        <a:solidFill>
                          <a:srgbClr val="FFCC99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558" name="フリーフォーム: 図形 557">
                          <a:extLst>
                            <a:ext uri="{FF2B5EF4-FFF2-40B4-BE49-F238E27FC236}">
                              <a16:creationId xmlns:a16="http://schemas.microsoft.com/office/drawing/2014/main" id="{37C6F9C8-1313-452C-9A14-0E9BBC815B2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9800000">
                          <a:off x="1326636" y="3000278"/>
                          <a:ext cx="79843" cy="387065"/>
                        </a:xfrm>
                        <a:custGeom>
                          <a:avLst/>
                          <a:gdLst>
                            <a:gd name="connsiteX0" fmla="*/ 22876 w 88125"/>
                            <a:gd name="connsiteY0" fmla="*/ 4618 h 438031"/>
                            <a:gd name="connsiteX1" fmla="*/ 88125 w 88125"/>
                            <a:gd name="connsiteY1" fmla="*/ 103057 h 438031"/>
                            <a:gd name="connsiteX2" fmla="*/ 88125 w 88125"/>
                            <a:gd name="connsiteY2" fmla="*/ 425062 h 438031"/>
                            <a:gd name="connsiteX3" fmla="*/ 51446 w 88125"/>
                            <a:gd name="connsiteY3" fmla="*/ 438031 h 438031"/>
                            <a:gd name="connsiteX4" fmla="*/ 49728 w 88125"/>
                            <a:gd name="connsiteY4" fmla="*/ 435242 h 438031"/>
                            <a:gd name="connsiteX5" fmla="*/ 53619 w 88125"/>
                            <a:gd name="connsiteY5" fmla="*/ 91383 h 438031"/>
                            <a:gd name="connsiteX6" fmla="*/ 14742 w 88125"/>
                            <a:gd name="connsiteY6" fmla="*/ 8944 h 438031"/>
                            <a:gd name="connsiteX7" fmla="*/ 0 w 88125"/>
                            <a:gd name="connsiteY7" fmla="*/ 0 h 43803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88125" h="438031">
                              <a:moveTo>
                                <a:pt x="22876" y="4618"/>
                              </a:moveTo>
                              <a:cubicBezTo>
                                <a:pt x="61220" y="20837"/>
                                <a:pt x="88125" y="58805"/>
                                <a:pt x="88125" y="103057"/>
                              </a:cubicBezTo>
                              <a:lnTo>
                                <a:pt x="88125" y="425062"/>
                              </a:lnTo>
                              <a:lnTo>
                                <a:pt x="51446" y="438031"/>
                              </a:lnTo>
                              <a:lnTo>
                                <a:pt x="49728" y="435242"/>
                              </a:lnTo>
                              <a:lnTo>
                                <a:pt x="53619" y="91383"/>
                              </a:lnTo>
                              <a:cubicBezTo>
                                <a:pt x="53619" y="58194"/>
                                <a:pt x="38485" y="28539"/>
                                <a:pt x="14742" y="8944"/>
                              </a:cubicBezTo>
                              <a:lnTo>
                                <a:pt x="0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FFFFFF">
                            <a:alpha val="40000"/>
                          </a:srgbClr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559" name="フリーフォーム: 図形 558">
                          <a:extLst>
                            <a:ext uri="{FF2B5EF4-FFF2-40B4-BE49-F238E27FC236}">
                              <a16:creationId xmlns:a16="http://schemas.microsoft.com/office/drawing/2014/main" id="{09F8E6FB-2EF7-4E66-82AE-4D09BD3BAF4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19800000">
                          <a:off x="819431" y="2995516"/>
                          <a:ext cx="79843" cy="387065"/>
                        </a:xfrm>
                        <a:custGeom>
                          <a:avLst/>
                          <a:gdLst>
                            <a:gd name="connsiteX0" fmla="*/ 22876 w 88125"/>
                            <a:gd name="connsiteY0" fmla="*/ 4618 h 438031"/>
                            <a:gd name="connsiteX1" fmla="*/ 88125 w 88125"/>
                            <a:gd name="connsiteY1" fmla="*/ 103057 h 438031"/>
                            <a:gd name="connsiteX2" fmla="*/ 88125 w 88125"/>
                            <a:gd name="connsiteY2" fmla="*/ 425062 h 438031"/>
                            <a:gd name="connsiteX3" fmla="*/ 51446 w 88125"/>
                            <a:gd name="connsiteY3" fmla="*/ 438031 h 438031"/>
                            <a:gd name="connsiteX4" fmla="*/ 49728 w 88125"/>
                            <a:gd name="connsiteY4" fmla="*/ 435242 h 438031"/>
                            <a:gd name="connsiteX5" fmla="*/ 53619 w 88125"/>
                            <a:gd name="connsiteY5" fmla="*/ 91383 h 438031"/>
                            <a:gd name="connsiteX6" fmla="*/ 14742 w 88125"/>
                            <a:gd name="connsiteY6" fmla="*/ 8944 h 438031"/>
                            <a:gd name="connsiteX7" fmla="*/ 0 w 88125"/>
                            <a:gd name="connsiteY7" fmla="*/ 0 h 43803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88125" h="438031">
                              <a:moveTo>
                                <a:pt x="22876" y="4618"/>
                              </a:moveTo>
                              <a:cubicBezTo>
                                <a:pt x="61220" y="20837"/>
                                <a:pt x="88125" y="58805"/>
                                <a:pt x="88125" y="103057"/>
                              </a:cubicBezTo>
                              <a:lnTo>
                                <a:pt x="88125" y="425062"/>
                              </a:lnTo>
                              <a:lnTo>
                                <a:pt x="51446" y="438031"/>
                              </a:lnTo>
                              <a:lnTo>
                                <a:pt x="49728" y="435242"/>
                              </a:lnTo>
                              <a:lnTo>
                                <a:pt x="53619" y="91383"/>
                              </a:lnTo>
                              <a:cubicBezTo>
                                <a:pt x="53619" y="58194"/>
                                <a:pt x="38485" y="28539"/>
                                <a:pt x="14742" y="8944"/>
                              </a:cubicBezTo>
                              <a:lnTo>
                                <a:pt x="0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FFFFFF">
                            <a:alpha val="40000"/>
                          </a:srgbClr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560" name="月 559">
                          <a:extLst>
                            <a:ext uri="{FF2B5EF4-FFF2-40B4-BE49-F238E27FC236}">
                              <a16:creationId xmlns:a16="http://schemas.microsoft.com/office/drawing/2014/main" id="{A3919066-33C2-4858-B19E-BD5F1C490DA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4500000">
                          <a:off x="1478625" y="3625630"/>
                          <a:ext cx="105561" cy="485406"/>
                        </a:xfrm>
                        <a:prstGeom prst="moon">
                          <a:avLst>
                            <a:gd name="adj" fmla="val 38709"/>
                          </a:avLst>
                        </a:prstGeom>
                        <a:solidFill>
                          <a:srgbClr val="000000">
                            <a:alpha val="20000"/>
                          </a:srgbClr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sp>
                    <p:nvSpPr>
                      <p:cNvPr id="547" name="四角形: 角を丸くする 546">
                        <a:extLst>
                          <a:ext uri="{FF2B5EF4-FFF2-40B4-BE49-F238E27FC236}">
                            <a16:creationId xmlns:a16="http://schemas.microsoft.com/office/drawing/2014/main" id="{CE32FA90-C6FD-434A-869F-6F702F259D33}"/>
                          </a:ext>
                        </a:extLst>
                      </p:cNvPr>
                      <p:cNvSpPr/>
                      <p:nvPr/>
                    </p:nvSpPr>
                    <p:spPr>
                      <a:xfrm rot="900000">
                        <a:off x="1303782" y="4152514"/>
                        <a:ext cx="100880" cy="642819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FFCC99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</a:endParaRPr>
                      </a:p>
                    </p:txBody>
                  </p:sp>
                  <p:sp>
                    <p:nvSpPr>
                      <p:cNvPr id="548" name="四角形: 上の 2 つの角を丸める 109">
                        <a:extLst>
                          <a:ext uri="{FF2B5EF4-FFF2-40B4-BE49-F238E27FC236}">
                            <a16:creationId xmlns:a16="http://schemas.microsoft.com/office/drawing/2014/main" id="{84FAA5D2-7DB5-4E21-8EBB-ECEFACB16C7E}"/>
                          </a:ext>
                        </a:extLst>
                      </p:cNvPr>
                      <p:cNvSpPr/>
                      <p:nvPr/>
                    </p:nvSpPr>
                    <p:spPr>
                      <a:xfrm rot="12177584">
                        <a:off x="797146" y="4137286"/>
                        <a:ext cx="604156" cy="75574"/>
                      </a:xfrm>
                      <a:custGeom>
                        <a:avLst/>
                        <a:gdLst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473274 w 473274"/>
                          <a:gd name="connsiteY4" fmla="*/ 79078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91305"/>
                          <a:gd name="connsiteX1" fmla="*/ 433735 w 473274"/>
                          <a:gd name="connsiteY1" fmla="*/ 0 h 91305"/>
                          <a:gd name="connsiteX2" fmla="*/ 473274 w 473274"/>
                          <a:gd name="connsiteY2" fmla="*/ 39539 h 91305"/>
                          <a:gd name="connsiteX3" fmla="*/ 473274 w 473274"/>
                          <a:gd name="connsiteY3" fmla="*/ 79078 h 91305"/>
                          <a:gd name="connsiteX4" fmla="*/ 306045 w 473274"/>
                          <a:gd name="connsiteY4" fmla="*/ 91305 h 91305"/>
                          <a:gd name="connsiteX5" fmla="*/ 0 w 473274"/>
                          <a:gd name="connsiteY5" fmla="*/ 79078 h 91305"/>
                          <a:gd name="connsiteX6" fmla="*/ 0 w 473274"/>
                          <a:gd name="connsiteY6" fmla="*/ 79078 h 91305"/>
                          <a:gd name="connsiteX7" fmla="*/ 0 w 473274"/>
                          <a:gd name="connsiteY7" fmla="*/ 39539 h 91305"/>
                          <a:gd name="connsiteX8" fmla="*/ 39539 w 473274"/>
                          <a:gd name="connsiteY8" fmla="*/ 0 h 91305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7422 w 473274"/>
                          <a:gd name="connsiteY4" fmla="*/ 51413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7422 w 473274"/>
                          <a:gd name="connsiteY4" fmla="*/ 51413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5290 w 473274"/>
                          <a:gd name="connsiteY4" fmla="*/ 62661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5290 w 473274"/>
                          <a:gd name="connsiteY4" fmla="*/ 62661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26519 w 473274"/>
                          <a:gd name="connsiteY4" fmla="*/ 66377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65805 w 499540"/>
                          <a:gd name="connsiteY0" fmla="*/ 0 h 79078"/>
                          <a:gd name="connsiteX1" fmla="*/ 460001 w 499540"/>
                          <a:gd name="connsiteY1" fmla="*/ 0 h 79078"/>
                          <a:gd name="connsiteX2" fmla="*/ 499540 w 499540"/>
                          <a:gd name="connsiteY2" fmla="*/ 39539 h 79078"/>
                          <a:gd name="connsiteX3" fmla="*/ 499540 w 499540"/>
                          <a:gd name="connsiteY3" fmla="*/ 79078 h 79078"/>
                          <a:gd name="connsiteX4" fmla="*/ 252785 w 499540"/>
                          <a:gd name="connsiteY4" fmla="*/ 66377 h 79078"/>
                          <a:gd name="connsiteX5" fmla="*/ 26266 w 499540"/>
                          <a:gd name="connsiteY5" fmla="*/ 79078 h 79078"/>
                          <a:gd name="connsiteX6" fmla="*/ 26266 w 499540"/>
                          <a:gd name="connsiteY6" fmla="*/ 79078 h 79078"/>
                          <a:gd name="connsiteX7" fmla="*/ 0 w 499540"/>
                          <a:gd name="connsiteY7" fmla="*/ 31857 h 79078"/>
                          <a:gd name="connsiteX8" fmla="*/ 65805 w 499540"/>
                          <a:gd name="connsiteY8" fmla="*/ 0 h 79078"/>
                          <a:gd name="connsiteX0" fmla="*/ 69239 w 502974"/>
                          <a:gd name="connsiteY0" fmla="*/ 0 h 79078"/>
                          <a:gd name="connsiteX1" fmla="*/ 463435 w 502974"/>
                          <a:gd name="connsiteY1" fmla="*/ 0 h 79078"/>
                          <a:gd name="connsiteX2" fmla="*/ 502974 w 502974"/>
                          <a:gd name="connsiteY2" fmla="*/ 39539 h 79078"/>
                          <a:gd name="connsiteX3" fmla="*/ 502974 w 502974"/>
                          <a:gd name="connsiteY3" fmla="*/ 79078 h 79078"/>
                          <a:gd name="connsiteX4" fmla="*/ 256219 w 502974"/>
                          <a:gd name="connsiteY4" fmla="*/ 66377 h 79078"/>
                          <a:gd name="connsiteX5" fmla="*/ 29700 w 502974"/>
                          <a:gd name="connsiteY5" fmla="*/ 79078 h 79078"/>
                          <a:gd name="connsiteX6" fmla="*/ 29700 w 502974"/>
                          <a:gd name="connsiteY6" fmla="*/ 79078 h 79078"/>
                          <a:gd name="connsiteX7" fmla="*/ 0 w 502974"/>
                          <a:gd name="connsiteY7" fmla="*/ 47255 h 79078"/>
                          <a:gd name="connsiteX8" fmla="*/ 69239 w 502974"/>
                          <a:gd name="connsiteY8" fmla="*/ 0 h 79078"/>
                          <a:gd name="connsiteX0" fmla="*/ 69239 w 502974"/>
                          <a:gd name="connsiteY0" fmla="*/ 0 h 79078"/>
                          <a:gd name="connsiteX1" fmla="*/ 463435 w 502974"/>
                          <a:gd name="connsiteY1" fmla="*/ 0 h 79078"/>
                          <a:gd name="connsiteX2" fmla="*/ 502974 w 502974"/>
                          <a:gd name="connsiteY2" fmla="*/ 39539 h 79078"/>
                          <a:gd name="connsiteX3" fmla="*/ 502974 w 502974"/>
                          <a:gd name="connsiteY3" fmla="*/ 79078 h 79078"/>
                          <a:gd name="connsiteX4" fmla="*/ 256219 w 502974"/>
                          <a:gd name="connsiteY4" fmla="*/ 66377 h 79078"/>
                          <a:gd name="connsiteX5" fmla="*/ 29700 w 502974"/>
                          <a:gd name="connsiteY5" fmla="*/ 79078 h 79078"/>
                          <a:gd name="connsiteX6" fmla="*/ 0 w 502974"/>
                          <a:gd name="connsiteY6" fmla="*/ 47255 h 79078"/>
                          <a:gd name="connsiteX7" fmla="*/ 69239 w 502974"/>
                          <a:gd name="connsiteY7" fmla="*/ 0 h 79078"/>
                          <a:gd name="connsiteX0" fmla="*/ 69239 w 502974"/>
                          <a:gd name="connsiteY0" fmla="*/ 0 h 79278"/>
                          <a:gd name="connsiteX1" fmla="*/ 463435 w 502974"/>
                          <a:gd name="connsiteY1" fmla="*/ 0 h 79278"/>
                          <a:gd name="connsiteX2" fmla="*/ 502974 w 502974"/>
                          <a:gd name="connsiteY2" fmla="*/ 39539 h 79278"/>
                          <a:gd name="connsiteX3" fmla="*/ 502974 w 502974"/>
                          <a:gd name="connsiteY3" fmla="*/ 79078 h 79278"/>
                          <a:gd name="connsiteX4" fmla="*/ 256219 w 502974"/>
                          <a:gd name="connsiteY4" fmla="*/ 66377 h 79278"/>
                          <a:gd name="connsiteX5" fmla="*/ 29700 w 502974"/>
                          <a:gd name="connsiteY5" fmla="*/ 79078 h 79278"/>
                          <a:gd name="connsiteX6" fmla="*/ 0 w 502974"/>
                          <a:gd name="connsiteY6" fmla="*/ 47255 h 79278"/>
                          <a:gd name="connsiteX7" fmla="*/ 69239 w 502974"/>
                          <a:gd name="connsiteY7" fmla="*/ 0 h 7927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502974" h="79278">
                            <a:moveTo>
                              <a:pt x="69239" y="0"/>
                            </a:moveTo>
                            <a:lnTo>
                              <a:pt x="463435" y="0"/>
                            </a:lnTo>
                            <a:cubicBezTo>
                              <a:pt x="485272" y="0"/>
                              <a:pt x="502974" y="17702"/>
                              <a:pt x="502974" y="39539"/>
                            </a:cubicBezTo>
                            <a:lnTo>
                              <a:pt x="502974" y="79078"/>
                            </a:lnTo>
                            <a:cubicBezTo>
                              <a:pt x="424357" y="69856"/>
                              <a:pt x="424546" y="64197"/>
                              <a:pt x="256219" y="66377"/>
                            </a:cubicBezTo>
                            <a:cubicBezTo>
                              <a:pt x="87892" y="68557"/>
                              <a:pt x="71127" y="80995"/>
                              <a:pt x="29700" y="79078"/>
                            </a:cubicBezTo>
                            <a:cubicBezTo>
                              <a:pt x="-11727" y="77161"/>
                              <a:pt x="9900" y="57863"/>
                              <a:pt x="0" y="47255"/>
                            </a:cubicBezTo>
                            <a:cubicBezTo>
                              <a:pt x="0" y="25418"/>
                              <a:pt x="47402" y="0"/>
                              <a:pt x="69239" y="0"/>
                            </a:cubicBezTo>
                            <a:close/>
                          </a:path>
                        </a:pathLst>
                      </a:custGeom>
                      <a:solidFill>
                        <a:srgbClr val="000000">
                          <a:alpha val="2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549" name="フリーフォーム: 図形 548">
                        <a:extLst>
                          <a:ext uri="{FF2B5EF4-FFF2-40B4-BE49-F238E27FC236}">
                            <a16:creationId xmlns:a16="http://schemas.microsoft.com/office/drawing/2014/main" id="{DC579C96-DC06-4A3A-BBCE-B25AE238BE1E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615624" y="3482004"/>
                        <a:ext cx="605299" cy="1198185"/>
                      </a:xfrm>
                      <a:custGeom>
                        <a:avLst/>
                        <a:gdLst>
                          <a:gd name="connsiteX0" fmla="*/ 153926 w 525860"/>
                          <a:gd name="connsiteY0" fmla="*/ 8707 h 1084373"/>
                          <a:gd name="connsiteX1" fmla="*/ 221596 w 525860"/>
                          <a:gd name="connsiteY1" fmla="*/ 110798 h 1084373"/>
                          <a:gd name="connsiteX2" fmla="*/ 221596 w 525860"/>
                          <a:gd name="connsiteY2" fmla="*/ 446574 h 1084373"/>
                          <a:gd name="connsiteX3" fmla="*/ 525860 w 525860"/>
                          <a:gd name="connsiteY3" fmla="*/ 973575 h 1084373"/>
                          <a:gd name="connsiteX4" fmla="*/ 333952 w 525860"/>
                          <a:gd name="connsiteY4" fmla="*/ 1084373 h 1084373"/>
                          <a:gd name="connsiteX5" fmla="*/ 24707 w 525860"/>
                          <a:gd name="connsiteY5" fmla="*/ 548745 h 1084373"/>
                          <a:gd name="connsiteX6" fmla="*/ 20743 w 525860"/>
                          <a:gd name="connsiteY6" fmla="*/ 536956 h 1084373"/>
                          <a:gd name="connsiteX7" fmla="*/ 8707 w 525860"/>
                          <a:gd name="connsiteY7" fmla="*/ 519105 h 1084373"/>
                          <a:gd name="connsiteX8" fmla="*/ 0 w 525860"/>
                          <a:gd name="connsiteY8" fmla="*/ 475977 h 1084373"/>
                          <a:gd name="connsiteX9" fmla="*/ 0 w 525860"/>
                          <a:gd name="connsiteY9" fmla="*/ 110798 h 1084373"/>
                          <a:gd name="connsiteX10" fmla="*/ 110798 w 525860"/>
                          <a:gd name="connsiteY10" fmla="*/ 0 h 1084373"/>
                          <a:gd name="connsiteX11" fmla="*/ 153926 w 525860"/>
                          <a:gd name="connsiteY11" fmla="*/ 8707 h 1084373"/>
                          <a:gd name="connsiteX0" fmla="*/ 525860 w 617300"/>
                          <a:gd name="connsiteY0" fmla="*/ 973575 h 1084373"/>
                          <a:gd name="connsiteX1" fmla="*/ 333952 w 617300"/>
                          <a:gd name="connsiteY1" fmla="*/ 1084373 h 1084373"/>
                          <a:gd name="connsiteX2" fmla="*/ 24707 w 617300"/>
                          <a:gd name="connsiteY2" fmla="*/ 548745 h 1084373"/>
                          <a:gd name="connsiteX3" fmla="*/ 20743 w 617300"/>
                          <a:gd name="connsiteY3" fmla="*/ 536956 h 1084373"/>
                          <a:gd name="connsiteX4" fmla="*/ 8707 w 617300"/>
                          <a:gd name="connsiteY4" fmla="*/ 519105 h 1084373"/>
                          <a:gd name="connsiteX5" fmla="*/ 0 w 617300"/>
                          <a:gd name="connsiteY5" fmla="*/ 475977 h 1084373"/>
                          <a:gd name="connsiteX6" fmla="*/ 0 w 617300"/>
                          <a:gd name="connsiteY6" fmla="*/ 110798 h 1084373"/>
                          <a:gd name="connsiteX7" fmla="*/ 110798 w 617300"/>
                          <a:gd name="connsiteY7" fmla="*/ 0 h 1084373"/>
                          <a:gd name="connsiteX8" fmla="*/ 153926 w 617300"/>
                          <a:gd name="connsiteY8" fmla="*/ 8707 h 1084373"/>
                          <a:gd name="connsiteX9" fmla="*/ 221596 w 617300"/>
                          <a:gd name="connsiteY9" fmla="*/ 110798 h 1084373"/>
                          <a:gd name="connsiteX10" fmla="*/ 221596 w 617300"/>
                          <a:gd name="connsiteY10" fmla="*/ 446574 h 1084373"/>
                          <a:gd name="connsiteX11" fmla="*/ 617300 w 617300"/>
                          <a:gd name="connsiteY11" fmla="*/ 1065015 h 1084373"/>
                          <a:gd name="connsiteX0" fmla="*/ 333952 w 617300"/>
                          <a:gd name="connsiteY0" fmla="*/ 1084373 h 1084373"/>
                          <a:gd name="connsiteX1" fmla="*/ 24707 w 617300"/>
                          <a:gd name="connsiteY1" fmla="*/ 548745 h 1084373"/>
                          <a:gd name="connsiteX2" fmla="*/ 20743 w 617300"/>
                          <a:gd name="connsiteY2" fmla="*/ 536956 h 1084373"/>
                          <a:gd name="connsiteX3" fmla="*/ 8707 w 617300"/>
                          <a:gd name="connsiteY3" fmla="*/ 519105 h 1084373"/>
                          <a:gd name="connsiteX4" fmla="*/ 0 w 617300"/>
                          <a:gd name="connsiteY4" fmla="*/ 475977 h 1084373"/>
                          <a:gd name="connsiteX5" fmla="*/ 0 w 617300"/>
                          <a:gd name="connsiteY5" fmla="*/ 110798 h 1084373"/>
                          <a:gd name="connsiteX6" fmla="*/ 110798 w 617300"/>
                          <a:gd name="connsiteY6" fmla="*/ 0 h 1084373"/>
                          <a:gd name="connsiteX7" fmla="*/ 153926 w 617300"/>
                          <a:gd name="connsiteY7" fmla="*/ 8707 h 1084373"/>
                          <a:gd name="connsiteX8" fmla="*/ 221596 w 617300"/>
                          <a:gd name="connsiteY8" fmla="*/ 110798 h 1084373"/>
                          <a:gd name="connsiteX9" fmla="*/ 221596 w 617300"/>
                          <a:gd name="connsiteY9" fmla="*/ 446574 h 1084373"/>
                          <a:gd name="connsiteX10" fmla="*/ 617300 w 617300"/>
                          <a:gd name="connsiteY10" fmla="*/ 1065015 h 1084373"/>
                          <a:gd name="connsiteX0" fmla="*/ 333952 w 523729"/>
                          <a:gd name="connsiteY0" fmla="*/ 1084373 h 1084373"/>
                          <a:gd name="connsiteX1" fmla="*/ 24707 w 523729"/>
                          <a:gd name="connsiteY1" fmla="*/ 548745 h 1084373"/>
                          <a:gd name="connsiteX2" fmla="*/ 20743 w 523729"/>
                          <a:gd name="connsiteY2" fmla="*/ 536956 h 1084373"/>
                          <a:gd name="connsiteX3" fmla="*/ 8707 w 523729"/>
                          <a:gd name="connsiteY3" fmla="*/ 519105 h 1084373"/>
                          <a:gd name="connsiteX4" fmla="*/ 0 w 523729"/>
                          <a:gd name="connsiteY4" fmla="*/ 475977 h 1084373"/>
                          <a:gd name="connsiteX5" fmla="*/ 0 w 523729"/>
                          <a:gd name="connsiteY5" fmla="*/ 110798 h 1084373"/>
                          <a:gd name="connsiteX6" fmla="*/ 110798 w 523729"/>
                          <a:gd name="connsiteY6" fmla="*/ 0 h 1084373"/>
                          <a:gd name="connsiteX7" fmla="*/ 153926 w 523729"/>
                          <a:gd name="connsiteY7" fmla="*/ 8707 h 1084373"/>
                          <a:gd name="connsiteX8" fmla="*/ 221596 w 523729"/>
                          <a:gd name="connsiteY8" fmla="*/ 110798 h 1084373"/>
                          <a:gd name="connsiteX9" fmla="*/ 221596 w 523729"/>
                          <a:gd name="connsiteY9" fmla="*/ 446574 h 1084373"/>
                          <a:gd name="connsiteX10" fmla="*/ 523729 w 523729"/>
                          <a:gd name="connsiteY10" fmla="*/ 941335 h 1084373"/>
                          <a:gd name="connsiteX0" fmla="*/ 353313 w 523729"/>
                          <a:gd name="connsiteY0" fmla="*/ 1069888 h 1069888"/>
                          <a:gd name="connsiteX1" fmla="*/ 24707 w 523729"/>
                          <a:gd name="connsiteY1" fmla="*/ 548745 h 1069888"/>
                          <a:gd name="connsiteX2" fmla="*/ 20743 w 523729"/>
                          <a:gd name="connsiteY2" fmla="*/ 536956 h 1069888"/>
                          <a:gd name="connsiteX3" fmla="*/ 8707 w 523729"/>
                          <a:gd name="connsiteY3" fmla="*/ 519105 h 1069888"/>
                          <a:gd name="connsiteX4" fmla="*/ 0 w 523729"/>
                          <a:gd name="connsiteY4" fmla="*/ 475977 h 1069888"/>
                          <a:gd name="connsiteX5" fmla="*/ 0 w 523729"/>
                          <a:gd name="connsiteY5" fmla="*/ 110798 h 1069888"/>
                          <a:gd name="connsiteX6" fmla="*/ 110798 w 523729"/>
                          <a:gd name="connsiteY6" fmla="*/ 0 h 1069888"/>
                          <a:gd name="connsiteX7" fmla="*/ 153926 w 523729"/>
                          <a:gd name="connsiteY7" fmla="*/ 8707 h 1069888"/>
                          <a:gd name="connsiteX8" fmla="*/ 221596 w 523729"/>
                          <a:gd name="connsiteY8" fmla="*/ 110798 h 1069888"/>
                          <a:gd name="connsiteX9" fmla="*/ 221596 w 523729"/>
                          <a:gd name="connsiteY9" fmla="*/ 446574 h 1069888"/>
                          <a:gd name="connsiteX10" fmla="*/ 523729 w 523729"/>
                          <a:gd name="connsiteY10" fmla="*/ 941335 h 1069888"/>
                          <a:gd name="connsiteX0" fmla="*/ 353313 w 531241"/>
                          <a:gd name="connsiteY0" fmla="*/ 1069888 h 1069888"/>
                          <a:gd name="connsiteX1" fmla="*/ 24707 w 531241"/>
                          <a:gd name="connsiteY1" fmla="*/ 548745 h 1069888"/>
                          <a:gd name="connsiteX2" fmla="*/ 20743 w 531241"/>
                          <a:gd name="connsiteY2" fmla="*/ 536956 h 1069888"/>
                          <a:gd name="connsiteX3" fmla="*/ 8707 w 531241"/>
                          <a:gd name="connsiteY3" fmla="*/ 519105 h 1069888"/>
                          <a:gd name="connsiteX4" fmla="*/ 0 w 531241"/>
                          <a:gd name="connsiteY4" fmla="*/ 475977 h 1069888"/>
                          <a:gd name="connsiteX5" fmla="*/ 0 w 531241"/>
                          <a:gd name="connsiteY5" fmla="*/ 110798 h 1069888"/>
                          <a:gd name="connsiteX6" fmla="*/ 110798 w 531241"/>
                          <a:gd name="connsiteY6" fmla="*/ 0 h 1069888"/>
                          <a:gd name="connsiteX7" fmla="*/ 153926 w 531241"/>
                          <a:gd name="connsiteY7" fmla="*/ 8707 h 1069888"/>
                          <a:gd name="connsiteX8" fmla="*/ 221596 w 531241"/>
                          <a:gd name="connsiteY8" fmla="*/ 110798 h 1069888"/>
                          <a:gd name="connsiteX9" fmla="*/ 221596 w 531241"/>
                          <a:gd name="connsiteY9" fmla="*/ 446574 h 1069888"/>
                          <a:gd name="connsiteX10" fmla="*/ 531241 w 531241"/>
                          <a:gd name="connsiteY10" fmla="*/ 934674 h 1069888"/>
                          <a:gd name="connsiteX0" fmla="*/ 353313 w 512067"/>
                          <a:gd name="connsiteY0" fmla="*/ 1069888 h 1069888"/>
                          <a:gd name="connsiteX1" fmla="*/ 24707 w 512067"/>
                          <a:gd name="connsiteY1" fmla="*/ 548745 h 1069888"/>
                          <a:gd name="connsiteX2" fmla="*/ 20743 w 512067"/>
                          <a:gd name="connsiteY2" fmla="*/ 536956 h 1069888"/>
                          <a:gd name="connsiteX3" fmla="*/ 8707 w 512067"/>
                          <a:gd name="connsiteY3" fmla="*/ 519105 h 1069888"/>
                          <a:gd name="connsiteX4" fmla="*/ 0 w 512067"/>
                          <a:gd name="connsiteY4" fmla="*/ 475977 h 1069888"/>
                          <a:gd name="connsiteX5" fmla="*/ 0 w 512067"/>
                          <a:gd name="connsiteY5" fmla="*/ 110798 h 1069888"/>
                          <a:gd name="connsiteX6" fmla="*/ 110798 w 512067"/>
                          <a:gd name="connsiteY6" fmla="*/ 0 h 1069888"/>
                          <a:gd name="connsiteX7" fmla="*/ 153926 w 512067"/>
                          <a:gd name="connsiteY7" fmla="*/ 8707 h 1069888"/>
                          <a:gd name="connsiteX8" fmla="*/ 221596 w 512067"/>
                          <a:gd name="connsiteY8" fmla="*/ 110798 h 1069888"/>
                          <a:gd name="connsiteX9" fmla="*/ 221596 w 512067"/>
                          <a:gd name="connsiteY9" fmla="*/ 446574 h 1069888"/>
                          <a:gd name="connsiteX10" fmla="*/ 512067 w 512067"/>
                          <a:gd name="connsiteY10" fmla="*/ 863111 h 1069888"/>
                          <a:gd name="connsiteX0" fmla="*/ 314068 w 512067"/>
                          <a:gd name="connsiteY0" fmla="*/ 994987 h 994987"/>
                          <a:gd name="connsiteX1" fmla="*/ 24707 w 512067"/>
                          <a:gd name="connsiteY1" fmla="*/ 548745 h 994987"/>
                          <a:gd name="connsiteX2" fmla="*/ 20743 w 512067"/>
                          <a:gd name="connsiteY2" fmla="*/ 536956 h 994987"/>
                          <a:gd name="connsiteX3" fmla="*/ 8707 w 512067"/>
                          <a:gd name="connsiteY3" fmla="*/ 519105 h 994987"/>
                          <a:gd name="connsiteX4" fmla="*/ 0 w 512067"/>
                          <a:gd name="connsiteY4" fmla="*/ 475977 h 994987"/>
                          <a:gd name="connsiteX5" fmla="*/ 0 w 512067"/>
                          <a:gd name="connsiteY5" fmla="*/ 110798 h 994987"/>
                          <a:gd name="connsiteX6" fmla="*/ 110798 w 512067"/>
                          <a:gd name="connsiteY6" fmla="*/ 0 h 994987"/>
                          <a:gd name="connsiteX7" fmla="*/ 153926 w 512067"/>
                          <a:gd name="connsiteY7" fmla="*/ 8707 h 994987"/>
                          <a:gd name="connsiteX8" fmla="*/ 221596 w 512067"/>
                          <a:gd name="connsiteY8" fmla="*/ 110798 h 994987"/>
                          <a:gd name="connsiteX9" fmla="*/ 221596 w 512067"/>
                          <a:gd name="connsiteY9" fmla="*/ 446574 h 994987"/>
                          <a:gd name="connsiteX10" fmla="*/ 512067 w 512067"/>
                          <a:gd name="connsiteY10" fmla="*/ 863111 h 994987"/>
                          <a:gd name="connsiteX0" fmla="*/ 322551 w 512067"/>
                          <a:gd name="connsiteY0" fmla="*/ 1013633 h 1013633"/>
                          <a:gd name="connsiteX1" fmla="*/ 24707 w 512067"/>
                          <a:gd name="connsiteY1" fmla="*/ 548745 h 1013633"/>
                          <a:gd name="connsiteX2" fmla="*/ 20743 w 512067"/>
                          <a:gd name="connsiteY2" fmla="*/ 536956 h 1013633"/>
                          <a:gd name="connsiteX3" fmla="*/ 8707 w 512067"/>
                          <a:gd name="connsiteY3" fmla="*/ 519105 h 1013633"/>
                          <a:gd name="connsiteX4" fmla="*/ 0 w 512067"/>
                          <a:gd name="connsiteY4" fmla="*/ 475977 h 1013633"/>
                          <a:gd name="connsiteX5" fmla="*/ 0 w 512067"/>
                          <a:gd name="connsiteY5" fmla="*/ 110798 h 1013633"/>
                          <a:gd name="connsiteX6" fmla="*/ 110798 w 512067"/>
                          <a:gd name="connsiteY6" fmla="*/ 0 h 1013633"/>
                          <a:gd name="connsiteX7" fmla="*/ 153926 w 512067"/>
                          <a:gd name="connsiteY7" fmla="*/ 8707 h 1013633"/>
                          <a:gd name="connsiteX8" fmla="*/ 221596 w 512067"/>
                          <a:gd name="connsiteY8" fmla="*/ 110798 h 1013633"/>
                          <a:gd name="connsiteX9" fmla="*/ 221596 w 512067"/>
                          <a:gd name="connsiteY9" fmla="*/ 446574 h 1013633"/>
                          <a:gd name="connsiteX10" fmla="*/ 512067 w 512067"/>
                          <a:gd name="connsiteY10" fmla="*/ 863111 h 1013633"/>
                          <a:gd name="connsiteX0" fmla="*/ 322551 w 512067"/>
                          <a:gd name="connsiteY0" fmla="*/ 1013633 h 1013633"/>
                          <a:gd name="connsiteX1" fmla="*/ 24707 w 512067"/>
                          <a:gd name="connsiteY1" fmla="*/ 548745 h 1013633"/>
                          <a:gd name="connsiteX2" fmla="*/ 20743 w 512067"/>
                          <a:gd name="connsiteY2" fmla="*/ 536956 h 1013633"/>
                          <a:gd name="connsiteX3" fmla="*/ 8707 w 512067"/>
                          <a:gd name="connsiteY3" fmla="*/ 519105 h 1013633"/>
                          <a:gd name="connsiteX4" fmla="*/ 0 w 512067"/>
                          <a:gd name="connsiteY4" fmla="*/ 475977 h 1013633"/>
                          <a:gd name="connsiteX5" fmla="*/ 0 w 512067"/>
                          <a:gd name="connsiteY5" fmla="*/ 110798 h 1013633"/>
                          <a:gd name="connsiteX6" fmla="*/ 110798 w 512067"/>
                          <a:gd name="connsiteY6" fmla="*/ 0 h 1013633"/>
                          <a:gd name="connsiteX7" fmla="*/ 153926 w 512067"/>
                          <a:gd name="connsiteY7" fmla="*/ 8707 h 1013633"/>
                          <a:gd name="connsiteX8" fmla="*/ 221596 w 512067"/>
                          <a:gd name="connsiteY8" fmla="*/ 110798 h 1013633"/>
                          <a:gd name="connsiteX9" fmla="*/ 221596 w 512067"/>
                          <a:gd name="connsiteY9" fmla="*/ 446574 h 1013633"/>
                          <a:gd name="connsiteX10" fmla="*/ 512067 w 512067"/>
                          <a:gd name="connsiteY10" fmla="*/ 863111 h 101363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512067" h="1013633">
                            <a:moveTo>
                              <a:pt x="322551" y="1013633"/>
                            </a:moveTo>
                            <a:lnTo>
                              <a:pt x="24707" y="548745"/>
                            </a:lnTo>
                            <a:lnTo>
                              <a:pt x="20743" y="536956"/>
                            </a:lnTo>
                            <a:lnTo>
                              <a:pt x="8707" y="519105"/>
                            </a:lnTo>
                            <a:cubicBezTo>
                              <a:pt x="3100" y="505849"/>
                              <a:pt x="0" y="491275"/>
                              <a:pt x="0" y="475977"/>
                            </a:cubicBezTo>
                            <a:lnTo>
                              <a:pt x="0" y="110798"/>
                            </a:lnTo>
                            <a:cubicBezTo>
                              <a:pt x="0" y="49606"/>
                              <a:pt x="49606" y="0"/>
                              <a:pt x="110798" y="0"/>
                            </a:cubicBezTo>
                            <a:cubicBezTo>
                              <a:pt x="126096" y="0"/>
                              <a:pt x="140670" y="3100"/>
                              <a:pt x="153926" y="8707"/>
                            </a:cubicBezTo>
                            <a:cubicBezTo>
                              <a:pt x="193693" y="25527"/>
                              <a:pt x="221596" y="64904"/>
                              <a:pt x="221596" y="110798"/>
                            </a:cubicBezTo>
                            <a:lnTo>
                              <a:pt x="221596" y="446574"/>
                            </a:lnTo>
                            <a:cubicBezTo>
                              <a:pt x="274906" y="596789"/>
                              <a:pt x="512067" y="863111"/>
                              <a:pt x="512067" y="863111"/>
                            </a:cubicBezTo>
                          </a:path>
                        </a:pathLst>
                      </a:custGeom>
                      <a:solidFill>
                        <a:srgbClr val="FFCC99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550" name="フリーフォーム: 図形 549">
                        <a:extLst>
                          <a:ext uri="{FF2B5EF4-FFF2-40B4-BE49-F238E27FC236}">
                            <a16:creationId xmlns:a16="http://schemas.microsoft.com/office/drawing/2014/main" id="{4691DD75-C5DD-4C78-846B-7417C53ED8EA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600166" y="3601008"/>
                        <a:ext cx="94380" cy="457538"/>
                      </a:xfrm>
                      <a:custGeom>
                        <a:avLst/>
                        <a:gdLst>
                          <a:gd name="connsiteX0" fmla="*/ 22876 w 88125"/>
                          <a:gd name="connsiteY0" fmla="*/ 4618 h 438031"/>
                          <a:gd name="connsiteX1" fmla="*/ 88125 w 88125"/>
                          <a:gd name="connsiteY1" fmla="*/ 103057 h 438031"/>
                          <a:gd name="connsiteX2" fmla="*/ 88125 w 88125"/>
                          <a:gd name="connsiteY2" fmla="*/ 425062 h 438031"/>
                          <a:gd name="connsiteX3" fmla="*/ 51446 w 88125"/>
                          <a:gd name="connsiteY3" fmla="*/ 438031 h 438031"/>
                          <a:gd name="connsiteX4" fmla="*/ 49728 w 88125"/>
                          <a:gd name="connsiteY4" fmla="*/ 435242 h 438031"/>
                          <a:gd name="connsiteX5" fmla="*/ 53619 w 88125"/>
                          <a:gd name="connsiteY5" fmla="*/ 91383 h 438031"/>
                          <a:gd name="connsiteX6" fmla="*/ 14742 w 88125"/>
                          <a:gd name="connsiteY6" fmla="*/ 8944 h 438031"/>
                          <a:gd name="connsiteX7" fmla="*/ 0 w 88125"/>
                          <a:gd name="connsiteY7" fmla="*/ 0 h 4380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88125" h="438031">
                            <a:moveTo>
                              <a:pt x="22876" y="4618"/>
                            </a:moveTo>
                            <a:cubicBezTo>
                              <a:pt x="61220" y="20837"/>
                              <a:pt x="88125" y="58805"/>
                              <a:pt x="88125" y="103057"/>
                            </a:cubicBezTo>
                            <a:lnTo>
                              <a:pt x="88125" y="425062"/>
                            </a:lnTo>
                            <a:lnTo>
                              <a:pt x="51446" y="438031"/>
                            </a:lnTo>
                            <a:lnTo>
                              <a:pt x="49728" y="435242"/>
                            </a:lnTo>
                            <a:lnTo>
                              <a:pt x="53619" y="91383"/>
                            </a:lnTo>
                            <a:cubicBezTo>
                              <a:pt x="53619" y="58194"/>
                              <a:pt x="38485" y="28539"/>
                              <a:pt x="14742" y="8944"/>
                            </a:cubicBez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FFFFFF">
                          <a:alpha val="4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551" name="四角形: 上の 2 つの角を丸める 109">
                        <a:extLst>
                          <a:ext uri="{FF2B5EF4-FFF2-40B4-BE49-F238E27FC236}">
                            <a16:creationId xmlns:a16="http://schemas.microsoft.com/office/drawing/2014/main" id="{8B345D85-0CB1-41EE-ACD2-EFFC3C1B51A8}"/>
                          </a:ext>
                        </a:extLst>
                      </p:cNvPr>
                      <p:cNvSpPr/>
                      <p:nvPr/>
                    </p:nvSpPr>
                    <p:spPr>
                      <a:xfrm rot="12177584">
                        <a:off x="806525" y="4318275"/>
                        <a:ext cx="535643" cy="79176"/>
                      </a:xfrm>
                      <a:custGeom>
                        <a:avLst/>
                        <a:gdLst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473274 w 473274"/>
                          <a:gd name="connsiteY4" fmla="*/ 79078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91305"/>
                          <a:gd name="connsiteX1" fmla="*/ 433735 w 473274"/>
                          <a:gd name="connsiteY1" fmla="*/ 0 h 91305"/>
                          <a:gd name="connsiteX2" fmla="*/ 473274 w 473274"/>
                          <a:gd name="connsiteY2" fmla="*/ 39539 h 91305"/>
                          <a:gd name="connsiteX3" fmla="*/ 473274 w 473274"/>
                          <a:gd name="connsiteY3" fmla="*/ 79078 h 91305"/>
                          <a:gd name="connsiteX4" fmla="*/ 306045 w 473274"/>
                          <a:gd name="connsiteY4" fmla="*/ 91305 h 91305"/>
                          <a:gd name="connsiteX5" fmla="*/ 0 w 473274"/>
                          <a:gd name="connsiteY5" fmla="*/ 79078 h 91305"/>
                          <a:gd name="connsiteX6" fmla="*/ 0 w 473274"/>
                          <a:gd name="connsiteY6" fmla="*/ 79078 h 91305"/>
                          <a:gd name="connsiteX7" fmla="*/ 0 w 473274"/>
                          <a:gd name="connsiteY7" fmla="*/ 39539 h 91305"/>
                          <a:gd name="connsiteX8" fmla="*/ 39539 w 473274"/>
                          <a:gd name="connsiteY8" fmla="*/ 0 h 91305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7422 w 473274"/>
                          <a:gd name="connsiteY4" fmla="*/ 51413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7422 w 473274"/>
                          <a:gd name="connsiteY4" fmla="*/ 51413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5290 w 473274"/>
                          <a:gd name="connsiteY4" fmla="*/ 62661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5290 w 473274"/>
                          <a:gd name="connsiteY4" fmla="*/ 62661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26519 w 473274"/>
                          <a:gd name="connsiteY4" fmla="*/ 66377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51272 w 485007"/>
                          <a:gd name="connsiteY0" fmla="*/ 0 h 79078"/>
                          <a:gd name="connsiteX1" fmla="*/ 445468 w 485007"/>
                          <a:gd name="connsiteY1" fmla="*/ 0 h 79078"/>
                          <a:gd name="connsiteX2" fmla="*/ 485007 w 485007"/>
                          <a:gd name="connsiteY2" fmla="*/ 39539 h 79078"/>
                          <a:gd name="connsiteX3" fmla="*/ 485007 w 485007"/>
                          <a:gd name="connsiteY3" fmla="*/ 79078 h 79078"/>
                          <a:gd name="connsiteX4" fmla="*/ 238252 w 485007"/>
                          <a:gd name="connsiteY4" fmla="*/ 66377 h 79078"/>
                          <a:gd name="connsiteX5" fmla="*/ 11733 w 485007"/>
                          <a:gd name="connsiteY5" fmla="*/ 79078 h 79078"/>
                          <a:gd name="connsiteX6" fmla="*/ 11733 w 485007"/>
                          <a:gd name="connsiteY6" fmla="*/ 79078 h 79078"/>
                          <a:gd name="connsiteX7" fmla="*/ 0 w 485007"/>
                          <a:gd name="connsiteY7" fmla="*/ 39808 h 79078"/>
                          <a:gd name="connsiteX8" fmla="*/ 51272 w 485007"/>
                          <a:gd name="connsiteY8" fmla="*/ 0 h 79078"/>
                          <a:gd name="connsiteX0" fmla="*/ 51272 w 485007"/>
                          <a:gd name="connsiteY0" fmla="*/ 0 h 79078"/>
                          <a:gd name="connsiteX1" fmla="*/ 445468 w 485007"/>
                          <a:gd name="connsiteY1" fmla="*/ 0 h 79078"/>
                          <a:gd name="connsiteX2" fmla="*/ 485007 w 485007"/>
                          <a:gd name="connsiteY2" fmla="*/ 39539 h 79078"/>
                          <a:gd name="connsiteX3" fmla="*/ 485007 w 485007"/>
                          <a:gd name="connsiteY3" fmla="*/ 79078 h 79078"/>
                          <a:gd name="connsiteX4" fmla="*/ 238252 w 485007"/>
                          <a:gd name="connsiteY4" fmla="*/ 66377 h 79078"/>
                          <a:gd name="connsiteX5" fmla="*/ 11733 w 485007"/>
                          <a:gd name="connsiteY5" fmla="*/ 79078 h 79078"/>
                          <a:gd name="connsiteX6" fmla="*/ 0 w 485007"/>
                          <a:gd name="connsiteY6" fmla="*/ 39808 h 79078"/>
                          <a:gd name="connsiteX7" fmla="*/ 51272 w 485007"/>
                          <a:gd name="connsiteY7" fmla="*/ 0 h 79078"/>
                          <a:gd name="connsiteX0" fmla="*/ 56437 w 490172"/>
                          <a:gd name="connsiteY0" fmla="*/ 0 h 82055"/>
                          <a:gd name="connsiteX1" fmla="*/ 450633 w 490172"/>
                          <a:gd name="connsiteY1" fmla="*/ 0 h 82055"/>
                          <a:gd name="connsiteX2" fmla="*/ 490172 w 490172"/>
                          <a:gd name="connsiteY2" fmla="*/ 39539 h 82055"/>
                          <a:gd name="connsiteX3" fmla="*/ 490172 w 490172"/>
                          <a:gd name="connsiteY3" fmla="*/ 79078 h 82055"/>
                          <a:gd name="connsiteX4" fmla="*/ 243417 w 490172"/>
                          <a:gd name="connsiteY4" fmla="*/ 66377 h 82055"/>
                          <a:gd name="connsiteX5" fmla="*/ 16898 w 490172"/>
                          <a:gd name="connsiteY5" fmla="*/ 79078 h 82055"/>
                          <a:gd name="connsiteX6" fmla="*/ 5165 w 490172"/>
                          <a:gd name="connsiteY6" fmla="*/ 39808 h 82055"/>
                          <a:gd name="connsiteX7" fmla="*/ 56437 w 490172"/>
                          <a:gd name="connsiteY7" fmla="*/ 0 h 8205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490172" h="82055">
                            <a:moveTo>
                              <a:pt x="56437" y="0"/>
                            </a:moveTo>
                            <a:lnTo>
                              <a:pt x="450633" y="0"/>
                            </a:lnTo>
                            <a:cubicBezTo>
                              <a:pt x="472470" y="0"/>
                              <a:pt x="490172" y="17702"/>
                              <a:pt x="490172" y="39539"/>
                            </a:cubicBezTo>
                            <a:lnTo>
                              <a:pt x="490172" y="79078"/>
                            </a:lnTo>
                            <a:cubicBezTo>
                              <a:pt x="411555" y="69856"/>
                              <a:pt x="411744" y="64197"/>
                              <a:pt x="243417" y="66377"/>
                            </a:cubicBezTo>
                            <a:cubicBezTo>
                              <a:pt x="75090" y="68557"/>
                              <a:pt x="49040" y="89726"/>
                              <a:pt x="16898" y="79078"/>
                            </a:cubicBezTo>
                            <a:cubicBezTo>
                              <a:pt x="-15244" y="68430"/>
                              <a:pt x="9076" y="52898"/>
                              <a:pt x="5165" y="39808"/>
                            </a:cubicBezTo>
                            <a:cubicBezTo>
                              <a:pt x="5165" y="17971"/>
                              <a:pt x="34600" y="0"/>
                              <a:pt x="56437" y="0"/>
                            </a:cubicBezTo>
                            <a:close/>
                          </a:path>
                        </a:pathLst>
                      </a:custGeom>
                      <a:solidFill>
                        <a:srgbClr val="000000">
                          <a:alpha val="2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552" name="フリーフォーム: 図形 551">
                        <a:extLst>
                          <a:ext uri="{FF2B5EF4-FFF2-40B4-BE49-F238E27FC236}">
                            <a16:creationId xmlns:a16="http://schemas.microsoft.com/office/drawing/2014/main" id="{702B4687-628B-4055-896A-672E45A442E4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613503" y="3714073"/>
                        <a:ext cx="558484" cy="1102095"/>
                      </a:xfrm>
                      <a:custGeom>
                        <a:avLst/>
                        <a:gdLst>
                          <a:gd name="connsiteX0" fmla="*/ 153926 w 525860"/>
                          <a:gd name="connsiteY0" fmla="*/ 8707 h 1084373"/>
                          <a:gd name="connsiteX1" fmla="*/ 221596 w 525860"/>
                          <a:gd name="connsiteY1" fmla="*/ 110798 h 1084373"/>
                          <a:gd name="connsiteX2" fmla="*/ 221596 w 525860"/>
                          <a:gd name="connsiteY2" fmla="*/ 446574 h 1084373"/>
                          <a:gd name="connsiteX3" fmla="*/ 525860 w 525860"/>
                          <a:gd name="connsiteY3" fmla="*/ 973575 h 1084373"/>
                          <a:gd name="connsiteX4" fmla="*/ 333952 w 525860"/>
                          <a:gd name="connsiteY4" fmla="*/ 1084373 h 1084373"/>
                          <a:gd name="connsiteX5" fmla="*/ 24707 w 525860"/>
                          <a:gd name="connsiteY5" fmla="*/ 548745 h 1084373"/>
                          <a:gd name="connsiteX6" fmla="*/ 20743 w 525860"/>
                          <a:gd name="connsiteY6" fmla="*/ 536956 h 1084373"/>
                          <a:gd name="connsiteX7" fmla="*/ 8707 w 525860"/>
                          <a:gd name="connsiteY7" fmla="*/ 519105 h 1084373"/>
                          <a:gd name="connsiteX8" fmla="*/ 0 w 525860"/>
                          <a:gd name="connsiteY8" fmla="*/ 475977 h 1084373"/>
                          <a:gd name="connsiteX9" fmla="*/ 0 w 525860"/>
                          <a:gd name="connsiteY9" fmla="*/ 110798 h 1084373"/>
                          <a:gd name="connsiteX10" fmla="*/ 110798 w 525860"/>
                          <a:gd name="connsiteY10" fmla="*/ 0 h 1084373"/>
                          <a:gd name="connsiteX11" fmla="*/ 153926 w 525860"/>
                          <a:gd name="connsiteY11" fmla="*/ 8707 h 1084373"/>
                          <a:gd name="connsiteX0" fmla="*/ 525860 w 617300"/>
                          <a:gd name="connsiteY0" fmla="*/ 973575 h 1084373"/>
                          <a:gd name="connsiteX1" fmla="*/ 333952 w 617300"/>
                          <a:gd name="connsiteY1" fmla="*/ 1084373 h 1084373"/>
                          <a:gd name="connsiteX2" fmla="*/ 24707 w 617300"/>
                          <a:gd name="connsiteY2" fmla="*/ 548745 h 1084373"/>
                          <a:gd name="connsiteX3" fmla="*/ 20743 w 617300"/>
                          <a:gd name="connsiteY3" fmla="*/ 536956 h 1084373"/>
                          <a:gd name="connsiteX4" fmla="*/ 8707 w 617300"/>
                          <a:gd name="connsiteY4" fmla="*/ 519105 h 1084373"/>
                          <a:gd name="connsiteX5" fmla="*/ 0 w 617300"/>
                          <a:gd name="connsiteY5" fmla="*/ 475977 h 1084373"/>
                          <a:gd name="connsiteX6" fmla="*/ 0 w 617300"/>
                          <a:gd name="connsiteY6" fmla="*/ 110798 h 1084373"/>
                          <a:gd name="connsiteX7" fmla="*/ 110798 w 617300"/>
                          <a:gd name="connsiteY7" fmla="*/ 0 h 1084373"/>
                          <a:gd name="connsiteX8" fmla="*/ 153926 w 617300"/>
                          <a:gd name="connsiteY8" fmla="*/ 8707 h 1084373"/>
                          <a:gd name="connsiteX9" fmla="*/ 221596 w 617300"/>
                          <a:gd name="connsiteY9" fmla="*/ 110798 h 1084373"/>
                          <a:gd name="connsiteX10" fmla="*/ 221596 w 617300"/>
                          <a:gd name="connsiteY10" fmla="*/ 446574 h 1084373"/>
                          <a:gd name="connsiteX11" fmla="*/ 617300 w 617300"/>
                          <a:gd name="connsiteY11" fmla="*/ 1065015 h 1084373"/>
                          <a:gd name="connsiteX0" fmla="*/ 333952 w 617300"/>
                          <a:gd name="connsiteY0" fmla="*/ 1084373 h 1084373"/>
                          <a:gd name="connsiteX1" fmla="*/ 24707 w 617300"/>
                          <a:gd name="connsiteY1" fmla="*/ 548745 h 1084373"/>
                          <a:gd name="connsiteX2" fmla="*/ 20743 w 617300"/>
                          <a:gd name="connsiteY2" fmla="*/ 536956 h 1084373"/>
                          <a:gd name="connsiteX3" fmla="*/ 8707 w 617300"/>
                          <a:gd name="connsiteY3" fmla="*/ 519105 h 1084373"/>
                          <a:gd name="connsiteX4" fmla="*/ 0 w 617300"/>
                          <a:gd name="connsiteY4" fmla="*/ 475977 h 1084373"/>
                          <a:gd name="connsiteX5" fmla="*/ 0 w 617300"/>
                          <a:gd name="connsiteY5" fmla="*/ 110798 h 1084373"/>
                          <a:gd name="connsiteX6" fmla="*/ 110798 w 617300"/>
                          <a:gd name="connsiteY6" fmla="*/ 0 h 1084373"/>
                          <a:gd name="connsiteX7" fmla="*/ 153926 w 617300"/>
                          <a:gd name="connsiteY7" fmla="*/ 8707 h 1084373"/>
                          <a:gd name="connsiteX8" fmla="*/ 221596 w 617300"/>
                          <a:gd name="connsiteY8" fmla="*/ 110798 h 1084373"/>
                          <a:gd name="connsiteX9" fmla="*/ 221596 w 617300"/>
                          <a:gd name="connsiteY9" fmla="*/ 446574 h 1084373"/>
                          <a:gd name="connsiteX10" fmla="*/ 617300 w 617300"/>
                          <a:gd name="connsiteY10" fmla="*/ 1065015 h 1084373"/>
                          <a:gd name="connsiteX0" fmla="*/ 333952 w 490650"/>
                          <a:gd name="connsiteY0" fmla="*/ 1084373 h 1084373"/>
                          <a:gd name="connsiteX1" fmla="*/ 24707 w 490650"/>
                          <a:gd name="connsiteY1" fmla="*/ 548745 h 1084373"/>
                          <a:gd name="connsiteX2" fmla="*/ 20743 w 490650"/>
                          <a:gd name="connsiteY2" fmla="*/ 536956 h 1084373"/>
                          <a:gd name="connsiteX3" fmla="*/ 8707 w 490650"/>
                          <a:gd name="connsiteY3" fmla="*/ 519105 h 1084373"/>
                          <a:gd name="connsiteX4" fmla="*/ 0 w 490650"/>
                          <a:gd name="connsiteY4" fmla="*/ 475977 h 1084373"/>
                          <a:gd name="connsiteX5" fmla="*/ 0 w 490650"/>
                          <a:gd name="connsiteY5" fmla="*/ 110798 h 1084373"/>
                          <a:gd name="connsiteX6" fmla="*/ 110798 w 490650"/>
                          <a:gd name="connsiteY6" fmla="*/ 0 h 1084373"/>
                          <a:gd name="connsiteX7" fmla="*/ 153926 w 490650"/>
                          <a:gd name="connsiteY7" fmla="*/ 8707 h 1084373"/>
                          <a:gd name="connsiteX8" fmla="*/ 221596 w 490650"/>
                          <a:gd name="connsiteY8" fmla="*/ 110798 h 1084373"/>
                          <a:gd name="connsiteX9" fmla="*/ 221596 w 490650"/>
                          <a:gd name="connsiteY9" fmla="*/ 446574 h 1084373"/>
                          <a:gd name="connsiteX10" fmla="*/ 490650 w 490650"/>
                          <a:gd name="connsiteY10" fmla="*/ 852579 h 1084373"/>
                          <a:gd name="connsiteX0" fmla="*/ 347730 w 490650"/>
                          <a:gd name="connsiteY0" fmla="*/ 997008 h 997008"/>
                          <a:gd name="connsiteX1" fmla="*/ 24707 w 490650"/>
                          <a:gd name="connsiteY1" fmla="*/ 548745 h 997008"/>
                          <a:gd name="connsiteX2" fmla="*/ 20743 w 490650"/>
                          <a:gd name="connsiteY2" fmla="*/ 536956 h 997008"/>
                          <a:gd name="connsiteX3" fmla="*/ 8707 w 490650"/>
                          <a:gd name="connsiteY3" fmla="*/ 519105 h 997008"/>
                          <a:gd name="connsiteX4" fmla="*/ 0 w 490650"/>
                          <a:gd name="connsiteY4" fmla="*/ 475977 h 997008"/>
                          <a:gd name="connsiteX5" fmla="*/ 0 w 490650"/>
                          <a:gd name="connsiteY5" fmla="*/ 110798 h 997008"/>
                          <a:gd name="connsiteX6" fmla="*/ 110798 w 490650"/>
                          <a:gd name="connsiteY6" fmla="*/ 0 h 997008"/>
                          <a:gd name="connsiteX7" fmla="*/ 153926 w 490650"/>
                          <a:gd name="connsiteY7" fmla="*/ 8707 h 997008"/>
                          <a:gd name="connsiteX8" fmla="*/ 221596 w 490650"/>
                          <a:gd name="connsiteY8" fmla="*/ 110798 h 997008"/>
                          <a:gd name="connsiteX9" fmla="*/ 221596 w 490650"/>
                          <a:gd name="connsiteY9" fmla="*/ 446574 h 997008"/>
                          <a:gd name="connsiteX10" fmla="*/ 490650 w 490650"/>
                          <a:gd name="connsiteY10" fmla="*/ 852579 h 997008"/>
                          <a:gd name="connsiteX0" fmla="*/ 347730 w 490650"/>
                          <a:gd name="connsiteY0" fmla="*/ 997008 h 997008"/>
                          <a:gd name="connsiteX1" fmla="*/ 24707 w 490650"/>
                          <a:gd name="connsiteY1" fmla="*/ 548745 h 997008"/>
                          <a:gd name="connsiteX2" fmla="*/ 20743 w 490650"/>
                          <a:gd name="connsiteY2" fmla="*/ 536956 h 997008"/>
                          <a:gd name="connsiteX3" fmla="*/ 8707 w 490650"/>
                          <a:gd name="connsiteY3" fmla="*/ 519105 h 997008"/>
                          <a:gd name="connsiteX4" fmla="*/ 0 w 490650"/>
                          <a:gd name="connsiteY4" fmla="*/ 475977 h 997008"/>
                          <a:gd name="connsiteX5" fmla="*/ 0 w 490650"/>
                          <a:gd name="connsiteY5" fmla="*/ 110798 h 997008"/>
                          <a:gd name="connsiteX6" fmla="*/ 110798 w 490650"/>
                          <a:gd name="connsiteY6" fmla="*/ 0 h 997008"/>
                          <a:gd name="connsiteX7" fmla="*/ 153926 w 490650"/>
                          <a:gd name="connsiteY7" fmla="*/ 8707 h 997008"/>
                          <a:gd name="connsiteX8" fmla="*/ 206146 w 490650"/>
                          <a:gd name="connsiteY8" fmla="*/ 131207 h 997008"/>
                          <a:gd name="connsiteX9" fmla="*/ 221596 w 490650"/>
                          <a:gd name="connsiteY9" fmla="*/ 446574 h 997008"/>
                          <a:gd name="connsiteX10" fmla="*/ 490650 w 490650"/>
                          <a:gd name="connsiteY10" fmla="*/ 852579 h 997008"/>
                          <a:gd name="connsiteX0" fmla="*/ 347730 w 465288"/>
                          <a:gd name="connsiteY0" fmla="*/ 997008 h 997008"/>
                          <a:gd name="connsiteX1" fmla="*/ 24707 w 465288"/>
                          <a:gd name="connsiteY1" fmla="*/ 548745 h 997008"/>
                          <a:gd name="connsiteX2" fmla="*/ 20743 w 465288"/>
                          <a:gd name="connsiteY2" fmla="*/ 536956 h 997008"/>
                          <a:gd name="connsiteX3" fmla="*/ 8707 w 465288"/>
                          <a:gd name="connsiteY3" fmla="*/ 519105 h 997008"/>
                          <a:gd name="connsiteX4" fmla="*/ 0 w 465288"/>
                          <a:gd name="connsiteY4" fmla="*/ 475977 h 997008"/>
                          <a:gd name="connsiteX5" fmla="*/ 0 w 465288"/>
                          <a:gd name="connsiteY5" fmla="*/ 110798 h 997008"/>
                          <a:gd name="connsiteX6" fmla="*/ 110798 w 465288"/>
                          <a:gd name="connsiteY6" fmla="*/ 0 h 997008"/>
                          <a:gd name="connsiteX7" fmla="*/ 153926 w 465288"/>
                          <a:gd name="connsiteY7" fmla="*/ 8707 h 997008"/>
                          <a:gd name="connsiteX8" fmla="*/ 206146 w 465288"/>
                          <a:gd name="connsiteY8" fmla="*/ 131207 h 997008"/>
                          <a:gd name="connsiteX9" fmla="*/ 221596 w 465288"/>
                          <a:gd name="connsiteY9" fmla="*/ 446574 h 997008"/>
                          <a:gd name="connsiteX10" fmla="*/ 465288 w 465288"/>
                          <a:gd name="connsiteY10" fmla="*/ 777445 h 997008"/>
                          <a:gd name="connsiteX0" fmla="*/ 347730 w 465288"/>
                          <a:gd name="connsiteY0" fmla="*/ 997008 h 997008"/>
                          <a:gd name="connsiteX1" fmla="*/ 285827 w 465288"/>
                          <a:gd name="connsiteY1" fmla="*/ 880043 h 997008"/>
                          <a:gd name="connsiteX2" fmla="*/ 24707 w 465288"/>
                          <a:gd name="connsiteY2" fmla="*/ 548745 h 997008"/>
                          <a:gd name="connsiteX3" fmla="*/ 20743 w 465288"/>
                          <a:gd name="connsiteY3" fmla="*/ 536956 h 997008"/>
                          <a:gd name="connsiteX4" fmla="*/ 8707 w 465288"/>
                          <a:gd name="connsiteY4" fmla="*/ 519105 h 997008"/>
                          <a:gd name="connsiteX5" fmla="*/ 0 w 465288"/>
                          <a:gd name="connsiteY5" fmla="*/ 475977 h 997008"/>
                          <a:gd name="connsiteX6" fmla="*/ 0 w 465288"/>
                          <a:gd name="connsiteY6" fmla="*/ 110798 h 997008"/>
                          <a:gd name="connsiteX7" fmla="*/ 110798 w 465288"/>
                          <a:gd name="connsiteY7" fmla="*/ 0 h 997008"/>
                          <a:gd name="connsiteX8" fmla="*/ 153926 w 465288"/>
                          <a:gd name="connsiteY8" fmla="*/ 8707 h 997008"/>
                          <a:gd name="connsiteX9" fmla="*/ 206146 w 465288"/>
                          <a:gd name="connsiteY9" fmla="*/ 131207 h 997008"/>
                          <a:gd name="connsiteX10" fmla="*/ 221596 w 465288"/>
                          <a:gd name="connsiteY10" fmla="*/ 446574 h 997008"/>
                          <a:gd name="connsiteX11" fmla="*/ 465288 w 465288"/>
                          <a:gd name="connsiteY11" fmla="*/ 777445 h 997008"/>
                          <a:gd name="connsiteX0" fmla="*/ 285827 w 465288"/>
                          <a:gd name="connsiteY0" fmla="*/ 880043 h 880043"/>
                          <a:gd name="connsiteX1" fmla="*/ 24707 w 465288"/>
                          <a:gd name="connsiteY1" fmla="*/ 548745 h 880043"/>
                          <a:gd name="connsiteX2" fmla="*/ 20743 w 465288"/>
                          <a:gd name="connsiteY2" fmla="*/ 536956 h 880043"/>
                          <a:gd name="connsiteX3" fmla="*/ 8707 w 465288"/>
                          <a:gd name="connsiteY3" fmla="*/ 519105 h 880043"/>
                          <a:gd name="connsiteX4" fmla="*/ 0 w 465288"/>
                          <a:gd name="connsiteY4" fmla="*/ 475977 h 880043"/>
                          <a:gd name="connsiteX5" fmla="*/ 0 w 465288"/>
                          <a:gd name="connsiteY5" fmla="*/ 110798 h 880043"/>
                          <a:gd name="connsiteX6" fmla="*/ 110798 w 465288"/>
                          <a:gd name="connsiteY6" fmla="*/ 0 h 880043"/>
                          <a:gd name="connsiteX7" fmla="*/ 153926 w 465288"/>
                          <a:gd name="connsiteY7" fmla="*/ 8707 h 880043"/>
                          <a:gd name="connsiteX8" fmla="*/ 206146 w 465288"/>
                          <a:gd name="connsiteY8" fmla="*/ 131207 h 880043"/>
                          <a:gd name="connsiteX9" fmla="*/ 221596 w 465288"/>
                          <a:gd name="connsiteY9" fmla="*/ 446574 h 880043"/>
                          <a:gd name="connsiteX10" fmla="*/ 465288 w 465288"/>
                          <a:gd name="connsiteY10" fmla="*/ 777445 h 880043"/>
                          <a:gd name="connsiteX0" fmla="*/ 323096 w 465288"/>
                          <a:gd name="connsiteY0" fmla="*/ 934556 h 934556"/>
                          <a:gd name="connsiteX1" fmla="*/ 24707 w 465288"/>
                          <a:gd name="connsiteY1" fmla="*/ 548745 h 934556"/>
                          <a:gd name="connsiteX2" fmla="*/ 20743 w 465288"/>
                          <a:gd name="connsiteY2" fmla="*/ 536956 h 934556"/>
                          <a:gd name="connsiteX3" fmla="*/ 8707 w 465288"/>
                          <a:gd name="connsiteY3" fmla="*/ 519105 h 934556"/>
                          <a:gd name="connsiteX4" fmla="*/ 0 w 465288"/>
                          <a:gd name="connsiteY4" fmla="*/ 475977 h 934556"/>
                          <a:gd name="connsiteX5" fmla="*/ 0 w 465288"/>
                          <a:gd name="connsiteY5" fmla="*/ 110798 h 934556"/>
                          <a:gd name="connsiteX6" fmla="*/ 110798 w 465288"/>
                          <a:gd name="connsiteY6" fmla="*/ 0 h 934556"/>
                          <a:gd name="connsiteX7" fmla="*/ 153926 w 465288"/>
                          <a:gd name="connsiteY7" fmla="*/ 8707 h 934556"/>
                          <a:gd name="connsiteX8" fmla="*/ 206146 w 465288"/>
                          <a:gd name="connsiteY8" fmla="*/ 131207 h 934556"/>
                          <a:gd name="connsiteX9" fmla="*/ 221596 w 465288"/>
                          <a:gd name="connsiteY9" fmla="*/ 446574 h 934556"/>
                          <a:gd name="connsiteX10" fmla="*/ 465288 w 465288"/>
                          <a:gd name="connsiteY10" fmla="*/ 777445 h 934556"/>
                          <a:gd name="connsiteX0" fmla="*/ 299949 w 465288"/>
                          <a:gd name="connsiteY0" fmla="*/ 914214 h 914214"/>
                          <a:gd name="connsiteX1" fmla="*/ 24707 w 465288"/>
                          <a:gd name="connsiteY1" fmla="*/ 548745 h 914214"/>
                          <a:gd name="connsiteX2" fmla="*/ 20743 w 465288"/>
                          <a:gd name="connsiteY2" fmla="*/ 536956 h 914214"/>
                          <a:gd name="connsiteX3" fmla="*/ 8707 w 465288"/>
                          <a:gd name="connsiteY3" fmla="*/ 519105 h 914214"/>
                          <a:gd name="connsiteX4" fmla="*/ 0 w 465288"/>
                          <a:gd name="connsiteY4" fmla="*/ 475977 h 914214"/>
                          <a:gd name="connsiteX5" fmla="*/ 0 w 465288"/>
                          <a:gd name="connsiteY5" fmla="*/ 110798 h 914214"/>
                          <a:gd name="connsiteX6" fmla="*/ 110798 w 465288"/>
                          <a:gd name="connsiteY6" fmla="*/ 0 h 914214"/>
                          <a:gd name="connsiteX7" fmla="*/ 153926 w 465288"/>
                          <a:gd name="connsiteY7" fmla="*/ 8707 h 914214"/>
                          <a:gd name="connsiteX8" fmla="*/ 206146 w 465288"/>
                          <a:gd name="connsiteY8" fmla="*/ 131207 h 914214"/>
                          <a:gd name="connsiteX9" fmla="*/ 221596 w 465288"/>
                          <a:gd name="connsiteY9" fmla="*/ 446574 h 914214"/>
                          <a:gd name="connsiteX10" fmla="*/ 465288 w 465288"/>
                          <a:gd name="connsiteY10" fmla="*/ 777445 h 914214"/>
                          <a:gd name="connsiteX0" fmla="*/ 331351 w 465288"/>
                          <a:gd name="connsiteY0" fmla="*/ 932344 h 932344"/>
                          <a:gd name="connsiteX1" fmla="*/ 24707 w 465288"/>
                          <a:gd name="connsiteY1" fmla="*/ 548745 h 932344"/>
                          <a:gd name="connsiteX2" fmla="*/ 20743 w 465288"/>
                          <a:gd name="connsiteY2" fmla="*/ 536956 h 932344"/>
                          <a:gd name="connsiteX3" fmla="*/ 8707 w 465288"/>
                          <a:gd name="connsiteY3" fmla="*/ 519105 h 932344"/>
                          <a:gd name="connsiteX4" fmla="*/ 0 w 465288"/>
                          <a:gd name="connsiteY4" fmla="*/ 475977 h 932344"/>
                          <a:gd name="connsiteX5" fmla="*/ 0 w 465288"/>
                          <a:gd name="connsiteY5" fmla="*/ 110798 h 932344"/>
                          <a:gd name="connsiteX6" fmla="*/ 110798 w 465288"/>
                          <a:gd name="connsiteY6" fmla="*/ 0 h 932344"/>
                          <a:gd name="connsiteX7" fmla="*/ 153926 w 465288"/>
                          <a:gd name="connsiteY7" fmla="*/ 8707 h 932344"/>
                          <a:gd name="connsiteX8" fmla="*/ 206146 w 465288"/>
                          <a:gd name="connsiteY8" fmla="*/ 131207 h 932344"/>
                          <a:gd name="connsiteX9" fmla="*/ 221596 w 465288"/>
                          <a:gd name="connsiteY9" fmla="*/ 446574 h 932344"/>
                          <a:gd name="connsiteX10" fmla="*/ 465288 w 465288"/>
                          <a:gd name="connsiteY10" fmla="*/ 777445 h 932344"/>
                          <a:gd name="connsiteX0" fmla="*/ 331351 w 465288"/>
                          <a:gd name="connsiteY0" fmla="*/ 932344 h 932344"/>
                          <a:gd name="connsiteX1" fmla="*/ 24707 w 465288"/>
                          <a:gd name="connsiteY1" fmla="*/ 548745 h 932344"/>
                          <a:gd name="connsiteX2" fmla="*/ 20743 w 465288"/>
                          <a:gd name="connsiteY2" fmla="*/ 536956 h 932344"/>
                          <a:gd name="connsiteX3" fmla="*/ 8707 w 465288"/>
                          <a:gd name="connsiteY3" fmla="*/ 519105 h 932344"/>
                          <a:gd name="connsiteX4" fmla="*/ 0 w 465288"/>
                          <a:gd name="connsiteY4" fmla="*/ 475977 h 932344"/>
                          <a:gd name="connsiteX5" fmla="*/ 0 w 465288"/>
                          <a:gd name="connsiteY5" fmla="*/ 110798 h 932344"/>
                          <a:gd name="connsiteX6" fmla="*/ 110798 w 465288"/>
                          <a:gd name="connsiteY6" fmla="*/ 0 h 932344"/>
                          <a:gd name="connsiteX7" fmla="*/ 153926 w 465288"/>
                          <a:gd name="connsiteY7" fmla="*/ 8707 h 932344"/>
                          <a:gd name="connsiteX8" fmla="*/ 206146 w 465288"/>
                          <a:gd name="connsiteY8" fmla="*/ 131207 h 932344"/>
                          <a:gd name="connsiteX9" fmla="*/ 221596 w 465288"/>
                          <a:gd name="connsiteY9" fmla="*/ 446574 h 932344"/>
                          <a:gd name="connsiteX10" fmla="*/ 465288 w 465288"/>
                          <a:gd name="connsiteY10" fmla="*/ 777445 h 932344"/>
                          <a:gd name="connsiteX0" fmla="*/ 331351 w 465288"/>
                          <a:gd name="connsiteY0" fmla="*/ 932344 h 932344"/>
                          <a:gd name="connsiteX1" fmla="*/ 20743 w 465288"/>
                          <a:gd name="connsiteY1" fmla="*/ 536956 h 932344"/>
                          <a:gd name="connsiteX2" fmla="*/ 8707 w 465288"/>
                          <a:gd name="connsiteY2" fmla="*/ 519105 h 932344"/>
                          <a:gd name="connsiteX3" fmla="*/ 0 w 465288"/>
                          <a:gd name="connsiteY3" fmla="*/ 475977 h 932344"/>
                          <a:gd name="connsiteX4" fmla="*/ 0 w 465288"/>
                          <a:gd name="connsiteY4" fmla="*/ 110798 h 932344"/>
                          <a:gd name="connsiteX5" fmla="*/ 110798 w 465288"/>
                          <a:gd name="connsiteY5" fmla="*/ 0 h 932344"/>
                          <a:gd name="connsiteX6" fmla="*/ 153926 w 465288"/>
                          <a:gd name="connsiteY6" fmla="*/ 8707 h 932344"/>
                          <a:gd name="connsiteX7" fmla="*/ 206146 w 465288"/>
                          <a:gd name="connsiteY7" fmla="*/ 131207 h 932344"/>
                          <a:gd name="connsiteX8" fmla="*/ 221596 w 465288"/>
                          <a:gd name="connsiteY8" fmla="*/ 446574 h 932344"/>
                          <a:gd name="connsiteX9" fmla="*/ 465288 w 465288"/>
                          <a:gd name="connsiteY9" fmla="*/ 777445 h 932344"/>
                          <a:gd name="connsiteX0" fmla="*/ 331351 w 465288"/>
                          <a:gd name="connsiteY0" fmla="*/ 932344 h 932344"/>
                          <a:gd name="connsiteX1" fmla="*/ 8707 w 465288"/>
                          <a:gd name="connsiteY1" fmla="*/ 519105 h 932344"/>
                          <a:gd name="connsiteX2" fmla="*/ 0 w 465288"/>
                          <a:gd name="connsiteY2" fmla="*/ 475977 h 932344"/>
                          <a:gd name="connsiteX3" fmla="*/ 0 w 465288"/>
                          <a:gd name="connsiteY3" fmla="*/ 110798 h 932344"/>
                          <a:gd name="connsiteX4" fmla="*/ 110798 w 465288"/>
                          <a:gd name="connsiteY4" fmla="*/ 0 h 932344"/>
                          <a:gd name="connsiteX5" fmla="*/ 153926 w 465288"/>
                          <a:gd name="connsiteY5" fmla="*/ 8707 h 932344"/>
                          <a:gd name="connsiteX6" fmla="*/ 206146 w 465288"/>
                          <a:gd name="connsiteY6" fmla="*/ 131207 h 932344"/>
                          <a:gd name="connsiteX7" fmla="*/ 221596 w 465288"/>
                          <a:gd name="connsiteY7" fmla="*/ 446574 h 932344"/>
                          <a:gd name="connsiteX8" fmla="*/ 465288 w 465288"/>
                          <a:gd name="connsiteY8" fmla="*/ 777445 h 932344"/>
                          <a:gd name="connsiteX0" fmla="*/ 331351 w 465288"/>
                          <a:gd name="connsiteY0" fmla="*/ 932344 h 932344"/>
                          <a:gd name="connsiteX1" fmla="*/ 8707 w 465288"/>
                          <a:gd name="connsiteY1" fmla="*/ 519105 h 932344"/>
                          <a:gd name="connsiteX2" fmla="*/ 0 w 465288"/>
                          <a:gd name="connsiteY2" fmla="*/ 475977 h 932344"/>
                          <a:gd name="connsiteX3" fmla="*/ 0 w 465288"/>
                          <a:gd name="connsiteY3" fmla="*/ 110798 h 932344"/>
                          <a:gd name="connsiteX4" fmla="*/ 110798 w 465288"/>
                          <a:gd name="connsiteY4" fmla="*/ 0 h 932344"/>
                          <a:gd name="connsiteX5" fmla="*/ 153926 w 465288"/>
                          <a:gd name="connsiteY5" fmla="*/ 8707 h 932344"/>
                          <a:gd name="connsiteX6" fmla="*/ 206146 w 465288"/>
                          <a:gd name="connsiteY6" fmla="*/ 131207 h 932344"/>
                          <a:gd name="connsiteX7" fmla="*/ 221596 w 465288"/>
                          <a:gd name="connsiteY7" fmla="*/ 446574 h 932344"/>
                          <a:gd name="connsiteX8" fmla="*/ 465288 w 465288"/>
                          <a:gd name="connsiteY8" fmla="*/ 777445 h 932344"/>
                          <a:gd name="connsiteX0" fmla="*/ 331351 w 465288"/>
                          <a:gd name="connsiteY0" fmla="*/ 932344 h 932344"/>
                          <a:gd name="connsiteX1" fmla="*/ 8707 w 465288"/>
                          <a:gd name="connsiteY1" fmla="*/ 519105 h 932344"/>
                          <a:gd name="connsiteX2" fmla="*/ 0 w 465288"/>
                          <a:gd name="connsiteY2" fmla="*/ 475977 h 932344"/>
                          <a:gd name="connsiteX3" fmla="*/ 0 w 465288"/>
                          <a:gd name="connsiteY3" fmla="*/ 110798 h 932344"/>
                          <a:gd name="connsiteX4" fmla="*/ 110798 w 465288"/>
                          <a:gd name="connsiteY4" fmla="*/ 0 h 932344"/>
                          <a:gd name="connsiteX5" fmla="*/ 153926 w 465288"/>
                          <a:gd name="connsiteY5" fmla="*/ 8707 h 932344"/>
                          <a:gd name="connsiteX6" fmla="*/ 206146 w 465288"/>
                          <a:gd name="connsiteY6" fmla="*/ 131207 h 932344"/>
                          <a:gd name="connsiteX7" fmla="*/ 221596 w 465288"/>
                          <a:gd name="connsiteY7" fmla="*/ 446574 h 932344"/>
                          <a:gd name="connsiteX8" fmla="*/ 465288 w 465288"/>
                          <a:gd name="connsiteY8" fmla="*/ 777445 h 932344"/>
                          <a:gd name="connsiteX0" fmla="*/ 331351 w 472463"/>
                          <a:gd name="connsiteY0" fmla="*/ 932344 h 932344"/>
                          <a:gd name="connsiteX1" fmla="*/ 8707 w 472463"/>
                          <a:gd name="connsiteY1" fmla="*/ 519105 h 932344"/>
                          <a:gd name="connsiteX2" fmla="*/ 0 w 472463"/>
                          <a:gd name="connsiteY2" fmla="*/ 475977 h 932344"/>
                          <a:gd name="connsiteX3" fmla="*/ 0 w 472463"/>
                          <a:gd name="connsiteY3" fmla="*/ 110798 h 932344"/>
                          <a:gd name="connsiteX4" fmla="*/ 110798 w 472463"/>
                          <a:gd name="connsiteY4" fmla="*/ 0 h 932344"/>
                          <a:gd name="connsiteX5" fmla="*/ 153926 w 472463"/>
                          <a:gd name="connsiteY5" fmla="*/ 8707 h 932344"/>
                          <a:gd name="connsiteX6" fmla="*/ 206146 w 472463"/>
                          <a:gd name="connsiteY6" fmla="*/ 131207 h 932344"/>
                          <a:gd name="connsiteX7" fmla="*/ 221596 w 472463"/>
                          <a:gd name="connsiteY7" fmla="*/ 446574 h 932344"/>
                          <a:gd name="connsiteX8" fmla="*/ 472463 w 472463"/>
                          <a:gd name="connsiteY8" fmla="*/ 793220 h 932344"/>
                          <a:gd name="connsiteX0" fmla="*/ 331351 w 472463"/>
                          <a:gd name="connsiteY0" fmla="*/ 932344 h 932344"/>
                          <a:gd name="connsiteX1" fmla="*/ 8707 w 472463"/>
                          <a:gd name="connsiteY1" fmla="*/ 519105 h 932344"/>
                          <a:gd name="connsiteX2" fmla="*/ 0 w 472463"/>
                          <a:gd name="connsiteY2" fmla="*/ 475977 h 932344"/>
                          <a:gd name="connsiteX3" fmla="*/ 0 w 472463"/>
                          <a:gd name="connsiteY3" fmla="*/ 110798 h 932344"/>
                          <a:gd name="connsiteX4" fmla="*/ 110798 w 472463"/>
                          <a:gd name="connsiteY4" fmla="*/ 0 h 932344"/>
                          <a:gd name="connsiteX5" fmla="*/ 153926 w 472463"/>
                          <a:gd name="connsiteY5" fmla="*/ 8707 h 932344"/>
                          <a:gd name="connsiteX6" fmla="*/ 206146 w 472463"/>
                          <a:gd name="connsiteY6" fmla="*/ 131207 h 932344"/>
                          <a:gd name="connsiteX7" fmla="*/ 221596 w 472463"/>
                          <a:gd name="connsiteY7" fmla="*/ 446574 h 932344"/>
                          <a:gd name="connsiteX8" fmla="*/ 472463 w 472463"/>
                          <a:gd name="connsiteY8" fmla="*/ 793220 h 93234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472463" h="932344">
                            <a:moveTo>
                              <a:pt x="331351" y="932344"/>
                            </a:moveTo>
                            <a:cubicBezTo>
                              <a:pt x="198497" y="810228"/>
                              <a:pt x="90067" y="702211"/>
                              <a:pt x="8707" y="519105"/>
                            </a:cubicBezTo>
                            <a:cubicBezTo>
                              <a:pt x="3100" y="505849"/>
                              <a:pt x="0" y="491275"/>
                              <a:pt x="0" y="475977"/>
                            </a:cubicBezTo>
                            <a:lnTo>
                              <a:pt x="0" y="110798"/>
                            </a:lnTo>
                            <a:cubicBezTo>
                              <a:pt x="0" y="49606"/>
                              <a:pt x="49606" y="0"/>
                              <a:pt x="110798" y="0"/>
                            </a:cubicBezTo>
                            <a:cubicBezTo>
                              <a:pt x="126096" y="0"/>
                              <a:pt x="140670" y="3100"/>
                              <a:pt x="153926" y="8707"/>
                            </a:cubicBezTo>
                            <a:cubicBezTo>
                              <a:pt x="193693" y="25527"/>
                              <a:pt x="206146" y="85313"/>
                              <a:pt x="206146" y="131207"/>
                            </a:cubicBezTo>
                            <a:lnTo>
                              <a:pt x="221596" y="446574"/>
                            </a:lnTo>
                            <a:cubicBezTo>
                              <a:pt x="296776" y="623373"/>
                              <a:pt x="472463" y="793220"/>
                              <a:pt x="472463" y="793220"/>
                            </a:cubicBezTo>
                          </a:path>
                        </a:pathLst>
                      </a:custGeom>
                      <a:solidFill>
                        <a:srgbClr val="FFCC99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553" name="フリーフォーム: 図形 552">
                        <a:extLst>
                          <a:ext uri="{FF2B5EF4-FFF2-40B4-BE49-F238E27FC236}">
                            <a16:creationId xmlns:a16="http://schemas.microsoft.com/office/drawing/2014/main" id="{A388D842-079F-41F2-87AB-4888FE5C9B4A}"/>
                          </a:ext>
                        </a:extLst>
                      </p:cNvPr>
                      <p:cNvSpPr/>
                      <p:nvPr/>
                    </p:nvSpPr>
                    <p:spPr>
                      <a:xfrm rot="19623778">
                        <a:off x="605797" y="3814934"/>
                        <a:ext cx="94380" cy="457538"/>
                      </a:xfrm>
                      <a:custGeom>
                        <a:avLst/>
                        <a:gdLst>
                          <a:gd name="connsiteX0" fmla="*/ 22876 w 88125"/>
                          <a:gd name="connsiteY0" fmla="*/ 4618 h 438031"/>
                          <a:gd name="connsiteX1" fmla="*/ 88125 w 88125"/>
                          <a:gd name="connsiteY1" fmla="*/ 103057 h 438031"/>
                          <a:gd name="connsiteX2" fmla="*/ 88125 w 88125"/>
                          <a:gd name="connsiteY2" fmla="*/ 425062 h 438031"/>
                          <a:gd name="connsiteX3" fmla="*/ 51446 w 88125"/>
                          <a:gd name="connsiteY3" fmla="*/ 438031 h 438031"/>
                          <a:gd name="connsiteX4" fmla="*/ 49728 w 88125"/>
                          <a:gd name="connsiteY4" fmla="*/ 435242 h 438031"/>
                          <a:gd name="connsiteX5" fmla="*/ 53619 w 88125"/>
                          <a:gd name="connsiteY5" fmla="*/ 91383 h 438031"/>
                          <a:gd name="connsiteX6" fmla="*/ 14742 w 88125"/>
                          <a:gd name="connsiteY6" fmla="*/ 8944 h 438031"/>
                          <a:gd name="connsiteX7" fmla="*/ 0 w 88125"/>
                          <a:gd name="connsiteY7" fmla="*/ 0 h 4380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88125" h="438031">
                            <a:moveTo>
                              <a:pt x="22876" y="4618"/>
                            </a:moveTo>
                            <a:cubicBezTo>
                              <a:pt x="61220" y="20837"/>
                              <a:pt x="88125" y="58805"/>
                              <a:pt x="88125" y="103057"/>
                            </a:cubicBezTo>
                            <a:lnTo>
                              <a:pt x="88125" y="425062"/>
                            </a:lnTo>
                            <a:lnTo>
                              <a:pt x="51446" y="438031"/>
                            </a:lnTo>
                            <a:lnTo>
                              <a:pt x="49728" y="435242"/>
                            </a:lnTo>
                            <a:lnTo>
                              <a:pt x="53619" y="91383"/>
                            </a:lnTo>
                            <a:cubicBezTo>
                              <a:pt x="53619" y="58194"/>
                              <a:pt x="38485" y="28539"/>
                              <a:pt x="14742" y="8944"/>
                            </a:cubicBez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FFFFFF">
                          <a:alpha val="4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554" name="四角形: 上の 2 つの角を丸める 109">
                        <a:extLst>
                          <a:ext uri="{FF2B5EF4-FFF2-40B4-BE49-F238E27FC236}">
                            <a16:creationId xmlns:a16="http://schemas.microsoft.com/office/drawing/2014/main" id="{CBA87649-99A9-44B0-9713-355B2923EB56}"/>
                          </a:ext>
                        </a:extLst>
                      </p:cNvPr>
                      <p:cNvSpPr/>
                      <p:nvPr/>
                    </p:nvSpPr>
                    <p:spPr>
                      <a:xfrm rot="12177584">
                        <a:off x="733744" y="4498753"/>
                        <a:ext cx="564378" cy="110868"/>
                      </a:xfrm>
                      <a:custGeom>
                        <a:avLst/>
                        <a:gdLst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473274 w 473274"/>
                          <a:gd name="connsiteY4" fmla="*/ 79078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91305"/>
                          <a:gd name="connsiteX1" fmla="*/ 433735 w 473274"/>
                          <a:gd name="connsiteY1" fmla="*/ 0 h 91305"/>
                          <a:gd name="connsiteX2" fmla="*/ 473274 w 473274"/>
                          <a:gd name="connsiteY2" fmla="*/ 39539 h 91305"/>
                          <a:gd name="connsiteX3" fmla="*/ 473274 w 473274"/>
                          <a:gd name="connsiteY3" fmla="*/ 79078 h 91305"/>
                          <a:gd name="connsiteX4" fmla="*/ 306045 w 473274"/>
                          <a:gd name="connsiteY4" fmla="*/ 91305 h 91305"/>
                          <a:gd name="connsiteX5" fmla="*/ 0 w 473274"/>
                          <a:gd name="connsiteY5" fmla="*/ 79078 h 91305"/>
                          <a:gd name="connsiteX6" fmla="*/ 0 w 473274"/>
                          <a:gd name="connsiteY6" fmla="*/ 79078 h 91305"/>
                          <a:gd name="connsiteX7" fmla="*/ 0 w 473274"/>
                          <a:gd name="connsiteY7" fmla="*/ 39539 h 91305"/>
                          <a:gd name="connsiteX8" fmla="*/ 39539 w 473274"/>
                          <a:gd name="connsiteY8" fmla="*/ 0 h 91305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7422 w 473274"/>
                          <a:gd name="connsiteY4" fmla="*/ 51413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7422 w 473274"/>
                          <a:gd name="connsiteY4" fmla="*/ 51413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5290 w 473274"/>
                          <a:gd name="connsiteY4" fmla="*/ 62661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35290 w 473274"/>
                          <a:gd name="connsiteY4" fmla="*/ 62661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473274"/>
                          <a:gd name="connsiteY0" fmla="*/ 0 h 79078"/>
                          <a:gd name="connsiteX1" fmla="*/ 433735 w 473274"/>
                          <a:gd name="connsiteY1" fmla="*/ 0 h 79078"/>
                          <a:gd name="connsiteX2" fmla="*/ 473274 w 473274"/>
                          <a:gd name="connsiteY2" fmla="*/ 39539 h 79078"/>
                          <a:gd name="connsiteX3" fmla="*/ 473274 w 473274"/>
                          <a:gd name="connsiteY3" fmla="*/ 79078 h 79078"/>
                          <a:gd name="connsiteX4" fmla="*/ 226519 w 473274"/>
                          <a:gd name="connsiteY4" fmla="*/ 66377 h 79078"/>
                          <a:gd name="connsiteX5" fmla="*/ 0 w 473274"/>
                          <a:gd name="connsiteY5" fmla="*/ 79078 h 79078"/>
                          <a:gd name="connsiteX6" fmla="*/ 0 w 473274"/>
                          <a:gd name="connsiteY6" fmla="*/ 79078 h 79078"/>
                          <a:gd name="connsiteX7" fmla="*/ 0 w 473274"/>
                          <a:gd name="connsiteY7" fmla="*/ 39539 h 79078"/>
                          <a:gd name="connsiteX8" fmla="*/ 39539 w 473274"/>
                          <a:gd name="connsiteY8" fmla="*/ 0 h 79078"/>
                          <a:gd name="connsiteX0" fmla="*/ 39539 w 585176"/>
                          <a:gd name="connsiteY0" fmla="*/ 0 h 116264"/>
                          <a:gd name="connsiteX1" fmla="*/ 433735 w 585176"/>
                          <a:gd name="connsiteY1" fmla="*/ 0 h 116264"/>
                          <a:gd name="connsiteX2" fmla="*/ 473274 w 585176"/>
                          <a:gd name="connsiteY2" fmla="*/ 39539 h 116264"/>
                          <a:gd name="connsiteX3" fmla="*/ 585176 w 585176"/>
                          <a:gd name="connsiteY3" fmla="*/ 116264 h 116264"/>
                          <a:gd name="connsiteX4" fmla="*/ 226519 w 585176"/>
                          <a:gd name="connsiteY4" fmla="*/ 66377 h 116264"/>
                          <a:gd name="connsiteX5" fmla="*/ 0 w 585176"/>
                          <a:gd name="connsiteY5" fmla="*/ 79078 h 116264"/>
                          <a:gd name="connsiteX6" fmla="*/ 0 w 585176"/>
                          <a:gd name="connsiteY6" fmla="*/ 79078 h 116264"/>
                          <a:gd name="connsiteX7" fmla="*/ 0 w 585176"/>
                          <a:gd name="connsiteY7" fmla="*/ 39539 h 116264"/>
                          <a:gd name="connsiteX8" fmla="*/ 39539 w 585176"/>
                          <a:gd name="connsiteY8" fmla="*/ 0 h 116264"/>
                          <a:gd name="connsiteX0" fmla="*/ 39539 w 585176"/>
                          <a:gd name="connsiteY0" fmla="*/ 0 h 116264"/>
                          <a:gd name="connsiteX1" fmla="*/ 433735 w 585176"/>
                          <a:gd name="connsiteY1" fmla="*/ 0 h 116264"/>
                          <a:gd name="connsiteX2" fmla="*/ 473274 w 585176"/>
                          <a:gd name="connsiteY2" fmla="*/ 39539 h 116264"/>
                          <a:gd name="connsiteX3" fmla="*/ 585176 w 585176"/>
                          <a:gd name="connsiteY3" fmla="*/ 116264 h 116264"/>
                          <a:gd name="connsiteX4" fmla="*/ 226519 w 585176"/>
                          <a:gd name="connsiteY4" fmla="*/ 66377 h 116264"/>
                          <a:gd name="connsiteX5" fmla="*/ 0 w 585176"/>
                          <a:gd name="connsiteY5" fmla="*/ 79078 h 116264"/>
                          <a:gd name="connsiteX6" fmla="*/ 0 w 585176"/>
                          <a:gd name="connsiteY6" fmla="*/ 79078 h 116264"/>
                          <a:gd name="connsiteX7" fmla="*/ 0 w 585176"/>
                          <a:gd name="connsiteY7" fmla="*/ 39539 h 116264"/>
                          <a:gd name="connsiteX8" fmla="*/ 39539 w 585176"/>
                          <a:gd name="connsiteY8" fmla="*/ 0 h 116264"/>
                          <a:gd name="connsiteX0" fmla="*/ 39539 w 585176"/>
                          <a:gd name="connsiteY0" fmla="*/ 0 h 116264"/>
                          <a:gd name="connsiteX1" fmla="*/ 433735 w 585176"/>
                          <a:gd name="connsiteY1" fmla="*/ 0 h 116264"/>
                          <a:gd name="connsiteX2" fmla="*/ 473274 w 585176"/>
                          <a:gd name="connsiteY2" fmla="*/ 39539 h 116264"/>
                          <a:gd name="connsiteX3" fmla="*/ 585176 w 585176"/>
                          <a:gd name="connsiteY3" fmla="*/ 116264 h 116264"/>
                          <a:gd name="connsiteX4" fmla="*/ 226519 w 585176"/>
                          <a:gd name="connsiteY4" fmla="*/ 66377 h 116264"/>
                          <a:gd name="connsiteX5" fmla="*/ 0 w 585176"/>
                          <a:gd name="connsiteY5" fmla="*/ 79078 h 116264"/>
                          <a:gd name="connsiteX6" fmla="*/ 0 w 585176"/>
                          <a:gd name="connsiteY6" fmla="*/ 79078 h 116264"/>
                          <a:gd name="connsiteX7" fmla="*/ 0 w 585176"/>
                          <a:gd name="connsiteY7" fmla="*/ 39539 h 116264"/>
                          <a:gd name="connsiteX8" fmla="*/ 39539 w 585176"/>
                          <a:gd name="connsiteY8" fmla="*/ 0 h 116264"/>
                          <a:gd name="connsiteX0" fmla="*/ 39539 w 585176"/>
                          <a:gd name="connsiteY0" fmla="*/ 0 h 116264"/>
                          <a:gd name="connsiteX1" fmla="*/ 433735 w 585176"/>
                          <a:gd name="connsiteY1" fmla="*/ 0 h 116264"/>
                          <a:gd name="connsiteX2" fmla="*/ 473274 w 585176"/>
                          <a:gd name="connsiteY2" fmla="*/ 39539 h 116264"/>
                          <a:gd name="connsiteX3" fmla="*/ 585176 w 585176"/>
                          <a:gd name="connsiteY3" fmla="*/ 116264 h 116264"/>
                          <a:gd name="connsiteX4" fmla="*/ 229910 w 585176"/>
                          <a:gd name="connsiteY4" fmla="*/ 48684 h 116264"/>
                          <a:gd name="connsiteX5" fmla="*/ 0 w 585176"/>
                          <a:gd name="connsiteY5" fmla="*/ 79078 h 116264"/>
                          <a:gd name="connsiteX6" fmla="*/ 0 w 585176"/>
                          <a:gd name="connsiteY6" fmla="*/ 79078 h 116264"/>
                          <a:gd name="connsiteX7" fmla="*/ 0 w 585176"/>
                          <a:gd name="connsiteY7" fmla="*/ 39539 h 116264"/>
                          <a:gd name="connsiteX8" fmla="*/ 39539 w 585176"/>
                          <a:gd name="connsiteY8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13240 w 598416"/>
                          <a:gd name="connsiteY5" fmla="*/ 79078 h 116264"/>
                          <a:gd name="connsiteX6" fmla="*/ 13240 w 598416"/>
                          <a:gd name="connsiteY6" fmla="*/ 79078 h 116264"/>
                          <a:gd name="connsiteX7" fmla="*/ 0 w 598416"/>
                          <a:gd name="connsiteY7" fmla="*/ 34239 h 116264"/>
                          <a:gd name="connsiteX8" fmla="*/ 52779 w 598416"/>
                          <a:gd name="connsiteY8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13240 w 598416"/>
                          <a:gd name="connsiteY5" fmla="*/ 79078 h 116264"/>
                          <a:gd name="connsiteX6" fmla="*/ 23170 w 598416"/>
                          <a:gd name="connsiteY6" fmla="*/ 83054 h 116264"/>
                          <a:gd name="connsiteX7" fmla="*/ 0 w 598416"/>
                          <a:gd name="connsiteY7" fmla="*/ 34239 h 116264"/>
                          <a:gd name="connsiteX8" fmla="*/ 52779 w 598416"/>
                          <a:gd name="connsiteY8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13240 w 598416"/>
                          <a:gd name="connsiteY5" fmla="*/ 79078 h 116264"/>
                          <a:gd name="connsiteX6" fmla="*/ 63322 w 598416"/>
                          <a:gd name="connsiteY6" fmla="*/ 74365 h 116264"/>
                          <a:gd name="connsiteX7" fmla="*/ 0 w 598416"/>
                          <a:gd name="connsiteY7" fmla="*/ 34239 h 116264"/>
                          <a:gd name="connsiteX8" fmla="*/ 52779 w 598416"/>
                          <a:gd name="connsiteY8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13240 w 598416"/>
                          <a:gd name="connsiteY5" fmla="*/ 79078 h 116264"/>
                          <a:gd name="connsiteX6" fmla="*/ 63322 w 598416"/>
                          <a:gd name="connsiteY6" fmla="*/ 74365 h 116264"/>
                          <a:gd name="connsiteX7" fmla="*/ 0 w 598416"/>
                          <a:gd name="connsiteY7" fmla="*/ 34239 h 116264"/>
                          <a:gd name="connsiteX8" fmla="*/ 52779 w 598416"/>
                          <a:gd name="connsiteY8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13240 w 598416"/>
                          <a:gd name="connsiteY5" fmla="*/ 79078 h 116264"/>
                          <a:gd name="connsiteX6" fmla="*/ 0 w 598416"/>
                          <a:gd name="connsiteY6" fmla="*/ 34239 h 116264"/>
                          <a:gd name="connsiteX7" fmla="*/ 52779 w 598416"/>
                          <a:gd name="connsiteY7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13240 w 598416"/>
                          <a:gd name="connsiteY5" fmla="*/ 79078 h 116264"/>
                          <a:gd name="connsiteX6" fmla="*/ 0 w 598416"/>
                          <a:gd name="connsiteY6" fmla="*/ 34239 h 116264"/>
                          <a:gd name="connsiteX7" fmla="*/ 52779 w 598416"/>
                          <a:gd name="connsiteY7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28174 w 598416"/>
                          <a:gd name="connsiteY5" fmla="*/ 75531 h 116264"/>
                          <a:gd name="connsiteX6" fmla="*/ 0 w 598416"/>
                          <a:gd name="connsiteY6" fmla="*/ 34239 h 116264"/>
                          <a:gd name="connsiteX7" fmla="*/ 52779 w 598416"/>
                          <a:gd name="connsiteY7" fmla="*/ 0 h 116264"/>
                          <a:gd name="connsiteX0" fmla="*/ 52779 w 598416"/>
                          <a:gd name="connsiteY0" fmla="*/ 0 h 116264"/>
                          <a:gd name="connsiteX1" fmla="*/ 446975 w 598416"/>
                          <a:gd name="connsiteY1" fmla="*/ 0 h 116264"/>
                          <a:gd name="connsiteX2" fmla="*/ 486514 w 598416"/>
                          <a:gd name="connsiteY2" fmla="*/ 39539 h 116264"/>
                          <a:gd name="connsiteX3" fmla="*/ 598416 w 598416"/>
                          <a:gd name="connsiteY3" fmla="*/ 116264 h 116264"/>
                          <a:gd name="connsiteX4" fmla="*/ 243150 w 598416"/>
                          <a:gd name="connsiteY4" fmla="*/ 48684 h 116264"/>
                          <a:gd name="connsiteX5" fmla="*/ 28174 w 598416"/>
                          <a:gd name="connsiteY5" fmla="*/ 75531 h 116264"/>
                          <a:gd name="connsiteX6" fmla="*/ 0 w 598416"/>
                          <a:gd name="connsiteY6" fmla="*/ 34239 h 116264"/>
                          <a:gd name="connsiteX7" fmla="*/ 52779 w 598416"/>
                          <a:gd name="connsiteY7" fmla="*/ 0 h 11626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598416" h="116264">
                            <a:moveTo>
                              <a:pt x="52779" y="0"/>
                            </a:moveTo>
                            <a:lnTo>
                              <a:pt x="446975" y="0"/>
                            </a:lnTo>
                            <a:cubicBezTo>
                              <a:pt x="468812" y="0"/>
                              <a:pt x="486514" y="17702"/>
                              <a:pt x="486514" y="39539"/>
                            </a:cubicBezTo>
                            <a:lnTo>
                              <a:pt x="598416" y="116264"/>
                            </a:lnTo>
                            <a:cubicBezTo>
                              <a:pt x="519799" y="107042"/>
                              <a:pt x="338190" y="55473"/>
                              <a:pt x="243150" y="48684"/>
                            </a:cubicBezTo>
                            <a:cubicBezTo>
                              <a:pt x="148110" y="41895"/>
                              <a:pt x="107315" y="66309"/>
                              <a:pt x="28174" y="75531"/>
                            </a:cubicBezTo>
                            <a:cubicBezTo>
                              <a:pt x="-6106" y="67677"/>
                              <a:pt x="4413" y="49185"/>
                              <a:pt x="0" y="34239"/>
                            </a:cubicBezTo>
                            <a:cubicBezTo>
                              <a:pt x="0" y="12402"/>
                              <a:pt x="30942" y="0"/>
                              <a:pt x="52779" y="0"/>
                            </a:cubicBezTo>
                            <a:close/>
                          </a:path>
                        </a:pathLst>
                      </a:custGeom>
                      <a:solidFill>
                        <a:srgbClr val="000000">
                          <a:alpha val="2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555" name="フリーフォーム: 図形 554">
                        <a:extLst>
                          <a:ext uri="{FF2B5EF4-FFF2-40B4-BE49-F238E27FC236}">
                            <a16:creationId xmlns:a16="http://schemas.microsoft.com/office/drawing/2014/main" id="{47F48790-A5F0-4028-A695-481F2CC8B936}"/>
                          </a:ext>
                        </a:extLst>
                      </p:cNvPr>
                      <p:cNvSpPr/>
                      <p:nvPr/>
                    </p:nvSpPr>
                    <p:spPr>
                      <a:xfrm rot="17497709">
                        <a:off x="765675" y="4070511"/>
                        <a:ext cx="422053" cy="1037353"/>
                      </a:xfrm>
                      <a:custGeom>
                        <a:avLst/>
                        <a:gdLst>
                          <a:gd name="connsiteX0" fmla="*/ 315192 w 334508"/>
                          <a:gd name="connsiteY0" fmla="*/ 37879 h 991241"/>
                          <a:gd name="connsiteX1" fmla="*/ 321704 w 334508"/>
                          <a:gd name="connsiteY1" fmla="*/ 143203 h 991241"/>
                          <a:gd name="connsiteX2" fmla="*/ 189158 w 334508"/>
                          <a:gd name="connsiteY2" fmla="*/ 372778 h 991241"/>
                          <a:gd name="connsiteX3" fmla="*/ 189158 w 334508"/>
                          <a:gd name="connsiteY3" fmla="*/ 897301 h 991241"/>
                          <a:gd name="connsiteX4" fmla="*/ 95218 w 334508"/>
                          <a:gd name="connsiteY4" fmla="*/ 991241 h 991241"/>
                          <a:gd name="connsiteX5" fmla="*/ 1278 w 334508"/>
                          <a:gd name="connsiteY5" fmla="*/ 897301 h 991241"/>
                          <a:gd name="connsiteX6" fmla="*/ 1278 w 334508"/>
                          <a:gd name="connsiteY6" fmla="*/ 355893 h 991241"/>
                          <a:gd name="connsiteX7" fmla="*/ 1484 w 334508"/>
                          <a:gd name="connsiteY7" fmla="*/ 354871 h 991241"/>
                          <a:gd name="connsiteX8" fmla="*/ 0 w 334508"/>
                          <a:gd name="connsiteY8" fmla="*/ 333581 h 991241"/>
                          <a:gd name="connsiteX9" fmla="*/ 12082 w 334508"/>
                          <a:gd name="connsiteY9" fmla="*/ 297652 h 991241"/>
                          <a:gd name="connsiteX10" fmla="*/ 156366 w 334508"/>
                          <a:gd name="connsiteY10" fmla="*/ 47745 h 991241"/>
                          <a:gd name="connsiteX11" fmla="*/ 286764 w 334508"/>
                          <a:gd name="connsiteY11" fmla="*/ 12805 h 991241"/>
                          <a:gd name="connsiteX12" fmla="*/ 315192 w 334508"/>
                          <a:gd name="connsiteY12" fmla="*/ 37879 h 991241"/>
                          <a:gd name="connsiteX0" fmla="*/ 95218 w 334508"/>
                          <a:gd name="connsiteY0" fmla="*/ 991241 h 1082681"/>
                          <a:gd name="connsiteX1" fmla="*/ 1278 w 334508"/>
                          <a:gd name="connsiteY1" fmla="*/ 897301 h 1082681"/>
                          <a:gd name="connsiteX2" fmla="*/ 1278 w 334508"/>
                          <a:gd name="connsiteY2" fmla="*/ 355893 h 1082681"/>
                          <a:gd name="connsiteX3" fmla="*/ 1484 w 334508"/>
                          <a:gd name="connsiteY3" fmla="*/ 354871 h 1082681"/>
                          <a:gd name="connsiteX4" fmla="*/ 0 w 334508"/>
                          <a:gd name="connsiteY4" fmla="*/ 333581 h 1082681"/>
                          <a:gd name="connsiteX5" fmla="*/ 12082 w 334508"/>
                          <a:gd name="connsiteY5" fmla="*/ 297652 h 1082681"/>
                          <a:gd name="connsiteX6" fmla="*/ 156366 w 334508"/>
                          <a:gd name="connsiteY6" fmla="*/ 47745 h 1082681"/>
                          <a:gd name="connsiteX7" fmla="*/ 286764 w 334508"/>
                          <a:gd name="connsiteY7" fmla="*/ 12805 h 1082681"/>
                          <a:gd name="connsiteX8" fmla="*/ 315192 w 334508"/>
                          <a:gd name="connsiteY8" fmla="*/ 37879 h 1082681"/>
                          <a:gd name="connsiteX9" fmla="*/ 321704 w 334508"/>
                          <a:gd name="connsiteY9" fmla="*/ 143203 h 1082681"/>
                          <a:gd name="connsiteX10" fmla="*/ 189158 w 334508"/>
                          <a:gd name="connsiteY10" fmla="*/ 372778 h 1082681"/>
                          <a:gd name="connsiteX11" fmla="*/ 189158 w 334508"/>
                          <a:gd name="connsiteY11" fmla="*/ 897301 h 1082681"/>
                          <a:gd name="connsiteX12" fmla="*/ 186658 w 334508"/>
                          <a:gd name="connsiteY12" fmla="*/ 1082681 h 1082681"/>
                          <a:gd name="connsiteX0" fmla="*/ 95218 w 334508"/>
                          <a:gd name="connsiteY0" fmla="*/ 991241 h 991241"/>
                          <a:gd name="connsiteX1" fmla="*/ 1278 w 334508"/>
                          <a:gd name="connsiteY1" fmla="*/ 897301 h 991241"/>
                          <a:gd name="connsiteX2" fmla="*/ 1278 w 334508"/>
                          <a:gd name="connsiteY2" fmla="*/ 355893 h 991241"/>
                          <a:gd name="connsiteX3" fmla="*/ 1484 w 334508"/>
                          <a:gd name="connsiteY3" fmla="*/ 354871 h 991241"/>
                          <a:gd name="connsiteX4" fmla="*/ 0 w 334508"/>
                          <a:gd name="connsiteY4" fmla="*/ 333581 h 991241"/>
                          <a:gd name="connsiteX5" fmla="*/ 12082 w 334508"/>
                          <a:gd name="connsiteY5" fmla="*/ 297652 h 991241"/>
                          <a:gd name="connsiteX6" fmla="*/ 156366 w 334508"/>
                          <a:gd name="connsiteY6" fmla="*/ 47745 h 991241"/>
                          <a:gd name="connsiteX7" fmla="*/ 286764 w 334508"/>
                          <a:gd name="connsiteY7" fmla="*/ 12805 h 991241"/>
                          <a:gd name="connsiteX8" fmla="*/ 315192 w 334508"/>
                          <a:gd name="connsiteY8" fmla="*/ 37879 h 991241"/>
                          <a:gd name="connsiteX9" fmla="*/ 321704 w 334508"/>
                          <a:gd name="connsiteY9" fmla="*/ 143203 h 991241"/>
                          <a:gd name="connsiteX10" fmla="*/ 189158 w 334508"/>
                          <a:gd name="connsiteY10" fmla="*/ 372778 h 991241"/>
                          <a:gd name="connsiteX11" fmla="*/ 189158 w 334508"/>
                          <a:gd name="connsiteY11" fmla="*/ 897301 h 991241"/>
                          <a:gd name="connsiteX0" fmla="*/ 1278 w 334508"/>
                          <a:gd name="connsiteY0" fmla="*/ 897301 h 897301"/>
                          <a:gd name="connsiteX1" fmla="*/ 1278 w 334508"/>
                          <a:gd name="connsiteY1" fmla="*/ 355893 h 897301"/>
                          <a:gd name="connsiteX2" fmla="*/ 1484 w 334508"/>
                          <a:gd name="connsiteY2" fmla="*/ 354871 h 897301"/>
                          <a:gd name="connsiteX3" fmla="*/ 0 w 334508"/>
                          <a:gd name="connsiteY3" fmla="*/ 333581 h 897301"/>
                          <a:gd name="connsiteX4" fmla="*/ 12082 w 334508"/>
                          <a:gd name="connsiteY4" fmla="*/ 297652 h 897301"/>
                          <a:gd name="connsiteX5" fmla="*/ 156366 w 334508"/>
                          <a:gd name="connsiteY5" fmla="*/ 47745 h 897301"/>
                          <a:gd name="connsiteX6" fmla="*/ 286764 w 334508"/>
                          <a:gd name="connsiteY6" fmla="*/ 12805 h 897301"/>
                          <a:gd name="connsiteX7" fmla="*/ 315192 w 334508"/>
                          <a:gd name="connsiteY7" fmla="*/ 37879 h 897301"/>
                          <a:gd name="connsiteX8" fmla="*/ 321704 w 334508"/>
                          <a:gd name="connsiteY8" fmla="*/ 143203 h 897301"/>
                          <a:gd name="connsiteX9" fmla="*/ 189158 w 334508"/>
                          <a:gd name="connsiteY9" fmla="*/ 372778 h 897301"/>
                          <a:gd name="connsiteX10" fmla="*/ 189158 w 334508"/>
                          <a:gd name="connsiteY10" fmla="*/ 897301 h 897301"/>
                          <a:gd name="connsiteX0" fmla="*/ 0 w 408583"/>
                          <a:gd name="connsiteY0" fmla="*/ 664187 h 897301"/>
                          <a:gd name="connsiteX1" fmla="*/ 75353 w 408583"/>
                          <a:gd name="connsiteY1" fmla="*/ 355893 h 897301"/>
                          <a:gd name="connsiteX2" fmla="*/ 75559 w 408583"/>
                          <a:gd name="connsiteY2" fmla="*/ 354871 h 897301"/>
                          <a:gd name="connsiteX3" fmla="*/ 74075 w 408583"/>
                          <a:gd name="connsiteY3" fmla="*/ 333581 h 897301"/>
                          <a:gd name="connsiteX4" fmla="*/ 86157 w 408583"/>
                          <a:gd name="connsiteY4" fmla="*/ 297652 h 897301"/>
                          <a:gd name="connsiteX5" fmla="*/ 230441 w 408583"/>
                          <a:gd name="connsiteY5" fmla="*/ 47745 h 897301"/>
                          <a:gd name="connsiteX6" fmla="*/ 360839 w 408583"/>
                          <a:gd name="connsiteY6" fmla="*/ 12805 h 897301"/>
                          <a:gd name="connsiteX7" fmla="*/ 389267 w 408583"/>
                          <a:gd name="connsiteY7" fmla="*/ 37879 h 897301"/>
                          <a:gd name="connsiteX8" fmla="*/ 395779 w 408583"/>
                          <a:gd name="connsiteY8" fmla="*/ 143203 h 897301"/>
                          <a:gd name="connsiteX9" fmla="*/ 263233 w 408583"/>
                          <a:gd name="connsiteY9" fmla="*/ 372778 h 897301"/>
                          <a:gd name="connsiteX10" fmla="*/ 263233 w 408583"/>
                          <a:gd name="connsiteY10" fmla="*/ 897301 h 897301"/>
                          <a:gd name="connsiteX0" fmla="*/ 5451 w 334508"/>
                          <a:gd name="connsiteY0" fmla="*/ 881985 h 897301"/>
                          <a:gd name="connsiteX1" fmla="*/ 1278 w 334508"/>
                          <a:gd name="connsiteY1" fmla="*/ 355893 h 897301"/>
                          <a:gd name="connsiteX2" fmla="*/ 1484 w 334508"/>
                          <a:gd name="connsiteY2" fmla="*/ 354871 h 897301"/>
                          <a:gd name="connsiteX3" fmla="*/ 0 w 334508"/>
                          <a:gd name="connsiteY3" fmla="*/ 333581 h 897301"/>
                          <a:gd name="connsiteX4" fmla="*/ 12082 w 334508"/>
                          <a:gd name="connsiteY4" fmla="*/ 297652 h 897301"/>
                          <a:gd name="connsiteX5" fmla="*/ 156366 w 334508"/>
                          <a:gd name="connsiteY5" fmla="*/ 47745 h 897301"/>
                          <a:gd name="connsiteX6" fmla="*/ 286764 w 334508"/>
                          <a:gd name="connsiteY6" fmla="*/ 12805 h 897301"/>
                          <a:gd name="connsiteX7" fmla="*/ 315192 w 334508"/>
                          <a:gd name="connsiteY7" fmla="*/ 37879 h 897301"/>
                          <a:gd name="connsiteX8" fmla="*/ 321704 w 334508"/>
                          <a:gd name="connsiteY8" fmla="*/ 143203 h 897301"/>
                          <a:gd name="connsiteX9" fmla="*/ 189158 w 334508"/>
                          <a:gd name="connsiteY9" fmla="*/ 372778 h 897301"/>
                          <a:gd name="connsiteX10" fmla="*/ 189158 w 334508"/>
                          <a:gd name="connsiteY10" fmla="*/ 897301 h 897301"/>
                          <a:gd name="connsiteX0" fmla="*/ 5451 w 334508"/>
                          <a:gd name="connsiteY0" fmla="*/ 881985 h 881985"/>
                          <a:gd name="connsiteX1" fmla="*/ 1278 w 334508"/>
                          <a:gd name="connsiteY1" fmla="*/ 355893 h 881985"/>
                          <a:gd name="connsiteX2" fmla="*/ 1484 w 334508"/>
                          <a:gd name="connsiteY2" fmla="*/ 354871 h 881985"/>
                          <a:gd name="connsiteX3" fmla="*/ 0 w 334508"/>
                          <a:gd name="connsiteY3" fmla="*/ 333581 h 881985"/>
                          <a:gd name="connsiteX4" fmla="*/ 12082 w 334508"/>
                          <a:gd name="connsiteY4" fmla="*/ 297652 h 881985"/>
                          <a:gd name="connsiteX5" fmla="*/ 156366 w 334508"/>
                          <a:gd name="connsiteY5" fmla="*/ 47745 h 881985"/>
                          <a:gd name="connsiteX6" fmla="*/ 286764 w 334508"/>
                          <a:gd name="connsiteY6" fmla="*/ 12805 h 881985"/>
                          <a:gd name="connsiteX7" fmla="*/ 315192 w 334508"/>
                          <a:gd name="connsiteY7" fmla="*/ 37879 h 881985"/>
                          <a:gd name="connsiteX8" fmla="*/ 321704 w 334508"/>
                          <a:gd name="connsiteY8" fmla="*/ 143203 h 881985"/>
                          <a:gd name="connsiteX9" fmla="*/ 189158 w 334508"/>
                          <a:gd name="connsiteY9" fmla="*/ 372778 h 881985"/>
                          <a:gd name="connsiteX10" fmla="*/ 194708 w 334508"/>
                          <a:gd name="connsiteY10" fmla="*/ 816544 h 881985"/>
                          <a:gd name="connsiteX0" fmla="*/ 4173 w 333230"/>
                          <a:gd name="connsiteY0" fmla="*/ 881985 h 881985"/>
                          <a:gd name="connsiteX1" fmla="*/ 0 w 333230"/>
                          <a:gd name="connsiteY1" fmla="*/ 355893 h 881985"/>
                          <a:gd name="connsiteX2" fmla="*/ 206 w 333230"/>
                          <a:gd name="connsiteY2" fmla="*/ 354871 h 881985"/>
                          <a:gd name="connsiteX3" fmla="*/ 10804 w 333230"/>
                          <a:gd name="connsiteY3" fmla="*/ 297652 h 881985"/>
                          <a:gd name="connsiteX4" fmla="*/ 155088 w 333230"/>
                          <a:gd name="connsiteY4" fmla="*/ 47745 h 881985"/>
                          <a:gd name="connsiteX5" fmla="*/ 285486 w 333230"/>
                          <a:gd name="connsiteY5" fmla="*/ 12805 h 881985"/>
                          <a:gd name="connsiteX6" fmla="*/ 313914 w 333230"/>
                          <a:gd name="connsiteY6" fmla="*/ 37879 h 881985"/>
                          <a:gd name="connsiteX7" fmla="*/ 320426 w 333230"/>
                          <a:gd name="connsiteY7" fmla="*/ 143203 h 881985"/>
                          <a:gd name="connsiteX8" fmla="*/ 187880 w 333230"/>
                          <a:gd name="connsiteY8" fmla="*/ 372778 h 881985"/>
                          <a:gd name="connsiteX9" fmla="*/ 193430 w 333230"/>
                          <a:gd name="connsiteY9" fmla="*/ 816544 h 881985"/>
                          <a:gd name="connsiteX0" fmla="*/ 4173 w 333230"/>
                          <a:gd name="connsiteY0" fmla="*/ 881985 h 881985"/>
                          <a:gd name="connsiteX1" fmla="*/ 0 w 333230"/>
                          <a:gd name="connsiteY1" fmla="*/ 355893 h 881985"/>
                          <a:gd name="connsiteX2" fmla="*/ 38936 w 333230"/>
                          <a:gd name="connsiteY2" fmla="*/ 219973 h 881985"/>
                          <a:gd name="connsiteX3" fmla="*/ 10804 w 333230"/>
                          <a:gd name="connsiteY3" fmla="*/ 297652 h 881985"/>
                          <a:gd name="connsiteX4" fmla="*/ 155088 w 333230"/>
                          <a:gd name="connsiteY4" fmla="*/ 47745 h 881985"/>
                          <a:gd name="connsiteX5" fmla="*/ 285486 w 333230"/>
                          <a:gd name="connsiteY5" fmla="*/ 12805 h 881985"/>
                          <a:gd name="connsiteX6" fmla="*/ 313914 w 333230"/>
                          <a:gd name="connsiteY6" fmla="*/ 37879 h 881985"/>
                          <a:gd name="connsiteX7" fmla="*/ 320426 w 333230"/>
                          <a:gd name="connsiteY7" fmla="*/ 143203 h 881985"/>
                          <a:gd name="connsiteX8" fmla="*/ 187880 w 333230"/>
                          <a:gd name="connsiteY8" fmla="*/ 372778 h 881985"/>
                          <a:gd name="connsiteX9" fmla="*/ 193430 w 333230"/>
                          <a:gd name="connsiteY9" fmla="*/ 816544 h 881985"/>
                          <a:gd name="connsiteX0" fmla="*/ 8149 w 337206"/>
                          <a:gd name="connsiteY0" fmla="*/ 881985 h 881985"/>
                          <a:gd name="connsiteX1" fmla="*/ 3976 w 337206"/>
                          <a:gd name="connsiteY1" fmla="*/ 355893 h 881985"/>
                          <a:gd name="connsiteX2" fmla="*/ 14780 w 337206"/>
                          <a:gd name="connsiteY2" fmla="*/ 297652 h 881985"/>
                          <a:gd name="connsiteX3" fmla="*/ 159064 w 337206"/>
                          <a:gd name="connsiteY3" fmla="*/ 47745 h 881985"/>
                          <a:gd name="connsiteX4" fmla="*/ 289462 w 337206"/>
                          <a:gd name="connsiteY4" fmla="*/ 12805 h 881985"/>
                          <a:gd name="connsiteX5" fmla="*/ 317890 w 337206"/>
                          <a:gd name="connsiteY5" fmla="*/ 37879 h 881985"/>
                          <a:gd name="connsiteX6" fmla="*/ 324402 w 337206"/>
                          <a:gd name="connsiteY6" fmla="*/ 143203 h 881985"/>
                          <a:gd name="connsiteX7" fmla="*/ 191856 w 337206"/>
                          <a:gd name="connsiteY7" fmla="*/ 372778 h 881985"/>
                          <a:gd name="connsiteX8" fmla="*/ 197406 w 337206"/>
                          <a:gd name="connsiteY8" fmla="*/ 816544 h 881985"/>
                          <a:gd name="connsiteX0" fmla="*/ 4173 w 333230"/>
                          <a:gd name="connsiteY0" fmla="*/ 881985 h 881985"/>
                          <a:gd name="connsiteX1" fmla="*/ 0 w 333230"/>
                          <a:gd name="connsiteY1" fmla="*/ 355893 h 881985"/>
                          <a:gd name="connsiteX2" fmla="*/ 29175 w 333230"/>
                          <a:gd name="connsiteY2" fmla="*/ 266459 h 881985"/>
                          <a:gd name="connsiteX3" fmla="*/ 155088 w 333230"/>
                          <a:gd name="connsiteY3" fmla="*/ 47745 h 881985"/>
                          <a:gd name="connsiteX4" fmla="*/ 285486 w 333230"/>
                          <a:gd name="connsiteY4" fmla="*/ 12805 h 881985"/>
                          <a:gd name="connsiteX5" fmla="*/ 313914 w 333230"/>
                          <a:gd name="connsiteY5" fmla="*/ 37879 h 881985"/>
                          <a:gd name="connsiteX6" fmla="*/ 320426 w 333230"/>
                          <a:gd name="connsiteY6" fmla="*/ 143203 h 881985"/>
                          <a:gd name="connsiteX7" fmla="*/ 187880 w 333230"/>
                          <a:gd name="connsiteY7" fmla="*/ 372778 h 881985"/>
                          <a:gd name="connsiteX8" fmla="*/ 193430 w 333230"/>
                          <a:gd name="connsiteY8" fmla="*/ 816544 h 881985"/>
                          <a:gd name="connsiteX0" fmla="*/ 10790 w 339847"/>
                          <a:gd name="connsiteY0" fmla="*/ 881985 h 881985"/>
                          <a:gd name="connsiteX1" fmla="*/ 0 w 339847"/>
                          <a:gd name="connsiteY1" fmla="*/ 399502 h 881985"/>
                          <a:gd name="connsiteX2" fmla="*/ 35792 w 339847"/>
                          <a:gd name="connsiteY2" fmla="*/ 266459 h 881985"/>
                          <a:gd name="connsiteX3" fmla="*/ 161705 w 339847"/>
                          <a:gd name="connsiteY3" fmla="*/ 47745 h 881985"/>
                          <a:gd name="connsiteX4" fmla="*/ 292103 w 339847"/>
                          <a:gd name="connsiteY4" fmla="*/ 12805 h 881985"/>
                          <a:gd name="connsiteX5" fmla="*/ 320531 w 339847"/>
                          <a:gd name="connsiteY5" fmla="*/ 37879 h 881985"/>
                          <a:gd name="connsiteX6" fmla="*/ 327043 w 339847"/>
                          <a:gd name="connsiteY6" fmla="*/ 143203 h 881985"/>
                          <a:gd name="connsiteX7" fmla="*/ 194497 w 339847"/>
                          <a:gd name="connsiteY7" fmla="*/ 372778 h 881985"/>
                          <a:gd name="connsiteX8" fmla="*/ 200047 w 339847"/>
                          <a:gd name="connsiteY8" fmla="*/ 816544 h 881985"/>
                          <a:gd name="connsiteX0" fmla="*/ 11117 w 340174"/>
                          <a:gd name="connsiteY0" fmla="*/ 881985 h 881985"/>
                          <a:gd name="connsiteX1" fmla="*/ 327 w 340174"/>
                          <a:gd name="connsiteY1" fmla="*/ 399502 h 881985"/>
                          <a:gd name="connsiteX2" fmla="*/ 36119 w 340174"/>
                          <a:gd name="connsiteY2" fmla="*/ 266459 h 881985"/>
                          <a:gd name="connsiteX3" fmla="*/ 162032 w 340174"/>
                          <a:gd name="connsiteY3" fmla="*/ 47745 h 881985"/>
                          <a:gd name="connsiteX4" fmla="*/ 292430 w 340174"/>
                          <a:gd name="connsiteY4" fmla="*/ 12805 h 881985"/>
                          <a:gd name="connsiteX5" fmla="*/ 320858 w 340174"/>
                          <a:gd name="connsiteY5" fmla="*/ 37879 h 881985"/>
                          <a:gd name="connsiteX6" fmla="*/ 327370 w 340174"/>
                          <a:gd name="connsiteY6" fmla="*/ 143203 h 881985"/>
                          <a:gd name="connsiteX7" fmla="*/ 194824 w 340174"/>
                          <a:gd name="connsiteY7" fmla="*/ 372778 h 881985"/>
                          <a:gd name="connsiteX8" fmla="*/ 200374 w 340174"/>
                          <a:gd name="connsiteY8" fmla="*/ 816544 h 881985"/>
                          <a:gd name="connsiteX0" fmla="*/ 13668 w 342725"/>
                          <a:gd name="connsiteY0" fmla="*/ 881985 h 881985"/>
                          <a:gd name="connsiteX1" fmla="*/ 280 w 342725"/>
                          <a:gd name="connsiteY1" fmla="*/ 479088 h 881985"/>
                          <a:gd name="connsiteX2" fmla="*/ 38670 w 342725"/>
                          <a:gd name="connsiteY2" fmla="*/ 266459 h 881985"/>
                          <a:gd name="connsiteX3" fmla="*/ 164583 w 342725"/>
                          <a:gd name="connsiteY3" fmla="*/ 47745 h 881985"/>
                          <a:gd name="connsiteX4" fmla="*/ 294981 w 342725"/>
                          <a:gd name="connsiteY4" fmla="*/ 12805 h 881985"/>
                          <a:gd name="connsiteX5" fmla="*/ 323409 w 342725"/>
                          <a:gd name="connsiteY5" fmla="*/ 37879 h 881985"/>
                          <a:gd name="connsiteX6" fmla="*/ 329921 w 342725"/>
                          <a:gd name="connsiteY6" fmla="*/ 143203 h 881985"/>
                          <a:gd name="connsiteX7" fmla="*/ 197375 w 342725"/>
                          <a:gd name="connsiteY7" fmla="*/ 372778 h 881985"/>
                          <a:gd name="connsiteX8" fmla="*/ 202925 w 342725"/>
                          <a:gd name="connsiteY8" fmla="*/ 816544 h 881985"/>
                          <a:gd name="connsiteX0" fmla="*/ 25969 w 355026"/>
                          <a:gd name="connsiteY0" fmla="*/ 881985 h 881985"/>
                          <a:gd name="connsiteX1" fmla="*/ 165 w 355026"/>
                          <a:gd name="connsiteY1" fmla="*/ 490842 h 881985"/>
                          <a:gd name="connsiteX2" fmla="*/ 50971 w 355026"/>
                          <a:gd name="connsiteY2" fmla="*/ 266459 h 881985"/>
                          <a:gd name="connsiteX3" fmla="*/ 176884 w 355026"/>
                          <a:gd name="connsiteY3" fmla="*/ 47745 h 881985"/>
                          <a:gd name="connsiteX4" fmla="*/ 307282 w 355026"/>
                          <a:gd name="connsiteY4" fmla="*/ 12805 h 881985"/>
                          <a:gd name="connsiteX5" fmla="*/ 335710 w 355026"/>
                          <a:gd name="connsiteY5" fmla="*/ 37879 h 881985"/>
                          <a:gd name="connsiteX6" fmla="*/ 342222 w 355026"/>
                          <a:gd name="connsiteY6" fmla="*/ 143203 h 881985"/>
                          <a:gd name="connsiteX7" fmla="*/ 209676 w 355026"/>
                          <a:gd name="connsiteY7" fmla="*/ 372778 h 881985"/>
                          <a:gd name="connsiteX8" fmla="*/ 215226 w 355026"/>
                          <a:gd name="connsiteY8" fmla="*/ 816544 h 881985"/>
                          <a:gd name="connsiteX0" fmla="*/ 25969 w 355026"/>
                          <a:gd name="connsiteY0" fmla="*/ 881985 h 881985"/>
                          <a:gd name="connsiteX1" fmla="*/ 165 w 355026"/>
                          <a:gd name="connsiteY1" fmla="*/ 490842 h 881985"/>
                          <a:gd name="connsiteX2" fmla="*/ 50971 w 355026"/>
                          <a:gd name="connsiteY2" fmla="*/ 266459 h 881985"/>
                          <a:gd name="connsiteX3" fmla="*/ 176884 w 355026"/>
                          <a:gd name="connsiteY3" fmla="*/ 47745 h 881985"/>
                          <a:gd name="connsiteX4" fmla="*/ 307282 w 355026"/>
                          <a:gd name="connsiteY4" fmla="*/ 12805 h 881985"/>
                          <a:gd name="connsiteX5" fmla="*/ 335710 w 355026"/>
                          <a:gd name="connsiteY5" fmla="*/ 37879 h 881985"/>
                          <a:gd name="connsiteX6" fmla="*/ 342222 w 355026"/>
                          <a:gd name="connsiteY6" fmla="*/ 143203 h 881985"/>
                          <a:gd name="connsiteX7" fmla="*/ 209676 w 355026"/>
                          <a:gd name="connsiteY7" fmla="*/ 372778 h 881985"/>
                          <a:gd name="connsiteX8" fmla="*/ 215226 w 355026"/>
                          <a:gd name="connsiteY8" fmla="*/ 816544 h 881985"/>
                          <a:gd name="connsiteX0" fmla="*/ 27264 w 356321"/>
                          <a:gd name="connsiteY0" fmla="*/ 881985 h 881985"/>
                          <a:gd name="connsiteX1" fmla="*/ 1460 w 356321"/>
                          <a:gd name="connsiteY1" fmla="*/ 490842 h 881985"/>
                          <a:gd name="connsiteX2" fmla="*/ 52266 w 356321"/>
                          <a:gd name="connsiteY2" fmla="*/ 266459 h 881985"/>
                          <a:gd name="connsiteX3" fmla="*/ 178179 w 356321"/>
                          <a:gd name="connsiteY3" fmla="*/ 47745 h 881985"/>
                          <a:gd name="connsiteX4" fmla="*/ 308577 w 356321"/>
                          <a:gd name="connsiteY4" fmla="*/ 12805 h 881985"/>
                          <a:gd name="connsiteX5" fmla="*/ 337005 w 356321"/>
                          <a:gd name="connsiteY5" fmla="*/ 37879 h 881985"/>
                          <a:gd name="connsiteX6" fmla="*/ 343517 w 356321"/>
                          <a:gd name="connsiteY6" fmla="*/ 143203 h 881985"/>
                          <a:gd name="connsiteX7" fmla="*/ 210971 w 356321"/>
                          <a:gd name="connsiteY7" fmla="*/ 372778 h 881985"/>
                          <a:gd name="connsiteX8" fmla="*/ 216521 w 356321"/>
                          <a:gd name="connsiteY8" fmla="*/ 816544 h 881985"/>
                          <a:gd name="connsiteX0" fmla="*/ 20916 w 357046"/>
                          <a:gd name="connsiteY0" fmla="*/ 881374 h 881374"/>
                          <a:gd name="connsiteX1" fmla="*/ 2185 w 357046"/>
                          <a:gd name="connsiteY1" fmla="*/ 490842 h 881374"/>
                          <a:gd name="connsiteX2" fmla="*/ 52991 w 357046"/>
                          <a:gd name="connsiteY2" fmla="*/ 266459 h 881374"/>
                          <a:gd name="connsiteX3" fmla="*/ 178904 w 357046"/>
                          <a:gd name="connsiteY3" fmla="*/ 47745 h 881374"/>
                          <a:gd name="connsiteX4" fmla="*/ 309302 w 357046"/>
                          <a:gd name="connsiteY4" fmla="*/ 12805 h 881374"/>
                          <a:gd name="connsiteX5" fmla="*/ 337730 w 357046"/>
                          <a:gd name="connsiteY5" fmla="*/ 37879 h 881374"/>
                          <a:gd name="connsiteX6" fmla="*/ 344242 w 357046"/>
                          <a:gd name="connsiteY6" fmla="*/ 143203 h 881374"/>
                          <a:gd name="connsiteX7" fmla="*/ 211696 w 357046"/>
                          <a:gd name="connsiteY7" fmla="*/ 372778 h 881374"/>
                          <a:gd name="connsiteX8" fmla="*/ 217246 w 357046"/>
                          <a:gd name="connsiteY8" fmla="*/ 816544 h 881374"/>
                          <a:gd name="connsiteX0" fmla="*/ 20916 w 357046"/>
                          <a:gd name="connsiteY0" fmla="*/ 881374 h 881374"/>
                          <a:gd name="connsiteX1" fmla="*/ 2185 w 357046"/>
                          <a:gd name="connsiteY1" fmla="*/ 490842 h 881374"/>
                          <a:gd name="connsiteX2" fmla="*/ 52991 w 357046"/>
                          <a:gd name="connsiteY2" fmla="*/ 266459 h 881374"/>
                          <a:gd name="connsiteX3" fmla="*/ 178904 w 357046"/>
                          <a:gd name="connsiteY3" fmla="*/ 47745 h 881374"/>
                          <a:gd name="connsiteX4" fmla="*/ 309302 w 357046"/>
                          <a:gd name="connsiteY4" fmla="*/ 12805 h 881374"/>
                          <a:gd name="connsiteX5" fmla="*/ 337730 w 357046"/>
                          <a:gd name="connsiteY5" fmla="*/ 37879 h 881374"/>
                          <a:gd name="connsiteX6" fmla="*/ 344242 w 357046"/>
                          <a:gd name="connsiteY6" fmla="*/ 143203 h 881374"/>
                          <a:gd name="connsiteX7" fmla="*/ 211696 w 357046"/>
                          <a:gd name="connsiteY7" fmla="*/ 372778 h 881374"/>
                          <a:gd name="connsiteX8" fmla="*/ 217246 w 357046"/>
                          <a:gd name="connsiteY8" fmla="*/ 816544 h 881374"/>
                          <a:gd name="connsiteX0" fmla="*/ 20916 w 357046"/>
                          <a:gd name="connsiteY0" fmla="*/ 881374 h 881374"/>
                          <a:gd name="connsiteX1" fmla="*/ 2185 w 357046"/>
                          <a:gd name="connsiteY1" fmla="*/ 490842 h 881374"/>
                          <a:gd name="connsiteX2" fmla="*/ 52991 w 357046"/>
                          <a:gd name="connsiteY2" fmla="*/ 266459 h 881374"/>
                          <a:gd name="connsiteX3" fmla="*/ 178904 w 357046"/>
                          <a:gd name="connsiteY3" fmla="*/ 47745 h 881374"/>
                          <a:gd name="connsiteX4" fmla="*/ 309302 w 357046"/>
                          <a:gd name="connsiteY4" fmla="*/ 12805 h 881374"/>
                          <a:gd name="connsiteX5" fmla="*/ 337730 w 357046"/>
                          <a:gd name="connsiteY5" fmla="*/ 37879 h 881374"/>
                          <a:gd name="connsiteX6" fmla="*/ 344242 w 357046"/>
                          <a:gd name="connsiteY6" fmla="*/ 143203 h 881374"/>
                          <a:gd name="connsiteX7" fmla="*/ 211696 w 357046"/>
                          <a:gd name="connsiteY7" fmla="*/ 372778 h 881374"/>
                          <a:gd name="connsiteX8" fmla="*/ 217246 w 357046"/>
                          <a:gd name="connsiteY8" fmla="*/ 816544 h 881374"/>
                          <a:gd name="connsiteX0" fmla="*/ 20916 w 357046"/>
                          <a:gd name="connsiteY0" fmla="*/ 881374 h 881374"/>
                          <a:gd name="connsiteX1" fmla="*/ 2185 w 357046"/>
                          <a:gd name="connsiteY1" fmla="*/ 490842 h 881374"/>
                          <a:gd name="connsiteX2" fmla="*/ 52991 w 357046"/>
                          <a:gd name="connsiteY2" fmla="*/ 266459 h 881374"/>
                          <a:gd name="connsiteX3" fmla="*/ 178904 w 357046"/>
                          <a:gd name="connsiteY3" fmla="*/ 47745 h 881374"/>
                          <a:gd name="connsiteX4" fmla="*/ 309302 w 357046"/>
                          <a:gd name="connsiteY4" fmla="*/ 12805 h 881374"/>
                          <a:gd name="connsiteX5" fmla="*/ 337730 w 357046"/>
                          <a:gd name="connsiteY5" fmla="*/ 37879 h 881374"/>
                          <a:gd name="connsiteX6" fmla="*/ 344242 w 357046"/>
                          <a:gd name="connsiteY6" fmla="*/ 143203 h 881374"/>
                          <a:gd name="connsiteX7" fmla="*/ 211696 w 357046"/>
                          <a:gd name="connsiteY7" fmla="*/ 372778 h 881374"/>
                          <a:gd name="connsiteX8" fmla="*/ 217246 w 357046"/>
                          <a:gd name="connsiteY8" fmla="*/ 816544 h 881374"/>
                          <a:gd name="connsiteX0" fmla="*/ 20916 w 357046"/>
                          <a:gd name="connsiteY0" fmla="*/ 881374 h 881374"/>
                          <a:gd name="connsiteX1" fmla="*/ 2185 w 357046"/>
                          <a:gd name="connsiteY1" fmla="*/ 490842 h 881374"/>
                          <a:gd name="connsiteX2" fmla="*/ 52991 w 357046"/>
                          <a:gd name="connsiteY2" fmla="*/ 266459 h 881374"/>
                          <a:gd name="connsiteX3" fmla="*/ 178904 w 357046"/>
                          <a:gd name="connsiteY3" fmla="*/ 47745 h 881374"/>
                          <a:gd name="connsiteX4" fmla="*/ 309302 w 357046"/>
                          <a:gd name="connsiteY4" fmla="*/ 12805 h 881374"/>
                          <a:gd name="connsiteX5" fmla="*/ 337730 w 357046"/>
                          <a:gd name="connsiteY5" fmla="*/ 37879 h 881374"/>
                          <a:gd name="connsiteX6" fmla="*/ 344242 w 357046"/>
                          <a:gd name="connsiteY6" fmla="*/ 143203 h 881374"/>
                          <a:gd name="connsiteX7" fmla="*/ 211696 w 357046"/>
                          <a:gd name="connsiteY7" fmla="*/ 372778 h 881374"/>
                          <a:gd name="connsiteX8" fmla="*/ 214450 w 357046"/>
                          <a:gd name="connsiteY8" fmla="*/ 766421 h 881374"/>
                          <a:gd name="connsiteX0" fmla="*/ 20916 w 357046"/>
                          <a:gd name="connsiteY0" fmla="*/ 881281 h 881281"/>
                          <a:gd name="connsiteX1" fmla="*/ 2185 w 357046"/>
                          <a:gd name="connsiteY1" fmla="*/ 490749 h 881281"/>
                          <a:gd name="connsiteX2" fmla="*/ 52991 w 357046"/>
                          <a:gd name="connsiteY2" fmla="*/ 266366 h 881281"/>
                          <a:gd name="connsiteX3" fmla="*/ 178904 w 357046"/>
                          <a:gd name="connsiteY3" fmla="*/ 47652 h 881281"/>
                          <a:gd name="connsiteX4" fmla="*/ 309302 w 357046"/>
                          <a:gd name="connsiteY4" fmla="*/ 12712 h 881281"/>
                          <a:gd name="connsiteX5" fmla="*/ 337730 w 357046"/>
                          <a:gd name="connsiteY5" fmla="*/ 37786 h 881281"/>
                          <a:gd name="connsiteX6" fmla="*/ 344242 w 357046"/>
                          <a:gd name="connsiteY6" fmla="*/ 143110 h 881281"/>
                          <a:gd name="connsiteX7" fmla="*/ 211696 w 357046"/>
                          <a:gd name="connsiteY7" fmla="*/ 372685 h 881281"/>
                          <a:gd name="connsiteX8" fmla="*/ 214450 w 357046"/>
                          <a:gd name="connsiteY8" fmla="*/ 766328 h 881281"/>
                          <a:gd name="connsiteX0" fmla="*/ 20916 w 357046"/>
                          <a:gd name="connsiteY0" fmla="*/ 879964 h 879964"/>
                          <a:gd name="connsiteX1" fmla="*/ 2185 w 357046"/>
                          <a:gd name="connsiteY1" fmla="*/ 489432 h 879964"/>
                          <a:gd name="connsiteX2" fmla="*/ 52991 w 357046"/>
                          <a:gd name="connsiteY2" fmla="*/ 265049 h 879964"/>
                          <a:gd name="connsiteX3" fmla="*/ 178904 w 357046"/>
                          <a:gd name="connsiteY3" fmla="*/ 46335 h 879964"/>
                          <a:gd name="connsiteX4" fmla="*/ 309302 w 357046"/>
                          <a:gd name="connsiteY4" fmla="*/ 11395 h 879964"/>
                          <a:gd name="connsiteX5" fmla="*/ 337730 w 357046"/>
                          <a:gd name="connsiteY5" fmla="*/ 36469 h 879964"/>
                          <a:gd name="connsiteX6" fmla="*/ 344242 w 357046"/>
                          <a:gd name="connsiteY6" fmla="*/ 141793 h 879964"/>
                          <a:gd name="connsiteX7" fmla="*/ 211696 w 357046"/>
                          <a:gd name="connsiteY7" fmla="*/ 371368 h 879964"/>
                          <a:gd name="connsiteX8" fmla="*/ 214450 w 357046"/>
                          <a:gd name="connsiteY8" fmla="*/ 765011 h 879964"/>
                          <a:gd name="connsiteX0" fmla="*/ 20916 w 357046"/>
                          <a:gd name="connsiteY0" fmla="*/ 877573 h 877573"/>
                          <a:gd name="connsiteX1" fmla="*/ 2185 w 357046"/>
                          <a:gd name="connsiteY1" fmla="*/ 487041 h 877573"/>
                          <a:gd name="connsiteX2" fmla="*/ 52991 w 357046"/>
                          <a:gd name="connsiteY2" fmla="*/ 262658 h 877573"/>
                          <a:gd name="connsiteX3" fmla="*/ 187706 w 357046"/>
                          <a:gd name="connsiteY3" fmla="*/ 57530 h 877573"/>
                          <a:gd name="connsiteX4" fmla="*/ 309302 w 357046"/>
                          <a:gd name="connsiteY4" fmla="*/ 9004 h 877573"/>
                          <a:gd name="connsiteX5" fmla="*/ 337730 w 357046"/>
                          <a:gd name="connsiteY5" fmla="*/ 34078 h 877573"/>
                          <a:gd name="connsiteX6" fmla="*/ 344242 w 357046"/>
                          <a:gd name="connsiteY6" fmla="*/ 139402 h 877573"/>
                          <a:gd name="connsiteX7" fmla="*/ 211696 w 357046"/>
                          <a:gd name="connsiteY7" fmla="*/ 368977 h 877573"/>
                          <a:gd name="connsiteX8" fmla="*/ 214450 w 357046"/>
                          <a:gd name="connsiteY8" fmla="*/ 762620 h 877573"/>
                          <a:gd name="connsiteX0" fmla="*/ 20916 w 357046"/>
                          <a:gd name="connsiteY0" fmla="*/ 877573 h 877573"/>
                          <a:gd name="connsiteX1" fmla="*/ 2185 w 357046"/>
                          <a:gd name="connsiteY1" fmla="*/ 487041 h 877573"/>
                          <a:gd name="connsiteX2" fmla="*/ 52991 w 357046"/>
                          <a:gd name="connsiteY2" fmla="*/ 262658 h 877573"/>
                          <a:gd name="connsiteX3" fmla="*/ 187706 w 357046"/>
                          <a:gd name="connsiteY3" fmla="*/ 57530 h 877573"/>
                          <a:gd name="connsiteX4" fmla="*/ 309302 w 357046"/>
                          <a:gd name="connsiteY4" fmla="*/ 9004 h 877573"/>
                          <a:gd name="connsiteX5" fmla="*/ 337730 w 357046"/>
                          <a:gd name="connsiteY5" fmla="*/ 34078 h 877573"/>
                          <a:gd name="connsiteX6" fmla="*/ 344242 w 357046"/>
                          <a:gd name="connsiteY6" fmla="*/ 139402 h 877573"/>
                          <a:gd name="connsiteX7" fmla="*/ 211696 w 357046"/>
                          <a:gd name="connsiteY7" fmla="*/ 368977 h 877573"/>
                          <a:gd name="connsiteX8" fmla="*/ 206248 w 357046"/>
                          <a:gd name="connsiteY8" fmla="*/ 696709 h 877573"/>
                          <a:gd name="connsiteX0" fmla="*/ 20916 w 357046"/>
                          <a:gd name="connsiteY0" fmla="*/ 877573 h 877573"/>
                          <a:gd name="connsiteX1" fmla="*/ 2185 w 357046"/>
                          <a:gd name="connsiteY1" fmla="*/ 487041 h 877573"/>
                          <a:gd name="connsiteX2" fmla="*/ 52991 w 357046"/>
                          <a:gd name="connsiteY2" fmla="*/ 262658 h 877573"/>
                          <a:gd name="connsiteX3" fmla="*/ 187706 w 357046"/>
                          <a:gd name="connsiteY3" fmla="*/ 57530 h 877573"/>
                          <a:gd name="connsiteX4" fmla="*/ 309302 w 357046"/>
                          <a:gd name="connsiteY4" fmla="*/ 9004 h 877573"/>
                          <a:gd name="connsiteX5" fmla="*/ 337730 w 357046"/>
                          <a:gd name="connsiteY5" fmla="*/ 34078 h 877573"/>
                          <a:gd name="connsiteX6" fmla="*/ 344242 w 357046"/>
                          <a:gd name="connsiteY6" fmla="*/ 139402 h 877573"/>
                          <a:gd name="connsiteX7" fmla="*/ 211696 w 357046"/>
                          <a:gd name="connsiteY7" fmla="*/ 368977 h 877573"/>
                          <a:gd name="connsiteX8" fmla="*/ 210140 w 357046"/>
                          <a:gd name="connsiteY8" fmla="*/ 725905 h 87757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357046" h="877573">
                            <a:moveTo>
                              <a:pt x="20916" y="877573"/>
                            </a:moveTo>
                            <a:cubicBezTo>
                              <a:pt x="2901" y="740678"/>
                              <a:pt x="-3920" y="606175"/>
                              <a:pt x="2185" y="487041"/>
                            </a:cubicBezTo>
                            <a:cubicBezTo>
                              <a:pt x="-375" y="432092"/>
                              <a:pt x="27143" y="314016"/>
                              <a:pt x="52991" y="262658"/>
                            </a:cubicBezTo>
                            <a:cubicBezTo>
                              <a:pt x="94962" y="189753"/>
                              <a:pt x="145838" y="96239"/>
                              <a:pt x="187706" y="57530"/>
                            </a:cubicBezTo>
                            <a:cubicBezTo>
                              <a:pt x="229574" y="18821"/>
                              <a:pt x="263645" y="-17357"/>
                              <a:pt x="309302" y="9004"/>
                            </a:cubicBezTo>
                            <a:cubicBezTo>
                              <a:pt x="320716" y="15594"/>
                              <a:pt x="330254" y="24185"/>
                              <a:pt x="337730" y="34078"/>
                            </a:cubicBezTo>
                            <a:cubicBezTo>
                              <a:pt x="360155" y="63759"/>
                              <a:pt x="364012" y="105159"/>
                              <a:pt x="344242" y="139402"/>
                            </a:cubicBezTo>
                            <a:lnTo>
                              <a:pt x="211696" y="368977"/>
                            </a:lnTo>
                            <a:cubicBezTo>
                              <a:pt x="172837" y="526209"/>
                              <a:pt x="200399" y="652836"/>
                              <a:pt x="210140" y="725905"/>
                            </a:cubicBezTo>
                          </a:path>
                        </a:pathLst>
                      </a:custGeom>
                      <a:solidFill>
                        <a:srgbClr val="FFCC99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556" name="フリーフォーム: 図形 555">
                        <a:extLst>
                          <a:ext uri="{FF2B5EF4-FFF2-40B4-BE49-F238E27FC236}">
                            <a16:creationId xmlns:a16="http://schemas.microsoft.com/office/drawing/2014/main" id="{1E4B0D34-8BA7-4ADB-9D47-05CDAFFB86D7}"/>
                          </a:ext>
                        </a:extLst>
                      </p:cNvPr>
                      <p:cNvSpPr/>
                      <p:nvPr/>
                    </p:nvSpPr>
                    <p:spPr>
                      <a:xfrm rot="19623778">
                        <a:off x="641794" y="4198085"/>
                        <a:ext cx="119166" cy="369492"/>
                      </a:xfrm>
                      <a:custGeom>
                        <a:avLst/>
                        <a:gdLst>
                          <a:gd name="connsiteX0" fmla="*/ 22876 w 88125"/>
                          <a:gd name="connsiteY0" fmla="*/ 4618 h 438031"/>
                          <a:gd name="connsiteX1" fmla="*/ 88125 w 88125"/>
                          <a:gd name="connsiteY1" fmla="*/ 103057 h 438031"/>
                          <a:gd name="connsiteX2" fmla="*/ 88125 w 88125"/>
                          <a:gd name="connsiteY2" fmla="*/ 425062 h 438031"/>
                          <a:gd name="connsiteX3" fmla="*/ 51446 w 88125"/>
                          <a:gd name="connsiteY3" fmla="*/ 438031 h 438031"/>
                          <a:gd name="connsiteX4" fmla="*/ 49728 w 88125"/>
                          <a:gd name="connsiteY4" fmla="*/ 435242 h 438031"/>
                          <a:gd name="connsiteX5" fmla="*/ 53619 w 88125"/>
                          <a:gd name="connsiteY5" fmla="*/ 91383 h 438031"/>
                          <a:gd name="connsiteX6" fmla="*/ 14742 w 88125"/>
                          <a:gd name="connsiteY6" fmla="*/ 8944 h 438031"/>
                          <a:gd name="connsiteX7" fmla="*/ 0 w 88125"/>
                          <a:gd name="connsiteY7" fmla="*/ 0 h 438031"/>
                          <a:gd name="connsiteX0" fmla="*/ 22876 w 111268"/>
                          <a:gd name="connsiteY0" fmla="*/ 4618 h 438031"/>
                          <a:gd name="connsiteX1" fmla="*/ 88125 w 111268"/>
                          <a:gd name="connsiteY1" fmla="*/ 103057 h 438031"/>
                          <a:gd name="connsiteX2" fmla="*/ 111268 w 111268"/>
                          <a:gd name="connsiteY2" fmla="*/ 353740 h 438031"/>
                          <a:gd name="connsiteX3" fmla="*/ 51446 w 111268"/>
                          <a:gd name="connsiteY3" fmla="*/ 438031 h 438031"/>
                          <a:gd name="connsiteX4" fmla="*/ 49728 w 111268"/>
                          <a:gd name="connsiteY4" fmla="*/ 435242 h 438031"/>
                          <a:gd name="connsiteX5" fmla="*/ 53619 w 111268"/>
                          <a:gd name="connsiteY5" fmla="*/ 91383 h 438031"/>
                          <a:gd name="connsiteX6" fmla="*/ 14742 w 111268"/>
                          <a:gd name="connsiteY6" fmla="*/ 8944 h 438031"/>
                          <a:gd name="connsiteX7" fmla="*/ 0 w 111268"/>
                          <a:gd name="connsiteY7" fmla="*/ 0 h 438031"/>
                          <a:gd name="connsiteX8" fmla="*/ 22876 w 111268"/>
                          <a:gd name="connsiteY8" fmla="*/ 4618 h 438031"/>
                          <a:gd name="connsiteX0" fmla="*/ 22876 w 111268"/>
                          <a:gd name="connsiteY0" fmla="*/ 4618 h 438031"/>
                          <a:gd name="connsiteX1" fmla="*/ 88125 w 111268"/>
                          <a:gd name="connsiteY1" fmla="*/ 103057 h 438031"/>
                          <a:gd name="connsiteX2" fmla="*/ 111268 w 111268"/>
                          <a:gd name="connsiteY2" fmla="*/ 353740 h 438031"/>
                          <a:gd name="connsiteX3" fmla="*/ 51446 w 111268"/>
                          <a:gd name="connsiteY3" fmla="*/ 438031 h 438031"/>
                          <a:gd name="connsiteX4" fmla="*/ 88063 w 111268"/>
                          <a:gd name="connsiteY4" fmla="*/ 354747 h 438031"/>
                          <a:gd name="connsiteX5" fmla="*/ 53619 w 111268"/>
                          <a:gd name="connsiteY5" fmla="*/ 91383 h 438031"/>
                          <a:gd name="connsiteX6" fmla="*/ 14742 w 111268"/>
                          <a:gd name="connsiteY6" fmla="*/ 8944 h 438031"/>
                          <a:gd name="connsiteX7" fmla="*/ 0 w 111268"/>
                          <a:gd name="connsiteY7" fmla="*/ 0 h 438031"/>
                          <a:gd name="connsiteX8" fmla="*/ 22876 w 111268"/>
                          <a:gd name="connsiteY8" fmla="*/ 4618 h 438031"/>
                          <a:gd name="connsiteX0" fmla="*/ 22876 w 111268"/>
                          <a:gd name="connsiteY0" fmla="*/ 4618 h 354747"/>
                          <a:gd name="connsiteX1" fmla="*/ 88125 w 111268"/>
                          <a:gd name="connsiteY1" fmla="*/ 103057 h 354747"/>
                          <a:gd name="connsiteX2" fmla="*/ 111268 w 111268"/>
                          <a:gd name="connsiteY2" fmla="*/ 353740 h 354747"/>
                          <a:gd name="connsiteX3" fmla="*/ 88063 w 111268"/>
                          <a:gd name="connsiteY3" fmla="*/ 354747 h 354747"/>
                          <a:gd name="connsiteX4" fmla="*/ 53619 w 111268"/>
                          <a:gd name="connsiteY4" fmla="*/ 91383 h 354747"/>
                          <a:gd name="connsiteX5" fmla="*/ 14742 w 111268"/>
                          <a:gd name="connsiteY5" fmla="*/ 8944 h 354747"/>
                          <a:gd name="connsiteX6" fmla="*/ 0 w 111268"/>
                          <a:gd name="connsiteY6" fmla="*/ 0 h 354747"/>
                          <a:gd name="connsiteX7" fmla="*/ 22876 w 111268"/>
                          <a:gd name="connsiteY7" fmla="*/ 4618 h 354747"/>
                          <a:gd name="connsiteX0" fmla="*/ 22876 w 111268"/>
                          <a:gd name="connsiteY0" fmla="*/ 4618 h 353740"/>
                          <a:gd name="connsiteX1" fmla="*/ 88125 w 111268"/>
                          <a:gd name="connsiteY1" fmla="*/ 103057 h 353740"/>
                          <a:gd name="connsiteX2" fmla="*/ 111268 w 111268"/>
                          <a:gd name="connsiteY2" fmla="*/ 353740 h 353740"/>
                          <a:gd name="connsiteX3" fmla="*/ 82099 w 111268"/>
                          <a:gd name="connsiteY3" fmla="*/ 344363 h 353740"/>
                          <a:gd name="connsiteX4" fmla="*/ 53619 w 111268"/>
                          <a:gd name="connsiteY4" fmla="*/ 91383 h 353740"/>
                          <a:gd name="connsiteX5" fmla="*/ 14742 w 111268"/>
                          <a:gd name="connsiteY5" fmla="*/ 8944 h 353740"/>
                          <a:gd name="connsiteX6" fmla="*/ 0 w 111268"/>
                          <a:gd name="connsiteY6" fmla="*/ 0 h 353740"/>
                          <a:gd name="connsiteX7" fmla="*/ 22876 w 111268"/>
                          <a:gd name="connsiteY7" fmla="*/ 4618 h 35374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111268" h="353740">
                            <a:moveTo>
                              <a:pt x="22876" y="4618"/>
                            </a:moveTo>
                            <a:cubicBezTo>
                              <a:pt x="61220" y="20837"/>
                              <a:pt x="88125" y="58805"/>
                              <a:pt x="88125" y="103057"/>
                            </a:cubicBezTo>
                            <a:lnTo>
                              <a:pt x="111268" y="353740"/>
                            </a:lnTo>
                            <a:lnTo>
                              <a:pt x="82099" y="344363"/>
                            </a:lnTo>
                            <a:lnTo>
                              <a:pt x="53619" y="91383"/>
                            </a:lnTo>
                            <a:cubicBezTo>
                              <a:pt x="53619" y="58194"/>
                              <a:pt x="38485" y="28539"/>
                              <a:pt x="14742" y="8944"/>
                            </a:cubicBezTo>
                            <a:lnTo>
                              <a:pt x="0" y="0"/>
                            </a:lnTo>
                            <a:lnTo>
                              <a:pt x="22876" y="4618"/>
                            </a:lnTo>
                            <a:close/>
                          </a:path>
                        </a:pathLst>
                      </a:custGeom>
                      <a:solidFill>
                        <a:srgbClr val="FFFFFF">
                          <a:alpha val="4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sp>
                <p:nvSpPr>
                  <p:cNvPr id="543" name="四角形: 上の 2 つの角を丸める 542">
                    <a:extLst>
                      <a:ext uri="{FF2B5EF4-FFF2-40B4-BE49-F238E27FC236}">
                        <a16:creationId xmlns:a16="http://schemas.microsoft.com/office/drawing/2014/main" id="{019B472B-2742-40B1-9868-A36F3CE84565}"/>
                      </a:ext>
                    </a:extLst>
                  </p:cNvPr>
                  <p:cNvSpPr/>
                  <p:nvPr/>
                </p:nvSpPr>
                <p:spPr>
                  <a:xfrm rot="7200000">
                    <a:off x="5908650" y="2849719"/>
                    <a:ext cx="237660" cy="69959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pattFill prst="trellis">
                    <a:fgClr>
                      <a:srgbClr val="0070C0"/>
                    </a:fgClr>
                    <a:bgClr>
                      <a:schemeClr val="accent1">
                        <a:lumMod val="40000"/>
                        <a:lumOff val="6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31" name="グループ化 530">
                  <a:extLst>
                    <a:ext uri="{FF2B5EF4-FFF2-40B4-BE49-F238E27FC236}">
                      <a16:creationId xmlns:a16="http://schemas.microsoft.com/office/drawing/2014/main" id="{3D07E831-0D70-4469-B13A-5E07D0BFC633}"/>
                    </a:ext>
                  </a:extLst>
                </p:cNvPr>
                <p:cNvGrpSpPr/>
                <p:nvPr/>
              </p:nvGrpSpPr>
              <p:grpSpPr>
                <a:xfrm>
                  <a:off x="7574012" y="1143771"/>
                  <a:ext cx="821828" cy="2388501"/>
                  <a:chOff x="6996042" y="1143771"/>
                  <a:chExt cx="821828" cy="2388501"/>
                </a:xfrm>
              </p:grpSpPr>
              <p:sp>
                <p:nvSpPr>
                  <p:cNvPr id="535" name="フリーフォーム: 図形 534">
                    <a:extLst>
                      <a:ext uri="{FF2B5EF4-FFF2-40B4-BE49-F238E27FC236}">
                        <a16:creationId xmlns:a16="http://schemas.microsoft.com/office/drawing/2014/main" id="{A227D1E9-6888-4FBE-90C5-ADE356B01AD0}"/>
                      </a:ext>
                    </a:extLst>
                  </p:cNvPr>
                  <p:cNvSpPr/>
                  <p:nvPr/>
                </p:nvSpPr>
                <p:spPr>
                  <a:xfrm>
                    <a:off x="7011451" y="2489365"/>
                    <a:ext cx="686407" cy="1042907"/>
                  </a:xfrm>
                  <a:custGeom>
                    <a:avLst/>
                    <a:gdLst>
                      <a:gd name="connsiteX0" fmla="*/ 357408 w 686518"/>
                      <a:gd name="connsiteY0" fmla="*/ 0 h 1042907"/>
                      <a:gd name="connsiteX1" fmla="*/ 449096 w 686518"/>
                      <a:gd name="connsiteY1" fmla="*/ 0 h 1042907"/>
                      <a:gd name="connsiteX2" fmla="*/ 686518 w 686518"/>
                      <a:gd name="connsiteY2" fmla="*/ 237422 h 1042907"/>
                      <a:gd name="connsiteX3" fmla="*/ 686518 w 686518"/>
                      <a:gd name="connsiteY3" fmla="*/ 1042907 h 1042907"/>
                      <a:gd name="connsiteX4" fmla="*/ 586504 w 686518"/>
                      <a:gd name="connsiteY4" fmla="*/ 1042907 h 1042907"/>
                      <a:gd name="connsiteX5" fmla="*/ 119986 w 686518"/>
                      <a:gd name="connsiteY5" fmla="*/ 1042907 h 1042907"/>
                      <a:gd name="connsiteX6" fmla="*/ 119986 w 686518"/>
                      <a:gd name="connsiteY6" fmla="*/ 1038179 h 1042907"/>
                      <a:gd name="connsiteX7" fmla="*/ 86647 w 686518"/>
                      <a:gd name="connsiteY7" fmla="*/ 1037842 h 1042907"/>
                      <a:gd name="connsiteX8" fmla="*/ 923 w 686518"/>
                      <a:gd name="connsiteY8" fmla="*/ 530486 h 1042907"/>
                      <a:gd name="connsiteX9" fmla="*/ 209117 w 686518"/>
                      <a:gd name="connsiteY9" fmla="*/ 49301 h 1042907"/>
                      <a:gd name="connsiteX10" fmla="*/ 227961 w 686518"/>
                      <a:gd name="connsiteY10" fmla="*/ 43625 h 1042907"/>
                      <a:gd name="connsiteX11" fmla="*/ 264993 w 686518"/>
                      <a:gd name="connsiteY11" fmla="*/ 18658 h 1042907"/>
                      <a:gd name="connsiteX12" fmla="*/ 357408 w 686518"/>
                      <a:gd name="connsiteY12" fmla="*/ 0 h 1042907"/>
                      <a:gd name="connsiteX0" fmla="*/ 360735 w 689845"/>
                      <a:gd name="connsiteY0" fmla="*/ 0 h 1042907"/>
                      <a:gd name="connsiteX1" fmla="*/ 452423 w 689845"/>
                      <a:gd name="connsiteY1" fmla="*/ 0 h 1042907"/>
                      <a:gd name="connsiteX2" fmla="*/ 689845 w 689845"/>
                      <a:gd name="connsiteY2" fmla="*/ 237422 h 1042907"/>
                      <a:gd name="connsiteX3" fmla="*/ 689845 w 689845"/>
                      <a:gd name="connsiteY3" fmla="*/ 1042907 h 1042907"/>
                      <a:gd name="connsiteX4" fmla="*/ 589831 w 689845"/>
                      <a:gd name="connsiteY4" fmla="*/ 1042907 h 1042907"/>
                      <a:gd name="connsiteX5" fmla="*/ 123313 w 689845"/>
                      <a:gd name="connsiteY5" fmla="*/ 1042907 h 1042907"/>
                      <a:gd name="connsiteX6" fmla="*/ 123313 w 689845"/>
                      <a:gd name="connsiteY6" fmla="*/ 1038179 h 1042907"/>
                      <a:gd name="connsiteX7" fmla="*/ 89974 w 689845"/>
                      <a:gd name="connsiteY7" fmla="*/ 1037842 h 1042907"/>
                      <a:gd name="connsiteX8" fmla="*/ 4250 w 689845"/>
                      <a:gd name="connsiteY8" fmla="*/ 530486 h 1042907"/>
                      <a:gd name="connsiteX9" fmla="*/ 231288 w 689845"/>
                      <a:gd name="connsiteY9" fmla="*/ 43625 h 1042907"/>
                      <a:gd name="connsiteX10" fmla="*/ 268320 w 689845"/>
                      <a:gd name="connsiteY10" fmla="*/ 18658 h 1042907"/>
                      <a:gd name="connsiteX11" fmla="*/ 360735 w 689845"/>
                      <a:gd name="connsiteY11" fmla="*/ 0 h 1042907"/>
                      <a:gd name="connsiteX0" fmla="*/ 358845 w 687955"/>
                      <a:gd name="connsiteY0" fmla="*/ 0 h 1042907"/>
                      <a:gd name="connsiteX1" fmla="*/ 450533 w 687955"/>
                      <a:gd name="connsiteY1" fmla="*/ 0 h 1042907"/>
                      <a:gd name="connsiteX2" fmla="*/ 687955 w 687955"/>
                      <a:gd name="connsiteY2" fmla="*/ 237422 h 1042907"/>
                      <a:gd name="connsiteX3" fmla="*/ 687955 w 687955"/>
                      <a:gd name="connsiteY3" fmla="*/ 1042907 h 1042907"/>
                      <a:gd name="connsiteX4" fmla="*/ 587941 w 687955"/>
                      <a:gd name="connsiteY4" fmla="*/ 1042907 h 1042907"/>
                      <a:gd name="connsiteX5" fmla="*/ 121423 w 687955"/>
                      <a:gd name="connsiteY5" fmla="*/ 1042907 h 1042907"/>
                      <a:gd name="connsiteX6" fmla="*/ 121423 w 687955"/>
                      <a:gd name="connsiteY6" fmla="*/ 1038179 h 1042907"/>
                      <a:gd name="connsiteX7" fmla="*/ 88084 w 687955"/>
                      <a:gd name="connsiteY7" fmla="*/ 1037842 h 1042907"/>
                      <a:gd name="connsiteX8" fmla="*/ 2360 w 687955"/>
                      <a:gd name="connsiteY8" fmla="*/ 530486 h 1042907"/>
                      <a:gd name="connsiteX9" fmla="*/ 186535 w 687955"/>
                      <a:gd name="connsiteY9" fmla="*/ 72200 h 1042907"/>
                      <a:gd name="connsiteX10" fmla="*/ 266430 w 687955"/>
                      <a:gd name="connsiteY10" fmla="*/ 18658 h 1042907"/>
                      <a:gd name="connsiteX11" fmla="*/ 358845 w 687955"/>
                      <a:gd name="connsiteY11" fmla="*/ 0 h 1042907"/>
                      <a:gd name="connsiteX0" fmla="*/ 358845 w 687955"/>
                      <a:gd name="connsiteY0" fmla="*/ 0 h 1042907"/>
                      <a:gd name="connsiteX1" fmla="*/ 450533 w 687955"/>
                      <a:gd name="connsiteY1" fmla="*/ 0 h 1042907"/>
                      <a:gd name="connsiteX2" fmla="*/ 687955 w 687955"/>
                      <a:gd name="connsiteY2" fmla="*/ 237422 h 1042907"/>
                      <a:gd name="connsiteX3" fmla="*/ 687955 w 687955"/>
                      <a:gd name="connsiteY3" fmla="*/ 1042907 h 1042907"/>
                      <a:gd name="connsiteX4" fmla="*/ 587941 w 687955"/>
                      <a:gd name="connsiteY4" fmla="*/ 1042907 h 1042907"/>
                      <a:gd name="connsiteX5" fmla="*/ 121423 w 687955"/>
                      <a:gd name="connsiteY5" fmla="*/ 1042907 h 1042907"/>
                      <a:gd name="connsiteX6" fmla="*/ 121423 w 687955"/>
                      <a:gd name="connsiteY6" fmla="*/ 1038179 h 1042907"/>
                      <a:gd name="connsiteX7" fmla="*/ 88084 w 687955"/>
                      <a:gd name="connsiteY7" fmla="*/ 1037842 h 1042907"/>
                      <a:gd name="connsiteX8" fmla="*/ 2360 w 687955"/>
                      <a:gd name="connsiteY8" fmla="*/ 530486 h 1042907"/>
                      <a:gd name="connsiteX9" fmla="*/ 186535 w 687955"/>
                      <a:gd name="connsiteY9" fmla="*/ 72200 h 1042907"/>
                      <a:gd name="connsiteX10" fmla="*/ 266430 w 687955"/>
                      <a:gd name="connsiteY10" fmla="*/ 18658 h 1042907"/>
                      <a:gd name="connsiteX11" fmla="*/ 358845 w 687955"/>
                      <a:gd name="connsiteY11" fmla="*/ 0 h 1042907"/>
                      <a:gd name="connsiteX0" fmla="*/ 358845 w 687955"/>
                      <a:gd name="connsiteY0" fmla="*/ 0 h 1042907"/>
                      <a:gd name="connsiteX1" fmla="*/ 450533 w 687955"/>
                      <a:gd name="connsiteY1" fmla="*/ 0 h 1042907"/>
                      <a:gd name="connsiteX2" fmla="*/ 687955 w 687955"/>
                      <a:gd name="connsiteY2" fmla="*/ 237422 h 1042907"/>
                      <a:gd name="connsiteX3" fmla="*/ 687955 w 687955"/>
                      <a:gd name="connsiteY3" fmla="*/ 1042907 h 1042907"/>
                      <a:gd name="connsiteX4" fmla="*/ 587941 w 687955"/>
                      <a:gd name="connsiteY4" fmla="*/ 1042907 h 1042907"/>
                      <a:gd name="connsiteX5" fmla="*/ 121423 w 687955"/>
                      <a:gd name="connsiteY5" fmla="*/ 1042907 h 1042907"/>
                      <a:gd name="connsiteX6" fmla="*/ 121423 w 687955"/>
                      <a:gd name="connsiteY6" fmla="*/ 1038179 h 1042907"/>
                      <a:gd name="connsiteX7" fmla="*/ 88084 w 687955"/>
                      <a:gd name="connsiteY7" fmla="*/ 1037842 h 1042907"/>
                      <a:gd name="connsiteX8" fmla="*/ 2360 w 687955"/>
                      <a:gd name="connsiteY8" fmla="*/ 530486 h 1042907"/>
                      <a:gd name="connsiteX9" fmla="*/ 186535 w 687955"/>
                      <a:gd name="connsiteY9" fmla="*/ 72200 h 1042907"/>
                      <a:gd name="connsiteX10" fmla="*/ 266430 w 687955"/>
                      <a:gd name="connsiteY10" fmla="*/ 18658 h 1042907"/>
                      <a:gd name="connsiteX11" fmla="*/ 358845 w 687955"/>
                      <a:gd name="connsiteY11" fmla="*/ 0 h 1042907"/>
                      <a:gd name="connsiteX0" fmla="*/ 358845 w 687955"/>
                      <a:gd name="connsiteY0" fmla="*/ 0 h 1042907"/>
                      <a:gd name="connsiteX1" fmla="*/ 450533 w 687955"/>
                      <a:gd name="connsiteY1" fmla="*/ 0 h 1042907"/>
                      <a:gd name="connsiteX2" fmla="*/ 687955 w 687955"/>
                      <a:gd name="connsiteY2" fmla="*/ 237422 h 1042907"/>
                      <a:gd name="connsiteX3" fmla="*/ 687955 w 687955"/>
                      <a:gd name="connsiteY3" fmla="*/ 1042907 h 1042907"/>
                      <a:gd name="connsiteX4" fmla="*/ 587941 w 687955"/>
                      <a:gd name="connsiteY4" fmla="*/ 1042907 h 1042907"/>
                      <a:gd name="connsiteX5" fmla="*/ 121423 w 687955"/>
                      <a:gd name="connsiteY5" fmla="*/ 1042907 h 1042907"/>
                      <a:gd name="connsiteX6" fmla="*/ 121423 w 687955"/>
                      <a:gd name="connsiteY6" fmla="*/ 1038179 h 1042907"/>
                      <a:gd name="connsiteX7" fmla="*/ 88084 w 687955"/>
                      <a:gd name="connsiteY7" fmla="*/ 1037842 h 1042907"/>
                      <a:gd name="connsiteX8" fmla="*/ 2360 w 687955"/>
                      <a:gd name="connsiteY8" fmla="*/ 530486 h 1042907"/>
                      <a:gd name="connsiteX9" fmla="*/ 186535 w 687955"/>
                      <a:gd name="connsiteY9" fmla="*/ 72200 h 1042907"/>
                      <a:gd name="connsiteX10" fmla="*/ 266430 w 687955"/>
                      <a:gd name="connsiteY10" fmla="*/ 18658 h 1042907"/>
                      <a:gd name="connsiteX11" fmla="*/ 358845 w 687955"/>
                      <a:gd name="connsiteY11" fmla="*/ 0 h 1042907"/>
                      <a:gd name="connsiteX0" fmla="*/ 357800 w 686910"/>
                      <a:gd name="connsiteY0" fmla="*/ 0 h 1042907"/>
                      <a:gd name="connsiteX1" fmla="*/ 449488 w 686910"/>
                      <a:gd name="connsiteY1" fmla="*/ 0 h 1042907"/>
                      <a:gd name="connsiteX2" fmla="*/ 686910 w 686910"/>
                      <a:gd name="connsiteY2" fmla="*/ 237422 h 1042907"/>
                      <a:gd name="connsiteX3" fmla="*/ 686910 w 686910"/>
                      <a:gd name="connsiteY3" fmla="*/ 1042907 h 1042907"/>
                      <a:gd name="connsiteX4" fmla="*/ 586896 w 686910"/>
                      <a:gd name="connsiteY4" fmla="*/ 1042907 h 1042907"/>
                      <a:gd name="connsiteX5" fmla="*/ 120378 w 686910"/>
                      <a:gd name="connsiteY5" fmla="*/ 1042907 h 1042907"/>
                      <a:gd name="connsiteX6" fmla="*/ 120378 w 686910"/>
                      <a:gd name="connsiteY6" fmla="*/ 1038179 h 1042907"/>
                      <a:gd name="connsiteX7" fmla="*/ 87039 w 686910"/>
                      <a:gd name="connsiteY7" fmla="*/ 1037842 h 1042907"/>
                      <a:gd name="connsiteX8" fmla="*/ 1315 w 686910"/>
                      <a:gd name="connsiteY8" fmla="*/ 530486 h 1042907"/>
                      <a:gd name="connsiteX9" fmla="*/ 156915 w 686910"/>
                      <a:gd name="connsiteY9" fmla="*/ 136494 h 1042907"/>
                      <a:gd name="connsiteX10" fmla="*/ 265385 w 686910"/>
                      <a:gd name="connsiteY10" fmla="*/ 18658 h 1042907"/>
                      <a:gd name="connsiteX11" fmla="*/ 357800 w 686910"/>
                      <a:gd name="connsiteY11" fmla="*/ 0 h 1042907"/>
                      <a:gd name="connsiteX0" fmla="*/ 357800 w 686910"/>
                      <a:gd name="connsiteY0" fmla="*/ 0 h 1042907"/>
                      <a:gd name="connsiteX1" fmla="*/ 449488 w 686910"/>
                      <a:gd name="connsiteY1" fmla="*/ 0 h 1042907"/>
                      <a:gd name="connsiteX2" fmla="*/ 686910 w 686910"/>
                      <a:gd name="connsiteY2" fmla="*/ 237422 h 1042907"/>
                      <a:gd name="connsiteX3" fmla="*/ 686910 w 686910"/>
                      <a:gd name="connsiteY3" fmla="*/ 1042907 h 1042907"/>
                      <a:gd name="connsiteX4" fmla="*/ 586896 w 686910"/>
                      <a:gd name="connsiteY4" fmla="*/ 1042907 h 1042907"/>
                      <a:gd name="connsiteX5" fmla="*/ 120378 w 686910"/>
                      <a:gd name="connsiteY5" fmla="*/ 1042907 h 1042907"/>
                      <a:gd name="connsiteX6" fmla="*/ 120378 w 686910"/>
                      <a:gd name="connsiteY6" fmla="*/ 1038179 h 1042907"/>
                      <a:gd name="connsiteX7" fmla="*/ 87039 w 686910"/>
                      <a:gd name="connsiteY7" fmla="*/ 1037842 h 1042907"/>
                      <a:gd name="connsiteX8" fmla="*/ 1315 w 686910"/>
                      <a:gd name="connsiteY8" fmla="*/ 530486 h 1042907"/>
                      <a:gd name="connsiteX9" fmla="*/ 156915 w 686910"/>
                      <a:gd name="connsiteY9" fmla="*/ 136494 h 1042907"/>
                      <a:gd name="connsiteX10" fmla="*/ 265385 w 686910"/>
                      <a:gd name="connsiteY10" fmla="*/ 18658 h 1042907"/>
                      <a:gd name="connsiteX11" fmla="*/ 357800 w 686910"/>
                      <a:gd name="connsiteY11" fmla="*/ 0 h 1042907"/>
                      <a:gd name="connsiteX0" fmla="*/ 357234 w 686344"/>
                      <a:gd name="connsiteY0" fmla="*/ 0 h 1042907"/>
                      <a:gd name="connsiteX1" fmla="*/ 448922 w 686344"/>
                      <a:gd name="connsiteY1" fmla="*/ 0 h 1042907"/>
                      <a:gd name="connsiteX2" fmla="*/ 686344 w 686344"/>
                      <a:gd name="connsiteY2" fmla="*/ 237422 h 1042907"/>
                      <a:gd name="connsiteX3" fmla="*/ 686344 w 686344"/>
                      <a:gd name="connsiteY3" fmla="*/ 1042907 h 1042907"/>
                      <a:gd name="connsiteX4" fmla="*/ 586330 w 686344"/>
                      <a:gd name="connsiteY4" fmla="*/ 1042907 h 1042907"/>
                      <a:gd name="connsiteX5" fmla="*/ 119812 w 686344"/>
                      <a:gd name="connsiteY5" fmla="*/ 1042907 h 1042907"/>
                      <a:gd name="connsiteX6" fmla="*/ 119812 w 686344"/>
                      <a:gd name="connsiteY6" fmla="*/ 1038179 h 1042907"/>
                      <a:gd name="connsiteX7" fmla="*/ 86473 w 686344"/>
                      <a:gd name="connsiteY7" fmla="*/ 1037842 h 1042907"/>
                      <a:gd name="connsiteX8" fmla="*/ 749 w 686344"/>
                      <a:gd name="connsiteY8" fmla="*/ 530486 h 1042907"/>
                      <a:gd name="connsiteX9" fmla="*/ 137299 w 686344"/>
                      <a:gd name="connsiteY9" fmla="*/ 131731 h 1042907"/>
                      <a:gd name="connsiteX10" fmla="*/ 264819 w 686344"/>
                      <a:gd name="connsiteY10" fmla="*/ 18658 h 1042907"/>
                      <a:gd name="connsiteX11" fmla="*/ 357234 w 686344"/>
                      <a:gd name="connsiteY11" fmla="*/ 0 h 1042907"/>
                      <a:gd name="connsiteX0" fmla="*/ 357234 w 686344"/>
                      <a:gd name="connsiteY0" fmla="*/ 0 h 1042907"/>
                      <a:gd name="connsiteX1" fmla="*/ 448922 w 686344"/>
                      <a:gd name="connsiteY1" fmla="*/ 0 h 1042907"/>
                      <a:gd name="connsiteX2" fmla="*/ 686344 w 686344"/>
                      <a:gd name="connsiteY2" fmla="*/ 237422 h 1042907"/>
                      <a:gd name="connsiteX3" fmla="*/ 686344 w 686344"/>
                      <a:gd name="connsiteY3" fmla="*/ 1042907 h 1042907"/>
                      <a:gd name="connsiteX4" fmla="*/ 586330 w 686344"/>
                      <a:gd name="connsiteY4" fmla="*/ 1042907 h 1042907"/>
                      <a:gd name="connsiteX5" fmla="*/ 119812 w 686344"/>
                      <a:gd name="connsiteY5" fmla="*/ 1042907 h 1042907"/>
                      <a:gd name="connsiteX6" fmla="*/ 119812 w 686344"/>
                      <a:gd name="connsiteY6" fmla="*/ 1038179 h 1042907"/>
                      <a:gd name="connsiteX7" fmla="*/ 86473 w 686344"/>
                      <a:gd name="connsiteY7" fmla="*/ 1037842 h 1042907"/>
                      <a:gd name="connsiteX8" fmla="*/ 749 w 686344"/>
                      <a:gd name="connsiteY8" fmla="*/ 530486 h 1042907"/>
                      <a:gd name="connsiteX9" fmla="*/ 137299 w 686344"/>
                      <a:gd name="connsiteY9" fmla="*/ 131731 h 1042907"/>
                      <a:gd name="connsiteX10" fmla="*/ 264819 w 686344"/>
                      <a:gd name="connsiteY10" fmla="*/ 18658 h 1042907"/>
                      <a:gd name="connsiteX11" fmla="*/ 357234 w 686344"/>
                      <a:gd name="connsiteY11" fmla="*/ 0 h 1042907"/>
                      <a:gd name="connsiteX0" fmla="*/ 357297 w 686407"/>
                      <a:gd name="connsiteY0" fmla="*/ 0 h 1042907"/>
                      <a:gd name="connsiteX1" fmla="*/ 448985 w 686407"/>
                      <a:gd name="connsiteY1" fmla="*/ 0 h 1042907"/>
                      <a:gd name="connsiteX2" fmla="*/ 686407 w 686407"/>
                      <a:gd name="connsiteY2" fmla="*/ 237422 h 1042907"/>
                      <a:gd name="connsiteX3" fmla="*/ 686407 w 686407"/>
                      <a:gd name="connsiteY3" fmla="*/ 1042907 h 1042907"/>
                      <a:gd name="connsiteX4" fmla="*/ 586393 w 686407"/>
                      <a:gd name="connsiteY4" fmla="*/ 1042907 h 1042907"/>
                      <a:gd name="connsiteX5" fmla="*/ 119875 w 686407"/>
                      <a:gd name="connsiteY5" fmla="*/ 1042907 h 1042907"/>
                      <a:gd name="connsiteX6" fmla="*/ 119875 w 686407"/>
                      <a:gd name="connsiteY6" fmla="*/ 1038179 h 1042907"/>
                      <a:gd name="connsiteX7" fmla="*/ 86536 w 686407"/>
                      <a:gd name="connsiteY7" fmla="*/ 1037842 h 1042907"/>
                      <a:gd name="connsiteX8" fmla="*/ 812 w 686407"/>
                      <a:gd name="connsiteY8" fmla="*/ 530486 h 1042907"/>
                      <a:gd name="connsiteX9" fmla="*/ 139744 w 686407"/>
                      <a:gd name="connsiteY9" fmla="*/ 150781 h 1042907"/>
                      <a:gd name="connsiteX10" fmla="*/ 264882 w 686407"/>
                      <a:gd name="connsiteY10" fmla="*/ 18658 h 1042907"/>
                      <a:gd name="connsiteX11" fmla="*/ 357297 w 686407"/>
                      <a:gd name="connsiteY11" fmla="*/ 0 h 1042907"/>
                      <a:gd name="connsiteX0" fmla="*/ 357297 w 686407"/>
                      <a:gd name="connsiteY0" fmla="*/ 0 h 1042907"/>
                      <a:gd name="connsiteX1" fmla="*/ 448985 w 686407"/>
                      <a:gd name="connsiteY1" fmla="*/ 0 h 1042907"/>
                      <a:gd name="connsiteX2" fmla="*/ 686407 w 686407"/>
                      <a:gd name="connsiteY2" fmla="*/ 237422 h 1042907"/>
                      <a:gd name="connsiteX3" fmla="*/ 686407 w 686407"/>
                      <a:gd name="connsiteY3" fmla="*/ 1042907 h 1042907"/>
                      <a:gd name="connsiteX4" fmla="*/ 586393 w 686407"/>
                      <a:gd name="connsiteY4" fmla="*/ 1042907 h 1042907"/>
                      <a:gd name="connsiteX5" fmla="*/ 119875 w 686407"/>
                      <a:gd name="connsiteY5" fmla="*/ 1042907 h 1042907"/>
                      <a:gd name="connsiteX6" fmla="*/ 119875 w 686407"/>
                      <a:gd name="connsiteY6" fmla="*/ 1038179 h 1042907"/>
                      <a:gd name="connsiteX7" fmla="*/ 86536 w 686407"/>
                      <a:gd name="connsiteY7" fmla="*/ 1037842 h 1042907"/>
                      <a:gd name="connsiteX8" fmla="*/ 812 w 686407"/>
                      <a:gd name="connsiteY8" fmla="*/ 530486 h 1042907"/>
                      <a:gd name="connsiteX9" fmla="*/ 139744 w 686407"/>
                      <a:gd name="connsiteY9" fmla="*/ 150781 h 1042907"/>
                      <a:gd name="connsiteX10" fmla="*/ 264882 w 686407"/>
                      <a:gd name="connsiteY10" fmla="*/ 18658 h 1042907"/>
                      <a:gd name="connsiteX11" fmla="*/ 357297 w 686407"/>
                      <a:gd name="connsiteY11" fmla="*/ 0 h 1042907"/>
                      <a:gd name="connsiteX0" fmla="*/ 357297 w 686407"/>
                      <a:gd name="connsiteY0" fmla="*/ 0 h 1042907"/>
                      <a:gd name="connsiteX1" fmla="*/ 448985 w 686407"/>
                      <a:gd name="connsiteY1" fmla="*/ 0 h 1042907"/>
                      <a:gd name="connsiteX2" fmla="*/ 686407 w 686407"/>
                      <a:gd name="connsiteY2" fmla="*/ 237422 h 1042907"/>
                      <a:gd name="connsiteX3" fmla="*/ 686407 w 686407"/>
                      <a:gd name="connsiteY3" fmla="*/ 1042907 h 1042907"/>
                      <a:gd name="connsiteX4" fmla="*/ 586393 w 686407"/>
                      <a:gd name="connsiteY4" fmla="*/ 1042907 h 1042907"/>
                      <a:gd name="connsiteX5" fmla="*/ 119875 w 686407"/>
                      <a:gd name="connsiteY5" fmla="*/ 1042907 h 1042907"/>
                      <a:gd name="connsiteX6" fmla="*/ 86536 w 686407"/>
                      <a:gd name="connsiteY6" fmla="*/ 1037842 h 1042907"/>
                      <a:gd name="connsiteX7" fmla="*/ 812 w 686407"/>
                      <a:gd name="connsiteY7" fmla="*/ 530486 h 1042907"/>
                      <a:gd name="connsiteX8" fmla="*/ 139744 w 686407"/>
                      <a:gd name="connsiteY8" fmla="*/ 150781 h 1042907"/>
                      <a:gd name="connsiteX9" fmla="*/ 264882 w 686407"/>
                      <a:gd name="connsiteY9" fmla="*/ 18658 h 1042907"/>
                      <a:gd name="connsiteX10" fmla="*/ 357297 w 686407"/>
                      <a:gd name="connsiteY10" fmla="*/ 0 h 1042907"/>
                      <a:gd name="connsiteX0" fmla="*/ 357297 w 686407"/>
                      <a:gd name="connsiteY0" fmla="*/ 0 h 1042907"/>
                      <a:gd name="connsiteX1" fmla="*/ 448985 w 686407"/>
                      <a:gd name="connsiteY1" fmla="*/ 0 h 1042907"/>
                      <a:gd name="connsiteX2" fmla="*/ 686407 w 686407"/>
                      <a:gd name="connsiteY2" fmla="*/ 237422 h 1042907"/>
                      <a:gd name="connsiteX3" fmla="*/ 686407 w 686407"/>
                      <a:gd name="connsiteY3" fmla="*/ 1042907 h 1042907"/>
                      <a:gd name="connsiteX4" fmla="*/ 586393 w 686407"/>
                      <a:gd name="connsiteY4" fmla="*/ 1042907 h 1042907"/>
                      <a:gd name="connsiteX5" fmla="*/ 86536 w 686407"/>
                      <a:gd name="connsiteY5" fmla="*/ 1037842 h 1042907"/>
                      <a:gd name="connsiteX6" fmla="*/ 812 w 686407"/>
                      <a:gd name="connsiteY6" fmla="*/ 530486 h 1042907"/>
                      <a:gd name="connsiteX7" fmla="*/ 139744 w 686407"/>
                      <a:gd name="connsiteY7" fmla="*/ 150781 h 1042907"/>
                      <a:gd name="connsiteX8" fmla="*/ 264882 w 686407"/>
                      <a:gd name="connsiteY8" fmla="*/ 18658 h 1042907"/>
                      <a:gd name="connsiteX9" fmla="*/ 357297 w 686407"/>
                      <a:gd name="connsiteY9" fmla="*/ 0 h 1042907"/>
                      <a:gd name="connsiteX0" fmla="*/ 357297 w 686407"/>
                      <a:gd name="connsiteY0" fmla="*/ 0 h 1042907"/>
                      <a:gd name="connsiteX1" fmla="*/ 448985 w 686407"/>
                      <a:gd name="connsiteY1" fmla="*/ 0 h 1042907"/>
                      <a:gd name="connsiteX2" fmla="*/ 686407 w 686407"/>
                      <a:gd name="connsiteY2" fmla="*/ 237422 h 1042907"/>
                      <a:gd name="connsiteX3" fmla="*/ 686407 w 686407"/>
                      <a:gd name="connsiteY3" fmla="*/ 1042907 h 1042907"/>
                      <a:gd name="connsiteX4" fmla="*/ 586393 w 686407"/>
                      <a:gd name="connsiteY4" fmla="*/ 1042907 h 1042907"/>
                      <a:gd name="connsiteX5" fmla="*/ 86536 w 686407"/>
                      <a:gd name="connsiteY5" fmla="*/ 1042605 h 1042907"/>
                      <a:gd name="connsiteX6" fmla="*/ 812 w 686407"/>
                      <a:gd name="connsiteY6" fmla="*/ 530486 h 1042907"/>
                      <a:gd name="connsiteX7" fmla="*/ 139744 w 686407"/>
                      <a:gd name="connsiteY7" fmla="*/ 150781 h 1042907"/>
                      <a:gd name="connsiteX8" fmla="*/ 264882 w 686407"/>
                      <a:gd name="connsiteY8" fmla="*/ 18658 h 1042907"/>
                      <a:gd name="connsiteX9" fmla="*/ 357297 w 686407"/>
                      <a:gd name="connsiteY9" fmla="*/ 0 h 10429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86407" h="1042907">
                        <a:moveTo>
                          <a:pt x="357297" y="0"/>
                        </a:moveTo>
                        <a:lnTo>
                          <a:pt x="448985" y="0"/>
                        </a:lnTo>
                        <a:cubicBezTo>
                          <a:pt x="580110" y="0"/>
                          <a:pt x="686407" y="106297"/>
                          <a:pt x="686407" y="237422"/>
                        </a:cubicBezTo>
                        <a:lnTo>
                          <a:pt x="686407" y="1042907"/>
                        </a:lnTo>
                        <a:lnTo>
                          <a:pt x="586393" y="1042907"/>
                        </a:lnTo>
                        <a:lnTo>
                          <a:pt x="86536" y="1042605"/>
                        </a:lnTo>
                        <a:cubicBezTo>
                          <a:pt x="57961" y="873486"/>
                          <a:pt x="-8056" y="679123"/>
                          <a:pt x="812" y="530486"/>
                        </a:cubicBezTo>
                        <a:cubicBezTo>
                          <a:pt x="9680" y="381849"/>
                          <a:pt x="48107" y="314667"/>
                          <a:pt x="139744" y="150781"/>
                        </a:cubicBezTo>
                        <a:cubicBezTo>
                          <a:pt x="185426" y="51972"/>
                          <a:pt x="238250" y="36505"/>
                          <a:pt x="264882" y="18658"/>
                        </a:cubicBezTo>
                        <a:cubicBezTo>
                          <a:pt x="293287" y="6643"/>
                          <a:pt x="324516" y="0"/>
                          <a:pt x="357297" y="0"/>
                        </a:cubicBezTo>
                        <a:close/>
                      </a:path>
                    </a:pathLst>
                  </a:custGeom>
                  <a:pattFill prst="trellis">
                    <a:fgClr>
                      <a:srgbClr val="0070C0"/>
                    </a:fgClr>
                    <a:bgClr>
                      <a:schemeClr val="accent1">
                        <a:lumMod val="40000"/>
                        <a:lumOff val="6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36" name="四角形: 上の 2 つの角を丸める 535">
                    <a:extLst>
                      <a:ext uri="{FF2B5EF4-FFF2-40B4-BE49-F238E27FC236}">
                        <a16:creationId xmlns:a16="http://schemas.microsoft.com/office/drawing/2014/main" id="{4599DCD7-8C9C-47AB-95CC-6B5C9D13DF10}"/>
                      </a:ext>
                    </a:extLst>
                  </p:cNvPr>
                  <p:cNvSpPr/>
                  <p:nvPr/>
                </p:nvSpPr>
                <p:spPr>
                  <a:xfrm>
                    <a:off x="7218036" y="2629771"/>
                    <a:ext cx="181463" cy="900900"/>
                  </a:xfrm>
                  <a:prstGeom prst="round2SameRect">
                    <a:avLst>
                      <a:gd name="adj1" fmla="val 40288"/>
                      <a:gd name="adj2" fmla="val 0"/>
                    </a:avLst>
                  </a:prstGeom>
                  <a:solidFill>
                    <a:srgbClr val="000000">
                      <a:alpha val="3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7" name="フリーフォーム: 図形 536">
                    <a:extLst>
                      <a:ext uri="{FF2B5EF4-FFF2-40B4-BE49-F238E27FC236}">
                        <a16:creationId xmlns:a16="http://schemas.microsoft.com/office/drawing/2014/main" id="{F1C05EBE-5050-41A4-AE1B-E65D29A36985}"/>
                      </a:ext>
                    </a:extLst>
                  </p:cNvPr>
                  <p:cNvSpPr/>
                  <p:nvPr/>
                </p:nvSpPr>
                <p:spPr>
                  <a:xfrm flipH="1">
                    <a:off x="7259344" y="2584534"/>
                    <a:ext cx="328822" cy="947738"/>
                  </a:xfrm>
                  <a:custGeom>
                    <a:avLst/>
                    <a:gdLst>
                      <a:gd name="connsiteX0" fmla="*/ 42070 w 328822"/>
                      <a:gd name="connsiteY0" fmla="*/ 0 h 947738"/>
                      <a:gd name="connsiteX1" fmla="*/ 286752 w 328822"/>
                      <a:gd name="connsiteY1" fmla="*/ 0 h 947738"/>
                      <a:gd name="connsiteX2" fmla="*/ 315902 w 328822"/>
                      <a:gd name="connsiteY2" fmla="*/ 43235 h 947738"/>
                      <a:gd name="connsiteX3" fmla="*/ 328822 w 328822"/>
                      <a:gd name="connsiteY3" fmla="*/ 107231 h 947738"/>
                      <a:gd name="connsiteX4" fmla="*/ 328822 w 328822"/>
                      <a:gd name="connsiteY4" fmla="*/ 947738 h 947738"/>
                      <a:gd name="connsiteX5" fmla="*/ 0 w 328822"/>
                      <a:gd name="connsiteY5" fmla="*/ 947738 h 947738"/>
                      <a:gd name="connsiteX6" fmla="*/ 0 w 328822"/>
                      <a:gd name="connsiteY6" fmla="*/ 107231 h 947738"/>
                      <a:gd name="connsiteX7" fmla="*/ 12920 w 328822"/>
                      <a:gd name="connsiteY7" fmla="*/ 43235 h 947738"/>
                      <a:gd name="connsiteX0" fmla="*/ 315902 w 407342"/>
                      <a:gd name="connsiteY0" fmla="*/ 43235 h 947738"/>
                      <a:gd name="connsiteX1" fmla="*/ 328822 w 407342"/>
                      <a:gd name="connsiteY1" fmla="*/ 107231 h 947738"/>
                      <a:gd name="connsiteX2" fmla="*/ 328822 w 407342"/>
                      <a:gd name="connsiteY2" fmla="*/ 947738 h 947738"/>
                      <a:gd name="connsiteX3" fmla="*/ 0 w 407342"/>
                      <a:gd name="connsiteY3" fmla="*/ 947738 h 947738"/>
                      <a:gd name="connsiteX4" fmla="*/ 0 w 407342"/>
                      <a:gd name="connsiteY4" fmla="*/ 107231 h 947738"/>
                      <a:gd name="connsiteX5" fmla="*/ 12920 w 407342"/>
                      <a:gd name="connsiteY5" fmla="*/ 43235 h 947738"/>
                      <a:gd name="connsiteX6" fmla="*/ 42070 w 407342"/>
                      <a:gd name="connsiteY6" fmla="*/ 0 h 947738"/>
                      <a:gd name="connsiteX7" fmla="*/ 286752 w 407342"/>
                      <a:gd name="connsiteY7" fmla="*/ 0 h 947738"/>
                      <a:gd name="connsiteX8" fmla="*/ 407342 w 407342"/>
                      <a:gd name="connsiteY8" fmla="*/ 134675 h 947738"/>
                      <a:gd name="connsiteX0" fmla="*/ 315902 w 328822"/>
                      <a:gd name="connsiteY0" fmla="*/ 43235 h 947738"/>
                      <a:gd name="connsiteX1" fmla="*/ 328822 w 328822"/>
                      <a:gd name="connsiteY1" fmla="*/ 107231 h 947738"/>
                      <a:gd name="connsiteX2" fmla="*/ 328822 w 328822"/>
                      <a:gd name="connsiteY2" fmla="*/ 947738 h 947738"/>
                      <a:gd name="connsiteX3" fmla="*/ 0 w 328822"/>
                      <a:gd name="connsiteY3" fmla="*/ 947738 h 947738"/>
                      <a:gd name="connsiteX4" fmla="*/ 0 w 328822"/>
                      <a:gd name="connsiteY4" fmla="*/ 107231 h 947738"/>
                      <a:gd name="connsiteX5" fmla="*/ 12920 w 328822"/>
                      <a:gd name="connsiteY5" fmla="*/ 43235 h 947738"/>
                      <a:gd name="connsiteX6" fmla="*/ 42070 w 328822"/>
                      <a:gd name="connsiteY6" fmla="*/ 0 h 947738"/>
                      <a:gd name="connsiteX7" fmla="*/ 286752 w 328822"/>
                      <a:gd name="connsiteY7" fmla="*/ 0 h 947738"/>
                      <a:gd name="connsiteX0" fmla="*/ 315902 w 328822"/>
                      <a:gd name="connsiteY0" fmla="*/ 43235 h 947738"/>
                      <a:gd name="connsiteX1" fmla="*/ 328822 w 328822"/>
                      <a:gd name="connsiteY1" fmla="*/ 107231 h 947738"/>
                      <a:gd name="connsiteX2" fmla="*/ 328822 w 328822"/>
                      <a:gd name="connsiteY2" fmla="*/ 947738 h 947738"/>
                      <a:gd name="connsiteX3" fmla="*/ 0 w 328822"/>
                      <a:gd name="connsiteY3" fmla="*/ 947738 h 947738"/>
                      <a:gd name="connsiteX4" fmla="*/ 0 w 328822"/>
                      <a:gd name="connsiteY4" fmla="*/ 107231 h 947738"/>
                      <a:gd name="connsiteX5" fmla="*/ 12920 w 328822"/>
                      <a:gd name="connsiteY5" fmla="*/ 43235 h 947738"/>
                      <a:gd name="connsiteX6" fmla="*/ 42070 w 328822"/>
                      <a:gd name="connsiteY6" fmla="*/ 0 h 947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28822" h="947738">
                        <a:moveTo>
                          <a:pt x="315902" y="43235"/>
                        </a:moveTo>
                        <a:cubicBezTo>
                          <a:pt x="324222" y="62905"/>
                          <a:pt x="328822" y="84531"/>
                          <a:pt x="328822" y="107231"/>
                        </a:cubicBezTo>
                        <a:lnTo>
                          <a:pt x="328822" y="947738"/>
                        </a:lnTo>
                        <a:lnTo>
                          <a:pt x="0" y="947738"/>
                        </a:lnTo>
                        <a:lnTo>
                          <a:pt x="0" y="107231"/>
                        </a:lnTo>
                        <a:cubicBezTo>
                          <a:pt x="0" y="84531"/>
                          <a:pt x="4601" y="62905"/>
                          <a:pt x="12920" y="43235"/>
                        </a:cubicBezTo>
                        <a:lnTo>
                          <a:pt x="42070" y="0"/>
                        </a:lnTo>
                      </a:path>
                    </a:pathLst>
                  </a:custGeom>
                  <a:pattFill prst="trellis">
                    <a:fgClr>
                      <a:srgbClr val="0070C0"/>
                    </a:fgClr>
                    <a:bgClr>
                      <a:schemeClr val="accent1">
                        <a:lumMod val="40000"/>
                        <a:lumOff val="6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38" name="月 537">
                    <a:extLst>
                      <a:ext uri="{FF2B5EF4-FFF2-40B4-BE49-F238E27FC236}">
                        <a16:creationId xmlns:a16="http://schemas.microsoft.com/office/drawing/2014/main" id="{8FBC83A4-DEA0-460D-9B7D-B492DBD4FAC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042377" y="1605015"/>
                    <a:ext cx="60540" cy="153209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39" name="月 538">
                    <a:extLst>
                      <a:ext uri="{FF2B5EF4-FFF2-40B4-BE49-F238E27FC236}">
                        <a16:creationId xmlns:a16="http://schemas.microsoft.com/office/drawing/2014/main" id="{CDAAE6B1-8D70-4038-BFC4-D157D4B5790B}"/>
                      </a:ext>
                    </a:extLst>
                  </p:cNvPr>
                  <p:cNvSpPr/>
                  <p:nvPr/>
                </p:nvSpPr>
                <p:spPr>
                  <a:xfrm flipH="1">
                    <a:off x="7444965" y="1457075"/>
                    <a:ext cx="331789" cy="1079124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40" name="月 539">
                    <a:extLst>
                      <a:ext uri="{FF2B5EF4-FFF2-40B4-BE49-F238E27FC236}">
                        <a16:creationId xmlns:a16="http://schemas.microsoft.com/office/drawing/2014/main" id="{CA081C98-AE4D-47CD-8DD5-FB7252E4DE96}"/>
                      </a:ext>
                    </a:extLst>
                  </p:cNvPr>
                  <p:cNvSpPr/>
                  <p:nvPr/>
                </p:nvSpPr>
                <p:spPr>
                  <a:xfrm rot="19088992" flipH="1">
                    <a:off x="7426446" y="1143771"/>
                    <a:ext cx="391424" cy="887833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41" name="月 540">
                    <a:extLst>
                      <a:ext uri="{FF2B5EF4-FFF2-40B4-BE49-F238E27FC236}">
                        <a16:creationId xmlns:a16="http://schemas.microsoft.com/office/drawing/2014/main" id="{F2DEFA2E-202B-480C-9705-1801E61DBF4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013199" y="1771166"/>
                    <a:ext cx="97400" cy="131712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32" name="フリーフォーム: 図形 531">
                  <a:extLst>
                    <a:ext uri="{FF2B5EF4-FFF2-40B4-BE49-F238E27FC236}">
                      <a16:creationId xmlns:a16="http://schemas.microsoft.com/office/drawing/2014/main" id="{D691AA81-D18A-4F47-ABB3-1C99E07263C8}"/>
                    </a:ext>
                  </a:extLst>
                </p:cNvPr>
                <p:cNvSpPr/>
                <p:nvPr/>
              </p:nvSpPr>
              <p:spPr>
                <a:xfrm rot="900000" flipH="1">
                  <a:off x="8002116" y="1783038"/>
                  <a:ext cx="188990" cy="342286"/>
                </a:xfrm>
                <a:custGeom>
                  <a:avLst/>
                  <a:gdLst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88990 w 188990"/>
                    <a:gd name="connsiteY4" fmla="*/ 53688 h 342286"/>
                    <a:gd name="connsiteX5" fmla="*/ 187449 w 188990"/>
                    <a:gd name="connsiteY5" fmla="*/ 50126 h 342286"/>
                    <a:gd name="connsiteX6" fmla="*/ 109805 w 188990"/>
                    <a:gd name="connsiteY6" fmla="*/ 0 h 342286"/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78321 w 188990"/>
                    <a:gd name="connsiteY4" fmla="*/ 93383 h 342286"/>
                    <a:gd name="connsiteX5" fmla="*/ 188990 w 188990"/>
                    <a:gd name="connsiteY5" fmla="*/ 53688 h 342286"/>
                    <a:gd name="connsiteX6" fmla="*/ 187449 w 188990"/>
                    <a:gd name="connsiteY6" fmla="*/ 50126 h 342286"/>
                    <a:gd name="connsiteX7" fmla="*/ 109805 w 188990"/>
                    <a:gd name="connsiteY7" fmla="*/ 0 h 342286"/>
                    <a:gd name="connsiteX0" fmla="*/ 178321 w 269761"/>
                    <a:gd name="connsiteY0" fmla="*/ 93383 h 342286"/>
                    <a:gd name="connsiteX1" fmla="*/ 188990 w 269761"/>
                    <a:gd name="connsiteY1" fmla="*/ 53688 h 342286"/>
                    <a:gd name="connsiteX2" fmla="*/ 187449 w 269761"/>
                    <a:gd name="connsiteY2" fmla="*/ 50126 h 342286"/>
                    <a:gd name="connsiteX3" fmla="*/ 109805 w 269761"/>
                    <a:gd name="connsiteY3" fmla="*/ 0 h 342286"/>
                    <a:gd name="connsiteX4" fmla="*/ 0 w 269761"/>
                    <a:gd name="connsiteY4" fmla="*/ 171143 h 342286"/>
                    <a:gd name="connsiteX5" fmla="*/ 109805 w 269761"/>
                    <a:gd name="connsiteY5" fmla="*/ 342286 h 342286"/>
                    <a:gd name="connsiteX6" fmla="*/ 111831 w 269761"/>
                    <a:gd name="connsiteY6" fmla="*/ 341648 h 342286"/>
                    <a:gd name="connsiteX7" fmla="*/ 269761 w 269761"/>
                    <a:gd name="connsiteY7" fmla="*/ 184823 h 342286"/>
                    <a:gd name="connsiteX0" fmla="*/ 188990 w 269761"/>
                    <a:gd name="connsiteY0" fmla="*/ 53688 h 342286"/>
                    <a:gd name="connsiteX1" fmla="*/ 187449 w 269761"/>
                    <a:gd name="connsiteY1" fmla="*/ 50126 h 342286"/>
                    <a:gd name="connsiteX2" fmla="*/ 109805 w 269761"/>
                    <a:gd name="connsiteY2" fmla="*/ 0 h 342286"/>
                    <a:gd name="connsiteX3" fmla="*/ 0 w 269761"/>
                    <a:gd name="connsiteY3" fmla="*/ 171143 h 342286"/>
                    <a:gd name="connsiteX4" fmla="*/ 109805 w 269761"/>
                    <a:gd name="connsiteY4" fmla="*/ 342286 h 342286"/>
                    <a:gd name="connsiteX5" fmla="*/ 111831 w 269761"/>
                    <a:gd name="connsiteY5" fmla="*/ 341648 h 342286"/>
                    <a:gd name="connsiteX6" fmla="*/ 269761 w 269761"/>
                    <a:gd name="connsiteY6" fmla="*/ 184823 h 342286"/>
                    <a:gd name="connsiteX0" fmla="*/ 188990 w 188990"/>
                    <a:gd name="connsiteY0" fmla="*/ 53688 h 342286"/>
                    <a:gd name="connsiteX1" fmla="*/ 187449 w 188990"/>
                    <a:gd name="connsiteY1" fmla="*/ 50126 h 342286"/>
                    <a:gd name="connsiteX2" fmla="*/ 109805 w 188990"/>
                    <a:gd name="connsiteY2" fmla="*/ 0 h 342286"/>
                    <a:gd name="connsiteX3" fmla="*/ 0 w 188990"/>
                    <a:gd name="connsiteY3" fmla="*/ 171143 h 342286"/>
                    <a:gd name="connsiteX4" fmla="*/ 109805 w 188990"/>
                    <a:gd name="connsiteY4" fmla="*/ 342286 h 342286"/>
                    <a:gd name="connsiteX5" fmla="*/ 111831 w 188990"/>
                    <a:gd name="connsiteY5" fmla="*/ 341648 h 34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990" h="342286">
                      <a:moveTo>
                        <a:pt x="188990" y="53688"/>
                      </a:moveTo>
                      <a:lnTo>
                        <a:pt x="187449" y="50126"/>
                      </a:lnTo>
                      <a:cubicBezTo>
                        <a:pt x="167578" y="19156"/>
                        <a:pt x="140127" y="0"/>
                        <a:pt x="109805" y="0"/>
                      </a:cubicBezTo>
                      <a:cubicBezTo>
                        <a:pt x="49161" y="0"/>
                        <a:pt x="0" y="76623"/>
                        <a:pt x="0" y="171143"/>
                      </a:cubicBezTo>
                      <a:cubicBezTo>
                        <a:pt x="0" y="265663"/>
                        <a:pt x="49161" y="342286"/>
                        <a:pt x="109805" y="342286"/>
                      </a:cubicBezTo>
                      <a:lnTo>
                        <a:pt x="111831" y="341648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3" name="フリーフォーム: 図形 532">
                  <a:extLst>
                    <a:ext uri="{FF2B5EF4-FFF2-40B4-BE49-F238E27FC236}">
                      <a16:creationId xmlns:a16="http://schemas.microsoft.com/office/drawing/2014/main" id="{47D4C05F-861F-4918-87C3-E1D43A24EB8E}"/>
                    </a:ext>
                  </a:extLst>
                </p:cNvPr>
                <p:cNvSpPr/>
                <p:nvPr/>
              </p:nvSpPr>
              <p:spPr>
                <a:xfrm rot="900000" flipH="1">
                  <a:off x="8020318" y="1839869"/>
                  <a:ext cx="131404" cy="222946"/>
                </a:xfrm>
                <a:custGeom>
                  <a:avLst/>
                  <a:gdLst>
                    <a:gd name="connsiteX0" fmla="*/ 70049 w 131404"/>
                    <a:gd name="connsiteY0" fmla="*/ 0 h 222946"/>
                    <a:gd name="connsiteX1" fmla="*/ 0 w 131404"/>
                    <a:gd name="connsiteY1" fmla="*/ 111473 h 222946"/>
                    <a:gd name="connsiteX2" fmla="*/ 70049 w 131404"/>
                    <a:gd name="connsiteY2" fmla="*/ 222946 h 222946"/>
                    <a:gd name="connsiteX3" fmla="*/ 89572 w 131404"/>
                    <a:gd name="connsiteY3" fmla="*/ 216674 h 222946"/>
                    <a:gd name="connsiteX4" fmla="*/ 131404 w 131404"/>
                    <a:gd name="connsiteY4" fmla="*/ 60555 h 222946"/>
                    <a:gd name="connsiteX5" fmla="*/ 119581 w 131404"/>
                    <a:gd name="connsiteY5" fmla="*/ 32650 h 222946"/>
                    <a:gd name="connsiteX6" fmla="*/ 70049 w 131404"/>
                    <a:gd name="connsiteY6" fmla="*/ 0 h 222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404" h="222946">
                      <a:moveTo>
                        <a:pt x="70049" y="0"/>
                      </a:moveTo>
                      <a:cubicBezTo>
                        <a:pt x="31362" y="0"/>
                        <a:pt x="0" y="49908"/>
                        <a:pt x="0" y="111473"/>
                      </a:cubicBezTo>
                      <a:cubicBezTo>
                        <a:pt x="0" y="173038"/>
                        <a:pt x="31362" y="222946"/>
                        <a:pt x="70049" y="222946"/>
                      </a:cubicBezTo>
                      <a:lnTo>
                        <a:pt x="89572" y="216674"/>
                      </a:lnTo>
                      <a:lnTo>
                        <a:pt x="131404" y="60555"/>
                      </a:lnTo>
                      <a:lnTo>
                        <a:pt x="119581" y="32650"/>
                      </a:lnTo>
                      <a:cubicBezTo>
                        <a:pt x="106905" y="12477"/>
                        <a:pt x="89392" y="0"/>
                        <a:pt x="70049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4" name="フリーフォーム: 図形 533">
                  <a:extLst>
                    <a:ext uri="{FF2B5EF4-FFF2-40B4-BE49-F238E27FC236}">
                      <a16:creationId xmlns:a16="http://schemas.microsoft.com/office/drawing/2014/main" id="{8C8B6D48-FDF1-485D-A6B0-3C530BB6ECBF}"/>
                    </a:ext>
                  </a:extLst>
                </p:cNvPr>
                <p:cNvSpPr/>
                <p:nvPr/>
              </p:nvSpPr>
              <p:spPr>
                <a:xfrm rot="9000000">
                  <a:off x="7754259" y="1277287"/>
                  <a:ext cx="354985" cy="615374"/>
                </a:xfrm>
                <a:custGeom>
                  <a:avLst/>
                  <a:gdLst>
                    <a:gd name="connsiteX0" fmla="*/ 54975 w 355439"/>
                    <a:gd name="connsiteY0" fmla="*/ 567015 h 727358"/>
                    <a:gd name="connsiteX1" fmla="*/ 54178 w 355439"/>
                    <a:gd name="connsiteY1" fmla="*/ 565542 h 727358"/>
                    <a:gd name="connsiteX2" fmla="*/ 60615 w 355439"/>
                    <a:gd name="connsiteY2" fmla="*/ 461568 h 727358"/>
                    <a:gd name="connsiteX3" fmla="*/ 94585 w 355439"/>
                    <a:gd name="connsiteY3" fmla="*/ 280794 h 727358"/>
                    <a:gd name="connsiteX4" fmla="*/ 21560 w 355439"/>
                    <a:gd name="connsiteY4" fmla="*/ 288183 h 727358"/>
                    <a:gd name="connsiteX5" fmla="*/ 0 w 355439"/>
                    <a:gd name="connsiteY5" fmla="*/ 294900 h 727358"/>
                    <a:gd name="connsiteX6" fmla="*/ 454 w 355439"/>
                    <a:gd name="connsiteY6" fmla="*/ 290385 h 727358"/>
                    <a:gd name="connsiteX7" fmla="*/ 355439 w 355439"/>
                    <a:gd name="connsiteY7" fmla="*/ 0 h 727358"/>
                    <a:gd name="connsiteX8" fmla="*/ 355439 w 355439"/>
                    <a:gd name="connsiteY8" fmla="*/ 727358 h 727358"/>
                    <a:gd name="connsiteX9" fmla="*/ 54975 w 355439"/>
                    <a:gd name="connsiteY9" fmla="*/ 567015 h 727358"/>
                    <a:gd name="connsiteX0" fmla="*/ 94585 w 355439"/>
                    <a:gd name="connsiteY0" fmla="*/ 280794 h 727358"/>
                    <a:gd name="connsiteX1" fmla="*/ 21560 w 355439"/>
                    <a:gd name="connsiteY1" fmla="*/ 288183 h 727358"/>
                    <a:gd name="connsiteX2" fmla="*/ 0 w 355439"/>
                    <a:gd name="connsiteY2" fmla="*/ 294900 h 727358"/>
                    <a:gd name="connsiteX3" fmla="*/ 454 w 355439"/>
                    <a:gd name="connsiteY3" fmla="*/ 290385 h 727358"/>
                    <a:gd name="connsiteX4" fmla="*/ 355439 w 355439"/>
                    <a:gd name="connsiteY4" fmla="*/ 0 h 727358"/>
                    <a:gd name="connsiteX5" fmla="*/ 355439 w 355439"/>
                    <a:gd name="connsiteY5" fmla="*/ 727358 h 727358"/>
                    <a:gd name="connsiteX6" fmla="*/ 54975 w 355439"/>
                    <a:gd name="connsiteY6" fmla="*/ 567015 h 727358"/>
                    <a:gd name="connsiteX7" fmla="*/ 54178 w 355439"/>
                    <a:gd name="connsiteY7" fmla="*/ 565542 h 727358"/>
                    <a:gd name="connsiteX8" fmla="*/ 60615 w 355439"/>
                    <a:gd name="connsiteY8" fmla="*/ 461568 h 727358"/>
                    <a:gd name="connsiteX9" fmla="*/ 186025 w 355439"/>
                    <a:gd name="connsiteY9" fmla="*/ 372234 h 727358"/>
                    <a:gd name="connsiteX0" fmla="*/ 94585 w 355439"/>
                    <a:gd name="connsiteY0" fmla="*/ 280794 h 727358"/>
                    <a:gd name="connsiteX1" fmla="*/ 21560 w 355439"/>
                    <a:gd name="connsiteY1" fmla="*/ 288183 h 727358"/>
                    <a:gd name="connsiteX2" fmla="*/ 0 w 355439"/>
                    <a:gd name="connsiteY2" fmla="*/ 294900 h 727358"/>
                    <a:gd name="connsiteX3" fmla="*/ 454 w 355439"/>
                    <a:gd name="connsiteY3" fmla="*/ 290385 h 727358"/>
                    <a:gd name="connsiteX4" fmla="*/ 355439 w 355439"/>
                    <a:gd name="connsiteY4" fmla="*/ 0 h 727358"/>
                    <a:gd name="connsiteX5" fmla="*/ 355439 w 355439"/>
                    <a:gd name="connsiteY5" fmla="*/ 727358 h 727358"/>
                    <a:gd name="connsiteX6" fmla="*/ 54975 w 355439"/>
                    <a:gd name="connsiteY6" fmla="*/ 567015 h 727358"/>
                    <a:gd name="connsiteX7" fmla="*/ 54178 w 355439"/>
                    <a:gd name="connsiteY7" fmla="*/ 565542 h 727358"/>
                    <a:gd name="connsiteX8" fmla="*/ 60615 w 355439"/>
                    <a:gd name="connsiteY8" fmla="*/ 461568 h 727358"/>
                    <a:gd name="connsiteX0" fmla="*/ 94585 w 355439"/>
                    <a:gd name="connsiteY0" fmla="*/ 280794 h 727358"/>
                    <a:gd name="connsiteX1" fmla="*/ 21560 w 355439"/>
                    <a:gd name="connsiteY1" fmla="*/ 288183 h 727358"/>
                    <a:gd name="connsiteX2" fmla="*/ 0 w 355439"/>
                    <a:gd name="connsiteY2" fmla="*/ 294900 h 727358"/>
                    <a:gd name="connsiteX3" fmla="*/ 454 w 355439"/>
                    <a:gd name="connsiteY3" fmla="*/ 290385 h 727358"/>
                    <a:gd name="connsiteX4" fmla="*/ 355439 w 355439"/>
                    <a:gd name="connsiteY4" fmla="*/ 0 h 727358"/>
                    <a:gd name="connsiteX5" fmla="*/ 355439 w 355439"/>
                    <a:gd name="connsiteY5" fmla="*/ 727358 h 727358"/>
                    <a:gd name="connsiteX6" fmla="*/ 54975 w 355439"/>
                    <a:gd name="connsiteY6" fmla="*/ 567015 h 727358"/>
                    <a:gd name="connsiteX7" fmla="*/ 54178 w 355439"/>
                    <a:gd name="connsiteY7" fmla="*/ 565542 h 727358"/>
                    <a:gd name="connsiteX0" fmla="*/ 21560 w 355439"/>
                    <a:gd name="connsiteY0" fmla="*/ 288183 h 727358"/>
                    <a:gd name="connsiteX1" fmla="*/ 0 w 355439"/>
                    <a:gd name="connsiteY1" fmla="*/ 294900 h 727358"/>
                    <a:gd name="connsiteX2" fmla="*/ 454 w 355439"/>
                    <a:gd name="connsiteY2" fmla="*/ 290385 h 727358"/>
                    <a:gd name="connsiteX3" fmla="*/ 355439 w 355439"/>
                    <a:gd name="connsiteY3" fmla="*/ 0 h 727358"/>
                    <a:gd name="connsiteX4" fmla="*/ 355439 w 355439"/>
                    <a:gd name="connsiteY4" fmla="*/ 727358 h 727358"/>
                    <a:gd name="connsiteX5" fmla="*/ 54975 w 355439"/>
                    <a:gd name="connsiteY5" fmla="*/ 567015 h 727358"/>
                    <a:gd name="connsiteX6" fmla="*/ 54178 w 355439"/>
                    <a:gd name="connsiteY6" fmla="*/ 565542 h 727358"/>
                    <a:gd name="connsiteX0" fmla="*/ 0 w 355439"/>
                    <a:gd name="connsiteY0" fmla="*/ 294900 h 727358"/>
                    <a:gd name="connsiteX1" fmla="*/ 454 w 355439"/>
                    <a:gd name="connsiteY1" fmla="*/ 290385 h 727358"/>
                    <a:gd name="connsiteX2" fmla="*/ 355439 w 355439"/>
                    <a:gd name="connsiteY2" fmla="*/ 0 h 727358"/>
                    <a:gd name="connsiteX3" fmla="*/ 355439 w 355439"/>
                    <a:gd name="connsiteY3" fmla="*/ 727358 h 727358"/>
                    <a:gd name="connsiteX4" fmla="*/ 54975 w 355439"/>
                    <a:gd name="connsiteY4" fmla="*/ 567015 h 727358"/>
                    <a:gd name="connsiteX5" fmla="*/ 54178 w 355439"/>
                    <a:gd name="connsiteY5" fmla="*/ 565542 h 727358"/>
                    <a:gd name="connsiteX0" fmla="*/ 0 w 355439"/>
                    <a:gd name="connsiteY0" fmla="*/ 294900 h 727358"/>
                    <a:gd name="connsiteX1" fmla="*/ 454 w 355439"/>
                    <a:gd name="connsiteY1" fmla="*/ 290385 h 727358"/>
                    <a:gd name="connsiteX2" fmla="*/ 355439 w 355439"/>
                    <a:gd name="connsiteY2" fmla="*/ 0 h 727358"/>
                    <a:gd name="connsiteX3" fmla="*/ 355439 w 355439"/>
                    <a:gd name="connsiteY3" fmla="*/ 727358 h 727358"/>
                    <a:gd name="connsiteX4" fmla="*/ 54975 w 355439"/>
                    <a:gd name="connsiteY4" fmla="*/ 567015 h 727358"/>
                    <a:gd name="connsiteX5" fmla="*/ 54178 w 355439"/>
                    <a:gd name="connsiteY5" fmla="*/ 565542 h 727358"/>
                    <a:gd name="connsiteX0" fmla="*/ 0 w 354985"/>
                    <a:gd name="connsiteY0" fmla="*/ 290385 h 727358"/>
                    <a:gd name="connsiteX1" fmla="*/ 354985 w 354985"/>
                    <a:gd name="connsiteY1" fmla="*/ 0 h 727358"/>
                    <a:gd name="connsiteX2" fmla="*/ 354985 w 354985"/>
                    <a:gd name="connsiteY2" fmla="*/ 727358 h 727358"/>
                    <a:gd name="connsiteX3" fmla="*/ 54521 w 354985"/>
                    <a:gd name="connsiteY3" fmla="*/ 567015 h 727358"/>
                    <a:gd name="connsiteX4" fmla="*/ 53724 w 354985"/>
                    <a:gd name="connsiteY4" fmla="*/ 565542 h 727358"/>
                    <a:gd name="connsiteX0" fmla="*/ 0 w 354985"/>
                    <a:gd name="connsiteY0" fmla="*/ 290385 h 771459"/>
                    <a:gd name="connsiteX1" fmla="*/ 354985 w 354985"/>
                    <a:gd name="connsiteY1" fmla="*/ 0 h 771459"/>
                    <a:gd name="connsiteX2" fmla="*/ 354985 w 354985"/>
                    <a:gd name="connsiteY2" fmla="*/ 727358 h 771459"/>
                    <a:gd name="connsiteX3" fmla="*/ 158328 w 354985"/>
                    <a:gd name="connsiteY3" fmla="*/ 677242 h 771459"/>
                    <a:gd name="connsiteX4" fmla="*/ 54521 w 354985"/>
                    <a:gd name="connsiteY4" fmla="*/ 567015 h 771459"/>
                    <a:gd name="connsiteX5" fmla="*/ 53724 w 354985"/>
                    <a:gd name="connsiteY5" fmla="*/ 565542 h 771459"/>
                    <a:gd name="connsiteX0" fmla="*/ 0 w 354985"/>
                    <a:gd name="connsiteY0" fmla="*/ 290385 h 771459"/>
                    <a:gd name="connsiteX1" fmla="*/ 354985 w 354985"/>
                    <a:gd name="connsiteY1" fmla="*/ 0 h 771459"/>
                    <a:gd name="connsiteX2" fmla="*/ 354985 w 354985"/>
                    <a:gd name="connsiteY2" fmla="*/ 727358 h 771459"/>
                    <a:gd name="connsiteX3" fmla="*/ 158328 w 354985"/>
                    <a:gd name="connsiteY3" fmla="*/ 677242 h 771459"/>
                    <a:gd name="connsiteX4" fmla="*/ 54521 w 354985"/>
                    <a:gd name="connsiteY4" fmla="*/ 567015 h 771459"/>
                    <a:gd name="connsiteX0" fmla="*/ 0 w 354985"/>
                    <a:gd name="connsiteY0" fmla="*/ 290385 h 771459"/>
                    <a:gd name="connsiteX1" fmla="*/ 354985 w 354985"/>
                    <a:gd name="connsiteY1" fmla="*/ 0 h 771459"/>
                    <a:gd name="connsiteX2" fmla="*/ 354985 w 354985"/>
                    <a:gd name="connsiteY2" fmla="*/ 727358 h 771459"/>
                    <a:gd name="connsiteX3" fmla="*/ 158328 w 354985"/>
                    <a:gd name="connsiteY3" fmla="*/ 677242 h 771459"/>
                    <a:gd name="connsiteX0" fmla="*/ 0 w 354985"/>
                    <a:gd name="connsiteY0" fmla="*/ 290385 h 727358"/>
                    <a:gd name="connsiteX1" fmla="*/ 354985 w 354985"/>
                    <a:gd name="connsiteY1" fmla="*/ 0 h 727358"/>
                    <a:gd name="connsiteX2" fmla="*/ 354985 w 354985"/>
                    <a:gd name="connsiteY2" fmla="*/ 727358 h 727358"/>
                    <a:gd name="connsiteX3" fmla="*/ 158328 w 354985"/>
                    <a:gd name="connsiteY3" fmla="*/ 677242 h 727358"/>
                    <a:gd name="connsiteX0" fmla="*/ 0 w 354985"/>
                    <a:gd name="connsiteY0" fmla="*/ 290385 h 727358"/>
                    <a:gd name="connsiteX1" fmla="*/ 354985 w 354985"/>
                    <a:gd name="connsiteY1" fmla="*/ 0 h 727358"/>
                    <a:gd name="connsiteX2" fmla="*/ 354985 w 354985"/>
                    <a:gd name="connsiteY2" fmla="*/ 727358 h 727358"/>
                    <a:gd name="connsiteX3" fmla="*/ 158328 w 354985"/>
                    <a:gd name="connsiteY3" fmla="*/ 677242 h 727358"/>
                    <a:gd name="connsiteX0" fmla="*/ 0 w 354985"/>
                    <a:gd name="connsiteY0" fmla="*/ 290385 h 727358"/>
                    <a:gd name="connsiteX1" fmla="*/ 354985 w 354985"/>
                    <a:gd name="connsiteY1" fmla="*/ 0 h 727358"/>
                    <a:gd name="connsiteX2" fmla="*/ 354985 w 354985"/>
                    <a:gd name="connsiteY2" fmla="*/ 727358 h 727358"/>
                    <a:gd name="connsiteX3" fmla="*/ 165387 w 354985"/>
                    <a:gd name="connsiteY3" fmla="*/ 670417 h 727358"/>
                    <a:gd name="connsiteX0" fmla="*/ 0 w 354985"/>
                    <a:gd name="connsiteY0" fmla="*/ 290385 h 727358"/>
                    <a:gd name="connsiteX1" fmla="*/ 354985 w 354985"/>
                    <a:gd name="connsiteY1" fmla="*/ 0 h 727358"/>
                    <a:gd name="connsiteX2" fmla="*/ 354985 w 354985"/>
                    <a:gd name="connsiteY2" fmla="*/ 727358 h 727358"/>
                    <a:gd name="connsiteX3" fmla="*/ 183799 w 354985"/>
                    <a:gd name="connsiteY3" fmla="*/ 692782 h 727358"/>
                    <a:gd name="connsiteX0" fmla="*/ 0 w 354985"/>
                    <a:gd name="connsiteY0" fmla="*/ 290385 h 727358"/>
                    <a:gd name="connsiteX1" fmla="*/ 354985 w 354985"/>
                    <a:gd name="connsiteY1" fmla="*/ 0 h 727358"/>
                    <a:gd name="connsiteX2" fmla="*/ 354985 w 354985"/>
                    <a:gd name="connsiteY2" fmla="*/ 727358 h 727358"/>
                    <a:gd name="connsiteX3" fmla="*/ 183799 w 354985"/>
                    <a:gd name="connsiteY3" fmla="*/ 692782 h 727358"/>
                    <a:gd name="connsiteX0" fmla="*/ 0 w 354985"/>
                    <a:gd name="connsiteY0" fmla="*/ 290385 h 727982"/>
                    <a:gd name="connsiteX1" fmla="*/ 354985 w 354985"/>
                    <a:gd name="connsiteY1" fmla="*/ 0 h 727982"/>
                    <a:gd name="connsiteX2" fmla="*/ 354985 w 354985"/>
                    <a:gd name="connsiteY2" fmla="*/ 727358 h 727982"/>
                    <a:gd name="connsiteX3" fmla="*/ 183799 w 354985"/>
                    <a:gd name="connsiteY3" fmla="*/ 692782 h 727982"/>
                    <a:gd name="connsiteX0" fmla="*/ 0 w 354985"/>
                    <a:gd name="connsiteY0" fmla="*/ 290385 h 727358"/>
                    <a:gd name="connsiteX1" fmla="*/ 354985 w 354985"/>
                    <a:gd name="connsiteY1" fmla="*/ 0 h 727358"/>
                    <a:gd name="connsiteX2" fmla="*/ 354985 w 354985"/>
                    <a:gd name="connsiteY2" fmla="*/ 727358 h 727358"/>
                    <a:gd name="connsiteX3" fmla="*/ 183799 w 354985"/>
                    <a:gd name="connsiteY3" fmla="*/ 692782 h 727358"/>
                    <a:gd name="connsiteX0" fmla="*/ 0 w 354985"/>
                    <a:gd name="connsiteY0" fmla="*/ 290385 h 728691"/>
                    <a:gd name="connsiteX1" fmla="*/ 354985 w 354985"/>
                    <a:gd name="connsiteY1" fmla="*/ 0 h 728691"/>
                    <a:gd name="connsiteX2" fmla="*/ 354985 w 354985"/>
                    <a:gd name="connsiteY2" fmla="*/ 727358 h 728691"/>
                    <a:gd name="connsiteX3" fmla="*/ 183799 w 354985"/>
                    <a:gd name="connsiteY3" fmla="*/ 692782 h 728691"/>
                    <a:gd name="connsiteX0" fmla="*/ 0 w 354985"/>
                    <a:gd name="connsiteY0" fmla="*/ 290385 h 728127"/>
                    <a:gd name="connsiteX1" fmla="*/ 354985 w 354985"/>
                    <a:gd name="connsiteY1" fmla="*/ 0 h 728127"/>
                    <a:gd name="connsiteX2" fmla="*/ 354985 w 354985"/>
                    <a:gd name="connsiteY2" fmla="*/ 727358 h 728127"/>
                    <a:gd name="connsiteX3" fmla="*/ 183799 w 354985"/>
                    <a:gd name="connsiteY3" fmla="*/ 692782 h 728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54985" h="728127">
                      <a:moveTo>
                        <a:pt x="0" y="290385"/>
                      </a:moveTo>
                      <a:cubicBezTo>
                        <a:pt x="33787" y="124663"/>
                        <a:pt x="179881" y="0"/>
                        <a:pt x="354985" y="0"/>
                      </a:cubicBezTo>
                      <a:cubicBezTo>
                        <a:pt x="294594" y="238664"/>
                        <a:pt x="294593" y="488694"/>
                        <a:pt x="354985" y="727358"/>
                      </a:cubicBezTo>
                      <a:cubicBezTo>
                        <a:pt x="323206" y="732418"/>
                        <a:pt x="223799" y="711576"/>
                        <a:pt x="183799" y="692782"/>
                      </a:cubicBezTo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668" name="グループ化 667">
              <a:extLst>
                <a:ext uri="{FF2B5EF4-FFF2-40B4-BE49-F238E27FC236}">
                  <a16:creationId xmlns:a16="http://schemas.microsoft.com/office/drawing/2014/main" id="{226B7D2E-51F8-4ABA-A0F5-BF9DBD6E05E0}"/>
                </a:ext>
              </a:extLst>
            </p:cNvPr>
            <p:cNvGrpSpPr/>
            <p:nvPr/>
          </p:nvGrpSpPr>
          <p:grpSpPr>
            <a:xfrm>
              <a:off x="4847383" y="2323381"/>
              <a:ext cx="517256" cy="325063"/>
              <a:chOff x="1821834" y="2152930"/>
              <a:chExt cx="674136" cy="423655"/>
            </a:xfrm>
            <a:solidFill>
              <a:srgbClr val="00B0F0">
                <a:alpha val="50000"/>
              </a:srgbClr>
            </a:solidFill>
          </p:grpSpPr>
          <p:sp>
            <p:nvSpPr>
              <p:cNvPr id="669" name="楕円 8">
                <a:extLst>
                  <a:ext uri="{FF2B5EF4-FFF2-40B4-BE49-F238E27FC236}">
                    <a16:creationId xmlns:a16="http://schemas.microsoft.com/office/drawing/2014/main" id="{0414BB5A-3715-4B53-90D5-9E2ED1AE00AC}"/>
                  </a:ext>
                </a:extLst>
              </p:cNvPr>
              <p:cNvSpPr/>
              <p:nvPr/>
            </p:nvSpPr>
            <p:spPr>
              <a:xfrm rot="5400000">
                <a:off x="2250297" y="2141249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0" name="楕円 8">
                <a:extLst>
                  <a:ext uri="{FF2B5EF4-FFF2-40B4-BE49-F238E27FC236}">
                    <a16:creationId xmlns:a16="http://schemas.microsoft.com/office/drawing/2014/main" id="{646F67BD-F4E2-4E58-A71A-21BBA36A76BC}"/>
                  </a:ext>
                </a:extLst>
              </p:cNvPr>
              <p:cNvSpPr/>
              <p:nvPr/>
            </p:nvSpPr>
            <p:spPr>
              <a:xfrm rot="4500000">
                <a:off x="2150069" y="2258808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1" name="楕円 8">
                <a:extLst>
                  <a:ext uri="{FF2B5EF4-FFF2-40B4-BE49-F238E27FC236}">
                    <a16:creationId xmlns:a16="http://schemas.microsoft.com/office/drawing/2014/main" id="{B7AB3080-92B0-4D25-AB4A-137CC5B6FE2D}"/>
                  </a:ext>
                </a:extLst>
              </p:cNvPr>
              <p:cNvSpPr/>
              <p:nvPr/>
            </p:nvSpPr>
            <p:spPr>
              <a:xfrm rot="2700000">
                <a:off x="2303257" y="2346404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2" name="楕円 8">
                <a:extLst>
                  <a:ext uri="{FF2B5EF4-FFF2-40B4-BE49-F238E27FC236}">
                    <a16:creationId xmlns:a16="http://schemas.microsoft.com/office/drawing/2014/main" id="{DB4C5429-4E9A-4F9F-BC18-B1035A45D8A3}"/>
                  </a:ext>
                </a:extLst>
              </p:cNvPr>
              <p:cNvSpPr/>
              <p:nvPr/>
            </p:nvSpPr>
            <p:spPr>
              <a:xfrm rot="5400000">
                <a:off x="2414874" y="2203151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3" name="楕円 8">
                <a:extLst>
                  <a:ext uri="{FF2B5EF4-FFF2-40B4-BE49-F238E27FC236}">
                    <a16:creationId xmlns:a16="http://schemas.microsoft.com/office/drawing/2014/main" id="{B0C202FF-0E24-415F-BE81-5746E265B6B8}"/>
                  </a:ext>
                </a:extLst>
              </p:cNvPr>
              <p:cNvSpPr/>
              <p:nvPr/>
            </p:nvSpPr>
            <p:spPr>
              <a:xfrm rot="4500000">
                <a:off x="1996804" y="2178253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4" name="楕円 8">
                <a:extLst>
                  <a:ext uri="{FF2B5EF4-FFF2-40B4-BE49-F238E27FC236}">
                    <a16:creationId xmlns:a16="http://schemas.microsoft.com/office/drawing/2014/main" id="{F3BBD476-228A-4638-BDCB-24CDFDEC1188}"/>
                  </a:ext>
                </a:extLst>
              </p:cNvPr>
              <p:cNvSpPr/>
              <p:nvPr/>
            </p:nvSpPr>
            <p:spPr>
              <a:xfrm rot="2700000">
                <a:off x="2087935" y="2442178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5" name="楕円 8">
                <a:extLst>
                  <a:ext uri="{FF2B5EF4-FFF2-40B4-BE49-F238E27FC236}">
                    <a16:creationId xmlns:a16="http://schemas.microsoft.com/office/drawing/2014/main" id="{611AE36D-03D2-46E2-BEBB-FC0E528F1E18}"/>
                  </a:ext>
                </a:extLst>
              </p:cNvPr>
              <p:cNvSpPr/>
              <p:nvPr/>
            </p:nvSpPr>
            <p:spPr>
              <a:xfrm rot="900000">
                <a:off x="2450250" y="2405087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6" name="楕円 8">
                <a:extLst>
                  <a:ext uri="{FF2B5EF4-FFF2-40B4-BE49-F238E27FC236}">
                    <a16:creationId xmlns:a16="http://schemas.microsoft.com/office/drawing/2014/main" id="{014899CF-3054-4D42-9FAD-A4AD018C6D0A}"/>
                  </a:ext>
                </a:extLst>
              </p:cNvPr>
              <p:cNvSpPr/>
              <p:nvPr/>
            </p:nvSpPr>
            <p:spPr>
              <a:xfrm rot="2700000">
                <a:off x="1881871" y="2431885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7" name="楕円 8">
                <a:extLst>
                  <a:ext uri="{FF2B5EF4-FFF2-40B4-BE49-F238E27FC236}">
                    <a16:creationId xmlns:a16="http://schemas.microsoft.com/office/drawing/2014/main" id="{5C2D2A4A-F7E9-4EA6-8874-D974FDA953ED}"/>
                  </a:ext>
                </a:extLst>
              </p:cNvPr>
              <p:cNvSpPr/>
              <p:nvPr/>
            </p:nvSpPr>
            <p:spPr>
              <a:xfrm rot="900000">
                <a:off x="2282663" y="2507504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8" name="楕円 8">
                <a:extLst>
                  <a:ext uri="{FF2B5EF4-FFF2-40B4-BE49-F238E27FC236}">
                    <a16:creationId xmlns:a16="http://schemas.microsoft.com/office/drawing/2014/main" id="{2F1883FF-F79A-443A-869B-1940DC765CDE}"/>
                  </a:ext>
                </a:extLst>
              </p:cNvPr>
              <p:cNvSpPr/>
              <p:nvPr/>
            </p:nvSpPr>
            <p:spPr>
              <a:xfrm rot="4500000">
                <a:off x="1833515" y="2271223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79" name="グループ化 678">
              <a:extLst>
                <a:ext uri="{FF2B5EF4-FFF2-40B4-BE49-F238E27FC236}">
                  <a16:creationId xmlns:a16="http://schemas.microsoft.com/office/drawing/2014/main" id="{9461C014-FB17-4F4C-ABEF-38B6209984C7}"/>
                </a:ext>
              </a:extLst>
            </p:cNvPr>
            <p:cNvGrpSpPr/>
            <p:nvPr/>
          </p:nvGrpSpPr>
          <p:grpSpPr>
            <a:xfrm flipH="1">
              <a:off x="4618617" y="2301250"/>
              <a:ext cx="517256" cy="325063"/>
              <a:chOff x="1821834" y="2152930"/>
              <a:chExt cx="674136" cy="423655"/>
            </a:xfrm>
            <a:solidFill>
              <a:srgbClr val="00B0F0">
                <a:alpha val="50000"/>
              </a:srgbClr>
            </a:solidFill>
          </p:grpSpPr>
          <p:sp>
            <p:nvSpPr>
              <p:cNvPr id="680" name="楕円 8">
                <a:extLst>
                  <a:ext uri="{FF2B5EF4-FFF2-40B4-BE49-F238E27FC236}">
                    <a16:creationId xmlns:a16="http://schemas.microsoft.com/office/drawing/2014/main" id="{9DCB8932-A609-4895-8D9A-6EDB0730EFBF}"/>
                  </a:ext>
                </a:extLst>
              </p:cNvPr>
              <p:cNvSpPr/>
              <p:nvPr/>
            </p:nvSpPr>
            <p:spPr>
              <a:xfrm rot="5400000">
                <a:off x="2250297" y="2141249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1" name="楕円 8">
                <a:extLst>
                  <a:ext uri="{FF2B5EF4-FFF2-40B4-BE49-F238E27FC236}">
                    <a16:creationId xmlns:a16="http://schemas.microsoft.com/office/drawing/2014/main" id="{F1C1AF6C-BFA7-4F62-BE38-205EDE008BF0}"/>
                  </a:ext>
                </a:extLst>
              </p:cNvPr>
              <p:cNvSpPr/>
              <p:nvPr/>
            </p:nvSpPr>
            <p:spPr>
              <a:xfrm rot="4500000">
                <a:off x="2150069" y="2258808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2" name="楕円 8">
                <a:extLst>
                  <a:ext uri="{FF2B5EF4-FFF2-40B4-BE49-F238E27FC236}">
                    <a16:creationId xmlns:a16="http://schemas.microsoft.com/office/drawing/2014/main" id="{F2D558CD-6513-4E7C-B0F2-DDAE8B31ABC8}"/>
                  </a:ext>
                </a:extLst>
              </p:cNvPr>
              <p:cNvSpPr/>
              <p:nvPr/>
            </p:nvSpPr>
            <p:spPr>
              <a:xfrm rot="2700000">
                <a:off x="2303257" y="2346404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3" name="楕円 8">
                <a:extLst>
                  <a:ext uri="{FF2B5EF4-FFF2-40B4-BE49-F238E27FC236}">
                    <a16:creationId xmlns:a16="http://schemas.microsoft.com/office/drawing/2014/main" id="{311D2527-393E-42D9-90DF-B8302987003D}"/>
                  </a:ext>
                </a:extLst>
              </p:cNvPr>
              <p:cNvSpPr/>
              <p:nvPr/>
            </p:nvSpPr>
            <p:spPr>
              <a:xfrm rot="5400000">
                <a:off x="2414874" y="2203151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4" name="楕円 8">
                <a:extLst>
                  <a:ext uri="{FF2B5EF4-FFF2-40B4-BE49-F238E27FC236}">
                    <a16:creationId xmlns:a16="http://schemas.microsoft.com/office/drawing/2014/main" id="{32CF2314-42A8-4E31-82C2-9CC4B3DD7844}"/>
                  </a:ext>
                </a:extLst>
              </p:cNvPr>
              <p:cNvSpPr/>
              <p:nvPr/>
            </p:nvSpPr>
            <p:spPr>
              <a:xfrm rot="4500000">
                <a:off x="1996804" y="2178253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5" name="楕円 8">
                <a:extLst>
                  <a:ext uri="{FF2B5EF4-FFF2-40B4-BE49-F238E27FC236}">
                    <a16:creationId xmlns:a16="http://schemas.microsoft.com/office/drawing/2014/main" id="{5EB47267-5E14-4049-9FB7-D15AB2B3B361}"/>
                  </a:ext>
                </a:extLst>
              </p:cNvPr>
              <p:cNvSpPr/>
              <p:nvPr/>
            </p:nvSpPr>
            <p:spPr>
              <a:xfrm rot="2700000">
                <a:off x="2087935" y="2442178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6" name="楕円 8">
                <a:extLst>
                  <a:ext uri="{FF2B5EF4-FFF2-40B4-BE49-F238E27FC236}">
                    <a16:creationId xmlns:a16="http://schemas.microsoft.com/office/drawing/2014/main" id="{F83DB39C-2650-42A6-AB8F-581FA58B03CE}"/>
                  </a:ext>
                </a:extLst>
              </p:cNvPr>
              <p:cNvSpPr/>
              <p:nvPr/>
            </p:nvSpPr>
            <p:spPr>
              <a:xfrm rot="900000">
                <a:off x="2450250" y="2405087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7" name="楕円 8">
                <a:extLst>
                  <a:ext uri="{FF2B5EF4-FFF2-40B4-BE49-F238E27FC236}">
                    <a16:creationId xmlns:a16="http://schemas.microsoft.com/office/drawing/2014/main" id="{111DBC7A-597B-4F07-80D3-C95CF86950AD}"/>
                  </a:ext>
                </a:extLst>
              </p:cNvPr>
              <p:cNvSpPr/>
              <p:nvPr/>
            </p:nvSpPr>
            <p:spPr>
              <a:xfrm rot="2700000">
                <a:off x="1881871" y="2431885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8" name="楕円 8">
                <a:extLst>
                  <a:ext uri="{FF2B5EF4-FFF2-40B4-BE49-F238E27FC236}">
                    <a16:creationId xmlns:a16="http://schemas.microsoft.com/office/drawing/2014/main" id="{C4F1DA8E-4F07-45CF-B1D4-7A30E64FE4CB}"/>
                  </a:ext>
                </a:extLst>
              </p:cNvPr>
              <p:cNvSpPr/>
              <p:nvPr/>
            </p:nvSpPr>
            <p:spPr>
              <a:xfrm rot="900000">
                <a:off x="2282663" y="2507504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9" name="楕円 8">
                <a:extLst>
                  <a:ext uri="{FF2B5EF4-FFF2-40B4-BE49-F238E27FC236}">
                    <a16:creationId xmlns:a16="http://schemas.microsoft.com/office/drawing/2014/main" id="{EAD745B5-8E20-4D13-9382-F95C98EBF090}"/>
                  </a:ext>
                </a:extLst>
              </p:cNvPr>
              <p:cNvSpPr/>
              <p:nvPr/>
            </p:nvSpPr>
            <p:spPr>
              <a:xfrm rot="4500000">
                <a:off x="1833515" y="2271223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56" name="グループ化 755">
            <a:extLst>
              <a:ext uri="{FF2B5EF4-FFF2-40B4-BE49-F238E27FC236}">
                <a16:creationId xmlns:a16="http://schemas.microsoft.com/office/drawing/2014/main" id="{2DBC4967-69F4-474F-B6D1-E16C0B63464F}"/>
              </a:ext>
            </a:extLst>
          </p:cNvPr>
          <p:cNvGrpSpPr/>
          <p:nvPr/>
        </p:nvGrpSpPr>
        <p:grpSpPr>
          <a:xfrm>
            <a:off x="646079" y="1393328"/>
            <a:ext cx="2709442" cy="2156198"/>
            <a:chOff x="646079" y="1393328"/>
            <a:chExt cx="2709442" cy="2156198"/>
          </a:xfrm>
        </p:grpSpPr>
        <p:grpSp>
          <p:nvGrpSpPr>
            <p:cNvPr id="618" name="グループ化 617">
              <a:extLst>
                <a:ext uri="{FF2B5EF4-FFF2-40B4-BE49-F238E27FC236}">
                  <a16:creationId xmlns:a16="http://schemas.microsoft.com/office/drawing/2014/main" id="{0C271F63-8762-4E50-9E8B-5CB71A709BDF}"/>
                </a:ext>
              </a:extLst>
            </p:cNvPr>
            <p:cNvGrpSpPr/>
            <p:nvPr/>
          </p:nvGrpSpPr>
          <p:grpSpPr>
            <a:xfrm>
              <a:off x="646079" y="1393328"/>
              <a:ext cx="2709442" cy="2156198"/>
              <a:chOff x="372253" y="906076"/>
              <a:chExt cx="3321715" cy="2643450"/>
            </a:xfrm>
          </p:grpSpPr>
          <p:grpSp>
            <p:nvGrpSpPr>
              <p:cNvPr id="305" name="グループ化 304">
                <a:extLst>
                  <a:ext uri="{FF2B5EF4-FFF2-40B4-BE49-F238E27FC236}">
                    <a16:creationId xmlns:a16="http://schemas.microsoft.com/office/drawing/2014/main" id="{815298BF-DF17-4EFA-AAD1-A064CC8FC8F1}"/>
                  </a:ext>
                </a:extLst>
              </p:cNvPr>
              <p:cNvGrpSpPr/>
              <p:nvPr/>
            </p:nvGrpSpPr>
            <p:grpSpPr>
              <a:xfrm>
                <a:off x="1839082" y="906076"/>
                <a:ext cx="1854886" cy="2643450"/>
                <a:chOff x="659146" y="906076"/>
                <a:chExt cx="1854886" cy="2643450"/>
              </a:xfrm>
            </p:grpSpPr>
            <p:grpSp>
              <p:nvGrpSpPr>
                <p:cNvPr id="306" name="グループ化 305">
                  <a:extLst>
                    <a:ext uri="{FF2B5EF4-FFF2-40B4-BE49-F238E27FC236}">
                      <a16:creationId xmlns:a16="http://schemas.microsoft.com/office/drawing/2014/main" id="{59EF6FBE-893D-47C0-9380-78AA458F5624}"/>
                    </a:ext>
                  </a:extLst>
                </p:cNvPr>
                <p:cNvGrpSpPr/>
                <p:nvPr/>
              </p:nvGrpSpPr>
              <p:grpSpPr>
                <a:xfrm>
                  <a:off x="659146" y="2489431"/>
                  <a:ext cx="1293881" cy="901228"/>
                  <a:chOff x="444652" y="3858749"/>
                  <a:chExt cx="1441449" cy="1004014"/>
                </a:xfrm>
              </p:grpSpPr>
              <p:sp>
                <p:nvSpPr>
                  <p:cNvPr id="328" name="フリーフォーム: 図形 327">
                    <a:extLst>
                      <a:ext uri="{FF2B5EF4-FFF2-40B4-BE49-F238E27FC236}">
                        <a16:creationId xmlns:a16="http://schemas.microsoft.com/office/drawing/2014/main" id="{3396DC6F-3225-445F-AF9C-0BDDDD399DC2}"/>
                      </a:ext>
                    </a:extLst>
                  </p:cNvPr>
                  <p:cNvSpPr/>
                  <p:nvPr/>
                </p:nvSpPr>
                <p:spPr>
                  <a:xfrm>
                    <a:off x="710958" y="3896569"/>
                    <a:ext cx="1175143" cy="966194"/>
                  </a:xfrm>
                  <a:custGeom>
                    <a:avLst/>
                    <a:gdLst>
                      <a:gd name="connsiteX0" fmla="*/ 53074 w 1175143"/>
                      <a:gd name="connsiteY0" fmla="*/ 458 h 966194"/>
                      <a:gd name="connsiteX1" fmla="*/ 112996 w 1175143"/>
                      <a:gd name="connsiteY1" fmla="*/ 30284 h 966194"/>
                      <a:gd name="connsiteX2" fmla="*/ 205424 w 1175143"/>
                      <a:gd name="connsiteY2" fmla="*/ 190374 h 966194"/>
                      <a:gd name="connsiteX3" fmla="*/ 340620 w 1175143"/>
                      <a:gd name="connsiteY3" fmla="*/ 226600 h 966194"/>
                      <a:gd name="connsiteX4" fmla="*/ 461577 w 1175143"/>
                      <a:gd name="connsiteY4" fmla="*/ 363500 h 966194"/>
                      <a:gd name="connsiteX5" fmla="*/ 461470 w 1175143"/>
                      <a:gd name="connsiteY5" fmla="*/ 365212 h 966194"/>
                      <a:gd name="connsiteX6" fmla="*/ 1102333 w 1175143"/>
                      <a:gd name="connsiteY6" fmla="*/ 694530 h 966194"/>
                      <a:gd name="connsiteX7" fmla="*/ 1155617 w 1175143"/>
                      <a:gd name="connsiteY7" fmla="*/ 893384 h 966194"/>
                      <a:gd name="connsiteX8" fmla="*/ 956763 w 1175143"/>
                      <a:gd name="connsiteY8" fmla="*/ 946667 h 966194"/>
                      <a:gd name="connsiteX9" fmla="*/ 334052 w 1175143"/>
                      <a:gd name="connsiteY9" fmla="*/ 545312 h 966194"/>
                      <a:gd name="connsiteX10" fmla="*/ 320572 w 1175143"/>
                      <a:gd name="connsiteY10" fmla="*/ 549951 h 966194"/>
                      <a:gd name="connsiteX11" fmla="*/ 255077 w 1175143"/>
                      <a:gd name="connsiteY11" fmla="*/ 545846 h 966194"/>
                      <a:gd name="connsiteX12" fmla="*/ 70236 w 1175143"/>
                      <a:gd name="connsiteY12" fmla="*/ 496318 h 966194"/>
                      <a:gd name="connsiteX13" fmla="*/ 16080 w 1175143"/>
                      <a:gd name="connsiteY13" fmla="*/ 402516 h 966194"/>
                      <a:gd name="connsiteX14" fmla="*/ 61977 w 1175143"/>
                      <a:gd name="connsiteY14" fmla="*/ 231228 h 966194"/>
                      <a:gd name="connsiteX15" fmla="*/ 74556 w 1175143"/>
                      <a:gd name="connsiteY15" fmla="*/ 205902 h 966194"/>
                      <a:gd name="connsiteX16" fmla="*/ 8122 w 1175143"/>
                      <a:gd name="connsiteY16" fmla="*/ 90834 h 966194"/>
                      <a:gd name="connsiteX17" fmla="*/ 30284 w 1175143"/>
                      <a:gd name="connsiteY17" fmla="*/ 8121 h 966194"/>
                      <a:gd name="connsiteX18" fmla="*/ 53074 w 1175143"/>
                      <a:gd name="connsiteY18" fmla="*/ 458 h 9661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175143" h="966194">
                        <a:moveTo>
                          <a:pt x="53074" y="458"/>
                        </a:moveTo>
                        <a:cubicBezTo>
                          <a:pt x="76490" y="-2448"/>
                          <a:pt x="100456" y="8564"/>
                          <a:pt x="112996" y="30284"/>
                        </a:cubicBezTo>
                        <a:lnTo>
                          <a:pt x="205424" y="190374"/>
                        </a:lnTo>
                        <a:lnTo>
                          <a:pt x="340620" y="226600"/>
                        </a:lnTo>
                        <a:cubicBezTo>
                          <a:pt x="406738" y="244316"/>
                          <a:pt x="452697" y="299716"/>
                          <a:pt x="461577" y="363500"/>
                        </a:cubicBezTo>
                        <a:lnTo>
                          <a:pt x="461470" y="365212"/>
                        </a:lnTo>
                        <a:lnTo>
                          <a:pt x="1102333" y="694530"/>
                        </a:lnTo>
                        <a:cubicBezTo>
                          <a:pt x="1171960" y="734729"/>
                          <a:pt x="1195815" y="823758"/>
                          <a:pt x="1155617" y="893384"/>
                        </a:cubicBezTo>
                        <a:cubicBezTo>
                          <a:pt x="1115418" y="963010"/>
                          <a:pt x="1026389" y="986865"/>
                          <a:pt x="956763" y="946667"/>
                        </a:cubicBezTo>
                        <a:lnTo>
                          <a:pt x="334052" y="545312"/>
                        </a:lnTo>
                        <a:lnTo>
                          <a:pt x="320572" y="549951"/>
                        </a:lnTo>
                        <a:cubicBezTo>
                          <a:pt x="299310" y="552911"/>
                          <a:pt x="277117" y="551751"/>
                          <a:pt x="255077" y="545846"/>
                        </a:cubicBezTo>
                        <a:lnTo>
                          <a:pt x="70236" y="496318"/>
                        </a:lnTo>
                        <a:cubicBezTo>
                          <a:pt x="29379" y="485370"/>
                          <a:pt x="5132" y="443374"/>
                          <a:pt x="16080" y="402516"/>
                        </a:cubicBezTo>
                        <a:lnTo>
                          <a:pt x="61977" y="231228"/>
                        </a:lnTo>
                        <a:lnTo>
                          <a:pt x="74556" y="205902"/>
                        </a:lnTo>
                        <a:lnTo>
                          <a:pt x="8122" y="90834"/>
                        </a:lnTo>
                        <a:cubicBezTo>
                          <a:pt x="-8599" y="61873"/>
                          <a:pt x="1324" y="24842"/>
                          <a:pt x="30284" y="8121"/>
                        </a:cubicBezTo>
                        <a:cubicBezTo>
                          <a:pt x="37524" y="3941"/>
                          <a:pt x="45268" y="1426"/>
                          <a:pt x="53074" y="458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329" name="グループ化 328">
                    <a:extLst>
                      <a:ext uri="{FF2B5EF4-FFF2-40B4-BE49-F238E27FC236}">
                        <a16:creationId xmlns:a16="http://schemas.microsoft.com/office/drawing/2014/main" id="{50AD42ED-B47C-44FB-B104-1975A3DE54AF}"/>
                      </a:ext>
                    </a:extLst>
                  </p:cNvPr>
                  <p:cNvGrpSpPr/>
                  <p:nvPr/>
                </p:nvGrpSpPr>
                <p:grpSpPr>
                  <a:xfrm>
                    <a:off x="444652" y="3858749"/>
                    <a:ext cx="549812" cy="483777"/>
                    <a:chOff x="458025" y="3477713"/>
                    <a:chExt cx="1521156" cy="1338455"/>
                  </a:xfrm>
                </p:grpSpPr>
                <p:grpSp>
                  <p:nvGrpSpPr>
                    <p:cNvPr id="330" name="グループ化 329">
                      <a:extLst>
                        <a:ext uri="{FF2B5EF4-FFF2-40B4-BE49-F238E27FC236}">
                          <a16:creationId xmlns:a16="http://schemas.microsoft.com/office/drawing/2014/main" id="{A654C92B-C394-4D7A-92A3-8C0A7102C88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826495" y="3477713"/>
                      <a:ext cx="1152686" cy="1166748"/>
                      <a:chOff x="798968" y="2934075"/>
                      <a:chExt cx="975141" cy="987038"/>
                    </a:xfrm>
                  </p:grpSpPr>
                  <p:sp>
                    <p:nvSpPr>
                      <p:cNvPr id="341" name="フリーフォーム: 図形 340">
                        <a:extLst>
                          <a:ext uri="{FF2B5EF4-FFF2-40B4-BE49-F238E27FC236}">
                            <a16:creationId xmlns:a16="http://schemas.microsoft.com/office/drawing/2014/main" id="{DE14650D-49FE-42E3-87C4-9C2318BC751F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798968" y="2934075"/>
                        <a:ext cx="385384" cy="829654"/>
                      </a:xfrm>
                      <a:custGeom>
                        <a:avLst/>
                        <a:gdLst>
                          <a:gd name="connsiteX0" fmla="*/ 148419 w 415210"/>
                          <a:gd name="connsiteY0" fmla="*/ 8395 h 899070"/>
                          <a:gd name="connsiteX1" fmla="*/ 213668 w 415210"/>
                          <a:gd name="connsiteY1" fmla="*/ 106834 h 899070"/>
                          <a:gd name="connsiteX2" fmla="*/ 213668 w 415210"/>
                          <a:gd name="connsiteY2" fmla="*/ 439191 h 899070"/>
                          <a:gd name="connsiteX3" fmla="*/ 415210 w 415210"/>
                          <a:gd name="connsiteY3" fmla="*/ 788271 h 899070"/>
                          <a:gd name="connsiteX4" fmla="*/ 223302 w 415210"/>
                          <a:gd name="connsiteY4" fmla="*/ 899070 h 899070"/>
                          <a:gd name="connsiteX5" fmla="*/ 19208 w 415210"/>
                          <a:gd name="connsiteY5" fmla="*/ 545569 h 899070"/>
                          <a:gd name="connsiteX6" fmla="*/ 13837 w 415210"/>
                          <a:gd name="connsiteY6" fmla="*/ 529597 h 899070"/>
                          <a:gd name="connsiteX7" fmla="*/ 8396 w 415210"/>
                          <a:gd name="connsiteY7" fmla="*/ 521526 h 899070"/>
                          <a:gd name="connsiteX8" fmla="*/ 0 w 415210"/>
                          <a:gd name="connsiteY8" fmla="*/ 479941 h 899070"/>
                          <a:gd name="connsiteX9" fmla="*/ 0 w 415210"/>
                          <a:gd name="connsiteY9" fmla="*/ 106834 h 899070"/>
                          <a:gd name="connsiteX10" fmla="*/ 106834 w 415210"/>
                          <a:gd name="connsiteY10" fmla="*/ 0 h 899070"/>
                          <a:gd name="connsiteX11" fmla="*/ 148419 w 415210"/>
                          <a:gd name="connsiteY11" fmla="*/ 8395 h 899070"/>
                          <a:gd name="connsiteX0" fmla="*/ 415210 w 506650"/>
                          <a:gd name="connsiteY0" fmla="*/ 788271 h 899070"/>
                          <a:gd name="connsiteX1" fmla="*/ 223302 w 506650"/>
                          <a:gd name="connsiteY1" fmla="*/ 899070 h 899070"/>
                          <a:gd name="connsiteX2" fmla="*/ 19208 w 506650"/>
                          <a:gd name="connsiteY2" fmla="*/ 545569 h 899070"/>
                          <a:gd name="connsiteX3" fmla="*/ 13837 w 506650"/>
                          <a:gd name="connsiteY3" fmla="*/ 529597 h 899070"/>
                          <a:gd name="connsiteX4" fmla="*/ 8396 w 506650"/>
                          <a:gd name="connsiteY4" fmla="*/ 521526 h 899070"/>
                          <a:gd name="connsiteX5" fmla="*/ 0 w 506650"/>
                          <a:gd name="connsiteY5" fmla="*/ 479941 h 899070"/>
                          <a:gd name="connsiteX6" fmla="*/ 0 w 506650"/>
                          <a:gd name="connsiteY6" fmla="*/ 106834 h 899070"/>
                          <a:gd name="connsiteX7" fmla="*/ 106834 w 506650"/>
                          <a:gd name="connsiteY7" fmla="*/ 0 h 899070"/>
                          <a:gd name="connsiteX8" fmla="*/ 148419 w 506650"/>
                          <a:gd name="connsiteY8" fmla="*/ 8395 h 899070"/>
                          <a:gd name="connsiteX9" fmla="*/ 213668 w 506650"/>
                          <a:gd name="connsiteY9" fmla="*/ 106834 h 899070"/>
                          <a:gd name="connsiteX10" fmla="*/ 213668 w 506650"/>
                          <a:gd name="connsiteY10" fmla="*/ 439191 h 899070"/>
                          <a:gd name="connsiteX11" fmla="*/ 506650 w 506650"/>
                          <a:gd name="connsiteY11" fmla="*/ 879711 h 899070"/>
                          <a:gd name="connsiteX0" fmla="*/ 223302 w 506650"/>
                          <a:gd name="connsiteY0" fmla="*/ 899070 h 899070"/>
                          <a:gd name="connsiteX1" fmla="*/ 19208 w 506650"/>
                          <a:gd name="connsiteY1" fmla="*/ 545569 h 899070"/>
                          <a:gd name="connsiteX2" fmla="*/ 13837 w 506650"/>
                          <a:gd name="connsiteY2" fmla="*/ 529597 h 899070"/>
                          <a:gd name="connsiteX3" fmla="*/ 8396 w 506650"/>
                          <a:gd name="connsiteY3" fmla="*/ 521526 h 899070"/>
                          <a:gd name="connsiteX4" fmla="*/ 0 w 506650"/>
                          <a:gd name="connsiteY4" fmla="*/ 479941 h 899070"/>
                          <a:gd name="connsiteX5" fmla="*/ 0 w 506650"/>
                          <a:gd name="connsiteY5" fmla="*/ 106834 h 899070"/>
                          <a:gd name="connsiteX6" fmla="*/ 106834 w 506650"/>
                          <a:gd name="connsiteY6" fmla="*/ 0 h 899070"/>
                          <a:gd name="connsiteX7" fmla="*/ 148419 w 506650"/>
                          <a:gd name="connsiteY7" fmla="*/ 8395 h 899070"/>
                          <a:gd name="connsiteX8" fmla="*/ 213668 w 506650"/>
                          <a:gd name="connsiteY8" fmla="*/ 106834 h 899070"/>
                          <a:gd name="connsiteX9" fmla="*/ 213668 w 506650"/>
                          <a:gd name="connsiteY9" fmla="*/ 439191 h 899070"/>
                          <a:gd name="connsiteX10" fmla="*/ 506650 w 506650"/>
                          <a:gd name="connsiteY10" fmla="*/ 879711 h 899070"/>
                          <a:gd name="connsiteX0" fmla="*/ 223302 w 405256"/>
                          <a:gd name="connsiteY0" fmla="*/ 899070 h 899070"/>
                          <a:gd name="connsiteX1" fmla="*/ 19208 w 405256"/>
                          <a:gd name="connsiteY1" fmla="*/ 545569 h 899070"/>
                          <a:gd name="connsiteX2" fmla="*/ 13837 w 405256"/>
                          <a:gd name="connsiteY2" fmla="*/ 529597 h 899070"/>
                          <a:gd name="connsiteX3" fmla="*/ 8396 w 405256"/>
                          <a:gd name="connsiteY3" fmla="*/ 521526 h 899070"/>
                          <a:gd name="connsiteX4" fmla="*/ 0 w 405256"/>
                          <a:gd name="connsiteY4" fmla="*/ 479941 h 899070"/>
                          <a:gd name="connsiteX5" fmla="*/ 0 w 405256"/>
                          <a:gd name="connsiteY5" fmla="*/ 106834 h 899070"/>
                          <a:gd name="connsiteX6" fmla="*/ 106834 w 405256"/>
                          <a:gd name="connsiteY6" fmla="*/ 0 h 899070"/>
                          <a:gd name="connsiteX7" fmla="*/ 148419 w 405256"/>
                          <a:gd name="connsiteY7" fmla="*/ 8395 h 899070"/>
                          <a:gd name="connsiteX8" fmla="*/ 213668 w 405256"/>
                          <a:gd name="connsiteY8" fmla="*/ 106834 h 899070"/>
                          <a:gd name="connsiteX9" fmla="*/ 213668 w 405256"/>
                          <a:gd name="connsiteY9" fmla="*/ 439191 h 899070"/>
                          <a:gd name="connsiteX10" fmla="*/ 405256 w 405256"/>
                          <a:gd name="connsiteY10" fmla="*/ 744181 h 899070"/>
                          <a:gd name="connsiteX0" fmla="*/ 223302 w 394682"/>
                          <a:gd name="connsiteY0" fmla="*/ 899070 h 899070"/>
                          <a:gd name="connsiteX1" fmla="*/ 19208 w 394682"/>
                          <a:gd name="connsiteY1" fmla="*/ 545569 h 899070"/>
                          <a:gd name="connsiteX2" fmla="*/ 13837 w 394682"/>
                          <a:gd name="connsiteY2" fmla="*/ 529597 h 899070"/>
                          <a:gd name="connsiteX3" fmla="*/ 8396 w 394682"/>
                          <a:gd name="connsiteY3" fmla="*/ 521526 h 899070"/>
                          <a:gd name="connsiteX4" fmla="*/ 0 w 394682"/>
                          <a:gd name="connsiteY4" fmla="*/ 479941 h 899070"/>
                          <a:gd name="connsiteX5" fmla="*/ 0 w 394682"/>
                          <a:gd name="connsiteY5" fmla="*/ 106834 h 899070"/>
                          <a:gd name="connsiteX6" fmla="*/ 106834 w 394682"/>
                          <a:gd name="connsiteY6" fmla="*/ 0 h 899070"/>
                          <a:gd name="connsiteX7" fmla="*/ 148419 w 394682"/>
                          <a:gd name="connsiteY7" fmla="*/ 8395 h 899070"/>
                          <a:gd name="connsiteX8" fmla="*/ 213668 w 394682"/>
                          <a:gd name="connsiteY8" fmla="*/ 106834 h 899070"/>
                          <a:gd name="connsiteX9" fmla="*/ 213668 w 394682"/>
                          <a:gd name="connsiteY9" fmla="*/ 439191 h 899070"/>
                          <a:gd name="connsiteX10" fmla="*/ 394682 w 394682"/>
                          <a:gd name="connsiteY10" fmla="*/ 730745 h 899070"/>
                          <a:gd name="connsiteX0" fmla="*/ 223302 w 385384"/>
                          <a:gd name="connsiteY0" fmla="*/ 899070 h 899070"/>
                          <a:gd name="connsiteX1" fmla="*/ 19208 w 385384"/>
                          <a:gd name="connsiteY1" fmla="*/ 545569 h 899070"/>
                          <a:gd name="connsiteX2" fmla="*/ 13837 w 385384"/>
                          <a:gd name="connsiteY2" fmla="*/ 529597 h 899070"/>
                          <a:gd name="connsiteX3" fmla="*/ 8396 w 385384"/>
                          <a:gd name="connsiteY3" fmla="*/ 521526 h 899070"/>
                          <a:gd name="connsiteX4" fmla="*/ 0 w 385384"/>
                          <a:gd name="connsiteY4" fmla="*/ 479941 h 899070"/>
                          <a:gd name="connsiteX5" fmla="*/ 0 w 385384"/>
                          <a:gd name="connsiteY5" fmla="*/ 106834 h 899070"/>
                          <a:gd name="connsiteX6" fmla="*/ 106834 w 385384"/>
                          <a:gd name="connsiteY6" fmla="*/ 0 h 899070"/>
                          <a:gd name="connsiteX7" fmla="*/ 148419 w 385384"/>
                          <a:gd name="connsiteY7" fmla="*/ 8395 h 899070"/>
                          <a:gd name="connsiteX8" fmla="*/ 213668 w 385384"/>
                          <a:gd name="connsiteY8" fmla="*/ 106834 h 899070"/>
                          <a:gd name="connsiteX9" fmla="*/ 213668 w 385384"/>
                          <a:gd name="connsiteY9" fmla="*/ 439191 h 899070"/>
                          <a:gd name="connsiteX10" fmla="*/ 385384 w 385384"/>
                          <a:gd name="connsiteY10" fmla="*/ 696048 h 899070"/>
                          <a:gd name="connsiteX0" fmla="*/ 222221 w 385384"/>
                          <a:gd name="connsiteY0" fmla="*/ 810457 h 810457"/>
                          <a:gd name="connsiteX1" fmla="*/ 19208 w 385384"/>
                          <a:gd name="connsiteY1" fmla="*/ 545569 h 810457"/>
                          <a:gd name="connsiteX2" fmla="*/ 13837 w 385384"/>
                          <a:gd name="connsiteY2" fmla="*/ 529597 h 810457"/>
                          <a:gd name="connsiteX3" fmla="*/ 8396 w 385384"/>
                          <a:gd name="connsiteY3" fmla="*/ 521526 h 810457"/>
                          <a:gd name="connsiteX4" fmla="*/ 0 w 385384"/>
                          <a:gd name="connsiteY4" fmla="*/ 479941 h 810457"/>
                          <a:gd name="connsiteX5" fmla="*/ 0 w 385384"/>
                          <a:gd name="connsiteY5" fmla="*/ 106834 h 810457"/>
                          <a:gd name="connsiteX6" fmla="*/ 106834 w 385384"/>
                          <a:gd name="connsiteY6" fmla="*/ 0 h 810457"/>
                          <a:gd name="connsiteX7" fmla="*/ 148419 w 385384"/>
                          <a:gd name="connsiteY7" fmla="*/ 8395 h 810457"/>
                          <a:gd name="connsiteX8" fmla="*/ 213668 w 385384"/>
                          <a:gd name="connsiteY8" fmla="*/ 106834 h 810457"/>
                          <a:gd name="connsiteX9" fmla="*/ 213668 w 385384"/>
                          <a:gd name="connsiteY9" fmla="*/ 439191 h 810457"/>
                          <a:gd name="connsiteX10" fmla="*/ 385384 w 385384"/>
                          <a:gd name="connsiteY10" fmla="*/ 696048 h 810457"/>
                          <a:gd name="connsiteX0" fmla="*/ 222136 w 385384"/>
                          <a:gd name="connsiteY0" fmla="*/ 829654 h 829654"/>
                          <a:gd name="connsiteX1" fmla="*/ 19208 w 385384"/>
                          <a:gd name="connsiteY1" fmla="*/ 545569 h 829654"/>
                          <a:gd name="connsiteX2" fmla="*/ 13837 w 385384"/>
                          <a:gd name="connsiteY2" fmla="*/ 529597 h 829654"/>
                          <a:gd name="connsiteX3" fmla="*/ 8396 w 385384"/>
                          <a:gd name="connsiteY3" fmla="*/ 521526 h 829654"/>
                          <a:gd name="connsiteX4" fmla="*/ 0 w 385384"/>
                          <a:gd name="connsiteY4" fmla="*/ 479941 h 829654"/>
                          <a:gd name="connsiteX5" fmla="*/ 0 w 385384"/>
                          <a:gd name="connsiteY5" fmla="*/ 106834 h 829654"/>
                          <a:gd name="connsiteX6" fmla="*/ 106834 w 385384"/>
                          <a:gd name="connsiteY6" fmla="*/ 0 h 829654"/>
                          <a:gd name="connsiteX7" fmla="*/ 148419 w 385384"/>
                          <a:gd name="connsiteY7" fmla="*/ 8395 h 829654"/>
                          <a:gd name="connsiteX8" fmla="*/ 213668 w 385384"/>
                          <a:gd name="connsiteY8" fmla="*/ 106834 h 829654"/>
                          <a:gd name="connsiteX9" fmla="*/ 213668 w 385384"/>
                          <a:gd name="connsiteY9" fmla="*/ 439191 h 829654"/>
                          <a:gd name="connsiteX10" fmla="*/ 385384 w 385384"/>
                          <a:gd name="connsiteY10" fmla="*/ 696048 h 8296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385384" h="829654">
                            <a:moveTo>
                              <a:pt x="222136" y="829654"/>
                            </a:moveTo>
                            <a:lnTo>
                              <a:pt x="19208" y="545569"/>
                            </a:lnTo>
                            <a:lnTo>
                              <a:pt x="13837" y="529597"/>
                            </a:lnTo>
                            <a:lnTo>
                              <a:pt x="8396" y="521526"/>
                            </a:lnTo>
                            <a:cubicBezTo>
                              <a:pt x="2989" y="508744"/>
                              <a:pt x="0" y="494692"/>
                              <a:pt x="0" y="479941"/>
                            </a:cubicBezTo>
                            <a:lnTo>
                              <a:pt x="0" y="106834"/>
                            </a:lnTo>
                            <a:cubicBezTo>
                              <a:pt x="0" y="47831"/>
                              <a:pt x="47831" y="0"/>
                              <a:pt x="106834" y="0"/>
                            </a:cubicBezTo>
                            <a:cubicBezTo>
                              <a:pt x="121585" y="0"/>
                              <a:pt x="135637" y="2989"/>
                              <a:pt x="148419" y="8395"/>
                            </a:cubicBezTo>
                            <a:cubicBezTo>
                              <a:pt x="186763" y="24614"/>
                              <a:pt x="213668" y="62582"/>
                              <a:pt x="213668" y="106834"/>
                            </a:cubicBezTo>
                            <a:lnTo>
                              <a:pt x="213668" y="439191"/>
                            </a:lnTo>
                            <a:cubicBezTo>
                              <a:pt x="280849" y="555551"/>
                              <a:pt x="385384" y="696048"/>
                              <a:pt x="385384" y="696048"/>
                            </a:cubicBezTo>
                          </a:path>
                        </a:pathLst>
                      </a:custGeom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342" name="フリーフォーム: 図形 341">
                        <a:extLst>
                          <a:ext uri="{FF2B5EF4-FFF2-40B4-BE49-F238E27FC236}">
                            <a16:creationId xmlns:a16="http://schemas.microsoft.com/office/drawing/2014/main" id="{2E4B328B-738D-4D50-A346-3B30EBE5A1B5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1326636" y="3000278"/>
                        <a:ext cx="79843" cy="387065"/>
                      </a:xfrm>
                      <a:custGeom>
                        <a:avLst/>
                        <a:gdLst>
                          <a:gd name="connsiteX0" fmla="*/ 22876 w 88125"/>
                          <a:gd name="connsiteY0" fmla="*/ 4618 h 438031"/>
                          <a:gd name="connsiteX1" fmla="*/ 88125 w 88125"/>
                          <a:gd name="connsiteY1" fmla="*/ 103057 h 438031"/>
                          <a:gd name="connsiteX2" fmla="*/ 88125 w 88125"/>
                          <a:gd name="connsiteY2" fmla="*/ 425062 h 438031"/>
                          <a:gd name="connsiteX3" fmla="*/ 51446 w 88125"/>
                          <a:gd name="connsiteY3" fmla="*/ 438031 h 438031"/>
                          <a:gd name="connsiteX4" fmla="*/ 49728 w 88125"/>
                          <a:gd name="connsiteY4" fmla="*/ 435242 h 438031"/>
                          <a:gd name="connsiteX5" fmla="*/ 53619 w 88125"/>
                          <a:gd name="connsiteY5" fmla="*/ 91383 h 438031"/>
                          <a:gd name="connsiteX6" fmla="*/ 14742 w 88125"/>
                          <a:gd name="connsiteY6" fmla="*/ 8944 h 438031"/>
                          <a:gd name="connsiteX7" fmla="*/ 0 w 88125"/>
                          <a:gd name="connsiteY7" fmla="*/ 0 h 4380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88125" h="438031">
                            <a:moveTo>
                              <a:pt x="22876" y="4618"/>
                            </a:moveTo>
                            <a:cubicBezTo>
                              <a:pt x="61220" y="20837"/>
                              <a:pt x="88125" y="58805"/>
                              <a:pt x="88125" y="103057"/>
                            </a:cubicBezTo>
                            <a:lnTo>
                              <a:pt x="88125" y="425062"/>
                            </a:lnTo>
                            <a:lnTo>
                              <a:pt x="51446" y="438031"/>
                            </a:lnTo>
                            <a:lnTo>
                              <a:pt x="49728" y="435242"/>
                            </a:lnTo>
                            <a:lnTo>
                              <a:pt x="53619" y="91383"/>
                            </a:lnTo>
                            <a:cubicBezTo>
                              <a:pt x="53619" y="58194"/>
                              <a:pt x="38485" y="28539"/>
                              <a:pt x="14742" y="8944"/>
                            </a:cubicBez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FFFFFF">
                          <a:alpha val="4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343" name="フリーフォーム: 図形 342">
                        <a:extLst>
                          <a:ext uri="{FF2B5EF4-FFF2-40B4-BE49-F238E27FC236}">
                            <a16:creationId xmlns:a16="http://schemas.microsoft.com/office/drawing/2014/main" id="{7E309B86-FB0C-4D86-99D7-EADA82BD965A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819431" y="2995516"/>
                        <a:ext cx="79843" cy="387065"/>
                      </a:xfrm>
                      <a:custGeom>
                        <a:avLst/>
                        <a:gdLst>
                          <a:gd name="connsiteX0" fmla="*/ 22876 w 88125"/>
                          <a:gd name="connsiteY0" fmla="*/ 4618 h 438031"/>
                          <a:gd name="connsiteX1" fmla="*/ 88125 w 88125"/>
                          <a:gd name="connsiteY1" fmla="*/ 103057 h 438031"/>
                          <a:gd name="connsiteX2" fmla="*/ 88125 w 88125"/>
                          <a:gd name="connsiteY2" fmla="*/ 425062 h 438031"/>
                          <a:gd name="connsiteX3" fmla="*/ 51446 w 88125"/>
                          <a:gd name="connsiteY3" fmla="*/ 438031 h 438031"/>
                          <a:gd name="connsiteX4" fmla="*/ 49728 w 88125"/>
                          <a:gd name="connsiteY4" fmla="*/ 435242 h 438031"/>
                          <a:gd name="connsiteX5" fmla="*/ 53619 w 88125"/>
                          <a:gd name="connsiteY5" fmla="*/ 91383 h 438031"/>
                          <a:gd name="connsiteX6" fmla="*/ 14742 w 88125"/>
                          <a:gd name="connsiteY6" fmla="*/ 8944 h 438031"/>
                          <a:gd name="connsiteX7" fmla="*/ 0 w 88125"/>
                          <a:gd name="connsiteY7" fmla="*/ 0 h 4380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88125" h="438031">
                            <a:moveTo>
                              <a:pt x="22876" y="4618"/>
                            </a:moveTo>
                            <a:cubicBezTo>
                              <a:pt x="61220" y="20837"/>
                              <a:pt x="88125" y="58805"/>
                              <a:pt x="88125" y="103057"/>
                            </a:cubicBezTo>
                            <a:lnTo>
                              <a:pt x="88125" y="425062"/>
                            </a:lnTo>
                            <a:lnTo>
                              <a:pt x="51446" y="438031"/>
                            </a:lnTo>
                            <a:lnTo>
                              <a:pt x="49728" y="435242"/>
                            </a:lnTo>
                            <a:lnTo>
                              <a:pt x="53619" y="91383"/>
                            </a:lnTo>
                            <a:cubicBezTo>
                              <a:pt x="53619" y="58194"/>
                              <a:pt x="38485" y="28539"/>
                              <a:pt x="14742" y="8944"/>
                            </a:cubicBez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FFFFFF">
                          <a:alpha val="4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344" name="月 343">
                        <a:extLst>
                          <a:ext uri="{FF2B5EF4-FFF2-40B4-BE49-F238E27FC236}">
                            <a16:creationId xmlns:a16="http://schemas.microsoft.com/office/drawing/2014/main" id="{95184B5E-DA70-42E4-B01A-86CBC78113AA}"/>
                          </a:ext>
                        </a:extLst>
                      </p:cNvPr>
                      <p:cNvSpPr/>
                      <p:nvPr/>
                    </p:nvSpPr>
                    <p:spPr>
                      <a:xfrm rot="4500000">
                        <a:off x="1478625" y="3625630"/>
                        <a:ext cx="105561" cy="485406"/>
                      </a:xfrm>
                      <a:prstGeom prst="moon">
                        <a:avLst>
                          <a:gd name="adj" fmla="val 38709"/>
                        </a:avLst>
                      </a:prstGeom>
                      <a:solidFill>
                        <a:srgbClr val="000000">
                          <a:alpha val="2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331" name="四角形: 角を丸くする 330">
                      <a:extLst>
                        <a:ext uri="{FF2B5EF4-FFF2-40B4-BE49-F238E27FC236}">
                          <a16:creationId xmlns:a16="http://schemas.microsoft.com/office/drawing/2014/main" id="{C17A083E-758F-4C2B-BEF5-8BB68720DF04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1303782" y="4152514"/>
                      <a:ext cx="100880" cy="642819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endParaRPr>
                    </a:p>
                  </p:txBody>
                </p:sp>
                <p:sp>
                  <p:nvSpPr>
                    <p:cNvPr id="332" name="四角形: 上の 2 つの角を丸める 109">
                      <a:extLst>
                        <a:ext uri="{FF2B5EF4-FFF2-40B4-BE49-F238E27FC236}">
                          <a16:creationId xmlns:a16="http://schemas.microsoft.com/office/drawing/2014/main" id="{030CAB77-567C-40A8-95A9-8F0201E3AFD2}"/>
                        </a:ext>
                      </a:extLst>
                    </p:cNvPr>
                    <p:cNvSpPr/>
                    <p:nvPr/>
                  </p:nvSpPr>
                  <p:spPr>
                    <a:xfrm rot="12177584">
                      <a:off x="797146" y="4137286"/>
                      <a:ext cx="604156" cy="75574"/>
                    </a:xfrm>
                    <a:custGeom>
                      <a:avLst/>
                      <a:gdLst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473274 w 473274"/>
                        <a:gd name="connsiteY4" fmla="*/ 79078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91305"/>
                        <a:gd name="connsiteX1" fmla="*/ 433735 w 473274"/>
                        <a:gd name="connsiteY1" fmla="*/ 0 h 91305"/>
                        <a:gd name="connsiteX2" fmla="*/ 473274 w 473274"/>
                        <a:gd name="connsiteY2" fmla="*/ 39539 h 91305"/>
                        <a:gd name="connsiteX3" fmla="*/ 473274 w 473274"/>
                        <a:gd name="connsiteY3" fmla="*/ 79078 h 91305"/>
                        <a:gd name="connsiteX4" fmla="*/ 306045 w 473274"/>
                        <a:gd name="connsiteY4" fmla="*/ 91305 h 91305"/>
                        <a:gd name="connsiteX5" fmla="*/ 0 w 473274"/>
                        <a:gd name="connsiteY5" fmla="*/ 79078 h 91305"/>
                        <a:gd name="connsiteX6" fmla="*/ 0 w 473274"/>
                        <a:gd name="connsiteY6" fmla="*/ 79078 h 91305"/>
                        <a:gd name="connsiteX7" fmla="*/ 0 w 473274"/>
                        <a:gd name="connsiteY7" fmla="*/ 39539 h 91305"/>
                        <a:gd name="connsiteX8" fmla="*/ 39539 w 473274"/>
                        <a:gd name="connsiteY8" fmla="*/ 0 h 91305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26519 w 473274"/>
                        <a:gd name="connsiteY4" fmla="*/ 66377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65805 w 499540"/>
                        <a:gd name="connsiteY0" fmla="*/ 0 h 79078"/>
                        <a:gd name="connsiteX1" fmla="*/ 460001 w 499540"/>
                        <a:gd name="connsiteY1" fmla="*/ 0 h 79078"/>
                        <a:gd name="connsiteX2" fmla="*/ 499540 w 499540"/>
                        <a:gd name="connsiteY2" fmla="*/ 39539 h 79078"/>
                        <a:gd name="connsiteX3" fmla="*/ 499540 w 499540"/>
                        <a:gd name="connsiteY3" fmla="*/ 79078 h 79078"/>
                        <a:gd name="connsiteX4" fmla="*/ 252785 w 499540"/>
                        <a:gd name="connsiteY4" fmla="*/ 66377 h 79078"/>
                        <a:gd name="connsiteX5" fmla="*/ 26266 w 499540"/>
                        <a:gd name="connsiteY5" fmla="*/ 79078 h 79078"/>
                        <a:gd name="connsiteX6" fmla="*/ 26266 w 499540"/>
                        <a:gd name="connsiteY6" fmla="*/ 79078 h 79078"/>
                        <a:gd name="connsiteX7" fmla="*/ 0 w 499540"/>
                        <a:gd name="connsiteY7" fmla="*/ 31857 h 79078"/>
                        <a:gd name="connsiteX8" fmla="*/ 65805 w 499540"/>
                        <a:gd name="connsiteY8" fmla="*/ 0 h 79078"/>
                        <a:gd name="connsiteX0" fmla="*/ 69239 w 502974"/>
                        <a:gd name="connsiteY0" fmla="*/ 0 h 79078"/>
                        <a:gd name="connsiteX1" fmla="*/ 463435 w 502974"/>
                        <a:gd name="connsiteY1" fmla="*/ 0 h 79078"/>
                        <a:gd name="connsiteX2" fmla="*/ 502974 w 502974"/>
                        <a:gd name="connsiteY2" fmla="*/ 39539 h 79078"/>
                        <a:gd name="connsiteX3" fmla="*/ 502974 w 502974"/>
                        <a:gd name="connsiteY3" fmla="*/ 79078 h 79078"/>
                        <a:gd name="connsiteX4" fmla="*/ 256219 w 502974"/>
                        <a:gd name="connsiteY4" fmla="*/ 66377 h 79078"/>
                        <a:gd name="connsiteX5" fmla="*/ 29700 w 502974"/>
                        <a:gd name="connsiteY5" fmla="*/ 79078 h 79078"/>
                        <a:gd name="connsiteX6" fmla="*/ 29700 w 502974"/>
                        <a:gd name="connsiteY6" fmla="*/ 79078 h 79078"/>
                        <a:gd name="connsiteX7" fmla="*/ 0 w 502974"/>
                        <a:gd name="connsiteY7" fmla="*/ 47255 h 79078"/>
                        <a:gd name="connsiteX8" fmla="*/ 69239 w 502974"/>
                        <a:gd name="connsiteY8" fmla="*/ 0 h 79078"/>
                        <a:gd name="connsiteX0" fmla="*/ 69239 w 502974"/>
                        <a:gd name="connsiteY0" fmla="*/ 0 h 79078"/>
                        <a:gd name="connsiteX1" fmla="*/ 463435 w 502974"/>
                        <a:gd name="connsiteY1" fmla="*/ 0 h 79078"/>
                        <a:gd name="connsiteX2" fmla="*/ 502974 w 502974"/>
                        <a:gd name="connsiteY2" fmla="*/ 39539 h 79078"/>
                        <a:gd name="connsiteX3" fmla="*/ 502974 w 502974"/>
                        <a:gd name="connsiteY3" fmla="*/ 79078 h 79078"/>
                        <a:gd name="connsiteX4" fmla="*/ 256219 w 502974"/>
                        <a:gd name="connsiteY4" fmla="*/ 66377 h 79078"/>
                        <a:gd name="connsiteX5" fmla="*/ 29700 w 502974"/>
                        <a:gd name="connsiteY5" fmla="*/ 79078 h 79078"/>
                        <a:gd name="connsiteX6" fmla="*/ 0 w 502974"/>
                        <a:gd name="connsiteY6" fmla="*/ 47255 h 79078"/>
                        <a:gd name="connsiteX7" fmla="*/ 69239 w 502974"/>
                        <a:gd name="connsiteY7" fmla="*/ 0 h 79078"/>
                        <a:gd name="connsiteX0" fmla="*/ 69239 w 502974"/>
                        <a:gd name="connsiteY0" fmla="*/ 0 h 79278"/>
                        <a:gd name="connsiteX1" fmla="*/ 463435 w 502974"/>
                        <a:gd name="connsiteY1" fmla="*/ 0 h 79278"/>
                        <a:gd name="connsiteX2" fmla="*/ 502974 w 502974"/>
                        <a:gd name="connsiteY2" fmla="*/ 39539 h 79278"/>
                        <a:gd name="connsiteX3" fmla="*/ 502974 w 502974"/>
                        <a:gd name="connsiteY3" fmla="*/ 79078 h 79278"/>
                        <a:gd name="connsiteX4" fmla="*/ 256219 w 502974"/>
                        <a:gd name="connsiteY4" fmla="*/ 66377 h 79278"/>
                        <a:gd name="connsiteX5" fmla="*/ 29700 w 502974"/>
                        <a:gd name="connsiteY5" fmla="*/ 79078 h 79278"/>
                        <a:gd name="connsiteX6" fmla="*/ 0 w 502974"/>
                        <a:gd name="connsiteY6" fmla="*/ 47255 h 79278"/>
                        <a:gd name="connsiteX7" fmla="*/ 69239 w 502974"/>
                        <a:gd name="connsiteY7" fmla="*/ 0 h 7927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02974" h="79278">
                          <a:moveTo>
                            <a:pt x="69239" y="0"/>
                          </a:moveTo>
                          <a:lnTo>
                            <a:pt x="463435" y="0"/>
                          </a:lnTo>
                          <a:cubicBezTo>
                            <a:pt x="485272" y="0"/>
                            <a:pt x="502974" y="17702"/>
                            <a:pt x="502974" y="39539"/>
                          </a:cubicBezTo>
                          <a:lnTo>
                            <a:pt x="502974" y="79078"/>
                          </a:lnTo>
                          <a:cubicBezTo>
                            <a:pt x="424357" y="69856"/>
                            <a:pt x="424546" y="64197"/>
                            <a:pt x="256219" y="66377"/>
                          </a:cubicBezTo>
                          <a:cubicBezTo>
                            <a:pt x="87892" y="68557"/>
                            <a:pt x="71127" y="80995"/>
                            <a:pt x="29700" y="79078"/>
                          </a:cubicBezTo>
                          <a:cubicBezTo>
                            <a:pt x="-11727" y="77161"/>
                            <a:pt x="9900" y="57863"/>
                            <a:pt x="0" y="47255"/>
                          </a:cubicBezTo>
                          <a:cubicBezTo>
                            <a:pt x="0" y="25418"/>
                            <a:pt x="47402" y="0"/>
                            <a:pt x="69239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33" name="フリーフォーム: 図形 332">
                      <a:extLst>
                        <a:ext uri="{FF2B5EF4-FFF2-40B4-BE49-F238E27FC236}">
                          <a16:creationId xmlns:a16="http://schemas.microsoft.com/office/drawing/2014/main" id="{17DEF9D4-3408-443E-BF62-01FFA9DC7404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615624" y="3482004"/>
                      <a:ext cx="605299" cy="1198185"/>
                    </a:xfrm>
                    <a:custGeom>
                      <a:avLst/>
                      <a:gdLst>
                        <a:gd name="connsiteX0" fmla="*/ 153926 w 525860"/>
                        <a:gd name="connsiteY0" fmla="*/ 8707 h 1084373"/>
                        <a:gd name="connsiteX1" fmla="*/ 221596 w 525860"/>
                        <a:gd name="connsiteY1" fmla="*/ 110798 h 1084373"/>
                        <a:gd name="connsiteX2" fmla="*/ 221596 w 525860"/>
                        <a:gd name="connsiteY2" fmla="*/ 446574 h 1084373"/>
                        <a:gd name="connsiteX3" fmla="*/ 525860 w 525860"/>
                        <a:gd name="connsiteY3" fmla="*/ 973575 h 1084373"/>
                        <a:gd name="connsiteX4" fmla="*/ 333952 w 525860"/>
                        <a:gd name="connsiteY4" fmla="*/ 1084373 h 1084373"/>
                        <a:gd name="connsiteX5" fmla="*/ 24707 w 525860"/>
                        <a:gd name="connsiteY5" fmla="*/ 548745 h 1084373"/>
                        <a:gd name="connsiteX6" fmla="*/ 20743 w 525860"/>
                        <a:gd name="connsiteY6" fmla="*/ 536956 h 1084373"/>
                        <a:gd name="connsiteX7" fmla="*/ 8707 w 525860"/>
                        <a:gd name="connsiteY7" fmla="*/ 519105 h 1084373"/>
                        <a:gd name="connsiteX8" fmla="*/ 0 w 525860"/>
                        <a:gd name="connsiteY8" fmla="*/ 475977 h 1084373"/>
                        <a:gd name="connsiteX9" fmla="*/ 0 w 525860"/>
                        <a:gd name="connsiteY9" fmla="*/ 110798 h 1084373"/>
                        <a:gd name="connsiteX10" fmla="*/ 110798 w 525860"/>
                        <a:gd name="connsiteY10" fmla="*/ 0 h 1084373"/>
                        <a:gd name="connsiteX11" fmla="*/ 153926 w 525860"/>
                        <a:gd name="connsiteY11" fmla="*/ 8707 h 1084373"/>
                        <a:gd name="connsiteX0" fmla="*/ 525860 w 617300"/>
                        <a:gd name="connsiteY0" fmla="*/ 973575 h 1084373"/>
                        <a:gd name="connsiteX1" fmla="*/ 333952 w 617300"/>
                        <a:gd name="connsiteY1" fmla="*/ 1084373 h 1084373"/>
                        <a:gd name="connsiteX2" fmla="*/ 24707 w 617300"/>
                        <a:gd name="connsiteY2" fmla="*/ 548745 h 1084373"/>
                        <a:gd name="connsiteX3" fmla="*/ 20743 w 617300"/>
                        <a:gd name="connsiteY3" fmla="*/ 536956 h 1084373"/>
                        <a:gd name="connsiteX4" fmla="*/ 8707 w 617300"/>
                        <a:gd name="connsiteY4" fmla="*/ 519105 h 1084373"/>
                        <a:gd name="connsiteX5" fmla="*/ 0 w 617300"/>
                        <a:gd name="connsiteY5" fmla="*/ 475977 h 1084373"/>
                        <a:gd name="connsiteX6" fmla="*/ 0 w 617300"/>
                        <a:gd name="connsiteY6" fmla="*/ 110798 h 1084373"/>
                        <a:gd name="connsiteX7" fmla="*/ 110798 w 617300"/>
                        <a:gd name="connsiteY7" fmla="*/ 0 h 1084373"/>
                        <a:gd name="connsiteX8" fmla="*/ 153926 w 617300"/>
                        <a:gd name="connsiteY8" fmla="*/ 8707 h 1084373"/>
                        <a:gd name="connsiteX9" fmla="*/ 221596 w 617300"/>
                        <a:gd name="connsiteY9" fmla="*/ 110798 h 1084373"/>
                        <a:gd name="connsiteX10" fmla="*/ 221596 w 617300"/>
                        <a:gd name="connsiteY10" fmla="*/ 446574 h 1084373"/>
                        <a:gd name="connsiteX11" fmla="*/ 617300 w 617300"/>
                        <a:gd name="connsiteY11" fmla="*/ 1065015 h 1084373"/>
                        <a:gd name="connsiteX0" fmla="*/ 333952 w 617300"/>
                        <a:gd name="connsiteY0" fmla="*/ 1084373 h 1084373"/>
                        <a:gd name="connsiteX1" fmla="*/ 24707 w 617300"/>
                        <a:gd name="connsiteY1" fmla="*/ 548745 h 1084373"/>
                        <a:gd name="connsiteX2" fmla="*/ 20743 w 617300"/>
                        <a:gd name="connsiteY2" fmla="*/ 536956 h 1084373"/>
                        <a:gd name="connsiteX3" fmla="*/ 8707 w 617300"/>
                        <a:gd name="connsiteY3" fmla="*/ 519105 h 1084373"/>
                        <a:gd name="connsiteX4" fmla="*/ 0 w 617300"/>
                        <a:gd name="connsiteY4" fmla="*/ 475977 h 1084373"/>
                        <a:gd name="connsiteX5" fmla="*/ 0 w 617300"/>
                        <a:gd name="connsiteY5" fmla="*/ 110798 h 1084373"/>
                        <a:gd name="connsiteX6" fmla="*/ 110798 w 617300"/>
                        <a:gd name="connsiteY6" fmla="*/ 0 h 1084373"/>
                        <a:gd name="connsiteX7" fmla="*/ 153926 w 617300"/>
                        <a:gd name="connsiteY7" fmla="*/ 8707 h 1084373"/>
                        <a:gd name="connsiteX8" fmla="*/ 221596 w 617300"/>
                        <a:gd name="connsiteY8" fmla="*/ 110798 h 1084373"/>
                        <a:gd name="connsiteX9" fmla="*/ 221596 w 617300"/>
                        <a:gd name="connsiteY9" fmla="*/ 446574 h 1084373"/>
                        <a:gd name="connsiteX10" fmla="*/ 617300 w 617300"/>
                        <a:gd name="connsiteY10" fmla="*/ 1065015 h 1084373"/>
                        <a:gd name="connsiteX0" fmla="*/ 333952 w 523729"/>
                        <a:gd name="connsiteY0" fmla="*/ 1084373 h 1084373"/>
                        <a:gd name="connsiteX1" fmla="*/ 24707 w 523729"/>
                        <a:gd name="connsiteY1" fmla="*/ 548745 h 1084373"/>
                        <a:gd name="connsiteX2" fmla="*/ 20743 w 523729"/>
                        <a:gd name="connsiteY2" fmla="*/ 536956 h 1084373"/>
                        <a:gd name="connsiteX3" fmla="*/ 8707 w 523729"/>
                        <a:gd name="connsiteY3" fmla="*/ 519105 h 1084373"/>
                        <a:gd name="connsiteX4" fmla="*/ 0 w 523729"/>
                        <a:gd name="connsiteY4" fmla="*/ 475977 h 1084373"/>
                        <a:gd name="connsiteX5" fmla="*/ 0 w 523729"/>
                        <a:gd name="connsiteY5" fmla="*/ 110798 h 1084373"/>
                        <a:gd name="connsiteX6" fmla="*/ 110798 w 523729"/>
                        <a:gd name="connsiteY6" fmla="*/ 0 h 1084373"/>
                        <a:gd name="connsiteX7" fmla="*/ 153926 w 523729"/>
                        <a:gd name="connsiteY7" fmla="*/ 8707 h 1084373"/>
                        <a:gd name="connsiteX8" fmla="*/ 221596 w 523729"/>
                        <a:gd name="connsiteY8" fmla="*/ 110798 h 1084373"/>
                        <a:gd name="connsiteX9" fmla="*/ 221596 w 523729"/>
                        <a:gd name="connsiteY9" fmla="*/ 446574 h 1084373"/>
                        <a:gd name="connsiteX10" fmla="*/ 523729 w 523729"/>
                        <a:gd name="connsiteY10" fmla="*/ 941335 h 1084373"/>
                        <a:gd name="connsiteX0" fmla="*/ 353313 w 523729"/>
                        <a:gd name="connsiteY0" fmla="*/ 1069888 h 1069888"/>
                        <a:gd name="connsiteX1" fmla="*/ 24707 w 523729"/>
                        <a:gd name="connsiteY1" fmla="*/ 548745 h 1069888"/>
                        <a:gd name="connsiteX2" fmla="*/ 20743 w 523729"/>
                        <a:gd name="connsiteY2" fmla="*/ 536956 h 1069888"/>
                        <a:gd name="connsiteX3" fmla="*/ 8707 w 523729"/>
                        <a:gd name="connsiteY3" fmla="*/ 519105 h 1069888"/>
                        <a:gd name="connsiteX4" fmla="*/ 0 w 523729"/>
                        <a:gd name="connsiteY4" fmla="*/ 475977 h 1069888"/>
                        <a:gd name="connsiteX5" fmla="*/ 0 w 523729"/>
                        <a:gd name="connsiteY5" fmla="*/ 110798 h 1069888"/>
                        <a:gd name="connsiteX6" fmla="*/ 110798 w 523729"/>
                        <a:gd name="connsiteY6" fmla="*/ 0 h 1069888"/>
                        <a:gd name="connsiteX7" fmla="*/ 153926 w 523729"/>
                        <a:gd name="connsiteY7" fmla="*/ 8707 h 1069888"/>
                        <a:gd name="connsiteX8" fmla="*/ 221596 w 523729"/>
                        <a:gd name="connsiteY8" fmla="*/ 110798 h 1069888"/>
                        <a:gd name="connsiteX9" fmla="*/ 221596 w 523729"/>
                        <a:gd name="connsiteY9" fmla="*/ 446574 h 1069888"/>
                        <a:gd name="connsiteX10" fmla="*/ 523729 w 523729"/>
                        <a:gd name="connsiteY10" fmla="*/ 941335 h 1069888"/>
                        <a:gd name="connsiteX0" fmla="*/ 353313 w 531241"/>
                        <a:gd name="connsiteY0" fmla="*/ 1069888 h 1069888"/>
                        <a:gd name="connsiteX1" fmla="*/ 24707 w 531241"/>
                        <a:gd name="connsiteY1" fmla="*/ 548745 h 1069888"/>
                        <a:gd name="connsiteX2" fmla="*/ 20743 w 531241"/>
                        <a:gd name="connsiteY2" fmla="*/ 536956 h 1069888"/>
                        <a:gd name="connsiteX3" fmla="*/ 8707 w 531241"/>
                        <a:gd name="connsiteY3" fmla="*/ 519105 h 1069888"/>
                        <a:gd name="connsiteX4" fmla="*/ 0 w 531241"/>
                        <a:gd name="connsiteY4" fmla="*/ 475977 h 1069888"/>
                        <a:gd name="connsiteX5" fmla="*/ 0 w 531241"/>
                        <a:gd name="connsiteY5" fmla="*/ 110798 h 1069888"/>
                        <a:gd name="connsiteX6" fmla="*/ 110798 w 531241"/>
                        <a:gd name="connsiteY6" fmla="*/ 0 h 1069888"/>
                        <a:gd name="connsiteX7" fmla="*/ 153926 w 531241"/>
                        <a:gd name="connsiteY7" fmla="*/ 8707 h 1069888"/>
                        <a:gd name="connsiteX8" fmla="*/ 221596 w 531241"/>
                        <a:gd name="connsiteY8" fmla="*/ 110798 h 1069888"/>
                        <a:gd name="connsiteX9" fmla="*/ 221596 w 531241"/>
                        <a:gd name="connsiteY9" fmla="*/ 446574 h 1069888"/>
                        <a:gd name="connsiteX10" fmla="*/ 531241 w 531241"/>
                        <a:gd name="connsiteY10" fmla="*/ 934674 h 1069888"/>
                        <a:gd name="connsiteX0" fmla="*/ 353313 w 512067"/>
                        <a:gd name="connsiteY0" fmla="*/ 1069888 h 1069888"/>
                        <a:gd name="connsiteX1" fmla="*/ 24707 w 512067"/>
                        <a:gd name="connsiteY1" fmla="*/ 548745 h 1069888"/>
                        <a:gd name="connsiteX2" fmla="*/ 20743 w 512067"/>
                        <a:gd name="connsiteY2" fmla="*/ 536956 h 1069888"/>
                        <a:gd name="connsiteX3" fmla="*/ 8707 w 512067"/>
                        <a:gd name="connsiteY3" fmla="*/ 519105 h 1069888"/>
                        <a:gd name="connsiteX4" fmla="*/ 0 w 512067"/>
                        <a:gd name="connsiteY4" fmla="*/ 475977 h 1069888"/>
                        <a:gd name="connsiteX5" fmla="*/ 0 w 512067"/>
                        <a:gd name="connsiteY5" fmla="*/ 110798 h 1069888"/>
                        <a:gd name="connsiteX6" fmla="*/ 110798 w 512067"/>
                        <a:gd name="connsiteY6" fmla="*/ 0 h 1069888"/>
                        <a:gd name="connsiteX7" fmla="*/ 153926 w 512067"/>
                        <a:gd name="connsiteY7" fmla="*/ 8707 h 1069888"/>
                        <a:gd name="connsiteX8" fmla="*/ 221596 w 512067"/>
                        <a:gd name="connsiteY8" fmla="*/ 110798 h 1069888"/>
                        <a:gd name="connsiteX9" fmla="*/ 221596 w 512067"/>
                        <a:gd name="connsiteY9" fmla="*/ 446574 h 1069888"/>
                        <a:gd name="connsiteX10" fmla="*/ 512067 w 512067"/>
                        <a:gd name="connsiteY10" fmla="*/ 863111 h 1069888"/>
                        <a:gd name="connsiteX0" fmla="*/ 314068 w 512067"/>
                        <a:gd name="connsiteY0" fmla="*/ 994987 h 994987"/>
                        <a:gd name="connsiteX1" fmla="*/ 24707 w 512067"/>
                        <a:gd name="connsiteY1" fmla="*/ 548745 h 994987"/>
                        <a:gd name="connsiteX2" fmla="*/ 20743 w 512067"/>
                        <a:gd name="connsiteY2" fmla="*/ 536956 h 994987"/>
                        <a:gd name="connsiteX3" fmla="*/ 8707 w 512067"/>
                        <a:gd name="connsiteY3" fmla="*/ 519105 h 994987"/>
                        <a:gd name="connsiteX4" fmla="*/ 0 w 512067"/>
                        <a:gd name="connsiteY4" fmla="*/ 475977 h 994987"/>
                        <a:gd name="connsiteX5" fmla="*/ 0 w 512067"/>
                        <a:gd name="connsiteY5" fmla="*/ 110798 h 994987"/>
                        <a:gd name="connsiteX6" fmla="*/ 110798 w 512067"/>
                        <a:gd name="connsiteY6" fmla="*/ 0 h 994987"/>
                        <a:gd name="connsiteX7" fmla="*/ 153926 w 512067"/>
                        <a:gd name="connsiteY7" fmla="*/ 8707 h 994987"/>
                        <a:gd name="connsiteX8" fmla="*/ 221596 w 512067"/>
                        <a:gd name="connsiteY8" fmla="*/ 110798 h 994987"/>
                        <a:gd name="connsiteX9" fmla="*/ 221596 w 512067"/>
                        <a:gd name="connsiteY9" fmla="*/ 446574 h 994987"/>
                        <a:gd name="connsiteX10" fmla="*/ 512067 w 512067"/>
                        <a:gd name="connsiteY10" fmla="*/ 863111 h 994987"/>
                        <a:gd name="connsiteX0" fmla="*/ 322551 w 512067"/>
                        <a:gd name="connsiteY0" fmla="*/ 1013633 h 1013633"/>
                        <a:gd name="connsiteX1" fmla="*/ 24707 w 512067"/>
                        <a:gd name="connsiteY1" fmla="*/ 548745 h 1013633"/>
                        <a:gd name="connsiteX2" fmla="*/ 20743 w 512067"/>
                        <a:gd name="connsiteY2" fmla="*/ 536956 h 1013633"/>
                        <a:gd name="connsiteX3" fmla="*/ 8707 w 512067"/>
                        <a:gd name="connsiteY3" fmla="*/ 519105 h 1013633"/>
                        <a:gd name="connsiteX4" fmla="*/ 0 w 512067"/>
                        <a:gd name="connsiteY4" fmla="*/ 475977 h 1013633"/>
                        <a:gd name="connsiteX5" fmla="*/ 0 w 512067"/>
                        <a:gd name="connsiteY5" fmla="*/ 110798 h 1013633"/>
                        <a:gd name="connsiteX6" fmla="*/ 110798 w 512067"/>
                        <a:gd name="connsiteY6" fmla="*/ 0 h 1013633"/>
                        <a:gd name="connsiteX7" fmla="*/ 153926 w 512067"/>
                        <a:gd name="connsiteY7" fmla="*/ 8707 h 1013633"/>
                        <a:gd name="connsiteX8" fmla="*/ 221596 w 512067"/>
                        <a:gd name="connsiteY8" fmla="*/ 110798 h 1013633"/>
                        <a:gd name="connsiteX9" fmla="*/ 221596 w 512067"/>
                        <a:gd name="connsiteY9" fmla="*/ 446574 h 1013633"/>
                        <a:gd name="connsiteX10" fmla="*/ 512067 w 512067"/>
                        <a:gd name="connsiteY10" fmla="*/ 863111 h 1013633"/>
                        <a:gd name="connsiteX0" fmla="*/ 322551 w 512067"/>
                        <a:gd name="connsiteY0" fmla="*/ 1013633 h 1013633"/>
                        <a:gd name="connsiteX1" fmla="*/ 24707 w 512067"/>
                        <a:gd name="connsiteY1" fmla="*/ 548745 h 1013633"/>
                        <a:gd name="connsiteX2" fmla="*/ 20743 w 512067"/>
                        <a:gd name="connsiteY2" fmla="*/ 536956 h 1013633"/>
                        <a:gd name="connsiteX3" fmla="*/ 8707 w 512067"/>
                        <a:gd name="connsiteY3" fmla="*/ 519105 h 1013633"/>
                        <a:gd name="connsiteX4" fmla="*/ 0 w 512067"/>
                        <a:gd name="connsiteY4" fmla="*/ 475977 h 1013633"/>
                        <a:gd name="connsiteX5" fmla="*/ 0 w 512067"/>
                        <a:gd name="connsiteY5" fmla="*/ 110798 h 1013633"/>
                        <a:gd name="connsiteX6" fmla="*/ 110798 w 512067"/>
                        <a:gd name="connsiteY6" fmla="*/ 0 h 1013633"/>
                        <a:gd name="connsiteX7" fmla="*/ 153926 w 512067"/>
                        <a:gd name="connsiteY7" fmla="*/ 8707 h 1013633"/>
                        <a:gd name="connsiteX8" fmla="*/ 221596 w 512067"/>
                        <a:gd name="connsiteY8" fmla="*/ 110798 h 1013633"/>
                        <a:gd name="connsiteX9" fmla="*/ 221596 w 512067"/>
                        <a:gd name="connsiteY9" fmla="*/ 446574 h 1013633"/>
                        <a:gd name="connsiteX10" fmla="*/ 512067 w 512067"/>
                        <a:gd name="connsiteY10" fmla="*/ 863111 h 10136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512067" h="1013633">
                          <a:moveTo>
                            <a:pt x="322551" y="1013633"/>
                          </a:moveTo>
                          <a:lnTo>
                            <a:pt x="24707" y="548745"/>
                          </a:lnTo>
                          <a:lnTo>
                            <a:pt x="20743" y="536956"/>
                          </a:lnTo>
                          <a:lnTo>
                            <a:pt x="8707" y="519105"/>
                          </a:lnTo>
                          <a:cubicBezTo>
                            <a:pt x="3100" y="505849"/>
                            <a:pt x="0" y="491275"/>
                            <a:pt x="0" y="475977"/>
                          </a:cubicBezTo>
                          <a:lnTo>
                            <a:pt x="0" y="110798"/>
                          </a:lnTo>
                          <a:cubicBezTo>
                            <a:pt x="0" y="49606"/>
                            <a:pt x="49606" y="0"/>
                            <a:pt x="110798" y="0"/>
                          </a:cubicBezTo>
                          <a:cubicBezTo>
                            <a:pt x="126096" y="0"/>
                            <a:pt x="140670" y="3100"/>
                            <a:pt x="153926" y="8707"/>
                          </a:cubicBezTo>
                          <a:cubicBezTo>
                            <a:pt x="193693" y="25527"/>
                            <a:pt x="221596" y="64904"/>
                            <a:pt x="221596" y="110798"/>
                          </a:cubicBezTo>
                          <a:lnTo>
                            <a:pt x="221596" y="446574"/>
                          </a:lnTo>
                          <a:cubicBezTo>
                            <a:pt x="274906" y="596789"/>
                            <a:pt x="512067" y="863111"/>
                            <a:pt x="512067" y="863111"/>
                          </a:cubicBezTo>
                        </a:path>
                      </a:pathLst>
                    </a:cu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34" name="フリーフォーム: 図形 333">
                      <a:extLst>
                        <a:ext uri="{FF2B5EF4-FFF2-40B4-BE49-F238E27FC236}">
                          <a16:creationId xmlns:a16="http://schemas.microsoft.com/office/drawing/2014/main" id="{E80BDED9-5674-4B01-AD01-43B93F3340C9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600166" y="3601008"/>
                      <a:ext cx="94380" cy="457538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35" name="四角形: 上の 2 つの角を丸める 109">
                      <a:extLst>
                        <a:ext uri="{FF2B5EF4-FFF2-40B4-BE49-F238E27FC236}">
                          <a16:creationId xmlns:a16="http://schemas.microsoft.com/office/drawing/2014/main" id="{67C6FB43-83BE-433F-A0EA-0F5F879FB0D7}"/>
                        </a:ext>
                      </a:extLst>
                    </p:cNvPr>
                    <p:cNvSpPr/>
                    <p:nvPr/>
                  </p:nvSpPr>
                  <p:spPr>
                    <a:xfrm rot="12177584">
                      <a:off x="806525" y="4318275"/>
                      <a:ext cx="535643" cy="79176"/>
                    </a:xfrm>
                    <a:custGeom>
                      <a:avLst/>
                      <a:gdLst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473274 w 473274"/>
                        <a:gd name="connsiteY4" fmla="*/ 79078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91305"/>
                        <a:gd name="connsiteX1" fmla="*/ 433735 w 473274"/>
                        <a:gd name="connsiteY1" fmla="*/ 0 h 91305"/>
                        <a:gd name="connsiteX2" fmla="*/ 473274 w 473274"/>
                        <a:gd name="connsiteY2" fmla="*/ 39539 h 91305"/>
                        <a:gd name="connsiteX3" fmla="*/ 473274 w 473274"/>
                        <a:gd name="connsiteY3" fmla="*/ 79078 h 91305"/>
                        <a:gd name="connsiteX4" fmla="*/ 306045 w 473274"/>
                        <a:gd name="connsiteY4" fmla="*/ 91305 h 91305"/>
                        <a:gd name="connsiteX5" fmla="*/ 0 w 473274"/>
                        <a:gd name="connsiteY5" fmla="*/ 79078 h 91305"/>
                        <a:gd name="connsiteX6" fmla="*/ 0 w 473274"/>
                        <a:gd name="connsiteY6" fmla="*/ 79078 h 91305"/>
                        <a:gd name="connsiteX7" fmla="*/ 0 w 473274"/>
                        <a:gd name="connsiteY7" fmla="*/ 39539 h 91305"/>
                        <a:gd name="connsiteX8" fmla="*/ 39539 w 473274"/>
                        <a:gd name="connsiteY8" fmla="*/ 0 h 91305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26519 w 473274"/>
                        <a:gd name="connsiteY4" fmla="*/ 66377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51272 w 485007"/>
                        <a:gd name="connsiteY0" fmla="*/ 0 h 79078"/>
                        <a:gd name="connsiteX1" fmla="*/ 445468 w 485007"/>
                        <a:gd name="connsiteY1" fmla="*/ 0 h 79078"/>
                        <a:gd name="connsiteX2" fmla="*/ 485007 w 485007"/>
                        <a:gd name="connsiteY2" fmla="*/ 39539 h 79078"/>
                        <a:gd name="connsiteX3" fmla="*/ 485007 w 485007"/>
                        <a:gd name="connsiteY3" fmla="*/ 79078 h 79078"/>
                        <a:gd name="connsiteX4" fmla="*/ 238252 w 485007"/>
                        <a:gd name="connsiteY4" fmla="*/ 66377 h 79078"/>
                        <a:gd name="connsiteX5" fmla="*/ 11733 w 485007"/>
                        <a:gd name="connsiteY5" fmla="*/ 79078 h 79078"/>
                        <a:gd name="connsiteX6" fmla="*/ 11733 w 485007"/>
                        <a:gd name="connsiteY6" fmla="*/ 79078 h 79078"/>
                        <a:gd name="connsiteX7" fmla="*/ 0 w 485007"/>
                        <a:gd name="connsiteY7" fmla="*/ 39808 h 79078"/>
                        <a:gd name="connsiteX8" fmla="*/ 51272 w 485007"/>
                        <a:gd name="connsiteY8" fmla="*/ 0 h 79078"/>
                        <a:gd name="connsiteX0" fmla="*/ 51272 w 485007"/>
                        <a:gd name="connsiteY0" fmla="*/ 0 h 79078"/>
                        <a:gd name="connsiteX1" fmla="*/ 445468 w 485007"/>
                        <a:gd name="connsiteY1" fmla="*/ 0 h 79078"/>
                        <a:gd name="connsiteX2" fmla="*/ 485007 w 485007"/>
                        <a:gd name="connsiteY2" fmla="*/ 39539 h 79078"/>
                        <a:gd name="connsiteX3" fmla="*/ 485007 w 485007"/>
                        <a:gd name="connsiteY3" fmla="*/ 79078 h 79078"/>
                        <a:gd name="connsiteX4" fmla="*/ 238252 w 485007"/>
                        <a:gd name="connsiteY4" fmla="*/ 66377 h 79078"/>
                        <a:gd name="connsiteX5" fmla="*/ 11733 w 485007"/>
                        <a:gd name="connsiteY5" fmla="*/ 79078 h 79078"/>
                        <a:gd name="connsiteX6" fmla="*/ 0 w 485007"/>
                        <a:gd name="connsiteY6" fmla="*/ 39808 h 79078"/>
                        <a:gd name="connsiteX7" fmla="*/ 51272 w 485007"/>
                        <a:gd name="connsiteY7" fmla="*/ 0 h 79078"/>
                        <a:gd name="connsiteX0" fmla="*/ 56437 w 490172"/>
                        <a:gd name="connsiteY0" fmla="*/ 0 h 82055"/>
                        <a:gd name="connsiteX1" fmla="*/ 450633 w 490172"/>
                        <a:gd name="connsiteY1" fmla="*/ 0 h 82055"/>
                        <a:gd name="connsiteX2" fmla="*/ 490172 w 490172"/>
                        <a:gd name="connsiteY2" fmla="*/ 39539 h 82055"/>
                        <a:gd name="connsiteX3" fmla="*/ 490172 w 490172"/>
                        <a:gd name="connsiteY3" fmla="*/ 79078 h 82055"/>
                        <a:gd name="connsiteX4" fmla="*/ 243417 w 490172"/>
                        <a:gd name="connsiteY4" fmla="*/ 66377 h 82055"/>
                        <a:gd name="connsiteX5" fmla="*/ 16898 w 490172"/>
                        <a:gd name="connsiteY5" fmla="*/ 79078 h 82055"/>
                        <a:gd name="connsiteX6" fmla="*/ 5165 w 490172"/>
                        <a:gd name="connsiteY6" fmla="*/ 39808 h 82055"/>
                        <a:gd name="connsiteX7" fmla="*/ 56437 w 490172"/>
                        <a:gd name="connsiteY7" fmla="*/ 0 h 8205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90172" h="82055">
                          <a:moveTo>
                            <a:pt x="56437" y="0"/>
                          </a:moveTo>
                          <a:lnTo>
                            <a:pt x="450633" y="0"/>
                          </a:lnTo>
                          <a:cubicBezTo>
                            <a:pt x="472470" y="0"/>
                            <a:pt x="490172" y="17702"/>
                            <a:pt x="490172" y="39539"/>
                          </a:cubicBezTo>
                          <a:lnTo>
                            <a:pt x="490172" y="79078"/>
                          </a:lnTo>
                          <a:cubicBezTo>
                            <a:pt x="411555" y="69856"/>
                            <a:pt x="411744" y="64197"/>
                            <a:pt x="243417" y="66377"/>
                          </a:cubicBezTo>
                          <a:cubicBezTo>
                            <a:pt x="75090" y="68557"/>
                            <a:pt x="49040" y="89726"/>
                            <a:pt x="16898" y="79078"/>
                          </a:cubicBezTo>
                          <a:cubicBezTo>
                            <a:pt x="-15244" y="68430"/>
                            <a:pt x="9076" y="52898"/>
                            <a:pt x="5165" y="39808"/>
                          </a:cubicBezTo>
                          <a:cubicBezTo>
                            <a:pt x="5165" y="17971"/>
                            <a:pt x="34600" y="0"/>
                            <a:pt x="56437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36" name="フリーフォーム: 図形 335">
                      <a:extLst>
                        <a:ext uri="{FF2B5EF4-FFF2-40B4-BE49-F238E27FC236}">
                          <a16:creationId xmlns:a16="http://schemas.microsoft.com/office/drawing/2014/main" id="{C233B8DB-F480-4F1B-A566-D0F7A664CACD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613503" y="3714073"/>
                      <a:ext cx="558484" cy="1102095"/>
                    </a:xfrm>
                    <a:custGeom>
                      <a:avLst/>
                      <a:gdLst>
                        <a:gd name="connsiteX0" fmla="*/ 153926 w 525860"/>
                        <a:gd name="connsiteY0" fmla="*/ 8707 h 1084373"/>
                        <a:gd name="connsiteX1" fmla="*/ 221596 w 525860"/>
                        <a:gd name="connsiteY1" fmla="*/ 110798 h 1084373"/>
                        <a:gd name="connsiteX2" fmla="*/ 221596 w 525860"/>
                        <a:gd name="connsiteY2" fmla="*/ 446574 h 1084373"/>
                        <a:gd name="connsiteX3" fmla="*/ 525860 w 525860"/>
                        <a:gd name="connsiteY3" fmla="*/ 973575 h 1084373"/>
                        <a:gd name="connsiteX4" fmla="*/ 333952 w 525860"/>
                        <a:gd name="connsiteY4" fmla="*/ 1084373 h 1084373"/>
                        <a:gd name="connsiteX5" fmla="*/ 24707 w 525860"/>
                        <a:gd name="connsiteY5" fmla="*/ 548745 h 1084373"/>
                        <a:gd name="connsiteX6" fmla="*/ 20743 w 525860"/>
                        <a:gd name="connsiteY6" fmla="*/ 536956 h 1084373"/>
                        <a:gd name="connsiteX7" fmla="*/ 8707 w 525860"/>
                        <a:gd name="connsiteY7" fmla="*/ 519105 h 1084373"/>
                        <a:gd name="connsiteX8" fmla="*/ 0 w 525860"/>
                        <a:gd name="connsiteY8" fmla="*/ 475977 h 1084373"/>
                        <a:gd name="connsiteX9" fmla="*/ 0 w 525860"/>
                        <a:gd name="connsiteY9" fmla="*/ 110798 h 1084373"/>
                        <a:gd name="connsiteX10" fmla="*/ 110798 w 525860"/>
                        <a:gd name="connsiteY10" fmla="*/ 0 h 1084373"/>
                        <a:gd name="connsiteX11" fmla="*/ 153926 w 525860"/>
                        <a:gd name="connsiteY11" fmla="*/ 8707 h 1084373"/>
                        <a:gd name="connsiteX0" fmla="*/ 525860 w 617300"/>
                        <a:gd name="connsiteY0" fmla="*/ 973575 h 1084373"/>
                        <a:gd name="connsiteX1" fmla="*/ 333952 w 617300"/>
                        <a:gd name="connsiteY1" fmla="*/ 1084373 h 1084373"/>
                        <a:gd name="connsiteX2" fmla="*/ 24707 w 617300"/>
                        <a:gd name="connsiteY2" fmla="*/ 548745 h 1084373"/>
                        <a:gd name="connsiteX3" fmla="*/ 20743 w 617300"/>
                        <a:gd name="connsiteY3" fmla="*/ 536956 h 1084373"/>
                        <a:gd name="connsiteX4" fmla="*/ 8707 w 617300"/>
                        <a:gd name="connsiteY4" fmla="*/ 519105 h 1084373"/>
                        <a:gd name="connsiteX5" fmla="*/ 0 w 617300"/>
                        <a:gd name="connsiteY5" fmla="*/ 475977 h 1084373"/>
                        <a:gd name="connsiteX6" fmla="*/ 0 w 617300"/>
                        <a:gd name="connsiteY6" fmla="*/ 110798 h 1084373"/>
                        <a:gd name="connsiteX7" fmla="*/ 110798 w 617300"/>
                        <a:gd name="connsiteY7" fmla="*/ 0 h 1084373"/>
                        <a:gd name="connsiteX8" fmla="*/ 153926 w 617300"/>
                        <a:gd name="connsiteY8" fmla="*/ 8707 h 1084373"/>
                        <a:gd name="connsiteX9" fmla="*/ 221596 w 617300"/>
                        <a:gd name="connsiteY9" fmla="*/ 110798 h 1084373"/>
                        <a:gd name="connsiteX10" fmla="*/ 221596 w 617300"/>
                        <a:gd name="connsiteY10" fmla="*/ 446574 h 1084373"/>
                        <a:gd name="connsiteX11" fmla="*/ 617300 w 617300"/>
                        <a:gd name="connsiteY11" fmla="*/ 1065015 h 1084373"/>
                        <a:gd name="connsiteX0" fmla="*/ 333952 w 617300"/>
                        <a:gd name="connsiteY0" fmla="*/ 1084373 h 1084373"/>
                        <a:gd name="connsiteX1" fmla="*/ 24707 w 617300"/>
                        <a:gd name="connsiteY1" fmla="*/ 548745 h 1084373"/>
                        <a:gd name="connsiteX2" fmla="*/ 20743 w 617300"/>
                        <a:gd name="connsiteY2" fmla="*/ 536956 h 1084373"/>
                        <a:gd name="connsiteX3" fmla="*/ 8707 w 617300"/>
                        <a:gd name="connsiteY3" fmla="*/ 519105 h 1084373"/>
                        <a:gd name="connsiteX4" fmla="*/ 0 w 617300"/>
                        <a:gd name="connsiteY4" fmla="*/ 475977 h 1084373"/>
                        <a:gd name="connsiteX5" fmla="*/ 0 w 617300"/>
                        <a:gd name="connsiteY5" fmla="*/ 110798 h 1084373"/>
                        <a:gd name="connsiteX6" fmla="*/ 110798 w 617300"/>
                        <a:gd name="connsiteY6" fmla="*/ 0 h 1084373"/>
                        <a:gd name="connsiteX7" fmla="*/ 153926 w 617300"/>
                        <a:gd name="connsiteY7" fmla="*/ 8707 h 1084373"/>
                        <a:gd name="connsiteX8" fmla="*/ 221596 w 617300"/>
                        <a:gd name="connsiteY8" fmla="*/ 110798 h 1084373"/>
                        <a:gd name="connsiteX9" fmla="*/ 221596 w 617300"/>
                        <a:gd name="connsiteY9" fmla="*/ 446574 h 1084373"/>
                        <a:gd name="connsiteX10" fmla="*/ 617300 w 617300"/>
                        <a:gd name="connsiteY10" fmla="*/ 1065015 h 1084373"/>
                        <a:gd name="connsiteX0" fmla="*/ 333952 w 490650"/>
                        <a:gd name="connsiteY0" fmla="*/ 1084373 h 1084373"/>
                        <a:gd name="connsiteX1" fmla="*/ 24707 w 490650"/>
                        <a:gd name="connsiteY1" fmla="*/ 548745 h 1084373"/>
                        <a:gd name="connsiteX2" fmla="*/ 20743 w 490650"/>
                        <a:gd name="connsiteY2" fmla="*/ 536956 h 1084373"/>
                        <a:gd name="connsiteX3" fmla="*/ 8707 w 490650"/>
                        <a:gd name="connsiteY3" fmla="*/ 519105 h 1084373"/>
                        <a:gd name="connsiteX4" fmla="*/ 0 w 490650"/>
                        <a:gd name="connsiteY4" fmla="*/ 475977 h 1084373"/>
                        <a:gd name="connsiteX5" fmla="*/ 0 w 490650"/>
                        <a:gd name="connsiteY5" fmla="*/ 110798 h 1084373"/>
                        <a:gd name="connsiteX6" fmla="*/ 110798 w 490650"/>
                        <a:gd name="connsiteY6" fmla="*/ 0 h 1084373"/>
                        <a:gd name="connsiteX7" fmla="*/ 153926 w 490650"/>
                        <a:gd name="connsiteY7" fmla="*/ 8707 h 1084373"/>
                        <a:gd name="connsiteX8" fmla="*/ 221596 w 490650"/>
                        <a:gd name="connsiteY8" fmla="*/ 110798 h 1084373"/>
                        <a:gd name="connsiteX9" fmla="*/ 221596 w 490650"/>
                        <a:gd name="connsiteY9" fmla="*/ 446574 h 1084373"/>
                        <a:gd name="connsiteX10" fmla="*/ 490650 w 490650"/>
                        <a:gd name="connsiteY10" fmla="*/ 852579 h 1084373"/>
                        <a:gd name="connsiteX0" fmla="*/ 347730 w 490650"/>
                        <a:gd name="connsiteY0" fmla="*/ 997008 h 997008"/>
                        <a:gd name="connsiteX1" fmla="*/ 24707 w 490650"/>
                        <a:gd name="connsiteY1" fmla="*/ 548745 h 997008"/>
                        <a:gd name="connsiteX2" fmla="*/ 20743 w 490650"/>
                        <a:gd name="connsiteY2" fmla="*/ 536956 h 997008"/>
                        <a:gd name="connsiteX3" fmla="*/ 8707 w 490650"/>
                        <a:gd name="connsiteY3" fmla="*/ 519105 h 997008"/>
                        <a:gd name="connsiteX4" fmla="*/ 0 w 490650"/>
                        <a:gd name="connsiteY4" fmla="*/ 475977 h 997008"/>
                        <a:gd name="connsiteX5" fmla="*/ 0 w 490650"/>
                        <a:gd name="connsiteY5" fmla="*/ 110798 h 997008"/>
                        <a:gd name="connsiteX6" fmla="*/ 110798 w 490650"/>
                        <a:gd name="connsiteY6" fmla="*/ 0 h 997008"/>
                        <a:gd name="connsiteX7" fmla="*/ 153926 w 490650"/>
                        <a:gd name="connsiteY7" fmla="*/ 8707 h 997008"/>
                        <a:gd name="connsiteX8" fmla="*/ 221596 w 490650"/>
                        <a:gd name="connsiteY8" fmla="*/ 110798 h 997008"/>
                        <a:gd name="connsiteX9" fmla="*/ 221596 w 490650"/>
                        <a:gd name="connsiteY9" fmla="*/ 446574 h 997008"/>
                        <a:gd name="connsiteX10" fmla="*/ 490650 w 490650"/>
                        <a:gd name="connsiteY10" fmla="*/ 852579 h 997008"/>
                        <a:gd name="connsiteX0" fmla="*/ 347730 w 490650"/>
                        <a:gd name="connsiteY0" fmla="*/ 997008 h 997008"/>
                        <a:gd name="connsiteX1" fmla="*/ 24707 w 490650"/>
                        <a:gd name="connsiteY1" fmla="*/ 548745 h 997008"/>
                        <a:gd name="connsiteX2" fmla="*/ 20743 w 490650"/>
                        <a:gd name="connsiteY2" fmla="*/ 536956 h 997008"/>
                        <a:gd name="connsiteX3" fmla="*/ 8707 w 490650"/>
                        <a:gd name="connsiteY3" fmla="*/ 519105 h 997008"/>
                        <a:gd name="connsiteX4" fmla="*/ 0 w 490650"/>
                        <a:gd name="connsiteY4" fmla="*/ 475977 h 997008"/>
                        <a:gd name="connsiteX5" fmla="*/ 0 w 490650"/>
                        <a:gd name="connsiteY5" fmla="*/ 110798 h 997008"/>
                        <a:gd name="connsiteX6" fmla="*/ 110798 w 490650"/>
                        <a:gd name="connsiteY6" fmla="*/ 0 h 997008"/>
                        <a:gd name="connsiteX7" fmla="*/ 153926 w 490650"/>
                        <a:gd name="connsiteY7" fmla="*/ 8707 h 997008"/>
                        <a:gd name="connsiteX8" fmla="*/ 206146 w 490650"/>
                        <a:gd name="connsiteY8" fmla="*/ 131207 h 997008"/>
                        <a:gd name="connsiteX9" fmla="*/ 221596 w 490650"/>
                        <a:gd name="connsiteY9" fmla="*/ 446574 h 997008"/>
                        <a:gd name="connsiteX10" fmla="*/ 490650 w 490650"/>
                        <a:gd name="connsiteY10" fmla="*/ 852579 h 997008"/>
                        <a:gd name="connsiteX0" fmla="*/ 347730 w 465288"/>
                        <a:gd name="connsiteY0" fmla="*/ 997008 h 997008"/>
                        <a:gd name="connsiteX1" fmla="*/ 24707 w 465288"/>
                        <a:gd name="connsiteY1" fmla="*/ 548745 h 997008"/>
                        <a:gd name="connsiteX2" fmla="*/ 20743 w 465288"/>
                        <a:gd name="connsiteY2" fmla="*/ 536956 h 997008"/>
                        <a:gd name="connsiteX3" fmla="*/ 8707 w 465288"/>
                        <a:gd name="connsiteY3" fmla="*/ 519105 h 997008"/>
                        <a:gd name="connsiteX4" fmla="*/ 0 w 465288"/>
                        <a:gd name="connsiteY4" fmla="*/ 475977 h 997008"/>
                        <a:gd name="connsiteX5" fmla="*/ 0 w 465288"/>
                        <a:gd name="connsiteY5" fmla="*/ 110798 h 997008"/>
                        <a:gd name="connsiteX6" fmla="*/ 110798 w 465288"/>
                        <a:gd name="connsiteY6" fmla="*/ 0 h 997008"/>
                        <a:gd name="connsiteX7" fmla="*/ 153926 w 465288"/>
                        <a:gd name="connsiteY7" fmla="*/ 8707 h 997008"/>
                        <a:gd name="connsiteX8" fmla="*/ 206146 w 465288"/>
                        <a:gd name="connsiteY8" fmla="*/ 131207 h 997008"/>
                        <a:gd name="connsiteX9" fmla="*/ 221596 w 465288"/>
                        <a:gd name="connsiteY9" fmla="*/ 446574 h 997008"/>
                        <a:gd name="connsiteX10" fmla="*/ 465288 w 465288"/>
                        <a:gd name="connsiteY10" fmla="*/ 777445 h 997008"/>
                        <a:gd name="connsiteX0" fmla="*/ 347730 w 465288"/>
                        <a:gd name="connsiteY0" fmla="*/ 997008 h 997008"/>
                        <a:gd name="connsiteX1" fmla="*/ 285827 w 465288"/>
                        <a:gd name="connsiteY1" fmla="*/ 880043 h 997008"/>
                        <a:gd name="connsiteX2" fmla="*/ 24707 w 465288"/>
                        <a:gd name="connsiteY2" fmla="*/ 548745 h 997008"/>
                        <a:gd name="connsiteX3" fmla="*/ 20743 w 465288"/>
                        <a:gd name="connsiteY3" fmla="*/ 536956 h 997008"/>
                        <a:gd name="connsiteX4" fmla="*/ 8707 w 465288"/>
                        <a:gd name="connsiteY4" fmla="*/ 519105 h 997008"/>
                        <a:gd name="connsiteX5" fmla="*/ 0 w 465288"/>
                        <a:gd name="connsiteY5" fmla="*/ 475977 h 997008"/>
                        <a:gd name="connsiteX6" fmla="*/ 0 w 465288"/>
                        <a:gd name="connsiteY6" fmla="*/ 110798 h 997008"/>
                        <a:gd name="connsiteX7" fmla="*/ 110798 w 465288"/>
                        <a:gd name="connsiteY7" fmla="*/ 0 h 997008"/>
                        <a:gd name="connsiteX8" fmla="*/ 153926 w 465288"/>
                        <a:gd name="connsiteY8" fmla="*/ 8707 h 997008"/>
                        <a:gd name="connsiteX9" fmla="*/ 206146 w 465288"/>
                        <a:gd name="connsiteY9" fmla="*/ 131207 h 997008"/>
                        <a:gd name="connsiteX10" fmla="*/ 221596 w 465288"/>
                        <a:gd name="connsiteY10" fmla="*/ 446574 h 997008"/>
                        <a:gd name="connsiteX11" fmla="*/ 465288 w 465288"/>
                        <a:gd name="connsiteY11" fmla="*/ 777445 h 997008"/>
                        <a:gd name="connsiteX0" fmla="*/ 285827 w 465288"/>
                        <a:gd name="connsiteY0" fmla="*/ 880043 h 880043"/>
                        <a:gd name="connsiteX1" fmla="*/ 24707 w 465288"/>
                        <a:gd name="connsiteY1" fmla="*/ 548745 h 880043"/>
                        <a:gd name="connsiteX2" fmla="*/ 20743 w 465288"/>
                        <a:gd name="connsiteY2" fmla="*/ 536956 h 880043"/>
                        <a:gd name="connsiteX3" fmla="*/ 8707 w 465288"/>
                        <a:gd name="connsiteY3" fmla="*/ 519105 h 880043"/>
                        <a:gd name="connsiteX4" fmla="*/ 0 w 465288"/>
                        <a:gd name="connsiteY4" fmla="*/ 475977 h 880043"/>
                        <a:gd name="connsiteX5" fmla="*/ 0 w 465288"/>
                        <a:gd name="connsiteY5" fmla="*/ 110798 h 880043"/>
                        <a:gd name="connsiteX6" fmla="*/ 110798 w 465288"/>
                        <a:gd name="connsiteY6" fmla="*/ 0 h 880043"/>
                        <a:gd name="connsiteX7" fmla="*/ 153926 w 465288"/>
                        <a:gd name="connsiteY7" fmla="*/ 8707 h 880043"/>
                        <a:gd name="connsiteX8" fmla="*/ 206146 w 465288"/>
                        <a:gd name="connsiteY8" fmla="*/ 131207 h 880043"/>
                        <a:gd name="connsiteX9" fmla="*/ 221596 w 465288"/>
                        <a:gd name="connsiteY9" fmla="*/ 446574 h 880043"/>
                        <a:gd name="connsiteX10" fmla="*/ 465288 w 465288"/>
                        <a:gd name="connsiteY10" fmla="*/ 777445 h 880043"/>
                        <a:gd name="connsiteX0" fmla="*/ 323096 w 465288"/>
                        <a:gd name="connsiteY0" fmla="*/ 934556 h 934556"/>
                        <a:gd name="connsiteX1" fmla="*/ 24707 w 465288"/>
                        <a:gd name="connsiteY1" fmla="*/ 548745 h 934556"/>
                        <a:gd name="connsiteX2" fmla="*/ 20743 w 465288"/>
                        <a:gd name="connsiteY2" fmla="*/ 536956 h 934556"/>
                        <a:gd name="connsiteX3" fmla="*/ 8707 w 465288"/>
                        <a:gd name="connsiteY3" fmla="*/ 519105 h 934556"/>
                        <a:gd name="connsiteX4" fmla="*/ 0 w 465288"/>
                        <a:gd name="connsiteY4" fmla="*/ 475977 h 934556"/>
                        <a:gd name="connsiteX5" fmla="*/ 0 w 465288"/>
                        <a:gd name="connsiteY5" fmla="*/ 110798 h 934556"/>
                        <a:gd name="connsiteX6" fmla="*/ 110798 w 465288"/>
                        <a:gd name="connsiteY6" fmla="*/ 0 h 934556"/>
                        <a:gd name="connsiteX7" fmla="*/ 153926 w 465288"/>
                        <a:gd name="connsiteY7" fmla="*/ 8707 h 934556"/>
                        <a:gd name="connsiteX8" fmla="*/ 206146 w 465288"/>
                        <a:gd name="connsiteY8" fmla="*/ 131207 h 934556"/>
                        <a:gd name="connsiteX9" fmla="*/ 221596 w 465288"/>
                        <a:gd name="connsiteY9" fmla="*/ 446574 h 934556"/>
                        <a:gd name="connsiteX10" fmla="*/ 465288 w 465288"/>
                        <a:gd name="connsiteY10" fmla="*/ 777445 h 934556"/>
                        <a:gd name="connsiteX0" fmla="*/ 299949 w 465288"/>
                        <a:gd name="connsiteY0" fmla="*/ 914214 h 914214"/>
                        <a:gd name="connsiteX1" fmla="*/ 24707 w 465288"/>
                        <a:gd name="connsiteY1" fmla="*/ 548745 h 914214"/>
                        <a:gd name="connsiteX2" fmla="*/ 20743 w 465288"/>
                        <a:gd name="connsiteY2" fmla="*/ 536956 h 914214"/>
                        <a:gd name="connsiteX3" fmla="*/ 8707 w 465288"/>
                        <a:gd name="connsiteY3" fmla="*/ 519105 h 914214"/>
                        <a:gd name="connsiteX4" fmla="*/ 0 w 465288"/>
                        <a:gd name="connsiteY4" fmla="*/ 475977 h 914214"/>
                        <a:gd name="connsiteX5" fmla="*/ 0 w 465288"/>
                        <a:gd name="connsiteY5" fmla="*/ 110798 h 914214"/>
                        <a:gd name="connsiteX6" fmla="*/ 110798 w 465288"/>
                        <a:gd name="connsiteY6" fmla="*/ 0 h 914214"/>
                        <a:gd name="connsiteX7" fmla="*/ 153926 w 465288"/>
                        <a:gd name="connsiteY7" fmla="*/ 8707 h 914214"/>
                        <a:gd name="connsiteX8" fmla="*/ 206146 w 465288"/>
                        <a:gd name="connsiteY8" fmla="*/ 131207 h 914214"/>
                        <a:gd name="connsiteX9" fmla="*/ 221596 w 465288"/>
                        <a:gd name="connsiteY9" fmla="*/ 446574 h 914214"/>
                        <a:gd name="connsiteX10" fmla="*/ 465288 w 465288"/>
                        <a:gd name="connsiteY10" fmla="*/ 777445 h 914214"/>
                        <a:gd name="connsiteX0" fmla="*/ 331351 w 465288"/>
                        <a:gd name="connsiteY0" fmla="*/ 932344 h 932344"/>
                        <a:gd name="connsiteX1" fmla="*/ 24707 w 465288"/>
                        <a:gd name="connsiteY1" fmla="*/ 548745 h 932344"/>
                        <a:gd name="connsiteX2" fmla="*/ 20743 w 465288"/>
                        <a:gd name="connsiteY2" fmla="*/ 536956 h 932344"/>
                        <a:gd name="connsiteX3" fmla="*/ 8707 w 465288"/>
                        <a:gd name="connsiteY3" fmla="*/ 519105 h 932344"/>
                        <a:gd name="connsiteX4" fmla="*/ 0 w 465288"/>
                        <a:gd name="connsiteY4" fmla="*/ 475977 h 932344"/>
                        <a:gd name="connsiteX5" fmla="*/ 0 w 465288"/>
                        <a:gd name="connsiteY5" fmla="*/ 110798 h 932344"/>
                        <a:gd name="connsiteX6" fmla="*/ 110798 w 465288"/>
                        <a:gd name="connsiteY6" fmla="*/ 0 h 932344"/>
                        <a:gd name="connsiteX7" fmla="*/ 153926 w 465288"/>
                        <a:gd name="connsiteY7" fmla="*/ 8707 h 932344"/>
                        <a:gd name="connsiteX8" fmla="*/ 206146 w 465288"/>
                        <a:gd name="connsiteY8" fmla="*/ 131207 h 932344"/>
                        <a:gd name="connsiteX9" fmla="*/ 221596 w 465288"/>
                        <a:gd name="connsiteY9" fmla="*/ 446574 h 932344"/>
                        <a:gd name="connsiteX10" fmla="*/ 465288 w 465288"/>
                        <a:gd name="connsiteY10" fmla="*/ 777445 h 932344"/>
                        <a:gd name="connsiteX0" fmla="*/ 331351 w 465288"/>
                        <a:gd name="connsiteY0" fmla="*/ 932344 h 932344"/>
                        <a:gd name="connsiteX1" fmla="*/ 24707 w 465288"/>
                        <a:gd name="connsiteY1" fmla="*/ 548745 h 932344"/>
                        <a:gd name="connsiteX2" fmla="*/ 20743 w 465288"/>
                        <a:gd name="connsiteY2" fmla="*/ 536956 h 932344"/>
                        <a:gd name="connsiteX3" fmla="*/ 8707 w 465288"/>
                        <a:gd name="connsiteY3" fmla="*/ 519105 h 932344"/>
                        <a:gd name="connsiteX4" fmla="*/ 0 w 465288"/>
                        <a:gd name="connsiteY4" fmla="*/ 475977 h 932344"/>
                        <a:gd name="connsiteX5" fmla="*/ 0 w 465288"/>
                        <a:gd name="connsiteY5" fmla="*/ 110798 h 932344"/>
                        <a:gd name="connsiteX6" fmla="*/ 110798 w 465288"/>
                        <a:gd name="connsiteY6" fmla="*/ 0 h 932344"/>
                        <a:gd name="connsiteX7" fmla="*/ 153926 w 465288"/>
                        <a:gd name="connsiteY7" fmla="*/ 8707 h 932344"/>
                        <a:gd name="connsiteX8" fmla="*/ 206146 w 465288"/>
                        <a:gd name="connsiteY8" fmla="*/ 131207 h 932344"/>
                        <a:gd name="connsiteX9" fmla="*/ 221596 w 465288"/>
                        <a:gd name="connsiteY9" fmla="*/ 446574 h 932344"/>
                        <a:gd name="connsiteX10" fmla="*/ 465288 w 465288"/>
                        <a:gd name="connsiteY10" fmla="*/ 777445 h 932344"/>
                        <a:gd name="connsiteX0" fmla="*/ 331351 w 465288"/>
                        <a:gd name="connsiteY0" fmla="*/ 932344 h 932344"/>
                        <a:gd name="connsiteX1" fmla="*/ 20743 w 465288"/>
                        <a:gd name="connsiteY1" fmla="*/ 536956 h 932344"/>
                        <a:gd name="connsiteX2" fmla="*/ 8707 w 465288"/>
                        <a:gd name="connsiteY2" fmla="*/ 519105 h 932344"/>
                        <a:gd name="connsiteX3" fmla="*/ 0 w 465288"/>
                        <a:gd name="connsiteY3" fmla="*/ 475977 h 932344"/>
                        <a:gd name="connsiteX4" fmla="*/ 0 w 465288"/>
                        <a:gd name="connsiteY4" fmla="*/ 110798 h 932344"/>
                        <a:gd name="connsiteX5" fmla="*/ 110798 w 465288"/>
                        <a:gd name="connsiteY5" fmla="*/ 0 h 932344"/>
                        <a:gd name="connsiteX6" fmla="*/ 153926 w 465288"/>
                        <a:gd name="connsiteY6" fmla="*/ 8707 h 932344"/>
                        <a:gd name="connsiteX7" fmla="*/ 206146 w 465288"/>
                        <a:gd name="connsiteY7" fmla="*/ 131207 h 932344"/>
                        <a:gd name="connsiteX8" fmla="*/ 221596 w 465288"/>
                        <a:gd name="connsiteY8" fmla="*/ 446574 h 932344"/>
                        <a:gd name="connsiteX9" fmla="*/ 465288 w 465288"/>
                        <a:gd name="connsiteY9" fmla="*/ 777445 h 932344"/>
                        <a:gd name="connsiteX0" fmla="*/ 331351 w 465288"/>
                        <a:gd name="connsiteY0" fmla="*/ 932344 h 932344"/>
                        <a:gd name="connsiteX1" fmla="*/ 8707 w 465288"/>
                        <a:gd name="connsiteY1" fmla="*/ 519105 h 932344"/>
                        <a:gd name="connsiteX2" fmla="*/ 0 w 465288"/>
                        <a:gd name="connsiteY2" fmla="*/ 475977 h 932344"/>
                        <a:gd name="connsiteX3" fmla="*/ 0 w 465288"/>
                        <a:gd name="connsiteY3" fmla="*/ 110798 h 932344"/>
                        <a:gd name="connsiteX4" fmla="*/ 110798 w 465288"/>
                        <a:gd name="connsiteY4" fmla="*/ 0 h 932344"/>
                        <a:gd name="connsiteX5" fmla="*/ 153926 w 465288"/>
                        <a:gd name="connsiteY5" fmla="*/ 8707 h 932344"/>
                        <a:gd name="connsiteX6" fmla="*/ 206146 w 465288"/>
                        <a:gd name="connsiteY6" fmla="*/ 131207 h 932344"/>
                        <a:gd name="connsiteX7" fmla="*/ 221596 w 465288"/>
                        <a:gd name="connsiteY7" fmla="*/ 446574 h 932344"/>
                        <a:gd name="connsiteX8" fmla="*/ 465288 w 465288"/>
                        <a:gd name="connsiteY8" fmla="*/ 777445 h 932344"/>
                        <a:gd name="connsiteX0" fmla="*/ 331351 w 465288"/>
                        <a:gd name="connsiteY0" fmla="*/ 932344 h 932344"/>
                        <a:gd name="connsiteX1" fmla="*/ 8707 w 465288"/>
                        <a:gd name="connsiteY1" fmla="*/ 519105 h 932344"/>
                        <a:gd name="connsiteX2" fmla="*/ 0 w 465288"/>
                        <a:gd name="connsiteY2" fmla="*/ 475977 h 932344"/>
                        <a:gd name="connsiteX3" fmla="*/ 0 w 465288"/>
                        <a:gd name="connsiteY3" fmla="*/ 110798 h 932344"/>
                        <a:gd name="connsiteX4" fmla="*/ 110798 w 465288"/>
                        <a:gd name="connsiteY4" fmla="*/ 0 h 932344"/>
                        <a:gd name="connsiteX5" fmla="*/ 153926 w 465288"/>
                        <a:gd name="connsiteY5" fmla="*/ 8707 h 932344"/>
                        <a:gd name="connsiteX6" fmla="*/ 206146 w 465288"/>
                        <a:gd name="connsiteY6" fmla="*/ 131207 h 932344"/>
                        <a:gd name="connsiteX7" fmla="*/ 221596 w 465288"/>
                        <a:gd name="connsiteY7" fmla="*/ 446574 h 932344"/>
                        <a:gd name="connsiteX8" fmla="*/ 465288 w 465288"/>
                        <a:gd name="connsiteY8" fmla="*/ 777445 h 932344"/>
                        <a:gd name="connsiteX0" fmla="*/ 331351 w 465288"/>
                        <a:gd name="connsiteY0" fmla="*/ 932344 h 932344"/>
                        <a:gd name="connsiteX1" fmla="*/ 8707 w 465288"/>
                        <a:gd name="connsiteY1" fmla="*/ 519105 h 932344"/>
                        <a:gd name="connsiteX2" fmla="*/ 0 w 465288"/>
                        <a:gd name="connsiteY2" fmla="*/ 475977 h 932344"/>
                        <a:gd name="connsiteX3" fmla="*/ 0 w 465288"/>
                        <a:gd name="connsiteY3" fmla="*/ 110798 h 932344"/>
                        <a:gd name="connsiteX4" fmla="*/ 110798 w 465288"/>
                        <a:gd name="connsiteY4" fmla="*/ 0 h 932344"/>
                        <a:gd name="connsiteX5" fmla="*/ 153926 w 465288"/>
                        <a:gd name="connsiteY5" fmla="*/ 8707 h 932344"/>
                        <a:gd name="connsiteX6" fmla="*/ 206146 w 465288"/>
                        <a:gd name="connsiteY6" fmla="*/ 131207 h 932344"/>
                        <a:gd name="connsiteX7" fmla="*/ 221596 w 465288"/>
                        <a:gd name="connsiteY7" fmla="*/ 446574 h 932344"/>
                        <a:gd name="connsiteX8" fmla="*/ 465288 w 465288"/>
                        <a:gd name="connsiteY8" fmla="*/ 777445 h 932344"/>
                        <a:gd name="connsiteX0" fmla="*/ 331351 w 472463"/>
                        <a:gd name="connsiteY0" fmla="*/ 932344 h 932344"/>
                        <a:gd name="connsiteX1" fmla="*/ 8707 w 472463"/>
                        <a:gd name="connsiteY1" fmla="*/ 519105 h 932344"/>
                        <a:gd name="connsiteX2" fmla="*/ 0 w 472463"/>
                        <a:gd name="connsiteY2" fmla="*/ 475977 h 932344"/>
                        <a:gd name="connsiteX3" fmla="*/ 0 w 472463"/>
                        <a:gd name="connsiteY3" fmla="*/ 110798 h 932344"/>
                        <a:gd name="connsiteX4" fmla="*/ 110798 w 472463"/>
                        <a:gd name="connsiteY4" fmla="*/ 0 h 932344"/>
                        <a:gd name="connsiteX5" fmla="*/ 153926 w 472463"/>
                        <a:gd name="connsiteY5" fmla="*/ 8707 h 932344"/>
                        <a:gd name="connsiteX6" fmla="*/ 206146 w 472463"/>
                        <a:gd name="connsiteY6" fmla="*/ 131207 h 932344"/>
                        <a:gd name="connsiteX7" fmla="*/ 221596 w 472463"/>
                        <a:gd name="connsiteY7" fmla="*/ 446574 h 932344"/>
                        <a:gd name="connsiteX8" fmla="*/ 472463 w 472463"/>
                        <a:gd name="connsiteY8" fmla="*/ 793220 h 932344"/>
                        <a:gd name="connsiteX0" fmla="*/ 331351 w 472463"/>
                        <a:gd name="connsiteY0" fmla="*/ 932344 h 932344"/>
                        <a:gd name="connsiteX1" fmla="*/ 8707 w 472463"/>
                        <a:gd name="connsiteY1" fmla="*/ 519105 h 932344"/>
                        <a:gd name="connsiteX2" fmla="*/ 0 w 472463"/>
                        <a:gd name="connsiteY2" fmla="*/ 475977 h 932344"/>
                        <a:gd name="connsiteX3" fmla="*/ 0 w 472463"/>
                        <a:gd name="connsiteY3" fmla="*/ 110798 h 932344"/>
                        <a:gd name="connsiteX4" fmla="*/ 110798 w 472463"/>
                        <a:gd name="connsiteY4" fmla="*/ 0 h 932344"/>
                        <a:gd name="connsiteX5" fmla="*/ 153926 w 472463"/>
                        <a:gd name="connsiteY5" fmla="*/ 8707 h 932344"/>
                        <a:gd name="connsiteX6" fmla="*/ 206146 w 472463"/>
                        <a:gd name="connsiteY6" fmla="*/ 131207 h 932344"/>
                        <a:gd name="connsiteX7" fmla="*/ 221596 w 472463"/>
                        <a:gd name="connsiteY7" fmla="*/ 446574 h 932344"/>
                        <a:gd name="connsiteX8" fmla="*/ 472463 w 472463"/>
                        <a:gd name="connsiteY8" fmla="*/ 793220 h 93234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72463" h="932344">
                          <a:moveTo>
                            <a:pt x="331351" y="932344"/>
                          </a:moveTo>
                          <a:cubicBezTo>
                            <a:pt x="198497" y="810228"/>
                            <a:pt x="90067" y="702211"/>
                            <a:pt x="8707" y="519105"/>
                          </a:cubicBezTo>
                          <a:cubicBezTo>
                            <a:pt x="3100" y="505849"/>
                            <a:pt x="0" y="491275"/>
                            <a:pt x="0" y="475977"/>
                          </a:cubicBezTo>
                          <a:lnTo>
                            <a:pt x="0" y="110798"/>
                          </a:lnTo>
                          <a:cubicBezTo>
                            <a:pt x="0" y="49606"/>
                            <a:pt x="49606" y="0"/>
                            <a:pt x="110798" y="0"/>
                          </a:cubicBezTo>
                          <a:cubicBezTo>
                            <a:pt x="126096" y="0"/>
                            <a:pt x="140670" y="3100"/>
                            <a:pt x="153926" y="8707"/>
                          </a:cubicBezTo>
                          <a:cubicBezTo>
                            <a:pt x="193693" y="25527"/>
                            <a:pt x="206146" y="85313"/>
                            <a:pt x="206146" y="131207"/>
                          </a:cubicBezTo>
                          <a:lnTo>
                            <a:pt x="221596" y="446574"/>
                          </a:lnTo>
                          <a:cubicBezTo>
                            <a:pt x="296776" y="623373"/>
                            <a:pt x="472463" y="793220"/>
                            <a:pt x="472463" y="793220"/>
                          </a:cubicBezTo>
                        </a:path>
                      </a:pathLst>
                    </a:cu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37" name="フリーフォーム: 図形 336">
                      <a:extLst>
                        <a:ext uri="{FF2B5EF4-FFF2-40B4-BE49-F238E27FC236}">
                          <a16:creationId xmlns:a16="http://schemas.microsoft.com/office/drawing/2014/main" id="{6B967B9F-CE77-4B90-A56D-6AD817EAA820}"/>
                        </a:ext>
                      </a:extLst>
                    </p:cNvPr>
                    <p:cNvSpPr/>
                    <p:nvPr/>
                  </p:nvSpPr>
                  <p:spPr>
                    <a:xfrm rot="19623778">
                      <a:off x="605797" y="3814934"/>
                      <a:ext cx="94380" cy="457538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38" name="四角形: 上の 2 つの角を丸める 109">
                      <a:extLst>
                        <a:ext uri="{FF2B5EF4-FFF2-40B4-BE49-F238E27FC236}">
                          <a16:creationId xmlns:a16="http://schemas.microsoft.com/office/drawing/2014/main" id="{40DBCE5C-C51C-4A90-A845-56C505FD7051}"/>
                        </a:ext>
                      </a:extLst>
                    </p:cNvPr>
                    <p:cNvSpPr/>
                    <p:nvPr/>
                  </p:nvSpPr>
                  <p:spPr>
                    <a:xfrm rot="12177584">
                      <a:off x="733744" y="4498753"/>
                      <a:ext cx="564378" cy="110868"/>
                    </a:xfrm>
                    <a:custGeom>
                      <a:avLst/>
                      <a:gdLst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473274 w 473274"/>
                        <a:gd name="connsiteY4" fmla="*/ 79078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91305"/>
                        <a:gd name="connsiteX1" fmla="*/ 433735 w 473274"/>
                        <a:gd name="connsiteY1" fmla="*/ 0 h 91305"/>
                        <a:gd name="connsiteX2" fmla="*/ 473274 w 473274"/>
                        <a:gd name="connsiteY2" fmla="*/ 39539 h 91305"/>
                        <a:gd name="connsiteX3" fmla="*/ 473274 w 473274"/>
                        <a:gd name="connsiteY3" fmla="*/ 79078 h 91305"/>
                        <a:gd name="connsiteX4" fmla="*/ 306045 w 473274"/>
                        <a:gd name="connsiteY4" fmla="*/ 91305 h 91305"/>
                        <a:gd name="connsiteX5" fmla="*/ 0 w 473274"/>
                        <a:gd name="connsiteY5" fmla="*/ 79078 h 91305"/>
                        <a:gd name="connsiteX6" fmla="*/ 0 w 473274"/>
                        <a:gd name="connsiteY6" fmla="*/ 79078 h 91305"/>
                        <a:gd name="connsiteX7" fmla="*/ 0 w 473274"/>
                        <a:gd name="connsiteY7" fmla="*/ 39539 h 91305"/>
                        <a:gd name="connsiteX8" fmla="*/ 39539 w 473274"/>
                        <a:gd name="connsiteY8" fmla="*/ 0 h 91305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26519 w 473274"/>
                        <a:gd name="connsiteY4" fmla="*/ 66377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585176"/>
                        <a:gd name="connsiteY0" fmla="*/ 0 h 116264"/>
                        <a:gd name="connsiteX1" fmla="*/ 433735 w 585176"/>
                        <a:gd name="connsiteY1" fmla="*/ 0 h 116264"/>
                        <a:gd name="connsiteX2" fmla="*/ 473274 w 585176"/>
                        <a:gd name="connsiteY2" fmla="*/ 39539 h 116264"/>
                        <a:gd name="connsiteX3" fmla="*/ 585176 w 585176"/>
                        <a:gd name="connsiteY3" fmla="*/ 116264 h 116264"/>
                        <a:gd name="connsiteX4" fmla="*/ 226519 w 585176"/>
                        <a:gd name="connsiteY4" fmla="*/ 66377 h 116264"/>
                        <a:gd name="connsiteX5" fmla="*/ 0 w 585176"/>
                        <a:gd name="connsiteY5" fmla="*/ 79078 h 116264"/>
                        <a:gd name="connsiteX6" fmla="*/ 0 w 585176"/>
                        <a:gd name="connsiteY6" fmla="*/ 79078 h 116264"/>
                        <a:gd name="connsiteX7" fmla="*/ 0 w 585176"/>
                        <a:gd name="connsiteY7" fmla="*/ 39539 h 116264"/>
                        <a:gd name="connsiteX8" fmla="*/ 39539 w 585176"/>
                        <a:gd name="connsiteY8" fmla="*/ 0 h 116264"/>
                        <a:gd name="connsiteX0" fmla="*/ 39539 w 585176"/>
                        <a:gd name="connsiteY0" fmla="*/ 0 h 116264"/>
                        <a:gd name="connsiteX1" fmla="*/ 433735 w 585176"/>
                        <a:gd name="connsiteY1" fmla="*/ 0 h 116264"/>
                        <a:gd name="connsiteX2" fmla="*/ 473274 w 585176"/>
                        <a:gd name="connsiteY2" fmla="*/ 39539 h 116264"/>
                        <a:gd name="connsiteX3" fmla="*/ 585176 w 585176"/>
                        <a:gd name="connsiteY3" fmla="*/ 116264 h 116264"/>
                        <a:gd name="connsiteX4" fmla="*/ 226519 w 585176"/>
                        <a:gd name="connsiteY4" fmla="*/ 66377 h 116264"/>
                        <a:gd name="connsiteX5" fmla="*/ 0 w 585176"/>
                        <a:gd name="connsiteY5" fmla="*/ 79078 h 116264"/>
                        <a:gd name="connsiteX6" fmla="*/ 0 w 585176"/>
                        <a:gd name="connsiteY6" fmla="*/ 79078 h 116264"/>
                        <a:gd name="connsiteX7" fmla="*/ 0 w 585176"/>
                        <a:gd name="connsiteY7" fmla="*/ 39539 h 116264"/>
                        <a:gd name="connsiteX8" fmla="*/ 39539 w 585176"/>
                        <a:gd name="connsiteY8" fmla="*/ 0 h 116264"/>
                        <a:gd name="connsiteX0" fmla="*/ 39539 w 585176"/>
                        <a:gd name="connsiteY0" fmla="*/ 0 h 116264"/>
                        <a:gd name="connsiteX1" fmla="*/ 433735 w 585176"/>
                        <a:gd name="connsiteY1" fmla="*/ 0 h 116264"/>
                        <a:gd name="connsiteX2" fmla="*/ 473274 w 585176"/>
                        <a:gd name="connsiteY2" fmla="*/ 39539 h 116264"/>
                        <a:gd name="connsiteX3" fmla="*/ 585176 w 585176"/>
                        <a:gd name="connsiteY3" fmla="*/ 116264 h 116264"/>
                        <a:gd name="connsiteX4" fmla="*/ 226519 w 585176"/>
                        <a:gd name="connsiteY4" fmla="*/ 66377 h 116264"/>
                        <a:gd name="connsiteX5" fmla="*/ 0 w 585176"/>
                        <a:gd name="connsiteY5" fmla="*/ 79078 h 116264"/>
                        <a:gd name="connsiteX6" fmla="*/ 0 w 585176"/>
                        <a:gd name="connsiteY6" fmla="*/ 79078 h 116264"/>
                        <a:gd name="connsiteX7" fmla="*/ 0 w 585176"/>
                        <a:gd name="connsiteY7" fmla="*/ 39539 h 116264"/>
                        <a:gd name="connsiteX8" fmla="*/ 39539 w 585176"/>
                        <a:gd name="connsiteY8" fmla="*/ 0 h 116264"/>
                        <a:gd name="connsiteX0" fmla="*/ 39539 w 585176"/>
                        <a:gd name="connsiteY0" fmla="*/ 0 h 116264"/>
                        <a:gd name="connsiteX1" fmla="*/ 433735 w 585176"/>
                        <a:gd name="connsiteY1" fmla="*/ 0 h 116264"/>
                        <a:gd name="connsiteX2" fmla="*/ 473274 w 585176"/>
                        <a:gd name="connsiteY2" fmla="*/ 39539 h 116264"/>
                        <a:gd name="connsiteX3" fmla="*/ 585176 w 585176"/>
                        <a:gd name="connsiteY3" fmla="*/ 116264 h 116264"/>
                        <a:gd name="connsiteX4" fmla="*/ 229910 w 585176"/>
                        <a:gd name="connsiteY4" fmla="*/ 48684 h 116264"/>
                        <a:gd name="connsiteX5" fmla="*/ 0 w 585176"/>
                        <a:gd name="connsiteY5" fmla="*/ 79078 h 116264"/>
                        <a:gd name="connsiteX6" fmla="*/ 0 w 585176"/>
                        <a:gd name="connsiteY6" fmla="*/ 79078 h 116264"/>
                        <a:gd name="connsiteX7" fmla="*/ 0 w 585176"/>
                        <a:gd name="connsiteY7" fmla="*/ 39539 h 116264"/>
                        <a:gd name="connsiteX8" fmla="*/ 39539 w 58517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13240 w 598416"/>
                        <a:gd name="connsiteY6" fmla="*/ 79078 h 116264"/>
                        <a:gd name="connsiteX7" fmla="*/ 0 w 598416"/>
                        <a:gd name="connsiteY7" fmla="*/ 34239 h 116264"/>
                        <a:gd name="connsiteX8" fmla="*/ 52779 w 59841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23170 w 598416"/>
                        <a:gd name="connsiteY6" fmla="*/ 83054 h 116264"/>
                        <a:gd name="connsiteX7" fmla="*/ 0 w 598416"/>
                        <a:gd name="connsiteY7" fmla="*/ 34239 h 116264"/>
                        <a:gd name="connsiteX8" fmla="*/ 52779 w 59841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63322 w 598416"/>
                        <a:gd name="connsiteY6" fmla="*/ 74365 h 116264"/>
                        <a:gd name="connsiteX7" fmla="*/ 0 w 598416"/>
                        <a:gd name="connsiteY7" fmla="*/ 34239 h 116264"/>
                        <a:gd name="connsiteX8" fmla="*/ 52779 w 59841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63322 w 598416"/>
                        <a:gd name="connsiteY6" fmla="*/ 74365 h 116264"/>
                        <a:gd name="connsiteX7" fmla="*/ 0 w 598416"/>
                        <a:gd name="connsiteY7" fmla="*/ 34239 h 116264"/>
                        <a:gd name="connsiteX8" fmla="*/ 52779 w 59841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0 w 598416"/>
                        <a:gd name="connsiteY6" fmla="*/ 34239 h 116264"/>
                        <a:gd name="connsiteX7" fmla="*/ 52779 w 598416"/>
                        <a:gd name="connsiteY7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0 w 598416"/>
                        <a:gd name="connsiteY6" fmla="*/ 34239 h 116264"/>
                        <a:gd name="connsiteX7" fmla="*/ 52779 w 598416"/>
                        <a:gd name="connsiteY7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28174 w 598416"/>
                        <a:gd name="connsiteY5" fmla="*/ 75531 h 116264"/>
                        <a:gd name="connsiteX6" fmla="*/ 0 w 598416"/>
                        <a:gd name="connsiteY6" fmla="*/ 34239 h 116264"/>
                        <a:gd name="connsiteX7" fmla="*/ 52779 w 598416"/>
                        <a:gd name="connsiteY7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28174 w 598416"/>
                        <a:gd name="connsiteY5" fmla="*/ 75531 h 116264"/>
                        <a:gd name="connsiteX6" fmla="*/ 0 w 598416"/>
                        <a:gd name="connsiteY6" fmla="*/ 34239 h 116264"/>
                        <a:gd name="connsiteX7" fmla="*/ 52779 w 598416"/>
                        <a:gd name="connsiteY7" fmla="*/ 0 h 1162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98416" h="116264">
                          <a:moveTo>
                            <a:pt x="52779" y="0"/>
                          </a:moveTo>
                          <a:lnTo>
                            <a:pt x="446975" y="0"/>
                          </a:lnTo>
                          <a:cubicBezTo>
                            <a:pt x="468812" y="0"/>
                            <a:pt x="486514" y="17702"/>
                            <a:pt x="486514" y="39539"/>
                          </a:cubicBezTo>
                          <a:lnTo>
                            <a:pt x="598416" y="116264"/>
                          </a:lnTo>
                          <a:cubicBezTo>
                            <a:pt x="519799" y="107042"/>
                            <a:pt x="338190" y="55473"/>
                            <a:pt x="243150" y="48684"/>
                          </a:cubicBezTo>
                          <a:cubicBezTo>
                            <a:pt x="148110" y="41895"/>
                            <a:pt x="107315" y="66309"/>
                            <a:pt x="28174" y="75531"/>
                          </a:cubicBezTo>
                          <a:cubicBezTo>
                            <a:pt x="-6106" y="67677"/>
                            <a:pt x="4413" y="49185"/>
                            <a:pt x="0" y="34239"/>
                          </a:cubicBezTo>
                          <a:cubicBezTo>
                            <a:pt x="0" y="12402"/>
                            <a:pt x="30942" y="0"/>
                            <a:pt x="52779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39" name="フリーフォーム: 図形 338">
                      <a:extLst>
                        <a:ext uri="{FF2B5EF4-FFF2-40B4-BE49-F238E27FC236}">
                          <a16:creationId xmlns:a16="http://schemas.microsoft.com/office/drawing/2014/main" id="{0A92E32F-2741-47F1-A120-C4E349C5A242}"/>
                        </a:ext>
                      </a:extLst>
                    </p:cNvPr>
                    <p:cNvSpPr/>
                    <p:nvPr/>
                  </p:nvSpPr>
                  <p:spPr>
                    <a:xfrm rot="17497709">
                      <a:off x="765675" y="4070511"/>
                      <a:ext cx="422053" cy="1037353"/>
                    </a:xfrm>
                    <a:custGeom>
                      <a:avLst/>
                      <a:gdLst>
                        <a:gd name="connsiteX0" fmla="*/ 315192 w 334508"/>
                        <a:gd name="connsiteY0" fmla="*/ 37879 h 991241"/>
                        <a:gd name="connsiteX1" fmla="*/ 321704 w 334508"/>
                        <a:gd name="connsiteY1" fmla="*/ 143203 h 991241"/>
                        <a:gd name="connsiteX2" fmla="*/ 189158 w 334508"/>
                        <a:gd name="connsiteY2" fmla="*/ 372778 h 991241"/>
                        <a:gd name="connsiteX3" fmla="*/ 189158 w 334508"/>
                        <a:gd name="connsiteY3" fmla="*/ 897301 h 991241"/>
                        <a:gd name="connsiteX4" fmla="*/ 95218 w 334508"/>
                        <a:gd name="connsiteY4" fmla="*/ 991241 h 991241"/>
                        <a:gd name="connsiteX5" fmla="*/ 1278 w 334508"/>
                        <a:gd name="connsiteY5" fmla="*/ 897301 h 991241"/>
                        <a:gd name="connsiteX6" fmla="*/ 1278 w 334508"/>
                        <a:gd name="connsiteY6" fmla="*/ 355893 h 991241"/>
                        <a:gd name="connsiteX7" fmla="*/ 1484 w 334508"/>
                        <a:gd name="connsiteY7" fmla="*/ 354871 h 991241"/>
                        <a:gd name="connsiteX8" fmla="*/ 0 w 334508"/>
                        <a:gd name="connsiteY8" fmla="*/ 333581 h 991241"/>
                        <a:gd name="connsiteX9" fmla="*/ 12082 w 334508"/>
                        <a:gd name="connsiteY9" fmla="*/ 297652 h 991241"/>
                        <a:gd name="connsiteX10" fmla="*/ 156366 w 334508"/>
                        <a:gd name="connsiteY10" fmla="*/ 47745 h 991241"/>
                        <a:gd name="connsiteX11" fmla="*/ 286764 w 334508"/>
                        <a:gd name="connsiteY11" fmla="*/ 12805 h 991241"/>
                        <a:gd name="connsiteX12" fmla="*/ 315192 w 334508"/>
                        <a:gd name="connsiteY12" fmla="*/ 37879 h 991241"/>
                        <a:gd name="connsiteX0" fmla="*/ 95218 w 334508"/>
                        <a:gd name="connsiteY0" fmla="*/ 991241 h 1082681"/>
                        <a:gd name="connsiteX1" fmla="*/ 1278 w 334508"/>
                        <a:gd name="connsiteY1" fmla="*/ 897301 h 1082681"/>
                        <a:gd name="connsiteX2" fmla="*/ 1278 w 334508"/>
                        <a:gd name="connsiteY2" fmla="*/ 355893 h 1082681"/>
                        <a:gd name="connsiteX3" fmla="*/ 1484 w 334508"/>
                        <a:gd name="connsiteY3" fmla="*/ 354871 h 1082681"/>
                        <a:gd name="connsiteX4" fmla="*/ 0 w 334508"/>
                        <a:gd name="connsiteY4" fmla="*/ 333581 h 1082681"/>
                        <a:gd name="connsiteX5" fmla="*/ 12082 w 334508"/>
                        <a:gd name="connsiteY5" fmla="*/ 297652 h 1082681"/>
                        <a:gd name="connsiteX6" fmla="*/ 156366 w 334508"/>
                        <a:gd name="connsiteY6" fmla="*/ 47745 h 1082681"/>
                        <a:gd name="connsiteX7" fmla="*/ 286764 w 334508"/>
                        <a:gd name="connsiteY7" fmla="*/ 12805 h 1082681"/>
                        <a:gd name="connsiteX8" fmla="*/ 315192 w 334508"/>
                        <a:gd name="connsiteY8" fmla="*/ 37879 h 1082681"/>
                        <a:gd name="connsiteX9" fmla="*/ 321704 w 334508"/>
                        <a:gd name="connsiteY9" fmla="*/ 143203 h 1082681"/>
                        <a:gd name="connsiteX10" fmla="*/ 189158 w 334508"/>
                        <a:gd name="connsiteY10" fmla="*/ 372778 h 1082681"/>
                        <a:gd name="connsiteX11" fmla="*/ 189158 w 334508"/>
                        <a:gd name="connsiteY11" fmla="*/ 897301 h 1082681"/>
                        <a:gd name="connsiteX12" fmla="*/ 186658 w 334508"/>
                        <a:gd name="connsiteY12" fmla="*/ 1082681 h 1082681"/>
                        <a:gd name="connsiteX0" fmla="*/ 95218 w 334508"/>
                        <a:gd name="connsiteY0" fmla="*/ 991241 h 991241"/>
                        <a:gd name="connsiteX1" fmla="*/ 1278 w 334508"/>
                        <a:gd name="connsiteY1" fmla="*/ 897301 h 991241"/>
                        <a:gd name="connsiteX2" fmla="*/ 1278 w 334508"/>
                        <a:gd name="connsiteY2" fmla="*/ 355893 h 991241"/>
                        <a:gd name="connsiteX3" fmla="*/ 1484 w 334508"/>
                        <a:gd name="connsiteY3" fmla="*/ 354871 h 991241"/>
                        <a:gd name="connsiteX4" fmla="*/ 0 w 334508"/>
                        <a:gd name="connsiteY4" fmla="*/ 333581 h 991241"/>
                        <a:gd name="connsiteX5" fmla="*/ 12082 w 334508"/>
                        <a:gd name="connsiteY5" fmla="*/ 297652 h 991241"/>
                        <a:gd name="connsiteX6" fmla="*/ 156366 w 334508"/>
                        <a:gd name="connsiteY6" fmla="*/ 47745 h 991241"/>
                        <a:gd name="connsiteX7" fmla="*/ 286764 w 334508"/>
                        <a:gd name="connsiteY7" fmla="*/ 12805 h 991241"/>
                        <a:gd name="connsiteX8" fmla="*/ 315192 w 334508"/>
                        <a:gd name="connsiteY8" fmla="*/ 37879 h 991241"/>
                        <a:gd name="connsiteX9" fmla="*/ 321704 w 334508"/>
                        <a:gd name="connsiteY9" fmla="*/ 143203 h 991241"/>
                        <a:gd name="connsiteX10" fmla="*/ 189158 w 334508"/>
                        <a:gd name="connsiteY10" fmla="*/ 372778 h 991241"/>
                        <a:gd name="connsiteX11" fmla="*/ 189158 w 334508"/>
                        <a:gd name="connsiteY11" fmla="*/ 897301 h 991241"/>
                        <a:gd name="connsiteX0" fmla="*/ 1278 w 334508"/>
                        <a:gd name="connsiteY0" fmla="*/ 897301 h 897301"/>
                        <a:gd name="connsiteX1" fmla="*/ 1278 w 334508"/>
                        <a:gd name="connsiteY1" fmla="*/ 355893 h 897301"/>
                        <a:gd name="connsiteX2" fmla="*/ 1484 w 334508"/>
                        <a:gd name="connsiteY2" fmla="*/ 354871 h 897301"/>
                        <a:gd name="connsiteX3" fmla="*/ 0 w 334508"/>
                        <a:gd name="connsiteY3" fmla="*/ 333581 h 897301"/>
                        <a:gd name="connsiteX4" fmla="*/ 12082 w 334508"/>
                        <a:gd name="connsiteY4" fmla="*/ 297652 h 897301"/>
                        <a:gd name="connsiteX5" fmla="*/ 156366 w 334508"/>
                        <a:gd name="connsiteY5" fmla="*/ 47745 h 897301"/>
                        <a:gd name="connsiteX6" fmla="*/ 286764 w 334508"/>
                        <a:gd name="connsiteY6" fmla="*/ 12805 h 897301"/>
                        <a:gd name="connsiteX7" fmla="*/ 315192 w 334508"/>
                        <a:gd name="connsiteY7" fmla="*/ 37879 h 897301"/>
                        <a:gd name="connsiteX8" fmla="*/ 321704 w 334508"/>
                        <a:gd name="connsiteY8" fmla="*/ 143203 h 897301"/>
                        <a:gd name="connsiteX9" fmla="*/ 189158 w 334508"/>
                        <a:gd name="connsiteY9" fmla="*/ 372778 h 897301"/>
                        <a:gd name="connsiteX10" fmla="*/ 189158 w 334508"/>
                        <a:gd name="connsiteY10" fmla="*/ 897301 h 897301"/>
                        <a:gd name="connsiteX0" fmla="*/ 0 w 408583"/>
                        <a:gd name="connsiteY0" fmla="*/ 664187 h 897301"/>
                        <a:gd name="connsiteX1" fmla="*/ 75353 w 408583"/>
                        <a:gd name="connsiteY1" fmla="*/ 355893 h 897301"/>
                        <a:gd name="connsiteX2" fmla="*/ 75559 w 408583"/>
                        <a:gd name="connsiteY2" fmla="*/ 354871 h 897301"/>
                        <a:gd name="connsiteX3" fmla="*/ 74075 w 408583"/>
                        <a:gd name="connsiteY3" fmla="*/ 333581 h 897301"/>
                        <a:gd name="connsiteX4" fmla="*/ 86157 w 408583"/>
                        <a:gd name="connsiteY4" fmla="*/ 297652 h 897301"/>
                        <a:gd name="connsiteX5" fmla="*/ 230441 w 408583"/>
                        <a:gd name="connsiteY5" fmla="*/ 47745 h 897301"/>
                        <a:gd name="connsiteX6" fmla="*/ 360839 w 408583"/>
                        <a:gd name="connsiteY6" fmla="*/ 12805 h 897301"/>
                        <a:gd name="connsiteX7" fmla="*/ 389267 w 408583"/>
                        <a:gd name="connsiteY7" fmla="*/ 37879 h 897301"/>
                        <a:gd name="connsiteX8" fmla="*/ 395779 w 408583"/>
                        <a:gd name="connsiteY8" fmla="*/ 143203 h 897301"/>
                        <a:gd name="connsiteX9" fmla="*/ 263233 w 408583"/>
                        <a:gd name="connsiteY9" fmla="*/ 372778 h 897301"/>
                        <a:gd name="connsiteX10" fmla="*/ 263233 w 408583"/>
                        <a:gd name="connsiteY10" fmla="*/ 897301 h 897301"/>
                        <a:gd name="connsiteX0" fmla="*/ 5451 w 334508"/>
                        <a:gd name="connsiteY0" fmla="*/ 881985 h 897301"/>
                        <a:gd name="connsiteX1" fmla="*/ 1278 w 334508"/>
                        <a:gd name="connsiteY1" fmla="*/ 355893 h 897301"/>
                        <a:gd name="connsiteX2" fmla="*/ 1484 w 334508"/>
                        <a:gd name="connsiteY2" fmla="*/ 354871 h 897301"/>
                        <a:gd name="connsiteX3" fmla="*/ 0 w 334508"/>
                        <a:gd name="connsiteY3" fmla="*/ 333581 h 897301"/>
                        <a:gd name="connsiteX4" fmla="*/ 12082 w 334508"/>
                        <a:gd name="connsiteY4" fmla="*/ 297652 h 897301"/>
                        <a:gd name="connsiteX5" fmla="*/ 156366 w 334508"/>
                        <a:gd name="connsiteY5" fmla="*/ 47745 h 897301"/>
                        <a:gd name="connsiteX6" fmla="*/ 286764 w 334508"/>
                        <a:gd name="connsiteY6" fmla="*/ 12805 h 897301"/>
                        <a:gd name="connsiteX7" fmla="*/ 315192 w 334508"/>
                        <a:gd name="connsiteY7" fmla="*/ 37879 h 897301"/>
                        <a:gd name="connsiteX8" fmla="*/ 321704 w 334508"/>
                        <a:gd name="connsiteY8" fmla="*/ 143203 h 897301"/>
                        <a:gd name="connsiteX9" fmla="*/ 189158 w 334508"/>
                        <a:gd name="connsiteY9" fmla="*/ 372778 h 897301"/>
                        <a:gd name="connsiteX10" fmla="*/ 189158 w 334508"/>
                        <a:gd name="connsiteY10" fmla="*/ 897301 h 897301"/>
                        <a:gd name="connsiteX0" fmla="*/ 5451 w 334508"/>
                        <a:gd name="connsiteY0" fmla="*/ 881985 h 881985"/>
                        <a:gd name="connsiteX1" fmla="*/ 1278 w 334508"/>
                        <a:gd name="connsiteY1" fmla="*/ 355893 h 881985"/>
                        <a:gd name="connsiteX2" fmla="*/ 1484 w 334508"/>
                        <a:gd name="connsiteY2" fmla="*/ 354871 h 881985"/>
                        <a:gd name="connsiteX3" fmla="*/ 0 w 334508"/>
                        <a:gd name="connsiteY3" fmla="*/ 333581 h 881985"/>
                        <a:gd name="connsiteX4" fmla="*/ 12082 w 334508"/>
                        <a:gd name="connsiteY4" fmla="*/ 297652 h 881985"/>
                        <a:gd name="connsiteX5" fmla="*/ 156366 w 334508"/>
                        <a:gd name="connsiteY5" fmla="*/ 47745 h 881985"/>
                        <a:gd name="connsiteX6" fmla="*/ 286764 w 334508"/>
                        <a:gd name="connsiteY6" fmla="*/ 12805 h 881985"/>
                        <a:gd name="connsiteX7" fmla="*/ 315192 w 334508"/>
                        <a:gd name="connsiteY7" fmla="*/ 37879 h 881985"/>
                        <a:gd name="connsiteX8" fmla="*/ 321704 w 334508"/>
                        <a:gd name="connsiteY8" fmla="*/ 143203 h 881985"/>
                        <a:gd name="connsiteX9" fmla="*/ 189158 w 334508"/>
                        <a:gd name="connsiteY9" fmla="*/ 372778 h 881985"/>
                        <a:gd name="connsiteX10" fmla="*/ 194708 w 334508"/>
                        <a:gd name="connsiteY10" fmla="*/ 816544 h 881985"/>
                        <a:gd name="connsiteX0" fmla="*/ 4173 w 333230"/>
                        <a:gd name="connsiteY0" fmla="*/ 881985 h 881985"/>
                        <a:gd name="connsiteX1" fmla="*/ 0 w 333230"/>
                        <a:gd name="connsiteY1" fmla="*/ 355893 h 881985"/>
                        <a:gd name="connsiteX2" fmla="*/ 206 w 333230"/>
                        <a:gd name="connsiteY2" fmla="*/ 354871 h 881985"/>
                        <a:gd name="connsiteX3" fmla="*/ 10804 w 333230"/>
                        <a:gd name="connsiteY3" fmla="*/ 297652 h 881985"/>
                        <a:gd name="connsiteX4" fmla="*/ 155088 w 333230"/>
                        <a:gd name="connsiteY4" fmla="*/ 47745 h 881985"/>
                        <a:gd name="connsiteX5" fmla="*/ 285486 w 333230"/>
                        <a:gd name="connsiteY5" fmla="*/ 12805 h 881985"/>
                        <a:gd name="connsiteX6" fmla="*/ 313914 w 333230"/>
                        <a:gd name="connsiteY6" fmla="*/ 37879 h 881985"/>
                        <a:gd name="connsiteX7" fmla="*/ 320426 w 333230"/>
                        <a:gd name="connsiteY7" fmla="*/ 143203 h 881985"/>
                        <a:gd name="connsiteX8" fmla="*/ 187880 w 333230"/>
                        <a:gd name="connsiteY8" fmla="*/ 372778 h 881985"/>
                        <a:gd name="connsiteX9" fmla="*/ 193430 w 333230"/>
                        <a:gd name="connsiteY9" fmla="*/ 816544 h 881985"/>
                        <a:gd name="connsiteX0" fmla="*/ 4173 w 333230"/>
                        <a:gd name="connsiteY0" fmla="*/ 881985 h 881985"/>
                        <a:gd name="connsiteX1" fmla="*/ 0 w 333230"/>
                        <a:gd name="connsiteY1" fmla="*/ 355893 h 881985"/>
                        <a:gd name="connsiteX2" fmla="*/ 38936 w 333230"/>
                        <a:gd name="connsiteY2" fmla="*/ 219973 h 881985"/>
                        <a:gd name="connsiteX3" fmla="*/ 10804 w 333230"/>
                        <a:gd name="connsiteY3" fmla="*/ 297652 h 881985"/>
                        <a:gd name="connsiteX4" fmla="*/ 155088 w 333230"/>
                        <a:gd name="connsiteY4" fmla="*/ 47745 h 881985"/>
                        <a:gd name="connsiteX5" fmla="*/ 285486 w 333230"/>
                        <a:gd name="connsiteY5" fmla="*/ 12805 h 881985"/>
                        <a:gd name="connsiteX6" fmla="*/ 313914 w 333230"/>
                        <a:gd name="connsiteY6" fmla="*/ 37879 h 881985"/>
                        <a:gd name="connsiteX7" fmla="*/ 320426 w 333230"/>
                        <a:gd name="connsiteY7" fmla="*/ 143203 h 881985"/>
                        <a:gd name="connsiteX8" fmla="*/ 187880 w 333230"/>
                        <a:gd name="connsiteY8" fmla="*/ 372778 h 881985"/>
                        <a:gd name="connsiteX9" fmla="*/ 193430 w 333230"/>
                        <a:gd name="connsiteY9" fmla="*/ 816544 h 881985"/>
                        <a:gd name="connsiteX0" fmla="*/ 8149 w 337206"/>
                        <a:gd name="connsiteY0" fmla="*/ 881985 h 881985"/>
                        <a:gd name="connsiteX1" fmla="*/ 3976 w 337206"/>
                        <a:gd name="connsiteY1" fmla="*/ 355893 h 881985"/>
                        <a:gd name="connsiteX2" fmla="*/ 14780 w 337206"/>
                        <a:gd name="connsiteY2" fmla="*/ 297652 h 881985"/>
                        <a:gd name="connsiteX3" fmla="*/ 159064 w 337206"/>
                        <a:gd name="connsiteY3" fmla="*/ 47745 h 881985"/>
                        <a:gd name="connsiteX4" fmla="*/ 289462 w 337206"/>
                        <a:gd name="connsiteY4" fmla="*/ 12805 h 881985"/>
                        <a:gd name="connsiteX5" fmla="*/ 317890 w 337206"/>
                        <a:gd name="connsiteY5" fmla="*/ 37879 h 881985"/>
                        <a:gd name="connsiteX6" fmla="*/ 324402 w 337206"/>
                        <a:gd name="connsiteY6" fmla="*/ 143203 h 881985"/>
                        <a:gd name="connsiteX7" fmla="*/ 191856 w 337206"/>
                        <a:gd name="connsiteY7" fmla="*/ 372778 h 881985"/>
                        <a:gd name="connsiteX8" fmla="*/ 197406 w 337206"/>
                        <a:gd name="connsiteY8" fmla="*/ 816544 h 881985"/>
                        <a:gd name="connsiteX0" fmla="*/ 4173 w 333230"/>
                        <a:gd name="connsiteY0" fmla="*/ 881985 h 881985"/>
                        <a:gd name="connsiteX1" fmla="*/ 0 w 333230"/>
                        <a:gd name="connsiteY1" fmla="*/ 355893 h 881985"/>
                        <a:gd name="connsiteX2" fmla="*/ 29175 w 333230"/>
                        <a:gd name="connsiteY2" fmla="*/ 266459 h 881985"/>
                        <a:gd name="connsiteX3" fmla="*/ 155088 w 333230"/>
                        <a:gd name="connsiteY3" fmla="*/ 47745 h 881985"/>
                        <a:gd name="connsiteX4" fmla="*/ 285486 w 333230"/>
                        <a:gd name="connsiteY4" fmla="*/ 12805 h 881985"/>
                        <a:gd name="connsiteX5" fmla="*/ 313914 w 333230"/>
                        <a:gd name="connsiteY5" fmla="*/ 37879 h 881985"/>
                        <a:gd name="connsiteX6" fmla="*/ 320426 w 333230"/>
                        <a:gd name="connsiteY6" fmla="*/ 143203 h 881985"/>
                        <a:gd name="connsiteX7" fmla="*/ 187880 w 333230"/>
                        <a:gd name="connsiteY7" fmla="*/ 372778 h 881985"/>
                        <a:gd name="connsiteX8" fmla="*/ 193430 w 333230"/>
                        <a:gd name="connsiteY8" fmla="*/ 816544 h 881985"/>
                        <a:gd name="connsiteX0" fmla="*/ 10790 w 339847"/>
                        <a:gd name="connsiteY0" fmla="*/ 881985 h 881985"/>
                        <a:gd name="connsiteX1" fmla="*/ 0 w 339847"/>
                        <a:gd name="connsiteY1" fmla="*/ 399502 h 881985"/>
                        <a:gd name="connsiteX2" fmla="*/ 35792 w 339847"/>
                        <a:gd name="connsiteY2" fmla="*/ 266459 h 881985"/>
                        <a:gd name="connsiteX3" fmla="*/ 161705 w 339847"/>
                        <a:gd name="connsiteY3" fmla="*/ 47745 h 881985"/>
                        <a:gd name="connsiteX4" fmla="*/ 292103 w 339847"/>
                        <a:gd name="connsiteY4" fmla="*/ 12805 h 881985"/>
                        <a:gd name="connsiteX5" fmla="*/ 320531 w 339847"/>
                        <a:gd name="connsiteY5" fmla="*/ 37879 h 881985"/>
                        <a:gd name="connsiteX6" fmla="*/ 327043 w 339847"/>
                        <a:gd name="connsiteY6" fmla="*/ 143203 h 881985"/>
                        <a:gd name="connsiteX7" fmla="*/ 194497 w 339847"/>
                        <a:gd name="connsiteY7" fmla="*/ 372778 h 881985"/>
                        <a:gd name="connsiteX8" fmla="*/ 200047 w 339847"/>
                        <a:gd name="connsiteY8" fmla="*/ 816544 h 881985"/>
                        <a:gd name="connsiteX0" fmla="*/ 11117 w 340174"/>
                        <a:gd name="connsiteY0" fmla="*/ 881985 h 881985"/>
                        <a:gd name="connsiteX1" fmla="*/ 327 w 340174"/>
                        <a:gd name="connsiteY1" fmla="*/ 399502 h 881985"/>
                        <a:gd name="connsiteX2" fmla="*/ 36119 w 340174"/>
                        <a:gd name="connsiteY2" fmla="*/ 266459 h 881985"/>
                        <a:gd name="connsiteX3" fmla="*/ 162032 w 340174"/>
                        <a:gd name="connsiteY3" fmla="*/ 47745 h 881985"/>
                        <a:gd name="connsiteX4" fmla="*/ 292430 w 340174"/>
                        <a:gd name="connsiteY4" fmla="*/ 12805 h 881985"/>
                        <a:gd name="connsiteX5" fmla="*/ 320858 w 340174"/>
                        <a:gd name="connsiteY5" fmla="*/ 37879 h 881985"/>
                        <a:gd name="connsiteX6" fmla="*/ 327370 w 340174"/>
                        <a:gd name="connsiteY6" fmla="*/ 143203 h 881985"/>
                        <a:gd name="connsiteX7" fmla="*/ 194824 w 340174"/>
                        <a:gd name="connsiteY7" fmla="*/ 372778 h 881985"/>
                        <a:gd name="connsiteX8" fmla="*/ 200374 w 340174"/>
                        <a:gd name="connsiteY8" fmla="*/ 816544 h 881985"/>
                        <a:gd name="connsiteX0" fmla="*/ 13668 w 342725"/>
                        <a:gd name="connsiteY0" fmla="*/ 881985 h 881985"/>
                        <a:gd name="connsiteX1" fmla="*/ 280 w 342725"/>
                        <a:gd name="connsiteY1" fmla="*/ 479088 h 881985"/>
                        <a:gd name="connsiteX2" fmla="*/ 38670 w 342725"/>
                        <a:gd name="connsiteY2" fmla="*/ 266459 h 881985"/>
                        <a:gd name="connsiteX3" fmla="*/ 164583 w 342725"/>
                        <a:gd name="connsiteY3" fmla="*/ 47745 h 881985"/>
                        <a:gd name="connsiteX4" fmla="*/ 294981 w 342725"/>
                        <a:gd name="connsiteY4" fmla="*/ 12805 h 881985"/>
                        <a:gd name="connsiteX5" fmla="*/ 323409 w 342725"/>
                        <a:gd name="connsiteY5" fmla="*/ 37879 h 881985"/>
                        <a:gd name="connsiteX6" fmla="*/ 329921 w 342725"/>
                        <a:gd name="connsiteY6" fmla="*/ 143203 h 881985"/>
                        <a:gd name="connsiteX7" fmla="*/ 197375 w 342725"/>
                        <a:gd name="connsiteY7" fmla="*/ 372778 h 881985"/>
                        <a:gd name="connsiteX8" fmla="*/ 202925 w 342725"/>
                        <a:gd name="connsiteY8" fmla="*/ 816544 h 881985"/>
                        <a:gd name="connsiteX0" fmla="*/ 25969 w 355026"/>
                        <a:gd name="connsiteY0" fmla="*/ 881985 h 881985"/>
                        <a:gd name="connsiteX1" fmla="*/ 165 w 355026"/>
                        <a:gd name="connsiteY1" fmla="*/ 490842 h 881985"/>
                        <a:gd name="connsiteX2" fmla="*/ 50971 w 355026"/>
                        <a:gd name="connsiteY2" fmla="*/ 266459 h 881985"/>
                        <a:gd name="connsiteX3" fmla="*/ 176884 w 355026"/>
                        <a:gd name="connsiteY3" fmla="*/ 47745 h 881985"/>
                        <a:gd name="connsiteX4" fmla="*/ 307282 w 355026"/>
                        <a:gd name="connsiteY4" fmla="*/ 12805 h 881985"/>
                        <a:gd name="connsiteX5" fmla="*/ 335710 w 355026"/>
                        <a:gd name="connsiteY5" fmla="*/ 37879 h 881985"/>
                        <a:gd name="connsiteX6" fmla="*/ 342222 w 355026"/>
                        <a:gd name="connsiteY6" fmla="*/ 143203 h 881985"/>
                        <a:gd name="connsiteX7" fmla="*/ 209676 w 355026"/>
                        <a:gd name="connsiteY7" fmla="*/ 372778 h 881985"/>
                        <a:gd name="connsiteX8" fmla="*/ 215226 w 355026"/>
                        <a:gd name="connsiteY8" fmla="*/ 816544 h 881985"/>
                        <a:gd name="connsiteX0" fmla="*/ 25969 w 355026"/>
                        <a:gd name="connsiteY0" fmla="*/ 881985 h 881985"/>
                        <a:gd name="connsiteX1" fmla="*/ 165 w 355026"/>
                        <a:gd name="connsiteY1" fmla="*/ 490842 h 881985"/>
                        <a:gd name="connsiteX2" fmla="*/ 50971 w 355026"/>
                        <a:gd name="connsiteY2" fmla="*/ 266459 h 881985"/>
                        <a:gd name="connsiteX3" fmla="*/ 176884 w 355026"/>
                        <a:gd name="connsiteY3" fmla="*/ 47745 h 881985"/>
                        <a:gd name="connsiteX4" fmla="*/ 307282 w 355026"/>
                        <a:gd name="connsiteY4" fmla="*/ 12805 h 881985"/>
                        <a:gd name="connsiteX5" fmla="*/ 335710 w 355026"/>
                        <a:gd name="connsiteY5" fmla="*/ 37879 h 881985"/>
                        <a:gd name="connsiteX6" fmla="*/ 342222 w 355026"/>
                        <a:gd name="connsiteY6" fmla="*/ 143203 h 881985"/>
                        <a:gd name="connsiteX7" fmla="*/ 209676 w 355026"/>
                        <a:gd name="connsiteY7" fmla="*/ 372778 h 881985"/>
                        <a:gd name="connsiteX8" fmla="*/ 215226 w 355026"/>
                        <a:gd name="connsiteY8" fmla="*/ 816544 h 881985"/>
                        <a:gd name="connsiteX0" fmla="*/ 27264 w 356321"/>
                        <a:gd name="connsiteY0" fmla="*/ 881985 h 881985"/>
                        <a:gd name="connsiteX1" fmla="*/ 1460 w 356321"/>
                        <a:gd name="connsiteY1" fmla="*/ 490842 h 881985"/>
                        <a:gd name="connsiteX2" fmla="*/ 52266 w 356321"/>
                        <a:gd name="connsiteY2" fmla="*/ 266459 h 881985"/>
                        <a:gd name="connsiteX3" fmla="*/ 178179 w 356321"/>
                        <a:gd name="connsiteY3" fmla="*/ 47745 h 881985"/>
                        <a:gd name="connsiteX4" fmla="*/ 308577 w 356321"/>
                        <a:gd name="connsiteY4" fmla="*/ 12805 h 881985"/>
                        <a:gd name="connsiteX5" fmla="*/ 337005 w 356321"/>
                        <a:gd name="connsiteY5" fmla="*/ 37879 h 881985"/>
                        <a:gd name="connsiteX6" fmla="*/ 343517 w 356321"/>
                        <a:gd name="connsiteY6" fmla="*/ 143203 h 881985"/>
                        <a:gd name="connsiteX7" fmla="*/ 210971 w 356321"/>
                        <a:gd name="connsiteY7" fmla="*/ 372778 h 881985"/>
                        <a:gd name="connsiteX8" fmla="*/ 216521 w 356321"/>
                        <a:gd name="connsiteY8" fmla="*/ 816544 h 881985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7246 w 357046"/>
                        <a:gd name="connsiteY8" fmla="*/ 816544 h 881374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7246 w 357046"/>
                        <a:gd name="connsiteY8" fmla="*/ 816544 h 881374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7246 w 357046"/>
                        <a:gd name="connsiteY8" fmla="*/ 816544 h 881374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7246 w 357046"/>
                        <a:gd name="connsiteY8" fmla="*/ 816544 h 881374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4450 w 357046"/>
                        <a:gd name="connsiteY8" fmla="*/ 766421 h 881374"/>
                        <a:gd name="connsiteX0" fmla="*/ 20916 w 357046"/>
                        <a:gd name="connsiteY0" fmla="*/ 881281 h 881281"/>
                        <a:gd name="connsiteX1" fmla="*/ 2185 w 357046"/>
                        <a:gd name="connsiteY1" fmla="*/ 490749 h 881281"/>
                        <a:gd name="connsiteX2" fmla="*/ 52991 w 357046"/>
                        <a:gd name="connsiteY2" fmla="*/ 266366 h 881281"/>
                        <a:gd name="connsiteX3" fmla="*/ 178904 w 357046"/>
                        <a:gd name="connsiteY3" fmla="*/ 47652 h 881281"/>
                        <a:gd name="connsiteX4" fmla="*/ 309302 w 357046"/>
                        <a:gd name="connsiteY4" fmla="*/ 12712 h 881281"/>
                        <a:gd name="connsiteX5" fmla="*/ 337730 w 357046"/>
                        <a:gd name="connsiteY5" fmla="*/ 37786 h 881281"/>
                        <a:gd name="connsiteX6" fmla="*/ 344242 w 357046"/>
                        <a:gd name="connsiteY6" fmla="*/ 143110 h 881281"/>
                        <a:gd name="connsiteX7" fmla="*/ 211696 w 357046"/>
                        <a:gd name="connsiteY7" fmla="*/ 372685 h 881281"/>
                        <a:gd name="connsiteX8" fmla="*/ 214450 w 357046"/>
                        <a:gd name="connsiteY8" fmla="*/ 766328 h 881281"/>
                        <a:gd name="connsiteX0" fmla="*/ 20916 w 357046"/>
                        <a:gd name="connsiteY0" fmla="*/ 879964 h 879964"/>
                        <a:gd name="connsiteX1" fmla="*/ 2185 w 357046"/>
                        <a:gd name="connsiteY1" fmla="*/ 489432 h 879964"/>
                        <a:gd name="connsiteX2" fmla="*/ 52991 w 357046"/>
                        <a:gd name="connsiteY2" fmla="*/ 265049 h 879964"/>
                        <a:gd name="connsiteX3" fmla="*/ 178904 w 357046"/>
                        <a:gd name="connsiteY3" fmla="*/ 46335 h 879964"/>
                        <a:gd name="connsiteX4" fmla="*/ 309302 w 357046"/>
                        <a:gd name="connsiteY4" fmla="*/ 11395 h 879964"/>
                        <a:gd name="connsiteX5" fmla="*/ 337730 w 357046"/>
                        <a:gd name="connsiteY5" fmla="*/ 36469 h 879964"/>
                        <a:gd name="connsiteX6" fmla="*/ 344242 w 357046"/>
                        <a:gd name="connsiteY6" fmla="*/ 141793 h 879964"/>
                        <a:gd name="connsiteX7" fmla="*/ 211696 w 357046"/>
                        <a:gd name="connsiteY7" fmla="*/ 371368 h 879964"/>
                        <a:gd name="connsiteX8" fmla="*/ 214450 w 357046"/>
                        <a:gd name="connsiteY8" fmla="*/ 765011 h 879964"/>
                        <a:gd name="connsiteX0" fmla="*/ 20916 w 357046"/>
                        <a:gd name="connsiteY0" fmla="*/ 877573 h 877573"/>
                        <a:gd name="connsiteX1" fmla="*/ 2185 w 357046"/>
                        <a:gd name="connsiteY1" fmla="*/ 487041 h 877573"/>
                        <a:gd name="connsiteX2" fmla="*/ 52991 w 357046"/>
                        <a:gd name="connsiteY2" fmla="*/ 262658 h 877573"/>
                        <a:gd name="connsiteX3" fmla="*/ 187706 w 357046"/>
                        <a:gd name="connsiteY3" fmla="*/ 57530 h 877573"/>
                        <a:gd name="connsiteX4" fmla="*/ 309302 w 357046"/>
                        <a:gd name="connsiteY4" fmla="*/ 9004 h 877573"/>
                        <a:gd name="connsiteX5" fmla="*/ 337730 w 357046"/>
                        <a:gd name="connsiteY5" fmla="*/ 34078 h 877573"/>
                        <a:gd name="connsiteX6" fmla="*/ 344242 w 357046"/>
                        <a:gd name="connsiteY6" fmla="*/ 139402 h 877573"/>
                        <a:gd name="connsiteX7" fmla="*/ 211696 w 357046"/>
                        <a:gd name="connsiteY7" fmla="*/ 368977 h 877573"/>
                        <a:gd name="connsiteX8" fmla="*/ 214450 w 357046"/>
                        <a:gd name="connsiteY8" fmla="*/ 762620 h 877573"/>
                        <a:gd name="connsiteX0" fmla="*/ 20916 w 357046"/>
                        <a:gd name="connsiteY0" fmla="*/ 877573 h 877573"/>
                        <a:gd name="connsiteX1" fmla="*/ 2185 w 357046"/>
                        <a:gd name="connsiteY1" fmla="*/ 487041 h 877573"/>
                        <a:gd name="connsiteX2" fmla="*/ 52991 w 357046"/>
                        <a:gd name="connsiteY2" fmla="*/ 262658 h 877573"/>
                        <a:gd name="connsiteX3" fmla="*/ 187706 w 357046"/>
                        <a:gd name="connsiteY3" fmla="*/ 57530 h 877573"/>
                        <a:gd name="connsiteX4" fmla="*/ 309302 w 357046"/>
                        <a:gd name="connsiteY4" fmla="*/ 9004 h 877573"/>
                        <a:gd name="connsiteX5" fmla="*/ 337730 w 357046"/>
                        <a:gd name="connsiteY5" fmla="*/ 34078 h 877573"/>
                        <a:gd name="connsiteX6" fmla="*/ 344242 w 357046"/>
                        <a:gd name="connsiteY6" fmla="*/ 139402 h 877573"/>
                        <a:gd name="connsiteX7" fmla="*/ 211696 w 357046"/>
                        <a:gd name="connsiteY7" fmla="*/ 368977 h 877573"/>
                        <a:gd name="connsiteX8" fmla="*/ 206248 w 357046"/>
                        <a:gd name="connsiteY8" fmla="*/ 696709 h 877573"/>
                        <a:gd name="connsiteX0" fmla="*/ 20916 w 357046"/>
                        <a:gd name="connsiteY0" fmla="*/ 877573 h 877573"/>
                        <a:gd name="connsiteX1" fmla="*/ 2185 w 357046"/>
                        <a:gd name="connsiteY1" fmla="*/ 487041 h 877573"/>
                        <a:gd name="connsiteX2" fmla="*/ 52991 w 357046"/>
                        <a:gd name="connsiteY2" fmla="*/ 262658 h 877573"/>
                        <a:gd name="connsiteX3" fmla="*/ 187706 w 357046"/>
                        <a:gd name="connsiteY3" fmla="*/ 57530 h 877573"/>
                        <a:gd name="connsiteX4" fmla="*/ 309302 w 357046"/>
                        <a:gd name="connsiteY4" fmla="*/ 9004 h 877573"/>
                        <a:gd name="connsiteX5" fmla="*/ 337730 w 357046"/>
                        <a:gd name="connsiteY5" fmla="*/ 34078 h 877573"/>
                        <a:gd name="connsiteX6" fmla="*/ 344242 w 357046"/>
                        <a:gd name="connsiteY6" fmla="*/ 139402 h 877573"/>
                        <a:gd name="connsiteX7" fmla="*/ 211696 w 357046"/>
                        <a:gd name="connsiteY7" fmla="*/ 368977 h 877573"/>
                        <a:gd name="connsiteX8" fmla="*/ 210140 w 357046"/>
                        <a:gd name="connsiteY8" fmla="*/ 725905 h 87757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57046" h="877573">
                          <a:moveTo>
                            <a:pt x="20916" y="877573"/>
                          </a:moveTo>
                          <a:cubicBezTo>
                            <a:pt x="2901" y="740678"/>
                            <a:pt x="-3920" y="606175"/>
                            <a:pt x="2185" y="487041"/>
                          </a:cubicBezTo>
                          <a:cubicBezTo>
                            <a:pt x="-375" y="432092"/>
                            <a:pt x="27143" y="314016"/>
                            <a:pt x="52991" y="262658"/>
                          </a:cubicBezTo>
                          <a:cubicBezTo>
                            <a:pt x="94962" y="189753"/>
                            <a:pt x="145838" y="96239"/>
                            <a:pt x="187706" y="57530"/>
                          </a:cubicBezTo>
                          <a:cubicBezTo>
                            <a:pt x="229574" y="18821"/>
                            <a:pt x="263645" y="-17357"/>
                            <a:pt x="309302" y="9004"/>
                          </a:cubicBezTo>
                          <a:cubicBezTo>
                            <a:pt x="320716" y="15594"/>
                            <a:pt x="330254" y="24185"/>
                            <a:pt x="337730" y="34078"/>
                          </a:cubicBezTo>
                          <a:cubicBezTo>
                            <a:pt x="360155" y="63759"/>
                            <a:pt x="364012" y="105159"/>
                            <a:pt x="344242" y="139402"/>
                          </a:cubicBezTo>
                          <a:lnTo>
                            <a:pt x="211696" y="368977"/>
                          </a:lnTo>
                          <a:cubicBezTo>
                            <a:pt x="172837" y="526209"/>
                            <a:pt x="200399" y="652836"/>
                            <a:pt x="210140" y="725905"/>
                          </a:cubicBezTo>
                        </a:path>
                      </a:pathLst>
                    </a:cu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40" name="フリーフォーム: 図形 339">
                      <a:extLst>
                        <a:ext uri="{FF2B5EF4-FFF2-40B4-BE49-F238E27FC236}">
                          <a16:creationId xmlns:a16="http://schemas.microsoft.com/office/drawing/2014/main" id="{C0A71158-D609-403A-99A4-63B504000953}"/>
                        </a:ext>
                      </a:extLst>
                    </p:cNvPr>
                    <p:cNvSpPr/>
                    <p:nvPr/>
                  </p:nvSpPr>
                  <p:spPr>
                    <a:xfrm rot="19623778">
                      <a:off x="641794" y="4198085"/>
                      <a:ext cx="119166" cy="369492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  <a:gd name="connsiteX0" fmla="*/ 22876 w 111268"/>
                        <a:gd name="connsiteY0" fmla="*/ 4618 h 438031"/>
                        <a:gd name="connsiteX1" fmla="*/ 88125 w 111268"/>
                        <a:gd name="connsiteY1" fmla="*/ 103057 h 438031"/>
                        <a:gd name="connsiteX2" fmla="*/ 111268 w 111268"/>
                        <a:gd name="connsiteY2" fmla="*/ 353740 h 438031"/>
                        <a:gd name="connsiteX3" fmla="*/ 51446 w 111268"/>
                        <a:gd name="connsiteY3" fmla="*/ 438031 h 438031"/>
                        <a:gd name="connsiteX4" fmla="*/ 49728 w 111268"/>
                        <a:gd name="connsiteY4" fmla="*/ 435242 h 438031"/>
                        <a:gd name="connsiteX5" fmla="*/ 53619 w 111268"/>
                        <a:gd name="connsiteY5" fmla="*/ 91383 h 438031"/>
                        <a:gd name="connsiteX6" fmla="*/ 14742 w 111268"/>
                        <a:gd name="connsiteY6" fmla="*/ 8944 h 438031"/>
                        <a:gd name="connsiteX7" fmla="*/ 0 w 111268"/>
                        <a:gd name="connsiteY7" fmla="*/ 0 h 438031"/>
                        <a:gd name="connsiteX8" fmla="*/ 22876 w 111268"/>
                        <a:gd name="connsiteY8" fmla="*/ 4618 h 438031"/>
                        <a:gd name="connsiteX0" fmla="*/ 22876 w 111268"/>
                        <a:gd name="connsiteY0" fmla="*/ 4618 h 438031"/>
                        <a:gd name="connsiteX1" fmla="*/ 88125 w 111268"/>
                        <a:gd name="connsiteY1" fmla="*/ 103057 h 438031"/>
                        <a:gd name="connsiteX2" fmla="*/ 111268 w 111268"/>
                        <a:gd name="connsiteY2" fmla="*/ 353740 h 438031"/>
                        <a:gd name="connsiteX3" fmla="*/ 51446 w 111268"/>
                        <a:gd name="connsiteY3" fmla="*/ 438031 h 438031"/>
                        <a:gd name="connsiteX4" fmla="*/ 88063 w 111268"/>
                        <a:gd name="connsiteY4" fmla="*/ 354747 h 438031"/>
                        <a:gd name="connsiteX5" fmla="*/ 53619 w 111268"/>
                        <a:gd name="connsiteY5" fmla="*/ 91383 h 438031"/>
                        <a:gd name="connsiteX6" fmla="*/ 14742 w 111268"/>
                        <a:gd name="connsiteY6" fmla="*/ 8944 h 438031"/>
                        <a:gd name="connsiteX7" fmla="*/ 0 w 111268"/>
                        <a:gd name="connsiteY7" fmla="*/ 0 h 438031"/>
                        <a:gd name="connsiteX8" fmla="*/ 22876 w 111268"/>
                        <a:gd name="connsiteY8" fmla="*/ 4618 h 438031"/>
                        <a:gd name="connsiteX0" fmla="*/ 22876 w 111268"/>
                        <a:gd name="connsiteY0" fmla="*/ 4618 h 354747"/>
                        <a:gd name="connsiteX1" fmla="*/ 88125 w 111268"/>
                        <a:gd name="connsiteY1" fmla="*/ 103057 h 354747"/>
                        <a:gd name="connsiteX2" fmla="*/ 111268 w 111268"/>
                        <a:gd name="connsiteY2" fmla="*/ 353740 h 354747"/>
                        <a:gd name="connsiteX3" fmla="*/ 88063 w 111268"/>
                        <a:gd name="connsiteY3" fmla="*/ 354747 h 354747"/>
                        <a:gd name="connsiteX4" fmla="*/ 53619 w 111268"/>
                        <a:gd name="connsiteY4" fmla="*/ 91383 h 354747"/>
                        <a:gd name="connsiteX5" fmla="*/ 14742 w 111268"/>
                        <a:gd name="connsiteY5" fmla="*/ 8944 h 354747"/>
                        <a:gd name="connsiteX6" fmla="*/ 0 w 111268"/>
                        <a:gd name="connsiteY6" fmla="*/ 0 h 354747"/>
                        <a:gd name="connsiteX7" fmla="*/ 22876 w 111268"/>
                        <a:gd name="connsiteY7" fmla="*/ 4618 h 354747"/>
                        <a:gd name="connsiteX0" fmla="*/ 22876 w 111268"/>
                        <a:gd name="connsiteY0" fmla="*/ 4618 h 353740"/>
                        <a:gd name="connsiteX1" fmla="*/ 88125 w 111268"/>
                        <a:gd name="connsiteY1" fmla="*/ 103057 h 353740"/>
                        <a:gd name="connsiteX2" fmla="*/ 111268 w 111268"/>
                        <a:gd name="connsiteY2" fmla="*/ 353740 h 353740"/>
                        <a:gd name="connsiteX3" fmla="*/ 82099 w 111268"/>
                        <a:gd name="connsiteY3" fmla="*/ 344363 h 353740"/>
                        <a:gd name="connsiteX4" fmla="*/ 53619 w 111268"/>
                        <a:gd name="connsiteY4" fmla="*/ 91383 h 353740"/>
                        <a:gd name="connsiteX5" fmla="*/ 14742 w 111268"/>
                        <a:gd name="connsiteY5" fmla="*/ 8944 h 353740"/>
                        <a:gd name="connsiteX6" fmla="*/ 0 w 111268"/>
                        <a:gd name="connsiteY6" fmla="*/ 0 h 353740"/>
                        <a:gd name="connsiteX7" fmla="*/ 22876 w 111268"/>
                        <a:gd name="connsiteY7" fmla="*/ 4618 h 35374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1268" h="353740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111268" y="353740"/>
                          </a:lnTo>
                          <a:lnTo>
                            <a:pt x="82099" y="344363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lnTo>
                            <a:pt x="22876" y="4618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307" name="四角形: 角を丸くする 2">
                  <a:extLst>
                    <a:ext uri="{FF2B5EF4-FFF2-40B4-BE49-F238E27FC236}">
                      <a16:creationId xmlns:a16="http://schemas.microsoft.com/office/drawing/2014/main" id="{14D27394-94F0-4F54-BD8D-8A9344311697}"/>
                    </a:ext>
                  </a:extLst>
                </p:cNvPr>
                <p:cNvSpPr/>
                <p:nvPr/>
              </p:nvSpPr>
              <p:spPr>
                <a:xfrm rot="900000">
                  <a:off x="1271131" y="2899670"/>
                  <a:ext cx="497547" cy="568972"/>
                </a:xfrm>
                <a:custGeom>
                  <a:avLst/>
                  <a:gdLst>
                    <a:gd name="connsiteX0" fmla="*/ 0 w 497547"/>
                    <a:gd name="connsiteY0" fmla="*/ 52393 h 314350"/>
                    <a:gd name="connsiteX1" fmla="*/ 52393 w 497547"/>
                    <a:gd name="connsiteY1" fmla="*/ 0 h 314350"/>
                    <a:gd name="connsiteX2" fmla="*/ 445154 w 497547"/>
                    <a:gd name="connsiteY2" fmla="*/ 0 h 314350"/>
                    <a:gd name="connsiteX3" fmla="*/ 497547 w 497547"/>
                    <a:gd name="connsiteY3" fmla="*/ 52393 h 314350"/>
                    <a:gd name="connsiteX4" fmla="*/ 497547 w 497547"/>
                    <a:gd name="connsiteY4" fmla="*/ 261957 h 314350"/>
                    <a:gd name="connsiteX5" fmla="*/ 445154 w 497547"/>
                    <a:gd name="connsiteY5" fmla="*/ 314350 h 314350"/>
                    <a:gd name="connsiteX6" fmla="*/ 52393 w 497547"/>
                    <a:gd name="connsiteY6" fmla="*/ 314350 h 314350"/>
                    <a:gd name="connsiteX7" fmla="*/ 0 w 497547"/>
                    <a:gd name="connsiteY7" fmla="*/ 261957 h 314350"/>
                    <a:gd name="connsiteX8" fmla="*/ 0 w 497547"/>
                    <a:gd name="connsiteY8" fmla="*/ 52393 h 314350"/>
                    <a:gd name="connsiteX0" fmla="*/ 0 w 497547"/>
                    <a:gd name="connsiteY0" fmla="*/ 52393 h 411737"/>
                    <a:gd name="connsiteX1" fmla="*/ 52393 w 497547"/>
                    <a:gd name="connsiteY1" fmla="*/ 0 h 411737"/>
                    <a:gd name="connsiteX2" fmla="*/ 445154 w 497547"/>
                    <a:gd name="connsiteY2" fmla="*/ 0 h 411737"/>
                    <a:gd name="connsiteX3" fmla="*/ 497547 w 497547"/>
                    <a:gd name="connsiteY3" fmla="*/ 52393 h 411737"/>
                    <a:gd name="connsiteX4" fmla="*/ 497547 w 497547"/>
                    <a:gd name="connsiteY4" fmla="*/ 261957 h 411737"/>
                    <a:gd name="connsiteX5" fmla="*/ 445154 w 497547"/>
                    <a:gd name="connsiteY5" fmla="*/ 314350 h 411737"/>
                    <a:gd name="connsiteX6" fmla="*/ 66161 w 497547"/>
                    <a:gd name="connsiteY6" fmla="*/ 411737 h 411737"/>
                    <a:gd name="connsiteX7" fmla="*/ 0 w 497547"/>
                    <a:gd name="connsiteY7" fmla="*/ 261957 h 411737"/>
                    <a:gd name="connsiteX8" fmla="*/ 0 w 497547"/>
                    <a:gd name="connsiteY8" fmla="*/ 52393 h 411737"/>
                    <a:gd name="connsiteX0" fmla="*/ 0 w 497547"/>
                    <a:gd name="connsiteY0" fmla="*/ 52393 h 411737"/>
                    <a:gd name="connsiteX1" fmla="*/ 52393 w 497547"/>
                    <a:gd name="connsiteY1" fmla="*/ 0 h 411737"/>
                    <a:gd name="connsiteX2" fmla="*/ 445154 w 497547"/>
                    <a:gd name="connsiteY2" fmla="*/ 0 h 411737"/>
                    <a:gd name="connsiteX3" fmla="*/ 497547 w 497547"/>
                    <a:gd name="connsiteY3" fmla="*/ 52393 h 411737"/>
                    <a:gd name="connsiteX4" fmla="*/ 497547 w 497547"/>
                    <a:gd name="connsiteY4" fmla="*/ 261957 h 411737"/>
                    <a:gd name="connsiteX5" fmla="*/ 445154 w 497547"/>
                    <a:gd name="connsiteY5" fmla="*/ 314350 h 411737"/>
                    <a:gd name="connsiteX6" fmla="*/ 66161 w 497547"/>
                    <a:gd name="connsiteY6" fmla="*/ 411737 h 411737"/>
                    <a:gd name="connsiteX7" fmla="*/ 0 w 497547"/>
                    <a:gd name="connsiteY7" fmla="*/ 52393 h 411737"/>
                    <a:gd name="connsiteX0" fmla="*/ 0 w 497547"/>
                    <a:gd name="connsiteY0" fmla="*/ 52393 h 405574"/>
                    <a:gd name="connsiteX1" fmla="*/ 52393 w 497547"/>
                    <a:gd name="connsiteY1" fmla="*/ 0 h 405574"/>
                    <a:gd name="connsiteX2" fmla="*/ 445154 w 497547"/>
                    <a:gd name="connsiteY2" fmla="*/ 0 h 405574"/>
                    <a:gd name="connsiteX3" fmla="*/ 497547 w 497547"/>
                    <a:gd name="connsiteY3" fmla="*/ 52393 h 405574"/>
                    <a:gd name="connsiteX4" fmla="*/ 497547 w 497547"/>
                    <a:gd name="connsiteY4" fmla="*/ 261957 h 405574"/>
                    <a:gd name="connsiteX5" fmla="*/ 445154 w 497547"/>
                    <a:gd name="connsiteY5" fmla="*/ 314350 h 405574"/>
                    <a:gd name="connsiteX6" fmla="*/ 89163 w 497547"/>
                    <a:gd name="connsiteY6" fmla="*/ 405574 h 405574"/>
                    <a:gd name="connsiteX7" fmla="*/ 0 w 497547"/>
                    <a:gd name="connsiteY7" fmla="*/ 52393 h 4055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97547" h="405574">
                      <a:moveTo>
                        <a:pt x="0" y="52393"/>
                      </a:moveTo>
                      <a:cubicBezTo>
                        <a:pt x="0" y="23457"/>
                        <a:pt x="23457" y="0"/>
                        <a:pt x="52393" y="0"/>
                      </a:cubicBezTo>
                      <a:lnTo>
                        <a:pt x="445154" y="0"/>
                      </a:lnTo>
                      <a:cubicBezTo>
                        <a:pt x="474090" y="0"/>
                        <a:pt x="497547" y="23457"/>
                        <a:pt x="497547" y="52393"/>
                      </a:cubicBezTo>
                      <a:lnTo>
                        <a:pt x="497547" y="261957"/>
                      </a:lnTo>
                      <a:cubicBezTo>
                        <a:pt x="497547" y="290893"/>
                        <a:pt x="474090" y="314350"/>
                        <a:pt x="445154" y="314350"/>
                      </a:cubicBezTo>
                      <a:cubicBezTo>
                        <a:pt x="314234" y="314350"/>
                        <a:pt x="220083" y="405574"/>
                        <a:pt x="89163" y="405574"/>
                      </a:cubicBezTo>
                      <a:cubicBezTo>
                        <a:pt x="14971" y="361915"/>
                        <a:pt x="2295" y="121016"/>
                        <a:pt x="0" y="52393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08" name="グループ化 307">
                  <a:extLst>
                    <a:ext uri="{FF2B5EF4-FFF2-40B4-BE49-F238E27FC236}">
                      <a16:creationId xmlns:a16="http://schemas.microsoft.com/office/drawing/2014/main" id="{EFE4BD51-F3C6-4BA3-8988-CCF53F92AD9C}"/>
                    </a:ext>
                  </a:extLst>
                </p:cNvPr>
                <p:cNvGrpSpPr/>
                <p:nvPr/>
              </p:nvGrpSpPr>
              <p:grpSpPr>
                <a:xfrm>
                  <a:off x="1396547" y="906076"/>
                  <a:ext cx="1117485" cy="2643450"/>
                  <a:chOff x="492240" y="906076"/>
                  <a:chExt cx="1117485" cy="2643450"/>
                </a:xfrm>
              </p:grpSpPr>
              <p:sp>
                <p:nvSpPr>
                  <p:cNvPr id="309" name="四角形: 角を丸くする 59">
                    <a:extLst>
                      <a:ext uri="{FF2B5EF4-FFF2-40B4-BE49-F238E27FC236}">
                        <a16:creationId xmlns:a16="http://schemas.microsoft.com/office/drawing/2014/main" id="{A01299B5-7432-42D4-BB0A-2CE576008C10}"/>
                      </a:ext>
                    </a:extLst>
                  </p:cNvPr>
                  <p:cNvSpPr/>
                  <p:nvPr/>
                </p:nvSpPr>
                <p:spPr>
                  <a:xfrm rot="969257">
                    <a:off x="777307" y="2243609"/>
                    <a:ext cx="139154" cy="623695"/>
                  </a:xfrm>
                  <a:custGeom>
                    <a:avLst/>
                    <a:gdLst>
                      <a:gd name="connsiteX0" fmla="*/ 0 w 110867"/>
                      <a:gd name="connsiteY0" fmla="*/ 18478 h 487344"/>
                      <a:gd name="connsiteX1" fmla="*/ 18478 w 110867"/>
                      <a:gd name="connsiteY1" fmla="*/ 0 h 487344"/>
                      <a:gd name="connsiteX2" fmla="*/ 92389 w 110867"/>
                      <a:gd name="connsiteY2" fmla="*/ 0 h 487344"/>
                      <a:gd name="connsiteX3" fmla="*/ 110867 w 110867"/>
                      <a:gd name="connsiteY3" fmla="*/ 18478 h 487344"/>
                      <a:gd name="connsiteX4" fmla="*/ 110867 w 110867"/>
                      <a:gd name="connsiteY4" fmla="*/ 468866 h 487344"/>
                      <a:gd name="connsiteX5" fmla="*/ 92389 w 110867"/>
                      <a:gd name="connsiteY5" fmla="*/ 487344 h 487344"/>
                      <a:gd name="connsiteX6" fmla="*/ 18478 w 110867"/>
                      <a:gd name="connsiteY6" fmla="*/ 487344 h 487344"/>
                      <a:gd name="connsiteX7" fmla="*/ 0 w 110867"/>
                      <a:gd name="connsiteY7" fmla="*/ 468866 h 487344"/>
                      <a:gd name="connsiteX8" fmla="*/ 0 w 110867"/>
                      <a:gd name="connsiteY8" fmla="*/ 18478 h 487344"/>
                      <a:gd name="connsiteX0" fmla="*/ 0 w 110867"/>
                      <a:gd name="connsiteY0" fmla="*/ 154829 h 623695"/>
                      <a:gd name="connsiteX1" fmla="*/ 95502 w 110867"/>
                      <a:gd name="connsiteY1" fmla="*/ 0 h 623695"/>
                      <a:gd name="connsiteX2" fmla="*/ 92389 w 110867"/>
                      <a:gd name="connsiteY2" fmla="*/ 136351 h 623695"/>
                      <a:gd name="connsiteX3" fmla="*/ 110867 w 110867"/>
                      <a:gd name="connsiteY3" fmla="*/ 154829 h 623695"/>
                      <a:gd name="connsiteX4" fmla="*/ 110867 w 110867"/>
                      <a:gd name="connsiteY4" fmla="*/ 605217 h 623695"/>
                      <a:gd name="connsiteX5" fmla="*/ 92389 w 110867"/>
                      <a:gd name="connsiteY5" fmla="*/ 623695 h 623695"/>
                      <a:gd name="connsiteX6" fmla="*/ 18478 w 110867"/>
                      <a:gd name="connsiteY6" fmla="*/ 623695 h 623695"/>
                      <a:gd name="connsiteX7" fmla="*/ 0 w 110867"/>
                      <a:gd name="connsiteY7" fmla="*/ 605217 h 623695"/>
                      <a:gd name="connsiteX8" fmla="*/ 0 w 110867"/>
                      <a:gd name="connsiteY8" fmla="*/ 154829 h 623695"/>
                      <a:gd name="connsiteX0" fmla="*/ 0 w 110867"/>
                      <a:gd name="connsiteY0" fmla="*/ 154829 h 623695"/>
                      <a:gd name="connsiteX1" fmla="*/ 95502 w 110867"/>
                      <a:gd name="connsiteY1" fmla="*/ 0 h 623695"/>
                      <a:gd name="connsiteX2" fmla="*/ 110867 w 110867"/>
                      <a:gd name="connsiteY2" fmla="*/ 154829 h 623695"/>
                      <a:gd name="connsiteX3" fmla="*/ 110867 w 110867"/>
                      <a:gd name="connsiteY3" fmla="*/ 605217 h 623695"/>
                      <a:gd name="connsiteX4" fmla="*/ 92389 w 110867"/>
                      <a:gd name="connsiteY4" fmla="*/ 623695 h 623695"/>
                      <a:gd name="connsiteX5" fmla="*/ 18478 w 110867"/>
                      <a:gd name="connsiteY5" fmla="*/ 623695 h 623695"/>
                      <a:gd name="connsiteX6" fmla="*/ 0 w 110867"/>
                      <a:gd name="connsiteY6" fmla="*/ 605217 h 623695"/>
                      <a:gd name="connsiteX7" fmla="*/ 0 w 110867"/>
                      <a:gd name="connsiteY7" fmla="*/ 154829 h 623695"/>
                      <a:gd name="connsiteX0" fmla="*/ 0 w 126625"/>
                      <a:gd name="connsiteY0" fmla="*/ 228809 h 623695"/>
                      <a:gd name="connsiteX1" fmla="*/ 111260 w 126625"/>
                      <a:gd name="connsiteY1" fmla="*/ 0 h 623695"/>
                      <a:gd name="connsiteX2" fmla="*/ 126625 w 126625"/>
                      <a:gd name="connsiteY2" fmla="*/ 154829 h 623695"/>
                      <a:gd name="connsiteX3" fmla="*/ 126625 w 126625"/>
                      <a:gd name="connsiteY3" fmla="*/ 605217 h 623695"/>
                      <a:gd name="connsiteX4" fmla="*/ 108147 w 126625"/>
                      <a:gd name="connsiteY4" fmla="*/ 623695 h 623695"/>
                      <a:gd name="connsiteX5" fmla="*/ 34236 w 126625"/>
                      <a:gd name="connsiteY5" fmla="*/ 623695 h 623695"/>
                      <a:gd name="connsiteX6" fmla="*/ 15758 w 126625"/>
                      <a:gd name="connsiteY6" fmla="*/ 605217 h 623695"/>
                      <a:gd name="connsiteX7" fmla="*/ 0 w 126625"/>
                      <a:gd name="connsiteY7" fmla="*/ 228809 h 623695"/>
                      <a:gd name="connsiteX0" fmla="*/ 0 w 126625"/>
                      <a:gd name="connsiteY0" fmla="*/ 228809 h 623695"/>
                      <a:gd name="connsiteX1" fmla="*/ 111260 w 126625"/>
                      <a:gd name="connsiteY1" fmla="*/ 0 h 623695"/>
                      <a:gd name="connsiteX2" fmla="*/ 126625 w 126625"/>
                      <a:gd name="connsiteY2" fmla="*/ 154829 h 623695"/>
                      <a:gd name="connsiteX3" fmla="*/ 126625 w 126625"/>
                      <a:gd name="connsiteY3" fmla="*/ 605217 h 623695"/>
                      <a:gd name="connsiteX4" fmla="*/ 108147 w 126625"/>
                      <a:gd name="connsiteY4" fmla="*/ 623695 h 623695"/>
                      <a:gd name="connsiteX5" fmla="*/ 34236 w 126625"/>
                      <a:gd name="connsiteY5" fmla="*/ 623695 h 623695"/>
                      <a:gd name="connsiteX6" fmla="*/ 15758 w 126625"/>
                      <a:gd name="connsiteY6" fmla="*/ 605217 h 623695"/>
                      <a:gd name="connsiteX7" fmla="*/ 0 w 126625"/>
                      <a:gd name="connsiteY7" fmla="*/ 228809 h 623695"/>
                      <a:gd name="connsiteX0" fmla="*/ 12529 w 139154"/>
                      <a:gd name="connsiteY0" fmla="*/ 228809 h 623695"/>
                      <a:gd name="connsiteX1" fmla="*/ 123789 w 139154"/>
                      <a:gd name="connsiteY1" fmla="*/ 0 h 623695"/>
                      <a:gd name="connsiteX2" fmla="*/ 139154 w 139154"/>
                      <a:gd name="connsiteY2" fmla="*/ 154829 h 623695"/>
                      <a:gd name="connsiteX3" fmla="*/ 139154 w 139154"/>
                      <a:gd name="connsiteY3" fmla="*/ 605217 h 623695"/>
                      <a:gd name="connsiteX4" fmla="*/ 120676 w 139154"/>
                      <a:gd name="connsiteY4" fmla="*/ 623695 h 623695"/>
                      <a:gd name="connsiteX5" fmla="*/ 46765 w 139154"/>
                      <a:gd name="connsiteY5" fmla="*/ 623695 h 623695"/>
                      <a:gd name="connsiteX6" fmla="*/ 28287 w 139154"/>
                      <a:gd name="connsiteY6" fmla="*/ 605217 h 623695"/>
                      <a:gd name="connsiteX7" fmla="*/ 12529 w 139154"/>
                      <a:gd name="connsiteY7" fmla="*/ 228809 h 6236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39154" h="623695">
                        <a:moveTo>
                          <a:pt x="12529" y="228809"/>
                        </a:moveTo>
                        <a:cubicBezTo>
                          <a:pt x="45732" y="85030"/>
                          <a:pt x="113584" y="0"/>
                          <a:pt x="123789" y="0"/>
                        </a:cubicBezTo>
                        <a:cubicBezTo>
                          <a:pt x="142267" y="0"/>
                          <a:pt x="136593" y="53960"/>
                          <a:pt x="139154" y="154829"/>
                        </a:cubicBezTo>
                        <a:lnTo>
                          <a:pt x="139154" y="605217"/>
                        </a:lnTo>
                        <a:cubicBezTo>
                          <a:pt x="139154" y="615422"/>
                          <a:pt x="130881" y="623695"/>
                          <a:pt x="120676" y="623695"/>
                        </a:cubicBezTo>
                        <a:lnTo>
                          <a:pt x="46765" y="623695"/>
                        </a:lnTo>
                        <a:cubicBezTo>
                          <a:pt x="36560" y="623695"/>
                          <a:pt x="28287" y="615422"/>
                          <a:pt x="28287" y="605217"/>
                        </a:cubicBezTo>
                        <a:cubicBezTo>
                          <a:pt x="23034" y="479748"/>
                          <a:pt x="-21101" y="365541"/>
                          <a:pt x="12529" y="228809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0" name="フリーフォーム: 図形 309">
                    <a:extLst>
                      <a:ext uri="{FF2B5EF4-FFF2-40B4-BE49-F238E27FC236}">
                        <a16:creationId xmlns:a16="http://schemas.microsoft.com/office/drawing/2014/main" id="{B80844F2-E766-4C84-822C-22EACD8B8FCC}"/>
                      </a:ext>
                    </a:extLst>
                  </p:cNvPr>
                  <p:cNvSpPr/>
                  <p:nvPr/>
                </p:nvSpPr>
                <p:spPr>
                  <a:xfrm>
                    <a:off x="698565" y="2336567"/>
                    <a:ext cx="269789" cy="508339"/>
                  </a:xfrm>
                  <a:custGeom>
                    <a:avLst/>
                    <a:gdLst>
                      <a:gd name="connsiteX0" fmla="*/ 299045 w 299045"/>
                      <a:gd name="connsiteY0" fmla="*/ 0 h 587921"/>
                      <a:gd name="connsiteX1" fmla="*/ 0 w 299045"/>
                      <a:gd name="connsiteY1" fmla="*/ 587921 h 587921"/>
                      <a:gd name="connsiteX2" fmla="*/ 5013 w 299045"/>
                      <a:gd name="connsiteY2" fmla="*/ 532323 h 587921"/>
                      <a:gd name="connsiteX3" fmla="*/ 153035 w 299045"/>
                      <a:gd name="connsiteY3" fmla="*/ 130527 h 587921"/>
                      <a:gd name="connsiteX4" fmla="*/ 294537 w 299045"/>
                      <a:gd name="connsiteY4" fmla="*/ 1869 h 587921"/>
                      <a:gd name="connsiteX5" fmla="*/ 299045 w 299045"/>
                      <a:gd name="connsiteY5" fmla="*/ 0 h 5879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99045" h="587921">
                        <a:moveTo>
                          <a:pt x="299045" y="0"/>
                        </a:moveTo>
                        <a:lnTo>
                          <a:pt x="0" y="587921"/>
                        </a:lnTo>
                        <a:lnTo>
                          <a:pt x="5013" y="532323"/>
                        </a:lnTo>
                        <a:cubicBezTo>
                          <a:pt x="29683" y="337172"/>
                          <a:pt x="96408" y="222408"/>
                          <a:pt x="153035" y="130527"/>
                        </a:cubicBezTo>
                        <a:cubicBezTo>
                          <a:pt x="195505" y="61616"/>
                          <a:pt x="244469" y="25845"/>
                          <a:pt x="294537" y="1869"/>
                        </a:cubicBezTo>
                        <a:lnTo>
                          <a:pt x="299045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1" name="フリーフォーム: 図形 310">
                    <a:extLst>
                      <a:ext uri="{FF2B5EF4-FFF2-40B4-BE49-F238E27FC236}">
                        <a16:creationId xmlns:a16="http://schemas.microsoft.com/office/drawing/2014/main" id="{17D4069E-14CC-424F-9514-9DEEA1E685CA}"/>
                      </a:ext>
                    </a:extLst>
                  </p:cNvPr>
                  <p:cNvSpPr/>
                  <p:nvPr/>
                </p:nvSpPr>
                <p:spPr>
                  <a:xfrm>
                    <a:off x="991306" y="1881015"/>
                    <a:ext cx="313620" cy="442916"/>
                  </a:xfrm>
                  <a:custGeom>
                    <a:avLst/>
                    <a:gdLst>
                      <a:gd name="connsiteX0" fmla="*/ 22650 w 248020"/>
                      <a:gd name="connsiteY0" fmla="*/ 0 h 258102"/>
                      <a:gd name="connsiteX1" fmla="*/ 225369 w 248020"/>
                      <a:gd name="connsiteY1" fmla="*/ 0 h 258102"/>
                      <a:gd name="connsiteX2" fmla="*/ 248020 w 248020"/>
                      <a:gd name="connsiteY2" fmla="*/ 258102 h 258102"/>
                      <a:gd name="connsiteX3" fmla="*/ 0 w 248020"/>
                      <a:gd name="connsiteY3" fmla="*/ 258102 h 2581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48020" h="258102">
                        <a:moveTo>
                          <a:pt x="22650" y="0"/>
                        </a:moveTo>
                        <a:lnTo>
                          <a:pt x="225369" y="0"/>
                        </a:lnTo>
                        <a:lnTo>
                          <a:pt x="248020" y="258102"/>
                        </a:lnTo>
                        <a:lnTo>
                          <a:pt x="0" y="258102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2" name="フリーフォーム: 図形 311">
                    <a:extLst>
                      <a:ext uri="{FF2B5EF4-FFF2-40B4-BE49-F238E27FC236}">
                        <a16:creationId xmlns:a16="http://schemas.microsoft.com/office/drawing/2014/main" id="{DCA4FA26-C6FD-4513-9D9C-3EE59B85C64C}"/>
                      </a:ext>
                    </a:extLst>
                  </p:cNvPr>
                  <p:cNvSpPr/>
                  <p:nvPr/>
                </p:nvSpPr>
                <p:spPr>
                  <a:xfrm>
                    <a:off x="1008412" y="1908494"/>
                    <a:ext cx="176657" cy="251874"/>
                  </a:xfrm>
                  <a:custGeom>
                    <a:avLst/>
                    <a:gdLst>
                      <a:gd name="connsiteX0" fmla="*/ 152408 w 161003"/>
                      <a:gd name="connsiteY0" fmla="*/ 0 h 223973"/>
                      <a:gd name="connsiteX1" fmla="*/ 9452 w 161003"/>
                      <a:gd name="connsiteY1" fmla="*/ 219737 h 223973"/>
                      <a:gd name="connsiteX2" fmla="*/ 0 w 161003"/>
                      <a:gd name="connsiteY2" fmla="*/ 223973 h 223973"/>
                      <a:gd name="connsiteX3" fmla="*/ 4657 w 161003"/>
                      <a:gd name="connsiteY3" fmla="*/ 149621 h 223973"/>
                      <a:gd name="connsiteX4" fmla="*/ 85033 w 161003"/>
                      <a:gd name="connsiteY4" fmla="*/ 89394 h 223973"/>
                      <a:gd name="connsiteX5" fmla="*/ 152408 w 161003"/>
                      <a:gd name="connsiteY5" fmla="*/ 0 h 223973"/>
                      <a:gd name="connsiteX0" fmla="*/ 152408 w 161003"/>
                      <a:gd name="connsiteY0" fmla="*/ 0 h 209686"/>
                      <a:gd name="connsiteX1" fmla="*/ 9452 w 161003"/>
                      <a:gd name="connsiteY1" fmla="*/ 205450 h 209686"/>
                      <a:gd name="connsiteX2" fmla="*/ 0 w 161003"/>
                      <a:gd name="connsiteY2" fmla="*/ 209686 h 209686"/>
                      <a:gd name="connsiteX3" fmla="*/ 4657 w 161003"/>
                      <a:gd name="connsiteY3" fmla="*/ 135334 h 209686"/>
                      <a:gd name="connsiteX4" fmla="*/ 85033 w 161003"/>
                      <a:gd name="connsiteY4" fmla="*/ 75107 h 209686"/>
                      <a:gd name="connsiteX5" fmla="*/ 152408 w 161003"/>
                      <a:gd name="connsiteY5" fmla="*/ 0 h 209686"/>
                      <a:gd name="connsiteX0" fmla="*/ 152408 w 161003"/>
                      <a:gd name="connsiteY0" fmla="*/ 0 h 209686"/>
                      <a:gd name="connsiteX1" fmla="*/ 9452 w 161003"/>
                      <a:gd name="connsiteY1" fmla="*/ 205450 h 209686"/>
                      <a:gd name="connsiteX2" fmla="*/ 0 w 161003"/>
                      <a:gd name="connsiteY2" fmla="*/ 209686 h 209686"/>
                      <a:gd name="connsiteX3" fmla="*/ 4657 w 161003"/>
                      <a:gd name="connsiteY3" fmla="*/ 135334 h 209686"/>
                      <a:gd name="connsiteX4" fmla="*/ 87857 w 161003"/>
                      <a:gd name="connsiteY4" fmla="*/ 82251 h 209686"/>
                      <a:gd name="connsiteX5" fmla="*/ 152408 w 161003"/>
                      <a:gd name="connsiteY5" fmla="*/ 0 h 209686"/>
                      <a:gd name="connsiteX0" fmla="*/ 147751 w 156346"/>
                      <a:gd name="connsiteY0" fmla="*/ 0 h 205450"/>
                      <a:gd name="connsiteX1" fmla="*/ 4795 w 156346"/>
                      <a:gd name="connsiteY1" fmla="*/ 205450 h 205450"/>
                      <a:gd name="connsiteX2" fmla="*/ 0 w 156346"/>
                      <a:gd name="connsiteY2" fmla="*/ 135334 h 205450"/>
                      <a:gd name="connsiteX3" fmla="*/ 83200 w 156346"/>
                      <a:gd name="connsiteY3" fmla="*/ 82251 h 205450"/>
                      <a:gd name="connsiteX4" fmla="*/ 147751 w 156346"/>
                      <a:gd name="connsiteY4" fmla="*/ 0 h 205450"/>
                      <a:gd name="connsiteX0" fmla="*/ 148605 w 156752"/>
                      <a:gd name="connsiteY0" fmla="*/ 0 h 188781"/>
                      <a:gd name="connsiteX1" fmla="*/ 0 w 156752"/>
                      <a:gd name="connsiteY1" fmla="*/ 188781 h 188781"/>
                      <a:gd name="connsiteX2" fmla="*/ 854 w 156752"/>
                      <a:gd name="connsiteY2" fmla="*/ 135334 h 188781"/>
                      <a:gd name="connsiteX3" fmla="*/ 84054 w 156752"/>
                      <a:gd name="connsiteY3" fmla="*/ 82251 h 188781"/>
                      <a:gd name="connsiteX4" fmla="*/ 148605 w 156752"/>
                      <a:gd name="connsiteY4" fmla="*/ 0 h 188781"/>
                      <a:gd name="connsiteX0" fmla="*/ 148605 w 148605"/>
                      <a:gd name="connsiteY0" fmla="*/ 0 h 188781"/>
                      <a:gd name="connsiteX1" fmla="*/ 0 w 148605"/>
                      <a:gd name="connsiteY1" fmla="*/ 188781 h 188781"/>
                      <a:gd name="connsiteX2" fmla="*/ 854 w 148605"/>
                      <a:gd name="connsiteY2" fmla="*/ 135334 h 188781"/>
                      <a:gd name="connsiteX3" fmla="*/ 84054 w 148605"/>
                      <a:gd name="connsiteY3" fmla="*/ 82251 h 188781"/>
                      <a:gd name="connsiteX4" fmla="*/ 148605 w 148605"/>
                      <a:gd name="connsiteY4" fmla="*/ 0 h 188781"/>
                      <a:gd name="connsiteX0" fmla="*/ 148605 w 148605"/>
                      <a:gd name="connsiteY0" fmla="*/ 0 h 188781"/>
                      <a:gd name="connsiteX1" fmla="*/ 0 w 148605"/>
                      <a:gd name="connsiteY1" fmla="*/ 188781 h 188781"/>
                      <a:gd name="connsiteX2" fmla="*/ 854 w 148605"/>
                      <a:gd name="connsiteY2" fmla="*/ 135334 h 188781"/>
                      <a:gd name="connsiteX3" fmla="*/ 84054 w 148605"/>
                      <a:gd name="connsiteY3" fmla="*/ 82251 h 188781"/>
                      <a:gd name="connsiteX4" fmla="*/ 148605 w 148605"/>
                      <a:gd name="connsiteY4" fmla="*/ 0 h 188781"/>
                      <a:gd name="connsiteX0" fmla="*/ 151429 w 151429"/>
                      <a:gd name="connsiteY0" fmla="*/ 0 h 186400"/>
                      <a:gd name="connsiteX1" fmla="*/ 0 w 151429"/>
                      <a:gd name="connsiteY1" fmla="*/ 186400 h 186400"/>
                      <a:gd name="connsiteX2" fmla="*/ 854 w 151429"/>
                      <a:gd name="connsiteY2" fmla="*/ 132953 h 186400"/>
                      <a:gd name="connsiteX3" fmla="*/ 84054 w 151429"/>
                      <a:gd name="connsiteY3" fmla="*/ 79870 h 186400"/>
                      <a:gd name="connsiteX4" fmla="*/ 151429 w 151429"/>
                      <a:gd name="connsiteY4" fmla="*/ 0 h 1864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1429" h="186400">
                        <a:moveTo>
                          <a:pt x="151429" y="0"/>
                        </a:moveTo>
                        <a:cubicBezTo>
                          <a:pt x="150345" y="78261"/>
                          <a:pt x="89168" y="133779"/>
                          <a:pt x="0" y="186400"/>
                        </a:cubicBezTo>
                        <a:cubicBezTo>
                          <a:pt x="285" y="168584"/>
                          <a:pt x="569" y="150769"/>
                          <a:pt x="854" y="132953"/>
                        </a:cubicBezTo>
                        <a:lnTo>
                          <a:pt x="84054" y="79870"/>
                        </a:lnTo>
                        <a:cubicBezTo>
                          <a:pt x="113633" y="51040"/>
                          <a:pt x="136893" y="29985"/>
                          <a:pt x="15142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3" name="フリーフォーム: 図形 312">
                    <a:extLst>
                      <a:ext uri="{FF2B5EF4-FFF2-40B4-BE49-F238E27FC236}">
                        <a16:creationId xmlns:a16="http://schemas.microsoft.com/office/drawing/2014/main" id="{C04F98C5-8A5A-45FB-94F2-63287CBA3A4B}"/>
                      </a:ext>
                    </a:extLst>
                  </p:cNvPr>
                  <p:cNvSpPr/>
                  <p:nvPr/>
                </p:nvSpPr>
                <p:spPr>
                  <a:xfrm>
                    <a:off x="492240" y="906076"/>
                    <a:ext cx="1086334" cy="1220957"/>
                  </a:xfrm>
                  <a:custGeom>
                    <a:avLst/>
                    <a:gdLst>
                      <a:gd name="connsiteX0" fmla="*/ 633177 w 1086855"/>
                      <a:gd name="connsiteY0" fmla="*/ 64 h 1222377"/>
                      <a:gd name="connsiteX1" fmla="*/ 1086326 w 1086855"/>
                      <a:gd name="connsiteY1" fmla="*/ 621648 h 1222377"/>
                      <a:gd name="connsiteX2" fmla="*/ 788602 w 1086855"/>
                      <a:gd name="connsiteY2" fmla="*/ 1136165 h 1222377"/>
                      <a:gd name="connsiteX3" fmla="*/ 699809 w 1086855"/>
                      <a:gd name="connsiteY3" fmla="*/ 994588 h 1222377"/>
                      <a:gd name="connsiteX4" fmla="*/ 239030 w 1086855"/>
                      <a:gd name="connsiteY4" fmla="*/ 1219714 h 1222377"/>
                      <a:gd name="connsiteX5" fmla="*/ 103622 w 1086855"/>
                      <a:gd name="connsiteY5" fmla="*/ 1062793 h 1222377"/>
                      <a:gd name="connsiteX6" fmla="*/ 99662 w 1086855"/>
                      <a:gd name="connsiteY6" fmla="*/ 1032476 h 1222377"/>
                      <a:gd name="connsiteX7" fmla="*/ 152010 w 1086855"/>
                      <a:gd name="connsiteY7" fmla="*/ 1014644 h 1222377"/>
                      <a:gd name="connsiteX8" fmla="*/ 97332 w 1086855"/>
                      <a:gd name="connsiteY8" fmla="*/ 1014644 h 1222377"/>
                      <a:gd name="connsiteX9" fmla="*/ 94841 w 1086855"/>
                      <a:gd name="connsiteY9" fmla="*/ 995575 h 1222377"/>
                      <a:gd name="connsiteX10" fmla="*/ 88720 w 1086855"/>
                      <a:gd name="connsiteY10" fmla="*/ 910902 h 1222377"/>
                      <a:gd name="connsiteX11" fmla="*/ 936 w 1086855"/>
                      <a:gd name="connsiteY11" fmla="*/ 861838 h 1222377"/>
                      <a:gd name="connsiteX12" fmla="*/ 92759 w 1086855"/>
                      <a:gd name="connsiteY12" fmla="*/ 674391 h 1222377"/>
                      <a:gd name="connsiteX13" fmla="*/ 68115 w 1086855"/>
                      <a:gd name="connsiteY13" fmla="*/ 540002 h 1222377"/>
                      <a:gd name="connsiteX14" fmla="*/ 80306 w 1086855"/>
                      <a:gd name="connsiteY14" fmla="*/ 384301 h 1222377"/>
                      <a:gd name="connsiteX15" fmla="*/ 633177 w 1086855"/>
                      <a:gd name="connsiteY15" fmla="*/ 64 h 1222377"/>
                      <a:gd name="connsiteX0" fmla="*/ 699809 w 1086855"/>
                      <a:gd name="connsiteY0" fmla="*/ 994588 h 1222377"/>
                      <a:gd name="connsiteX1" fmla="*/ 239030 w 1086855"/>
                      <a:gd name="connsiteY1" fmla="*/ 1219714 h 1222377"/>
                      <a:gd name="connsiteX2" fmla="*/ 103622 w 1086855"/>
                      <a:gd name="connsiteY2" fmla="*/ 1062793 h 1222377"/>
                      <a:gd name="connsiteX3" fmla="*/ 99662 w 1086855"/>
                      <a:gd name="connsiteY3" fmla="*/ 1032476 h 1222377"/>
                      <a:gd name="connsiteX4" fmla="*/ 152010 w 1086855"/>
                      <a:gd name="connsiteY4" fmla="*/ 1014644 h 1222377"/>
                      <a:gd name="connsiteX5" fmla="*/ 97332 w 1086855"/>
                      <a:gd name="connsiteY5" fmla="*/ 1014644 h 1222377"/>
                      <a:gd name="connsiteX6" fmla="*/ 94841 w 1086855"/>
                      <a:gd name="connsiteY6" fmla="*/ 995575 h 1222377"/>
                      <a:gd name="connsiteX7" fmla="*/ 88720 w 1086855"/>
                      <a:gd name="connsiteY7" fmla="*/ 910902 h 1222377"/>
                      <a:gd name="connsiteX8" fmla="*/ 936 w 1086855"/>
                      <a:gd name="connsiteY8" fmla="*/ 861838 h 1222377"/>
                      <a:gd name="connsiteX9" fmla="*/ 92759 w 1086855"/>
                      <a:gd name="connsiteY9" fmla="*/ 674391 h 1222377"/>
                      <a:gd name="connsiteX10" fmla="*/ 68115 w 1086855"/>
                      <a:gd name="connsiteY10" fmla="*/ 540002 h 1222377"/>
                      <a:gd name="connsiteX11" fmla="*/ 80306 w 1086855"/>
                      <a:gd name="connsiteY11" fmla="*/ 384301 h 1222377"/>
                      <a:gd name="connsiteX12" fmla="*/ 633177 w 1086855"/>
                      <a:gd name="connsiteY12" fmla="*/ 64 h 1222377"/>
                      <a:gd name="connsiteX13" fmla="*/ 1086326 w 1086855"/>
                      <a:gd name="connsiteY13" fmla="*/ 621648 h 1222377"/>
                      <a:gd name="connsiteX14" fmla="*/ 788602 w 1086855"/>
                      <a:gd name="connsiteY14" fmla="*/ 1136165 h 1222377"/>
                      <a:gd name="connsiteX15" fmla="*/ 791249 w 1086855"/>
                      <a:gd name="connsiteY15" fmla="*/ 1086028 h 1222377"/>
                      <a:gd name="connsiteX0" fmla="*/ 699809 w 1086855"/>
                      <a:gd name="connsiteY0" fmla="*/ 994588 h 1222377"/>
                      <a:gd name="connsiteX1" fmla="*/ 239030 w 1086855"/>
                      <a:gd name="connsiteY1" fmla="*/ 1219714 h 1222377"/>
                      <a:gd name="connsiteX2" fmla="*/ 103622 w 1086855"/>
                      <a:gd name="connsiteY2" fmla="*/ 1062793 h 1222377"/>
                      <a:gd name="connsiteX3" fmla="*/ 99662 w 1086855"/>
                      <a:gd name="connsiteY3" fmla="*/ 1032476 h 1222377"/>
                      <a:gd name="connsiteX4" fmla="*/ 152010 w 1086855"/>
                      <a:gd name="connsiteY4" fmla="*/ 1014644 h 1222377"/>
                      <a:gd name="connsiteX5" fmla="*/ 97332 w 1086855"/>
                      <a:gd name="connsiteY5" fmla="*/ 1014644 h 1222377"/>
                      <a:gd name="connsiteX6" fmla="*/ 94841 w 1086855"/>
                      <a:gd name="connsiteY6" fmla="*/ 995575 h 1222377"/>
                      <a:gd name="connsiteX7" fmla="*/ 88720 w 1086855"/>
                      <a:gd name="connsiteY7" fmla="*/ 910902 h 1222377"/>
                      <a:gd name="connsiteX8" fmla="*/ 936 w 1086855"/>
                      <a:gd name="connsiteY8" fmla="*/ 861838 h 1222377"/>
                      <a:gd name="connsiteX9" fmla="*/ 92759 w 1086855"/>
                      <a:gd name="connsiteY9" fmla="*/ 674391 h 1222377"/>
                      <a:gd name="connsiteX10" fmla="*/ 68115 w 1086855"/>
                      <a:gd name="connsiteY10" fmla="*/ 540002 h 1222377"/>
                      <a:gd name="connsiteX11" fmla="*/ 80306 w 1086855"/>
                      <a:gd name="connsiteY11" fmla="*/ 384301 h 1222377"/>
                      <a:gd name="connsiteX12" fmla="*/ 633177 w 1086855"/>
                      <a:gd name="connsiteY12" fmla="*/ 64 h 1222377"/>
                      <a:gd name="connsiteX13" fmla="*/ 1086326 w 1086855"/>
                      <a:gd name="connsiteY13" fmla="*/ 621648 h 1222377"/>
                      <a:gd name="connsiteX14" fmla="*/ 788602 w 1086855"/>
                      <a:gd name="connsiteY14" fmla="*/ 1136165 h 1222377"/>
                      <a:gd name="connsiteX0" fmla="*/ 699809 w 1089724"/>
                      <a:gd name="connsiteY0" fmla="*/ 994580 h 1222369"/>
                      <a:gd name="connsiteX1" fmla="*/ 239030 w 1089724"/>
                      <a:gd name="connsiteY1" fmla="*/ 1219706 h 1222369"/>
                      <a:gd name="connsiteX2" fmla="*/ 103622 w 1089724"/>
                      <a:gd name="connsiteY2" fmla="*/ 1062785 h 1222369"/>
                      <a:gd name="connsiteX3" fmla="*/ 99662 w 1089724"/>
                      <a:gd name="connsiteY3" fmla="*/ 1032468 h 1222369"/>
                      <a:gd name="connsiteX4" fmla="*/ 152010 w 1089724"/>
                      <a:gd name="connsiteY4" fmla="*/ 1014636 h 1222369"/>
                      <a:gd name="connsiteX5" fmla="*/ 97332 w 1089724"/>
                      <a:gd name="connsiteY5" fmla="*/ 1014636 h 1222369"/>
                      <a:gd name="connsiteX6" fmla="*/ 94841 w 1089724"/>
                      <a:gd name="connsiteY6" fmla="*/ 995567 h 1222369"/>
                      <a:gd name="connsiteX7" fmla="*/ 88720 w 1089724"/>
                      <a:gd name="connsiteY7" fmla="*/ 910894 h 1222369"/>
                      <a:gd name="connsiteX8" fmla="*/ 936 w 1089724"/>
                      <a:gd name="connsiteY8" fmla="*/ 861830 h 1222369"/>
                      <a:gd name="connsiteX9" fmla="*/ 92759 w 1089724"/>
                      <a:gd name="connsiteY9" fmla="*/ 674383 h 1222369"/>
                      <a:gd name="connsiteX10" fmla="*/ 68115 w 1089724"/>
                      <a:gd name="connsiteY10" fmla="*/ 539994 h 1222369"/>
                      <a:gd name="connsiteX11" fmla="*/ 80306 w 1089724"/>
                      <a:gd name="connsiteY11" fmla="*/ 384293 h 1222369"/>
                      <a:gd name="connsiteX12" fmla="*/ 633177 w 1089724"/>
                      <a:gd name="connsiteY12" fmla="*/ 56 h 1222369"/>
                      <a:gd name="connsiteX13" fmla="*/ 1086326 w 1089724"/>
                      <a:gd name="connsiteY13" fmla="*/ 621640 h 1222369"/>
                      <a:gd name="connsiteX14" fmla="*/ 800508 w 1089724"/>
                      <a:gd name="connsiteY14" fmla="*/ 1181401 h 1222369"/>
                      <a:gd name="connsiteX0" fmla="*/ 699809 w 1087971"/>
                      <a:gd name="connsiteY0" fmla="*/ 994580 h 1222369"/>
                      <a:gd name="connsiteX1" fmla="*/ 239030 w 1087971"/>
                      <a:gd name="connsiteY1" fmla="*/ 1219706 h 1222369"/>
                      <a:gd name="connsiteX2" fmla="*/ 103622 w 1087971"/>
                      <a:gd name="connsiteY2" fmla="*/ 1062785 h 1222369"/>
                      <a:gd name="connsiteX3" fmla="*/ 99662 w 1087971"/>
                      <a:gd name="connsiteY3" fmla="*/ 1032468 h 1222369"/>
                      <a:gd name="connsiteX4" fmla="*/ 152010 w 1087971"/>
                      <a:gd name="connsiteY4" fmla="*/ 1014636 h 1222369"/>
                      <a:gd name="connsiteX5" fmla="*/ 97332 w 1087971"/>
                      <a:gd name="connsiteY5" fmla="*/ 1014636 h 1222369"/>
                      <a:gd name="connsiteX6" fmla="*/ 94841 w 1087971"/>
                      <a:gd name="connsiteY6" fmla="*/ 995567 h 1222369"/>
                      <a:gd name="connsiteX7" fmla="*/ 88720 w 1087971"/>
                      <a:gd name="connsiteY7" fmla="*/ 910894 h 1222369"/>
                      <a:gd name="connsiteX8" fmla="*/ 936 w 1087971"/>
                      <a:gd name="connsiteY8" fmla="*/ 861830 h 1222369"/>
                      <a:gd name="connsiteX9" fmla="*/ 92759 w 1087971"/>
                      <a:gd name="connsiteY9" fmla="*/ 674383 h 1222369"/>
                      <a:gd name="connsiteX10" fmla="*/ 68115 w 1087971"/>
                      <a:gd name="connsiteY10" fmla="*/ 539994 h 1222369"/>
                      <a:gd name="connsiteX11" fmla="*/ 80306 w 1087971"/>
                      <a:gd name="connsiteY11" fmla="*/ 384293 h 1222369"/>
                      <a:gd name="connsiteX12" fmla="*/ 633177 w 1087971"/>
                      <a:gd name="connsiteY12" fmla="*/ 56 h 1222369"/>
                      <a:gd name="connsiteX13" fmla="*/ 1086326 w 1087971"/>
                      <a:gd name="connsiteY13" fmla="*/ 621640 h 1222369"/>
                      <a:gd name="connsiteX14" fmla="*/ 800508 w 1087971"/>
                      <a:gd name="connsiteY14" fmla="*/ 1181401 h 1222369"/>
                      <a:gd name="connsiteX0" fmla="*/ 699809 w 1086332"/>
                      <a:gd name="connsiteY0" fmla="*/ 994580 h 1222369"/>
                      <a:gd name="connsiteX1" fmla="*/ 239030 w 1086332"/>
                      <a:gd name="connsiteY1" fmla="*/ 1219706 h 1222369"/>
                      <a:gd name="connsiteX2" fmla="*/ 103622 w 1086332"/>
                      <a:gd name="connsiteY2" fmla="*/ 1062785 h 1222369"/>
                      <a:gd name="connsiteX3" fmla="*/ 99662 w 1086332"/>
                      <a:gd name="connsiteY3" fmla="*/ 1032468 h 1222369"/>
                      <a:gd name="connsiteX4" fmla="*/ 152010 w 1086332"/>
                      <a:gd name="connsiteY4" fmla="*/ 1014636 h 1222369"/>
                      <a:gd name="connsiteX5" fmla="*/ 97332 w 1086332"/>
                      <a:gd name="connsiteY5" fmla="*/ 1014636 h 1222369"/>
                      <a:gd name="connsiteX6" fmla="*/ 94841 w 1086332"/>
                      <a:gd name="connsiteY6" fmla="*/ 995567 h 1222369"/>
                      <a:gd name="connsiteX7" fmla="*/ 88720 w 1086332"/>
                      <a:gd name="connsiteY7" fmla="*/ 910894 h 1222369"/>
                      <a:gd name="connsiteX8" fmla="*/ 936 w 1086332"/>
                      <a:gd name="connsiteY8" fmla="*/ 861830 h 1222369"/>
                      <a:gd name="connsiteX9" fmla="*/ 92759 w 1086332"/>
                      <a:gd name="connsiteY9" fmla="*/ 674383 h 1222369"/>
                      <a:gd name="connsiteX10" fmla="*/ 68115 w 1086332"/>
                      <a:gd name="connsiteY10" fmla="*/ 539994 h 1222369"/>
                      <a:gd name="connsiteX11" fmla="*/ 80306 w 1086332"/>
                      <a:gd name="connsiteY11" fmla="*/ 384293 h 1222369"/>
                      <a:gd name="connsiteX12" fmla="*/ 633177 w 1086332"/>
                      <a:gd name="connsiteY12" fmla="*/ 56 h 1222369"/>
                      <a:gd name="connsiteX13" fmla="*/ 1086326 w 1086332"/>
                      <a:gd name="connsiteY13" fmla="*/ 621640 h 1222369"/>
                      <a:gd name="connsiteX14" fmla="*/ 800508 w 1086332"/>
                      <a:gd name="connsiteY14" fmla="*/ 1181401 h 1222369"/>
                      <a:gd name="connsiteX0" fmla="*/ 699809 w 1087864"/>
                      <a:gd name="connsiteY0" fmla="*/ 994580 h 1222369"/>
                      <a:gd name="connsiteX1" fmla="*/ 239030 w 1087864"/>
                      <a:gd name="connsiteY1" fmla="*/ 1219706 h 1222369"/>
                      <a:gd name="connsiteX2" fmla="*/ 103622 w 1087864"/>
                      <a:gd name="connsiteY2" fmla="*/ 1062785 h 1222369"/>
                      <a:gd name="connsiteX3" fmla="*/ 99662 w 1087864"/>
                      <a:gd name="connsiteY3" fmla="*/ 1032468 h 1222369"/>
                      <a:gd name="connsiteX4" fmla="*/ 152010 w 1087864"/>
                      <a:gd name="connsiteY4" fmla="*/ 1014636 h 1222369"/>
                      <a:gd name="connsiteX5" fmla="*/ 97332 w 1087864"/>
                      <a:gd name="connsiteY5" fmla="*/ 1014636 h 1222369"/>
                      <a:gd name="connsiteX6" fmla="*/ 94841 w 1087864"/>
                      <a:gd name="connsiteY6" fmla="*/ 995567 h 1222369"/>
                      <a:gd name="connsiteX7" fmla="*/ 88720 w 1087864"/>
                      <a:gd name="connsiteY7" fmla="*/ 910894 h 1222369"/>
                      <a:gd name="connsiteX8" fmla="*/ 936 w 1087864"/>
                      <a:gd name="connsiteY8" fmla="*/ 861830 h 1222369"/>
                      <a:gd name="connsiteX9" fmla="*/ 92759 w 1087864"/>
                      <a:gd name="connsiteY9" fmla="*/ 674383 h 1222369"/>
                      <a:gd name="connsiteX10" fmla="*/ 68115 w 1087864"/>
                      <a:gd name="connsiteY10" fmla="*/ 539994 h 1222369"/>
                      <a:gd name="connsiteX11" fmla="*/ 80306 w 1087864"/>
                      <a:gd name="connsiteY11" fmla="*/ 384293 h 1222369"/>
                      <a:gd name="connsiteX12" fmla="*/ 633177 w 1087864"/>
                      <a:gd name="connsiteY12" fmla="*/ 56 h 1222369"/>
                      <a:gd name="connsiteX13" fmla="*/ 1086326 w 1087864"/>
                      <a:gd name="connsiteY13" fmla="*/ 621640 h 1222369"/>
                      <a:gd name="connsiteX14" fmla="*/ 795745 w 1087864"/>
                      <a:gd name="connsiteY14" fmla="*/ 1179020 h 1222369"/>
                      <a:gd name="connsiteX0" fmla="*/ 699809 w 1086334"/>
                      <a:gd name="connsiteY0" fmla="*/ 994588 h 1222377"/>
                      <a:gd name="connsiteX1" fmla="*/ 239030 w 1086334"/>
                      <a:gd name="connsiteY1" fmla="*/ 1219714 h 1222377"/>
                      <a:gd name="connsiteX2" fmla="*/ 103622 w 1086334"/>
                      <a:gd name="connsiteY2" fmla="*/ 1062793 h 1222377"/>
                      <a:gd name="connsiteX3" fmla="*/ 99662 w 1086334"/>
                      <a:gd name="connsiteY3" fmla="*/ 1032476 h 1222377"/>
                      <a:gd name="connsiteX4" fmla="*/ 152010 w 1086334"/>
                      <a:gd name="connsiteY4" fmla="*/ 1014644 h 1222377"/>
                      <a:gd name="connsiteX5" fmla="*/ 97332 w 1086334"/>
                      <a:gd name="connsiteY5" fmla="*/ 1014644 h 1222377"/>
                      <a:gd name="connsiteX6" fmla="*/ 94841 w 1086334"/>
                      <a:gd name="connsiteY6" fmla="*/ 995575 h 1222377"/>
                      <a:gd name="connsiteX7" fmla="*/ 88720 w 1086334"/>
                      <a:gd name="connsiteY7" fmla="*/ 910902 h 1222377"/>
                      <a:gd name="connsiteX8" fmla="*/ 936 w 1086334"/>
                      <a:gd name="connsiteY8" fmla="*/ 861838 h 1222377"/>
                      <a:gd name="connsiteX9" fmla="*/ 92759 w 1086334"/>
                      <a:gd name="connsiteY9" fmla="*/ 674391 h 1222377"/>
                      <a:gd name="connsiteX10" fmla="*/ 68115 w 1086334"/>
                      <a:gd name="connsiteY10" fmla="*/ 540002 h 1222377"/>
                      <a:gd name="connsiteX11" fmla="*/ 80306 w 1086334"/>
                      <a:gd name="connsiteY11" fmla="*/ 384301 h 1222377"/>
                      <a:gd name="connsiteX12" fmla="*/ 633177 w 1086334"/>
                      <a:gd name="connsiteY12" fmla="*/ 64 h 1222377"/>
                      <a:gd name="connsiteX13" fmla="*/ 1086326 w 1086334"/>
                      <a:gd name="connsiteY13" fmla="*/ 621648 h 1222377"/>
                      <a:gd name="connsiteX14" fmla="*/ 795745 w 1086334"/>
                      <a:gd name="connsiteY14" fmla="*/ 1179028 h 1222377"/>
                      <a:gd name="connsiteX0" fmla="*/ 699809 w 1086334"/>
                      <a:gd name="connsiteY0" fmla="*/ 994588 h 1222377"/>
                      <a:gd name="connsiteX1" fmla="*/ 239030 w 1086334"/>
                      <a:gd name="connsiteY1" fmla="*/ 1219714 h 1222377"/>
                      <a:gd name="connsiteX2" fmla="*/ 103622 w 1086334"/>
                      <a:gd name="connsiteY2" fmla="*/ 1062793 h 1222377"/>
                      <a:gd name="connsiteX3" fmla="*/ 152010 w 1086334"/>
                      <a:gd name="connsiteY3" fmla="*/ 1014644 h 1222377"/>
                      <a:gd name="connsiteX4" fmla="*/ 97332 w 1086334"/>
                      <a:gd name="connsiteY4" fmla="*/ 1014644 h 1222377"/>
                      <a:gd name="connsiteX5" fmla="*/ 94841 w 1086334"/>
                      <a:gd name="connsiteY5" fmla="*/ 995575 h 1222377"/>
                      <a:gd name="connsiteX6" fmla="*/ 88720 w 1086334"/>
                      <a:gd name="connsiteY6" fmla="*/ 910902 h 1222377"/>
                      <a:gd name="connsiteX7" fmla="*/ 936 w 1086334"/>
                      <a:gd name="connsiteY7" fmla="*/ 861838 h 1222377"/>
                      <a:gd name="connsiteX8" fmla="*/ 92759 w 1086334"/>
                      <a:gd name="connsiteY8" fmla="*/ 674391 h 1222377"/>
                      <a:gd name="connsiteX9" fmla="*/ 68115 w 1086334"/>
                      <a:gd name="connsiteY9" fmla="*/ 540002 h 1222377"/>
                      <a:gd name="connsiteX10" fmla="*/ 80306 w 1086334"/>
                      <a:gd name="connsiteY10" fmla="*/ 384301 h 1222377"/>
                      <a:gd name="connsiteX11" fmla="*/ 633177 w 1086334"/>
                      <a:gd name="connsiteY11" fmla="*/ 64 h 1222377"/>
                      <a:gd name="connsiteX12" fmla="*/ 1086326 w 1086334"/>
                      <a:gd name="connsiteY12" fmla="*/ 621648 h 1222377"/>
                      <a:gd name="connsiteX13" fmla="*/ 795745 w 1086334"/>
                      <a:gd name="connsiteY13" fmla="*/ 1179028 h 1222377"/>
                      <a:gd name="connsiteX0" fmla="*/ 699809 w 1086334"/>
                      <a:gd name="connsiteY0" fmla="*/ 994588 h 1222377"/>
                      <a:gd name="connsiteX1" fmla="*/ 239030 w 1086334"/>
                      <a:gd name="connsiteY1" fmla="*/ 1219714 h 1222377"/>
                      <a:gd name="connsiteX2" fmla="*/ 108384 w 1086334"/>
                      <a:gd name="connsiteY2" fmla="*/ 1088987 h 1222377"/>
                      <a:gd name="connsiteX3" fmla="*/ 152010 w 1086334"/>
                      <a:gd name="connsiteY3" fmla="*/ 1014644 h 1222377"/>
                      <a:gd name="connsiteX4" fmla="*/ 97332 w 1086334"/>
                      <a:gd name="connsiteY4" fmla="*/ 1014644 h 1222377"/>
                      <a:gd name="connsiteX5" fmla="*/ 94841 w 1086334"/>
                      <a:gd name="connsiteY5" fmla="*/ 995575 h 1222377"/>
                      <a:gd name="connsiteX6" fmla="*/ 88720 w 1086334"/>
                      <a:gd name="connsiteY6" fmla="*/ 910902 h 1222377"/>
                      <a:gd name="connsiteX7" fmla="*/ 936 w 1086334"/>
                      <a:gd name="connsiteY7" fmla="*/ 861838 h 1222377"/>
                      <a:gd name="connsiteX8" fmla="*/ 92759 w 1086334"/>
                      <a:gd name="connsiteY8" fmla="*/ 674391 h 1222377"/>
                      <a:gd name="connsiteX9" fmla="*/ 68115 w 1086334"/>
                      <a:gd name="connsiteY9" fmla="*/ 540002 h 1222377"/>
                      <a:gd name="connsiteX10" fmla="*/ 80306 w 1086334"/>
                      <a:gd name="connsiteY10" fmla="*/ 384301 h 1222377"/>
                      <a:gd name="connsiteX11" fmla="*/ 633177 w 1086334"/>
                      <a:gd name="connsiteY11" fmla="*/ 64 h 1222377"/>
                      <a:gd name="connsiteX12" fmla="*/ 1086326 w 1086334"/>
                      <a:gd name="connsiteY12" fmla="*/ 621648 h 1222377"/>
                      <a:gd name="connsiteX13" fmla="*/ 795745 w 1086334"/>
                      <a:gd name="connsiteY13" fmla="*/ 1179028 h 1222377"/>
                      <a:gd name="connsiteX0" fmla="*/ 699809 w 1086334"/>
                      <a:gd name="connsiteY0" fmla="*/ 994588 h 1222377"/>
                      <a:gd name="connsiteX1" fmla="*/ 239030 w 1086334"/>
                      <a:gd name="connsiteY1" fmla="*/ 1219714 h 1222377"/>
                      <a:gd name="connsiteX2" fmla="*/ 108384 w 1086334"/>
                      <a:gd name="connsiteY2" fmla="*/ 1088987 h 1222377"/>
                      <a:gd name="connsiteX3" fmla="*/ 171060 w 1086334"/>
                      <a:gd name="connsiteY3" fmla="*/ 1017026 h 1222377"/>
                      <a:gd name="connsiteX4" fmla="*/ 97332 w 1086334"/>
                      <a:gd name="connsiteY4" fmla="*/ 1014644 h 1222377"/>
                      <a:gd name="connsiteX5" fmla="*/ 94841 w 1086334"/>
                      <a:gd name="connsiteY5" fmla="*/ 995575 h 1222377"/>
                      <a:gd name="connsiteX6" fmla="*/ 88720 w 1086334"/>
                      <a:gd name="connsiteY6" fmla="*/ 910902 h 1222377"/>
                      <a:gd name="connsiteX7" fmla="*/ 936 w 1086334"/>
                      <a:gd name="connsiteY7" fmla="*/ 861838 h 1222377"/>
                      <a:gd name="connsiteX8" fmla="*/ 92759 w 1086334"/>
                      <a:gd name="connsiteY8" fmla="*/ 674391 h 1222377"/>
                      <a:gd name="connsiteX9" fmla="*/ 68115 w 1086334"/>
                      <a:gd name="connsiteY9" fmla="*/ 540002 h 1222377"/>
                      <a:gd name="connsiteX10" fmla="*/ 80306 w 1086334"/>
                      <a:gd name="connsiteY10" fmla="*/ 384301 h 1222377"/>
                      <a:gd name="connsiteX11" fmla="*/ 633177 w 1086334"/>
                      <a:gd name="connsiteY11" fmla="*/ 64 h 1222377"/>
                      <a:gd name="connsiteX12" fmla="*/ 1086326 w 1086334"/>
                      <a:gd name="connsiteY12" fmla="*/ 621648 h 1222377"/>
                      <a:gd name="connsiteX13" fmla="*/ 795745 w 1086334"/>
                      <a:gd name="connsiteY13" fmla="*/ 1179028 h 1222377"/>
                      <a:gd name="connsiteX0" fmla="*/ 699809 w 1086334"/>
                      <a:gd name="connsiteY0" fmla="*/ 994588 h 1222377"/>
                      <a:gd name="connsiteX1" fmla="*/ 239030 w 1086334"/>
                      <a:gd name="connsiteY1" fmla="*/ 1219714 h 1222377"/>
                      <a:gd name="connsiteX2" fmla="*/ 108384 w 1086334"/>
                      <a:gd name="connsiteY2" fmla="*/ 1088987 h 1222377"/>
                      <a:gd name="connsiteX3" fmla="*/ 171060 w 1086334"/>
                      <a:gd name="connsiteY3" fmla="*/ 1017026 h 1222377"/>
                      <a:gd name="connsiteX4" fmla="*/ 97332 w 1086334"/>
                      <a:gd name="connsiteY4" fmla="*/ 1014644 h 1222377"/>
                      <a:gd name="connsiteX5" fmla="*/ 94841 w 1086334"/>
                      <a:gd name="connsiteY5" fmla="*/ 995575 h 1222377"/>
                      <a:gd name="connsiteX6" fmla="*/ 88720 w 1086334"/>
                      <a:gd name="connsiteY6" fmla="*/ 910902 h 1222377"/>
                      <a:gd name="connsiteX7" fmla="*/ 936 w 1086334"/>
                      <a:gd name="connsiteY7" fmla="*/ 861838 h 1222377"/>
                      <a:gd name="connsiteX8" fmla="*/ 92759 w 1086334"/>
                      <a:gd name="connsiteY8" fmla="*/ 674391 h 1222377"/>
                      <a:gd name="connsiteX9" fmla="*/ 68115 w 1086334"/>
                      <a:gd name="connsiteY9" fmla="*/ 540002 h 1222377"/>
                      <a:gd name="connsiteX10" fmla="*/ 80306 w 1086334"/>
                      <a:gd name="connsiteY10" fmla="*/ 384301 h 1222377"/>
                      <a:gd name="connsiteX11" fmla="*/ 633177 w 1086334"/>
                      <a:gd name="connsiteY11" fmla="*/ 64 h 1222377"/>
                      <a:gd name="connsiteX12" fmla="*/ 1086326 w 1086334"/>
                      <a:gd name="connsiteY12" fmla="*/ 621648 h 1222377"/>
                      <a:gd name="connsiteX13" fmla="*/ 795745 w 1086334"/>
                      <a:gd name="connsiteY13" fmla="*/ 1179028 h 1222377"/>
                      <a:gd name="connsiteX0" fmla="*/ 699809 w 1086334"/>
                      <a:gd name="connsiteY0" fmla="*/ 994588 h 1222377"/>
                      <a:gd name="connsiteX1" fmla="*/ 239030 w 1086334"/>
                      <a:gd name="connsiteY1" fmla="*/ 1219714 h 1222377"/>
                      <a:gd name="connsiteX2" fmla="*/ 108384 w 1086334"/>
                      <a:gd name="connsiteY2" fmla="*/ 1088987 h 1222377"/>
                      <a:gd name="connsiteX3" fmla="*/ 171060 w 1086334"/>
                      <a:gd name="connsiteY3" fmla="*/ 1017026 h 1222377"/>
                      <a:gd name="connsiteX4" fmla="*/ 94841 w 1086334"/>
                      <a:gd name="connsiteY4" fmla="*/ 995575 h 1222377"/>
                      <a:gd name="connsiteX5" fmla="*/ 88720 w 1086334"/>
                      <a:gd name="connsiteY5" fmla="*/ 910902 h 1222377"/>
                      <a:gd name="connsiteX6" fmla="*/ 936 w 1086334"/>
                      <a:gd name="connsiteY6" fmla="*/ 861838 h 1222377"/>
                      <a:gd name="connsiteX7" fmla="*/ 92759 w 1086334"/>
                      <a:gd name="connsiteY7" fmla="*/ 674391 h 1222377"/>
                      <a:gd name="connsiteX8" fmla="*/ 68115 w 1086334"/>
                      <a:gd name="connsiteY8" fmla="*/ 540002 h 1222377"/>
                      <a:gd name="connsiteX9" fmla="*/ 80306 w 1086334"/>
                      <a:gd name="connsiteY9" fmla="*/ 384301 h 1222377"/>
                      <a:gd name="connsiteX10" fmla="*/ 633177 w 1086334"/>
                      <a:gd name="connsiteY10" fmla="*/ 64 h 1222377"/>
                      <a:gd name="connsiteX11" fmla="*/ 1086326 w 1086334"/>
                      <a:gd name="connsiteY11" fmla="*/ 621648 h 1222377"/>
                      <a:gd name="connsiteX12" fmla="*/ 795745 w 1086334"/>
                      <a:gd name="connsiteY12" fmla="*/ 1179028 h 1222377"/>
                      <a:gd name="connsiteX0" fmla="*/ 699809 w 1086334"/>
                      <a:gd name="connsiteY0" fmla="*/ 994588 h 1222377"/>
                      <a:gd name="connsiteX1" fmla="*/ 239030 w 1086334"/>
                      <a:gd name="connsiteY1" fmla="*/ 1219714 h 1222377"/>
                      <a:gd name="connsiteX2" fmla="*/ 108384 w 1086334"/>
                      <a:gd name="connsiteY2" fmla="*/ 1088987 h 1222377"/>
                      <a:gd name="connsiteX3" fmla="*/ 171060 w 1086334"/>
                      <a:gd name="connsiteY3" fmla="*/ 1017026 h 1222377"/>
                      <a:gd name="connsiteX4" fmla="*/ 82935 w 1086334"/>
                      <a:gd name="connsiteY4" fmla="*/ 995575 h 1222377"/>
                      <a:gd name="connsiteX5" fmla="*/ 88720 w 1086334"/>
                      <a:gd name="connsiteY5" fmla="*/ 910902 h 1222377"/>
                      <a:gd name="connsiteX6" fmla="*/ 936 w 1086334"/>
                      <a:gd name="connsiteY6" fmla="*/ 861838 h 1222377"/>
                      <a:gd name="connsiteX7" fmla="*/ 92759 w 1086334"/>
                      <a:gd name="connsiteY7" fmla="*/ 674391 h 1222377"/>
                      <a:gd name="connsiteX8" fmla="*/ 68115 w 1086334"/>
                      <a:gd name="connsiteY8" fmla="*/ 540002 h 1222377"/>
                      <a:gd name="connsiteX9" fmla="*/ 80306 w 1086334"/>
                      <a:gd name="connsiteY9" fmla="*/ 384301 h 1222377"/>
                      <a:gd name="connsiteX10" fmla="*/ 633177 w 1086334"/>
                      <a:gd name="connsiteY10" fmla="*/ 64 h 1222377"/>
                      <a:gd name="connsiteX11" fmla="*/ 1086326 w 1086334"/>
                      <a:gd name="connsiteY11" fmla="*/ 621648 h 1222377"/>
                      <a:gd name="connsiteX12" fmla="*/ 795745 w 1086334"/>
                      <a:gd name="connsiteY12" fmla="*/ 1179028 h 1222377"/>
                      <a:gd name="connsiteX0" fmla="*/ 699809 w 1086334"/>
                      <a:gd name="connsiteY0" fmla="*/ 994588 h 1222377"/>
                      <a:gd name="connsiteX1" fmla="*/ 239030 w 1086334"/>
                      <a:gd name="connsiteY1" fmla="*/ 1219714 h 1222377"/>
                      <a:gd name="connsiteX2" fmla="*/ 108384 w 1086334"/>
                      <a:gd name="connsiteY2" fmla="*/ 1088987 h 1222377"/>
                      <a:gd name="connsiteX3" fmla="*/ 171060 w 1086334"/>
                      <a:gd name="connsiteY3" fmla="*/ 1017026 h 1222377"/>
                      <a:gd name="connsiteX4" fmla="*/ 79760 w 1086334"/>
                      <a:gd name="connsiteY4" fmla="*/ 979700 h 1222377"/>
                      <a:gd name="connsiteX5" fmla="*/ 88720 w 1086334"/>
                      <a:gd name="connsiteY5" fmla="*/ 910902 h 1222377"/>
                      <a:gd name="connsiteX6" fmla="*/ 936 w 1086334"/>
                      <a:gd name="connsiteY6" fmla="*/ 861838 h 1222377"/>
                      <a:gd name="connsiteX7" fmla="*/ 92759 w 1086334"/>
                      <a:gd name="connsiteY7" fmla="*/ 674391 h 1222377"/>
                      <a:gd name="connsiteX8" fmla="*/ 68115 w 1086334"/>
                      <a:gd name="connsiteY8" fmla="*/ 540002 h 1222377"/>
                      <a:gd name="connsiteX9" fmla="*/ 80306 w 1086334"/>
                      <a:gd name="connsiteY9" fmla="*/ 384301 h 1222377"/>
                      <a:gd name="connsiteX10" fmla="*/ 633177 w 1086334"/>
                      <a:gd name="connsiteY10" fmla="*/ 64 h 1222377"/>
                      <a:gd name="connsiteX11" fmla="*/ 1086326 w 1086334"/>
                      <a:gd name="connsiteY11" fmla="*/ 621648 h 1222377"/>
                      <a:gd name="connsiteX12" fmla="*/ 795745 w 1086334"/>
                      <a:gd name="connsiteY12" fmla="*/ 1179028 h 1222377"/>
                      <a:gd name="connsiteX0" fmla="*/ 699809 w 1086334"/>
                      <a:gd name="connsiteY0" fmla="*/ 994588 h 1222377"/>
                      <a:gd name="connsiteX1" fmla="*/ 239030 w 1086334"/>
                      <a:gd name="connsiteY1" fmla="*/ 1219714 h 1222377"/>
                      <a:gd name="connsiteX2" fmla="*/ 108384 w 1086334"/>
                      <a:gd name="connsiteY2" fmla="*/ 1088987 h 1222377"/>
                      <a:gd name="connsiteX3" fmla="*/ 247260 w 1086334"/>
                      <a:gd name="connsiteY3" fmla="*/ 1013851 h 1222377"/>
                      <a:gd name="connsiteX4" fmla="*/ 79760 w 1086334"/>
                      <a:gd name="connsiteY4" fmla="*/ 979700 h 1222377"/>
                      <a:gd name="connsiteX5" fmla="*/ 88720 w 1086334"/>
                      <a:gd name="connsiteY5" fmla="*/ 910902 h 1222377"/>
                      <a:gd name="connsiteX6" fmla="*/ 936 w 1086334"/>
                      <a:gd name="connsiteY6" fmla="*/ 861838 h 1222377"/>
                      <a:gd name="connsiteX7" fmla="*/ 92759 w 1086334"/>
                      <a:gd name="connsiteY7" fmla="*/ 674391 h 1222377"/>
                      <a:gd name="connsiteX8" fmla="*/ 68115 w 1086334"/>
                      <a:gd name="connsiteY8" fmla="*/ 540002 h 1222377"/>
                      <a:gd name="connsiteX9" fmla="*/ 80306 w 1086334"/>
                      <a:gd name="connsiteY9" fmla="*/ 384301 h 1222377"/>
                      <a:gd name="connsiteX10" fmla="*/ 633177 w 1086334"/>
                      <a:gd name="connsiteY10" fmla="*/ 64 h 1222377"/>
                      <a:gd name="connsiteX11" fmla="*/ 1086326 w 1086334"/>
                      <a:gd name="connsiteY11" fmla="*/ 621648 h 1222377"/>
                      <a:gd name="connsiteX12" fmla="*/ 795745 w 1086334"/>
                      <a:gd name="connsiteY12" fmla="*/ 1179028 h 1222377"/>
                      <a:gd name="connsiteX0" fmla="*/ 699809 w 1086334"/>
                      <a:gd name="connsiteY0" fmla="*/ 994588 h 1222377"/>
                      <a:gd name="connsiteX1" fmla="*/ 239030 w 1086334"/>
                      <a:gd name="connsiteY1" fmla="*/ 1219714 h 1222377"/>
                      <a:gd name="connsiteX2" fmla="*/ 117909 w 1086334"/>
                      <a:gd name="connsiteY2" fmla="*/ 1136612 h 1222377"/>
                      <a:gd name="connsiteX3" fmla="*/ 247260 w 1086334"/>
                      <a:gd name="connsiteY3" fmla="*/ 1013851 h 1222377"/>
                      <a:gd name="connsiteX4" fmla="*/ 79760 w 1086334"/>
                      <a:gd name="connsiteY4" fmla="*/ 979700 h 1222377"/>
                      <a:gd name="connsiteX5" fmla="*/ 88720 w 1086334"/>
                      <a:gd name="connsiteY5" fmla="*/ 910902 h 1222377"/>
                      <a:gd name="connsiteX6" fmla="*/ 936 w 1086334"/>
                      <a:gd name="connsiteY6" fmla="*/ 861838 h 1222377"/>
                      <a:gd name="connsiteX7" fmla="*/ 92759 w 1086334"/>
                      <a:gd name="connsiteY7" fmla="*/ 674391 h 1222377"/>
                      <a:gd name="connsiteX8" fmla="*/ 68115 w 1086334"/>
                      <a:gd name="connsiteY8" fmla="*/ 540002 h 1222377"/>
                      <a:gd name="connsiteX9" fmla="*/ 80306 w 1086334"/>
                      <a:gd name="connsiteY9" fmla="*/ 384301 h 1222377"/>
                      <a:gd name="connsiteX10" fmla="*/ 633177 w 1086334"/>
                      <a:gd name="connsiteY10" fmla="*/ 64 h 1222377"/>
                      <a:gd name="connsiteX11" fmla="*/ 1086326 w 1086334"/>
                      <a:gd name="connsiteY11" fmla="*/ 621648 h 1222377"/>
                      <a:gd name="connsiteX12" fmla="*/ 795745 w 1086334"/>
                      <a:gd name="connsiteY12" fmla="*/ 1179028 h 1222377"/>
                      <a:gd name="connsiteX0" fmla="*/ 699809 w 1086334"/>
                      <a:gd name="connsiteY0" fmla="*/ 994588 h 1222377"/>
                      <a:gd name="connsiteX1" fmla="*/ 239030 w 1086334"/>
                      <a:gd name="connsiteY1" fmla="*/ 1219714 h 1222377"/>
                      <a:gd name="connsiteX2" fmla="*/ 117909 w 1086334"/>
                      <a:gd name="connsiteY2" fmla="*/ 1136612 h 1222377"/>
                      <a:gd name="connsiteX3" fmla="*/ 247260 w 1086334"/>
                      <a:gd name="connsiteY3" fmla="*/ 1013851 h 1222377"/>
                      <a:gd name="connsiteX4" fmla="*/ 79760 w 1086334"/>
                      <a:gd name="connsiteY4" fmla="*/ 979700 h 1222377"/>
                      <a:gd name="connsiteX5" fmla="*/ 88720 w 1086334"/>
                      <a:gd name="connsiteY5" fmla="*/ 910902 h 1222377"/>
                      <a:gd name="connsiteX6" fmla="*/ 936 w 1086334"/>
                      <a:gd name="connsiteY6" fmla="*/ 861838 h 1222377"/>
                      <a:gd name="connsiteX7" fmla="*/ 92759 w 1086334"/>
                      <a:gd name="connsiteY7" fmla="*/ 674391 h 1222377"/>
                      <a:gd name="connsiteX8" fmla="*/ 68115 w 1086334"/>
                      <a:gd name="connsiteY8" fmla="*/ 540002 h 1222377"/>
                      <a:gd name="connsiteX9" fmla="*/ 80306 w 1086334"/>
                      <a:gd name="connsiteY9" fmla="*/ 384301 h 1222377"/>
                      <a:gd name="connsiteX10" fmla="*/ 633177 w 1086334"/>
                      <a:gd name="connsiteY10" fmla="*/ 64 h 1222377"/>
                      <a:gd name="connsiteX11" fmla="*/ 1086326 w 1086334"/>
                      <a:gd name="connsiteY11" fmla="*/ 621648 h 1222377"/>
                      <a:gd name="connsiteX12" fmla="*/ 795745 w 1086334"/>
                      <a:gd name="connsiteY12" fmla="*/ 1179028 h 1222377"/>
                      <a:gd name="connsiteX0" fmla="*/ 699809 w 1086334"/>
                      <a:gd name="connsiteY0" fmla="*/ 994588 h 1220957"/>
                      <a:gd name="connsiteX1" fmla="*/ 239030 w 1086334"/>
                      <a:gd name="connsiteY1" fmla="*/ 1219714 h 1220957"/>
                      <a:gd name="connsiteX2" fmla="*/ 117909 w 1086334"/>
                      <a:gd name="connsiteY2" fmla="*/ 1136612 h 1220957"/>
                      <a:gd name="connsiteX3" fmla="*/ 247260 w 1086334"/>
                      <a:gd name="connsiteY3" fmla="*/ 1013851 h 1220957"/>
                      <a:gd name="connsiteX4" fmla="*/ 79760 w 1086334"/>
                      <a:gd name="connsiteY4" fmla="*/ 979700 h 1220957"/>
                      <a:gd name="connsiteX5" fmla="*/ 88720 w 1086334"/>
                      <a:gd name="connsiteY5" fmla="*/ 910902 h 1220957"/>
                      <a:gd name="connsiteX6" fmla="*/ 936 w 1086334"/>
                      <a:gd name="connsiteY6" fmla="*/ 861838 h 1220957"/>
                      <a:gd name="connsiteX7" fmla="*/ 92759 w 1086334"/>
                      <a:gd name="connsiteY7" fmla="*/ 674391 h 1220957"/>
                      <a:gd name="connsiteX8" fmla="*/ 68115 w 1086334"/>
                      <a:gd name="connsiteY8" fmla="*/ 540002 h 1220957"/>
                      <a:gd name="connsiteX9" fmla="*/ 80306 w 1086334"/>
                      <a:gd name="connsiteY9" fmla="*/ 384301 h 1220957"/>
                      <a:gd name="connsiteX10" fmla="*/ 633177 w 1086334"/>
                      <a:gd name="connsiteY10" fmla="*/ 64 h 1220957"/>
                      <a:gd name="connsiteX11" fmla="*/ 1086326 w 1086334"/>
                      <a:gd name="connsiteY11" fmla="*/ 621648 h 1220957"/>
                      <a:gd name="connsiteX12" fmla="*/ 795745 w 1086334"/>
                      <a:gd name="connsiteY12" fmla="*/ 1179028 h 12209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086334" h="1220957">
                        <a:moveTo>
                          <a:pt x="699809" y="994588"/>
                        </a:moveTo>
                        <a:cubicBezTo>
                          <a:pt x="604390" y="1172290"/>
                          <a:pt x="456714" y="1230512"/>
                          <a:pt x="239030" y="1219714"/>
                        </a:cubicBezTo>
                        <a:cubicBezTo>
                          <a:pt x="163537" y="1207765"/>
                          <a:pt x="135274" y="1210575"/>
                          <a:pt x="117909" y="1136612"/>
                        </a:cubicBezTo>
                        <a:cubicBezTo>
                          <a:pt x="138801" y="1112625"/>
                          <a:pt x="253618" y="1040003"/>
                          <a:pt x="247260" y="1013851"/>
                        </a:cubicBezTo>
                        <a:cubicBezTo>
                          <a:pt x="240902" y="987699"/>
                          <a:pt x="93483" y="997387"/>
                          <a:pt x="79760" y="979700"/>
                        </a:cubicBezTo>
                        <a:cubicBezTo>
                          <a:pt x="77303" y="954504"/>
                          <a:pt x="90371" y="942274"/>
                          <a:pt x="88720" y="910902"/>
                        </a:cubicBezTo>
                        <a:cubicBezTo>
                          <a:pt x="58291" y="903925"/>
                          <a:pt x="1002" y="912129"/>
                          <a:pt x="936" y="861838"/>
                        </a:cubicBezTo>
                        <a:cubicBezTo>
                          <a:pt x="-10208" y="811988"/>
                          <a:pt x="81562" y="728030"/>
                          <a:pt x="92759" y="674391"/>
                        </a:cubicBezTo>
                        <a:cubicBezTo>
                          <a:pt x="103955" y="620752"/>
                          <a:pt x="72571" y="575651"/>
                          <a:pt x="68115" y="540002"/>
                        </a:cubicBezTo>
                        <a:cubicBezTo>
                          <a:pt x="61583" y="507963"/>
                          <a:pt x="40523" y="477476"/>
                          <a:pt x="80306" y="384301"/>
                        </a:cubicBezTo>
                        <a:cubicBezTo>
                          <a:pt x="170975" y="227458"/>
                          <a:pt x="367875" y="5749"/>
                          <a:pt x="633177" y="64"/>
                        </a:cubicBezTo>
                        <a:cubicBezTo>
                          <a:pt x="898480" y="-5621"/>
                          <a:pt x="1087806" y="365623"/>
                          <a:pt x="1086326" y="621648"/>
                        </a:cubicBezTo>
                        <a:cubicBezTo>
                          <a:pt x="1084846" y="877673"/>
                          <a:pt x="773287" y="1084927"/>
                          <a:pt x="795745" y="1179028"/>
                        </a:cubicBezTo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314" name="グループ化 313">
                    <a:extLst>
                      <a:ext uri="{FF2B5EF4-FFF2-40B4-BE49-F238E27FC236}">
                        <a16:creationId xmlns:a16="http://schemas.microsoft.com/office/drawing/2014/main" id="{3247EB14-77FF-4917-AB18-0BFE7744A765}"/>
                      </a:ext>
                    </a:extLst>
                  </p:cNvPr>
                  <p:cNvGrpSpPr/>
                  <p:nvPr/>
                </p:nvGrpSpPr>
                <p:grpSpPr>
                  <a:xfrm>
                    <a:off x="1181605" y="1462779"/>
                    <a:ext cx="231434" cy="419158"/>
                    <a:chOff x="1368308" y="1783038"/>
                    <a:chExt cx="188990" cy="342286"/>
                  </a:xfrm>
                </p:grpSpPr>
                <p:sp>
                  <p:nvSpPr>
                    <p:cNvPr id="326" name="フリーフォーム: 図形 325">
                      <a:extLst>
                        <a:ext uri="{FF2B5EF4-FFF2-40B4-BE49-F238E27FC236}">
                          <a16:creationId xmlns:a16="http://schemas.microsoft.com/office/drawing/2014/main" id="{C0EEDE01-BCA3-4B9D-B43E-8555E35FB1E3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1368308" y="1783038"/>
                      <a:ext cx="188990" cy="342286"/>
                    </a:xfrm>
                    <a:custGeom>
                      <a:avLst/>
                      <a:gdLst>
                        <a:gd name="connsiteX0" fmla="*/ 109805 w 188990"/>
                        <a:gd name="connsiteY0" fmla="*/ 0 h 342286"/>
                        <a:gd name="connsiteX1" fmla="*/ 0 w 188990"/>
                        <a:gd name="connsiteY1" fmla="*/ 171143 h 342286"/>
                        <a:gd name="connsiteX2" fmla="*/ 109805 w 188990"/>
                        <a:gd name="connsiteY2" fmla="*/ 342286 h 342286"/>
                        <a:gd name="connsiteX3" fmla="*/ 111831 w 188990"/>
                        <a:gd name="connsiteY3" fmla="*/ 341648 h 342286"/>
                        <a:gd name="connsiteX4" fmla="*/ 188990 w 188990"/>
                        <a:gd name="connsiteY4" fmla="*/ 53688 h 342286"/>
                        <a:gd name="connsiteX5" fmla="*/ 187449 w 188990"/>
                        <a:gd name="connsiteY5" fmla="*/ 50126 h 342286"/>
                        <a:gd name="connsiteX6" fmla="*/ 109805 w 188990"/>
                        <a:gd name="connsiteY6" fmla="*/ 0 h 342286"/>
                        <a:gd name="connsiteX0" fmla="*/ 109805 w 188990"/>
                        <a:gd name="connsiteY0" fmla="*/ 0 h 342286"/>
                        <a:gd name="connsiteX1" fmla="*/ 0 w 188990"/>
                        <a:gd name="connsiteY1" fmla="*/ 171143 h 342286"/>
                        <a:gd name="connsiteX2" fmla="*/ 109805 w 188990"/>
                        <a:gd name="connsiteY2" fmla="*/ 342286 h 342286"/>
                        <a:gd name="connsiteX3" fmla="*/ 111831 w 188990"/>
                        <a:gd name="connsiteY3" fmla="*/ 341648 h 342286"/>
                        <a:gd name="connsiteX4" fmla="*/ 178321 w 188990"/>
                        <a:gd name="connsiteY4" fmla="*/ 93383 h 342286"/>
                        <a:gd name="connsiteX5" fmla="*/ 188990 w 188990"/>
                        <a:gd name="connsiteY5" fmla="*/ 53688 h 342286"/>
                        <a:gd name="connsiteX6" fmla="*/ 187449 w 188990"/>
                        <a:gd name="connsiteY6" fmla="*/ 50126 h 342286"/>
                        <a:gd name="connsiteX7" fmla="*/ 109805 w 188990"/>
                        <a:gd name="connsiteY7" fmla="*/ 0 h 342286"/>
                        <a:gd name="connsiteX0" fmla="*/ 178321 w 269761"/>
                        <a:gd name="connsiteY0" fmla="*/ 93383 h 342286"/>
                        <a:gd name="connsiteX1" fmla="*/ 188990 w 269761"/>
                        <a:gd name="connsiteY1" fmla="*/ 53688 h 342286"/>
                        <a:gd name="connsiteX2" fmla="*/ 187449 w 269761"/>
                        <a:gd name="connsiteY2" fmla="*/ 50126 h 342286"/>
                        <a:gd name="connsiteX3" fmla="*/ 109805 w 269761"/>
                        <a:gd name="connsiteY3" fmla="*/ 0 h 342286"/>
                        <a:gd name="connsiteX4" fmla="*/ 0 w 269761"/>
                        <a:gd name="connsiteY4" fmla="*/ 171143 h 342286"/>
                        <a:gd name="connsiteX5" fmla="*/ 109805 w 269761"/>
                        <a:gd name="connsiteY5" fmla="*/ 342286 h 342286"/>
                        <a:gd name="connsiteX6" fmla="*/ 111831 w 269761"/>
                        <a:gd name="connsiteY6" fmla="*/ 341648 h 342286"/>
                        <a:gd name="connsiteX7" fmla="*/ 269761 w 269761"/>
                        <a:gd name="connsiteY7" fmla="*/ 184823 h 342286"/>
                        <a:gd name="connsiteX0" fmla="*/ 188990 w 269761"/>
                        <a:gd name="connsiteY0" fmla="*/ 53688 h 342286"/>
                        <a:gd name="connsiteX1" fmla="*/ 187449 w 269761"/>
                        <a:gd name="connsiteY1" fmla="*/ 50126 h 342286"/>
                        <a:gd name="connsiteX2" fmla="*/ 109805 w 269761"/>
                        <a:gd name="connsiteY2" fmla="*/ 0 h 342286"/>
                        <a:gd name="connsiteX3" fmla="*/ 0 w 269761"/>
                        <a:gd name="connsiteY3" fmla="*/ 171143 h 342286"/>
                        <a:gd name="connsiteX4" fmla="*/ 109805 w 269761"/>
                        <a:gd name="connsiteY4" fmla="*/ 342286 h 342286"/>
                        <a:gd name="connsiteX5" fmla="*/ 111831 w 269761"/>
                        <a:gd name="connsiteY5" fmla="*/ 341648 h 342286"/>
                        <a:gd name="connsiteX6" fmla="*/ 269761 w 269761"/>
                        <a:gd name="connsiteY6" fmla="*/ 184823 h 342286"/>
                        <a:gd name="connsiteX0" fmla="*/ 188990 w 188990"/>
                        <a:gd name="connsiteY0" fmla="*/ 53688 h 342286"/>
                        <a:gd name="connsiteX1" fmla="*/ 187449 w 188990"/>
                        <a:gd name="connsiteY1" fmla="*/ 50126 h 342286"/>
                        <a:gd name="connsiteX2" fmla="*/ 109805 w 188990"/>
                        <a:gd name="connsiteY2" fmla="*/ 0 h 342286"/>
                        <a:gd name="connsiteX3" fmla="*/ 0 w 188990"/>
                        <a:gd name="connsiteY3" fmla="*/ 171143 h 342286"/>
                        <a:gd name="connsiteX4" fmla="*/ 109805 w 188990"/>
                        <a:gd name="connsiteY4" fmla="*/ 342286 h 342286"/>
                        <a:gd name="connsiteX5" fmla="*/ 111831 w 188990"/>
                        <a:gd name="connsiteY5" fmla="*/ 341648 h 3422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88990" h="342286">
                          <a:moveTo>
                            <a:pt x="188990" y="53688"/>
                          </a:moveTo>
                          <a:lnTo>
                            <a:pt x="187449" y="50126"/>
                          </a:lnTo>
                          <a:cubicBezTo>
                            <a:pt x="167578" y="19156"/>
                            <a:pt x="140127" y="0"/>
                            <a:pt x="109805" y="0"/>
                          </a:cubicBezTo>
                          <a:cubicBezTo>
                            <a:pt x="49161" y="0"/>
                            <a:pt x="0" y="76623"/>
                            <a:pt x="0" y="171143"/>
                          </a:cubicBezTo>
                          <a:cubicBezTo>
                            <a:pt x="0" y="265663"/>
                            <a:pt x="49161" y="342286"/>
                            <a:pt x="109805" y="342286"/>
                          </a:cubicBezTo>
                          <a:lnTo>
                            <a:pt x="111831" y="341648"/>
                          </a:lnTo>
                        </a:path>
                      </a:pathLst>
                    </a:cu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27" name="フリーフォーム: 図形 326">
                      <a:extLst>
                        <a:ext uri="{FF2B5EF4-FFF2-40B4-BE49-F238E27FC236}">
                          <a16:creationId xmlns:a16="http://schemas.microsoft.com/office/drawing/2014/main" id="{206816B9-DA94-49CF-A05B-3C07C71697C0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1386510" y="1839869"/>
                      <a:ext cx="131404" cy="222946"/>
                    </a:xfrm>
                    <a:custGeom>
                      <a:avLst/>
                      <a:gdLst>
                        <a:gd name="connsiteX0" fmla="*/ 70049 w 131404"/>
                        <a:gd name="connsiteY0" fmla="*/ 0 h 222946"/>
                        <a:gd name="connsiteX1" fmla="*/ 0 w 131404"/>
                        <a:gd name="connsiteY1" fmla="*/ 111473 h 222946"/>
                        <a:gd name="connsiteX2" fmla="*/ 70049 w 131404"/>
                        <a:gd name="connsiteY2" fmla="*/ 222946 h 222946"/>
                        <a:gd name="connsiteX3" fmla="*/ 89572 w 131404"/>
                        <a:gd name="connsiteY3" fmla="*/ 216674 h 222946"/>
                        <a:gd name="connsiteX4" fmla="*/ 131404 w 131404"/>
                        <a:gd name="connsiteY4" fmla="*/ 60555 h 222946"/>
                        <a:gd name="connsiteX5" fmla="*/ 119581 w 131404"/>
                        <a:gd name="connsiteY5" fmla="*/ 32650 h 222946"/>
                        <a:gd name="connsiteX6" fmla="*/ 70049 w 131404"/>
                        <a:gd name="connsiteY6" fmla="*/ 0 h 2229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31404" h="222946">
                          <a:moveTo>
                            <a:pt x="70049" y="0"/>
                          </a:moveTo>
                          <a:cubicBezTo>
                            <a:pt x="31362" y="0"/>
                            <a:pt x="0" y="49908"/>
                            <a:pt x="0" y="111473"/>
                          </a:cubicBezTo>
                          <a:cubicBezTo>
                            <a:pt x="0" y="173038"/>
                            <a:pt x="31362" y="222946"/>
                            <a:pt x="70049" y="222946"/>
                          </a:cubicBezTo>
                          <a:lnTo>
                            <a:pt x="89572" y="216674"/>
                          </a:lnTo>
                          <a:lnTo>
                            <a:pt x="131404" y="60555"/>
                          </a:lnTo>
                          <a:lnTo>
                            <a:pt x="119581" y="32650"/>
                          </a:lnTo>
                          <a:cubicBezTo>
                            <a:pt x="106905" y="12477"/>
                            <a:pt x="89392" y="0"/>
                            <a:pt x="70049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15" name="フリーフォーム: 図形 314">
                    <a:extLst>
                      <a:ext uri="{FF2B5EF4-FFF2-40B4-BE49-F238E27FC236}">
                        <a16:creationId xmlns:a16="http://schemas.microsoft.com/office/drawing/2014/main" id="{EE6785E7-BB06-4757-AC80-CF4555C501BD}"/>
                      </a:ext>
                    </a:extLst>
                  </p:cNvPr>
                  <p:cNvSpPr/>
                  <p:nvPr/>
                </p:nvSpPr>
                <p:spPr>
                  <a:xfrm>
                    <a:off x="688881" y="2219372"/>
                    <a:ext cx="887507" cy="1320398"/>
                  </a:xfrm>
                  <a:custGeom>
                    <a:avLst/>
                    <a:gdLst>
                      <a:gd name="connsiteX0" fmla="*/ 321865 w 845522"/>
                      <a:gd name="connsiteY0" fmla="*/ 0 h 1292290"/>
                      <a:gd name="connsiteX1" fmla="*/ 523657 w 845522"/>
                      <a:gd name="connsiteY1" fmla="*/ 0 h 1292290"/>
                      <a:gd name="connsiteX2" fmla="*/ 845522 w 845522"/>
                      <a:gd name="connsiteY2" fmla="*/ 321865 h 1292290"/>
                      <a:gd name="connsiteX3" fmla="*/ 845522 w 845522"/>
                      <a:gd name="connsiteY3" fmla="*/ 1292290 h 1292290"/>
                      <a:gd name="connsiteX4" fmla="*/ 0 w 845522"/>
                      <a:gd name="connsiteY4" fmla="*/ 1292290 h 1292290"/>
                      <a:gd name="connsiteX5" fmla="*/ 0 w 845522"/>
                      <a:gd name="connsiteY5" fmla="*/ 538628 h 1292290"/>
                      <a:gd name="connsiteX6" fmla="*/ 220395 w 845522"/>
                      <a:gd name="connsiteY6" fmla="*/ 17902 h 1292290"/>
                      <a:gd name="connsiteX7" fmla="*/ 256998 w 845522"/>
                      <a:gd name="connsiteY7" fmla="*/ 6539 h 1292290"/>
                      <a:gd name="connsiteX8" fmla="*/ 321865 w 845522"/>
                      <a:gd name="connsiteY8" fmla="*/ 0 h 1292290"/>
                      <a:gd name="connsiteX0" fmla="*/ 321865 w 845522"/>
                      <a:gd name="connsiteY0" fmla="*/ 0 h 1292290"/>
                      <a:gd name="connsiteX1" fmla="*/ 523657 w 845522"/>
                      <a:gd name="connsiteY1" fmla="*/ 0 h 1292290"/>
                      <a:gd name="connsiteX2" fmla="*/ 845522 w 845522"/>
                      <a:gd name="connsiteY2" fmla="*/ 321865 h 1292290"/>
                      <a:gd name="connsiteX3" fmla="*/ 845522 w 845522"/>
                      <a:gd name="connsiteY3" fmla="*/ 1292290 h 1292290"/>
                      <a:gd name="connsiteX4" fmla="*/ 0 w 845522"/>
                      <a:gd name="connsiteY4" fmla="*/ 1292290 h 1292290"/>
                      <a:gd name="connsiteX5" fmla="*/ 0 w 845522"/>
                      <a:gd name="connsiteY5" fmla="*/ 538628 h 1292290"/>
                      <a:gd name="connsiteX6" fmla="*/ 198170 w 845522"/>
                      <a:gd name="connsiteY6" fmla="*/ 71877 h 1292290"/>
                      <a:gd name="connsiteX7" fmla="*/ 256998 w 845522"/>
                      <a:gd name="connsiteY7" fmla="*/ 6539 h 1292290"/>
                      <a:gd name="connsiteX8" fmla="*/ 321865 w 845522"/>
                      <a:gd name="connsiteY8" fmla="*/ 0 h 1292290"/>
                      <a:gd name="connsiteX0" fmla="*/ 321865 w 845522"/>
                      <a:gd name="connsiteY0" fmla="*/ 0 h 1292290"/>
                      <a:gd name="connsiteX1" fmla="*/ 523657 w 845522"/>
                      <a:gd name="connsiteY1" fmla="*/ 0 h 1292290"/>
                      <a:gd name="connsiteX2" fmla="*/ 845522 w 845522"/>
                      <a:gd name="connsiteY2" fmla="*/ 321865 h 1292290"/>
                      <a:gd name="connsiteX3" fmla="*/ 845522 w 845522"/>
                      <a:gd name="connsiteY3" fmla="*/ 1292290 h 1292290"/>
                      <a:gd name="connsiteX4" fmla="*/ 0 w 845522"/>
                      <a:gd name="connsiteY4" fmla="*/ 1292290 h 1292290"/>
                      <a:gd name="connsiteX5" fmla="*/ 0 w 845522"/>
                      <a:gd name="connsiteY5" fmla="*/ 538628 h 1292290"/>
                      <a:gd name="connsiteX6" fmla="*/ 198170 w 845522"/>
                      <a:gd name="connsiteY6" fmla="*/ 71877 h 1292290"/>
                      <a:gd name="connsiteX7" fmla="*/ 256998 w 845522"/>
                      <a:gd name="connsiteY7" fmla="*/ 22414 h 1292290"/>
                      <a:gd name="connsiteX8" fmla="*/ 321865 w 845522"/>
                      <a:gd name="connsiteY8" fmla="*/ 0 h 1292290"/>
                      <a:gd name="connsiteX0" fmla="*/ 321865 w 845522"/>
                      <a:gd name="connsiteY0" fmla="*/ 4 h 1292294"/>
                      <a:gd name="connsiteX1" fmla="*/ 523657 w 845522"/>
                      <a:gd name="connsiteY1" fmla="*/ 4 h 1292294"/>
                      <a:gd name="connsiteX2" fmla="*/ 845522 w 845522"/>
                      <a:gd name="connsiteY2" fmla="*/ 321869 h 1292294"/>
                      <a:gd name="connsiteX3" fmla="*/ 845522 w 845522"/>
                      <a:gd name="connsiteY3" fmla="*/ 1292294 h 1292294"/>
                      <a:gd name="connsiteX4" fmla="*/ 0 w 845522"/>
                      <a:gd name="connsiteY4" fmla="*/ 1292294 h 1292294"/>
                      <a:gd name="connsiteX5" fmla="*/ 0 w 845522"/>
                      <a:gd name="connsiteY5" fmla="*/ 538632 h 1292294"/>
                      <a:gd name="connsiteX6" fmla="*/ 198170 w 845522"/>
                      <a:gd name="connsiteY6" fmla="*/ 71881 h 1292294"/>
                      <a:gd name="connsiteX7" fmla="*/ 256998 w 845522"/>
                      <a:gd name="connsiteY7" fmla="*/ 22418 h 1292294"/>
                      <a:gd name="connsiteX8" fmla="*/ 321865 w 845522"/>
                      <a:gd name="connsiteY8" fmla="*/ 4 h 1292294"/>
                      <a:gd name="connsiteX0" fmla="*/ 321865 w 845522"/>
                      <a:gd name="connsiteY0" fmla="*/ 4 h 1292294"/>
                      <a:gd name="connsiteX1" fmla="*/ 523657 w 845522"/>
                      <a:gd name="connsiteY1" fmla="*/ 4 h 1292294"/>
                      <a:gd name="connsiteX2" fmla="*/ 845522 w 845522"/>
                      <a:gd name="connsiteY2" fmla="*/ 321869 h 1292294"/>
                      <a:gd name="connsiteX3" fmla="*/ 845522 w 845522"/>
                      <a:gd name="connsiteY3" fmla="*/ 1292294 h 1292294"/>
                      <a:gd name="connsiteX4" fmla="*/ 0 w 845522"/>
                      <a:gd name="connsiteY4" fmla="*/ 1292294 h 1292294"/>
                      <a:gd name="connsiteX5" fmla="*/ 0 w 845522"/>
                      <a:gd name="connsiteY5" fmla="*/ 538632 h 1292294"/>
                      <a:gd name="connsiteX6" fmla="*/ 198170 w 845522"/>
                      <a:gd name="connsiteY6" fmla="*/ 71881 h 1292294"/>
                      <a:gd name="connsiteX7" fmla="*/ 256998 w 845522"/>
                      <a:gd name="connsiteY7" fmla="*/ 22418 h 1292294"/>
                      <a:gd name="connsiteX8" fmla="*/ 321865 w 845522"/>
                      <a:gd name="connsiteY8" fmla="*/ 4 h 1292294"/>
                      <a:gd name="connsiteX0" fmla="*/ 321865 w 845522"/>
                      <a:gd name="connsiteY0" fmla="*/ 0 h 1292290"/>
                      <a:gd name="connsiteX1" fmla="*/ 523657 w 845522"/>
                      <a:gd name="connsiteY1" fmla="*/ 0 h 1292290"/>
                      <a:gd name="connsiteX2" fmla="*/ 845522 w 845522"/>
                      <a:gd name="connsiteY2" fmla="*/ 321865 h 1292290"/>
                      <a:gd name="connsiteX3" fmla="*/ 845522 w 845522"/>
                      <a:gd name="connsiteY3" fmla="*/ 1292290 h 1292290"/>
                      <a:gd name="connsiteX4" fmla="*/ 0 w 845522"/>
                      <a:gd name="connsiteY4" fmla="*/ 1292290 h 1292290"/>
                      <a:gd name="connsiteX5" fmla="*/ 0 w 845522"/>
                      <a:gd name="connsiteY5" fmla="*/ 538628 h 1292290"/>
                      <a:gd name="connsiteX6" fmla="*/ 198170 w 845522"/>
                      <a:gd name="connsiteY6" fmla="*/ 71877 h 1292290"/>
                      <a:gd name="connsiteX7" fmla="*/ 321865 w 845522"/>
                      <a:gd name="connsiteY7" fmla="*/ 0 h 1292290"/>
                      <a:gd name="connsiteX0" fmla="*/ 321865 w 845522"/>
                      <a:gd name="connsiteY0" fmla="*/ 0 h 1292290"/>
                      <a:gd name="connsiteX1" fmla="*/ 523657 w 845522"/>
                      <a:gd name="connsiteY1" fmla="*/ 0 h 1292290"/>
                      <a:gd name="connsiteX2" fmla="*/ 845522 w 845522"/>
                      <a:gd name="connsiteY2" fmla="*/ 321865 h 1292290"/>
                      <a:gd name="connsiteX3" fmla="*/ 845522 w 845522"/>
                      <a:gd name="connsiteY3" fmla="*/ 1292290 h 1292290"/>
                      <a:gd name="connsiteX4" fmla="*/ 0 w 845522"/>
                      <a:gd name="connsiteY4" fmla="*/ 1292290 h 1292290"/>
                      <a:gd name="connsiteX5" fmla="*/ 0 w 845522"/>
                      <a:gd name="connsiteY5" fmla="*/ 538628 h 1292290"/>
                      <a:gd name="connsiteX6" fmla="*/ 198170 w 845522"/>
                      <a:gd name="connsiteY6" fmla="*/ 71877 h 1292290"/>
                      <a:gd name="connsiteX7" fmla="*/ 321865 w 845522"/>
                      <a:gd name="connsiteY7" fmla="*/ 0 h 1292290"/>
                      <a:gd name="connsiteX0" fmla="*/ 321865 w 845522"/>
                      <a:gd name="connsiteY0" fmla="*/ 2148 h 1294438"/>
                      <a:gd name="connsiteX1" fmla="*/ 523657 w 845522"/>
                      <a:gd name="connsiteY1" fmla="*/ 2148 h 1294438"/>
                      <a:gd name="connsiteX2" fmla="*/ 845522 w 845522"/>
                      <a:gd name="connsiteY2" fmla="*/ 324013 h 1294438"/>
                      <a:gd name="connsiteX3" fmla="*/ 845522 w 845522"/>
                      <a:gd name="connsiteY3" fmla="*/ 1294438 h 1294438"/>
                      <a:gd name="connsiteX4" fmla="*/ 0 w 845522"/>
                      <a:gd name="connsiteY4" fmla="*/ 1294438 h 1294438"/>
                      <a:gd name="connsiteX5" fmla="*/ 0 w 845522"/>
                      <a:gd name="connsiteY5" fmla="*/ 540776 h 1294438"/>
                      <a:gd name="connsiteX6" fmla="*/ 198170 w 845522"/>
                      <a:gd name="connsiteY6" fmla="*/ 74025 h 1294438"/>
                      <a:gd name="connsiteX7" fmla="*/ 321865 w 845522"/>
                      <a:gd name="connsiteY7" fmla="*/ 2148 h 1294438"/>
                      <a:gd name="connsiteX0" fmla="*/ 321866 w 845523"/>
                      <a:gd name="connsiteY0" fmla="*/ 2148 h 1294438"/>
                      <a:gd name="connsiteX1" fmla="*/ 523658 w 845523"/>
                      <a:gd name="connsiteY1" fmla="*/ 2148 h 1294438"/>
                      <a:gd name="connsiteX2" fmla="*/ 845523 w 845523"/>
                      <a:gd name="connsiteY2" fmla="*/ 324013 h 1294438"/>
                      <a:gd name="connsiteX3" fmla="*/ 845523 w 845523"/>
                      <a:gd name="connsiteY3" fmla="*/ 1294438 h 1294438"/>
                      <a:gd name="connsiteX4" fmla="*/ 1 w 845523"/>
                      <a:gd name="connsiteY4" fmla="*/ 1294438 h 1294438"/>
                      <a:gd name="connsiteX5" fmla="*/ 1 w 845523"/>
                      <a:gd name="connsiteY5" fmla="*/ 540776 h 1294438"/>
                      <a:gd name="connsiteX6" fmla="*/ 198171 w 845523"/>
                      <a:gd name="connsiteY6" fmla="*/ 74025 h 1294438"/>
                      <a:gd name="connsiteX7" fmla="*/ 321866 w 845523"/>
                      <a:gd name="connsiteY7" fmla="*/ 2148 h 1294438"/>
                      <a:gd name="connsiteX0" fmla="*/ 321866 w 845523"/>
                      <a:gd name="connsiteY0" fmla="*/ 2148 h 1294438"/>
                      <a:gd name="connsiteX1" fmla="*/ 523658 w 845523"/>
                      <a:gd name="connsiteY1" fmla="*/ 2148 h 1294438"/>
                      <a:gd name="connsiteX2" fmla="*/ 845523 w 845523"/>
                      <a:gd name="connsiteY2" fmla="*/ 324013 h 1294438"/>
                      <a:gd name="connsiteX3" fmla="*/ 845523 w 845523"/>
                      <a:gd name="connsiteY3" fmla="*/ 1294438 h 1294438"/>
                      <a:gd name="connsiteX4" fmla="*/ 1 w 845523"/>
                      <a:gd name="connsiteY4" fmla="*/ 1294438 h 1294438"/>
                      <a:gd name="connsiteX5" fmla="*/ 1 w 845523"/>
                      <a:gd name="connsiteY5" fmla="*/ 540776 h 1294438"/>
                      <a:gd name="connsiteX6" fmla="*/ 198171 w 845523"/>
                      <a:gd name="connsiteY6" fmla="*/ 74025 h 1294438"/>
                      <a:gd name="connsiteX7" fmla="*/ 321866 w 845523"/>
                      <a:gd name="connsiteY7" fmla="*/ 2148 h 1294438"/>
                      <a:gd name="connsiteX0" fmla="*/ 333957 w 857614"/>
                      <a:gd name="connsiteY0" fmla="*/ 7911 h 1300201"/>
                      <a:gd name="connsiteX1" fmla="*/ 535749 w 857614"/>
                      <a:gd name="connsiteY1" fmla="*/ 7911 h 1300201"/>
                      <a:gd name="connsiteX2" fmla="*/ 857614 w 857614"/>
                      <a:gd name="connsiteY2" fmla="*/ 329776 h 1300201"/>
                      <a:gd name="connsiteX3" fmla="*/ 857614 w 857614"/>
                      <a:gd name="connsiteY3" fmla="*/ 1300201 h 1300201"/>
                      <a:gd name="connsiteX4" fmla="*/ 12092 w 857614"/>
                      <a:gd name="connsiteY4" fmla="*/ 1300201 h 1300201"/>
                      <a:gd name="connsiteX5" fmla="*/ 12092 w 857614"/>
                      <a:gd name="connsiteY5" fmla="*/ 546539 h 1300201"/>
                      <a:gd name="connsiteX6" fmla="*/ 175337 w 857614"/>
                      <a:gd name="connsiteY6" fmla="*/ 114713 h 1300201"/>
                      <a:gd name="connsiteX7" fmla="*/ 333957 w 857614"/>
                      <a:gd name="connsiteY7" fmla="*/ 7911 h 1300201"/>
                      <a:gd name="connsiteX0" fmla="*/ 333957 w 857614"/>
                      <a:gd name="connsiteY0" fmla="*/ 0 h 1292290"/>
                      <a:gd name="connsiteX1" fmla="*/ 535749 w 857614"/>
                      <a:gd name="connsiteY1" fmla="*/ 0 h 1292290"/>
                      <a:gd name="connsiteX2" fmla="*/ 857614 w 857614"/>
                      <a:gd name="connsiteY2" fmla="*/ 321865 h 1292290"/>
                      <a:gd name="connsiteX3" fmla="*/ 857614 w 857614"/>
                      <a:gd name="connsiteY3" fmla="*/ 1292290 h 1292290"/>
                      <a:gd name="connsiteX4" fmla="*/ 12092 w 857614"/>
                      <a:gd name="connsiteY4" fmla="*/ 1292290 h 1292290"/>
                      <a:gd name="connsiteX5" fmla="*/ 12092 w 857614"/>
                      <a:gd name="connsiteY5" fmla="*/ 538628 h 1292290"/>
                      <a:gd name="connsiteX6" fmla="*/ 175337 w 857614"/>
                      <a:gd name="connsiteY6" fmla="*/ 106802 h 1292290"/>
                      <a:gd name="connsiteX7" fmla="*/ 333957 w 857614"/>
                      <a:gd name="connsiteY7" fmla="*/ 0 h 1292290"/>
                      <a:gd name="connsiteX0" fmla="*/ 333252 w 856909"/>
                      <a:gd name="connsiteY0" fmla="*/ 10498 h 1302788"/>
                      <a:gd name="connsiteX1" fmla="*/ 535044 w 856909"/>
                      <a:gd name="connsiteY1" fmla="*/ 10498 h 1302788"/>
                      <a:gd name="connsiteX2" fmla="*/ 856909 w 856909"/>
                      <a:gd name="connsiteY2" fmla="*/ 332363 h 1302788"/>
                      <a:gd name="connsiteX3" fmla="*/ 856909 w 856909"/>
                      <a:gd name="connsiteY3" fmla="*/ 1302788 h 1302788"/>
                      <a:gd name="connsiteX4" fmla="*/ 11387 w 856909"/>
                      <a:gd name="connsiteY4" fmla="*/ 1302788 h 1302788"/>
                      <a:gd name="connsiteX5" fmla="*/ 11387 w 856909"/>
                      <a:gd name="connsiteY5" fmla="*/ 549126 h 1302788"/>
                      <a:gd name="connsiteX6" fmla="*/ 165107 w 856909"/>
                      <a:gd name="connsiteY6" fmla="*/ 152225 h 1302788"/>
                      <a:gd name="connsiteX7" fmla="*/ 333252 w 856909"/>
                      <a:gd name="connsiteY7" fmla="*/ 10498 h 1302788"/>
                      <a:gd name="connsiteX0" fmla="*/ 333252 w 856909"/>
                      <a:gd name="connsiteY0" fmla="*/ 0 h 1292290"/>
                      <a:gd name="connsiteX1" fmla="*/ 535044 w 856909"/>
                      <a:gd name="connsiteY1" fmla="*/ 0 h 1292290"/>
                      <a:gd name="connsiteX2" fmla="*/ 856909 w 856909"/>
                      <a:gd name="connsiteY2" fmla="*/ 321865 h 1292290"/>
                      <a:gd name="connsiteX3" fmla="*/ 856909 w 856909"/>
                      <a:gd name="connsiteY3" fmla="*/ 1292290 h 1292290"/>
                      <a:gd name="connsiteX4" fmla="*/ 11387 w 856909"/>
                      <a:gd name="connsiteY4" fmla="*/ 1292290 h 1292290"/>
                      <a:gd name="connsiteX5" fmla="*/ 11387 w 856909"/>
                      <a:gd name="connsiteY5" fmla="*/ 538628 h 1292290"/>
                      <a:gd name="connsiteX6" fmla="*/ 165107 w 856909"/>
                      <a:gd name="connsiteY6" fmla="*/ 141727 h 1292290"/>
                      <a:gd name="connsiteX7" fmla="*/ 333252 w 856909"/>
                      <a:gd name="connsiteY7" fmla="*/ 0 h 1292290"/>
                      <a:gd name="connsiteX0" fmla="*/ 332311 w 855968"/>
                      <a:gd name="connsiteY0" fmla="*/ 10733 h 1303023"/>
                      <a:gd name="connsiteX1" fmla="*/ 534103 w 855968"/>
                      <a:gd name="connsiteY1" fmla="*/ 10733 h 1303023"/>
                      <a:gd name="connsiteX2" fmla="*/ 855968 w 855968"/>
                      <a:gd name="connsiteY2" fmla="*/ 332598 h 1303023"/>
                      <a:gd name="connsiteX3" fmla="*/ 855968 w 855968"/>
                      <a:gd name="connsiteY3" fmla="*/ 1303023 h 1303023"/>
                      <a:gd name="connsiteX4" fmla="*/ 10446 w 855968"/>
                      <a:gd name="connsiteY4" fmla="*/ 1303023 h 1303023"/>
                      <a:gd name="connsiteX5" fmla="*/ 10446 w 855968"/>
                      <a:gd name="connsiteY5" fmla="*/ 549361 h 1303023"/>
                      <a:gd name="connsiteX6" fmla="*/ 151466 w 855968"/>
                      <a:gd name="connsiteY6" fmla="*/ 155635 h 1303023"/>
                      <a:gd name="connsiteX7" fmla="*/ 332311 w 855968"/>
                      <a:gd name="connsiteY7" fmla="*/ 10733 h 1303023"/>
                      <a:gd name="connsiteX0" fmla="*/ 306911 w 855968"/>
                      <a:gd name="connsiteY0" fmla="*/ 15413 h 1295003"/>
                      <a:gd name="connsiteX1" fmla="*/ 534103 w 855968"/>
                      <a:gd name="connsiteY1" fmla="*/ 2713 h 1295003"/>
                      <a:gd name="connsiteX2" fmla="*/ 855968 w 855968"/>
                      <a:gd name="connsiteY2" fmla="*/ 324578 h 1295003"/>
                      <a:gd name="connsiteX3" fmla="*/ 855968 w 855968"/>
                      <a:gd name="connsiteY3" fmla="*/ 1295003 h 1295003"/>
                      <a:gd name="connsiteX4" fmla="*/ 10446 w 855968"/>
                      <a:gd name="connsiteY4" fmla="*/ 1295003 h 1295003"/>
                      <a:gd name="connsiteX5" fmla="*/ 10446 w 855968"/>
                      <a:gd name="connsiteY5" fmla="*/ 541341 h 1295003"/>
                      <a:gd name="connsiteX6" fmla="*/ 151466 w 855968"/>
                      <a:gd name="connsiteY6" fmla="*/ 147615 h 1295003"/>
                      <a:gd name="connsiteX7" fmla="*/ 306911 w 855968"/>
                      <a:gd name="connsiteY7" fmla="*/ 15413 h 1295003"/>
                      <a:gd name="connsiteX0" fmla="*/ 306911 w 855968"/>
                      <a:gd name="connsiteY0" fmla="*/ 12700 h 1292290"/>
                      <a:gd name="connsiteX1" fmla="*/ 534103 w 855968"/>
                      <a:gd name="connsiteY1" fmla="*/ 0 h 1292290"/>
                      <a:gd name="connsiteX2" fmla="*/ 855968 w 855968"/>
                      <a:gd name="connsiteY2" fmla="*/ 321865 h 1292290"/>
                      <a:gd name="connsiteX3" fmla="*/ 855968 w 855968"/>
                      <a:gd name="connsiteY3" fmla="*/ 1292290 h 1292290"/>
                      <a:gd name="connsiteX4" fmla="*/ 10446 w 855968"/>
                      <a:gd name="connsiteY4" fmla="*/ 1292290 h 1292290"/>
                      <a:gd name="connsiteX5" fmla="*/ 10446 w 855968"/>
                      <a:gd name="connsiteY5" fmla="*/ 538628 h 1292290"/>
                      <a:gd name="connsiteX6" fmla="*/ 151466 w 855968"/>
                      <a:gd name="connsiteY6" fmla="*/ 144902 h 1292290"/>
                      <a:gd name="connsiteX7" fmla="*/ 306911 w 855968"/>
                      <a:gd name="connsiteY7" fmla="*/ 12700 h 1292290"/>
                      <a:gd name="connsiteX0" fmla="*/ 306911 w 855968"/>
                      <a:gd name="connsiteY0" fmla="*/ 12700 h 1292290"/>
                      <a:gd name="connsiteX1" fmla="*/ 534103 w 855968"/>
                      <a:gd name="connsiteY1" fmla="*/ 0 h 1292290"/>
                      <a:gd name="connsiteX2" fmla="*/ 855968 w 855968"/>
                      <a:gd name="connsiteY2" fmla="*/ 321865 h 1292290"/>
                      <a:gd name="connsiteX3" fmla="*/ 855968 w 855968"/>
                      <a:gd name="connsiteY3" fmla="*/ 1292290 h 1292290"/>
                      <a:gd name="connsiteX4" fmla="*/ 10446 w 855968"/>
                      <a:gd name="connsiteY4" fmla="*/ 1292290 h 1292290"/>
                      <a:gd name="connsiteX5" fmla="*/ 10446 w 855968"/>
                      <a:gd name="connsiteY5" fmla="*/ 538628 h 1292290"/>
                      <a:gd name="connsiteX6" fmla="*/ 151466 w 855968"/>
                      <a:gd name="connsiteY6" fmla="*/ 144902 h 1292290"/>
                      <a:gd name="connsiteX7" fmla="*/ 306911 w 855968"/>
                      <a:gd name="connsiteY7" fmla="*/ 12700 h 1292290"/>
                      <a:gd name="connsiteX0" fmla="*/ 318254 w 855968"/>
                      <a:gd name="connsiteY0" fmla="*/ 5557 h 1292290"/>
                      <a:gd name="connsiteX1" fmla="*/ 534103 w 855968"/>
                      <a:gd name="connsiteY1" fmla="*/ 0 h 1292290"/>
                      <a:gd name="connsiteX2" fmla="*/ 855968 w 855968"/>
                      <a:gd name="connsiteY2" fmla="*/ 321865 h 1292290"/>
                      <a:gd name="connsiteX3" fmla="*/ 855968 w 855968"/>
                      <a:gd name="connsiteY3" fmla="*/ 1292290 h 1292290"/>
                      <a:gd name="connsiteX4" fmla="*/ 10446 w 855968"/>
                      <a:gd name="connsiteY4" fmla="*/ 1292290 h 1292290"/>
                      <a:gd name="connsiteX5" fmla="*/ 10446 w 855968"/>
                      <a:gd name="connsiteY5" fmla="*/ 538628 h 1292290"/>
                      <a:gd name="connsiteX6" fmla="*/ 151466 w 855968"/>
                      <a:gd name="connsiteY6" fmla="*/ 144902 h 1292290"/>
                      <a:gd name="connsiteX7" fmla="*/ 318254 w 855968"/>
                      <a:gd name="connsiteY7" fmla="*/ 5557 h 1292290"/>
                      <a:gd name="connsiteX0" fmla="*/ 327328 w 855968"/>
                      <a:gd name="connsiteY0" fmla="*/ 794 h 1292290"/>
                      <a:gd name="connsiteX1" fmla="*/ 534103 w 855968"/>
                      <a:gd name="connsiteY1" fmla="*/ 0 h 1292290"/>
                      <a:gd name="connsiteX2" fmla="*/ 855968 w 855968"/>
                      <a:gd name="connsiteY2" fmla="*/ 321865 h 1292290"/>
                      <a:gd name="connsiteX3" fmla="*/ 855968 w 855968"/>
                      <a:gd name="connsiteY3" fmla="*/ 1292290 h 1292290"/>
                      <a:gd name="connsiteX4" fmla="*/ 10446 w 855968"/>
                      <a:gd name="connsiteY4" fmla="*/ 1292290 h 1292290"/>
                      <a:gd name="connsiteX5" fmla="*/ 10446 w 855968"/>
                      <a:gd name="connsiteY5" fmla="*/ 538628 h 1292290"/>
                      <a:gd name="connsiteX6" fmla="*/ 151466 w 855968"/>
                      <a:gd name="connsiteY6" fmla="*/ 144902 h 1292290"/>
                      <a:gd name="connsiteX7" fmla="*/ 327328 w 855968"/>
                      <a:gd name="connsiteY7" fmla="*/ 794 h 1292290"/>
                      <a:gd name="connsiteX0" fmla="*/ 336403 w 855968"/>
                      <a:gd name="connsiteY0" fmla="*/ 0 h 1296258"/>
                      <a:gd name="connsiteX1" fmla="*/ 534103 w 855968"/>
                      <a:gd name="connsiteY1" fmla="*/ 3968 h 1296258"/>
                      <a:gd name="connsiteX2" fmla="*/ 855968 w 855968"/>
                      <a:gd name="connsiteY2" fmla="*/ 325833 h 1296258"/>
                      <a:gd name="connsiteX3" fmla="*/ 855968 w 855968"/>
                      <a:gd name="connsiteY3" fmla="*/ 1296258 h 1296258"/>
                      <a:gd name="connsiteX4" fmla="*/ 10446 w 855968"/>
                      <a:gd name="connsiteY4" fmla="*/ 1296258 h 1296258"/>
                      <a:gd name="connsiteX5" fmla="*/ 10446 w 855968"/>
                      <a:gd name="connsiteY5" fmla="*/ 542596 h 1296258"/>
                      <a:gd name="connsiteX6" fmla="*/ 151466 w 855968"/>
                      <a:gd name="connsiteY6" fmla="*/ 148870 h 1296258"/>
                      <a:gd name="connsiteX7" fmla="*/ 336403 w 855968"/>
                      <a:gd name="connsiteY7" fmla="*/ 0 h 1296258"/>
                      <a:gd name="connsiteX0" fmla="*/ 334133 w 855968"/>
                      <a:gd name="connsiteY0" fmla="*/ 0 h 1293877"/>
                      <a:gd name="connsiteX1" fmla="*/ 534103 w 855968"/>
                      <a:gd name="connsiteY1" fmla="*/ 1587 h 1293877"/>
                      <a:gd name="connsiteX2" fmla="*/ 855968 w 855968"/>
                      <a:gd name="connsiteY2" fmla="*/ 323452 h 1293877"/>
                      <a:gd name="connsiteX3" fmla="*/ 855968 w 855968"/>
                      <a:gd name="connsiteY3" fmla="*/ 1293877 h 1293877"/>
                      <a:gd name="connsiteX4" fmla="*/ 10446 w 855968"/>
                      <a:gd name="connsiteY4" fmla="*/ 1293877 h 1293877"/>
                      <a:gd name="connsiteX5" fmla="*/ 10446 w 855968"/>
                      <a:gd name="connsiteY5" fmla="*/ 540215 h 1293877"/>
                      <a:gd name="connsiteX6" fmla="*/ 151466 w 855968"/>
                      <a:gd name="connsiteY6" fmla="*/ 146489 h 1293877"/>
                      <a:gd name="connsiteX7" fmla="*/ 334133 w 855968"/>
                      <a:gd name="connsiteY7" fmla="*/ 0 h 1293877"/>
                      <a:gd name="connsiteX0" fmla="*/ 339174 w 861009"/>
                      <a:gd name="connsiteY0" fmla="*/ 14939 h 1308816"/>
                      <a:gd name="connsiteX1" fmla="*/ 539144 w 861009"/>
                      <a:gd name="connsiteY1" fmla="*/ 16526 h 1308816"/>
                      <a:gd name="connsiteX2" fmla="*/ 861009 w 861009"/>
                      <a:gd name="connsiteY2" fmla="*/ 338391 h 1308816"/>
                      <a:gd name="connsiteX3" fmla="*/ 861009 w 861009"/>
                      <a:gd name="connsiteY3" fmla="*/ 1308816 h 1308816"/>
                      <a:gd name="connsiteX4" fmla="*/ 15487 w 861009"/>
                      <a:gd name="connsiteY4" fmla="*/ 1308816 h 1308816"/>
                      <a:gd name="connsiteX5" fmla="*/ 15487 w 861009"/>
                      <a:gd name="connsiteY5" fmla="*/ 555154 h 1308816"/>
                      <a:gd name="connsiteX6" fmla="*/ 224565 w 861009"/>
                      <a:gd name="connsiteY6" fmla="*/ 222097 h 1308816"/>
                      <a:gd name="connsiteX7" fmla="*/ 339174 w 861009"/>
                      <a:gd name="connsiteY7" fmla="*/ 14939 h 1308816"/>
                      <a:gd name="connsiteX0" fmla="*/ 337517 w 859352"/>
                      <a:gd name="connsiteY0" fmla="*/ 14939 h 1308816"/>
                      <a:gd name="connsiteX1" fmla="*/ 537487 w 859352"/>
                      <a:gd name="connsiteY1" fmla="*/ 16526 h 1308816"/>
                      <a:gd name="connsiteX2" fmla="*/ 859352 w 859352"/>
                      <a:gd name="connsiteY2" fmla="*/ 338391 h 1308816"/>
                      <a:gd name="connsiteX3" fmla="*/ 859352 w 859352"/>
                      <a:gd name="connsiteY3" fmla="*/ 1308816 h 1308816"/>
                      <a:gd name="connsiteX4" fmla="*/ 13830 w 859352"/>
                      <a:gd name="connsiteY4" fmla="*/ 1308816 h 1308816"/>
                      <a:gd name="connsiteX5" fmla="*/ 16098 w 859352"/>
                      <a:gd name="connsiteY5" fmla="*/ 674158 h 1308816"/>
                      <a:gd name="connsiteX6" fmla="*/ 222908 w 859352"/>
                      <a:gd name="connsiteY6" fmla="*/ 222097 h 1308816"/>
                      <a:gd name="connsiteX7" fmla="*/ 337517 w 859352"/>
                      <a:gd name="connsiteY7" fmla="*/ 14939 h 1308816"/>
                      <a:gd name="connsiteX0" fmla="*/ 370774 w 892609"/>
                      <a:gd name="connsiteY0" fmla="*/ 14939 h 1308816"/>
                      <a:gd name="connsiteX1" fmla="*/ 570744 w 892609"/>
                      <a:gd name="connsiteY1" fmla="*/ 16526 h 1308816"/>
                      <a:gd name="connsiteX2" fmla="*/ 892609 w 892609"/>
                      <a:gd name="connsiteY2" fmla="*/ 338391 h 1308816"/>
                      <a:gd name="connsiteX3" fmla="*/ 892609 w 892609"/>
                      <a:gd name="connsiteY3" fmla="*/ 1308816 h 1308816"/>
                      <a:gd name="connsiteX4" fmla="*/ 47087 w 892609"/>
                      <a:gd name="connsiteY4" fmla="*/ 1308816 h 1308816"/>
                      <a:gd name="connsiteX5" fmla="*/ 49355 w 892609"/>
                      <a:gd name="connsiteY5" fmla="*/ 674158 h 1308816"/>
                      <a:gd name="connsiteX6" fmla="*/ 256165 w 892609"/>
                      <a:gd name="connsiteY6" fmla="*/ 222097 h 1308816"/>
                      <a:gd name="connsiteX7" fmla="*/ 370774 w 892609"/>
                      <a:gd name="connsiteY7" fmla="*/ 14939 h 1308816"/>
                      <a:gd name="connsiteX0" fmla="*/ 370774 w 892609"/>
                      <a:gd name="connsiteY0" fmla="*/ 14939 h 1308816"/>
                      <a:gd name="connsiteX1" fmla="*/ 570744 w 892609"/>
                      <a:gd name="connsiteY1" fmla="*/ 16526 h 1308816"/>
                      <a:gd name="connsiteX2" fmla="*/ 892609 w 892609"/>
                      <a:gd name="connsiteY2" fmla="*/ 338391 h 1308816"/>
                      <a:gd name="connsiteX3" fmla="*/ 892609 w 892609"/>
                      <a:gd name="connsiteY3" fmla="*/ 1308816 h 1308816"/>
                      <a:gd name="connsiteX4" fmla="*/ 47087 w 892609"/>
                      <a:gd name="connsiteY4" fmla="*/ 1308816 h 1308816"/>
                      <a:gd name="connsiteX5" fmla="*/ 49355 w 892609"/>
                      <a:gd name="connsiteY5" fmla="*/ 674158 h 1308816"/>
                      <a:gd name="connsiteX6" fmla="*/ 370774 w 892609"/>
                      <a:gd name="connsiteY6" fmla="*/ 14939 h 1308816"/>
                      <a:gd name="connsiteX0" fmla="*/ 323687 w 845522"/>
                      <a:gd name="connsiteY0" fmla="*/ 14939 h 1308816"/>
                      <a:gd name="connsiteX1" fmla="*/ 523657 w 845522"/>
                      <a:gd name="connsiteY1" fmla="*/ 16526 h 1308816"/>
                      <a:gd name="connsiteX2" fmla="*/ 845522 w 845522"/>
                      <a:gd name="connsiteY2" fmla="*/ 338391 h 1308816"/>
                      <a:gd name="connsiteX3" fmla="*/ 845522 w 845522"/>
                      <a:gd name="connsiteY3" fmla="*/ 1308816 h 1308816"/>
                      <a:gd name="connsiteX4" fmla="*/ 0 w 845522"/>
                      <a:gd name="connsiteY4" fmla="*/ 1308816 h 1308816"/>
                      <a:gd name="connsiteX5" fmla="*/ 2268 w 845522"/>
                      <a:gd name="connsiteY5" fmla="*/ 674158 h 1308816"/>
                      <a:gd name="connsiteX6" fmla="*/ 323687 w 845522"/>
                      <a:gd name="connsiteY6" fmla="*/ 14939 h 1308816"/>
                      <a:gd name="connsiteX0" fmla="*/ 323687 w 845522"/>
                      <a:gd name="connsiteY0" fmla="*/ 0 h 1293877"/>
                      <a:gd name="connsiteX1" fmla="*/ 523657 w 845522"/>
                      <a:gd name="connsiteY1" fmla="*/ 1587 h 1293877"/>
                      <a:gd name="connsiteX2" fmla="*/ 845522 w 845522"/>
                      <a:gd name="connsiteY2" fmla="*/ 323452 h 1293877"/>
                      <a:gd name="connsiteX3" fmla="*/ 845522 w 845522"/>
                      <a:gd name="connsiteY3" fmla="*/ 1293877 h 1293877"/>
                      <a:gd name="connsiteX4" fmla="*/ 0 w 845522"/>
                      <a:gd name="connsiteY4" fmla="*/ 1293877 h 1293877"/>
                      <a:gd name="connsiteX5" fmla="*/ 2268 w 845522"/>
                      <a:gd name="connsiteY5" fmla="*/ 659219 h 1293877"/>
                      <a:gd name="connsiteX6" fmla="*/ 323687 w 845522"/>
                      <a:gd name="connsiteY6" fmla="*/ 0 h 12938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845522" h="1293877">
                        <a:moveTo>
                          <a:pt x="323687" y="0"/>
                        </a:moveTo>
                        <a:lnTo>
                          <a:pt x="523657" y="1587"/>
                        </a:lnTo>
                        <a:cubicBezTo>
                          <a:pt x="701418" y="1587"/>
                          <a:pt x="845522" y="145691"/>
                          <a:pt x="845522" y="323452"/>
                        </a:cubicBezTo>
                        <a:lnTo>
                          <a:pt x="845522" y="1293877"/>
                        </a:lnTo>
                        <a:lnTo>
                          <a:pt x="0" y="1293877"/>
                        </a:lnTo>
                        <a:lnTo>
                          <a:pt x="2268" y="659219"/>
                        </a:lnTo>
                        <a:cubicBezTo>
                          <a:pt x="56216" y="443573"/>
                          <a:pt x="236789" y="109605"/>
                          <a:pt x="323687" y="0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6" name="月 14">
                    <a:extLst>
                      <a:ext uri="{FF2B5EF4-FFF2-40B4-BE49-F238E27FC236}">
                        <a16:creationId xmlns:a16="http://schemas.microsoft.com/office/drawing/2014/main" id="{DA573849-6DD0-4BA0-BEDD-54CB5DDEF2BC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69525" y="1929281"/>
                    <a:ext cx="191470" cy="425967"/>
                  </a:xfrm>
                  <a:custGeom>
                    <a:avLst/>
                    <a:gdLst>
                      <a:gd name="connsiteX0" fmla="*/ 171475 w 171475"/>
                      <a:gd name="connsiteY0" fmla="*/ 754992 h 754992"/>
                      <a:gd name="connsiteX1" fmla="*/ 0 w 171475"/>
                      <a:gd name="connsiteY1" fmla="*/ 377496 h 754992"/>
                      <a:gd name="connsiteX2" fmla="*/ 171475 w 171475"/>
                      <a:gd name="connsiteY2" fmla="*/ 0 h 754992"/>
                      <a:gd name="connsiteX3" fmla="*/ 85737 w 171475"/>
                      <a:gd name="connsiteY3" fmla="*/ 377496 h 754992"/>
                      <a:gd name="connsiteX4" fmla="*/ 171475 w 171475"/>
                      <a:gd name="connsiteY4" fmla="*/ 754992 h 754992"/>
                      <a:gd name="connsiteX0" fmla="*/ 173343 w 173343"/>
                      <a:gd name="connsiteY0" fmla="*/ 424683 h 424683"/>
                      <a:gd name="connsiteX1" fmla="*/ 1868 w 173343"/>
                      <a:gd name="connsiteY1" fmla="*/ 47187 h 424683"/>
                      <a:gd name="connsiteX2" fmla="*/ 87605 w 173343"/>
                      <a:gd name="connsiteY2" fmla="*/ 47187 h 424683"/>
                      <a:gd name="connsiteX3" fmla="*/ 173343 w 173343"/>
                      <a:gd name="connsiteY3" fmla="*/ 424683 h 424683"/>
                      <a:gd name="connsiteX0" fmla="*/ 172078 w 172078"/>
                      <a:gd name="connsiteY0" fmla="*/ 449453 h 449453"/>
                      <a:gd name="connsiteX1" fmla="*/ 603 w 172078"/>
                      <a:gd name="connsiteY1" fmla="*/ 71957 h 449453"/>
                      <a:gd name="connsiteX2" fmla="*/ 117296 w 172078"/>
                      <a:gd name="connsiteY2" fmla="*/ 33857 h 449453"/>
                      <a:gd name="connsiteX3" fmla="*/ 172078 w 172078"/>
                      <a:gd name="connsiteY3" fmla="*/ 449453 h 449453"/>
                      <a:gd name="connsiteX0" fmla="*/ 202915 w 202915"/>
                      <a:gd name="connsiteY0" fmla="*/ 470274 h 470274"/>
                      <a:gd name="connsiteX1" fmla="*/ 482 w 202915"/>
                      <a:gd name="connsiteY1" fmla="*/ 49918 h 470274"/>
                      <a:gd name="connsiteX2" fmla="*/ 148133 w 202915"/>
                      <a:gd name="connsiteY2" fmla="*/ 54678 h 470274"/>
                      <a:gd name="connsiteX3" fmla="*/ 202915 w 202915"/>
                      <a:gd name="connsiteY3" fmla="*/ 470274 h 470274"/>
                      <a:gd name="connsiteX0" fmla="*/ 202433 w 202433"/>
                      <a:gd name="connsiteY0" fmla="*/ 456697 h 456697"/>
                      <a:gd name="connsiteX1" fmla="*/ 0 w 202433"/>
                      <a:gd name="connsiteY1" fmla="*/ 36341 h 456697"/>
                      <a:gd name="connsiteX2" fmla="*/ 147651 w 202433"/>
                      <a:gd name="connsiteY2" fmla="*/ 41101 h 456697"/>
                      <a:gd name="connsiteX3" fmla="*/ 202433 w 202433"/>
                      <a:gd name="connsiteY3" fmla="*/ 456697 h 456697"/>
                      <a:gd name="connsiteX0" fmla="*/ 203307 w 203307"/>
                      <a:gd name="connsiteY0" fmla="*/ 456697 h 456697"/>
                      <a:gd name="connsiteX1" fmla="*/ 874 w 203307"/>
                      <a:gd name="connsiteY1" fmla="*/ 36341 h 456697"/>
                      <a:gd name="connsiteX2" fmla="*/ 148525 w 203307"/>
                      <a:gd name="connsiteY2" fmla="*/ 41101 h 456697"/>
                      <a:gd name="connsiteX3" fmla="*/ 203307 w 203307"/>
                      <a:gd name="connsiteY3" fmla="*/ 456697 h 456697"/>
                      <a:gd name="connsiteX0" fmla="*/ 196214 w 196214"/>
                      <a:gd name="connsiteY0" fmla="*/ 468078 h 468078"/>
                      <a:gd name="connsiteX1" fmla="*/ 925 w 196214"/>
                      <a:gd name="connsiteY1" fmla="*/ 26291 h 468078"/>
                      <a:gd name="connsiteX2" fmla="*/ 141432 w 196214"/>
                      <a:gd name="connsiteY2" fmla="*/ 52482 h 468078"/>
                      <a:gd name="connsiteX3" fmla="*/ 196214 w 196214"/>
                      <a:gd name="connsiteY3" fmla="*/ 468078 h 468078"/>
                      <a:gd name="connsiteX0" fmla="*/ 196214 w 196214"/>
                      <a:gd name="connsiteY0" fmla="*/ 457671 h 457671"/>
                      <a:gd name="connsiteX1" fmla="*/ 925 w 196214"/>
                      <a:gd name="connsiteY1" fmla="*/ 15884 h 457671"/>
                      <a:gd name="connsiteX2" fmla="*/ 141432 w 196214"/>
                      <a:gd name="connsiteY2" fmla="*/ 42075 h 457671"/>
                      <a:gd name="connsiteX3" fmla="*/ 196214 w 196214"/>
                      <a:gd name="connsiteY3" fmla="*/ 457671 h 457671"/>
                      <a:gd name="connsiteX0" fmla="*/ 196214 w 196214"/>
                      <a:gd name="connsiteY0" fmla="*/ 442000 h 442000"/>
                      <a:gd name="connsiteX1" fmla="*/ 925 w 196214"/>
                      <a:gd name="connsiteY1" fmla="*/ 213 h 442000"/>
                      <a:gd name="connsiteX2" fmla="*/ 141432 w 196214"/>
                      <a:gd name="connsiteY2" fmla="*/ 26404 h 442000"/>
                      <a:gd name="connsiteX3" fmla="*/ 196214 w 196214"/>
                      <a:gd name="connsiteY3" fmla="*/ 442000 h 442000"/>
                      <a:gd name="connsiteX0" fmla="*/ 200942 w 200942"/>
                      <a:gd name="connsiteY0" fmla="*/ 423691 h 423691"/>
                      <a:gd name="connsiteX1" fmla="*/ 890 w 200942"/>
                      <a:gd name="connsiteY1" fmla="*/ 954 h 423691"/>
                      <a:gd name="connsiteX2" fmla="*/ 146160 w 200942"/>
                      <a:gd name="connsiteY2" fmla="*/ 8095 h 423691"/>
                      <a:gd name="connsiteX3" fmla="*/ 200942 w 200942"/>
                      <a:gd name="connsiteY3" fmla="*/ 423691 h 423691"/>
                      <a:gd name="connsiteX0" fmla="*/ 200942 w 200942"/>
                      <a:gd name="connsiteY0" fmla="*/ 432068 h 432068"/>
                      <a:gd name="connsiteX1" fmla="*/ 890 w 200942"/>
                      <a:gd name="connsiteY1" fmla="*/ 9331 h 432068"/>
                      <a:gd name="connsiteX2" fmla="*/ 146160 w 200942"/>
                      <a:gd name="connsiteY2" fmla="*/ 16472 h 432068"/>
                      <a:gd name="connsiteX3" fmla="*/ 200942 w 200942"/>
                      <a:gd name="connsiteY3" fmla="*/ 432068 h 432068"/>
                      <a:gd name="connsiteX0" fmla="*/ 200942 w 200942"/>
                      <a:gd name="connsiteY0" fmla="*/ 432664 h 432664"/>
                      <a:gd name="connsiteX1" fmla="*/ 890 w 200942"/>
                      <a:gd name="connsiteY1" fmla="*/ 9927 h 432664"/>
                      <a:gd name="connsiteX2" fmla="*/ 134253 w 200942"/>
                      <a:gd name="connsiteY2" fmla="*/ 14687 h 432664"/>
                      <a:gd name="connsiteX3" fmla="*/ 200942 w 200942"/>
                      <a:gd name="connsiteY3" fmla="*/ 432664 h 432664"/>
                      <a:gd name="connsiteX0" fmla="*/ 200942 w 200942"/>
                      <a:gd name="connsiteY0" fmla="*/ 432664 h 432664"/>
                      <a:gd name="connsiteX1" fmla="*/ 890 w 200942"/>
                      <a:gd name="connsiteY1" fmla="*/ 9927 h 432664"/>
                      <a:gd name="connsiteX2" fmla="*/ 134253 w 200942"/>
                      <a:gd name="connsiteY2" fmla="*/ 14687 h 432664"/>
                      <a:gd name="connsiteX3" fmla="*/ 200942 w 200942"/>
                      <a:gd name="connsiteY3" fmla="*/ 432664 h 432664"/>
                      <a:gd name="connsiteX0" fmla="*/ 191488 w 191488"/>
                      <a:gd name="connsiteY0" fmla="*/ 435046 h 435046"/>
                      <a:gd name="connsiteX1" fmla="*/ 961 w 191488"/>
                      <a:gd name="connsiteY1" fmla="*/ 9927 h 435046"/>
                      <a:gd name="connsiteX2" fmla="*/ 134324 w 191488"/>
                      <a:gd name="connsiteY2" fmla="*/ 14687 h 435046"/>
                      <a:gd name="connsiteX3" fmla="*/ 191488 w 191488"/>
                      <a:gd name="connsiteY3" fmla="*/ 435046 h 435046"/>
                      <a:gd name="connsiteX0" fmla="*/ 191488 w 191488"/>
                      <a:gd name="connsiteY0" fmla="*/ 435046 h 435046"/>
                      <a:gd name="connsiteX1" fmla="*/ 961 w 191488"/>
                      <a:gd name="connsiteY1" fmla="*/ 9927 h 435046"/>
                      <a:gd name="connsiteX2" fmla="*/ 134324 w 191488"/>
                      <a:gd name="connsiteY2" fmla="*/ 14687 h 435046"/>
                      <a:gd name="connsiteX3" fmla="*/ 191488 w 191488"/>
                      <a:gd name="connsiteY3" fmla="*/ 435046 h 435046"/>
                      <a:gd name="connsiteX0" fmla="*/ 191488 w 191488"/>
                      <a:gd name="connsiteY0" fmla="*/ 435046 h 435046"/>
                      <a:gd name="connsiteX1" fmla="*/ 961 w 191488"/>
                      <a:gd name="connsiteY1" fmla="*/ 9927 h 435046"/>
                      <a:gd name="connsiteX2" fmla="*/ 134324 w 191488"/>
                      <a:gd name="connsiteY2" fmla="*/ 14687 h 435046"/>
                      <a:gd name="connsiteX3" fmla="*/ 191488 w 191488"/>
                      <a:gd name="connsiteY3" fmla="*/ 435046 h 435046"/>
                      <a:gd name="connsiteX0" fmla="*/ 191488 w 191488"/>
                      <a:gd name="connsiteY0" fmla="*/ 437165 h 437165"/>
                      <a:gd name="connsiteX1" fmla="*/ 961 w 191488"/>
                      <a:gd name="connsiteY1" fmla="*/ 12046 h 437165"/>
                      <a:gd name="connsiteX2" fmla="*/ 134324 w 191488"/>
                      <a:gd name="connsiteY2" fmla="*/ 16806 h 437165"/>
                      <a:gd name="connsiteX3" fmla="*/ 191488 w 191488"/>
                      <a:gd name="connsiteY3" fmla="*/ 437165 h 437165"/>
                      <a:gd name="connsiteX0" fmla="*/ 191488 w 191488"/>
                      <a:gd name="connsiteY0" fmla="*/ 425967 h 425967"/>
                      <a:gd name="connsiteX1" fmla="*/ 961 w 191488"/>
                      <a:gd name="connsiteY1" fmla="*/ 19901 h 425967"/>
                      <a:gd name="connsiteX2" fmla="*/ 134324 w 191488"/>
                      <a:gd name="connsiteY2" fmla="*/ 5608 h 425967"/>
                      <a:gd name="connsiteX3" fmla="*/ 191488 w 191488"/>
                      <a:gd name="connsiteY3" fmla="*/ 425967 h 425967"/>
                      <a:gd name="connsiteX0" fmla="*/ 191470 w 191470"/>
                      <a:gd name="connsiteY0" fmla="*/ 425967 h 425967"/>
                      <a:gd name="connsiteX1" fmla="*/ 943 w 191470"/>
                      <a:gd name="connsiteY1" fmla="*/ 19901 h 425967"/>
                      <a:gd name="connsiteX2" fmla="*/ 134306 w 191470"/>
                      <a:gd name="connsiteY2" fmla="*/ 5608 h 425967"/>
                      <a:gd name="connsiteX3" fmla="*/ 191470 w 191470"/>
                      <a:gd name="connsiteY3" fmla="*/ 425967 h 4259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91470" h="425967">
                        <a:moveTo>
                          <a:pt x="191470" y="425967"/>
                        </a:moveTo>
                        <a:cubicBezTo>
                          <a:pt x="99148" y="380727"/>
                          <a:pt x="-11358" y="46304"/>
                          <a:pt x="943" y="19901"/>
                        </a:cubicBezTo>
                        <a:cubicBezTo>
                          <a:pt x="13244" y="-6502"/>
                          <a:pt x="75564" y="-1345"/>
                          <a:pt x="134306" y="5608"/>
                        </a:cubicBezTo>
                        <a:cubicBezTo>
                          <a:pt x="119229" y="219733"/>
                          <a:pt x="139878" y="324947"/>
                          <a:pt x="191470" y="425967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7" name="フリーフォーム: 図形 316">
                    <a:extLst>
                      <a:ext uri="{FF2B5EF4-FFF2-40B4-BE49-F238E27FC236}">
                        <a16:creationId xmlns:a16="http://schemas.microsoft.com/office/drawing/2014/main" id="{FA1F34D7-5645-431D-A585-0ACEDB2048AC}"/>
                      </a:ext>
                    </a:extLst>
                  </p:cNvPr>
                  <p:cNvSpPr/>
                  <p:nvPr/>
                </p:nvSpPr>
                <p:spPr>
                  <a:xfrm rot="20700000" flipH="1">
                    <a:off x="798474" y="1551531"/>
                    <a:ext cx="135002" cy="23453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8" name="フリーフォーム: 図形 317">
                    <a:extLst>
                      <a:ext uri="{FF2B5EF4-FFF2-40B4-BE49-F238E27FC236}">
                        <a16:creationId xmlns:a16="http://schemas.microsoft.com/office/drawing/2014/main" id="{B5A2FCA1-10F7-445A-B219-9C51F073712F}"/>
                      </a:ext>
                    </a:extLst>
                  </p:cNvPr>
                  <p:cNvSpPr/>
                  <p:nvPr/>
                </p:nvSpPr>
                <p:spPr>
                  <a:xfrm rot="900000" flipH="1" flipV="1">
                    <a:off x="798474" y="1621612"/>
                    <a:ext cx="135002" cy="23453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9" name="月 318">
                    <a:extLst>
                      <a:ext uri="{FF2B5EF4-FFF2-40B4-BE49-F238E27FC236}">
                        <a16:creationId xmlns:a16="http://schemas.microsoft.com/office/drawing/2014/main" id="{BF0DEEB4-56DD-40C2-BCAA-61FC7100AD3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73150" y="1282162"/>
                    <a:ext cx="66362" cy="201274"/>
                  </a:xfrm>
                  <a:prstGeom prst="moon">
                    <a:avLst>
                      <a:gd name="adj" fmla="val 62051"/>
                    </a:avLst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20" name="円/楕円 27">
                    <a:extLst>
                      <a:ext uri="{FF2B5EF4-FFF2-40B4-BE49-F238E27FC236}">
                        <a16:creationId xmlns:a16="http://schemas.microsoft.com/office/drawing/2014/main" id="{0B969C48-CCC4-4E77-B93B-99C756127F9A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672509" y="1877265"/>
                    <a:ext cx="235335" cy="41707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1" name="フリーフォーム: 図形 320">
                    <a:extLst>
                      <a:ext uri="{FF2B5EF4-FFF2-40B4-BE49-F238E27FC236}">
                        <a16:creationId xmlns:a16="http://schemas.microsoft.com/office/drawing/2014/main" id="{535021FB-54EF-4770-B418-E5D14F4CF72B}"/>
                      </a:ext>
                    </a:extLst>
                  </p:cNvPr>
                  <p:cNvSpPr/>
                  <p:nvPr/>
                </p:nvSpPr>
                <p:spPr>
                  <a:xfrm>
                    <a:off x="673894" y="2216944"/>
                    <a:ext cx="521067" cy="970283"/>
                  </a:xfrm>
                  <a:custGeom>
                    <a:avLst/>
                    <a:gdLst>
                      <a:gd name="connsiteX0" fmla="*/ 350725 w 517532"/>
                      <a:gd name="connsiteY0" fmla="*/ 0 h 943716"/>
                      <a:gd name="connsiteX1" fmla="*/ 517532 w 517532"/>
                      <a:gd name="connsiteY1" fmla="*/ 1261 h 943716"/>
                      <a:gd name="connsiteX2" fmla="*/ 28005 w 517532"/>
                      <a:gd name="connsiteY2" fmla="*/ 943716 h 943716"/>
                      <a:gd name="connsiteX3" fmla="*/ 3117 w 517532"/>
                      <a:gd name="connsiteY3" fmla="*/ 943716 h 943716"/>
                      <a:gd name="connsiteX4" fmla="*/ 1713 w 517532"/>
                      <a:gd name="connsiteY4" fmla="*/ 894550 h 943716"/>
                      <a:gd name="connsiteX5" fmla="*/ 3882 w 517532"/>
                      <a:gd name="connsiteY5" fmla="*/ 617199 h 943716"/>
                      <a:gd name="connsiteX6" fmla="*/ 5591 w 517532"/>
                      <a:gd name="connsiteY6" fmla="*/ 598624 h 943716"/>
                      <a:gd name="connsiteX7" fmla="*/ 307376 w 517532"/>
                      <a:gd name="connsiteY7" fmla="*/ 17617 h 943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17532" h="943716">
                        <a:moveTo>
                          <a:pt x="350725" y="0"/>
                        </a:moveTo>
                        <a:lnTo>
                          <a:pt x="517532" y="1261"/>
                        </a:lnTo>
                        <a:lnTo>
                          <a:pt x="28005" y="943716"/>
                        </a:lnTo>
                        <a:lnTo>
                          <a:pt x="3117" y="943716"/>
                        </a:lnTo>
                        <a:lnTo>
                          <a:pt x="1713" y="894550"/>
                        </a:lnTo>
                        <a:cubicBezTo>
                          <a:pt x="-599" y="794718"/>
                          <a:pt x="-1178" y="699104"/>
                          <a:pt x="3882" y="617199"/>
                        </a:cubicBezTo>
                        <a:lnTo>
                          <a:pt x="5591" y="598624"/>
                        </a:lnTo>
                        <a:lnTo>
                          <a:pt x="307376" y="17617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2" name="四角形: 上の 2 つの角を丸める 321">
                    <a:extLst>
                      <a:ext uri="{FF2B5EF4-FFF2-40B4-BE49-F238E27FC236}">
                        <a16:creationId xmlns:a16="http://schemas.microsoft.com/office/drawing/2014/main" id="{006AA474-6CAF-45BC-B3E4-91B9B57F1653}"/>
                      </a:ext>
                    </a:extLst>
                  </p:cNvPr>
                  <p:cNvSpPr/>
                  <p:nvPr/>
                </p:nvSpPr>
                <p:spPr>
                  <a:xfrm>
                    <a:off x="646919" y="3191777"/>
                    <a:ext cx="962806" cy="351739"/>
                  </a:xfrm>
                  <a:prstGeom prst="round2SameRect">
                    <a:avLst>
                      <a:gd name="adj1" fmla="val 15313"/>
                      <a:gd name="adj2" fmla="val 0"/>
                    </a:avLst>
                  </a:prstGeom>
                  <a:solidFill>
                    <a:schemeClr val="accent1">
                      <a:lumMod val="5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3" name="四角形: 上の 2 つの角を丸める 530">
                    <a:extLst>
                      <a:ext uri="{FF2B5EF4-FFF2-40B4-BE49-F238E27FC236}">
                        <a16:creationId xmlns:a16="http://schemas.microsoft.com/office/drawing/2014/main" id="{C7FBA013-5563-4F80-A8A4-97743DD6493D}"/>
                      </a:ext>
                    </a:extLst>
                  </p:cNvPr>
                  <p:cNvSpPr/>
                  <p:nvPr/>
                </p:nvSpPr>
                <p:spPr>
                  <a:xfrm>
                    <a:off x="1046843" y="2405670"/>
                    <a:ext cx="236099" cy="1143856"/>
                  </a:xfrm>
                  <a:custGeom>
                    <a:avLst/>
                    <a:gdLst>
                      <a:gd name="connsiteX0" fmla="*/ 81689 w 202762"/>
                      <a:gd name="connsiteY0" fmla="*/ 0 h 1143856"/>
                      <a:gd name="connsiteX1" fmla="*/ 121073 w 202762"/>
                      <a:gd name="connsiteY1" fmla="*/ 0 h 1143856"/>
                      <a:gd name="connsiteX2" fmla="*/ 202762 w 202762"/>
                      <a:gd name="connsiteY2" fmla="*/ 81689 h 1143856"/>
                      <a:gd name="connsiteX3" fmla="*/ 202762 w 202762"/>
                      <a:gd name="connsiteY3" fmla="*/ 1143856 h 1143856"/>
                      <a:gd name="connsiteX4" fmla="*/ 202762 w 202762"/>
                      <a:gd name="connsiteY4" fmla="*/ 1143856 h 1143856"/>
                      <a:gd name="connsiteX5" fmla="*/ 0 w 202762"/>
                      <a:gd name="connsiteY5" fmla="*/ 1143856 h 1143856"/>
                      <a:gd name="connsiteX6" fmla="*/ 0 w 202762"/>
                      <a:gd name="connsiteY6" fmla="*/ 1143856 h 1143856"/>
                      <a:gd name="connsiteX7" fmla="*/ 0 w 202762"/>
                      <a:gd name="connsiteY7" fmla="*/ 81689 h 1143856"/>
                      <a:gd name="connsiteX8" fmla="*/ 81689 w 202762"/>
                      <a:gd name="connsiteY8" fmla="*/ 0 h 1143856"/>
                      <a:gd name="connsiteX0" fmla="*/ 115026 w 236099"/>
                      <a:gd name="connsiteY0" fmla="*/ 0 h 1143856"/>
                      <a:gd name="connsiteX1" fmla="*/ 154410 w 236099"/>
                      <a:gd name="connsiteY1" fmla="*/ 0 h 1143856"/>
                      <a:gd name="connsiteX2" fmla="*/ 236099 w 236099"/>
                      <a:gd name="connsiteY2" fmla="*/ 81689 h 1143856"/>
                      <a:gd name="connsiteX3" fmla="*/ 236099 w 236099"/>
                      <a:gd name="connsiteY3" fmla="*/ 1143856 h 1143856"/>
                      <a:gd name="connsiteX4" fmla="*/ 236099 w 236099"/>
                      <a:gd name="connsiteY4" fmla="*/ 1143856 h 1143856"/>
                      <a:gd name="connsiteX5" fmla="*/ 33337 w 236099"/>
                      <a:gd name="connsiteY5" fmla="*/ 1143856 h 1143856"/>
                      <a:gd name="connsiteX6" fmla="*/ 0 w 236099"/>
                      <a:gd name="connsiteY6" fmla="*/ 1141475 h 1143856"/>
                      <a:gd name="connsiteX7" fmla="*/ 33337 w 236099"/>
                      <a:gd name="connsiteY7" fmla="*/ 81689 h 1143856"/>
                      <a:gd name="connsiteX8" fmla="*/ 115026 w 236099"/>
                      <a:gd name="connsiteY8" fmla="*/ 0 h 1143856"/>
                      <a:gd name="connsiteX0" fmla="*/ 115026 w 236099"/>
                      <a:gd name="connsiteY0" fmla="*/ 0 h 1143856"/>
                      <a:gd name="connsiteX1" fmla="*/ 154410 w 236099"/>
                      <a:gd name="connsiteY1" fmla="*/ 0 h 1143856"/>
                      <a:gd name="connsiteX2" fmla="*/ 236099 w 236099"/>
                      <a:gd name="connsiteY2" fmla="*/ 81689 h 1143856"/>
                      <a:gd name="connsiteX3" fmla="*/ 236099 w 236099"/>
                      <a:gd name="connsiteY3" fmla="*/ 1143856 h 1143856"/>
                      <a:gd name="connsiteX4" fmla="*/ 236099 w 236099"/>
                      <a:gd name="connsiteY4" fmla="*/ 1143856 h 1143856"/>
                      <a:gd name="connsiteX5" fmla="*/ 33337 w 236099"/>
                      <a:gd name="connsiteY5" fmla="*/ 1143856 h 1143856"/>
                      <a:gd name="connsiteX6" fmla="*/ 0 w 236099"/>
                      <a:gd name="connsiteY6" fmla="*/ 1141475 h 1143856"/>
                      <a:gd name="connsiteX7" fmla="*/ 33337 w 236099"/>
                      <a:gd name="connsiteY7" fmla="*/ 81689 h 1143856"/>
                      <a:gd name="connsiteX8" fmla="*/ 115026 w 236099"/>
                      <a:gd name="connsiteY8" fmla="*/ 0 h 11438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36099" h="1143856">
                        <a:moveTo>
                          <a:pt x="115026" y="0"/>
                        </a:moveTo>
                        <a:lnTo>
                          <a:pt x="154410" y="0"/>
                        </a:lnTo>
                        <a:cubicBezTo>
                          <a:pt x="199526" y="0"/>
                          <a:pt x="236099" y="36573"/>
                          <a:pt x="236099" y="81689"/>
                        </a:cubicBezTo>
                        <a:lnTo>
                          <a:pt x="236099" y="1143856"/>
                        </a:lnTo>
                        <a:lnTo>
                          <a:pt x="236099" y="1143856"/>
                        </a:lnTo>
                        <a:lnTo>
                          <a:pt x="33337" y="1143856"/>
                        </a:lnTo>
                        <a:lnTo>
                          <a:pt x="0" y="1141475"/>
                        </a:lnTo>
                        <a:cubicBezTo>
                          <a:pt x="11906" y="785038"/>
                          <a:pt x="33337" y="435745"/>
                          <a:pt x="33337" y="81689"/>
                        </a:cubicBezTo>
                        <a:cubicBezTo>
                          <a:pt x="33337" y="36573"/>
                          <a:pt x="69910" y="0"/>
                          <a:pt x="115026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3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4" name="フリーフォーム: 図形 323">
                    <a:extLst>
                      <a:ext uri="{FF2B5EF4-FFF2-40B4-BE49-F238E27FC236}">
                        <a16:creationId xmlns:a16="http://schemas.microsoft.com/office/drawing/2014/main" id="{E81E3465-15A4-4D55-BC18-355623327CC5}"/>
                      </a:ext>
                    </a:extLst>
                  </p:cNvPr>
                  <p:cNvSpPr/>
                  <p:nvPr/>
                </p:nvSpPr>
                <p:spPr>
                  <a:xfrm flipH="1">
                    <a:off x="1076934" y="2329180"/>
                    <a:ext cx="462666" cy="1212970"/>
                  </a:xfrm>
                  <a:custGeom>
                    <a:avLst/>
                    <a:gdLst>
                      <a:gd name="connsiteX0" fmla="*/ 42070 w 328822"/>
                      <a:gd name="connsiteY0" fmla="*/ 0 h 947738"/>
                      <a:gd name="connsiteX1" fmla="*/ 286752 w 328822"/>
                      <a:gd name="connsiteY1" fmla="*/ 0 h 947738"/>
                      <a:gd name="connsiteX2" fmla="*/ 315902 w 328822"/>
                      <a:gd name="connsiteY2" fmla="*/ 43235 h 947738"/>
                      <a:gd name="connsiteX3" fmla="*/ 328822 w 328822"/>
                      <a:gd name="connsiteY3" fmla="*/ 107231 h 947738"/>
                      <a:gd name="connsiteX4" fmla="*/ 328822 w 328822"/>
                      <a:gd name="connsiteY4" fmla="*/ 947738 h 947738"/>
                      <a:gd name="connsiteX5" fmla="*/ 0 w 328822"/>
                      <a:gd name="connsiteY5" fmla="*/ 947738 h 947738"/>
                      <a:gd name="connsiteX6" fmla="*/ 0 w 328822"/>
                      <a:gd name="connsiteY6" fmla="*/ 107231 h 947738"/>
                      <a:gd name="connsiteX7" fmla="*/ 12920 w 328822"/>
                      <a:gd name="connsiteY7" fmla="*/ 43235 h 947738"/>
                      <a:gd name="connsiteX0" fmla="*/ 315902 w 407342"/>
                      <a:gd name="connsiteY0" fmla="*/ 43235 h 947738"/>
                      <a:gd name="connsiteX1" fmla="*/ 328822 w 407342"/>
                      <a:gd name="connsiteY1" fmla="*/ 107231 h 947738"/>
                      <a:gd name="connsiteX2" fmla="*/ 328822 w 407342"/>
                      <a:gd name="connsiteY2" fmla="*/ 947738 h 947738"/>
                      <a:gd name="connsiteX3" fmla="*/ 0 w 407342"/>
                      <a:gd name="connsiteY3" fmla="*/ 947738 h 947738"/>
                      <a:gd name="connsiteX4" fmla="*/ 0 w 407342"/>
                      <a:gd name="connsiteY4" fmla="*/ 107231 h 947738"/>
                      <a:gd name="connsiteX5" fmla="*/ 12920 w 407342"/>
                      <a:gd name="connsiteY5" fmla="*/ 43235 h 947738"/>
                      <a:gd name="connsiteX6" fmla="*/ 42070 w 407342"/>
                      <a:gd name="connsiteY6" fmla="*/ 0 h 947738"/>
                      <a:gd name="connsiteX7" fmla="*/ 286752 w 407342"/>
                      <a:gd name="connsiteY7" fmla="*/ 0 h 947738"/>
                      <a:gd name="connsiteX8" fmla="*/ 407342 w 407342"/>
                      <a:gd name="connsiteY8" fmla="*/ 134675 h 947738"/>
                      <a:gd name="connsiteX0" fmla="*/ 315902 w 328822"/>
                      <a:gd name="connsiteY0" fmla="*/ 43235 h 947738"/>
                      <a:gd name="connsiteX1" fmla="*/ 328822 w 328822"/>
                      <a:gd name="connsiteY1" fmla="*/ 107231 h 947738"/>
                      <a:gd name="connsiteX2" fmla="*/ 328822 w 328822"/>
                      <a:gd name="connsiteY2" fmla="*/ 947738 h 947738"/>
                      <a:gd name="connsiteX3" fmla="*/ 0 w 328822"/>
                      <a:gd name="connsiteY3" fmla="*/ 947738 h 947738"/>
                      <a:gd name="connsiteX4" fmla="*/ 0 w 328822"/>
                      <a:gd name="connsiteY4" fmla="*/ 107231 h 947738"/>
                      <a:gd name="connsiteX5" fmla="*/ 12920 w 328822"/>
                      <a:gd name="connsiteY5" fmla="*/ 43235 h 947738"/>
                      <a:gd name="connsiteX6" fmla="*/ 42070 w 328822"/>
                      <a:gd name="connsiteY6" fmla="*/ 0 h 947738"/>
                      <a:gd name="connsiteX7" fmla="*/ 286752 w 328822"/>
                      <a:gd name="connsiteY7" fmla="*/ 0 h 947738"/>
                      <a:gd name="connsiteX0" fmla="*/ 315902 w 328822"/>
                      <a:gd name="connsiteY0" fmla="*/ 43235 h 947738"/>
                      <a:gd name="connsiteX1" fmla="*/ 328822 w 328822"/>
                      <a:gd name="connsiteY1" fmla="*/ 107231 h 947738"/>
                      <a:gd name="connsiteX2" fmla="*/ 328822 w 328822"/>
                      <a:gd name="connsiteY2" fmla="*/ 947738 h 947738"/>
                      <a:gd name="connsiteX3" fmla="*/ 0 w 328822"/>
                      <a:gd name="connsiteY3" fmla="*/ 947738 h 947738"/>
                      <a:gd name="connsiteX4" fmla="*/ 0 w 328822"/>
                      <a:gd name="connsiteY4" fmla="*/ 107231 h 947738"/>
                      <a:gd name="connsiteX5" fmla="*/ 12920 w 328822"/>
                      <a:gd name="connsiteY5" fmla="*/ 43235 h 947738"/>
                      <a:gd name="connsiteX6" fmla="*/ 42070 w 328822"/>
                      <a:gd name="connsiteY6" fmla="*/ 0 h 947738"/>
                      <a:gd name="connsiteX0" fmla="*/ 369180 w 382100"/>
                      <a:gd name="connsiteY0" fmla="*/ 43235 h 949602"/>
                      <a:gd name="connsiteX1" fmla="*/ 382100 w 382100"/>
                      <a:gd name="connsiteY1" fmla="*/ 107231 h 949602"/>
                      <a:gd name="connsiteX2" fmla="*/ 382100 w 382100"/>
                      <a:gd name="connsiteY2" fmla="*/ 947738 h 949602"/>
                      <a:gd name="connsiteX3" fmla="*/ 0 w 382100"/>
                      <a:gd name="connsiteY3" fmla="*/ 949602 h 949602"/>
                      <a:gd name="connsiteX4" fmla="*/ 53278 w 382100"/>
                      <a:gd name="connsiteY4" fmla="*/ 107231 h 949602"/>
                      <a:gd name="connsiteX5" fmla="*/ 66198 w 382100"/>
                      <a:gd name="connsiteY5" fmla="*/ 43235 h 949602"/>
                      <a:gd name="connsiteX6" fmla="*/ 95348 w 382100"/>
                      <a:gd name="connsiteY6" fmla="*/ 0 h 949602"/>
                      <a:gd name="connsiteX0" fmla="*/ 369180 w 414067"/>
                      <a:gd name="connsiteY0" fmla="*/ 43235 h 949602"/>
                      <a:gd name="connsiteX1" fmla="*/ 382100 w 414067"/>
                      <a:gd name="connsiteY1" fmla="*/ 107231 h 949602"/>
                      <a:gd name="connsiteX2" fmla="*/ 414067 w 414067"/>
                      <a:gd name="connsiteY2" fmla="*/ 947738 h 949602"/>
                      <a:gd name="connsiteX3" fmla="*/ 0 w 414067"/>
                      <a:gd name="connsiteY3" fmla="*/ 949602 h 949602"/>
                      <a:gd name="connsiteX4" fmla="*/ 53278 w 414067"/>
                      <a:gd name="connsiteY4" fmla="*/ 107231 h 949602"/>
                      <a:gd name="connsiteX5" fmla="*/ 66198 w 414067"/>
                      <a:gd name="connsiteY5" fmla="*/ 43235 h 949602"/>
                      <a:gd name="connsiteX6" fmla="*/ 95348 w 414067"/>
                      <a:gd name="connsiteY6" fmla="*/ 0 h 9496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14067" h="949602">
                        <a:moveTo>
                          <a:pt x="369180" y="43235"/>
                        </a:moveTo>
                        <a:cubicBezTo>
                          <a:pt x="377500" y="62905"/>
                          <a:pt x="382100" y="84531"/>
                          <a:pt x="382100" y="107231"/>
                        </a:cubicBezTo>
                        <a:lnTo>
                          <a:pt x="414067" y="947738"/>
                        </a:lnTo>
                        <a:lnTo>
                          <a:pt x="0" y="949602"/>
                        </a:lnTo>
                        <a:cubicBezTo>
                          <a:pt x="0" y="669433"/>
                          <a:pt x="53278" y="387400"/>
                          <a:pt x="53278" y="107231"/>
                        </a:cubicBezTo>
                        <a:cubicBezTo>
                          <a:pt x="53278" y="84531"/>
                          <a:pt x="57879" y="62905"/>
                          <a:pt x="66198" y="43235"/>
                        </a:cubicBezTo>
                        <a:lnTo>
                          <a:pt x="95348" y="0"/>
                        </a:lnTo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5" name="月 324">
                    <a:extLst>
                      <a:ext uri="{FF2B5EF4-FFF2-40B4-BE49-F238E27FC236}">
                        <a16:creationId xmlns:a16="http://schemas.microsoft.com/office/drawing/2014/main" id="{9577D36B-3E53-4A7A-9EE4-5B4B8DC1874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51356" y="1475406"/>
                    <a:ext cx="85826" cy="126349"/>
                  </a:xfrm>
                  <a:prstGeom prst="moon">
                    <a:avLst>
                      <a:gd name="adj" fmla="val 62051"/>
                    </a:avLst>
                  </a:pr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483" name="グループ化 482">
                <a:extLst>
                  <a:ext uri="{FF2B5EF4-FFF2-40B4-BE49-F238E27FC236}">
                    <a16:creationId xmlns:a16="http://schemas.microsoft.com/office/drawing/2014/main" id="{C9332DA0-9AF2-46D0-AD70-E7D94AAAE22F}"/>
                  </a:ext>
                </a:extLst>
              </p:cNvPr>
              <p:cNvGrpSpPr/>
              <p:nvPr/>
            </p:nvGrpSpPr>
            <p:grpSpPr>
              <a:xfrm flipH="1">
                <a:off x="372253" y="1008951"/>
                <a:ext cx="1183369" cy="2533199"/>
                <a:chOff x="-9787" y="3923126"/>
                <a:chExt cx="1183369" cy="2533199"/>
              </a:xfrm>
            </p:grpSpPr>
            <p:grpSp>
              <p:nvGrpSpPr>
                <p:cNvPr id="484" name="グループ化 483">
                  <a:extLst>
                    <a:ext uri="{FF2B5EF4-FFF2-40B4-BE49-F238E27FC236}">
                      <a16:creationId xmlns:a16="http://schemas.microsoft.com/office/drawing/2014/main" id="{0CCF36FC-11FE-4D7D-B2DD-DB967F702AA3}"/>
                    </a:ext>
                  </a:extLst>
                </p:cNvPr>
                <p:cNvGrpSpPr/>
                <p:nvPr/>
              </p:nvGrpSpPr>
              <p:grpSpPr>
                <a:xfrm>
                  <a:off x="-9787" y="3923126"/>
                  <a:ext cx="1183369" cy="2533199"/>
                  <a:chOff x="845068" y="4095130"/>
                  <a:chExt cx="1103018" cy="2361195"/>
                </a:xfrm>
              </p:grpSpPr>
              <p:grpSp>
                <p:nvGrpSpPr>
                  <p:cNvPr id="486" name="グループ化 485">
                    <a:extLst>
                      <a:ext uri="{FF2B5EF4-FFF2-40B4-BE49-F238E27FC236}">
                        <a16:creationId xmlns:a16="http://schemas.microsoft.com/office/drawing/2014/main" id="{97F42916-D5AB-4B28-A07E-0E4408B1AA6D}"/>
                      </a:ext>
                    </a:extLst>
                  </p:cNvPr>
                  <p:cNvGrpSpPr/>
                  <p:nvPr/>
                </p:nvGrpSpPr>
                <p:grpSpPr>
                  <a:xfrm>
                    <a:off x="1229499" y="5060668"/>
                    <a:ext cx="248020" cy="361687"/>
                    <a:chOff x="321469" y="2142208"/>
                    <a:chExt cx="248020" cy="361687"/>
                  </a:xfrm>
                </p:grpSpPr>
                <p:sp>
                  <p:nvSpPr>
                    <p:cNvPr id="503" name="フリーフォーム: 図形 502">
                      <a:extLst>
                        <a:ext uri="{FF2B5EF4-FFF2-40B4-BE49-F238E27FC236}">
                          <a16:creationId xmlns:a16="http://schemas.microsoft.com/office/drawing/2014/main" id="{FE671238-7707-482A-8D68-516AB98A81A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1469" y="2142208"/>
                      <a:ext cx="248020" cy="361687"/>
                    </a:xfrm>
                    <a:custGeom>
                      <a:avLst/>
                      <a:gdLst>
                        <a:gd name="connsiteX0" fmla="*/ 22650 w 248020"/>
                        <a:gd name="connsiteY0" fmla="*/ 0 h 258102"/>
                        <a:gd name="connsiteX1" fmla="*/ 225369 w 248020"/>
                        <a:gd name="connsiteY1" fmla="*/ 0 h 258102"/>
                        <a:gd name="connsiteX2" fmla="*/ 248020 w 248020"/>
                        <a:gd name="connsiteY2" fmla="*/ 258102 h 258102"/>
                        <a:gd name="connsiteX3" fmla="*/ 0 w 248020"/>
                        <a:gd name="connsiteY3" fmla="*/ 258102 h 25810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48020" h="258102">
                          <a:moveTo>
                            <a:pt x="22650" y="0"/>
                          </a:moveTo>
                          <a:lnTo>
                            <a:pt x="225369" y="0"/>
                          </a:lnTo>
                          <a:lnTo>
                            <a:pt x="248020" y="258102"/>
                          </a:lnTo>
                          <a:lnTo>
                            <a:pt x="0" y="258102"/>
                          </a:ln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04" name="フリーフォーム: 図形 503">
                      <a:extLst>
                        <a:ext uri="{FF2B5EF4-FFF2-40B4-BE49-F238E27FC236}">
                          <a16:creationId xmlns:a16="http://schemas.microsoft.com/office/drawing/2014/main" id="{A38F21B4-1C2D-4756-92E4-1926D227021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5756" y="2168910"/>
                      <a:ext cx="135732" cy="223973"/>
                    </a:xfrm>
                    <a:custGeom>
                      <a:avLst/>
                      <a:gdLst>
                        <a:gd name="connsiteX0" fmla="*/ 152408 w 161003"/>
                        <a:gd name="connsiteY0" fmla="*/ 0 h 223973"/>
                        <a:gd name="connsiteX1" fmla="*/ 9452 w 161003"/>
                        <a:gd name="connsiteY1" fmla="*/ 219737 h 223973"/>
                        <a:gd name="connsiteX2" fmla="*/ 0 w 161003"/>
                        <a:gd name="connsiteY2" fmla="*/ 223973 h 223973"/>
                        <a:gd name="connsiteX3" fmla="*/ 4657 w 161003"/>
                        <a:gd name="connsiteY3" fmla="*/ 149621 h 223973"/>
                        <a:gd name="connsiteX4" fmla="*/ 85033 w 161003"/>
                        <a:gd name="connsiteY4" fmla="*/ 89394 h 223973"/>
                        <a:gd name="connsiteX5" fmla="*/ 152408 w 161003"/>
                        <a:gd name="connsiteY5" fmla="*/ 0 h 22397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61003" h="223973">
                          <a:moveTo>
                            <a:pt x="152408" y="0"/>
                          </a:moveTo>
                          <a:cubicBezTo>
                            <a:pt x="185219" y="56830"/>
                            <a:pt x="121216" y="155210"/>
                            <a:pt x="9452" y="219737"/>
                          </a:cubicBezTo>
                          <a:lnTo>
                            <a:pt x="0" y="223973"/>
                          </a:lnTo>
                          <a:lnTo>
                            <a:pt x="4657" y="149621"/>
                          </a:lnTo>
                          <a:lnTo>
                            <a:pt x="85033" y="89394"/>
                          </a:lnTo>
                          <a:cubicBezTo>
                            <a:pt x="114612" y="60564"/>
                            <a:pt x="137872" y="29985"/>
                            <a:pt x="152408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lt1"/>
                        </a:solidFill>
                      </a:endParaRPr>
                    </a:p>
                  </p:txBody>
                </p:sp>
              </p:grpSp>
              <p:grpSp>
                <p:nvGrpSpPr>
                  <p:cNvPr id="487" name="グループ化 486">
                    <a:extLst>
                      <a:ext uri="{FF2B5EF4-FFF2-40B4-BE49-F238E27FC236}">
                        <a16:creationId xmlns:a16="http://schemas.microsoft.com/office/drawing/2014/main" id="{409988E9-BC91-41BC-B028-275DCC21D516}"/>
                      </a:ext>
                    </a:extLst>
                  </p:cNvPr>
                  <p:cNvGrpSpPr/>
                  <p:nvPr/>
                </p:nvGrpSpPr>
                <p:grpSpPr>
                  <a:xfrm>
                    <a:off x="958521" y="5407825"/>
                    <a:ext cx="686518" cy="1048500"/>
                    <a:chOff x="-50484" y="2489365"/>
                    <a:chExt cx="686518" cy="1048500"/>
                  </a:xfrm>
                  <a:solidFill>
                    <a:schemeClr val="accent2">
                      <a:lumMod val="75000"/>
                    </a:schemeClr>
                  </a:solidFill>
                </p:grpSpPr>
                <p:sp>
                  <p:nvSpPr>
                    <p:cNvPr id="501" name="四角形: 上の 2 つの角を丸める 230">
                      <a:extLst>
                        <a:ext uri="{FF2B5EF4-FFF2-40B4-BE49-F238E27FC236}">
                          <a16:creationId xmlns:a16="http://schemas.microsoft.com/office/drawing/2014/main" id="{3C051131-2944-42E6-9866-B077F67527C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50484" y="2590127"/>
                      <a:ext cx="586504" cy="947738"/>
                    </a:xfrm>
                    <a:custGeom>
                      <a:avLst/>
                      <a:gdLst>
                        <a:gd name="connsiteX0" fmla="*/ 237422 w 566532"/>
                        <a:gd name="connsiteY0" fmla="*/ 0 h 947738"/>
                        <a:gd name="connsiteX1" fmla="*/ 329110 w 566532"/>
                        <a:gd name="connsiteY1" fmla="*/ 0 h 947738"/>
                        <a:gd name="connsiteX2" fmla="*/ 566532 w 566532"/>
                        <a:gd name="connsiteY2" fmla="*/ 237422 h 947738"/>
                        <a:gd name="connsiteX3" fmla="*/ 566532 w 566532"/>
                        <a:gd name="connsiteY3" fmla="*/ 947738 h 947738"/>
                        <a:gd name="connsiteX4" fmla="*/ 566532 w 566532"/>
                        <a:gd name="connsiteY4" fmla="*/ 947738 h 947738"/>
                        <a:gd name="connsiteX5" fmla="*/ 0 w 566532"/>
                        <a:gd name="connsiteY5" fmla="*/ 947738 h 947738"/>
                        <a:gd name="connsiteX6" fmla="*/ 0 w 566532"/>
                        <a:gd name="connsiteY6" fmla="*/ 947738 h 947738"/>
                        <a:gd name="connsiteX7" fmla="*/ 0 w 566532"/>
                        <a:gd name="connsiteY7" fmla="*/ 237422 h 947738"/>
                        <a:gd name="connsiteX8" fmla="*/ 237422 w 566532"/>
                        <a:gd name="connsiteY8" fmla="*/ 0 h 947738"/>
                        <a:gd name="connsiteX0" fmla="*/ 237422 w 566532"/>
                        <a:gd name="connsiteY0" fmla="*/ 0 h 947738"/>
                        <a:gd name="connsiteX1" fmla="*/ 329110 w 566532"/>
                        <a:gd name="connsiteY1" fmla="*/ 0 h 947738"/>
                        <a:gd name="connsiteX2" fmla="*/ 566532 w 566532"/>
                        <a:gd name="connsiteY2" fmla="*/ 237422 h 947738"/>
                        <a:gd name="connsiteX3" fmla="*/ 566532 w 566532"/>
                        <a:gd name="connsiteY3" fmla="*/ 947738 h 947738"/>
                        <a:gd name="connsiteX4" fmla="*/ 566532 w 566532"/>
                        <a:gd name="connsiteY4" fmla="*/ 947738 h 947738"/>
                        <a:gd name="connsiteX5" fmla="*/ 0 w 566532"/>
                        <a:gd name="connsiteY5" fmla="*/ 947738 h 947738"/>
                        <a:gd name="connsiteX6" fmla="*/ 66675 w 566532"/>
                        <a:gd name="connsiteY6" fmla="*/ 942976 h 947738"/>
                        <a:gd name="connsiteX7" fmla="*/ 0 w 566532"/>
                        <a:gd name="connsiteY7" fmla="*/ 237422 h 947738"/>
                        <a:gd name="connsiteX8" fmla="*/ 237422 w 566532"/>
                        <a:gd name="connsiteY8" fmla="*/ 0 h 947738"/>
                        <a:gd name="connsiteX0" fmla="*/ 237422 w 566532"/>
                        <a:gd name="connsiteY0" fmla="*/ 0 h 947738"/>
                        <a:gd name="connsiteX1" fmla="*/ 329110 w 566532"/>
                        <a:gd name="connsiteY1" fmla="*/ 0 h 947738"/>
                        <a:gd name="connsiteX2" fmla="*/ 566532 w 566532"/>
                        <a:gd name="connsiteY2" fmla="*/ 237422 h 947738"/>
                        <a:gd name="connsiteX3" fmla="*/ 566532 w 566532"/>
                        <a:gd name="connsiteY3" fmla="*/ 947738 h 947738"/>
                        <a:gd name="connsiteX4" fmla="*/ 566532 w 566532"/>
                        <a:gd name="connsiteY4" fmla="*/ 947738 h 947738"/>
                        <a:gd name="connsiteX5" fmla="*/ 66675 w 566532"/>
                        <a:gd name="connsiteY5" fmla="*/ 942976 h 947738"/>
                        <a:gd name="connsiteX6" fmla="*/ 0 w 566532"/>
                        <a:gd name="connsiteY6" fmla="*/ 237422 h 947738"/>
                        <a:gd name="connsiteX7" fmla="*/ 237422 w 566532"/>
                        <a:gd name="connsiteY7" fmla="*/ 0 h 947738"/>
                        <a:gd name="connsiteX0" fmla="*/ 242184 w 571294"/>
                        <a:gd name="connsiteY0" fmla="*/ 0 h 947738"/>
                        <a:gd name="connsiteX1" fmla="*/ 333872 w 571294"/>
                        <a:gd name="connsiteY1" fmla="*/ 0 h 947738"/>
                        <a:gd name="connsiteX2" fmla="*/ 571294 w 571294"/>
                        <a:gd name="connsiteY2" fmla="*/ 237422 h 947738"/>
                        <a:gd name="connsiteX3" fmla="*/ 571294 w 571294"/>
                        <a:gd name="connsiteY3" fmla="*/ 947738 h 947738"/>
                        <a:gd name="connsiteX4" fmla="*/ 571294 w 571294"/>
                        <a:gd name="connsiteY4" fmla="*/ 947738 h 947738"/>
                        <a:gd name="connsiteX5" fmla="*/ 71437 w 571294"/>
                        <a:gd name="connsiteY5" fmla="*/ 942976 h 947738"/>
                        <a:gd name="connsiteX6" fmla="*/ 0 w 571294"/>
                        <a:gd name="connsiteY6" fmla="*/ 499359 h 947738"/>
                        <a:gd name="connsiteX7" fmla="*/ 242184 w 571294"/>
                        <a:gd name="connsiteY7" fmla="*/ 0 h 947738"/>
                        <a:gd name="connsiteX0" fmla="*/ 256471 w 585581"/>
                        <a:gd name="connsiteY0" fmla="*/ 0 h 947738"/>
                        <a:gd name="connsiteX1" fmla="*/ 348159 w 585581"/>
                        <a:gd name="connsiteY1" fmla="*/ 0 h 947738"/>
                        <a:gd name="connsiteX2" fmla="*/ 585581 w 585581"/>
                        <a:gd name="connsiteY2" fmla="*/ 237422 h 947738"/>
                        <a:gd name="connsiteX3" fmla="*/ 585581 w 585581"/>
                        <a:gd name="connsiteY3" fmla="*/ 947738 h 947738"/>
                        <a:gd name="connsiteX4" fmla="*/ 585581 w 585581"/>
                        <a:gd name="connsiteY4" fmla="*/ 947738 h 947738"/>
                        <a:gd name="connsiteX5" fmla="*/ 85724 w 585581"/>
                        <a:gd name="connsiteY5" fmla="*/ 942976 h 947738"/>
                        <a:gd name="connsiteX6" fmla="*/ 0 w 585581"/>
                        <a:gd name="connsiteY6" fmla="*/ 466022 h 947738"/>
                        <a:gd name="connsiteX7" fmla="*/ 256471 w 585581"/>
                        <a:gd name="connsiteY7" fmla="*/ 0 h 947738"/>
                        <a:gd name="connsiteX0" fmla="*/ 256471 w 585581"/>
                        <a:gd name="connsiteY0" fmla="*/ 0 h 947738"/>
                        <a:gd name="connsiteX1" fmla="*/ 348159 w 585581"/>
                        <a:gd name="connsiteY1" fmla="*/ 0 h 947738"/>
                        <a:gd name="connsiteX2" fmla="*/ 585581 w 585581"/>
                        <a:gd name="connsiteY2" fmla="*/ 237422 h 947738"/>
                        <a:gd name="connsiteX3" fmla="*/ 585581 w 585581"/>
                        <a:gd name="connsiteY3" fmla="*/ 947738 h 947738"/>
                        <a:gd name="connsiteX4" fmla="*/ 585581 w 585581"/>
                        <a:gd name="connsiteY4" fmla="*/ 947738 h 947738"/>
                        <a:gd name="connsiteX5" fmla="*/ 85724 w 585581"/>
                        <a:gd name="connsiteY5" fmla="*/ 942976 h 947738"/>
                        <a:gd name="connsiteX6" fmla="*/ 0 w 585581"/>
                        <a:gd name="connsiteY6" fmla="*/ 466022 h 947738"/>
                        <a:gd name="connsiteX7" fmla="*/ 256471 w 585581"/>
                        <a:gd name="connsiteY7" fmla="*/ 0 h 947738"/>
                        <a:gd name="connsiteX0" fmla="*/ 257394 w 586504"/>
                        <a:gd name="connsiteY0" fmla="*/ 0 h 947738"/>
                        <a:gd name="connsiteX1" fmla="*/ 349082 w 586504"/>
                        <a:gd name="connsiteY1" fmla="*/ 0 h 947738"/>
                        <a:gd name="connsiteX2" fmla="*/ 586504 w 586504"/>
                        <a:gd name="connsiteY2" fmla="*/ 237422 h 947738"/>
                        <a:gd name="connsiteX3" fmla="*/ 586504 w 586504"/>
                        <a:gd name="connsiteY3" fmla="*/ 947738 h 947738"/>
                        <a:gd name="connsiteX4" fmla="*/ 586504 w 586504"/>
                        <a:gd name="connsiteY4" fmla="*/ 947738 h 947738"/>
                        <a:gd name="connsiteX5" fmla="*/ 86647 w 586504"/>
                        <a:gd name="connsiteY5" fmla="*/ 942976 h 947738"/>
                        <a:gd name="connsiteX6" fmla="*/ 923 w 586504"/>
                        <a:gd name="connsiteY6" fmla="*/ 466022 h 947738"/>
                        <a:gd name="connsiteX7" fmla="*/ 257394 w 586504"/>
                        <a:gd name="connsiteY7" fmla="*/ 0 h 94773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86504" h="947738">
                          <a:moveTo>
                            <a:pt x="257394" y="0"/>
                          </a:moveTo>
                          <a:lnTo>
                            <a:pt x="349082" y="0"/>
                          </a:lnTo>
                          <a:cubicBezTo>
                            <a:pt x="480207" y="0"/>
                            <a:pt x="586504" y="106297"/>
                            <a:pt x="586504" y="237422"/>
                          </a:cubicBezTo>
                          <a:lnTo>
                            <a:pt x="586504" y="947738"/>
                          </a:lnTo>
                          <a:lnTo>
                            <a:pt x="586504" y="947738"/>
                          </a:lnTo>
                          <a:lnTo>
                            <a:pt x="86647" y="942976"/>
                          </a:lnTo>
                          <a:cubicBezTo>
                            <a:pt x="58072" y="783991"/>
                            <a:pt x="-8602" y="620960"/>
                            <a:pt x="923" y="466022"/>
                          </a:cubicBezTo>
                          <a:cubicBezTo>
                            <a:pt x="10448" y="311084"/>
                            <a:pt x="126269" y="0"/>
                            <a:pt x="257394" y="0"/>
                          </a:cubicBezTo>
                          <a:close/>
                        </a:path>
                      </a:pathLst>
                    </a:custGeom>
                    <a:solidFill>
                      <a:schemeClr val="accent4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02" name="四角形: 上の 2 つの角を丸める 501">
                      <a:extLst>
                        <a:ext uri="{FF2B5EF4-FFF2-40B4-BE49-F238E27FC236}">
                          <a16:creationId xmlns:a16="http://schemas.microsoft.com/office/drawing/2014/main" id="{0261627E-8E5A-47C9-90A5-D0F9C919509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9502" y="2489365"/>
                      <a:ext cx="566532" cy="1042907"/>
                    </a:xfrm>
                    <a:prstGeom prst="round2SameRect">
                      <a:avLst>
                        <a:gd name="adj1" fmla="val 41908"/>
                        <a:gd name="adj2" fmla="val 0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88" name="四角形: 上の 2 つの角を丸める 487">
                    <a:extLst>
                      <a:ext uri="{FF2B5EF4-FFF2-40B4-BE49-F238E27FC236}">
                        <a16:creationId xmlns:a16="http://schemas.microsoft.com/office/drawing/2014/main" id="{9CC24D68-1028-4FBE-94BD-6C590DA6F579}"/>
                      </a:ext>
                    </a:extLst>
                  </p:cNvPr>
                  <p:cNvSpPr/>
                  <p:nvPr/>
                </p:nvSpPr>
                <p:spPr>
                  <a:xfrm>
                    <a:off x="1180773" y="5548231"/>
                    <a:ext cx="181463" cy="900900"/>
                  </a:xfrm>
                  <a:prstGeom prst="round2SameRect">
                    <a:avLst>
                      <a:gd name="adj1" fmla="val 40288"/>
                      <a:gd name="adj2" fmla="val 0"/>
                    </a:avLst>
                  </a:prstGeom>
                  <a:solidFill>
                    <a:srgbClr val="000000">
                      <a:alpha val="3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9" name="フリーフォーム: 図形 488">
                    <a:extLst>
                      <a:ext uri="{FF2B5EF4-FFF2-40B4-BE49-F238E27FC236}">
                        <a16:creationId xmlns:a16="http://schemas.microsoft.com/office/drawing/2014/main" id="{546A36F4-3DE1-491C-86EE-E906F5C2F0DD}"/>
                      </a:ext>
                    </a:extLst>
                  </p:cNvPr>
                  <p:cNvSpPr/>
                  <p:nvPr/>
                </p:nvSpPr>
                <p:spPr>
                  <a:xfrm flipH="1">
                    <a:off x="1206524" y="5502994"/>
                    <a:ext cx="328822" cy="947738"/>
                  </a:xfrm>
                  <a:custGeom>
                    <a:avLst/>
                    <a:gdLst>
                      <a:gd name="connsiteX0" fmla="*/ 42070 w 328822"/>
                      <a:gd name="connsiteY0" fmla="*/ 0 h 947738"/>
                      <a:gd name="connsiteX1" fmla="*/ 286752 w 328822"/>
                      <a:gd name="connsiteY1" fmla="*/ 0 h 947738"/>
                      <a:gd name="connsiteX2" fmla="*/ 315902 w 328822"/>
                      <a:gd name="connsiteY2" fmla="*/ 43235 h 947738"/>
                      <a:gd name="connsiteX3" fmla="*/ 328822 w 328822"/>
                      <a:gd name="connsiteY3" fmla="*/ 107231 h 947738"/>
                      <a:gd name="connsiteX4" fmla="*/ 328822 w 328822"/>
                      <a:gd name="connsiteY4" fmla="*/ 947738 h 947738"/>
                      <a:gd name="connsiteX5" fmla="*/ 0 w 328822"/>
                      <a:gd name="connsiteY5" fmla="*/ 947738 h 947738"/>
                      <a:gd name="connsiteX6" fmla="*/ 0 w 328822"/>
                      <a:gd name="connsiteY6" fmla="*/ 107231 h 947738"/>
                      <a:gd name="connsiteX7" fmla="*/ 12920 w 328822"/>
                      <a:gd name="connsiteY7" fmla="*/ 43235 h 947738"/>
                      <a:gd name="connsiteX0" fmla="*/ 315902 w 407342"/>
                      <a:gd name="connsiteY0" fmla="*/ 43235 h 947738"/>
                      <a:gd name="connsiteX1" fmla="*/ 328822 w 407342"/>
                      <a:gd name="connsiteY1" fmla="*/ 107231 h 947738"/>
                      <a:gd name="connsiteX2" fmla="*/ 328822 w 407342"/>
                      <a:gd name="connsiteY2" fmla="*/ 947738 h 947738"/>
                      <a:gd name="connsiteX3" fmla="*/ 0 w 407342"/>
                      <a:gd name="connsiteY3" fmla="*/ 947738 h 947738"/>
                      <a:gd name="connsiteX4" fmla="*/ 0 w 407342"/>
                      <a:gd name="connsiteY4" fmla="*/ 107231 h 947738"/>
                      <a:gd name="connsiteX5" fmla="*/ 12920 w 407342"/>
                      <a:gd name="connsiteY5" fmla="*/ 43235 h 947738"/>
                      <a:gd name="connsiteX6" fmla="*/ 42070 w 407342"/>
                      <a:gd name="connsiteY6" fmla="*/ 0 h 947738"/>
                      <a:gd name="connsiteX7" fmla="*/ 286752 w 407342"/>
                      <a:gd name="connsiteY7" fmla="*/ 0 h 947738"/>
                      <a:gd name="connsiteX8" fmla="*/ 407342 w 407342"/>
                      <a:gd name="connsiteY8" fmla="*/ 134675 h 947738"/>
                      <a:gd name="connsiteX0" fmla="*/ 315902 w 328822"/>
                      <a:gd name="connsiteY0" fmla="*/ 43235 h 947738"/>
                      <a:gd name="connsiteX1" fmla="*/ 328822 w 328822"/>
                      <a:gd name="connsiteY1" fmla="*/ 107231 h 947738"/>
                      <a:gd name="connsiteX2" fmla="*/ 328822 w 328822"/>
                      <a:gd name="connsiteY2" fmla="*/ 947738 h 947738"/>
                      <a:gd name="connsiteX3" fmla="*/ 0 w 328822"/>
                      <a:gd name="connsiteY3" fmla="*/ 947738 h 947738"/>
                      <a:gd name="connsiteX4" fmla="*/ 0 w 328822"/>
                      <a:gd name="connsiteY4" fmla="*/ 107231 h 947738"/>
                      <a:gd name="connsiteX5" fmla="*/ 12920 w 328822"/>
                      <a:gd name="connsiteY5" fmla="*/ 43235 h 947738"/>
                      <a:gd name="connsiteX6" fmla="*/ 42070 w 328822"/>
                      <a:gd name="connsiteY6" fmla="*/ 0 h 947738"/>
                      <a:gd name="connsiteX7" fmla="*/ 286752 w 328822"/>
                      <a:gd name="connsiteY7" fmla="*/ 0 h 947738"/>
                      <a:gd name="connsiteX0" fmla="*/ 315902 w 328822"/>
                      <a:gd name="connsiteY0" fmla="*/ 43235 h 947738"/>
                      <a:gd name="connsiteX1" fmla="*/ 328822 w 328822"/>
                      <a:gd name="connsiteY1" fmla="*/ 107231 h 947738"/>
                      <a:gd name="connsiteX2" fmla="*/ 328822 w 328822"/>
                      <a:gd name="connsiteY2" fmla="*/ 947738 h 947738"/>
                      <a:gd name="connsiteX3" fmla="*/ 0 w 328822"/>
                      <a:gd name="connsiteY3" fmla="*/ 947738 h 947738"/>
                      <a:gd name="connsiteX4" fmla="*/ 0 w 328822"/>
                      <a:gd name="connsiteY4" fmla="*/ 107231 h 947738"/>
                      <a:gd name="connsiteX5" fmla="*/ 12920 w 328822"/>
                      <a:gd name="connsiteY5" fmla="*/ 43235 h 947738"/>
                      <a:gd name="connsiteX6" fmla="*/ 42070 w 328822"/>
                      <a:gd name="connsiteY6" fmla="*/ 0 h 947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28822" h="947738">
                        <a:moveTo>
                          <a:pt x="315902" y="43235"/>
                        </a:moveTo>
                        <a:cubicBezTo>
                          <a:pt x="324222" y="62905"/>
                          <a:pt x="328822" y="84531"/>
                          <a:pt x="328822" y="107231"/>
                        </a:cubicBezTo>
                        <a:lnTo>
                          <a:pt x="328822" y="947738"/>
                        </a:lnTo>
                        <a:lnTo>
                          <a:pt x="0" y="947738"/>
                        </a:lnTo>
                        <a:lnTo>
                          <a:pt x="0" y="107231"/>
                        </a:lnTo>
                        <a:cubicBezTo>
                          <a:pt x="0" y="84531"/>
                          <a:pt x="4601" y="62905"/>
                          <a:pt x="12920" y="43235"/>
                        </a:cubicBezTo>
                        <a:lnTo>
                          <a:pt x="42070" y="0"/>
                        </a:lnTo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90" name="フリーフォーム: 図形 489">
                    <a:extLst>
                      <a:ext uri="{FF2B5EF4-FFF2-40B4-BE49-F238E27FC236}">
                        <a16:creationId xmlns:a16="http://schemas.microsoft.com/office/drawing/2014/main" id="{D55D5235-D334-4A07-85E1-CF2E9B8661CD}"/>
                      </a:ext>
                    </a:extLst>
                  </p:cNvPr>
                  <p:cNvSpPr/>
                  <p:nvPr/>
                </p:nvSpPr>
                <p:spPr>
                  <a:xfrm>
                    <a:off x="845068" y="4242927"/>
                    <a:ext cx="918380" cy="1056626"/>
                  </a:xfrm>
                  <a:custGeom>
                    <a:avLst/>
                    <a:gdLst>
                      <a:gd name="connsiteX0" fmla="*/ 507499 w 940466"/>
                      <a:gd name="connsiteY0" fmla="*/ 0 h 1034670"/>
                      <a:gd name="connsiteX1" fmla="*/ 939767 w 940466"/>
                      <a:gd name="connsiteY1" fmla="*/ 489417 h 1034670"/>
                      <a:gd name="connsiteX2" fmla="*/ 617792 w 940466"/>
                      <a:gd name="connsiteY2" fmla="*/ 985344 h 1034670"/>
                      <a:gd name="connsiteX3" fmla="*/ 546354 w 940466"/>
                      <a:gd name="connsiteY3" fmla="*/ 830563 h 1034670"/>
                      <a:gd name="connsiteX4" fmla="*/ 243973 w 940466"/>
                      <a:gd name="connsiteY4" fmla="*/ 1033660 h 1034670"/>
                      <a:gd name="connsiteX5" fmla="*/ 90768 w 940466"/>
                      <a:gd name="connsiteY5" fmla="*/ 907892 h 1034670"/>
                      <a:gd name="connsiteX6" fmla="*/ 86786 w 940466"/>
                      <a:gd name="connsiteY6" fmla="*/ 894624 h 1034670"/>
                      <a:gd name="connsiteX7" fmla="*/ 92123 w 940466"/>
                      <a:gd name="connsiteY7" fmla="*/ 893038 h 1034670"/>
                      <a:gd name="connsiteX8" fmla="*/ 125336 w 940466"/>
                      <a:gd name="connsiteY8" fmla="*/ 870299 h 1034670"/>
                      <a:gd name="connsiteX9" fmla="*/ 92123 w 940466"/>
                      <a:gd name="connsiteY9" fmla="*/ 875066 h 1034670"/>
                      <a:gd name="connsiteX10" fmla="*/ 81632 w 940466"/>
                      <a:gd name="connsiteY10" fmla="*/ 877453 h 1034670"/>
                      <a:gd name="connsiteX11" fmla="*/ 72942 w 940466"/>
                      <a:gd name="connsiteY11" fmla="*/ 848502 h 1034670"/>
                      <a:gd name="connsiteX12" fmla="*/ 57933 w 940466"/>
                      <a:gd name="connsiteY12" fmla="*/ 772181 h 1034670"/>
                      <a:gd name="connsiteX13" fmla="*/ 58 w 940466"/>
                      <a:gd name="connsiteY13" fmla="*/ 739896 h 1034670"/>
                      <a:gd name="connsiteX14" fmla="*/ 66191 w 940466"/>
                      <a:gd name="connsiteY14" fmla="*/ 561386 h 1034670"/>
                      <a:gd name="connsiteX15" fmla="*/ 46067 w 940466"/>
                      <a:gd name="connsiteY15" fmla="*/ 445833 h 1034670"/>
                      <a:gd name="connsiteX16" fmla="*/ 44355 w 940466"/>
                      <a:gd name="connsiteY16" fmla="*/ 377474 h 1034670"/>
                      <a:gd name="connsiteX17" fmla="*/ 507499 w 940466"/>
                      <a:gd name="connsiteY17" fmla="*/ 0 h 1034670"/>
                      <a:gd name="connsiteX0" fmla="*/ 546354 w 940466"/>
                      <a:gd name="connsiteY0" fmla="*/ 830563 h 1034670"/>
                      <a:gd name="connsiteX1" fmla="*/ 243973 w 940466"/>
                      <a:gd name="connsiteY1" fmla="*/ 1033660 h 1034670"/>
                      <a:gd name="connsiteX2" fmla="*/ 90768 w 940466"/>
                      <a:gd name="connsiteY2" fmla="*/ 907892 h 1034670"/>
                      <a:gd name="connsiteX3" fmla="*/ 86786 w 940466"/>
                      <a:gd name="connsiteY3" fmla="*/ 894624 h 1034670"/>
                      <a:gd name="connsiteX4" fmla="*/ 92123 w 940466"/>
                      <a:gd name="connsiteY4" fmla="*/ 893038 h 1034670"/>
                      <a:gd name="connsiteX5" fmla="*/ 125336 w 940466"/>
                      <a:gd name="connsiteY5" fmla="*/ 870299 h 1034670"/>
                      <a:gd name="connsiteX6" fmla="*/ 92123 w 940466"/>
                      <a:gd name="connsiteY6" fmla="*/ 875066 h 1034670"/>
                      <a:gd name="connsiteX7" fmla="*/ 81632 w 940466"/>
                      <a:gd name="connsiteY7" fmla="*/ 877453 h 1034670"/>
                      <a:gd name="connsiteX8" fmla="*/ 72942 w 940466"/>
                      <a:gd name="connsiteY8" fmla="*/ 848502 h 1034670"/>
                      <a:gd name="connsiteX9" fmla="*/ 57933 w 940466"/>
                      <a:gd name="connsiteY9" fmla="*/ 772181 h 1034670"/>
                      <a:gd name="connsiteX10" fmla="*/ 58 w 940466"/>
                      <a:gd name="connsiteY10" fmla="*/ 739896 h 1034670"/>
                      <a:gd name="connsiteX11" fmla="*/ 66191 w 940466"/>
                      <a:gd name="connsiteY11" fmla="*/ 561386 h 1034670"/>
                      <a:gd name="connsiteX12" fmla="*/ 46067 w 940466"/>
                      <a:gd name="connsiteY12" fmla="*/ 445833 h 1034670"/>
                      <a:gd name="connsiteX13" fmla="*/ 44355 w 940466"/>
                      <a:gd name="connsiteY13" fmla="*/ 377474 h 1034670"/>
                      <a:gd name="connsiteX14" fmla="*/ 507499 w 940466"/>
                      <a:gd name="connsiteY14" fmla="*/ 0 h 1034670"/>
                      <a:gd name="connsiteX15" fmla="*/ 939767 w 940466"/>
                      <a:gd name="connsiteY15" fmla="*/ 489417 h 1034670"/>
                      <a:gd name="connsiteX16" fmla="*/ 617792 w 940466"/>
                      <a:gd name="connsiteY16" fmla="*/ 985344 h 1034670"/>
                      <a:gd name="connsiteX17" fmla="*/ 637794 w 940466"/>
                      <a:gd name="connsiteY17" fmla="*/ 922003 h 1034670"/>
                      <a:gd name="connsiteX0" fmla="*/ 546354 w 940466"/>
                      <a:gd name="connsiteY0" fmla="*/ 830563 h 1034670"/>
                      <a:gd name="connsiteX1" fmla="*/ 243973 w 940466"/>
                      <a:gd name="connsiteY1" fmla="*/ 1033660 h 1034670"/>
                      <a:gd name="connsiteX2" fmla="*/ 90768 w 940466"/>
                      <a:gd name="connsiteY2" fmla="*/ 907892 h 1034670"/>
                      <a:gd name="connsiteX3" fmla="*/ 86786 w 940466"/>
                      <a:gd name="connsiteY3" fmla="*/ 894624 h 1034670"/>
                      <a:gd name="connsiteX4" fmla="*/ 92123 w 940466"/>
                      <a:gd name="connsiteY4" fmla="*/ 893038 h 1034670"/>
                      <a:gd name="connsiteX5" fmla="*/ 125336 w 940466"/>
                      <a:gd name="connsiteY5" fmla="*/ 870299 h 1034670"/>
                      <a:gd name="connsiteX6" fmla="*/ 92123 w 940466"/>
                      <a:gd name="connsiteY6" fmla="*/ 875066 h 1034670"/>
                      <a:gd name="connsiteX7" fmla="*/ 81632 w 940466"/>
                      <a:gd name="connsiteY7" fmla="*/ 877453 h 1034670"/>
                      <a:gd name="connsiteX8" fmla="*/ 72942 w 940466"/>
                      <a:gd name="connsiteY8" fmla="*/ 848502 h 1034670"/>
                      <a:gd name="connsiteX9" fmla="*/ 57933 w 940466"/>
                      <a:gd name="connsiteY9" fmla="*/ 772181 h 1034670"/>
                      <a:gd name="connsiteX10" fmla="*/ 58 w 940466"/>
                      <a:gd name="connsiteY10" fmla="*/ 739896 h 1034670"/>
                      <a:gd name="connsiteX11" fmla="*/ 66191 w 940466"/>
                      <a:gd name="connsiteY11" fmla="*/ 561386 h 1034670"/>
                      <a:gd name="connsiteX12" fmla="*/ 46067 w 940466"/>
                      <a:gd name="connsiteY12" fmla="*/ 445833 h 1034670"/>
                      <a:gd name="connsiteX13" fmla="*/ 44355 w 940466"/>
                      <a:gd name="connsiteY13" fmla="*/ 377474 h 1034670"/>
                      <a:gd name="connsiteX14" fmla="*/ 507499 w 940466"/>
                      <a:gd name="connsiteY14" fmla="*/ 0 h 1034670"/>
                      <a:gd name="connsiteX15" fmla="*/ 939767 w 940466"/>
                      <a:gd name="connsiteY15" fmla="*/ 489417 h 1034670"/>
                      <a:gd name="connsiteX16" fmla="*/ 617792 w 940466"/>
                      <a:gd name="connsiteY16" fmla="*/ 985344 h 1034670"/>
                      <a:gd name="connsiteX0" fmla="*/ 546354 w 939806"/>
                      <a:gd name="connsiteY0" fmla="*/ 830563 h 1034670"/>
                      <a:gd name="connsiteX1" fmla="*/ 243973 w 939806"/>
                      <a:gd name="connsiteY1" fmla="*/ 1033660 h 1034670"/>
                      <a:gd name="connsiteX2" fmla="*/ 90768 w 939806"/>
                      <a:gd name="connsiteY2" fmla="*/ 907892 h 1034670"/>
                      <a:gd name="connsiteX3" fmla="*/ 86786 w 939806"/>
                      <a:gd name="connsiteY3" fmla="*/ 894624 h 1034670"/>
                      <a:gd name="connsiteX4" fmla="*/ 92123 w 939806"/>
                      <a:gd name="connsiteY4" fmla="*/ 893038 h 1034670"/>
                      <a:gd name="connsiteX5" fmla="*/ 125336 w 939806"/>
                      <a:gd name="connsiteY5" fmla="*/ 870299 h 1034670"/>
                      <a:gd name="connsiteX6" fmla="*/ 92123 w 939806"/>
                      <a:gd name="connsiteY6" fmla="*/ 875066 h 1034670"/>
                      <a:gd name="connsiteX7" fmla="*/ 81632 w 939806"/>
                      <a:gd name="connsiteY7" fmla="*/ 877453 h 1034670"/>
                      <a:gd name="connsiteX8" fmla="*/ 72942 w 939806"/>
                      <a:gd name="connsiteY8" fmla="*/ 848502 h 1034670"/>
                      <a:gd name="connsiteX9" fmla="*/ 57933 w 939806"/>
                      <a:gd name="connsiteY9" fmla="*/ 772181 h 1034670"/>
                      <a:gd name="connsiteX10" fmla="*/ 58 w 939806"/>
                      <a:gd name="connsiteY10" fmla="*/ 739896 h 1034670"/>
                      <a:gd name="connsiteX11" fmla="*/ 66191 w 939806"/>
                      <a:gd name="connsiteY11" fmla="*/ 561386 h 1034670"/>
                      <a:gd name="connsiteX12" fmla="*/ 46067 w 939806"/>
                      <a:gd name="connsiteY12" fmla="*/ 445833 h 1034670"/>
                      <a:gd name="connsiteX13" fmla="*/ 44355 w 939806"/>
                      <a:gd name="connsiteY13" fmla="*/ 377474 h 1034670"/>
                      <a:gd name="connsiteX14" fmla="*/ 507499 w 939806"/>
                      <a:gd name="connsiteY14" fmla="*/ 0 h 1034670"/>
                      <a:gd name="connsiteX15" fmla="*/ 939767 w 939806"/>
                      <a:gd name="connsiteY15" fmla="*/ 489417 h 1034670"/>
                      <a:gd name="connsiteX16" fmla="*/ 617792 w 939806"/>
                      <a:gd name="connsiteY16" fmla="*/ 985344 h 1034670"/>
                      <a:gd name="connsiteX0" fmla="*/ 546354 w 918380"/>
                      <a:gd name="connsiteY0" fmla="*/ 830563 h 1034670"/>
                      <a:gd name="connsiteX1" fmla="*/ 243973 w 918380"/>
                      <a:gd name="connsiteY1" fmla="*/ 1033660 h 1034670"/>
                      <a:gd name="connsiteX2" fmla="*/ 90768 w 918380"/>
                      <a:gd name="connsiteY2" fmla="*/ 907892 h 1034670"/>
                      <a:gd name="connsiteX3" fmla="*/ 86786 w 918380"/>
                      <a:gd name="connsiteY3" fmla="*/ 894624 h 1034670"/>
                      <a:gd name="connsiteX4" fmla="*/ 92123 w 918380"/>
                      <a:gd name="connsiteY4" fmla="*/ 893038 h 1034670"/>
                      <a:gd name="connsiteX5" fmla="*/ 125336 w 918380"/>
                      <a:gd name="connsiteY5" fmla="*/ 870299 h 1034670"/>
                      <a:gd name="connsiteX6" fmla="*/ 92123 w 918380"/>
                      <a:gd name="connsiteY6" fmla="*/ 875066 h 1034670"/>
                      <a:gd name="connsiteX7" fmla="*/ 81632 w 918380"/>
                      <a:gd name="connsiteY7" fmla="*/ 877453 h 1034670"/>
                      <a:gd name="connsiteX8" fmla="*/ 72942 w 918380"/>
                      <a:gd name="connsiteY8" fmla="*/ 848502 h 1034670"/>
                      <a:gd name="connsiteX9" fmla="*/ 57933 w 918380"/>
                      <a:gd name="connsiteY9" fmla="*/ 772181 h 1034670"/>
                      <a:gd name="connsiteX10" fmla="*/ 58 w 918380"/>
                      <a:gd name="connsiteY10" fmla="*/ 739896 h 1034670"/>
                      <a:gd name="connsiteX11" fmla="*/ 66191 w 918380"/>
                      <a:gd name="connsiteY11" fmla="*/ 561386 h 1034670"/>
                      <a:gd name="connsiteX12" fmla="*/ 46067 w 918380"/>
                      <a:gd name="connsiteY12" fmla="*/ 445833 h 1034670"/>
                      <a:gd name="connsiteX13" fmla="*/ 44355 w 918380"/>
                      <a:gd name="connsiteY13" fmla="*/ 377474 h 1034670"/>
                      <a:gd name="connsiteX14" fmla="*/ 507499 w 918380"/>
                      <a:gd name="connsiteY14" fmla="*/ 0 h 1034670"/>
                      <a:gd name="connsiteX15" fmla="*/ 918336 w 918380"/>
                      <a:gd name="connsiteY15" fmla="*/ 489417 h 1034670"/>
                      <a:gd name="connsiteX16" fmla="*/ 617792 w 918380"/>
                      <a:gd name="connsiteY16" fmla="*/ 985344 h 1034670"/>
                      <a:gd name="connsiteX0" fmla="*/ 546354 w 918380"/>
                      <a:gd name="connsiteY0" fmla="*/ 830563 h 1034670"/>
                      <a:gd name="connsiteX1" fmla="*/ 243973 w 918380"/>
                      <a:gd name="connsiteY1" fmla="*/ 1033660 h 1034670"/>
                      <a:gd name="connsiteX2" fmla="*/ 90768 w 918380"/>
                      <a:gd name="connsiteY2" fmla="*/ 907892 h 1034670"/>
                      <a:gd name="connsiteX3" fmla="*/ 96311 w 918380"/>
                      <a:gd name="connsiteY3" fmla="*/ 923199 h 1034670"/>
                      <a:gd name="connsiteX4" fmla="*/ 92123 w 918380"/>
                      <a:gd name="connsiteY4" fmla="*/ 893038 h 1034670"/>
                      <a:gd name="connsiteX5" fmla="*/ 125336 w 918380"/>
                      <a:gd name="connsiteY5" fmla="*/ 870299 h 1034670"/>
                      <a:gd name="connsiteX6" fmla="*/ 92123 w 918380"/>
                      <a:gd name="connsiteY6" fmla="*/ 875066 h 1034670"/>
                      <a:gd name="connsiteX7" fmla="*/ 81632 w 918380"/>
                      <a:gd name="connsiteY7" fmla="*/ 877453 h 1034670"/>
                      <a:gd name="connsiteX8" fmla="*/ 72942 w 918380"/>
                      <a:gd name="connsiteY8" fmla="*/ 848502 h 1034670"/>
                      <a:gd name="connsiteX9" fmla="*/ 57933 w 918380"/>
                      <a:gd name="connsiteY9" fmla="*/ 772181 h 1034670"/>
                      <a:gd name="connsiteX10" fmla="*/ 58 w 918380"/>
                      <a:gd name="connsiteY10" fmla="*/ 739896 h 1034670"/>
                      <a:gd name="connsiteX11" fmla="*/ 66191 w 918380"/>
                      <a:gd name="connsiteY11" fmla="*/ 561386 h 1034670"/>
                      <a:gd name="connsiteX12" fmla="*/ 46067 w 918380"/>
                      <a:gd name="connsiteY12" fmla="*/ 445833 h 1034670"/>
                      <a:gd name="connsiteX13" fmla="*/ 44355 w 918380"/>
                      <a:gd name="connsiteY13" fmla="*/ 377474 h 1034670"/>
                      <a:gd name="connsiteX14" fmla="*/ 507499 w 918380"/>
                      <a:gd name="connsiteY14" fmla="*/ 0 h 1034670"/>
                      <a:gd name="connsiteX15" fmla="*/ 918336 w 918380"/>
                      <a:gd name="connsiteY15" fmla="*/ 489417 h 1034670"/>
                      <a:gd name="connsiteX16" fmla="*/ 617792 w 918380"/>
                      <a:gd name="connsiteY16" fmla="*/ 985344 h 1034670"/>
                      <a:gd name="connsiteX0" fmla="*/ 546354 w 918380"/>
                      <a:gd name="connsiteY0" fmla="*/ 830563 h 1034670"/>
                      <a:gd name="connsiteX1" fmla="*/ 243973 w 918380"/>
                      <a:gd name="connsiteY1" fmla="*/ 1033660 h 1034670"/>
                      <a:gd name="connsiteX2" fmla="*/ 90768 w 918380"/>
                      <a:gd name="connsiteY2" fmla="*/ 907892 h 1034670"/>
                      <a:gd name="connsiteX3" fmla="*/ 96311 w 918380"/>
                      <a:gd name="connsiteY3" fmla="*/ 923199 h 1034670"/>
                      <a:gd name="connsiteX4" fmla="*/ 125336 w 918380"/>
                      <a:gd name="connsiteY4" fmla="*/ 870299 h 1034670"/>
                      <a:gd name="connsiteX5" fmla="*/ 92123 w 918380"/>
                      <a:gd name="connsiteY5" fmla="*/ 875066 h 1034670"/>
                      <a:gd name="connsiteX6" fmla="*/ 81632 w 918380"/>
                      <a:gd name="connsiteY6" fmla="*/ 877453 h 1034670"/>
                      <a:gd name="connsiteX7" fmla="*/ 72942 w 918380"/>
                      <a:gd name="connsiteY7" fmla="*/ 848502 h 1034670"/>
                      <a:gd name="connsiteX8" fmla="*/ 57933 w 918380"/>
                      <a:gd name="connsiteY8" fmla="*/ 772181 h 1034670"/>
                      <a:gd name="connsiteX9" fmla="*/ 58 w 918380"/>
                      <a:gd name="connsiteY9" fmla="*/ 739896 h 1034670"/>
                      <a:gd name="connsiteX10" fmla="*/ 66191 w 918380"/>
                      <a:gd name="connsiteY10" fmla="*/ 561386 h 1034670"/>
                      <a:gd name="connsiteX11" fmla="*/ 46067 w 918380"/>
                      <a:gd name="connsiteY11" fmla="*/ 445833 h 1034670"/>
                      <a:gd name="connsiteX12" fmla="*/ 44355 w 918380"/>
                      <a:gd name="connsiteY12" fmla="*/ 377474 h 1034670"/>
                      <a:gd name="connsiteX13" fmla="*/ 507499 w 918380"/>
                      <a:gd name="connsiteY13" fmla="*/ 0 h 1034670"/>
                      <a:gd name="connsiteX14" fmla="*/ 918336 w 918380"/>
                      <a:gd name="connsiteY14" fmla="*/ 489417 h 1034670"/>
                      <a:gd name="connsiteX15" fmla="*/ 617792 w 918380"/>
                      <a:gd name="connsiteY15" fmla="*/ 985344 h 1034670"/>
                      <a:gd name="connsiteX0" fmla="*/ 546354 w 918380"/>
                      <a:gd name="connsiteY0" fmla="*/ 830563 h 1034670"/>
                      <a:gd name="connsiteX1" fmla="*/ 243973 w 918380"/>
                      <a:gd name="connsiteY1" fmla="*/ 1033660 h 1034670"/>
                      <a:gd name="connsiteX2" fmla="*/ 90768 w 918380"/>
                      <a:gd name="connsiteY2" fmla="*/ 907892 h 1034670"/>
                      <a:gd name="connsiteX3" fmla="*/ 125336 w 918380"/>
                      <a:gd name="connsiteY3" fmla="*/ 870299 h 1034670"/>
                      <a:gd name="connsiteX4" fmla="*/ 92123 w 918380"/>
                      <a:gd name="connsiteY4" fmla="*/ 875066 h 1034670"/>
                      <a:gd name="connsiteX5" fmla="*/ 81632 w 918380"/>
                      <a:gd name="connsiteY5" fmla="*/ 877453 h 1034670"/>
                      <a:gd name="connsiteX6" fmla="*/ 72942 w 918380"/>
                      <a:gd name="connsiteY6" fmla="*/ 848502 h 1034670"/>
                      <a:gd name="connsiteX7" fmla="*/ 57933 w 918380"/>
                      <a:gd name="connsiteY7" fmla="*/ 772181 h 1034670"/>
                      <a:gd name="connsiteX8" fmla="*/ 58 w 918380"/>
                      <a:gd name="connsiteY8" fmla="*/ 739896 h 1034670"/>
                      <a:gd name="connsiteX9" fmla="*/ 66191 w 918380"/>
                      <a:gd name="connsiteY9" fmla="*/ 561386 h 1034670"/>
                      <a:gd name="connsiteX10" fmla="*/ 46067 w 918380"/>
                      <a:gd name="connsiteY10" fmla="*/ 445833 h 1034670"/>
                      <a:gd name="connsiteX11" fmla="*/ 44355 w 918380"/>
                      <a:gd name="connsiteY11" fmla="*/ 377474 h 1034670"/>
                      <a:gd name="connsiteX12" fmla="*/ 507499 w 918380"/>
                      <a:gd name="connsiteY12" fmla="*/ 0 h 1034670"/>
                      <a:gd name="connsiteX13" fmla="*/ 918336 w 918380"/>
                      <a:gd name="connsiteY13" fmla="*/ 489417 h 1034670"/>
                      <a:gd name="connsiteX14" fmla="*/ 617792 w 918380"/>
                      <a:gd name="connsiteY14" fmla="*/ 985344 h 1034670"/>
                      <a:gd name="connsiteX0" fmla="*/ 546354 w 918380"/>
                      <a:gd name="connsiteY0" fmla="*/ 830563 h 1034670"/>
                      <a:gd name="connsiteX1" fmla="*/ 243973 w 918380"/>
                      <a:gd name="connsiteY1" fmla="*/ 1033660 h 1034670"/>
                      <a:gd name="connsiteX2" fmla="*/ 90768 w 918380"/>
                      <a:gd name="connsiteY2" fmla="*/ 907892 h 1034670"/>
                      <a:gd name="connsiteX3" fmla="*/ 125336 w 918380"/>
                      <a:gd name="connsiteY3" fmla="*/ 870299 h 1034670"/>
                      <a:gd name="connsiteX4" fmla="*/ 92123 w 918380"/>
                      <a:gd name="connsiteY4" fmla="*/ 875066 h 1034670"/>
                      <a:gd name="connsiteX5" fmla="*/ 81632 w 918380"/>
                      <a:gd name="connsiteY5" fmla="*/ 877453 h 1034670"/>
                      <a:gd name="connsiteX6" fmla="*/ 72942 w 918380"/>
                      <a:gd name="connsiteY6" fmla="*/ 848502 h 1034670"/>
                      <a:gd name="connsiteX7" fmla="*/ 57933 w 918380"/>
                      <a:gd name="connsiteY7" fmla="*/ 772181 h 1034670"/>
                      <a:gd name="connsiteX8" fmla="*/ 58 w 918380"/>
                      <a:gd name="connsiteY8" fmla="*/ 739896 h 1034670"/>
                      <a:gd name="connsiteX9" fmla="*/ 66191 w 918380"/>
                      <a:gd name="connsiteY9" fmla="*/ 561386 h 1034670"/>
                      <a:gd name="connsiteX10" fmla="*/ 46067 w 918380"/>
                      <a:gd name="connsiteY10" fmla="*/ 445833 h 1034670"/>
                      <a:gd name="connsiteX11" fmla="*/ 44355 w 918380"/>
                      <a:gd name="connsiteY11" fmla="*/ 377474 h 1034670"/>
                      <a:gd name="connsiteX12" fmla="*/ 507499 w 918380"/>
                      <a:gd name="connsiteY12" fmla="*/ 0 h 1034670"/>
                      <a:gd name="connsiteX13" fmla="*/ 918336 w 918380"/>
                      <a:gd name="connsiteY13" fmla="*/ 489417 h 1034670"/>
                      <a:gd name="connsiteX14" fmla="*/ 617792 w 918380"/>
                      <a:gd name="connsiteY14" fmla="*/ 985344 h 1034670"/>
                      <a:gd name="connsiteX0" fmla="*/ 546354 w 918380"/>
                      <a:gd name="connsiteY0" fmla="*/ 830563 h 1037020"/>
                      <a:gd name="connsiteX1" fmla="*/ 243973 w 918380"/>
                      <a:gd name="connsiteY1" fmla="*/ 1033660 h 1037020"/>
                      <a:gd name="connsiteX2" fmla="*/ 107437 w 918380"/>
                      <a:gd name="connsiteY2" fmla="*/ 934086 h 1037020"/>
                      <a:gd name="connsiteX3" fmla="*/ 125336 w 918380"/>
                      <a:gd name="connsiteY3" fmla="*/ 870299 h 1037020"/>
                      <a:gd name="connsiteX4" fmla="*/ 92123 w 918380"/>
                      <a:gd name="connsiteY4" fmla="*/ 875066 h 1037020"/>
                      <a:gd name="connsiteX5" fmla="*/ 81632 w 918380"/>
                      <a:gd name="connsiteY5" fmla="*/ 877453 h 1037020"/>
                      <a:gd name="connsiteX6" fmla="*/ 72942 w 918380"/>
                      <a:gd name="connsiteY6" fmla="*/ 848502 h 1037020"/>
                      <a:gd name="connsiteX7" fmla="*/ 57933 w 918380"/>
                      <a:gd name="connsiteY7" fmla="*/ 772181 h 1037020"/>
                      <a:gd name="connsiteX8" fmla="*/ 58 w 918380"/>
                      <a:gd name="connsiteY8" fmla="*/ 739896 h 1037020"/>
                      <a:gd name="connsiteX9" fmla="*/ 66191 w 918380"/>
                      <a:gd name="connsiteY9" fmla="*/ 561386 h 1037020"/>
                      <a:gd name="connsiteX10" fmla="*/ 46067 w 918380"/>
                      <a:gd name="connsiteY10" fmla="*/ 445833 h 1037020"/>
                      <a:gd name="connsiteX11" fmla="*/ 44355 w 918380"/>
                      <a:gd name="connsiteY11" fmla="*/ 377474 h 1037020"/>
                      <a:gd name="connsiteX12" fmla="*/ 507499 w 918380"/>
                      <a:gd name="connsiteY12" fmla="*/ 0 h 1037020"/>
                      <a:gd name="connsiteX13" fmla="*/ 918336 w 918380"/>
                      <a:gd name="connsiteY13" fmla="*/ 489417 h 1037020"/>
                      <a:gd name="connsiteX14" fmla="*/ 617792 w 918380"/>
                      <a:gd name="connsiteY14" fmla="*/ 985344 h 1037020"/>
                      <a:gd name="connsiteX0" fmla="*/ 546354 w 918380"/>
                      <a:gd name="connsiteY0" fmla="*/ 830563 h 1037020"/>
                      <a:gd name="connsiteX1" fmla="*/ 243973 w 918380"/>
                      <a:gd name="connsiteY1" fmla="*/ 1033660 h 1037020"/>
                      <a:gd name="connsiteX2" fmla="*/ 107437 w 918380"/>
                      <a:gd name="connsiteY2" fmla="*/ 934086 h 1037020"/>
                      <a:gd name="connsiteX3" fmla="*/ 139623 w 918380"/>
                      <a:gd name="connsiteY3" fmla="*/ 870299 h 1037020"/>
                      <a:gd name="connsiteX4" fmla="*/ 92123 w 918380"/>
                      <a:gd name="connsiteY4" fmla="*/ 875066 h 1037020"/>
                      <a:gd name="connsiteX5" fmla="*/ 81632 w 918380"/>
                      <a:gd name="connsiteY5" fmla="*/ 877453 h 1037020"/>
                      <a:gd name="connsiteX6" fmla="*/ 72942 w 918380"/>
                      <a:gd name="connsiteY6" fmla="*/ 848502 h 1037020"/>
                      <a:gd name="connsiteX7" fmla="*/ 57933 w 918380"/>
                      <a:gd name="connsiteY7" fmla="*/ 772181 h 1037020"/>
                      <a:gd name="connsiteX8" fmla="*/ 58 w 918380"/>
                      <a:gd name="connsiteY8" fmla="*/ 739896 h 1037020"/>
                      <a:gd name="connsiteX9" fmla="*/ 66191 w 918380"/>
                      <a:gd name="connsiteY9" fmla="*/ 561386 h 1037020"/>
                      <a:gd name="connsiteX10" fmla="*/ 46067 w 918380"/>
                      <a:gd name="connsiteY10" fmla="*/ 445833 h 1037020"/>
                      <a:gd name="connsiteX11" fmla="*/ 44355 w 918380"/>
                      <a:gd name="connsiteY11" fmla="*/ 377474 h 1037020"/>
                      <a:gd name="connsiteX12" fmla="*/ 507499 w 918380"/>
                      <a:gd name="connsiteY12" fmla="*/ 0 h 1037020"/>
                      <a:gd name="connsiteX13" fmla="*/ 918336 w 918380"/>
                      <a:gd name="connsiteY13" fmla="*/ 489417 h 1037020"/>
                      <a:gd name="connsiteX14" fmla="*/ 617792 w 918380"/>
                      <a:gd name="connsiteY14" fmla="*/ 985344 h 1037020"/>
                      <a:gd name="connsiteX0" fmla="*/ 546354 w 918380"/>
                      <a:gd name="connsiteY0" fmla="*/ 830563 h 1037020"/>
                      <a:gd name="connsiteX1" fmla="*/ 243973 w 918380"/>
                      <a:gd name="connsiteY1" fmla="*/ 1033660 h 1037020"/>
                      <a:gd name="connsiteX2" fmla="*/ 107437 w 918380"/>
                      <a:gd name="connsiteY2" fmla="*/ 934086 h 1037020"/>
                      <a:gd name="connsiteX3" fmla="*/ 139623 w 918380"/>
                      <a:gd name="connsiteY3" fmla="*/ 870299 h 1037020"/>
                      <a:gd name="connsiteX4" fmla="*/ 92123 w 918380"/>
                      <a:gd name="connsiteY4" fmla="*/ 875066 h 1037020"/>
                      <a:gd name="connsiteX5" fmla="*/ 81632 w 918380"/>
                      <a:gd name="connsiteY5" fmla="*/ 877453 h 1037020"/>
                      <a:gd name="connsiteX6" fmla="*/ 72942 w 918380"/>
                      <a:gd name="connsiteY6" fmla="*/ 848502 h 1037020"/>
                      <a:gd name="connsiteX7" fmla="*/ 57933 w 918380"/>
                      <a:gd name="connsiteY7" fmla="*/ 772181 h 1037020"/>
                      <a:gd name="connsiteX8" fmla="*/ 58 w 918380"/>
                      <a:gd name="connsiteY8" fmla="*/ 739896 h 1037020"/>
                      <a:gd name="connsiteX9" fmla="*/ 66191 w 918380"/>
                      <a:gd name="connsiteY9" fmla="*/ 561386 h 1037020"/>
                      <a:gd name="connsiteX10" fmla="*/ 46067 w 918380"/>
                      <a:gd name="connsiteY10" fmla="*/ 445833 h 1037020"/>
                      <a:gd name="connsiteX11" fmla="*/ 44355 w 918380"/>
                      <a:gd name="connsiteY11" fmla="*/ 377474 h 1037020"/>
                      <a:gd name="connsiteX12" fmla="*/ 507499 w 918380"/>
                      <a:gd name="connsiteY12" fmla="*/ 0 h 1037020"/>
                      <a:gd name="connsiteX13" fmla="*/ 918336 w 918380"/>
                      <a:gd name="connsiteY13" fmla="*/ 489417 h 1037020"/>
                      <a:gd name="connsiteX14" fmla="*/ 617792 w 918380"/>
                      <a:gd name="connsiteY14" fmla="*/ 985344 h 1037020"/>
                      <a:gd name="connsiteX0" fmla="*/ 546354 w 918380"/>
                      <a:gd name="connsiteY0" fmla="*/ 830563 h 1037020"/>
                      <a:gd name="connsiteX1" fmla="*/ 243973 w 918380"/>
                      <a:gd name="connsiteY1" fmla="*/ 1033660 h 1037020"/>
                      <a:gd name="connsiteX2" fmla="*/ 107437 w 918380"/>
                      <a:gd name="connsiteY2" fmla="*/ 934086 h 1037020"/>
                      <a:gd name="connsiteX3" fmla="*/ 139623 w 918380"/>
                      <a:gd name="connsiteY3" fmla="*/ 870299 h 1037020"/>
                      <a:gd name="connsiteX4" fmla="*/ 92123 w 918380"/>
                      <a:gd name="connsiteY4" fmla="*/ 875066 h 1037020"/>
                      <a:gd name="connsiteX5" fmla="*/ 72942 w 918380"/>
                      <a:gd name="connsiteY5" fmla="*/ 848502 h 1037020"/>
                      <a:gd name="connsiteX6" fmla="*/ 57933 w 918380"/>
                      <a:gd name="connsiteY6" fmla="*/ 772181 h 1037020"/>
                      <a:gd name="connsiteX7" fmla="*/ 58 w 918380"/>
                      <a:gd name="connsiteY7" fmla="*/ 739896 h 1037020"/>
                      <a:gd name="connsiteX8" fmla="*/ 66191 w 918380"/>
                      <a:gd name="connsiteY8" fmla="*/ 561386 h 1037020"/>
                      <a:gd name="connsiteX9" fmla="*/ 46067 w 918380"/>
                      <a:gd name="connsiteY9" fmla="*/ 445833 h 1037020"/>
                      <a:gd name="connsiteX10" fmla="*/ 44355 w 918380"/>
                      <a:gd name="connsiteY10" fmla="*/ 377474 h 1037020"/>
                      <a:gd name="connsiteX11" fmla="*/ 507499 w 918380"/>
                      <a:gd name="connsiteY11" fmla="*/ 0 h 1037020"/>
                      <a:gd name="connsiteX12" fmla="*/ 918336 w 918380"/>
                      <a:gd name="connsiteY12" fmla="*/ 489417 h 1037020"/>
                      <a:gd name="connsiteX13" fmla="*/ 617792 w 918380"/>
                      <a:gd name="connsiteY13" fmla="*/ 985344 h 1037020"/>
                      <a:gd name="connsiteX0" fmla="*/ 546354 w 918380"/>
                      <a:gd name="connsiteY0" fmla="*/ 830563 h 1037020"/>
                      <a:gd name="connsiteX1" fmla="*/ 243973 w 918380"/>
                      <a:gd name="connsiteY1" fmla="*/ 1033660 h 1037020"/>
                      <a:gd name="connsiteX2" fmla="*/ 107437 w 918380"/>
                      <a:gd name="connsiteY2" fmla="*/ 934086 h 1037020"/>
                      <a:gd name="connsiteX3" fmla="*/ 139623 w 918380"/>
                      <a:gd name="connsiteY3" fmla="*/ 870299 h 1037020"/>
                      <a:gd name="connsiteX4" fmla="*/ 72942 w 918380"/>
                      <a:gd name="connsiteY4" fmla="*/ 848502 h 1037020"/>
                      <a:gd name="connsiteX5" fmla="*/ 57933 w 918380"/>
                      <a:gd name="connsiteY5" fmla="*/ 772181 h 1037020"/>
                      <a:gd name="connsiteX6" fmla="*/ 58 w 918380"/>
                      <a:gd name="connsiteY6" fmla="*/ 739896 h 1037020"/>
                      <a:gd name="connsiteX7" fmla="*/ 66191 w 918380"/>
                      <a:gd name="connsiteY7" fmla="*/ 561386 h 1037020"/>
                      <a:gd name="connsiteX8" fmla="*/ 46067 w 918380"/>
                      <a:gd name="connsiteY8" fmla="*/ 445833 h 1037020"/>
                      <a:gd name="connsiteX9" fmla="*/ 44355 w 918380"/>
                      <a:gd name="connsiteY9" fmla="*/ 377474 h 1037020"/>
                      <a:gd name="connsiteX10" fmla="*/ 507499 w 918380"/>
                      <a:gd name="connsiteY10" fmla="*/ 0 h 1037020"/>
                      <a:gd name="connsiteX11" fmla="*/ 918336 w 918380"/>
                      <a:gd name="connsiteY11" fmla="*/ 489417 h 1037020"/>
                      <a:gd name="connsiteX12" fmla="*/ 617792 w 918380"/>
                      <a:gd name="connsiteY12" fmla="*/ 985344 h 1037020"/>
                      <a:gd name="connsiteX0" fmla="*/ 546354 w 918380"/>
                      <a:gd name="connsiteY0" fmla="*/ 830563 h 1037020"/>
                      <a:gd name="connsiteX1" fmla="*/ 243973 w 918380"/>
                      <a:gd name="connsiteY1" fmla="*/ 1033660 h 1037020"/>
                      <a:gd name="connsiteX2" fmla="*/ 107437 w 918380"/>
                      <a:gd name="connsiteY2" fmla="*/ 934086 h 1037020"/>
                      <a:gd name="connsiteX3" fmla="*/ 194392 w 918380"/>
                      <a:gd name="connsiteY3" fmla="*/ 851249 h 1037020"/>
                      <a:gd name="connsiteX4" fmla="*/ 72942 w 918380"/>
                      <a:gd name="connsiteY4" fmla="*/ 848502 h 1037020"/>
                      <a:gd name="connsiteX5" fmla="*/ 57933 w 918380"/>
                      <a:gd name="connsiteY5" fmla="*/ 772181 h 1037020"/>
                      <a:gd name="connsiteX6" fmla="*/ 58 w 918380"/>
                      <a:gd name="connsiteY6" fmla="*/ 739896 h 1037020"/>
                      <a:gd name="connsiteX7" fmla="*/ 66191 w 918380"/>
                      <a:gd name="connsiteY7" fmla="*/ 561386 h 1037020"/>
                      <a:gd name="connsiteX8" fmla="*/ 46067 w 918380"/>
                      <a:gd name="connsiteY8" fmla="*/ 445833 h 1037020"/>
                      <a:gd name="connsiteX9" fmla="*/ 44355 w 918380"/>
                      <a:gd name="connsiteY9" fmla="*/ 377474 h 1037020"/>
                      <a:gd name="connsiteX10" fmla="*/ 507499 w 918380"/>
                      <a:gd name="connsiteY10" fmla="*/ 0 h 1037020"/>
                      <a:gd name="connsiteX11" fmla="*/ 918336 w 918380"/>
                      <a:gd name="connsiteY11" fmla="*/ 489417 h 1037020"/>
                      <a:gd name="connsiteX12" fmla="*/ 617792 w 918380"/>
                      <a:gd name="connsiteY12" fmla="*/ 985344 h 1037020"/>
                      <a:gd name="connsiteX0" fmla="*/ 546354 w 918380"/>
                      <a:gd name="connsiteY0" fmla="*/ 830563 h 1044504"/>
                      <a:gd name="connsiteX1" fmla="*/ 243973 w 918380"/>
                      <a:gd name="connsiteY1" fmla="*/ 1033660 h 1044504"/>
                      <a:gd name="connsiteX2" fmla="*/ 128868 w 918380"/>
                      <a:gd name="connsiteY2" fmla="*/ 976948 h 1044504"/>
                      <a:gd name="connsiteX3" fmla="*/ 194392 w 918380"/>
                      <a:gd name="connsiteY3" fmla="*/ 851249 h 1044504"/>
                      <a:gd name="connsiteX4" fmla="*/ 72942 w 918380"/>
                      <a:gd name="connsiteY4" fmla="*/ 848502 h 1044504"/>
                      <a:gd name="connsiteX5" fmla="*/ 57933 w 918380"/>
                      <a:gd name="connsiteY5" fmla="*/ 772181 h 1044504"/>
                      <a:gd name="connsiteX6" fmla="*/ 58 w 918380"/>
                      <a:gd name="connsiteY6" fmla="*/ 739896 h 1044504"/>
                      <a:gd name="connsiteX7" fmla="*/ 66191 w 918380"/>
                      <a:gd name="connsiteY7" fmla="*/ 561386 h 1044504"/>
                      <a:gd name="connsiteX8" fmla="*/ 46067 w 918380"/>
                      <a:gd name="connsiteY8" fmla="*/ 445833 h 1044504"/>
                      <a:gd name="connsiteX9" fmla="*/ 44355 w 918380"/>
                      <a:gd name="connsiteY9" fmla="*/ 377474 h 1044504"/>
                      <a:gd name="connsiteX10" fmla="*/ 507499 w 918380"/>
                      <a:gd name="connsiteY10" fmla="*/ 0 h 1044504"/>
                      <a:gd name="connsiteX11" fmla="*/ 918336 w 918380"/>
                      <a:gd name="connsiteY11" fmla="*/ 489417 h 1044504"/>
                      <a:gd name="connsiteX12" fmla="*/ 617792 w 918380"/>
                      <a:gd name="connsiteY12" fmla="*/ 985344 h 1044504"/>
                      <a:gd name="connsiteX0" fmla="*/ 546354 w 918380"/>
                      <a:gd name="connsiteY0" fmla="*/ 830563 h 1054320"/>
                      <a:gd name="connsiteX1" fmla="*/ 255879 w 918380"/>
                      <a:gd name="connsiteY1" fmla="*/ 1045567 h 1054320"/>
                      <a:gd name="connsiteX2" fmla="*/ 128868 w 918380"/>
                      <a:gd name="connsiteY2" fmla="*/ 976948 h 1054320"/>
                      <a:gd name="connsiteX3" fmla="*/ 194392 w 918380"/>
                      <a:gd name="connsiteY3" fmla="*/ 851249 h 1054320"/>
                      <a:gd name="connsiteX4" fmla="*/ 72942 w 918380"/>
                      <a:gd name="connsiteY4" fmla="*/ 848502 h 1054320"/>
                      <a:gd name="connsiteX5" fmla="*/ 57933 w 918380"/>
                      <a:gd name="connsiteY5" fmla="*/ 772181 h 1054320"/>
                      <a:gd name="connsiteX6" fmla="*/ 58 w 918380"/>
                      <a:gd name="connsiteY6" fmla="*/ 739896 h 1054320"/>
                      <a:gd name="connsiteX7" fmla="*/ 66191 w 918380"/>
                      <a:gd name="connsiteY7" fmla="*/ 561386 h 1054320"/>
                      <a:gd name="connsiteX8" fmla="*/ 46067 w 918380"/>
                      <a:gd name="connsiteY8" fmla="*/ 445833 h 1054320"/>
                      <a:gd name="connsiteX9" fmla="*/ 44355 w 918380"/>
                      <a:gd name="connsiteY9" fmla="*/ 377474 h 1054320"/>
                      <a:gd name="connsiteX10" fmla="*/ 507499 w 918380"/>
                      <a:gd name="connsiteY10" fmla="*/ 0 h 1054320"/>
                      <a:gd name="connsiteX11" fmla="*/ 918336 w 918380"/>
                      <a:gd name="connsiteY11" fmla="*/ 489417 h 1054320"/>
                      <a:gd name="connsiteX12" fmla="*/ 617792 w 918380"/>
                      <a:gd name="connsiteY12" fmla="*/ 985344 h 1054320"/>
                      <a:gd name="connsiteX0" fmla="*/ 546354 w 918380"/>
                      <a:gd name="connsiteY0" fmla="*/ 830563 h 1056626"/>
                      <a:gd name="connsiteX1" fmla="*/ 255879 w 918380"/>
                      <a:gd name="connsiteY1" fmla="*/ 1045567 h 1056626"/>
                      <a:gd name="connsiteX2" fmla="*/ 131250 w 918380"/>
                      <a:gd name="connsiteY2" fmla="*/ 986473 h 1056626"/>
                      <a:gd name="connsiteX3" fmla="*/ 194392 w 918380"/>
                      <a:gd name="connsiteY3" fmla="*/ 851249 h 1056626"/>
                      <a:gd name="connsiteX4" fmla="*/ 72942 w 918380"/>
                      <a:gd name="connsiteY4" fmla="*/ 848502 h 1056626"/>
                      <a:gd name="connsiteX5" fmla="*/ 57933 w 918380"/>
                      <a:gd name="connsiteY5" fmla="*/ 772181 h 1056626"/>
                      <a:gd name="connsiteX6" fmla="*/ 58 w 918380"/>
                      <a:gd name="connsiteY6" fmla="*/ 739896 h 1056626"/>
                      <a:gd name="connsiteX7" fmla="*/ 66191 w 918380"/>
                      <a:gd name="connsiteY7" fmla="*/ 561386 h 1056626"/>
                      <a:gd name="connsiteX8" fmla="*/ 46067 w 918380"/>
                      <a:gd name="connsiteY8" fmla="*/ 445833 h 1056626"/>
                      <a:gd name="connsiteX9" fmla="*/ 44355 w 918380"/>
                      <a:gd name="connsiteY9" fmla="*/ 377474 h 1056626"/>
                      <a:gd name="connsiteX10" fmla="*/ 507499 w 918380"/>
                      <a:gd name="connsiteY10" fmla="*/ 0 h 1056626"/>
                      <a:gd name="connsiteX11" fmla="*/ 918336 w 918380"/>
                      <a:gd name="connsiteY11" fmla="*/ 489417 h 1056626"/>
                      <a:gd name="connsiteX12" fmla="*/ 617792 w 918380"/>
                      <a:gd name="connsiteY12" fmla="*/ 985344 h 1056626"/>
                      <a:gd name="connsiteX0" fmla="*/ 546354 w 918380"/>
                      <a:gd name="connsiteY0" fmla="*/ 830563 h 1056626"/>
                      <a:gd name="connsiteX1" fmla="*/ 255879 w 918380"/>
                      <a:gd name="connsiteY1" fmla="*/ 1045567 h 1056626"/>
                      <a:gd name="connsiteX2" fmla="*/ 131250 w 918380"/>
                      <a:gd name="connsiteY2" fmla="*/ 986473 h 1056626"/>
                      <a:gd name="connsiteX3" fmla="*/ 194392 w 918380"/>
                      <a:gd name="connsiteY3" fmla="*/ 851249 h 1056626"/>
                      <a:gd name="connsiteX4" fmla="*/ 72942 w 918380"/>
                      <a:gd name="connsiteY4" fmla="*/ 862790 h 1056626"/>
                      <a:gd name="connsiteX5" fmla="*/ 57933 w 918380"/>
                      <a:gd name="connsiteY5" fmla="*/ 772181 h 1056626"/>
                      <a:gd name="connsiteX6" fmla="*/ 58 w 918380"/>
                      <a:gd name="connsiteY6" fmla="*/ 739896 h 1056626"/>
                      <a:gd name="connsiteX7" fmla="*/ 66191 w 918380"/>
                      <a:gd name="connsiteY7" fmla="*/ 561386 h 1056626"/>
                      <a:gd name="connsiteX8" fmla="*/ 46067 w 918380"/>
                      <a:gd name="connsiteY8" fmla="*/ 445833 h 1056626"/>
                      <a:gd name="connsiteX9" fmla="*/ 44355 w 918380"/>
                      <a:gd name="connsiteY9" fmla="*/ 377474 h 1056626"/>
                      <a:gd name="connsiteX10" fmla="*/ 507499 w 918380"/>
                      <a:gd name="connsiteY10" fmla="*/ 0 h 1056626"/>
                      <a:gd name="connsiteX11" fmla="*/ 918336 w 918380"/>
                      <a:gd name="connsiteY11" fmla="*/ 489417 h 1056626"/>
                      <a:gd name="connsiteX12" fmla="*/ 617792 w 918380"/>
                      <a:gd name="connsiteY12" fmla="*/ 985344 h 1056626"/>
                      <a:gd name="connsiteX0" fmla="*/ 546354 w 918380"/>
                      <a:gd name="connsiteY0" fmla="*/ 830563 h 1056626"/>
                      <a:gd name="connsiteX1" fmla="*/ 255879 w 918380"/>
                      <a:gd name="connsiteY1" fmla="*/ 1045567 h 1056626"/>
                      <a:gd name="connsiteX2" fmla="*/ 131250 w 918380"/>
                      <a:gd name="connsiteY2" fmla="*/ 986473 h 1056626"/>
                      <a:gd name="connsiteX3" fmla="*/ 194392 w 918380"/>
                      <a:gd name="connsiteY3" fmla="*/ 851249 h 1056626"/>
                      <a:gd name="connsiteX4" fmla="*/ 72942 w 918380"/>
                      <a:gd name="connsiteY4" fmla="*/ 862790 h 1056626"/>
                      <a:gd name="connsiteX5" fmla="*/ 57933 w 918380"/>
                      <a:gd name="connsiteY5" fmla="*/ 772181 h 1056626"/>
                      <a:gd name="connsiteX6" fmla="*/ 58 w 918380"/>
                      <a:gd name="connsiteY6" fmla="*/ 739896 h 1056626"/>
                      <a:gd name="connsiteX7" fmla="*/ 66191 w 918380"/>
                      <a:gd name="connsiteY7" fmla="*/ 561386 h 1056626"/>
                      <a:gd name="connsiteX8" fmla="*/ 46067 w 918380"/>
                      <a:gd name="connsiteY8" fmla="*/ 445833 h 1056626"/>
                      <a:gd name="connsiteX9" fmla="*/ 44355 w 918380"/>
                      <a:gd name="connsiteY9" fmla="*/ 377474 h 1056626"/>
                      <a:gd name="connsiteX10" fmla="*/ 507499 w 918380"/>
                      <a:gd name="connsiteY10" fmla="*/ 0 h 1056626"/>
                      <a:gd name="connsiteX11" fmla="*/ 918336 w 918380"/>
                      <a:gd name="connsiteY11" fmla="*/ 489417 h 1056626"/>
                      <a:gd name="connsiteX12" fmla="*/ 617792 w 918380"/>
                      <a:gd name="connsiteY12" fmla="*/ 985344 h 10566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918380" h="1056626">
                        <a:moveTo>
                          <a:pt x="546354" y="830563"/>
                        </a:moveTo>
                        <a:cubicBezTo>
                          <a:pt x="485103" y="983358"/>
                          <a:pt x="325063" y="1019582"/>
                          <a:pt x="255879" y="1045567"/>
                        </a:cubicBezTo>
                        <a:cubicBezTo>
                          <a:pt x="186695" y="1071552"/>
                          <a:pt x="157660" y="1051707"/>
                          <a:pt x="131250" y="986473"/>
                        </a:cubicBezTo>
                        <a:cubicBezTo>
                          <a:pt x="137216" y="965211"/>
                          <a:pt x="204110" y="871863"/>
                          <a:pt x="194392" y="851249"/>
                        </a:cubicBezTo>
                        <a:cubicBezTo>
                          <a:pt x="184674" y="830635"/>
                          <a:pt x="86557" y="879143"/>
                          <a:pt x="72942" y="862790"/>
                        </a:cubicBezTo>
                        <a:cubicBezTo>
                          <a:pt x="55550" y="833152"/>
                          <a:pt x="62441" y="800692"/>
                          <a:pt x="57933" y="772181"/>
                        </a:cubicBezTo>
                        <a:cubicBezTo>
                          <a:pt x="33085" y="766182"/>
                          <a:pt x="23685" y="767091"/>
                          <a:pt x="58" y="739896"/>
                        </a:cubicBezTo>
                        <a:cubicBezTo>
                          <a:pt x="-2138" y="693651"/>
                          <a:pt x="58523" y="610397"/>
                          <a:pt x="66191" y="561386"/>
                        </a:cubicBezTo>
                        <a:cubicBezTo>
                          <a:pt x="73859" y="512376"/>
                          <a:pt x="49706" y="476485"/>
                          <a:pt x="46067" y="445833"/>
                        </a:cubicBezTo>
                        <a:cubicBezTo>
                          <a:pt x="40733" y="418284"/>
                          <a:pt x="44926" y="400260"/>
                          <a:pt x="44355" y="377474"/>
                        </a:cubicBezTo>
                        <a:cubicBezTo>
                          <a:pt x="88437" y="162050"/>
                          <a:pt x="279044" y="0"/>
                          <a:pt x="507499" y="0"/>
                        </a:cubicBezTo>
                        <a:cubicBezTo>
                          <a:pt x="768591" y="0"/>
                          <a:pt x="921385" y="213274"/>
                          <a:pt x="918336" y="489417"/>
                        </a:cubicBezTo>
                        <a:cubicBezTo>
                          <a:pt x="915287" y="765560"/>
                          <a:pt x="607815" y="837089"/>
                          <a:pt x="617792" y="985344"/>
                        </a:cubicBez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91" name="円/楕円 27">
                    <a:extLst>
                      <a:ext uri="{FF2B5EF4-FFF2-40B4-BE49-F238E27FC236}">
                        <a16:creationId xmlns:a16="http://schemas.microsoft.com/office/drawing/2014/main" id="{A10B3321-031F-4E84-94E0-70DA0FBBC319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1029941" y="5037887"/>
                    <a:ext cx="169589" cy="6312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492" name="グループ化 491">
                    <a:extLst>
                      <a:ext uri="{FF2B5EF4-FFF2-40B4-BE49-F238E27FC236}">
                        <a16:creationId xmlns:a16="http://schemas.microsoft.com/office/drawing/2014/main" id="{60436815-59D3-454F-8745-E69F766393A7}"/>
                      </a:ext>
                    </a:extLst>
                  </p:cNvPr>
                  <p:cNvGrpSpPr/>
                  <p:nvPr/>
                </p:nvGrpSpPr>
                <p:grpSpPr>
                  <a:xfrm>
                    <a:off x="961487" y="4569758"/>
                    <a:ext cx="237859" cy="222134"/>
                    <a:chOff x="1189999" y="4569758"/>
                    <a:chExt cx="237859" cy="222134"/>
                  </a:xfrm>
                </p:grpSpPr>
                <p:sp>
                  <p:nvSpPr>
                    <p:cNvPr id="498" name="円/楕円 27">
                      <a:extLst>
                        <a:ext uri="{FF2B5EF4-FFF2-40B4-BE49-F238E27FC236}">
                          <a16:creationId xmlns:a16="http://schemas.microsoft.com/office/drawing/2014/main" id="{2CED25ED-4CFC-43C8-B7E9-E3ADE63EDA40}"/>
                        </a:ext>
                      </a:extLst>
                    </p:cNvPr>
                    <p:cNvSpPr/>
                    <p:nvPr/>
                  </p:nvSpPr>
                  <p:spPr>
                    <a:xfrm rot="297402" flipH="1">
                      <a:off x="1318375" y="4764421"/>
                      <a:ext cx="109474" cy="27471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rgbClr val="FF7C8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99" name="円/楕円 27">
                      <a:extLst>
                        <a:ext uri="{FF2B5EF4-FFF2-40B4-BE49-F238E27FC236}">
                          <a16:creationId xmlns:a16="http://schemas.microsoft.com/office/drawing/2014/main" id="{2D18980E-4B80-43C3-807F-9450BBC40C82}"/>
                        </a:ext>
                      </a:extLst>
                    </p:cNvPr>
                    <p:cNvSpPr/>
                    <p:nvPr/>
                  </p:nvSpPr>
                  <p:spPr>
                    <a:xfrm rot="21076560" flipH="1">
                      <a:off x="1318383" y="4703844"/>
                      <a:ext cx="109475" cy="27471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rgbClr val="FF7C8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00" name="円/楕円 27">
                      <a:extLst>
                        <a:ext uri="{FF2B5EF4-FFF2-40B4-BE49-F238E27FC236}">
                          <a16:creationId xmlns:a16="http://schemas.microsoft.com/office/drawing/2014/main" id="{8F3E30F4-2ED9-4B4E-993E-D2F135E38214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1189999" y="4569758"/>
                      <a:ext cx="226794" cy="40194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6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93" name="フリーフォーム: 図形 492">
                    <a:extLst>
                      <a:ext uri="{FF2B5EF4-FFF2-40B4-BE49-F238E27FC236}">
                        <a16:creationId xmlns:a16="http://schemas.microsoft.com/office/drawing/2014/main" id="{676902FB-2BCE-422A-BD96-DABB388154F6}"/>
                      </a:ext>
                    </a:extLst>
                  </p:cNvPr>
                  <p:cNvSpPr/>
                  <p:nvPr/>
                </p:nvSpPr>
                <p:spPr>
                  <a:xfrm>
                    <a:off x="977014" y="4095130"/>
                    <a:ext cx="971072" cy="997037"/>
                  </a:xfrm>
                  <a:custGeom>
                    <a:avLst/>
                    <a:gdLst>
                      <a:gd name="connsiteX0" fmla="*/ 206777 w 971072"/>
                      <a:gd name="connsiteY0" fmla="*/ 0 h 997037"/>
                      <a:gd name="connsiteX1" fmla="*/ 287264 w 971072"/>
                      <a:gd name="connsiteY1" fmla="*/ 16250 h 997037"/>
                      <a:gd name="connsiteX2" fmla="*/ 347334 w 971072"/>
                      <a:gd name="connsiteY2" fmla="*/ 56750 h 997037"/>
                      <a:gd name="connsiteX3" fmla="*/ 356139 w 971072"/>
                      <a:gd name="connsiteY3" fmla="*/ 50814 h 997037"/>
                      <a:gd name="connsiteX4" fmla="*/ 436626 w 971072"/>
                      <a:gd name="connsiteY4" fmla="*/ 34564 h 997037"/>
                      <a:gd name="connsiteX5" fmla="*/ 627154 w 971072"/>
                      <a:gd name="connsiteY5" fmla="*/ 160854 h 997037"/>
                      <a:gd name="connsiteX6" fmla="*/ 631796 w 971072"/>
                      <a:gd name="connsiteY6" fmla="*/ 183847 h 997037"/>
                      <a:gd name="connsiteX7" fmla="*/ 659519 w 971072"/>
                      <a:gd name="connsiteY7" fmla="*/ 181052 h 997037"/>
                      <a:gd name="connsiteX8" fmla="*/ 866296 w 971072"/>
                      <a:gd name="connsiteY8" fmla="*/ 387829 h 997037"/>
                      <a:gd name="connsiteX9" fmla="*/ 862095 w 971072"/>
                      <a:gd name="connsiteY9" fmla="*/ 429502 h 997037"/>
                      <a:gd name="connsiteX10" fmla="*/ 858189 w 971072"/>
                      <a:gd name="connsiteY10" fmla="*/ 442085 h 997037"/>
                      <a:gd name="connsiteX11" fmla="*/ 910509 w 971072"/>
                      <a:gd name="connsiteY11" fmla="*/ 477360 h 997037"/>
                      <a:gd name="connsiteX12" fmla="*/ 971072 w 971072"/>
                      <a:gd name="connsiteY12" fmla="*/ 623573 h 997037"/>
                      <a:gd name="connsiteX13" fmla="*/ 910509 w 971072"/>
                      <a:gd name="connsiteY13" fmla="*/ 769787 h 997037"/>
                      <a:gd name="connsiteX14" fmla="*/ 870397 w 971072"/>
                      <a:gd name="connsiteY14" fmla="*/ 796831 h 997037"/>
                      <a:gd name="connsiteX15" fmla="*/ 866858 w 971072"/>
                      <a:gd name="connsiteY15" fmla="*/ 831933 h 997037"/>
                      <a:gd name="connsiteX16" fmla="*/ 664282 w 971072"/>
                      <a:gd name="connsiteY16" fmla="*/ 997037 h 997037"/>
                      <a:gd name="connsiteX17" fmla="*/ 457505 w 971072"/>
                      <a:gd name="connsiteY17" fmla="*/ 790260 h 997037"/>
                      <a:gd name="connsiteX18" fmla="*/ 473755 w 971072"/>
                      <a:gd name="connsiteY18" fmla="*/ 709773 h 997037"/>
                      <a:gd name="connsiteX19" fmla="*/ 492623 w 971072"/>
                      <a:gd name="connsiteY19" fmla="*/ 681787 h 997037"/>
                      <a:gd name="connsiteX20" fmla="*/ 439487 w 971072"/>
                      <a:gd name="connsiteY20" fmla="*/ 645962 h 997037"/>
                      <a:gd name="connsiteX21" fmla="*/ 378923 w 971072"/>
                      <a:gd name="connsiteY21" fmla="*/ 499748 h 997037"/>
                      <a:gd name="connsiteX22" fmla="*/ 390475 w 971072"/>
                      <a:gd name="connsiteY22" fmla="*/ 442527 h 997037"/>
                      <a:gd name="connsiteX23" fmla="*/ 356139 w 971072"/>
                      <a:gd name="connsiteY23" fmla="*/ 431869 h 997037"/>
                      <a:gd name="connsiteX24" fmla="*/ 296069 w 971072"/>
                      <a:gd name="connsiteY24" fmla="*/ 391368 h 997037"/>
                      <a:gd name="connsiteX25" fmla="*/ 287264 w 971072"/>
                      <a:gd name="connsiteY25" fmla="*/ 397305 h 997037"/>
                      <a:gd name="connsiteX26" fmla="*/ 206777 w 971072"/>
                      <a:gd name="connsiteY26" fmla="*/ 413554 h 997037"/>
                      <a:gd name="connsiteX27" fmla="*/ 0 w 971072"/>
                      <a:gd name="connsiteY27" fmla="*/ 206777 h 997037"/>
                      <a:gd name="connsiteX28" fmla="*/ 206777 w 971072"/>
                      <a:gd name="connsiteY28" fmla="*/ 0 h 9970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971072" h="997037">
                        <a:moveTo>
                          <a:pt x="206777" y="0"/>
                        </a:moveTo>
                        <a:cubicBezTo>
                          <a:pt x="235327" y="0"/>
                          <a:pt x="262526" y="5786"/>
                          <a:pt x="287264" y="16250"/>
                        </a:cubicBezTo>
                        <a:lnTo>
                          <a:pt x="347334" y="56750"/>
                        </a:lnTo>
                        <a:lnTo>
                          <a:pt x="356139" y="50814"/>
                        </a:lnTo>
                        <a:cubicBezTo>
                          <a:pt x="380878" y="40350"/>
                          <a:pt x="408076" y="34564"/>
                          <a:pt x="436626" y="34564"/>
                        </a:cubicBezTo>
                        <a:cubicBezTo>
                          <a:pt x="522276" y="34564"/>
                          <a:pt x="595763" y="86639"/>
                          <a:pt x="627154" y="160854"/>
                        </a:cubicBezTo>
                        <a:lnTo>
                          <a:pt x="631796" y="183847"/>
                        </a:lnTo>
                        <a:lnTo>
                          <a:pt x="659519" y="181052"/>
                        </a:lnTo>
                        <a:cubicBezTo>
                          <a:pt x="773719" y="181052"/>
                          <a:pt x="866296" y="273629"/>
                          <a:pt x="866296" y="387829"/>
                        </a:cubicBezTo>
                        <a:cubicBezTo>
                          <a:pt x="866296" y="402104"/>
                          <a:pt x="864850" y="416041"/>
                          <a:pt x="862095" y="429502"/>
                        </a:cubicBezTo>
                        <a:lnTo>
                          <a:pt x="858189" y="442085"/>
                        </a:lnTo>
                        <a:lnTo>
                          <a:pt x="910509" y="477360"/>
                        </a:lnTo>
                        <a:cubicBezTo>
                          <a:pt x="947928" y="514779"/>
                          <a:pt x="971072" y="566473"/>
                          <a:pt x="971072" y="623573"/>
                        </a:cubicBezTo>
                        <a:cubicBezTo>
                          <a:pt x="971072" y="680673"/>
                          <a:pt x="947928" y="732368"/>
                          <a:pt x="910509" y="769787"/>
                        </a:cubicBezTo>
                        <a:lnTo>
                          <a:pt x="870397" y="796831"/>
                        </a:lnTo>
                        <a:lnTo>
                          <a:pt x="866858" y="831933"/>
                        </a:lnTo>
                        <a:cubicBezTo>
                          <a:pt x="847577" y="926158"/>
                          <a:pt x="764207" y="997037"/>
                          <a:pt x="664282" y="997037"/>
                        </a:cubicBezTo>
                        <a:cubicBezTo>
                          <a:pt x="550082" y="997037"/>
                          <a:pt x="457505" y="904460"/>
                          <a:pt x="457505" y="790260"/>
                        </a:cubicBezTo>
                        <a:cubicBezTo>
                          <a:pt x="457505" y="761710"/>
                          <a:pt x="463291" y="734512"/>
                          <a:pt x="473755" y="709773"/>
                        </a:cubicBezTo>
                        <a:lnTo>
                          <a:pt x="492623" y="681787"/>
                        </a:lnTo>
                        <a:lnTo>
                          <a:pt x="439487" y="645962"/>
                        </a:lnTo>
                        <a:cubicBezTo>
                          <a:pt x="402067" y="608543"/>
                          <a:pt x="378923" y="556848"/>
                          <a:pt x="378923" y="499748"/>
                        </a:cubicBezTo>
                        <a:lnTo>
                          <a:pt x="390475" y="442527"/>
                        </a:lnTo>
                        <a:lnTo>
                          <a:pt x="356139" y="431869"/>
                        </a:lnTo>
                        <a:lnTo>
                          <a:pt x="296069" y="391368"/>
                        </a:lnTo>
                        <a:lnTo>
                          <a:pt x="287264" y="397305"/>
                        </a:lnTo>
                        <a:cubicBezTo>
                          <a:pt x="262526" y="407768"/>
                          <a:pt x="235327" y="413554"/>
                          <a:pt x="206777" y="413554"/>
                        </a:cubicBezTo>
                        <a:cubicBezTo>
                          <a:pt x="92577" y="413554"/>
                          <a:pt x="0" y="320977"/>
                          <a:pt x="0" y="206777"/>
                        </a:cubicBezTo>
                        <a:cubicBezTo>
                          <a:pt x="0" y="92577"/>
                          <a:pt x="92577" y="0"/>
                          <a:pt x="206777" y="0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94" name="グループ化 493">
                    <a:extLst>
                      <a:ext uri="{FF2B5EF4-FFF2-40B4-BE49-F238E27FC236}">
                        <a16:creationId xmlns:a16="http://schemas.microsoft.com/office/drawing/2014/main" id="{F6D115EF-7E08-4367-BC29-5B9FEAEB23BD}"/>
                      </a:ext>
                    </a:extLst>
                  </p:cNvPr>
                  <p:cNvGrpSpPr/>
                  <p:nvPr/>
                </p:nvGrpSpPr>
                <p:grpSpPr>
                  <a:xfrm>
                    <a:off x="1368308" y="4701498"/>
                    <a:ext cx="188990" cy="342286"/>
                    <a:chOff x="1368308" y="1783038"/>
                    <a:chExt cx="188990" cy="342286"/>
                  </a:xfrm>
                </p:grpSpPr>
                <p:sp>
                  <p:nvSpPr>
                    <p:cNvPr id="496" name="フリーフォーム: 図形 495">
                      <a:extLst>
                        <a:ext uri="{FF2B5EF4-FFF2-40B4-BE49-F238E27FC236}">
                          <a16:creationId xmlns:a16="http://schemas.microsoft.com/office/drawing/2014/main" id="{BC641E6D-9C60-4AF6-B3FC-347232686E0E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1368308" y="1783038"/>
                      <a:ext cx="188990" cy="342286"/>
                    </a:xfrm>
                    <a:custGeom>
                      <a:avLst/>
                      <a:gdLst>
                        <a:gd name="connsiteX0" fmla="*/ 109805 w 188990"/>
                        <a:gd name="connsiteY0" fmla="*/ 0 h 342286"/>
                        <a:gd name="connsiteX1" fmla="*/ 0 w 188990"/>
                        <a:gd name="connsiteY1" fmla="*/ 171143 h 342286"/>
                        <a:gd name="connsiteX2" fmla="*/ 109805 w 188990"/>
                        <a:gd name="connsiteY2" fmla="*/ 342286 h 342286"/>
                        <a:gd name="connsiteX3" fmla="*/ 111831 w 188990"/>
                        <a:gd name="connsiteY3" fmla="*/ 341648 h 342286"/>
                        <a:gd name="connsiteX4" fmla="*/ 188990 w 188990"/>
                        <a:gd name="connsiteY4" fmla="*/ 53688 h 342286"/>
                        <a:gd name="connsiteX5" fmla="*/ 187449 w 188990"/>
                        <a:gd name="connsiteY5" fmla="*/ 50126 h 342286"/>
                        <a:gd name="connsiteX6" fmla="*/ 109805 w 188990"/>
                        <a:gd name="connsiteY6" fmla="*/ 0 h 342286"/>
                        <a:gd name="connsiteX0" fmla="*/ 109805 w 188990"/>
                        <a:gd name="connsiteY0" fmla="*/ 0 h 342286"/>
                        <a:gd name="connsiteX1" fmla="*/ 0 w 188990"/>
                        <a:gd name="connsiteY1" fmla="*/ 171143 h 342286"/>
                        <a:gd name="connsiteX2" fmla="*/ 109805 w 188990"/>
                        <a:gd name="connsiteY2" fmla="*/ 342286 h 342286"/>
                        <a:gd name="connsiteX3" fmla="*/ 111831 w 188990"/>
                        <a:gd name="connsiteY3" fmla="*/ 341648 h 342286"/>
                        <a:gd name="connsiteX4" fmla="*/ 178321 w 188990"/>
                        <a:gd name="connsiteY4" fmla="*/ 93383 h 342286"/>
                        <a:gd name="connsiteX5" fmla="*/ 188990 w 188990"/>
                        <a:gd name="connsiteY5" fmla="*/ 53688 h 342286"/>
                        <a:gd name="connsiteX6" fmla="*/ 187449 w 188990"/>
                        <a:gd name="connsiteY6" fmla="*/ 50126 h 342286"/>
                        <a:gd name="connsiteX7" fmla="*/ 109805 w 188990"/>
                        <a:gd name="connsiteY7" fmla="*/ 0 h 342286"/>
                        <a:gd name="connsiteX0" fmla="*/ 178321 w 269761"/>
                        <a:gd name="connsiteY0" fmla="*/ 93383 h 342286"/>
                        <a:gd name="connsiteX1" fmla="*/ 188990 w 269761"/>
                        <a:gd name="connsiteY1" fmla="*/ 53688 h 342286"/>
                        <a:gd name="connsiteX2" fmla="*/ 187449 w 269761"/>
                        <a:gd name="connsiteY2" fmla="*/ 50126 h 342286"/>
                        <a:gd name="connsiteX3" fmla="*/ 109805 w 269761"/>
                        <a:gd name="connsiteY3" fmla="*/ 0 h 342286"/>
                        <a:gd name="connsiteX4" fmla="*/ 0 w 269761"/>
                        <a:gd name="connsiteY4" fmla="*/ 171143 h 342286"/>
                        <a:gd name="connsiteX5" fmla="*/ 109805 w 269761"/>
                        <a:gd name="connsiteY5" fmla="*/ 342286 h 342286"/>
                        <a:gd name="connsiteX6" fmla="*/ 111831 w 269761"/>
                        <a:gd name="connsiteY6" fmla="*/ 341648 h 342286"/>
                        <a:gd name="connsiteX7" fmla="*/ 269761 w 269761"/>
                        <a:gd name="connsiteY7" fmla="*/ 184823 h 342286"/>
                        <a:gd name="connsiteX0" fmla="*/ 188990 w 269761"/>
                        <a:gd name="connsiteY0" fmla="*/ 53688 h 342286"/>
                        <a:gd name="connsiteX1" fmla="*/ 187449 w 269761"/>
                        <a:gd name="connsiteY1" fmla="*/ 50126 h 342286"/>
                        <a:gd name="connsiteX2" fmla="*/ 109805 w 269761"/>
                        <a:gd name="connsiteY2" fmla="*/ 0 h 342286"/>
                        <a:gd name="connsiteX3" fmla="*/ 0 w 269761"/>
                        <a:gd name="connsiteY3" fmla="*/ 171143 h 342286"/>
                        <a:gd name="connsiteX4" fmla="*/ 109805 w 269761"/>
                        <a:gd name="connsiteY4" fmla="*/ 342286 h 342286"/>
                        <a:gd name="connsiteX5" fmla="*/ 111831 w 269761"/>
                        <a:gd name="connsiteY5" fmla="*/ 341648 h 342286"/>
                        <a:gd name="connsiteX6" fmla="*/ 269761 w 269761"/>
                        <a:gd name="connsiteY6" fmla="*/ 184823 h 342286"/>
                        <a:gd name="connsiteX0" fmla="*/ 188990 w 188990"/>
                        <a:gd name="connsiteY0" fmla="*/ 53688 h 342286"/>
                        <a:gd name="connsiteX1" fmla="*/ 187449 w 188990"/>
                        <a:gd name="connsiteY1" fmla="*/ 50126 h 342286"/>
                        <a:gd name="connsiteX2" fmla="*/ 109805 w 188990"/>
                        <a:gd name="connsiteY2" fmla="*/ 0 h 342286"/>
                        <a:gd name="connsiteX3" fmla="*/ 0 w 188990"/>
                        <a:gd name="connsiteY3" fmla="*/ 171143 h 342286"/>
                        <a:gd name="connsiteX4" fmla="*/ 109805 w 188990"/>
                        <a:gd name="connsiteY4" fmla="*/ 342286 h 342286"/>
                        <a:gd name="connsiteX5" fmla="*/ 111831 w 188990"/>
                        <a:gd name="connsiteY5" fmla="*/ 341648 h 3422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88990" h="342286">
                          <a:moveTo>
                            <a:pt x="188990" y="53688"/>
                          </a:moveTo>
                          <a:lnTo>
                            <a:pt x="187449" y="50126"/>
                          </a:lnTo>
                          <a:cubicBezTo>
                            <a:pt x="167578" y="19156"/>
                            <a:pt x="140127" y="0"/>
                            <a:pt x="109805" y="0"/>
                          </a:cubicBezTo>
                          <a:cubicBezTo>
                            <a:pt x="49161" y="0"/>
                            <a:pt x="0" y="76623"/>
                            <a:pt x="0" y="171143"/>
                          </a:cubicBezTo>
                          <a:cubicBezTo>
                            <a:pt x="0" y="265663"/>
                            <a:pt x="49161" y="342286"/>
                            <a:pt x="109805" y="342286"/>
                          </a:cubicBezTo>
                          <a:lnTo>
                            <a:pt x="111831" y="341648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97" name="フリーフォーム: 図形 496">
                      <a:extLst>
                        <a:ext uri="{FF2B5EF4-FFF2-40B4-BE49-F238E27FC236}">
                          <a16:creationId xmlns:a16="http://schemas.microsoft.com/office/drawing/2014/main" id="{C004BCA3-C3BA-435C-A197-D5EC4559811F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1386510" y="1839869"/>
                      <a:ext cx="131404" cy="222946"/>
                    </a:xfrm>
                    <a:custGeom>
                      <a:avLst/>
                      <a:gdLst>
                        <a:gd name="connsiteX0" fmla="*/ 70049 w 131404"/>
                        <a:gd name="connsiteY0" fmla="*/ 0 h 222946"/>
                        <a:gd name="connsiteX1" fmla="*/ 0 w 131404"/>
                        <a:gd name="connsiteY1" fmla="*/ 111473 h 222946"/>
                        <a:gd name="connsiteX2" fmla="*/ 70049 w 131404"/>
                        <a:gd name="connsiteY2" fmla="*/ 222946 h 222946"/>
                        <a:gd name="connsiteX3" fmla="*/ 89572 w 131404"/>
                        <a:gd name="connsiteY3" fmla="*/ 216674 h 222946"/>
                        <a:gd name="connsiteX4" fmla="*/ 131404 w 131404"/>
                        <a:gd name="connsiteY4" fmla="*/ 60555 h 222946"/>
                        <a:gd name="connsiteX5" fmla="*/ 119581 w 131404"/>
                        <a:gd name="connsiteY5" fmla="*/ 32650 h 222946"/>
                        <a:gd name="connsiteX6" fmla="*/ 70049 w 131404"/>
                        <a:gd name="connsiteY6" fmla="*/ 0 h 2229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31404" h="222946">
                          <a:moveTo>
                            <a:pt x="70049" y="0"/>
                          </a:moveTo>
                          <a:cubicBezTo>
                            <a:pt x="31362" y="0"/>
                            <a:pt x="0" y="49908"/>
                            <a:pt x="0" y="111473"/>
                          </a:cubicBezTo>
                          <a:cubicBezTo>
                            <a:pt x="0" y="173038"/>
                            <a:pt x="31362" y="222946"/>
                            <a:pt x="70049" y="222946"/>
                          </a:cubicBezTo>
                          <a:lnTo>
                            <a:pt x="89572" y="216674"/>
                          </a:lnTo>
                          <a:lnTo>
                            <a:pt x="131404" y="60555"/>
                          </a:lnTo>
                          <a:lnTo>
                            <a:pt x="119581" y="32650"/>
                          </a:lnTo>
                          <a:cubicBezTo>
                            <a:pt x="106905" y="12477"/>
                            <a:pt x="89392" y="0"/>
                            <a:pt x="70049" y="0"/>
                          </a:cubicBezTo>
                          <a:close/>
                        </a:path>
                      </a:pathLst>
                    </a:cu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95" name="フリーフォーム: 図形 494">
                    <a:extLst>
                      <a:ext uri="{FF2B5EF4-FFF2-40B4-BE49-F238E27FC236}">
                        <a16:creationId xmlns:a16="http://schemas.microsoft.com/office/drawing/2014/main" id="{6060651F-5B43-4367-9B9A-AB03B88A7ADB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916988" y="4284322"/>
                    <a:ext cx="459668" cy="220536"/>
                  </a:xfrm>
                  <a:custGeom>
                    <a:avLst/>
                    <a:gdLst>
                      <a:gd name="connsiteX0" fmla="*/ 37033 w 459668"/>
                      <a:gd name="connsiteY0" fmla="*/ 52288 h 220536"/>
                      <a:gd name="connsiteX1" fmla="*/ 47256 w 459668"/>
                      <a:gd name="connsiteY1" fmla="*/ 73882 h 220536"/>
                      <a:gd name="connsiteX2" fmla="*/ 144959 w 459668"/>
                      <a:gd name="connsiteY2" fmla="*/ 134140 h 220536"/>
                      <a:gd name="connsiteX3" fmla="*/ 232709 w 459668"/>
                      <a:gd name="connsiteY3" fmla="*/ 60133 h 220536"/>
                      <a:gd name="connsiteX4" fmla="*/ 250926 w 459668"/>
                      <a:gd name="connsiteY4" fmla="*/ 0 h 220536"/>
                      <a:gd name="connsiteX5" fmla="*/ 319296 w 459668"/>
                      <a:gd name="connsiteY5" fmla="*/ 6684 h 220536"/>
                      <a:gd name="connsiteX6" fmla="*/ 459668 w 459668"/>
                      <a:gd name="connsiteY6" fmla="*/ 109237 h 220536"/>
                      <a:gd name="connsiteX7" fmla="*/ 229834 w 459668"/>
                      <a:gd name="connsiteY7" fmla="*/ 220536 h 220536"/>
                      <a:gd name="connsiteX8" fmla="*/ 0 w 459668"/>
                      <a:gd name="connsiteY8" fmla="*/ 109237 h 220536"/>
                      <a:gd name="connsiteX9" fmla="*/ 18061 w 459668"/>
                      <a:gd name="connsiteY9" fmla="*/ 65914 h 220536"/>
                      <a:gd name="connsiteX0" fmla="*/ 144959 w 459668"/>
                      <a:gd name="connsiteY0" fmla="*/ 134140 h 225580"/>
                      <a:gd name="connsiteX1" fmla="*/ 232709 w 459668"/>
                      <a:gd name="connsiteY1" fmla="*/ 60133 h 225580"/>
                      <a:gd name="connsiteX2" fmla="*/ 250926 w 459668"/>
                      <a:gd name="connsiteY2" fmla="*/ 0 h 225580"/>
                      <a:gd name="connsiteX3" fmla="*/ 319296 w 459668"/>
                      <a:gd name="connsiteY3" fmla="*/ 6684 h 225580"/>
                      <a:gd name="connsiteX4" fmla="*/ 459668 w 459668"/>
                      <a:gd name="connsiteY4" fmla="*/ 109237 h 225580"/>
                      <a:gd name="connsiteX5" fmla="*/ 229834 w 459668"/>
                      <a:gd name="connsiteY5" fmla="*/ 220536 h 225580"/>
                      <a:gd name="connsiteX6" fmla="*/ 0 w 459668"/>
                      <a:gd name="connsiteY6" fmla="*/ 109237 h 225580"/>
                      <a:gd name="connsiteX7" fmla="*/ 18061 w 459668"/>
                      <a:gd name="connsiteY7" fmla="*/ 65914 h 225580"/>
                      <a:gd name="connsiteX8" fmla="*/ 37033 w 459668"/>
                      <a:gd name="connsiteY8" fmla="*/ 52288 h 225580"/>
                      <a:gd name="connsiteX9" fmla="*/ 47256 w 459668"/>
                      <a:gd name="connsiteY9" fmla="*/ 73882 h 225580"/>
                      <a:gd name="connsiteX10" fmla="*/ 236399 w 459668"/>
                      <a:gd name="connsiteY10" fmla="*/ 225580 h 225580"/>
                      <a:gd name="connsiteX0" fmla="*/ 144959 w 459668"/>
                      <a:gd name="connsiteY0" fmla="*/ 134140 h 220536"/>
                      <a:gd name="connsiteX1" fmla="*/ 232709 w 459668"/>
                      <a:gd name="connsiteY1" fmla="*/ 60133 h 220536"/>
                      <a:gd name="connsiteX2" fmla="*/ 250926 w 459668"/>
                      <a:gd name="connsiteY2" fmla="*/ 0 h 220536"/>
                      <a:gd name="connsiteX3" fmla="*/ 319296 w 459668"/>
                      <a:gd name="connsiteY3" fmla="*/ 6684 h 220536"/>
                      <a:gd name="connsiteX4" fmla="*/ 459668 w 459668"/>
                      <a:gd name="connsiteY4" fmla="*/ 109237 h 220536"/>
                      <a:gd name="connsiteX5" fmla="*/ 229834 w 459668"/>
                      <a:gd name="connsiteY5" fmla="*/ 220536 h 220536"/>
                      <a:gd name="connsiteX6" fmla="*/ 0 w 459668"/>
                      <a:gd name="connsiteY6" fmla="*/ 109237 h 220536"/>
                      <a:gd name="connsiteX7" fmla="*/ 18061 w 459668"/>
                      <a:gd name="connsiteY7" fmla="*/ 65914 h 220536"/>
                      <a:gd name="connsiteX8" fmla="*/ 37033 w 459668"/>
                      <a:gd name="connsiteY8" fmla="*/ 52288 h 220536"/>
                      <a:gd name="connsiteX9" fmla="*/ 47256 w 459668"/>
                      <a:gd name="connsiteY9" fmla="*/ 73882 h 220536"/>
                      <a:gd name="connsiteX0" fmla="*/ 232709 w 459668"/>
                      <a:gd name="connsiteY0" fmla="*/ 60133 h 220536"/>
                      <a:gd name="connsiteX1" fmla="*/ 250926 w 459668"/>
                      <a:gd name="connsiteY1" fmla="*/ 0 h 220536"/>
                      <a:gd name="connsiteX2" fmla="*/ 319296 w 459668"/>
                      <a:gd name="connsiteY2" fmla="*/ 6684 h 220536"/>
                      <a:gd name="connsiteX3" fmla="*/ 459668 w 459668"/>
                      <a:gd name="connsiteY3" fmla="*/ 109237 h 220536"/>
                      <a:gd name="connsiteX4" fmla="*/ 229834 w 459668"/>
                      <a:gd name="connsiteY4" fmla="*/ 220536 h 220536"/>
                      <a:gd name="connsiteX5" fmla="*/ 0 w 459668"/>
                      <a:gd name="connsiteY5" fmla="*/ 109237 h 220536"/>
                      <a:gd name="connsiteX6" fmla="*/ 18061 w 459668"/>
                      <a:gd name="connsiteY6" fmla="*/ 65914 h 220536"/>
                      <a:gd name="connsiteX7" fmla="*/ 37033 w 459668"/>
                      <a:gd name="connsiteY7" fmla="*/ 52288 h 220536"/>
                      <a:gd name="connsiteX8" fmla="*/ 47256 w 459668"/>
                      <a:gd name="connsiteY8" fmla="*/ 73882 h 220536"/>
                      <a:gd name="connsiteX0" fmla="*/ 250926 w 459668"/>
                      <a:gd name="connsiteY0" fmla="*/ 0 h 220536"/>
                      <a:gd name="connsiteX1" fmla="*/ 319296 w 459668"/>
                      <a:gd name="connsiteY1" fmla="*/ 6684 h 220536"/>
                      <a:gd name="connsiteX2" fmla="*/ 459668 w 459668"/>
                      <a:gd name="connsiteY2" fmla="*/ 109237 h 220536"/>
                      <a:gd name="connsiteX3" fmla="*/ 229834 w 459668"/>
                      <a:gd name="connsiteY3" fmla="*/ 220536 h 220536"/>
                      <a:gd name="connsiteX4" fmla="*/ 0 w 459668"/>
                      <a:gd name="connsiteY4" fmla="*/ 109237 h 220536"/>
                      <a:gd name="connsiteX5" fmla="*/ 18061 w 459668"/>
                      <a:gd name="connsiteY5" fmla="*/ 65914 h 220536"/>
                      <a:gd name="connsiteX6" fmla="*/ 37033 w 459668"/>
                      <a:gd name="connsiteY6" fmla="*/ 52288 h 220536"/>
                      <a:gd name="connsiteX7" fmla="*/ 47256 w 459668"/>
                      <a:gd name="connsiteY7" fmla="*/ 73882 h 220536"/>
                      <a:gd name="connsiteX0" fmla="*/ 250926 w 459668"/>
                      <a:gd name="connsiteY0" fmla="*/ 0 h 220536"/>
                      <a:gd name="connsiteX1" fmla="*/ 319296 w 459668"/>
                      <a:gd name="connsiteY1" fmla="*/ 6684 h 220536"/>
                      <a:gd name="connsiteX2" fmla="*/ 459668 w 459668"/>
                      <a:gd name="connsiteY2" fmla="*/ 109237 h 220536"/>
                      <a:gd name="connsiteX3" fmla="*/ 229834 w 459668"/>
                      <a:gd name="connsiteY3" fmla="*/ 220536 h 220536"/>
                      <a:gd name="connsiteX4" fmla="*/ 0 w 459668"/>
                      <a:gd name="connsiteY4" fmla="*/ 109237 h 220536"/>
                      <a:gd name="connsiteX5" fmla="*/ 18061 w 459668"/>
                      <a:gd name="connsiteY5" fmla="*/ 65914 h 220536"/>
                      <a:gd name="connsiteX6" fmla="*/ 37033 w 459668"/>
                      <a:gd name="connsiteY6" fmla="*/ 52288 h 2205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59668" h="220536">
                        <a:moveTo>
                          <a:pt x="250926" y="0"/>
                        </a:moveTo>
                        <a:lnTo>
                          <a:pt x="319296" y="6684"/>
                        </a:lnTo>
                        <a:cubicBezTo>
                          <a:pt x="401787" y="23580"/>
                          <a:pt x="459668" y="63135"/>
                          <a:pt x="459668" y="109237"/>
                        </a:cubicBezTo>
                        <a:cubicBezTo>
                          <a:pt x="459668" y="170706"/>
                          <a:pt x="356768" y="220536"/>
                          <a:pt x="229834" y="220536"/>
                        </a:cubicBezTo>
                        <a:cubicBezTo>
                          <a:pt x="102900" y="220536"/>
                          <a:pt x="0" y="170706"/>
                          <a:pt x="0" y="109237"/>
                        </a:cubicBezTo>
                        <a:cubicBezTo>
                          <a:pt x="0" y="93870"/>
                          <a:pt x="6431" y="79230"/>
                          <a:pt x="18061" y="65914"/>
                        </a:cubicBezTo>
                        <a:lnTo>
                          <a:pt x="37033" y="52288"/>
                        </a:lnTo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85" name="フリーフォーム: 図形 484">
                  <a:extLst>
                    <a:ext uri="{FF2B5EF4-FFF2-40B4-BE49-F238E27FC236}">
                      <a16:creationId xmlns:a16="http://schemas.microsoft.com/office/drawing/2014/main" id="{D9D0279C-57C7-4101-B65C-E91348ED85E4}"/>
                    </a:ext>
                  </a:extLst>
                </p:cNvPr>
                <p:cNvSpPr/>
                <p:nvPr/>
              </p:nvSpPr>
              <p:spPr>
                <a:xfrm>
                  <a:off x="121607" y="4577798"/>
                  <a:ext cx="92765" cy="52866"/>
                </a:xfrm>
                <a:custGeom>
                  <a:avLst/>
                  <a:gdLst>
                    <a:gd name="connsiteX0" fmla="*/ 43233 w 86466"/>
                    <a:gd name="connsiteY0" fmla="*/ 0 h 49276"/>
                    <a:gd name="connsiteX1" fmla="*/ 86466 w 86466"/>
                    <a:gd name="connsiteY1" fmla="*/ 46359 h 49276"/>
                    <a:gd name="connsiteX2" fmla="*/ 85339 w 86466"/>
                    <a:gd name="connsiteY2" fmla="*/ 49276 h 49276"/>
                    <a:gd name="connsiteX3" fmla="*/ 79959 w 86466"/>
                    <a:gd name="connsiteY3" fmla="*/ 42153 h 49276"/>
                    <a:gd name="connsiteX4" fmla="*/ 43233 w 86466"/>
                    <a:gd name="connsiteY4" fmla="*/ 28575 h 49276"/>
                    <a:gd name="connsiteX5" fmla="*/ 6507 w 86466"/>
                    <a:gd name="connsiteY5" fmla="*/ 42153 h 49276"/>
                    <a:gd name="connsiteX6" fmla="*/ 1127 w 86466"/>
                    <a:gd name="connsiteY6" fmla="*/ 49276 h 49276"/>
                    <a:gd name="connsiteX7" fmla="*/ 0 w 86466"/>
                    <a:gd name="connsiteY7" fmla="*/ 46359 h 49276"/>
                    <a:gd name="connsiteX8" fmla="*/ 43233 w 86466"/>
                    <a:gd name="connsiteY8" fmla="*/ 0 h 49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6466" h="49276">
                      <a:moveTo>
                        <a:pt x="43233" y="0"/>
                      </a:moveTo>
                      <a:cubicBezTo>
                        <a:pt x="67110" y="0"/>
                        <a:pt x="86466" y="20755"/>
                        <a:pt x="86466" y="46359"/>
                      </a:cubicBezTo>
                      <a:lnTo>
                        <a:pt x="85339" y="49276"/>
                      </a:lnTo>
                      <a:lnTo>
                        <a:pt x="79959" y="42153"/>
                      </a:lnTo>
                      <a:cubicBezTo>
                        <a:pt x="70560" y="33764"/>
                        <a:pt x="57575" y="28575"/>
                        <a:pt x="43233" y="28575"/>
                      </a:cubicBezTo>
                      <a:cubicBezTo>
                        <a:pt x="28891" y="28575"/>
                        <a:pt x="15906" y="33764"/>
                        <a:pt x="6507" y="42153"/>
                      </a:cubicBezTo>
                      <a:lnTo>
                        <a:pt x="1127" y="49276"/>
                      </a:lnTo>
                      <a:lnTo>
                        <a:pt x="0" y="46359"/>
                      </a:lnTo>
                      <a:cubicBezTo>
                        <a:pt x="0" y="20755"/>
                        <a:pt x="19356" y="0"/>
                        <a:pt x="43233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690" name="グループ化 689">
              <a:extLst>
                <a:ext uri="{FF2B5EF4-FFF2-40B4-BE49-F238E27FC236}">
                  <a16:creationId xmlns:a16="http://schemas.microsoft.com/office/drawing/2014/main" id="{5AEA13F1-6713-47C3-AC22-54C2A86A6129}"/>
                </a:ext>
              </a:extLst>
            </p:cNvPr>
            <p:cNvGrpSpPr/>
            <p:nvPr/>
          </p:nvGrpSpPr>
          <p:grpSpPr>
            <a:xfrm>
              <a:off x="1907031" y="2207919"/>
              <a:ext cx="517256" cy="325063"/>
              <a:chOff x="1821834" y="2152930"/>
              <a:chExt cx="674136" cy="423655"/>
            </a:xfrm>
            <a:solidFill>
              <a:srgbClr val="00B0F0">
                <a:alpha val="50000"/>
              </a:srgbClr>
            </a:solidFill>
          </p:grpSpPr>
          <p:sp>
            <p:nvSpPr>
              <p:cNvPr id="691" name="楕円 8">
                <a:extLst>
                  <a:ext uri="{FF2B5EF4-FFF2-40B4-BE49-F238E27FC236}">
                    <a16:creationId xmlns:a16="http://schemas.microsoft.com/office/drawing/2014/main" id="{C4BA8330-4C1C-432F-A860-A3573469426C}"/>
                  </a:ext>
                </a:extLst>
              </p:cNvPr>
              <p:cNvSpPr/>
              <p:nvPr/>
            </p:nvSpPr>
            <p:spPr>
              <a:xfrm rot="5400000">
                <a:off x="2250297" y="2141249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2" name="楕円 8">
                <a:extLst>
                  <a:ext uri="{FF2B5EF4-FFF2-40B4-BE49-F238E27FC236}">
                    <a16:creationId xmlns:a16="http://schemas.microsoft.com/office/drawing/2014/main" id="{08B509C7-E2AB-4EC3-B722-5B71492E118A}"/>
                  </a:ext>
                </a:extLst>
              </p:cNvPr>
              <p:cNvSpPr/>
              <p:nvPr/>
            </p:nvSpPr>
            <p:spPr>
              <a:xfrm rot="4500000">
                <a:off x="2150069" y="2258808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3" name="楕円 8">
                <a:extLst>
                  <a:ext uri="{FF2B5EF4-FFF2-40B4-BE49-F238E27FC236}">
                    <a16:creationId xmlns:a16="http://schemas.microsoft.com/office/drawing/2014/main" id="{A3FBD11E-677B-4E8C-A17C-1EF66B990D39}"/>
                  </a:ext>
                </a:extLst>
              </p:cNvPr>
              <p:cNvSpPr/>
              <p:nvPr/>
            </p:nvSpPr>
            <p:spPr>
              <a:xfrm rot="2700000">
                <a:off x="2303257" y="2346404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4" name="楕円 8">
                <a:extLst>
                  <a:ext uri="{FF2B5EF4-FFF2-40B4-BE49-F238E27FC236}">
                    <a16:creationId xmlns:a16="http://schemas.microsoft.com/office/drawing/2014/main" id="{C1A5E987-E20B-407C-9836-789C754513A8}"/>
                  </a:ext>
                </a:extLst>
              </p:cNvPr>
              <p:cNvSpPr/>
              <p:nvPr/>
            </p:nvSpPr>
            <p:spPr>
              <a:xfrm rot="5400000">
                <a:off x="2414874" y="2203151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5" name="楕円 8">
                <a:extLst>
                  <a:ext uri="{FF2B5EF4-FFF2-40B4-BE49-F238E27FC236}">
                    <a16:creationId xmlns:a16="http://schemas.microsoft.com/office/drawing/2014/main" id="{98327853-65ED-454B-BEDD-F9BFC37DF0FD}"/>
                  </a:ext>
                </a:extLst>
              </p:cNvPr>
              <p:cNvSpPr/>
              <p:nvPr/>
            </p:nvSpPr>
            <p:spPr>
              <a:xfrm rot="4500000">
                <a:off x="1996804" y="2178253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6" name="楕円 8">
                <a:extLst>
                  <a:ext uri="{FF2B5EF4-FFF2-40B4-BE49-F238E27FC236}">
                    <a16:creationId xmlns:a16="http://schemas.microsoft.com/office/drawing/2014/main" id="{ADB3449C-031B-4C88-A994-65775A41569F}"/>
                  </a:ext>
                </a:extLst>
              </p:cNvPr>
              <p:cNvSpPr/>
              <p:nvPr/>
            </p:nvSpPr>
            <p:spPr>
              <a:xfrm rot="2700000">
                <a:off x="2087935" y="2442178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7" name="楕円 8">
                <a:extLst>
                  <a:ext uri="{FF2B5EF4-FFF2-40B4-BE49-F238E27FC236}">
                    <a16:creationId xmlns:a16="http://schemas.microsoft.com/office/drawing/2014/main" id="{729C6D2A-EFD5-4B4D-8E37-A6CD5837D336}"/>
                  </a:ext>
                </a:extLst>
              </p:cNvPr>
              <p:cNvSpPr/>
              <p:nvPr/>
            </p:nvSpPr>
            <p:spPr>
              <a:xfrm rot="900000">
                <a:off x="2450250" y="2405087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8" name="楕円 8">
                <a:extLst>
                  <a:ext uri="{FF2B5EF4-FFF2-40B4-BE49-F238E27FC236}">
                    <a16:creationId xmlns:a16="http://schemas.microsoft.com/office/drawing/2014/main" id="{074747A1-E40B-494B-9224-5A9BF9BA7321}"/>
                  </a:ext>
                </a:extLst>
              </p:cNvPr>
              <p:cNvSpPr/>
              <p:nvPr/>
            </p:nvSpPr>
            <p:spPr>
              <a:xfrm rot="2700000">
                <a:off x="1881871" y="2431885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9" name="楕円 8">
                <a:extLst>
                  <a:ext uri="{FF2B5EF4-FFF2-40B4-BE49-F238E27FC236}">
                    <a16:creationId xmlns:a16="http://schemas.microsoft.com/office/drawing/2014/main" id="{A4AB95B1-89F5-44EC-9F47-976A898BD52A}"/>
                  </a:ext>
                </a:extLst>
              </p:cNvPr>
              <p:cNvSpPr/>
              <p:nvPr/>
            </p:nvSpPr>
            <p:spPr>
              <a:xfrm rot="900000">
                <a:off x="2282663" y="2507504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0" name="楕円 8">
                <a:extLst>
                  <a:ext uri="{FF2B5EF4-FFF2-40B4-BE49-F238E27FC236}">
                    <a16:creationId xmlns:a16="http://schemas.microsoft.com/office/drawing/2014/main" id="{D00BD5F8-0AEB-4A10-B522-2EDB9BE9A735}"/>
                  </a:ext>
                </a:extLst>
              </p:cNvPr>
              <p:cNvSpPr/>
              <p:nvPr/>
            </p:nvSpPr>
            <p:spPr>
              <a:xfrm rot="4500000">
                <a:off x="1833515" y="2271223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01" name="グループ化 700">
              <a:extLst>
                <a:ext uri="{FF2B5EF4-FFF2-40B4-BE49-F238E27FC236}">
                  <a16:creationId xmlns:a16="http://schemas.microsoft.com/office/drawing/2014/main" id="{A19320F5-049E-466F-A002-810A329328A9}"/>
                </a:ext>
              </a:extLst>
            </p:cNvPr>
            <p:cNvGrpSpPr/>
            <p:nvPr/>
          </p:nvGrpSpPr>
          <p:grpSpPr>
            <a:xfrm flipH="1">
              <a:off x="1621417" y="2288550"/>
              <a:ext cx="517256" cy="325063"/>
              <a:chOff x="1821834" y="2152930"/>
              <a:chExt cx="674136" cy="423655"/>
            </a:xfrm>
            <a:solidFill>
              <a:srgbClr val="00B0F0">
                <a:alpha val="50000"/>
              </a:srgbClr>
            </a:solidFill>
          </p:grpSpPr>
          <p:sp>
            <p:nvSpPr>
              <p:cNvPr id="702" name="楕円 8">
                <a:extLst>
                  <a:ext uri="{FF2B5EF4-FFF2-40B4-BE49-F238E27FC236}">
                    <a16:creationId xmlns:a16="http://schemas.microsoft.com/office/drawing/2014/main" id="{FAD4FA6D-E3A6-4154-BF5B-8A5FA18187B8}"/>
                  </a:ext>
                </a:extLst>
              </p:cNvPr>
              <p:cNvSpPr/>
              <p:nvPr/>
            </p:nvSpPr>
            <p:spPr>
              <a:xfrm rot="5400000">
                <a:off x="2250297" y="2141249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3" name="楕円 8">
                <a:extLst>
                  <a:ext uri="{FF2B5EF4-FFF2-40B4-BE49-F238E27FC236}">
                    <a16:creationId xmlns:a16="http://schemas.microsoft.com/office/drawing/2014/main" id="{A61464EF-5180-4424-A0A6-8909DE71A48F}"/>
                  </a:ext>
                </a:extLst>
              </p:cNvPr>
              <p:cNvSpPr/>
              <p:nvPr/>
            </p:nvSpPr>
            <p:spPr>
              <a:xfrm rot="4500000">
                <a:off x="2150069" y="2258808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4" name="楕円 8">
                <a:extLst>
                  <a:ext uri="{FF2B5EF4-FFF2-40B4-BE49-F238E27FC236}">
                    <a16:creationId xmlns:a16="http://schemas.microsoft.com/office/drawing/2014/main" id="{8E3B2711-E976-4799-B5B3-88747BD4D487}"/>
                  </a:ext>
                </a:extLst>
              </p:cNvPr>
              <p:cNvSpPr/>
              <p:nvPr/>
            </p:nvSpPr>
            <p:spPr>
              <a:xfrm rot="2700000">
                <a:off x="2303257" y="2346404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5" name="楕円 8">
                <a:extLst>
                  <a:ext uri="{FF2B5EF4-FFF2-40B4-BE49-F238E27FC236}">
                    <a16:creationId xmlns:a16="http://schemas.microsoft.com/office/drawing/2014/main" id="{8B31DA09-0540-472B-B2AF-AD299F4AF9EB}"/>
                  </a:ext>
                </a:extLst>
              </p:cNvPr>
              <p:cNvSpPr/>
              <p:nvPr/>
            </p:nvSpPr>
            <p:spPr>
              <a:xfrm rot="5400000">
                <a:off x="2414874" y="2203151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6" name="楕円 8">
                <a:extLst>
                  <a:ext uri="{FF2B5EF4-FFF2-40B4-BE49-F238E27FC236}">
                    <a16:creationId xmlns:a16="http://schemas.microsoft.com/office/drawing/2014/main" id="{5C5E241F-3B9C-4A3A-BF13-925D66EBEF5D}"/>
                  </a:ext>
                </a:extLst>
              </p:cNvPr>
              <p:cNvSpPr/>
              <p:nvPr/>
            </p:nvSpPr>
            <p:spPr>
              <a:xfrm rot="4500000">
                <a:off x="1996804" y="2178253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7" name="楕円 8">
                <a:extLst>
                  <a:ext uri="{FF2B5EF4-FFF2-40B4-BE49-F238E27FC236}">
                    <a16:creationId xmlns:a16="http://schemas.microsoft.com/office/drawing/2014/main" id="{416F89A4-1DF7-4851-9101-948001B419E5}"/>
                  </a:ext>
                </a:extLst>
              </p:cNvPr>
              <p:cNvSpPr/>
              <p:nvPr/>
            </p:nvSpPr>
            <p:spPr>
              <a:xfrm rot="2700000">
                <a:off x="2087935" y="2442178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8" name="楕円 8">
                <a:extLst>
                  <a:ext uri="{FF2B5EF4-FFF2-40B4-BE49-F238E27FC236}">
                    <a16:creationId xmlns:a16="http://schemas.microsoft.com/office/drawing/2014/main" id="{32E19117-7EB4-464C-86F7-D3CD2FBDFE69}"/>
                  </a:ext>
                </a:extLst>
              </p:cNvPr>
              <p:cNvSpPr/>
              <p:nvPr/>
            </p:nvSpPr>
            <p:spPr>
              <a:xfrm rot="900000">
                <a:off x="2450250" y="2405087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9" name="楕円 8">
                <a:extLst>
                  <a:ext uri="{FF2B5EF4-FFF2-40B4-BE49-F238E27FC236}">
                    <a16:creationId xmlns:a16="http://schemas.microsoft.com/office/drawing/2014/main" id="{9903F977-E29C-408B-9C12-FB28443315ED}"/>
                  </a:ext>
                </a:extLst>
              </p:cNvPr>
              <p:cNvSpPr/>
              <p:nvPr/>
            </p:nvSpPr>
            <p:spPr>
              <a:xfrm rot="2700000">
                <a:off x="1881871" y="2431885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0" name="楕円 8">
                <a:extLst>
                  <a:ext uri="{FF2B5EF4-FFF2-40B4-BE49-F238E27FC236}">
                    <a16:creationId xmlns:a16="http://schemas.microsoft.com/office/drawing/2014/main" id="{58F95111-421E-46C6-B752-03B943DD8B49}"/>
                  </a:ext>
                </a:extLst>
              </p:cNvPr>
              <p:cNvSpPr/>
              <p:nvPr/>
            </p:nvSpPr>
            <p:spPr>
              <a:xfrm rot="900000">
                <a:off x="2282663" y="2507504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1" name="楕円 8">
                <a:extLst>
                  <a:ext uri="{FF2B5EF4-FFF2-40B4-BE49-F238E27FC236}">
                    <a16:creationId xmlns:a16="http://schemas.microsoft.com/office/drawing/2014/main" id="{80B3A8DA-10D8-491E-9F07-4F16F033E860}"/>
                  </a:ext>
                </a:extLst>
              </p:cNvPr>
              <p:cNvSpPr/>
              <p:nvPr/>
            </p:nvSpPr>
            <p:spPr>
              <a:xfrm rot="4500000">
                <a:off x="1833515" y="2271223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61" name="グループ化 760">
            <a:extLst>
              <a:ext uri="{FF2B5EF4-FFF2-40B4-BE49-F238E27FC236}">
                <a16:creationId xmlns:a16="http://schemas.microsoft.com/office/drawing/2014/main" id="{40B28A6F-35D8-4EBE-9D5C-145FF549F14B}"/>
              </a:ext>
            </a:extLst>
          </p:cNvPr>
          <p:cNvGrpSpPr/>
          <p:nvPr/>
        </p:nvGrpSpPr>
        <p:grpSpPr>
          <a:xfrm>
            <a:off x="659472" y="4190096"/>
            <a:ext cx="2719294" cy="2258140"/>
            <a:chOff x="659472" y="4190096"/>
            <a:chExt cx="2719294" cy="2258140"/>
          </a:xfrm>
        </p:grpSpPr>
        <p:grpSp>
          <p:nvGrpSpPr>
            <p:cNvPr id="621" name="グループ化 620">
              <a:extLst>
                <a:ext uri="{FF2B5EF4-FFF2-40B4-BE49-F238E27FC236}">
                  <a16:creationId xmlns:a16="http://schemas.microsoft.com/office/drawing/2014/main" id="{DB0EB5DC-03A8-4E67-8587-F091449E6DCE}"/>
                </a:ext>
              </a:extLst>
            </p:cNvPr>
            <p:cNvGrpSpPr/>
            <p:nvPr/>
          </p:nvGrpSpPr>
          <p:grpSpPr>
            <a:xfrm>
              <a:off x="659472" y="4190096"/>
              <a:ext cx="2719294" cy="2258140"/>
              <a:chOff x="548739" y="3679808"/>
              <a:chExt cx="3333792" cy="2768428"/>
            </a:xfrm>
          </p:grpSpPr>
          <p:grpSp>
            <p:nvGrpSpPr>
              <p:cNvPr id="363" name="グループ化 362">
                <a:extLst>
                  <a:ext uri="{FF2B5EF4-FFF2-40B4-BE49-F238E27FC236}">
                    <a16:creationId xmlns:a16="http://schemas.microsoft.com/office/drawing/2014/main" id="{5B0A2984-3647-4575-BD1B-FBA6D1604237}"/>
                  </a:ext>
                </a:extLst>
              </p:cNvPr>
              <p:cNvGrpSpPr/>
              <p:nvPr/>
            </p:nvGrpSpPr>
            <p:grpSpPr>
              <a:xfrm>
                <a:off x="1869221" y="3679808"/>
                <a:ext cx="2013310" cy="2768428"/>
                <a:chOff x="689285" y="3679808"/>
                <a:chExt cx="2013310" cy="2768428"/>
              </a:xfrm>
            </p:grpSpPr>
            <p:grpSp>
              <p:nvGrpSpPr>
                <p:cNvPr id="364" name="グループ化 363">
                  <a:extLst>
                    <a:ext uri="{FF2B5EF4-FFF2-40B4-BE49-F238E27FC236}">
                      <a16:creationId xmlns:a16="http://schemas.microsoft.com/office/drawing/2014/main" id="{DB7CDFFB-ED41-4133-8EBD-06F14BC0DCFC}"/>
                    </a:ext>
                  </a:extLst>
                </p:cNvPr>
                <p:cNvGrpSpPr/>
                <p:nvPr/>
              </p:nvGrpSpPr>
              <p:grpSpPr>
                <a:xfrm>
                  <a:off x="689285" y="5367976"/>
                  <a:ext cx="1293881" cy="901228"/>
                  <a:chOff x="444652" y="3858749"/>
                  <a:chExt cx="1441449" cy="1004014"/>
                </a:xfrm>
              </p:grpSpPr>
              <p:sp>
                <p:nvSpPr>
                  <p:cNvPr id="382" name="フリーフォーム: 図形 381">
                    <a:extLst>
                      <a:ext uri="{FF2B5EF4-FFF2-40B4-BE49-F238E27FC236}">
                        <a16:creationId xmlns:a16="http://schemas.microsoft.com/office/drawing/2014/main" id="{B17C3F8D-5602-4493-A142-57881F8DD4E8}"/>
                      </a:ext>
                    </a:extLst>
                  </p:cNvPr>
                  <p:cNvSpPr/>
                  <p:nvPr/>
                </p:nvSpPr>
                <p:spPr>
                  <a:xfrm>
                    <a:off x="710958" y="3896569"/>
                    <a:ext cx="1175143" cy="966194"/>
                  </a:xfrm>
                  <a:custGeom>
                    <a:avLst/>
                    <a:gdLst>
                      <a:gd name="connsiteX0" fmla="*/ 53074 w 1175143"/>
                      <a:gd name="connsiteY0" fmla="*/ 458 h 966194"/>
                      <a:gd name="connsiteX1" fmla="*/ 112996 w 1175143"/>
                      <a:gd name="connsiteY1" fmla="*/ 30284 h 966194"/>
                      <a:gd name="connsiteX2" fmla="*/ 205424 w 1175143"/>
                      <a:gd name="connsiteY2" fmla="*/ 190374 h 966194"/>
                      <a:gd name="connsiteX3" fmla="*/ 340620 w 1175143"/>
                      <a:gd name="connsiteY3" fmla="*/ 226600 h 966194"/>
                      <a:gd name="connsiteX4" fmla="*/ 461577 w 1175143"/>
                      <a:gd name="connsiteY4" fmla="*/ 363500 h 966194"/>
                      <a:gd name="connsiteX5" fmla="*/ 461470 w 1175143"/>
                      <a:gd name="connsiteY5" fmla="*/ 365212 h 966194"/>
                      <a:gd name="connsiteX6" fmla="*/ 1102333 w 1175143"/>
                      <a:gd name="connsiteY6" fmla="*/ 694530 h 966194"/>
                      <a:gd name="connsiteX7" fmla="*/ 1155617 w 1175143"/>
                      <a:gd name="connsiteY7" fmla="*/ 893384 h 966194"/>
                      <a:gd name="connsiteX8" fmla="*/ 956763 w 1175143"/>
                      <a:gd name="connsiteY8" fmla="*/ 946667 h 966194"/>
                      <a:gd name="connsiteX9" fmla="*/ 334052 w 1175143"/>
                      <a:gd name="connsiteY9" fmla="*/ 545312 h 966194"/>
                      <a:gd name="connsiteX10" fmla="*/ 320572 w 1175143"/>
                      <a:gd name="connsiteY10" fmla="*/ 549951 h 966194"/>
                      <a:gd name="connsiteX11" fmla="*/ 255077 w 1175143"/>
                      <a:gd name="connsiteY11" fmla="*/ 545846 h 966194"/>
                      <a:gd name="connsiteX12" fmla="*/ 70236 w 1175143"/>
                      <a:gd name="connsiteY12" fmla="*/ 496318 h 966194"/>
                      <a:gd name="connsiteX13" fmla="*/ 16080 w 1175143"/>
                      <a:gd name="connsiteY13" fmla="*/ 402516 h 966194"/>
                      <a:gd name="connsiteX14" fmla="*/ 61977 w 1175143"/>
                      <a:gd name="connsiteY14" fmla="*/ 231228 h 966194"/>
                      <a:gd name="connsiteX15" fmla="*/ 74556 w 1175143"/>
                      <a:gd name="connsiteY15" fmla="*/ 205902 h 966194"/>
                      <a:gd name="connsiteX16" fmla="*/ 8122 w 1175143"/>
                      <a:gd name="connsiteY16" fmla="*/ 90834 h 966194"/>
                      <a:gd name="connsiteX17" fmla="*/ 30284 w 1175143"/>
                      <a:gd name="connsiteY17" fmla="*/ 8121 h 966194"/>
                      <a:gd name="connsiteX18" fmla="*/ 53074 w 1175143"/>
                      <a:gd name="connsiteY18" fmla="*/ 458 h 9661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175143" h="966194">
                        <a:moveTo>
                          <a:pt x="53074" y="458"/>
                        </a:moveTo>
                        <a:cubicBezTo>
                          <a:pt x="76490" y="-2448"/>
                          <a:pt x="100456" y="8564"/>
                          <a:pt x="112996" y="30284"/>
                        </a:cubicBezTo>
                        <a:lnTo>
                          <a:pt x="205424" y="190374"/>
                        </a:lnTo>
                        <a:lnTo>
                          <a:pt x="340620" y="226600"/>
                        </a:lnTo>
                        <a:cubicBezTo>
                          <a:pt x="406738" y="244316"/>
                          <a:pt x="452697" y="299716"/>
                          <a:pt x="461577" y="363500"/>
                        </a:cubicBezTo>
                        <a:lnTo>
                          <a:pt x="461470" y="365212"/>
                        </a:lnTo>
                        <a:lnTo>
                          <a:pt x="1102333" y="694530"/>
                        </a:lnTo>
                        <a:cubicBezTo>
                          <a:pt x="1171960" y="734729"/>
                          <a:pt x="1195815" y="823758"/>
                          <a:pt x="1155617" y="893384"/>
                        </a:cubicBezTo>
                        <a:cubicBezTo>
                          <a:pt x="1115418" y="963010"/>
                          <a:pt x="1026389" y="986865"/>
                          <a:pt x="956763" y="946667"/>
                        </a:cubicBezTo>
                        <a:lnTo>
                          <a:pt x="334052" y="545312"/>
                        </a:lnTo>
                        <a:lnTo>
                          <a:pt x="320572" y="549951"/>
                        </a:lnTo>
                        <a:cubicBezTo>
                          <a:pt x="299310" y="552911"/>
                          <a:pt x="277117" y="551751"/>
                          <a:pt x="255077" y="545846"/>
                        </a:cubicBezTo>
                        <a:lnTo>
                          <a:pt x="70236" y="496318"/>
                        </a:lnTo>
                        <a:cubicBezTo>
                          <a:pt x="29379" y="485370"/>
                          <a:pt x="5132" y="443374"/>
                          <a:pt x="16080" y="402516"/>
                        </a:cubicBezTo>
                        <a:lnTo>
                          <a:pt x="61977" y="231228"/>
                        </a:lnTo>
                        <a:lnTo>
                          <a:pt x="74556" y="205902"/>
                        </a:lnTo>
                        <a:lnTo>
                          <a:pt x="8122" y="90834"/>
                        </a:lnTo>
                        <a:cubicBezTo>
                          <a:pt x="-8599" y="61873"/>
                          <a:pt x="1324" y="24842"/>
                          <a:pt x="30284" y="8121"/>
                        </a:cubicBezTo>
                        <a:cubicBezTo>
                          <a:pt x="37524" y="3941"/>
                          <a:pt x="45268" y="1426"/>
                          <a:pt x="53074" y="458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383" name="グループ化 382">
                    <a:extLst>
                      <a:ext uri="{FF2B5EF4-FFF2-40B4-BE49-F238E27FC236}">
                        <a16:creationId xmlns:a16="http://schemas.microsoft.com/office/drawing/2014/main" id="{42B851FA-27E8-428D-BBD5-777DD26C5729}"/>
                      </a:ext>
                    </a:extLst>
                  </p:cNvPr>
                  <p:cNvGrpSpPr/>
                  <p:nvPr/>
                </p:nvGrpSpPr>
                <p:grpSpPr>
                  <a:xfrm>
                    <a:off x="444652" y="3858749"/>
                    <a:ext cx="549812" cy="483777"/>
                    <a:chOff x="458025" y="3477713"/>
                    <a:chExt cx="1521156" cy="1338455"/>
                  </a:xfrm>
                </p:grpSpPr>
                <p:grpSp>
                  <p:nvGrpSpPr>
                    <p:cNvPr id="384" name="グループ化 383">
                      <a:extLst>
                        <a:ext uri="{FF2B5EF4-FFF2-40B4-BE49-F238E27FC236}">
                          <a16:creationId xmlns:a16="http://schemas.microsoft.com/office/drawing/2014/main" id="{55D33432-120E-48F9-91D2-0F89EF3AEE9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826495" y="3477713"/>
                      <a:ext cx="1152686" cy="1166748"/>
                      <a:chOff x="798968" y="2934075"/>
                      <a:chExt cx="975141" cy="987038"/>
                    </a:xfrm>
                  </p:grpSpPr>
                  <p:sp>
                    <p:nvSpPr>
                      <p:cNvPr id="395" name="フリーフォーム: 図形 394">
                        <a:extLst>
                          <a:ext uri="{FF2B5EF4-FFF2-40B4-BE49-F238E27FC236}">
                            <a16:creationId xmlns:a16="http://schemas.microsoft.com/office/drawing/2014/main" id="{43A76065-5059-4D7D-96B8-7064D4926AEE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798968" y="2934075"/>
                        <a:ext cx="385384" cy="829654"/>
                      </a:xfrm>
                      <a:custGeom>
                        <a:avLst/>
                        <a:gdLst>
                          <a:gd name="connsiteX0" fmla="*/ 148419 w 415210"/>
                          <a:gd name="connsiteY0" fmla="*/ 8395 h 899070"/>
                          <a:gd name="connsiteX1" fmla="*/ 213668 w 415210"/>
                          <a:gd name="connsiteY1" fmla="*/ 106834 h 899070"/>
                          <a:gd name="connsiteX2" fmla="*/ 213668 w 415210"/>
                          <a:gd name="connsiteY2" fmla="*/ 439191 h 899070"/>
                          <a:gd name="connsiteX3" fmla="*/ 415210 w 415210"/>
                          <a:gd name="connsiteY3" fmla="*/ 788271 h 899070"/>
                          <a:gd name="connsiteX4" fmla="*/ 223302 w 415210"/>
                          <a:gd name="connsiteY4" fmla="*/ 899070 h 899070"/>
                          <a:gd name="connsiteX5" fmla="*/ 19208 w 415210"/>
                          <a:gd name="connsiteY5" fmla="*/ 545569 h 899070"/>
                          <a:gd name="connsiteX6" fmla="*/ 13837 w 415210"/>
                          <a:gd name="connsiteY6" fmla="*/ 529597 h 899070"/>
                          <a:gd name="connsiteX7" fmla="*/ 8396 w 415210"/>
                          <a:gd name="connsiteY7" fmla="*/ 521526 h 899070"/>
                          <a:gd name="connsiteX8" fmla="*/ 0 w 415210"/>
                          <a:gd name="connsiteY8" fmla="*/ 479941 h 899070"/>
                          <a:gd name="connsiteX9" fmla="*/ 0 w 415210"/>
                          <a:gd name="connsiteY9" fmla="*/ 106834 h 899070"/>
                          <a:gd name="connsiteX10" fmla="*/ 106834 w 415210"/>
                          <a:gd name="connsiteY10" fmla="*/ 0 h 899070"/>
                          <a:gd name="connsiteX11" fmla="*/ 148419 w 415210"/>
                          <a:gd name="connsiteY11" fmla="*/ 8395 h 899070"/>
                          <a:gd name="connsiteX0" fmla="*/ 415210 w 506650"/>
                          <a:gd name="connsiteY0" fmla="*/ 788271 h 899070"/>
                          <a:gd name="connsiteX1" fmla="*/ 223302 w 506650"/>
                          <a:gd name="connsiteY1" fmla="*/ 899070 h 899070"/>
                          <a:gd name="connsiteX2" fmla="*/ 19208 w 506650"/>
                          <a:gd name="connsiteY2" fmla="*/ 545569 h 899070"/>
                          <a:gd name="connsiteX3" fmla="*/ 13837 w 506650"/>
                          <a:gd name="connsiteY3" fmla="*/ 529597 h 899070"/>
                          <a:gd name="connsiteX4" fmla="*/ 8396 w 506650"/>
                          <a:gd name="connsiteY4" fmla="*/ 521526 h 899070"/>
                          <a:gd name="connsiteX5" fmla="*/ 0 w 506650"/>
                          <a:gd name="connsiteY5" fmla="*/ 479941 h 899070"/>
                          <a:gd name="connsiteX6" fmla="*/ 0 w 506650"/>
                          <a:gd name="connsiteY6" fmla="*/ 106834 h 899070"/>
                          <a:gd name="connsiteX7" fmla="*/ 106834 w 506650"/>
                          <a:gd name="connsiteY7" fmla="*/ 0 h 899070"/>
                          <a:gd name="connsiteX8" fmla="*/ 148419 w 506650"/>
                          <a:gd name="connsiteY8" fmla="*/ 8395 h 899070"/>
                          <a:gd name="connsiteX9" fmla="*/ 213668 w 506650"/>
                          <a:gd name="connsiteY9" fmla="*/ 106834 h 899070"/>
                          <a:gd name="connsiteX10" fmla="*/ 213668 w 506650"/>
                          <a:gd name="connsiteY10" fmla="*/ 439191 h 899070"/>
                          <a:gd name="connsiteX11" fmla="*/ 506650 w 506650"/>
                          <a:gd name="connsiteY11" fmla="*/ 879711 h 899070"/>
                          <a:gd name="connsiteX0" fmla="*/ 223302 w 506650"/>
                          <a:gd name="connsiteY0" fmla="*/ 899070 h 899070"/>
                          <a:gd name="connsiteX1" fmla="*/ 19208 w 506650"/>
                          <a:gd name="connsiteY1" fmla="*/ 545569 h 899070"/>
                          <a:gd name="connsiteX2" fmla="*/ 13837 w 506650"/>
                          <a:gd name="connsiteY2" fmla="*/ 529597 h 899070"/>
                          <a:gd name="connsiteX3" fmla="*/ 8396 w 506650"/>
                          <a:gd name="connsiteY3" fmla="*/ 521526 h 899070"/>
                          <a:gd name="connsiteX4" fmla="*/ 0 w 506650"/>
                          <a:gd name="connsiteY4" fmla="*/ 479941 h 899070"/>
                          <a:gd name="connsiteX5" fmla="*/ 0 w 506650"/>
                          <a:gd name="connsiteY5" fmla="*/ 106834 h 899070"/>
                          <a:gd name="connsiteX6" fmla="*/ 106834 w 506650"/>
                          <a:gd name="connsiteY6" fmla="*/ 0 h 899070"/>
                          <a:gd name="connsiteX7" fmla="*/ 148419 w 506650"/>
                          <a:gd name="connsiteY7" fmla="*/ 8395 h 899070"/>
                          <a:gd name="connsiteX8" fmla="*/ 213668 w 506650"/>
                          <a:gd name="connsiteY8" fmla="*/ 106834 h 899070"/>
                          <a:gd name="connsiteX9" fmla="*/ 213668 w 506650"/>
                          <a:gd name="connsiteY9" fmla="*/ 439191 h 899070"/>
                          <a:gd name="connsiteX10" fmla="*/ 506650 w 506650"/>
                          <a:gd name="connsiteY10" fmla="*/ 879711 h 899070"/>
                          <a:gd name="connsiteX0" fmla="*/ 223302 w 405256"/>
                          <a:gd name="connsiteY0" fmla="*/ 899070 h 899070"/>
                          <a:gd name="connsiteX1" fmla="*/ 19208 w 405256"/>
                          <a:gd name="connsiteY1" fmla="*/ 545569 h 899070"/>
                          <a:gd name="connsiteX2" fmla="*/ 13837 w 405256"/>
                          <a:gd name="connsiteY2" fmla="*/ 529597 h 899070"/>
                          <a:gd name="connsiteX3" fmla="*/ 8396 w 405256"/>
                          <a:gd name="connsiteY3" fmla="*/ 521526 h 899070"/>
                          <a:gd name="connsiteX4" fmla="*/ 0 w 405256"/>
                          <a:gd name="connsiteY4" fmla="*/ 479941 h 899070"/>
                          <a:gd name="connsiteX5" fmla="*/ 0 w 405256"/>
                          <a:gd name="connsiteY5" fmla="*/ 106834 h 899070"/>
                          <a:gd name="connsiteX6" fmla="*/ 106834 w 405256"/>
                          <a:gd name="connsiteY6" fmla="*/ 0 h 899070"/>
                          <a:gd name="connsiteX7" fmla="*/ 148419 w 405256"/>
                          <a:gd name="connsiteY7" fmla="*/ 8395 h 899070"/>
                          <a:gd name="connsiteX8" fmla="*/ 213668 w 405256"/>
                          <a:gd name="connsiteY8" fmla="*/ 106834 h 899070"/>
                          <a:gd name="connsiteX9" fmla="*/ 213668 w 405256"/>
                          <a:gd name="connsiteY9" fmla="*/ 439191 h 899070"/>
                          <a:gd name="connsiteX10" fmla="*/ 405256 w 405256"/>
                          <a:gd name="connsiteY10" fmla="*/ 744181 h 899070"/>
                          <a:gd name="connsiteX0" fmla="*/ 223302 w 394682"/>
                          <a:gd name="connsiteY0" fmla="*/ 899070 h 899070"/>
                          <a:gd name="connsiteX1" fmla="*/ 19208 w 394682"/>
                          <a:gd name="connsiteY1" fmla="*/ 545569 h 899070"/>
                          <a:gd name="connsiteX2" fmla="*/ 13837 w 394682"/>
                          <a:gd name="connsiteY2" fmla="*/ 529597 h 899070"/>
                          <a:gd name="connsiteX3" fmla="*/ 8396 w 394682"/>
                          <a:gd name="connsiteY3" fmla="*/ 521526 h 899070"/>
                          <a:gd name="connsiteX4" fmla="*/ 0 w 394682"/>
                          <a:gd name="connsiteY4" fmla="*/ 479941 h 899070"/>
                          <a:gd name="connsiteX5" fmla="*/ 0 w 394682"/>
                          <a:gd name="connsiteY5" fmla="*/ 106834 h 899070"/>
                          <a:gd name="connsiteX6" fmla="*/ 106834 w 394682"/>
                          <a:gd name="connsiteY6" fmla="*/ 0 h 899070"/>
                          <a:gd name="connsiteX7" fmla="*/ 148419 w 394682"/>
                          <a:gd name="connsiteY7" fmla="*/ 8395 h 899070"/>
                          <a:gd name="connsiteX8" fmla="*/ 213668 w 394682"/>
                          <a:gd name="connsiteY8" fmla="*/ 106834 h 899070"/>
                          <a:gd name="connsiteX9" fmla="*/ 213668 w 394682"/>
                          <a:gd name="connsiteY9" fmla="*/ 439191 h 899070"/>
                          <a:gd name="connsiteX10" fmla="*/ 394682 w 394682"/>
                          <a:gd name="connsiteY10" fmla="*/ 730745 h 899070"/>
                          <a:gd name="connsiteX0" fmla="*/ 223302 w 385384"/>
                          <a:gd name="connsiteY0" fmla="*/ 899070 h 899070"/>
                          <a:gd name="connsiteX1" fmla="*/ 19208 w 385384"/>
                          <a:gd name="connsiteY1" fmla="*/ 545569 h 899070"/>
                          <a:gd name="connsiteX2" fmla="*/ 13837 w 385384"/>
                          <a:gd name="connsiteY2" fmla="*/ 529597 h 899070"/>
                          <a:gd name="connsiteX3" fmla="*/ 8396 w 385384"/>
                          <a:gd name="connsiteY3" fmla="*/ 521526 h 899070"/>
                          <a:gd name="connsiteX4" fmla="*/ 0 w 385384"/>
                          <a:gd name="connsiteY4" fmla="*/ 479941 h 899070"/>
                          <a:gd name="connsiteX5" fmla="*/ 0 w 385384"/>
                          <a:gd name="connsiteY5" fmla="*/ 106834 h 899070"/>
                          <a:gd name="connsiteX6" fmla="*/ 106834 w 385384"/>
                          <a:gd name="connsiteY6" fmla="*/ 0 h 899070"/>
                          <a:gd name="connsiteX7" fmla="*/ 148419 w 385384"/>
                          <a:gd name="connsiteY7" fmla="*/ 8395 h 899070"/>
                          <a:gd name="connsiteX8" fmla="*/ 213668 w 385384"/>
                          <a:gd name="connsiteY8" fmla="*/ 106834 h 899070"/>
                          <a:gd name="connsiteX9" fmla="*/ 213668 w 385384"/>
                          <a:gd name="connsiteY9" fmla="*/ 439191 h 899070"/>
                          <a:gd name="connsiteX10" fmla="*/ 385384 w 385384"/>
                          <a:gd name="connsiteY10" fmla="*/ 696048 h 899070"/>
                          <a:gd name="connsiteX0" fmla="*/ 222221 w 385384"/>
                          <a:gd name="connsiteY0" fmla="*/ 810457 h 810457"/>
                          <a:gd name="connsiteX1" fmla="*/ 19208 w 385384"/>
                          <a:gd name="connsiteY1" fmla="*/ 545569 h 810457"/>
                          <a:gd name="connsiteX2" fmla="*/ 13837 w 385384"/>
                          <a:gd name="connsiteY2" fmla="*/ 529597 h 810457"/>
                          <a:gd name="connsiteX3" fmla="*/ 8396 w 385384"/>
                          <a:gd name="connsiteY3" fmla="*/ 521526 h 810457"/>
                          <a:gd name="connsiteX4" fmla="*/ 0 w 385384"/>
                          <a:gd name="connsiteY4" fmla="*/ 479941 h 810457"/>
                          <a:gd name="connsiteX5" fmla="*/ 0 w 385384"/>
                          <a:gd name="connsiteY5" fmla="*/ 106834 h 810457"/>
                          <a:gd name="connsiteX6" fmla="*/ 106834 w 385384"/>
                          <a:gd name="connsiteY6" fmla="*/ 0 h 810457"/>
                          <a:gd name="connsiteX7" fmla="*/ 148419 w 385384"/>
                          <a:gd name="connsiteY7" fmla="*/ 8395 h 810457"/>
                          <a:gd name="connsiteX8" fmla="*/ 213668 w 385384"/>
                          <a:gd name="connsiteY8" fmla="*/ 106834 h 810457"/>
                          <a:gd name="connsiteX9" fmla="*/ 213668 w 385384"/>
                          <a:gd name="connsiteY9" fmla="*/ 439191 h 810457"/>
                          <a:gd name="connsiteX10" fmla="*/ 385384 w 385384"/>
                          <a:gd name="connsiteY10" fmla="*/ 696048 h 810457"/>
                          <a:gd name="connsiteX0" fmla="*/ 222136 w 385384"/>
                          <a:gd name="connsiteY0" fmla="*/ 829654 h 829654"/>
                          <a:gd name="connsiteX1" fmla="*/ 19208 w 385384"/>
                          <a:gd name="connsiteY1" fmla="*/ 545569 h 829654"/>
                          <a:gd name="connsiteX2" fmla="*/ 13837 w 385384"/>
                          <a:gd name="connsiteY2" fmla="*/ 529597 h 829654"/>
                          <a:gd name="connsiteX3" fmla="*/ 8396 w 385384"/>
                          <a:gd name="connsiteY3" fmla="*/ 521526 h 829654"/>
                          <a:gd name="connsiteX4" fmla="*/ 0 w 385384"/>
                          <a:gd name="connsiteY4" fmla="*/ 479941 h 829654"/>
                          <a:gd name="connsiteX5" fmla="*/ 0 w 385384"/>
                          <a:gd name="connsiteY5" fmla="*/ 106834 h 829654"/>
                          <a:gd name="connsiteX6" fmla="*/ 106834 w 385384"/>
                          <a:gd name="connsiteY6" fmla="*/ 0 h 829654"/>
                          <a:gd name="connsiteX7" fmla="*/ 148419 w 385384"/>
                          <a:gd name="connsiteY7" fmla="*/ 8395 h 829654"/>
                          <a:gd name="connsiteX8" fmla="*/ 213668 w 385384"/>
                          <a:gd name="connsiteY8" fmla="*/ 106834 h 829654"/>
                          <a:gd name="connsiteX9" fmla="*/ 213668 w 385384"/>
                          <a:gd name="connsiteY9" fmla="*/ 439191 h 829654"/>
                          <a:gd name="connsiteX10" fmla="*/ 385384 w 385384"/>
                          <a:gd name="connsiteY10" fmla="*/ 696048 h 8296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385384" h="829654">
                            <a:moveTo>
                              <a:pt x="222136" y="829654"/>
                            </a:moveTo>
                            <a:lnTo>
                              <a:pt x="19208" y="545569"/>
                            </a:lnTo>
                            <a:lnTo>
                              <a:pt x="13837" y="529597"/>
                            </a:lnTo>
                            <a:lnTo>
                              <a:pt x="8396" y="521526"/>
                            </a:lnTo>
                            <a:cubicBezTo>
                              <a:pt x="2989" y="508744"/>
                              <a:pt x="0" y="494692"/>
                              <a:pt x="0" y="479941"/>
                            </a:cubicBezTo>
                            <a:lnTo>
                              <a:pt x="0" y="106834"/>
                            </a:lnTo>
                            <a:cubicBezTo>
                              <a:pt x="0" y="47831"/>
                              <a:pt x="47831" y="0"/>
                              <a:pt x="106834" y="0"/>
                            </a:cubicBezTo>
                            <a:cubicBezTo>
                              <a:pt x="121585" y="0"/>
                              <a:pt x="135637" y="2989"/>
                              <a:pt x="148419" y="8395"/>
                            </a:cubicBezTo>
                            <a:cubicBezTo>
                              <a:pt x="186763" y="24614"/>
                              <a:pt x="213668" y="62582"/>
                              <a:pt x="213668" y="106834"/>
                            </a:cubicBezTo>
                            <a:lnTo>
                              <a:pt x="213668" y="439191"/>
                            </a:lnTo>
                            <a:cubicBezTo>
                              <a:pt x="280849" y="555551"/>
                              <a:pt x="385384" y="696048"/>
                              <a:pt x="385384" y="696048"/>
                            </a:cubicBezTo>
                          </a:path>
                        </a:pathLst>
                      </a:cu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396" name="フリーフォーム: 図形 395">
                        <a:extLst>
                          <a:ext uri="{FF2B5EF4-FFF2-40B4-BE49-F238E27FC236}">
                            <a16:creationId xmlns:a16="http://schemas.microsoft.com/office/drawing/2014/main" id="{E8B0F085-2705-4EEC-A661-A185658F2AC6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1326636" y="3000278"/>
                        <a:ext cx="79843" cy="387065"/>
                      </a:xfrm>
                      <a:custGeom>
                        <a:avLst/>
                        <a:gdLst>
                          <a:gd name="connsiteX0" fmla="*/ 22876 w 88125"/>
                          <a:gd name="connsiteY0" fmla="*/ 4618 h 438031"/>
                          <a:gd name="connsiteX1" fmla="*/ 88125 w 88125"/>
                          <a:gd name="connsiteY1" fmla="*/ 103057 h 438031"/>
                          <a:gd name="connsiteX2" fmla="*/ 88125 w 88125"/>
                          <a:gd name="connsiteY2" fmla="*/ 425062 h 438031"/>
                          <a:gd name="connsiteX3" fmla="*/ 51446 w 88125"/>
                          <a:gd name="connsiteY3" fmla="*/ 438031 h 438031"/>
                          <a:gd name="connsiteX4" fmla="*/ 49728 w 88125"/>
                          <a:gd name="connsiteY4" fmla="*/ 435242 h 438031"/>
                          <a:gd name="connsiteX5" fmla="*/ 53619 w 88125"/>
                          <a:gd name="connsiteY5" fmla="*/ 91383 h 438031"/>
                          <a:gd name="connsiteX6" fmla="*/ 14742 w 88125"/>
                          <a:gd name="connsiteY6" fmla="*/ 8944 h 438031"/>
                          <a:gd name="connsiteX7" fmla="*/ 0 w 88125"/>
                          <a:gd name="connsiteY7" fmla="*/ 0 h 4380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88125" h="438031">
                            <a:moveTo>
                              <a:pt x="22876" y="4618"/>
                            </a:moveTo>
                            <a:cubicBezTo>
                              <a:pt x="61220" y="20837"/>
                              <a:pt x="88125" y="58805"/>
                              <a:pt x="88125" y="103057"/>
                            </a:cubicBezTo>
                            <a:lnTo>
                              <a:pt x="88125" y="425062"/>
                            </a:lnTo>
                            <a:lnTo>
                              <a:pt x="51446" y="438031"/>
                            </a:lnTo>
                            <a:lnTo>
                              <a:pt x="49728" y="435242"/>
                            </a:lnTo>
                            <a:lnTo>
                              <a:pt x="53619" y="91383"/>
                            </a:lnTo>
                            <a:cubicBezTo>
                              <a:pt x="53619" y="58194"/>
                              <a:pt x="38485" y="28539"/>
                              <a:pt x="14742" y="8944"/>
                            </a:cubicBez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FFFFFF">
                          <a:alpha val="4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397" name="フリーフォーム: 図形 396">
                        <a:extLst>
                          <a:ext uri="{FF2B5EF4-FFF2-40B4-BE49-F238E27FC236}">
                            <a16:creationId xmlns:a16="http://schemas.microsoft.com/office/drawing/2014/main" id="{EE37DB40-9C09-469A-87DA-B350D74A56A5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819431" y="2995516"/>
                        <a:ext cx="79843" cy="387065"/>
                      </a:xfrm>
                      <a:custGeom>
                        <a:avLst/>
                        <a:gdLst>
                          <a:gd name="connsiteX0" fmla="*/ 22876 w 88125"/>
                          <a:gd name="connsiteY0" fmla="*/ 4618 h 438031"/>
                          <a:gd name="connsiteX1" fmla="*/ 88125 w 88125"/>
                          <a:gd name="connsiteY1" fmla="*/ 103057 h 438031"/>
                          <a:gd name="connsiteX2" fmla="*/ 88125 w 88125"/>
                          <a:gd name="connsiteY2" fmla="*/ 425062 h 438031"/>
                          <a:gd name="connsiteX3" fmla="*/ 51446 w 88125"/>
                          <a:gd name="connsiteY3" fmla="*/ 438031 h 438031"/>
                          <a:gd name="connsiteX4" fmla="*/ 49728 w 88125"/>
                          <a:gd name="connsiteY4" fmla="*/ 435242 h 438031"/>
                          <a:gd name="connsiteX5" fmla="*/ 53619 w 88125"/>
                          <a:gd name="connsiteY5" fmla="*/ 91383 h 438031"/>
                          <a:gd name="connsiteX6" fmla="*/ 14742 w 88125"/>
                          <a:gd name="connsiteY6" fmla="*/ 8944 h 438031"/>
                          <a:gd name="connsiteX7" fmla="*/ 0 w 88125"/>
                          <a:gd name="connsiteY7" fmla="*/ 0 h 4380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88125" h="438031">
                            <a:moveTo>
                              <a:pt x="22876" y="4618"/>
                            </a:moveTo>
                            <a:cubicBezTo>
                              <a:pt x="61220" y="20837"/>
                              <a:pt x="88125" y="58805"/>
                              <a:pt x="88125" y="103057"/>
                            </a:cubicBezTo>
                            <a:lnTo>
                              <a:pt x="88125" y="425062"/>
                            </a:lnTo>
                            <a:lnTo>
                              <a:pt x="51446" y="438031"/>
                            </a:lnTo>
                            <a:lnTo>
                              <a:pt x="49728" y="435242"/>
                            </a:lnTo>
                            <a:lnTo>
                              <a:pt x="53619" y="91383"/>
                            </a:lnTo>
                            <a:cubicBezTo>
                              <a:pt x="53619" y="58194"/>
                              <a:pt x="38485" y="28539"/>
                              <a:pt x="14742" y="8944"/>
                            </a:cubicBez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FFFFFF">
                          <a:alpha val="4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398" name="月 397">
                        <a:extLst>
                          <a:ext uri="{FF2B5EF4-FFF2-40B4-BE49-F238E27FC236}">
                            <a16:creationId xmlns:a16="http://schemas.microsoft.com/office/drawing/2014/main" id="{E38F5481-0ED0-4ADD-B799-EF358FBA054F}"/>
                          </a:ext>
                        </a:extLst>
                      </p:cNvPr>
                      <p:cNvSpPr/>
                      <p:nvPr/>
                    </p:nvSpPr>
                    <p:spPr>
                      <a:xfrm rot="4500000">
                        <a:off x="1478625" y="3625630"/>
                        <a:ext cx="105561" cy="485406"/>
                      </a:xfrm>
                      <a:prstGeom prst="moon">
                        <a:avLst>
                          <a:gd name="adj" fmla="val 38709"/>
                        </a:avLst>
                      </a:prstGeom>
                      <a:solidFill>
                        <a:srgbClr val="000000">
                          <a:alpha val="2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385" name="四角形: 角を丸くする 384">
                      <a:extLst>
                        <a:ext uri="{FF2B5EF4-FFF2-40B4-BE49-F238E27FC236}">
                          <a16:creationId xmlns:a16="http://schemas.microsoft.com/office/drawing/2014/main" id="{AEBC12BA-CCD6-40AD-87AB-C87F98B9F5E4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1303782" y="4152514"/>
                      <a:ext cx="100880" cy="642819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endParaRPr>
                    </a:p>
                  </p:txBody>
                </p:sp>
                <p:sp>
                  <p:nvSpPr>
                    <p:cNvPr id="386" name="四角形: 上の 2 つの角を丸める 109">
                      <a:extLst>
                        <a:ext uri="{FF2B5EF4-FFF2-40B4-BE49-F238E27FC236}">
                          <a16:creationId xmlns:a16="http://schemas.microsoft.com/office/drawing/2014/main" id="{8DB079FD-6A65-4250-8532-E78C532E3F2F}"/>
                        </a:ext>
                      </a:extLst>
                    </p:cNvPr>
                    <p:cNvSpPr/>
                    <p:nvPr/>
                  </p:nvSpPr>
                  <p:spPr>
                    <a:xfrm rot="12177584">
                      <a:off x="797146" y="4137286"/>
                      <a:ext cx="604156" cy="75574"/>
                    </a:xfrm>
                    <a:custGeom>
                      <a:avLst/>
                      <a:gdLst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473274 w 473274"/>
                        <a:gd name="connsiteY4" fmla="*/ 79078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91305"/>
                        <a:gd name="connsiteX1" fmla="*/ 433735 w 473274"/>
                        <a:gd name="connsiteY1" fmla="*/ 0 h 91305"/>
                        <a:gd name="connsiteX2" fmla="*/ 473274 w 473274"/>
                        <a:gd name="connsiteY2" fmla="*/ 39539 h 91305"/>
                        <a:gd name="connsiteX3" fmla="*/ 473274 w 473274"/>
                        <a:gd name="connsiteY3" fmla="*/ 79078 h 91305"/>
                        <a:gd name="connsiteX4" fmla="*/ 306045 w 473274"/>
                        <a:gd name="connsiteY4" fmla="*/ 91305 h 91305"/>
                        <a:gd name="connsiteX5" fmla="*/ 0 w 473274"/>
                        <a:gd name="connsiteY5" fmla="*/ 79078 h 91305"/>
                        <a:gd name="connsiteX6" fmla="*/ 0 w 473274"/>
                        <a:gd name="connsiteY6" fmla="*/ 79078 h 91305"/>
                        <a:gd name="connsiteX7" fmla="*/ 0 w 473274"/>
                        <a:gd name="connsiteY7" fmla="*/ 39539 h 91305"/>
                        <a:gd name="connsiteX8" fmla="*/ 39539 w 473274"/>
                        <a:gd name="connsiteY8" fmla="*/ 0 h 91305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26519 w 473274"/>
                        <a:gd name="connsiteY4" fmla="*/ 66377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65805 w 499540"/>
                        <a:gd name="connsiteY0" fmla="*/ 0 h 79078"/>
                        <a:gd name="connsiteX1" fmla="*/ 460001 w 499540"/>
                        <a:gd name="connsiteY1" fmla="*/ 0 h 79078"/>
                        <a:gd name="connsiteX2" fmla="*/ 499540 w 499540"/>
                        <a:gd name="connsiteY2" fmla="*/ 39539 h 79078"/>
                        <a:gd name="connsiteX3" fmla="*/ 499540 w 499540"/>
                        <a:gd name="connsiteY3" fmla="*/ 79078 h 79078"/>
                        <a:gd name="connsiteX4" fmla="*/ 252785 w 499540"/>
                        <a:gd name="connsiteY4" fmla="*/ 66377 h 79078"/>
                        <a:gd name="connsiteX5" fmla="*/ 26266 w 499540"/>
                        <a:gd name="connsiteY5" fmla="*/ 79078 h 79078"/>
                        <a:gd name="connsiteX6" fmla="*/ 26266 w 499540"/>
                        <a:gd name="connsiteY6" fmla="*/ 79078 h 79078"/>
                        <a:gd name="connsiteX7" fmla="*/ 0 w 499540"/>
                        <a:gd name="connsiteY7" fmla="*/ 31857 h 79078"/>
                        <a:gd name="connsiteX8" fmla="*/ 65805 w 499540"/>
                        <a:gd name="connsiteY8" fmla="*/ 0 h 79078"/>
                        <a:gd name="connsiteX0" fmla="*/ 69239 w 502974"/>
                        <a:gd name="connsiteY0" fmla="*/ 0 h 79078"/>
                        <a:gd name="connsiteX1" fmla="*/ 463435 w 502974"/>
                        <a:gd name="connsiteY1" fmla="*/ 0 h 79078"/>
                        <a:gd name="connsiteX2" fmla="*/ 502974 w 502974"/>
                        <a:gd name="connsiteY2" fmla="*/ 39539 h 79078"/>
                        <a:gd name="connsiteX3" fmla="*/ 502974 w 502974"/>
                        <a:gd name="connsiteY3" fmla="*/ 79078 h 79078"/>
                        <a:gd name="connsiteX4" fmla="*/ 256219 w 502974"/>
                        <a:gd name="connsiteY4" fmla="*/ 66377 h 79078"/>
                        <a:gd name="connsiteX5" fmla="*/ 29700 w 502974"/>
                        <a:gd name="connsiteY5" fmla="*/ 79078 h 79078"/>
                        <a:gd name="connsiteX6" fmla="*/ 29700 w 502974"/>
                        <a:gd name="connsiteY6" fmla="*/ 79078 h 79078"/>
                        <a:gd name="connsiteX7" fmla="*/ 0 w 502974"/>
                        <a:gd name="connsiteY7" fmla="*/ 47255 h 79078"/>
                        <a:gd name="connsiteX8" fmla="*/ 69239 w 502974"/>
                        <a:gd name="connsiteY8" fmla="*/ 0 h 79078"/>
                        <a:gd name="connsiteX0" fmla="*/ 69239 w 502974"/>
                        <a:gd name="connsiteY0" fmla="*/ 0 h 79078"/>
                        <a:gd name="connsiteX1" fmla="*/ 463435 w 502974"/>
                        <a:gd name="connsiteY1" fmla="*/ 0 h 79078"/>
                        <a:gd name="connsiteX2" fmla="*/ 502974 w 502974"/>
                        <a:gd name="connsiteY2" fmla="*/ 39539 h 79078"/>
                        <a:gd name="connsiteX3" fmla="*/ 502974 w 502974"/>
                        <a:gd name="connsiteY3" fmla="*/ 79078 h 79078"/>
                        <a:gd name="connsiteX4" fmla="*/ 256219 w 502974"/>
                        <a:gd name="connsiteY4" fmla="*/ 66377 h 79078"/>
                        <a:gd name="connsiteX5" fmla="*/ 29700 w 502974"/>
                        <a:gd name="connsiteY5" fmla="*/ 79078 h 79078"/>
                        <a:gd name="connsiteX6" fmla="*/ 0 w 502974"/>
                        <a:gd name="connsiteY6" fmla="*/ 47255 h 79078"/>
                        <a:gd name="connsiteX7" fmla="*/ 69239 w 502974"/>
                        <a:gd name="connsiteY7" fmla="*/ 0 h 79078"/>
                        <a:gd name="connsiteX0" fmla="*/ 69239 w 502974"/>
                        <a:gd name="connsiteY0" fmla="*/ 0 h 79278"/>
                        <a:gd name="connsiteX1" fmla="*/ 463435 w 502974"/>
                        <a:gd name="connsiteY1" fmla="*/ 0 h 79278"/>
                        <a:gd name="connsiteX2" fmla="*/ 502974 w 502974"/>
                        <a:gd name="connsiteY2" fmla="*/ 39539 h 79278"/>
                        <a:gd name="connsiteX3" fmla="*/ 502974 w 502974"/>
                        <a:gd name="connsiteY3" fmla="*/ 79078 h 79278"/>
                        <a:gd name="connsiteX4" fmla="*/ 256219 w 502974"/>
                        <a:gd name="connsiteY4" fmla="*/ 66377 h 79278"/>
                        <a:gd name="connsiteX5" fmla="*/ 29700 w 502974"/>
                        <a:gd name="connsiteY5" fmla="*/ 79078 h 79278"/>
                        <a:gd name="connsiteX6" fmla="*/ 0 w 502974"/>
                        <a:gd name="connsiteY6" fmla="*/ 47255 h 79278"/>
                        <a:gd name="connsiteX7" fmla="*/ 69239 w 502974"/>
                        <a:gd name="connsiteY7" fmla="*/ 0 h 7927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02974" h="79278">
                          <a:moveTo>
                            <a:pt x="69239" y="0"/>
                          </a:moveTo>
                          <a:lnTo>
                            <a:pt x="463435" y="0"/>
                          </a:lnTo>
                          <a:cubicBezTo>
                            <a:pt x="485272" y="0"/>
                            <a:pt x="502974" y="17702"/>
                            <a:pt x="502974" y="39539"/>
                          </a:cubicBezTo>
                          <a:lnTo>
                            <a:pt x="502974" y="79078"/>
                          </a:lnTo>
                          <a:cubicBezTo>
                            <a:pt x="424357" y="69856"/>
                            <a:pt x="424546" y="64197"/>
                            <a:pt x="256219" y="66377"/>
                          </a:cubicBezTo>
                          <a:cubicBezTo>
                            <a:pt x="87892" y="68557"/>
                            <a:pt x="71127" y="80995"/>
                            <a:pt x="29700" y="79078"/>
                          </a:cubicBezTo>
                          <a:cubicBezTo>
                            <a:pt x="-11727" y="77161"/>
                            <a:pt x="9900" y="57863"/>
                            <a:pt x="0" y="47255"/>
                          </a:cubicBezTo>
                          <a:cubicBezTo>
                            <a:pt x="0" y="25418"/>
                            <a:pt x="47402" y="0"/>
                            <a:pt x="69239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87" name="フリーフォーム: 図形 386">
                      <a:extLst>
                        <a:ext uri="{FF2B5EF4-FFF2-40B4-BE49-F238E27FC236}">
                          <a16:creationId xmlns:a16="http://schemas.microsoft.com/office/drawing/2014/main" id="{8A580B2F-6772-4610-B212-16F067BBEB95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615624" y="3482004"/>
                      <a:ext cx="605299" cy="1198185"/>
                    </a:xfrm>
                    <a:custGeom>
                      <a:avLst/>
                      <a:gdLst>
                        <a:gd name="connsiteX0" fmla="*/ 153926 w 525860"/>
                        <a:gd name="connsiteY0" fmla="*/ 8707 h 1084373"/>
                        <a:gd name="connsiteX1" fmla="*/ 221596 w 525860"/>
                        <a:gd name="connsiteY1" fmla="*/ 110798 h 1084373"/>
                        <a:gd name="connsiteX2" fmla="*/ 221596 w 525860"/>
                        <a:gd name="connsiteY2" fmla="*/ 446574 h 1084373"/>
                        <a:gd name="connsiteX3" fmla="*/ 525860 w 525860"/>
                        <a:gd name="connsiteY3" fmla="*/ 973575 h 1084373"/>
                        <a:gd name="connsiteX4" fmla="*/ 333952 w 525860"/>
                        <a:gd name="connsiteY4" fmla="*/ 1084373 h 1084373"/>
                        <a:gd name="connsiteX5" fmla="*/ 24707 w 525860"/>
                        <a:gd name="connsiteY5" fmla="*/ 548745 h 1084373"/>
                        <a:gd name="connsiteX6" fmla="*/ 20743 w 525860"/>
                        <a:gd name="connsiteY6" fmla="*/ 536956 h 1084373"/>
                        <a:gd name="connsiteX7" fmla="*/ 8707 w 525860"/>
                        <a:gd name="connsiteY7" fmla="*/ 519105 h 1084373"/>
                        <a:gd name="connsiteX8" fmla="*/ 0 w 525860"/>
                        <a:gd name="connsiteY8" fmla="*/ 475977 h 1084373"/>
                        <a:gd name="connsiteX9" fmla="*/ 0 w 525860"/>
                        <a:gd name="connsiteY9" fmla="*/ 110798 h 1084373"/>
                        <a:gd name="connsiteX10" fmla="*/ 110798 w 525860"/>
                        <a:gd name="connsiteY10" fmla="*/ 0 h 1084373"/>
                        <a:gd name="connsiteX11" fmla="*/ 153926 w 525860"/>
                        <a:gd name="connsiteY11" fmla="*/ 8707 h 1084373"/>
                        <a:gd name="connsiteX0" fmla="*/ 525860 w 617300"/>
                        <a:gd name="connsiteY0" fmla="*/ 973575 h 1084373"/>
                        <a:gd name="connsiteX1" fmla="*/ 333952 w 617300"/>
                        <a:gd name="connsiteY1" fmla="*/ 1084373 h 1084373"/>
                        <a:gd name="connsiteX2" fmla="*/ 24707 w 617300"/>
                        <a:gd name="connsiteY2" fmla="*/ 548745 h 1084373"/>
                        <a:gd name="connsiteX3" fmla="*/ 20743 w 617300"/>
                        <a:gd name="connsiteY3" fmla="*/ 536956 h 1084373"/>
                        <a:gd name="connsiteX4" fmla="*/ 8707 w 617300"/>
                        <a:gd name="connsiteY4" fmla="*/ 519105 h 1084373"/>
                        <a:gd name="connsiteX5" fmla="*/ 0 w 617300"/>
                        <a:gd name="connsiteY5" fmla="*/ 475977 h 1084373"/>
                        <a:gd name="connsiteX6" fmla="*/ 0 w 617300"/>
                        <a:gd name="connsiteY6" fmla="*/ 110798 h 1084373"/>
                        <a:gd name="connsiteX7" fmla="*/ 110798 w 617300"/>
                        <a:gd name="connsiteY7" fmla="*/ 0 h 1084373"/>
                        <a:gd name="connsiteX8" fmla="*/ 153926 w 617300"/>
                        <a:gd name="connsiteY8" fmla="*/ 8707 h 1084373"/>
                        <a:gd name="connsiteX9" fmla="*/ 221596 w 617300"/>
                        <a:gd name="connsiteY9" fmla="*/ 110798 h 1084373"/>
                        <a:gd name="connsiteX10" fmla="*/ 221596 w 617300"/>
                        <a:gd name="connsiteY10" fmla="*/ 446574 h 1084373"/>
                        <a:gd name="connsiteX11" fmla="*/ 617300 w 617300"/>
                        <a:gd name="connsiteY11" fmla="*/ 1065015 h 1084373"/>
                        <a:gd name="connsiteX0" fmla="*/ 333952 w 617300"/>
                        <a:gd name="connsiteY0" fmla="*/ 1084373 h 1084373"/>
                        <a:gd name="connsiteX1" fmla="*/ 24707 w 617300"/>
                        <a:gd name="connsiteY1" fmla="*/ 548745 h 1084373"/>
                        <a:gd name="connsiteX2" fmla="*/ 20743 w 617300"/>
                        <a:gd name="connsiteY2" fmla="*/ 536956 h 1084373"/>
                        <a:gd name="connsiteX3" fmla="*/ 8707 w 617300"/>
                        <a:gd name="connsiteY3" fmla="*/ 519105 h 1084373"/>
                        <a:gd name="connsiteX4" fmla="*/ 0 w 617300"/>
                        <a:gd name="connsiteY4" fmla="*/ 475977 h 1084373"/>
                        <a:gd name="connsiteX5" fmla="*/ 0 w 617300"/>
                        <a:gd name="connsiteY5" fmla="*/ 110798 h 1084373"/>
                        <a:gd name="connsiteX6" fmla="*/ 110798 w 617300"/>
                        <a:gd name="connsiteY6" fmla="*/ 0 h 1084373"/>
                        <a:gd name="connsiteX7" fmla="*/ 153926 w 617300"/>
                        <a:gd name="connsiteY7" fmla="*/ 8707 h 1084373"/>
                        <a:gd name="connsiteX8" fmla="*/ 221596 w 617300"/>
                        <a:gd name="connsiteY8" fmla="*/ 110798 h 1084373"/>
                        <a:gd name="connsiteX9" fmla="*/ 221596 w 617300"/>
                        <a:gd name="connsiteY9" fmla="*/ 446574 h 1084373"/>
                        <a:gd name="connsiteX10" fmla="*/ 617300 w 617300"/>
                        <a:gd name="connsiteY10" fmla="*/ 1065015 h 1084373"/>
                        <a:gd name="connsiteX0" fmla="*/ 333952 w 523729"/>
                        <a:gd name="connsiteY0" fmla="*/ 1084373 h 1084373"/>
                        <a:gd name="connsiteX1" fmla="*/ 24707 w 523729"/>
                        <a:gd name="connsiteY1" fmla="*/ 548745 h 1084373"/>
                        <a:gd name="connsiteX2" fmla="*/ 20743 w 523729"/>
                        <a:gd name="connsiteY2" fmla="*/ 536956 h 1084373"/>
                        <a:gd name="connsiteX3" fmla="*/ 8707 w 523729"/>
                        <a:gd name="connsiteY3" fmla="*/ 519105 h 1084373"/>
                        <a:gd name="connsiteX4" fmla="*/ 0 w 523729"/>
                        <a:gd name="connsiteY4" fmla="*/ 475977 h 1084373"/>
                        <a:gd name="connsiteX5" fmla="*/ 0 w 523729"/>
                        <a:gd name="connsiteY5" fmla="*/ 110798 h 1084373"/>
                        <a:gd name="connsiteX6" fmla="*/ 110798 w 523729"/>
                        <a:gd name="connsiteY6" fmla="*/ 0 h 1084373"/>
                        <a:gd name="connsiteX7" fmla="*/ 153926 w 523729"/>
                        <a:gd name="connsiteY7" fmla="*/ 8707 h 1084373"/>
                        <a:gd name="connsiteX8" fmla="*/ 221596 w 523729"/>
                        <a:gd name="connsiteY8" fmla="*/ 110798 h 1084373"/>
                        <a:gd name="connsiteX9" fmla="*/ 221596 w 523729"/>
                        <a:gd name="connsiteY9" fmla="*/ 446574 h 1084373"/>
                        <a:gd name="connsiteX10" fmla="*/ 523729 w 523729"/>
                        <a:gd name="connsiteY10" fmla="*/ 941335 h 1084373"/>
                        <a:gd name="connsiteX0" fmla="*/ 353313 w 523729"/>
                        <a:gd name="connsiteY0" fmla="*/ 1069888 h 1069888"/>
                        <a:gd name="connsiteX1" fmla="*/ 24707 w 523729"/>
                        <a:gd name="connsiteY1" fmla="*/ 548745 h 1069888"/>
                        <a:gd name="connsiteX2" fmla="*/ 20743 w 523729"/>
                        <a:gd name="connsiteY2" fmla="*/ 536956 h 1069888"/>
                        <a:gd name="connsiteX3" fmla="*/ 8707 w 523729"/>
                        <a:gd name="connsiteY3" fmla="*/ 519105 h 1069888"/>
                        <a:gd name="connsiteX4" fmla="*/ 0 w 523729"/>
                        <a:gd name="connsiteY4" fmla="*/ 475977 h 1069888"/>
                        <a:gd name="connsiteX5" fmla="*/ 0 w 523729"/>
                        <a:gd name="connsiteY5" fmla="*/ 110798 h 1069888"/>
                        <a:gd name="connsiteX6" fmla="*/ 110798 w 523729"/>
                        <a:gd name="connsiteY6" fmla="*/ 0 h 1069888"/>
                        <a:gd name="connsiteX7" fmla="*/ 153926 w 523729"/>
                        <a:gd name="connsiteY7" fmla="*/ 8707 h 1069888"/>
                        <a:gd name="connsiteX8" fmla="*/ 221596 w 523729"/>
                        <a:gd name="connsiteY8" fmla="*/ 110798 h 1069888"/>
                        <a:gd name="connsiteX9" fmla="*/ 221596 w 523729"/>
                        <a:gd name="connsiteY9" fmla="*/ 446574 h 1069888"/>
                        <a:gd name="connsiteX10" fmla="*/ 523729 w 523729"/>
                        <a:gd name="connsiteY10" fmla="*/ 941335 h 1069888"/>
                        <a:gd name="connsiteX0" fmla="*/ 353313 w 531241"/>
                        <a:gd name="connsiteY0" fmla="*/ 1069888 h 1069888"/>
                        <a:gd name="connsiteX1" fmla="*/ 24707 w 531241"/>
                        <a:gd name="connsiteY1" fmla="*/ 548745 h 1069888"/>
                        <a:gd name="connsiteX2" fmla="*/ 20743 w 531241"/>
                        <a:gd name="connsiteY2" fmla="*/ 536956 h 1069888"/>
                        <a:gd name="connsiteX3" fmla="*/ 8707 w 531241"/>
                        <a:gd name="connsiteY3" fmla="*/ 519105 h 1069888"/>
                        <a:gd name="connsiteX4" fmla="*/ 0 w 531241"/>
                        <a:gd name="connsiteY4" fmla="*/ 475977 h 1069888"/>
                        <a:gd name="connsiteX5" fmla="*/ 0 w 531241"/>
                        <a:gd name="connsiteY5" fmla="*/ 110798 h 1069888"/>
                        <a:gd name="connsiteX6" fmla="*/ 110798 w 531241"/>
                        <a:gd name="connsiteY6" fmla="*/ 0 h 1069888"/>
                        <a:gd name="connsiteX7" fmla="*/ 153926 w 531241"/>
                        <a:gd name="connsiteY7" fmla="*/ 8707 h 1069888"/>
                        <a:gd name="connsiteX8" fmla="*/ 221596 w 531241"/>
                        <a:gd name="connsiteY8" fmla="*/ 110798 h 1069888"/>
                        <a:gd name="connsiteX9" fmla="*/ 221596 w 531241"/>
                        <a:gd name="connsiteY9" fmla="*/ 446574 h 1069888"/>
                        <a:gd name="connsiteX10" fmla="*/ 531241 w 531241"/>
                        <a:gd name="connsiteY10" fmla="*/ 934674 h 1069888"/>
                        <a:gd name="connsiteX0" fmla="*/ 353313 w 512067"/>
                        <a:gd name="connsiteY0" fmla="*/ 1069888 h 1069888"/>
                        <a:gd name="connsiteX1" fmla="*/ 24707 w 512067"/>
                        <a:gd name="connsiteY1" fmla="*/ 548745 h 1069888"/>
                        <a:gd name="connsiteX2" fmla="*/ 20743 w 512067"/>
                        <a:gd name="connsiteY2" fmla="*/ 536956 h 1069888"/>
                        <a:gd name="connsiteX3" fmla="*/ 8707 w 512067"/>
                        <a:gd name="connsiteY3" fmla="*/ 519105 h 1069888"/>
                        <a:gd name="connsiteX4" fmla="*/ 0 w 512067"/>
                        <a:gd name="connsiteY4" fmla="*/ 475977 h 1069888"/>
                        <a:gd name="connsiteX5" fmla="*/ 0 w 512067"/>
                        <a:gd name="connsiteY5" fmla="*/ 110798 h 1069888"/>
                        <a:gd name="connsiteX6" fmla="*/ 110798 w 512067"/>
                        <a:gd name="connsiteY6" fmla="*/ 0 h 1069888"/>
                        <a:gd name="connsiteX7" fmla="*/ 153926 w 512067"/>
                        <a:gd name="connsiteY7" fmla="*/ 8707 h 1069888"/>
                        <a:gd name="connsiteX8" fmla="*/ 221596 w 512067"/>
                        <a:gd name="connsiteY8" fmla="*/ 110798 h 1069888"/>
                        <a:gd name="connsiteX9" fmla="*/ 221596 w 512067"/>
                        <a:gd name="connsiteY9" fmla="*/ 446574 h 1069888"/>
                        <a:gd name="connsiteX10" fmla="*/ 512067 w 512067"/>
                        <a:gd name="connsiteY10" fmla="*/ 863111 h 1069888"/>
                        <a:gd name="connsiteX0" fmla="*/ 314068 w 512067"/>
                        <a:gd name="connsiteY0" fmla="*/ 994987 h 994987"/>
                        <a:gd name="connsiteX1" fmla="*/ 24707 w 512067"/>
                        <a:gd name="connsiteY1" fmla="*/ 548745 h 994987"/>
                        <a:gd name="connsiteX2" fmla="*/ 20743 w 512067"/>
                        <a:gd name="connsiteY2" fmla="*/ 536956 h 994987"/>
                        <a:gd name="connsiteX3" fmla="*/ 8707 w 512067"/>
                        <a:gd name="connsiteY3" fmla="*/ 519105 h 994987"/>
                        <a:gd name="connsiteX4" fmla="*/ 0 w 512067"/>
                        <a:gd name="connsiteY4" fmla="*/ 475977 h 994987"/>
                        <a:gd name="connsiteX5" fmla="*/ 0 w 512067"/>
                        <a:gd name="connsiteY5" fmla="*/ 110798 h 994987"/>
                        <a:gd name="connsiteX6" fmla="*/ 110798 w 512067"/>
                        <a:gd name="connsiteY6" fmla="*/ 0 h 994987"/>
                        <a:gd name="connsiteX7" fmla="*/ 153926 w 512067"/>
                        <a:gd name="connsiteY7" fmla="*/ 8707 h 994987"/>
                        <a:gd name="connsiteX8" fmla="*/ 221596 w 512067"/>
                        <a:gd name="connsiteY8" fmla="*/ 110798 h 994987"/>
                        <a:gd name="connsiteX9" fmla="*/ 221596 w 512067"/>
                        <a:gd name="connsiteY9" fmla="*/ 446574 h 994987"/>
                        <a:gd name="connsiteX10" fmla="*/ 512067 w 512067"/>
                        <a:gd name="connsiteY10" fmla="*/ 863111 h 994987"/>
                        <a:gd name="connsiteX0" fmla="*/ 322551 w 512067"/>
                        <a:gd name="connsiteY0" fmla="*/ 1013633 h 1013633"/>
                        <a:gd name="connsiteX1" fmla="*/ 24707 w 512067"/>
                        <a:gd name="connsiteY1" fmla="*/ 548745 h 1013633"/>
                        <a:gd name="connsiteX2" fmla="*/ 20743 w 512067"/>
                        <a:gd name="connsiteY2" fmla="*/ 536956 h 1013633"/>
                        <a:gd name="connsiteX3" fmla="*/ 8707 w 512067"/>
                        <a:gd name="connsiteY3" fmla="*/ 519105 h 1013633"/>
                        <a:gd name="connsiteX4" fmla="*/ 0 w 512067"/>
                        <a:gd name="connsiteY4" fmla="*/ 475977 h 1013633"/>
                        <a:gd name="connsiteX5" fmla="*/ 0 w 512067"/>
                        <a:gd name="connsiteY5" fmla="*/ 110798 h 1013633"/>
                        <a:gd name="connsiteX6" fmla="*/ 110798 w 512067"/>
                        <a:gd name="connsiteY6" fmla="*/ 0 h 1013633"/>
                        <a:gd name="connsiteX7" fmla="*/ 153926 w 512067"/>
                        <a:gd name="connsiteY7" fmla="*/ 8707 h 1013633"/>
                        <a:gd name="connsiteX8" fmla="*/ 221596 w 512067"/>
                        <a:gd name="connsiteY8" fmla="*/ 110798 h 1013633"/>
                        <a:gd name="connsiteX9" fmla="*/ 221596 w 512067"/>
                        <a:gd name="connsiteY9" fmla="*/ 446574 h 1013633"/>
                        <a:gd name="connsiteX10" fmla="*/ 512067 w 512067"/>
                        <a:gd name="connsiteY10" fmla="*/ 863111 h 1013633"/>
                        <a:gd name="connsiteX0" fmla="*/ 322551 w 512067"/>
                        <a:gd name="connsiteY0" fmla="*/ 1013633 h 1013633"/>
                        <a:gd name="connsiteX1" fmla="*/ 24707 w 512067"/>
                        <a:gd name="connsiteY1" fmla="*/ 548745 h 1013633"/>
                        <a:gd name="connsiteX2" fmla="*/ 20743 w 512067"/>
                        <a:gd name="connsiteY2" fmla="*/ 536956 h 1013633"/>
                        <a:gd name="connsiteX3" fmla="*/ 8707 w 512067"/>
                        <a:gd name="connsiteY3" fmla="*/ 519105 h 1013633"/>
                        <a:gd name="connsiteX4" fmla="*/ 0 w 512067"/>
                        <a:gd name="connsiteY4" fmla="*/ 475977 h 1013633"/>
                        <a:gd name="connsiteX5" fmla="*/ 0 w 512067"/>
                        <a:gd name="connsiteY5" fmla="*/ 110798 h 1013633"/>
                        <a:gd name="connsiteX6" fmla="*/ 110798 w 512067"/>
                        <a:gd name="connsiteY6" fmla="*/ 0 h 1013633"/>
                        <a:gd name="connsiteX7" fmla="*/ 153926 w 512067"/>
                        <a:gd name="connsiteY7" fmla="*/ 8707 h 1013633"/>
                        <a:gd name="connsiteX8" fmla="*/ 221596 w 512067"/>
                        <a:gd name="connsiteY8" fmla="*/ 110798 h 1013633"/>
                        <a:gd name="connsiteX9" fmla="*/ 221596 w 512067"/>
                        <a:gd name="connsiteY9" fmla="*/ 446574 h 1013633"/>
                        <a:gd name="connsiteX10" fmla="*/ 512067 w 512067"/>
                        <a:gd name="connsiteY10" fmla="*/ 863111 h 10136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512067" h="1013633">
                          <a:moveTo>
                            <a:pt x="322551" y="1013633"/>
                          </a:moveTo>
                          <a:lnTo>
                            <a:pt x="24707" y="548745"/>
                          </a:lnTo>
                          <a:lnTo>
                            <a:pt x="20743" y="536956"/>
                          </a:lnTo>
                          <a:lnTo>
                            <a:pt x="8707" y="519105"/>
                          </a:lnTo>
                          <a:cubicBezTo>
                            <a:pt x="3100" y="505849"/>
                            <a:pt x="0" y="491275"/>
                            <a:pt x="0" y="475977"/>
                          </a:cubicBezTo>
                          <a:lnTo>
                            <a:pt x="0" y="110798"/>
                          </a:lnTo>
                          <a:cubicBezTo>
                            <a:pt x="0" y="49606"/>
                            <a:pt x="49606" y="0"/>
                            <a:pt x="110798" y="0"/>
                          </a:cubicBezTo>
                          <a:cubicBezTo>
                            <a:pt x="126096" y="0"/>
                            <a:pt x="140670" y="3100"/>
                            <a:pt x="153926" y="8707"/>
                          </a:cubicBezTo>
                          <a:cubicBezTo>
                            <a:pt x="193693" y="25527"/>
                            <a:pt x="221596" y="64904"/>
                            <a:pt x="221596" y="110798"/>
                          </a:cubicBezTo>
                          <a:lnTo>
                            <a:pt x="221596" y="446574"/>
                          </a:lnTo>
                          <a:cubicBezTo>
                            <a:pt x="274906" y="596789"/>
                            <a:pt x="512067" y="863111"/>
                            <a:pt x="512067" y="863111"/>
                          </a:cubicBezTo>
                        </a:path>
                      </a:pathLst>
                    </a:cu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88" name="フリーフォーム: 図形 387">
                      <a:extLst>
                        <a:ext uri="{FF2B5EF4-FFF2-40B4-BE49-F238E27FC236}">
                          <a16:creationId xmlns:a16="http://schemas.microsoft.com/office/drawing/2014/main" id="{24DC8CD7-653C-45F2-B8B2-78F795F066BA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600166" y="3601008"/>
                      <a:ext cx="94380" cy="457538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89" name="四角形: 上の 2 つの角を丸める 109">
                      <a:extLst>
                        <a:ext uri="{FF2B5EF4-FFF2-40B4-BE49-F238E27FC236}">
                          <a16:creationId xmlns:a16="http://schemas.microsoft.com/office/drawing/2014/main" id="{4AECBB21-582A-4B7A-8C73-FD1FFCD92655}"/>
                        </a:ext>
                      </a:extLst>
                    </p:cNvPr>
                    <p:cNvSpPr/>
                    <p:nvPr/>
                  </p:nvSpPr>
                  <p:spPr>
                    <a:xfrm rot="12177584">
                      <a:off x="806525" y="4318275"/>
                      <a:ext cx="535643" cy="79176"/>
                    </a:xfrm>
                    <a:custGeom>
                      <a:avLst/>
                      <a:gdLst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473274 w 473274"/>
                        <a:gd name="connsiteY4" fmla="*/ 79078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91305"/>
                        <a:gd name="connsiteX1" fmla="*/ 433735 w 473274"/>
                        <a:gd name="connsiteY1" fmla="*/ 0 h 91305"/>
                        <a:gd name="connsiteX2" fmla="*/ 473274 w 473274"/>
                        <a:gd name="connsiteY2" fmla="*/ 39539 h 91305"/>
                        <a:gd name="connsiteX3" fmla="*/ 473274 w 473274"/>
                        <a:gd name="connsiteY3" fmla="*/ 79078 h 91305"/>
                        <a:gd name="connsiteX4" fmla="*/ 306045 w 473274"/>
                        <a:gd name="connsiteY4" fmla="*/ 91305 h 91305"/>
                        <a:gd name="connsiteX5" fmla="*/ 0 w 473274"/>
                        <a:gd name="connsiteY5" fmla="*/ 79078 h 91305"/>
                        <a:gd name="connsiteX6" fmla="*/ 0 w 473274"/>
                        <a:gd name="connsiteY6" fmla="*/ 79078 h 91305"/>
                        <a:gd name="connsiteX7" fmla="*/ 0 w 473274"/>
                        <a:gd name="connsiteY7" fmla="*/ 39539 h 91305"/>
                        <a:gd name="connsiteX8" fmla="*/ 39539 w 473274"/>
                        <a:gd name="connsiteY8" fmla="*/ 0 h 91305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26519 w 473274"/>
                        <a:gd name="connsiteY4" fmla="*/ 66377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51272 w 485007"/>
                        <a:gd name="connsiteY0" fmla="*/ 0 h 79078"/>
                        <a:gd name="connsiteX1" fmla="*/ 445468 w 485007"/>
                        <a:gd name="connsiteY1" fmla="*/ 0 h 79078"/>
                        <a:gd name="connsiteX2" fmla="*/ 485007 w 485007"/>
                        <a:gd name="connsiteY2" fmla="*/ 39539 h 79078"/>
                        <a:gd name="connsiteX3" fmla="*/ 485007 w 485007"/>
                        <a:gd name="connsiteY3" fmla="*/ 79078 h 79078"/>
                        <a:gd name="connsiteX4" fmla="*/ 238252 w 485007"/>
                        <a:gd name="connsiteY4" fmla="*/ 66377 h 79078"/>
                        <a:gd name="connsiteX5" fmla="*/ 11733 w 485007"/>
                        <a:gd name="connsiteY5" fmla="*/ 79078 h 79078"/>
                        <a:gd name="connsiteX6" fmla="*/ 11733 w 485007"/>
                        <a:gd name="connsiteY6" fmla="*/ 79078 h 79078"/>
                        <a:gd name="connsiteX7" fmla="*/ 0 w 485007"/>
                        <a:gd name="connsiteY7" fmla="*/ 39808 h 79078"/>
                        <a:gd name="connsiteX8" fmla="*/ 51272 w 485007"/>
                        <a:gd name="connsiteY8" fmla="*/ 0 h 79078"/>
                        <a:gd name="connsiteX0" fmla="*/ 51272 w 485007"/>
                        <a:gd name="connsiteY0" fmla="*/ 0 h 79078"/>
                        <a:gd name="connsiteX1" fmla="*/ 445468 w 485007"/>
                        <a:gd name="connsiteY1" fmla="*/ 0 h 79078"/>
                        <a:gd name="connsiteX2" fmla="*/ 485007 w 485007"/>
                        <a:gd name="connsiteY2" fmla="*/ 39539 h 79078"/>
                        <a:gd name="connsiteX3" fmla="*/ 485007 w 485007"/>
                        <a:gd name="connsiteY3" fmla="*/ 79078 h 79078"/>
                        <a:gd name="connsiteX4" fmla="*/ 238252 w 485007"/>
                        <a:gd name="connsiteY4" fmla="*/ 66377 h 79078"/>
                        <a:gd name="connsiteX5" fmla="*/ 11733 w 485007"/>
                        <a:gd name="connsiteY5" fmla="*/ 79078 h 79078"/>
                        <a:gd name="connsiteX6" fmla="*/ 0 w 485007"/>
                        <a:gd name="connsiteY6" fmla="*/ 39808 h 79078"/>
                        <a:gd name="connsiteX7" fmla="*/ 51272 w 485007"/>
                        <a:gd name="connsiteY7" fmla="*/ 0 h 79078"/>
                        <a:gd name="connsiteX0" fmla="*/ 56437 w 490172"/>
                        <a:gd name="connsiteY0" fmla="*/ 0 h 82055"/>
                        <a:gd name="connsiteX1" fmla="*/ 450633 w 490172"/>
                        <a:gd name="connsiteY1" fmla="*/ 0 h 82055"/>
                        <a:gd name="connsiteX2" fmla="*/ 490172 w 490172"/>
                        <a:gd name="connsiteY2" fmla="*/ 39539 h 82055"/>
                        <a:gd name="connsiteX3" fmla="*/ 490172 w 490172"/>
                        <a:gd name="connsiteY3" fmla="*/ 79078 h 82055"/>
                        <a:gd name="connsiteX4" fmla="*/ 243417 w 490172"/>
                        <a:gd name="connsiteY4" fmla="*/ 66377 h 82055"/>
                        <a:gd name="connsiteX5" fmla="*/ 16898 w 490172"/>
                        <a:gd name="connsiteY5" fmla="*/ 79078 h 82055"/>
                        <a:gd name="connsiteX6" fmla="*/ 5165 w 490172"/>
                        <a:gd name="connsiteY6" fmla="*/ 39808 h 82055"/>
                        <a:gd name="connsiteX7" fmla="*/ 56437 w 490172"/>
                        <a:gd name="connsiteY7" fmla="*/ 0 h 8205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90172" h="82055">
                          <a:moveTo>
                            <a:pt x="56437" y="0"/>
                          </a:moveTo>
                          <a:lnTo>
                            <a:pt x="450633" y="0"/>
                          </a:lnTo>
                          <a:cubicBezTo>
                            <a:pt x="472470" y="0"/>
                            <a:pt x="490172" y="17702"/>
                            <a:pt x="490172" y="39539"/>
                          </a:cubicBezTo>
                          <a:lnTo>
                            <a:pt x="490172" y="79078"/>
                          </a:lnTo>
                          <a:cubicBezTo>
                            <a:pt x="411555" y="69856"/>
                            <a:pt x="411744" y="64197"/>
                            <a:pt x="243417" y="66377"/>
                          </a:cubicBezTo>
                          <a:cubicBezTo>
                            <a:pt x="75090" y="68557"/>
                            <a:pt x="49040" y="89726"/>
                            <a:pt x="16898" y="79078"/>
                          </a:cubicBezTo>
                          <a:cubicBezTo>
                            <a:pt x="-15244" y="68430"/>
                            <a:pt x="9076" y="52898"/>
                            <a:pt x="5165" y="39808"/>
                          </a:cubicBezTo>
                          <a:cubicBezTo>
                            <a:pt x="5165" y="17971"/>
                            <a:pt x="34600" y="0"/>
                            <a:pt x="56437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90" name="フリーフォーム: 図形 389">
                      <a:extLst>
                        <a:ext uri="{FF2B5EF4-FFF2-40B4-BE49-F238E27FC236}">
                          <a16:creationId xmlns:a16="http://schemas.microsoft.com/office/drawing/2014/main" id="{2D15C5BA-B121-46F3-B63F-12E048C32DCB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613503" y="3714073"/>
                      <a:ext cx="558484" cy="1102095"/>
                    </a:xfrm>
                    <a:custGeom>
                      <a:avLst/>
                      <a:gdLst>
                        <a:gd name="connsiteX0" fmla="*/ 153926 w 525860"/>
                        <a:gd name="connsiteY0" fmla="*/ 8707 h 1084373"/>
                        <a:gd name="connsiteX1" fmla="*/ 221596 w 525860"/>
                        <a:gd name="connsiteY1" fmla="*/ 110798 h 1084373"/>
                        <a:gd name="connsiteX2" fmla="*/ 221596 w 525860"/>
                        <a:gd name="connsiteY2" fmla="*/ 446574 h 1084373"/>
                        <a:gd name="connsiteX3" fmla="*/ 525860 w 525860"/>
                        <a:gd name="connsiteY3" fmla="*/ 973575 h 1084373"/>
                        <a:gd name="connsiteX4" fmla="*/ 333952 w 525860"/>
                        <a:gd name="connsiteY4" fmla="*/ 1084373 h 1084373"/>
                        <a:gd name="connsiteX5" fmla="*/ 24707 w 525860"/>
                        <a:gd name="connsiteY5" fmla="*/ 548745 h 1084373"/>
                        <a:gd name="connsiteX6" fmla="*/ 20743 w 525860"/>
                        <a:gd name="connsiteY6" fmla="*/ 536956 h 1084373"/>
                        <a:gd name="connsiteX7" fmla="*/ 8707 w 525860"/>
                        <a:gd name="connsiteY7" fmla="*/ 519105 h 1084373"/>
                        <a:gd name="connsiteX8" fmla="*/ 0 w 525860"/>
                        <a:gd name="connsiteY8" fmla="*/ 475977 h 1084373"/>
                        <a:gd name="connsiteX9" fmla="*/ 0 w 525860"/>
                        <a:gd name="connsiteY9" fmla="*/ 110798 h 1084373"/>
                        <a:gd name="connsiteX10" fmla="*/ 110798 w 525860"/>
                        <a:gd name="connsiteY10" fmla="*/ 0 h 1084373"/>
                        <a:gd name="connsiteX11" fmla="*/ 153926 w 525860"/>
                        <a:gd name="connsiteY11" fmla="*/ 8707 h 1084373"/>
                        <a:gd name="connsiteX0" fmla="*/ 525860 w 617300"/>
                        <a:gd name="connsiteY0" fmla="*/ 973575 h 1084373"/>
                        <a:gd name="connsiteX1" fmla="*/ 333952 w 617300"/>
                        <a:gd name="connsiteY1" fmla="*/ 1084373 h 1084373"/>
                        <a:gd name="connsiteX2" fmla="*/ 24707 w 617300"/>
                        <a:gd name="connsiteY2" fmla="*/ 548745 h 1084373"/>
                        <a:gd name="connsiteX3" fmla="*/ 20743 w 617300"/>
                        <a:gd name="connsiteY3" fmla="*/ 536956 h 1084373"/>
                        <a:gd name="connsiteX4" fmla="*/ 8707 w 617300"/>
                        <a:gd name="connsiteY4" fmla="*/ 519105 h 1084373"/>
                        <a:gd name="connsiteX5" fmla="*/ 0 w 617300"/>
                        <a:gd name="connsiteY5" fmla="*/ 475977 h 1084373"/>
                        <a:gd name="connsiteX6" fmla="*/ 0 w 617300"/>
                        <a:gd name="connsiteY6" fmla="*/ 110798 h 1084373"/>
                        <a:gd name="connsiteX7" fmla="*/ 110798 w 617300"/>
                        <a:gd name="connsiteY7" fmla="*/ 0 h 1084373"/>
                        <a:gd name="connsiteX8" fmla="*/ 153926 w 617300"/>
                        <a:gd name="connsiteY8" fmla="*/ 8707 h 1084373"/>
                        <a:gd name="connsiteX9" fmla="*/ 221596 w 617300"/>
                        <a:gd name="connsiteY9" fmla="*/ 110798 h 1084373"/>
                        <a:gd name="connsiteX10" fmla="*/ 221596 w 617300"/>
                        <a:gd name="connsiteY10" fmla="*/ 446574 h 1084373"/>
                        <a:gd name="connsiteX11" fmla="*/ 617300 w 617300"/>
                        <a:gd name="connsiteY11" fmla="*/ 1065015 h 1084373"/>
                        <a:gd name="connsiteX0" fmla="*/ 333952 w 617300"/>
                        <a:gd name="connsiteY0" fmla="*/ 1084373 h 1084373"/>
                        <a:gd name="connsiteX1" fmla="*/ 24707 w 617300"/>
                        <a:gd name="connsiteY1" fmla="*/ 548745 h 1084373"/>
                        <a:gd name="connsiteX2" fmla="*/ 20743 w 617300"/>
                        <a:gd name="connsiteY2" fmla="*/ 536956 h 1084373"/>
                        <a:gd name="connsiteX3" fmla="*/ 8707 w 617300"/>
                        <a:gd name="connsiteY3" fmla="*/ 519105 h 1084373"/>
                        <a:gd name="connsiteX4" fmla="*/ 0 w 617300"/>
                        <a:gd name="connsiteY4" fmla="*/ 475977 h 1084373"/>
                        <a:gd name="connsiteX5" fmla="*/ 0 w 617300"/>
                        <a:gd name="connsiteY5" fmla="*/ 110798 h 1084373"/>
                        <a:gd name="connsiteX6" fmla="*/ 110798 w 617300"/>
                        <a:gd name="connsiteY6" fmla="*/ 0 h 1084373"/>
                        <a:gd name="connsiteX7" fmla="*/ 153926 w 617300"/>
                        <a:gd name="connsiteY7" fmla="*/ 8707 h 1084373"/>
                        <a:gd name="connsiteX8" fmla="*/ 221596 w 617300"/>
                        <a:gd name="connsiteY8" fmla="*/ 110798 h 1084373"/>
                        <a:gd name="connsiteX9" fmla="*/ 221596 w 617300"/>
                        <a:gd name="connsiteY9" fmla="*/ 446574 h 1084373"/>
                        <a:gd name="connsiteX10" fmla="*/ 617300 w 617300"/>
                        <a:gd name="connsiteY10" fmla="*/ 1065015 h 1084373"/>
                        <a:gd name="connsiteX0" fmla="*/ 333952 w 490650"/>
                        <a:gd name="connsiteY0" fmla="*/ 1084373 h 1084373"/>
                        <a:gd name="connsiteX1" fmla="*/ 24707 w 490650"/>
                        <a:gd name="connsiteY1" fmla="*/ 548745 h 1084373"/>
                        <a:gd name="connsiteX2" fmla="*/ 20743 w 490650"/>
                        <a:gd name="connsiteY2" fmla="*/ 536956 h 1084373"/>
                        <a:gd name="connsiteX3" fmla="*/ 8707 w 490650"/>
                        <a:gd name="connsiteY3" fmla="*/ 519105 h 1084373"/>
                        <a:gd name="connsiteX4" fmla="*/ 0 w 490650"/>
                        <a:gd name="connsiteY4" fmla="*/ 475977 h 1084373"/>
                        <a:gd name="connsiteX5" fmla="*/ 0 w 490650"/>
                        <a:gd name="connsiteY5" fmla="*/ 110798 h 1084373"/>
                        <a:gd name="connsiteX6" fmla="*/ 110798 w 490650"/>
                        <a:gd name="connsiteY6" fmla="*/ 0 h 1084373"/>
                        <a:gd name="connsiteX7" fmla="*/ 153926 w 490650"/>
                        <a:gd name="connsiteY7" fmla="*/ 8707 h 1084373"/>
                        <a:gd name="connsiteX8" fmla="*/ 221596 w 490650"/>
                        <a:gd name="connsiteY8" fmla="*/ 110798 h 1084373"/>
                        <a:gd name="connsiteX9" fmla="*/ 221596 w 490650"/>
                        <a:gd name="connsiteY9" fmla="*/ 446574 h 1084373"/>
                        <a:gd name="connsiteX10" fmla="*/ 490650 w 490650"/>
                        <a:gd name="connsiteY10" fmla="*/ 852579 h 1084373"/>
                        <a:gd name="connsiteX0" fmla="*/ 347730 w 490650"/>
                        <a:gd name="connsiteY0" fmla="*/ 997008 h 997008"/>
                        <a:gd name="connsiteX1" fmla="*/ 24707 w 490650"/>
                        <a:gd name="connsiteY1" fmla="*/ 548745 h 997008"/>
                        <a:gd name="connsiteX2" fmla="*/ 20743 w 490650"/>
                        <a:gd name="connsiteY2" fmla="*/ 536956 h 997008"/>
                        <a:gd name="connsiteX3" fmla="*/ 8707 w 490650"/>
                        <a:gd name="connsiteY3" fmla="*/ 519105 h 997008"/>
                        <a:gd name="connsiteX4" fmla="*/ 0 w 490650"/>
                        <a:gd name="connsiteY4" fmla="*/ 475977 h 997008"/>
                        <a:gd name="connsiteX5" fmla="*/ 0 w 490650"/>
                        <a:gd name="connsiteY5" fmla="*/ 110798 h 997008"/>
                        <a:gd name="connsiteX6" fmla="*/ 110798 w 490650"/>
                        <a:gd name="connsiteY6" fmla="*/ 0 h 997008"/>
                        <a:gd name="connsiteX7" fmla="*/ 153926 w 490650"/>
                        <a:gd name="connsiteY7" fmla="*/ 8707 h 997008"/>
                        <a:gd name="connsiteX8" fmla="*/ 221596 w 490650"/>
                        <a:gd name="connsiteY8" fmla="*/ 110798 h 997008"/>
                        <a:gd name="connsiteX9" fmla="*/ 221596 w 490650"/>
                        <a:gd name="connsiteY9" fmla="*/ 446574 h 997008"/>
                        <a:gd name="connsiteX10" fmla="*/ 490650 w 490650"/>
                        <a:gd name="connsiteY10" fmla="*/ 852579 h 997008"/>
                        <a:gd name="connsiteX0" fmla="*/ 347730 w 490650"/>
                        <a:gd name="connsiteY0" fmla="*/ 997008 h 997008"/>
                        <a:gd name="connsiteX1" fmla="*/ 24707 w 490650"/>
                        <a:gd name="connsiteY1" fmla="*/ 548745 h 997008"/>
                        <a:gd name="connsiteX2" fmla="*/ 20743 w 490650"/>
                        <a:gd name="connsiteY2" fmla="*/ 536956 h 997008"/>
                        <a:gd name="connsiteX3" fmla="*/ 8707 w 490650"/>
                        <a:gd name="connsiteY3" fmla="*/ 519105 h 997008"/>
                        <a:gd name="connsiteX4" fmla="*/ 0 w 490650"/>
                        <a:gd name="connsiteY4" fmla="*/ 475977 h 997008"/>
                        <a:gd name="connsiteX5" fmla="*/ 0 w 490650"/>
                        <a:gd name="connsiteY5" fmla="*/ 110798 h 997008"/>
                        <a:gd name="connsiteX6" fmla="*/ 110798 w 490650"/>
                        <a:gd name="connsiteY6" fmla="*/ 0 h 997008"/>
                        <a:gd name="connsiteX7" fmla="*/ 153926 w 490650"/>
                        <a:gd name="connsiteY7" fmla="*/ 8707 h 997008"/>
                        <a:gd name="connsiteX8" fmla="*/ 206146 w 490650"/>
                        <a:gd name="connsiteY8" fmla="*/ 131207 h 997008"/>
                        <a:gd name="connsiteX9" fmla="*/ 221596 w 490650"/>
                        <a:gd name="connsiteY9" fmla="*/ 446574 h 997008"/>
                        <a:gd name="connsiteX10" fmla="*/ 490650 w 490650"/>
                        <a:gd name="connsiteY10" fmla="*/ 852579 h 997008"/>
                        <a:gd name="connsiteX0" fmla="*/ 347730 w 465288"/>
                        <a:gd name="connsiteY0" fmla="*/ 997008 h 997008"/>
                        <a:gd name="connsiteX1" fmla="*/ 24707 w 465288"/>
                        <a:gd name="connsiteY1" fmla="*/ 548745 h 997008"/>
                        <a:gd name="connsiteX2" fmla="*/ 20743 w 465288"/>
                        <a:gd name="connsiteY2" fmla="*/ 536956 h 997008"/>
                        <a:gd name="connsiteX3" fmla="*/ 8707 w 465288"/>
                        <a:gd name="connsiteY3" fmla="*/ 519105 h 997008"/>
                        <a:gd name="connsiteX4" fmla="*/ 0 w 465288"/>
                        <a:gd name="connsiteY4" fmla="*/ 475977 h 997008"/>
                        <a:gd name="connsiteX5" fmla="*/ 0 w 465288"/>
                        <a:gd name="connsiteY5" fmla="*/ 110798 h 997008"/>
                        <a:gd name="connsiteX6" fmla="*/ 110798 w 465288"/>
                        <a:gd name="connsiteY6" fmla="*/ 0 h 997008"/>
                        <a:gd name="connsiteX7" fmla="*/ 153926 w 465288"/>
                        <a:gd name="connsiteY7" fmla="*/ 8707 h 997008"/>
                        <a:gd name="connsiteX8" fmla="*/ 206146 w 465288"/>
                        <a:gd name="connsiteY8" fmla="*/ 131207 h 997008"/>
                        <a:gd name="connsiteX9" fmla="*/ 221596 w 465288"/>
                        <a:gd name="connsiteY9" fmla="*/ 446574 h 997008"/>
                        <a:gd name="connsiteX10" fmla="*/ 465288 w 465288"/>
                        <a:gd name="connsiteY10" fmla="*/ 777445 h 997008"/>
                        <a:gd name="connsiteX0" fmla="*/ 347730 w 465288"/>
                        <a:gd name="connsiteY0" fmla="*/ 997008 h 997008"/>
                        <a:gd name="connsiteX1" fmla="*/ 285827 w 465288"/>
                        <a:gd name="connsiteY1" fmla="*/ 880043 h 997008"/>
                        <a:gd name="connsiteX2" fmla="*/ 24707 w 465288"/>
                        <a:gd name="connsiteY2" fmla="*/ 548745 h 997008"/>
                        <a:gd name="connsiteX3" fmla="*/ 20743 w 465288"/>
                        <a:gd name="connsiteY3" fmla="*/ 536956 h 997008"/>
                        <a:gd name="connsiteX4" fmla="*/ 8707 w 465288"/>
                        <a:gd name="connsiteY4" fmla="*/ 519105 h 997008"/>
                        <a:gd name="connsiteX5" fmla="*/ 0 w 465288"/>
                        <a:gd name="connsiteY5" fmla="*/ 475977 h 997008"/>
                        <a:gd name="connsiteX6" fmla="*/ 0 w 465288"/>
                        <a:gd name="connsiteY6" fmla="*/ 110798 h 997008"/>
                        <a:gd name="connsiteX7" fmla="*/ 110798 w 465288"/>
                        <a:gd name="connsiteY7" fmla="*/ 0 h 997008"/>
                        <a:gd name="connsiteX8" fmla="*/ 153926 w 465288"/>
                        <a:gd name="connsiteY8" fmla="*/ 8707 h 997008"/>
                        <a:gd name="connsiteX9" fmla="*/ 206146 w 465288"/>
                        <a:gd name="connsiteY9" fmla="*/ 131207 h 997008"/>
                        <a:gd name="connsiteX10" fmla="*/ 221596 w 465288"/>
                        <a:gd name="connsiteY10" fmla="*/ 446574 h 997008"/>
                        <a:gd name="connsiteX11" fmla="*/ 465288 w 465288"/>
                        <a:gd name="connsiteY11" fmla="*/ 777445 h 997008"/>
                        <a:gd name="connsiteX0" fmla="*/ 285827 w 465288"/>
                        <a:gd name="connsiteY0" fmla="*/ 880043 h 880043"/>
                        <a:gd name="connsiteX1" fmla="*/ 24707 w 465288"/>
                        <a:gd name="connsiteY1" fmla="*/ 548745 h 880043"/>
                        <a:gd name="connsiteX2" fmla="*/ 20743 w 465288"/>
                        <a:gd name="connsiteY2" fmla="*/ 536956 h 880043"/>
                        <a:gd name="connsiteX3" fmla="*/ 8707 w 465288"/>
                        <a:gd name="connsiteY3" fmla="*/ 519105 h 880043"/>
                        <a:gd name="connsiteX4" fmla="*/ 0 w 465288"/>
                        <a:gd name="connsiteY4" fmla="*/ 475977 h 880043"/>
                        <a:gd name="connsiteX5" fmla="*/ 0 w 465288"/>
                        <a:gd name="connsiteY5" fmla="*/ 110798 h 880043"/>
                        <a:gd name="connsiteX6" fmla="*/ 110798 w 465288"/>
                        <a:gd name="connsiteY6" fmla="*/ 0 h 880043"/>
                        <a:gd name="connsiteX7" fmla="*/ 153926 w 465288"/>
                        <a:gd name="connsiteY7" fmla="*/ 8707 h 880043"/>
                        <a:gd name="connsiteX8" fmla="*/ 206146 w 465288"/>
                        <a:gd name="connsiteY8" fmla="*/ 131207 h 880043"/>
                        <a:gd name="connsiteX9" fmla="*/ 221596 w 465288"/>
                        <a:gd name="connsiteY9" fmla="*/ 446574 h 880043"/>
                        <a:gd name="connsiteX10" fmla="*/ 465288 w 465288"/>
                        <a:gd name="connsiteY10" fmla="*/ 777445 h 880043"/>
                        <a:gd name="connsiteX0" fmla="*/ 323096 w 465288"/>
                        <a:gd name="connsiteY0" fmla="*/ 934556 h 934556"/>
                        <a:gd name="connsiteX1" fmla="*/ 24707 w 465288"/>
                        <a:gd name="connsiteY1" fmla="*/ 548745 h 934556"/>
                        <a:gd name="connsiteX2" fmla="*/ 20743 w 465288"/>
                        <a:gd name="connsiteY2" fmla="*/ 536956 h 934556"/>
                        <a:gd name="connsiteX3" fmla="*/ 8707 w 465288"/>
                        <a:gd name="connsiteY3" fmla="*/ 519105 h 934556"/>
                        <a:gd name="connsiteX4" fmla="*/ 0 w 465288"/>
                        <a:gd name="connsiteY4" fmla="*/ 475977 h 934556"/>
                        <a:gd name="connsiteX5" fmla="*/ 0 w 465288"/>
                        <a:gd name="connsiteY5" fmla="*/ 110798 h 934556"/>
                        <a:gd name="connsiteX6" fmla="*/ 110798 w 465288"/>
                        <a:gd name="connsiteY6" fmla="*/ 0 h 934556"/>
                        <a:gd name="connsiteX7" fmla="*/ 153926 w 465288"/>
                        <a:gd name="connsiteY7" fmla="*/ 8707 h 934556"/>
                        <a:gd name="connsiteX8" fmla="*/ 206146 w 465288"/>
                        <a:gd name="connsiteY8" fmla="*/ 131207 h 934556"/>
                        <a:gd name="connsiteX9" fmla="*/ 221596 w 465288"/>
                        <a:gd name="connsiteY9" fmla="*/ 446574 h 934556"/>
                        <a:gd name="connsiteX10" fmla="*/ 465288 w 465288"/>
                        <a:gd name="connsiteY10" fmla="*/ 777445 h 934556"/>
                        <a:gd name="connsiteX0" fmla="*/ 299949 w 465288"/>
                        <a:gd name="connsiteY0" fmla="*/ 914214 h 914214"/>
                        <a:gd name="connsiteX1" fmla="*/ 24707 w 465288"/>
                        <a:gd name="connsiteY1" fmla="*/ 548745 h 914214"/>
                        <a:gd name="connsiteX2" fmla="*/ 20743 w 465288"/>
                        <a:gd name="connsiteY2" fmla="*/ 536956 h 914214"/>
                        <a:gd name="connsiteX3" fmla="*/ 8707 w 465288"/>
                        <a:gd name="connsiteY3" fmla="*/ 519105 h 914214"/>
                        <a:gd name="connsiteX4" fmla="*/ 0 w 465288"/>
                        <a:gd name="connsiteY4" fmla="*/ 475977 h 914214"/>
                        <a:gd name="connsiteX5" fmla="*/ 0 w 465288"/>
                        <a:gd name="connsiteY5" fmla="*/ 110798 h 914214"/>
                        <a:gd name="connsiteX6" fmla="*/ 110798 w 465288"/>
                        <a:gd name="connsiteY6" fmla="*/ 0 h 914214"/>
                        <a:gd name="connsiteX7" fmla="*/ 153926 w 465288"/>
                        <a:gd name="connsiteY7" fmla="*/ 8707 h 914214"/>
                        <a:gd name="connsiteX8" fmla="*/ 206146 w 465288"/>
                        <a:gd name="connsiteY8" fmla="*/ 131207 h 914214"/>
                        <a:gd name="connsiteX9" fmla="*/ 221596 w 465288"/>
                        <a:gd name="connsiteY9" fmla="*/ 446574 h 914214"/>
                        <a:gd name="connsiteX10" fmla="*/ 465288 w 465288"/>
                        <a:gd name="connsiteY10" fmla="*/ 777445 h 914214"/>
                        <a:gd name="connsiteX0" fmla="*/ 331351 w 465288"/>
                        <a:gd name="connsiteY0" fmla="*/ 932344 h 932344"/>
                        <a:gd name="connsiteX1" fmla="*/ 24707 w 465288"/>
                        <a:gd name="connsiteY1" fmla="*/ 548745 h 932344"/>
                        <a:gd name="connsiteX2" fmla="*/ 20743 w 465288"/>
                        <a:gd name="connsiteY2" fmla="*/ 536956 h 932344"/>
                        <a:gd name="connsiteX3" fmla="*/ 8707 w 465288"/>
                        <a:gd name="connsiteY3" fmla="*/ 519105 h 932344"/>
                        <a:gd name="connsiteX4" fmla="*/ 0 w 465288"/>
                        <a:gd name="connsiteY4" fmla="*/ 475977 h 932344"/>
                        <a:gd name="connsiteX5" fmla="*/ 0 w 465288"/>
                        <a:gd name="connsiteY5" fmla="*/ 110798 h 932344"/>
                        <a:gd name="connsiteX6" fmla="*/ 110798 w 465288"/>
                        <a:gd name="connsiteY6" fmla="*/ 0 h 932344"/>
                        <a:gd name="connsiteX7" fmla="*/ 153926 w 465288"/>
                        <a:gd name="connsiteY7" fmla="*/ 8707 h 932344"/>
                        <a:gd name="connsiteX8" fmla="*/ 206146 w 465288"/>
                        <a:gd name="connsiteY8" fmla="*/ 131207 h 932344"/>
                        <a:gd name="connsiteX9" fmla="*/ 221596 w 465288"/>
                        <a:gd name="connsiteY9" fmla="*/ 446574 h 932344"/>
                        <a:gd name="connsiteX10" fmla="*/ 465288 w 465288"/>
                        <a:gd name="connsiteY10" fmla="*/ 777445 h 932344"/>
                        <a:gd name="connsiteX0" fmla="*/ 331351 w 465288"/>
                        <a:gd name="connsiteY0" fmla="*/ 932344 h 932344"/>
                        <a:gd name="connsiteX1" fmla="*/ 24707 w 465288"/>
                        <a:gd name="connsiteY1" fmla="*/ 548745 h 932344"/>
                        <a:gd name="connsiteX2" fmla="*/ 20743 w 465288"/>
                        <a:gd name="connsiteY2" fmla="*/ 536956 h 932344"/>
                        <a:gd name="connsiteX3" fmla="*/ 8707 w 465288"/>
                        <a:gd name="connsiteY3" fmla="*/ 519105 h 932344"/>
                        <a:gd name="connsiteX4" fmla="*/ 0 w 465288"/>
                        <a:gd name="connsiteY4" fmla="*/ 475977 h 932344"/>
                        <a:gd name="connsiteX5" fmla="*/ 0 w 465288"/>
                        <a:gd name="connsiteY5" fmla="*/ 110798 h 932344"/>
                        <a:gd name="connsiteX6" fmla="*/ 110798 w 465288"/>
                        <a:gd name="connsiteY6" fmla="*/ 0 h 932344"/>
                        <a:gd name="connsiteX7" fmla="*/ 153926 w 465288"/>
                        <a:gd name="connsiteY7" fmla="*/ 8707 h 932344"/>
                        <a:gd name="connsiteX8" fmla="*/ 206146 w 465288"/>
                        <a:gd name="connsiteY8" fmla="*/ 131207 h 932344"/>
                        <a:gd name="connsiteX9" fmla="*/ 221596 w 465288"/>
                        <a:gd name="connsiteY9" fmla="*/ 446574 h 932344"/>
                        <a:gd name="connsiteX10" fmla="*/ 465288 w 465288"/>
                        <a:gd name="connsiteY10" fmla="*/ 777445 h 932344"/>
                        <a:gd name="connsiteX0" fmla="*/ 331351 w 465288"/>
                        <a:gd name="connsiteY0" fmla="*/ 932344 h 932344"/>
                        <a:gd name="connsiteX1" fmla="*/ 20743 w 465288"/>
                        <a:gd name="connsiteY1" fmla="*/ 536956 h 932344"/>
                        <a:gd name="connsiteX2" fmla="*/ 8707 w 465288"/>
                        <a:gd name="connsiteY2" fmla="*/ 519105 h 932344"/>
                        <a:gd name="connsiteX3" fmla="*/ 0 w 465288"/>
                        <a:gd name="connsiteY3" fmla="*/ 475977 h 932344"/>
                        <a:gd name="connsiteX4" fmla="*/ 0 w 465288"/>
                        <a:gd name="connsiteY4" fmla="*/ 110798 h 932344"/>
                        <a:gd name="connsiteX5" fmla="*/ 110798 w 465288"/>
                        <a:gd name="connsiteY5" fmla="*/ 0 h 932344"/>
                        <a:gd name="connsiteX6" fmla="*/ 153926 w 465288"/>
                        <a:gd name="connsiteY6" fmla="*/ 8707 h 932344"/>
                        <a:gd name="connsiteX7" fmla="*/ 206146 w 465288"/>
                        <a:gd name="connsiteY7" fmla="*/ 131207 h 932344"/>
                        <a:gd name="connsiteX8" fmla="*/ 221596 w 465288"/>
                        <a:gd name="connsiteY8" fmla="*/ 446574 h 932344"/>
                        <a:gd name="connsiteX9" fmla="*/ 465288 w 465288"/>
                        <a:gd name="connsiteY9" fmla="*/ 777445 h 932344"/>
                        <a:gd name="connsiteX0" fmla="*/ 331351 w 465288"/>
                        <a:gd name="connsiteY0" fmla="*/ 932344 h 932344"/>
                        <a:gd name="connsiteX1" fmla="*/ 8707 w 465288"/>
                        <a:gd name="connsiteY1" fmla="*/ 519105 h 932344"/>
                        <a:gd name="connsiteX2" fmla="*/ 0 w 465288"/>
                        <a:gd name="connsiteY2" fmla="*/ 475977 h 932344"/>
                        <a:gd name="connsiteX3" fmla="*/ 0 w 465288"/>
                        <a:gd name="connsiteY3" fmla="*/ 110798 h 932344"/>
                        <a:gd name="connsiteX4" fmla="*/ 110798 w 465288"/>
                        <a:gd name="connsiteY4" fmla="*/ 0 h 932344"/>
                        <a:gd name="connsiteX5" fmla="*/ 153926 w 465288"/>
                        <a:gd name="connsiteY5" fmla="*/ 8707 h 932344"/>
                        <a:gd name="connsiteX6" fmla="*/ 206146 w 465288"/>
                        <a:gd name="connsiteY6" fmla="*/ 131207 h 932344"/>
                        <a:gd name="connsiteX7" fmla="*/ 221596 w 465288"/>
                        <a:gd name="connsiteY7" fmla="*/ 446574 h 932344"/>
                        <a:gd name="connsiteX8" fmla="*/ 465288 w 465288"/>
                        <a:gd name="connsiteY8" fmla="*/ 777445 h 932344"/>
                        <a:gd name="connsiteX0" fmla="*/ 331351 w 465288"/>
                        <a:gd name="connsiteY0" fmla="*/ 932344 h 932344"/>
                        <a:gd name="connsiteX1" fmla="*/ 8707 w 465288"/>
                        <a:gd name="connsiteY1" fmla="*/ 519105 h 932344"/>
                        <a:gd name="connsiteX2" fmla="*/ 0 w 465288"/>
                        <a:gd name="connsiteY2" fmla="*/ 475977 h 932344"/>
                        <a:gd name="connsiteX3" fmla="*/ 0 w 465288"/>
                        <a:gd name="connsiteY3" fmla="*/ 110798 h 932344"/>
                        <a:gd name="connsiteX4" fmla="*/ 110798 w 465288"/>
                        <a:gd name="connsiteY4" fmla="*/ 0 h 932344"/>
                        <a:gd name="connsiteX5" fmla="*/ 153926 w 465288"/>
                        <a:gd name="connsiteY5" fmla="*/ 8707 h 932344"/>
                        <a:gd name="connsiteX6" fmla="*/ 206146 w 465288"/>
                        <a:gd name="connsiteY6" fmla="*/ 131207 h 932344"/>
                        <a:gd name="connsiteX7" fmla="*/ 221596 w 465288"/>
                        <a:gd name="connsiteY7" fmla="*/ 446574 h 932344"/>
                        <a:gd name="connsiteX8" fmla="*/ 465288 w 465288"/>
                        <a:gd name="connsiteY8" fmla="*/ 777445 h 932344"/>
                        <a:gd name="connsiteX0" fmla="*/ 331351 w 465288"/>
                        <a:gd name="connsiteY0" fmla="*/ 932344 h 932344"/>
                        <a:gd name="connsiteX1" fmla="*/ 8707 w 465288"/>
                        <a:gd name="connsiteY1" fmla="*/ 519105 h 932344"/>
                        <a:gd name="connsiteX2" fmla="*/ 0 w 465288"/>
                        <a:gd name="connsiteY2" fmla="*/ 475977 h 932344"/>
                        <a:gd name="connsiteX3" fmla="*/ 0 w 465288"/>
                        <a:gd name="connsiteY3" fmla="*/ 110798 h 932344"/>
                        <a:gd name="connsiteX4" fmla="*/ 110798 w 465288"/>
                        <a:gd name="connsiteY4" fmla="*/ 0 h 932344"/>
                        <a:gd name="connsiteX5" fmla="*/ 153926 w 465288"/>
                        <a:gd name="connsiteY5" fmla="*/ 8707 h 932344"/>
                        <a:gd name="connsiteX6" fmla="*/ 206146 w 465288"/>
                        <a:gd name="connsiteY6" fmla="*/ 131207 h 932344"/>
                        <a:gd name="connsiteX7" fmla="*/ 221596 w 465288"/>
                        <a:gd name="connsiteY7" fmla="*/ 446574 h 932344"/>
                        <a:gd name="connsiteX8" fmla="*/ 465288 w 465288"/>
                        <a:gd name="connsiteY8" fmla="*/ 777445 h 932344"/>
                        <a:gd name="connsiteX0" fmla="*/ 331351 w 472463"/>
                        <a:gd name="connsiteY0" fmla="*/ 932344 h 932344"/>
                        <a:gd name="connsiteX1" fmla="*/ 8707 w 472463"/>
                        <a:gd name="connsiteY1" fmla="*/ 519105 h 932344"/>
                        <a:gd name="connsiteX2" fmla="*/ 0 w 472463"/>
                        <a:gd name="connsiteY2" fmla="*/ 475977 h 932344"/>
                        <a:gd name="connsiteX3" fmla="*/ 0 w 472463"/>
                        <a:gd name="connsiteY3" fmla="*/ 110798 h 932344"/>
                        <a:gd name="connsiteX4" fmla="*/ 110798 w 472463"/>
                        <a:gd name="connsiteY4" fmla="*/ 0 h 932344"/>
                        <a:gd name="connsiteX5" fmla="*/ 153926 w 472463"/>
                        <a:gd name="connsiteY5" fmla="*/ 8707 h 932344"/>
                        <a:gd name="connsiteX6" fmla="*/ 206146 w 472463"/>
                        <a:gd name="connsiteY6" fmla="*/ 131207 h 932344"/>
                        <a:gd name="connsiteX7" fmla="*/ 221596 w 472463"/>
                        <a:gd name="connsiteY7" fmla="*/ 446574 h 932344"/>
                        <a:gd name="connsiteX8" fmla="*/ 472463 w 472463"/>
                        <a:gd name="connsiteY8" fmla="*/ 793220 h 932344"/>
                        <a:gd name="connsiteX0" fmla="*/ 331351 w 472463"/>
                        <a:gd name="connsiteY0" fmla="*/ 932344 h 932344"/>
                        <a:gd name="connsiteX1" fmla="*/ 8707 w 472463"/>
                        <a:gd name="connsiteY1" fmla="*/ 519105 h 932344"/>
                        <a:gd name="connsiteX2" fmla="*/ 0 w 472463"/>
                        <a:gd name="connsiteY2" fmla="*/ 475977 h 932344"/>
                        <a:gd name="connsiteX3" fmla="*/ 0 w 472463"/>
                        <a:gd name="connsiteY3" fmla="*/ 110798 h 932344"/>
                        <a:gd name="connsiteX4" fmla="*/ 110798 w 472463"/>
                        <a:gd name="connsiteY4" fmla="*/ 0 h 932344"/>
                        <a:gd name="connsiteX5" fmla="*/ 153926 w 472463"/>
                        <a:gd name="connsiteY5" fmla="*/ 8707 h 932344"/>
                        <a:gd name="connsiteX6" fmla="*/ 206146 w 472463"/>
                        <a:gd name="connsiteY6" fmla="*/ 131207 h 932344"/>
                        <a:gd name="connsiteX7" fmla="*/ 221596 w 472463"/>
                        <a:gd name="connsiteY7" fmla="*/ 446574 h 932344"/>
                        <a:gd name="connsiteX8" fmla="*/ 472463 w 472463"/>
                        <a:gd name="connsiteY8" fmla="*/ 793220 h 93234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72463" h="932344">
                          <a:moveTo>
                            <a:pt x="331351" y="932344"/>
                          </a:moveTo>
                          <a:cubicBezTo>
                            <a:pt x="198497" y="810228"/>
                            <a:pt x="90067" y="702211"/>
                            <a:pt x="8707" y="519105"/>
                          </a:cubicBezTo>
                          <a:cubicBezTo>
                            <a:pt x="3100" y="505849"/>
                            <a:pt x="0" y="491275"/>
                            <a:pt x="0" y="475977"/>
                          </a:cubicBezTo>
                          <a:lnTo>
                            <a:pt x="0" y="110798"/>
                          </a:lnTo>
                          <a:cubicBezTo>
                            <a:pt x="0" y="49606"/>
                            <a:pt x="49606" y="0"/>
                            <a:pt x="110798" y="0"/>
                          </a:cubicBezTo>
                          <a:cubicBezTo>
                            <a:pt x="126096" y="0"/>
                            <a:pt x="140670" y="3100"/>
                            <a:pt x="153926" y="8707"/>
                          </a:cubicBezTo>
                          <a:cubicBezTo>
                            <a:pt x="193693" y="25527"/>
                            <a:pt x="206146" y="85313"/>
                            <a:pt x="206146" y="131207"/>
                          </a:cubicBezTo>
                          <a:lnTo>
                            <a:pt x="221596" y="446574"/>
                          </a:lnTo>
                          <a:cubicBezTo>
                            <a:pt x="296776" y="623373"/>
                            <a:pt x="472463" y="793220"/>
                            <a:pt x="472463" y="793220"/>
                          </a:cubicBezTo>
                        </a:path>
                      </a:pathLst>
                    </a:cu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91" name="フリーフォーム: 図形 390">
                      <a:extLst>
                        <a:ext uri="{FF2B5EF4-FFF2-40B4-BE49-F238E27FC236}">
                          <a16:creationId xmlns:a16="http://schemas.microsoft.com/office/drawing/2014/main" id="{6862372C-9A8A-47E7-8C2D-0119BFBA6954}"/>
                        </a:ext>
                      </a:extLst>
                    </p:cNvPr>
                    <p:cNvSpPr/>
                    <p:nvPr/>
                  </p:nvSpPr>
                  <p:spPr>
                    <a:xfrm rot="19623778">
                      <a:off x="605797" y="3814934"/>
                      <a:ext cx="94380" cy="457538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92" name="四角形: 上の 2 つの角を丸める 109">
                      <a:extLst>
                        <a:ext uri="{FF2B5EF4-FFF2-40B4-BE49-F238E27FC236}">
                          <a16:creationId xmlns:a16="http://schemas.microsoft.com/office/drawing/2014/main" id="{D0636D17-6F3B-435F-B1CB-1B4F7E24521E}"/>
                        </a:ext>
                      </a:extLst>
                    </p:cNvPr>
                    <p:cNvSpPr/>
                    <p:nvPr/>
                  </p:nvSpPr>
                  <p:spPr>
                    <a:xfrm rot="12177584">
                      <a:off x="733744" y="4498753"/>
                      <a:ext cx="564378" cy="110868"/>
                    </a:xfrm>
                    <a:custGeom>
                      <a:avLst/>
                      <a:gdLst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473274 w 473274"/>
                        <a:gd name="connsiteY4" fmla="*/ 79078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91305"/>
                        <a:gd name="connsiteX1" fmla="*/ 433735 w 473274"/>
                        <a:gd name="connsiteY1" fmla="*/ 0 h 91305"/>
                        <a:gd name="connsiteX2" fmla="*/ 473274 w 473274"/>
                        <a:gd name="connsiteY2" fmla="*/ 39539 h 91305"/>
                        <a:gd name="connsiteX3" fmla="*/ 473274 w 473274"/>
                        <a:gd name="connsiteY3" fmla="*/ 79078 h 91305"/>
                        <a:gd name="connsiteX4" fmla="*/ 306045 w 473274"/>
                        <a:gd name="connsiteY4" fmla="*/ 91305 h 91305"/>
                        <a:gd name="connsiteX5" fmla="*/ 0 w 473274"/>
                        <a:gd name="connsiteY5" fmla="*/ 79078 h 91305"/>
                        <a:gd name="connsiteX6" fmla="*/ 0 w 473274"/>
                        <a:gd name="connsiteY6" fmla="*/ 79078 h 91305"/>
                        <a:gd name="connsiteX7" fmla="*/ 0 w 473274"/>
                        <a:gd name="connsiteY7" fmla="*/ 39539 h 91305"/>
                        <a:gd name="connsiteX8" fmla="*/ 39539 w 473274"/>
                        <a:gd name="connsiteY8" fmla="*/ 0 h 91305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26519 w 473274"/>
                        <a:gd name="connsiteY4" fmla="*/ 66377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585176"/>
                        <a:gd name="connsiteY0" fmla="*/ 0 h 116264"/>
                        <a:gd name="connsiteX1" fmla="*/ 433735 w 585176"/>
                        <a:gd name="connsiteY1" fmla="*/ 0 h 116264"/>
                        <a:gd name="connsiteX2" fmla="*/ 473274 w 585176"/>
                        <a:gd name="connsiteY2" fmla="*/ 39539 h 116264"/>
                        <a:gd name="connsiteX3" fmla="*/ 585176 w 585176"/>
                        <a:gd name="connsiteY3" fmla="*/ 116264 h 116264"/>
                        <a:gd name="connsiteX4" fmla="*/ 226519 w 585176"/>
                        <a:gd name="connsiteY4" fmla="*/ 66377 h 116264"/>
                        <a:gd name="connsiteX5" fmla="*/ 0 w 585176"/>
                        <a:gd name="connsiteY5" fmla="*/ 79078 h 116264"/>
                        <a:gd name="connsiteX6" fmla="*/ 0 w 585176"/>
                        <a:gd name="connsiteY6" fmla="*/ 79078 h 116264"/>
                        <a:gd name="connsiteX7" fmla="*/ 0 w 585176"/>
                        <a:gd name="connsiteY7" fmla="*/ 39539 h 116264"/>
                        <a:gd name="connsiteX8" fmla="*/ 39539 w 585176"/>
                        <a:gd name="connsiteY8" fmla="*/ 0 h 116264"/>
                        <a:gd name="connsiteX0" fmla="*/ 39539 w 585176"/>
                        <a:gd name="connsiteY0" fmla="*/ 0 h 116264"/>
                        <a:gd name="connsiteX1" fmla="*/ 433735 w 585176"/>
                        <a:gd name="connsiteY1" fmla="*/ 0 h 116264"/>
                        <a:gd name="connsiteX2" fmla="*/ 473274 w 585176"/>
                        <a:gd name="connsiteY2" fmla="*/ 39539 h 116264"/>
                        <a:gd name="connsiteX3" fmla="*/ 585176 w 585176"/>
                        <a:gd name="connsiteY3" fmla="*/ 116264 h 116264"/>
                        <a:gd name="connsiteX4" fmla="*/ 226519 w 585176"/>
                        <a:gd name="connsiteY4" fmla="*/ 66377 h 116264"/>
                        <a:gd name="connsiteX5" fmla="*/ 0 w 585176"/>
                        <a:gd name="connsiteY5" fmla="*/ 79078 h 116264"/>
                        <a:gd name="connsiteX6" fmla="*/ 0 w 585176"/>
                        <a:gd name="connsiteY6" fmla="*/ 79078 h 116264"/>
                        <a:gd name="connsiteX7" fmla="*/ 0 w 585176"/>
                        <a:gd name="connsiteY7" fmla="*/ 39539 h 116264"/>
                        <a:gd name="connsiteX8" fmla="*/ 39539 w 585176"/>
                        <a:gd name="connsiteY8" fmla="*/ 0 h 116264"/>
                        <a:gd name="connsiteX0" fmla="*/ 39539 w 585176"/>
                        <a:gd name="connsiteY0" fmla="*/ 0 h 116264"/>
                        <a:gd name="connsiteX1" fmla="*/ 433735 w 585176"/>
                        <a:gd name="connsiteY1" fmla="*/ 0 h 116264"/>
                        <a:gd name="connsiteX2" fmla="*/ 473274 w 585176"/>
                        <a:gd name="connsiteY2" fmla="*/ 39539 h 116264"/>
                        <a:gd name="connsiteX3" fmla="*/ 585176 w 585176"/>
                        <a:gd name="connsiteY3" fmla="*/ 116264 h 116264"/>
                        <a:gd name="connsiteX4" fmla="*/ 226519 w 585176"/>
                        <a:gd name="connsiteY4" fmla="*/ 66377 h 116264"/>
                        <a:gd name="connsiteX5" fmla="*/ 0 w 585176"/>
                        <a:gd name="connsiteY5" fmla="*/ 79078 h 116264"/>
                        <a:gd name="connsiteX6" fmla="*/ 0 w 585176"/>
                        <a:gd name="connsiteY6" fmla="*/ 79078 h 116264"/>
                        <a:gd name="connsiteX7" fmla="*/ 0 w 585176"/>
                        <a:gd name="connsiteY7" fmla="*/ 39539 h 116264"/>
                        <a:gd name="connsiteX8" fmla="*/ 39539 w 585176"/>
                        <a:gd name="connsiteY8" fmla="*/ 0 h 116264"/>
                        <a:gd name="connsiteX0" fmla="*/ 39539 w 585176"/>
                        <a:gd name="connsiteY0" fmla="*/ 0 h 116264"/>
                        <a:gd name="connsiteX1" fmla="*/ 433735 w 585176"/>
                        <a:gd name="connsiteY1" fmla="*/ 0 h 116264"/>
                        <a:gd name="connsiteX2" fmla="*/ 473274 w 585176"/>
                        <a:gd name="connsiteY2" fmla="*/ 39539 h 116264"/>
                        <a:gd name="connsiteX3" fmla="*/ 585176 w 585176"/>
                        <a:gd name="connsiteY3" fmla="*/ 116264 h 116264"/>
                        <a:gd name="connsiteX4" fmla="*/ 229910 w 585176"/>
                        <a:gd name="connsiteY4" fmla="*/ 48684 h 116264"/>
                        <a:gd name="connsiteX5" fmla="*/ 0 w 585176"/>
                        <a:gd name="connsiteY5" fmla="*/ 79078 h 116264"/>
                        <a:gd name="connsiteX6" fmla="*/ 0 w 585176"/>
                        <a:gd name="connsiteY6" fmla="*/ 79078 h 116264"/>
                        <a:gd name="connsiteX7" fmla="*/ 0 w 585176"/>
                        <a:gd name="connsiteY7" fmla="*/ 39539 h 116264"/>
                        <a:gd name="connsiteX8" fmla="*/ 39539 w 58517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13240 w 598416"/>
                        <a:gd name="connsiteY6" fmla="*/ 79078 h 116264"/>
                        <a:gd name="connsiteX7" fmla="*/ 0 w 598416"/>
                        <a:gd name="connsiteY7" fmla="*/ 34239 h 116264"/>
                        <a:gd name="connsiteX8" fmla="*/ 52779 w 59841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23170 w 598416"/>
                        <a:gd name="connsiteY6" fmla="*/ 83054 h 116264"/>
                        <a:gd name="connsiteX7" fmla="*/ 0 w 598416"/>
                        <a:gd name="connsiteY7" fmla="*/ 34239 h 116264"/>
                        <a:gd name="connsiteX8" fmla="*/ 52779 w 59841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63322 w 598416"/>
                        <a:gd name="connsiteY6" fmla="*/ 74365 h 116264"/>
                        <a:gd name="connsiteX7" fmla="*/ 0 w 598416"/>
                        <a:gd name="connsiteY7" fmla="*/ 34239 h 116264"/>
                        <a:gd name="connsiteX8" fmla="*/ 52779 w 59841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63322 w 598416"/>
                        <a:gd name="connsiteY6" fmla="*/ 74365 h 116264"/>
                        <a:gd name="connsiteX7" fmla="*/ 0 w 598416"/>
                        <a:gd name="connsiteY7" fmla="*/ 34239 h 116264"/>
                        <a:gd name="connsiteX8" fmla="*/ 52779 w 59841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0 w 598416"/>
                        <a:gd name="connsiteY6" fmla="*/ 34239 h 116264"/>
                        <a:gd name="connsiteX7" fmla="*/ 52779 w 598416"/>
                        <a:gd name="connsiteY7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0 w 598416"/>
                        <a:gd name="connsiteY6" fmla="*/ 34239 h 116264"/>
                        <a:gd name="connsiteX7" fmla="*/ 52779 w 598416"/>
                        <a:gd name="connsiteY7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28174 w 598416"/>
                        <a:gd name="connsiteY5" fmla="*/ 75531 h 116264"/>
                        <a:gd name="connsiteX6" fmla="*/ 0 w 598416"/>
                        <a:gd name="connsiteY6" fmla="*/ 34239 h 116264"/>
                        <a:gd name="connsiteX7" fmla="*/ 52779 w 598416"/>
                        <a:gd name="connsiteY7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28174 w 598416"/>
                        <a:gd name="connsiteY5" fmla="*/ 75531 h 116264"/>
                        <a:gd name="connsiteX6" fmla="*/ 0 w 598416"/>
                        <a:gd name="connsiteY6" fmla="*/ 34239 h 116264"/>
                        <a:gd name="connsiteX7" fmla="*/ 52779 w 598416"/>
                        <a:gd name="connsiteY7" fmla="*/ 0 h 1162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98416" h="116264">
                          <a:moveTo>
                            <a:pt x="52779" y="0"/>
                          </a:moveTo>
                          <a:lnTo>
                            <a:pt x="446975" y="0"/>
                          </a:lnTo>
                          <a:cubicBezTo>
                            <a:pt x="468812" y="0"/>
                            <a:pt x="486514" y="17702"/>
                            <a:pt x="486514" y="39539"/>
                          </a:cubicBezTo>
                          <a:lnTo>
                            <a:pt x="598416" y="116264"/>
                          </a:lnTo>
                          <a:cubicBezTo>
                            <a:pt x="519799" y="107042"/>
                            <a:pt x="338190" y="55473"/>
                            <a:pt x="243150" y="48684"/>
                          </a:cubicBezTo>
                          <a:cubicBezTo>
                            <a:pt x="148110" y="41895"/>
                            <a:pt x="107315" y="66309"/>
                            <a:pt x="28174" y="75531"/>
                          </a:cubicBezTo>
                          <a:cubicBezTo>
                            <a:pt x="-6106" y="67677"/>
                            <a:pt x="4413" y="49185"/>
                            <a:pt x="0" y="34239"/>
                          </a:cubicBezTo>
                          <a:cubicBezTo>
                            <a:pt x="0" y="12402"/>
                            <a:pt x="30942" y="0"/>
                            <a:pt x="52779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93" name="フリーフォーム: 図形 392">
                      <a:extLst>
                        <a:ext uri="{FF2B5EF4-FFF2-40B4-BE49-F238E27FC236}">
                          <a16:creationId xmlns:a16="http://schemas.microsoft.com/office/drawing/2014/main" id="{66D1601C-F7A2-4F9F-BFDA-3AF49084FB6C}"/>
                        </a:ext>
                      </a:extLst>
                    </p:cNvPr>
                    <p:cNvSpPr/>
                    <p:nvPr/>
                  </p:nvSpPr>
                  <p:spPr>
                    <a:xfrm rot="17497709">
                      <a:off x="765675" y="4070511"/>
                      <a:ext cx="422053" cy="1037353"/>
                    </a:xfrm>
                    <a:custGeom>
                      <a:avLst/>
                      <a:gdLst>
                        <a:gd name="connsiteX0" fmla="*/ 315192 w 334508"/>
                        <a:gd name="connsiteY0" fmla="*/ 37879 h 991241"/>
                        <a:gd name="connsiteX1" fmla="*/ 321704 w 334508"/>
                        <a:gd name="connsiteY1" fmla="*/ 143203 h 991241"/>
                        <a:gd name="connsiteX2" fmla="*/ 189158 w 334508"/>
                        <a:gd name="connsiteY2" fmla="*/ 372778 h 991241"/>
                        <a:gd name="connsiteX3" fmla="*/ 189158 w 334508"/>
                        <a:gd name="connsiteY3" fmla="*/ 897301 h 991241"/>
                        <a:gd name="connsiteX4" fmla="*/ 95218 w 334508"/>
                        <a:gd name="connsiteY4" fmla="*/ 991241 h 991241"/>
                        <a:gd name="connsiteX5" fmla="*/ 1278 w 334508"/>
                        <a:gd name="connsiteY5" fmla="*/ 897301 h 991241"/>
                        <a:gd name="connsiteX6" fmla="*/ 1278 w 334508"/>
                        <a:gd name="connsiteY6" fmla="*/ 355893 h 991241"/>
                        <a:gd name="connsiteX7" fmla="*/ 1484 w 334508"/>
                        <a:gd name="connsiteY7" fmla="*/ 354871 h 991241"/>
                        <a:gd name="connsiteX8" fmla="*/ 0 w 334508"/>
                        <a:gd name="connsiteY8" fmla="*/ 333581 h 991241"/>
                        <a:gd name="connsiteX9" fmla="*/ 12082 w 334508"/>
                        <a:gd name="connsiteY9" fmla="*/ 297652 h 991241"/>
                        <a:gd name="connsiteX10" fmla="*/ 156366 w 334508"/>
                        <a:gd name="connsiteY10" fmla="*/ 47745 h 991241"/>
                        <a:gd name="connsiteX11" fmla="*/ 286764 w 334508"/>
                        <a:gd name="connsiteY11" fmla="*/ 12805 h 991241"/>
                        <a:gd name="connsiteX12" fmla="*/ 315192 w 334508"/>
                        <a:gd name="connsiteY12" fmla="*/ 37879 h 991241"/>
                        <a:gd name="connsiteX0" fmla="*/ 95218 w 334508"/>
                        <a:gd name="connsiteY0" fmla="*/ 991241 h 1082681"/>
                        <a:gd name="connsiteX1" fmla="*/ 1278 w 334508"/>
                        <a:gd name="connsiteY1" fmla="*/ 897301 h 1082681"/>
                        <a:gd name="connsiteX2" fmla="*/ 1278 w 334508"/>
                        <a:gd name="connsiteY2" fmla="*/ 355893 h 1082681"/>
                        <a:gd name="connsiteX3" fmla="*/ 1484 w 334508"/>
                        <a:gd name="connsiteY3" fmla="*/ 354871 h 1082681"/>
                        <a:gd name="connsiteX4" fmla="*/ 0 w 334508"/>
                        <a:gd name="connsiteY4" fmla="*/ 333581 h 1082681"/>
                        <a:gd name="connsiteX5" fmla="*/ 12082 w 334508"/>
                        <a:gd name="connsiteY5" fmla="*/ 297652 h 1082681"/>
                        <a:gd name="connsiteX6" fmla="*/ 156366 w 334508"/>
                        <a:gd name="connsiteY6" fmla="*/ 47745 h 1082681"/>
                        <a:gd name="connsiteX7" fmla="*/ 286764 w 334508"/>
                        <a:gd name="connsiteY7" fmla="*/ 12805 h 1082681"/>
                        <a:gd name="connsiteX8" fmla="*/ 315192 w 334508"/>
                        <a:gd name="connsiteY8" fmla="*/ 37879 h 1082681"/>
                        <a:gd name="connsiteX9" fmla="*/ 321704 w 334508"/>
                        <a:gd name="connsiteY9" fmla="*/ 143203 h 1082681"/>
                        <a:gd name="connsiteX10" fmla="*/ 189158 w 334508"/>
                        <a:gd name="connsiteY10" fmla="*/ 372778 h 1082681"/>
                        <a:gd name="connsiteX11" fmla="*/ 189158 w 334508"/>
                        <a:gd name="connsiteY11" fmla="*/ 897301 h 1082681"/>
                        <a:gd name="connsiteX12" fmla="*/ 186658 w 334508"/>
                        <a:gd name="connsiteY12" fmla="*/ 1082681 h 1082681"/>
                        <a:gd name="connsiteX0" fmla="*/ 95218 w 334508"/>
                        <a:gd name="connsiteY0" fmla="*/ 991241 h 991241"/>
                        <a:gd name="connsiteX1" fmla="*/ 1278 w 334508"/>
                        <a:gd name="connsiteY1" fmla="*/ 897301 h 991241"/>
                        <a:gd name="connsiteX2" fmla="*/ 1278 w 334508"/>
                        <a:gd name="connsiteY2" fmla="*/ 355893 h 991241"/>
                        <a:gd name="connsiteX3" fmla="*/ 1484 w 334508"/>
                        <a:gd name="connsiteY3" fmla="*/ 354871 h 991241"/>
                        <a:gd name="connsiteX4" fmla="*/ 0 w 334508"/>
                        <a:gd name="connsiteY4" fmla="*/ 333581 h 991241"/>
                        <a:gd name="connsiteX5" fmla="*/ 12082 w 334508"/>
                        <a:gd name="connsiteY5" fmla="*/ 297652 h 991241"/>
                        <a:gd name="connsiteX6" fmla="*/ 156366 w 334508"/>
                        <a:gd name="connsiteY6" fmla="*/ 47745 h 991241"/>
                        <a:gd name="connsiteX7" fmla="*/ 286764 w 334508"/>
                        <a:gd name="connsiteY7" fmla="*/ 12805 h 991241"/>
                        <a:gd name="connsiteX8" fmla="*/ 315192 w 334508"/>
                        <a:gd name="connsiteY8" fmla="*/ 37879 h 991241"/>
                        <a:gd name="connsiteX9" fmla="*/ 321704 w 334508"/>
                        <a:gd name="connsiteY9" fmla="*/ 143203 h 991241"/>
                        <a:gd name="connsiteX10" fmla="*/ 189158 w 334508"/>
                        <a:gd name="connsiteY10" fmla="*/ 372778 h 991241"/>
                        <a:gd name="connsiteX11" fmla="*/ 189158 w 334508"/>
                        <a:gd name="connsiteY11" fmla="*/ 897301 h 991241"/>
                        <a:gd name="connsiteX0" fmla="*/ 1278 w 334508"/>
                        <a:gd name="connsiteY0" fmla="*/ 897301 h 897301"/>
                        <a:gd name="connsiteX1" fmla="*/ 1278 w 334508"/>
                        <a:gd name="connsiteY1" fmla="*/ 355893 h 897301"/>
                        <a:gd name="connsiteX2" fmla="*/ 1484 w 334508"/>
                        <a:gd name="connsiteY2" fmla="*/ 354871 h 897301"/>
                        <a:gd name="connsiteX3" fmla="*/ 0 w 334508"/>
                        <a:gd name="connsiteY3" fmla="*/ 333581 h 897301"/>
                        <a:gd name="connsiteX4" fmla="*/ 12082 w 334508"/>
                        <a:gd name="connsiteY4" fmla="*/ 297652 h 897301"/>
                        <a:gd name="connsiteX5" fmla="*/ 156366 w 334508"/>
                        <a:gd name="connsiteY5" fmla="*/ 47745 h 897301"/>
                        <a:gd name="connsiteX6" fmla="*/ 286764 w 334508"/>
                        <a:gd name="connsiteY6" fmla="*/ 12805 h 897301"/>
                        <a:gd name="connsiteX7" fmla="*/ 315192 w 334508"/>
                        <a:gd name="connsiteY7" fmla="*/ 37879 h 897301"/>
                        <a:gd name="connsiteX8" fmla="*/ 321704 w 334508"/>
                        <a:gd name="connsiteY8" fmla="*/ 143203 h 897301"/>
                        <a:gd name="connsiteX9" fmla="*/ 189158 w 334508"/>
                        <a:gd name="connsiteY9" fmla="*/ 372778 h 897301"/>
                        <a:gd name="connsiteX10" fmla="*/ 189158 w 334508"/>
                        <a:gd name="connsiteY10" fmla="*/ 897301 h 897301"/>
                        <a:gd name="connsiteX0" fmla="*/ 0 w 408583"/>
                        <a:gd name="connsiteY0" fmla="*/ 664187 h 897301"/>
                        <a:gd name="connsiteX1" fmla="*/ 75353 w 408583"/>
                        <a:gd name="connsiteY1" fmla="*/ 355893 h 897301"/>
                        <a:gd name="connsiteX2" fmla="*/ 75559 w 408583"/>
                        <a:gd name="connsiteY2" fmla="*/ 354871 h 897301"/>
                        <a:gd name="connsiteX3" fmla="*/ 74075 w 408583"/>
                        <a:gd name="connsiteY3" fmla="*/ 333581 h 897301"/>
                        <a:gd name="connsiteX4" fmla="*/ 86157 w 408583"/>
                        <a:gd name="connsiteY4" fmla="*/ 297652 h 897301"/>
                        <a:gd name="connsiteX5" fmla="*/ 230441 w 408583"/>
                        <a:gd name="connsiteY5" fmla="*/ 47745 h 897301"/>
                        <a:gd name="connsiteX6" fmla="*/ 360839 w 408583"/>
                        <a:gd name="connsiteY6" fmla="*/ 12805 h 897301"/>
                        <a:gd name="connsiteX7" fmla="*/ 389267 w 408583"/>
                        <a:gd name="connsiteY7" fmla="*/ 37879 h 897301"/>
                        <a:gd name="connsiteX8" fmla="*/ 395779 w 408583"/>
                        <a:gd name="connsiteY8" fmla="*/ 143203 h 897301"/>
                        <a:gd name="connsiteX9" fmla="*/ 263233 w 408583"/>
                        <a:gd name="connsiteY9" fmla="*/ 372778 h 897301"/>
                        <a:gd name="connsiteX10" fmla="*/ 263233 w 408583"/>
                        <a:gd name="connsiteY10" fmla="*/ 897301 h 897301"/>
                        <a:gd name="connsiteX0" fmla="*/ 5451 w 334508"/>
                        <a:gd name="connsiteY0" fmla="*/ 881985 h 897301"/>
                        <a:gd name="connsiteX1" fmla="*/ 1278 w 334508"/>
                        <a:gd name="connsiteY1" fmla="*/ 355893 h 897301"/>
                        <a:gd name="connsiteX2" fmla="*/ 1484 w 334508"/>
                        <a:gd name="connsiteY2" fmla="*/ 354871 h 897301"/>
                        <a:gd name="connsiteX3" fmla="*/ 0 w 334508"/>
                        <a:gd name="connsiteY3" fmla="*/ 333581 h 897301"/>
                        <a:gd name="connsiteX4" fmla="*/ 12082 w 334508"/>
                        <a:gd name="connsiteY4" fmla="*/ 297652 h 897301"/>
                        <a:gd name="connsiteX5" fmla="*/ 156366 w 334508"/>
                        <a:gd name="connsiteY5" fmla="*/ 47745 h 897301"/>
                        <a:gd name="connsiteX6" fmla="*/ 286764 w 334508"/>
                        <a:gd name="connsiteY6" fmla="*/ 12805 h 897301"/>
                        <a:gd name="connsiteX7" fmla="*/ 315192 w 334508"/>
                        <a:gd name="connsiteY7" fmla="*/ 37879 h 897301"/>
                        <a:gd name="connsiteX8" fmla="*/ 321704 w 334508"/>
                        <a:gd name="connsiteY8" fmla="*/ 143203 h 897301"/>
                        <a:gd name="connsiteX9" fmla="*/ 189158 w 334508"/>
                        <a:gd name="connsiteY9" fmla="*/ 372778 h 897301"/>
                        <a:gd name="connsiteX10" fmla="*/ 189158 w 334508"/>
                        <a:gd name="connsiteY10" fmla="*/ 897301 h 897301"/>
                        <a:gd name="connsiteX0" fmla="*/ 5451 w 334508"/>
                        <a:gd name="connsiteY0" fmla="*/ 881985 h 881985"/>
                        <a:gd name="connsiteX1" fmla="*/ 1278 w 334508"/>
                        <a:gd name="connsiteY1" fmla="*/ 355893 h 881985"/>
                        <a:gd name="connsiteX2" fmla="*/ 1484 w 334508"/>
                        <a:gd name="connsiteY2" fmla="*/ 354871 h 881985"/>
                        <a:gd name="connsiteX3" fmla="*/ 0 w 334508"/>
                        <a:gd name="connsiteY3" fmla="*/ 333581 h 881985"/>
                        <a:gd name="connsiteX4" fmla="*/ 12082 w 334508"/>
                        <a:gd name="connsiteY4" fmla="*/ 297652 h 881985"/>
                        <a:gd name="connsiteX5" fmla="*/ 156366 w 334508"/>
                        <a:gd name="connsiteY5" fmla="*/ 47745 h 881985"/>
                        <a:gd name="connsiteX6" fmla="*/ 286764 w 334508"/>
                        <a:gd name="connsiteY6" fmla="*/ 12805 h 881985"/>
                        <a:gd name="connsiteX7" fmla="*/ 315192 w 334508"/>
                        <a:gd name="connsiteY7" fmla="*/ 37879 h 881985"/>
                        <a:gd name="connsiteX8" fmla="*/ 321704 w 334508"/>
                        <a:gd name="connsiteY8" fmla="*/ 143203 h 881985"/>
                        <a:gd name="connsiteX9" fmla="*/ 189158 w 334508"/>
                        <a:gd name="connsiteY9" fmla="*/ 372778 h 881985"/>
                        <a:gd name="connsiteX10" fmla="*/ 194708 w 334508"/>
                        <a:gd name="connsiteY10" fmla="*/ 816544 h 881985"/>
                        <a:gd name="connsiteX0" fmla="*/ 4173 w 333230"/>
                        <a:gd name="connsiteY0" fmla="*/ 881985 h 881985"/>
                        <a:gd name="connsiteX1" fmla="*/ 0 w 333230"/>
                        <a:gd name="connsiteY1" fmla="*/ 355893 h 881985"/>
                        <a:gd name="connsiteX2" fmla="*/ 206 w 333230"/>
                        <a:gd name="connsiteY2" fmla="*/ 354871 h 881985"/>
                        <a:gd name="connsiteX3" fmla="*/ 10804 w 333230"/>
                        <a:gd name="connsiteY3" fmla="*/ 297652 h 881985"/>
                        <a:gd name="connsiteX4" fmla="*/ 155088 w 333230"/>
                        <a:gd name="connsiteY4" fmla="*/ 47745 h 881985"/>
                        <a:gd name="connsiteX5" fmla="*/ 285486 w 333230"/>
                        <a:gd name="connsiteY5" fmla="*/ 12805 h 881985"/>
                        <a:gd name="connsiteX6" fmla="*/ 313914 w 333230"/>
                        <a:gd name="connsiteY6" fmla="*/ 37879 h 881985"/>
                        <a:gd name="connsiteX7" fmla="*/ 320426 w 333230"/>
                        <a:gd name="connsiteY7" fmla="*/ 143203 h 881985"/>
                        <a:gd name="connsiteX8" fmla="*/ 187880 w 333230"/>
                        <a:gd name="connsiteY8" fmla="*/ 372778 h 881985"/>
                        <a:gd name="connsiteX9" fmla="*/ 193430 w 333230"/>
                        <a:gd name="connsiteY9" fmla="*/ 816544 h 881985"/>
                        <a:gd name="connsiteX0" fmla="*/ 4173 w 333230"/>
                        <a:gd name="connsiteY0" fmla="*/ 881985 h 881985"/>
                        <a:gd name="connsiteX1" fmla="*/ 0 w 333230"/>
                        <a:gd name="connsiteY1" fmla="*/ 355893 h 881985"/>
                        <a:gd name="connsiteX2" fmla="*/ 38936 w 333230"/>
                        <a:gd name="connsiteY2" fmla="*/ 219973 h 881985"/>
                        <a:gd name="connsiteX3" fmla="*/ 10804 w 333230"/>
                        <a:gd name="connsiteY3" fmla="*/ 297652 h 881985"/>
                        <a:gd name="connsiteX4" fmla="*/ 155088 w 333230"/>
                        <a:gd name="connsiteY4" fmla="*/ 47745 h 881985"/>
                        <a:gd name="connsiteX5" fmla="*/ 285486 w 333230"/>
                        <a:gd name="connsiteY5" fmla="*/ 12805 h 881985"/>
                        <a:gd name="connsiteX6" fmla="*/ 313914 w 333230"/>
                        <a:gd name="connsiteY6" fmla="*/ 37879 h 881985"/>
                        <a:gd name="connsiteX7" fmla="*/ 320426 w 333230"/>
                        <a:gd name="connsiteY7" fmla="*/ 143203 h 881985"/>
                        <a:gd name="connsiteX8" fmla="*/ 187880 w 333230"/>
                        <a:gd name="connsiteY8" fmla="*/ 372778 h 881985"/>
                        <a:gd name="connsiteX9" fmla="*/ 193430 w 333230"/>
                        <a:gd name="connsiteY9" fmla="*/ 816544 h 881985"/>
                        <a:gd name="connsiteX0" fmla="*/ 8149 w 337206"/>
                        <a:gd name="connsiteY0" fmla="*/ 881985 h 881985"/>
                        <a:gd name="connsiteX1" fmla="*/ 3976 w 337206"/>
                        <a:gd name="connsiteY1" fmla="*/ 355893 h 881985"/>
                        <a:gd name="connsiteX2" fmla="*/ 14780 w 337206"/>
                        <a:gd name="connsiteY2" fmla="*/ 297652 h 881985"/>
                        <a:gd name="connsiteX3" fmla="*/ 159064 w 337206"/>
                        <a:gd name="connsiteY3" fmla="*/ 47745 h 881985"/>
                        <a:gd name="connsiteX4" fmla="*/ 289462 w 337206"/>
                        <a:gd name="connsiteY4" fmla="*/ 12805 h 881985"/>
                        <a:gd name="connsiteX5" fmla="*/ 317890 w 337206"/>
                        <a:gd name="connsiteY5" fmla="*/ 37879 h 881985"/>
                        <a:gd name="connsiteX6" fmla="*/ 324402 w 337206"/>
                        <a:gd name="connsiteY6" fmla="*/ 143203 h 881985"/>
                        <a:gd name="connsiteX7" fmla="*/ 191856 w 337206"/>
                        <a:gd name="connsiteY7" fmla="*/ 372778 h 881985"/>
                        <a:gd name="connsiteX8" fmla="*/ 197406 w 337206"/>
                        <a:gd name="connsiteY8" fmla="*/ 816544 h 881985"/>
                        <a:gd name="connsiteX0" fmla="*/ 4173 w 333230"/>
                        <a:gd name="connsiteY0" fmla="*/ 881985 h 881985"/>
                        <a:gd name="connsiteX1" fmla="*/ 0 w 333230"/>
                        <a:gd name="connsiteY1" fmla="*/ 355893 h 881985"/>
                        <a:gd name="connsiteX2" fmla="*/ 29175 w 333230"/>
                        <a:gd name="connsiteY2" fmla="*/ 266459 h 881985"/>
                        <a:gd name="connsiteX3" fmla="*/ 155088 w 333230"/>
                        <a:gd name="connsiteY3" fmla="*/ 47745 h 881985"/>
                        <a:gd name="connsiteX4" fmla="*/ 285486 w 333230"/>
                        <a:gd name="connsiteY4" fmla="*/ 12805 h 881985"/>
                        <a:gd name="connsiteX5" fmla="*/ 313914 w 333230"/>
                        <a:gd name="connsiteY5" fmla="*/ 37879 h 881985"/>
                        <a:gd name="connsiteX6" fmla="*/ 320426 w 333230"/>
                        <a:gd name="connsiteY6" fmla="*/ 143203 h 881985"/>
                        <a:gd name="connsiteX7" fmla="*/ 187880 w 333230"/>
                        <a:gd name="connsiteY7" fmla="*/ 372778 h 881985"/>
                        <a:gd name="connsiteX8" fmla="*/ 193430 w 333230"/>
                        <a:gd name="connsiteY8" fmla="*/ 816544 h 881985"/>
                        <a:gd name="connsiteX0" fmla="*/ 10790 w 339847"/>
                        <a:gd name="connsiteY0" fmla="*/ 881985 h 881985"/>
                        <a:gd name="connsiteX1" fmla="*/ 0 w 339847"/>
                        <a:gd name="connsiteY1" fmla="*/ 399502 h 881985"/>
                        <a:gd name="connsiteX2" fmla="*/ 35792 w 339847"/>
                        <a:gd name="connsiteY2" fmla="*/ 266459 h 881985"/>
                        <a:gd name="connsiteX3" fmla="*/ 161705 w 339847"/>
                        <a:gd name="connsiteY3" fmla="*/ 47745 h 881985"/>
                        <a:gd name="connsiteX4" fmla="*/ 292103 w 339847"/>
                        <a:gd name="connsiteY4" fmla="*/ 12805 h 881985"/>
                        <a:gd name="connsiteX5" fmla="*/ 320531 w 339847"/>
                        <a:gd name="connsiteY5" fmla="*/ 37879 h 881985"/>
                        <a:gd name="connsiteX6" fmla="*/ 327043 w 339847"/>
                        <a:gd name="connsiteY6" fmla="*/ 143203 h 881985"/>
                        <a:gd name="connsiteX7" fmla="*/ 194497 w 339847"/>
                        <a:gd name="connsiteY7" fmla="*/ 372778 h 881985"/>
                        <a:gd name="connsiteX8" fmla="*/ 200047 w 339847"/>
                        <a:gd name="connsiteY8" fmla="*/ 816544 h 881985"/>
                        <a:gd name="connsiteX0" fmla="*/ 11117 w 340174"/>
                        <a:gd name="connsiteY0" fmla="*/ 881985 h 881985"/>
                        <a:gd name="connsiteX1" fmla="*/ 327 w 340174"/>
                        <a:gd name="connsiteY1" fmla="*/ 399502 h 881985"/>
                        <a:gd name="connsiteX2" fmla="*/ 36119 w 340174"/>
                        <a:gd name="connsiteY2" fmla="*/ 266459 h 881985"/>
                        <a:gd name="connsiteX3" fmla="*/ 162032 w 340174"/>
                        <a:gd name="connsiteY3" fmla="*/ 47745 h 881985"/>
                        <a:gd name="connsiteX4" fmla="*/ 292430 w 340174"/>
                        <a:gd name="connsiteY4" fmla="*/ 12805 h 881985"/>
                        <a:gd name="connsiteX5" fmla="*/ 320858 w 340174"/>
                        <a:gd name="connsiteY5" fmla="*/ 37879 h 881985"/>
                        <a:gd name="connsiteX6" fmla="*/ 327370 w 340174"/>
                        <a:gd name="connsiteY6" fmla="*/ 143203 h 881985"/>
                        <a:gd name="connsiteX7" fmla="*/ 194824 w 340174"/>
                        <a:gd name="connsiteY7" fmla="*/ 372778 h 881985"/>
                        <a:gd name="connsiteX8" fmla="*/ 200374 w 340174"/>
                        <a:gd name="connsiteY8" fmla="*/ 816544 h 881985"/>
                        <a:gd name="connsiteX0" fmla="*/ 13668 w 342725"/>
                        <a:gd name="connsiteY0" fmla="*/ 881985 h 881985"/>
                        <a:gd name="connsiteX1" fmla="*/ 280 w 342725"/>
                        <a:gd name="connsiteY1" fmla="*/ 479088 h 881985"/>
                        <a:gd name="connsiteX2" fmla="*/ 38670 w 342725"/>
                        <a:gd name="connsiteY2" fmla="*/ 266459 h 881985"/>
                        <a:gd name="connsiteX3" fmla="*/ 164583 w 342725"/>
                        <a:gd name="connsiteY3" fmla="*/ 47745 h 881985"/>
                        <a:gd name="connsiteX4" fmla="*/ 294981 w 342725"/>
                        <a:gd name="connsiteY4" fmla="*/ 12805 h 881985"/>
                        <a:gd name="connsiteX5" fmla="*/ 323409 w 342725"/>
                        <a:gd name="connsiteY5" fmla="*/ 37879 h 881985"/>
                        <a:gd name="connsiteX6" fmla="*/ 329921 w 342725"/>
                        <a:gd name="connsiteY6" fmla="*/ 143203 h 881985"/>
                        <a:gd name="connsiteX7" fmla="*/ 197375 w 342725"/>
                        <a:gd name="connsiteY7" fmla="*/ 372778 h 881985"/>
                        <a:gd name="connsiteX8" fmla="*/ 202925 w 342725"/>
                        <a:gd name="connsiteY8" fmla="*/ 816544 h 881985"/>
                        <a:gd name="connsiteX0" fmla="*/ 25969 w 355026"/>
                        <a:gd name="connsiteY0" fmla="*/ 881985 h 881985"/>
                        <a:gd name="connsiteX1" fmla="*/ 165 w 355026"/>
                        <a:gd name="connsiteY1" fmla="*/ 490842 h 881985"/>
                        <a:gd name="connsiteX2" fmla="*/ 50971 w 355026"/>
                        <a:gd name="connsiteY2" fmla="*/ 266459 h 881985"/>
                        <a:gd name="connsiteX3" fmla="*/ 176884 w 355026"/>
                        <a:gd name="connsiteY3" fmla="*/ 47745 h 881985"/>
                        <a:gd name="connsiteX4" fmla="*/ 307282 w 355026"/>
                        <a:gd name="connsiteY4" fmla="*/ 12805 h 881985"/>
                        <a:gd name="connsiteX5" fmla="*/ 335710 w 355026"/>
                        <a:gd name="connsiteY5" fmla="*/ 37879 h 881985"/>
                        <a:gd name="connsiteX6" fmla="*/ 342222 w 355026"/>
                        <a:gd name="connsiteY6" fmla="*/ 143203 h 881985"/>
                        <a:gd name="connsiteX7" fmla="*/ 209676 w 355026"/>
                        <a:gd name="connsiteY7" fmla="*/ 372778 h 881985"/>
                        <a:gd name="connsiteX8" fmla="*/ 215226 w 355026"/>
                        <a:gd name="connsiteY8" fmla="*/ 816544 h 881985"/>
                        <a:gd name="connsiteX0" fmla="*/ 25969 w 355026"/>
                        <a:gd name="connsiteY0" fmla="*/ 881985 h 881985"/>
                        <a:gd name="connsiteX1" fmla="*/ 165 w 355026"/>
                        <a:gd name="connsiteY1" fmla="*/ 490842 h 881985"/>
                        <a:gd name="connsiteX2" fmla="*/ 50971 w 355026"/>
                        <a:gd name="connsiteY2" fmla="*/ 266459 h 881985"/>
                        <a:gd name="connsiteX3" fmla="*/ 176884 w 355026"/>
                        <a:gd name="connsiteY3" fmla="*/ 47745 h 881985"/>
                        <a:gd name="connsiteX4" fmla="*/ 307282 w 355026"/>
                        <a:gd name="connsiteY4" fmla="*/ 12805 h 881985"/>
                        <a:gd name="connsiteX5" fmla="*/ 335710 w 355026"/>
                        <a:gd name="connsiteY5" fmla="*/ 37879 h 881985"/>
                        <a:gd name="connsiteX6" fmla="*/ 342222 w 355026"/>
                        <a:gd name="connsiteY6" fmla="*/ 143203 h 881985"/>
                        <a:gd name="connsiteX7" fmla="*/ 209676 w 355026"/>
                        <a:gd name="connsiteY7" fmla="*/ 372778 h 881985"/>
                        <a:gd name="connsiteX8" fmla="*/ 215226 w 355026"/>
                        <a:gd name="connsiteY8" fmla="*/ 816544 h 881985"/>
                        <a:gd name="connsiteX0" fmla="*/ 27264 w 356321"/>
                        <a:gd name="connsiteY0" fmla="*/ 881985 h 881985"/>
                        <a:gd name="connsiteX1" fmla="*/ 1460 w 356321"/>
                        <a:gd name="connsiteY1" fmla="*/ 490842 h 881985"/>
                        <a:gd name="connsiteX2" fmla="*/ 52266 w 356321"/>
                        <a:gd name="connsiteY2" fmla="*/ 266459 h 881985"/>
                        <a:gd name="connsiteX3" fmla="*/ 178179 w 356321"/>
                        <a:gd name="connsiteY3" fmla="*/ 47745 h 881985"/>
                        <a:gd name="connsiteX4" fmla="*/ 308577 w 356321"/>
                        <a:gd name="connsiteY4" fmla="*/ 12805 h 881985"/>
                        <a:gd name="connsiteX5" fmla="*/ 337005 w 356321"/>
                        <a:gd name="connsiteY5" fmla="*/ 37879 h 881985"/>
                        <a:gd name="connsiteX6" fmla="*/ 343517 w 356321"/>
                        <a:gd name="connsiteY6" fmla="*/ 143203 h 881985"/>
                        <a:gd name="connsiteX7" fmla="*/ 210971 w 356321"/>
                        <a:gd name="connsiteY7" fmla="*/ 372778 h 881985"/>
                        <a:gd name="connsiteX8" fmla="*/ 216521 w 356321"/>
                        <a:gd name="connsiteY8" fmla="*/ 816544 h 881985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7246 w 357046"/>
                        <a:gd name="connsiteY8" fmla="*/ 816544 h 881374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7246 w 357046"/>
                        <a:gd name="connsiteY8" fmla="*/ 816544 h 881374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7246 w 357046"/>
                        <a:gd name="connsiteY8" fmla="*/ 816544 h 881374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7246 w 357046"/>
                        <a:gd name="connsiteY8" fmla="*/ 816544 h 881374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4450 w 357046"/>
                        <a:gd name="connsiteY8" fmla="*/ 766421 h 881374"/>
                        <a:gd name="connsiteX0" fmla="*/ 20916 w 357046"/>
                        <a:gd name="connsiteY0" fmla="*/ 881281 h 881281"/>
                        <a:gd name="connsiteX1" fmla="*/ 2185 w 357046"/>
                        <a:gd name="connsiteY1" fmla="*/ 490749 h 881281"/>
                        <a:gd name="connsiteX2" fmla="*/ 52991 w 357046"/>
                        <a:gd name="connsiteY2" fmla="*/ 266366 h 881281"/>
                        <a:gd name="connsiteX3" fmla="*/ 178904 w 357046"/>
                        <a:gd name="connsiteY3" fmla="*/ 47652 h 881281"/>
                        <a:gd name="connsiteX4" fmla="*/ 309302 w 357046"/>
                        <a:gd name="connsiteY4" fmla="*/ 12712 h 881281"/>
                        <a:gd name="connsiteX5" fmla="*/ 337730 w 357046"/>
                        <a:gd name="connsiteY5" fmla="*/ 37786 h 881281"/>
                        <a:gd name="connsiteX6" fmla="*/ 344242 w 357046"/>
                        <a:gd name="connsiteY6" fmla="*/ 143110 h 881281"/>
                        <a:gd name="connsiteX7" fmla="*/ 211696 w 357046"/>
                        <a:gd name="connsiteY7" fmla="*/ 372685 h 881281"/>
                        <a:gd name="connsiteX8" fmla="*/ 214450 w 357046"/>
                        <a:gd name="connsiteY8" fmla="*/ 766328 h 881281"/>
                        <a:gd name="connsiteX0" fmla="*/ 20916 w 357046"/>
                        <a:gd name="connsiteY0" fmla="*/ 879964 h 879964"/>
                        <a:gd name="connsiteX1" fmla="*/ 2185 w 357046"/>
                        <a:gd name="connsiteY1" fmla="*/ 489432 h 879964"/>
                        <a:gd name="connsiteX2" fmla="*/ 52991 w 357046"/>
                        <a:gd name="connsiteY2" fmla="*/ 265049 h 879964"/>
                        <a:gd name="connsiteX3" fmla="*/ 178904 w 357046"/>
                        <a:gd name="connsiteY3" fmla="*/ 46335 h 879964"/>
                        <a:gd name="connsiteX4" fmla="*/ 309302 w 357046"/>
                        <a:gd name="connsiteY4" fmla="*/ 11395 h 879964"/>
                        <a:gd name="connsiteX5" fmla="*/ 337730 w 357046"/>
                        <a:gd name="connsiteY5" fmla="*/ 36469 h 879964"/>
                        <a:gd name="connsiteX6" fmla="*/ 344242 w 357046"/>
                        <a:gd name="connsiteY6" fmla="*/ 141793 h 879964"/>
                        <a:gd name="connsiteX7" fmla="*/ 211696 w 357046"/>
                        <a:gd name="connsiteY7" fmla="*/ 371368 h 879964"/>
                        <a:gd name="connsiteX8" fmla="*/ 214450 w 357046"/>
                        <a:gd name="connsiteY8" fmla="*/ 765011 h 879964"/>
                        <a:gd name="connsiteX0" fmla="*/ 20916 w 357046"/>
                        <a:gd name="connsiteY0" fmla="*/ 877573 h 877573"/>
                        <a:gd name="connsiteX1" fmla="*/ 2185 w 357046"/>
                        <a:gd name="connsiteY1" fmla="*/ 487041 h 877573"/>
                        <a:gd name="connsiteX2" fmla="*/ 52991 w 357046"/>
                        <a:gd name="connsiteY2" fmla="*/ 262658 h 877573"/>
                        <a:gd name="connsiteX3" fmla="*/ 187706 w 357046"/>
                        <a:gd name="connsiteY3" fmla="*/ 57530 h 877573"/>
                        <a:gd name="connsiteX4" fmla="*/ 309302 w 357046"/>
                        <a:gd name="connsiteY4" fmla="*/ 9004 h 877573"/>
                        <a:gd name="connsiteX5" fmla="*/ 337730 w 357046"/>
                        <a:gd name="connsiteY5" fmla="*/ 34078 h 877573"/>
                        <a:gd name="connsiteX6" fmla="*/ 344242 w 357046"/>
                        <a:gd name="connsiteY6" fmla="*/ 139402 h 877573"/>
                        <a:gd name="connsiteX7" fmla="*/ 211696 w 357046"/>
                        <a:gd name="connsiteY7" fmla="*/ 368977 h 877573"/>
                        <a:gd name="connsiteX8" fmla="*/ 214450 w 357046"/>
                        <a:gd name="connsiteY8" fmla="*/ 762620 h 877573"/>
                        <a:gd name="connsiteX0" fmla="*/ 20916 w 357046"/>
                        <a:gd name="connsiteY0" fmla="*/ 877573 h 877573"/>
                        <a:gd name="connsiteX1" fmla="*/ 2185 w 357046"/>
                        <a:gd name="connsiteY1" fmla="*/ 487041 h 877573"/>
                        <a:gd name="connsiteX2" fmla="*/ 52991 w 357046"/>
                        <a:gd name="connsiteY2" fmla="*/ 262658 h 877573"/>
                        <a:gd name="connsiteX3" fmla="*/ 187706 w 357046"/>
                        <a:gd name="connsiteY3" fmla="*/ 57530 h 877573"/>
                        <a:gd name="connsiteX4" fmla="*/ 309302 w 357046"/>
                        <a:gd name="connsiteY4" fmla="*/ 9004 h 877573"/>
                        <a:gd name="connsiteX5" fmla="*/ 337730 w 357046"/>
                        <a:gd name="connsiteY5" fmla="*/ 34078 h 877573"/>
                        <a:gd name="connsiteX6" fmla="*/ 344242 w 357046"/>
                        <a:gd name="connsiteY6" fmla="*/ 139402 h 877573"/>
                        <a:gd name="connsiteX7" fmla="*/ 211696 w 357046"/>
                        <a:gd name="connsiteY7" fmla="*/ 368977 h 877573"/>
                        <a:gd name="connsiteX8" fmla="*/ 206248 w 357046"/>
                        <a:gd name="connsiteY8" fmla="*/ 696709 h 877573"/>
                        <a:gd name="connsiteX0" fmla="*/ 20916 w 357046"/>
                        <a:gd name="connsiteY0" fmla="*/ 877573 h 877573"/>
                        <a:gd name="connsiteX1" fmla="*/ 2185 w 357046"/>
                        <a:gd name="connsiteY1" fmla="*/ 487041 h 877573"/>
                        <a:gd name="connsiteX2" fmla="*/ 52991 w 357046"/>
                        <a:gd name="connsiteY2" fmla="*/ 262658 h 877573"/>
                        <a:gd name="connsiteX3" fmla="*/ 187706 w 357046"/>
                        <a:gd name="connsiteY3" fmla="*/ 57530 h 877573"/>
                        <a:gd name="connsiteX4" fmla="*/ 309302 w 357046"/>
                        <a:gd name="connsiteY4" fmla="*/ 9004 h 877573"/>
                        <a:gd name="connsiteX5" fmla="*/ 337730 w 357046"/>
                        <a:gd name="connsiteY5" fmla="*/ 34078 h 877573"/>
                        <a:gd name="connsiteX6" fmla="*/ 344242 w 357046"/>
                        <a:gd name="connsiteY6" fmla="*/ 139402 h 877573"/>
                        <a:gd name="connsiteX7" fmla="*/ 211696 w 357046"/>
                        <a:gd name="connsiteY7" fmla="*/ 368977 h 877573"/>
                        <a:gd name="connsiteX8" fmla="*/ 210140 w 357046"/>
                        <a:gd name="connsiteY8" fmla="*/ 725905 h 87757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57046" h="877573">
                          <a:moveTo>
                            <a:pt x="20916" y="877573"/>
                          </a:moveTo>
                          <a:cubicBezTo>
                            <a:pt x="2901" y="740678"/>
                            <a:pt x="-3920" y="606175"/>
                            <a:pt x="2185" y="487041"/>
                          </a:cubicBezTo>
                          <a:cubicBezTo>
                            <a:pt x="-375" y="432092"/>
                            <a:pt x="27143" y="314016"/>
                            <a:pt x="52991" y="262658"/>
                          </a:cubicBezTo>
                          <a:cubicBezTo>
                            <a:pt x="94962" y="189753"/>
                            <a:pt x="145838" y="96239"/>
                            <a:pt x="187706" y="57530"/>
                          </a:cubicBezTo>
                          <a:cubicBezTo>
                            <a:pt x="229574" y="18821"/>
                            <a:pt x="263645" y="-17357"/>
                            <a:pt x="309302" y="9004"/>
                          </a:cubicBezTo>
                          <a:cubicBezTo>
                            <a:pt x="320716" y="15594"/>
                            <a:pt x="330254" y="24185"/>
                            <a:pt x="337730" y="34078"/>
                          </a:cubicBezTo>
                          <a:cubicBezTo>
                            <a:pt x="360155" y="63759"/>
                            <a:pt x="364012" y="105159"/>
                            <a:pt x="344242" y="139402"/>
                          </a:cubicBezTo>
                          <a:lnTo>
                            <a:pt x="211696" y="368977"/>
                          </a:lnTo>
                          <a:cubicBezTo>
                            <a:pt x="172837" y="526209"/>
                            <a:pt x="200399" y="652836"/>
                            <a:pt x="210140" y="725905"/>
                          </a:cubicBezTo>
                        </a:path>
                      </a:pathLst>
                    </a:cu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94" name="フリーフォーム: 図形 393">
                      <a:extLst>
                        <a:ext uri="{FF2B5EF4-FFF2-40B4-BE49-F238E27FC236}">
                          <a16:creationId xmlns:a16="http://schemas.microsoft.com/office/drawing/2014/main" id="{9DD03E28-87A8-408C-8E20-40B590E2F0D8}"/>
                        </a:ext>
                      </a:extLst>
                    </p:cNvPr>
                    <p:cNvSpPr/>
                    <p:nvPr/>
                  </p:nvSpPr>
                  <p:spPr>
                    <a:xfrm rot="19623778">
                      <a:off x="641794" y="4198085"/>
                      <a:ext cx="119166" cy="369492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  <a:gd name="connsiteX0" fmla="*/ 22876 w 111268"/>
                        <a:gd name="connsiteY0" fmla="*/ 4618 h 438031"/>
                        <a:gd name="connsiteX1" fmla="*/ 88125 w 111268"/>
                        <a:gd name="connsiteY1" fmla="*/ 103057 h 438031"/>
                        <a:gd name="connsiteX2" fmla="*/ 111268 w 111268"/>
                        <a:gd name="connsiteY2" fmla="*/ 353740 h 438031"/>
                        <a:gd name="connsiteX3" fmla="*/ 51446 w 111268"/>
                        <a:gd name="connsiteY3" fmla="*/ 438031 h 438031"/>
                        <a:gd name="connsiteX4" fmla="*/ 49728 w 111268"/>
                        <a:gd name="connsiteY4" fmla="*/ 435242 h 438031"/>
                        <a:gd name="connsiteX5" fmla="*/ 53619 w 111268"/>
                        <a:gd name="connsiteY5" fmla="*/ 91383 h 438031"/>
                        <a:gd name="connsiteX6" fmla="*/ 14742 w 111268"/>
                        <a:gd name="connsiteY6" fmla="*/ 8944 h 438031"/>
                        <a:gd name="connsiteX7" fmla="*/ 0 w 111268"/>
                        <a:gd name="connsiteY7" fmla="*/ 0 h 438031"/>
                        <a:gd name="connsiteX8" fmla="*/ 22876 w 111268"/>
                        <a:gd name="connsiteY8" fmla="*/ 4618 h 438031"/>
                        <a:gd name="connsiteX0" fmla="*/ 22876 w 111268"/>
                        <a:gd name="connsiteY0" fmla="*/ 4618 h 438031"/>
                        <a:gd name="connsiteX1" fmla="*/ 88125 w 111268"/>
                        <a:gd name="connsiteY1" fmla="*/ 103057 h 438031"/>
                        <a:gd name="connsiteX2" fmla="*/ 111268 w 111268"/>
                        <a:gd name="connsiteY2" fmla="*/ 353740 h 438031"/>
                        <a:gd name="connsiteX3" fmla="*/ 51446 w 111268"/>
                        <a:gd name="connsiteY3" fmla="*/ 438031 h 438031"/>
                        <a:gd name="connsiteX4" fmla="*/ 88063 w 111268"/>
                        <a:gd name="connsiteY4" fmla="*/ 354747 h 438031"/>
                        <a:gd name="connsiteX5" fmla="*/ 53619 w 111268"/>
                        <a:gd name="connsiteY5" fmla="*/ 91383 h 438031"/>
                        <a:gd name="connsiteX6" fmla="*/ 14742 w 111268"/>
                        <a:gd name="connsiteY6" fmla="*/ 8944 h 438031"/>
                        <a:gd name="connsiteX7" fmla="*/ 0 w 111268"/>
                        <a:gd name="connsiteY7" fmla="*/ 0 h 438031"/>
                        <a:gd name="connsiteX8" fmla="*/ 22876 w 111268"/>
                        <a:gd name="connsiteY8" fmla="*/ 4618 h 438031"/>
                        <a:gd name="connsiteX0" fmla="*/ 22876 w 111268"/>
                        <a:gd name="connsiteY0" fmla="*/ 4618 h 354747"/>
                        <a:gd name="connsiteX1" fmla="*/ 88125 w 111268"/>
                        <a:gd name="connsiteY1" fmla="*/ 103057 h 354747"/>
                        <a:gd name="connsiteX2" fmla="*/ 111268 w 111268"/>
                        <a:gd name="connsiteY2" fmla="*/ 353740 h 354747"/>
                        <a:gd name="connsiteX3" fmla="*/ 88063 w 111268"/>
                        <a:gd name="connsiteY3" fmla="*/ 354747 h 354747"/>
                        <a:gd name="connsiteX4" fmla="*/ 53619 w 111268"/>
                        <a:gd name="connsiteY4" fmla="*/ 91383 h 354747"/>
                        <a:gd name="connsiteX5" fmla="*/ 14742 w 111268"/>
                        <a:gd name="connsiteY5" fmla="*/ 8944 h 354747"/>
                        <a:gd name="connsiteX6" fmla="*/ 0 w 111268"/>
                        <a:gd name="connsiteY6" fmla="*/ 0 h 354747"/>
                        <a:gd name="connsiteX7" fmla="*/ 22876 w 111268"/>
                        <a:gd name="connsiteY7" fmla="*/ 4618 h 354747"/>
                        <a:gd name="connsiteX0" fmla="*/ 22876 w 111268"/>
                        <a:gd name="connsiteY0" fmla="*/ 4618 h 353740"/>
                        <a:gd name="connsiteX1" fmla="*/ 88125 w 111268"/>
                        <a:gd name="connsiteY1" fmla="*/ 103057 h 353740"/>
                        <a:gd name="connsiteX2" fmla="*/ 111268 w 111268"/>
                        <a:gd name="connsiteY2" fmla="*/ 353740 h 353740"/>
                        <a:gd name="connsiteX3" fmla="*/ 82099 w 111268"/>
                        <a:gd name="connsiteY3" fmla="*/ 344363 h 353740"/>
                        <a:gd name="connsiteX4" fmla="*/ 53619 w 111268"/>
                        <a:gd name="connsiteY4" fmla="*/ 91383 h 353740"/>
                        <a:gd name="connsiteX5" fmla="*/ 14742 w 111268"/>
                        <a:gd name="connsiteY5" fmla="*/ 8944 h 353740"/>
                        <a:gd name="connsiteX6" fmla="*/ 0 w 111268"/>
                        <a:gd name="connsiteY6" fmla="*/ 0 h 353740"/>
                        <a:gd name="connsiteX7" fmla="*/ 22876 w 111268"/>
                        <a:gd name="connsiteY7" fmla="*/ 4618 h 35374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1268" h="353740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111268" y="353740"/>
                          </a:lnTo>
                          <a:lnTo>
                            <a:pt x="82099" y="344363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lnTo>
                            <a:pt x="22876" y="4618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365" name="グループ化 364">
                  <a:extLst>
                    <a:ext uri="{FF2B5EF4-FFF2-40B4-BE49-F238E27FC236}">
                      <a16:creationId xmlns:a16="http://schemas.microsoft.com/office/drawing/2014/main" id="{2B204B7B-03D7-4CF7-A13A-BE84F76029CE}"/>
                    </a:ext>
                  </a:extLst>
                </p:cNvPr>
                <p:cNvGrpSpPr/>
                <p:nvPr/>
              </p:nvGrpSpPr>
              <p:grpSpPr>
                <a:xfrm>
                  <a:off x="1426602" y="3679808"/>
                  <a:ext cx="1275993" cy="2768428"/>
                  <a:chOff x="649362" y="3679808"/>
                  <a:chExt cx="1275993" cy="2768428"/>
                </a:xfrm>
              </p:grpSpPr>
              <p:sp>
                <p:nvSpPr>
                  <p:cNvPr id="367" name="フリーフォーム: 図形 366">
                    <a:extLst>
                      <a:ext uri="{FF2B5EF4-FFF2-40B4-BE49-F238E27FC236}">
                        <a16:creationId xmlns:a16="http://schemas.microsoft.com/office/drawing/2014/main" id="{FD81C9CB-7836-4072-9000-0BD2EB1C9132}"/>
                      </a:ext>
                    </a:extLst>
                  </p:cNvPr>
                  <p:cNvSpPr/>
                  <p:nvPr/>
                </p:nvSpPr>
                <p:spPr>
                  <a:xfrm>
                    <a:off x="1191331" y="4784235"/>
                    <a:ext cx="313620" cy="442916"/>
                  </a:xfrm>
                  <a:custGeom>
                    <a:avLst/>
                    <a:gdLst>
                      <a:gd name="connsiteX0" fmla="*/ 22650 w 248020"/>
                      <a:gd name="connsiteY0" fmla="*/ 0 h 258102"/>
                      <a:gd name="connsiteX1" fmla="*/ 225369 w 248020"/>
                      <a:gd name="connsiteY1" fmla="*/ 0 h 258102"/>
                      <a:gd name="connsiteX2" fmla="*/ 248020 w 248020"/>
                      <a:gd name="connsiteY2" fmla="*/ 258102 h 258102"/>
                      <a:gd name="connsiteX3" fmla="*/ 0 w 248020"/>
                      <a:gd name="connsiteY3" fmla="*/ 258102 h 2581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48020" h="258102">
                        <a:moveTo>
                          <a:pt x="22650" y="0"/>
                        </a:moveTo>
                        <a:lnTo>
                          <a:pt x="225369" y="0"/>
                        </a:lnTo>
                        <a:lnTo>
                          <a:pt x="248020" y="258102"/>
                        </a:lnTo>
                        <a:lnTo>
                          <a:pt x="0" y="258102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68" name="フリーフォーム: 図形 367">
                    <a:extLst>
                      <a:ext uri="{FF2B5EF4-FFF2-40B4-BE49-F238E27FC236}">
                        <a16:creationId xmlns:a16="http://schemas.microsoft.com/office/drawing/2014/main" id="{471AB466-0FA5-4299-899A-B58530F9BEA0}"/>
                      </a:ext>
                    </a:extLst>
                  </p:cNvPr>
                  <p:cNvSpPr/>
                  <p:nvPr/>
                </p:nvSpPr>
                <p:spPr>
                  <a:xfrm>
                    <a:off x="1208437" y="4811714"/>
                    <a:ext cx="176657" cy="251874"/>
                  </a:xfrm>
                  <a:custGeom>
                    <a:avLst/>
                    <a:gdLst>
                      <a:gd name="connsiteX0" fmla="*/ 152408 w 161003"/>
                      <a:gd name="connsiteY0" fmla="*/ 0 h 223973"/>
                      <a:gd name="connsiteX1" fmla="*/ 9452 w 161003"/>
                      <a:gd name="connsiteY1" fmla="*/ 219737 h 223973"/>
                      <a:gd name="connsiteX2" fmla="*/ 0 w 161003"/>
                      <a:gd name="connsiteY2" fmla="*/ 223973 h 223973"/>
                      <a:gd name="connsiteX3" fmla="*/ 4657 w 161003"/>
                      <a:gd name="connsiteY3" fmla="*/ 149621 h 223973"/>
                      <a:gd name="connsiteX4" fmla="*/ 85033 w 161003"/>
                      <a:gd name="connsiteY4" fmla="*/ 89394 h 223973"/>
                      <a:gd name="connsiteX5" fmla="*/ 152408 w 161003"/>
                      <a:gd name="connsiteY5" fmla="*/ 0 h 223973"/>
                      <a:gd name="connsiteX0" fmla="*/ 152408 w 161003"/>
                      <a:gd name="connsiteY0" fmla="*/ 0 h 209686"/>
                      <a:gd name="connsiteX1" fmla="*/ 9452 w 161003"/>
                      <a:gd name="connsiteY1" fmla="*/ 205450 h 209686"/>
                      <a:gd name="connsiteX2" fmla="*/ 0 w 161003"/>
                      <a:gd name="connsiteY2" fmla="*/ 209686 h 209686"/>
                      <a:gd name="connsiteX3" fmla="*/ 4657 w 161003"/>
                      <a:gd name="connsiteY3" fmla="*/ 135334 h 209686"/>
                      <a:gd name="connsiteX4" fmla="*/ 85033 w 161003"/>
                      <a:gd name="connsiteY4" fmla="*/ 75107 h 209686"/>
                      <a:gd name="connsiteX5" fmla="*/ 152408 w 161003"/>
                      <a:gd name="connsiteY5" fmla="*/ 0 h 209686"/>
                      <a:gd name="connsiteX0" fmla="*/ 152408 w 161003"/>
                      <a:gd name="connsiteY0" fmla="*/ 0 h 209686"/>
                      <a:gd name="connsiteX1" fmla="*/ 9452 w 161003"/>
                      <a:gd name="connsiteY1" fmla="*/ 205450 h 209686"/>
                      <a:gd name="connsiteX2" fmla="*/ 0 w 161003"/>
                      <a:gd name="connsiteY2" fmla="*/ 209686 h 209686"/>
                      <a:gd name="connsiteX3" fmla="*/ 4657 w 161003"/>
                      <a:gd name="connsiteY3" fmla="*/ 135334 h 209686"/>
                      <a:gd name="connsiteX4" fmla="*/ 87857 w 161003"/>
                      <a:gd name="connsiteY4" fmla="*/ 82251 h 209686"/>
                      <a:gd name="connsiteX5" fmla="*/ 152408 w 161003"/>
                      <a:gd name="connsiteY5" fmla="*/ 0 h 209686"/>
                      <a:gd name="connsiteX0" fmla="*/ 147751 w 156346"/>
                      <a:gd name="connsiteY0" fmla="*/ 0 h 205450"/>
                      <a:gd name="connsiteX1" fmla="*/ 4795 w 156346"/>
                      <a:gd name="connsiteY1" fmla="*/ 205450 h 205450"/>
                      <a:gd name="connsiteX2" fmla="*/ 0 w 156346"/>
                      <a:gd name="connsiteY2" fmla="*/ 135334 h 205450"/>
                      <a:gd name="connsiteX3" fmla="*/ 83200 w 156346"/>
                      <a:gd name="connsiteY3" fmla="*/ 82251 h 205450"/>
                      <a:gd name="connsiteX4" fmla="*/ 147751 w 156346"/>
                      <a:gd name="connsiteY4" fmla="*/ 0 h 205450"/>
                      <a:gd name="connsiteX0" fmla="*/ 148605 w 156752"/>
                      <a:gd name="connsiteY0" fmla="*/ 0 h 188781"/>
                      <a:gd name="connsiteX1" fmla="*/ 0 w 156752"/>
                      <a:gd name="connsiteY1" fmla="*/ 188781 h 188781"/>
                      <a:gd name="connsiteX2" fmla="*/ 854 w 156752"/>
                      <a:gd name="connsiteY2" fmla="*/ 135334 h 188781"/>
                      <a:gd name="connsiteX3" fmla="*/ 84054 w 156752"/>
                      <a:gd name="connsiteY3" fmla="*/ 82251 h 188781"/>
                      <a:gd name="connsiteX4" fmla="*/ 148605 w 156752"/>
                      <a:gd name="connsiteY4" fmla="*/ 0 h 188781"/>
                      <a:gd name="connsiteX0" fmla="*/ 148605 w 148605"/>
                      <a:gd name="connsiteY0" fmla="*/ 0 h 188781"/>
                      <a:gd name="connsiteX1" fmla="*/ 0 w 148605"/>
                      <a:gd name="connsiteY1" fmla="*/ 188781 h 188781"/>
                      <a:gd name="connsiteX2" fmla="*/ 854 w 148605"/>
                      <a:gd name="connsiteY2" fmla="*/ 135334 h 188781"/>
                      <a:gd name="connsiteX3" fmla="*/ 84054 w 148605"/>
                      <a:gd name="connsiteY3" fmla="*/ 82251 h 188781"/>
                      <a:gd name="connsiteX4" fmla="*/ 148605 w 148605"/>
                      <a:gd name="connsiteY4" fmla="*/ 0 h 188781"/>
                      <a:gd name="connsiteX0" fmla="*/ 148605 w 148605"/>
                      <a:gd name="connsiteY0" fmla="*/ 0 h 188781"/>
                      <a:gd name="connsiteX1" fmla="*/ 0 w 148605"/>
                      <a:gd name="connsiteY1" fmla="*/ 188781 h 188781"/>
                      <a:gd name="connsiteX2" fmla="*/ 854 w 148605"/>
                      <a:gd name="connsiteY2" fmla="*/ 135334 h 188781"/>
                      <a:gd name="connsiteX3" fmla="*/ 84054 w 148605"/>
                      <a:gd name="connsiteY3" fmla="*/ 82251 h 188781"/>
                      <a:gd name="connsiteX4" fmla="*/ 148605 w 148605"/>
                      <a:gd name="connsiteY4" fmla="*/ 0 h 188781"/>
                      <a:gd name="connsiteX0" fmla="*/ 151429 w 151429"/>
                      <a:gd name="connsiteY0" fmla="*/ 0 h 186400"/>
                      <a:gd name="connsiteX1" fmla="*/ 0 w 151429"/>
                      <a:gd name="connsiteY1" fmla="*/ 186400 h 186400"/>
                      <a:gd name="connsiteX2" fmla="*/ 854 w 151429"/>
                      <a:gd name="connsiteY2" fmla="*/ 132953 h 186400"/>
                      <a:gd name="connsiteX3" fmla="*/ 84054 w 151429"/>
                      <a:gd name="connsiteY3" fmla="*/ 79870 h 186400"/>
                      <a:gd name="connsiteX4" fmla="*/ 151429 w 151429"/>
                      <a:gd name="connsiteY4" fmla="*/ 0 h 1864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1429" h="186400">
                        <a:moveTo>
                          <a:pt x="151429" y="0"/>
                        </a:moveTo>
                        <a:cubicBezTo>
                          <a:pt x="150345" y="78261"/>
                          <a:pt x="89168" y="133779"/>
                          <a:pt x="0" y="186400"/>
                        </a:cubicBezTo>
                        <a:cubicBezTo>
                          <a:pt x="285" y="168584"/>
                          <a:pt x="569" y="150769"/>
                          <a:pt x="854" y="132953"/>
                        </a:cubicBezTo>
                        <a:lnTo>
                          <a:pt x="84054" y="79870"/>
                        </a:lnTo>
                        <a:cubicBezTo>
                          <a:pt x="113633" y="51040"/>
                          <a:pt x="136893" y="29985"/>
                          <a:pt x="15142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69" name="フリーフォーム: 図形 368">
                    <a:extLst>
                      <a:ext uri="{FF2B5EF4-FFF2-40B4-BE49-F238E27FC236}">
                        <a16:creationId xmlns:a16="http://schemas.microsoft.com/office/drawing/2014/main" id="{F43F820B-B5F4-4E87-9089-50DF33A8204B}"/>
                      </a:ext>
                    </a:extLst>
                  </p:cNvPr>
                  <p:cNvSpPr/>
                  <p:nvPr/>
                </p:nvSpPr>
                <p:spPr>
                  <a:xfrm>
                    <a:off x="694185" y="3834674"/>
                    <a:ext cx="1144132" cy="1221793"/>
                  </a:xfrm>
                  <a:custGeom>
                    <a:avLst/>
                    <a:gdLst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5859 w 1143476"/>
                      <a:gd name="connsiteY8" fmla="*/ 981871 h 1200881"/>
                      <a:gd name="connsiteX9" fmla="*/ 94841 w 1143476"/>
                      <a:gd name="connsiteY9" fmla="*/ 974079 h 1200881"/>
                      <a:gd name="connsiteX10" fmla="*/ 88720 w 1143476"/>
                      <a:gd name="connsiteY10" fmla="*/ 889406 h 1200881"/>
                      <a:gd name="connsiteX11" fmla="*/ 936 w 1143476"/>
                      <a:gd name="connsiteY11" fmla="*/ 840342 h 1200881"/>
                      <a:gd name="connsiteX12" fmla="*/ 92759 w 1143476"/>
                      <a:gd name="connsiteY12" fmla="*/ 652895 h 1200881"/>
                      <a:gd name="connsiteX13" fmla="*/ 68115 w 1143476"/>
                      <a:gd name="connsiteY13" fmla="*/ 518506 h 1200881"/>
                      <a:gd name="connsiteX14" fmla="*/ 63638 w 1143476"/>
                      <a:gd name="connsiteY14" fmla="*/ 393761 h 1200881"/>
                      <a:gd name="connsiteX15" fmla="*/ 633178 w 1143476"/>
                      <a:gd name="connsiteY15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5859 w 1143476"/>
                      <a:gd name="connsiteY8" fmla="*/ 981871 h 1200881"/>
                      <a:gd name="connsiteX9" fmla="*/ 94841 w 1143476"/>
                      <a:gd name="connsiteY9" fmla="*/ 974079 h 1200881"/>
                      <a:gd name="connsiteX10" fmla="*/ 88720 w 1143476"/>
                      <a:gd name="connsiteY10" fmla="*/ 889406 h 1200881"/>
                      <a:gd name="connsiteX11" fmla="*/ 936 w 1143476"/>
                      <a:gd name="connsiteY11" fmla="*/ 840342 h 1200881"/>
                      <a:gd name="connsiteX12" fmla="*/ 92759 w 1143476"/>
                      <a:gd name="connsiteY12" fmla="*/ 652895 h 1200881"/>
                      <a:gd name="connsiteX13" fmla="*/ 68115 w 1143476"/>
                      <a:gd name="connsiteY13" fmla="*/ 518506 h 1200881"/>
                      <a:gd name="connsiteX14" fmla="*/ 63638 w 1143476"/>
                      <a:gd name="connsiteY14" fmla="*/ 393761 h 1200881"/>
                      <a:gd name="connsiteX15" fmla="*/ 633178 w 1143476"/>
                      <a:gd name="connsiteY15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998540 h 1200881"/>
                      <a:gd name="connsiteX9" fmla="*/ 94841 w 1143476"/>
                      <a:gd name="connsiteY9" fmla="*/ 974079 h 1200881"/>
                      <a:gd name="connsiteX10" fmla="*/ 88720 w 1143476"/>
                      <a:gd name="connsiteY10" fmla="*/ 889406 h 1200881"/>
                      <a:gd name="connsiteX11" fmla="*/ 936 w 1143476"/>
                      <a:gd name="connsiteY11" fmla="*/ 840342 h 1200881"/>
                      <a:gd name="connsiteX12" fmla="*/ 92759 w 1143476"/>
                      <a:gd name="connsiteY12" fmla="*/ 652895 h 1200881"/>
                      <a:gd name="connsiteX13" fmla="*/ 68115 w 1143476"/>
                      <a:gd name="connsiteY13" fmla="*/ 518506 h 1200881"/>
                      <a:gd name="connsiteX14" fmla="*/ 63638 w 1143476"/>
                      <a:gd name="connsiteY14" fmla="*/ 393761 h 1200881"/>
                      <a:gd name="connsiteX15" fmla="*/ 633178 w 1143476"/>
                      <a:gd name="connsiteY15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998540 h 1200881"/>
                      <a:gd name="connsiteX9" fmla="*/ 92460 w 1143476"/>
                      <a:gd name="connsiteY9" fmla="*/ 969317 h 1200881"/>
                      <a:gd name="connsiteX10" fmla="*/ 88720 w 1143476"/>
                      <a:gd name="connsiteY10" fmla="*/ 889406 h 1200881"/>
                      <a:gd name="connsiteX11" fmla="*/ 936 w 1143476"/>
                      <a:gd name="connsiteY11" fmla="*/ 840342 h 1200881"/>
                      <a:gd name="connsiteX12" fmla="*/ 92759 w 1143476"/>
                      <a:gd name="connsiteY12" fmla="*/ 652895 h 1200881"/>
                      <a:gd name="connsiteX13" fmla="*/ 68115 w 1143476"/>
                      <a:gd name="connsiteY13" fmla="*/ 518506 h 1200881"/>
                      <a:gd name="connsiteX14" fmla="*/ 63638 w 1143476"/>
                      <a:gd name="connsiteY14" fmla="*/ 393761 h 1200881"/>
                      <a:gd name="connsiteX15" fmla="*/ 633178 w 1143476"/>
                      <a:gd name="connsiteY15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998540 h 1200881"/>
                      <a:gd name="connsiteX9" fmla="*/ 92460 w 1143476"/>
                      <a:gd name="connsiteY9" fmla="*/ 955029 h 1200881"/>
                      <a:gd name="connsiteX10" fmla="*/ 88720 w 1143476"/>
                      <a:gd name="connsiteY10" fmla="*/ 889406 h 1200881"/>
                      <a:gd name="connsiteX11" fmla="*/ 936 w 1143476"/>
                      <a:gd name="connsiteY11" fmla="*/ 840342 h 1200881"/>
                      <a:gd name="connsiteX12" fmla="*/ 92759 w 1143476"/>
                      <a:gd name="connsiteY12" fmla="*/ 652895 h 1200881"/>
                      <a:gd name="connsiteX13" fmla="*/ 68115 w 1143476"/>
                      <a:gd name="connsiteY13" fmla="*/ 518506 h 1200881"/>
                      <a:gd name="connsiteX14" fmla="*/ 63638 w 1143476"/>
                      <a:gd name="connsiteY14" fmla="*/ 393761 h 1200881"/>
                      <a:gd name="connsiteX15" fmla="*/ 633178 w 1143476"/>
                      <a:gd name="connsiteY15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998540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1012828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7179 w 1143476"/>
                      <a:gd name="connsiteY6" fmla="*/ 991971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1012828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2417 w 1143476"/>
                      <a:gd name="connsiteY6" fmla="*/ 984828 h 1200881"/>
                      <a:gd name="connsiteX7" fmla="*/ 189105 w 1143476"/>
                      <a:gd name="connsiteY7" fmla="*/ 986958 h 1200881"/>
                      <a:gd name="connsiteX8" fmla="*/ 98240 w 1143476"/>
                      <a:gd name="connsiteY8" fmla="*/ 1012828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2417 w 1143476"/>
                      <a:gd name="connsiteY6" fmla="*/ 984828 h 1200881"/>
                      <a:gd name="connsiteX7" fmla="*/ 189105 w 1143476"/>
                      <a:gd name="connsiteY7" fmla="*/ 986958 h 1200881"/>
                      <a:gd name="connsiteX8" fmla="*/ 88715 w 1143476"/>
                      <a:gd name="connsiteY8" fmla="*/ 993778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2417 w 1143476"/>
                      <a:gd name="connsiteY6" fmla="*/ 984828 h 1200881"/>
                      <a:gd name="connsiteX7" fmla="*/ 189105 w 1143476"/>
                      <a:gd name="connsiteY7" fmla="*/ 986958 h 1200881"/>
                      <a:gd name="connsiteX8" fmla="*/ 88715 w 1143476"/>
                      <a:gd name="connsiteY8" fmla="*/ 993778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2417 w 1143476"/>
                      <a:gd name="connsiteY6" fmla="*/ 984828 h 1200881"/>
                      <a:gd name="connsiteX7" fmla="*/ 189105 w 1143476"/>
                      <a:gd name="connsiteY7" fmla="*/ 986958 h 1200881"/>
                      <a:gd name="connsiteX8" fmla="*/ 93478 w 1143476"/>
                      <a:gd name="connsiteY8" fmla="*/ 979490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0036 w 1143476"/>
                      <a:gd name="connsiteY6" fmla="*/ 994353 h 1200881"/>
                      <a:gd name="connsiteX7" fmla="*/ 189105 w 1143476"/>
                      <a:gd name="connsiteY7" fmla="*/ 986958 h 1200881"/>
                      <a:gd name="connsiteX8" fmla="*/ 93478 w 1143476"/>
                      <a:gd name="connsiteY8" fmla="*/ 979490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0036 w 1143476"/>
                      <a:gd name="connsiteY6" fmla="*/ 994353 h 1200881"/>
                      <a:gd name="connsiteX7" fmla="*/ 189105 w 1143476"/>
                      <a:gd name="connsiteY7" fmla="*/ 986958 h 1200881"/>
                      <a:gd name="connsiteX8" fmla="*/ 93478 w 1143476"/>
                      <a:gd name="connsiteY8" fmla="*/ 979490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9561 w 1143476"/>
                      <a:gd name="connsiteY6" fmla="*/ 1006259 h 1200881"/>
                      <a:gd name="connsiteX7" fmla="*/ 189105 w 1143476"/>
                      <a:gd name="connsiteY7" fmla="*/ 986958 h 1200881"/>
                      <a:gd name="connsiteX8" fmla="*/ 93478 w 1143476"/>
                      <a:gd name="connsiteY8" fmla="*/ 979490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33178 w 1143476"/>
                      <a:gd name="connsiteY0" fmla="*/ 0 h 1200881"/>
                      <a:gd name="connsiteX1" fmla="*/ 1143476 w 1143476"/>
                      <a:gd name="connsiteY1" fmla="*/ 569195 h 1200881"/>
                      <a:gd name="connsiteX2" fmla="*/ 788602 w 1143476"/>
                      <a:gd name="connsiteY2" fmla="*/ 1114669 h 1200881"/>
                      <a:gd name="connsiteX3" fmla="*/ 699810 w 1143476"/>
                      <a:gd name="connsiteY3" fmla="*/ 973093 h 1200881"/>
                      <a:gd name="connsiteX4" fmla="*/ 239030 w 1143476"/>
                      <a:gd name="connsiteY4" fmla="*/ 1198218 h 1200881"/>
                      <a:gd name="connsiteX5" fmla="*/ 103622 w 1143476"/>
                      <a:gd name="connsiteY5" fmla="*/ 1041297 h 1200881"/>
                      <a:gd name="connsiteX6" fmla="*/ 99561 w 1143476"/>
                      <a:gd name="connsiteY6" fmla="*/ 1006259 h 1200881"/>
                      <a:gd name="connsiteX7" fmla="*/ 165293 w 1143476"/>
                      <a:gd name="connsiteY7" fmla="*/ 986958 h 1200881"/>
                      <a:gd name="connsiteX8" fmla="*/ 93478 w 1143476"/>
                      <a:gd name="connsiteY8" fmla="*/ 979490 h 1200881"/>
                      <a:gd name="connsiteX9" fmla="*/ 88720 w 1143476"/>
                      <a:gd name="connsiteY9" fmla="*/ 889406 h 1200881"/>
                      <a:gd name="connsiteX10" fmla="*/ 936 w 1143476"/>
                      <a:gd name="connsiteY10" fmla="*/ 840342 h 1200881"/>
                      <a:gd name="connsiteX11" fmla="*/ 92759 w 1143476"/>
                      <a:gd name="connsiteY11" fmla="*/ 652895 h 1200881"/>
                      <a:gd name="connsiteX12" fmla="*/ 68115 w 1143476"/>
                      <a:gd name="connsiteY12" fmla="*/ 518506 h 1200881"/>
                      <a:gd name="connsiteX13" fmla="*/ 63638 w 1143476"/>
                      <a:gd name="connsiteY13" fmla="*/ 393761 h 1200881"/>
                      <a:gd name="connsiteX14" fmla="*/ 633178 w 1143476"/>
                      <a:gd name="connsiteY14" fmla="*/ 0 h 1200881"/>
                      <a:gd name="connsiteX0" fmla="*/ 699810 w 1143476"/>
                      <a:gd name="connsiteY0" fmla="*/ 973093 h 1200881"/>
                      <a:gd name="connsiteX1" fmla="*/ 239030 w 1143476"/>
                      <a:gd name="connsiteY1" fmla="*/ 1198218 h 1200881"/>
                      <a:gd name="connsiteX2" fmla="*/ 103622 w 1143476"/>
                      <a:gd name="connsiteY2" fmla="*/ 1041297 h 1200881"/>
                      <a:gd name="connsiteX3" fmla="*/ 99561 w 1143476"/>
                      <a:gd name="connsiteY3" fmla="*/ 1006259 h 1200881"/>
                      <a:gd name="connsiteX4" fmla="*/ 165293 w 1143476"/>
                      <a:gd name="connsiteY4" fmla="*/ 986958 h 1200881"/>
                      <a:gd name="connsiteX5" fmla="*/ 93478 w 1143476"/>
                      <a:gd name="connsiteY5" fmla="*/ 979490 h 1200881"/>
                      <a:gd name="connsiteX6" fmla="*/ 88720 w 1143476"/>
                      <a:gd name="connsiteY6" fmla="*/ 889406 h 1200881"/>
                      <a:gd name="connsiteX7" fmla="*/ 936 w 1143476"/>
                      <a:gd name="connsiteY7" fmla="*/ 840342 h 1200881"/>
                      <a:gd name="connsiteX8" fmla="*/ 92759 w 1143476"/>
                      <a:gd name="connsiteY8" fmla="*/ 652895 h 1200881"/>
                      <a:gd name="connsiteX9" fmla="*/ 68115 w 1143476"/>
                      <a:gd name="connsiteY9" fmla="*/ 518506 h 1200881"/>
                      <a:gd name="connsiteX10" fmla="*/ 63638 w 1143476"/>
                      <a:gd name="connsiteY10" fmla="*/ 393761 h 1200881"/>
                      <a:gd name="connsiteX11" fmla="*/ 633178 w 1143476"/>
                      <a:gd name="connsiteY11" fmla="*/ 0 h 1200881"/>
                      <a:gd name="connsiteX12" fmla="*/ 1143476 w 1143476"/>
                      <a:gd name="connsiteY12" fmla="*/ 569195 h 1200881"/>
                      <a:gd name="connsiteX13" fmla="*/ 788602 w 1143476"/>
                      <a:gd name="connsiteY13" fmla="*/ 1114669 h 1200881"/>
                      <a:gd name="connsiteX14" fmla="*/ 791250 w 1143476"/>
                      <a:gd name="connsiteY14" fmla="*/ 1064533 h 1200881"/>
                      <a:gd name="connsiteX0" fmla="*/ 699810 w 1143476"/>
                      <a:gd name="connsiteY0" fmla="*/ 973093 h 1200881"/>
                      <a:gd name="connsiteX1" fmla="*/ 239030 w 1143476"/>
                      <a:gd name="connsiteY1" fmla="*/ 1198218 h 1200881"/>
                      <a:gd name="connsiteX2" fmla="*/ 103622 w 1143476"/>
                      <a:gd name="connsiteY2" fmla="*/ 1041297 h 1200881"/>
                      <a:gd name="connsiteX3" fmla="*/ 99561 w 1143476"/>
                      <a:gd name="connsiteY3" fmla="*/ 1006259 h 1200881"/>
                      <a:gd name="connsiteX4" fmla="*/ 165293 w 1143476"/>
                      <a:gd name="connsiteY4" fmla="*/ 986958 h 1200881"/>
                      <a:gd name="connsiteX5" fmla="*/ 93478 w 1143476"/>
                      <a:gd name="connsiteY5" fmla="*/ 979490 h 1200881"/>
                      <a:gd name="connsiteX6" fmla="*/ 88720 w 1143476"/>
                      <a:gd name="connsiteY6" fmla="*/ 889406 h 1200881"/>
                      <a:gd name="connsiteX7" fmla="*/ 936 w 1143476"/>
                      <a:gd name="connsiteY7" fmla="*/ 840342 h 1200881"/>
                      <a:gd name="connsiteX8" fmla="*/ 92759 w 1143476"/>
                      <a:gd name="connsiteY8" fmla="*/ 652895 h 1200881"/>
                      <a:gd name="connsiteX9" fmla="*/ 68115 w 1143476"/>
                      <a:gd name="connsiteY9" fmla="*/ 518506 h 1200881"/>
                      <a:gd name="connsiteX10" fmla="*/ 63638 w 1143476"/>
                      <a:gd name="connsiteY10" fmla="*/ 393761 h 1200881"/>
                      <a:gd name="connsiteX11" fmla="*/ 633178 w 1143476"/>
                      <a:gd name="connsiteY11" fmla="*/ 0 h 1200881"/>
                      <a:gd name="connsiteX12" fmla="*/ 1143476 w 1143476"/>
                      <a:gd name="connsiteY12" fmla="*/ 569195 h 1200881"/>
                      <a:gd name="connsiteX13" fmla="*/ 788602 w 1143476"/>
                      <a:gd name="connsiteY13" fmla="*/ 1114669 h 1200881"/>
                      <a:gd name="connsiteX0" fmla="*/ 699810 w 1143476"/>
                      <a:gd name="connsiteY0" fmla="*/ 973093 h 1200881"/>
                      <a:gd name="connsiteX1" fmla="*/ 239030 w 1143476"/>
                      <a:gd name="connsiteY1" fmla="*/ 1198218 h 1200881"/>
                      <a:gd name="connsiteX2" fmla="*/ 103622 w 1143476"/>
                      <a:gd name="connsiteY2" fmla="*/ 1041297 h 1200881"/>
                      <a:gd name="connsiteX3" fmla="*/ 99561 w 1143476"/>
                      <a:gd name="connsiteY3" fmla="*/ 1006259 h 1200881"/>
                      <a:gd name="connsiteX4" fmla="*/ 165293 w 1143476"/>
                      <a:gd name="connsiteY4" fmla="*/ 986958 h 1200881"/>
                      <a:gd name="connsiteX5" fmla="*/ 93478 w 1143476"/>
                      <a:gd name="connsiteY5" fmla="*/ 979490 h 1200881"/>
                      <a:gd name="connsiteX6" fmla="*/ 88720 w 1143476"/>
                      <a:gd name="connsiteY6" fmla="*/ 889406 h 1200881"/>
                      <a:gd name="connsiteX7" fmla="*/ 936 w 1143476"/>
                      <a:gd name="connsiteY7" fmla="*/ 840342 h 1200881"/>
                      <a:gd name="connsiteX8" fmla="*/ 92759 w 1143476"/>
                      <a:gd name="connsiteY8" fmla="*/ 652895 h 1200881"/>
                      <a:gd name="connsiteX9" fmla="*/ 68115 w 1143476"/>
                      <a:gd name="connsiteY9" fmla="*/ 518506 h 1200881"/>
                      <a:gd name="connsiteX10" fmla="*/ 63638 w 1143476"/>
                      <a:gd name="connsiteY10" fmla="*/ 393761 h 1200881"/>
                      <a:gd name="connsiteX11" fmla="*/ 633178 w 1143476"/>
                      <a:gd name="connsiteY11" fmla="*/ 0 h 1200881"/>
                      <a:gd name="connsiteX12" fmla="*/ 1143476 w 1143476"/>
                      <a:gd name="connsiteY12" fmla="*/ 569195 h 1200881"/>
                      <a:gd name="connsiteX13" fmla="*/ 788602 w 1143476"/>
                      <a:gd name="connsiteY13" fmla="*/ 1114669 h 1200881"/>
                      <a:gd name="connsiteX0" fmla="*/ 699810 w 1144811"/>
                      <a:gd name="connsiteY0" fmla="*/ 973093 h 1200881"/>
                      <a:gd name="connsiteX1" fmla="*/ 239030 w 1144811"/>
                      <a:gd name="connsiteY1" fmla="*/ 1198218 h 1200881"/>
                      <a:gd name="connsiteX2" fmla="*/ 103622 w 1144811"/>
                      <a:gd name="connsiteY2" fmla="*/ 1041297 h 1200881"/>
                      <a:gd name="connsiteX3" fmla="*/ 99561 w 1144811"/>
                      <a:gd name="connsiteY3" fmla="*/ 1006259 h 1200881"/>
                      <a:gd name="connsiteX4" fmla="*/ 165293 w 1144811"/>
                      <a:gd name="connsiteY4" fmla="*/ 986958 h 1200881"/>
                      <a:gd name="connsiteX5" fmla="*/ 93478 w 1144811"/>
                      <a:gd name="connsiteY5" fmla="*/ 979490 h 1200881"/>
                      <a:gd name="connsiteX6" fmla="*/ 88720 w 1144811"/>
                      <a:gd name="connsiteY6" fmla="*/ 889406 h 1200881"/>
                      <a:gd name="connsiteX7" fmla="*/ 936 w 1144811"/>
                      <a:gd name="connsiteY7" fmla="*/ 840342 h 1200881"/>
                      <a:gd name="connsiteX8" fmla="*/ 92759 w 1144811"/>
                      <a:gd name="connsiteY8" fmla="*/ 652895 h 1200881"/>
                      <a:gd name="connsiteX9" fmla="*/ 68115 w 1144811"/>
                      <a:gd name="connsiteY9" fmla="*/ 518506 h 1200881"/>
                      <a:gd name="connsiteX10" fmla="*/ 63638 w 1144811"/>
                      <a:gd name="connsiteY10" fmla="*/ 393761 h 1200881"/>
                      <a:gd name="connsiteX11" fmla="*/ 633178 w 1144811"/>
                      <a:gd name="connsiteY11" fmla="*/ 0 h 1200881"/>
                      <a:gd name="connsiteX12" fmla="*/ 1143476 w 1144811"/>
                      <a:gd name="connsiteY12" fmla="*/ 569195 h 1200881"/>
                      <a:gd name="connsiteX13" fmla="*/ 793364 w 1144811"/>
                      <a:gd name="connsiteY13" fmla="*/ 1143244 h 1200881"/>
                      <a:gd name="connsiteX0" fmla="*/ 699810 w 1144803"/>
                      <a:gd name="connsiteY0" fmla="*/ 973093 h 1200881"/>
                      <a:gd name="connsiteX1" fmla="*/ 239030 w 1144803"/>
                      <a:gd name="connsiteY1" fmla="*/ 1198218 h 1200881"/>
                      <a:gd name="connsiteX2" fmla="*/ 103622 w 1144803"/>
                      <a:gd name="connsiteY2" fmla="*/ 1041297 h 1200881"/>
                      <a:gd name="connsiteX3" fmla="*/ 99561 w 1144803"/>
                      <a:gd name="connsiteY3" fmla="*/ 1006259 h 1200881"/>
                      <a:gd name="connsiteX4" fmla="*/ 165293 w 1144803"/>
                      <a:gd name="connsiteY4" fmla="*/ 986958 h 1200881"/>
                      <a:gd name="connsiteX5" fmla="*/ 93478 w 1144803"/>
                      <a:gd name="connsiteY5" fmla="*/ 979490 h 1200881"/>
                      <a:gd name="connsiteX6" fmla="*/ 88720 w 1144803"/>
                      <a:gd name="connsiteY6" fmla="*/ 889406 h 1200881"/>
                      <a:gd name="connsiteX7" fmla="*/ 936 w 1144803"/>
                      <a:gd name="connsiteY7" fmla="*/ 840342 h 1200881"/>
                      <a:gd name="connsiteX8" fmla="*/ 92759 w 1144803"/>
                      <a:gd name="connsiteY8" fmla="*/ 652895 h 1200881"/>
                      <a:gd name="connsiteX9" fmla="*/ 68115 w 1144803"/>
                      <a:gd name="connsiteY9" fmla="*/ 518506 h 1200881"/>
                      <a:gd name="connsiteX10" fmla="*/ 63638 w 1144803"/>
                      <a:gd name="connsiteY10" fmla="*/ 393761 h 1200881"/>
                      <a:gd name="connsiteX11" fmla="*/ 633178 w 1144803"/>
                      <a:gd name="connsiteY11" fmla="*/ 0 h 1200881"/>
                      <a:gd name="connsiteX12" fmla="*/ 1143476 w 1144803"/>
                      <a:gd name="connsiteY12" fmla="*/ 569195 h 1200881"/>
                      <a:gd name="connsiteX13" fmla="*/ 793364 w 1144803"/>
                      <a:gd name="connsiteY13" fmla="*/ 1143244 h 1200881"/>
                      <a:gd name="connsiteX0" fmla="*/ 699810 w 1144132"/>
                      <a:gd name="connsiteY0" fmla="*/ 973093 h 1200881"/>
                      <a:gd name="connsiteX1" fmla="*/ 239030 w 1144132"/>
                      <a:gd name="connsiteY1" fmla="*/ 1198218 h 1200881"/>
                      <a:gd name="connsiteX2" fmla="*/ 103622 w 1144132"/>
                      <a:gd name="connsiteY2" fmla="*/ 1041297 h 1200881"/>
                      <a:gd name="connsiteX3" fmla="*/ 99561 w 1144132"/>
                      <a:gd name="connsiteY3" fmla="*/ 1006259 h 1200881"/>
                      <a:gd name="connsiteX4" fmla="*/ 165293 w 1144132"/>
                      <a:gd name="connsiteY4" fmla="*/ 986958 h 1200881"/>
                      <a:gd name="connsiteX5" fmla="*/ 93478 w 1144132"/>
                      <a:gd name="connsiteY5" fmla="*/ 979490 h 1200881"/>
                      <a:gd name="connsiteX6" fmla="*/ 88720 w 1144132"/>
                      <a:gd name="connsiteY6" fmla="*/ 889406 h 1200881"/>
                      <a:gd name="connsiteX7" fmla="*/ 936 w 1144132"/>
                      <a:gd name="connsiteY7" fmla="*/ 840342 h 1200881"/>
                      <a:gd name="connsiteX8" fmla="*/ 92759 w 1144132"/>
                      <a:gd name="connsiteY8" fmla="*/ 652895 h 1200881"/>
                      <a:gd name="connsiteX9" fmla="*/ 68115 w 1144132"/>
                      <a:gd name="connsiteY9" fmla="*/ 518506 h 1200881"/>
                      <a:gd name="connsiteX10" fmla="*/ 63638 w 1144132"/>
                      <a:gd name="connsiteY10" fmla="*/ 393761 h 1200881"/>
                      <a:gd name="connsiteX11" fmla="*/ 633178 w 1144132"/>
                      <a:gd name="connsiteY11" fmla="*/ 0 h 1200881"/>
                      <a:gd name="connsiteX12" fmla="*/ 1143476 w 1144132"/>
                      <a:gd name="connsiteY12" fmla="*/ 569195 h 1200881"/>
                      <a:gd name="connsiteX13" fmla="*/ 793364 w 1144132"/>
                      <a:gd name="connsiteY13" fmla="*/ 1143244 h 1200881"/>
                      <a:gd name="connsiteX0" fmla="*/ 699810 w 1144132"/>
                      <a:gd name="connsiteY0" fmla="*/ 973093 h 1200881"/>
                      <a:gd name="connsiteX1" fmla="*/ 239030 w 1144132"/>
                      <a:gd name="connsiteY1" fmla="*/ 1198218 h 1200881"/>
                      <a:gd name="connsiteX2" fmla="*/ 103622 w 1144132"/>
                      <a:gd name="connsiteY2" fmla="*/ 1041297 h 1200881"/>
                      <a:gd name="connsiteX3" fmla="*/ 99561 w 1144132"/>
                      <a:gd name="connsiteY3" fmla="*/ 1006259 h 1200881"/>
                      <a:gd name="connsiteX4" fmla="*/ 165293 w 1144132"/>
                      <a:gd name="connsiteY4" fmla="*/ 986958 h 1200881"/>
                      <a:gd name="connsiteX5" fmla="*/ 83953 w 1144132"/>
                      <a:gd name="connsiteY5" fmla="*/ 981871 h 1200881"/>
                      <a:gd name="connsiteX6" fmla="*/ 88720 w 1144132"/>
                      <a:gd name="connsiteY6" fmla="*/ 889406 h 1200881"/>
                      <a:gd name="connsiteX7" fmla="*/ 936 w 1144132"/>
                      <a:gd name="connsiteY7" fmla="*/ 840342 h 1200881"/>
                      <a:gd name="connsiteX8" fmla="*/ 92759 w 1144132"/>
                      <a:gd name="connsiteY8" fmla="*/ 652895 h 1200881"/>
                      <a:gd name="connsiteX9" fmla="*/ 68115 w 1144132"/>
                      <a:gd name="connsiteY9" fmla="*/ 518506 h 1200881"/>
                      <a:gd name="connsiteX10" fmla="*/ 63638 w 1144132"/>
                      <a:gd name="connsiteY10" fmla="*/ 393761 h 1200881"/>
                      <a:gd name="connsiteX11" fmla="*/ 633178 w 1144132"/>
                      <a:gd name="connsiteY11" fmla="*/ 0 h 1200881"/>
                      <a:gd name="connsiteX12" fmla="*/ 1143476 w 1144132"/>
                      <a:gd name="connsiteY12" fmla="*/ 569195 h 1200881"/>
                      <a:gd name="connsiteX13" fmla="*/ 793364 w 1144132"/>
                      <a:gd name="connsiteY13" fmla="*/ 1143244 h 1200881"/>
                      <a:gd name="connsiteX0" fmla="*/ 699810 w 1144132"/>
                      <a:gd name="connsiteY0" fmla="*/ 973093 h 1200881"/>
                      <a:gd name="connsiteX1" fmla="*/ 239030 w 1144132"/>
                      <a:gd name="connsiteY1" fmla="*/ 1198218 h 1200881"/>
                      <a:gd name="connsiteX2" fmla="*/ 127435 w 1144132"/>
                      <a:gd name="connsiteY2" fmla="*/ 1105591 h 1200881"/>
                      <a:gd name="connsiteX3" fmla="*/ 99561 w 1144132"/>
                      <a:gd name="connsiteY3" fmla="*/ 1006259 h 1200881"/>
                      <a:gd name="connsiteX4" fmla="*/ 165293 w 1144132"/>
                      <a:gd name="connsiteY4" fmla="*/ 986958 h 1200881"/>
                      <a:gd name="connsiteX5" fmla="*/ 83953 w 1144132"/>
                      <a:gd name="connsiteY5" fmla="*/ 981871 h 1200881"/>
                      <a:gd name="connsiteX6" fmla="*/ 88720 w 1144132"/>
                      <a:gd name="connsiteY6" fmla="*/ 889406 h 1200881"/>
                      <a:gd name="connsiteX7" fmla="*/ 936 w 1144132"/>
                      <a:gd name="connsiteY7" fmla="*/ 840342 h 1200881"/>
                      <a:gd name="connsiteX8" fmla="*/ 92759 w 1144132"/>
                      <a:gd name="connsiteY8" fmla="*/ 652895 h 1200881"/>
                      <a:gd name="connsiteX9" fmla="*/ 68115 w 1144132"/>
                      <a:gd name="connsiteY9" fmla="*/ 518506 h 1200881"/>
                      <a:gd name="connsiteX10" fmla="*/ 63638 w 1144132"/>
                      <a:gd name="connsiteY10" fmla="*/ 393761 h 1200881"/>
                      <a:gd name="connsiteX11" fmla="*/ 633178 w 1144132"/>
                      <a:gd name="connsiteY11" fmla="*/ 0 h 1200881"/>
                      <a:gd name="connsiteX12" fmla="*/ 1143476 w 1144132"/>
                      <a:gd name="connsiteY12" fmla="*/ 569195 h 1200881"/>
                      <a:gd name="connsiteX13" fmla="*/ 793364 w 1144132"/>
                      <a:gd name="connsiteY13" fmla="*/ 1143244 h 1200881"/>
                      <a:gd name="connsiteX0" fmla="*/ 699810 w 1144132"/>
                      <a:gd name="connsiteY0" fmla="*/ 973093 h 1200881"/>
                      <a:gd name="connsiteX1" fmla="*/ 239030 w 1144132"/>
                      <a:gd name="connsiteY1" fmla="*/ 1198218 h 1200881"/>
                      <a:gd name="connsiteX2" fmla="*/ 127435 w 1144132"/>
                      <a:gd name="connsiteY2" fmla="*/ 1105591 h 1200881"/>
                      <a:gd name="connsiteX3" fmla="*/ 99561 w 1144132"/>
                      <a:gd name="connsiteY3" fmla="*/ 1006259 h 1200881"/>
                      <a:gd name="connsiteX4" fmla="*/ 165293 w 1144132"/>
                      <a:gd name="connsiteY4" fmla="*/ 986958 h 1200881"/>
                      <a:gd name="connsiteX5" fmla="*/ 83953 w 1144132"/>
                      <a:gd name="connsiteY5" fmla="*/ 981871 h 1200881"/>
                      <a:gd name="connsiteX6" fmla="*/ 88720 w 1144132"/>
                      <a:gd name="connsiteY6" fmla="*/ 889406 h 1200881"/>
                      <a:gd name="connsiteX7" fmla="*/ 936 w 1144132"/>
                      <a:gd name="connsiteY7" fmla="*/ 840342 h 1200881"/>
                      <a:gd name="connsiteX8" fmla="*/ 92759 w 1144132"/>
                      <a:gd name="connsiteY8" fmla="*/ 652895 h 1200881"/>
                      <a:gd name="connsiteX9" fmla="*/ 68115 w 1144132"/>
                      <a:gd name="connsiteY9" fmla="*/ 518506 h 1200881"/>
                      <a:gd name="connsiteX10" fmla="*/ 63638 w 1144132"/>
                      <a:gd name="connsiteY10" fmla="*/ 393761 h 1200881"/>
                      <a:gd name="connsiteX11" fmla="*/ 633178 w 1144132"/>
                      <a:gd name="connsiteY11" fmla="*/ 0 h 1200881"/>
                      <a:gd name="connsiteX12" fmla="*/ 1143476 w 1144132"/>
                      <a:gd name="connsiteY12" fmla="*/ 569195 h 1200881"/>
                      <a:gd name="connsiteX13" fmla="*/ 793364 w 1144132"/>
                      <a:gd name="connsiteY13" fmla="*/ 1143244 h 1200881"/>
                      <a:gd name="connsiteX0" fmla="*/ 699810 w 1144132"/>
                      <a:gd name="connsiteY0" fmla="*/ 973093 h 1200881"/>
                      <a:gd name="connsiteX1" fmla="*/ 239030 w 1144132"/>
                      <a:gd name="connsiteY1" fmla="*/ 1198218 h 1200881"/>
                      <a:gd name="connsiteX2" fmla="*/ 127435 w 1144132"/>
                      <a:gd name="connsiteY2" fmla="*/ 1105591 h 1200881"/>
                      <a:gd name="connsiteX3" fmla="*/ 109086 w 1144132"/>
                      <a:gd name="connsiteY3" fmla="*/ 1063409 h 1200881"/>
                      <a:gd name="connsiteX4" fmla="*/ 165293 w 1144132"/>
                      <a:gd name="connsiteY4" fmla="*/ 986958 h 1200881"/>
                      <a:gd name="connsiteX5" fmla="*/ 83953 w 1144132"/>
                      <a:gd name="connsiteY5" fmla="*/ 981871 h 1200881"/>
                      <a:gd name="connsiteX6" fmla="*/ 88720 w 1144132"/>
                      <a:gd name="connsiteY6" fmla="*/ 889406 h 1200881"/>
                      <a:gd name="connsiteX7" fmla="*/ 936 w 1144132"/>
                      <a:gd name="connsiteY7" fmla="*/ 840342 h 1200881"/>
                      <a:gd name="connsiteX8" fmla="*/ 92759 w 1144132"/>
                      <a:gd name="connsiteY8" fmla="*/ 652895 h 1200881"/>
                      <a:gd name="connsiteX9" fmla="*/ 68115 w 1144132"/>
                      <a:gd name="connsiteY9" fmla="*/ 518506 h 1200881"/>
                      <a:gd name="connsiteX10" fmla="*/ 63638 w 1144132"/>
                      <a:gd name="connsiteY10" fmla="*/ 393761 h 1200881"/>
                      <a:gd name="connsiteX11" fmla="*/ 633178 w 1144132"/>
                      <a:gd name="connsiteY11" fmla="*/ 0 h 1200881"/>
                      <a:gd name="connsiteX12" fmla="*/ 1143476 w 1144132"/>
                      <a:gd name="connsiteY12" fmla="*/ 569195 h 1200881"/>
                      <a:gd name="connsiteX13" fmla="*/ 793364 w 1144132"/>
                      <a:gd name="connsiteY13" fmla="*/ 1143244 h 1200881"/>
                      <a:gd name="connsiteX0" fmla="*/ 699810 w 1144132"/>
                      <a:gd name="connsiteY0" fmla="*/ 973093 h 1200881"/>
                      <a:gd name="connsiteX1" fmla="*/ 239030 w 1144132"/>
                      <a:gd name="connsiteY1" fmla="*/ 1198218 h 1200881"/>
                      <a:gd name="connsiteX2" fmla="*/ 127435 w 1144132"/>
                      <a:gd name="connsiteY2" fmla="*/ 1105591 h 1200881"/>
                      <a:gd name="connsiteX3" fmla="*/ 109086 w 1144132"/>
                      <a:gd name="connsiteY3" fmla="*/ 1063409 h 1200881"/>
                      <a:gd name="connsiteX4" fmla="*/ 181961 w 1144132"/>
                      <a:gd name="connsiteY4" fmla="*/ 1003627 h 1200881"/>
                      <a:gd name="connsiteX5" fmla="*/ 83953 w 1144132"/>
                      <a:gd name="connsiteY5" fmla="*/ 981871 h 1200881"/>
                      <a:gd name="connsiteX6" fmla="*/ 88720 w 1144132"/>
                      <a:gd name="connsiteY6" fmla="*/ 889406 h 1200881"/>
                      <a:gd name="connsiteX7" fmla="*/ 936 w 1144132"/>
                      <a:gd name="connsiteY7" fmla="*/ 840342 h 1200881"/>
                      <a:gd name="connsiteX8" fmla="*/ 92759 w 1144132"/>
                      <a:gd name="connsiteY8" fmla="*/ 652895 h 1200881"/>
                      <a:gd name="connsiteX9" fmla="*/ 68115 w 1144132"/>
                      <a:gd name="connsiteY9" fmla="*/ 518506 h 1200881"/>
                      <a:gd name="connsiteX10" fmla="*/ 63638 w 1144132"/>
                      <a:gd name="connsiteY10" fmla="*/ 393761 h 1200881"/>
                      <a:gd name="connsiteX11" fmla="*/ 633178 w 1144132"/>
                      <a:gd name="connsiteY11" fmla="*/ 0 h 1200881"/>
                      <a:gd name="connsiteX12" fmla="*/ 1143476 w 1144132"/>
                      <a:gd name="connsiteY12" fmla="*/ 569195 h 1200881"/>
                      <a:gd name="connsiteX13" fmla="*/ 793364 w 1144132"/>
                      <a:gd name="connsiteY13" fmla="*/ 1143244 h 1200881"/>
                      <a:gd name="connsiteX0" fmla="*/ 699810 w 1144132"/>
                      <a:gd name="connsiteY0" fmla="*/ 973093 h 1200881"/>
                      <a:gd name="connsiteX1" fmla="*/ 239030 w 1144132"/>
                      <a:gd name="connsiteY1" fmla="*/ 1198218 h 1200881"/>
                      <a:gd name="connsiteX2" fmla="*/ 127435 w 1144132"/>
                      <a:gd name="connsiteY2" fmla="*/ 1105591 h 1200881"/>
                      <a:gd name="connsiteX3" fmla="*/ 109086 w 1144132"/>
                      <a:gd name="connsiteY3" fmla="*/ 1063409 h 1200881"/>
                      <a:gd name="connsiteX4" fmla="*/ 181961 w 1144132"/>
                      <a:gd name="connsiteY4" fmla="*/ 1003627 h 1200881"/>
                      <a:gd name="connsiteX5" fmla="*/ 83953 w 1144132"/>
                      <a:gd name="connsiteY5" fmla="*/ 981871 h 1200881"/>
                      <a:gd name="connsiteX6" fmla="*/ 88720 w 1144132"/>
                      <a:gd name="connsiteY6" fmla="*/ 889406 h 1200881"/>
                      <a:gd name="connsiteX7" fmla="*/ 936 w 1144132"/>
                      <a:gd name="connsiteY7" fmla="*/ 840342 h 1200881"/>
                      <a:gd name="connsiteX8" fmla="*/ 92759 w 1144132"/>
                      <a:gd name="connsiteY8" fmla="*/ 652895 h 1200881"/>
                      <a:gd name="connsiteX9" fmla="*/ 68115 w 1144132"/>
                      <a:gd name="connsiteY9" fmla="*/ 518506 h 1200881"/>
                      <a:gd name="connsiteX10" fmla="*/ 63638 w 1144132"/>
                      <a:gd name="connsiteY10" fmla="*/ 393761 h 1200881"/>
                      <a:gd name="connsiteX11" fmla="*/ 633178 w 1144132"/>
                      <a:gd name="connsiteY11" fmla="*/ 0 h 1200881"/>
                      <a:gd name="connsiteX12" fmla="*/ 1143476 w 1144132"/>
                      <a:gd name="connsiteY12" fmla="*/ 569195 h 1200881"/>
                      <a:gd name="connsiteX13" fmla="*/ 793364 w 1144132"/>
                      <a:gd name="connsiteY13" fmla="*/ 1143244 h 1200881"/>
                      <a:gd name="connsiteX0" fmla="*/ 699810 w 1144132"/>
                      <a:gd name="connsiteY0" fmla="*/ 973093 h 1200881"/>
                      <a:gd name="connsiteX1" fmla="*/ 239030 w 1144132"/>
                      <a:gd name="connsiteY1" fmla="*/ 1198218 h 1200881"/>
                      <a:gd name="connsiteX2" fmla="*/ 127435 w 1144132"/>
                      <a:gd name="connsiteY2" fmla="*/ 1105591 h 1200881"/>
                      <a:gd name="connsiteX3" fmla="*/ 109086 w 1144132"/>
                      <a:gd name="connsiteY3" fmla="*/ 1063409 h 1200881"/>
                      <a:gd name="connsiteX4" fmla="*/ 181961 w 1144132"/>
                      <a:gd name="connsiteY4" fmla="*/ 1003627 h 1200881"/>
                      <a:gd name="connsiteX5" fmla="*/ 74428 w 1144132"/>
                      <a:gd name="connsiteY5" fmla="*/ 953296 h 1200881"/>
                      <a:gd name="connsiteX6" fmla="*/ 88720 w 1144132"/>
                      <a:gd name="connsiteY6" fmla="*/ 889406 h 1200881"/>
                      <a:gd name="connsiteX7" fmla="*/ 936 w 1144132"/>
                      <a:gd name="connsiteY7" fmla="*/ 840342 h 1200881"/>
                      <a:gd name="connsiteX8" fmla="*/ 92759 w 1144132"/>
                      <a:gd name="connsiteY8" fmla="*/ 652895 h 1200881"/>
                      <a:gd name="connsiteX9" fmla="*/ 68115 w 1144132"/>
                      <a:gd name="connsiteY9" fmla="*/ 518506 h 1200881"/>
                      <a:gd name="connsiteX10" fmla="*/ 63638 w 1144132"/>
                      <a:gd name="connsiteY10" fmla="*/ 393761 h 1200881"/>
                      <a:gd name="connsiteX11" fmla="*/ 633178 w 1144132"/>
                      <a:gd name="connsiteY11" fmla="*/ 0 h 1200881"/>
                      <a:gd name="connsiteX12" fmla="*/ 1143476 w 1144132"/>
                      <a:gd name="connsiteY12" fmla="*/ 569195 h 1200881"/>
                      <a:gd name="connsiteX13" fmla="*/ 793364 w 1144132"/>
                      <a:gd name="connsiteY13" fmla="*/ 1143244 h 1200881"/>
                      <a:gd name="connsiteX0" fmla="*/ 699810 w 1144132"/>
                      <a:gd name="connsiteY0" fmla="*/ 973093 h 1200881"/>
                      <a:gd name="connsiteX1" fmla="*/ 239030 w 1144132"/>
                      <a:gd name="connsiteY1" fmla="*/ 1198218 h 1200881"/>
                      <a:gd name="connsiteX2" fmla="*/ 127435 w 1144132"/>
                      <a:gd name="connsiteY2" fmla="*/ 1105591 h 1200881"/>
                      <a:gd name="connsiteX3" fmla="*/ 109086 w 1144132"/>
                      <a:gd name="connsiteY3" fmla="*/ 1063409 h 1200881"/>
                      <a:gd name="connsiteX4" fmla="*/ 289118 w 1144132"/>
                      <a:gd name="connsiteY4" fmla="*/ 982196 h 1200881"/>
                      <a:gd name="connsiteX5" fmla="*/ 74428 w 1144132"/>
                      <a:gd name="connsiteY5" fmla="*/ 953296 h 1200881"/>
                      <a:gd name="connsiteX6" fmla="*/ 88720 w 1144132"/>
                      <a:gd name="connsiteY6" fmla="*/ 889406 h 1200881"/>
                      <a:gd name="connsiteX7" fmla="*/ 936 w 1144132"/>
                      <a:gd name="connsiteY7" fmla="*/ 840342 h 1200881"/>
                      <a:gd name="connsiteX8" fmla="*/ 92759 w 1144132"/>
                      <a:gd name="connsiteY8" fmla="*/ 652895 h 1200881"/>
                      <a:gd name="connsiteX9" fmla="*/ 68115 w 1144132"/>
                      <a:gd name="connsiteY9" fmla="*/ 518506 h 1200881"/>
                      <a:gd name="connsiteX10" fmla="*/ 63638 w 1144132"/>
                      <a:gd name="connsiteY10" fmla="*/ 393761 h 1200881"/>
                      <a:gd name="connsiteX11" fmla="*/ 633178 w 1144132"/>
                      <a:gd name="connsiteY11" fmla="*/ 0 h 1200881"/>
                      <a:gd name="connsiteX12" fmla="*/ 1143476 w 1144132"/>
                      <a:gd name="connsiteY12" fmla="*/ 569195 h 1200881"/>
                      <a:gd name="connsiteX13" fmla="*/ 793364 w 1144132"/>
                      <a:gd name="connsiteY13" fmla="*/ 1143244 h 1200881"/>
                      <a:gd name="connsiteX0" fmla="*/ 699810 w 1144132"/>
                      <a:gd name="connsiteY0" fmla="*/ 973093 h 1221793"/>
                      <a:gd name="connsiteX1" fmla="*/ 248555 w 1144132"/>
                      <a:gd name="connsiteY1" fmla="*/ 1219649 h 1221793"/>
                      <a:gd name="connsiteX2" fmla="*/ 127435 w 1144132"/>
                      <a:gd name="connsiteY2" fmla="*/ 1105591 h 1221793"/>
                      <a:gd name="connsiteX3" fmla="*/ 109086 w 1144132"/>
                      <a:gd name="connsiteY3" fmla="*/ 1063409 h 1221793"/>
                      <a:gd name="connsiteX4" fmla="*/ 289118 w 1144132"/>
                      <a:gd name="connsiteY4" fmla="*/ 982196 h 1221793"/>
                      <a:gd name="connsiteX5" fmla="*/ 74428 w 1144132"/>
                      <a:gd name="connsiteY5" fmla="*/ 953296 h 1221793"/>
                      <a:gd name="connsiteX6" fmla="*/ 88720 w 1144132"/>
                      <a:gd name="connsiteY6" fmla="*/ 889406 h 1221793"/>
                      <a:gd name="connsiteX7" fmla="*/ 936 w 1144132"/>
                      <a:gd name="connsiteY7" fmla="*/ 840342 h 1221793"/>
                      <a:gd name="connsiteX8" fmla="*/ 92759 w 1144132"/>
                      <a:gd name="connsiteY8" fmla="*/ 652895 h 1221793"/>
                      <a:gd name="connsiteX9" fmla="*/ 68115 w 1144132"/>
                      <a:gd name="connsiteY9" fmla="*/ 518506 h 1221793"/>
                      <a:gd name="connsiteX10" fmla="*/ 63638 w 1144132"/>
                      <a:gd name="connsiteY10" fmla="*/ 393761 h 1221793"/>
                      <a:gd name="connsiteX11" fmla="*/ 633178 w 1144132"/>
                      <a:gd name="connsiteY11" fmla="*/ 0 h 1221793"/>
                      <a:gd name="connsiteX12" fmla="*/ 1143476 w 1144132"/>
                      <a:gd name="connsiteY12" fmla="*/ 569195 h 1221793"/>
                      <a:gd name="connsiteX13" fmla="*/ 793364 w 1144132"/>
                      <a:gd name="connsiteY13" fmla="*/ 1143244 h 1221793"/>
                      <a:gd name="connsiteX0" fmla="*/ 699810 w 1144132"/>
                      <a:gd name="connsiteY0" fmla="*/ 973093 h 1221793"/>
                      <a:gd name="connsiteX1" fmla="*/ 248555 w 1144132"/>
                      <a:gd name="connsiteY1" fmla="*/ 1219649 h 1221793"/>
                      <a:gd name="connsiteX2" fmla="*/ 158391 w 1144132"/>
                      <a:gd name="connsiteY2" fmla="*/ 1127022 h 1221793"/>
                      <a:gd name="connsiteX3" fmla="*/ 109086 w 1144132"/>
                      <a:gd name="connsiteY3" fmla="*/ 1063409 h 1221793"/>
                      <a:gd name="connsiteX4" fmla="*/ 289118 w 1144132"/>
                      <a:gd name="connsiteY4" fmla="*/ 982196 h 1221793"/>
                      <a:gd name="connsiteX5" fmla="*/ 74428 w 1144132"/>
                      <a:gd name="connsiteY5" fmla="*/ 953296 h 1221793"/>
                      <a:gd name="connsiteX6" fmla="*/ 88720 w 1144132"/>
                      <a:gd name="connsiteY6" fmla="*/ 889406 h 1221793"/>
                      <a:gd name="connsiteX7" fmla="*/ 936 w 1144132"/>
                      <a:gd name="connsiteY7" fmla="*/ 840342 h 1221793"/>
                      <a:gd name="connsiteX8" fmla="*/ 92759 w 1144132"/>
                      <a:gd name="connsiteY8" fmla="*/ 652895 h 1221793"/>
                      <a:gd name="connsiteX9" fmla="*/ 68115 w 1144132"/>
                      <a:gd name="connsiteY9" fmla="*/ 518506 h 1221793"/>
                      <a:gd name="connsiteX10" fmla="*/ 63638 w 1144132"/>
                      <a:gd name="connsiteY10" fmla="*/ 393761 h 1221793"/>
                      <a:gd name="connsiteX11" fmla="*/ 633178 w 1144132"/>
                      <a:gd name="connsiteY11" fmla="*/ 0 h 1221793"/>
                      <a:gd name="connsiteX12" fmla="*/ 1143476 w 1144132"/>
                      <a:gd name="connsiteY12" fmla="*/ 569195 h 1221793"/>
                      <a:gd name="connsiteX13" fmla="*/ 793364 w 1144132"/>
                      <a:gd name="connsiteY13" fmla="*/ 1143244 h 1221793"/>
                      <a:gd name="connsiteX0" fmla="*/ 699810 w 1144132"/>
                      <a:gd name="connsiteY0" fmla="*/ 973093 h 1221793"/>
                      <a:gd name="connsiteX1" fmla="*/ 248555 w 1144132"/>
                      <a:gd name="connsiteY1" fmla="*/ 1219649 h 1221793"/>
                      <a:gd name="connsiteX2" fmla="*/ 158391 w 1144132"/>
                      <a:gd name="connsiteY2" fmla="*/ 1127022 h 1221793"/>
                      <a:gd name="connsiteX3" fmla="*/ 109086 w 1144132"/>
                      <a:gd name="connsiteY3" fmla="*/ 1063409 h 1221793"/>
                      <a:gd name="connsiteX4" fmla="*/ 289118 w 1144132"/>
                      <a:gd name="connsiteY4" fmla="*/ 982196 h 1221793"/>
                      <a:gd name="connsiteX5" fmla="*/ 74428 w 1144132"/>
                      <a:gd name="connsiteY5" fmla="*/ 953296 h 1221793"/>
                      <a:gd name="connsiteX6" fmla="*/ 88720 w 1144132"/>
                      <a:gd name="connsiteY6" fmla="*/ 889406 h 1221793"/>
                      <a:gd name="connsiteX7" fmla="*/ 936 w 1144132"/>
                      <a:gd name="connsiteY7" fmla="*/ 840342 h 1221793"/>
                      <a:gd name="connsiteX8" fmla="*/ 92759 w 1144132"/>
                      <a:gd name="connsiteY8" fmla="*/ 652895 h 1221793"/>
                      <a:gd name="connsiteX9" fmla="*/ 68115 w 1144132"/>
                      <a:gd name="connsiteY9" fmla="*/ 518506 h 1221793"/>
                      <a:gd name="connsiteX10" fmla="*/ 63638 w 1144132"/>
                      <a:gd name="connsiteY10" fmla="*/ 393761 h 1221793"/>
                      <a:gd name="connsiteX11" fmla="*/ 633178 w 1144132"/>
                      <a:gd name="connsiteY11" fmla="*/ 0 h 1221793"/>
                      <a:gd name="connsiteX12" fmla="*/ 1143476 w 1144132"/>
                      <a:gd name="connsiteY12" fmla="*/ 569195 h 1221793"/>
                      <a:gd name="connsiteX13" fmla="*/ 793364 w 1144132"/>
                      <a:gd name="connsiteY13" fmla="*/ 1143244 h 1221793"/>
                      <a:gd name="connsiteX0" fmla="*/ 699810 w 1144132"/>
                      <a:gd name="connsiteY0" fmla="*/ 973093 h 1221793"/>
                      <a:gd name="connsiteX1" fmla="*/ 248555 w 1144132"/>
                      <a:gd name="connsiteY1" fmla="*/ 1219649 h 1221793"/>
                      <a:gd name="connsiteX2" fmla="*/ 163154 w 1144132"/>
                      <a:gd name="connsiteY2" fmla="*/ 1136547 h 1221793"/>
                      <a:gd name="connsiteX3" fmla="*/ 109086 w 1144132"/>
                      <a:gd name="connsiteY3" fmla="*/ 1063409 h 1221793"/>
                      <a:gd name="connsiteX4" fmla="*/ 289118 w 1144132"/>
                      <a:gd name="connsiteY4" fmla="*/ 982196 h 1221793"/>
                      <a:gd name="connsiteX5" fmla="*/ 74428 w 1144132"/>
                      <a:gd name="connsiteY5" fmla="*/ 953296 h 1221793"/>
                      <a:gd name="connsiteX6" fmla="*/ 88720 w 1144132"/>
                      <a:gd name="connsiteY6" fmla="*/ 889406 h 1221793"/>
                      <a:gd name="connsiteX7" fmla="*/ 936 w 1144132"/>
                      <a:gd name="connsiteY7" fmla="*/ 840342 h 1221793"/>
                      <a:gd name="connsiteX8" fmla="*/ 92759 w 1144132"/>
                      <a:gd name="connsiteY8" fmla="*/ 652895 h 1221793"/>
                      <a:gd name="connsiteX9" fmla="*/ 68115 w 1144132"/>
                      <a:gd name="connsiteY9" fmla="*/ 518506 h 1221793"/>
                      <a:gd name="connsiteX10" fmla="*/ 63638 w 1144132"/>
                      <a:gd name="connsiteY10" fmla="*/ 393761 h 1221793"/>
                      <a:gd name="connsiteX11" fmla="*/ 633178 w 1144132"/>
                      <a:gd name="connsiteY11" fmla="*/ 0 h 1221793"/>
                      <a:gd name="connsiteX12" fmla="*/ 1143476 w 1144132"/>
                      <a:gd name="connsiteY12" fmla="*/ 569195 h 1221793"/>
                      <a:gd name="connsiteX13" fmla="*/ 793364 w 1144132"/>
                      <a:gd name="connsiteY13" fmla="*/ 1143244 h 1221793"/>
                      <a:gd name="connsiteX0" fmla="*/ 699810 w 1144132"/>
                      <a:gd name="connsiteY0" fmla="*/ 973093 h 1221793"/>
                      <a:gd name="connsiteX1" fmla="*/ 248555 w 1144132"/>
                      <a:gd name="connsiteY1" fmla="*/ 1219649 h 1221793"/>
                      <a:gd name="connsiteX2" fmla="*/ 163154 w 1144132"/>
                      <a:gd name="connsiteY2" fmla="*/ 1136547 h 1221793"/>
                      <a:gd name="connsiteX3" fmla="*/ 142423 w 1144132"/>
                      <a:gd name="connsiteY3" fmla="*/ 1094365 h 1221793"/>
                      <a:gd name="connsiteX4" fmla="*/ 289118 w 1144132"/>
                      <a:gd name="connsiteY4" fmla="*/ 982196 h 1221793"/>
                      <a:gd name="connsiteX5" fmla="*/ 74428 w 1144132"/>
                      <a:gd name="connsiteY5" fmla="*/ 953296 h 1221793"/>
                      <a:gd name="connsiteX6" fmla="*/ 88720 w 1144132"/>
                      <a:gd name="connsiteY6" fmla="*/ 889406 h 1221793"/>
                      <a:gd name="connsiteX7" fmla="*/ 936 w 1144132"/>
                      <a:gd name="connsiteY7" fmla="*/ 840342 h 1221793"/>
                      <a:gd name="connsiteX8" fmla="*/ 92759 w 1144132"/>
                      <a:gd name="connsiteY8" fmla="*/ 652895 h 1221793"/>
                      <a:gd name="connsiteX9" fmla="*/ 68115 w 1144132"/>
                      <a:gd name="connsiteY9" fmla="*/ 518506 h 1221793"/>
                      <a:gd name="connsiteX10" fmla="*/ 63638 w 1144132"/>
                      <a:gd name="connsiteY10" fmla="*/ 393761 h 1221793"/>
                      <a:gd name="connsiteX11" fmla="*/ 633178 w 1144132"/>
                      <a:gd name="connsiteY11" fmla="*/ 0 h 1221793"/>
                      <a:gd name="connsiteX12" fmla="*/ 1143476 w 1144132"/>
                      <a:gd name="connsiteY12" fmla="*/ 569195 h 1221793"/>
                      <a:gd name="connsiteX13" fmla="*/ 793364 w 1144132"/>
                      <a:gd name="connsiteY13" fmla="*/ 1143244 h 1221793"/>
                      <a:gd name="connsiteX0" fmla="*/ 699810 w 1144132"/>
                      <a:gd name="connsiteY0" fmla="*/ 973093 h 1221793"/>
                      <a:gd name="connsiteX1" fmla="*/ 248555 w 1144132"/>
                      <a:gd name="connsiteY1" fmla="*/ 1219649 h 1221793"/>
                      <a:gd name="connsiteX2" fmla="*/ 163154 w 1144132"/>
                      <a:gd name="connsiteY2" fmla="*/ 1136547 h 1221793"/>
                      <a:gd name="connsiteX3" fmla="*/ 142423 w 1144132"/>
                      <a:gd name="connsiteY3" fmla="*/ 1094365 h 1221793"/>
                      <a:gd name="connsiteX4" fmla="*/ 298643 w 1144132"/>
                      <a:gd name="connsiteY4" fmla="*/ 963146 h 1221793"/>
                      <a:gd name="connsiteX5" fmla="*/ 74428 w 1144132"/>
                      <a:gd name="connsiteY5" fmla="*/ 953296 h 1221793"/>
                      <a:gd name="connsiteX6" fmla="*/ 88720 w 1144132"/>
                      <a:gd name="connsiteY6" fmla="*/ 889406 h 1221793"/>
                      <a:gd name="connsiteX7" fmla="*/ 936 w 1144132"/>
                      <a:gd name="connsiteY7" fmla="*/ 840342 h 1221793"/>
                      <a:gd name="connsiteX8" fmla="*/ 92759 w 1144132"/>
                      <a:gd name="connsiteY8" fmla="*/ 652895 h 1221793"/>
                      <a:gd name="connsiteX9" fmla="*/ 68115 w 1144132"/>
                      <a:gd name="connsiteY9" fmla="*/ 518506 h 1221793"/>
                      <a:gd name="connsiteX10" fmla="*/ 63638 w 1144132"/>
                      <a:gd name="connsiteY10" fmla="*/ 393761 h 1221793"/>
                      <a:gd name="connsiteX11" fmla="*/ 633178 w 1144132"/>
                      <a:gd name="connsiteY11" fmla="*/ 0 h 1221793"/>
                      <a:gd name="connsiteX12" fmla="*/ 1143476 w 1144132"/>
                      <a:gd name="connsiteY12" fmla="*/ 569195 h 1221793"/>
                      <a:gd name="connsiteX13" fmla="*/ 793364 w 1144132"/>
                      <a:gd name="connsiteY13" fmla="*/ 1143244 h 1221793"/>
                      <a:gd name="connsiteX0" fmla="*/ 699810 w 1144132"/>
                      <a:gd name="connsiteY0" fmla="*/ 973093 h 1221793"/>
                      <a:gd name="connsiteX1" fmla="*/ 248555 w 1144132"/>
                      <a:gd name="connsiteY1" fmla="*/ 1219649 h 1221793"/>
                      <a:gd name="connsiteX2" fmla="*/ 163154 w 1144132"/>
                      <a:gd name="connsiteY2" fmla="*/ 1136547 h 1221793"/>
                      <a:gd name="connsiteX3" fmla="*/ 142423 w 1144132"/>
                      <a:gd name="connsiteY3" fmla="*/ 1094365 h 1221793"/>
                      <a:gd name="connsiteX4" fmla="*/ 298643 w 1144132"/>
                      <a:gd name="connsiteY4" fmla="*/ 963146 h 1221793"/>
                      <a:gd name="connsiteX5" fmla="*/ 74428 w 1144132"/>
                      <a:gd name="connsiteY5" fmla="*/ 953296 h 1221793"/>
                      <a:gd name="connsiteX6" fmla="*/ 88720 w 1144132"/>
                      <a:gd name="connsiteY6" fmla="*/ 889406 h 1221793"/>
                      <a:gd name="connsiteX7" fmla="*/ 936 w 1144132"/>
                      <a:gd name="connsiteY7" fmla="*/ 840342 h 1221793"/>
                      <a:gd name="connsiteX8" fmla="*/ 92759 w 1144132"/>
                      <a:gd name="connsiteY8" fmla="*/ 652895 h 1221793"/>
                      <a:gd name="connsiteX9" fmla="*/ 68115 w 1144132"/>
                      <a:gd name="connsiteY9" fmla="*/ 518506 h 1221793"/>
                      <a:gd name="connsiteX10" fmla="*/ 63638 w 1144132"/>
                      <a:gd name="connsiteY10" fmla="*/ 393761 h 1221793"/>
                      <a:gd name="connsiteX11" fmla="*/ 633178 w 1144132"/>
                      <a:gd name="connsiteY11" fmla="*/ 0 h 1221793"/>
                      <a:gd name="connsiteX12" fmla="*/ 1143476 w 1144132"/>
                      <a:gd name="connsiteY12" fmla="*/ 569195 h 1221793"/>
                      <a:gd name="connsiteX13" fmla="*/ 793364 w 1144132"/>
                      <a:gd name="connsiteY13" fmla="*/ 1143244 h 1221793"/>
                      <a:gd name="connsiteX0" fmla="*/ 699810 w 1144132"/>
                      <a:gd name="connsiteY0" fmla="*/ 973093 h 1221793"/>
                      <a:gd name="connsiteX1" fmla="*/ 248555 w 1144132"/>
                      <a:gd name="connsiteY1" fmla="*/ 1219649 h 1221793"/>
                      <a:gd name="connsiteX2" fmla="*/ 163154 w 1144132"/>
                      <a:gd name="connsiteY2" fmla="*/ 1136547 h 1221793"/>
                      <a:gd name="connsiteX3" fmla="*/ 142423 w 1144132"/>
                      <a:gd name="connsiteY3" fmla="*/ 1094365 h 1221793"/>
                      <a:gd name="connsiteX4" fmla="*/ 291500 w 1144132"/>
                      <a:gd name="connsiteY4" fmla="*/ 951240 h 1221793"/>
                      <a:gd name="connsiteX5" fmla="*/ 74428 w 1144132"/>
                      <a:gd name="connsiteY5" fmla="*/ 953296 h 1221793"/>
                      <a:gd name="connsiteX6" fmla="*/ 88720 w 1144132"/>
                      <a:gd name="connsiteY6" fmla="*/ 889406 h 1221793"/>
                      <a:gd name="connsiteX7" fmla="*/ 936 w 1144132"/>
                      <a:gd name="connsiteY7" fmla="*/ 840342 h 1221793"/>
                      <a:gd name="connsiteX8" fmla="*/ 92759 w 1144132"/>
                      <a:gd name="connsiteY8" fmla="*/ 652895 h 1221793"/>
                      <a:gd name="connsiteX9" fmla="*/ 68115 w 1144132"/>
                      <a:gd name="connsiteY9" fmla="*/ 518506 h 1221793"/>
                      <a:gd name="connsiteX10" fmla="*/ 63638 w 1144132"/>
                      <a:gd name="connsiteY10" fmla="*/ 393761 h 1221793"/>
                      <a:gd name="connsiteX11" fmla="*/ 633178 w 1144132"/>
                      <a:gd name="connsiteY11" fmla="*/ 0 h 1221793"/>
                      <a:gd name="connsiteX12" fmla="*/ 1143476 w 1144132"/>
                      <a:gd name="connsiteY12" fmla="*/ 569195 h 1221793"/>
                      <a:gd name="connsiteX13" fmla="*/ 793364 w 1144132"/>
                      <a:gd name="connsiteY13" fmla="*/ 1143244 h 122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144132" h="1221793">
                        <a:moveTo>
                          <a:pt x="699810" y="973093"/>
                        </a:moveTo>
                        <a:cubicBezTo>
                          <a:pt x="604390" y="1150794"/>
                          <a:pt x="504339" y="1236797"/>
                          <a:pt x="248555" y="1219649"/>
                        </a:cubicBezTo>
                        <a:cubicBezTo>
                          <a:pt x="173063" y="1207700"/>
                          <a:pt x="181313" y="1193047"/>
                          <a:pt x="163154" y="1136547"/>
                        </a:cubicBezTo>
                        <a:cubicBezTo>
                          <a:pt x="158625" y="1120899"/>
                          <a:pt x="121032" y="1125249"/>
                          <a:pt x="142423" y="1094365"/>
                        </a:cubicBezTo>
                        <a:cubicBezTo>
                          <a:pt x="163814" y="1063481"/>
                          <a:pt x="302832" y="974751"/>
                          <a:pt x="291500" y="951240"/>
                        </a:cubicBezTo>
                        <a:cubicBezTo>
                          <a:pt x="219143" y="951925"/>
                          <a:pt x="108225" y="963602"/>
                          <a:pt x="74428" y="953296"/>
                        </a:cubicBezTo>
                        <a:cubicBezTo>
                          <a:pt x="40631" y="942990"/>
                          <a:pt x="88718" y="924197"/>
                          <a:pt x="88720" y="889406"/>
                        </a:cubicBezTo>
                        <a:cubicBezTo>
                          <a:pt x="58292" y="882429"/>
                          <a:pt x="1002" y="890633"/>
                          <a:pt x="936" y="840342"/>
                        </a:cubicBezTo>
                        <a:cubicBezTo>
                          <a:pt x="-10208" y="790493"/>
                          <a:pt x="81562" y="706534"/>
                          <a:pt x="92759" y="652895"/>
                        </a:cubicBezTo>
                        <a:cubicBezTo>
                          <a:pt x="103955" y="599256"/>
                          <a:pt x="72571" y="554155"/>
                          <a:pt x="68115" y="518506"/>
                        </a:cubicBezTo>
                        <a:cubicBezTo>
                          <a:pt x="61583" y="486467"/>
                          <a:pt x="64337" y="420261"/>
                          <a:pt x="63638" y="393761"/>
                        </a:cubicBezTo>
                        <a:cubicBezTo>
                          <a:pt x="70964" y="132144"/>
                          <a:pt x="353415" y="0"/>
                          <a:pt x="633178" y="0"/>
                        </a:cubicBezTo>
                        <a:cubicBezTo>
                          <a:pt x="952907" y="0"/>
                          <a:pt x="1157259" y="300072"/>
                          <a:pt x="1143476" y="569195"/>
                        </a:cubicBezTo>
                        <a:cubicBezTo>
                          <a:pt x="1129693" y="838318"/>
                          <a:pt x="785195" y="1003900"/>
                          <a:pt x="793364" y="1143244"/>
                        </a:cubicBezTo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70" name="四角形: 上の 2 つの角を丸める 369">
                    <a:extLst>
                      <a:ext uri="{FF2B5EF4-FFF2-40B4-BE49-F238E27FC236}">
                        <a16:creationId xmlns:a16="http://schemas.microsoft.com/office/drawing/2014/main" id="{C4F4CC3D-A547-4607-A1DA-557A42132723}"/>
                      </a:ext>
                    </a:extLst>
                  </p:cNvPr>
                  <p:cNvSpPr/>
                  <p:nvPr/>
                </p:nvSpPr>
                <p:spPr>
                  <a:xfrm>
                    <a:off x="911225" y="5150699"/>
                    <a:ext cx="824886" cy="1292290"/>
                  </a:xfrm>
                  <a:prstGeom prst="round2SameRect">
                    <a:avLst>
                      <a:gd name="adj1" fmla="val 38067"/>
                      <a:gd name="adj2" fmla="val 0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71" name="四角形: 上の 2 つの角を丸める 370">
                    <a:extLst>
                      <a:ext uri="{FF2B5EF4-FFF2-40B4-BE49-F238E27FC236}">
                        <a16:creationId xmlns:a16="http://schemas.microsoft.com/office/drawing/2014/main" id="{727431C8-ACB2-4BE7-9062-678438675812}"/>
                      </a:ext>
                    </a:extLst>
                  </p:cNvPr>
                  <p:cNvSpPr/>
                  <p:nvPr/>
                </p:nvSpPr>
                <p:spPr>
                  <a:xfrm>
                    <a:off x="1266951" y="5873749"/>
                    <a:ext cx="205426" cy="574487"/>
                  </a:xfrm>
                  <a:prstGeom prst="round2SameRect">
                    <a:avLst>
                      <a:gd name="adj1" fmla="val 40288"/>
                      <a:gd name="adj2" fmla="val 0"/>
                    </a:avLst>
                  </a:prstGeom>
                  <a:solidFill>
                    <a:srgbClr val="000000">
                      <a:alpha val="3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2" name="四角形: 上の 2 つの角を丸める 371">
                    <a:extLst>
                      <a:ext uri="{FF2B5EF4-FFF2-40B4-BE49-F238E27FC236}">
                        <a16:creationId xmlns:a16="http://schemas.microsoft.com/office/drawing/2014/main" id="{AA0438F5-434A-4411-9EFC-78E8A2925A35}"/>
                      </a:ext>
                    </a:extLst>
                  </p:cNvPr>
                  <p:cNvSpPr/>
                  <p:nvPr/>
                </p:nvSpPr>
                <p:spPr>
                  <a:xfrm>
                    <a:off x="1178050" y="5251450"/>
                    <a:ext cx="307849" cy="711011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000000">
                      <a:alpha val="3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3" name="フリーフォーム: 図形 372">
                    <a:extLst>
                      <a:ext uri="{FF2B5EF4-FFF2-40B4-BE49-F238E27FC236}">
                        <a16:creationId xmlns:a16="http://schemas.microsoft.com/office/drawing/2014/main" id="{E9367614-C8DD-4C27-B9B3-6B1A8C0CB5F9}"/>
                      </a:ext>
                    </a:extLst>
                  </p:cNvPr>
                  <p:cNvSpPr/>
                  <p:nvPr/>
                </p:nvSpPr>
                <p:spPr>
                  <a:xfrm>
                    <a:off x="1298973" y="5925259"/>
                    <a:ext cx="205505" cy="517729"/>
                  </a:xfrm>
                  <a:custGeom>
                    <a:avLst/>
                    <a:gdLst>
                      <a:gd name="connsiteX0" fmla="*/ 0 w 205505"/>
                      <a:gd name="connsiteY0" fmla="*/ 0 h 485500"/>
                      <a:gd name="connsiteX1" fmla="*/ 205505 w 205505"/>
                      <a:gd name="connsiteY1" fmla="*/ 0 h 485500"/>
                      <a:gd name="connsiteX2" fmla="*/ 205505 w 205505"/>
                      <a:gd name="connsiteY2" fmla="*/ 485500 h 485500"/>
                      <a:gd name="connsiteX3" fmla="*/ 0 w 205505"/>
                      <a:gd name="connsiteY3" fmla="*/ 485500 h 485500"/>
                      <a:gd name="connsiteX4" fmla="*/ 0 w 205505"/>
                      <a:gd name="connsiteY4" fmla="*/ 0 h 485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5505" h="485500">
                        <a:moveTo>
                          <a:pt x="0" y="0"/>
                        </a:moveTo>
                        <a:lnTo>
                          <a:pt x="205505" y="0"/>
                        </a:lnTo>
                        <a:lnTo>
                          <a:pt x="205505" y="485500"/>
                        </a:lnTo>
                        <a:lnTo>
                          <a:pt x="0" y="48550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74" name="四角形: 上の 2 つの角を丸める 373">
                    <a:extLst>
                      <a:ext uri="{FF2B5EF4-FFF2-40B4-BE49-F238E27FC236}">
                        <a16:creationId xmlns:a16="http://schemas.microsoft.com/office/drawing/2014/main" id="{395D1D0F-1AC5-4F43-9944-50B3D0A24A2A}"/>
                      </a:ext>
                    </a:extLst>
                  </p:cNvPr>
                  <p:cNvSpPr/>
                  <p:nvPr/>
                </p:nvSpPr>
                <p:spPr>
                  <a:xfrm>
                    <a:off x="1205795" y="5215402"/>
                    <a:ext cx="381325" cy="717944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75" name="フリーフォーム: 図形 374">
                    <a:extLst>
                      <a:ext uri="{FF2B5EF4-FFF2-40B4-BE49-F238E27FC236}">
                        <a16:creationId xmlns:a16="http://schemas.microsoft.com/office/drawing/2014/main" id="{148D9BD6-9F69-49A4-A94A-DD14013453D6}"/>
                      </a:ext>
                    </a:extLst>
                  </p:cNvPr>
                  <p:cNvSpPr/>
                  <p:nvPr/>
                </p:nvSpPr>
                <p:spPr>
                  <a:xfrm>
                    <a:off x="948101" y="5433346"/>
                    <a:ext cx="101810" cy="216752"/>
                  </a:xfrm>
                  <a:custGeom>
                    <a:avLst/>
                    <a:gdLst>
                      <a:gd name="connsiteX0" fmla="*/ 0 w 472143"/>
                      <a:gd name="connsiteY0" fmla="*/ 0 h 423725"/>
                      <a:gd name="connsiteX1" fmla="*/ 160993 w 472143"/>
                      <a:gd name="connsiteY1" fmla="*/ 0 h 423725"/>
                      <a:gd name="connsiteX2" fmla="*/ 160993 w 472143"/>
                      <a:gd name="connsiteY2" fmla="*/ 1 h 423725"/>
                      <a:gd name="connsiteX3" fmla="*/ 191497 w 472143"/>
                      <a:gd name="connsiteY3" fmla="*/ 1 h 423725"/>
                      <a:gd name="connsiteX4" fmla="*/ 311150 w 472143"/>
                      <a:gd name="connsiteY4" fmla="*/ 215514 h 423725"/>
                      <a:gd name="connsiteX5" fmla="*/ 311150 w 472143"/>
                      <a:gd name="connsiteY5" fmla="*/ 0 h 423725"/>
                      <a:gd name="connsiteX6" fmla="*/ 472143 w 472143"/>
                      <a:gd name="connsiteY6" fmla="*/ 0 h 423725"/>
                      <a:gd name="connsiteX7" fmla="*/ 472143 w 472143"/>
                      <a:gd name="connsiteY7" fmla="*/ 423724 h 423725"/>
                      <a:gd name="connsiteX8" fmla="*/ 426749 w 472143"/>
                      <a:gd name="connsiteY8" fmla="*/ 423724 h 423725"/>
                      <a:gd name="connsiteX9" fmla="*/ 426749 w 472143"/>
                      <a:gd name="connsiteY9" fmla="*/ 423725 h 423725"/>
                      <a:gd name="connsiteX10" fmla="*/ 258093 w 472143"/>
                      <a:gd name="connsiteY10" fmla="*/ 423725 h 423725"/>
                      <a:gd name="connsiteX11" fmla="*/ 160993 w 472143"/>
                      <a:gd name="connsiteY11" fmla="*/ 248834 h 423725"/>
                      <a:gd name="connsiteX12" fmla="*/ 160993 w 472143"/>
                      <a:gd name="connsiteY12" fmla="*/ 423724 h 423725"/>
                      <a:gd name="connsiteX13" fmla="*/ 0 w 472143"/>
                      <a:gd name="connsiteY13" fmla="*/ 423724 h 423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472143" h="423725">
                        <a:moveTo>
                          <a:pt x="0" y="0"/>
                        </a:moveTo>
                        <a:lnTo>
                          <a:pt x="160993" y="0"/>
                        </a:lnTo>
                        <a:lnTo>
                          <a:pt x="160993" y="1"/>
                        </a:lnTo>
                        <a:lnTo>
                          <a:pt x="191497" y="1"/>
                        </a:lnTo>
                        <a:lnTo>
                          <a:pt x="311150" y="215514"/>
                        </a:lnTo>
                        <a:lnTo>
                          <a:pt x="311150" y="0"/>
                        </a:lnTo>
                        <a:lnTo>
                          <a:pt x="472143" y="0"/>
                        </a:lnTo>
                        <a:lnTo>
                          <a:pt x="472143" y="423724"/>
                        </a:lnTo>
                        <a:lnTo>
                          <a:pt x="426749" y="423724"/>
                        </a:lnTo>
                        <a:lnTo>
                          <a:pt x="426749" y="423725"/>
                        </a:lnTo>
                        <a:lnTo>
                          <a:pt x="258093" y="423725"/>
                        </a:lnTo>
                        <a:lnTo>
                          <a:pt x="160993" y="248834"/>
                        </a:lnTo>
                        <a:lnTo>
                          <a:pt x="160993" y="423724"/>
                        </a:lnTo>
                        <a:lnTo>
                          <a:pt x="0" y="423724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6" name="アーチ 375">
                    <a:extLst>
                      <a:ext uri="{FF2B5EF4-FFF2-40B4-BE49-F238E27FC236}">
                        <a16:creationId xmlns:a16="http://schemas.microsoft.com/office/drawing/2014/main" id="{1C0E66B7-54D7-4DC6-B132-03911CA1A950}"/>
                      </a:ext>
                    </a:extLst>
                  </p:cNvPr>
                  <p:cNvSpPr/>
                  <p:nvPr/>
                </p:nvSpPr>
                <p:spPr>
                  <a:xfrm>
                    <a:off x="813938" y="4217359"/>
                    <a:ext cx="262943" cy="169689"/>
                  </a:xfrm>
                  <a:prstGeom prst="blockArc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77" name="フリーフォーム: 図形 376">
                    <a:extLst>
                      <a:ext uri="{FF2B5EF4-FFF2-40B4-BE49-F238E27FC236}">
                        <a16:creationId xmlns:a16="http://schemas.microsoft.com/office/drawing/2014/main" id="{A2792A3D-D149-4259-A67B-452B35DC7A65}"/>
                      </a:ext>
                    </a:extLst>
                  </p:cNvPr>
                  <p:cNvSpPr/>
                  <p:nvPr/>
                </p:nvSpPr>
                <p:spPr>
                  <a:xfrm>
                    <a:off x="696502" y="3813223"/>
                    <a:ext cx="1228853" cy="841686"/>
                  </a:xfrm>
                  <a:custGeom>
                    <a:avLst/>
                    <a:gdLst>
                      <a:gd name="connsiteX0" fmla="*/ 514601 w 1228853"/>
                      <a:gd name="connsiteY0" fmla="*/ 664 h 841686"/>
                      <a:gd name="connsiteX1" fmla="*/ 535005 w 1228853"/>
                      <a:gd name="connsiteY1" fmla="*/ 2658 h 841686"/>
                      <a:gd name="connsiteX2" fmla="*/ 537673 w 1228853"/>
                      <a:gd name="connsiteY2" fmla="*/ 1216 h 841686"/>
                      <a:gd name="connsiteX3" fmla="*/ 612312 w 1228853"/>
                      <a:gd name="connsiteY3" fmla="*/ 36945 h 841686"/>
                      <a:gd name="connsiteX4" fmla="*/ 686950 w 1228853"/>
                      <a:gd name="connsiteY4" fmla="*/ 1216 h 841686"/>
                      <a:gd name="connsiteX5" fmla="*/ 689618 w 1228853"/>
                      <a:gd name="connsiteY5" fmla="*/ 2658 h 841686"/>
                      <a:gd name="connsiteX6" fmla="*/ 741820 w 1228853"/>
                      <a:gd name="connsiteY6" fmla="*/ 11365 h 841686"/>
                      <a:gd name="connsiteX7" fmla="*/ 779140 w 1228853"/>
                      <a:gd name="connsiteY7" fmla="*/ 49624 h 841686"/>
                      <a:gd name="connsiteX8" fmla="*/ 933759 w 1228853"/>
                      <a:gd name="connsiteY8" fmla="*/ 104829 h 841686"/>
                      <a:gd name="connsiteX9" fmla="*/ 1109913 w 1228853"/>
                      <a:gd name="connsiteY9" fmla="*/ 140146 h 841686"/>
                      <a:gd name="connsiteX10" fmla="*/ 1146124 w 1228853"/>
                      <a:gd name="connsiteY10" fmla="*/ 294736 h 841686"/>
                      <a:gd name="connsiteX11" fmla="*/ 1146900 w 1228853"/>
                      <a:gd name="connsiteY11" fmla="*/ 297573 h 841686"/>
                      <a:gd name="connsiteX12" fmla="*/ 1228189 w 1228853"/>
                      <a:gd name="connsiteY12" fmla="*/ 405225 h 841686"/>
                      <a:gd name="connsiteX13" fmla="*/ 1183678 w 1228853"/>
                      <a:gd name="connsiteY13" fmla="*/ 526341 h 841686"/>
                      <a:gd name="connsiteX14" fmla="*/ 1204757 w 1228853"/>
                      <a:gd name="connsiteY14" fmla="*/ 644391 h 841686"/>
                      <a:gd name="connsiteX15" fmla="*/ 1106109 w 1228853"/>
                      <a:gd name="connsiteY15" fmla="*/ 731847 h 841686"/>
                      <a:gd name="connsiteX16" fmla="*/ 881745 w 1228853"/>
                      <a:gd name="connsiteY16" fmla="*/ 810435 h 841686"/>
                      <a:gd name="connsiteX17" fmla="*/ 866751 w 1228853"/>
                      <a:gd name="connsiteY17" fmla="*/ 832397 h 841686"/>
                      <a:gd name="connsiteX18" fmla="*/ 865404 w 1228853"/>
                      <a:gd name="connsiteY18" fmla="*/ 828068 h 841686"/>
                      <a:gd name="connsiteX19" fmla="*/ 862567 w 1228853"/>
                      <a:gd name="connsiteY19" fmla="*/ 827124 h 841686"/>
                      <a:gd name="connsiteX20" fmla="*/ 707976 w 1228853"/>
                      <a:gd name="connsiteY20" fmla="*/ 783211 h 841686"/>
                      <a:gd name="connsiteX21" fmla="*/ 672660 w 1228853"/>
                      <a:gd name="connsiteY21" fmla="*/ 569577 h 841686"/>
                      <a:gd name="connsiteX22" fmla="*/ 617455 w 1228853"/>
                      <a:gd name="connsiteY22" fmla="*/ 382063 h 841686"/>
                      <a:gd name="connsiteX23" fmla="*/ 579196 w 1228853"/>
                      <a:gd name="connsiteY23" fmla="*/ 336803 h 841686"/>
                      <a:gd name="connsiteX24" fmla="*/ 578979 w 1228853"/>
                      <a:gd name="connsiteY24" fmla="*/ 336021 h 841686"/>
                      <a:gd name="connsiteX25" fmla="*/ 548543 w 1228853"/>
                      <a:gd name="connsiteY25" fmla="*/ 321808 h 841686"/>
                      <a:gd name="connsiteX26" fmla="*/ 371930 w 1228853"/>
                      <a:gd name="connsiteY26" fmla="*/ 380420 h 841686"/>
                      <a:gd name="connsiteX27" fmla="*/ 329303 w 1228853"/>
                      <a:gd name="connsiteY27" fmla="*/ 421041 h 841686"/>
                      <a:gd name="connsiteX28" fmla="*/ 292982 w 1228853"/>
                      <a:gd name="connsiteY28" fmla="*/ 432402 h 841686"/>
                      <a:gd name="connsiteX29" fmla="*/ 269675 w 1228853"/>
                      <a:gd name="connsiteY29" fmla="*/ 430285 h 841686"/>
                      <a:gd name="connsiteX30" fmla="*/ 266627 w 1228853"/>
                      <a:gd name="connsiteY30" fmla="*/ 431816 h 841686"/>
                      <a:gd name="connsiteX31" fmla="*/ 181371 w 1228853"/>
                      <a:gd name="connsiteY31" fmla="*/ 393882 h 841686"/>
                      <a:gd name="connsiteX32" fmla="*/ 96116 w 1228853"/>
                      <a:gd name="connsiteY32" fmla="*/ 431816 h 841686"/>
                      <a:gd name="connsiteX33" fmla="*/ 93068 w 1228853"/>
                      <a:gd name="connsiteY33" fmla="*/ 430285 h 841686"/>
                      <a:gd name="connsiteX34" fmla="*/ 33441 w 1228853"/>
                      <a:gd name="connsiteY34" fmla="*/ 421041 h 841686"/>
                      <a:gd name="connsiteX35" fmla="*/ 0 w 1228853"/>
                      <a:gd name="connsiteY35" fmla="*/ 389174 h 841686"/>
                      <a:gd name="connsiteX36" fmla="*/ 5335 w 1228853"/>
                      <a:gd name="connsiteY36" fmla="*/ 365156 h 841686"/>
                      <a:gd name="connsiteX37" fmla="*/ 77723 w 1228853"/>
                      <a:gd name="connsiteY37" fmla="*/ 297573 h 841686"/>
                      <a:gd name="connsiteX38" fmla="*/ 78501 w 1228853"/>
                      <a:gd name="connsiteY38" fmla="*/ 294736 h 841686"/>
                      <a:gd name="connsiteX39" fmla="*/ 114710 w 1228853"/>
                      <a:gd name="connsiteY39" fmla="*/ 140146 h 841686"/>
                      <a:gd name="connsiteX40" fmla="*/ 290864 w 1228853"/>
                      <a:gd name="connsiteY40" fmla="*/ 104829 h 841686"/>
                      <a:gd name="connsiteX41" fmla="*/ 445483 w 1228853"/>
                      <a:gd name="connsiteY41" fmla="*/ 49624 h 841686"/>
                      <a:gd name="connsiteX42" fmla="*/ 482803 w 1228853"/>
                      <a:gd name="connsiteY42" fmla="*/ 11365 h 841686"/>
                      <a:gd name="connsiteX43" fmla="*/ 514601 w 1228853"/>
                      <a:gd name="connsiteY43" fmla="*/ 664 h 841686"/>
                      <a:gd name="connsiteX0" fmla="*/ 514601 w 1228853"/>
                      <a:gd name="connsiteY0" fmla="*/ 664 h 846449"/>
                      <a:gd name="connsiteX1" fmla="*/ 535005 w 1228853"/>
                      <a:gd name="connsiteY1" fmla="*/ 2658 h 846449"/>
                      <a:gd name="connsiteX2" fmla="*/ 537673 w 1228853"/>
                      <a:gd name="connsiteY2" fmla="*/ 1216 h 846449"/>
                      <a:gd name="connsiteX3" fmla="*/ 612312 w 1228853"/>
                      <a:gd name="connsiteY3" fmla="*/ 36945 h 846449"/>
                      <a:gd name="connsiteX4" fmla="*/ 686950 w 1228853"/>
                      <a:gd name="connsiteY4" fmla="*/ 1216 h 846449"/>
                      <a:gd name="connsiteX5" fmla="*/ 689618 w 1228853"/>
                      <a:gd name="connsiteY5" fmla="*/ 2658 h 846449"/>
                      <a:gd name="connsiteX6" fmla="*/ 741820 w 1228853"/>
                      <a:gd name="connsiteY6" fmla="*/ 11365 h 846449"/>
                      <a:gd name="connsiteX7" fmla="*/ 779140 w 1228853"/>
                      <a:gd name="connsiteY7" fmla="*/ 49624 h 846449"/>
                      <a:gd name="connsiteX8" fmla="*/ 933759 w 1228853"/>
                      <a:gd name="connsiteY8" fmla="*/ 104829 h 846449"/>
                      <a:gd name="connsiteX9" fmla="*/ 1109913 w 1228853"/>
                      <a:gd name="connsiteY9" fmla="*/ 140146 h 846449"/>
                      <a:gd name="connsiteX10" fmla="*/ 1146124 w 1228853"/>
                      <a:gd name="connsiteY10" fmla="*/ 294736 h 846449"/>
                      <a:gd name="connsiteX11" fmla="*/ 1146900 w 1228853"/>
                      <a:gd name="connsiteY11" fmla="*/ 297573 h 846449"/>
                      <a:gd name="connsiteX12" fmla="*/ 1228189 w 1228853"/>
                      <a:gd name="connsiteY12" fmla="*/ 405225 h 846449"/>
                      <a:gd name="connsiteX13" fmla="*/ 1183678 w 1228853"/>
                      <a:gd name="connsiteY13" fmla="*/ 526341 h 846449"/>
                      <a:gd name="connsiteX14" fmla="*/ 1204757 w 1228853"/>
                      <a:gd name="connsiteY14" fmla="*/ 644391 h 846449"/>
                      <a:gd name="connsiteX15" fmla="*/ 1106109 w 1228853"/>
                      <a:gd name="connsiteY15" fmla="*/ 731847 h 846449"/>
                      <a:gd name="connsiteX16" fmla="*/ 881745 w 1228853"/>
                      <a:gd name="connsiteY16" fmla="*/ 810435 h 846449"/>
                      <a:gd name="connsiteX17" fmla="*/ 866751 w 1228853"/>
                      <a:gd name="connsiteY17" fmla="*/ 832397 h 846449"/>
                      <a:gd name="connsiteX18" fmla="*/ 865404 w 1228853"/>
                      <a:gd name="connsiteY18" fmla="*/ 828068 h 846449"/>
                      <a:gd name="connsiteX19" fmla="*/ 862567 w 1228853"/>
                      <a:gd name="connsiteY19" fmla="*/ 827124 h 846449"/>
                      <a:gd name="connsiteX20" fmla="*/ 672660 w 1228853"/>
                      <a:gd name="connsiteY20" fmla="*/ 569577 h 846449"/>
                      <a:gd name="connsiteX21" fmla="*/ 617455 w 1228853"/>
                      <a:gd name="connsiteY21" fmla="*/ 382063 h 846449"/>
                      <a:gd name="connsiteX22" fmla="*/ 579196 w 1228853"/>
                      <a:gd name="connsiteY22" fmla="*/ 336803 h 846449"/>
                      <a:gd name="connsiteX23" fmla="*/ 578979 w 1228853"/>
                      <a:gd name="connsiteY23" fmla="*/ 336021 h 846449"/>
                      <a:gd name="connsiteX24" fmla="*/ 548543 w 1228853"/>
                      <a:gd name="connsiteY24" fmla="*/ 321808 h 846449"/>
                      <a:gd name="connsiteX25" fmla="*/ 371930 w 1228853"/>
                      <a:gd name="connsiteY25" fmla="*/ 380420 h 846449"/>
                      <a:gd name="connsiteX26" fmla="*/ 329303 w 1228853"/>
                      <a:gd name="connsiteY26" fmla="*/ 421041 h 846449"/>
                      <a:gd name="connsiteX27" fmla="*/ 292982 w 1228853"/>
                      <a:gd name="connsiteY27" fmla="*/ 432402 h 846449"/>
                      <a:gd name="connsiteX28" fmla="*/ 269675 w 1228853"/>
                      <a:gd name="connsiteY28" fmla="*/ 430285 h 846449"/>
                      <a:gd name="connsiteX29" fmla="*/ 266627 w 1228853"/>
                      <a:gd name="connsiteY29" fmla="*/ 431816 h 846449"/>
                      <a:gd name="connsiteX30" fmla="*/ 181371 w 1228853"/>
                      <a:gd name="connsiteY30" fmla="*/ 393882 h 846449"/>
                      <a:gd name="connsiteX31" fmla="*/ 96116 w 1228853"/>
                      <a:gd name="connsiteY31" fmla="*/ 431816 h 846449"/>
                      <a:gd name="connsiteX32" fmla="*/ 93068 w 1228853"/>
                      <a:gd name="connsiteY32" fmla="*/ 430285 h 846449"/>
                      <a:gd name="connsiteX33" fmla="*/ 33441 w 1228853"/>
                      <a:gd name="connsiteY33" fmla="*/ 421041 h 846449"/>
                      <a:gd name="connsiteX34" fmla="*/ 0 w 1228853"/>
                      <a:gd name="connsiteY34" fmla="*/ 389174 h 846449"/>
                      <a:gd name="connsiteX35" fmla="*/ 5335 w 1228853"/>
                      <a:gd name="connsiteY35" fmla="*/ 365156 h 846449"/>
                      <a:gd name="connsiteX36" fmla="*/ 77723 w 1228853"/>
                      <a:gd name="connsiteY36" fmla="*/ 297573 h 846449"/>
                      <a:gd name="connsiteX37" fmla="*/ 78501 w 1228853"/>
                      <a:gd name="connsiteY37" fmla="*/ 294736 h 846449"/>
                      <a:gd name="connsiteX38" fmla="*/ 114710 w 1228853"/>
                      <a:gd name="connsiteY38" fmla="*/ 140146 h 846449"/>
                      <a:gd name="connsiteX39" fmla="*/ 290864 w 1228853"/>
                      <a:gd name="connsiteY39" fmla="*/ 104829 h 846449"/>
                      <a:gd name="connsiteX40" fmla="*/ 445483 w 1228853"/>
                      <a:gd name="connsiteY40" fmla="*/ 49624 h 846449"/>
                      <a:gd name="connsiteX41" fmla="*/ 482803 w 1228853"/>
                      <a:gd name="connsiteY41" fmla="*/ 11365 h 846449"/>
                      <a:gd name="connsiteX42" fmla="*/ 514601 w 1228853"/>
                      <a:gd name="connsiteY42" fmla="*/ 664 h 846449"/>
                      <a:gd name="connsiteX0" fmla="*/ 514601 w 1228853"/>
                      <a:gd name="connsiteY0" fmla="*/ 664 h 846449"/>
                      <a:gd name="connsiteX1" fmla="*/ 535005 w 1228853"/>
                      <a:gd name="connsiteY1" fmla="*/ 2658 h 846449"/>
                      <a:gd name="connsiteX2" fmla="*/ 537673 w 1228853"/>
                      <a:gd name="connsiteY2" fmla="*/ 1216 h 846449"/>
                      <a:gd name="connsiteX3" fmla="*/ 612312 w 1228853"/>
                      <a:gd name="connsiteY3" fmla="*/ 36945 h 846449"/>
                      <a:gd name="connsiteX4" fmla="*/ 686950 w 1228853"/>
                      <a:gd name="connsiteY4" fmla="*/ 1216 h 846449"/>
                      <a:gd name="connsiteX5" fmla="*/ 689618 w 1228853"/>
                      <a:gd name="connsiteY5" fmla="*/ 2658 h 846449"/>
                      <a:gd name="connsiteX6" fmla="*/ 741820 w 1228853"/>
                      <a:gd name="connsiteY6" fmla="*/ 11365 h 846449"/>
                      <a:gd name="connsiteX7" fmla="*/ 779140 w 1228853"/>
                      <a:gd name="connsiteY7" fmla="*/ 49624 h 846449"/>
                      <a:gd name="connsiteX8" fmla="*/ 933759 w 1228853"/>
                      <a:gd name="connsiteY8" fmla="*/ 104829 h 846449"/>
                      <a:gd name="connsiteX9" fmla="*/ 1109913 w 1228853"/>
                      <a:gd name="connsiteY9" fmla="*/ 140146 h 846449"/>
                      <a:gd name="connsiteX10" fmla="*/ 1146124 w 1228853"/>
                      <a:gd name="connsiteY10" fmla="*/ 294736 h 846449"/>
                      <a:gd name="connsiteX11" fmla="*/ 1146900 w 1228853"/>
                      <a:gd name="connsiteY11" fmla="*/ 297573 h 846449"/>
                      <a:gd name="connsiteX12" fmla="*/ 1228189 w 1228853"/>
                      <a:gd name="connsiteY12" fmla="*/ 405225 h 846449"/>
                      <a:gd name="connsiteX13" fmla="*/ 1183678 w 1228853"/>
                      <a:gd name="connsiteY13" fmla="*/ 526341 h 846449"/>
                      <a:gd name="connsiteX14" fmla="*/ 1204757 w 1228853"/>
                      <a:gd name="connsiteY14" fmla="*/ 644391 h 846449"/>
                      <a:gd name="connsiteX15" fmla="*/ 1106109 w 1228853"/>
                      <a:gd name="connsiteY15" fmla="*/ 731847 h 846449"/>
                      <a:gd name="connsiteX16" fmla="*/ 881745 w 1228853"/>
                      <a:gd name="connsiteY16" fmla="*/ 810435 h 846449"/>
                      <a:gd name="connsiteX17" fmla="*/ 866751 w 1228853"/>
                      <a:gd name="connsiteY17" fmla="*/ 832397 h 846449"/>
                      <a:gd name="connsiteX18" fmla="*/ 865404 w 1228853"/>
                      <a:gd name="connsiteY18" fmla="*/ 828068 h 846449"/>
                      <a:gd name="connsiteX19" fmla="*/ 862567 w 1228853"/>
                      <a:gd name="connsiteY19" fmla="*/ 827124 h 846449"/>
                      <a:gd name="connsiteX20" fmla="*/ 734573 w 1228853"/>
                      <a:gd name="connsiteY20" fmla="*/ 569577 h 846449"/>
                      <a:gd name="connsiteX21" fmla="*/ 617455 w 1228853"/>
                      <a:gd name="connsiteY21" fmla="*/ 382063 h 846449"/>
                      <a:gd name="connsiteX22" fmla="*/ 579196 w 1228853"/>
                      <a:gd name="connsiteY22" fmla="*/ 336803 h 846449"/>
                      <a:gd name="connsiteX23" fmla="*/ 578979 w 1228853"/>
                      <a:gd name="connsiteY23" fmla="*/ 336021 h 846449"/>
                      <a:gd name="connsiteX24" fmla="*/ 548543 w 1228853"/>
                      <a:gd name="connsiteY24" fmla="*/ 321808 h 846449"/>
                      <a:gd name="connsiteX25" fmla="*/ 371930 w 1228853"/>
                      <a:gd name="connsiteY25" fmla="*/ 380420 h 846449"/>
                      <a:gd name="connsiteX26" fmla="*/ 329303 w 1228853"/>
                      <a:gd name="connsiteY26" fmla="*/ 421041 h 846449"/>
                      <a:gd name="connsiteX27" fmla="*/ 292982 w 1228853"/>
                      <a:gd name="connsiteY27" fmla="*/ 432402 h 846449"/>
                      <a:gd name="connsiteX28" fmla="*/ 269675 w 1228853"/>
                      <a:gd name="connsiteY28" fmla="*/ 430285 h 846449"/>
                      <a:gd name="connsiteX29" fmla="*/ 266627 w 1228853"/>
                      <a:gd name="connsiteY29" fmla="*/ 431816 h 846449"/>
                      <a:gd name="connsiteX30" fmla="*/ 181371 w 1228853"/>
                      <a:gd name="connsiteY30" fmla="*/ 393882 h 846449"/>
                      <a:gd name="connsiteX31" fmla="*/ 96116 w 1228853"/>
                      <a:gd name="connsiteY31" fmla="*/ 431816 h 846449"/>
                      <a:gd name="connsiteX32" fmla="*/ 93068 w 1228853"/>
                      <a:gd name="connsiteY32" fmla="*/ 430285 h 846449"/>
                      <a:gd name="connsiteX33" fmla="*/ 33441 w 1228853"/>
                      <a:gd name="connsiteY33" fmla="*/ 421041 h 846449"/>
                      <a:gd name="connsiteX34" fmla="*/ 0 w 1228853"/>
                      <a:gd name="connsiteY34" fmla="*/ 389174 h 846449"/>
                      <a:gd name="connsiteX35" fmla="*/ 5335 w 1228853"/>
                      <a:gd name="connsiteY35" fmla="*/ 365156 h 846449"/>
                      <a:gd name="connsiteX36" fmla="*/ 77723 w 1228853"/>
                      <a:gd name="connsiteY36" fmla="*/ 297573 h 846449"/>
                      <a:gd name="connsiteX37" fmla="*/ 78501 w 1228853"/>
                      <a:gd name="connsiteY37" fmla="*/ 294736 h 846449"/>
                      <a:gd name="connsiteX38" fmla="*/ 114710 w 1228853"/>
                      <a:gd name="connsiteY38" fmla="*/ 140146 h 846449"/>
                      <a:gd name="connsiteX39" fmla="*/ 290864 w 1228853"/>
                      <a:gd name="connsiteY39" fmla="*/ 104829 h 846449"/>
                      <a:gd name="connsiteX40" fmla="*/ 445483 w 1228853"/>
                      <a:gd name="connsiteY40" fmla="*/ 49624 h 846449"/>
                      <a:gd name="connsiteX41" fmla="*/ 482803 w 1228853"/>
                      <a:gd name="connsiteY41" fmla="*/ 11365 h 846449"/>
                      <a:gd name="connsiteX42" fmla="*/ 514601 w 1228853"/>
                      <a:gd name="connsiteY42" fmla="*/ 664 h 846449"/>
                      <a:gd name="connsiteX0" fmla="*/ 514601 w 1228853"/>
                      <a:gd name="connsiteY0" fmla="*/ 664 h 846449"/>
                      <a:gd name="connsiteX1" fmla="*/ 535005 w 1228853"/>
                      <a:gd name="connsiteY1" fmla="*/ 2658 h 846449"/>
                      <a:gd name="connsiteX2" fmla="*/ 537673 w 1228853"/>
                      <a:gd name="connsiteY2" fmla="*/ 1216 h 846449"/>
                      <a:gd name="connsiteX3" fmla="*/ 612312 w 1228853"/>
                      <a:gd name="connsiteY3" fmla="*/ 36945 h 846449"/>
                      <a:gd name="connsiteX4" fmla="*/ 686950 w 1228853"/>
                      <a:gd name="connsiteY4" fmla="*/ 1216 h 846449"/>
                      <a:gd name="connsiteX5" fmla="*/ 689618 w 1228853"/>
                      <a:gd name="connsiteY5" fmla="*/ 2658 h 846449"/>
                      <a:gd name="connsiteX6" fmla="*/ 741820 w 1228853"/>
                      <a:gd name="connsiteY6" fmla="*/ 11365 h 846449"/>
                      <a:gd name="connsiteX7" fmla="*/ 779140 w 1228853"/>
                      <a:gd name="connsiteY7" fmla="*/ 49624 h 846449"/>
                      <a:gd name="connsiteX8" fmla="*/ 933759 w 1228853"/>
                      <a:gd name="connsiteY8" fmla="*/ 104829 h 846449"/>
                      <a:gd name="connsiteX9" fmla="*/ 1109913 w 1228853"/>
                      <a:gd name="connsiteY9" fmla="*/ 140146 h 846449"/>
                      <a:gd name="connsiteX10" fmla="*/ 1146124 w 1228853"/>
                      <a:gd name="connsiteY10" fmla="*/ 294736 h 846449"/>
                      <a:gd name="connsiteX11" fmla="*/ 1146900 w 1228853"/>
                      <a:gd name="connsiteY11" fmla="*/ 297573 h 846449"/>
                      <a:gd name="connsiteX12" fmla="*/ 1228189 w 1228853"/>
                      <a:gd name="connsiteY12" fmla="*/ 405225 h 846449"/>
                      <a:gd name="connsiteX13" fmla="*/ 1183678 w 1228853"/>
                      <a:gd name="connsiteY13" fmla="*/ 526341 h 846449"/>
                      <a:gd name="connsiteX14" fmla="*/ 1204757 w 1228853"/>
                      <a:gd name="connsiteY14" fmla="*/ 644391 h 846449"/>
                      <a:gd name="connsiteX15" fmla="*/ 1106109 w 1228853"/>
                      <a:gd name="connsiteY15" fmla="*/ 731847 h 846449"/>
                      <a:gd name="connsiteX16" fmla="*/ 881745 w 1228853"/>
                      <a:gd name="connsiteY16" fmla="*/ 810435 h 846449"/>
                      <a:gd name="connsiteX17" fmla="*/ 866751 w 1228853"/>
                      <a:gd name="connsiteY17" fmla="*/ 832397 h 846449"/>
                      <a:gd name="connsiteX18" fmla="*/ 865404 w 1228853"/>
                      <a:gd name="connsiteY18" fmla="*/ 828068 h 846449"/>
                      <a:gd name="connsiteX19" fmla="*/ 862567 w 1228853"/>
                      <a:gd name="connsiteY19" fmla="*/ 827124 h 846449"/>
                      <a:gd name="connsiteX20" fmla="*/ 734573 w 1228853"/>
                      <a:gd name="connsiteY20" fmla="*/ 569577 h 846449"/>
                      <a:gd name="connsiteX21" fmla="*/ 617455 w 1228853"/>
                      <a:gd name="connsiteY21" fmla="*/ 382063 h 846449"/>
                      <a:gd name="connsiteX22" fmla="*/ 579196 w 1228853"/>
                      <a:gd name="connsiteY22" fmla="*/ 336803 h 846449"/>
                      <a:gd name="connsiteX23" fmla="*/ 578979 w 1228853"/>
                      <a:gd name="connsiteY23" fmla="*/ 336021 h 846449"/>
                      <a:gd name="connsiteX24" fmla="*/ 548543 w 1228853"/>
                      <a:gd name="connsiteY24" fmla="*/ 321808 h 846449"/>
                      <a:gd name="connsiteX25" fmla="*/ 371930 w 1228853"/>
                      <a:gd name="connsiteY25" fmla="*/ 380420 h 846449"/>
                      <a:gd name="connsiteX26" fmla="*/ 329303 w 1228853"/>
                      <a:gd name="connsiteY26" fmla="*/ 421041 h 846449"/>
                      <a:gd name="connsiteX27" fmla="*/ 292982 w 1228853"/>
                      <a:gd name="connsiteY27" fmla="*/ 432402 h 846449"/>
                      <a:gd name="connsiteX28" fmla="*/ 269675 w 1228853"/>
                      <a:gd name="connsiteY28" fmla="*/ 430285 h 846449"/>
                      <a:gd name="connsiteX29" fmla="*/ 266627 w 1228853"/>
                      <a:gd name="connsiteY29" fmla="*/ 431816 h 846449"/>
                      <a:gd name="connsiteX30" fmla="*/ 181371 w 1228853"/>
                      <a:gd name="connsiteY30" fmla="*/ 393882 h 846449"/>
                      <a:gd name="connsiteX31" fmla="*/ 96116 w 1228853"/>
                      <a:gd name="connsiteY31" fmla="*/ 431816 h 846449"/>
                      <a:gd name="connsiteX32" fmla="*/ 93068 w 1228853"/>
                      <a:gd name="connsiteY32" fmla="*/ 430285 h 846449"/>
                      <a:gd name="connsiteX33" fmla="*/ 33441 w 1228853"/>
                      <a:gd name="connsiteY33" fmla="*/ 421041 h 846449"/>
                      <a:gd name="connsiteX34" fmla="*/ 0 w 1228853"/>
                      <a:gd name="connsiteY34" fmla="*/ 389174 h 846449"/>
                      <a:gd name="connsiteX35" fmla="*/ 5335 w 1228853"/>
                      <a:gd name="connsiteY35" fmla="*/ 365156 h 846449"/>
                      <a:gd name="connsiteX36" fmla="*/ 77723 w 1228853"/>
                      <a:gd name="connsiteY36" fmla="*/ 297573 h 846449"/>
                      <a:gd name="connsiteX37" fmla="*/ 78501 w 1228853"/>
                      <a:gd name="connsiteY37" fmla="*/ 294736 h 846449"/>
                      <a:gd name="connsiteX38" fmla="*/ 114710 w 1228853"/>
                      <a:gd name="connsiteY38" fmla="*/ 140146 h 846449"/>
                      <a:gd name="connsiteX39" fmla="*/ 290864 w 1228853"/>
                      <a:gd name="connsiteY39" fmla="*/ 104829 h 846449"/>
                      <a:gd name="connsiteX40" fmla="*/ 445483 w 1228853"/>
                      <a:gd name="connsiteY40" fmla="*/ 49624 h 846449"/>
                      <a:gd name="connsiteX41" fmla="*/ 482803 w 1228853"/>
                      <a:gd name="connsiteY41" fmla="*/ 11365 h 846449"/>
                      <a:gd name="connsiteX42" fmla="*/ 514601 w 1228853"/>
                      <a:gd name="connsiteY42" fmla="*/ 664 h 846449"/>
                      <a:gd name="connsiteX0" fmla="*/ 514601 w 1228853"/>
                      <a:gd name="connsiteY0" fmla="*/ 664 h 841686"/>
                      <a:gd name="connsiteX1" fmla="*/ 535005 w 1228853"/>
                      <a:gd name="connsiteY1" fmla="*/ 2658 h 841686"/>
                      <a:gd name="connsiteX2" fmla="*/ 537673 w 1228853"/>
                      <a:gd name="connsiteY2" fmla="*/ 1216 h 841686"/>
                      <a:gd name="connsiteX3" fmla="*/ 612312 w 1228853"/>
                      <a:gd name="connsiteY3" fmla="*/ 36945 h 841686"/>
                      <a:gd name="connsiteX4" fmla="*/ 686950 w 1228853"/>
                      <a:gd name="connsiteY4" fmla="*/ 1216 h 841686"/>
                      <a:gd name="connsiteX5" fmla="*/ 689618 w 1228853"/>
                      <a:gd name="connsiteY5" fmla="*/ 2658 h 841686"/>
                      <a:gd name="connsiteX6" fmla="*/ 741820 w 1228853"/>
                      <a:gd name="connsiteY6" fmla="*/ 11365 h 841686"/>
                      <a:gd name="connsiteX7" fmla="*/ 779140 w 1228853"/>
                      <a:gd name="connsiteY7" fmla="*/ 49624 h 841686"/>
                      <a:gd name="connsiteX8" fmla="*/ 933759 w 1228853"/>
                      <a:gd name="connsiteY8" fmla="*/ 104829 h 841686"/>
                      <a:gd name="connsiteX9" fmla="*/ 1109913 w 1228853"/>
                      <a:gd name="connsiteY9" fmla="*/ 140146 h 841686"/>
                      <a:gd name="connsiteX10" fmla="*/ 1146124 w 1228853"/>
                      <a:gd name="connsiteY10" fmla="*/ 294736 h 841686"/>
                      <a:gd name="connsiteX11" fmla="*/ 1146900 w 1228853"/>
                      <a:gd name="connsiteY11" fmla="*/ 297573 h 841686"/>
                      <a:gd name="connsiteX12" fmla="*/ 1228189 w 1228853"/>
                      <a:gd name="connsiteY12" fmla="*/ 405225 h 841686"/>
                      <a:gd name="connsiteX13" fmla="*/ 1183678 w 1228853"/>
                      <a:gd name="connsiteY13" fmla="*/ 526341 h 841686"/>
                      <a:gd name="connsiteX14" fmla="*/ 1204757 w 1228853"/>
                      <a:gd name="connsiteY14" fmla="*/ 644391 h 841686"/>
                      <a:gd name="connsiteX15" fmla="*/ 1106109 w 1228853"/>
                      <a:gd name="connsiteY15" fmla="*/ 731847 h 841686"/>
                      <a:gd name="connsiteX16" fmla="*/ 881745 w 1228853"/>
                      <a:gd name="connsiteY16" fmla="*/ 810435 h 841686"/>
                      <a:gd name="connsiteX17" fmla="*/ 866751 w 1228853"/>
                      <a:gd name="connsiteY17" fmla="*/ 832397 h 841686"/>
                      <a:gd name="connsiteX18" fmla="*/ 865404 w 1228853"/>
                      <a:gd name="connsiteY18" fmla="*/ 828068 h 841686"/>
                      <a:gd name="connsiteX19" fmla="*/ 734573 w 1228853"/>
                      <a:gd name="connsiteY19" fmla="*/ 569577 h 841686"/>
                      <a:gd name="connsiteX20" fmla="*/ 617455 w 1228853"/>
                      <a:gd name="connsiteY20" fmla="*/ 382063 h 841686"/>
                      <a:gd name="connsiteX21" fmla="*/ 579196 w 1228853"/>
                      <a:gd name="connsiteY21" fmla="*/ 336803 h 841686"/>
                      <a:gd name="connsiteX22" fmla="*/ 578979 w 1228853"/>
                      <a:gd name="connsiteY22" fmla="*/ 336021 h 841686"/>
                      <a:gd name="connsiteX23" fmla="*/ 548543 w 1228853"/>
                      <a:gd name="connsiteY23" fmla="*/ 321808 h 841686"/>
                      <a:gd name="connsiteX24" fmla="*/ 371930 w 1228853"/>
                      <a:gd name="connsiteY24" fmla="*/ 380420 h 841686"/>
                      <a:gd name="connsiteX25" fmla="*/ 329303 w 1228853"/>
                      <a:gd name="connsiteY25" fmla="*/ 421041 h 841686"/>
                      <a:gd name="connsiteX26" fmla="*/ 292982 w 1228853"/>
                      <a:gd name="connsiteY26" fmla="*/ 432402 h 841686"/>
                      <a:gd name="connsiteX27" fmla="*/ 269675 w 1228853"/>
                      <a:gd name="connsiteY27" fmla="*/ 430285 h 841686"/>
                      <a:gd name="connsiteX28" fmla="*/ 266627 w 1228853"/>
                      <a:gd name="connsiteY28" fmla="*/ 431816 h 841686"/>
                      <a:gd name="connsiteX29" fmla="*/ 181371 w 1228853"/>
                      <a:gd name="connsiteY29" fmla="*/ 393882 h 841686"/>
                      <a:gd name="connsiteX30" fmla="*/ 96116 w 1228853"/>
                      <a:gd name="connsiteY30" fmla="*/ 431816 h 841686"/>
                      <a:gd name="connsiteX31" fmla="*/ 93068 w 1228853"/>
                      <a:gd name="connsiteY31" fmla="*/ 430285 h 841686"/>
                      <a:gd name="connsiteX32" fmla="*/ 33441 w 1228853"/>
                      <a:gd name="connsiteY32" fmla="*/ 421041 h 841686"/>
                      <a:gd name="connsiteX33" fmla="*/ 0 w 1228853"/>
                      <a:gd name="connsiteY33" fmla="*/ 389174 h 841686"/>
                      <a:gd name="connsiteX34" fmla="*/ 5335 w 1228853"/>
                      <a:gd name="connsiteY34" fmla="*/ 365156 h 841686"/>
                      <a:gd name="connsiteX35" fmla="*/ 77723 w 1228853"/>
                      <a:gd name="connsiteY35" fmla="*/ 297573 h 841686"/>
                      <a:gd name="connsiteX36" fmla="*/ 78501 w 1228853"/>
                      <a:gd name="connsiteY36" fmla="*/ 294736 h 841686"/>
                      <a:gd name="connsiteX37" fmla="*/ 114710 w 1228853"/>
                      <a:gd name="connsiteY37" fmla="*/ 140146 h 841686"/>
                      <a:gd name="connsiteX38" fmla="*/ 290864 w 1228853"/>
                      <a:gd name="connsiteY38" fmla="*/ 104829 h 841686"/>
                      <a:gd name="connsiteX39" fmla="*/ 445483 w 1228853"/>
                      <a:gd name="connsiteY39" fmla="*/ 49624 h 841686"/>
                      <a:gd name="connsiteX40" fmla="*/ 482803 w 1228853"/>
                      <a:gd name="connsiteY40" fmla="*/ 11365 h 841686"/>
                      <a:gd name="connsiteX41" fmla="*/ 514601 w 1228853"/>
                      <a:gd name="connsiteY41" fmla="*/ 664 h 841686"/>
                      <a:gd name="connsiteX0" fmla="*/ 514601 w 1228853"/>
                      <a:gd name="connsiteY0" fmla="*/ 664 h 841686"/>
                      <a:gd name="connsiteX1" fmla="*/ 535005 w 1228853"/>
                      <a:gd name="connsiteY1" fmla="*/ 2658 h 841686"/>
                      <a:gd name="connsiteX2" fmla="*/ 537673 w 1228853"/>
                      <a:gd name="connsiteY2" fmla="*/ 1216 h 841686"/>
                      <a:gd name="connsiteX3" fmla="*/ 612312 w 1228853"/>
                      <a:gd name="connsiteY3" fmla="*/ 36945 h 841686"/>
                      <a:gd name="connsiteX4" fmla="*/ 686950 w 1228853"/>
                      <a:gd name="connsiteY4" fmla="*/ 1216 h 841686"/>
                      <a:gd name="connsiteX5" fmla="*/ 689618 w 1228853"/>
                      <a:gd name="connsiteY5" fmla="*/ 2658 h 841686"/>
                      <a:gd name="connsiteX6" fmla="*/ 741820 w 1228853"/>
                      <a:gd name="connsiteY6" fmla="*/ 11365 h 841686"/>
                      <a:gd name="connsiteX7" fmla="*/ 779140 w 1228853"/>
                      <a:gd name="connsiteY7" fmla="*/ 49624 h 841686"/>
                      <a:gd name="connsiteX8" fmla="*/ 933759 w 1228853"/>
                      <a:gd name="connsiteY8" fmla="*/ 104829 h 841686"/>
                      <a:gd name="connsiteX9" fmla="*/ 1109913 w 1228853"/>
                      <a:gd name="connsiteY9" fmla="*/ 140146 h 841686"/>
                      <a:gd name="connsiteX10" fmla="*/ 1146124 w 1228853"/>
                      <a:gd name="connsiteY10" fmla="*/ 294736 h 841686"/>
                      <a:gd name="connsiteX11" fmla="*/ 1146900 w 1228853"/>
                      <a:gd name="connsiteY11" fmla="*/ 297573 h 841686"/>
                      <a:gd name="connsiteX12" fmla="*/ 1228189 w 1228853"/>
                      <a:gd name="connsiteY12" fmla="*/ 405225 h 841686"/>
                      <a:gd name="connsiteX13" fmla="*/ 1183678 w 1228853"/>
                      <a:gd name="connsiteY13" fmla="*/ 526341 h 841686"/>
                      <a:gd name="connsiteX14" fmla="*/ 1204757 w 1228853"/>
                      <a:gd name="connsiteY14" fmla="*/ 644391 h 841686"/>
                      <a:gd name="connsiteX15" fmla="*/ 1106109 w 1228853"/>
                      <a:gd name="connsiteY15" fmla="*/ 731847 h 841686"/>
                      <a:gd name="connsiteX16" fmla="*/ 881745 w 1228853"/>
                      <a:gd name="connsiteY16" fmla="*/ 810435 h 841686"/>
                      <a:gd name="connsiteX17" fmla="*/ 866751 w 1228853"/>
                      <a:gd name="connsiteY17" fmla="*/ 832397 h 841686"/>
                      <a:gd name="connsiteX18" fmla="*/ 734573 w 1228853"/>
                      <a:gd name="connsiteY18" fmla="*/ 569577 h 841686"/>
                      <a:gd name="connsiteX19" fmla="*/ 617455 w 1228853"/>
                      <a:gd name="connsiteY19" fmla="*/ 382063 h 841686"/>
                      <a:gd name="connsiteX20" fmla="*/ 579196 w 1228853"/>
                      <a:gd name="connsiteY20" fmla="*/ 336803 h 841686"/>
                      <a:gd name="connsiteX21" fmla="*/ 578979 w 1228853"/>
                      <a:gd name="connsiteY21" fmla="*/ 336021 h 841686"/>
                      <a:gd name="connsiteX22" fmla="*/ 548543 w 1228853"/>
                      <a:gd name="connsiteY22" fmla="*/ 321808 h 841686"/>
                      <a:gd name="connsiteX23" fmla="*/ 371930 w 1228853"/>
                      <a:gd name="connsiteY23" fmla="*/ 380420 h 841686"/>
                      <a:gd name="connsiteX24" fmla="*/ 329303 w 1228853"/>
                      <a:gd name="connsiteY24" fmla="*/ 421041 h 841686"/>
                      <a:gd name="connsiteX25" fmla="*/ 292982 w 1228853"/>
                      <a:gd name="connsiteY25" fmla="*/ 432402 h 841686"/>
                      <a:gd name="connsiteX26" fmla="*/ 269675 w 1228853"/>
                      <a:gd name="connsiteY26" fmla="*/ 430285 h 841686"/>
                      <a:gd name="connsiteX27" fmla="*/ 266627 w 1228853"/>
                      <a:gd name="connsiteY27" fmla="*/ 431816 h 841686"/>
                      <a:gd name="connsiteX28" fmla="*/ 181371 w 1228853"/>
                      <a:gd name="connsiteY28" fmla="*/ 393882 h 841686"/>
                      <a:gd name="connsiteX29" fmla="*/ 96116 w 1228853"/>
                      <a:gd name="connsiteY29" fmla="*/ 431816 h 841686"/>
                      <a:gd name="connsiteX30" fmla="*/ 93068 w 1228853"/>
                      <a:gd name="connsiteY30" fmla="*/ 430285 h 841686"/>
                      <a:gd name="connsiteX31" fmla="*/ 33441 w 1228853"/>
                      <a:gd name="connsiteY31" fmla="*/ 421041 h 841686"/>
                      <a:gd name="connsiteX32" fmla="*/ 0 w 1228853"/>
                      <a:gd name="connsiteY32" fmla="*/ 389174 h 841686"/>
                      <a:gd name="connsiteX33" fmla="*/ 5335 w 1228853"/>
                      <a:gd name="connsiteY33" fmla="*/ 365156 h 841686"/>
                      <a:gd name="connsiteX34" fmla="*/ 77723 w 1228853"/>
                      <a:gd name="connsiteY34" fmla="*/ 297573 h 841686"/>
                      <a:gd name="connsiteX35" fmla="*/ 78501 w 1228853"/>
                      <a:gd name="connsiteY35" fmla="*/ 294736 h 841686"/>
                      <a:gd name="connsiteX36" fmla="*/ 114710 w 1228853"/>
                      <a:gd name="connsiteY36" fmla="*/ 140146 h 841686"/>
                      <a:gd name="connsiteX37" fmla="*/ 290864 w 1228853"/>
                      <a:gd name="connsiteY37" fmla="*/ 104829 h 841686"/>
                      <a:gd name="connsiteX38" fmla="*/ 445483 w 1228853"/>
                      <a:gd name="connsiteY38" fmla="*/ 49624 h 841686"/>
                      <a:gd name="connsiteX39" fmla="*/ 482803 w 1228853"/>
                      <a:gd name="connsiteY39" fmla="*/ 11365 h 841686"/>
                      <a:gd name="connsiteX40" fmla="*/ 514601 w 1228853"/>
                      <a:gd name="connsiteY40" fmla="*/ 664 h 841686"/>
                      <a:gd name="connsiteX0" fmla="*/ 514601 w 1228853"/>
                      <a:gd name="connsiteY0" fmla="*/ 664 h 841686"/>
                      <a:gd name="connsiteX1" fmla="*/ 535005 w 1228853"/>
                      <a:gd name="connsiteY1" fmla="*/ 2658 h 841686"/>
                      <a:gd name="connsiteX2" fmla="*/ 537673 w 1228853"/>
                      <a:gd name="connsiteY2" fmla="*/ 1216 h 841686"/>
                      <a:gd name="connsiteX3" fmla="*/ 612312 w 1228853"/>
                      <a:gd name="connsiteY3" fmla="*/ 36945 h 841686"/>
                      <a:gd name="connsiteX4" fmla="*/ 686950 w 1228853"/>
                      <a:gd name="connsiteY4" fmla="*/ 1216 h 841686"/>
                      <a:gd name="connsiteX5" fmla="*/ 689618 w 1228853"/>
                      <a:gd name="connsiteY5" fmla="*/ 2658 h 841686"/>
                      <a:gd name="connsiteX6" fmla="*/ 741820 w 1228853"/>
                      <a:gd name="connsiteY6" fmla="*/ 11365 h 841686"/>
                      <a:gd name="connsiteX7" fmla="*/ 779140 w 1228853"/>
                      <a:gd name="connsiteY7" fmla="*/ 49624 h 841686"/>
                      <a:gd name="connsiteX8" fmla="*/ 933759 w 1228853"/>
                      <a:gd name="connsiteY8" fmla="*/ 104829 h 841686"/>
                      <a:gd name="connsiteX9" fmla="*/ 1109913 w 1228853"/>
                      <a:gd name="connsiteY9" fmla="*/ 140146 h 841686"/>
                      <a:gd name="connsiteX10" fmla="*/ 1146124 w 1228853"/>
                      <a:gd name="connsiteY10" fmla="*/ 294736 h 841686"/>
                      <a:gd name="connsiteX11" fmla="*/ 1146900 w 1228853"/>
                      <a:gd name="connsiteY11" fmla="*/ 297573 h 841686"/>
                      <a:gd name="connsiteX12" fmla="*/ 1228189 w 1228853"/>
                      <a:gd name="connsiteY12" fmla="*/ 405225 h 841686"/>
                      <a:gd name="connsiteX13" fmla="*/ 1183678 w 1228853"/>
                      <a:gd name="connsiteY13" fmla="*/ 526341 h 841686"/>
                      <a:gd name="connsiteX14" fmla="*/ 1204757 w 1228853"/>
                      <a:gd name="connsiteY14" fmla="*/ 644391 h 841686"/>
                      <a:gd name="connsiteX15" fmla="*/ 1106109 w 1228853"/>
                      <a:gd name="connsiteY15" fmla="*/ 731847 h 841686"/>
                      <a:gd name="connsiteX16" fmla="*/ 881745 w 1228853"/>
                      <a:gd name="connsiteY16" fmla="*/ 810435 h 841686"/>
                      <a:gd name="connsiteX17" fmla="*/ 734573 w 1228853"/>
                      <a:gd name="connsiteY17" fmla="*/ 569577 h 841686"/>
                      <a:gd name="connsiteX18" fmla="*/ 617455 w 1228853"/>
                      <a:gd name="connsiteY18" fmla="*/ 382063 h 841686"/>
                      <a:gd name="connsiteX19" fmla="*/ 579196 w 1228853"/>
                      <a:gd name="connsiteY19" fmla="*/ 336803 h 841686"/>
                      <a:gd name="connsiteX20" fmla="*/ 578979 w 1228853"/>
                      <a:gd name="connsiteY20" fmla="*/ 336021 h 841686"/>
                      <a:gd name="connsiteX21" fmla="*/ 548543 w 1228853"/>
                      <a:gd name="connsiteY21" fmla="*/ 321808 h 841686"/>
                      <a:gd name="connsiteX22" fmla="*/ 371930 w 1228853"/>
                      <a:gd name="connsiteY22" fmla="*/ 380420 h 841686"/>
                      <a:gd name="connsiteX23" fmla="*/ 329303 w 1228853"/>
                      <a:gd name="connsiteY23" fmla="*/ 421041 h 841686"/>
                      <a:gd name="connsiteX24" fmla="*/ 292982 w 1228853"/>
                      <a:gd name="connsiteY24" fmla="*/ 432402 h 841686"/>
                      <a:gd name="connsiteX25" fmla="*/ 269675 w 1228853"/>
                      <a:gd name="connsiteY25" fmla="*/ 430285 h 841686"/>
                      <a:gd name="connsiteX26" fmla="*/ 266627 w 1228853"/>
                      <a:gd name="connsiteY26" fmla="*/ 431816 h 841686"/>
                      <a:gd name="connsiteX27" fmla="*/ 181371 w 1228853"/>
                      <a:gd name="connsiteY27" fmla="*/ 393882 h 841686"/>
                      <a:gd name="connsiteX28" fmla="*/ 96116 w 1228853"/>
                      <a:gd name="connsiteY28" fmla="*/ 431816 h 841686"/>
                      <a:gd name="connsiteX29" fmla="*/ 93068 w 1228853"/>
                      <a:gd name="connsiteY29" fmla="*/ 430285 h 841686"/>
                      <a:gd name="connsiteX30" fmla="*/ 33441 w 1228853"/>
                      <a:gd name="connsiteY30" fmla="*/ 421041 h 841686"/>
                      <a:gd name="connsiteX31" fmla="*/ 0 w 1228853"/>
                      <a:gd name="connsiteY31" fmla="*/ 389174 h 841686"/>
                      <a:gd name="connsiteX32" fmla="*/ 5335 w 1228853"/>
                      <a:gd name="connsiteY32" fmla="*/ 365156 h 841686"/>
                      <a:gd name="connsiteX33" fmla="*/ 77723 w 1228853"/>
                      <a:gd name="connsiteY33" fmla="*/ 297573 h 841686"/>
                      <a:gd name="connsiteX34" fmla="*/ 78501 w 1228853"/>
                      <a:gd name="connsiteY34" fmla="*/ 294736 h 841686"/>
                      <a:gd name="connsiteX35" fmla="*/ 114710 w 1228853"/>
                      <a:gd name="connsiteY35" fmla="*/ 140146 h 841686"/>
                      <a:gd name="connsiteX36" fmla="*/ 290864 w 1228853"/>
                      <a:gd name="connsiteY36" fmla="*/ 104829 h 841686"/>
                      <a:gd name="connsiteX37" fmla="*/ 445483 w 1228853"/>
                      <a:gd name="connsiteY37" fmla="*/ 49624 h 841686"/>
                      <a:gd name="connsiteX38" fmla="*/ 482803 w 1228853"/>
                      <a:gd name="connsiteY38" fmla="*/ 11365 h 841686"/>
                      <a:gd name="connsiteX39" fmla="*/ 514601 w 1228853"/>
                      <a:gd name="connsiteY39" fmla="*/ 664 h 8416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1228853" h="841686">
                        <a:moveTo>
                          <a:pt x="514601" y="664"/>
                        </a:moveTo>
                        <a:cubicBezTo>
                          <a:pt x="521512" y="-122"/>
                          <a:pt x="528432" y="45"/>
                          <a:pt x="535005" y="2658"/>
                        </a:cubicBezTo>
                        <a:cubicBezTo>
                          <a:pt x="535756" y="1601"/>
                          <a:pt x="536714" y="1398"/>
                          <a:pt x="537673" y="1216"/>
                        </a:cubicBezTo>
                        <a:cubicBezTo>
                          <a:pt x="566131" y="-4200"/>
                          <a:pt x="594557" y="8612"/>
                          <a:pt x="612312" y="36945"/>
                        </a:cubicBezTo>
                        <a:cubicBezTo>
                          <a:pt x="630067" y="8612"/>
                          <a:pt x="658494" y="-4200"/>
                          <a:pt x="686950" y="1216"/>
                        </a:cubicBezTo>
                        <a:cubicBezTo>
                          <a:pt x="687911" y="1398"/>
                          <a:pt x="688867" y="1601"/>
                          <a:pt x="689618" y="2658"/>
                        </a:cubicBezTo>
                        <a:cubicBezTo>
                          <a:pt x="706810" y="-1642"/>
                          <a:pt x="724889" y="1584"/>
                          <a:pt x="741820" y="11365"/>
                        </a:cubicBezTo>
                        <a:lnTo>
                          <a:pt x="779140" y="49624"/>
                        </a:lnTo>
                        <a:cubicBezTo>
                          <a:pt x="830048" y="2916"/>
                          <a:pt x="902793" y="26509"/>
                          <a:pt x="933759" y="104829"/>
                        </a:cubicBezTo>
                        <a:cubicBezTo>
                          <a:pt x="991363" y="59568"/>
                          <a:pt x="1064687" y="74254"/>
                          <a:pt x="1109913" y="140146"/>
                        </a:cubicBezTo>
                        <a:cubicBezTo>
                          <a:pt x="1138536" y="181864"/>
                          <a:pt x="1151819" y="238538"/>
                          <a:pt x="1146124" y="294736"/>
                        </a:cubicBezTo>
                        <a:cubicBezTo>
                          <a:pt x="1146376" y="295689"/>
                          <a:pt x="1146648" y="296620"/>
                          <a:pt x="1146900" y="297573"/>
                        </a:cubicBezTo>
                        <a:cubicBezTo>
                          <a:pt x="1189311" y="303456"/>
                          <a:pt x="1223062" y="348157"/>
                          <a:pt x="1228189" y="405225"/>
                        </a:cubicBezTo>
                        <a:cubicBezTo>
                          <a:pt x="1232561" y="453965"/>
                          <a:pt x="1215076" y="501546"/>
                          <a:pt x="1183678" y="526341"/>
                        </a:cubicBezTo>
                        <a:cubicBezTo>
                          <a:pt x="1205808" y="557951"/>
                          <a:pt x="1213815" y="602818"/>
                          <a:pt x="1204757" y="644391"/>
                        </a:cubicBezTo>
                        <a:cubicBezTo>
                          <a:pt x="1192253" y="701852"/>
                          <a:pt x="1150537" y="738826"/>
                          <a:pt x="1106109" y="731847"/>
                        </a:cubicBezTo>
                        <a:cubicBezTo>
                          <a:pt x="1060884" y="838047"/>
                          <a:pt x="959671" y="873490"/>
                          <a:pt x="881745" y="810435"/>
                        </a:cubicBezTo>
                        <a:lnTo>
                          <a:pt x="734573" y="569577"/>
                        </a:lnTo>
                        <a:cubicBezTo>
                          <a:pt x="594340" y="555837"/>
                          <a:pt x="570747" y="443799"/>
                          <a:pt x="617455" y="382063"/>
                        </a:cubicBezTo>
                        <a:lnTo>
                          <a:pt x="579196" y="336803"/>
                        </a:lnTo>
                        <a:cubicBezTo>
                          <a:pt x="579124" y="336542"/>
                          <a:pt x="579051" y="336282"/>
                          <a:pt x="578979" y="336021"/>
                        </a:cubicBezTo>
                        <a:lnTo>
                          <a:pt x="548543" y="321808"/>
                        </a:lnTo>
                        <a:cubicBezTo>
                          <a:pt x="513173" y="404962"/>
                          <a:pt x="430078" y="430011"/>
                          <a:pt x="371930" y="380420"/>
                        </a:cubicBezTo>
                        <a:lnTo>
                          <a:pt x="329303" y="421041"/>
                        </a:lnTo>
                        <a:cubicBezTo>
                          <a:pt x="317527" y="427363"/>
                          <a:pt x="305266" y="431107"/>
                          <a:pt x="292982" y="432402"/>
                        </a:cubicBezTo>
                        <a:cubicBezTo>
                          <a:pt x="285087" y="433237"/>
                          <a:pt x="277183" y="433060"/>
                          <a:pt x="269675" y="430285"/>
                        </a:cubicBezTo>
                        <a:cubicBezTo>
                          <a:pt x="268817" y="431409"/>
                          <a:pt x="267723" y="431623"/>
                          <a:pt x="266627" y="431816"/>
                        </a:cubicBezTo>
                        <a:cubicBezTo>
                          <a:pt x="234121" y="437567"/>
                          <a:pt x="201652" y="423964"/>
                          <a:pt x="181371" y="393882"/>
                        </a:cubicBezTo>
                        <a:cubicBezTo>
                          <a:pt x="161091" y="423964"/>
                          <a:pt x="128620" y="437567"/>
                          <a:pt x="96116" y="431816"/>
                        </a:cubicBezTo>
                        <a:cubicBezTo>
                          <a:pt x="95018" y="431623"/>
                          <a:pt x="93927" y="431409"/>
                          <a:pt x="93068" y="430285"/>
                        </a:cubicBezTo>
                        <a:cubicBezTo>
                          <a:pt x="73431" y="434851"/>
                          <a:pt x="52780" y="431427"/>
                          <a:pt x="33441" y="421041"/>
                        </a:cubicBezTo>
                        <a:lnTo>
                          <a:pt x="0" y="389174"/>
                        </a:lnTo>
                        <a:lnTo>
                          <a:pt x="5335" y="365156"/>
                        </a:lnTo>
                        <a:cubicBezTo>
                          <a:pt x="18979" y="328233"/>
                          <a:pt x="45916" y="301985"/>
                          <a:pt x="77723" y="297573"/>
                        </a:cubicBezTo>
                        <a:cubicBezTo>
                          <a:pt x="77975" y="296620"/>
                          <a:pt x="78249" y="295689"/>
                          <a:pt x="78501" y="294736"/>
                        </a:cubicBezTo>
                        <a:cubicBezTo>
                          <a:pt x="72805" y="238538"/>
                          <a:pt x="86087" y="181864"/>
                          <a:pt x="114710" y="140146"/>
                        </a:cubicBezTo>
                        <a:cubicBezTo>
                          <a:pt x="159937" y="74254"/>
                          <a:pt x="233260" y="59568"/>
                          <a:pt x="290864" y="104829"/>
                        </a:cubicBezTo>
                        <a:cubicBezTo>
                          <a:pt x="321830" y="26509"/>
                          <a:pt x="394577" y="2916"/>
                          <a:pt x="445483" y="49624"/>
                        </a:cubicBezTo>
                        <a:lnTo>
                          <a:pt x="482803" y="11365"/>
                        </a:lnTo>
                        <a:cubicBezTo>
                          <a:pt x="493112" y="5410"/>
                          <a:pt x="503846" y="1885"/>
                          <a:pt x="514601" y="664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78" name="フリーフォーム: 図形 377">
                    <a:extLst>
                      <a:ext uri="{FF2B5EF4-FFF2-40B4-BE49-F238E27FC236}">
                        <a16:creationId xmlns:a16="http://schemas.microsoft.com/office/drawing/2014/main" id="{4FE0FA73-581E-4E64-A47A-0022BE23EB23}"/>
                      </a:ext>
                    </a:extLst>
                  </p:cNvPr>
                  <p:cNvSpPr/>
                  <p:nvPr/>
                </p:nvSpPr>
                <p:spPr>
                  <a:xfrm>
                    <a:off x="649362" y="3679808"/>
                    <a:ext cx="948063" cy="537026"/>
                  </a:xfrm>
                  <a:custGeom>
                    <a:avLst/>
                    <a:gdLst>
                      <a:gd name="connsiteX0" fmla="*/ 604954 w 1013808"/>
                      <a:gd name="connsiteY0" fmla="*/ 744 h 537026"/>
                      <a:gd name="connsiteX1" fmla="*/ 662102 w 1013808"/>
                      <a:gd name="connsiteY1" fmla="*/ 77349 h 537026"/>
                      <a:gd name="connsiteX2" fmla="*/ 701953 w 1013808"/>
                      <a:gd name="connsiteY2" fmla="*/ 78156 h 537026"/>
                      <a:gd name="connsiteX3" fmla="*/ 720660 w 1013808"/>
                      <a:gd name="connsiteY3" fmla="*/ 88947 h 537026"/>
                      <a:gd name="connsiteX4" fmla="*/ 735389 w 1013808"/>
                      <a:gd name="connsiteY4" fmla="*/ 83340 h 537026"/>
                      <a:gd name="connsiteX5" fmla="*/ 809180 w 1013808"/>
                      <a:gd name="connsiteY5" fmla="*/ 110750 h 537026"/>
                      <a:gd name="connsiteX6" fmla="*/ 810919 w 1013808"/>
                      <a:gd name="connsiteY6" fmla="*/ 110753 h 537026"/>
                      <a:gd name="connsiteX7" fmla="*/ 904732 w 1013808"/>
                      <a:gd name="connsiteY7" fmla="*/ 107689 h 537026"/>
                      <a:gd name="connsiteX8" fmla="*/ 951503 w 1013808"/>
                      <a:gd name="connsiteY8" fmla="*/ 195443 h 537026"/>
                      <a:gd name="connsiteX9" fmla="*/ 951542 w 1013808"/>
                      <a:gd name="connsiteY9" fmla="*/ 195455 h 537026"/>
                      <a:gd name="connsiteX10" fmla="*/ 987186 w 1013808"/>
                      <a:gd name="connsiteY10" fmla="*/ 206305 h 537026"/>
                      <a:gd name="connsiteX11" fmla="*/ 1011660 w 1013808"/>
                      <a:gd name="connsiteY11" fmla="*/ 261904 h 537026"/>
                      <a:gd name="connsiteX12" fmla="*/ 1004580 w 1013808"/>
                      <a:gd name="connsiteY12" fmla="*/ 274391 h 537026"/>
                      <a:gd name="connsiteX13" fmla="*/ 964412 w 1013808"/>
                      <a:gd name="connsiteY13" fmla="*/ 261289 h 537026"/>
                      <a:gd name="connsiteX14" fmla="*/ 724271 w 1013808"/>
                      <a:gd name="connsiteY14" fmla="*/ 232153 h 537026"/>
                      <a:gd name="connsiteX15" fmla="*/ 119865 w 1013808"/>
                      <a:gd name="connsiteY15" fmla="*/ 528185 h 537026"/>
                      <a:gd name="connsiteX16" fmla="*/ 118382 w 1013808"/>
                      <a:gd name="connsiteY16" fmla="*/ 537026 h 537026"/>
                      <a:gd name="connsiteX17" fmla="*/ 96759 w 1013808"/>
                      <a:gd name="connsiteY17" fmla="*/ 523713 h 537026"/>
                      <a:gd name="connsiteX18" fmla="*/ 71579 w 1013808"/>
                      <a:gd name="connsiteY18" fmla="*/ 487215 h 537026"/>
                      <a:gd name="connsiteX19" fmla="*/ 14051 w 1013808"/>
                      <a:gd name="connsiteY19" fmla="*/ 438815 h 537026"/>
                      <a:gd name="connsiteX20" fmla="*/ 26344 w 1013808"/>
                      <a:gd name="connsiteY20" fmla="*/ 373486 h 537026"/>
                      <a:gd name="connsiteX21" fmla="*/ 387 w 1013808"/>
                      <a:gd name="connsiteY21" fmla="*/ 306458 h 537026"/>
                      <a:gd name="connsiteX22" fmla="*/ 47791 w 1013808"/>
                      <a:gd name="connsiteY22" fmla="*/ 246882 h 537026"/>
                      <a:gd name="connsiteX23" fmla="*/ 48245 w 1013808"/>
                      <a:gd name="connsiteY23" fmla="*/ 245312 h 537026"/>
                      <a:gd name="connsiteX24" fmla="*/ 69361 w 1013808"/>
                      <a:gd name="connsiteY24" fmla="*/ 159761 h 537026"/>
                      <a:gd name="connsiteX25" fmla="*/ 172087 w 1013808"/>
                      <a:gd name="connsiteY25" fmla="*/ 140215 h 537026"/>
                      <a:gd name="connsiteX26" fmla="*/ 172110 w 1013808"/>
                      <a:gd name="connsiteY26" fmla="*/ 140182 h 537026"/>
                      <a:gd name="connsiteX27" fmla="*/ 192539 w 1013808"/>
                      <a:gd name="connsiteY27" fmla="*/ 110786 h 537026"/>
                      <a:gd name="connsiteX28" fmla="*/ 256289 w 1013808"/>
                      <a:gd name="connsiteY28" fmla="*/ 103064 h 537026"/>
                      <a:gd name="connsiteX29" fmla="*/ 274309 w 1013808"/>
                      <a:gd name="connsiteY29" fmla="*/ 118750 h 537026"/>
                      <a:gd name="connsiteX30" fmla="*/ 283634 w 1013808"/>
                      <a:gd name="connsiteY30" fmla="*/ 102242 h 537026"/>
                      <a:gd name="connsiteX31" fmla="*/ 383189 w 1013808"/>
                      <a:gd name="connsiteY31" fmla="*/ 61118 h 537026"/>
                      <a:gd name="connsiteX32" fmla="*/ 437916 w 1013808"/>
                      <a:gd name="connsiteY32" fmla="*/ 11321 h 537026"/>
                      <a:gd name="connsiteX33" fmla="*/ 516592 w 1013808"/>
                      <a:gd name="connsiteY33" fmla="*/ 39596 h 537026"/>
                      <a:gd name="connsiteX34" fmla="*/ 604954 w 1013808"/>
                      <a:gd name="connsiteY34" fmla="*/ 744 h 537026"/>
                      <a:gd name="connsiteX0" fmla="*/ 724271 w 1013808"/>
                      <a:gd name="connsiteY0" fmla="*/ 232153 h 537026"/>
                      <a:gd name="connsiteX1" fmla="*/ 119865 w 1013808"/>
                      <a:gd name="connsiteY1" fmla="*/ 528185 h 537026"/>
                      <a:gd name="connsiteX2" fmla="*/ 118382 w 1013808"/>
                      <a:gd name="connsiteY2" fmla="*/ 537026 h 537026"/>
                      <a:gd name="connsiteX3" fmla="*/ 96759 w 1013808"/>
                      <a:gd name="connsiteY3" fmla="*/ 523713 h 537026"/>
                      <a:gd name="connsiteX4" fmla="*/ 71579 w 1013808"/>
                      <a:gd name="connsiteY4" fmla="*/ 487215 h 537026"/>
                      <a:gd name="connsiteX5" fmla="*/ 14051 w 1013808"/>
                      <a:gd name="connsiteY5" fmla="*/ 438815 h 537026"/>
                      <a:gd name="connsiteX6" fmla="*/ 26344 w 1013808"/>
                      <a:gd name="connsiteY6" fmla="*/ 373486 h 537026"/>
                      <a:gd name="connsiteX7" fmla="*/ 387 w 1013808"/>
                      <a:gd name="connsiteY7" fmla="*/ 306458 h 537026"/>
                      <a:gd name="connsiteX8" fmla="*/ 47791 w 1013808"/>
                      <a:gd name="connsiteY8" fmla="*/ 246882 h 537026"/>
                      <a:gd name="connsiteX9" fmla="*/ 48245 w 1013808"/>
                      <a:gd name="connsiteY9" fmla="*/ 245312 h 537026"/>
                      <a:gd name="connsiteX10" fmla="*/ 69361 w 1013808"/>
                      <a:gd name="connsiteY10" fmla="*/ 159761 h 537026"/>
                      <a:gd name="connsiteX11" fmla="*/ 172087 w 1013808"/>
                      <a:gd name="connsiteY11" fmla="*/ 140215 h 537026"/>
                      <a:gd name="connsiteX12" fmla="*/ 172110 w 1013808"/>
                      <a:gd name="connsiteY12" fmla="*/ 140182 h 537026"/>
                      <a:gd name="connsiteX13" fmla="*/ 192539 w 1013808"/>
                      <a:gd name="connsiteY13" fmla="*/ 110786 h 537026"/>
                      <a:gd name="connsiteX14" fmla="*/ 256289 w 1013808"/>
                      <a:gd name="connsiteY14" fmla="*/ 103064 h 537026"/>
                      <a:gd name="connsiteX15" fmla="*/ 274309 w 1013808"/>
                      <a:gd name="connsiteY15" fmla="*/ 118750 h 537026"/>
                      <a:gd name="connsiteX16" fmla="*/ 283634 w 1013808"/>
                      <a:gd name="connsiteY16" fmla="*/ 102242 h 537026"/>
                      <a:gd name="connsiteX17" fmla="*/ 383189 w 1013808"/>
                      <a:gd name="connsiteY17" fmla="*/ 61118 h 537026"/>
                      <a:gd name="connsiteX18" fmla="*/ 437916 w 1013808"/>
                      <a:gd name="connsiteY18" fmla="*/ 11321 h 537026"/>
                      <a:gd name="connsiteX19" fmla="*/ 516592 w 1013808"/>
                      <a:gd name="connsiteY19" fmla="*/ 39596 h 537026"/>
                      <a:gd name="connsiteX20" fmla="*/ 604954 w 1013808"/>
                      <a:gd name="connsiteY20" fmla="*/ 744 h 537026"/>
                      <a:gd name="connsiteX21" fmla="*/ 662102 w 1013808"/>
                      <a:gd name="connsiteY21" fmla="*/ 77349 h 537026"/>
                      <a:gd name="connsiteX22" fmla="*/ 701953 w 1013808"/>
                      <a:gd name="connsiteY22" fmla="*/ 78156 h 537026"/>
                      <a:gd name="connsiteX23" fmla="*/ 720660 w 1013808"/>
                      <a:gd name="connsiteY23" fmla="*/ 88947 h 537026"/>
                      <a:gd name="connsiteX24" fmla="*/ 735389 w 1013808"/>
                      <a:gd name="connsiteY24" fmla="*/ 83340 h 537026"/>
                      <a:gd name="connsiteX25" fmla="*/ 809180 w 1013808"/>
                      <a:gd name="connsiteY25" fmla="*/ 110750 h 537026"/>
                      <a:gd name="connsiteX26" fmla="*/ 810919 w 1013808"/>
                      <a:gd name="connsiteY26" fmla="*/ 110753 h 537026"/>
                      <a:gd name="connsiteX27" fmla="*/ 904732 w 1013808"/>
                      <a:gd name="connsiteY27" fmla="*/ 107689 h 537026"/>
                      <a:gd name="connsiteX28" fmla="*/ 951503 w 1013808"/>
                      <a:gd name="connsiteY28" fmla="*/ 195443 h 537026"/>
                      <a:gd name="connsiteX29" fmla="*/ 951542 w 1013808"/>
                      <a:gd name="connsiteY29" fmla="*/ 195455 h 537026"/>
                      <a:gd name="connsiteX30" fmla="*/ 987186 w 1013808"/>
                      <a:gd name="connsiteY30" fmla="*/ 206305 h 537026"/>
                      <a:gd name="connsiteX31" fmla="*/ 1011660 w 1013808"/>
                      <a:gd name="connsiteY31" fmla="*/ 261904 h 537026"/>
                      <a:gd name="connsiteX32" fmla="*/ 1004580 w 1013808"/>
                      <a:gd name="connsiteY32" fmla="*/ 274391 h 537026"/>
                      <a:gd name="connsiteX33" fmla="*/ 964412 w 1013808"/>
                      <a:gd name="connsiteY33" fmla="*/ 261289 h 537026"/>
                      <a:gd name="connsiteX34" fmla="*/ 815711 w 1013808"/>
                      <a:gd name="connsiteY34" fmla="*/ 323593 h 537026"/>
                      <a:gd name="connsiteX0" fmla="*/ 724271 w 1013808"/>
                      <a:gd name="connsiteY0" fmla="*/ 232153 h 537026"/>
                      <a:gd name="connsiteX1" fmla="*/ 119865 w 1013808"/>
                      <a:gd name="connsiteY1" fmla="*/ 528185 h 537026"/>
                      <a:gd name="connsiteX2" fmla="*/ 118382 w 1013808"/>
                      <a:gd name="connsiteY2" fmla="*/ 537026 h 537026"/>
                      <a:gd name="connsiteX3" fmla="*/ 96759 w 1013808"/>
                      <a:gd name="connsiteY3" fmla="*/ 523713 h 537026"/>
                      <a:gd name="connsiteX4" fmla="*/ 71579 w 1013808"/>
                      <a:gd name="connsiteY4" fmla="*/ 487215 h 537026"/>
                      <a:gd name="connsiteX5" fmla="*/ 14051 w 1013808"/>
                      <a:gd name="connsiteY5" fmla="*/ 438815 h 537026"/>
                      <a:gd name="connsiteX6" fmla="*/ 26344 w 1013808"/>
                      <a:gd name="connsiteY6" fmla="*/ 373486 h 537026"/>
                      <a:gd name="connsiteX7" fmla="*/ 387 w 1013808"/>
                      <a:gd name="connsiteY7" fmla="*/ 306458 h 537026"/>
                      <a:gd name="connsiteX8" fmla="*/ 47791 w 1013808"/>
                      <a:gd name="connsiteY8" fmla="*/ 246882 h 537026"/>
                      <a:gd name="connsiteX9" fmla="*/ 48245 w 1013808"/>
                      <a:gd name="connsiteY9" fmla="*/ 245312 h 537026"/>
                      <a:gd name="connsiteX10" fmla="*/ 69361 w 1013808"/>
                      <a:gd name="connsiteY10" fmla="*/ 159761 h 537026"/>
                      <a:gd name="connsiteX11" fmla="*/ 172087 w 1013808"/>
                      <a:gd name="connsiteY11" fmla="*/ 140215 h 537026"/>
                      <a:gd name="connsiteX12" fmla="*/ 172110 w 1013808"/>
                      <a:gd name="connsiteY12" fmla="*/ 140182 h 537026"/>
                      <a:gd name="connsiteX13" fmla="*/ 192539 w 1013808"/>
                      <a:gd name="connsiteY13" fmla="*/ 110786 h 537026"/>
                      <a:gd name="connsiteX14" fmla="*/ 256289 w 1013808"/>
                      <a:gd name="connsiteY14" fmla="*/ 103064 h 537026"/>
                      <a:gd name="connsiteX15" fmla="*/ 274309 w 1013808"/>
                      <a:gd name="connsiteY15" fmla="*/ 118750 h 537026"/>
                      <a:gd name="connsiteX16" fmla="*/ 283634 w 1013808"/>
                      <a:gd name="connsiteY16" fmla="*/ 102242 h 537026"/>
                      <a:gd name="connsiteX17" fmla="*/ 383189 w 1013808"/>
                      <a:gd name="connsiteY17" fmla="*/ 61118 h 537026"/>
                      <a:gd name="connsiteX18" fmla="*/ 437916 w 1013808"/>
                      <a:gd name="connsiteY18" fmla="*/ 11321 h 537026"/>
                      <a:gd name="connsiteX19" fmla="*/ 516592 w 1013808"/>
                      <a:gd name="connsiteY19" fmla="*/ 39596 h 537026"/>
                      <a:gd name="connsiteX20" fmla="*/ 604954 w 1013808"/>
                      <a:gd name="connsiteY20" fmla="*/ 744 h 537026"/>
                      <a:gd name="connsiteX21" fmla="*/ 662102 w 1013808"/>
                      <a:gd name="connsiteY21" fmla="*/ 77349 h 537026"/>
                      <a:gd name="connsiteX22" fmla="*/ 701953 w 1013808"/>
                      <a:gd name="connsiteY22" fmla="*/ 78156 h 537026"/>
                      <a:gd name="connsiteX23" fmla="*/ 720660 w 1013808"/>
                      <a:gd name="connsiteY23" fmla="*/ 88947 h 537026"/>
                      <a:gd name="connsiteX24" fmla="*/ 735389 w 1013808"/>
                      <a:gd name="connsiteY24" fmla="*/ 83340 h 537026"/>
                      <a:gd name="connsiteX25" fmla="*/ 809180 w 1013808"/>
                      <a:gd name="connsiteY25" fmla="*/ 110750 h 537026"/>
                      <a:gd name="connsiteX26" fmla="*/ 810919 w 1013808"/>
                      <a:gd name="connsiteY26" fmla="*/ 110753 h 537026"/>
                      <a:gd name="connsiteX27" fmla="*/ 904732 w 1013808"/>
                      <a:gd name="connsiteY27" fmla="*/ 107689 h 537026"/>
                      <a:gd name="connsiteX28" fmla="*/ 951503 w 1013808"/>
                      <a:gd name="connsiteY28" fmla="*/ 195443 h 537026"/>
                      <a:gd name="connsiteX29" fmla="*/ 951542 w 1013808"/>
                      <a:gd name="connsiteY29" fmla="*/ 195455 h 537026"/>
                      <a:gd name="connsiteX30" fmla="*/ 987186 w 1013808"/>
                      <a:gd name="connsiteY30" fmla="*/ 206305 h 537026"/>
                      <a:gd name="connsiteX31" fmla="*/ 1011660 w 1013808"/>
                      <a:gd name="connsiteY31" fmla="*/ 261904 h 537026"/>
                      <a:gd name="connsiteX32" fmla="*/ 1004580 w 1013808"/>
                      <a:gd name="connsiteY32" fmla="*/ 274391 h 537026"/>
                      <a:gd name="connsiteX33" fmla="*/ 964412 w 1013808"/>
                      <a:gd name="connsiteY33" fmla="*/ 261289 h 537026"/>
                      <a:gd name="connsiteX0" fmla="*/ 119865 w 1013808"/>
                      <a:gd name="connsiteY0" fmla="*/ 528185 h 537026"/>
                      <a:gd name="connsiteX1" fmla="*/ 118382 w 1013808"/>
                      <a:gd name="connsiteY1" fmla="*/ 537026 h 537026"/>
                      <a:gd name="connsiteX2" fmla="*/ 96759 w 1013808"/>
                      <a:gd name="connsiteY2" fmla="*/ 523713 h 537026"/>
                      <a:gd name="connsiteX3" fmla="*/ 71579 w 1013808"/>
                      <a:gd name="connsiteY3" fmla="*/ 487215 h 537026"/>
                      <a:gd name="connsiteX4" fmla="*/ 14051 w 1013808"/>
                      <a:gd name="connsiteY4" fmla="*/ 438815 h 537026"/>
                      <a:gd name="connsiteX5" fmla="*/ 26344 w 1013808"/>
                      <a:gd name="connsiteY5" fmla="*/ 373486 h 537026"/>
                      <a:gd name="connsiteX6" fmla="*/ 387 w 1013808"/>
                      <a:gd name="connsiteY6" fmla="*/ 306458 h 537026"/>
                      <a:gd name="connsiteX7" fmla="*/ 47791 w 1013808"/>
                      <a:gd name="connsiteY7" fmla="*/ 246882 h 537026"/>
                      <a:gd name="connsiteX8" fmla="*/ 48245 w 1013808"/>
                      <a:gd name="connsiteY8" fmla="*/ 245312 h 537026"/>
                      <a:gd name="connsiteX9" fmla="*/ 69361 w 1013808"/>
                      <a:gd name="connsiteY9" fmla="*/ 159761 h 537026"/>
                      <a:gd name="connsiteX10" fmla="*/ 172087 w 1013808"/>
                      <a:gd name="connsiteY10" fmla="*/ 140215 h 537026"/>
                      <a:gd name="connsiteX11" fmla="*/ 172110 w 1013808"/>
                      <a:gd name="connsiteY11" fmla="*/ 140182 h 537026"/>
                      <a:gd name="connsiteX12" fmla="*/ 192539 w 1013808"/>
                      <a:gd name="connsiteY12" fmla="*/ 110786 h 537026"/>
                      <a:gd name="connsiteX13" fmla="*/ 256289 w 1013808"/>
                      <a:gd name="connsiteY13" fmla="*/ 103064 h 537026"/>
                      <a:gd name="connsiteX14" fmla="*/ 274309 w 1013808"/>
                      <a:gd name="connsiteY14" fmla="*/ 118750 h 537026"/>
                      <a:gd name="connsiteX15" fmla="*/ 283634 w 1013808"/>
                      <a:gd name="connsiteY15" fmla="*/ 102242 h 537026"/>
                      <a:gd name="connsiteX16" fmla="*/ 383189 w 1013808"/>
                      <a:gd name="connsiteY16" fmla="*/ 61118 h 537026"/>
                      <a:gd name="connsiteX17" fmla="*/ 437916 w 1013808"/>
                      <a:gd name="connsiteY17" fmla="*/ 11321 h 537026"/>
                      <a:gd name="connsiteX18" fmla="*/ 516592 w 1013808"/>
                      <a:gd name="connsiteY18" fmla="*/ 39596 h 537026"/>
                      <a:gd name="connsiteX19" fmla="*/ 604954 w 1013808"/>
                      <a:gd name="connsiteY19" fmla="*/ 744 h 537026"/>
                      <a:gd name="connsiteX20" fmla="*/ 662102 w 1013808"/>
                      <a:gd name="connsiteY20" fmla="*/ 77349 h 537026"/>
                      <a:gd name="connsiteX21" fmla="*/ 701953 w 1013808"/>
                      <a:gd name="connsiteY21" fmla="*/ 78156 h 537026"/>
                      <a:gd name="connsiteX22" fmla="*/ 720660 w 1013808"/>
                      <a:gd name="connsiteY22" fmla="*/ 88947 h 537026"/>
                      <a:gd name="connsiteX23" fmla="*/ 735389 w 1013808"/>
                      <a:gd name="connsiteY23" fmla="*/ 83340 h 537026"/>
                      <a:gd name="connsiteX24" fmla="*/ 809180 w 1013808"/>
                      <a:gd name="connsiteY24" fmla="*/ 110750 h 537026"/>
                      <a:gd name="connsiteX25" fmla="*/ 810919 w 1013808"/>
                      <a:gd name="connsiteY25" fmla="*/ 110753 h 537026"/>
                      <a:gd name="connsiteX26" fmla="*/ 904732 w 1013808"/>
                      <a:gd name="connsiteY26" fmla="*/ 107689 h 537026"/>
                      <a:gd name="connsiteX27" fmla="*/ 951503 w 1013808"/>
                      <a:gd name="connsiteY27" fmla="*/ 195443 h 537026"/>
                      <a:gd name="connsiteX28" fmla="*/ 951542 w 1013808"/>
                      <a:gd name="connsiteY28" fmla="*/ 195455 h 537026"/>
                      <a:gd name="connsiteX29" fmla="*/ 987186 w 1013808"/>
                      <a:gd name="connsiteY29" fmla="*/ 206305 h 537026"/>
                      <a:gd name="connsiteX30" fmla="*/ 1011660 w 1013808"/>
                      <a:gd name="connsiteY30" fmla="*/ 261904 h 537026"/>
                      <a:gd name="connsiteX31" fmla="*/ 1004580 w 1013808"/>
                      <a:gd name="connsiteY31" fmla="*/ 274391 h 537026"/>
                      <a:gd name="connsiteX32" fmla="*/ 964412 w 1013808"/>
                      <a:gd name="connsiteY32" fmla="*/ 261289 h 537026"/>
                      <a:gd name="connsiteX0" fmla="*/ 119865 w 1013808"/>
                      <a:gd name="connsiteY0" fmla="*/ 528185 h 537026"/>
                      <a:gd name="connsiteX1" fmla="*/ 118382 w 1013808"/>
                      <a:gd name="connsiteY1" fmla="*/ 537026 h 537026"/>
                      <a:gd name="connsiteX2" fmla="*/ 96759 w 1013808"/>
                      <a:gd name="connsiteY2" fmla="*/ 523713 h 537026"/>
                      <a:gd name="connsiteX3" fmla="*/ 71579 w 1013808"/>
                      <a:gd name="connsiteY3" fmla="*/ 487215 h 537026"/>
                      <a:gd name="connsiteX4" fmla="*/ 14051 w 1013808"/>
                      <a:gd name="connsiteY4" fmla="*/ 438815 h 537026"/>
                      <a:gd name="connsiteX5" fmla="*/ 26344 w 1013808"/>
                      <a:gd name="connsiteY5" fmla="*/ 373486 h 537026"/>
                      <a:gd name="connsiteX6" fmla="*/ 387 w 1013808"/>
                      <a:gd name="connsiteY6" fmla="*/ 306458 h 537026"/>
                      <a:gd name="connsiteX7" fmla="*/ 47791 w 1013808"/>
                      <a:gd name="connsiteY7" fmla="*/ 246882 h 537026"/>
                      <a:gd name="connsiteX8" fmla="*/ 48245 w 1013808"/>
                      <a:gd name="connsiteY8" fmla="*/ 245312 h 537026"/>
                      <a:gd name="connsiteX9" fmla="*/ 69361 w 1013808"/>
                      <a:gd name="connsiteY9" fmla="*/ 159761 h 537026"/>
                      <a:gd name="connsiteX10" fmla="*/ 172087 w 1013808"/>
                      <a:gd name="connsiteY10" fmla="*/ 140215 h 537026"/>
                      <a:gd name="connsiteX11" fmla="*/ 172110 w 1013808"/>
                      <a:gd name="connsiteY11" fmla="*/ 140182 h 537026"/>
                      <a:gd name="connsiteX12" fmla="*/ 192539 w 1013808"/>
                      <a:gd name="connsiteY12" fmla="*/ 110786 h 537026"/>
                      <a:gd name="connsiteX13" fmla="*/ 256289 w 1013808"/>
                      <a:gd name="connsiteY13" fmla="*/ 103064 h 537026"/>
                      <a:gd name="connsiteX14" fmla="*/ 274309 w 1013808"/>
                      <a:gd name="connsiteY14" fmla="*/ 118750 h 537026"/>
                      <a:gd name="connsiteX15" fmla="*/ 283634 w 1013808"/>
                      <a:gd name="connsiteY15" fmla="*/ 102242 h 537026"/>
                      <a:gd name="connsiteX16" fmla="*/ 383189 w 1013808"/>
                      <a:gd name="connsiteY16" fmla="*/ 61118 h 537026"/>
                      <a:gd name="connsiteX17" fmla="*/ 437916 w 1013808"/>
                      <a:gd name="connsiteY17" fmla="*/ 11321 h 537026"/>
                      <a:gd name="connsiteX18" fmla="*/ 516592 w 1013808"/>
                      <a:gd name="connsiteY18" fmla="*/ 39596 h 537026"/>
                      <a:gd name="connsiteX19" fmla="*/ 604954 w 1013808"/>
                      <a:gd name="connsiteY19" fmla="*/ 744 h 537026"/>
                      <a:gd name="connsiteX20" fmla="*/ 662102 w 1013808"/>
                      <a:gd name="connsiteY20" fmla="*/ 77349 h 537026"/>
                      <a:gd name="connsiteX21" fmla="*/ 701953 w 1013808"/>
                      <a:gd name="connsiteY21" fmla="*/ 78156 h 537026"/>
                      <a:gd name="connsiteX22" fmla="*/ 720660 w 1013808"/>
                      <a:gd name="connsiteY22" fmla="*/ 88947 h 537026"/>
                      <a:gd name="connsiteX23" fmla="*/ 735389 w 1013808"/>
                      <a:gd name="connsiteY23" fmla="*/ 83340 h 537026"/>
                      <a:gd name="connsiteX24" fmla="*/ 809180 w 1013808"/>
                      <a:gd name="connsiteY24" fmla="*/ 110750 h 537026"/>
                      <a:gd name="connsiteX25" fmla="*/ 810919 w 1013808"/>
                      <a:gd name="connsiteY25" fmla="*/ 110753 h 537026"/>
                      <a:gd name="connsiteX26" fmla="*/ 904732 w 1013808"/>
                      <a:gd name="connsiteY26" fmla="*/ 107689 h 537026"/>
                      <a:gd name="connsiteX27" fmla="*/ 951503 w 1013808"/>
                      <a:gd name="connsiteY27" fmla="*/ 195443 h 537026"/>
                      <a:gd name="connsiteX28" fmla="*/ 951542 w 1013808"/>
                      <a:gd name="connsiteY28" fmla="*/ 195455 h 537026"/>
                      <a:gd name="connsiteX29" fmla="*/ 987186 w 1013808"/>
                      <a:gd name="connsiteY29" fmla="*/ 206305 h 537026"/>
                      <a:gd name="connsiteX30" fmla="*/ 1011660 w 1013808"/>
                      <a:gd name="connsiteY30" fmla="*/ 261904 h 537026"/>
                      <a:gd name="connsiteX31" fmla="*/ 1004580 w 1013808"/>
                      <a:gd name="connsiteY31" fmla="*/ 274391 h 5370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1013808" h="537026">
                        <a:moveTo>
                          <a:pt x="119865" y="528185"/>
                        </a:moveTo>
                        <a:lnTo>
                          <a:pt x="118382" y="537026"/>
                        </a:lnTo>
                        <a:lnTo>
                          <a:pt x="96759" y="523713"/>
                        </a:lnTo>
                        <a:cubicBezTo>
                          <a:pt x="86807" y="514154"/>
                          <a:pt x="78173" y="501908"/>
                          <a:pt x="71579" y="487215"/>
                        </a:cubicBezTo>
                        <a:cubicBezTo>
                          <a:pt x="45671" y="491077"/>
                          <a:pt x="21343" y="470615"/>
                          <a:pt x="14051" y="438815"/>
                        </a:cubicBezTo>
                        <a:cubicBezTo>
                          <a:pt x="8770" y="415809"/>
                          <a:pt x="13439" y="390979"/>
                          <a:pt x="26344" y="373486"/>
                        </a:cubicBezTo>
                        <a:cubicBezTo>
                          <a:pt x="8034" y="359763"/>
                          <a:pt x="-2162" y="333432"/>
                          <a:pt x="387" y="306458"/>
                        </a:cubicBezTo>
                        <a:cubicBezTo>
                          <a:pt x="3377" y="274877"/>
                          <a:pt x="23060" y="250139"/>
                          <a:pt x="47791" y="246882"/>
                        </a:cubicBezTo>
                        <a:cubicBezTo>
                          <a:pt x="47938" y="246356"/>
                          <a:pt x="48098" y="245840"/>
                          <a:pt x="48245" y="245312"/>
                        </a:cubicBezTo>
                        <a:cubicBezTo>
                          <a:pt x="44923" y="214212"/>
                          <a:pt x="52669" y="182848"/>
                          <a:pt x="69361" y="159761"/>
                        </a:cubicBezTo>
                        <a:cubicBezTo>
                          <a:pt x="95735" y="123295"/>
                          <a:pt x="138494" y="115168"/>
                          <a:pt x="172087" y="140215"/>
                        </a:cubicBezTo>
                        <a:cubicBezTo>
                          <a:pt x="172095" y="140204"/>
                          <a:pt x="172102" y="140193"/>
                          <a:pt x="172110" y="140182"/>
                        </a:cubicBezTo>
                        <a:lnTo>
                          <a:pt x="192539" y="110786"/>
                        </a:lnTo>
                        <a:cubicBezTo>
                          <a:pt x="211072" y="94444"/>
                          <a:pt x="235417" y="91264"/>
                          <a:pt x="256289" y="103064"/>
                        </a:cubicBezTo>
                        <a:lnTo>
                          <a:pt x="274309" y="118750"/>
                        </a:lnTo>
                        <a:lnTo>
                          <a:pt x="283634" y="102242"/>
                        </a:lnTo>
                        <a:cubicBezTo>
                          <a:pt x="311145" y="68621"/>
                          <a:pt x="350491" y="52367"/>
                          <a:pt x="383189" y="61118"/>
                        </a:cubicBezTo>
                        <a:cubicBezTo>
                          <a:pt x="395934" y="38025"/>
                          <a:pt x="415894" y="19872"/>
                          <a:pt x="437916" y="11321"/>
                        </a:cubicBezTo>
                        <a:cubicBezTo>
                          <a:pt x="471378" y="-1676"/>
                          <a:pt x="503261" y="9786"/>
                          <a:pt x="516592" y="39596"/>
                        </a:cubicBezTo>
                        <a:cubicBezTo>
                          <a:pt x="541601" y="11203"/>
                          <a:pt x="575242" y="-3588"/>
                          <a:pt x="604954" y="744"/>
                        </a:cubicBezTo>
                        <a:cubicBezTo>
                          <a:pt x="639966" y="5851"/>
                          <a:pt x="662773" y="36416"/>
                          <a:pt x="662102" y="77349"/>
                        </a:cubicBezTo>
                        <a:cubicBezTo>
                          <a:pt x="676457" y="74395"/>
                          <a:pt x="689917" y="74837"/>
                          <a:pt x="701953" y="78156"/>
                        </a:cubicBezTo>
                        <a:lnTo>
                          <a:pt x="720660" y="88947"/>
                        </a:lnTo>
                        <a:lnTo>
                          <a:pt x="735389" y="83340"/>
                        </a:lnTo>
                        <a:cubicBezTo>
                          <a:pt x="768777" y="77868"/>
                          <a:pt x="799417" y="89248"/>
                          <a:pt x="809180" y="110750"/>
                        </a:cubicBezTo>
                        <a:lnTo>
                          <a:pt x="810919" y="110753"/>
                        </a:lnTo>
                        <a:cubicBezTo>
                          <a:pt x="842176" y="99703"/>
                          <a:pt x="876569" y="98584"/>
                          <a:pt x="904732" y="107689"/>
                        </a:cubicBezTo>
                        <a:cubicBezTo>
                          <a:pt x="949213" y="122080"/>
                          <a:pt x="968674" y="158610"/>
                          <a:pt x="951503" y="195443"/>
                        </a:cubicBezTo>
                        <a:lnTo>
                          <a:pt x="951542" y="195455"/>
                        </a:lnTo>
                        <a:lnTo>
                          <a:pt x="987186" y="206305"/>
                        </a:lnTo>
                        <a:cubicBezTo>
                          <a:pt x="1008859" y="218821"/>
                          <a:pt x="1018443" y="239993"/>
                          <a:pt x="1011660" y="261904"/>
                        </a:cubicBezTo>
                        <a:lnTo>
                          <a:pt x="1004580" y="274391"/>
                        </a:lnTo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379" name="グループ化 378">
                    <a:extLst>
                      <a:ext uri="{FF2B5EF4-FFF2-40B4-BE49-F238E27FC236}">
                        <a16:creationId xmlns:a16="http://schemas.microsoft.com/office/drawing/2014/main" id="{C6631EAD-75A7-43ED-9862-56485205E71B}"/>
                      </a:ext>
                    </a:extLst>
                  </p:cNvPr>
                  <p:cNvGrpSpPr/>
                  <p:nvPr/>
                </p:nvGrpSpPr>
                <p:grpSpPr>
                  <a:xfrm>
                    <a:off x="1381630" y="4365999"/>
                    <a:ext cx="231434" cy="419158"/>
                    <a:chOff x="1368308" y="1783038"/>
                    <a:chExt cx="188990" cy="342286"/>
                  </a:xfrm>
                </p:grpSpPr>
                <p:sp>
                  <p:nvSpPr>
                    <p:cNvPr id="380" name="フリーフォーム: 図形 379">
                      <a:extLst>
                        <a:ext uri="{FF2B5EF4-FFF2-40B4-BE49-F238E27FC236}">
                          <a16:creationId xmlns:a16="http://schemas.microsoft.com/office/drawing/2014/main" id="{59736E4E-5FB4-4377-92E0-34146EF7F8F1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1368308" y="1783038"/>
                      <a:ext cx="188990" cy="342286"/>
                    </a:xfrm>
                    <a:custGeom>
                      <a:avLst/>
                      <a:gdLst>
                        <a:gd name="connsiteX0" fmla="*/ 109805 w 188990"/>
                        <a:gd name="connsiteY0" fmla="*/ 0 h 342286"/>
                        <a:gd name="connsiteX1" fmla="*/ 0 w 188990"/>
                        <a:gd name="connsiteY1" fmla="*/ 171143 h 342286"/>
                        <a:gd name="connsiteX2" fmla="*/ 109805 w 188990"/>
                        <a:gd name="connsiteY2" fmla="*/ 342286 h 342286"/>
                        <a:gd name="connsiteX3" fmla="*/ 111831 w 188990"/>
                        <a:gd name="connsiteY3" fmla="*/ 341648 h 342286"/>
                        <a:gd name="connsiteX4" fmla="*/ 188990 w 188990"/>
                        <a:gd name="connsiteY4" fmla="*/ 53688 h 342286"/>
                        <a:gd name="connsiteX5" fmla="*/ 187449 w 188990"/>
                        <a:gd name="connsiteY5" fmla="*/ 50126 h 342286"/>
                        <a:gd name="connsiteX6" fmla="*/ 109805 w 188990"/>
                        <a:gd name="connsiteY6" fmla="*/ 0 h 342286"/>
                        <a:gd name="connsiteX0" fmla="*/ 109805 w 188990"/>
                        <a:gd name="connsiteY0" fmla="*/ 0 h 342286"/>
                        <a:gd name="connsiteX1" fmla="*/ 0 w 188990"/>
                        <a:gd name="connsiteY1" fmla="*/ 171143 h 342286"/>
                        <a:gd name="connsiteX2" fmla="*/ 109805 w 188990"/>
                        <a:gd name="connsiteY2" fmla="*/ 342286 h 342286"/>
                        <a:gd name="connsiteX3" fmla="*/ 111831 w 188990"/>
                        <a:gd name="connsiteY3" fmla="*/ 341648 h 342286"/>
                        <a:gd name="connsiteX4" fmla="*/ 178321 w 188990"/>
                        <a:gd name="connsiteY4" fmla="*/ 93383 h 342286"/>
                        <a:gd name="connsiteX5" fmla="*/ 188990 w 188990"/>
                        <a:gd name="connsiteY5" fmla="*/ 53688 h 342286"/>
                        <a:gd name="connsiteX6" fmla="*/ 187449 w 188990"/>
                        <a:gd name="connsiteY6" fmla="*/ 50126 h 342286"/>
                        <a:gd name="connsiteX7" fmla="*/ 109805 w 188990"/>
                        <a:gd name="connsiteY7" fmla="*/ 0 h 342286"/>
                        <a:gd name="connsiteX0" fmla="*/ 178321 w 269761"/>
                        <a:gd name="connsiteY0" fmla="*/ 93383 h 342286"/>
                        <a:gd name="connsiteX1" fmla="*/ 188990 w 269761"/>
                        <a:gd name="connsiteY1" fmla="*/ 53688 h 342286"/>
                        <a:gd name="connsiteX2" fmla="*/ 187449 w 269761"/>
                        <a:gd name="connsiteY2" fmla="*/ 50126 h 342286"/>
                        <a:gd name="connsiteX3" fmla="*/ 109805 w 269761"/>
                        <a:gd name="connsiteY3" fmla="*/ 0 h 342286"/>
                        <a:gd name="connsiteX4" fmla="*/ 0 w 269761"/>
                        <a:gd name="connsiteY4" fmla="*/ 171143 h 342286"/>
                        <a:gd name="connsiteX5" fmla="*/ 109805 w 269761"/>
                        <a:gd name="connsiteY5" fmla="*/ 342286 h 342286"/>
                        <a:gd name="connsiteX6" fmla="*/ 111831 w 269761"/>
                        <a:gd name="connsiteY6" fmla="*/ 341648 h 342286"/>
                        <a:gd name="connsiteX7" fmla="*/ 269761 w 269761"/>
                        <a:gd name="connsiteY7" fmla="*/ 184823 h 342286"/>
                        <a:gd name="connsiteX0" fmla="*/ 188990 w 269761"/>
                        <a:gd name="connsiteY0" fmla="*/ 53688 h 342286"/>
                        <a:gd name="connsiteX1" fmla="*/ 187449 w 269761"/>
                        <a:gd name="connsiteY1" fmla="*/ 50126 h 342286"/>
                        <a:gd name="connsiteX2" fmla="*/ 109805 w 269761"/>
                        <a:gd name="connsiteY2" fmla="*/ 0 h 342286"/>
                        <a:gd name="connsiteX3" fmla="*/ 0 w 269761"/>
                        <a:gd name="connsiteY3" fmla="*/ 171143 h 342286"/>
                        <a:gd name="connsiteX4" fmla="*/ 109805 w 269761"/>
                        <a:gd name="connsiteY4" fmla="*/ 342286 h 342286"/>
                        <a:gd name="connsiteX5" fmla="*/ 111831 w 269761"/>
                        <a:gd name="connsiteY5" fmla="*/ 341648 h 342286"/>
                        <a:gd name="connsiteX6" fmla="*/ 269761 w 269761"/>
                        <a:gd name="connsiteY6" fmla="*/ 184823 h 342286"/>
                        <a:gd name="connsiteX0" fmla="*/ 188990 w 188990"/>
                        <a:gd name="connsiteY0" fmla="*/ 53688 h 342286"/>
                        <a:gd name="connsiteX1" fmla="*/ 187449 w 188990"/>
                        <a:gd name="connsiteY1" fmla="*/ 50126 h 342286"/>
                        <a:gd name="connsiteX2" fmla="*/ 109805 w 188990"/>
                        <a:gd name="connsiteY2" fmla="*/ 0 h 342286"/>
                        <a:gd name="connsiteX3" fmla="*/ 0 w 188990"/>
                        <a:gd name="connsiteY3" fmla="*/ 171143 h 342286"/>
                        <a:gd name="connsiteX4" fmla="*/ 109805 w 188990"/>
                        <a:gd name="connsiteY4" fmla="*/ 342286 h 342286"/>
                        <a:gd name="connsiteX5" fmla="*/ 111831 w 188990"/>
                        <a:gd name="connsiteY5" fmla="*/ 341648 h 3422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88990" h="342286">
                          <a:moveTo>
                            <a:pt x="188990" y="53688"/>
                          </a:moveTo>
                          <a:lnTo>
                            <a:pt x="187449" y="50126"/>
                          </a:lnTo>
                          <a:cubicBezTo>
                            <a:pt x="167578" y="19156"/>
                            <a:pt x="140127" y="0"/>
                            <a:pt x="109805" y="0"/>
                          </a:cubicBezTo>
                          <a:cubicBezTo>
                            <a:pt x="49161" y="0"/>
                            <a:pt x="0" y="76623"/>
                            <a:pt x="0" y="171143"/>
                          </a:cubicBezTo>
                          <a:cubicBezTo>
                            <a:pt x="0" y="265663"/>
                            <a:pt x="49161" y="342286"/>
                            <a:pt x="109805" y="342286"/>
                          </a:cubicBezTo>
                          <a:lnTo>
                            <a:pt x="111831" y="341648"/>
                          </a:lnTo>
                        </a:path>
                      </a:pathLst>
                    </a:cu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81" name="フリーフォーム: 図形 380">
                      <a:extLst>
                        <a:ext uri="{FF2B5EF4-FFF2-40B4-BE49-F238E27FC236}">
                          <a16:creationId xmlns:a16="http://schemas.microsoft.com/office/drawing/2014/main" id="{EDA14885-6C6C-480E-9589-336B8645193B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1386510" y="1839869"/>
                      <a:ext cx="131404" cy="222946"/>
                    </a:xfrm>
                    <a:custGeom>
                      <a:avLst/>
                      <a:gdLst>
                        <a:gd name="connsiteX0" fmla="*/ 70049 w 131404"/>
                        <a:gd name="connsiteY0" fmla="*/ 0 h 222946"/>
                        <a:gd name="connsiteX1" fmla="*/ 0 w 131404"/>
                        <a:gd name="connsiteY1" fmla="*/ 111473 h 222946"/>
                        <a:gd name="connsiteX2" fmla="*/ 70049 w 131404"/>
                        <a:gd name="connsiteY2" fmla="*/ 222946 h 222946"/>
                        <a:gd name="connsiteX3" fmla="*/ 89572 w 131404"/>
                        <a:gd name="connsiteY3" fmla="*/ 216674 h 222946"/>
                        <a:gd name="connsiteX4" fmla="*/ 131404 w 131404"/>
                        <a:gd name="connsiteY4" fmla="*/ 60555 h 222946"/>
                        <a:gd name="connsiteX5" fmla="*/ 119581 w 131404"/>
                        <a:gd name="connsiteY5" fmla="*/ 32650 h 222946"/>
                        <a:gd name="connsiteX6" fmla="*/ 70049 w 131404"/>
                        <a:gd name="connsiteY6" fmla="*/ 0 h 2229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31404" h="222946">
                          <a:moveTo>
                            <a:pt x="70049" y="0"/>
                          </a:moveTo>
                          <a:cubicBezTo>
                            <a:pt x="31362" y="0"/>
                            <a:pt x="0" y="49908"/>
                            <a:pt x="0" y="111473"/>
                          </a:cubicBezTo>
                          <a:cubicBezTo>
                            <a:pt x="0" y="173038"/>
                            <a:pt x="31362" y="222946"/>
                            <a:pt x="70049" y="222946"/>
                          </a:cubicBezTo>
                          <a:lnTo>
                            <a:pt x="89572" y="216674"/>
                          </a:lnTo>
                          <a:lnTo>
                            <a:pt x="131404" y="60555"/>
                          </a:lnTo>
                          <a:lnTo>
                            <a:pt x="119581" y="32650"/>
                          </a:lnTo>
                          <a:cubicBezTo>
                            <a:pt x="106905" y="12477"/>
                            <a:pt x="89392" y="0"/>
                            <a:pt x="70049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366" name="フリーフォーム: 図形 365">
                  <a:extLst>
                    <a:ext uri="{FF2B5EF4-FFF2-40B4-BE49-F238E27FC236}">
                      <a16:creationId xmlns:a16="http://schemas.microsoft.com/office/drawing/2014/main" id="{9E69B0CD-913D-4AB0-8640-C9D09B294C69}"/>
                    </a:ext>
                  </a:extLst>
                </p:cNvPr>
                <p:cNvSpPr/>
                <p:nvPr/>
              </p:nvSpPr>
              <p:spPr>
                <a:xfrm>
                  <a:off x="1628775" y="4370969"/>
                  <a:ext cx="154781" cy="112926"/>
                </a:xfrm>
                <a:custGeom>
                  <a:avLst/>
                  <a:gdLst>
                    <a:gd name="connsiteX0" fmla="*/ 69871 w 139742"/>
                    <a:gd name="connsiteY0" fmla="*/ 0 h 116247"/>
                    <a:gd name="connsiteX1" fmla="*/ 139742 w 139742"/>
                    <a:gd name="connsiteY1" fmla="*/ 100994 h 116247"/>
                    <a:gd name="connsiteX2" fmla="*/ 137612 w 139742"/>
                    <a:gd name="connsiteY2" fmla="*/ 116247 h 116247"/>
                    <a:gd name="connsiteX3" fmla="*/ 127697 w 139742"/>
                    <a:gd name="connsiteY3" fmla="*/ 98086 h 116247"/>
                    <a:gd name="connsiteX4" fmla="*/ 69871 w 139742"/>
                    <a:gd name="connsiteY4" fmla="*/ 68505 h 116247"/>
                    <a:gd name="connsiteX5" fmla="*/ 12045 w 139742"/>
                    <a:gd name="connsiteY5" fmla="*/ 98086 h 116247"/>
                    <a:gd name="connsiteX6" fmla="*/ 2131 w 139742"/>
                    <a:gd name="connsiteY6" fmla="*/ 116247 h 116247"/>
                    <a:gd name="connsiteX7" fmla="*/ 0 w 139742"/>
                    <a:gd name="connsiteY7" fmla="*/ 100994 h 116247"/>
                    <a:gd name="connsiteX8" fmla="*/ 69871 w 139742"/>
                    <a:gd name="connsiteY8" fmla="*/ 0 h 1162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39742" h="116247">
                      <a:moveTo>
                        <a:pt x="69871" y="0"/>
                      </a:moveTo>
                      <a:cubicBezTo>
                        <a:pt x="108460" y="0"/>
                        <a:pt x="139742" y="45217"/>
                        <a:pt x="139742" y="100994"/>
                      </a:cubicBezTo>
                      <a:lnTo>
                        <a:pt x="137612" y="116247"/>
                      </a:lnTo>
                      <a:lnTo>
                        <a:pt x="127697" y="98086"/>
                      </a:lnTo>
                      <a:cubicBezTo>
                        <a:pt x="112898" y="79810"/>
                        <a:pt x="92454" y="68505"/>
                        <a:pt x="69871" y="68505"/>
                      </a:cubicBezTo>
                      <a:cubicBezTo>
                        <a:pt x="47289" y="68505"/>
                        <a:pt x="26844" y="79810"/>
                        <a:pt x="12045" y="98086"/>
                      </a:cubicBezTo>
                      <a:lnTo>
                        <a:pt x="2131" y="116247"/>
                      </a:lnTo>
                      <a:lnTo>
                        <a:pt x="0" y="100994"/>
                      </a:lnTo>
                      <a:cubicBezTo>
                        <a:pt x="0" y="45217"/>
                        <a:pt x="31282" y="0"/>
                        <a:pt x="69871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57" name="グループ化 456">
                <a:extLst>
                  <a:ext uri="{FF2B5EF4-FFF2-40B4-BE49-F238E27FC236}">
                    <a16:creationId xmlns:a16="http://schemas.microsoft.com/office/drawing/2014/main" id="{D482B52B-217E-446C-ACFC-F7378B53FEBD}"/>
                  </a:ext>
                </a:extLst>
              </p:cNvPr>
              <p:cNvGrpSpPr/>
              <p:nvPr/>
            </p:nvGrpSpPr>
            <p:grpSpPr>
              <a:xfrm flipH="1">
                <a:off x="548739" y="3938990"/>
                <a:ext cx="1160208" cy="2492446"/>
                <a:chOff x="-30862" y="1043711"/>
                <a:chExt cx="1160208" cy="2492446"/>
              </a:xfrm>
            </p:grpSpPr>
            <p:grpSp>
              <p:nvGrpSpPr>
                <p:cNvPr id="458" name="グループ化 457">
                  <a:extLst>
                    <a:ext uri="{FF2B5EF4-FFF2-40B4-BE49-F238E27FC236}">
                      <a16:creationId xmlns:a16="http://schemas.microsoft.com/office/drawing/2014/main" id="{77F367AB-7722-4579-AFD6-581E8E52DA48}"/>
                    </a:ext>
                  </a:extLst>
                </p:cNvPr>
                <p:cNvGrpSpPr/>
                <p:nvPr/>
              </p:nvGrpSpPr>
              <p:grpSpPr>
                <a:xfrm>
                  <a:off x="-30862" y="1043711"/>
                  <a:ext cx="1160208" cy="2492446"/>
                  <a:chOff x="822420" y="1212947"/>
                  <a:chExt cx="1081430" cy="2323209"/>
                </a:xfrm>
              </p:grpSpPr>
              <p:sp>
                <p:nvSpPr>
                  <p:cNvPr id="460" name="楕円 459">
                    <a:extLst>
                      <a:ext uri="{FF2B5EF4-FFF2-40B4-BE49-F238E27FC236}">
                        <a16:creationId xmlns:a16="http://schemas.microsoft.com/office/drawing/2014/main" id="{4ACEE981-16DF-4C47-8578-EF6F5FB5A2E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58200" y="1371822"/>
                    <a:ext cx="521578" cy="593137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61" name="グループ化 460">
                    <a:extLst>
                      <a:ext uri="{FF2B5EF4-FFF2-40B4-BE49-F238E27FC236}">
                        <a16:creationId xmlns:a16="http://schemas.microsoft.com/office/drawing/2014/main" id="{BC8EA377-CAC4-4DBC-9FCC-82BEB56AE5D9}"/>
                      </a:ext>
                    </a:extLst>
                  </p:cNvPr>
                  <p:cNvGrpSpPr/>
                  <p:nvPr/>
                </p:nvGrpSpPr>
                <p:grpSpPr>
                  <a:xfrm>
                    <a:off x="1229499" y="2142208"/>
                    <a:ext cx="248020" cy="361687"/>
                    <a:chOff x="321469" y="2142208"/>
                    <a:chExt cx="248020" cy="361687"/>
                  </a:xfrm>
                </p:grpSpPr>
                <p:sp>
                  <p:nvSpPr>
                    <p:cNvPr id="481" name="フリーフォーム: 図形 480">
                      <a:extLst>
                        <a:ext uri="{FF2B5EF4-FFF2-40B4-BE49-F238E27FC236}">
                          <a16:creationId xmlns:a16="http://schemas.microsoft.com/office/drawing/2014/main" id="{AA2A201F-B0E9-49F5-A4BC-BCD63CFB28D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1469" y="2142208"/>
                      <a:ext cx="248020" cy="361687"/>
                    </a:xfrm>
                    <a:custGeom>
                      <a:avLst/>
                      <a:gdLst>
                        <a:gd name="connsiteX0" fmla="*/ 22650 w 248020"/>
                        <a:gd name="connsiteY0" fmla="*/ 0 h 258102"/>
                        <a:gd name="connsiteX1" fmla="*/ 225369 w 248020"/>
                        <a:gd name="connsiteY1" fmla="*/ 0 h 258102"/>
                        <a:gd name="connsiteX2" fmla="*/ 248020 w 248020"/>
                        <a:gd name="connsiteY2" fmla="*/ 258102 h 258102"/>
                        <a:gd name="connsiteX3" fmla="*/ 0 w 248020"/>
                        <a:gd name="connsiteY3" fmla="*/ 258102 h 25810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48020" h="258102">
                          <a:moveTo>
                            <a:pt x="22650" y="0"/>
                          </a:moveTo>
                          <a:lnTo>
                            <a:pt x="225369" y="0"/>
                          </a:lnTo>
                          <a:lnTo>
                            <a:pt x="248020" y="258102"/>
                          </a:lnTo>
                          <a:lnTo>
                            <a:pt x="0" y="258102"/>
                          </a:ln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82" name="フリーフォーム: 図形 481">
                      <a:extLst>
                        <a:ext uri="{FF2B5EF4-FFF2-40B4-BE49-F238E27FC236}">
                          <a16:creationId xmlns:a16="http://schemas.microsoft.com/office/drawing/2014/main" id="{10FAB0F1-832B-4166-A5A1-10C65E3C602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5756" y="2168910"/>
                      <a:ext cx="135732" cy="223973"/>
                    </a:xfrm>
                    <a:custGeom>
                      <a:avLst/>
                      <a:gdLst>
                        <a:gd name="connsiteX0" fmla="*/ 152408 w 161003"/>
                        <a:gd name="connsiteY0" fmla="*/ 0 h 223973"/>
                        <a:gd name="connsiteX1" fmla="*/ 9452 w 161003"/>
                        <a:gd name="connsiteY1" fmla="*/ 219737 h 223973"/>
                        <a:gd name="connsiteX2" fmla="*/ 0 w 161003"/>
                        <a:gd name="connsiteY2" fmla="*/ 223973 h 223973"/>
                        <a:gd name="connsiteX3" fmla="*/ 4657 w 161003"/>
                        <a:gd name="connsiteY3" fmla="*/ 149621 h 223973"/>
                        <a:gd name="connsiteX4" fmla="*/ 85033 w 161003"/>
                        <a:gd name="connsiteY4" fmla="*/ 89394 h 223973"/>
                        <a:gd name="connsiteX5" fmla="*/ 152408 w 161003"/>
                        <a:gd name="connsiteY5" fmla="*/ 0 h 22397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61003" h="223973">
                          <a:moveTo>
                            <a:pt x="152408" y="0"/>
                          </a:moveTo>
                          <a:cubicBezTo>
                            <a:pt x="185219" y="56830"/>
                            <a:pt x="121216" y="155210"/>
                            <a:pt x="9452" y="219737"/>
                          </a:cubicBezTo>
                          <a:lnTo>
                            <a:pt x="0" y="223973"/>
                          </a:lnTo>
                          <a:lnTo>
                            <a:pt x="4657" y="149621"/>
                          </a:lnTo>
                          <a:lnTo>
                            <a:pt x="85033" y="89394"/>
                          </a:lnTo>
                          <a:cubicBezTo>
                            <a:pt x="114612" y="60564"/>
                            <a:pt x="137872" y="29985"/>
                            <a:pt x="152408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lt1"/>
                        </a:solidFill>
                      </a:endParaRPr>
                    </a:p>
                  </p:txBody>
                </p:sp>
              </p:grpSp>
              <p:sp>
                <p:nvSpPr>
                  <p:cNvPr id="462" name="フリーフォーム: 図形 461">
                    <a:extLst>
                      <a:ext uri="{FF2B5EF4-FFF2-40B4-BE49-F238E27FC236}">
                        <a16:creationId xmlns:a16="http://schemas.microsoft.com/office/drawing/2014/main" id="{A298E973-A876-448E-BAB5-1F0C4F161746}"/>
                      </a:ext>
                    </a:extLst>
                  </p:cNvPr>
                  <p:cNvSpPr/>
                  <p:nvPr/>
                </p:nvSpPr>
                <p:spPr>
                  <a:xfrm>
                    <a:off x="852272" y="1324468"/>
                    <a:ext cx="932606" cy="1074531"/>
                  </a:xfrm>
                  <a:custGeom>
                    <a:avLst/>
                    <a:gdLst>
                      <a:gd name="connsiteX0" fmla="*/ 497916 w 930225"/>
                      <a:gd name="connsiteY0" fmla="*/ 0 h 1026724"/>
                      <a:gd name="connsiteX1" fmla="*/ 930184 w 930225"/>
                      <a:gd name="connsiteY1" fmla="*/ 489417 h 1026724"/>
                      <a:gd name="connsiteX2" fmla="*/ 603446 w 930225"/>
                      <a:gd name="connsiteY2" fmla="*/ 968675 h 1026724"/>
                      <a:gd name="connsiteX3" fmla="*/ 536771 w 930225"/>
                      <a:gd name="connsiteY3" fmla="*/ 830563 h 1026724"/>
                      <a:gd name="connsiteX4" fmla="*/ 251059 w 930225"/>
                      <a:gd name="connsiteY4" fmla="*/ 1026516 h 1026724"/>
                      <a:gd name="connsiteX5" fmla="*/ 104383 w 930225"/>
                      <a:gd name="connsiteY5" fmla="*/ 949804 h 1026724"/>
                      <a:gd name="connsiteX6" fmla="*/ 89156 w 930225"/>
                      <a:gd name="connsiteY6" fmla="*/ 911436 h 1026724"/>
                      <a:gd name="connsiteX7" fmla="*/ 89800 w 930225"/>
                      <a:gd name="connsiteY7" fmla="*/ 911237 h 1026724"/>
                      <a:gd name="connsiteX8" fmla="*/ 125958 w 930225"/>
                      <a:gd name="connsiteY8" fmla="*/ 885372 h 1026724"/>
                      <a:gd name="connsiteX9" fmla="*/ 89800 w 930225"/>
                      <a:gd name="connsiteY9" fmla="*/ 890794 h 1026724"/>
                      <a:gd name="connsiteX10" fmla="*/ 83087 w 930225"/>
                      <a:gd name="connsiteY10" fmla="*/ 892390 h 1026724"/>
                      <a:gd name="connsiteX11" fmla="*/ 69781 w 930225"/>
                      <a:gd name="connsiteY11" fmla="*/ 836474 h 1026724"/>
                      <a:gd name="connsiteX12" fmla="*/ 0 w 930225"/>
                      <a:gd name="connsiteY12" fmla="*/ 794665 h 1026724"/>
                      <a:gd name="connsiteX13" fmla="*/ 66133 w 930225"/>
                      <a:gd name="connsiteY13" fmla="*/ 616155 h 1026724"/>
                      <a:gd name="connsiteX14" fmla="*/ 36484 w 930225"/>
                      <a:gd name="connsiteY14" fmla="*/ 445833 h 1026724"/>
                      <a:gd name="connsiteX15" fmla="*/ 34772 w 930225"/>
                      <a:gd name="connsiteY15" fmla="*/ 377474 h 1026724"/>
                      <a:gd name="connsiteX16" fmla="*/ 497916 w 930225"/>
                      <a:gd name="connsiteY16" fmla="*/ 0 h 1026724"/>
                      <a:gd name="connsiteX0" fmla="*/ 536771 w 930225"/>
                      <a:gd name="connsiteY0" fmla="*/ 830563 h 1026724"/>
                      <a:gd name="connsiteX1" fmla="*/ 251059 w 930225"/>
                      <a:gd name="connsiteY1" fmla="*/ 1026516 h 1026724"/>
                      <a:gd name="connsiteX2" fmla="*/ 104383 w 930225"/>
                      <a:gd name="connsiteY2" fmla="*/ 949804 h 1026724"/>
                      <a:gd name="connsiteX3" fmla="*/ 89156 w 930225"/>
                      <a:gd name="connsiteY3" fmla="*/ 911436 h 1026724"/>
                      <a:gd name="connsiteX4" fmla="*/ 89800 w 930225"/>
                      <a:gd name="connsiteY4" fmla="*/ 911237 h 1026724"/>
                      <a:gd name="connsiteX5" fmla="*/ 125958 w 930225"/>
                      <a:gd name="connsiteY5" fmla="*/ 885372 h 1026724"/>
                      <a:gd name="connsiteX6" fmla="*/ 89800 w 930225"/>
                      <a:gd name="connsiteY6" fmla="*/ 890794 h 1026724"/>
                      <a:gd name="connsiteX7" fmla="*/ 83087 w 930225"/>
                      <a:gd name="connsiteY7" fmla="*/ 892390 h 1026724"/>
                      <a:gd name="connsiteX8" fmla="*/ 69781 w 930225"/>
                      <a:gd name="connsiteY8" fmla="*/ 836474 h 1026724"/>
                      <a:gd name="connsiteX9" fmla="*/ 0 w 930225"/>
                      <a:gd name="connsiteY9" fmla="*/ 794665 h 1026724"/>
                      <a:gd name="connsiteX10" fmla="*/ 66133 w 930225"/>
                      <a:gd name="connsiteY10" fmla="*/ 616155 h 1026724"/>
                      <a:gd name="connsiteX11" fmla="*/ 36484 w 930225"/>
                      <a:gd name="connsiteY11" fmla="*/ 445833 h 1026724"/>
                      <a:gd name="connsiteX12" fmla="*/ 34772 w 930225"/>
                      <a:gd name="connsiteY12" fmla="*/ 377474 h 1026724"/>
                      <a:gd name="connsiteX13" fmla="*/ 497916 w 930225"/>
                      <a:gd name="connsiteY13" fmla="*/ 0 h 1026724"/>
                      <a:gd name="connsiteX14" fmla="*/ 930184 w 930225"/>
                      <a:gd name="connsiteY14" fmla="*/ 489417 h 1026724"/>
                      <a:gd name="connsiteX15" fmla="*/ 603446 w 930225"/>
                      <a:gd name="connsiteY15" fmla="*/ 968675 h 1026724"/>
                      <a:gd name="connsiteX16" fmla="*/ 628211 w 930225"/>
                      <a:gd name="connsiteY16" fmla="*/ 922003 h 1026724"/>
                      <a:gd name="connsiteX0" fmla="*/ 536771 w 930225"/>
                      <a:gd name="connsiteY0" fmla="*/ 830563 h 1026724"/>
                      <a:gd name="connsiteX1" fmla="*/ 251059 w 930225"/>
                      <a:gd name="connsiteY1" fmla="*/ 1026516 h 1026724"/>
                      <a:gd name="connsiteX2" fmla="*/ 104383 w 930225"/>
                      <a:gd name="connsiteY2" fmla="*/ 949804 h 1026724"/>
                      <a:gd name="connsiteX3" fmla="*/ 89156 w 930225"/>
                      <a:gd name="connsiteY3" fmla="*/ 911436 h 1026724"/>
                      <a:gd name="connsiteX4" fmla="*/ 89800 w 930225"/>
                      <a:gd name="connsiteY4" fmla="*/ 911237 h 1026724"/>
                      <a:gd name="connsiteX5" fmla="*/ 125958 w 930225"/>
                      <a:gd name="connsiteY5" fmla="*/ 885372 h 1026724"/>
                      <a:gd name="connsiteX6" fmla="*/ 89800 w 930225"/>
                      <a:gd name="connsiteY6" fmla="*/ 890794 h 1026724"/>
                      <a:gd name="connsiteX7" fmla="*/ 83087 w 930225"/>
                      <a:gd name="connsiteY7" fmla="*/ 892390 h 1026724"/>
                      <a:gd name="connsiteX8" fmla="*/ 69781 w 930225"/>
                      <a:gd name="connsiteY8" fmla="*/ 836474 h 1026724"/>
                      <a:gd name="connsiteX9" fmla="*/ 0 w 930225"/>
                      <a:gd name="connsiteY9" fmla="*/ 794665 h 1026724"/>
                      <a:gd name="connsiteX10" fmla="*/ 66133 w 930225"/>
                      <a:gd name="connsiteY10" fmla="*/ 616155 h 1026724"/>
                      <a:gd name="connsiteX11" fmla="*/ 36484 w 930225"/>
                      <a:gd name="connsiteY11" fmla="*/ 445833 h 1026724"/>
                      <a:gd name="connsiteX12" fmla="*/ 34772 w 930225"/>
                      <a:gd name="connsiteY12" fmla="*/ 377474 h 1026724"/>
                      <a:gd name="connsiteX13" fmla="*/ 497916 w 930225"/>
                      <a:gd name="connsiteY13" fmla="*/ 0 h 1026724"/>
                      <a:gd name="connsiteX14" fmla="*/ 930184 w 930225"/>
                      <a:gd name="connsiteY14" fmla="*/ 489417 h 1026724"/>
                      <a:gd name="connsiteX15" fmla="*/ 603446 w 930225"/>
                      <a:gd name="connsiteY15" fmla="*/ 968675 h 1026724"/>
                      <a:gd name="connsiteX0" fmla="*/ 536771 w 930225"/>
                      <a:gd name="connsiteY0" fmla="*/ 830563 h 1026724"/>
                      <a:gd name="connsiteX1" fmla="*/ 251059 w 930225"/>
                      <a:gd name="connsiteY1" fmla="*/ 1026516 h 1026724"/>
                      <a:gd name="connsiteX2" fmla="*/ 104383 w 930225"/>
                      <a:gd name="connsiteY2" fmla="*/ 949804 h 1026724"/>
                      <a:gd name="connsiteX3" fmla="*/ 89156 w 930225"/>
                      <a:gd name="connsiteY3" fmla="*/ 911436 h 1026724"/>
                      <a:gd name="connsiteX4" fmla="*/ 89800 w 930225"/>
                      <a:gd name="connsiteY4" fmla="*/ 911237 h 1026724"/>
                      <a:gd name="connsiteX5" fmla="*/ 121196 w 930225"/>
                      <a:gd name="connsiteY5" fmla="*/ 890135 h 1026724"/>
                      <a:gd name="connsiteX6" fmla="*/ 89800 w 930225"/>
                      <a:gd name="connsiteY6" fmla="*/ 890794 h 1026724"/>
                      <a:gd name="connsiteX7" fmla="*/ 83087 w 930225"/>
                      <a:gd name="connsiteY7" fmla="*/ 892390 h 1026724"/>
                      <a:gd name="connsiteX8" fmla="*/ 69781 w 930225"/>
                      <a:gd name="connsiteY8" fmla="*/ 836474 h 1026724"/>
                      <a:gd name="connsiteX9" fmla="*/ 0 w 930225"/>
                      <a:gd name="connsiteY9" fmla="*/ 794665 h 1026724"/>
                      <a:gd name="connsiteX10" fmla="*/ 66133 w 930225"/>
                      <a:gd name="connsiteY10" fmla="*/ 616155 h 1026724"/>
                      <a:gd name="connsiteX11" fmla="*/ 36484 w 930225"/>
                      <a:gd name="connsiteY11" fmla="*/ 445833 h 1026724"/>
                      <a:gd name="connsiteX12" fmla="*/ 34772 w 930225"/>
                      <a:gd name="connsiteY12" fmla="*/ 377474 h 1026724"/>
                      <a:gd name="connsiteX13" fmla="*/ 497916 w 930225"/>
                      <a:gd name="connsiteY13" fmla="*/ 0 h 1026724"/>
                      <a:gd name="connsiteX14" fmla="*/ 930184 w 930225"/>
                      <a:gd name="connsiteY14" fmla="*/ 489417 h 1026724"/>
                      <a:gd name="connsiteX15" fmla="*/ 603446 w 930225"/>
                      <a:gd name="connsiteY15" fmla="*/ 968675 h 1026724"/>
                      <a:gd name="connsiteX0" fmla="*/ 536771 w 930225"/>
                      <a:gd name="connsiteY0" fmla="*/ 830563 h 1026724"/>
                      <a:gd name="connsiteX1" fmla="*/ 251059 w 930225"/>
                      <a:gd name="connsiteY1" fmla="*/ 1026516 h 1026724"/>
                      <a:gd name="connsiteX2" fmla="*/ 104383 w 930225"/>
                      <a:gd name="connsiteY2" fmla="*/ 949804 h 1026724"/>
                      <a:gd name="connsiteX3" fmla="*/ 89156 w 930225"/>
                      <a:gd name="connsiteY3" fmla="*/ 911436 h 1026724"/>
                      <a:gd name="connsiteX4" fmla="*/ 89800 w 930225"/>
                      <a:gd name="connsiteY4" fmla="*/ 911237 h 1026724"/>
                      <a:gd name="connsiteX5" fmla="*/ 156915 w 930225"/>
                      <a:gd name="connsiteY5" fmla="*/ 880610 h 1026724"/>
                      <a:gd name="connsiteX6" fmla="*/ 89800 w 930225"/>
                      <a:gd name="connsiteY6" fmla="*/ 890794 h 1026724"/>
                      <a:gd name="connsiteX7" fmla="*/ 83087 w 930225"/>
                      <a:gd name="connsiteY7" fmla="*/ 892390 h 1026724"/>
                      <a:gd name="connsiteX8" fmla="*/ 69781 w 930225"/>
                      <a:gd name="connsiteY8" fmla="*/ 836474 h 1026724"/>
                      <a:gd name="connsiteX9" fmla="*/ 0 w 930225"/>
                      <a:gd name="connsiteY9" fmla="*/ 794665 h 1026724"/>
                      <a:gd name="connsiteX10" fmla="*/ 66133 w 930225"/>
                      <a:gd name="connsiteY10" fmla="*/ 616155 h 1026724"/>
                      <a:gd name="connsiteX11" fmla="*/ 36484 w 930225"/>
                      <a:gd name="connsiteY11" fmla="*/ 445833 h 1026724"/>
                      <a:gd name="connsiteX12" fmla="*/ 34772 w 930225"/>
                      <a:gd name="connsiteY12" fmla="*/ 377474 h 1026724"/>
                      <a:gd name="connsiteX13" fmla="*/ 497916 w 930225"/>
                      <a:gd name="connsiteY13" fmla="*/ 0 h 1026724"/>
                      <a:gd name="connsiteX14" fmla="*/ 930184 w 930225"/>
                      <a:gd name="connsiteY14" fmla="*/ 489417 h 1026724"/>
                      <a:gd name="connsiteX15" fmla="*/ 603446 w 930225"/>
                      <a:gd name="connsiteY15" fmla="*/ 968675 h 1026724"/>
                      <a:gd name="connsiteX0" fmla="*/ 536771 w 930225"/>
                      <a:gd name="connsiteY0" fmla="*/ 830563 h 1026724"/>
                      <a:gd name="connsiteX1" fmla="*/ 251059 w 930225"/>
                      <a:gd name="connsiteY1" fmla="*/ 1026516 h 1026724"/>
                      <a:gd name="connsiteX2" fmla="*/ 104383 w 930225"/>
                      <a:gd name="connsiteY2" fmla="*/ 949804 h 1026724"/>
                      <a:gd name="connsiteX3" fmla="*/ 89156 w 930225"/>
                      <a:gd name="connsiteY3" fmla="*/ 911436 h 1026724"/>
                      <a:gd name="connsiteX4" fmla="*/ 89800 w 930225"/>
                      <a:gd name="connsiteY4" fmla="*/ 923143 h 1026724"/>
                      <a:gd name="connsiteX5" fmla="*/ 156915 w 930225"/>
                      <a:gd name="connsiteY5" fmla="*/ 880610 h 1026724"/>
                      <a:gd name="connsiteX6" fmla="*/ 89800 w 930225"/>
                      <a:gd name="connsiteY6" fmla="*/ 890794 h 1026724"/>
                      <a:gd name="connsiteX7" fmla="*/ 83087 w 930225"/>
                      <a:gd name="connsiteY7" fmla="*/ 892390 h 1026724"/>
                      <a:gd name="connsiteX8" fmla="*/ 69781 w 930225"/>
                      <a:gd name="connsiteY8" fmla="*/ 836474 h 1026724"/>
                      <a:gd name="connsiteX9" fmla="*/ 0 w 930225"/>
                      <a:gd name="connsiteY9" fmla="*/ 794665 h 1026724"/>
                      <a:gd name="connsiteX10" fmla="*/ 66133 w 930225"/>
                      <a:gd name="connsiteY10" fmla="*/ 616155 h 1026724"/>
                      <a:gd name="connsiteX11" fmla="*/ 36484 w 930225"/>
                      <a:gd name="connsiteY11" fmla="*/ 445833 h 1026724"/>
                      <a:gd name="connsiteX12" fmla="*/ 34772 w 930225"/>
                      <a:gd name="connsiteY12" fmla="*/ 377474 h 1026724"/>
                      <a:gd name="connsiteX13" fmla="*/ 497916 w 930225"/>
                      <a:gd name="connsiteY13" fmla="*/ 0 h 1026724"/>
                      <a:gd name="connsiteX14" fmla="*/ 930184 w 930225"/>
                      <a:gd name="connsiteY14" fmla="*/ 489417 h 1026724"/>
                      <a:gd name="connsiteX15" fmla="*/ 603446 w 930225"/>
                      <a:gd name="connsiteY15" fmla="*/ 968675 h 1026724"/>
                      <a:gd name="connsiteX0" fmla="*/ 536771 w 930225"/>
                      <a:gd name="connsiteY0" fmla="*/ 830563 h 1026724"/>
                      <a:gd name="connsiteX1" fmla="*/ 251059 w 930225"/>
                      <a:gd name="connsiteY1" fmla="*/ 1026516 h 1026724"/>
                      <a:gd name="connsiteX2" fmla="*/ 104383 w 930225"/>
                      <a:gd name="connsiteY2" fmla="*/ 949804 h 1026724"/>
                      <a:gd name="connsiteX3" fmla="*/ 89156 w 930225"/>
                      <a:gd name="connsiteY3" fmla="*/ 911436 h 1026724"/>
                      <a:gd name="connsiteX4" fmla="*/ 156915 w 930225"/>
                      <a:gd name="connsiteY4" fmla="*/ 880610 h 1026724"/>
                      <a:gd name="connsiteX5" fmla="*/ 89800 w 930225"/>
                      <a:gd name="connsiteY5" fmla="*/ 890794 h 1026724"/>
                      <a:gd name="connsiteX6" fmla="*/ 83087 w 930225"/>
                      <a:gd name="connsiteY6" fmla="*/ 892390 h 1026724"/>
                      <a:gd name="connsiteX7" fmla="*/ 69781 w 930225"/>
                      <a:gd name="connsiteY7" fmla="*/ 836474 h 1026724"/>
                      <a:gd name="connsiteX8" fmla="*/ 0 w 930225"/>
                      <a:gd name="connsiteY8" fmla="*/ 794665 h 1026724"/>
                      <a:gd name="connsiteX9" fmla="*/ 66133 w 930225"/>
                      <a:gd name="connsiteY9" fmla="*/ 616155 h 1026724"/>
                      <a:gd name="connsiteX10" fmla="*/ 36484 w 930225"/>
                      <a:gd name="connsiteY10" fmla="*/ 445833 h 1026724"/>
                      <a:gd name="connsiteX11" fmla="*/ 34772 w 930225"/>
                      <a:gd name="connsiteY11" fmla="*/ 377474 h 1026724"/>
                      <a:gd name="connsiteX12" fmla="*/ 497916 w 930225"/>
                      <a:gd name="connsiteY12" fmla="*/ 0 h 1026724"/>
                      <a:gd name="connsiteX13" fmla="*/ 930184 w 930225"/>
                      <a:gd name="connsiteY13" fmla="*/ 489417 h 1026724"/>
                      <a:gd name="connsiteX14" fmla="*/ 603446 w 930225"/>
                      <a:gd name="connsiteY14" fmla="*/ 968675 h 1026724"/>
                      <a:gd name="connsiteX0" fmla="*/ 536771 w 930225"/>
                      <a:gd name="connsiteY0" fmla="*/ 830563 h 1026724"/>
                      <a:gd name="connsiteX1" fmla="*/ 251059 w 930225"/>
                      <a:gd name="connsiteY1" fmla="*/ 1026516 h 1026724"/>
                      <a:gd name="connsiteX2" fmla="*/ 104383 w 930225"/>
                      <a:gd name="connsiteY2" fmla="*/ 949804 h 1026724"/>
                      <a:gd name="connsiteX3" fmla="*/ 156915 w 930225"/>
                      <a:gd name="connsiteY3" fmla="*/ 880610 h 1026724"/>
                      <a:gd name="connsiteX4" fmla="*/ 89800 w 930225"/>
                      <a:gd name="connsiteY4" fmla="*/ 890794 h 1026724"/>
                      <a:gd name="connsiteX5" fmla="*/ 83087 w 930225"/>
                      <a:gd name="connsiteY5" fmla="*/ 892390 h 1026724"/>
                      <a:gd name="connsiteX6" fmla="*/ 69781 w 930225"/>
                      <a:gd name="connsiteY6" fmla="*/ 836474 h 1026724"/>
                      <a:gd name="connsiteX7" fmla="*/ 0 w 930225"/>
                      <a:gd name="connsiteY7" fmla="*/ 794665 h 1026724"/>
                      <a:gd name="connsiteX8" fmla="*/ 66133 w 930225"/>
                      <a:gd name="connsiteY8" fmla="*/ 616155 h 1026724"/>
                      <a:gd name="connsiteX9" fmla="*/ 36484 w 930225"/>
                      <a:gd name="connsiteY9" fmla="*/ 445833 h 1026724"/>
                      <a:gd name="connsiteX10" fmla="*/ 34772 w 930225"/>
                      <a:gd name="connsiteY10" fmla="*/ 377474 h 1026724"/>
                      <a:gd name="connsiteX11" fmla="*/ 497916 w 930225"/>
                      <a:gd name="connsiteY11" fmla="*/ 0 h 1026724"/>
                      <a:gd name="connsiteX12" fmla="*/ 930184 w 930225"/>
                      <a:gd name="connsiteY12" fmla="*/ 489417 h 1026724"/>
                      <a:gd name="connsiteX13" fmla="*/ 603446 w 930225"/>
                      <a:gd name="connsiteY13" fmla="*/ 968675 h 1026724"/>
                      <a:gd name="connsiteX0" fmla="*/ 536771 w 930225"/>
                      <a:gd name="connsiteY0" fmla="*/ 830563 h 1026724"/>
                      <a:gd name="connsiteX1" fmla="*/ 251059 w 930225"/>
                      <a:gd name="connsiteY1" fmla="*/ 1026516 h 1026724"/>
                      <a:gd name="connsiteX2" fmla="*/ 104383 w 930225"/>
                      <a:gd name="connsiteY2" fmla="*/ 949804 h 1026724"/>
                      <a:gd name="connsiteX3" fmla="*/ 156915 w 930225"/>
                      <a:gd name="connsiteY3" fmla="*/ 880610 h 1026724"/>
                      <a:gd name="connsiteX4" fmla="*/ 89800 w 930225"/>
                      <a:gd name="connsiteY4" fmla="*/ 890794 h 1026724"/>
                      <a:gd name="connsiteX5" fmla="*/ 83087 w 930225"/>
                      <a:gd name="connsiteY5" fmla="*/ 892390 h 1026724"/>
                      <a:gd name="connsiteX6" fmla="*/ 69781 w 930225"/>
                      <a:gd name="connsiteY6" fmla="*/ 836474 h 1026724"/>
                      <a:gd name="connsiteX7" fmla="*/ 0 w 930225"/>
                      <a:gd name="connsiteY7" fmla="*/ 794665 h 1026724"/>
                      <a:gd name="connsiteX8" fmla="*/ 66133 w 930225"/>
                      <a:gd name="connsiteY8" fmla="*/ 616155 h 1026724"/>
                      <a:gd name="connsiteX9" fmla="*/ 36484 w 930225"/>
                      <a:gd name="connsiteY9" fmla="*/ 445833 h 1026724"/>
                      <a:gd name="connsiteX10" fmla="*/ 34772 w 930225"/>
                      <a:gd name="connsiteY10" fmla="*/ 377474 h 1026724"/>
                      <a:gd name="connsiteX11" fmla="*/ 497916 w 930225"/>
                      <a:gd name="connsiteY11" fmla="*/ 0 h 1026724"/>
                      <a:gd name="connsiteX12" fmla="*/ 930184 w 930225"/>
                      <a:gd name="connsiteY12" fmla="*/ 489417 h 1026724"/>
                      <a:gd name="connsiteX13" fmla="*/ 603446 w 930225"/>
                      <a:gd name="connsiteY13" fmla="*/ 968675 h 1026724"/>
                      <a:gd name="connsiteX0" fmla="*/ 539152 w 932606"/>
                      <a:gd name="connsiteY0" fmla="*/ 830563 h 1026724"/>
                      <a:gd name="connsiteX1" fmla="*/ 253440 w 932606"/>
                      <a:gd name="connsiteY1" fmla="*/ 1026516 h 1026724"/>
                      <a:gd name="connsiteX2" fmla="*/ 106764 w 932606"/>
                      <a:gd name="connsiteY2" fmla="*/ 949804 h 1026724"/>
                      <a:gd name="connsiteX3" fmla="*/ 159296 w 932606"/>
                      <a:gd name="connsiteY3" fmla="*/ 880610 h 1026724"/>
                      <a:gd name="connsiteX4" fmla="*/ 92181 w 932606"/>
                      <a:gd name="connsiteY4" fmla="*/ 890794 h 1026724"/>
                      <a:gd name="connsiteX5" fmla="*/ 85468 w 932606"/>
                      <a:gd name="connsiteY5" fmla="*/ 892390 h 1026724"/>
                      <a:gd name="connsiteX6" fmla="*/ 72162 w 932606"/>
                      <a:gd name="connsiteY6" fmla="*/ 836474 h 1026724"/>
                      <a:gd name="connsiteX7" fmla="*/ 0 w 932606"/>
                      <a:gd name="connsiteY7" fmla="*/ 754183 h 1026724"/>
                      <a:gd name="connsiteX8" fmla="*/ 68514 w 932606"/>
                      <a:gd name="connsiteY8" fmla="*/ 616155 h 1026724"/>
                      <a:gd name="connsiteX9" fmla="*/ 38865 w 932606"/>
                      <a:gd name="connsiteY9" fmla="*/ 445833 h 1026724"/>
                      <a:gd name="connsiteX10" fmla="*/ 37153 w 932606"/>
                      <a:gd name="connsiteY10" fmla="*/ 377474 h 1026724"/>
                      <a:gd name="connsiteX11" fmla="*/ 500297 w 932606"/>
                      <a:gd name="connsiteY11" fmla="*/ 0 h 1026724"/>
                      <a:gd name="connsiteX12" fmla="*/ 932565 w 932606"/>
                      <a:gd name="connsiteY12" fmla="*/ 489417 h 1026724"/>
                      <a:gd name="connsiteX13" fmla="*/ 605827 w 932606"/>
                      <a:gd name="connsiteY13" fmla="*/ 968675 h 1026724"/>
                      <a:gd name="connsiteX0" fmla="*/ 539152 w 932606"/>
                      <a:gd name="connsiteY0" fmla="*/ 830563 h 1026724"/>
                      <a:gd name="connsiteX1" fmla="*/ 253440 w 932606"/>
                      <a:gd name="connsiteY1" fmla="*/ 1026516 h 1026724"/>
                      <a:gd name="connsiteX2" fmla="*/ 106764 w 932606"/>
                      <a:gd name="connsiteY2" fmla="*/ 949804 h 1026724"/>
                      <a:gd name="connsiteX3" fmla="*/ 159296 w 932606"/>
                      <a:gd name="connsiteY3" fmla="*/ 880610 h 1026724"/>
                      <a:gd name="connsiteX4" fmla="*/ 92181 w 932606"/>
                      <a:gd name="connsiteY4" fmla="*/ 890794 h 1026724"/>
                      <a:gd name="connsiteX5" fmla="*/ 85468 w 932606"/>
                      <a:gd name="connsiteY5" fmla="*/ 892390 h 1026724"/>
                      <a:gd name="connsiteX6" fmla="*/ 65018 w 932606"/>
                      <a:gd name="connsiteY6" fmla="*/ 795993 h 1026724"/>
                      <a:gd name="connsiteX7" fmla="*/ 0 w 932606"/>
                      <a:gd name="connsiteY7" fmla="*/ 754183 h 1026724"/>
                      <a:gd name="connsiteX8" fmla="*/ 68514 w 932606"/>
                      <a:gd name="connsiteY8" fmla="*/ 616155 h 1026724"/>
                      <a:gd name="connsiteX9" fmla="*/ 38865 w 932606"/>
                      <a:gd name="connsiteY9" fmla="*/ 445833 h 1026724"/>
                      <a:gd name="connsiteX10" fmla="*/ 37153 w 932606"/>
                      <a:gd name="connsiteY10" fmla="*/ 377474 h 1026724"/>
                      <a:gd name="connsiteX11" fmla="*/ 500297 w 932606"/>
                      <a:gd name="connsiteY11" fmla="*/ 0 h 1026724"/>
                      <a:gd name="connsiteX12" fmla="*/ 932565 w 932606"/>
                      <a:gd name="connsiteY12" fmla="*/ 489417 h 1026724"/>
                      <a:gd name="connsiteX13" fmla="*/ 605827 w 932606"/>
                      <a:gd name="connsiteY13" fmla="*/ 968675 h 1026724"/>
                      <a:gd name="connsiteX0" fmla="*/ 539152 w 932606"/>
                      <a:gd name="connsiteY0" fmla="*/ 830563 h 1026724"/>
                      <a:gd name="connsiteX1" fmla="*/ 253440 w 932606"/>
                      <a:gd name="connsiteY1" fmla="*/ 1026516 h 1026724"/>
                      <a:gd name="connsiteX2" fmla="*/ 106764 w 932606"/>
                      <a:gd name="connsiteY2" fmla="*/ 949804 h 1026724"/>
                      <a:gd name="connsiteX3" fmla="*/ 159296 w 932606"/>
                      <a:gd name="connsiteY3" fmla="*/ 880610 h 1026724"/>
                      <a:gd name="connsiteX4" fmla="*/ 92181 w 932606"/>
                      <a:gd name="connsiteY4" fmla="*/ 890794 h 1026724"/>
                      <a:gd name="connsiteX5" fmla="*/ 65018 w 932606"/>
                      <a:gd name="connsiteY5" fmla="*/ 795993 h 1026724"/>
                      <a:gd name="connsiteX6" fmla="*/ 0 w 932606"/>
                      <a:gd name="connsiteY6" fmla="*/ 754183 h 1026724"/>
                      <a:gd name="connsiteX7" fmla="*/ 68514 w 932606"/>
                      <a:gd name="connsiteY7" fmla="*/ 616155 h 1026724"/>
                      <a:gd name="connsiteX8" fmla="*/ 38865 w 932606"/>
                      <a:gd name="connsiteY8" fmla="*/ 445833 h 1026724"/>
                      <a:gd name="connsiteX9" fmla="*/ 37153 w 932606"/>
                      <a:gd name="connsiteY9" fmla="*/ 377474 h 1026724"/>
                      <a:gd name="connsiteX10" fmla="*/ 500297 w 932606"/>
                      <a:gd name="connsiteY10" fmla="*/ 0 h 1026724"/>
                      <a:gd name="connsiteX11" fmla="*/ 932565 w 932606"/>
                      <a:gd name="connsiteY11" fmla="*/ 489417 h 1026724"/>
                      <a:gd name="connsiteX12" fmla="*/ 605827 w 932606"/>
                      <a:gd name="connsiteY12" fmla="*/ 968675 h 1026724"/>
                      <a:gd name="connsiteX0" fmla="*/ 539152 w 932606"/>
                      <a:gd name="connsiteY0" fmla="*/ 830563 h 1026724"/>
                      <a:gd name="connsiteX1" fmla="*/ 253440 w 932606"/>
                      <a:gd name="connsiteY1" fmla="*/ 1026516 h 1026724"/>
                      <a:gd name="connsiteX2" fmla="*/ 106764 w 932606"/>
                      <a:gd name="connsiteY2" fmla="*/ 949804 h 1026724"/>
                      <a:gd name="connsiteX3" fmla="*/ 159296 w 932606"/>
                      <a:gd name="connsiteY3" fmla="*/ 880610 h 1026724"/>
                      <a:gd name="connsiteX4" fmla="*/ 68369 w 932606"/>
                      <a:gd name="connsiteY4" fmla="*/ 862219 h 1026724"/>
                      <a:gd name="connsiteX5" fmla="*/ 65018 w 932606"/>
                      <a:gd name="connsiteY5" fmla="*/ 795993 h 1026724"/>
                      <a:gd name="connsiteX6" fmla="*/ 0 w 932606"/>
                      <a:gd name="connsiteY6" fmla="*/ 754183 h 1026724"/>
                      <a:gd name="connsiteX7" fmla="*/ 68514 w 932606"/>
                      <a:gd name="connsiteY7" fmla="*/ 616155 h 1026724"/>
                      <a:gd name="connsiteX8" fmla="*/ 38865 w 932606"/>
                      <a:gd name="connsiteY8" fmla="*/ 445833 h 1026724"/>
                      <a:gd name="connsiteX9" fmla="*/ 37153 w 932606"/>
                      <a:gd name="connsiteY9" fmla="*/ 377474 h 1026724"/>
                      <a:gd name="connsiteX10" fmla="*/ 500297 w 932606"/>
                      <a:gd name="connsiteY10" fmla="*/ 0 h 1026724"/>
                      <a:gd name="connsiteX11" fmla="*/ 932565 w 932606"/>
                      <a:gd name="connsiteY11" fmla="*/ 489417 h 1026724"/>
                      <a:gd name="connsiteX12" fmla="*/ 605827 w 932606"/>
                      <a:gd name="connsiteY12" fmla="*/ 968675 h 1026724"/>
                      <a:gd name="connsiteX0" fmla="*/ 539152 w 932606"/>
                      <a:gd name="connsiteY0" fmla="*/ 830563 h 1026724"/>
                      <a:gd name="connsiteX1" fmla="*/ 253440 w 932606"/>
                      <a:gd name="connsiteY1" fmla="*/ 1026516 h 1026724"/>
                      <a:gd name="connsiteX2" fmla="*/ 106764 w 932606"/>
                      <a:gd name="connsiteY2" fmla="*/ 949804 h 1026724"/>
                      <a:gd name="connsiteX3" fmla="*/ 247402 w 932606"/>
                      <a:gd name="connsiteY3" fmla="*/ 840129 h 1026724"/>
                      <a:gd name="connsiteX4" fmla="*/ 68369 w 932606"/>
                      <a:gd name="connsiteY4" fmla="*/ 862219 h 1026724"/>
                      <a:gd name="connsiteX5" fmla="*/ 65018 w 932606"/>
                      <a:gd name="connsiteY5" fmla="*/ 795993 h 1026724"/>
                      <a:gd name="connsiteX6" fmla="*/ 0 w 932606"/>
                      <a:gd name="connsiteY6" fmla="*/ 754183 h 1026724"/>
                      <a:gd name="connsiteX7" fmla="*/ 68514 w 932606"/>
                      <a:gd name="connsiteY7" fmla="*/ 616155 h 1026724"/>
                      <a:gd name="connsiteX8" fmla="*/ 38865 w 932606"/>
                      <a:gd name="connsiteY8" fmla="*/ 445833 h 1026724"/>
                      <a:gd name="connsiteX9" fmla="*/ 37153 w 932606"/>
                      <a:gd name="connsiteY9" fmla="*/ 377474 h 1026724"/>
                      <a:gd name="connsiteX10" fmla="*/ 500297 w 932606"/>
                      <a:gd name="connsiteY10" fmla="*/ 0 h 1026724"/>
                      <a:gd name="connsiteX11" fmla="*/ 932565 w 932606"/>
                      <a:gd name="connsiteY11" fmla="*/ 489417 h 1026724"/>
                      <a:gd name="connsiteX12" fmla="*/ 605827 w 932606"/>
                      <a:gd name="connsiteY12" fmla="*/ 968675 h 1026724"/>
                      <a:gd name="connsiteX0" fmla="*/ 539152 w 932606"/>
                      <a:gd name="connsiteY0" fmla="*/ 830563 h 1026724"/>
                      <a:gd name="connsiteX1" fmla="*/ 253440 w 932606"/>
                      <a:gd name="connsiteY1" fmla="*/ 1026516 h 1026724"/>
                      <a:gd name="connsiteX2" fmla="*/ 106764 w 932606"/>
                      <a:gd name="connsiteY2" fmla="*/ 949804 h 1026724"/>
                      <a:gd name="connsiteX3" fmla="*/ 247402 w 932606"/>
                      <a:gd name="connsiteY3" fmla="*/ 840129 h 1026724"/>
                      <a:gd name="connsiteX4" fmla="*/ 68369 w 932606"/>
                      <a:gd name="connsiteY4" fmla="*/ 862219 h 1026724"/>
                      <a:gd name="connsiteX5" fmla="*/ 65018 w 932606"/>
                      <a:gd name="connsiteY5" fmla="*/ 795993 h 1026724"/>
                      <a:gd name="connsiteX6" fmla="*/ 0 w 932606"/>
                      <a:gd name="connsiteY6" fmla="*/ 754183 h 1026724"/>
                      <a:gd name="connsiteX7" fmla="*/ 68514 w 932606"/>
                      <a:gd name="connsiteY7" fmla="*/ 616155 h 1026724"/>
                      <a:gd name="connsiteX8" fmla="*/ 38865 w 932606"/>
                      <a:gd name="connsiteY8" fmla="*/ 445833 h 1026724"/>
                      <a:gd name="connsiteX9" fmla="*/ 37153 w 932606"/>
                      <a:gd name="connsiteY9" fmla="*/ 377474 h 1026724"/>
                      <a:gd name="connsiteX10" fmla="*/ 500297 w 932606"/>
                      <a:gd name="connsiteY10" fmla="*/ 0 h 1026724"/>
                      <a:gd name="connsiteX11" fmla="*/ 932565 w 932606"/>
                      <a:gd name="connsiteY11" fmla="*/ 489417 h 1026724"/>
                      <a:gd name="connsiteX12" fmla="*/ 605827 w 932606"/>
                      <a:gd name="connsiteY12" fmla="*/ 968675 h 1026724"/>
                      <a:gd name="connsiteX0" fmla="*/ 539152 w 932606"/>
                      <a:gd name="connsiteY0" fmla="*/ 830563 h 1026724"/>
                      <a:gd name="connsiteX1" fmla="*/ 253440 w 932606"/>
                      <a:gd name="connsiteY1" fmla="*/ 1026516 h 1026724"/>
                      <a:gd name="connsiteX2" fmla="*/ 106764 w 932606"/>
                      <a:gd name="connsiteY2" fmla="*/ 949804 h 1026724"/>
                      <a:gd name="connsiteX3" fmla="*/ 179483 w 932606"/>
                      <a:gd name="connsiteY3" fmla="*/ 916289 h 1026724"/>
                      <a:gd name="connsiteX4" fmla="*/ 247402 w 932606"/>
                      <a:gd name="connsiteY4" fmla="*/ 840129 h 1026724"/>
                      <a:gd name="connsiteX5" fmla="*/ 68369 w 932606"/>
                      <a:gd name="connsiteY5" fmla="*/ 862219 h 1026724"/>
                      <a:gd name="connsiteX6" fmla="*/ 65018 w 932606"/>
                      <a:gd name="connsiteY6" fmla="*/ 795993 h 1026724"/>
                      <a:gd name="connsiteX7" fmla="*/ 0 w 932606"/>
                      <a:gd name="connsiteY7" fmla="*/ 754183 h 1026724"/>
                      <a:gd name="connsiteX8" fmla="*/ 68514 w 932606"/>
                      <a:gd name="connsiteY8" fmla="*/ 616155 h 1026724"/>
                      <a:gd name="connsiteX9" fmla="*/ 38865 w 932606"/>
                      <a:gd name="connsiteY9" fmla="*/ 445833 h 1026724"/>
                      <a:gd name="connsiteX10" fmla="*/ 37153 w 932606"/>
                      <a:gd name="connsiteY10" fmla="*/ 377474 h 1026724"/>
                      <a:gd name="connsiteX11" fmla="*/ 500297 w 932606"/>
                      <a:gd name="connsiteY11" fmla="*/ 0 h 1026724"/>
                      <a:gd name="connsiteX12" fmla="*/ 932565 w 932606"/>
                      <a:gd name="connsiteY12" fmla="*/ 489417 h 1026724"/>
                      <a:gd name="connsiteX13" fmla="*/ 605827 w 932606"/>
                      <a:gd name="connsiteY13" fmla="*/ 968675 h 1026724"/>
                      <a:gd name="connsiteX0" fmla="*/ 539152 w 932606"/>
                      <a:gd name="connsiteY0" fmla="*/ 830563 h 1026724"/>
                      <a:gd name="connsiteX1" fmla="*/ 253440 w 932606"/>
                      <a:gd name="connsiteY1" fmla="*/ 1026516 h 1026724"/>
                      <a:gd name="connsiteX2" fmla="*/ 106764 w 932606"/>
                      <a:gd name="connsiteY2" fmla="*/ 949804 h 1026724"/>
                      <a:gd name="connsiteX3" fmla="*/ 179483 w 932606"/>
                      <a:gd name="connsiteY3" fmla="*/ 916289 h 1026724"/>
                      <a:gd name="connsiteX4" fmla="*/ 218827 w 932606"/>
                      <a:gd name="connsiteY4" fmla="*/ 837748 h 1026724"/>
                      <a:gd name="connsiteX5" fmla="*/ 68369 w 932606"/>
                      <a:gd name="connsiteY5" fmla="*/ 862219 h 1026724"/>
                      <a:gd name="connsiteX6" fmla="*/ 65018 w 932606"/>
                      <a:gd name="connsiteY6" fmla="*/ 795993 h 1026724"/>
                      <a:gd name="connsiteX7" fmla="*/ 0 w 932606"/>
                      <a:gd name="connsiteY7" fmla="*/ 754183 h 1026724"/>
                      <a:gd name="connsiteX8" fmla="*/ 68514 w 932606"/>
                      <a:gd name="connsiteY8" fmla="*/ 616155 h 1026724"/>
                      <a:gd name="connsiteX9" fmla="*/ 38865 w 932606"/>
                      <a:gd name="connsiteY9" fmla="*/ 445833 h 1026724"/>
                      <a:gd name="connsiteX10" fmla="*/ 37153 w 932606"/>
                      <a:gd name="connsiteY10" fmla="*/ 377474 h 1026724"/>
                      <a:gd name="connsiteX11" fmla="*/ 500297 w 932606"/>
                      <a:gd name="connsiteY11" fmla="*/ 0 h 1026724"/>
                      <a:gd name="connsiteX12" fmla="*/ 932565 w 932606"/>
                      <a:gd name="connsiteY12" fmla="*/ 489417 h 1026724"/>
                      <a:gd name="connsiteX13" fmla="*/ 605827 w 932606"/>
                      <a:gd name="connsiteY13" fmla="*/ 968675 h 1026724"/>
                      <a:gd name="connsiteX0" fmla="*/ 539152 w 932606"/>
                      <a:gd name="connsiteY0" fmla="*/ 830563 h 1040613"/>
                      <a:gd name="connsiteX1" fmla="*/ 253440 w 932606"/>
                      <a:gd name="connsiteY1" fmla="*/ 1026516 h 1040613"/>
                      <a:gd name="connsiteX2" fmla="*/ 116289 w 932606"/>
                      <a:gd name="connsiteY2" fmla="*/ 971235 h 1040613"/>
                      <a:gd name="connsiteX3" fmla="*/ 179483 w 932606"/>
                      <a:gd name="connsiteY3" fmla="*/ 916289 h 1040613"/>
                      <a:gd name="connsiteX4" fmla="*/ 218827 w 932606"/>
                      <a:gd name="connsiteY4" fmla="*/ 837748 h 1040613"/>
                      <a:gd name="connsiteX5" fmla="*/ 68369 w 932606"/>
                      <a:gd name="connsiteY5" fmla="*/ 862219 h 1040613"/>
                      <a:gd name="connsiteX6" fmla="*/ 65018 w 932606"/>
                      <a:gd name="connsiteY6" fmla="*/ 795993 h 1040613"/>
                      <a:gd name="connsiteX7" fmla="*/ 0 w 932606"/>
                      <a:gd name="connsiteY7" fmla="*/ 754183 h 1040613"/>
                      <a:gd name="connsiteX8" fmla="*/ 68514 w 932606"/>
                      <a:gd name="connsiteY8" fmla="*/ 616155 h 1040613"/>
                      <a:gd name="connsiteX9" fmla="*/ 38865 w 932606"/>
                      <a:gd name="connsiteY9" fmla="*/ 445833 h 1040613"/>
                      <a:gd name="connsiteX10" fmla="*/ 37153 w 932606"/>
                      <a:gd name="connsiteY10" fmla="*/ 377474 h 1040613"/>
                      <a:gd name="connsiteX11" fmla="*/ 500297 w 932606"/>
                      <a:gd name="connsiteY11" fmla="*/ 0 h 1040613"/>
                      <a:gd name="connsiteX12" fmla="*/ 932565 w 932606"/>
                      <a:gd name="connsiteY12" fmla="*/ 489417 h 1040613"/>
                      <a:gd name="connsiteX13" fmla="*/ 605827 w 932606"/>
                      <a:gd name="connsiteY13" fmla="*/ 968675 h 1040613"/>
                      <a:gd name="connsiteX0" fmla="*/ 539152 w 932606"/>
                      <a:gd name="connsiteY0" fmla="*/ 830563 h 1040613"/>
                      <a:gd name="connsiteX1" fmla="*/ 253440 w 932606"/>
                      <a:gd name="connsiteY1" fmla="*/ 1026516 h 1040613"/>
                      <a:gd name="connsiteX2" fmla="*/ 116289 w 932606"/>
                      <a:gd name="connsiteY2" fmla="*/ 971235 h 1040613"/>
                      <a:gd name="connsiteX3" fmla="*/ 143765 w 932606"/>
                      <a:gd name="connsiteY3" fmla="*/ 935339 h 1040613"/>
                      <a:gd name="connsiteX4" fmla="*/ 218827 w 932606"/>
                      <a:gd name="connsiteY4" fmla="*/ 837748 h 1040613"/>
                      <a:gd name="connsiteX5" fmla="*/ 68369 w 932606"/>
                      <a:gd name="connsiteY5" fmla="*/ 862219 h 1040613"/>
                      <a:gd name="connsiteX6" fmla="*/ 65018 w 932606"/>
                      <a:gd name="connsiteY6" fmla="*/ 795993 h 1040613"/>
                      <a:gd name="connsiteX7" fmla="*/ 0 w 932606"/>
                      <a:gd name="connsiteY7" fmla="*/ 754183 h 1040613"/>
                      <a:gd name="connsiteX8" fmla="*/ 68514 w 932606"/>
                      <a:gd name="connsiteY8" fmla="*/ 616155 h 1040613"/>
                      <a:gd name="connsiteX9" fmla="*/ 38865 w 932606"/>
                      <a:gd name="connsiteY9" fmla="*/ 445833 h 1040613"/>
                      <a:gd name="connsiteX10" fmla="*/ 37153 w 932606"/>
                      <a:gd name="connsiteY10" fmla="*/ 377474 h 1040613"/>
                      <a:gd name="connsiteX11" fmla="*/ 500297 w 932606"/>
                      <a:gd name="connsiteY11" fmla="*/ 0 h 1040613"/>
                      <a:gd name="connsiteX12" fmla="*/ 932565 w 932606"/>
                      <a:gd name="connsiteY12" fmla="*/ 489417 h 1040613"/>
                      <a:gd name="connsiteX13" fmla="*/ 605827 w 932606"/>
                      <a:gd name="connsiteY13" fmla="*/ 968675 h 1040613"/>
                      <a:gd name="connsiteX0" fmla="*/ 539152 w 932606"/>
                      <a:gd name="connsiteY0" fmla="*/ 830563 h 1030130"/>
                      <a:gd name="connsiteX1" fmla="*/ 253440 w 932606"/>
                      <a:gd name="connsiteY1" fmla="*/ 1026516 h 1030130"/>
                      <a:gd name="connsiteX2" fmla="*/ 116289 w 932606"/>
                      <a:gd name="connsiteY2" fmla="*/ 971235 h 1030130"/>
                      <a:gd name="connsiteX3" fmla="*/ 143765 w 932606"/>
                      <a:gd name="connsiteY3" fmla="*/ 935339 h 1030130"/>
                      <a:gd name="connsiteX4" fmla="*/ 218827 w 932606"/>
                      <a:gd name="connsiteY4" fmla="*/ 837748 h 1030130"/>
                      <a:gd name="connsiteX5" fmla="*/ 68369 w 932606"/>
                      <a:gd name="connsiteY5" fmla="*/ 862219 h 1030130"/>
                      <a:gd name="connsiteX6" fmla="*/ 65018 w 932606"/>
                      <a:gd name="connsiteY6" fmla="*/ 795993 h 1030130"/>
                      <a:gd name="connsiteX7" fmla="*/ 0 w 932606"/>
                      <a:gd name="connsiteY7" fmla="*/ 754183 h 1030130"/>
                      <a:gd name="connsiteX8" fmla="*/ 68514 w 932606"/>
                      <a:gd name="connsiteY8" fmla="*/ 616155 h 1030130"/>
                      <a:gd name="connsiteX9" fmla="*/ 38865 w 932606"/>
                      <a:gd name="connsiteY9" fmla="*/ 445833 h 1030130"/>
                      <a:gd name="connsiteX10" fmla="*/ 37153 w 932606"/>
                      <a:gd name="connsiteY10" fmla="*/ 377474 h 1030130"/>
                      <a:gd name="connsiteX11" fmla="*/ 500297 w 932606"/>
                      <a:gd name="connsiteY11" fmla="*/ 0 h 1030130"/>
                      <a:gd name="connsiteX12" fmla="*/ 932565 w 932606"/>
                      <a:gd name="connsiteY12" fmla="*/ 489417 h 1030130"/>
                      <a:gd name="connsiteX13" fmla="*/ 605827 w 932606"/>
                      <a:gd name="connsiteY13" fmla="*/ 968675 h 1030130"/>
                      <a:gd name="connsiteX0" fmla="*/ 539152 w 932606"/>
                      <a:gd name="connsiteY0" fmla="*/ 830563 h 1030130"/>
                      <a:gd name="connsiteX1" fmla="*/ 253440 w 932606"/>
                      <a:gd name="connsiteY1" fmla="*/ 1026516 h 1030130"/>
                      <a:gd name="connsiteX2" fmla="*/ 116289 w 932606"/>
                      <a:gd name="connsiteY2" fmla="*/ 971235 h 1030130"/>
                      <a:gd name="connsiteX3" fmla="*/ 110427 w 932606"/>
                      <a:gd name="connsiteY3" fmla="*/ 947245 h 1030130"/>
                      <a:gd name="connsiteX4" fmla="*/ 218827 w 932606"/>
                      <a:gd name="connsiteY4" fmla="*/ 837748 h 1030130"/>
                      <a:gd name="connsiteX5" fmla="*/ 68369 w 932606"/>
                      <a:gd name="connsiteY5" fmla="*/ 862219 h 1030130"/>
                      <a:gd name="connsiteX6" fmla="*/ 65018 w 932606"/>
                      <a:gd name="connsiteY6" fmla="*/ 795993 h 1030130"/>
                      <a:gd name="connsiteX7" fmla="*/ 0 w 932606"/>
                      <a:gd name="connsiteY7" fmla="*/ 754183 h 1030130"/>
                      <a:gd name="connsiteX8" fmla="*/ 68514 w 932606"/>
                      <a:gd name="connsiteY8" fmla="*/ 616155 h 1030130"/>
                      <a:gd name="connsiteX9" fmla="*/ 38865 w 932606"/>
                      <a:gd name="connsiteY9" fmla="*/ 445833 h 1030130"/>
                      <a:gd name="connsiteX10" fmla="*/ 37153 w 932606"/>
                      <a:gd name="connsiteY10" fmla="*/ 377474 h 1030130"/>
                      <a:gd name="connsiteX11" fmla="*/ 500297 w 932606"/>
                      <a:gd name="connsiteY11" fmla="*/ 0 h 1030130"/>
                      <a:gd name="connsiteX12" fmla="*/ 932565 w 932606"/>
                      <a:gd name="connsiteY12" fmla="*/ 489417 h 1030130"/>
                      <a:gd name="connsiteX13" fmla="*/ 605827 w 932606"/>
                      <a:gd name="connsiteY13" fmla="*/ 968675 h 1030130"/>
                      <a:gd name="connsiteX0" fmla="*/ 539152 w 932606"/>
                      <a:gd name="connsiteY0" fmla="*/ 830563 h 1042454"/>
                      <a:gd name="connsiteX1" fmla="*/ 253440 w 932606"/>
                      <a:gd name="connsiteY1" fmla="*/ 1026516 h 1042454"/>
                      <a:gd name="connsiteX2" fmla="*/ 135339 w 932606"/>
                      <a:gd name="connsiteY2" fmla="*/ 975998 h 1042454"/>
                      <a:gd name="connsiteX3" fmla="*/ 110427 w 932606"/>
                      <a:gd name="connsiteY3" fmla="*/ 947245 h 1042454"/>
                      <a:gd name="connsiteX4" fmla="*/ 218827 w 932606"/>
                      <a:gd name="connsiteY4" fmla="*/ 837748 h 1042454"/>
                      <a:gd name="connsiteX5" fmla="*/ 68369 w 932606"/>
                      <a:gd name="connsiteY5" fmla="*/ 862219 h 1042454"/>
                      <a:gd name="connsiteX6" fmla="*/ 65018 w 932606"/>
                      <a:gd name="connsiteY6" fmla="*/ 795993 h 1042454"/>
                      <a:gd name="connsiteX7" fmla="*/ 0 w 932606"/>
                      <a:gd name="connsiteY7" fmla="*/ 754183 h 1042454"/>
                      <a:gd name="connsiteX8" fmla="*/ 68514 w 932606"/>
                      <a:gd name="connsiteY8" fmla="*/ 616155 h 1042454"/>
                      <a:gd name="connsiteX9" fmla="*/ 38865 w 932606"/>
                      <a:gd name="connsiteY9" fmla="*/ 445833 h 1042454"/>
                      <a:gd name="connsiteX10" fmla="*/ 37153 w 932606"/>
                      <a:gd name="connsiteY10" fmla="*/ 377474 h 1042454"/>
                      <a:gd name="connsiteX11" fmla="*/ 500297 w 932606"/>
                      <a:gd name="connsiteY11" fmla="*/ 0 h 1042454"/>
                      <a:gd name="connsiteX12" fmla="*/ 932565 w 932606"/>
                      <a:gd name="connsiteY12" fmla="*/ 489417 h 1042454"/>
                      <a:gd name="connsiteX13" fmla="*/ 605827 w 932606"/>
                      <a:gd name="connsiteY13" fmla="*/ 968675 h 1042454"/>
                      <a:gd name="connsiteX0" fmla="*/ 539152 w 932606"/>
                      <a:gd name="connsiteY0" fmla="*/ 830563 h 1037280"/>
                      <a:gd name="connsiteX1" fmla="*/ 253440 w 932606"/>
                      <a:gd name="connsiteY1" fmla="*/ 1026516 h 1037280"/>
                      <a:gd name="connsiteX2" fmla="*/ 135339 w 932606"/>
                      <a:gd name="connsiteY2" fmla="*/ 975998 h 1037280"/>
                      <a:gd name="connsiteX3" fmla="*/ 110427 w 932606"/>
                      <a:gd name="connsiteY3" fmla="*/ 947245 h 1037280"/>
                      <a:gd name="connsiteX4" fmla="*/ 218827 w 932606"/>
                      <a:gd name="connsiteY4" fmla="*/ 837748 h 1037280"/>
                      <a:gd name="connsiteX5" fmla="*/ 68369 w 932606"/>
                      <a:gd name="connsiteY5" fmla="*/ 862219 h 1037280"/>
                      <a:gd name="connsiteX6" fmla="*/ 65018 w 932606"/>
                      <a:gd name="connsiteY6" fmla="*/ 795993 h 1037280"/>
                      <a:gd name="connsiteX7" fmla="*/ 0 w 932606"/>
                      <a:gd name="connsiteY7" fmla="*/ 754183 h 1037280"/>
                      <a:gd name="connsiteX8" fmla="*/ 68514 w 932606"/>
                      <a:gd name="connsiteY8" fmla="*/ 616155 h 1037280"/>
                      <a:gd name="connsiteX9" fmla="*/ 38865 w 932606"/>
                      <a:gd name="connsiteY9" fmla="*/ 445833 h 1037280"/>
                      <a:gd name="connsiteX10" fmla="*/ 37153 w 932606"/>
                      <a:gd name="connsiteY10" fmla="*/ 377474 h 1037280"/>
                      <a:gd name="connsiteX11" fmla="*/ 500297 w 932606"/>
                      <a:gd name="connsiteY11" fmla="*/ 0 h 1037280"/>
                      <a:gd name="connsiteX12" fmla="*/ 932565 w 932606"/>
                      <a:gd name="connsiteY12" fmla="*/ 489417 h 1037280"/>
                      <a:gd name="connsiteX13" fmla="*/ 605827 w 932606"/>
                      <a:gd name="connsiteY13" fmla="*/ 968675 h 1037280"/>
                      <a:gd name="connsiteX0" fmla="*/ 539152 w 932606"/>
                      <a:gd name="connsiteY0" fmla="*/ 830563 h 1049361"/>
                      <a:gd name="connsiteX1" fmla="*/ 258203 w 932606"/>
                      <a:gd name="connsiteY1" fmla="*/ 1043185 h 1049361"/>
                      <a:gd name="connsiteX2" fmla="*/ 135339 w 932606"/>
                      <a:gd name="connsiteY2" fmla="*/ 975998 h 1049361"/>
                      <a:gd name="connsiteX3" fmla="*/ 110427 w 932606"/>
                      <a:gd name="connsiteY3" fmla="*/ 947245 h 1049361"/>
                      <a:gd name="connsiteX4" fmla="*/ 218827 w 932606"/>
                      <a:gd name="connsiteY4" fmla="*/ 837748 h 1049361"/>
                      <a:gd name="connsiteX5" fmla="*/ 68369 w 932606"/>
                      <a:gd name="connsiteY5" fmla="*/ 862219 h 1049361"/>
                      <a:gd name="connsiteX6" fmla="*/ 65018 w 932606"/>
                      <a:gd name="connsiteY6" fmla="*/ 795993 h 1049361"/>
                      <a:gd name="connsiteX7" fmla="*/ 0 w 932606"/>
                      <a:gd name="connsiteY7" fmla="*/ 754183 h 1049361"/>
                      <a:gd name="connsiteX8" fmla="*/ 68514 w 932606"/>
                      <a:gd name="connsiteY8" fmla="*/ 616155 h 1049361"/>
                      <a:gd name="connsiteX9" fmla="*/ 38865 w 932606"/>
                      <a:gd name="connsiteY9" fmla="*/ 445833 h 1049361"/>
                      <a:gd name="connsiteX10" fmla="*/ 37153 w 932606"/>
                      <a:gd name="connsiteY10" fmla="*/ 377474 h 1049361"/>
                      <a:gd name="connsiteX11" fmla="*/ 500297 w 932606"/>
                      <a:gd name="connsiteY11" fmla="*/ 0 h 1049361"/>
                      <a:gd name="connsiteX12" fmla="*/ 932565 w 932606"/>
                      <a:gd name="connsiteY12" fmla="*/ 489417 h 1049361"/>
                      <a:gd name="connsiteX13" fmla="*/ 605827 w 932606"/>
                      <a:gd name="connsiteY13" fmla="*/ 968675 h 1049361"/>
                      <a:gd name="connsiteX0" fmla="*/ 539152 w 932606"/>
                      <a:gd name="connsiteY0" fmla="*/ 830563 h 1061307"/>
                      <a:gd name="connsiteX1" fmla="*/ 258203 w 932606"/>
                      <a:gd name="connsiteY1" fmla="*/ 1043185 h 1061307"/>
                      <a:gd name="connsiteX2" fmla="*/ 144864 w 932606"/>
                      <a:gd name="connsiteY2" fmla="*/ 995048 h 1061307"/>
                      <a:gd name="connsiteX3" fmla="*/ 110427 w 932606"/>
                      <a:gd name="connsiteY3" fmla="*/ 947245 h 1061307"/>
                      <a:gd name="connsiteX4" fmla="*/ 218827 w 932606"/>
                      <a:gd name="connsiteY4" fmla="*/ 837748 h 1061307"/>
                      <a:gd name="connsiteX5" fmla="*/ 68369 w 932606"/>
                      <a:gd name="connsiteY5" fmla="*/ 862219 h 1061307"/>
                      <a:gd name="connsiteX6" fmla="*/ 65018 w 932606"/>
                      <a:gd name="connsiteY6" fmla="*/ 795993 h 1061307"/>
                      <a:gd name="connsiteX7" fmla="*/ 0 w 932606"/>
                      <a:gd name="connsiteY7" fmla="*/ 754183 h 1061307"/>
                      <a:gd name="connsiteX8" fmla="*/ 68514 w 932606"/>
                      <a:gd name="connsiteY8" fmla="*/ 616155 h 1061307"/>
                      <a:gd name="connsiteX9" fmla="*/ 38865 w 932606"/>
                      <a:gd name="connsiteY9" fmla="*/ 445833 h 1061307"/>
                      <a:gd name="connsiteX10" fmla="*/ 37153 w 932606"/>
                      <a:gd name="connsiteY10" fmla="*/ 377474 h 1061307"/>
                      <a:gd name="connsiteX11" fmla="*/ 500297 w 932606"/>
                      <a:gd name="connsiteY11" fmla="*/ 0 h 1061307"/>
                      <a:gd name="connsiteX12" fmla="*/ 932565 w 932606"/>
                      <a:gd name="connsiteY12" fmla="*/ 489417 h 1061307"/>
                      <a:gd name="connsiteX13" fmla="*/ 605827 w 932606"/>
                      <a:gd name="connsiteY13" fmla="*/ 968675 h 1061307"/>
                      <a:gd name="connsiteX0" fmla="*/ 539152 w 932606"/>
                      <a:gd name="connsiteY0" fmla="*/ 830563 h 1054734"/>
                      <a:gd name="connsiteX1" fmla="*/ 258203 w 932606"/>
                      <a:gd name="connsiteY1" fmla="*/ 1043185 h 1054734"/>
                      <a:gd name="connsiteX2" fmla="*/ 144864 w 932606"/>
                      <a:gd name="connsiteY2" fmla="*/ 995048 h 1054734"/>
                      <a:gd name="connsiteX3" fmla="*/ 110427 w 932606"/>
                      <a:gd name="connsiteY3" fmla="*/ 947245 h 1054734"/>
                      <a:gd name="connsiteX4" fmla="*/ 218827 w 932606"/>
                      <a:gd name="connsiteY4" fmla="*/ 837748 h 1054734"/>
                      <a:gd name="connsiteX5" fmla="*/ 68369 w 932606"/>
                      <a:gd name="connsiteY5" fmla="*/ 862219 h 1054734"/>
                      <a:gd name="connsiteX6" fmla="*/ 65018 w 932606"/>
                      <a:gd name="connsiteY6" fmla="*/ 795993 h 1054734"/>
                      <a:gd name="connsiteX7" fmla="*/ 0 w 932606"/>
                      <a:gd name="connsiteY7" fmla="*/ 754183 h 1054734"/>
                      <a:gd name="connsiteX8" fmla="*/ 68514 w 932606"/>
                      <a:gd name="connsiteY8" fmla="*/ 616155 h 1054734"/>
                      <a:gd name="connsiteX9" fmla="*/ 38865 w 932606"/>
                      <a:gd name="connsiteY9" fmla="*/ 445833 h 1054734"/>
                      <a:gd name="connsiteX10" fmla="*/ 37153 w 932606"/>
                      <a:gd name="connsiteY10" fmla="*/ 377474 h 1054734"/>
                      <a:gd name="connsiteX11" fmla="*/ 500297 w 932606"/>
                      <a:gd name="connsiteY11" fmla="*/ 0 h 1054734"/>
                      <a:gd name="connsiteX12" fmla="*/ 932565 w 932606"/>
                      <a:gd name="connsiteY12" fmla="*/ 489417 h 1054734"/>
                      <a:gd name="connsiteX13" fmla="*/ 605827 w 932606"/>
                      <a:gd name="connsiteY13" fmla="*/ 968675 h 1054734"/>
                      <a:gd name="connsiteX0" fmla="*/ 539152 w 932606"/>
                      <a:gd name="connsiteY0" fmla="*/ 830563 h 1046512"/>
                      <a:gd name="connsiteX1" fmla="*/ 258203 w 932606"/>
                      <a:gd name="connsiteY1" fmla="*/ 1043185 h 1046512"/>
                      <a:gd name="connsiteX2" fmla="*/ 144864 w 932606"/>
                      <a:gd name="connsiteY2" fmla="*/ 995048 h 1046512"/>
                      <a:gd name="connsiteX3" fmla="*/ 110427 w 932606"/>
                      <a:gd name="connsiteY3" fmla="*/ 947245 h 1046512"/>
                      <a:gd name="connsiteX4" fmla="*/ 218827 w 932606"/>
                      <a:gd name="connsiteY4" fmla="*/ 837748 h 1046512"/>
                      <a:gd name="connsiteX5" fmla="*/ 68369 w 932606"/>
                      <a:gd name="connsiteY5" fmla="*/ 862219 h 1046512"/>
                      <a:gd name="connsiteX6" fmla="*/ 65018 w 932606"/>
                      <a:gd name="connsiteY6" fmla="*/ 795993 h 1046512"/>
                      <a:gd name="connsiteX7" fmla="*/ 0 w 932606"/>
                      <a:gd name="connsiteY7" fmla="*/ 754183 h 1046512"/>
                      <a:gd name="connsiteX8" fmla="*/ 68514 w 932606"/>
                      <a:gd name="connsiteY8" fmla="*/ 616155 h 1046512"/>
                      <a:gd name="connsiteX9" fmla="*/ 38865 w 932606"/>
                      <a:gd name="connsiteY9" fmla="*/ 445833 h 1046512"/>
                      <a:gd name="connsiteX10" fmla="*/ 37153 w 932606"/>
                      <a:gd name="connsiteY10" fmla="*/ 377474 h 1046512"/>
                      <a:gd name="connsiteX11" fmla="*/ 500297 w 932606"/>
                      <a:gd name="connsiteY11" fmla="*/ 0 h 1046512"/>
                      <a:gd name="connsiteX12" fmla="*/ 932565 w 932606"/>
                      <a:gd name="connsiteY12" fmla="*/ 489417 h 1046512"/>
                      <a:gd name="connsiteX13" fmla="*/ 605827 w 932606"/>
                      <a:gd name="connsiteY13" fmla="*/ 968675 h 1046512"/>
                      <a:gd name="connsiteX0" fmla="*/ 539152 w 932606"/>
                      <a:gd name="connsiteY0" fmla="*/ 830563 h 1053501"/>
                      <a:gd name="connsiteX1" fmla="*/ 258203 w 932606"/>
                      <a:gd name="connsiteY1" fmla="*/ 1043185 h 1053501"/>
                      <a:gd name="connsiteX2" fmla="*/ 140101 w 932606"/>
                      <a:gd name="connsiteY2" fmla="*/ 990286 h 1053501"/>
                      <a:gd name="connsiteX3" fmla="*/ 110427 w 932606"/>
                      <a:gd name="connsiteY3" fmla="*/ 947245 h 1053501"/>
                      <a:gd name="connsiteX4" fmla="*/ 218827 w 932606"/>
                      <a:gd name="connsiteY4" fmla="*/ 837748 h 1053501"/>
                      <a:gd name="connsiteX5" fmla="*/ 68369 w 932606"/>
                      <a:gd name="connsiteY5" fmla="*/ 862219 h 1053501"/>
                      <a:gd name="connsiteX6" fmla="*/ 65018 w 932606"/>
                      <a:gd name="connsiteY6" fmla="*/ 795993 h 1053501"/>
                      <a:gd name="connsiteX7" fmla="*/ 0 w 932606"/>
                      <a:gd name="connsiteY7" fmla="*/ 754183 h 1053501"/>
                      <a:gd name="connsiteX8" fmla="*/ 68514 w 932606"/>
                      <a:gd name="connsiteY8" fmla="*/ 616155 h 1053501"/>
                      <a:gd name="connsiteX9" fmla="*/ 38865 w 932606"/>
                      <a:gd name="connsiteY9" fmla="*/ 445833 h 1053501"/>
                      <a:gd name="connsiteX10" fmla="*/ 37153 w 932606"/>
                      <a:gd name="connsiteY10" fmla="*/ 377474 h 1053501"/>
                      <a:gd name="connsiteX11" fmla="*/ 500297 w 932606"/>
                      <a:gd name="connsiteY11" fmla="*/ 0 h 1053501"/>
                      <a:gd name="connsiteX12" fmla="*/ 932565 w 932606"/>
                      <a:gd name="connsiteY12" fmla="*/ 489417 h 1053501"/>
                      <a:gd name="connsiteX13" fmla="*/ 605827 w 932606"/>
                      <a:gd name="connsiteY13" fmla="*/ 968675 h 1053501"/>
                      <a:gd name="connsiteX0" fmla="*/ 539152 w 932606"/>
                      <a:gd name="connsiteY0" fmla="*/ 830563 h 1053501"/>
                      <a:gd name="connsiteX1" fmla="*/ 258203 w 932606"/>
                      <a:gd name="connsiteY1" fmla="*/ 1043185 h 1053501"/>
                      <a:gd name="connsiteX2" fmla="*/ 140101 w 932606"/>
                      <a:gd name="connsiteY2" fmla="*/ 990286 h 1053501"/>
                      <a:gd name="connsiteX3" fmla="*/ 117571 w 932606"/>
                      <a:gd name="connsiteY3" fmla="*/ 963914 h 1053501"/>
                      <a:gd name="connsiteX4" fmla="*/ 218827 w 932606"/>
                      <a:gd name="connsiteY4" fmla="*/ 837748 h 1053501"/>
                      <a:gd name="connsiteX5" fmla="*/ 68369 w 932606"/>
                      <a:gd name="connsiteY5" fmla="*/ 862219 h 1053501"/>
                      <a:gd name="connsiteX6" fmla="*/ 65018 w 932606"/>
                      <a:gd name="connsiteY6" fmla="*/ 795993 h 1053501"/>
                      <a:gd name="connsiteX7" fmla="*/ 0 w 932606"/>
                      <a:gd name="connsiteY7" fmla="*/ 754183 h 1053501"/>
                      <a:gd name="connsiteX8" fmla="*/ 68514 w 932606"/>
                      <a:gd name="connsiteY8" fmla="*/ 616155 h 1053501"/>
                      <a:gd name="connsiteX9" fmla="*/ 38865 w 932606"/>
                      <a:gd name="connsiteY9" fmla="*/ 445833 h 1053501"/>
                      <a:gd name="connsiteX10" fmla="*/ 37153 w 932606"/>
                      <a:gd name="connsiteY10" fmla="*/ 377474 h 1053501"/>
                      <a:gd name="connsiteX11" fmla="*/ 500297 w 932606"/>
                      <a:gd name="connsiteY11" fmla="*/ 0 h 1053501"/>
                      <a:gd name="connsiteX12" fmla="*/ 932565 w 932606"/>
                      <a:gd name="connsiteY12" fmla="*/ 489417 h 1053501"/>
                      <a:gd name="connsiteX13" fmla="*/ 605827 w 932606"/>
                      <a:gd name="connsiteY13" fmla="*/ 968675 h 1053501"/>
                      <a:gd name="connsiteX0" fmla="*/ 539152 w 932606"/>
                      <a:gd name="connsiteY0" fmla="*/ 830563 h 1053501"/>
                      <a:gd name="connsiteX1" fmla="*/ 258203 w 932606"/>
                      <a:gd name="connsiteY1" fmla="*/ 1043185 h 1053501"/>
                      <a:gd name="connsiteX2" fmla="*/ 140101 w 932606"/>
                      <a:gd name="connsiteY2" fmla="*/ 990286 h 1053501"/>
                      <a:gd name="connsiteX3" fmla="*/ 117571 w 932606"/>
                      <a:gd name="connsiteY3" fmla="*/ 963914 h 1053501"/>
                      <a:gd name="connsiteX4" fmla="*/ 218827 w 932606"/>
                      <a:gd name="connsiteY4" fmla="*/ 837748 h 1053501"/>
                      <a:gd name="connsiteX5" fmla="*/ 63607 w 932606"/>
                      <a:gd name="connsiteY5" fmla="*/ 869363 h 1053501"/>
                      <a:gd name="connsiteX6" fmla="*/ 65018 w 932606"/>
                      <a:gd name="connsiteY6" fmla="*/ 795993 h 1053501"/>
                      <a:gd name="connsiteX7" fmla="*/ 0 w 932606"/>
                      <a:gd name="connsiteY7" fmla="*/ 754183 h 1053501"/>
                      <a:gd name="connsiteX8" fmla="*/ 68514 w 932606"/>
                      <a:gd name="connsiteY8" fmla="*/ 616155 h 1053501"/>
                      <a:gd name="connsiteX9" fmla="*/ 38865 w 932606"/>
                      <a:gd name="connsiteY9" fmla="*/ 445833 h 1053501"/>
                      <a:gd name="connsiteX10" fmla="*/ 37153 w 932606"/>
                      <a:gd name="connsiteY10" fmla="*/ 377474 h 1053501"/>
                      <a:gd name="connsiteX11" fmla="*/ 500297 w 932606"/>
                      <a:gd name="connsiteY11" fmla="*/ 0 h 1053501"/>
                      <a:gd name="connsiteX12" fmla="*/ 932565 w 932606"/>
                      <a:gd name="connsiteY12" fmla="*/ 489417 h 1053501"/>
                      <a:gd name="connsiteX13" fmla="*/ 605827 w 932606"/>
                      <a:gd name="connsiteY13" fmla="*/ 968675 h 1053501"/>
                      <a:gd name="connsiteX0" fmla="*/ 539152 w 932606"/>
                      <a:gd name="connsiteY0" fmla="*/ 830563 h 1053501"/>
                      <a:gd name="connsiteX1" fmla="*/ 258203 w 932606"/>
                      <a:gd name="connsiteY1" fmla="*/ 1043185 h 1053501"/>
                      <a:gd name="connsiteX2" fmla="*/ 140101 w 932606"/>
                      <a:gd name="connsiteY2" fmla="*/ 990286 h 1053501"/>
                      <a:gd name="connsiteX3" fmla="*/ 117571 w 932606"/>
                      <a:gd name="connsiteY3" fmla="*/ 963914 h 1053501"/>
                      <a:gd name="connsiteX4" fmla="*/ 218827 w 932606"/>
                      <a:gd name="connsiteY4" fmla="*/ 837748 h 1053501"/>
                      <a:gd name="connsiteX5" fmla="*/ 63607 w 932606"/>
                      <a:gd name="connsiteY5" fmla="*/ 869363 h 1053501"/>
                      <a:gd name="connsiteX6" fmla="*/ 65018 w 932606"/>
                      <a:gd name="connsiteY6" fmla="*/ 795993 h 1053501"/>
                      <a:gd name="connsiteX7" fmla="*/ 0 w 932606"/>
                      <a:gd name="connsiteY7" fmla="*/ 754183 h 1053501"/>
                      <a:gd name="connsiteX8" fmla="*/ 68514 w 932606"/>
                      <a:gd name="connsiteY8" fmla="*/ 616155 h 1053501"/>
                      <a:gd name="connsiteX9" fmla="*/ 38865 w 932606"/>
                      <a:gd name="connsiteY9" fmla="*/ 445833 h 1053501"/>
                      <a:gd name="connsiteX10" fmla="*/ 37153 w 932606"/>
                      <a:gd name="connsiteY10" fmla="*/ 377474 h 1053501"/>
                      <a:gd name="connsiteX11" fmla="*/ 500297 w 932606"/>
                      <a:gd name="connsiteY11" fmla="*/ 0 h 1053501"/>
                      <a:gd name="connsiteX12" fmla="*/ 932565 w 932606"/>
                      <a:gd name="connsiteY12" fmla="*/ 489417 h 1053501"/>
                      <a:gd name="connsiteX13" fmla="*/ 605827 w 932606"/>
                      <a:gd name="connsiteY13" fmla="*/ 968675 h 1053501"/>
                      <a:gd name="connsiteX0" fmla="*/ 539152 w 932606"/>
                      <a:gd name="connsiteY0" fmla="*/ 830563 h 1053501"/>
                      <a:gd name="connsiteX1" fmla="*/ 258203 w 932606"/>
                      <a:gd name="connsiteY1" fmla="*/ 1043185 h 1053501"/>
                      <a:gd name="connsiteX2" fmla="*/ 140101 w 932606"/>
                      <a:gd name="connsiteY2" fmla="*/ 990286 h 1053501"/>
                      <a:gd name="connsiteX3" fmla="*/ 117571 w 932606"/>
                      <a:gd name="connsiteY3" fmla="*/ 963914 h 1053501"/>
                      <a:gd name="connsiteX4" fmla="*/ 254546 w 932606"/>
                      <a:gd name="connsiteY4" fmla="*/ 856798 h 1053501"/>
                      <a:gd name="connsiteX5" fmla="*/ 63607 w 932606"/>
                      <a:gd name="connsiteY5" fmla="*/ 869363 h 1053501"/>
                      <a:gd name="connsiteX6" fmla="*/ 65018 w 932606"/>
                      <a:gd name="connsiteY6" fmla="*/ 795993 h 1053501"/>
                      <a:gd name="connsiteX7" fmla="*/ 0 w 932606"/>
                      <a:gd name="connsiteY7" fmla="*/ 754183 h 1053501"/>
                      <a:gd name="connsiteX8" fmla="*/ 68514 w 932606"/>
                      <a:gd name="connsiteY8" fmla="*/ 616155 h 1053501"/>
                      <a:gd name="connsiteX9" fmla="*/ 38865 w 932606"/>
                      <a:gd name="connsiteY9" fmla="*/ 445833 h 1053501"/>
                      <a:gd name="connsiteX10" fmla="*/ 37153 w 932606"/>
                      <a:gd name="connsiteY10" fmla="*/ 377474 h 1053501"/>
                      <a:gd name="connsiteX11" fmla="*/ 500297 w 932606"/>
                      <a:gd name="connsiteY11" fmla="*/ 0 h 1053501"/>
                      <a:gd name="connsiteX12" fmla="*/ 932565 w 932606"/>
                      <a:gd name="connsiteY12" fmla="*/ 489417 h 1053501"/>
                      <a:gd name="connsiteX13" fmla="*/ 605827 w 932606"/>
                      <a:gd name="connsiteY13" fmla="*/ 968675 h 1053501"/>
                      <a:gd name="connsiteX0" fmla="*/ 539152 w 932606"/>
                      <a:gd name="connsiteY0" fmla="*/ 830563 h 1053501"/>
                      <a:gd name="connsiteX1" fmla="*/ 258203 w 932606"/>
                      <a:gd name="connsiteY1" fmla="*/ 1043185 h 1053501"/>
                      <a:gd name="connsiteX2" fmla="*/ 140101 w 932606"/>
                      <a:gd name="connsiteY2" fmla="*/ 990286 h 1053501"/>
                      <a:gd name="connsiteX3" fmla="*/ 117571 w 932606"/>
                      <a:gd name="connsiteY3" fmla="*/ 963914 h 1053501"/>
                      <a:gd name="connsiteX4" fmla="*/ 254546 w 932606"/>
                      <a:gd name="connsiteY4" fmla="*/ 856798 h 1053501"/>
                      <a:gd name="connsiteX5" fmla="*/ 63607 w 932606"/>
                      <a:gd name="connsiteY5" fmla="*/ 869363 h 1053501"/>
                      <a:gd name="connsiteX6" fmla="*/ 65018 w 932606"/>
                      <a:gd name="connsiteY6" fmla="*/ 795993 h 1053501"/>
                      <a:gd name="connsiteX7" fmla="*/ 0 w 932606"/>
                      <a:gd name="connsiteY7" fmla="*/ 754183 h 1053501"/>
                      <a:gd name="connsiteX8" fmla="*/ 68514 w 932606"/>
                      <a:gd name="connsiteY8" fmla="*/ 616155 h 1053501"/>
                      <a:gd name="connsiteX9" fmla="*/ 38865 w 932606"/>
                      <a:gd name="connsiteY9" fmla="*/ 445833 h 1053501"/>
                      <a:gd name="connsiteX10" fmla="*/ 37153 w 932606"/>
                      <a:gd name="connsiteY10" fmla="*/ 377474 h 1053501"/>
                      <a:gd name="connsiteX11" fmla="*/ 500297 w 932606"/>
                      <a:gd name="connsiteY11" fmla="*/ 0 h 1053501"/>
                      <a:gd name="connsiteX12" fmla="*/ 932565 w 932606"/>
                      <a:gd name="connsiteY12" fmla="*/ 489417 h 1053501"/>
                      <a:gd name="connsiteX13" fmla="*/ 605827 w 932606"/>
                      <a:gd name="connsiteY13" fmla="*/ 968675 h 1053501"/>
                      <a:gd name="connsiteX0" fmla="*/ 539152 w 932606"/>
                      <a:gd name="connsiteY0" fmla="*/ 830563 h 1053501"/>
                      <a:gd name="connsiteX1" fmla="*/ 258203 w 932606"/>
                      <a:gd name="connsiteY1" fmla="*/ 1043185 h 1053501"/>
                      <a:gd name="connsiteX2" fmla="*/ 140101 w 932606"/>
                      <a:gd name="connsiteY2" fmla="*/ 990286 h 1053501"/>
                      <a:gd name="connsiteX3" fmla="*/ 117571 w 932606"/>
                      <a:gd name="connsiteY3" fmla="*/ 963914 h 1053501"/>
                      <a:gd name="connsiteX4" fmla="*/ 256927 w 932606"/>
                      <a:gd name="connsiteY4" fmla="*/ 844892 h 1053501"/>
                      <a:gd name="connsiteX5" fmla="*/ 63607 w 932606"/>
                      <a:gd name="connsiteY5" fmla="*/ 869363 h 1053501"/>
                      <a:gd name="connsiteX6" fmla="*/ 65018 w 932606"/>
                      <a:gd name="connsiteY6" fmla="*/ 795993 h 1053501"/>
                      <a:gd name="connsiteX7" fmla="*/ 0 w 932606"/>
                      <a:gd name="connsiteY7" fmla="*/ 754183 h 1053501"/>
                      <a:gd name="connsiteX8" fmla="*/ 68514 w 932606"/>
                      <a:gd name="connsiteY8" fmla="*/ 616155 h 1053501"/>
                      <a:gd name="connsiteX9" fmla="*/ 38865 w 932606"/>
                      <a:gd name="connsiteY9" fmla="*/ 445833 h 1053501"/>
                      <a:gd name="connsiteX10" fmla="*/ 37153 w 932606"/>
                      <a:gd name="connsiteY10" fmla="*/ 377474 h 1053501"/>
                      <a:gd name="connsiteX11" fmla="*/ 500297 w 932606"/>
                      <a:gd name="connsiteY11" fmla="*/ 0 h 1053501"/>
                      <a:gd name="connsiteX12" fmla="*/ 932565 w 932606"/>
                      <a:gd name="connsiteY12" fmla="*/ 489417 h 1053501"/>
                      <a:gd name="connsiteX13" fmla="*/ 605827 w 932606"/>
                      <a:gd name="connsiteY13" fmla="*/ 968675 h 1053501"/>
                      <a:gd name="connsiteX0" fmla="*/ 539152 w 932606"/>
                      <a:gd name="connsiteY0" fmla="*/ 830563 h 1053501"/>
                      <a:gd name="connsiteX1" fmla="*/ 258203 w 932606"/>
                      <a:gd name="connsiteY1" fmla="*/ 1043185 h 1053501"/>
                      <a:gd name="connsiteX2" fmla="*/ 140101 w 932606"/>
                      <a:gd name="connsiteY2" fmla="*/ 990286 h 1053501"/>
                      <a:gd name="connsiteX3" fmla="*/ 117571 w 932606"/>
                      <a:gd name="connsiteY3" fmla="*/ 963914 h 1053501"/>
                      <a:gd name="connsiteX4" fmla="*/ 256927 w 932606"/>
                      <a:gd name="connsiteY4" fmla="*/ 844892 h 1053501"/>
                      <a:gd name="connsiteX5" fmla="*/ 63607 w 932606"/>
                      <a:gd name="connsiteY5" fmla="*/ 869363 h 1053501"/>
                      <a:gd name="connsiteX6" fmla="*/ 65018 w 932606"/>
                      <a:gd name="connsiteY6" fmla="*/ 795993 h 1053501"/>
                      <a:gd name="connsiteX7" fmla="*/ 0 w 932606"/>
                      <a:gd name="connsiteY7" fmla="*/ 754183 h 1053501"/>
                      <a:gd name="connsiteX8" fmla="*/ 68514 w 932606"/>
                      <a:gd name="connsiteY8" fmla="*/ 616155 h 1053501"/>
                      <a:gd name="connsiteX9" fmla="*/ 38865 w 932606"/>
                      <a:gd name="connsiteY9" fmla="*/ 445833 h 1053501"/>
                      <a:gd name="connsiteX10" fmla="*/ 37153 w 932606"/>
                      <a:gd name="connsiteY10" fmla="*/ 377474 h 1053501"/>
                      <a:gd name="connsiteX11" fmla="*/ 500297 w 932606"/>
                      <a:gd name="connsiteY11" fmla="*/ 0 h 1053501"/>
                      <a:gd name="connsiteX12" fmla="*/ 932565 w 932606"/>
                      <a:gd name="connsiteY12" fmla="*/ 489417 h 1053501"/>
                      <a:gd name="connsiteX13" fmla="*/ 605827 w 932606"/>
                      <a:gd name="connsiteY13" fmla="*/ 968675 h 1053501"/>
                      <a:gd name="connsiteX0" fmla="*/ 539152 w 932606"/>
                      <a:gd name="connsiteY0" fmla="*/ 830563 h 1053501"/>
                      <a:gd name="connsiteX1" fmla="*/ 258203 w 932606"/>
                      <a:gd name="connsiteY1" fmla="*/ 1043185 h 1053501"/>
                      <a:gd name="connsiteX2" fmla="*/ 140101 w 932606"/>
                      <a:gd name="connsiteY2" fmla="*/ 990286 h 1053501"/>
                      <a:gd name="connsiteX3" fmla="*/ 117571 w 932606"/>
                      <a:gd name="connsiteY3" fmla="*/ 963914 h 1053501"/>
                      <a:gd name="connsiteX4" fmla="*/ 256927 w 932606"/>
                      <a:gd name="connsiteY4" fmla="*/ 844892 h 1053501"/>
                      <a:gd name="connsiteX5" fmla="*/ 63607 w 932606"/>
                      <a:gd name="connsiteY5" fmla="*/ 869363 h 1053501"/>
                      <a:gd name="connsiteX6" fmla="*/ 65018 w 932606"/>
                      <a:gd name="connsiteY6" fmla="*/ 795993 h 1053501"/>
                      <a:gd name="connsiteX7" fmla="*/ 0 w 932606"/>
                      <a:gd name="connsiteY7" fmla="*/ 754183 h 1053501"/>
                      <a:gd name="connsiteX8" fmla="*/ 68514 w 932606"/>
                      <a:gd name="connsiteY8" fmla="*/ 616155 h 1053501"/>
                      <a:gd name="connsiteX9" fmla="*/ 38865 w 932606"/>
                      <a:gd name="connsiteY9" fmla="*/ 445833 h 1053501"/>
                      <a:gd name="connsiteX10" fmla="*/ 37153 w 932606"/>
                      <a:gd name="connsiteY10" fmla="*/ 377474 h 1053501"/>
                      <a:gd name="connsiteX11" fmla="*/ 500297 w 932606"/>
                      <a:gd name="connsiteY11" fmla="*/ 0 h 1053501"/>
                      <a:gd name="connsiteX12" fmla="*/ 932565 w 932606"/>
                      <a:gd name="connsiteY12" fmla="*/ 489417 h 1053501"/>
                      <a:gd name="connsiteX13" fmla="*/ 605827 w 932606"/>
                      <a:gd name="connsiteY13" fmla="*/ 968675 h 1053501"/>
                      <a:gd name="connsiteX0" fmla="*/ 539152 w 932606"/>
                      <a:gd name="connsiteY0" fmla="*/ 830563 h 1069970"/>
                      <a:gd name="connsiteX1" fmla="*/ 258203 w 932606"/>
                      <a:gd name="connsiteY1" fmla="*/ 1062235 h 1069970"/>
                      <a:gd name="connsiteX2" fmla="*/ 140101 w 932606"/>
                      <a:gd name="connsiteY2" fmla="*/ 990286 h 1069970"/>
                      <a:gd name="connsiteX3" fmla="*/ 117571 w 932606"/>
                      <a:gd name="connsiteY3" fmla="*/ 963914 h 1069970"/>
                      <a:gd name="connsiteX4" fmla="*/ 256927 w 932606"/>
                      <a:gd name="connsiteY4" fmla="*/ 844892 h 1069970"/>
                      <a:gd name="connsiteX5" fmla="*/ 63607 w 932606"/>
                      <a:gd name="connsiteY5" fmla="*/ 869363 h 1069970"/>
                      <a:gd name="connsiteX6" fmla="*/ 65018 w 932606"/>
                      <a:gd name="connsiteY6" fmla="*/ 795993 h 1069970"/>
                      <a:gd name="connsiteX7" fmla="*/ 0 w 932606"/>
                      <a:gd name="connsiteY7" fmla="*/ 754183 h 1069970"/>
                      <a:gd name="connsiteX8" fmla="*/ 68514 w 932606"/>
                      <a:gd name="connsiteY8" fmla="*/ 616155 h 1069970"/>
                      <a:gd name="connsiteX9" fmla="*/ 38865 w 932606"/>
                      <a:gd name="connsiteY9" fmla="*/ 445833 h 1069970"/>
                      <a:gd name="connsiteX10" fmla="*/ 37153 w 932606"/>
                      <a:gd name="connsiteY10" fmla="*/ 377474 h 1069970"/>
                      <a:gd name="connsiteX11" fmla="*/ 500297 w 932606"/>
                      <a:gd name="connsiteY11" fmla="*/ 0 h 1069970"/>
                      <a:gd name="connsiteX12" fmla="*/ 932565 w 932606"/>
                      <a:gd name="connsiteY12" fmla="*/ 489417 h 1069970"/>
                      <a:gd name="connsiteX13" fmla="*/ 605827 w 932606"/>
                      <a:gd name="connsiteY13" fmla="*/ 968675 h 1069970"/>
                      <a:gd name="connsiteX0" fmla="*/ 539152 w 932606"/>
                      <a:gd name="connsiteY0" fmla="*/ 830563 h 1074531"/>
                      <a:gd name="connsiteX1" fmla="*/ 258203 w 932606"/>
                      <a:gd name="connsiteY1" fmla="*/ 1062235 h 1074531"/>
                      <a:gd name="connsiteX2" fmla="*/ 154389 w 932606"/>
                      <a:gd name="connsiteY2" fmla="*/ 1011717 h 1074531"/>
                      <a:gd name="connsiteX3" fmla="*/ 117571 w 932606"/>
                      <a:gd name="connsiteY3" fmla="*/ 963914 h 1074531"/>
                      <a:gd name="connsiteX4" fmla="*/ 256927 w 932606"/>
                      <a:gd name="connsiteY4" fmla="*/ 844892 h 1074531"/>
                      <a:gd name="connsiteX5" fmla="*/ 63607 w 932606"/>
                      <a:gd name="connsiteY5" fmla="*/ 869363 h 1074531"/>
                      <a:gd name="connsiteX6" fmla="*/ 65018 w 932606"/>
                      <a:gd name="connsiteY6" fmla="*/ 795993 h 1074531"/>
                      <a:gd name="connsiteX7" fmla="*/ 0 w 932606"/>
                      <a:gd name="connsiteY7" fmla="*/ 754183 h 1074531"/>
                      <a:gd name="connsiteX8" fmla="*/ 68514 w 932606"/>
                      <a:gd name="connsiteY8" fmla="*/ 616155 h 1074531"/>
                      <a:gd name="connsiteX9" fmla="*/ 38865 w 932606"/>
                      <a:gd name="connsiteY9" fmla="*/ 445833 h 1074531"/>
                      <a:gd name="connsiteX10" fmla="*/ 37153 w 932606"/>
                      <a:gd name="connsiteY10" fmla="*/ 377474 h 1074531"/>
                      <a:gd name="connsiteX11" fmla="*/ 500297 w 932606"/>
                      <a:gd name="connsiteY11" fmla="*/ 0 h 1074531"/>
                      <a:gd name="connsiteX12" fmla="*/ 932565 w 932606"/>
                      <a:gd name="connsiteY12" fmla="*/ 489417 h 1074531"/>
                      <a:gd name="connsiteX13" fmla="*/ 605827 w 932606"/>
                      <a:gd name="connsiteY13" fmla="*/ 968675 h 1074531"/>
                      <a:gd name="connsiteX0" fmla="*/ 539152 w 932606"/>
                      <a:gd name="connsiteY0" fmla="*/ 830563 h 1074531"/>
                      <a:gd name="connsiteX1" fmla="*/ 258203 w 932606"/>
                      <a:gd name="connsiteY1" fmla="*/ 1062235 h 1074531"/>
                      <a:gd name="connsiteX2" fmla="*/ 154389 w 932606"/>
                      <a:gd name="connsiteY2" fmla="*/ 1011717 h 1074531"/>
                      <a:gd name="connsiteX3" fmla="*/ 129477 w 932606"/>
                      <a:gd name="connsiteY3" fmla="*/ 980583 h 1074531"/>
                      <a:gd name="connsiteX4" fmla="*/ 256927 w 932606"/>
                      <a:gd name="connsiteY4" fmla="*/ 844892 h 1074531"/>
                      <a:gd name="connsiteX5" fmla="*/ 63607 w 932606"/>
                      <a:gd name="connsiteY5" fmla="*/ 869363 h 1074531"/>
                      <a:gd name="connsiteX6" fmla="*/ 65018 w 932606"/>
                      <a:gd name="connsiteY6" fmla="*/ 795993 h 1074531"/>
                      <a:gd name="connsiteX7" fmla="*/ 0 w 932606"/>
                      <a:gd name="connsiteY7" fmla="*/ 754183 h 1074531"/>
                      <a:gd name="connsiteX8" fmla="*/ 68514 w 932606"/>
                      <a:gd name="connsiteY8" fmla="*/ 616155 h 1074531"/>
                      <a:gd name="connsiteX9" fmla="*/ 38865 w 932606"/>
                      <a:gd name="connsiteY9" fmla="*/ 445833 h 1074531"/>
                      <a:gd name="connsiteX10" fmla="*/ 37153 w 932606"/>
                      <a:gd name="connsiteY10" fmla="*/ 377474 h 1074531"/>
                      <a:gd name="connsiteX11" fmla="*/ 500297 w 932606"/>
                      <a:gd name="connsiteY11" fmla="*/ 0 h 1074531"/>
                      <a:gd name="connsiteX12" fmla="*/ 932565 w 932606"/>
                      <a:gd name="connsiteY12" fmla="*/ 489417 h 1074531"/>
                      <a:gd name="connsiteX13" fmla="*/ 605827 w 932606"/>
                      <a:gd name="connsiteY13" fmla="*/ 968675 h 1074531"/>
                      <a:gd name="connsiteX0" fmla="*/ 539152 w 932606"/>
                      <a:gd name="connsiteY0" fmla="*/ 830563 h 1074531"/>
                      <a:gd name="connsiteX1" fmla="*/ 258203 w 932606"/>
                      <a:gd name="connsiteY1" fmla="*/ 1062235 h 1074531"/>
                      <a:gd name="connsiteX2" fmla="*/ 154389 w 932606"/>
                      <a:gd name="connsiteY2" fmla="*/ 1011717 h 1074531"/>
                      <a:gd name="connsiteX3" fmla="*/ 129477 w 932606"/>
                      <a:gd name="connsiteY3" fmla="*/ 980583 h 1074531"/>
                      <a:gd name="connsiteX4" fmla="*/ 256927 w 932606"/>
                      <a:gd name="connsiteY4" fmla="*/ 844892 h 1074531"/>
                      <a:gd name="connsiteX5" fmla="*/ 63607 w 932606"/>
                      <a:gd name="connsiteY5" fmla="*/ 869363 h 1074531"/>
                      <a:gd name="connsiteX6" fmla="*/ 65018 w 932606"/>
                      <a:gd name="connsiteY6" fmla="*/ 795993 h 1074531"/>
                      <a:gd name="connsiteX7" fmla="*/ 0 w 932606"/>
                      <a:gd name="connsiteY7" fmla="*/ 754183 h 1074531"/>
                      <a:gd name="connsiteX8" fmla="*/ 68514 w 932606"/>
                      <a:gd name="connsiteY8" fmla="*/ 616155 h 1074531"/>
                      <a:gd name="connsiteX9" fmla="*/ 38865 w 932606"/>
                      <a:gd name="connsiteY9" fmla="*/ 445833 h 1074531"/>
                      <a:gd name="connsiteX10" fmla="*/ 37153 w 932606"/>
                      <a:gd name="connsiteY10" fmla="*/ 377474 h 1074531"/>
                      <a:gd name="connsiteX11" fmla="*/ 500297 w 932606"/>
                      <a:gd name="connsiteY11" fmla="*/ 0 h 1074531"/>
                      <a:gd name="connsiteX12" fmla="*/ 932565 w 932606"/>
                      <a:gd name="connsiteY12" fmla="*/ 489417 h 1074531"/>
                      <a:gd name="connsiteX13" fmla="*/ 605827 w 932606"/>
                      <a:gd name="connsiteY13" fmla="*/ 968675 h 1074531"/>
                      <a:gd name="connsiteX0" fmla="*/ 539152 w 932606"/>
                      <a:gd name="connsiteY0" fmla="*/ 830563 h 1074531"/>
                      <a:gd name="connsiteX1" fmla="*/ 258203 w 932606"/>
                      <a:gd name="connsiteY1" fmla="*/ 1062235 h 1074531"/>
                      <a:gd name="connsiteX2" fmla="*/ 154389 w 932606"/>
                      <a:gd name="connsiteY2" fmla="*/ 1011717 h 1074531"/>
                      <a:gd name="connsiteX3" fmla="*/ 129477 w 932606"/>
                      <a:gd name="connsiteY3" fmla="*/ 980583 h 1074531"/>
                      <a:gd name="connsiteX4" fmla="*/ 266452 w 932606"/>
                      <a:gd name="connsiteY4" fmla="*/ 854417 h 1074531"/>
                      <a:gd name="connsiteX5" fmla="*/ 63607 w 932606"/>
                      <a:gd name="connsiteY5" fmla="*/ 869363 h 1074531"/>
                      <a:gd name="connsiteX6" fmla="*/ 65018 w 932606"/>
                      <a:gd name="connsiteY6" fmla="*/ 795993 h 1074531"/>
                      <a:gd name="connsiteX7" fmla="*/ 0 w 932606"/>
                      <a:gd name="connsiteY7" fmla="*/ 754183 h 1074531"/>
                      <a:gd name="connsiteX8" fmla="*/ 68514 w 932606"/>
                      <a:gd name="connsiteY8" fmla="*/ 616155 h 1074531"/>
                      <a:gd name="connsiteX9" fmla="*/ 38865 w 932606"/>
                      <a:gd name="connsiteY9" fmla="*/ 445833 h 1074531"/>
                      <a:gd name="connsiteX10" fmla="*/ 37153 w 932606"/>
                      <a:gd name="connsiteY10" fmla="*/ 377474 h 1074531"/>
                      <a:gd name="connsiteX11" fmla="*/ 500297 w 932606"/>
                      <a:gd name="connsiteY11" fmla="*/ 0 h 1074531"/>
                      <a:gd name="connsiteX12" fmla="*/ 932565 w 932606"/>
                      <a:gd name="connsiteY12" fmla="*/ 489417 h 1074531"/>
                      <a:gd name="connsiteX13" fmla="*/ 605827 w 932606"/>
                      <a:gd name="connsiteY13" fmla="*/ 968675 h 1074531"/>
                      <a:gd name="connsiteX0" fmla="*/ 539152 w 932606"/>
                      <a:gd name="connsiteY0" fmla="*/ 830563 h 1074531"/>
                      <a:gd name="connsiteX1" fmla="*/ 258203 w 932606"/>
                      <a:gd name="connsiteY1" fmla="*/ 1062235 h 1074531"/>
                      <a:gd name="connsiteX2" fmla="*/ 154389 w 932606"/>
                      <a:gd name="connsiteY2" fmla="*/ 1011717 h 1074531"/>
                      <a:gd name="connsiteX3" fmla="*/ 129477 w 932606"/>
                      <a:gd name="connsiteY3" fmla="*/ 980583 h 1074531"/>
                      <a:gd name="connsiteX4" fmla="*/ 266452 w 932606"/>
                      <a:gd name="connsiteY4" fmla="*/ 854417 h 1074531"/>
                      <a:gd name="connsiteX5" fmla="*/ 63607 w 932606"/>
                      <a:gd name="connsiteY5" fmla="*/ 869363 h 1074531"/>
                      <a:gd name="connsiteX6" fmla="*/ 65018 w 932606"/>
                      <a:gd name="connsiteY6" fmla="*/ 795993 h 1074531"/>
                      <a:gd name="connsiteX7" fmla="*/ 0 w 932606"/>
                      <a:gd name="connsiteY7" fmla="*/ 754183 h 1074531"/>
                      <a:gd name="connsiteX8" fmla="*/ 68514 w 932606"/>
                      <a:gd name="connsiteY8" fmla="*/ 616155 h 1074531"/>
                      <a:gd name="connsiteX9" fmla="*/ 38865 w 932606"/>
                      <a:gd name="connsiteY9" fmla="*/ 445833 h 1074531"/>
                      <a:gd name="connsiteX10" fmla="*/ 37153 w 932606"/>
                      <a:gd name="connsiteY10" fmla="*/ 377474 h 1074531"/>
                      <a:gd name="connsiteX11" fmla="*/ 500297 w 932606"/>
                      <a:gd name="connsiteY11" fmla="*/ 0 h 1074531"/>
                      <a:gd name="connsiteX12" fmla="*/ 932565 w 932606"/>
                      <a:gd name="connsiteY12" fmla="*/ 489417 h 1074531"/>
                      <a:gd name="connsiteX13" fmla="*/ 605827 w 932606"/>
                      <a:gd name="connsiteY13" fmla="*/ 968675 h 1074531"/>
                      <a:gd name="connsiteX0" fmla="*/ 539152 w 932606"/>
                      <a:gd name="connsiteY0" fmla="*/ 830563 h 1074531"/>
                      <a:gd name="connsiteX1" fmla="*/ 258203 w 932606"/>
                      <a:gd name="connsiteY1" fmla="*/ 1062235 h 1074531"/>
                      <a:gd name="connsiteX2" fmla="*/ 154389 w 932606"/>
                      <a:gd name="connsiteY2" fmla="*/ 1011717 h 1074531"/>
                      <a:gd name="connsiteX3" fmla="*/ 129477 w 932606"/>
                      <a:gd name="connsiteY3" fmla="*/ 980583 h 1074531"/>
                      <a:gd name="connsiteX4" fmla="*/ 247402 w 932606"/>
                      <a:gd name="connsiteY4" fmla="*/ 852036 h 1074531"/>
                      <a:gd name="connsiteX5" fmla="*/ 63607 w 932606"/>
                      <a:gd name="connsiteY5" fmla="*/ 869363 h 1074531"/>
                      <a:gd name="connsiteX6" fmla="*/ 65018 w 932606"/>
                      <a:gd name="connsiteY6" fmla="*/ 795993 h 1074531"/>
                      <a:gd name="connsiteX7" fmla="*/ 0 w 932606"/>
                      <a:gd name="connsiteY7" fmla="*/ 754183 h 1074531"/>
                      <a:gd name="connsiteX8" fmla="*/ 68514 w 932606"/>
                      <a:gd name="connsiteY8" fmla="*/ 616155 h 1074531"/>
                      <a:gd name="connsiteX9" fmla="*/ 38865 w 932606"/>
                      <a:gd name="connsiteY9" fmla="*/ 445833 h 1074531"/>
                      <a:gd name="connsiteX10" fmla="*/ 37153 w 932606"/>
                      <a:gd name="connsiteY10" fmla="*/ 377474 h 1074531"/>
                      <a:gd name="connsiteX11" fmla="*/ 500297 w 932606"/>
                      <a:gd name="connsiteY11" fmla="*/ 0 h 1074531"/>
                      <a:gd name="connsiteX12" fmla="*/ 932565 w 932606"/>
                      <a:gd name="connsiteY12" fmla="*/ 489417 h 1074531"/>
                      <a:gd name="connsiteX13" fmla="*/ 605827 w 932606"/>
                      <a:gd name="connsiteY13" fmla="*/ 968675 h 1074531"/>
                      <a:gd name="connsiteX0" fmla="*/ 539152 w 932606"/>
                      <a:gd name="connsiteY0" fmla="*/ 830563 h 1074531"/>
                      <a:gd name="connsiteX1" fmla="*/ 258203 w 932606"/>
                      <a:gd name="connsiteY1" fmla="*/ 1062235 h 1074531"/>
                      <a:gd name="connsiteX2" fmla="*/ 154389 w 932606"/>
                      <a:gd name="connsiteY2" fmla="*/ 1011717 h 1074531"/>
                      <a:gd name="connsiteX3" fmla="*/ 139002 w 932606"/>
                      <a:gd name="connsiteY3" fmla="*/ 980583 h 1074531"/>
                      <a:gd name="connsiteX4" fmla="*/ 247402 w 932606"/>
                      <a:gd name="connsiteY4" fmla="*/ 852036 h 1074531"/>
                      <a:gd name="connsiteX5" fmla="*/ 63607 w 932606"/>
                      <a:gd name="connsiteY5" fmla="*/ 869363 h 1074531"/>
                      <a:gd name="connsiteX6" fmla="*/ 65018 w 932606"/>
                      <a:gd name="connsiteY6" fmla="*/ 795993 h 1074531"/>
                      <a:gd name="connsiteX7" fmla="*/ 0 w 932606"/>
                      <a:gd name="connsiteY7" fmla="*/ 754183 h 1074531"/>
                      <a:gd name="connsiteX8" fmla="*/ 68514 w 932606"/>
                      <a:gd name="connsiteY8" fmla="*/ 616155 h 1074531"/>
                      <a:gd name="connsiteX9" fmla="*/ 38865 w 932606"/>
                      <a:gd name="connsiteY9" fmla="*/ 445833 h 1074531"/>
                      <a:gd name="connsiteX10" fmla="*/ 37153 w 932606"/>
                      <a:gd name="connsiteY10" fmla="*/ 377474 h 1074531"/>
                      <a:gd name="connsiteX11" fmla="*/ 500297 w 932606"/>
                      <a:gd name="connsiteY11" fmla="*/ 0 h 1074531"/>
                      <a:gd name="connsiteX12" fmla="*/ 932565 w 932606"/>
                      <a:gd name="connsiteY12" fmla="*/ 489417 h 1074531"/>
                      <a:gd name="connsiteX13" fmla="*/ 605827 w 932606"/>
                      <a:gd name="connsiteY13" fmla="*/ 968675 h 1074531"/>
                      <a:gd name="connsiteX0" fmla="*/ 539152 w 932606"/>
                      <a:gd name="connsiteY0" fmla="*/ 830563 h 1074531"/>
                      <a:gd name="connsiteX1" fmla="*/ 258203 w 932606"/>
                      <a:gd name="connsiteY1" fmla="*/ 1062235 h 1074531"/>
                      <a:gd name="connsiteX2" fmla="*/ 154389 w 932606"/>
                      <a:gd name="connsiteY2" fmla="*/ 1011717 h 1074531"/>
                      <a:gd name="connsiteX3" fmla="*/ 139002 w 932606"/>
                      <a:gd name="connsiteY3" fmla="*/ 980583 h 1074531"/>
                      <a:gd name="connsiteX4" fmla="*/ 261690 w 932606"/>
                      <a:gd name="connsiteY4" fmla="*/ 863943 h 1074531"/>
                      <a:gd name="connsiteX5" fmla="*/ 63607 w 932606"/>
                      <a:gd name="connsiteY5" fmla="*/ 869363 h 1074531"/>
                      <a:gd name="connsiteX6" fmla="*/ 65018 w 932606"/>
                      <a:gd name="connsiteY6" fmla="*/ 795993 h 1074531"/>
                      <a:gd name="connsiteX7" fmla="*/ 0 w 932606"/>
                      <a:gd name="connsiteY7" fmla="*/ 754183 h 1074531"/>
                      <a:gd name="connsiteX8" fmla="*/ 68514 w 932606"/>
                      <a:gd name="connsiteY8" fmla="*/ 616155 h 1074531"/>
                      <a:gd name="connsiteX9" fmla="*/ 38865 w 932606"/>
                      <a:gd name="connsiteY9" fmla="*/ 445833 h 1074531"/>
                      <a:gd name="connsiteX10" fmla="*/ 37153 w 932606"/>
                      <a:gd name="connsiteY10" fmla="*/ 377474 h 1074531"/>
                      <a:gd name="connsiteX11" fmla="*/ 500297 w 932606"/>
                      <a:gd name="connsiteY11" fmla="*/ 0 h 1074531"/>
                      <a:gd name="connsiteX12" fmla="*/ 932565 w 932606"/>
                      <a:gd name="connsiteY12" fmla="*/ 489417 h 1074531"/>
                      <a:gd name="connsiteX13" fmla="*/ 605827 w 932606"/>
                      <a:gd name="connsiteY13" fmla="*/ 968675 h 10745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32606" h="1074531">
                        <a:moveTo>
                          <a:pt x="539152" y="830563"/>
                        </a:moveTo>
                        <a:cubicBezTo>
                          <a:pt x="477901" y="983358"/>
                          <a:pt x="322330" y="1032043"/>
                          <a:pt x="258203" y="1062235"/>
                        </a:cubicBezTo>
                        <a:cubicBezTo>
                          <a:pt x="194076" y="1092427"/>
                          <a:pt x="195552" y="1063762"/>
                          <a:pt x="154389" y="1011717"/>
                        </a:cubicBezTo>
                        <a:cubicBezTo>
                          <a:pt x="135713" y="994933"/>
                          <a:pt x="115562" y="998862"/>
                          <a:pt x="139002" y="980583"/>
                        </a:cubicBezTo>
                        <a:cubicBezTo>
                          <a:pt x="162442" y="962304"/>
                          <a:pt x="274256" y="882480"/>
                          <a:pt x="261690" y="863943"/>
                        </a:cubicBezTo>
                        <a:cubicBezTo>
                          <a:pt x="249124" y="845406"/>
                          <a:pt x="96386" y="880688"/>
                          <a:pt x="63607" y="869363"/>
                        </a:cubicBezTo>
                        <a:cubicBezTo>
                          <a:pt x="30828" y="858038"/>
                          <a:pt x="64548" y="820450"/>
                          <a:pt x="65018" y="795993"/>
                        </a:cubicBezTo>
                        <a:cubicBezTo>
                          <a:pt x="40170" y="789994"/>
                          <a:pt x="11721" y="778997"/>
                          <a:pt x="0" y="754183"/>
                        </a:cubicBezTo>
                        <a:cubicBezTo>
                          <a:pt x="40667" y="676982"/>
                          <a:pt x="62037" y="667547"/>
                          <a:pt x="68514" y="616155"/>
                        </a:cubicBezTo>
                        <a:cubicBezTo>
                          <a:pt x="74991" y="564763"/>
                          <a:pt x="42504" y="476485"/>
                          <a:pt x="38865" y="445833"/>
                        </a:cubicBezTo>
                        <a:cubicBezTo>
                          <a:pt x="33531" y="418284"/>
                          <a:pt x="37724" y="400260"/>
                          <a:pt x="37153" y="377474"/>
                        </a:cubicBezTo>
                        <a:cubicBezTo>
                          <a:pt x="81235" y="162050"/>
                          <a:pt x="271842" y="0"/>
                          <a:pt x="500297" y="0"/>
                        </a:cubicBezTo>
                        <a:cubicBezTo>
                          <a:pt x="761389" y="0"/>
                          <a:pt x="929264" y="280346"/>
                          <a:pt x="932565" y="489417"/>
                        </a:cubicBezTo>
                        <a:cubicBezTo>
                          <a:pt x="935866" y="698488"/>
                          <a:pt x="741107" y="891859"/>
                          <a:pt x="605827" y="968675"/>
                        </a:cubicBez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63" name="フリーフォーム: 図形 462">
                    <a:extLst>
                      <a:ext uri="{FF2B5EF4-FFF2-40B4-BE49-F238E27FC236}">
                        <a16:creationId xmlns:a16="http://schemas.microsoft.com/office/drawing/2014/main" id="{F8558B70-7E26-4DF6-AB91-591559FA06E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54577" y="1367324"/>
                    <a:ext cx="1069683" cy="897811"/>
                  </a:xfrm>
                  <a:custGeom>
                    <a:avLst/>
                    <a:gdLst>
                      <a:gd name="connsiteX0" fmla="*/ 0 w 1069683"/>
                      <a:gd name="connsiteY0" fmla="*/ 512306 h 897811"/>
                      <a:gd name="connsiteX1" fmla="*/ 540406 w 1069683"/>
                      <a:gd name="connsiteY1" fmla="*/ 0 h 897811"/>
                      <a:gd name="connsiteX2" fmla="*/ 1038343 w 1069683"/>
                      <a:gd name="connsiteY2" fmla="*/ 312893 h 897811"/>
                      <a:gd name="connsiteX3" fmla="*/ 1069683 w 1069683"/>
                      <a:gd name="connsiteY3" fmla="*/ 408605 h 897811"/>
                      <a:gd name="connsiteX4" fmla="*/ 1017677 w 1069683"/>
                      <a:gd name="connsiteY4" fmla="*/ 400658 h 897811"/>
                      <a:gd name="connsiteX5" fmla="*/ 895158 w 1069683"/>
                      <a:gd name="connsiteY5" fmla="*/ 394579 h 897811"/>
                      <a:gd name="connsiteX6" fmla="*/ 772639 w 1069683"/>
                      <a:gd name="connsiteY6" fmla="*/ 400658 h 897811"/>
                      <a:gd name="connsiteX7" fmla="*/ 772635 w 1069683"/>
                      <a:gd name="connsiteY7" fmla="*/ 400659 h 897811"/>
                      <a:gd name="connsiteX8" fmla="*/ 727147 w 1069683"/>
                      <a:gd name="connsiteY8" fmla="*/ 397396 h 897811"/>
                      <a:gd name="connsiteX9" fmla="*/ 197720 w 1069683"/>
                      <a:gd name="connsiteY9" fmla="*/ 806454 h 897811"/>
                      <a:gd name="connsiteX10" fmla="*/ 188006 w 1069683"/>
                      <a:gd name="connsiteY10" fmla="*/ 897811 h 897811"/>
                      <a:gd name="connsiteX11" fmla="*/ 158281 w 1069683"/>
                      <a:gd name="connsiteY11" fmla="*/ 874561 h 897811"/>
                      <a:gd name="connsiteX12" fmla="*/ 0 w 1069683"/>
                      <a:gd name="connsiteY12" fmla="*/ 512306 h 8978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069683" h="897811">
                        <a:moveTo>
                          <a:pt x="0" y="512306"/>
                        </a:moveTo>
                        <a:cubicBezTo>
                          <a:pt x="0" y="229367"/>
                          <a:pt x="241947" y="0"/>
                          <a:pt x="540406" y="0"/>
                        </a:cubicBezTo>
                        <a:cubicBezTo>
                          <a:pt x="764249" y="0"/>
                          <a:pt x="956305" y="129019"/>
                          <a:pt x="1038343" y="312893"/>
                        </a:cubicBezTo>
                        <a:lnTo>
                          <a:pt x="1069683" y="408605"/>
                        </a:lnTo>
                        <a:lnTo>
                          <a:pt x="1017677" y="400658"/>
                        </a:lnTo>
                        <a:cubicBezTo>
                          <a:pt x="978102" y="396672"/>
                          <a:pt x="937127" y="394579"/>
                          <a:pt x="895158" y="394579"/>
                        </a:cubicBezTo>
                        <a:cubicBezTo>
                          <a:pt x="853189" y="394579"/>
                          <a:pt x="812214" y="396672"/>
                          <a:pt x="772639" y="400658"/>
                        </a:cubicBezTo>
                        <a:lnTo>
                          <a:pt x="772635" y="400659"/>
                        </a:lnTo>
                        <a:lnTo>
                          <a:pt x="727147" y="397396"/>
                        </a:lnTo>
                        <a:cubicBezTo>
                          <a:pt x="465996" y="397396"/>
                          <a:pt x="248111" y="573005"/>
                          <a:pt x="197720" y="806454"/>
                        </a:cubicBezTo>
                        <a:lnTo>
                          <a:pt x="188006" y="897811"/>
                        </a:lnTo>
                        <a:lnTo>
                          <a:pt x="158281" y="874561"/>
                        </a:lnTo>
                        <a:cubicBezTo>
                          <a:pt x="60487" y="781852"/>
                          <a:pt x="0" y="653775"/>
                          <a:pt x="0" y="512306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64" name="円/楕円 27">
                    <a:extLst>
                      <a:ext uri="{FF2B5EF4-FFF2-40B4-BE49-F238E27FC236}">
                        <a16:creationId xmlns:a16="http://schemas.microsoft.com/office/drawing/2014/main" id="{9EBC8C16-620E-47CE-84D0-A2743514739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929800" y="1626259"/>
                    <a:ext cx="172927" cy="397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65" name="楕円 464">
                    <a:extLst>
                      <a:ext uri="{FF2B5EF4-FFF2-40B4-BE49-F238E27FC236}">
                        <a16:creationId xmlns:a16="http://schemas.microsoft.com/office/drawing/2014/main" id="{8773BEA7-AE45-44D1-A630-56E87F550B8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338014" y="1213142"/>
                    <a:ext cx="566032" cy="5656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66" name="グループ化 465">
                    <a:extLst>
                      <a:ext uri="{FF2B5EF4-FFF2-40B4-BE49-F238E27FC236}">
                        <a16:creationId xmlns:a16="http://schemas.microsoft.com/office/drawing/2014/main" id="{0C77FF04-EDAD-4F2D-B34A-CF96E8BCB893}"/>
                      </a:ext>
                    </a:extLst>
                  </p:cNvPr>
                  <p:cNvGrpSpPr/>
                  <p:nvPr/>
                </p:nvGrpSpPr>
                <p:grpSpPr>
                  <a:xfrm>
                    <a:off x="958521" y="2448029"/>
                    <a:ext cx="686518" cy="1088127"/>
                    <a:chOff x="-50484" y="2448029"/>
                    <a:chExt cx="686518" cy="1088127"/>
                  </a:xfrm>
                </p:grpSpPr>
                <p:sp>
                  <p:nvSpPr>
                    <p:cNvPr id="474" name="フリーフォーム: 図形 473">
                      <a:extLst>
                        <a:ext uri="{FF2B5EF4-FFF2-40B4-BE49-F238E27FC236}">
                          <a16:creationId xmlns:a16="http://schemas.microsoft.com/office/drawing/2014/main" id="{7D1431FC-D259-4F59-9DE9-E2E69540EA2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301" y="2448029"/>
                      <a:ext cx="503999" cy="273976"/>
                    </a:xfrm>
                    <a:custGeom>
                      <a:avLst/>
                      <a:gdLst>
                        <a:gd name="connsiteX0" fmla="*/ 132635 w 503999"/>
                        <a:gd name="connsiteY0" fmla="*/ 0 h 273976"/>
                        <a:gd name="connsiteX1" fmla="*/ 503999 w 503999"/>
                        <a:gd name="connsiteY1" fmla="*/ 0 h 273976"/>
                        <a:gd name="connsiteX2" fmla="*/ 503999 w 503999"/>
                        <a:gd name="connsiteY2" fmla="*/ 273976 h 273976"/>
                        <a:gd name="connsiteX3" fmla="*/ 0 w 503999"/>
                        <a:gd name="connsiteY3" fmla="*/ 273976 h 273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503999" h="273976">
                          <a:moveTo>
                            <a:pt x="132635" y="0"/>
                          </a:moveTo>
                          <a:lnTo>
                            <a:pt x="503999" y="0"/>
                          </a:lnTo>
                          <a:lnTo>
                            <a:pt x="503999" y="273976"/>
                          </a:lnTo>
                          <a:lnTo>
                            <a:pt x="0" y="273976"/>
                          </a:ln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75" name="四角形: 上の 2 つの角を丸める 230">
                      <a:extLst>
                        <a:ext uri="{FF2B5EF4-FFF2-40B4-BE49-F238E27FC236}">
                          <a16:creationId xmlns:a16="http://schemas.microsoft.com/office/drawing/2014/main" id="{558E612F-0E4F-4195-B6B2-4DAEB5415BD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50484" y="2584534"/>
                      <a:ext cx="586504" cy="951622"/>
                    </a:xfrm>
                    <a:custGeom>
                      <a:avLst/>
                      <a:gdLst>
                        <a:gd name="connsiteX0" fmla="*/ 237422 w 566532"/>
                        <a:gd name="connsiteY0" fmla="*/ 0 h 947738"/>
                        <a:gd name="connsiteX1" fmla="*/ 329110 w 566532"/>
                        <a:gd name="connsiteY1" fmla="*/ 0 h 947738"/>
                        <a:gd name="connsiteX2" fmla="*/ 566532 w 566532"/>
                        <a:gd name="connsiteY2" fmla="*/ 237422 h 947738"/>
                        <a:gd name="connsiteX3" fmla="*/ 566532 w 566532"/>
                        <a:gd name="connsiteY3" fmla="*/ 947738 h 947738"/>
                        <a:gd name="connsiteX4" fmla="*/ 566532 w 566532"/>
                        <a:gd name="connsiteY4" fmla="*/ 947738 h 947738"/>
                        <a:gd name="connsiteX5" fmla="*/ 0 w 566532"/>
                        <a:gd name="connsiteY5" fmla="*/ 947738 h 947738"/>
                        <a:gd name="connsiteX6" fmla="*/ 0 w 566532"/>
                        <a:gd name="connsiteY6" fmla="*/ 947738 h 947738"/>
                        <a:gd name="connsiteX7" fmla="*/ 0 w 566532"/>
                        <a:gd name="connsiteY7" fmla="*/ 237422 h 947738"/>
                        <a:gd name="connsiteX8" fmla="*/ 237422 w 566532"/>
                        <a:gd name="connsiteY8" fmla="*/ 0 h 947738"/>
                        <a:gd name="connsiteX0" fmla="*/ 237422 w 566532"/>
                        <a:gd name="connsiteY0" fmla="*/ 0 h 947738"/>
                        <a:gd name="connsiteX1" fmla="*/ 329110 w 566532"/>
                        <a:gd name="connsiteY1" fmla="*/ 0 h 947738"/>
                        <a:gd name="connsiteX2" fmla="*/ 566532 w 566532"/>
                        <a:gd name="connsiteY2" fmla="*/ 237422 h 947738"/>
                        <a:gd name="connsiteX3" fmla="*/ 566532 w 566532"/>
                        <a:gd name="connsiteY3" fmla="*/ 947738 h 947738"/>
                        <a:gd name="connsiteX4" fmla="*/ 566532 w 566532"/>
                        <a:gd name="connsiteY4" fmla="*/ 947738 h 947738"/>
                        <a:gd name="connsiteX5" fmla="*/ 0 w 566532"/>
                        <a:gd name="connsiteY5" fmla="*/ 947738 h 947738"/>
                        <a:gd name="connsiteX6" fmla="*/ 66675 w 566532"/>
                        <a:gd name="connsiteY6" fmla="*/ 942976 h 947738"/>
                        <a:gd name="connsiteX7" fmla="*/ 0 w 566532"/>
                        <a:gd name="connsiteY7" fmla="*/ 237422 h 947738"/>
                        <a:gd name="connsiteX8" fmla="*/ 237422 w 566532"/>
                        <a:gd name="connsiteY8" fmla="*/ 0 h 947738"/>
                        <a:gd name="connsiteX0" fmla="*/ 237422 w 566532"/>
                        <a:gd name="connsiteY0" fmla="*/ 0 h 947738"/>
                        <a:gd name="connsiteX1" fmla="*/ 329110 w 566532"/>
                        <a:gd name="connsiteY1" fmla="*/ 0 h 947738"/>
                        <a:gd name="connsiteX2" fmla="*/ 566532 w 566532"/>
                        <a:gd name="connsiteY2" fmla="*/ 237422 h 947738"/>
                        <a:gd name="connsiteX3" fmla="*/ 566532 w 566532"/>
                        <a:gd name="connsiteY3" fmla="*/ 947738 h 947738"/>
                        <a:gd name="connsiteX4" fmla="*/ 566532 w 566532"/>
                        <a:gd name="connsiteY4" fmla="*/ 947738 h 947738"/>
                        <a:gd name="connsiteX5" fmla="*/ 66675 w 566532"/>
                        <a:gd name="connsiteY5" fmla="*/ 942976 h 947738"/>
                        <a:gd name="connsiteX6" fmla="*/ 0 w 566532"/>
                        <a:gd name="connsiteY6" fmla="*/ 237422 h 947738"/>
                        <a:gd name="connsiteX7" fmla="*/ 237422 w 566532"/>
                        <a:gd name="connsiteY7" fmla="*/ 0 h 947738"/>
                        <a:gd name="connsiteX0" fmla="*/ 242184 w 571294"/>
                        <a:gd name="connsiteY0" fmla="*/ 0 h 947738"/>
                        <a:gd name="connsiteX1" fmla="*/ 333872 w 571294"/>
                        <a:gd name="connsiteY1" fmla="*/ 0 h 947738"/>
                        <a:gd name="connsiteX2" fmla="*/ 571294 w 571294"/>
                        <a:gd name="connsiteY2" fmla="*/ 237422 h 947738"/>
                        <a:gd name="connsiteX3" fmla="*/ 571294 w 571294"/>
                        <a:gd name="connsiteY3" fmla="*/ 947738 h 947738"/>
                        <a:gd name="connsiteX4" fmla="*/ 571294 w 571294"/>
                        <a:gd name="connsiteY4" fmla="*/ 947738 h 947738"/>
                        <a:gd name="connsiteX5" fmla="*/ 71437 w 571294"/>
                        <a:gd name="connsiteY5" fmla="*/ 942976 h 947738"/>
                        <a:gd name="connsiteX6" fmla="*/ 0 w 571294"/>
                        <a:gd name="connsiteY6" fmla="*/ 499359 h 947738"/>
                        <a:gd name="connsiteX7" fmla="*/ 242184 w 571294"/>
                        <a:gd name="connsiteY7" fmla="*/ 0 h 947738"/>
                        <a:gd name="connsiteX0" fmla="*/ 256471 w 585581"/>
                        <a:gd name="connsiteY0" fmla="*/ 0 h 947738"/>
                        <a:gd name="connsiteX1" fmla="*/ 348159 w 585581"/>
                        <a:gd name="connsiteY1" fmla="*/ 0 h 947738"/>
                        <a:gd name="connsiteX2" fmla="*/ 585581 w 585581"/>
                        <a:gd name="connsiteY2" fmla="*/ 237422 h 947738"/>
                        <a:gd name="connsiteX3" fmla="*/ 585581 w 585581"/>
                        <a:gd name="connsiteY3" fmla="*/ 947738 h 947738"/>
                        <a:gd name="connsiteX4" fmla="*/ 585581 w 585581"/>
                        <a:gd name="connsiteY4" fmla="*/ 947738 h 947738"/>
                        <a:gd name="connsiteX5" fmla="*/ 85724 w 585581"/>
                        <a:gd name="connsiteY5" fmla="*/ 942976 h 947738"/>
                        <a:gd name="connsiteX6" fmla="*/ 0 w 585581"/>
                        <a:gd name="connsiteY6" fmla="*/ 466022 h 947738"/>
                        <a:gd name="connsiteX7" fmla="*/ 256471 w 585581"/>
                        <a:gd name="connsiteY7" fmla="*/ 0 h 947738"/>
                        <a:gd name="connsiteX0" fmla="*/ 256471 w 585581"/>
                        <a:gd name="connsiteY0" fmla="*/ 0 h 947738"/>
                        <a:gd name="connsiteX1" fmla="*/ 348159 w 585581"/>
                        <a:gd name="connsiteY1" fmla="*/ 0 h 947738"/>
                        <a:gd name="connsiteX2" fmla="*/ 585581 w 585581"/>
                        <a:gd name="connsiteY2" fmla="*/ 237422 h 947738"/>
                        <a:gd name="connsiteX3" fmla="*/ 585581 w 585581"/>
                        <a:gd name="connsiteY3" fmla="*/ 947738 h 947738"/>
                        <a:gd name="connsiteX4" fmla="*/ 585581 w 585581"/>
                        <a:gd name="connsiteY4" fmla="*/ 947738 h 947738"/>
                        <a:gd name="connsiteX5" fmla="*/ 85724 w 585581"/>
                        <a:gd name="connsiteY5" fmla="*/ 942976 h 947738"/>
                        <a:gd name="connsiteX6" fmla="*/ 0 w 585581"/>
                        <a:gd name="connsiteY6" fmla="*/ 466022 h 947738"/>
                        <a:gd name="connsiteX7" fmla="*/ 256471 w 585581"/>
                        <a:gd name="connsiteY7" fmla="*/ 0 h 947738"/>
                        <a:gd name="connsiteX0" fmla="*/ 257394 w 586504"/>
                        <a:gd name="connsiteY0" fmla="*/ 0 h 947738"/>
                        <a:gd name="connsiteX1" fmla="*/ 349082 w 586504"/>
                        <a:gd name="connsiteY1" fmla="*/ 0 h 947738"/>
                        <a:gd name="connsiteX2" fmla="*/ 586504 w 586504"/>
                        <a:gd name="connsiteY2" fmla="*/ 237422 h 947738"/>
                        <a:gd name="connsiteX3" fmla="*/ 586504 w 586504"/>
                        <a:gd name="connsiteY3" fmla="*/ 947738 h 947738"/>
                        <a:gd name="connsiteX4" fmla="*/ 586504 w 586504"/>
                        <a:gd name="connsiteY4" fmla="*/ 947738 h 947738"/>
                        <a:gd name="connsiteX5" fmla="*/ 86647 w 586504"/>
                        <a:gd name="connsiteY5" fmla="*/ 942976 h 947738"/>
                        <a:gd name="connsiteX6" fmla="*/ 923 w 586504"/>
                        <a:gd name="connsiteY6" fmla="*/ 466022 h 947738"/>
                        <a:gd name="connsiteX7" fmla="*/ 257394 w 586504"/>
                        <a:gd name="connsiteY7" fmla="*/ 0 h 94773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86504" h="947738">
                          <a:moveTo>
                            <a:pt x="257394" y="0"/>
                          </a:moveTo>
                          <a:lnTo>
                            <a:pt x="349082" y="0"/>
                          </a:lnTo>
                          <a:cubicBezTo>
                            <a:pt x="480207" y="0"/>
                            <a:pt x="586504" y="106297"/>
                            <a:pt x="586504" y="237422"/>
                          </a:cubicBezTo>
                          <a:lnTo>
                            <a:pt x="586504" y="947738"/>
                          </a:lnTo>
                          <a:lnTo>
                            <a:pt x="586504" y="947738"/>
                          </a:lnTo>
                          <a:lnTo>
                            <a:pt x="86647" y="942976"/>
                          </a:lnTo>
                          <a:cubicBezTo>
                            <a:pt x="58072" y="783991"/>
                            <a:pt x="-8602" y="620960"/>
                            <a:pt x="923" y="466022"/>
                          </a:cubicBezTo>
                          <a:cubicBezTo>
                            <a:pt x="10448" y="311084"/>
                            <a:pt x="126269" y="0"/>
                            <a:pt x="257394" y="0"/>
                          </a:cubicBezTo>
                          <a:close/>
                        </a:path>
                      </a:pathLst>
                    </a:custGeom>
                    <a:solidFill>
                      <a:srgbClr val="00206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76" name="四角形: 上の 2 つの角を丸める 475">
                      <a:extLst>
                        <a:ext uri="{FF2B5EF4-FFF2-40B4-BE49-F238E27FC236}">
                          <a16:creationId xmlns:a16="http://schemas.microsoft.com/office/drawing/2014/main" id="{9B36C035-8518-419E-8470-A2F37D39325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9502" y="2489365"/>
                      <a:ext cx="566532" cy="1042907"/>
                    </a:xfrm>
                    <a:prstGeom prst="round2SameRect">
                      <a:avLst>
                        <a:gd name="adj1" fmla="val 41908"/>
                        <a:gd name="adj2" fmla="val 0"/>
                      </a:avLst>
                    </a:prstGeom>
                    <a:pattFill prst="plaid">
                      <a:fgClr>
                        <a:srgbClr val="FF0000"/>
                      </a:fgClr>
                      <a:bgClr>
                        <a:srgbClr val="FF6699"/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477" name="グループ化 476">
                      <a:extLst>
                        <a:ext uri="{FF2B5EF4-FFF2-40B4-BE49-F238E27FC236}">
                          <a16:creationId xmlns:a16="http://schemas.microsoft.com/office/drawing/2014/main" id="{45142311-097A-4539-97E7-CA4EFC64D09E}"/>
                        </a:ext>
                      </a:extLst>
                    </p:cNvPr>
                    <p:cNvGrpSpPr/>
                    <p:nvPr/>
                  </p:nvGrpSpPr>
                  <p:grpSpPr>
                    <a:xfrm rot="900000">
                      <a:off x="-28122" y="2662316"/>
                      <a:ext cx="88884" cy="201806"/>
                      <a:chOff x="-4310" y="2657554"/>
                      <a:chExt cx="88884" cy="201806"/>
                    </a:xfrm>
                  </p:grpSpPr>
                  <p:sp>
                    <p:nvSpPr>
                      <p:cNvPr id="479" name="円/楕円 82">
                        <a:extLst>
                          <a:ext uri="{FF2B5EF4-FFF2-40B4-BE49-F238E27FC236}">
                            <a16:creationId xmlns:a16="http://schemas.microsoft.com/office/drawing/2014/main" id="{71FDE58A-522F-4D75-B65A-DAA8FEB4E9F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68" y="2657554"/>
                        <a:ext cx="79406" cy="201806"/>
                      </a:xfrm>
                      <a:prstGeom prst="ellipse">
                        <a:avLst/>
                      </a:prstGeom>
                      <a:solidFill>
                        <a:srgbClr val="FFC0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80" name="円/楕円 83">
                        <a:extLst>
                          <a:ext uri="{FF2B5EF4-FFF2-40B4-BE49-F238E27FC236}">
                            <a16:creationId xmlns:a16="http://schemas.microsoft.com/office/drawing/2014/main" id="{407014B6-517C-45F2-9958-E9841065689A}"/>
                          </a:ext>
                        </a:extLst>
                      </p:cNvPr>
                      <p:cNvSpPr/>
                      <p:nvPr/>
                    </p:nvSpPr>
                    <p:spPr>
                      <a:xfrm flipH="1">
                        <a:off x="-4310" y="2684534"/>
                        <a:ext cx="59505" cy="147845"/>
                      </a:xfrm>
                      <a:prstGeom prst="ellipse">
                        <a:avLst/>
                      </a:prstGeom>
                      <a:solidFill>
                        <a:srgbClr val="FF00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478" name="円/楕円 83">
                      <a:extLst>
                        <a:ext uri="{FF2B5EF4-FFF2-40B4-BE49-F238E27FC236}">
                          <a16:creationId xmlns:a16="http://schemas.microsoft.com/office/drawing/2014/main" id="{55788964-F212-44BA-9A05-5A6A6BB83B1E}"/>
                        </a:ext>
                      </a:extLst>
                    </p:cNvPr>
                    <p:cNvSpPr/>
                    <p:nvPr/>
                  </p:nvSpPr>
                  <p:spPr>
                    <a:xfrm rot="887567" flipH="1">
                      <a:off x="-4923" y="2707365"/>
                      <a:ext cx="27683" cy="41898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467" name="フリーフォーム: 図形 466">
                    <a:extLst>
                      <a:ext uri="{FF2B5EF4-FFF2-40B4-BE49-F238E27FC236}">
                        <a16:creationId xmlns:a16="http://schemas.microsoft.com/office/drawing/2014/main" id="{8A2DB967-0552-4484-8345-D7C72F405C6F}"/>
                      </a:ext>
                    </a:extLst>
                  </p:cNvPr>
                  <p:cNvSpPr/>
                  <p:nvPr/>
                </p:nvSpPr>
                <p:spPr>
                  <a:xfrm rot="556922" flipH="1">
                    <a:off x="1354440" y="2057383"/>
                    <a:ext cx="88900" cy="418745"/>
                  </a:xfrm>
                  <a:custGeom>
                    <a:avLst/>
                    <a:gdLst>
                      <a:gd name="connsiteX0" fmla="*/ 58779 w 88900"/>
                      <a:gd name="connsiteY0" fmla="*/ 0 h 418745"/>
                      <a:gd name="connsiteX1" fmla="*/ 19842 w 88900"/>
                      <a:gd name="connsiteY1" fmla="*/ 0 h 418745"/>
                      <a:gd name="connsiteX2" fmla="*/ 6986 w 88900"/>
                      <a:gd name="connsiteY2" fmla="*/ 56004 h 418745"/>
                      <a:gd name="connsiteX3" fmla="*/ 0 w 88900"/>
                      <a:gd name="connsiteY3" fmla="*/ 157638 h 418745"/>
                      <a:gd name="connsiteX4" fmla="*/ 88900 w 88900"/>
                      <a:gd name="connsiteY4" fmla="*/ 418745 h 418745"/>
                      <a:gd name="connsiteX5" fmla="*/ 88900 w 88900"/>
                      <a:gd name="connsiteY5" fmla="*/ 418743 h 418745"/>
                      <a:gd name="connsiteX6" fmla="*/ 44450 w 88900"/>
                      <a:gd name="connsiteY6" fmla="*/ 157637 h 418745"/>
                      <a:gd name="connsiteX7" fmla="*/ 56182 w 88900"/>
                      <a:gd name="connsiteY7" fmla="*/ 11675 h 4187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900" h="418745">
                        <a:moveTo>
                          <a:pt x="58779" y="0"/>
                        </a:moveTo>
                        <a:lnTo>
                          <a:pt x="19842" y="0"/>
                        </a:lnTo>
                        <a:lnTo>
                          <a:pt x="6986" y="56004"/>
                        </a:lnTo>
                        <a:cubicBezTo>
                          <a:pt x="2488" y="87242"/>
                          <a:pt x="0" y="121587"/>
                          <a:pt x="0" y="157638"/>
                        </a:cubicBezTo>
                        <a:cubicBezTo>
                          <a:pt x="0" y="301843"/>
                          <a:pt x="39802" y="418745"/>
                          <a:pt x="88900" y="418745"/>
                        </a:cubicBezTo>
                        <a:lnTo>
                          <a:pt x="88900" y="418743"/>
                        </a:lnTo>
                        <a:cubicBezTo>
                          <a:pt x="60918" y="357105"/>
                          <a:pt x="44450" y="260368"/>
                          <a:pt x="44450" y="157637"/>
                        </a:cubicBezTo>
                        <a:cubicBezTo>
                          <a:pt x="44450" y="106272"/>
                          <a:pt x="48567" y="56405"/>
                          <a:pt x="56182" y="11675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68" name="グループ化 467">
                    <a:extLst>
                      <a:ext uri="{FF2B5EF4-FFF2-40B4-BE49-F238E27FC236}">
                        <a16:creationId xmlns:a16="http://schemas.microsoft.com/office/drawing/2014/main" id="{B475BD0B-E4F5-4E9D-9BBC-C4DA567886E4}"/>
                      </a:ext>
                    </a:extLst>
                  </p:cNvPr>
                  <p:cNvGrpSpPr/>
                  <p:nvPr/>
                </p:nvGrpSpPr>
                <p:grpSpPr>
                  <a:xfrm>
                    <a:off x="1368308" y="1783038"/>
                    <a:ext cx="188990" cy="342286"/>
                    <a:chOff x="1368308" y="1783038"/>
                    <a:chExt cx="188990" cy="342286"/>
                  </a:xfrm>
                </p:grpSpPr>
                <p:sp>
                  <p:nvSpPr>
                    <p:cNvPr id="472" name="フリーフォーム: 図形 471">
                      <a:extLst>
                        <a:ext uri="{FF2B5EF4-FFF2-40B4-BE49-F238E27FC236}">
                          <a16:creationId xmlns:a16="http://schemas.microsoft.com/office/drawing/2014/main" id="{88016172-ECDA-4AD2-B398-5576BA9C1341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1368308" y="1783038"/>
                      <a:ext cx="188990" cy="342286"/>
                    </a:xfrm>
                    <a:custGeom>
                      <a:avLst/>
                      <a:gdLst>
                        <a:gd name="connsiteX0" fmla="*/ 109805 w 188990"/>
                        <a:gd name="connsiteY0" fmla="*/ 0 h 342286"/>
                        <a:gd name="connsiteX1" fmla="*/ 0 w 188990"/>
                        <a:gd name="connsiteY1" fmla="*/ 171143 h 342286"/>
                        <a:gd name="connsiteX2" fmla="*/ 109805 w 188990"/>
                        <a:gd name="connsiteY2" fmla="*/ 342286 h 342286"/>
                        <a:gd name="connsiteX3" fmla="*/ 111831 w 188990"/>
                        <a:gd name="connsiteY3" fmla="*/ 341648 h 342286"/>
                        <a:gd name="connsiteX4" fmla="*/ 188990 w 188990"/>
                        <a:gd name="connsiteY4" fmla="*/ 53688 h 342286"/>
                        <a:gd name="connsiteX5" fmla="*/ 187449 w 188990"/>
                        <a:gd name="connsiteY5" fmla="*/ 50126 h 342286"/>
                        <a:gd name="connsiteX6" fmla="*/ 109805 w 188990"/>
                        <a:gd name="connsiteY6" fmla="*/ 0 h 342286"/>
                        <a:gd name="connsiteX0" fmla="*/ 109805 w 188990"/>
                        <a:gd name="connsiteY0" fmla="*/ 0 h 342286"/>
                        <a:gd name="connsiteX1" fmla="*/ 0 w 188990"/>
                        <a:gd name="connsiteY1" fmla="*/ 171143 h 342286"/>
                        <a:gd name="connsiteX2" fmla="*/ 109805 w 188990"/>
                        <a:gd name="connsiteY2" fmla="*/ 342286 h 342286"/>
                        <a:gd name="connsiteX3" fmla="*/ 111831 w 188990"/>
                        <a:gd name="connsiteY3" fmla="*/ 341648 h 342286"/>
                        <a:gd name="connsiteX4" fmla="*/ 178321 w 188990"/>
                        <a:gd name="connsiteY4" fmla="*/ 93383 h 342286"/>
                        <a:gd name="connsiteX5" fmla="*/ 188990 w 188990"/>
                        <a:gd name="connsiteY5" fmla="*/ 53688 h 342286"/>
                        <a:gd name="connsiteX6" fmla="*/ 187449 w 188990"/>
                        <a:gd name="connsiteY6" fmla="*/ 50126 h 342286"/>
                        <a:gd name="connsiteX7" fmla="*/ 109805 w 188990"/>
                        <a:gd name="connsiteY7" fmla="*/ 0 h 342286"/>
                        <a:gd name="connsiteX0" fmla="*/ 178321 w 269761"/>
                        <a:gd name="connsiteY0" fmla="*/ 93383 h 342286"/>
                        <a:gd name="connsiteX1" fmla="*/ 188990 w 269761"/>
                        <a:gd name="connsiteY1" fmla="*/ 53688 h 342286"/>
                        <a:gd name="connsiteX2" fmla="*/ 187449 w 269761"/>
                        <a:gd name="connsiteY2" fmla="*/ 50126 h 342286"/>
                        <a:gd name="connsiteX3" fmla="*/ 109805 w 269761"/>
                        <a:gd name="connsiteY3" fmla="*/ 0 h 342286"/>
                        <a:gd name="connsiteX4" fmla="*/ 0 w 269761"/>
                        <a:gd name="connsiteY4" fmla="*/ 171143 h 342286"/>
                        <a:gd name="connsiteX5" fmla="*/ 109805 w 269761"/>
                        <a:gd name="connsiteY5" fmla="*/ 342286 h 342286"/>
                        <a:gd name="connsiteX6" fmla="*/ 111831 w 269761"/>
                        <a:gd name="connsiteY6" fmla="*/ 341648 h 342286"/>
                        <a:gd name="connsiteX7" fmla="*/ 269761 w 269761"/>
                        <a:gd name="connsiteY7" fmla="*/ 184823 h 342286"/>
                        <a:gd name="connsiteX0" fmla="*/ 188990 w 269761"/>
                        <a:gd name="connsiteY0" fmla="*/ 53688 h 342286"/>
                        <a:gd name="connsiteX1" fmla="*/ 187449 w 269761"/>
                        <a:gd name="connsiteY1" fmla="*/ 50126 h 342286"/>
                        <a:gd name="connsiteX2" fmla="*/ 109805 w 269761"/>
                        <a:gd name="connsiteY2" fmla="*/ 0 h 342286"/>
                        <a:gd name="connsiteX3" fmla="*/ 0 w 269761"/>
                        <a:gd name="connsiteY3" fmla="*/ 171143 h 342286"/>
                        <a:gd name="connsiteX4" fmla="*/ 109805 w 269761"/>
                        <a:gd name="connsiteY4" fmla="*/ 342286 h 342286"/>
                        <a:gd name="connsiteX5" fmla="*/ 111831 w 269761"/>
                        <a:gd name="connsiteY5" fmla="*/ 341648 h 342286"/>
                        <a:gd name="connsiteX6" fmla="*/ 269761 w 269761"/>
                        <a:gd name="connsiteY6" fmla="*/ 184823 h 342286"/>
                        <a:gd name="connsiteX0" fmla="*/ 188990 w 188990"/>
                        <a:gd name="connsiteY0" fmla="*/ 53688 h 342286"/>
                        <a:gd name="connsiteX1" fmla="*/ 187449 w 188990"/>
                        <a:gd name="connsiteY1" fmla="*/ 50126 h 342286"/>
                        <a:gd name="connsiteX2" fmla="*/ 109805 w 188990"/>
                        <a:gd name="connsiteY2" fmla="*/ 0 h 342286"/>
                        <a:gd name="connsiteX3" fmla="*/ 0 w 188990"/>
                        <a:gd name="connsiteY3" fmla="*/ 171143 h 342286"/>
                        <a:gd name="connsiteX4" fmla="*/ 109805 w 188990"/>
                        <a:gd name="connsiteY4" fmla="*/ 342286 h 342286"/>
                        <a:gd name="connsiteX5" fmla="*/ 111831 w 188990"/>
                        <a:gd name="connsiteY5" fmla="*/ 341648 h 3422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88990" h="342286">
                          <a:moveTo>
                            <a:pt x="188990" y="53688"/>
                          </a:moveTo>
                          <a:lnTo>
                            <a:pt x="187449" y="50126"/>
                          </a:lnTo>
                          <a:cubicBezTo>
                            <a:pt x="167578" y="19156"/>
                            <a:pt x="140127" y="0"/>
                            <a:pt x="109805" y="0"/>
                          </a:cubicBezTo>
                          <a:cubicBezTo>
                            <a:pt x="49161" y="0"/>
                            <a:pt x="0" y="76623"/>
                            <a:pt x="0" y="171143"/>
                          </a:cubicBezTo>
                          <a:cubicBezTo>
                            <a:pt x="0" y="265663"/>
                            <a:pt x="49161" y="342286"/>
                            <a:pt x="109805" y="342286"/>
                          </a:cubicBezTo>
                          <a:lnTo>
                            <a:pt x="111831" y="341648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73" name="フリーフォーム: 図形 472">
                      <a:extLst>
                        <a:ext uri="{FF2B5EF4-FFF2-40B4-BE49-F238E27FC236}">
                          <a16:creationId xmlns:a16="http://schemas.microsoft.com/office/drawing/2014/main" id="{52E2C096-29C9-4ADC-B941-D8168938E00D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1386510" y="1839869"/>
                      <a:ext cx="131404" cy="222946"/>
                    </a:xfrm>
                    <a:custGeom>
                      <a:avLst/>
                      <a:gdLst>
                        <a:gd name="connsiteX0" fmla="*/ 70049 w 131404"/>
                        <a:gd name="connsiteY0" fmla="*/ 0 h 222946"/>
                        <a:gd name="connsiteX1" fmla="*/ 0 w 131404"/>
                        <a:gd name="connsiteY1" fmla="*/ 111473 h 222946"/>
                        <a:gd name="connsiteX2" fmla="*/ 70049 w 131404"/>
                        <a:gd name="connsiteY2" fmla="*/ 222946 h 222946"/>
                        <a:gd name="connsiteX3" fmla="*/ 89572 w 131404"/>
                        <a:gd name="connsiteY3" fmla="*/ 216674 h 222946"/>
                        <a:gd name="connsiteX4" fmla="*/ 131404 w 131404"/>
                        <a:gd name="connsiteY4" fmla="*/ 60555 h 222946"/>
                        <a:gd name="connsiteX5" fmla="*/ 119581 w 131404"/>
                        <a:gd name="connsiteY5" fmla="*/ 32650 h 222946"/>
                        <a:gd name="connsiteX6" fmla="*/ 70049 w 131404"/>
                        <a:gd name="connsiteY6" fmla="*/ 0 h 2229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31404" h="222946">
                          <a:moveTo>
                            <a:pt x="70049" y="0"/>
                          </a:moveTo>
                          <a:cubicBezTo>
                            <a:pt x="31362" y="0"/>
                            <a:pt x="0" y="49908"/>
                            <a:pt x="0" y="111473"/>
                          </a:cubicBezTo>
                          <a:cubicBezTo>
                            <a:pt x="0" y="173038"/>
                            <a:pt x="31362" y="222946"/>
                            <a:pt x="70049" y="222946"/>
                          </a:cubicBezTo>
                          <a:lnTo>
                            <a:pt x="89572" y="216674"/>
                          </a:lnTo>
                          <a:lnTo>
                            <a:pt x="131404" y="60555"/>
                          </a:lnTo>
                          <a:lnTo>
                            <a:pt x="119581" y="32650"/>
                          </a:lnTo>
                          <a:cubicBezTo>
                            <a:pt x="106905" y="12477"/>
                            <a:pt x="89392" y="0"/>
                            <a:pt x="70049" y="0"/>
                          </a:cubicBezTo>
                          <a:close/>
                        </a:path>
                      </a:pathLst>
                    </a:cu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69" name="月 468">
                    <a:extLst>
                      <a:ext uri="{FF2B5EF4-FFF2-40B4-BE49-F238E27FC236}">
                        <a16:creationId xmlns:a16="http://schemas.microsoft.com/office/drawing/2014/main" id="{A2378CB3-8212-43FE-B3ED-A22E5524EB81}"/>
                      </a:ext>
                    </a:extLst>
                  </p:cNvPr>
                  <p:cNvSpPr/>
                  <p:nvPr/>
                </p:nvSpPr>
                <p:spPr>
                  <a:xfrm rot="21368376" flipH="1">
                    <a:off x="1351908" y="1630757"/>
                    <a:ext cx="88562" cy="424125"/>
                  </a:xfrm>
                  <a:prstGeom prst="moon">
                    <a:avLst>
                      <a:gd name="adj" fmla="val 46965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70" name="四角形: 上の 2 つの角を丸める 469">
                    <a:extLst>
                      <a:ext uri="{FF2B5EF4-FFF2-40B4-BE49-F238E27FC236}">
                        <a16:creationId xmlns:a16="http://schemas.microsoft.com/office/drawing/2014/main" id="{0A8ECDA6-9A14-44BB-99F0-982FBB7DDB98}"/>
                      </a:ext>
                    </a:extLst>
                  </p:cNvPr>
                  <p:cNvSpPr/>
                  <p:nvPr/>
                </p:nvSpPr>
                <p:spPr>
                  <a:xfrm>
                    <a:off x="1180773" y="2629771"/>
                    <a:ext cx="181463" cy="900900"/>
                  </a:xfrm>
                  <a:prstGeom prst="round2SameRect">
                    <a:avLst>
                      <a:gd name="adj1" fmla="val 40288"/>
                      <a:gd name="adj2" fmla="val 0"/>
                    </a:avLst>
                  </a:prstGeom>
                  <a:solidFill>
                    <a:srgbClr val="000000">
                      <a:alpha val="3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1" name="フリーフォーム: 図形 470">
                    <a:extLst>
                      <a:ext uri="{FF2B5EF4-FFF2-40B4-BE49-F238E27FC236}">
                        <a16:creationId xmlns:a16="http://schemas.microsoft.com/office/drawing/2014/main" id="{BB7B6A1E-A6C3-48F5-A5D0-1127072B6C99}"/>
                      </a:ext>
                    </a:extLst>
                  </p:cNvPr>
                  <p:cNvSpPr/>
                  <p:nvPr/>
                </p:nvSpPr>
                <p:spPr>
                  <a:xfrm flipH="1">
                    <a:off x="1206524" y="2584534"/>
                    <a:ext cx="328822" cy="947738"/>
                  </a:xfrm>
                  <a:custGeom>
                    <a:avLst/>
                    <a:gdLst>
                      <a:gd name="connsiteX0" fmla="*/ 42070 w 328822"/>
                      <a:gd name="connsiteY0" fmla="*/ 0 h 947738"/>
                      <a:gd name="connsiteX1" fmla="*/ 286752 w 328822"/>
                      <a:gd name="connsiteY1" fmla="*/ 0 h 947738"/>
                      <a:gd name="connsiteX2" fmla="*/ 315902 w 328822"/>
                      <a:gd name="connsiteY2" fmla="*/ 43235 h 947738"/>
                      <a:gd name="connsiteX3" fmla="*/ 328822 w 328822"/>
                      <a:gd name="connsiteY3" fmla="*/ 107231 h 947738"/>
                      <a:gd name="connsiteX4" fmla="*/ 328822 w 328822"/>
                      <a:gd name="connsiteY4" fmla="*/ 947738 h 947738"/>
                      <a:gd name="connsiteX5" fmla="*/ 0 w 328822"/>
                      <a:gd name="connsiteY5" fmla="*/ 947738 h 947738"/>
                      <a:gd name="connsiteX6" fmla="*/ 0 w 328822"/>
                      <a:gd name="connsiteY6" fmla="*/ 107231 h 947738"/>
                      <a:gd name="connsiteX7" fmla="*/ 12920 w 328822"/>
                      <a:gd name="connsiteY7" fmla="*/ 43235 h 947738"/>
                      <a:gd name="connsiteX0" fmla="*/ 315902 w 407342"/>
                      <a:gd name="connsiteY0" fmla="*/ 43235 h 947738"/>
                      <a:gd name="connsiteX1" fmla="*/ 328822 w 407342"/>
                      <a:gd name="connsiteY1" fmla="*/ 107231 h 947738"/>
                      <a:gd name="connsiteX2" fmla="*/ 328822 w 407342"/>
                      <a:gd name="connsiteY2" fmla="*/ 947738 h 947738"/>
                      <a:gd name="connsiteX3" fmla="*/ 0 w 407342"/>
                      <a:gd name="connsiteY3" fmla="*/ 947738 h 947738"/>
                      <a:gd name="connsiteX4" fmla="*/ 0 w 407342"/>
                      <a:gd name="connsiteY4" fmla="*/ 107231 h 947738"/>
                      <a:gd name="connsiteX5" fmla="*/ 12920 w 407342"/>
                      <a:gd name="connsiteY5" fmla="*/ 43235 h 947738"/>
                      <a:gd name="connsiteX6" fmla="*/ 42070 w 407342"/>
                      <a:gd name="connsiteY6" fmla="*/ 0 h 947738"/>
                      <a:gd name="connsiteX7" fmla="*/ 286752 w 407342"/>
                      <a:gd name="connsiteY7" fmla="*/ 0 h 947738"/>
                      <a:gd name="connsiteX8" fmla="*/ 407342 w 407342"/>
                      <a:gd name="connsiteY8" fmla="*/ 134675 h 947738"/>
                      <a:gd name="connsiteX0" fmla="*/ 315902 w 328822"/>
                      <a:gd name="connsiteY0" fmla="*/ 43235 h 947738"/>
                      <a:gd name="connsiteX1" fmla="*/ 328822 w 328822"/>
                      <a:gd name="connsiteY1" fmla="*/ 107231 h 947738"/>
                      <a:gd name="connsiteX2" fmla="*/ 328822 w 328822"/>
                      <a:gd name="connsiteY2" fmla="*/ 947738 h 947738"/>
                      <a:gd name="connsiteX3" fmla="*/ 0 w 328822"/>
                      <a:gd name="connsiteY3" fmla="*/ 947738 h 947738"/>
                      <a:gd name="connsiteX4" fmla="*/ 0 w 328822"/>
                      <a:gd name="connsiteY4" fmla="*/ 107231 h 947738"/>
                      <a:gd name="connsiteX5" fmla="*/ 12920 w 328822"/>
                      <a:gd name="connsiteY5" fmla="*/ 43235 h 947738"/>
                      <a:gd name="connsiteX6" fmla="*/ 42070 w 328822"/>
                      <a:gd name="connsiteY6" fmla="*/ 0 h 947738"/>
                      <a:gd name="connsiteX7" fmla="*/ 286752 w 328822"/>
                      <a:gd name="connsiteY7" fmla="*/ 0 h 947738"/>
                      <a:gd name="connsiteX0" fmla="*/ 315902 w 328822"/>
                      <a:gd name="connsiteY0" fmla="*/ 43235 h 947738"/>
                      <a:gd name="connsiteX1" fmla="*/ 328822 w 328822"/>
                      <a:gd name="connsiteY1" fmla="*/ 107231 h 947738"/>
                      <a:gd name="connsiteX2" fmla="*/ 328822 w 328822"/>
                      <a:gd name="connsiteY2" fmla="*/ 947738 h 947738"/>
                      <a:gd name="connsiteX3" fmla="*/ 0 w 328822"/>
                      <a:gd name="connsiteY3" fmla="*/ 947738 h 947738"/>
                      <a:gd name="connsiteX4" fmla="*/ 0 w 328822"/>
                      <a:gd name="connsiteY4" fmla="*/ 107231 h 947738"/>
                      <a:gd name="connsiteX5" fmla="*/ 12920 w 328822"/>
                      <a:gd name="connsiteY5" fmla="*/ 43235 h 947738"/>
                      <a:gd name="connsiteX6" fmla="*/ 42070 w 328822"/>
                      <a:gd name="connsiteY6" fmla="*/ 0 h 947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28822" h="947738">
                        <a:moveTo>
                          <a:pt x="315902" y="43235"/>
                        </a:moveTo>
                        <a:cubicBezTo>
                          <a:pt x="324222" y="62905"/>
                          <a:pt x="328822" y="84531"/>
                          <a:pt x="328822" y="107231"/>
                        </a:cubicBezTo>
                        <a:lnTo>
                          <a:pt x="328822" y="947738"/>
                        </a:lnTo>
                        <a:lnTo>
                          <a:pt x="0" y="947738"/>
                        </a:lnTo>
                        <a:lnTo>
                          <a:pt x="0" y="107231"/>
                        </a:lnTo>
                        <a:cubicBezTo>
                          <a:pt x="0" y="84531"/>
                          <a:pt x="4601" y="62905"/>
                          <a:pt x="12920" y="43235"/>
                        </a:cubicBezTo>
                        <a:lnTo>
                          <a:pt x="42070" y="0"/>
                        </a:lnTo>
                      </a:path>
                    </a:pathLst>
                  </a:custGeom>
                  <a:pattFill prst="plaid">
                    <a:fgClr>
                      <a:srgbClr val="FF0000"/>
                    </a:fgClr>
                    <a:bgClr>
                      <a:srgbClr val="FF6699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59" name="フリーフォーム: 図形 458">
                  <a:extLst>
                    <a:ext uri="{FF2B5EF4-FFF2-40B4-BE49-F238E27FC236}">
                      <a16:creationId xmlns:a16="http://schemas.microsoft.com/office/drawing/2014/main" id="{593E5752-1EFB-4922-87A7-5675C538A5DD}"/>
                    </a:ext>
                  </a:extLst>
                </p:cNvPr>
                <p:cNvSpPr/>
                <p:nvPr/>
              </p:nvSpPr>
              <p:spPr>
                <a:xfrm>
                  <a:off x="117638" y="1665934"/>
                  <a:ext cx="180683" cy="99780"/>
                </a:xfrm>
                <a:custGeom>
                  <a:avLst/>
                  <a:gdLst>
                    <a:gd name="connsiteX0" fmla="*/ 167194 w 168415"/>
                    <a:gd name="connsiteY0" fmla="*/ 0 h 93005"/>
                    <a:gd name="connsiteX1" fmla="*/ 158784 w 168415"/>
                    <a:gd name="connsiteY1" fmla="*/ 35723 h 93005"/>
                    <a:gd name="connsiteX2" fmla="*/ 128082 w 168415"/>
                    <a:gd name="connsiteY2" fmla="*/ 55441 h 93005"/>
                    <a:gd name="connsiteX3" fmla="*/ 128790 w 168415"/>
                    <a:gd name="connsiteY3" fmla="*/ 56696 h 93005"/>
                    <a:gd name="connsiteX4" fmla="*/ 134970 w 168415"/>
                    <a:gd name="connsiteY4" fmla="*/ 89960 h 93005"/>
                    <a:gd name="connsiteX5" fmla="*/ 108717 w 168415"/>
                    <a:gd name="connsiteY5" fmla="*/ 91145 h 93005"/>
                    <a:gd name="connsiteX6" fmla="*/ 66149 w 168415"/>
                    <a:gd name="connsiteY6" fmla="*/ 32848 h 93005"/>
                    <a:gd name="connsiteX7" fmla="*/ 26275 w 168415"/>
                    <a:gd name="connsiteY7" fmla="*/ 93005 h 93005"/>
                    <a:gd name="connsiteX8" fmla="*/ 0 w 168415"/>
                    <a:gd name="connsiteY8" fmla="*/ 93005 h 93005"/>
                    <a:gd name="connsiteX9" fmla="*/ 65557 w 168415"/>
                    <a:gd name="connsiteY9" fmla="*/ 6577 h 93005"/>
                    <a:gd name="connsiteX10" fmla="*/ 113686 w 168415"/>
                    <a:gd name="connsiteY10" fmla="*/ 29938 h 93005"/>
                    <a:gd name="connsiteX11" fmla="*/ 120032 w 168415"/>
                    <a:gd name="connsiteY11" fmla="*/ 41180 h 93005"/>
                    <a:gd name="connsiteX12" fmla="*/ 148914 w 168415"/>
                    <a:gd name="connsiteY12" fmla="*/ 26241 h 93005"/>
                    <a:gd name="connsiteX13" fmla="*/ 167194 w 168415"/>
                    <a:gd name="connsiteY13" fmla="*/ 0 h 93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68415" h="93005">
                      <a:moveTo>
                        <a:pt x="167194" y="0"/>
                      </a:moveTo>
                      <a:cubicBezTo>
                        <a:pt x="170462" y="12195"/>
                        <a:pt x="167008" y="24954"/>
                        <a:pt x="158784" y="35723"/>
                      </a:cubicBezTo>
                      <a:lnTo>
                        <a:pt x="128082" y="55441"/>
                      </a:lnTo>
                      <a:lnTo>
                        <a:pt x="128790" y="56696"/>
                      </a:lnTo>
                      <a:cubicBezTo>
                        <a:pt x="132460" y="66847"/>
                        <a:pt x="134643" y="78083"/>
                        <a:pt x="134970" y="89960"/>
                      </a:cubicBezTo>
                      <a:lnTo>
                        <a:pt x="108717" y="91145"/>
                      </a:lnTo>
                      <a:cubicBezTo>
                        <a:pt x="108012" y="57872"/>
                        <a:pt x="88940" y="31752"/>
                        <a:pt x="66149" y="32848"/>
                      </a:cubicBezTo>
                      <a:cubicBezTo>
                        <a:pt x="43918" y="33917"/>
                        <a:pt x="26275" y="60534"/>
                        <a:pt x="26275" y="93005"/>
                      </a:cubicBezTo>
                      <a:lnTo>
                        <a:pt x="0" y="93005"/>
                      </a:lnTo>
                      <a:cubicBezTo>
                        <a:pt x="0" y="46225"/>
                        <a:pt x="29048" y="7928"/>
                        <a:pt x="65557" y="6577"/>
                      </a:cubicBezTo>
                      <a:cubicBezTo>
                        <a:pt x="84107" y="5890"/>
                        <a:pt x="101134" y="14859"/>
                        <a:pt x="113686" y="29938"/>
                      </a:cubicBezTo>
                      <a:lnTo>
                        <a:pt x="120032" y="41180"/>
                      </a:lnTo>
                      <a:lnTo>
                        <a:pt x="148914" y="26241"/>
                      </a:lnTo>
                      <a:cubicBezTo>
                        <a:pt x="157579" y="18849"/>
                        <a:pt x="164008" y="9816"/>
                        <a:pt x="167194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712" name="グループ化 711">
              <a:extLst>
                <a:ext uri="{FF2B5EF4-FFF2-40B4-BE49-F238E27FC236}">
                  <a16:creationId xmlns:a16="http://schemas.microsoft.com/office/drawing/2014/main" id="{B2F9D4DF-91AC-4233-9653-CC81AFECF453}"/>
                </a:ext>
              </a:extLst>
            </p:cNvPr>
            <p:cNvGrpSpPr/>
            <p:nvPr/>
          </p:nvGrpSpPr>
          <p:grpSpPr>
            <a:xfrm>
              <a:off x="1881631" y="5084469"/>
              <a:ext cx="517256" cy="325063"/>
              <a:chOff x="1821834" y="2152930"/>
              <a:chExt cx="674136" cy="423655"/>
            </a:xfrm>
            <a:solidFill>
              <a:srgbClr val="00B0F0">
                <a:alpha val="50000"/>
              </a:srgbClr>
            </a:solidFill>
          </p:grpSpPr>
          <p:sp>
            <p:nvSpPr>
              <p:cNvPr id="713" name="楕円 8">
                <a:extLst>
                  <a:ext uri="{FF2B5EF4-FFF2-40B4-BE49-F238E27FC236}">
                    <a16:creationId xmlns:a16="http://schemas.microsoft.com/office/drawing/2014/main" id="{AA6BC5BD-F62D-4DEA-8A47-867F03DB29AD}"/>
                  </a:ext>
                </a:extLst>
              </p:cNvPr>
              <p:cNvSpPr/>
              <p:nvPr/>
            </p:nvSpPr>
            <p:spPr>
              <a:xfrm rot="5400000">
                <a:off x="2250297" y="2141249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4" name="楕円 8">
                <a:extLst>
                  <a:ext uri="{FF2B5EF4-FFF2-40B4-BE49-F238E27FC236}">
                    <a16:creationId xmlns:a16="http://schemas.microsoft.com/office/drawing/2014/main" id="{0469CAB1-2C5A-485A-A349-C934789DC532}"/>
                  </a:ext>
                </a:extLst>
              </p:cNvPr>
              <p:cNvSpPr/>
              <p:nvPr/>
            </p:nvSpPr>
            <p:spPr>
              <a:xfrm rot="4500000">
                <a:off x="2150069" y="2258808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5" name="楕円 8">
                <a:extLst>
                  <a:ext uri="{FF2B5EF4-FFF2-40B4-BE49-F238E27FC236}">
                    <a16:creationId xmlns:a16="http://schemas.microsoft.com/office/drawing/2014/main" id="{3B6D29F3-3A4E-42C6-A86C-53A2DCC15CCD}"/>
                  </a:ext>
                </a:extLst>
              </p:cNvPr>
              <p:cNvSpPr/>
              <p:nvPr/>
            </p:nvSpPr>
            <p:spPr>
              <a:xfrm rot="2700000">
                <a:off x="2303257" y="2346404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6" name="楕円 8">
                <a:extLst>
                  <a:ext uri="{FF2B5EF4-FFF2-40B4-BE49-F238E27FC236}">
                    <a16:creationId xmlns:a16="http://schemas.microsoft.com/office/drawing/2014/main" id="{FAEEDABD-40B1-408B-A30D-4169F1C098CD}"/>
                  </a:ext>
                </a:extLst>
              </p:cNvPr>
              <p:cNvSpPr/>
              <p:nvPr/>
            </p:nvSpPr>
            <p:spPr>
              <a:xfrm rot="5400000">
                <a:off x="2414874" y="2203151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7" name="楕円 8">
                <a:extLst>
                  <a:ext uri="{FF2B5EF4-FFF2-40B4-BE49-F238E27FC236}">
                    <a16:creationId xmlns:a16="http://schemas.microsoft.com/office/drawing/2014/main" id="{0E39DDCC-6ED8-422A-8C5F-CB2A1645084E}"/>
                  </a:ext>
                </a:extLst>
              </p:cNvPr>
              <p:cNvSpPr/>
              <p:nvPr/>
            </p:nvSpPr>
            <p:spPr>
              <a:xfrm rot="4500000">
                <a:off x="1996804" y="2178253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8" name="楕円 8">
                <a:extLst>
                  <a:ext uri="{FF2B5EF4-FFF2-40B4-BE49-F238E27FC236}">
                    <a16:creationId xmlns:a16="http://schemas.microsoft.com/office/drawing/2014/main" id="{7DD9A302-C093-454E-B916-66D10A6607AF}"/>
                  </a:ext>
                </a:extLst>
              </p:cNvPr>
              <p:cNvSpPr/>
              <p:nvPr/>
            </p:nvSpPr>
            <p:spPr>
              <a:xfrm rot="2700000">
                <a:off x="2087935" y="2442178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9" name="楕円 8">
                <a:extLst>
                  <a:ext uri="{FF2B5EF4-FFF2-40B4-BE49-F238E27FC236}">
                    <a16:creationId xmlns:a16="http://schemas.microsoft.com/office/drawing/2014/main" id="{AE085F3E-0EFC-4F3C-A29C-DE5D2B578092}"/>
                  </a:ext>
                </a:extLst>
              </p:cNvPr>
              <p:cNvSpPr/>
              <p:nvPr/>
            </p:nvSpPr>
            <p:spPr>
              <a:xfrm rot="900000">
                <a:off x="2450250" y="2405087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0" name="楕円 8">
                <a:extLst>
                  <a:ext uri="{FF2B5EF4-FFF2-40B4-BE49-F238E27FC236}">
                    <a16:creationId xmlns:a16="http://schemas.microsoft.com/office/drawing/2014/main" id="{DF32068F-08B2-4246-9CD1-27C53B3B7D90}"/>
                  </a:ext>
                </a:extLst>
              </p:cNvPr>
              <p:cNvSpPr/>
              <p:nvPr/>
            </p:nvSpPr>
            <p:spPr>
              <a:xfrm rot="2700000">
                <a:off x="1881871" y="2431885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1" name="楕円 8">
                <a:extLst>
                  <a:ext uri="{FF2B5EF4-FFF2-40B4-BE49-F238E27FC236}">
                    <a16:creationId xmlns:a16="http://schemas.microsoft.com/office/drawing/2014/main" id="{0720519A-B86C-46E2-BFD5-40A5B819DCE4}"/>
                  </a:ext>
                </a:extLst>
              </p:cNvPr>
              <p:cNvSpPr/>
              <p:nvPr/>
            </p:nvSpPr>
            <p:spPr>
              <a:xfrm rot="900000">
                <a:off x="2282663" y="2507504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2" name="楕円 8">
                <a:extLst>
                  <a:ext uri="{FF2B5EF4-FFF2-40B4-BE49-F238E27FC236}">
                    <a16:creationId xmlns:a16="http://schemas.microsoft.com/office/drawing/2014/main" id="{A4F687CB-0D41-4890-9662-4DDE1BD28E23}"/>
                  </a:ext>
                </a:extLst>
              </p:cNvPr>
              <p:cNvSpPr/>
              <p:nvPr/>
            </p:nvSpPr>
            <p:spPr>
              <a:xfrm rot="4500000">
                <a:off x="1833515" y="2271223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23" name="グループ化 722">
              <a:extLst>
                <a:ext uri="{FF2B5EF4-FFF2-40B4-BE49-F238E27FC236}">
                  <a16:creationId xmlns:a16="http://schemas.microsoft.com/office/drawing/2014/main" id="{06A46A4C-8738-4379-BC86-5B9030D1A632}"/>
                </a:ext>
              </a:extLst>
            </p:cNvPr>
            <p:cNvGrpSpPr/>
            <p:nvPr/>
          </p:nvGrpSpPr>
          <p:grpSpPr>
            <a:xfrm flipH="1">
              <a:off x="1557917" y="5222250"/>
              <a:ext cx="517256" cy="325063"/>
              <a:chOff x="1821834" y="2152930"/>
              <a:chExt cx="674136" cy="423655"/>
            </a:xfrm>
            <a:solidFill>
              <a:srgbClr val="00B0F0">
                <a:alpha val="50000"/>
              </a:srgbClr>
            </a:solidFill>
          </p:grpSpPr>
          <p:sp>
            <p:nvSpPr>
              <p:cNvPr id="724" name="楕円 8">
                <a:extLst>
                  <a:ext uri="{FF2B5EF4-FFF2-40B4-BE49-F238E27FC236}">
                    <a16:creationId xmlns:a16="http://schemas.microsoft.com/office/drawing/2014/main" id="{328A36D2-5414-4732-BDEA-A0964739A0C8}"/>
                  </a:ext>
                </a:extLst>
              </p:cNvPr>
              <p:cNvSpPr/>
              <p:nvPr/>
            </p:nvSpPr>
            <p:spPr>
              <a:xfrm rot="5400000">
                <a:off x="2250297" y="2141249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5" name="楕円 8">
                <a:extLst>
                  <a:ext uri="{FF2B5EF4-FFF2-40B4-BE49-F238E27FC236}">
                    <a16:creationId xmlns:a16="http://schemas.microsoft.com/office/drawing/2014/main" id="{12452D25-394D-4739-9D33-D58566117EFA}"/>
                  </a:ext>
                </a:extLst>
              </p:cNvPr>
              <p:cNvSpPr/>
              <p:nvPr/>
            </p:nvSpPr>
            <p:spPr>
              <a:xfrm rot="4500000">
                <a:off x="2150069" y="2258808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6" name="楕円 8">
                <a:extLst>
                  <a:ext uri="{FF2B5EF4-FFF2-40B4-BE49-F238E27FC236}">
                    <a16:creationId xmlns:a16="http://schemas.microsoft.com/office/drawing/2014/main" id="{249A0425-3780-452E-B15D-781BA89AC379}"/>
                  </a:ext>
                </a:extLst>
              </p:cNvPr>
              <p:cNvSpPr/>
              <p:nvPr/>
            </p:nvSpPr>
            <p:spPr>
              <a:xfrm rot="2700000">
                <a:off x="2303257" y="2346404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7" name="楕円 8">
                <a:extLst>
                  <a:ext uri="{FF2B5EF4-FFF2-40B4-BE49-F238E27FC236}">
                    <a16:creationId xmlns:a16="http://schemas.microsoft.com/office/drawing/2014/main" id="{F8B552C8-58F3-4C70-B3F8-BAC1CEF57555}"/>
                  </a:ext>
                </a:extLst>
              </p:cNvPr>
              <p:cNvSpPr/>
              <p:nvPr/>
            </p:nvSpPr>
            <p:spPr>
              <a:xfrm rot="5400000">
                <a:off x="2414874" y="2203151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8" name="楕円 8">
                <a:extLst>
                  <a:ext uri="{FF2B5EF4-FFF2-40B4-BE49-F238E27FC236}">
                    <a16:creationId xmlns:a16="http://schemas.microsoft.com/office/drawing/2014/main" id="{83BE9627-4CBE-4815-B9BE-A3B6B0B6F09E}"/>
                  </a:ext>
                </a:extLst>
              </p:cNvPr>
              <p:cNvSpPr/>
              <p:nvPr/>
            </p:nvSpPr>
            <p:spPr>
              <a:xfrm rot="4500000">
                <a:off x="1996804" y="2178253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9" name="楕円 8">
                <a:extLst>
                  <a:ext uri="{FF2B5EF4-FFF2-40B4-BE49-F238E27FC236}">
                    <a16:creationId xmlns:a16="http://schemas.microsoft.com/office/drawing/2014/main" id="{B81E70AF-C52C-4120-889A-6447581F9734}"/>
                  </a:ext>
                </a:extLst>
              </p:cNvPr>
              <p:cNvSpPr/>
              <p:nvPr/>
            </p:nvSpPr>
            <p:spPr>
              <a:xfrm rot="2700000">
                <a:off x="2087935" y="2442178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0" name="楕円 8">
                <a:extLst>
                  <a:ext uri="{FF2B5EF4-FFF2-40B4-BE49-F238E27FC236}">
                    <a16:creationId xmlns:a16="http://schemas.microsoft.com/office/drawing/2014/main" id="{4C4FF3EB-5B25-45A1-B973-F035DEB82F83}"/>
                  </a:ext>
                </a:extLst>
              </p:cNvPr>
              <p:cNvSpPr/>
              <p:nvPr/>
            </p:nvSpPr>
            <p:spPr>
              <a:xfrm rot="900000">
                <a:off x="2450250" y="2405087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1" name="楕円 8">
                <a:extLst>
                  <a:ext uri="{FF2B5EF4-FFF2-40B4-BE49-F238E27FC236}">
                    <a16:creationId xmlns:a16="http://schemas.microsoft.com/office/drawing/2014/main" id="{DCBA3A63-08D4-4BD3-9987-DC3A9D66E6FD}"/>
                  </a:ext>
                </a:extLst>
              </p:cNvPr>
              <p:cNvSpPr/>
              <p:nvPr/>
            </p:nvSpPr>
            <p:spPr>
              <a:xfrm rot="2700000">
                <a:off x="1881871" y="2431885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2" name="楕円 8">
                <a:extLst>
                  <a:ext uri="{FF2B5EF4-FFF2-40B4-BE49-F238E27FC236}">
                    <a16:creationId xmlns:a16="http://schemas.microsoft.com/office/drawing/2014/main" id="{096B46D0-0123-4B4D-8CA1-432D2DC97354}"/>
                  </a:ext>
                </a:extLst>
              </p:cNvPr>
              <p:cNvSpPr/>
              <p:nvPr/>
            </p:nvSpPr>
            <p:spPr>
              <a:xfrm rot="900000">
                <a:off x="2282663" y="2507504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3" name="楕円 8">
                <a:extLst>
                  <a:ext uri="{FF2B5EF4-FFF2-40B4-BE49-F238E27FC236}">
                    <a16:creationId xmlns:a16="http://schemas.microsoft.com/office/drawing/2014/main" id="{BEC6CF7A-0809-4769-9D0E-20711A402B4C}"/>
                  </a:ext>
                </a:extLst>
              </p:cNvPr>
              <p:cNvSpPr/>
              <p:nvPr/>
            </p:nvSpPr>
            <p:spPr>
              <a:xfrm rot="4500000">
                <a:off x="1833515" y="2271223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60" name="グループ化 759">
            <a:extLst>
              <a:ext uri="{FF2B5EF4-FFF2-40B4-BE49-F238E27FC236}">
                <a16:creationId xmlns:a16="http://schemas.microsoft.com/office/drawing/2014/main" id="{265EE8F3-1624-4995-80BE-8E4F85B4A2E7}"/>
              </a:ext>
            </a:extLst>
          </p:cNvPr>
          <p:cNvGrpSpPr/>
          <p:nvPr/>
        </p:nvGrpSpPr>
        <p:grpSpPr>
          <a:xfrm>
            <a:off x="3682881" y="4295255"/>
            <a:ext cx="2530844" cy="2151240"/>
            <a:chOff x="3682881" y="4295255"/>
            <a:chExt cx="2530844" cy="2151240"/>
          </a:xfrm>
        </p:grpSpPr>
        <p:grpSp>
          <p:nvGrpSpPr>
            <p:cNvPr id="622" name="グループ化 621">
              <a:extLst>
                <a:ext uri="{FF2B5EF4-FFF2-40B4-BE49-F238E27FC236}">
                  <a16:creationId xmlns:a16="http://schemas.microsoft.com/office/drawing/2014/main" id="{D7204242-C23D-40C8-98B9-FC8FC694BAF8}"/>
                </a:ext>
              </a:extLst>
            </p:cNvPr>
            <p:cNvGrpSpPr/>
            <p:nvPr/>
          </p:nvGrpSpPr>
          <p:grpSpPr>
            <a:xfrm>
              <a:off x="3682881" y="4295255"/>
              <a:ext cx="2530844" cy="2151240"/>
              <a:chOff x="4381744" y="3809124"/>
              <a:chExt cx="3102757" cy="2637371"/>
            </a:xfrm>
          </p:grpSpPr>
          <p:grpSp>
            <p:nvGrpSpPr>
              <p:cNvPr id="561" name="グループ化 560">
                <a:extLst>
                  <a:ext uri="{FF2B5EF4-FFF2-40B4-BE49-F238E27FC236}">
                    <a16:creationId xmlns:a16="http://schemas.microsoft.com/office/drawing/2014/main" id="{7971C23C-6B2E-4F67-A090-DBB52CACF9F3}"/>
                  </a:ext>
                </a:extLst>
              </p:cNvPr>
              <p:cNvGrpSpPr/>
              <p:nvPr/>
            </p:nvGrpSpPr>
            <p:grpSpPr>
              <a:xfrm flipH="1">
                <a:off x="4381744" y="3809124"/>
                <a:ext cx="1239213" cy="2637371"/>
                <a:chOff x="4454521" y="4005067"/>
                <a:chExt cx="1147146" cy="2441428"/>
              </a:xfrm>
            </p:grpSpPr>
            <p:grpSp>
              <p:nvGrpSpPr>
                <p:cNvPr id="562" name="グループ化 561">
                  <a:extLst>
                    <a:ext uri="{FF2B5EF4-FFF2-40B4-BE49-F238E27FC236}">
                      <a16:creationId xmlns:a16="http://schemas.microsoft.com/office/drawing/2014/main" id="{07032ADF-A643-496C-A59B-2B5A4BC6060A}"/>
                    </a:ext>
                  </a:extLst>
                </p:cNvPr>
                <p:cNvGrpSpPr/>
                <p:nvPr/>
              </p:nvGrpSpPr>
              <p:grpSpPr>
                <a:xfrm>
                  <a:off x="4454521" y="4005067"/>
                  <a:ext cx="1147146" cy="2441428"/>
                  <a:chOff x="3876551" y="4005067"/>
                  <a:chExt cx="1147146" cy="2441428"/>
                </a:xfrm>
              </p:grpSpPr>
              <p:sp>
                <p:nvSpPr>
                  <p:cNvPr id="564" name="フリーフォーム: 図形 563">
                    <a:extLst>
                      <a:ext uri="{FF2B5EF4-FFF2-40B4-BE49-F238E27FC236}">
                        <a16:creationId xmlns:a16="http://schemas.microsoft.com/office/drawing/2014/main" id="{4E47B864-6CC4-4BE1-86A2-B4740F6F17A4}"/>
                      </a:ext>
                    </a:extLst>
                  </p:cNvPr>
                  <p:cNvSpPr/>
                  <p:nvPr/>
                </p:nvSpPr>
                <p:spPr>
                  <a:xfrm>
                    <a:off x="4259469" y="5086048"/>
                    <a:ext cx="248020" cy="361687"/>
                  </a:xfrm>
                  <a:custGeom>
                    <a:avLst/>
                    <a:gdLst>
                      <a:gd name="connsiteX0" fmla="*/ 22650 w 248020"/>
                      <a:gd name="connsiteY0" fmla="*/ 0 h 258102"/>
                      <a:gd name="connsiteX1" fmla="*/ 225369 w 248020"/>
                      <a:gd name="connsiteY1" fmla="*/ 0 h 258102"/>
                      <a:gd name="connsiteX2" fmla="*/ 248020 w 248020"/>
                      <a:gd name="connsiteY2" fmla="*/ 258102 h 258102"/>
                      <a:gd name="connsiteX3" fmla="*/ 0 w 248020"/>
                      <a:gd name="connsiteY3" fmla="*/ 258102 h 2581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48020" h="258102">
                        <a:moveTo>
                          <a:pt x="22650" y="0"/>
                        </a:moveTo>
                        <a:lnTo>
                          <a:pt x="225369" y="0"/>
                        </a:lnTo>
                        <a:lnTo>
                          <a:pt x="248020" y="258102"/>
                        </a:lnTo>
                        <a:lnTo>
                          <a:pt x="0" y="258102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65" name="楕円 564">
                    <a:extLst>
                      <a:ext uri="{FF2B5EF4-FFF2-40B4-BE49-F238E27FC236}">
                        <a16:creationId xmlns:a16="http://schemas.microsoft.com/office/drawing/2014/main" id="{1D516637-7CA4-43D5-918D-CBB9BD975CA2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3879173" y="4306425"/>
                    <a:ext cx="732633" cy="462220"/>
                  </a:xfrm>
                  <a:prstGeom prst="ellipse">
                    <a:avLst/>
                  </a:prstGeom>
                  <a:pattFill prst="dkVert">
                    <a:fgClr>
                      <a:schemeClr val="bg1">
                        <a:lumMod val="7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66" name="フリーフォーム: 図形 565">
                    <a:extLst>
                      <a:ext uri="{FF2B5EF4-FFF2-40B4-BE49-F238E27FC236}">
                        <a16:creationId xmlns:a16="http://schemas.microsoft.com/office/drawing/2014/main" id="{ABA21F44-20E9-458C-90A2-A5C41715830E}"/>
                      </a:ext>
                    </a:extLst>
                  </p:cNvPr>
                  <p:cNvSpPr/>
                  <p:nvPr/>
                </p:nvSpPr>
                <p:spPr>
                  <a:xfrm>
                    <a:off x="3876551" y="4266450"/>
                    <a:ext cx="918380" cy="1054041"/>
                  </a:xfrm>
                  <a:custGeom>
                    <a:avLst/>
                    <a:gdLst>
                      <a:gd name="connsiteX0" fmla="*/ 507499 w 940466"/>
                      <a:gd name="connsiteY0" fmla="*/ 0 h 1034670"/>
                      <a:gd name="connsiteX1" fmla="*/ 939767 w 940466"/>
                      <a:gd name="connsiteY1" fmla="*/ 489417 h 1034670"/>
                      <a:gd name="connsiteX2" fmla="*/ 617792 w 940466"/>
                      <a:gd name="connsiteY2" fmla="*/ 985344 h 1034670"/>
                      <a:gd name="connsiteX3" fmla="*/ 546354 w 940466"/>
                      <a:gd name="connsiteY3" fmla="*/ 830563 h 1034670"/>
                      <a:gd name="connsiteX4" fmla="*/ 243973 w 940466"/>
                      <a:gd name="connsiteY4" fmla="*/ 1033660 h 1034670"/>
                      <a:gd name="connsiteX5" fmla="*/ 90768 w 940466"/>
                      <a:gd name="connsiteY5" fmla="*/ 907892 h 1034670"/>
                      <a:gd name="connsiteX6" fmla="*/ 86786 w 940466"/>
                      <a:gd name="connsiteY6" fmla="*/ 894624 h 1034670"/>
                      <a:gd name="connsiteX7" fmla="*/ 92123 w 940466"/>
                      <a:gd name="connsiteY7" fmla="*/ 893038 h 1034670"/>
                      <a:gd name="connsiteX8" fmla="*/ 125336 w 940466"/>
                      <a:gd name="connsiteY8" fmla="*/ 870299 h 1034670"/>
                      <a:gd name="connsiteX9" fmla="*/ 92123 w 940466"/>
                      <a:gd name="connsiteY9" fmla="*/ 875066 h 1034670"/>
                      <a:gd name="connsiteX10" fmla="*/ 81632 w 940466"/>
                      <a:gd name="connsiteY10" fmla="*/ 877453 h 1034670"/>
                      <a:gd name="connsiteX11" fmla="*/ 72942 w 940466"/>
                      <a:gd name="connsiteY11" fmla="*/ 848502 h 1034670"/>
                      <a:gd name="connsiteX12" fmla="*/ 57933 w 940466"/>
                      <a:gd name="connsiteY12" fmla="*/ 772181 h 1034670"/>
                      <a:gd name="connsiteX13" fmla="*/ 58 w 940466"/>
                      <a:gd name="connsiteY13" fmla="*/ 739896 h 1034670"/>
                      <a:gd name="connsiteX14" fmla="*/ 66191 w 940466"/>
                      <a:gd name="connsiteY14" fmla="*/ 561386 h 1034670"/>
                      <a:gd name="connsiteX15" fmla="*/ 46067 w 940466"/>
                      <a:gd name="connsiteY15" fmla="*/ 445833 h 1034670"/>
                      <a:gd name="connsiteX16" fmla="*/ 44355 w 940466"/>
                      <a:gd name="connsiteY16" fmla="*/ 377474 h 1034670"/>
                      <a:gd name="connsiteX17" fmla="*/ 507499 w 940466"/>
                      <a:gd name="connsiteY17" fmla="*/ 0 h 1034670"/>
                      <a:gd name="connsiteX0" fmla="*/ 546354 w 940466"/>
                      <a:gd name="connsiteY0" fmla="*/ 830563 h 1034670"/>
                      <a:gd name="connsiteX1" fmla="*/ 243973 w 940466"/>
                      <a:gd name="connsiteY1" fmla="*/ 1033660 h 1034670"/>
                      <a:gd name="connsiteX2" fmla="*/ 90768 w 940466"/>
                      <a:gd name="connsiteY2" fmla="*/ 907892 h 1034670"/>
                      <a:gd name="connsiteX3" fmla="*/ 86786 w 940466"/>
                      <a:gd name="connsiteY3" fmla="*/ 894624 h 1034670"/>
                      <a:gd name="connsiteX4" fmla="*/ 92123 w 940466"/>
                      <a:gd name="connsiteY4" fmla="*/ 893038 h 1034670"/>
                      <a:gd name="connsiteX5" fmla="*/ 125336 w 940466"/>
                      <a:gd name="connsiteY5" fmla="*/ 870299 h 1034670"/>
                      <a:gd name="connsiteX6" fmla="*/ 92123 w 940466"/>
                      <a:gd name="connsiteY6" fmla="*/ 875066 h 1034670"/>
                      <a:gd name="connsiteX7" fmla="*/ 81632 w 940466"/>
                      <a:gd name="connsiteY7" fmla="*/ 877453 h 1034670"/>
                      <a:gd name="connsiteX8" fmla="*/ 72942 w 940466"/>
                      <a:gd name="connsiteY8" fmla="*/ 848502 h 1034670"/>
                      <a:gd name="connsiteX9" fmla="*/ 57933 w 940466"/>
                      <a:gd name="connsiteY9" fmla="*/ 772181 h 1034670"/>
                      <a:gd name="connsiteX10" fmla="*/ 58 w 940466"/>
                      <a:gd name="connsiteY10" fmla="*/ 739896 h 1034670"/>
                      <a:gd name="connsiteX11" fmla="*/ 66191 w 940466"/>
                      <a:gd name="connsiteY11" fmla="*/ 561386 h 1034670"/>
                      <a:gd name="connsiteX12" fmla="*/ 46067 w 940466"/>
                      <a:gd name="connsiteY12" fmla="*/ 445833 h 1034670"/>
                      <a:gd name="connsiteX13" fmla="*/ 44355 w 940466"/>
                      <a:gd name="connsiteY13" fmla="*/ 377474 h 1034670"/>
                      <a:gd name="connsiteX14" fmla="*/ 507499 w 940466"/>
                      <a:gd name="connsiteY14" fmla="*/ 0 h 1034670"/>
                      <a:gd name="connsiteX15" fmla="*/ 939767 w 940466"/>
                      <a:gd name="connsiteY15" fmla="*/ 489417 h 1034670"/>
                      <a:gd name="connsiteX16" fmla="*/ 617792 w 940466"/>
                      <a:gd name="connsiteY16" fmla="*/ 985344 h 1034670"/>
                      <a:gd name="connsiteX17" fmla="*/ 637794 w 940466"/>
                      <a:gd name="connsiteY17" fmla="*/ 922003 h 1034670"/>
                      <a:gd name="connsiteX0" fmla="*/ 546354 w 940466"/>
                      <a:gd name="connsiteY0" fmla="*/ 830563 h 1034670"/>
                      <a:gd name="connsiteX1" fmla="*/ 243973 w 940466"/>
                      <a:gd name="connsiteY1" fmla="*/ 1033660 h 1034670"/>
                      <a:gd name="connsiteX2" fmla="*/ 90768 w 940466"/>
                      <a:gd name="connsiteY2" fmla="*/ 907892 h 1034670"/>
                      <a:gd name="connsiteX3" fmla="*/ 86786 w 940466"/>
                      <a:gd name="connsiteY3" fmla="*/ 894624 h 1034670"/>
                      <a:gd name="connsiteX4" fmla="*/ 92123 w 940466"/>
                      <a:gd name="connsiteY4" fmla="*/ 893038 h 1034670"/>
                      <a:gd name="connsiteX5" fmla="*/ 125336 w 940466"/>
                      <a:gd name="connsiteY5" fmla="*/ 870299 h 1034670"/>
                      <a:gd name="connsiteX6" fmla="*/ 92123 w 940466"/>
                      <a:gd name="connsiteY6" fmla="*/ 875066 h 1034670"/>
                      <a:gd name="connsiteX7" fmla="*/ 81632 w 940466"/>
                      <a:gd name="connsiteY7" fmla="*/ 877453 h 1034670"/>
                      <a:gd name="connsiteX8" fmla="*/ 72942 w 940466"/>
                      <a:gd name="connsiteY8" fmla="*/ 848502 h 1034670"/>
                      <a:gd name="connsiteX9" fmla="*/ 57933 w 940466"/>
                      <a:gd name="connsiteY9" fmla="*/ 772181 h 1034670"/>
                      <a:gd name="connsiteX10" fmla="*/ 58 w 940466"/>
                      <a:gd name="connsiteY10" fmla="*/ 739896 h 1034670"/>
                      <a:gd name="connsiteX11" fmla="*/ 66191 w 940466"/>
                      <a:gd name="connsiteY11" fmla="*/ 561386 h 1034670"/>
                      <a:gd name="connsiteX12" fmla="*/ 46067 w 940466"/>
                      <a:gd name="connsiteY12" fmla="*/ 445833 h 1034670"/>
                      <a:gd name="connsiteX13" fmla="*/ 44355 w 940466"/>
                      <a:gd name="connsiteY13" fmla="*/ 377474 h 1034670"/>
                      <a:gd name="connsiteX14" fmla="*/ 507499 w 940466"/>
                      <a:gd name="connsiteY14" fmla="*/ 0 h 1034670"/>
                      <a:gd name="connsiteX15" fmla="*/ 939767 w 940466"/>
                      <a:gd name="connsiteY15" fmla="*/ 489417 h 1034670"/>
                      <a:gd name="connsiteX16" fmla="*/ 617792 w 940466"/>
                      <a:gd name="connsiteY16" fmla="*/ 985344 h 1034670"/>
                      <a:gd name="connsiteX0" fmla="*/ 546354 w 939806"/>
                      <a:gd name="connsiteY0" fmla="*/ 830563 h 1034670"/>
                      <a:gd name="connsiteX1" fmla="*/ 243973 w 939806"/>
                      <a:gd name="connsiteY1" fmla="*/ 1033660 h 1034670"/>
                      <a:gd name="connsiteX2" fmla="*/ 90768 w 939806"/>
                      <a:gd name="connsiteY2" fmla="*/ 907892 h 1034670"/>
                      <a:gd name="connsiteX3" fmla="*/ 86786 w 939806"/>
                      <a:gd name="connsiteY3" fmla="*/ 894624 h 1034670"/>
                      <a:gd name="connsiteX4" fmla="*/ 92123 w 939806"/>
                      <a:gd name="connsiteY4" fmla="*/ 893038 h 1034670"/>
                      <a:gd name="connsiteX5" fmla="*/ 125336 w 939806"/>
                      <a:gd name="connsiteY5" fmla="*/ 870299 h 1034670"/>
                      <a:gd name="connsiteX6" fmla="*/ 92123 w 939806"/>
                      <a:gd name="connsiteY6" fmla="*/ 875066 h 1034670"/>
                      <a:gd name="connsiteX7" fmla="*/ 81632 w 939806"/>
                      <a:gd name="connsiteY7" fmla="*/ 877453 h 1034670"/>
                      <a:gd name="connsiteX8" fmla="*/ 72942 w 939806"/>
                      <a:gd name="connsiteY8" fmla="*/ 848502 h 1034670"/>
                      <a:gd name="connsiteX9" fmla="*/ 57933 w 939806"/>
                      <a:gd name="connsiteY9" fmla="*/ 772181 h 1034670"/>
                      <a:gd name="connsiteX10" fmla="*/ 58 w 939806"/>
                      <a:gd name="connsiteY10" fmla="*/ 739896 h 1034670"/>
                      <a:gd name="connsiteX11" fmla="*/ 66191 w 939806"/>
                      <a:gd name="connsiteY11" fmla="*/ 561386 h 1034670"/>
                      <a:gd name="connsiteX12" fmla="*/ 46067 w 939806"/>
                      <a:gd name="connsiteY12" fmla="*/ 445833 h 1034670"/>
                      <a:gd name="connsiteX13" fmla="*/ 44355 w 939806"/>
                      <a:gd name="connsiteY13" fmla="*/ 377474 h 1034670"/>
                      <a:gd name="connsiteX14" fmla="*/ 507499 w 939806"/>
                      <a:gd name="connsiteY14" fmla="*/ 0 h 1034670"/>
                      <a:gd name="connsiteX15" fmla="*/ 939767 w 939806"/>
                      <a:gd name="connsiteY15" fmla="*/ 489417 h 1034670"/>
                      <a:gd name="connsiteX16" fmla="*/ 617792 w 939806"/>
                      <a:gd name="connsiteY16" fmla="*/ 985344 h 1034670"/>
                      <a:gd name="connsiteX0" fmla="*/ 546354 w 918380"/>
                      <a:gd name="connsiteY0" fmla="*/ 830563 h 1034670"/>
                      <a:gd name="connsiteX1" fmla="*/ 243973 w 918380"/>
                      <a:gd name="connsiteY1" fmla="*/ 1033660 h 1034670"/>
                      <a:gd name="connsiteX2" fmla="*/ 90768 w 918380"/>
                      <a:gd name="connsiteY2" fmla="*/ 907892 h 1034670"/>
                      <a:gd name="connsiteX3" fmla="*/ 86786 w 918380"/>
                      <a:gd name="connsiteY3" fmla="*/ 894624 h 1034670"/>
                      <a:gd name="connsiteX4" fmla="*/ 92123 w 918380"/>
                      <a:gd name="connsiteY4" fmla="*/ 893038 h 1034670"/>
                      <a:gd name="connsiteX5" fmla="*/ 125336 w 918380"/>
                      <a:gd name="connsiteY5" fmla="*/ 870299 h 1034670"/>
                      <a:gd name="connsiteX6" fmla="*/ 92123 w 918380"/>
                      <a:gd name="connsiteY6" fmla="*/ 875066 h 1034670"/>
                      <a:gd name="connsiteX7" fmla="*/ 81632 w 918380"/>
                      <a:gd name="connsiteY7" fmla="*/ 877453 h 1034670"/>
                      <a:gd name="connsiteX8" fmla="*/ 72942 w 918380"/>
                      <a:gd name="connsiteY8" fmla="*/ 848502 h 1034670"/>
                      <a:gd name="connsiteX9" fmla="*/ 57933 w 918380"/>
                      <a:gd name="connsiteY9" fmla="*/ 772181 h 1034670"/>
                      <a:gd name="connsiteX10" fmla="*/ 58 w 918380"/>
                      <a:gd name="connsiteY10" fmla="*/ 739896 h 1034670"/>
                      <a:gd name="connsiteX11" fmla="*/ 66191 w 918380"/>
                      <a:gd name="connsiteY11" fmla="*/ 561386 h 1034670"/>
                      <a:gd name="connsiteX12" fmla="*/ 46067 w 918380"/>
                      <a:gd name="connsiteY12" fmla="*/ 445833 h 1034670"/>
                      <a:gd name="connsiteX13" fmla="*/ 44355 w 918380"/>
                      <a:gd name="connsiteY13" fmla="*/ 377474 h 1034670"/>
                      <a:gd name="connsiteX14" fmla="*/ 507499 w 918380"/>
                      <a:gd name="connsiteY14" fmla="*/ 0 h 1034670"/>
                      <a:gd name="connsiteX15" fmla="*/ 918336 w 918380"/>
                      <a:gd name="connsiteY15" fmla="*/ 489417 h 1034670"/>
                      <a:gd name="connsiteX16" fmla="*/ 617792 w 918380"/>
                      <a:gd name="connsiteY16" fmla="*/ 985344 h 1034670"/>
                      <a:gd name="connsiteX0" fmla="*/ 546354 w 918380"/>
                      <a:gd name="connsiteY0" fmla="*/ 830563 h 1038264"/>
                      <a:gd name="connsiteX1" fmla="*/ 243973 w 918380"/>
                      <a:gd name="connsiteY1" fmla="*/ 1033660 h 1038264"/>
                      <a:gd name="connsiteX2" fmla="*/ 105056 w 918380"/>
                      <a:gd name="connsiteY2" fmla="*/ 924561 h 1038264"/>
                      <a:gd name="connsiteX3" fmla="*/ 86786 w 918380"/>
                      <a:gd name="connsiteY3" fmla="*/ 894624 h 1038264"/>
                      <a:gd name="connsiteX4" fmla="*/ 92123 w 918380"/>
                      <a:gd name="connsiteY4" fmla="*/ 893038 h 1038264"/>
                      <a:gd name="connsiteX5" fmla="*/ 125336 w 918380"/>
                      <a:gd name="connsiteY5" fmla="*/ 870299 h 1038264"/>
                      <a:gd name="connsiteX6" fmla="*/ 92123 w 918380"/>
                      <a:gd name="connsiteY6" fmla="*/ 875066 h 1038264"/>
                      <a:gd name="connsiteX7" fmla="*/ 81632 w 918380"/>
                      <a:gd name="connsiteY7" fmla="*/ 877453 h 1038264"/>
                      <a:gd name="connsiteX8" fmla="*/ 72942 w 918380"/>
                      <a:gd name="connsiteY8" fmla="*/ 848502 h 1038264"/>
                      <a:gd name="connsiteX9" fmla="*/ 57933 w 918380"/>
                      <a:gd name="connsiteY9" fmla="*/ 772181 h 1038264"/>
                      <a:gd name="connsiteX10" fmla="*/ 58 w 918380"/>
                      <a:gd name="connsiteY10" fmla="*/ 739896 h 1038264"/>
                      <a:gd name="connsiteX11" fmla="*/ 66191 w 918380"/>
                      <a:gd name="connsiteY11" fmla="*/ 561386 h 1038264"/>
                      <a:gd name="connsiteX12" fmla="*/ 46067 w 918380"/>
                      <a:gd name="connsiteY12" fmla="*/ 445833 h 1038264"/>
                      <a:gd name="connsiteX13" fmla="*/ 44355 w 918380"/>
                      <a:gd name="connsiteY13" fmla="*/ 377474 h 1038264"/>
                      <a:gd name="connsiteX14" fmla="*/ 507499 w 918380"/>
                      <a:gd name="connsiteY14" fmla="*/ 0 h 1038264"/>
                      <a:gd name="connsiteX15" fmla="*/ 918336 w 918380"/>
                      <a:gd name="connsiteY15" fmla="*/ 489417 h 1038264"/>
                      <a:gd name="connsiteX16" fmla="*/ 617792 w 918380"/>
                      <a:gd name="connsiteY16" fmla="*/ 985344 h 1038264"/>
                      <a:gd name="connsiteX0" fmla="*/ 546354 w 918380"/>
                      <a:gd name="connsiteY0" fmla="*/ 830563 h 1036047"/>
                      <a:gd name="connsiteX1" fmla="*/ 243973 w 918380"/>
                      <a:gd name="connsiteY1" fmla="*/ 1033660 h 1036047"/>
                      <a:gd name="connsiteX2" fmla="*/ 105056 w 918380"/>
                      <a:gd name="connsiteY2" fmla="*/ 924561 h 1036047"/>
                      <a:gd name="connsiteX3" fmla="*/ 86786 w 918380"/>
                      <a:gd name="connsiteY3" fmla="*/ 894624 h 1036047"/>
                      <a:gd name="connsiteX4" fmla="*/ 92123 w 918380"/>
                      <a:gd name="connsiteY4" fmla="*/ 893038 h 1036047"/>
                      <a:gd name="connsiteX5" fmla="*/ 125336 w 918380"/>
                      <a:gd name="connsiteY5" fmla="*/ 870299 h 1036047"/>
                      <a:gd name="connsiteX6" fmla="*/ 92123 w 918380"/>
                      <a:gd name="connsiteY6" fmla="*/ 875066 h 1036047"/>
                      <a:gd name="connsiteX7" fmla="*/ 81632 w 918380"/>
                      <a:gd name="connsiteY7" fmla="*/ 877453 h 1036047"/>
                      <a:gd name="connsiteX8" fmla="*/ 72942 w 918380"/>
                      <a:gd name="connsiteY8" fmla="*/ 848502 h 1036047"/>
                      <a:gd name="connsiteX9" fmla="*/ 57933 w 918380"/>
                      <a:gd name="connsiteY9" fmla="*/ 772181 h 1036047"/>
                      <a:gd name="connsiteX10" fmla="*/ 58 w 918380"/>
                      <a:gd name="connsiteY10" fmla="*/ 739896 h 1036047"/>
                      <a:gd name="connsiteX11" fmla="*/ 66191 w 918380"/>
                      <a:gd name="connsiteY11" fmla="*/ 561386 h 1036047"/>
                      <a:gd name="connsiteX12" fmla="*/ 46067 w 918380"/>
                      <a:gd name="connsiteY12" fmla="*/ 445833 h 1036047"/>
                      <a:gd name="connsiteX13" fmla="*/ 44355 w 918380"/>
                      <a:gd name="connsiteY13" fmla="*/ 377474 h 1036047"/>
                      <a:gd name="connsiteX14" fmla="*/ 507499 w 918380"/>
                      <a:gd name="connsiteY14" fmla="*/ 0 h 1036047"/>
                      <a:gd name="connsiteX15" fmla="*/ 918336 w 918380"/>
                      <a:gd name="connsiteY15" fmla="*/ 489417 h 1036047"/>
                      <a:gd name="connsiteX16" fmla="*/ 617792 w 918380"/>
                      <a:gd name="connsiteY16" fmla="*/ 985344 h 1036047"/>
                      <a:gd name="connsiteX0" fmla="*/ 546354 w 918380"/>
                      <a:gd name="connsiteY0" fmla="*/ 830563 h 1047641"/>
                      <a:gd name="connsiteX1" fmla="*/ 253498 w 918380"/>
                      <a:gd name="connsiteY1" fmla="*/ 1045566 h 1047641"/>
                      <a:gd name="connsiteX2" fmla="*/ 105056 w 918380"/>
                      <a:gd name="connsiteY2" fmla="*/ 924561 h 1047641"/>
                      <a:gd name="connsiteX3" fmla="*/ 86786 w 918380"/>
                      <a:gd name="connsiteY3" fmla="*/ 894624 h 1047641"/>
                      <a:gd name="connsiteX4" fmla="*/ 92123 w 918380"/>
                      <a:gd name="connsiteY4" fmla="*/ 893038 h 1047641"/>
                      <a:gd name="connsiteX5" fmla="*/ 125336 w 918380"/>
                      <a:gd name="connsiteY5" fmla="*/ 870299 h 1047641"/>
                      <a:gd name="connsiteX6" fmla="*/ 92123 w 918380"/>
                      <a:gd name="connsiteY6" fmla="*/ 875066 h 1047641"/>
                      <a:gd name="connsiteX7" fmla="*/ 81632 w 918380"/>
                      <a:gd name="connsiteY7" fmla="*/ 877453 h 1047641"/>
                      <a:gd name="connsiteX8" fmla="*/ 72942 w 918380"/>
                      <a:gd name="connsiteY8" fmla="*/ 848502 h 1047641"/>
                      <a:gd name="connsiteX9" fmla="*/ 57933 w 918380"/>
                      <a:gd name="connsiteY9" fmla="*/ 772181 h 1047641"/>
                      <a:gd name="connsiteX10" fmla="*/ 58 w 918380"/>
                      <a:gd name="connsiteY10" fmla="*/ 739896 h 1047641"/>
                      <a:gd name="connsiteX11" fmla="*/ 66191 w 918380"/>
                      <a:gd name="connsiteY11" fmla="*/ 561386 h 1047641"/>
                      <a:gd name="connsiteX12" fmla="*/ 46067 w 918380"/>
                      <a:gd name="connsiteY12" fmla="*/ 445833 h 1047641"/>
                      <a:gd name="connsiteX13" fmla="*/ 44355 w 918380"/>
                      <a:gd name="connsiteY13" fmla="*/ 377474 h 1047641"/>
                      <a:gd name="connsiteX14" fmla="*/ 507499 w 918380"/>
                      <a:gd name="connsiteY14" fmla="*/ 0 h 1047641"/>
                      <a:gd name="connsiteX15" fmla="*/ 918336 w 918380"/>
                      <a:gd name="connsiteY15" fmla="*/ 489417 h 1047641"/>
                      <a:gd name="connsiteX16" fmla="*/ 617792 w 918380"/>
                      <a:gd name="connsiteY16" fmla="*/ 985344 h 1047641"/>
                      <a:gd name="connsiteX0" fmla="*/ 546354 w 918380"/>
                      <a:gd name="connsiteY0" fmla="*/ 830563 h 1045723"/>
                      <a:gd name="connsiteX1" fmla="*/ 253498 w 918380"/>
                      <a:gd name="connsiteY1" fmla="*/ 1045566 h 1045723"/>
                      <a:gd name="connsiteX2" fmla="*/ 105056 w 918380"/>
                      <a:gd name="connsiteY2" fmla="*/ 924561 h 1045723"/>
                      <a:gd name="connsiteX3" fmla="*/ 86786 w 918380"/>
                      <a:gd name="connsiteY3" fmla="*/ 894624 h 1045723"/>
                      <a:gd name="connsiteX4" fmla="*/ 92123 w 918380"/>
                      <a:gd name="connsiteY4" fmla="*/ 893038 h 1045723"/>
                      <a:gd name="connsiteX5" fmla="*/ 125336 w 918380"/>
                      <a:gd name="connsiteY5" fmla="*/ 870299 h 1045723"/>
                      <a:gd name="connsiteX6" fmla="*/ 92123 w 918380"/>
                      <a:gd name="connsiteY6" fmla="*/ 875066 h 1045723"/>
                      <a:gd name="connsiteX7" fmla="*/ 81632 w 918380"/>
                      <a:gd name="connsiteY7" fmla="*/ 877453 h 1045723"/>
                      <a:gd name="connsiteX8" fmla="*/ 72942 w 918380"/>
                      <a:gd name="connsiteY8" fmla="*/ 848502 h 1045723"/>
                      <a:gd name="connsiteX9" fmla="*/ 57933 w 918380"/>
                      <a:gd name="connsiteY9" fmla="*/ 772181 h 1045723"/>
                      <a:gd name="connsiteX10" fmla="*/ 58 w 918380"/>
                      <a:gd name="connsiteY10" fmla="*/ 739896 h 1045723"/>
                      <a:gd name="connsiteX11" fmla="*/ 66191 w 918380"/>
                      <a:gd name="connsiteY11" fmla="*/ 561386 h 1045723"/>
                      <a:gd name="connsiteX12" fmla="*/ 46067 w 918380"/>
                      <a:gd name="connsiteY12" fmla="*/ 445833 h 1045723"/>
                      <a:gd name="connsiteX13" fmla="*/ 44355 w 918380"/>
                      <a:gd name="connsiteY13" fmla="*/ 377474 h 1045723"/>
                      <a:gd name="connsiteX14" fmla="*/ 507499 w 918380"/>
                      <a:gd name="connsiteY14" fmla="*/ 0 h 1045723"/>
                      <a:gd name="connsiteX15" fmla="*/ 918336 w 918380"/>
                      <a:gd name="connsiteY15" fmla="*/ 489417 h 1045723"/>
                      <a:gd name="connsiteX16" fmla="*/ 617792 w 918380"/>
                      <a:gd name="connsiteY16" fmla="*/ 985344 h 1045723"/>
                      <a:gd name="connsiteX0" fmla="*/ 546354 w 918380"/>
                      <a:gd name="connsiteY0" fmla="*/ 830563 h 1045723"/>
                      <a:gd name="connsiteX1" fmla="*/ 253498 w 918380"/>
                      <a:gd name="connsiteY1" fmla="*/ 1045566 h 1045723"/>
                      <a:gd name="connsiteX2" fmla="*/ 105056 w 918380"/>
                      <a:gd name="connsiteY2" fmla="*/ 924561 h 1045723"/>
                      <a:gd name="connsiteX3" fmla="*/ 86786 w 918380"/>
                      <a:gd name="connsiteY3" fmla="*/ 894624 h 1045723"/>
                      <a:gd name="connsiteX4" fmla="*/ 125336 w 918380"/>
                      <a:gd name="connsiteY4" fmla="*/ 870299 h 1045723"/>
                      <a:gd name="connsiteX5" fmla="*/ 92123 w 918380"/>
                      <a:gd name="connsiteY5" fmla="*/ 875066 h 1045723"/>
                      <a:gd name="connsiteX6" fmla="*/ 81632 w 918380"/>
                      <a:gd name="connsiteY6" fmla="*/ 877453 h 1045723"/>
                      <a:gd name="connsiteX7" fmla="*/ 72942 w 918380"/>
                      <a:gd name="connsiteY7" fmla="*/ 848502 h 1045723"/>
                      <a:gd name="connsiteX8" fmla="*/ 57933 w 918380"/>
                      <a:gd name="connsiteY8" fmla="*/ 772181 h 1045723"/>
                      <a:gd name="connsiteX9" fmla="*/ 58 w 918380"/>
                      <a:gd name="connsiteY9" fmla="*/ 739896 h 1045723"/>
                      <a:gd name="connsiteX10" fmla="*/ 66191 w 918380"/>
                      <a:gd name="connsiteY10" fmla="*/ 561386 h 1045723"/>
                      <a:gd name="connsiteX11" fmla="*/ 46067 w 918380"/>
                      <a:gd name="connsiteY11" fmla="*/ 445833 h 1045723"/>
                      <a:gd name="connsiteX12" fmla="*/ 44355 w 918380"/>
                      <a:gd name="connsiteY12" fmla="*/ 377474 h 1045723"/>
                      <a:gd name="connsiteX13" fmla="*/ 507499 w 918380"/>
                      <a:gd name="connsiteY13" fmla="*/ 0 h 1045723"/>
                      <a:gd name="connsiteX14" fmla="*/ 918336 w 918380"/>
                      <a:gd name="connsiteY14" fmla="*/ 489417 h 1045723"/>
                      <a:gd name="connsiteX15" fmla="*/ 617792 w 918380"/>
                      <a:gd name="connsiteY15" fmla="*/ 985344 h 1045723"/>
                      <a:gd name="connsiteX0" fmla="*/ 546354 w 918380"/>
                      <a:gd name="connsiteY0" fmla="*/ 830563 h 1045723"/>
                      <a:gd name="connsiteX1" fmla="*/ 253498 w 918380"/>
                      <a:gd name="connsiteY1" fmla="*/ 1045566 h 1045723"/>
                      <a:gd name="connsiteX2" fmla="*/ 105056 w 918380"/>
                      <a:gd name="connsiteY2" fmla="*/ 924561 h 1045723"/>
                      <a:gd name="connsiteX3" fmla="*/ 125336 w 918380"/>
                      <a:gd name="connsiteY3" fmla="*/ 870299 h 1045723"/>
                      <a:gd name="connsiteX4" fmla="*/ 92123 w 918380"/>
                      <a:gd name="connsiteY4" fmla="*/ 875066 h 1045723"/>
                      <a:gd name="connsiteX5" fmla="*/ 81632 w 918380"/>
                      <a:gd name="connsiteY5" fmla="*/ 877453 h 1045723"/>
                      <a:gd name="connsiteX6" fmla="*/ 72942 w 918380"/>
                      <a:gd name="connsiteY6" fmla="*/ 848502 h 1045723"/>
                      <a:gd name="connsiteX7" fmla="*/ 57933 w 918380"/>
                      <a:gd name="connsiteY7" fmla="*/ 772181 h 1045723"/>
                      <a:gd name="connsiteX8" fmla="*/ 58 w 918380"/>
                      <a:gd name="connsiteY8" fmla="*/ 739896 h 1045723"/>
                      <a:gd name="connsiteX9" fmla="*/ 66191 w 918380"/>
                      <a:gd name="connsiteY9" fmla="*/ 561386 h 1045723"/>
                      <a:gd name="connsiteX10" fmla="*/ 46067 w 918380"/>
                      <a:gd name="connsiteY10" fmla="*/ 445833 h 1045723"/>
                      <a:gd name="connsiteX11" fmla="*/ 44355 w 918380"/>
                      <a:gd name="connsiteY11" fmla="*/ 377474 h 1045723"/>
                      <a:gd name="connsiteX12" fmla="*/ 507499 w 918380"/>
                      <a:gd name="connsiteY12" fmla="*/ 0 h 1045723"/>
                      <a:gd name="connsiteX13" fmla="*/ 918336 w 918380"/>
                      <a:gd name="connsiteY13" fmla="*/ 489417 h 1045723"/>
                      <a:gd name="connsiteX14" fmla="*/ 617792 w 918380"/>
                      <a:gd name="connsiteY14" fmla="*/ 985344 h 1045723"/>
                      <a:gd name="connsiteX0" fmla="*/ 546354 w 918380"/>
                      <a:gd name="connsiteY0" fmla="*/ 830563 h 1045723"/>
                      <a:gd name="connsiteX1" fmla="*/ 253498 w 918380"/>
                      <a:gd name="connsiteY1" fmla="*/ 1045566 h 1045723"/>
                      <a:gd name="connsiteX2" fmla="*/ 105056 w 918380"/>
                      <a:gd name="connsiteY2" fmla="*/ 924561 h 1045723"/>
                      <a:gd name="connsiteX3" fmla="*/ 125336 w 918380"/>
                      <a:gd name="connsiteY3" fmla="*/ 870299 h 1045723"/>
                      <a:gd name="connsiteX4" fmla="*/ 92123 w 918380"/>
                      <a:gd name="connsiteY4" fmla="*/ 875066 h 1045723"/>
                      <a:gd name="connsiteX5" fmla="*/ 81632 w 918380"/>
                      <a:gd name="connsiteY5" fmla="*/ 877453 h 1045723"/>
                      <a:gd name="connsiteX6" fmla="*/ 72942 w 918380"/>
                      <a:gd name="connsiteY6" fmla="*/ 848502 h 1045723"/>
                      <a:gd name="connsiteX7" fmla="*/ 57933 w 918380"/>
                      <a:gd name="connsiteY7" fmla="*/ 772181 h 1045723"/>
                      <a:gd name="connsiteX8" fmla="*/ 58 w 918380"/>
                      <a:gd name="connsiteY8" fmla="*/ 739896 h 1045723"/>
                      <a:gd name="connsiteX9" fmla="*/ 66191 w 918380"/>
                      <a:gd name="connsiteY9" fmla="*/ 561386 h 1045723"/>
                      <a:gd name="connsiteX10" fmla="*/ 46067 w 918380"/>
                      <a:gd name="connsiteY10" fmla="*/ 445833 h 1045723"/>
                      <a:gd name="connsiteX11" fmla="*/ 44355 w 918380"/>
                      <a:gd name="connsiteY11" fmla="*/ 377474 h 1045723"/>
                      <a:gd name="connsiteX12" fmla="*/ 507499 w 918380"/>
                      <a:gd name="connsiteY12" fmla="*/ 0 h 1045723"/>
                      <a:gd name="connsiteX13" fmla="*/ 918336 w 918380"/>
                      <a:gd name="connsiteY13" fmla="*/ 489417 h 1045723"/>
                      <a:gd name="connsiteX14" fmla="*/ 617792 w 918380"/>
                      <a:gd name="connsiteY14" fmla="*/ 985344 h 1045723"/>
                      <a:gd name="connsiteX0" fmla="*/ 546354 w 918380"/>
                      <a:gd name="connsiteY0" fmla="*/ 830563 h 1045723"/>
                      <a:gd name="connsiteX1" fmla="*/ 253498 w 918380"/>
                      <a:gd name="connsiteY1" fmla="*/ 1045566 h 1045723"/>
                      <a:gd name="connsiteX2" fmla="*/ 105056 w 918380"/>
                      <a:gd name="connsiteY2" fmla="*/ 924561 h 1045723"/>
                      <a:gd name="connsiteX3" fmla="*/ 161055 w 918380"/>
                      <a:gd name="connsiteY3" fmla="*/ 870299 h 1045723"/>
                      <a:gd name="connsiteX4" fmla="*/ 92123 w 918380"/>
                      <a:gd name="connsiteY4" fmla="*/ 875066 h 1045723"/>
                      <a:gd name="connsiteX5" fmla="*/ 81632 w 918380"/>
                      <a:gd name="connsiteY5" fmla="*/ 877453 h 1045723"/>
                      <a:gd name="connsiteX6" fmla="*/ 72942 w 918380"/>
                      <a:gd name="connsiteY6" fmla="*/ 848502 h 1045723"/>
                      <a:gd name="connsiteX7" fmla="*/ 57933 w 918380"/>
                      <a:gd name="connsiteY7" fmla="*/ 772181 h 1045723"/>
                      <a:gd name="connsiteX8" fmla="*/ 58 w 918380"/>
                      <a:gd name="connsiteY8" fmla="*/ 739896 h 1045723"/>
                      <a:gd name="connsiteX9" fmla="*/ 66191 w 918380"/>
                      <a:gd name="connsiteY9" fmla="*/ 561386 h 1045723"/>
                      <a:gd name="connsiteX10" fmla="*/ 46067 w 918380"/>
                      <a:gd name="connsiteY10" fmla="*/ 445833 h 1045723"/>
                      <a:gd name="connsiteX11" fmla="*/ 44355 w 918380"/>
                      <a:gd name="connsiteY11" fmla="*/ 377474 h 1045723"/>
                      <a:gd name="connsiteX12" fmla="*/ 507499 w 918380"/>
                      <a:gd name="connsiteY12" fmla="*/ 0 h 1045723"/>
                      <a:gd name="connsiteX13" fmla="*/ 918336 w 918380"/>
                      <a:gd name="connsiteY13" fmla="*/ 489417 h 1045723"/>
                      <a:gd name="connsiteX14" fmla="*/ 617792 w 918380"/>
                      <a:gd name="connsiteY14" fmla="*/ 985344 h 1045723"/>
                      <a:gd name="connsiteX0" fmla="*/ 546354 w 918380"/>
                      <a:gd name="connsiteY0" fmla="*/ 830563 h 1045723"/>
                      <a:gd name="connsiteX1" fmla="*/ 253498 w 918380"/>
                      <a:gd name="connsiteY1" fmla="*/ 1045566 h 1045723"/>
                      <a:gd name="connsiteX2" fmla="*/ 105056 w 918380"/>
                      <a:gd name="connsiteY2" fmla="*/ 924561 h 1045723"/>
                      <a:gd name="connsiteX3" fmla="*/ 161055 w 918380"/>
                      <a:gd name="connsiteY3" fmla="*/ 870299 h 1045723"/>
                      <a:gd name="connsiteX4" fmla="*/ 92123 w 918380"/>
                      <a:gd name="connsiteY4" fmla="*/ 875066 h 1045723"/>
                      <a:gd name="connsiteX5" fmla="*/ 81632 w 918380"/>
                      <a:gd name="connsiteY5" fmla="*/ 877453 h 1045723"/>
                      <a:gd name="connsiteX6" fmla="*/ 72942 w 918380"/>
                      <a:gd name="connsiteY6" fmla="*/ 848502 h 1045723"/>
                      <a:gd name="connsiteX7" fmla="*/ 57933 w 918380"/>
                      <a:gd name="connsiteY7" fmla="*/ 772181 h 1045723"/>
                      <a:gd name="connsiteX8" fmla="*/ 58 w 918380"/>
                      <a:gd name="connsiteY8" fmla="*/ 739896 h 1045723"/>
                      <a:gd name="connsiteX9" fmla="*/ 66191 w 918380"/>
                      <a:gd name="connsiteY9" fmla="*/ 561386 h 1045723"/>
                      <a:gd name="connsiteX10" fmla="*/ 46067 w 918380"/>
                      <a:gd name="connsiteY10" fmla="*/ 445833 h 1045723"/>
                      <a:gd name="connsiteX11" fmla="*/ 44355 w 918380"/>
                      <a:gd name="connsiteY11" fmla="*/ 377474 h 1045723"/>
                      <a:gd name="connsiteX12" fmla="*/ 507499 w 918380"/>
                      <a:gd name="connsiteY12" fmla="*/ 0 h 1045723"/>
                      <a:gd name="connsiteX13" fmla="*/ 918336 w 918380"/>
                      <a:gd name="connsiteY13" fmla="*/ 489417 h 1045723"/>
                      <a:gd name="connsiteX14" fmla="*/ 617792 w 918380"/>
                      <a:gd name="connsiteY14" fmla="*/ 985344 h 1045723"/>
                      <a:gd name="connsiteX0" fmla="*/ 546354 w 918380"/>
                      <a:gd name="connsiteY0" fmla="*/ 830563 h 1045723"/>
                      <a:gd name="connsiteX1" fmla="*/ 253498 w 918380"/>
                      <a:gd name="connsiteY1" fmla="*/ 1045566 h 1045723"/>
                      <a:gd name="connsiteX2" fmla="*/ 105056 w 918380"/>
                      <a:gd name="connsiteY2" fmla="*/ 924561 h 1045723"/>
                      <a:gd name="connsiteX3" fmla="*/ 142005 w 918380"/>
                      <a:gd name="connsiteY3" fmla="*/ 875062 h 1045723"/>
                      <a:gd name="connsiteX4" fmla="*/ 92123 w 918380"/>
                      <a:gd name="connsiteY4" fmla="*/ 875066 h 1045723"/>
                      <a:gd name="connsiteX5" fmla="*/ 81632 w 918380"/>
                      <a:gd name="connsiteY5" fmla="*/ 877453 h 1045723"/>
                      <a:gd name="connsiteX6" fmla="*/ 72942 w 918380"/>
                      <a:gd name="connsiteY6" fmla="*/ 848502 h 1045723"/>
                      <a:gd name="connsiteX7" fmla="*/ 57933 w 918380"/>
                      <a:gd name="connsiteY7" fmla="*/ 772181 h 1045723"/>
                      <a:gd name="connsiteX8" fmla="*/ 58 w 918380"/>
                      <a:gd name="connsiteY8" fmla="*/ 739896 h 1045723"/>
                      <a:gd name="connsiteX9" fmla="*/ 66191 w 918380"/>
                      <a:gd name="connsiteY9" fmla="*/ 561386 h 1045723"/>
                      <a:gd name="connsiteX10" fmla="*/ 46067 w 918380"/>
                      <a:gd name="connsiteY10" fmla="*/ 445833 h 1045723"/>
                      <a:gd name="connsiteX11" fmla="*/ 44355 w 918380"/>
                      <a:gd name="connsiteY11" fmla="*/ 377474 h 1045723"/>
                      <a:gd name="connsiteX12" fmla="*/ 507499 w 918380"/>
                      <a:gd name="connsiteY12" fmla="*/ 0 h 1045723"/>
                      <a:gd name="connsiteX13" fmla="*/ 918336 w 918380"/>
                      <a:gd name="connsiteY13" fmla="*/ 489417 h 1045723"/>
                      <a:gd name="connsiteX14" fmla="*/ 617792 w 918380"/>
                      <a:gd name="connsiteY14" fmla="*/ 985344 h 1045723"/>
                      <a:gd name="connsiteX0" fmla="*/ 546354 w 918380"/>
                      <a:gd name="connsiteY0" fmla="*/ 830563 h 1045723"/>
                      <a:gd name="connsiteX1" fmla="*/ 253498 w 918380"/>
                      <a:gd name="connsiteY1" fmla="*/ 1045566 h 1045723"/>
                      <a:gd name="connsiteX2" fmla="*/ 105056 w 918380"/>
                      <a:gd name="connsiteY2" fmla="*/ 924561 h 1045723"/>
                      <a:gd name="connsiteX3" fmla="*/ 142005 w 918380"/>
                      <a:gd name="connsiteY3" fmla="*/ 875062 h 1045723"/>
                      <a:gd name="connsiteX4" fmla="*/ 92123 w 918380"/>
                      <a:gd name="connsiteY4" fmla="*/ 875066 h 1045723"/>
                      <a:gd name="connsiteX5" fmla="*/ 81632 w 918380"/>
                      <a:gd name="connsiteY5" fmla="*/ 877453 h 1045723"/>
                      <a:gd name="connsiteX6" fmla="*/ 72942 w 918380"/>
                      <a:gd name="connsiteY6" fmla="*/ 848502 h 1045723"/>
                      <a:gd name="connsiteX7" fmla="*/ 57933 w 918380"/>
                      <a:gd name="connsiteY7" fmla="*/ 772181 h 1045723"/>
                      <a:gd name="connsiteX8" fmla="*/ 58 w 918380"/>
                      <a:gd name="connsiteY8" fmla="*/ 739896 h 1045723"/>
                      <a:gd name="connsiteX9" fmla="*/ 66191 w 918380"/>
                      <a:gd name="connsiteY9" fmla="*/ 561386 h 1045723"/>
                      <a:gd name="connsiteX10" fmla="*/ 46067 w 918380"/>
                      <a:gd name="connsiteY10" fmla="*/ 445833 h 1045723"/>
                      <a:gd name="connsiteX11" fmla="*/ 44355 w 918380"/>
                      <a:gd name="connsiteY11" fmla="*/ 377474 h 1045723"/>
                      <a:gd name="connsiteX12" fmla="*/ 507499 w 918380"/>
                      <a:gd name="connsiteY12" fmla="*/ 0 h 1045723"/>
                      <a:gd name="connsiteX13" fmla="*/ 918336 w 918380"/>
                      <a:gd name="connsiteY13" fmla="*/ 489417 h 1045723"/>
                      <a:gd name="connsiteX14" fmla="*/ 617792 w 918380"/>
                      <a:gd name="connsiteY14" fmla="*/ 985344 h 1045723"/>
                      <a:gd name="connsiteX0" fmla="*/ 546354 w 918380"/>
                      <a:gd name="connsiteY0" fmla="*/ 830563 h 1045723"/>
                      <a:gd name="connsiteX1" fmla="*/ 253498 w 918380"/>
                      <a:gd name="connsiteY1" fmla="*/ 1045566 h 1045723"/>
                      <a:gd name="connsiteX2" fmla="*/ 105056 w 918380"/>
                      <a:gd name="connsiteY2" fmla="*/ 924561 h 1045723"/>
                      <a:gd name="connsiteX3" fmla="*/ 142005 w 918380"/>
                      <a:gd name="connsiteY3" fmla="*/ 875062 h 1045723"/>
                      <a:gd name="connsiteX4" fmla="*/ 92123 w 918380"/>
                      <a:gd name="connsiteY4" fmla="*/ 875066 h 1045723"/>
                      <a:gd name="connsiteX5" fmla="*/ 72942 w 918380"/>
                      <a:gd name="connsiteY5" fmla="*/ 848502 h 1045723"/>
                      <a:gd name="connsiteX6" fmla="*/ 57933 w 918380"/>
                      <a:gd name="connsiteY6" fmla="*/ 772181 h 1045723"/>
                      <a:gd name="connsiteX7" fmla="*/ 58 w 918380"/>
                      <a:gd name="connsiteY7" fmla="*/ 739896 h 1045723"/>
                      <a:gd name="connsiteX8" fmla="*/ 66191 w 918380"/>
                      <a:gd name="connsiteY8" fmla="*/ 561386 h 1045723"/>
                      <a:gd name="connsiteX9" fmla="*/ 46067 w 918380"/>
                      <a:gd name="connsiteY9" fmla="*/ 445833 h 1045723"/>
                      <a:gd name="connsiteX10" fmla="*/ 44355 w 918380"/>
                      <a:gd name="connsiteY10" fmla="*/ 377474 h 1045723"/>
                      <a:gd name="connsiteX11" fmla="*/ 507499 w 918380"/>
                      <a:gd name="connsiteY11" fmla="*/ 0 h 1045723"/>
                      <a:gd name="connsiteX12" fmla="*/ 918336 w 918380"/>
                      <a:gd name="connsiteY12" fmla="*/ 489417 h 1045723"/>
                      <a:gd name="connsiteX13" fmla="*/ 617792 w 918380"/>
                      <a:gd name="connsiteY13" fmla="*/ 985344 h 1045723"/>
                      <a:gd name="connsiteX0" fmla="*/ 546354 w 918380"/>
                      <a:gd name="connsiteY0" fmla="*/ 830563 h 1045723"/>
                      <a:gd name="connsiteX1" fmla="*/ 253498 w 918380"/>
                      <a:gd name="connsiteY1" fmla="*/ 1045566 h 1045723"/>
                      <a:gd name="connsiteX2" fmla="*/ 105056 w 918380"/>
                      <a:gd name="connsiteY2" fmla="*/ 924561 h 1045723"/>
                      <a:gd name="connsiteX3" fmla="*/ 142005 w 918380"/>
                      <a:gd name="connsiteY3" fmla="*/ 875062 h 1045723"/>
                      <a:gd name="connsiteX4" fmla="*/ 72942 w 918380"/>
                      <a:gd name="connsiteY4" fmla="*/ 848502 h 1045723"/>
                      <a:gd name="connsiteX5" fmla="*/ 57933 w 918380"/>
                      <a:gd name="connsiteY5" fmla="*/ 772181 h 1045723"/>
                      <a:gd name="connsiteX6" fmla="*/ 58 w 918380"/>
                      <a:gd name="connsiteY6" fmla="*/ 739896 h 1045723"/>
                      <a:gd name="connsiteX7" fmla="*/ 66191 w 918380"/>
                      <a:gd name="connsiteY7" fmla="*/ 561386 h 1045723"/>
                      <a:gd name="connsiteX8" fmla="*/ 46067 w 918380"/>
                      <a:gd name="connsiteY8" fmla="*/ 445833 h 1045723"/>
                      <a:gd name="connsiteX9" fmla="*/ 44355 w 918380"/>
                      <a:gd name="connsiteY9" fmla="*/ 377474 h 1045723"/>
                      <a:gd name="connsiteX10" fmla="*/ 507499 w 918380"/>
                      <a:gd name="connsiteY10" fmla="*/ 0 h 1045723"/>
                      <a:gd name="connsiteX11" fmla="*/ 918336 w 918380"/>
                      <a:gd name="connsiteY11" fmla="*/ 489417 h 1045723"/>
                      <a:gd name="connsiteX12" fmla="*/ 617792 w 918380"/>
                      <a:gd name="connsiteY12" fmla="*/ 985344 h 1045723"/>
                      <a:gd name="connsiteX0" fmla="*/ 546354 w 918380"/>
                      <a:gd name="connsiteY0" fmla="*/ 830563 h 1045723"/>
                      <a:gd name="connsiteX1" fmla="*/ 253498 w 918380"/>
                      <a:gd name="connsiteY1" fmla="*/ 1045566 h 1045723"/>
                      <a:gd name="connsiteX2" fmla="*/ 105056 w 918380"/>
                      <a:gd name="connsiteY2" fmla="*/ 924561 h 1045723"/>
                      <a:gd name="connsiteX3" fmla="*/ 165818 w 918380"/>
                      <a:gd name="connsiteY3" fmla="*/ 844105 h 1045723"/>
                      <a:gd name="connsiteX4" fmla="*/ 72942 w 918380"/>
                      <a:gd name="connsiteY4" fmla="*/ 848502 h 1045723"/>
                      <a:gd name="connsiteX5" fmla="*/ 57933 w 918380"/>
                      <a:gd name="connsiteY5" fmla="*/ 772181 h 1045723"/>
                      <a:gd name="connsiteX6" fmla="*/ 58 w 918380"/>
                      <a:gd name="connsiteY6" fmla="*/ 739896 h 1045723"/>
                      <a:gd name="connsiteX7" fmla="*/ 66191 w 918380"/>
                      <a:gd name="connsiteY7" fmla="*/ 561386 h 1045723"/>
                      <a:gd name="connsiteX8" fmla="*/ 46067 w 918380"/>
                      <a:gd name="connsiteY8" fmla="*/ 445833 h 1045723"/>
                      <a:gd name="connsiteX9" fmla="*/ 44355 w 918380"/>
                      <a:gd name="connsiteY9" fmla="*/ 377474 h 1045723"/>
                      <a:gd name="connsiteX10" fmla="*/ 507499 w 918380"/>
                      <a:gd name="connsiteY10" fmla="*/ 0 h 1045723"/>
                      <a:gd name="connsiteX11" fmla="*/ 918336 w 918380"/>
                      <a:gd name="connsiteY11" fmla="*/ 489417 h 1045723"/>
                      <a:gd name="connsiteX12" fmla="*/ 617792 w 918380"/>
                      <a:gd name="connsiteY12" fmla="*/ 985344 h 1045723"/>
                      <a:gd name="connsiteX0" fmla="*/ 546354 w 918380"/>
                      <a:gd name="connsiteY0" fmla="*/ 830563 h 1045723"/>
                      <a:gd name="connsiteX1" fmla="*/ 253498 w 918380"/>
                      <a:gd name="connsiteY1" fmla="*/ 1045566 h 1045723"/>
                      <a:gd name="connsiteX2" fmla="*/ 105056 w 918380"/>
                      <a:gd name="connsiteY2" fmla="*/ 924561 h 1045723"/>
                      <a:gd name="connsiteX3" fmla="*/ 165818 w 918380"/>
                      <a:gd name="connsiteY3" fmla="*/ 844105 h 1045723"/>
                      <a:gd name="connsiteX4" fmla="*/ 72942 w 918380"/>
                      <a:gd name="connsiteY4" fmla="*/ 848502 h 1045723"/>
                      <a:gd name="connsiteX5" fmla="*/ 57933 w 918380"/>
                      <a:gd name="connsiteY5" fmla="*/ 772181 h 1045723"/>
                      <a:gd name="connsiteX6" fmla="*/ 58 w 918380"/>
                      <a:gd name="connsiteY6" fmla="*/ 739896 h 1045723"/>
                      <a:gd name="connsiteX7" fmla="*/ 66191 w 918380"/>
                      <a:gd name="connsiteY7" fmla="*/ 561386 h 1045723"/>
                      <a:gd name="connsiteX8" fmla="*/ 46067 w 918380"/>
                      <a:gd name="connsiteY8" fmla="*/ 445833 h 1045723"/>
                      <a:gd name="connsiteX9" fmla="*/ 44355 w 918380"/>
                      <a:gd name="connsiteY9" fmla="*/ 377474 h 1045723"/>
                      <a:gd name="connsiteX10" fmla="*/ 507499 w 918380"/>
                      <a:gd name="connsiteY10" fmla="*/ 0 h 1045723"/>
                      <a:gd name="connsiteX11" fmla="*/ 918336 w 918380"/>
                      <a:gd name="connsiteY11" fmla="*/ 489417 h 1045723"/>
                      <a:gd name="connsiteX12" fmla="*/ 617792 w 918380"/>
                      <a:gd name="connsiteY12" fmla="*/ 985344 h 1045723"/>
                      <a:gd name="connsiteX0" fmla="*/ 546354 w 918380"/>
                      <a:gd name="connsiteY0" fmla="*/ 830563 h 1045723"/>
                      <a:gd name="connsiteX1" fmla="*/ 253498 w 918380"/>
                      <a:gd name="connsiteY1" fmla="*/ 1045566 h 1045723"/>
                      <a:gd name="connsiteX2" fmla="*/ 105056 w 918380"/>
                      <a:gd name="connsiteY2" fmla="*/ 924561 h 1045723"/>
                      <a:gd name="connsiteX3" fmla="*/ 172961 w 918380"/>
                      <a:gd name="connsiteY3" fmla="*/ 851249 h 1045723"/>
                      <a:gd name="connsiteX4" fmla="*/ 72942 w 918380"/>
                      <a:gd name="connsiteY4" fmla="*/ 848502 h 1045723"/>
                      <a:gd name="connsiteX5" fmla="*/ 57933 w 918380"/>
                      <a:gd name="connsiteY5" fmla="*/ 772181 h 1045723"/>
                      <a:gd name="connsiteX6" fmla="*/ 58 w 918380"/>
                      <a:gd name="connsiteY6" fmla="*/ 739896 h 1045723"/>
                      <a:gd name="connsiteX7" fmla="*/ 66191 w 918380"/>
                      <a:gd name="connsiteY7" fmla="*/ 561386 h 1045723"/>
                      <a:gd name="connsiteX8" fmla="*/ 46067 w 918380"/>
                      <a:gd name="connsiteY8" fmla="*/ 445833 h 1045723"/>
                      <a:gd name="connsiteX9" fmla="*/ 44355 w 918380"/>
                      <a:gd name="connsiteY9" fmla="*/ 377474 h 1045723"/>
                      <a:gd name="connsiteX10" fmla="*/ 507499 w 918380"/>
                      <a:gd name="connsiteY10" fmla="*/ 0 h 1045723"/>
                      <a:gd name="connsiteX11" fmla="*/ 918336 w 918380"/>
                      <a:gd name="connsiteY11" fmla="*/ 489417 h 1045723"/>
                      <a:gd name="connsiteX12" fmla="*/ 617792 w 918380"/>
                      <a:gd name="connsiteY12" fmla="*/ 985344 h 1045723"/>
                      <a:gd name="connsiteX0" fmla="*/ 546354 w 918380"/>
                      <a:gd name="connsiteY0" fmla="*/ 830563 h 1045723"/>
                      <a:gd name="connsiteX1" fmla="*/ 253498 w 918380"/>
                      <a:gd name="connsiteY1" fmla="*/ 1045566 h 1045723"/>
                      <a:gd name="connsiteX2" fmla="*/ 105056 w 918380"/>
                      <a:gd name="connsiteY2" fmla="*/ 924561 h 1045723"/>
                      <a:gd name="connsiteX3" fmla="*/ 172961 w 918380"/>
                      <a:gd name="connsiteY3" fmla="*/ 851249 h 1045723"/>
                      <a:gd name="connsiteX4" fmla="*/ 72942 w 918380"/>
                      <a:gd name="connsiteY4" fmla="*/ 848502 h 1045723"/>
                      <a:gd name="connsiteX5" fmla="*/ 57933 w 918380"/>
                      <a:gd name="connsiteY5" fmla="*/ 772181 h 1045723"/>
                      <a:gd name="connsiteX6" fmla="*/ 58 w 918380"/>
                      <a:gd name="connsiteY6" fmla="*/ 739896 h 1045723"/>
                      <a:gd name="connsiteX7" fmla="*/ 66191 w 918380"/>
                      <a:gd name="connsiteY7" fmla="*/ 561386 h 1045723"/>
                      <a:gd name="connsiteX8" fmla="*/ 46067 w 918380"/>
                      <a:gd name="connsiteY8" fmla="*/ 445833 h 1045723"/>
                      <a:gd name="connsiteX9" fmla="*/ 44355 w 918380"/>
                      <a:gd name="connsiteY9" fmla="*/ 377474 h 1045723"/>
                      <a:gd name="connsiteX10" fmla="*/ 507499 w 918380"/>
                      <a:gd name="connsiteY10" fmla="*/ 0 h 1045723"/>
                      <a:gd name="connsiteX11" fmla="*/ 918336 w 918380"/>
                      <a:gd name="connsiteY11" fmla="*/ 489417 h 1045723"/>
                      <a:gd name="connsiteX12" fmla="*/ 617792 w 918380"/>
                      <a:gd name="connsiteY12" fmla="*/ 985344 h 1045723"/>
                      <a:gd name="connsiteX0" fmla="*/ 546354 w 918380"/>
                      <a:gd name="connsiteY0" fmla="*/ 830563 h 1052403"/>
                      <a:gd name="connsiteX1" fmla="*/ 253498 w 918380"/>
                      <a:gd name="connsiteY1" fmla="*/ 1045566 h 1052403"/>
                      <a:gd name="connsiteX2" fmla="*/ 121725 w 918380"/>
                      <a:gd name="connsiteY2" fmla="*/ 969804 h 1052403"/>
                      <a:gd name="connsiteX3" fmla="*/ 172961 w 918380"/>
                      <a:gd name="connsiteY3" fmla="*/ 851249 h 1052403"/>
                      <a:gd name="connsiteX4" fmla="*/ 72942 w 918380"/>
                      <a:gd name="connsiteY4" fmla="*/ 848502 h 1052403"/>
                      <a:gd name="connsiteX5" fmla="*/ 57933 w 918380"/>
                      <a:gd name="connsiteY5" fmla="*/ 772181 h 1052403"/>
                      <a:gd name="connsiteX6" fmla="*/ 58 w 918380"/>
                      <a:gd name="connsiteY6" fmla="*/ 739896 h 1052403"/>
                      <a:gd name="connsiteX7" fmla="*/ 66191 w 918380"/>
                      <a:gd name="connsiteY7" fmla="*/ 561386 h 1052403"/>
                      <a:gd name="connsiteX8" fmla="*/ 46067 w 918380"/>
                      <a:gd name="connsiteY8" fmla="*/ 445833 h 1052403"/>
                      <a:gd name="connsiteX9" fmla="*/ 44355 w 918380"/>
                      <a:gd name="connsiteY9" fmla="*/ 377474 h 1052403"/>
                      <a:gd name="connsiteX10" fmla="*/ 507499 w 918380"/>
                      <a:gd name="connsiteY10" fmla="*/ 0 h 1052403"/>
                      <a:gd name="connsiteX11" fmla="*/ 918336 w 918380"/>
                      <a:gd name="connsiteY11" fmla="*/ 489417 h 1052403"/>
                      <a:gd name="connsiteX12" fmla="*/ 617792 w 918380"/>
                      <a:gd name="connsiteY12" fmla="*/ 985344 h 1052403"/>
                      <a:gd name="connsiteX0" fmla="*/ 546354 w 918380"/>
                      <a:gd name="connsiteY0" fmla="*/ 830563 h 1046757"/>
                      <a:gd name="connsiteX1" fmla="*/ 253498 w 918380"/>
                      <a:gd name="connsiteY1" fmla="*/ 1045566 h 1046757"/>
                      <a:gd name="connsiteX2" fmla="*/ 121725 w 918380"/>
                      <a:gd name="connsiteY2" fmla="*/ 969804 h 1046757"/>
                      <a:gd name="connsiteX3" fmla="*/ 172961 w 918380"/>
                      <a:gd name="connsiteY3" fmla="*/ 851249 h 1046757"/>
                      <a:gd name="connsiteX4" fmla="*/ 72942 w 918380"/>
                      <a:gd name="connsiteY4" fmla="*/ 848502 h 1046757"/>
                      <a:gd name="connsiteX5" fmla="*/ 57933 w 918380"/>
                      <a:gd name="connsiteY5" fmla="*/ 772181 h 1046757"/>
                      <a:gd name="connsiteX6" fmla="*/ 58 w 918380"/>
                      <a:gd name="connsiteY6" fmla="*/ 739896 h 1046757"/>
                      <a:gd name="connsiteX7" fmla="*/ 66191 w 918380"/>
                      <a:gd name="connsiteY7" fmla="*/ 561386 h 1046757"/>
                      <a:gd name="connsiteX8" fmla="*/ 46067 w 918380"/>
                      <a:gd name="connsiteY8" fmla="*/ 445833 h 1046757"/>
                      <a:gd name="connsiteX9" fmla="*/ 44355 w 918380"/>
                      <a:gd name="connsiteY9" fmla="*/ 377474 h 1046757"/>
                      <a:gd name="connsiteX10" fmla="*/ 507499 w 918380"/>
                      <a:gd name="connsiteY10" fmla="*/ 0 h 1046757"/>
                      <a:gd name="connsiteX11" fmla="*/ 918336 w 918380"/>
                      <a:gd name="connsiteY11" fmla="*/ 489417 h 1046757"/>
                      <a:gd name="connsiteX12" fmla="*/ 617792 w 918380"/>
                      <a:gd name="connsiteY12" fmla="*/ 985344 h 1046757"/>
                      <a:gd name="connsiteX0" fmla="*/ 555879 w 918380"/>
                      <a:gd name="connsiteY0" fmla="*/ 832945 h 1052251"/>
                      <a:gd name="connsiteX1" fmla="*/ 253498 w 918380"/>
                      <a:gd name="connsiteY1" fmla="*/ 1045566 h 1052251"/>
                      <a:gd name="connsiteX2" fmla="*/ 121725 w 918380"/>
                      <a:gd name="connsiteY2" fmla="*/ 969804 h 1052251"/>
                      <a:gd name="connsiteX3" fmla="*/ 172961 w 918380"/>
                      <a:gd name="connsiteY3" fmla="*/ 851249 h 1052251"/>
                      <a:gd name="connsiteX4" fmla="*/ 72942 w 918380"/>
                      <a:gd name="connsiteY4" fmla="*/ 848502 h 1052251"/>
                      <a:gd name="connsiteX5" fmla="*/ 57933 w 918380"/>
                      <a:gd name="connsiteY5" fmla="*/ 772181 h 1052251"/>
                      <a:gd name="connsiteX6" fmla="*/ 58 w 918380"/>
                      <a:gd name="connsiteY6" fmla="*/ 739896 h 1052251"/>
                      <a:gd name="connsiteX7" fmla="*/ 66191 w 918380"/>
                      <a:gd name="connsiteY7" fmla="*/ 561386 h 1052251"/>
                      <a:gd name="connsiteX8" fmla="*/ 46067 w 918380"/>
                      <a:gd name="connsiteY8" fmla="*/ 445833 h 1052251"/>
                      <a:gd name="connsiteX9" fmla="*/ 44355 w 918380"/>
                      <a:gd name="connsiteY9" fmla="*/ 377474 h 1052251"/>
                      <a:gd name="connsiteX10" fmla="*/ 507499 w 918380"/>
                      <a:gd name="connsiteY10" fmla="*/ 0 h 1052251"/>
                      <a:gd name="connsiteX11" fmla="*/ 918336 w 918380"/>
                      <a:gd name="connsiteY11" fmla="*/ 489417 h 1052251"/>
                      <a:gd name="connsiteX12" fmla="*/ 617792 w 918380"/>
                      <a:gd name="connsiteY12" fmla="*/ 985344 h 1052251"/>
                      <a:gd name="connsiteX0" fmla="*/ 555879 w 918380"/>
                      <a:gd name="connsiteY0" fmla="*/ 832945 h 1054041"/>
                      <a:gd name="connsiteX1" fmla="*/ 253498 w 918380"/>
                      <a:gd name="connsiteY1" fmla="*/ 1045566 h 1054041"/>
                      <a:gd name="connsiteX2" fmla="*/ 136012 w 918380"/>
                      <a:gd name="connsiteY2" fmla="*/ 979329 h 1054041"/>
                      <a:gd name="connsiteX3" fmla="*/ 172961 w 918380"/>
                      <a:gd name="connsiteY3" fmla="*/ 851249 h 1054041"/>
                      <a:gd name="connsiteX4" fmla="*/ 72942 w 918380"/>
                      <a:gd name="connsiteY4" fmla="*/ 848502 h 1054041"/>
                      <a:gd name="connsiteX5" fmla="*/ 57933 w 918380"/>
                      <a:gd name="connsiteY5" fmla="*/ 772181 h 1054041"/>
                      <a:gd name="connsiteX6" fmla="*/ 58 w 918380"/>
                      <a:gd name="connsiteY6" fmla="*/ 739896 h 1054041"/>
                      <a:gd name="connsiteX7" fmla="*/ 66191 w 918380"/>
                      <a:gd name="connsiteY7" fmla="*/ 561386 h 1054041"/>
                      <a:gd name="connsiteX8" fmla="*/ 46067 w 918380"/>
                      <a:gd name="connsiteY8" fmla="*/ 445833 h 1054041"/>
                      <a:gd name="connsiteX9" fmla="*/ 44355 w 918380"/>
                      <a:gd name="connsiteY9" fmla="*/ 377474 h 1054041"/>
                      <a:gd name="connsiteX10" fmla="*/ 507499 w 918380"/>
                      <a:gd name="connsiteY10" fmla="*/ 0 h 1054041"/>
                      <a:gd name="connsiteX11" fmla="*/ 918336 w 918380"/>
                      <a:gd name="connsiteY11" fmla="*/ 489417 h 1054041"/>
                      <a:gd name="connsiteX12" fmla="*/ 617792 w 918380"/>
                      <a:gd name="connsiteY12" fmla="*/ 985344 h 10540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918380" h="1054041">
                        <a:moveTo>
                          <a:pt x="555879" y="832945"/>
                        </a:moveTo>
                        <a:cubicBezTo>
                          <a:pt x="494628" y="985740"/>
                          <a:pt x="323476" y="1021169"/>
                          <a:pt x="253498" y="1045566"/>
                        </a:cubicBezTo>
                        <a:cubicBezTo>
                          <a:pt x="183520" y="1069963"/>
                          <a:pt x="174328" y="1039800"/>
                          <a:pt x="136012" y="979329"/>
                        </a:cubicBezTo>
                        <a:cubicBezTo>
                          <a:pt x="142772" y="961242"/>
                          <a:pt x="183473" y="873054"/>
                          <a:pt x="172961" y="851249"/>
                        </a:cubicBezTo>
                        <a:cubicBezTo>
                          <a:pt x="162449" y="829445"/>
                          <a:pt x="86954" y="865649"/>
                          <a:pt x="72942" y="848502"/>
                        </a:cubicBezTo>
                        <a:cubicBezTo>
                          <a:pt x="67457" y="826008"/>
                          <a:pt x="62441" y="800692"/>
                          <a:pt x="57933" y="772181"/>
                        </a:cubicBezTo>
                        <a:cubicBezTo>
                          <a:pt x="33085" y="766182"/>
                          <a:pt x="23685" y="767091"/>
                          <a:pt x="58" y="739896"/>
                        </a:cubicBezTo>
                        <a:cubicBezTo>
                          <a:pt x="-2138" y="693651"/>
                          <a:pt x="58523" y="610397"/>
                          <a:pt x="66191" y="561386"/>
                        </a:cubicBezTo>
                        <a:cubicBezTo>
                          <a:pt x="73859" y="512376"/>
                          <a:pt x="49706" y="476485"/>
                          <a:pt x="46067" y="445833"/>
                        </a:cubicBezTo>
                        <a:cubicBezTo>
                          <a:pt x="40733" y="418284"/>
                          <a:pt x="44926" y="400260"/>
                          <a:pt x="44355" y="377474"/>
                        </a:cubicBezTo>
                        <a:cubicBezTo>
                          <a:pt x="88437" y="162050"/>
                          <a:pt x="279044" y="0"/>
                          <a:pt x="507499" y="0"/>
                        </a:cubicBezTo>
                        <a:cubicBezTo>
                          <a:pt x="768591" y="0"/>
                          <a:pt x="921385" y="213274"/>
                          <a:pt x="918336" y="489417"/>
                        </a:cubicBezTo>
                        <a:cubicBezTo>
                          <a:pt x="915287" y="765560"/>
                          <a:pt x="607815" y="837089"/>
                          <a:pt x="617792" y="985344"/>
                        </a:cubicBez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67" name="台形 566">
                    <a:extLst>
                      <a:ext uri="{FF2B5EF4-FFF2-40B4-BE49-F238E27FC236}">
                        <a16:creationId xmlns:a16="http://schemas.microsoft.com/office/drawing/2014/main" id="{65E5BFD1-E7B3-404A-B46C-E1CF6ED0B01E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411423" y="3977871"/>
                    <a:ext cx="45719" cy="219397"/>
                  </a:xfrm>
                  <a:prstGeom prst="trapezoid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68" name="楕円 567">
                    <a:extLst>
                      <a:ext uri="{FF2B5EF4-FFF2-40B4-BE49-F238E27FC236}">
                        <a16:creationId xmlns:a16="http://schemas.microsoft.com/office/drawing/2014/main" id="{A94C025B-D67C-4ADB-A220-0D62E47BDE00}"/>
                      </a:ext>
                    </a:extLst>
                  </p:cNvPr>
                  <p:cNvSpPr/>
                  <p:nvPr/>
                </p:nvSpPr>
                <p:spPr>
                  <a:xfrm>
                    <a:off x="4368788" y="4005067"/>
                    <a:ext cx="492626" cy="466506"/>
                  </a:xfrm>
                  <a:prstGeom prst="ellipse">
                    <a:avLst/>
                  </a:prstGeom>
                  <a:pattFill prst="dkVert">
                    <a:fgClr>
                      <a:schemeClr val="bg1">
                        <a:lumMod val="7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69" name="フリーフォーム: 図形 568">
                    <a:extLst>
                      <a:ext uri="{FF2B5EF4-FFF2-40B4-BE49-F238E27FC236}">
                        <a16:creationId xmlns:a16="http://schemas.microsoft.com/office/drawing/2014/main" id="{DD03DCFE-213D-4460-92F4-67C1586B079F}"/>
                      </a:ext>
                    </a:extLst>
                  </p:cNvPr>
                  <p:cNvSpPr/>
                  <p:nvPr/>
                </p:nvSpPr>
                <p:spPr>
                  <a:xfrm>
                    <a:off x="4273755" y="5133027"/>
                    <a:ext cx="150815" cy="203696"/>
                  </a:xfrm>
                  <a:custGeom>
                    <a:avLst/>
                    <a:gdLst>
                      <a:gd name="connsiteX0" fmla="*/ 152408 w 161003"/>
                      <a:gd name="connsiteY0" fmla="*/ 0 h 223973"/>
                      <a:gd name="connsiteX1" fmla="*/ 9452 w 161003"/>
                      <a:gd name="connsiteY1" fmla="*/ 219737 h 223973"/>
                      <a:gd name="connsiteX2" fmla="*/ 0 w 161003"/>
                      <a:gd name="connsiteY2" fmla="*/ 223973 h 223973"/>
                      <a:gd name="connsiteX3" fmla="*/ 4657 w 161003"/>
                      <a:gd name="connsiteY3" fmla="*/ 149621 h 223973"/>
                      <a:gd name="connsiteX4" fmla="*/ 85033 w 161003"/>
                      <a:gd name="connsiteY4" fmla="*/ 89394 h 223973"/>
                      <a:gd name="connsiteX5" fmla="*/ 152408 w 161003"/>
                      <a:gd name="connsiteY5" fmla="*/ 0 h 2239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61003" h="223973">
                        <a:moveTo>
                          <a:pt x="152408" y="0"/>
                        </a:moveTo>
                        <a:cubicBezTo>
                          <a:pt x="185219" y="56830"/>
                          <a:pt x="121216" y="155210"/>
                          <a:pt x="9452" y="219737"/>
                        </a:cubicBezTo>
                        <a:lnTo>
                          <a:pt x="0" y="223973"/>
                        </a:lnTo>
                        <a:lnTo>
                          <a:pt x="4657" y="149621"/>
                        </a:lnTo>
                        <a:lnTo>
                          <a:pt x="85033" y="89394"/>
                        </a:lnTo>
                        <a:cubicBezTo>
                          <a:pt x="114612" y="60564"/>
                          <a:pt x="137872" y="29985"/>
                          <a:pt x="152408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570" name="フリーフォーム: 図形 569">
                    <a:extLst>
                      <a:ext uri="{FF2B5EF4-FFF2-40B4-BE49-F238E27FC236}">
                        <a16:creationId xmlns:a16="http://schemas.microsoft.com/office/drawing/2014/main" id="{71E48789-562C-44B9-B6AA-44CCCF9091DB}"/>
                      </a:ext>
                    </a:extLst>
                  </p:cNvPr>
                  <p:cNvSpPr/>
                  <p:nvPr/>
                </p:nvSpPr>
                <p:spPr>
                  <a:xfrm>
                    <a:off x="3973609" y="5403588"/>
                    <a:ext cx="691489" cy="1042907"/>
                  </a:xfrm>
                  <a:custGeom>
                    <a:avLst/>
                    <a:gdLst>
                      <a:gd name="connsiteX0" fmla="*/ 357408 w 686518"/>
                      <a:gd name="connsiteY0" fmla="*/ 0 h 1042907"/>
                      <a:gd name="connsiteX1" fmla="*/ 449096 w 686518"/>
                      <a:gd name="connsiteY1" fmla="*/ 0 h 1042907"/>
                      <a:gd name="connsiteX2" fmla="*/ 686518 w 686518"/>
                      <a:gd name="connsiteY2" fmla="*/ 237422 h 1042907"/>
                      <a:gd name="connsiteX3" fmla="*/ 686518 w 686518"/>
                      <a:gd name="connsiteY3" fmla="*/ 1042907 h 1042907"/>
                      <a:gd name="connsiteX4" fmla="*/ 586504 w 686518"/>
                      <a:gd name="connsiteY4" fmla="*/ 1042907 h 1042907"/>
                      <a:gd name="connsiteX5" fmla="*/ 119986 w 686518"/>
                      <a:gd name="connsiteY5" fmla="*/ 1042907 h 1042907"/>
                      <a:gd name="connsiteX6" fmla="*/ 119986 w 686518"/>
                      <a:gd name="connsiteY6" fmla="*/ 1038179 h 1042907"/>
                      <a:gd name="connsiteX7" fmla="*/ 86647 w 686518"/>
                      <a:gd name="connsiteY7" fmla="*/ 1037842 h 1042907"/>
                      <a:gd name="connsiteX8" fmla="*/ 923 w 686518"/>
                      <a:gd name="connsiteY8" fmla="*/ 530486 h 1042907"/>
                      <a:gd name="connsiteX9" fmla="*/ 209117 w 686518"/>
                      <a:gd name="connsiteY9" fmla="*/ 49301 h 1042907"/>
                      <a:gd name="connsiteX10" fmla="*/ 227961 w 686518"/>
                      <a:gd name="connsiteY10" fmla="*/ 43625 h 1042907"/>
                      <a:gd name="connsiteX11" fmla="*/ 264993 w 686518"/>
                      <a:gd name="connsiteY11" fmla="*/ 18658 h 1042907"/>
                      <a:gd name="connsiteX12" fmla="*/ 357408 w 686518"/>
                      <a:gd name="connsiteY12" fmla="*/ 0 h 1042907"/>
                      <a:gd name="connsiteX0" fmla="*/ 360735 w 689845"/>
                      <a:gd name="connsiteY0" fmla="*/ 0 h 1042907"/>
                      <a:gd name="connsiteX1" fmla="*/ 452423 w 689845"/>
                      <a:gd name="connsiteY1" fmla="*/ 0 h 1042907"/>
                      <a:gd name="connsiteX2" fmla="*/ 689845 w 689845"/>
                      <a:gd name="connsiteY2" fmla="*/ 237422 h 1042907"/>
                      <a:gd name="connsiteX3" fmla="*/ 689845 w 689845"/>
                      <a:gd name="connsiteY3" fmla="*/ 1042907 h 1042907"/>
                      <a:gd name="connsiteX4" fmla="*/ 589831 w 689845"/>
                      <a:gd name="connsiteY4" fmla="*/ 1042907 h 1042907"/>
                      <a:gd name="connsiteX5" fmla="*/ 123313 w 689845"/>
                      <a:gd name="connsiteY5" fmla="*/ 1042907 h 1042907"/>
                      <a:gd name="connsiteX6" fmla="*/ 123313 w 689845"/>
                      <a:gd name="connsiteY6" fmla="*/ 1038179 h 1042907"/>
                      <a:gd name="connsiteX7" fmla="*/ 89974 w 689845"/>
                      <a:gd name="connsiteY7" fmla="*/ 1037842 h 1042907"/>
                      <a:gd name="connsiteX8" fmla="*/ 4250 w 689845"/>
                      <a:gd name="connsiteY8" fmla="*/ 530486 h 1042907"/>
                      <a:gd name="connsiteX9" fmla="*/ 231288 w 689845"/>
                      <a:gd name="connsiteY9" fmla="*/ 43625 h 1042907"/>
                      <a:gd name="connsiteX10" fmla="*/ 268320 w 689845"/>
                      <a:gd name="connsiteY10" fmla="*/ 18658 h 1042907"/>
                      <a:gd name="connsiteX11" fmla="*/ 360735 w 689845"/>
                      <a:gd name="connsiteY11" fmla="*/ 0 h 1042907"/>
                      <a:gd name="connsiteX0" fmla="*/ 358845 w 687955"/>
                      <a:gd name="connsiteY0" fmla="*/ 0 h 1042907"/>
                      <a:gd name="connsiteX1" fmla="*/ 450533 w 687955"/>
                      <a:gd name="connsiteY1" fmla="*/ 0 h 1042907"/>
                      <a:gd name="connsiteX2" fmla="*/ 687955 w 687955"/>
                      <a:gd name="connsiteY2" fmla="*/ 237422 h 1042907"/>
                      <a:gd name="connsiteX3" fmla="*/ 687955 w 687955"/>
                      <a:gd name="connsiteY3" fmla="*/ 1042907 h 1042907"/>
                      <a:gd name="connsiteX4" fmla="*/ 587941 w 687955"/>
                      <a:gd name="connsiteY4" fmla="*/ 1042907 h 1042907"/>
                      <a:gd name="connsiteX5" fmla="*/ 121423 w 687955"/>
                      <a:gd name="connsiteY5" fmla="*/ 1042907 h 1042907"/>
                      <a:gd name="connsiteX6" fmla="*/ 121423 w 687955"/>
                      <a:gd name="connsiteY6" fmla="*/ 1038179 h 1042907"/>
                      <a:gd name="connsiteX7" fmla="*/ 88084 w 687955"/>
                      <a:gd name="connsiteY7" fmla="*/ 1037842 h 1042907"/>
                      <a:gd name="connsiteX8" fmla="*/ 2360 w 687955"/>
                      <a:gd name="connsiteY8" fmla="*/ 530486 h 1042907"/>
                      <a:gd name="connsiteX9" fmla="*/ 186535 w 687955"/>
                      <a:gd name="connsiteY9" fmla="*/ 72200 h 1042907"/>
                      <a:gd name="connsiteX10" fmla="*/ 266430 w 687955"/>
                      <a:gd name="connsiteY10" fmla="*/ 18658 h 1042907"/>
                      <a:gd name="connsiteX11" fmla="*/ 358845 w 687955"/>
                      <a:gd name="connsiteY11" fmla="*/ 0 h 1042907"/>
                      <a:gd name="connsiteX0" fmla="*/ 358845 w 687955"/>
                      <a:gd name="connsiteY0" fmla="*/ 0 h 1042907"/>
                      <a:gd name="connsiteX1" fmla="*/ 450533 w 687955"/>
                      <a:gd name="connsiteY1" fmla="*/ 0 h 1042907"/>
                      <a:gd name="connsiteX2" fmla="*/ 687955 w 687955"/>
                      <a:gd name="connsiteY2" fmla="*/ 237422 h 1042907"/>
                      <a:gd name="connsiteX3" fmla="*/ 687955 w 687955"/>
                      <a:gd name="connsiteY3" fmla="*/ 1042907 h 1042907"/>
                      <a:gd name="connsiteX4" fmla="*/ 587941 w 687955"/>
                      <a:gd name="connsiteY4" fmla="*/ 1042907 h 1042907"/>
                      <a:gd name="connsiteX5" fmla="*/ 121423 w 687955"/>
                      <a:gd name="connsiteY5" fmla="*/ 1042907 h 1042907"/>
                      <a:gd name="connsiteX6" fmla="*/ 121423 w 687955"/>
                      <a:gd name="connsiteY6" fmla="*/ 1038179 h 1042907"/>
                      <a:gd name="connsiteX7" fmla="*/ 88084 w 687955"/>
                      <a:gd name="connsiteY7" fmla="*/ 1037842 h 1042907"/>
                      <a:gd name="connsiteX8" fmla="*/ 2360 w 687955"/>
                      <a:gd name="connsiteY8" fmla="*/ 530486 h 1042907"/>
                      <a:gd name="connsiteX9" fmla="*/ 186535 w 687955"/>
                      <a:gd name="connsiteY9" fmla="*/ 72200 h 1042907"/>
                      <a:gd name="connsiteX10" fmla="*/ 266430 w 687955"/>
                      <a:gd name="connsiteY10" fmla="*/ 18658 h 1042907"/>
                      <a:gd name="connsiteX11" fmla="*/ 358845 w 687955"/>
                      <a:gd name="connsiteY11" fmla="*/ 0 h 1042907"/>
                      <a:gd name="connsiteX0" fmla="*/ 358845 w 687955"/>
                      <a:gd name="connsiteY0" fmla="*/ 0 h 1042907"/>
                      <a:gd name="connsiteX1" fmla="*/ 450533 w 687955"/>
                      <a:gd name="connsiteY1" fmla="*/ 0 h 1042907"/>
                      <a:gd name="connsiteX2" fmla="*/ 687955 w 687955"/>
                      <a:gd name="connsiteY2" fmla="*/ 237422 h 1042907"/>
                      <a:gd name="connsiteX3" fmla="*/ 687955 w 687955"/>
                      <a:gd name="connsiteY3" fmla="*/ 1042907 h 1042907"/>
                      <a:gd name="connsiteX4" fmla="*/ 587941 w 687955"/>
                      <a:gd name="connsiteY4" fmla="*/ 1042907 h 1042907"/>
                      <a:gd name="connsiteX5" fmla="*/ 121423 w 687955"/>
                      <a:gd name="connsiteY5" fmla="*/ 1042907 h 1042907"/>
                      <a:gd name="connsiteX6" fmla="*/ 121423 w 687955"/>
                      <a:gd name="connsiteY6" fmla="*/ 1038179 h 1042907"/>
                      <a:gd name="connsiteX7" fmla="*/ 88084 w 687955"/>
                      <a:gd name="connsiteY7" fmla="*/ 1037842 h 1042907"/>
                      <a:gd name="connsiteX8" fmla="*/ 2360 w 687955"/>
                      <a:gd name="connsiteY8" fmla="*/ 530486 h 1042907"/>
                      <a:gd name="connsiteX9" fmla="*/ 186535 w 687955"/>
                      <a:gd name="connsiteY9" fmla="*/ 72200 h 1042907"/>
                      <a:gd name="connsiteX10" fmla="*/ 266430 w 687955"/>
                      <a:gd name="connsiteY10" fmla="*/ 18658 h 1042907"/>
                      <a:gd name="connsiteX11" fmla="*/ 358845 w 687955"/>
                      <a:gd name="connsiteY11" fmla="*/ 0 h 1042907"/>
                      <a:gd name="connsiteX0" fmla="*/ 358845 w 687955"/>
                      <a:gd name="connsiteY0" fmla="*/ 0 h 1042907"/>
                      <a:gd name="connsiteX1" fmla="*/ 450533 w 687955"/>
                      <a:gd name="connsiteY1" fmla="*/ 0 h 1042907"/>
                      <a:gd name="connsiteX2" fmla="*/ 687955 w 687955"/>
                      <a:gd name="connsiteY2" fmla="*/ 237422 h 1042907"/>
                      <a:gd name="connsiteX3" fmla="*/ 687955 w 687955"/>
                      <a:gd name="connsiteY3" fmla="*/ 1042907 h 1042907"/>
                      <a:gd name="connsiteX4" fmla="*/ 587941 w 687955"/>
                      <a:gd name="connsiteY4" fmla="*/ 1042907 h 1042907"/>
                      <a:gd name="connsiteX5" fmla="*/ 121423 w 687955"/>
                      <a:gd name="connsiteY5" fmla="*/ 1042907 h 1042907"/>
                      <a:gd name="connsiteX6" fmla="*/ 121423 w 687955"/>
                      <a:gd name="connsiteY6" fmla="*/ 1038179 h 1042907"/>
                      <a:gd name="connsiteX7" fmla="*/ 88084 w 687955"/>
                      <a:gd name="connsiteY7" fmla="*/ 1037842 h 1042907"/>
                      <a:gd name="connsiteX8" fmla="*/ 2360 w 687955"/>
                      <a:gd name="connsiteY8" fmla="*/ 530486 h 1042907"/>
                      <a:gd name="connsiteX9" fmla="*/ 186535 w 687955"/>
                      <a:gd name="connsiteY9" fmla="*/ 72200 h 1042907"/>
                      <a:gd name="connsiteX10" fmla="*/ 266430 w 687955"/>
                      <a:gd name="connsiteY10" fmla="*/ 18658 h 1042907"/>
                      <a:gd name="connsiteX11" fmla="*/ 358845 w 687955"/>
                      <a:gd name="connsiteY11" fmla="*/ 0 h 1042907"/>
                      <a:gd name="connsiteX0" fmla="*/ 357800 w 686910"/>
                      <a:gd name="connsiteY0" fmla="*/ 0 h 1042907"/>
                      <a:gd name="connsiteX1" fmla="*/ 449488 w 686910"/>
                      <a:gd name="connsiteY1" fmla="*/ 0 h 1042907"/>
                      <a:gd name="connsiteX2" fmla="*/ 686910 w 686910"/>
                      <a:gd name="connsiteY2" fmla="*/ 237422 h 1042907"/>
                      <a:gd name="connsiteX3" fmla="*/ 686910 w 686910"/>
                      <a:gd name="connsiteY3" fmla="*/ 1042907 h 1042907"/>
                      <a:gd name="connsiteX4" fmla="*/ 586896 w 686910"/>
                      <a:gd name="connsiteY4" fmla="*/ 1042907 h 1042907"/>
                      <a:gd name="connsiteX5" fmla="*/ 120378 w 686910"/>
                      <a:gd name="connsiteY5" fmla="*/ 1042907 h 1042907"/>
                      <a:gd name="connsiteX6" fmla="*/ 120378 w 686910"/>
                      <a:gd name="connsiteY6" fmla="*/ 1038179 h 1042907"/>
                      <a:gd name="connsiteX7" fmla="*/ 87039 w 686910"/>
                      <a:gd name="connsiteY7" fmla="*/ 1037842 h 1042907"/>
                      <a:gd name="connsiteX8" fmla="*/ 1315 w 686910"/>
                      <a:gd name="connsiteY8" fmla="*/ 530486 h 1042907"/>
                      <a:gd name="connsiteX9" fmla="*/ 156915 w 686910"/>
                      <a:gd name="connsiteY9" fmla="*/ 136494 h 1042907"/>
                      <a:gd name="connsiteX10" fmla="*/ 265385 w 686910"/>
                      <a:gd name="connsiteY10" fmla="*/ 18658 h 1042907"/>
                      <a:gd name="connsiteX11" fmla="*/ 357800 w 686910"/>
                      <a:gd name="connsiteY11" fmla="*/ 0 h 1042907"/>
                      <a:gd name="connsiteX0" fmla="*/ 357800 w 686910"/>
                      <a:gd name="connsiteY0" fmla="*/ 0 h 1042907"/>
                      <a:gd name="connsiteX1" fmla="*/ 449488 w 686910"/>
                      <a:gd name="connsiteY1" fmla="*/ 0 h 1042907"/>
                      <a:gd name="connsiteX2" fmla="*/ 686910 w 686910"/>
                      <a:gd name="connsiteY2" fmla="*/ 237422 h 1042907"/>
                      <a:gd name="connsiteX3" fmla="*/ 686910 w 686910"/>
                      <a:gd name="connsiteY3" fmla="*/ 1042907 h 1042907"/>
                      <a:gd name="connsiteX4" fmla="*/ 586896 w 686910"/>
                      <a:gd name="connsiteY4" fmla="*/ 1042907 h 1042907"/>
                      <a:gd name="connsiteX5" fmla="*/ 120378 w 686910"/>
                      <a:gd name="connsiteY5" fmla="*/ 1042907 h 1042907"/>
                      <a:gd name="connsiteX6" fmla="*/ 120378 w 686910"/>
                      <a:gd name="connsiteY6" fmla="*/ 1038179 h 1042907"/>
                      <a:gd name="connsiteX7" fmla="*/ 87039 w 686910"/>
                      <a:gd name="connsiteY7" fmla="*/ 1037842 h 1042907"/>
                      <a:gd name="connsiteX8" fmla="*/ 1315 w 686910"/>
                      <a:gd name="connsiteY8" fmla="*/ 530486 h 1042907"/>
                      <a:gd name="connsiteX9" fmla="*/ 156915 w 686910"/>
                      <a:gd name="connsiteY9" fmla="*/ 136494 h 1042907"/>
                      <a:gd name="connsiteX10" fmla="*/ 265385 w 686910"/>
                      <a:gd name="connsiteY10" fmla="*/ 18658 h 1042907"/>
                      <a:gd name="connsiteX11" fmla="*/ 357800 w 686910"/>
                      <a:gd name="connsiteY11" fmla="*/ 0 h 1042907"/>
                      <a:gd name="connsiteX0" fmla="*/ 357234 w 686344"/>
                      <a:gd name="connsiteY0" fmla="*/ 0 h 1042907"/>
                      <a:gd name="connsiteX1" fmla="*/ 448922 w 686344"/>
                      <a:gd name="connsiteY1" fmla="*/ 0 h 1042907"/>
                      <a:gd name="connsiteX2" fmla="*/ 686344 w 686344"/>
                      <a:gd name="connsiteY2" fmla="*/ 237422 h 1042907"/>
                      <a:gd name="connsiteX3" fmla="*/ 686344 w 686344"/>
                      <a:gd name="connsiteY3" fmla="*/ 1042907 h 1042907"/>
                      <a:gd name="connsiteX4" fmla="*/ 586330 w 686344"/>
                      <a:gd name="connsiteY4" fmla="*/ 1042907 h 1042907"/>
                      <a:gd name="connsiteX5" fmla="*/ 119812 w 686344"/>
                      <a:gd name="connsiteY5" fmla="*/ 1042907 h 1042907"/>
                      <a:gd name="connsiteX6" fmla="*/ 119812 w 686344"/>
                      <a:gd name="connsiteY6" fmla="*/ 1038179 h 1042907"/>
                      <a:gd name="connsiteX7" fmla="*/ 86473 w 686344"/>
                      <a:gd name="connsiteY7" fmla="*/ 1037842 h 1042907"/>
                      <a:gd name="connsiteX8" fmla="*/ 749 w 686344"/>
                      <a:gd name="connsiteY8" fmla="*/ 530486 h 1042907"/>
                      <a:gd name="connsiteX9" fmla="*/ 137299 w 686344"/>
                      <a:gd name="connsiteY9" fmla="*/ 131731 h 1042907"/>
                      <a:gd name="connsiteX10" fmla="*/ 264819 w 686344"/>
                      <a:gd name="connsiteY10" fmla="*/ 18658 h 1042907"/>
                      <a:gd name="connsiteX11" fmla="*/ 357234 w 686344"/>
                      <a:gd name="connsiteY11" fmla="*/ 0 h 1042907"/>
                      <a:gd name="connsiteX0" fmla="*/ 357234 w 686344"/>
                      <a:gd name="connsiteY0" fmla="*/ 0 h 1042907"/>
                      <a:gd name="connsiteX1" fmla="*/ 448922 w 686344"/>
                      <a:gd name="connsiteY1" fmla="*/ 0 h 1042907"/>
                      <a:gd name="connsiteX2" fmla="*/ 686344 w 686344"/>
                      <a:gd name="connsiteY2" fmla="*/ 237422 h 1042907"/>
                      <a:gd name="connsiteX3" fmla="*/ 686344 w 686344"/>
                      <a:gd name="connsiteY3" fmla="*/ 1042907 h 1042907"/>
                      <a:gd name="connsiteX4" fmla="*/ 586330 w 686344"/>
                      <a:gd name="connsiteY4" fmla="*/ 1042907 h 1042907"/>
                      <a:gd name="connsiteX5" fmla="*/ 119812 w 686344"/>
                      <a:gd name="connsiteY5" fmla="*/ 1042907 h 1042907"/>
                      <a:gd name="connsiteX6" fmla="*/ 119812 w 686344"/>
                      <a:gd name="connsiteY6" fmla="*/ 1038179 h 1042907"/>
                      <a:gd name="connsiteX7" fmla="*/ 86473 w 686344"/>
                      <a:gd name="connsiteY7" fmla="*/ 1037842 h 1042907"/>
                      <a:gd name="connsiteX8" fmla="*/ 749 w 686344"/>
                      <a:gd name="connsiteY8" fmla="*/ 530486 h 1042907"/>
                      <a:gd name="connsiteX9" fmla="*/ 137299 w 686344"/>
                      <a:gd name="connsiteY9" fmla="*/ 131731 h 1042907"/>
                      <a:gd name="connsiteX10" fmla="*/ 264819 w 686344"/>
                      <a:gd name="connsiteY10" fmla="*/ 18658 h 1042907"/>
                      <a:gd name="connsiteX11" fmla="*/ 357234 w 686344"/>
                      <a:gd name="connsiteY11" fmla="*/ 0 h 1042907"/>
                      <a:gd name="connsiteX0" fmla="*/ 357297 w 686407"/>
                      <a:gd name="connsiteY0" fmla="*/ 0 h 1042907"/>
                      <a:gd name="connsiteX1" fmla="*/ 448985 w 686407"/>
                      <a:gd name="connsiteY1" fmla="*/ 0 h 1042907"/>
                      <a:gd name="connsiteX2" fmla="*/ 686407 w 686407"/>
                      <a:gd name="connsiteY2" fmla="*/ 237422 h 1042907"/>
                      <a:gd name="connsiteX3" fmla="*/ 686407 w 686407"/>
                      <a:gd name="connsiteY3" fmla="*/ 1042907 h 1042907"/>
                      <a:gd name="connsiteX4" fmla="*/ 586393 w 686407"/>
                      <a:gd name="connsiteY4" fmla="*/ 1042907 h 1042907"/>
                      <a:gd name="connsiteX5" fmla="*/ 119875 w 686407"/>
                      <a:gd name="connsiteY5" fmla="*/ 1042907 h 1042907"/>
                      <a:gd name="connsiteX6" fmla="*/ 119875 w 686407"/>
                      <a:gd name="connsiteY6" fmla="*/ 1038179 h 1042907"/>
                      <a:gd name="connsiteX7" fmla="*/ 86536 w 686407"/>
                      <a:gd name="connsiteY7" fmla="*/ 1037842 h 1042907"/>
                      <a:gd name="connsiteX8" fmla="*/ 812 w 686407"/>
                      <a:gd name="connsiteY8" fmla="*/ 530486 h 1042907"/>
                      <a:gd name="connsiteX9" fmla="*/ 139744 w 686407"/>
                      <a:gd name="connsiteY9" fmla="*/ 150781 h 1042907"/>
                      <a:gd name="connsiteX10" fmla="*/ 264882 w 686407"/>
                      <a:gd name="connsiteY10" fmla="*/ 18658 h 1042907"/>
                      <a:gd name="connsiteX11" fmla="*/ 357297 w 686407"/>
                      <a:gd name="connsiteY11" fmla="*/ 0 h 1042907"/>
                      <a:gd name="connsiteX0" fmla="*/ 357297 w 686407"/>
                      <a:gd name="connsiteY0" fmla="*/ 0 h 1042907"/>
                      <a:gd name="connsiteX1" fmla="*/ 448985 w 686407"/>
                      <a:gd name="connsiteY1" fmla="*/ 0 h 1042907"/>
                      <a:gd name="connsiteX2" fmla="*/ 686407 w 686407"/>
                      <a:gd name="connsiteY2" fmla="*/ 237422 h 1042907"/>
                      <a:gd name="connsiteX3" fmla="*/ 686407 w 686407"/>
                      <a:gd name="connsiteY3" fmla="*/ 1042907 h 1042907"/>
                      <a:gd name="connsiteX4" fmla="*/ 586393 w 686407"/>
                      <a:gd name="connsiteY4" fmla="*/ 1042907 h 1042907"/>
                      <a:gd name="connsiteX5" fmla="*/ 119875 w 686407"/>
                      <a:gd name="connsiteY5" fmla="*/ 1042907 h 1042907"/>
                      <a:gd name="connsiteX6" fmla="*/ 119875 w 686407"/>
                      <a:gd name="connsiteY6" fmla="*/ 1038179 h 1042907"/>
                      <a:gd name="connsiteX7" fmla="*/ 86536 w 686407"/>
                      <a:gd name="connsiteY7" fmla="*/ 1037842 h 1042907"/>
                      <a:gd name="connsiteX8" fmla="*/ 812 w 686407"/>
                      <a:gd name="connsiteY8" fmla="*/ 530486 h 1042907"/>
                      <a:gd name="connsiteX9" fmla="*/ 139744 w 686407"/>
                      <a:gd name="connsiteY9" fmla="*/ 150781 h 1042907"/>
                      <a:gd name="connsiteX10" fmla="*/ 264882 w 686407"/>
                      <a:gd name="connsiteY10" fmla="*/ 18658 h 1042907"/>
                      <a:gd name="connsiteX11" fmla="*/ 357297 w 686407"/>
                      <a:gd name="connsiteY11" fmla="*/ 0 h 1042907"/>
                      <a:gd name="connsiteX0" fmla="*/ 357297 w 686407"/>
                      <a:gd name="connsiteY0" fmla="*/ 0 h 1042907"/>
                      <a:gd name="connsiteX1" fmla="*/ 448985 w 686407"/>
                      <a:gd name="connsiteY1" fmla="*/ 0 h 1042907"/>
                      <a:gd name="connsiteX2" fmla="*/ 686407 w 686407"/>
                      <a:gd name="connsiteY2" fmla="*/ 237422 h 1042907"/>
                      <a:gd name="connsiteX3" fmla="*/ 686407 w 686407"/>
                      <a:gd name="connsiteY3" fmla="*/ 1042907 h 1042907"/>
                      <a:gd name="connsiteX4" fmla="*/ 586393 w 686407"/>
                      <a:gd name="connsiteY4" fmla="*/ 1042907 h 1042907"/>
                      <a:gd name="connsiteX5" fmla="*/ 119875 w 686407"/>
                      <a:gd name="connsiteY5" fmla="*/ 1042907 h 1042907"/>
                      <a:gd name="connsiteX6" fmla="*/ 86536 w 686407"/>
                      <a:gd name="connsiteY6" fmla="*/ 1037842 h 1042907"/>
                      <a:gd name="connsiteX7" fmla="*/ 812 w 686407"/>
                      <a:gd name="connsiteY7" fmla="*/ 530486 h 1042907"/>
                      <a:gd name="connsiteX8" fmla="*/ 139744 w 686407"/>
                      <a:gd name="connsiteY8" fmla="*/ 150781 h 1042907"/>
                      <a:gd name="connsiteX9" fmla="*/ 264882 w 686407"/>
                      <a:gd name="connsiteY9" fmla="*/ 18658 h 1042907"/>
                      <a:gd name="connsiteX10" fmla="*/ 357297 w 686407"/>
                      <a:gd name="connsiteY10" fmla="*/ 0 h 1042907"/>
                      <a:gd name="connsiteX0" fmla="*/ 357297 w 686407"/>
                      <a:gd name="connsiteY0" fmla="*/ 0 h 1042907"/>
                      <a:gd name="connsiteX1" fmla="*/ 448985 w 686407"/>
                      <a:gd name="connsiteY1" fmla="*/ 0 h 1042907"/>
                      <a:gd name="connsiteX2" fmla="*/ 686407 w 686407"/>
                      <a:gd name="connsiteY2" fmla="*/ 237422 h 1042907"/>
                      <a:gd name="connsiteX3" fmla="*/ 686407 w 686407"/>
                      <a:gd name="connsiteY3" fmla="*/ 1042907 h 1042907"/>
                      <a:gd name="connsiteX4" fmla="*/ 586393 w 686407"/>
                      <a:gd name="connsiteY4" fmla="*/ 1042907 h 1042907"/>
                      <a:gd name="connsiteX5" fmla="*/ 86536 w 686407"/>
                      <a:gd name="connsiteY5" fmla="*/ 1037842 h 1042907"/>
                      <a:gd name="connsiteX6" fmla="*/ 812 w 686407"/>
                      <a:gd name="connsiteY6" fmla="*/ 530486 h 1042907"/>
                      <a:gd name="connsiteX7" fmla="*/ 139744 w 686407"/>
                      <a:gd name="connsiteY7" fmla="*/ 150781 h 1042907"/>
                      <a:gd name="connsiteX8" fmla="*/ 264882 w 686407"/>
                      <a:gd name="connsiteY8" fmla="*/ 18658 h 1042907"/>
                      <a:gd name="connsiteX9" fmla="*/ 357297 w 686407"/>
                      <a:gd name="connsiteY9" fmla="*/ 0 h 1042907"/>
                      <a:gd name="connsiteX0" fmla="*/ 357297 w 686407"/>
                      <a:gd name="connsiteY0" fmla="*/ 0 h 1042907"/>
                      <a:gd name="connsiteX1" fmla="*/ 448985 w 686407"/>
                      <a:gd name="connsiteY1" fmla="*/ 0 h 1042907"/>
                      <a:gd name="connsiteX2" fmla="*/ 686407 w 686407"/>
                      <a:gd name="connsiteY2" fmla="*/ 237422 h 1042907"/>
                      <a:gd name="connsiteX3" fmla="*/ 686407 w 686407"/>
                      <a:gd name="connsiteY3" fmla="*/ 1042907 h 1042907"/>
                      <a:gd name="connsiteX4" fmla="*/ 586393 w 686407"/>
                      <a:gd name="connsiteY4" fmla="*/ 1042907 h 1042907"/>
                      <a:gd name="connsiteX5" fmla="*/ 86536 w 686407"/>
                      <a:gd name="connsiteY5" fmla="*/ 1042605 h 1042907"/>
                      <a:gd name="connsiteX6" fmla="*/ 812 w 686407"/>
                      <a:gd name="connsiteY6" fmla="*/ 530486 h 1042907"/>
                      <a:gd name="connsiteX7" fmla="*/ 139744 w 686407"/>
                      <a:gd name="connsiteY7" fmla="*/ 150781 h 1042907"/>
                      <a:gd name="connsiteX8" fmla="*/ 264882 w 686407"/>
                      <a:gd name="connsiteY8" fmla="*/ 18658 h 1042907"/>
                      <a:gd name="connsiteX9" fmla="*/ 357297 w 686407"/>
                      <a:gd name="connsiteY9" fmla="*/ 0 h 1042907"/>
                      <a:gd name="connsiteX0" fmla="*/ 362379 w 691489"/>
                      <a:gd name="connsiteY0" fmla="*/ 0 h 1042907"/>
                      <a:gd name="connsiteX1" fmla="*/ 454067 w 691489"/>
                      <a:gd name="connsiteY1" fmla="*/ 0 h 1042907"/>
                      <a:gd name="connsiteX2" fmla="*/ 691489 w 691489"/>
                      <a:gd name="connsiteY2" fmla="*/ 237422 h 1042907"/>
                      <a:gd name="connsiteX3" fmla="*/ 691489 w 691489"/>
                      <a:gd name="connsiteY3" fmla="*/ 1042907 h 1042907"/>
                      <a:gd name="connsiteX4" fmla="*/ 591475 w 691489"/>
                      <a:gd name="connsiteY4" fmla="*/ 1042907 h 1042907"/>
                      <a:gd name="connsiteX5" fmla="*/ 40818 w 691489"/>
                      <a:gd name="connsiteY5" fmla="*/ 1039430 h 1042907"/>
                      <a:gd name="connsiteX6" fmla="*/ 5894 w 691489"/>
                      <a:gd name="connsiteY6" fmla="*/ 530486 h 1042907"/>
                      <a:gd name="connsiteX7" fmla="*/ 144826 w 691489"/>
                      <a:gd name="connsiteY7" fmla="*/ 150781 h 1042907"/>
                      <a:gd name="connsiteX8" fmla="*/ 269964 w 691489"/>
                      <a:gd name="connsiteY8" fmla="*/ 18658 h 1042907"/>
                      <a:gd name="connsiteX9" fmla="*/ 362379 w 691489"/>
                      <a:gd name="connsiteY9" fmla="*/ 0 h 10429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91489" h="1042907">
                        <a:moveTo>
                          <a:pt x="362379" y="0"/>
                        </a:moveTo>
                        <a:lnTo>
                          <a:pt x="454067" y="0"/>
                        </a:lnTo>
                        <a:cubicBezTo>
                          <a:pt x="585192" y="0"/>
                          <a:pt x="691489" y="106297"/>
                          <a:pt x="691489" y="237422"/>
                        </a:cubicBezTo>
                        <a:lnTo>
                          <a:pt x="691489" y="1042907"/>
                        </a:lnTo>
                        <a:lnTo>
                          <a:pt x="591475" y="1042907"/>
                        </a:lnTo>
                        <a:lnTo>
                          <a:pt x="40818" y="1039430"/>
                        </a:lnTo>
                        <a:cubicBezTo>
                          <a:pt x="12243" y="870311"/>
                          <a:pt x="-11441" y="678594"/>
                          <a:pt x="5894" y="530486"/>
                        </a:cubicBezTo>
                        <a:cubicBezTo>
                          <a:pt x="23229" y="382378"/>
                          <a:pt x="53189" y="314667"/>
                          <a:pt x="144826" y="150781"/>
                        </a:cubicBezTo>
                        <a:cubicBezTo>
                          <a:pt x="190508" y="51972"/>
                          <a:pt x="243332" y="36505"/>
                          <a:pt x="269964" y="18658"/>
                        </a:cubicBezTo>
                        <a:cubicBezTo>
                          <a:pt x="298369" y="6643"/>
                          <a:pt x="329598" y="0"/>
                          <a:pt x="362379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71" name="四角形: 上の 2 つの角を丸める 570">
                    <a:extLst>
                      <a:ext uri="{FF2B5EF4-FFF2-40B4-BE49-F238E27FC236}">
                        <a16:creationId xmlns:a16="http://schemas.microsoft.com/office/drawing/2014/main" id="{751BA482-7104-49A1-AFC2-CDB4CC56FEB0}"/>
                      </a:ext>
                    </a:extLst>
                  </p:cNvPr>
                  <p:cNvSpPr/>
                  <p:nvPr/>
                </p:nvSpPr>
                <p:spPr>
                  <a:xfrm>
                    <a:off x="4185276" y="5543994"/>
                    <a:ext cx="181463" cy="900900"/>
                  </a:xfrm>
                  <a:prstGeom prst="round2SameRect">
                    <a:avLst>
                      <a:gd name="adj1" fmla="val 40288"/>
                      <a:gd name="adj2" fmla="val 0"/>
                    </a:avLst>
                  </a:prstGeom>
                  <a:solidFill>
                    <a:srgbClr val="000000">
                      <a:alpha val="3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2" name="フリーフォーム: 図形 571">
                    <a:extLst>
                      <a:ext uri="{FF2B5EF4-FFF2-40B4-BE49-F238E27FC236}">
                        <a16:creationId xmlns:a16="http://schemas.microsoft.com/office/drawing/2014/main" id="{3C4DE9A7-B524-4FC7-B7B0-8006A75961AE}"/>
                      </a:ext>
                    </a:extLst>
                  </p:cNvPr>
                  <p:cNvSpPr/>
                  <p:nvPr/>
                </p:nvSpPr>
                <p:spPr>
                  <a:xfrm flipH="1">
                    <a:off x="4219176" y="5498757"/>
                    <a:ext cx="352105" cy="947738"/>
                  </a:xfrm>
                  <a:custGeom>
                    <a:avLst/>
                    <a:gdLst>
                      <a:gd name="connsiteX0" fmla="*/ 42070 w 328822"/>
                      <a:gd name="connsiteY0" fmla="*/ 0 h 947738"/>
                      <a:gd name="connsiteX1" fmla="*/ 286752 w 328822"/>
                      <a:gd name="connsiteY1" fmla="*/ 0 h 947738"/>
                      <a:gd name="connsiteX2" fmla="*/ 315902 w 328822"/>
                      <a:gd name="connsiteY2" fmla="*/ 43235 h 947738"/>
                      <a:gd name="connsiteX3" fmla="*/ 328822 w 328822"/>
                      <a:gd name="connsiteY3" fmla="*/ 107231 h 947738"/>
                      <a:gd name="connsiteX4" fmla="*/ 328822 w 328822"/>
                      <a:gd name="connsiteY4" fmla="*/ 947738 h 947738"/>
                      <a:gd name="connsiteX5" fmla="*/ 0 w 328822"/>
                      <a:gd name="connsiteY5" fmla="*/ 947738 h 947738"/>
                      <a:gd name="connsiteX6" fmla="*/ 0 w 328822"/>
                      <a:gd name="connsiteY6" fmla="*/ 107231 h 947738"/>
                      <a:gd name="connsiteX7" fmla="*/ 12920 w 328822"/>
                      <a:gd name="connsiteY7" fmla="*/ 43235 h 947738"/>
                      <a:gd name="connsiteX0" fmla="*/ 315902 w 407342"/>
                      <a:gd name="connsiteY0" fmla="*/ 43235 h 947738"/>
                      <a:gd name="connsiteX1" fmla="*/ 328822 w 407342"/>
                      <a:gd name="connsiteY1" fmla="*/ 107231 h 947738"/>
                      <a:gd name="connsiteX2" fmla="*/ 328822 w 407342"/>
                      <a:gd name="connsiteY2" fmla="*/ 947738 h 947738"/>
                      <a:gd name="connsiteX3" fmla="*/ 0 w 407342"/>
                      <a:gd name="connsiteY3" fmla="*/ 947738 h 947738"/>
                      <a:gd name="connsiteX4" fmla="*/ 0 w 407342"/>
                      <a:gd name="connsiteY4" fmla="*/ 107231 h 947738"/>
                      <a:gd name="connsiteX5" fmla="*/ 12920 w 407342"/>
                      <a:gd name="connsiteY5" fmla="*/ 43235 h 947738"/>
                      <a:gd name="connsiteX6" fmla="*/ 42070 w 407342"/>
                      <a:gd name="connsiteY6" fmla="*/ 0 h 947738"/>
                      <a:gd name="connsiteX7" fmla="*/ 286752 w 407342"/>
                      <a:gd name="connsiteY7" fmla="*/ 0 h 947738"/>
                      <a:gd name="connsiteX8" fmla="*/ 407342 w 407342"/>
                      <a:gd name="connsiteY8" fmla="*/ 134675 h 947738"/>
                      <a:gd name="connsiteX0" fmla="*/ 315902 w 328822"/>
                      <a:gd name="connsiteY0" fmla="*/ 43235 h 947738"/>
                      <a:gd name="connsiteX1" fmla="*/ 328822 w 328822"/>
                      <a:gd name="connsiteY1" fmla="*/ 107231 h 947738"/>
                      <a:gd name="connsiteX2" fmla="*/ 328822 w 328822"/>
                      <a:gd name="connsiteY2" fmla="*/ 947738 h 947738"/>
                      <a:gd name="connsiteX3" fmla="*/ 0 w 328822"/>
                      <a:gd name="connsiteY3" fmla="*/ 947738 h 947738"/>
                      <a:gd name="connsiteX4" fmla="*/ 0 w 328822"/>
                      <a:gd name="connsiteY4" fmla="*/ 107231 h 947738"/>
                      <a:gd name="connsiteX5" fmla="*/ 12920 w 328822"/>
                      <a:gd name="connsiteY5" fmla="*/ 43235 h 947738"/>
                      <a:gd name="connsiteX6" fmla="*/ 42070 w 328822"/>
                      <a:gd name="connsiteY6" fmla="*/ 0 h 947738"/>
                      <a:gd name="connsiteX7" fmla="*/ 286752 w 328822"/>
                      <a:gd name="connsiteY7" fmla="*/ 0 h 947738"/>
                      <a:gd name="connsiteX0" fmla="*/ 315902 w 328822"/>
                      <a:gd name="connsiteY0" fmla="*/ 43235 h 947738"/>
                      <a:gd name="connsiteX1" fmla="*/ 328822 w 328822"/>
                      <a:gd name="connsiteY1" fmla="*/ 107231 h 947738"/>
                      <a:gd name="connsiteX2" fmla="*/ 328822 w 328822"/>
                      <a:gd name="connsiteY2" fmla="*/ 947738 h 947738"/>
                      <a:gd name="connsiteX3" fmla="*/ 0 w 328822"/>
                      <a:gd name="connsiteY3" fmla="*/ 947738 h 947738"/>
                      <a:gd name="connsiteX4" fmla="*/ 0 w 328822"/>
                      <a:gd name="connsiteY4" fmla="*/ 107231 h 947738"/>
                      <a:gd name="connsiteX5" fmla="*/ 12920 w 328822"/>
                      <a:gd name="connsiteY5" fmla="*/ 43235 h 947738"/>
                      <a:gd name="connsiteX6" fmla="*/ 42070 w 328822"/>
                      <a:gd name="connsiteY6" fmla="*/ 0 h 947738"/>
                      <a:gd name="connsiteX0" fmla="*/ 331777 w 344697"/>
                      <a:gd name="connsiteY0" fmla="*/ 43235 h 947738"/>
                      <a:gd name="connsiteX1" fmla="*/ 344697 w 344697"/>
                      <a:gd name="connsiteY1" fmla="*/ 107231 h 947738"/>
                      <a:gd name="connsiteX2" fmla="*/ 344697 w 344697"/>
                      <a:gd name="connsiteY2" fmla="*/ 947738 h 947738"/>
                      <a:gd name="connsiteX3" fmla="*/ 15875 w 344697"/>
                      <a:gd name="connsiteY3" fmla="*/ 947738 h 947738"/>
                      <a:gd name="connsiteX4" fmla="*/ 15875 w 344697"/>
                      <a:gd name="connsiteY4" fmla="*/ 107231 h 947738"/>
                      <a:gd name="connsiteX5" fmla="*/ 28795 w 344697"/>
                      <a:gd name="connsiteY5" fmla="*/ 43235 h 947738"/>
                      <a:gd name="connsiteX6" fmla="*/ 57945 w 344697"/>
                      <a:gd name="connsiteY6" fmla="*/ 0 h 947738"/>
                      <a:gd name="connsiteX0" fmla="*/ 331777 w 352105"/>
                      <a:gd name="connsiteY0" fmla="*/ 43235 h 947738"/>
                      <a:gd name="connsiteX1" fmla="*/ 344697 w 352105"/>
                      <a:gd name="connsiteY1" fmla="*/ 107231 h 947738"/>
                      <a:gd name="connsiteX2" fmla="*/ 344697 w 352105"/>
                      <a:gd name="connsiteY2" fmla="*/ 947738 h 947738"/>
                      <a:gd name="connsiteX3" fmla="*/ 15875 w 352105"/>
                      <a:gd name="connsiteY3" fmla="*/ 947738 h 947738"/>
                      <a:gd name="connsiteX4" fmla="*/ 15875 w 352105"/>
                      <a:gd name="connsiteY4" fmla="*/ 107231 h 947738"/>
                      <a:gd name="connsiteX5" fmla="*/ 28795 w 352105"/>
                      <a:gd name="connsiteY5" fmla="*/ 43235 h 947738"/>
                      <a:gd name="connsiteX6" fmla="*/ 57945 w 352105"/>
                      <a:gd name="connsiteY6" fmla="*/ 0 h 947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52105" h="947738">
                        <a:moveTo>
                          <a:pt x="331777" y="43235"/>
                        </a:moveTo>
                        <a:cubicBezTo>
                          <a:pt x="340097" y="62905"/>
                          <a:pt x="344697" y="84531"/>
                          <a:pt x="344697" y="107231"/>
                        </a:cubicBezTo>
                        <a:cubicBezTo>
                          <a:pt x="344697" y="387400"/>
                          <a:pt x="361366" y="667569"/>
                          <a:pt x="344697" y="947738"/>
                        </a:cubicBezTo>
                        <a:lnTo>
                          <a:pt x="15875" y="947738"/>
                        </a:lnTo>
                        <a:cubicBezTo>
                          <a:pt x="-19844" y="722337"/>
                          <a:pt x="15875" y="387400"/>
                          <a:pt x="15875" y="107231"/>
                        </a:cubicBezTo>
                        <a:cubicBezTo>
                          <a:pt x="15875" y="84531"/>
                          <a:pt x="20476" y="62905"/>
                          <a:pt x="28795" y="43235"/>
                        </a:cubicBezTo>
                        <a:lnTo>
                          <a:pt x="57945" y="0"/>
                        </a:ln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73" name="月 572">
                    <a:extLst>
                      <a:ext uri="{FF2B5EF4-FFF2-40B4-BE49-F238E27FC236}">
                        <a16:creationId xmlns:a16="http://schemas.microsoft.com/office/drawing/2014/main" id="{DDE88181-B058-4E6E-B917-96AE79F75813}"/>
                      </a:ext>
                    </a:extLst>
                  </p:cNvPr>
                  <p:cNvSpPr/>
                  <p:nvPr/>
                </p:nvSpPr>
                <p:spPr>
                  <a:xfrm rot="19800000" flipH="1">
                    <a:off x="4073779" y="5004005"/>
                    <a:ext cx="62802" cy="176787"/>
                  </a:xfrm>
                  <a:prstGeom prst="moon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574" name="グループ化 573">
                    <a:extLst>
                      <a:ext uri="{FF2B5EF4-FFF2-40B4-BE49-F238E27FC236}">
                        <a16:creationId xmlns:a16="http://schemas.microsoft.com/office/drawing/2014/main" id="{0A8168D8-9DD9-4EC4-BE63-6E5AE30DAEC8}"/>
                      </a:ext>
                    </a:extLst>
                  </p:cNvPr>
                  <p:cNvGrpSpPr/>
                  <p:nvPr/>
                </p:nvGrpSpPr>
                <p:grpSpPr>
                  <a:xfrm>
                    <a:off x="3952621" y="4641270"/>
                    <a:ext cx="269237" cy="229432"/>
                    <a:chOff x="3952621" y="4641270"/>
                    <a:chExt cx="337093" cy="229432"/>
                  </a:xfrm>
                </p:grpSpPr>
                <p:sp>
                  <p:nvSpPr>
                    <p:cNvPr id="581" name="円/楕円 27">
                      <a:extLst>
                        <a:ext uri="{FF2B5EF4-FFF2-40B4-BE49-F238E27FC236}">
                          <a16:creationId xmlns:a16="http://schemas.microsoft.com/office/drawing/2014/main" id="{B129EB76-E80A-4EFB-B78F-1B2660B3C2FE}"/>
                        </a:ext>
                      </a:extLst>
                    </p:cNvPr>
                    <p:cNvSpPr/>
                    <p:nvPr/>
                  </p:nvSpPr>
                  <p:spPr>
                    <a:xfrm rot="297402" flipH="1">
                      <a:off x="4180238" y="4843231"/>
                      <a:ext cx="109475" cy="27471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rgbClr val="FF7C8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82" name="円/楕円 27">
                      <a:extLst>
                        <a:ext uri="{FF2B5EF4-FFF2-40B4-BE49-F238E27FC236}">
                          <a16:creationId xmlns:a16="http://schemas.microsoft.com/office/drawing/2014/main" id="{5AD111E5-82CE-49D8-B8F7-A162C32B43FE}"/>
                        </a:ext>
                      </a:extLst>
                    </p:cNvPr>
                    <p:cNvSpPr/>
                    <p:nvPr/>
                  </p:nvSpPr>
                  <p:spPr>
                    <a:xfrm rot="21076560" flipH="1">
                      <a:off x="4180239" y="4782654"/>
                      <a:ext cx="109475" cy="27471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rgbClr val="FF7C8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83" name="円/楕円 27">
                      <a:extLst>
                        <a:ext uri="{FF2B5EF4-FFF2-40B4-BE49-F238E27FC236}">
                          <a16:creationId xmlns:a16="http://schemas.microsoft.com/office/drawing/2014/main" id="{67CACA20-3DC0-4EE7-9B13-497B1FCA077B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3952621" y="4641270"/>
                      <a:ext cx="263282" cy="54790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6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575" name="フリーフォーム: 図形 574">
                    <a:extLst>
                      <a:ext uri="{FF2B5EF4-FFF2-40B4-BE49-F238E27FC236}">
                        <a16:creationId xmlns:a16="http://schemas.microsoft.com/office/drawing/2014/main" id="{AD9EBB39-A367-4C6B-A8C1-F396EAD14177}"/>
                      </a:ext>
                    </a:extLst>
                  </p:cNvPr>
                  <p:cNvSpPr/>
                  <p:nvPr/>
                </p:nvSpPr>
                <p:spPr>
                  <a:xfrm>
                    <a:off x="4184842" y="5374246"/>
                    <a:ext cx="396684" cy="109773"/>
                  </a:xfrm>
                  <a:custGeom>
                    <a:avLst/>
                    <a:gdLst>
                      <a:gd name="connsiteX0" fmla="*/ 49029 w 399064"/>
                      <a:gd name="connsiteY0" fmla="*/ 0 h 122467"/>
                      <a:gd name="connsiteX1" fmla="*/ 339342 w 399064"/>
                      <a:gd name="connsiteY1" fmla="*/ 0 h 122467"/>
                      <a:gd name="connsiteX2" fmla="*/ 384940 w 399064"/>
                      <a:gd name="connsiteY2" fmla="*/ 84949 h 122467"/>
                      <a:gd name="connsiteX3" fmla="*/ 399064 w 399064"/>
                      <a:gd name="connsiteY3" fmla="*/ 94688 h 122467"/>
                      <a:gd name="connsiteX4" fmla="*/ 199532 w 399064"/>
                      <a:gd name="connsiteY4" fmla="*/ 122467 h 122467"/>
                      <a:gd name="connsiteX5" fmla="*/ 0 w 399064"/>
                      <a:gd name="connsiteY5" fmla="*/ 94688 h 122467"/>
                      <a:gd name="connsiteX6" fmla="*/ 4855 w 399064"/>
                      <a:gd name="connsiteY6" fmla="*/ 91340 h 122467"/>
                      <a:gd name="connsiteX7" fmla="*/ 0 w 399064"/>
                      <a:gd name="connsiteY7" fmla="*/ 91340 h 122467"/>
                      <a:gd name="connsiteX0" fmla="*/ 49029 w 399064"/>
                      <a:gd name="connsiteY0" fmla="*/ 0 h 122467"/>
                      <a:gd name="connsiteX1" fmla="*/ 339342 w 399064"/>
                      <a:gd name="connsiteY1" fmla="*/ 0 h 122467"/>
                      <a:gd name="connsiteX2" fmla="*/ 384940 w 399064"/>
                      <a:gd name="connsiteY2" fmla="*/ 84949 h 122467"/>
                      <a:gd name="connsiteX3" fmla="*/ 399064 w 399064"/>
                      <a:gd name="connsiteY3" fmla="*/ 94688 h 122467"/>
                      <a:gd name="connsiteX4" fmla="*/ 199532 w 399064"/>
                      <a:gd name="connsiteY4" fmla="*/ 122467 h 122467"/>
                      <a:gd name="connsiteX5" fmla="*/ 0 w 399064"/>
                      <a:gd name="connsiteY5" fmla="*/ 94688 h 122467"/>
                      <a:gd name="connsiteX6" fmla="*/ 0 w 399064"/>
                      <a:gd name="connsiteY6" fmla="*/ 91340 h 122467"/>
                      <a:gd name="connsiteX7" fmla="*/ 49029 w 399064"/>
                      <a:gd name="connsiteY7" fmla="*/ 0 h 1224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99064" h="122467">
                        <a:moveTo>
                          <a:pt x="49029" y="0"/>
                        </a:moveTo>
                        <a:lnTo>
                          <a:pt x="339342" y="0"/>
                        </a:lnTo>
                        <a:lnTo>
                          <a:pt x="384940" y="84949"/>
                        </a:lnTo>
                        <a:lnTo>
                          <a:pt x="399064" y="94688"/>
                        </a:lnTo>
                        <a:cubicBezTo>
                          <a:pt x="399064" y="110030"/>
                          <a:pt x="309730" y="122467"/>
                          <a:pt x="199532" y="122467"/>
                        </a:cubicBezTo>
                        <a:cubicBezTo>
                          <a:pt x="89334" y="122467"/>
                          <a:pt x="0" y="110030"/>
                          <a:pt x="0" y="94688"/>
                        </a:cubicBezTo>
                        <a:lnTo>
                          <a:pt x="0" y="91340"/>
                        </a:lnTo>
                        <a:lnTo>
                          <a:pt x="49029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76" name="フリーフォーム: 図形 575">
                    <a:extLst>
                      <a:ext uri="{FF2B5EF4-FFF2-40B4-BE49-F238E27FC236}">
                        <a16:creationId xmlns:a16="http://schemas.microsoft.com/office/drawing/2014/main" id="{C7B68973-BB2D-4CC6-B261-A2353FC5A7AE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3878587" y="4164330"/>
                    <a:ext cx="1145110" cy="851563"/>
                  </a:xfrm>
                  <a:custGeom>
                    <a:avLst/>
                    <a:gdLst>
                      <a:gd name="connsiteX0" fmla="*/ 252434 w 1145110"/>
                      <a:gd name="connsiteY0" fmla="*/ 77573 h 851563"/>
                      <a:gd name="connsiteX1" fmla="*/ 572555 w 1145110"/>
                      <a:gd name="connsiteY1" fmla="*/ 0 h 851563"/>
                      <a:gd name="connsiteX2" fmla="*/ 1145110 w 1145110"/>
                      <a:gd name="connsiteY2" fmla="*/ 454215 h 851563"/>
                      <a:gd name="connsiteX3" fmla="*/ 892676 w 1145110"/>
                      <a:gd name="connsiteY3" fmla="*/ 830857 h 851563"/>
                      <a:gd name="connsiteX4" fmla="*/ 844588 w 1145110"/>
                      <a:gd name="connsiteY4" fmla="*/ 851563 h 851563"/>
                      <a:gd name="connsiteX5" fmla="*/ 821413 w 1145110"/>
                      <a:gd name="connsiteY5" fmla="*/ 754972 h 851563"/>
                      <a:gd name="connsiteX6" fmla="*/ 776385 w 1145110"/>
                      <a:gd name="connsiteY6" fmla="*/ 656178 h 851563"/>
                      <a:gd name="connsiteX7" fmla="*/ 64884 w 1145110"/>
                      <a:gd name="connsiteY7" fmla="*/ 447759 h 851563"/>
                      <a:gd name="connsiteX8" fmla="*/ 4738 w 1145110"/>
                      <a:gd name="connsiteY8" fmla="*/ 491502 h 851563"/>
                      <a:gd name="connsiteX9" fmla="*/ 0 w 1145110"/>
                      <a:gd name="connsiteY9" fmla="*/ 454215 h 851563"/>
                      <a:gd name="connsiteX10" fmla="*/ 252434 w 1145110"/>
                      <a:gd name="connsiteY10" fmla="*/ 77573 h 851563"/>
                      <a:gd name="connsiteX0" fmla="*/ 252434 w 1145110"/>
                      <a:gd name="connsiteY0" fmla="*/ 77573 h 851563"/>
                      <a:gd name="connsiteX1" fmla="*/ 572555 w 1145110"/>
                      <a:gd name="connsiteY1" fmla="*/ 0 h 851563"/>
                      <a:gd name="connsiteX2" fmla="*/ 1145110 w 1145110"/>
                      <a:gd name="connsiteY2" fmla="*/ 454215 h 851563"/>
                      <a:gd name="connsiteX3" fmla="*/ 892676 w 1145110"/>
                      <a:gd name="connsiteY3" fmla="*/ 830857 h 851563"/>
                      <a:gd name="connsiteX4" fmla="*/ 844588 w 1145110"/>
                      <a:gd name="connsiteY4" fmla="*/ 851563 h 851563"/>
                      <a:gd name="connsiteX5" fmla="*/ 821413 w 1145110"/>
                      <a:gd name="connsiteY5" fmla="*/ 754972 h 851563"/>
                      <a:gd name="connsiteX6" fmla="*/ 726340 w 1145110"/>
                      <a:gd name="connsiteY6" fmla="*/ 693320 h 851563"/>
                      <a:gd name="connsiteX7" fmla="*/ 64884 w 1145110"/>
                      <a:gd name="connsiteY7" fmla="*/ 447759 h 851563"/>
                      <a:gd name="connsiteX8" fmla="*/ 4738 w 1145110"/>
                      <a:gd name="connsiteY8" fmla="*/ 491502 h 851563"/>
                      <a:gd name="connsiteX9" fmla="*/ 0 w 1145110"/>
                      <a:gd name="connsiteY9" fmla="*/ 454215 h 851563"/>
                      <a:gd name="connsiteX10" fmla="*/ 252434 w 1145110"/>
                      <a:gd name="connsiteY10" fmla="*/ 77573 h 851563"/>
                      <a:gd name="connsiteX0" fmla="*/ 252434 w 1145110"/>
                      <a:gd name="connsiteY0" fmla="*/ 77573 h 851563"/>
                      <a:gd name="connsiteX1" fmla="*/ 572555 w 1145110"/>
                      <a:gd name="connsiteY1" fmla="*/ 0 h 851563"/>
                      <a:gd name="connsiteX2" fmla="*/ 1145110 w 1145110"/>
                      <a:gd name="connsiteY2" fmla="*/ 454215 h 851563"/>
                      <a:gd name="connsiteX3" fmla="*/ 892676 w 1145110"/>
                      <a:gd name="connsiteY3" fmla="*/ 830857 h 851563"/>
                      <a:gd name="connsiteX4" fmla="*/ 844588 w 1145110"/>
                      <a:gd name="connsiteY4" fmla="*/ 851563 h 851563"/>
                      <a:gd name="connsiteX5" fmla="*/ 726340 w 1145110"/>
                      <a:gd name="connsiteY5" fmla="*/ 693320 h 851563"/>
                      <a:gd name="connsiteX6" fmla="*/ 64884 w 1145110"/>
                      <a:gd name="connsiteY6" fmla="*/ 447759 h 851563"/>
                      <a:gd name="connsiteX7" fmla="*/ 4738 w 1145110"/>
                      <a:gd name="connsiteY7" fmla="*/ 491502 h 851563"/>
                      <a:gd name="connsiteX8" fmla="*/ 0 w 1145110"/>
                      <a:gd name="connsiteY8" fmla="*/ 454215 h 851563"/>
                      <a:gd name="connsiteX9" fmla="*/ 252434 w 1145110"/>
                      <a:gd name="connsiteY9" fmla="*/ 77573 h 851563"/>
                      <a:gd name="connsiteX0" fmla="*/ 252434 w 1145110"/>
                      <a:gd name="connsiteY0" fmla="*/ 77573 h 851563"/>
                      <a:gd name="connsiteX1" fmla="*/ 572555 w 1145110"/>
                      <a:gd name="connsiteY1" fmla="*/ 0 h 851563"/>
                      <a:gd name="connsiteX2" fmla="*/ 1145110 w 1145110"/>
                      <a:gd name="connsiteY2" fmla="*/ 454215 h 851563"/>
                      <a:gd name="connsiteX3" fmla="*/ 892676 w 1145110"/>
                      <a:gd name="connsiteY3" fmla="*/ 830857 h 851563"/>
                      <a:gd name="connsiteX4" fmla="*/ 844588 w 1145110"/>
                      <a:gd name="connsiteY4" fmla="*/ 851563 h 851563"/>
                      <a:gd name="connsiteX5" fmla="*/ 726340 w 1145110"/>
                      <a:gd name="connsiteY5" fmla="*/ 693320 h 851563"/>
                      <a:gd name="connsiteX6" fmla="*/ 152136 w 1145110"/>
                      <a:gd name="connsiteY6" fmla="*/ 408379 h 851563"/>
                      <a:gd name="connsiteX7" fmla="*/ 64884 w 1145110"/>
                      <a:gd name="connsiteY7" fmla="*/ 447759 h 851563"/>
                      <a:gd name="connsiteX8" fmla="*/ 4738 w 1145110"/>
                      <a:gd name="connsiteY8" fmla="*/ 491502 h 851563"/>
                      <a:gd name="connsiteX9" fmla="*/ 0 w 1145110"/>
                      <a:gd name="connsiteY9" fmla="*/ 454215 h 851563"/>
                      <a:gd name="connsiteX10" fmla="*/ 252434 w 1145110"/>
                      <a:gd name="connsiteY10" fmla="*/ 77573 h 851563"/>
                      <a:gd name="connsiteX0" fmla="*/ 252434 w 1145110"/>
                      <a:gd name="connsiteY0" fmla="*/ 77573 h 851563"/>
                      <a:gd name="connsiteX1" fmla="*/ 572555 w 1145110"/>
                      <a:gd name="connsiteY1" fmla="*/ 0 h 851563"/>
                      <a:gd name="connsiteX2" fmla="*/ 1145110 w 1145110"/>
                      <a:gd name="connsiteY2" fmla="*/ 454215 h 851563"/>
                      <a:gd name="connsiteX3" fmla="*/ 892676 w 1145110"/>
                      <a:gd name="connsiteY3" fmla="*/ 830857 h 851563"/>
                      <a:gd name="connsiteX4" fmla="*/ 844588 w 1145110"/>
                      <a:gd name="connsiteY4" fmla="*/ 851563 h 851563"/>
                      <a:gd name="connsiteX5" fmla="*/ 726340 w 1145110"/>
                      <a:gd name="connsiteY5" fmla="*/ 693320 h 851563"/>
                      <a:gd name="connsiteX6" fmla="*/ 152136 w 1145110"/>
                      <a:gd name="connsiteY6" fmla="*/ 408379 h 851563"/>
                      <a:gd name="connsiteX7" fmla="*/ 64884 w 1145110"/>
                      <a:gd name="connsiteY7" fmla="*/ 447759 h 851563"/>
                      <a:gd name="connsiteX8" fmla="*/ 4738 w 1145110"/>
                      <a:gd name="connsiteY8" fmla="*/ 491502 h 851563"/>
                      <a:gd name="connsiteX9" fmla="*/ 0 w 1145110"/>
                      <a:gd name="connsiteY9" fmla="*/ 454215 h 851563"/>
                      <a:gd name="connsiteX10" fmla="*/ 252434 w 1145110"/>
                      <a:gd name="connsiteY10" fmla="*/ 77573 h 851563"/>
                      <a:gd name="connsiteX0" fmla="*/ 252434 w 1145110"/>
                      <a:gd name="connsiteY0" fmla="*/ 77573 h 851563"/>
                      <a:gd name="connsiteX1" fmla="*/ 572555 w 1145110"/>
                      <a:gd name="connsiteY1" fmla="*/ 0 h 851563"/>
                      <a:gd name="connsiteX2" fmla="*/ 1145110 w 1145110"/>
                      <a:gd name="connsiteY2" fmla="*/ 454215 h 851563"/>
                      <a:gd name="connsiteX3" fmla="*/ 892676 w 1145110"/>
                      <a:gd name="connsiteY3" fmla="*/ 830857 h 851563"/>
                      <a:gd name="connsiteX4" fmla="*/ 844588 w 1145110"/>
                      <a:gd name="connsiteY4" fmla="*/ 851563 h 851563"/>
                      <a:gd name="connsiteX5" fmla="*/ 726340 w 1145110"/>
                      <a:gd name="connsiteY5" fmla="*/ 693320 h 851563"/>
                      <a:gd name="connsiteX6" fmla="*/ 152136 w 1145110"/>
                      <a:gd name="connsiteY6" fmla="*/ 408379 h 851563"/>
                      <a:gd name="connsiteX7" fmla="*/ 64884 w 1145110"/>
                      <a:gd name="connsiteY7" fmla="*/ 447759 h 851563"/>
                      <a:gd name="connsiteX8" fmla="*/ 4738 w 1145110"/>
                      <a:gd name="connsiteY8" fmla="*/ 491502 h 851563"/>
                      <a:gd name="connsiteX9" fmla="*/ 0 w 1145110"/>
                      <a:gd name="connsiteY9" fmla="*/ 454215 h 851563"/>
                      <a:gd name="connsiteX10" fmla="*/ 252434 w 1145110"/>
                      <a:gd name="connsiteY10" fmla="*/ 77573 h 851563"/>
                      <a:gd name="connsiteX0" fmla="*/ 64884 w 1145110"/>
                      <a:gd name="connsiteY0" fmla="*/ 447759 h 851563"/>
                      <a:gd name="connsiteX1" fmla="*/ 4738 w 1145110"/>
                      <a:gd name="connsiteY1" fmla="*/ 491502 h 851563"/>
                      <a:gd name="connsiteX2" fmla="*/ 0 w 1145110"/>
                      <a:gd name="connsiteY2" fmla="*/ 454215 h 851563"/>
                      <a:gd name="connsiteX3" fmla="*/ 252434 w 1145110"/>
                      <a:gd name="connsiteY3" fmla="*/ 77573 h 851563"/>
                      <a:gd name="connsiteX4" fmla="*/ 572555 w 1145110"/>
                      <a:gd name="connsiteY4" fmla="*/ 0 h 851563"/>
                      <a:gd name="connsiteX5" fmla="*/ 1145110 w 1145110"/>
                      <a:gd name="connsiteY5" fmla="*/ 454215 h 851563"/>
                      <a:gd name="connsiteX6" fmla="*/ 892676 w 1145110"/>
                      <a:gd name="connsiteY6" fmla="*/ 830857 h 851563"/>
                      <a:gd name="connsiteX7" fmla="*/ 844588 w 1145110"/>
                      <a:gd name="connsiteY7" fmla="*/ 851563 h 851563"/>
                      <a:gd name="connsiteX8" fmla="*/ 726340 w 1145110"/>
                      <a:gd name="connsiteY8" fmla="*/ 693320 h 851563"/>
                      <a:gd name="connsiteX9" fmla="*/ 152136 w 1145110"/>
                      <a:gd name="connsiteY9" fmla="*/ 408379 h 851563"/>
                      <a:gd name="connsiteX10" fmla="*/ 156324 w 1145110"/>
                      <a:gd name="connsiteY10" fmla="*/ 539199 h 851563"/>
                      <a:gd name="connsiteX0" fmla="*/ 64884 w 1145110"/>
                      <a:gd name="connsiteY0" fmla="*/ 447759 h 851563"/>
                      <a:gd name="connsiteX1" fmla="*/ 4738 w 1145110"/>
                      <a:gd name="connsiteY1" fmla="*/ 491502 h 851563"/>
                      <a:gd name="connsiteX2" fmla="*/ 0 w 1145110"/>
                      <a:gd name="connsiteY2" fmla="*/ 454215 h 851563"/>
                      <a:gd name="connsiteX3" fmla="*/ 252434 w 1145110"/>
                      <a:gd name="connsiteY3" fmla="*/ 77573 h 851563"/>
                      <a:gd name="connsiteX4" fmla="*/ 572555 w 1145110"/>
                      <a:gd name="connsiteY4" fmla="*/ 0 h 851563"/>
                      <a:gd name="connsiteX5" fmla="*/ 1145110 w 1145110"/>
                      <a:gd name="connsiteY5" fmla="*/ 454215 h 851563"/>
                      <a:gd name="connsiteX6" fmla="*/ 892676 w 1145110"/>
                      <a:gd name="connsiteY6" fmla="*/ 830857 h 851563"/>
                      <a:gd name="connsiteX7" fmla="*/ 844588 w 1145110"/>
                      <a:gd name="connsiteY7" fmla="*/ 851563 h 851563"/>
                      <a:gd name="connsiteX8" fmla="*/ 726340 w 1145110"/>
                      <a:gd name="connsiteY8" fmla="*/ 693320 h 851563"/>
                      <a:gd name="connsiteX9" fmla="*/ 152136 w 1145110"/>
                      <a:gd name="connsiteY9" fmla="*/ 408379 h 851563"/>
                      <a:gd name="connsiteX0" fmla="*/ 4738 w 1145110"/>
                      <a:gd name="connsiteY0" fmla="*/ 491502 h 851563"/>
                      <a:gd name="connsiteX1" fmla="*/ 0 w 1145110"/>
                      <a:gd name="connsiteY1" fmla="*/ 454215 h 851563"/>
                      <a:gd name="connsiteX2" fmla="*/ 252434 w 1145110"/>
                      <a:gd name="connsiteY2" fmla="*/ 77573 h 851563"/>
                      <a:gd name="connsiteX3" fmla="*/ 572555 w 1145110"/>
                      <a:gd name="connsiteY3" fmla="*/ 0 h 851563"/>
                      <a:gd name="connsiteX4" fmla="*/ 1145110 w 1145110"/>
                      <a:gd name="connsiteY4" fmla="*/ 454215 h 851563"/>
                      <a:gd name="connsiteX5" fmla="*/ 892676 w 1145110"/>
                      <a:gd name="connsiteY5" fmla="*/ 830857 h 851563"/>
                      <a:gd name="connsiteX6" fmla="*/ 844588 w 1145110"/>
                      <a:gd name="connsiteY6" fmla="*/ 851563 h 851563"/>
                      <a:gd name="connsiteX7" fmla="*/ 726340 w 1145110"/>
                      <a:gd name="connsiteY7" fmla="*/ 693320 h 851563"/>
                      <a:gd name="connsiteX8" fmla="*/ 152136 w 1145110"/>
                      <a:gd name="connsiteY8" fmla="*/ 408379 h 8515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45110" h="851563">
                        <a:moveTo>
                          <a:pt x="4738" y="491502"/>
                        </a:moveTo>
                        <a:lnTo>
                          <a:pt x="0" y="454215"/>
                        </a:lnTo>
                        <a:cubicBezTo>
                          <a:pt x="0" y="297430"/>
                          <a:pt x="100134" y="159199"/>
                          <a:pt x="252434" y="77573"/>
                        </a:cubicBezTo>
                        <a:cubicBezTo>
                          <a:pt x="343815" y="28597"/>
                          <a:pt x="453975" y="0"/>
                          <a:pt x="572555" y="0"/>
                        </a:cubicBezTo>
                        <a:cubicBezTo>
                          <a:pt x="888768" y="0"/>
                          <a:pt x="1145110" y="203359"/>
                          <a:pt x="1145110" y="454215"/>
                        </a:cubicBezTo>
                        <a:cubicBezTo>
                          <a:pt x="1145110" y="611000"/>
                          <a:pt x="1044976" y="749232"/>
                          <a:pt x="892676" y="830857"/>
                        </a:cubicBezTo>
                        <a:lnTo>
                          <a:pt x="844588" y="851563"/>
                        </a:lnTo>
                        <a:cubicBezTo>
                          <a:pt x="805172" y="798815"/>
                          <a:pt x="765366" y="746357"/>
                          <a:pt x="726340" y="693320"/>
                        </a:cubicBezTo>
                        <a:cubicBezTo>
                          <a:pt x="618285" y="546469"/>
                          <a:pt x="460906" y="326437"/>
                          <a:pt x="152136" y="408379"/>
                        </a:cubicBezTo>
                      </a:path>
                    </a:pathLst>
                  </a:custGeom>
                  <a:pattFill prst="dkVert">
                    <a:fgClr>
                      <a:schemeClr val="bg1">
                        <a:lumMod val="7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577" name="グループ化 576">
                    <a:extLst>
                      <a:ext uri="{FF2B5EF4-FFF2-40B4-BE49-F238E27FC236}">
                        <a16:creationId xmlns:a16="http://schemas.microsoft.com/office/drawing/2014/main" id="{F2940D8B-C30D-4A17-A921-955099DA9A2D}"/>
                      </a:ext>
                    </a:extLst>
                  </p:cNvPr>
                  <p:cNvGrpSpPr/>
                  <p:nvPr/>
                </p:nvGrpSpPr>
                <p:grpSpPr>
                  <a:xfrm>
                    <a:off x="4391385" y="4726878"/>
                    <a:ext cx="188990" cy="342286"/>
                    <a:chOff x="1368308" y="1783038"/>
                    <a:chExt cx="188990" cy="342286"/>
                  </a:xfrm>
                </p:grpSpPr>
                <p:sp>
                  <p:nvSpPr>
                    <p:cNvPr id="579" name="フリーフォーム: 図形 578">
                      <a:extLst>
                        <a:ext uri="{FF2B5EF4-FFF2-40B4-BE49-F238E27FC236}">
                          <a16:creationId xmlns:a16="http://schemas.microsoft.com/office/drawing/2014/main" id="{8FEEF2E8-D2F3-4D7D-8888-B4C928C0F227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1368308" y="1783038"/>
                      <a:ext cx="188990" cy="342286"/>
                    </a:xfrm>
                    <a:custGeom>
                      <a:avLst/>
                      <a:gdLst>
                        <a:gd name="connsiteX0" fmla="*/ 109805 w 188990"/>
                        <a:gd name="connsiteY0" fmla="*/ 0 h 342286"/>
                        <a:gd name="connsiteX1" fmla="*/ 0 w 188990"/>
                        <a:gd name="connsiteY1" fmla="*/ 171143 h 342286"/>
                        <a:gd name="connsiteX2" fmla="*/ 109805 w 188990"/>
                        <a:gd name="connsiteY2" fmla="*/ 342286 h 342286"/>
                        <a:gd name="connsiteX3" fmla="*/ 111831 w 188990"/>
                        <a:gd name="connsiteY3" fmla="*/ 341648 h 342286"/>
                        <a:gd name="connsiteX4" fmla="*/ 188990 w 188990"/>
                        <a:gd name="connsiteY4" fmla="*/ 53688 h 342286"/>
                        <a:gd name="connsiteX5" fmla="*/ 187449 w 188990"/>
                        <a:gd name="connsiteY5" fmla="*/ 50126 h 342286"/>
                        <a:gd name="connsiteX6" fmla="*/ 109805 w 188990"/>
                        <a:gd name="connsiteY6" fmla="*/ 0 h 342286"/>
                        <a:gd name="connsiteX0" fmla="*/ 109805 w 188990"/>
                        <a:gd name="connsiteY0" fmla="*/ 0 h 342286"/>
                        <a:gd name="connsiteX1" fmla="*/ 0 w 188990"/>
                        <a:gd name="connsiteY1" fmla="*/ 171143 h 342286"/>
                        <a:gd name="connsiteX2" fmla="*/ 109805 w 188990"/>
                        <a:gd name="connsiteY2" fmla="*/ 342286 h 342286"/>
                        <a:gd name="connsiteX3" fmla="*/ 111831 w 188990"/>
                        <a:gd name="connsiteY3" fmla="*/ 341648 h 342286"/>
                        <a:gd name="connsiteX4" fmla="*/ 178321 w 188990"/>
                        <a:gd name="connsiteY4" fmla="*/ 93383 h 342286"/>
                        <a:gd name="connsiteX5" fmla="*/ 188990 w 188990"/>
                        <a:gd name="connsiteY5" fmla="*/ 53688 h 342286"/>
                        <a:gd name="connsiteX6" fmla="*/ 187449 w 188990"/>
                        <a:gd name="connsiteY6" fmla="*/ 50126 h 342286"/>
                        <a:gd name="connsiteX7" fmla="*/ 109805 w 188990"/>
                        <a:gd name="connsiteY7" fmla="*/ 0 h 342286"/>
                        <a:gd name="connsiteX0" fmla="*/ 178321 w 269761"/>
                        <a:gd name="connsiteY0" fmla="*/ 93383 h 342286"/>
                        <a:gd name="connsiteX1" fmla="*/ 188990 w 269761"/>
                        <a:gd name="connsiteY1" fmla="*/ 53688 h 342286"/>
                        <a:gd name="connsiteX2" fmla="*/ 187449 w 269761"/>
                        <a:gd name="connsiteY2" fmla="*/ 50126 h 342286"/>
                        <a:gd name="connsiteX3" fmla="*/ 109805 w 269761"/>
                        <a:gd name="connsiteY3" fmla="*/ 0 h 342286"/>
                        <a:gd name="connsiteX4" fmla="*/ 0 w 269761"/>
                        <a:gd name="connsiteY4" fmla="*/ 171143 h 342286"/>
                        <a:gd name="connsiteX5" fmla="*/ 109805 w 269761"/>
                        <a:gd name="connsiteY5" fmla="*/ 342286 h 342286"/>
                        <a:gd name="connsiteX6" fmla="*/ 111831 w 269761"/>
                        <a:gd name="connsiteY6" fmla="*/ 341648 h 342286"/>
                        <a:gd name="connsiteX7" fmla="*/ 269761 w 269761"/>
                        <a:gd name="connsiteY7" fmla="*/ 184823 h 342286"/>
                        <a:gd name="connsiteX0" fmla="*/ 188990 w 269761"/>
                        <a:gd name="connsiteY0" fmla="*/ 53688 h 342286"/>
                        <a:gd name="connsiteX1" fmla="*/ 187449 w 269761"/>
                        <a:gd name="connsiteY1" fmla="*/ 50126 h 342286"/>
                        <a:gd name="connsiteX2" fmla="*/ 109805 w 269761"/>
                        <a:gd name="connsiteY2" fmla="*/ 0 h 342286"/>
                        <a:gd name="connsiteX3" fmla="*/ 0 w 269761"/>
                        <a:gd name="connsiteY3" fmla="*/ 171143 h 342286"/>
                        <a:gd name="connsiteX4" fmla="*/ 109805 w 269761"/>
                        <a:gd name="connsiteY4" fmla="*/ 342286 h 342286"/>
                        <a:gd name="connsiteX5" fmla="*/ 111831 w 269761"/>
                        <a:gd name="connsiteY5" fmla="*/ 341648 h 342286"/>
                        <a:gd name="connsiteX6" fmla="*/ 269761 w 269761"/>
                        <a:gd name="connsiteY6" fmla="*/ 184823 h 342286"/>
                        <a:gd name="connsiteX0" fmla="*/ 188990 w 188990"/>
                        <a:gd name="connsiteY0" fmla="*/ 53688 h 342286"/>
                        <a:gd name="connsiteX1" fmla="*/ 187449 w 188990"/>
                        <a:gd name="connsiteY1" fmla="*/ 50126 h 342286"/>
                        <a:gd name="connsiteX2" fmla="*/ 109805 w 188990"/>
                        <a:gd name="connsiteY2" fmla="*/ 0 h 342286"/>
                        <a:gd name="connsiteX3" fmla="*/ 0 w 188990"/>
                        <a:gd name="connsiteY3" fmla="*/ 171143 h 342286"/>
                        <a:gd name="connsiteX4" fmla="*/ 109805 w 188990"/>
                        <a:gd name="connsiteY4" fmla="*/ 342286 h 342286"/>
                        <a:gd name="connsiteX5" fmla="*/ 111831 w 188990"/>
                        <a:gd name="connsiteY5" fmla="*/ 341648 h 3422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88990" h="342286">
                          <a:moveTo>
                            <a:pt x="188990" y="53688"/>
                          </a:moveTo>
                          <a:lnTo>
                            <a:pt x="187449" y="50126"/>
                          </a:lnTo>
                          <a:cubicBezTo>
                            <a:pt x="167578" y="19156"/>
                            <a:pt x="140127" y="0"/>
                            <a:pt x="109805" y="0"/>
                          </a:cubicBezTo>
                          <a:cubicBezTo>
                            <a:pt x="49161" y="0"/>
                            <a:pt x="0" y="76623"/>
                            <a:pt x="0" y="171143"/>
                          </a:cubicBezTo>
                          <a:cubicBezTo>
                            <a:pt x="0" y="265663"/>
                            <a:pt x="49161" y="342286"/>
                            <a:pt x="109805" y="342286"/>
                          </a:cubicBezTo>
                          <a:lnTo>
                            <a:pt x="111831" y="341648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80" name="フリーフォーム: 図形 579">
                      <a:extLst>
                        <a:ext uri="{FF2B5EF4-FFF2-40B4-BE49-F238E27FC236}">
                          <a16:creationId xmlns:a16="http://schemas.microsoft.com/office/drawing/2014/main" id="{2960169B-4B12-457B-AC7C-59D392208E6F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1386510" y="1839869"/>
                      <a:ext cx="131404" cy="222946"/>
                    </a:xfrm>
                    <a:custGeom>
                      <a:avLst/>
                      <a:gdLst>
                        <a:gd name="connsiteX0" fmla="*/ 70049 w 131404"/>
                        <a:gd name="connsiteY0" fmla="*/ 0 h 222946"/>
                        <a:gd name="connsiteX1" fmla="*/ 0 w 131404"/>
                        <a:gd name="connsiteY1" fmla="*/ 111473 h 222946"/>
                        <a:gd name="connsiteX2" fmla="*/ 70049 w 131404"/>
                        <a:gd name="connsiteY2" fmla="*/ 222946 h 222946"/>
                        <a:gd name="connsiteX3" fmla="*/ 89572 w 131404"/>
                        <a:gd name="connsiteY3" fmla="*/ 216674 h 222946"/>
                        <a:gd name="connsiteX4" fmla="*/ 131404 w 131404"/>
                        <a:gd name="connsiteY4" fmla="*/ 60555 h 222946"/>
                        <a:gd name="connsiteX5" fmla="*/ 119581 w 131404"/>
                        <a:gd name="connsiteY5" fmla="*/ 32650 h 222946"/>
                        <a:gd name="connsiteX6" fmla="*/ 70049 w 131404"/>
                        <a:gd name="connsiteY6" fmla="*/ 0 h 2229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31404" h="222946">
                          <a:moveTo>
                            <a:pt x="70049" y="0"/>
                          </a:moveTo>
                          <a:cubicBezTo>
                            <a:pt x="31362" y="0"/>
                            <a:pt x="0" y="49908"/>
                            <a:pt x="0" y="111473"/>
                          </a:cubicBezTo>
                          <a:cubicBezTo>
                            <a:pt x="0" y="173038"/>
                            <a:pt x="31362" y="222946"/>
                            <a:pt x="70049" y="222946"/>
                          </a:cubicBezTo>
                          <a:lnTo>
                            <a:pt x="89572" y="216674"/>
                          </a:lnTo>
                          <a:lnTo>
                            <a:pt x="131404" y="60555"/>
                          </a:lnTo>
                          <a:lnTo>
                            <a:pt x="119581" y="32650"/>
                          </a:lnTo>
                          <a:cubicBezTo>
                            <a:pt x="106905" y="12477"/>
                            <a:pt x="89392" y="0"/>
                            <a:pt x="70049" y="0"/>
                          </a:cubicBezTo>
                          <a:close/>
                        </a:path>
                      </a:pathLst>
                    </a:cu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578" name="楕円 577">
                    <a:extLst>
                      <a:ext uri="{FF2B5EF4-FFF2-40B4-BE49-F238E27FC236}">
                        <a16:creationId xmlns:a16="http://schemas.microsoft.com/office/drawing/2014/main" id="{0067C2E9-A35E-49F4-928E-9EF9B207AD5A}"/>
                      </a:ext>
                    </a:extLst>
                  </p:cNvPr>
                  <p:cNvSpPr/>
                  <p:nvPr/>
                </p:nvSpPr>
                <p:spPr>
                  <a:xfrm>
                    <a:off x="4700815" y="4020781"/>
                    <a:ext cx="172454" cy="170334"/>
                  </a:xfrm>
                  <a:prstGeom prst="ellipse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63" name="フリーフォーム: 図形 562">
                  <a:extLst>
                    <a:ext uri="{FF2B5EF4-FFF2-40B4-BE49-F238E27FC236}">
                      <a16:creationId xmlns:a16="http://schemas.microsoft.com/office/drawing/2014/main" id="{391C31AA-D356-4C72-86AF-B82D32F4D0B3}"/>
                    </a:ext>
                  </a:extLst>
                </p:cNvPr>
                <p:cNvSpPr/>
                <p:nvPr/>
              </p:nvSpPr>
              <p:spPr>
                <a:xfrm>
                  <a:off x="4563663" y="4781494"/>
                  <a:ext cx="121864" cy="58451"/>
                </a:xfrm>
                <a:custGeom>
                  <a:avLst/>
                  <a:gdLst>
                    <a:gd name="connsiteX0" fmla="*/ 60932 w 121864"/>
                    <a:gd name="connsiteY0" fmla="*/ 0 h 58451"/>
                    <a:gd name="connsiteX1" fmla="*/ 121864 w 121864"/>
                    <a:gd name="connsiteY1" fmla="*/ 57525 h 58451"/>
                    <a:gd name="connsiteX2" fmla="*/ 121666 w 121864"/>
                    <a:gd name="connsiteY2" fmla="*/ 58451 h 58451"/>
                    <a:gd name="connsiteX3" fmla="*/ 112983 w 121864"/>
                    <a:gd name="connsiteY3" fmla="*/ 49163 h 58451"/>
                    <a:gd name="connsiteX4" fmla="*/ 60932 w 121864"/>
                    <a:gd name="connsiteY4" fmla="*/ 33612 h 58451"/>
                    <a:gd name="connsiteX5" fmla="*/ 8882 w 121864"/>
                    <a:gd name="connsiteY5" fmla="*/ 49163 h 58451"/>
                    <a:gd name="connsiteX6" fmla="*/ 198 w 121864"/>
                    <a:gd name="connsiteY6" fmla="*/ 58451 h 58451"/>
                    <a:gd name="connsiteX7" fmla="*/ 0 w 121864"/>
                    <a:gd name="connsiteY7" fmla="*/ 57525 h 58451"/>
                    <a:gd name="connsiteX8" fmla="*/ 60932 w 121864"/>
                    <a:gd name="connsiteY8" fmla="*/ 0 h 58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1864" h="58451">
                      <a:moveTo>
                        <a:pt x="60932" y="0"/>
                      </a:moveTo>
                      <a:cubicBezTo>
                        <a:pt x="94584" y="0"/>
                        <a:pt x="121864" y="25755"/>
                        <a:pt x="121864" y="57525"/>
                      </a:cubicBezTo>
                      <a:lnTo>
                        <a:pt x="121666" y="58451"/>
                      </a:lnTo>
                      <a:lnTo>
                        <a:pt x="112983" y="49163"/>
                      </a:lnTo>
                      <a:cubicBezTo>
                        <a:pt x="99662" y="39555"/>
                        <a:pt x="81259" y="33612"/>
                        <a:pt x="60932" y="33612"/>
                      </a:cubicBezTo>
                      <a:cubicBezTo>
                        <a:pt x="40605" y="33612"/>
                        <a:pt x="22203" y="39555"/>
                        <a:pt x="8882" y="49163"/>
                      </a:cubicBezTo>
                      <a:lnTo>
                        <a:pt x="198" y="58451"/>
                      </a:lnTo>
                      <a:lnTo>
                        <a:pt x="0" y="57525"/>
                      </a:lnTo>
                      <a:cubicBezTo>
                        <a:pt x="0" y="25755"/>
                        <a:pt x="27280" y="0"/>
                        <a:pt x="6093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584" name="グループ化 583">
                <a:extLst>
                  <a:ext uri="{FF2B5EF4-FFF2-40B4-BE49-F238E27FC236}">
                    <a16:creationId xmlns:a16="http://schemas.microsoft.com/office/drawing/2014/main" id="{EC365D82-B731-4B94-8221-7BA4876B0CD8}"/>
                  </a:ext>
                </a:extLst>
              </p:cNvPr>
              <p:cNvGrpSpPr/>
              <p:nvPr/>
            </p:nvGrpSpPr>
            <p:grpSpPr>
              <a:xfrm>
                <a:off x="5569394" y="3906413"/>
                <a:ext cx="1915107" cy="2540082"/>
                <a:chOff x="6795735" y="4095129"/>
                <a:chExt cx="1772824" cy="2351366"/>
              </a:xfrm>
            </p:grpSpPr>
            <p:grpSp>
              <p:nvGrpSpPr>
                <p:cNvPr id="585" name="グループ化 584">
                  <a:extLst>
                    <a:ext uri="{FF2B5EF4-FFF2-40B4-BE49-F238E27FC236}">
                      <a16:creationId xmlns:a16="http://schemas.microsoft.com/office/drawing/2014/main" id="{4C9D7331-214B-43F4-851B-C5B47FB60EE1}"/>
                    </a:ext>
                  </a:extLst>
                </p:cNvPr>
                <p:cNvGrpSpPr/>
                <p:nvPr/>
              </p:nvGrpSpPr>
              <p:grpSpPr>
                <a:xfrm>
                  <a:off x="6795735" y="5576478"/>
                  <a:ext cx="1092379" cy="727249"/>
                  <a:chOff x="444652" y="5006060"/>
                  <a:chExt cx="1399600" cy="931780"/>
                </a:xfrm>
              </p:grpSpPr>
              <p:sp>
                <p:nvSpPr>
                  <p:cNvPr id="601" name="フリーフォーム: 図形 600">
                    <a:extLst>
                      <a:ext uri="{FF2B5EF4-FFF2-40B4-BE49-F238E27FC236}">
                        <a16:creationId xmlns:a16="http://schemas.microsoft.com/office/drawing/2014/main" id="{618C7435-C9C6-4277-8C46-6BC30ADD57D7}"/>
                      </a:ext>
                    </a:extLst>
                  </p:cNvPr>
                  <p:cNvSpPr/>
                  <p:nvPr/>
                </p:nvSpPr>
                <p:spPr>
                  <a:xfrm>
                    <a:off x="678753" y="5039307"/>
                    <a:ext cx="1165499" cy="898533"/>
                  </a:xfrm>
                  <a:custGeom>
                    <a:avLst/>
                    <a:gdLst>
                      <a:gd name="connsiteX0" fmla="*/ 46656 w 1165499"/>
                      <a:gd name="connsiteY0" fmla="*/ 403 h 898533"/>
                      <a:gd name="connsiteX1" fmla="*/ 99330 w 1165499"/>
                      <a:gd name="connsiteY1" fmla="*/ 26622 h 898533"/>
                      <a:gd name="connsiteX2" fmla="*/ 180581 w 1165499"/>
                      <a:gd name="connsiteY2" fmla="*/ 167352 h 898533"/>
                      <a:gd name="connsiteX3" fmla="*/ 299427 w 1165499"/>
                      <a:gd name="connsiteY3" fmla="*/ 199196 h 898533"/>
                      <a:gd name="connsiteX4" fmla="*/ 387635 w 1165499"/>
                      <a:gd name="connsiteY4" fmla="*/ 266881 h 898533"/>
                      <a:gd name="connsiteX5" fmla="*/ 403273 w 1165499"/>
                      <a:gd name="connsiteY5" fmla="*/ 312322 h 898533"/>
                      <a:gd name="connsiteX6" fmla="*/ 1119162 w 1165499"/>
                      <a:gd name="connsiteY6" fmla="*/ 725642 h 898533"/>
                      <a:gd name="connsiteX7" fmla="*/ 1153073 w 1165499"/>
                      <a:gd name="connsiteY7" fmla="*/ 852196 h 898533"/>
                      <a:gd name="connsiteX8" fmla="*/ 1026519 w 1165499"/>
                      <a:gd name="connsiteY8" fmla="*/ 886106 h 898533"/>
                      <a:gd name="connsiteX9" fmla="*/ 311430 w 1165499"/>
                      <a:gd name="connsiteY9" fmla="*/ 473249 h 898533"/>
                      <a:gd name="connsiteX10" fmla="*/ 281803 w 1165499"/>
                      <a:gd name="connsiteY10" fmla="*/ 483444 h 898533"/>
                      <a:gd name="connsiteX11" fmla="*/ 224229 w 1165499"/>
                      <a:gd name="connsiteY11" fmla="*/ 479836 h 898533"/>
                      <a:gd name="connsiteX12" fmla="*/ 61742 w 1165499"/>
                      <a:gd name="connsiteY12" fmla="*/ 436297 h 898533"/>
                      <a:gd name="connsiteX13" fmla="*/ 14135 w 1165499"/>
                      <a:gd name="connsiteY13" fmla="*/ 353839 h 898533"/>
                      <a:gd name="connsiteX14" fmla="*/ 54481 w 1165499"/>
                      <a:gd name="connsiteY14" fmla="*/ 203265 h 898533"/>
                      <a:gd name="connsiteX15" fmla="*/ 65539 w 1165499"/>
                      <a:gd name="connsiteY15" fmla="*/ 181002 h 898533"/>
                      <a:gd name="connsiteX16" fmla="*/ 7139 w 1165499"/>
                      <a:gd name="connsiteY16" fmla="*/ 79849 h 898533"/>
                      <a:gd name="connsiteX17" fmla="*/ 26621 w 1165499"/>
                      <a:gd name="connsiteY17" fmla="*/ 7140 h 898533"/>
                      <a:gd name="connsiteX18" fmla="*/ 46656 w 1165499"/>
                      <a:gd name="connsiteY18" fmla="*/ 403 h 8985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165499" h="898533">
                        <a:moveTo>
                          <a:pt x="46656" y="403"/>
                        </a:moveTo>
                        <a:cubicBezTo>
                          <a:pt x="67239" y="-2151"/>
                          <a:pt x="88307" y="7529"/>
                          <a:pt x="99330" y="26622"/>
                        </a:cubicBezTo>
                        <a:lnTo>
                          <a:pt x="180581" y="167352"/>
                        </a:lnTo>
                        <a:lnTo>
                          <a:pt x="299427" y="199196"/>
                        </a:lnTo>
                        <a:cubicBezTo>
                          <a:pt x="338175" y="209580"/>
                          <a:pt x="369046" y="234684"/>
                          <a:pt x="387635" y="266881"/>
                        </a:cubicBezTo>
                        <a:lnTo>
                          <a:pt x="403273" y="312322"/>
                        </a:lnTo>
                        <a:lnTo>
                          <a:pt x="1119162" y="725642"/>
                        </a:lnTo>
                        <a:cubicBezTo>
                          <a:pt x="1163473" y="751225"/>
                          <a:pt x="1178655" y="807885"/>
                          <a:pt x="1153073" y="852196"/>
                        </a:cubicBezTo>
                        <a:cubicBezTo>
                          <a:pt x="1127490" y="896507"/>
                          <a:pt x="1070830" y="911689"/>
                          <a:pt x="1026519" y="886106"/>
                        </a:cubicBezTo>
                        <a:lnTo>
                          <a:pt x="311430" y="473249"/>
                        </a:lnTo>
                        <a:lnTo>
                          <a:pt x="281803" y="483444"/>
                        </a:lnTo>
                        <a:cubicBezTo>
                          <a:pt x="263113" y="486046"/>
                          <a:pt x="243603" y="485026"/>
                          <a:pt x="224229" y="479836"/>
                        </a:cubicBezTo>
                        <a:lnTo>
                          <a:pt x="61742" y="436297"/>
                        </a:lnTo>
                        <a:cubicBezTo>
                          <a:pt x="25826" y="426673"/>
                          <a:pt x="4512" y="389755"/>
                          <a:pt x="14135" y="353839"/>
                        </a:cubicBezTo>
                        <a:lnTo>
                          <a:pt x="54481" y="203265"/>
                        </a:lnTo>
                        <a:lnTo>
                          <a:pt x="65539" y="181002"/>
                        </a:lnTo>
                        <a:lnTo>
                          <a:pt x="7139" y="79849"/>
                        </a:lnTo>
                        <a:cubicBezTo>
                          <a:pt x="-7559" y="54392"/>
                          <a:pt x="1163" y="21838"/>
                          <a:pt x="26621" y="7140"/>
                        </a:cubicBezTo>
                        <a:cubicBezTo>
                          <a:pt x="32985" y="3465"/>
                          <a:pt x="39794" y="1254"/>
                          <a:pt x="46656" y="403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602" name="グループ化 601">
                    <a:extLst>
                      <a:ext uri="{FF2B5EF4-FFF2-40B4-BE49-F238E27FC236}">
                        <a16:creationId xmlns:a16="http://schemas.microsoft.com/office/drawing/2014/main" id="{89FCE408-F316-4D28-9254-BDA80AED2418}"/>
                      </a:ext>
                    </a:extLst>
                  </p:cNvPr>
                  <p:cNvGrpSpPr/>
                  <p:nvPr/>
                </p:nvGrpSpPr>
                <p:grpSpPr>
                  <a:xfrm>
                    <a:off x="444652" y="5006060"/>
                    <a:ext cx="483321" cy="425271"/>
                    <a:chOff x="458025" y="3477713"/>
                    <a:chExt cx="1521155" cy="1338455"/>
                  </a:xfrm>
                </p:grpSpPr>
                <p:grpSp>
                  <p:nvGrpSpPr>
                    <p:cNvPr id="603" name="グループ化 602">
                      <a:extLst>
                        <a:ext uri="{FF2B5EF4-FFF2-40B4-BE49-F238E27FC236}">
                          <a16:creationId xmlns:a16="http://schemas.microsoft.com/office/drawing/2014/main" id="{812B54B7-DB54-4628-BC78-C4EFD298430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826495" y="3477713"/>
                      <a:ext cx="1152685" cy="1166747"/>
                      <a:chOff x="798968" y="2934075"/>
                      <a:chExt cx="975141" cy="987038"/>
                    </a:xfrm>
                  </p:grpSpPr>
                  <p:sp>
                    <p:nvSpPr>
                      <p:cNvPr id="614" name="フリーフォーム: 図形 613">
                        <a:extLst>
                          <a:ext uri="{FF2B5EF4-FFF2-40B4-BE49-F238E27FC236}">
                            <a16:creationId xmlns:a16="http://schemas.microsoft.com/office/drawing/2014/main" id="{3B65D266-CE47-4465-9C09-B2F7406AB211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798968" y="2934075"/>
                        <a:ext cx="385384" cy="829654"/>
                      </a:xfrm>
                      <a:custGeom>
                        <a:avLst/>
                        <a:gdLst>
                          <a:gd name="connsiteX0" fmla="*/ 148419 w 415210"/>
                          <a:gd name="connsiteY0" fmla="*/ 8395 h 899070"/>
                          <a:gd name="connsiteX1" fmla="*/ 213668 w 415210"/>
                          <a:gd name="connsiteY1" fmla="*/ 106834 h 899070"/>
                          <a:gd name="connsiteX2" fmla="*/ 213668 w 415210"/>
                          <a:gd name="connsiteY2" fmla="*/ 439191 h 899070"/>
                          <a:gd name="connsiteX3" fmla="*/ 415210 w 415210"/>
                          <a:gd name="connsiteY3" fmla="*/ 788271 h 899070"/>
                          <a:gd name="connsiteX4" fmla="*/ 223302 w 415210"/>
                          <a:gd name="connsiteY4" fmla="*/ 899070 h 899070"/>
                          <a:gd name="connsiteX5" fmla="*/ 19208 w 415210"/>
                          <a:gd name="connsiteY5" fmla="*/ 545569 h 899070"/>
                          <a:gd name="connsiteX6" fmla="*/ 13837 w 415210"/>
                          <a:gd name="connsiteY6" fmla="*/ 529597 h 899070"/>
                          <a:gd name="connsiteX7" fmla="*/ 8396 w 415210"/>
                          <a:gd name="connsiteY7" fmla="*/ 521526 h 899070"/>
                          <a:gd name="connsiteX8" fmla="*/ 0 w 415210"/>
                          <a:gd name="connsiteY8" fmla="*/ 479941 h 899070"/>
                          <a:gd name="connsiteX9" fmla="*/ 0 w 415210"/>
                          <a:gd name="connsiteY9" fmla="*/ 106834 h 899070"/>
                          <a:gd name="connsiteX10" fmla="*/ 106834 w 415210"/>
                          <a:gd name="connsiteY10" fmla="*/ 0 h 899070"/>
                          <a:gd name="connsiteX11" fmla="*/ 148419 w 415210"/>
                          <a:gd name="connsiteY11" fmla="*/ 8395 h 899070"/>
                          <a:gd name="connsiteX0" fmla="*/ 415210 w 506650"/>
                          <a:gd name="connsiteY0" fmla="*/ 788271 h 899070"/>
                          <a:gd name="connsiteX1" fmla="*/ 223302 w 506650"/>
                          <a:gd name="connsiteY1" fmla="*/ 899070 h 899070"/>
                          <a:gd name="connsiteX2" fmla="*/ 19208 w 506650"/>
                          <a:gd name="connsiteY2" fmla="*/ 545569 h 899070"/>
                          <a:gd name="connsiteX3" fmla="*/ 13837 w 506650"/>
                          <a:gd name="connsiteY3" fmla="*/ 529597 h 899070"/>
                          <a:gd name="connsiteX4" fmla="*/ 8396 w 506650"/>
                          <a:gd name="connsiteY4" fmla="*/ 521526 h 899070"/>
                          <a:gd name="connsiteX5" fmla="*/ 0 w 506650"/>
                          <a:gd name="connsiteY5" fmla="*/ 479941 h 899070"/>
                          <a:gd name="connsiteX6" fmla="*/ 0 w 506650"/>
                          <a:gd name="connsiteY6" fmla="*/ 106834 h 899070"/>
                          <a:gd name="connsiteX7" fmla="*/ 106834 w 506650"/>
                          <a:gd name="connsiteY7" fmla="*/ 0 h 899070"/>
                          <a:gd name="connsiteX8" fmla="*/ 148419 w 506650"/>
                          <a:gd name="connsiteY8" fmla="*/ 8395 h 899070"/>
                          <a:gd name="connsiteX9" fmla="*/ 213668 w 506650"/>
                          <a:gd name="connsiteY9" fmla="*/ 106834 h 899070"/>
                          <a:gd name="connsiteX10" fmla="*/ 213668 w 506650"/>
                          <a:gd name="connsiteY10" fmla="*/ 439191 h 899070"/>
                          <a:gd name="connsiteX11" fmla="*/ 506650 w 506650"/>
                          <a:gd name="connsiteY11" fmla="*/ 879711 h 899070"/>
                          <a:gd name="connsiteX0" fmla="*/ 223302 w 506650"/>
                          <a:gd name="connsiteY0" fmla="*/ 899070 h 899070"/>
                          <a:gd name="connsiteX1" fmla="*/ 19208 w 506650"/>
                          <a:gd name="connsiteY1" fmla="*/ 545569 h 899070"/>
                          <a:gd name="connsiteX2" fmla="*/ 13837 w 506650"/>
                          <a:gd name="connsiteY2" fmla="*/ 529597 h 899070"/>
                          <a:gd name="connsiteX3" fmla="*/ 8396 w 506650"/>
                          <a:gd name="connsiteY3" fmla="*/ 521526 h 899070"/>
                          <a:gd name="connsiteX4" fmla="*/ 0 w 506650"/>
                          <a:gd name="connsiteY4" fmla="*/ 479941 h 899070"/>
                          <a:gd name="connsiteX5" fmla="*/ 0 w 506650"/>
                          <a:gd name="connsiteY5" fmla="*/ 106834 h 899070"/>
                          <a:gd name="connsiteX6" fmla="*/ 106834 w 506650"/>
                          <a:gd name="connsiteY6" fmla="*/ 0 h 899070"/>
                          <a:gd name="connsiteX7" fmla="*/ 148419 w 506650"/>
                          <a:gd name="connsiteY7" fmla="*/ 8395 h 899070"/>
                          <a:gd name="connsiteX8" fmla="*/ 213668 w 506650"/>
                          <a:gd name="connsiteY8" fmla="*/ 106834 h 899070"/>
                          <a:gd name="connsiteX9" fmla="*/ 213668 w 506650"/>
                          <a:gd name="connsiteY9" fmla="*/ 439191 h 899070"/>
                          <a:gd name="connsiteX10" fmla="*/ 506650 w 506650"/>
                          <a:gd name="connsiteY10" fmla="*/ 879711 h 899070"/>
                          <a:gd name="connsiteX0" fmla="*/ 223302 w 405256"/>
                          <a:gd name="connsiteY0" fmla="*/ 899070 h 899070"/>
                          <a:gd name="connsiteX1" fmla="*/ 19208 w 405256"/>
                          <a:gd name="connsiteY1" fmla="*/ 545569 h 899070"/>
                          <a:gd name="connsiteX2" fmla="*/ 13837 w 405256"/>
                          <a:gd name="connsiteY2" fmla="*/ 529597 h 899070"/>
                          <a:gd name="connsiteX3" fmla="*/ 8396 w 405256"/>
                          <a:gd name="connsiteY3" fmla="*/ 521526 h 899070"/>
                          <a:gd name="connsiteX4" fmla="*/ 0 w 405256"/>
                          <a:gd name="connsiteY4" fmla="*/ 479941 h 899070"/>
                          <a:gd name="connsiteX5" fmla="*/ 0 w 405256"/>
                          <a:gd name="connsiteY5" fmla="*/ 106834 h 899070"/>
                          <a:gd name="connsiteX6" fmla="*/ 106834 w 405256"/>
                          <a:gd name="connsiteY6" fmla="*/ 0 h 899070"/>
                          <a:gd name="connsiteX7" fmla="*/ 148419 w 405256"/>
                          <a:gd name="connsiteY7" fmla="*/ 8395 h 899070"/>
                          <a:gd name="connsiteX8" fmla="*/ 213668 w 405256"/>
                          <a:gd name="connsiteY8" fmla="*/ 106834 h 899070"/>
                          <a:gd name="connsiteX9" fmla="*/ 213668 w 405256"/>
                          <a:gd name="connsiteY9" fmla="*/ 439191 h 899070"/>
                          <a:gd name="connsiteX10" fmla="*/ 405256 w 405256"/>
                          <a:gd name="connsiteY10" fmla="*/ 744181 h 899070"/>
                          <a:gd name="connsiteX0" fmla="*/ 223302 w 394682"/>
                          <a:gd name="connsiteY0" fmla="*/ 899070 h 899070"/>
                          <a:gd name="connsiteX1" fmla="*/ 19208 w 394682"/>
                          <a:gd name="connsiteY1" fmla="*/ 545569 h 899070"/>
                          <a:gd name="connsiteX2" fmla="*/ 13837 w 394682"/>
                          <a:gd name="connsiteY2" fmla="*/ 529597 h 899070"/>
                          <a:gd name="connsiteX3" fmla="*/ 8396 w 394682"/>
                          <a:gd name="connsiteY3" fmla="*/ 521526 h 899070"/>
                          <a:gd name="connsiteX4" fmla="*/ 0 w 394682"/>
                          <a:gd name="connsiteY4" fmla="*/ 479941 h 899070"/>
                          <a:gd name="connsiteX5" fmla="*/ 0 w 394682"/>
                          <a:gd name="connsiteY5" fmla="*/ 106834 h 899070"/>
                          <a:gd name="connsiteX6" fmla="*/ 106834 w 394682"/>
                          <a:gd name="connsiteY6" fmla="*/ 0 h 899070"/>
                          <a:gd name="connsiteX7" fmla="*/ 148419 w 394682"/>
                          <a:gd name="connsiteY7" fmla="*/ 8395 h 899070"/>
                          <a:gd name="connsiteX8" fmla="*/ 213668 w 394682"/>
                          <a:gd name="connsiteY8" fmla="*/ 106834 h 899070"/>
                          <a:gd name="connsiteX9" fmla="*/ 213668 w 394682"/>
                          <a:gd name="connsiteY9" fmla="*/ 439191 h 899070"/>
                          <a:gd name="connsiteX10" fmla="*/ 394682 w 394682"/>
                          <a:gd name="connsiteY10" fmla="*/ 730745 h 899070"/>
                          <a:gd name="connsiteX0" fmla="*/ 223302 w 385384"/>
                          <a:gd name="connsiteY0" fmla="*/ 899070 h 899070"/>
                          <a:gd name="connsiteX1" fmla="*/ 19208 w 385384"/>
                          <a:gd name="connsiteY1" fmla="*/ 545569 h 899070"/>
                          <a:gd name="connsiteX2" fmla="*/ 13837 w 385384"/>
                          <a:gd name="connsiteY2" fmla="*/ 529597 h 899070"/>
                          <a:gd name="connsiteX3" fmla="*/ 8396 w 385384"/>
                          <a:gd name="connsiteY3" fmla="*/ 521526 h 899070"/>
                          <a:gd name="connsiteX4" fmla="*/ 0 w 385384"/>
                          <a:gd name="connsiteY4" fmla="*/ 479941 h 899070"/>
                          <a:gd name="connsiteX5" fmla="*/ 0 w 385384"/>
                          <a:gd name="connsiteY5" fmla="*/ 106834 h 899070"/>
                          <a:gd name="connsiteX6" fmla="*/ 106834 w 385384"/>
                          <a:gd name="connsiteY6" fmla="*/ 0 h 899070"/>
                          <a:gd name="connsiteX7" fmla="*/ 148419 w 385384"/>
                          <a:gd name="connsiteY7" fmla="*/ 8395 h 899070"/>
                          <a:gd name="connsiteX8" fmla="*/ 213668 w 385384"/>
                          <a:gd name="connsiteY8" fmla="*/ 106834 h 899070"/>
                          <a:gd name="connsiteX9" fmla="*/ 213668 w 385384"/>
                          <a:gd name="connsiteY9" fmla="*/ 439191 h 899070"/>
                          <a:gd name="connsiteX10" fmla="*/ 385384 w 385384"/>
                          <a:gd name="connsiteY10" fmla="*/ 696048 h 899070"/>
                          <a:gd name="connsiteX0" fmla="*/ 222221 w 385384"/>
                          <a:gd name="connsiteY0" fmla="*/ 810457 h 810457"/>
                          <a:gd name="connsiteX1" fmla="*/ 19208 w 385384"/>
                          <a:gd name="connsiteY1" fmla="*/ 545569 h 810457"/>
                          <a:gd name="connsiteX2" fmla="*/ 13837 w 385384"/>
                          <a:gd name="connsiteY2" fmla="*/ 529597 h 810457"/>
                          <a:gd name="connsiteX3" fmla="*/ 8396 w 385384"/>
                          <a:gd name="connsiteY3" fmla="*/ 521526 h 810457"/>
                          <a:gd name="connsiteX4" fmla="*/ 0 w 385384"/>
                          <a:gd name="connsiteY4" fmla="*/ 479941 h 810457"/>
                          <a:gd name="connsiteX5" fmla="*/ 0 w 385384"/>
                          <a:gd name="connsiteY5" fmla="*/ 106834 h 810457"/>
                          <a:gd name="connsiteX6" fmla="*/ 106834 w 385384"/>
                          <a:gd name="connsiteY6" fmla="*/ 0 h 810457"/>
                          <a:gd name="connsiteX7" fmla="*/ 148419 w 385384"/>
                          <a:gd name="connsiteY7" fmla="*/ 8395 h 810457"/>
                          <a:gd name="connsiteX8" fmla="*/ 213668 w 385384"/>
                          <a:gd name="connsiteY8" fmla="*/ 106834 h 810457"/>
                          <a:gd name="connsiteX9" fmla="*/ 213668 w 385384"/>
                          <a:gd name="connsiteY9" fmla="*/ 439191 h 810457"/>
                          <a:gd name="connsiteX10" fmla="*/ 385384 w 385384"/>
                          <a:gd name="connsiteY10" fmla="*/ 696048 h 810457"/>
                          <a:gd name="connsiteX0" fmla="*/ 222136 w 385384"/>
                          <a:gd name="connsiteY0" fmla="*/ 829654 h 829654"/>
                          <a:gd name="connsiteX1" fmla="*/ 19208 w 385384"/>
                          <a:gd name="connsiteY1" fmla="*/ 545569 h 829654"/>
                          <a:gd name="connsiteX2" fmla="*/ 13837 w 385384"/>
                          <a:gd name="connsiteY2" fmla="*/ 529597 h 829654"/>
                          <a:gd name="connsiteX3" fmla="*/ 8396 w 385384"/>
                          <a:gd name="connsiteY3" fmla="*/ 521526 h 829654"/>
                          <a:gd name="connsiteX4" fmla="*/ 0 w 385384"/>
                          <a:gd name="connsiteY4" fmla="*/ 479941 h 829654"/>
                          <a:gd name="connsiteX5" fmla="*/ 0 w 385384"/>
                          <a:gd name="connsiteY5" fmla="*/ 106834 h 829654"/>
                          <a:gd name="connsiteX6" fmla="*/ 106834 w 385384"/>
                          <a:gd name="connsiteY6" fmla="*/ 0 h 829654"/>
                          <a:gd name="connsiteX7" fmla="*/ 148419 w 385384"/>
                          <a:gd name="connsiteY7" fmla="*/ 8395 h 829654"/>
                          <a:gd name="connsiteX8" fmla="*/ 213668 w 385384"/>
                          <a:gd name="connsiteY8" fmla="*/ 106834 h 829654"/>
                          <a:gd name="connsiteX9" fmla="*/ 213668 w 385384"/>
                          <a:gd name="connsiteY9" fmla="*/ 439191 h 829654"/>
                          <a:gd name="connsiteX10" fmla="*/ 385384 w 385384"/>
                          <a:gd name="connsiteY10" fmla="*/ 696048 h 8296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385384" h="829654">
                            <a:moveTo>
                              <a:pt x="222136" y="829654"/>
                            </a:moveTo>
                            <a:lnTo>
                              <a:pt x="19208" y="545569"/>
                            </a:lnTo>
                            <a:lnTo>
                              <a:pt x="13837" y="529597"/>
                            </a:lnTo>
                            <a:lnTo>
                              <a:pt x="8396" y="521526"/>
                            </a:lnTo>
                            <a:cubicBezTo>
                              <a:pt x="2989" y="508744"/>
                              <a:pt x="0" y="494692"/>
                              <a:pt x="0" y="479941"/>
                            </a:cubicBezTo>
                            <a:lnTo>
                              <a:pt x="0" y="106834"/>
                            </a:lnTo>
                            <a:cubicBezTo>
                              <a:pt x="0" y="47831"/>
                              <a:pt x="47831" y="0"/>
                              <a:pt x="106834" y="0"/>
                            </a:cubicBezTo>
                            <a:cubicBezTo>
                              <a:pt x="121585" y="0"/>
                              <a:pt x="135637" y="2989"/>
                              <a:pt x="148419" y="8395"/>
                            </a:cubicBezTo>
                            <a:cubicBezTo>
                              <a:pt x="186763" y="24614"/>
                              <a:pt x="213668" y="62582"/>
                              <a:pt x="213668" y="106834"/>
                            </a:cubicBezTo>
                            <a:lnTo>
                              <a:pt x="213668" y="439191"/>
                            </a:lnTo>
                            <a:cubicBezTo>
                              <a:pt x="280849" y="555551"/>
                              <a:pt x="385384" y="696048"/>
                              <a:pt x="385384" y="696048"/>
                            </a:cubicBezTo>
                          </a:path>
                        </a:pathLst>
                      </a:custGeom>
                      <a:solidFill>
                        <a:srgbClr val="FFCC99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15" name="フリーフォーム: 図形 614">
                        <a:extLst>
                          <a:ext uri="{FF2B5EF4-FFF2-40B4-BE49-F238E27FC236}">
                            <a16:creationId xmlns:a16="http://schemas.microsoft.com/office/drawing/2014/main" id="{C71E99CA-AF69-4E81-A7EF-0E0029891285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1326636" y="3000278"/>
                        <a:ext cx="79843" cy="387065"/>
                      </a:xfrm>
                      <a:custGeom>
                        <a:avLst/>
                        <a:gdLst>
                          <a:gd name="connsiteX0" fmla="*/ 22876 w 88125"/>
                          <a:gd name="connsiteY0" fmla="*/ 4618 h 438031"/>
                          <a:gd name="connsiteX1" fmla="*/ 88125 w 88125"/>
                          <a:gd name="connsiteY1" fmla="*/ 103057 h 438031"/>
                          <a:gd name="connsiteX2" fmla="*/ 88125 w 88125"/>
                          <a:gd name="connsiteY2" fmla="*/ 425062 h 438031"/>
                          <a:gd name="connsiteX3" fmla="*/ 51446 w 88125"/>
                          <a:gd name="connsiteY3" fmla="*/ 438031 h 438031"/>
                          <a:gd name="connsiteX4" fmla="*/ 49728 w 88125"/>
                          <a:gd name="connsiteY4" fmla="*/ 435242 h 438031"/>
                          <a:gd name="connsiteX5" fmla="*/ 53619 w 88125"/>
                          <a:gd name="connsiteY5" fmla="*/ 91383 h 438031"/>
                          <a:gd name="connsiteX6" fmla="*/ 14742 w 88125"/>
                          <a:gd name="connsiteY6" fmla="*/ 8944 h 438031"/>
                          <a:gd name="connsiteX7" fmla="*/ 0 w 88125"/>
                          <a:gd name="connsiteY7" fmla="*/ 0 h 4380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88125" h="438031">
                            <a:moveTo>
                              <a:pt x="22876" y="4618"/>
                            </a:moveTo>
                            <a:cubicBezTo>
                              <a:pt x="61220" y="20837"/>
                              <a:pt x="88125" y="58805"/>
                              <a:pt x="88125" y="103057"/>
                            </a:cubicBezTo>
                            <a:lnTo>
                              <a:pt x="88125" y="425062"/>
                            </a:lnTo>
                            <a:lnTo>
                              <a:pt x="51446" y="438031"/>
                            </a:lnTo>
                            <a:lnTo>
                              <a:pt x="49728" y="435242"/>
                            </a:lnTo>
                            <a:lnTo>
                              <a:pt x="53619" y="91383"/>
                            </a:lnTo>
                            <a:cubicBezTo>
                              <a:pt x="53619" y="58194"/>
                              <a:pt x="38485" y="28539"/>
                              <a:pt x="14742" y="8944"/>
                            </a:cubicBez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FFFFFF">
                          <a:alpha val="4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16" name="フリーフォーム: 図形 615">
                        <a:extLst>
                          <a:ext uri="{FF2B5EF4-FFF2-40B4-BE49-F238E27FC236}">
                            <a16:creationId xmlns:a16="http://schemas.microsoft.com/office/drawing/2014/main" id="{BD4110C0-3975-4C3C-91CF-D2AF2CEE1842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819431" y="2995516"/>
                        <a:ext cx="79843" cy="387065"/>
                      </a:xfrm>
                      <a:custGeom>
                        <a:avLst/>
                        <a:gdLst>
                          <a:gd name="connsiteX0" fmla="*/ 22876 w 88125"/>
                          <a:gd name="connsiteY0" fmla="*/ 4618 h 438031"/>
                          <a:gd name="connsiteX1" fmla="*/ 88125 w 88125"/>
                          <a:gd name="connsiteY1" fmla="*/ 103057 h 438031"/>
                          <a:gd name="connsiteX2" fmla="*/ 88125 w 88125"/>
                          <a:gd name="connsiteY2" fmla="*/ 425062 h 438031"/>
                          <a:gd name="connsiteX3" fmla="*/ 51446 w 88125"/>
                          <a:gd name="connsiteY3" fmla="*/ 438031 h 438031"/>
                          <a:gd name="connsiteX4" fmla="*/ 49728 w 88125"/>
                          <a:gd name="connsiteY4" fmla="*/ 435242 h 438031"/>
                          <a:gd name="connsiteX5" fmla="*/ 53619 w 88125"/>
                          <a:gd name="connsiteY5" fmla="*/ 91383 h 438031"/>
                          <a:gd name="connsiteX6" fmla="*/ 14742 w 88125"/>
                          <a:gd name="connsiteY6" fmla="*/ 8944 h 438031"/>
                          <a:gd name="connsiteX7" fmla="*/ 0 w 88125"/>
                          <a:gd name="connsiteY7" fmla="*/ 0 h 4380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88125" h="438031">
                            <a:moveTo>
                              <a:pt x="22876" y="4618"/>
                            </a:moveTo>
                            <a:cubicBezTo>
                              <a:pt x="61220" y="20837"/>
                              <a:pt x="88125" y="58805"/>
                              <a:pt x="88125" y="103057"/>
                            </a:cubicBezTo>
                            <a:lnTo>
                              <a:pt x="88125" y="425062"/>
                            </a:lnTo>
                            <a:lnTo>
                              <a:pt x="51446" y="438031"/>
                            </a:lnTo>
                            <a:lnTo>
                              <a:pt x="49728" y="435242"/>
                            </a:lnTo>
                            <a:lnTo>
                              <a:pt x="53619" y="91383"/>
                            </a:lnTo>
                            <a:cubicBezTo>
                              <a:pt x="53619" y="58194"/>
                              <a:pt x="38485" y="28539"/>
                              <a:pt x="14742" y="8944"/>
                            </a:cubicBez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FFFFFF">
                          <a:alpha val="4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17" name="月 616">
                        <a:extLst>
                          <a:ext uri="{FF2B5EF4-FFF2-40B4-BE49-F238E27FC236}">
                            <a16:creationId xmlns:a16="http://schemas.microsoft.com/office/drawing/2014/main" id="{0B5E59B4-1AC3-4514-8278-4A50653FC5BF}"/>
                          </a:ext>
                        </a:extLst>
                      </p:cNvPr>
                      <p:cNvSpPr/>
                      <p:nvPr/>
                    </p:nvSpPr>
                    <p:spPr>
                      <a:xfrm rot="4500000">
                        <a:off x="1478625" y="3625630"/>
                        <a:ext cx="105561" cy="485406"/>
                      </a:xfrm>
                      <a:prstGeom prst="moon">
                        <a:avLst>
                          <a:gd name="adj" fmla="val 38709"/>
                        </a:avLst>
                      </a:prstGeom>
                      <a:solidFill>
                        <a:srgbClr val="000000">
                          <a:alpha val="20000"/>
                        </a:srgb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604" name="四角形: 角を丸くする 603">
                      <a:extLst>
                        <a:ext uri="{FF2B5EF4-FFF2-40B4-BE49-F238E27FC236}">
                          <a16:creationId xmlns:a16="http://schemas.microsoft.com/office/drawing/2014/main" id="{7AB8159D-8A03-486F-AF8A-2C6E185A0438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1303782" y="4152514"/>
                      <a:ext cx="100880" cy="642819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endParaRPr>
                    </a:p>
                  </p:txBody>
                </p:sp>
                <p:sp>
                  <p:nvSpPr>
                    <p:cNvPr id="605" name="四角形: 上の 2 つの角を丸める 109">
                      <a:extLst>
                        <a:ext uri="{FF2B5EF4-FFF2-40B4-BE49-F238E27FC236}">
                          <a16:creationId xmlns:a16="http://schemas.microsoft.com/office/drawing/2014/main" id="{866498F3-2261-4F61-A6E3-C6BE21E7FFEE}"/>
                        </a:ext>
                      </a:extLst>
                    </p:cNvPr>
                    <p:cNvSpPr/>
                    <p:nvPr/>
                  </p:nvSpPr>
                  <p:spPr>
                    <a:xfrm rot="12177584">
                      <a:off x="797146" y="4137286"/>
                      <a:ext cx="604156" cy="75574"/>
                    </a:xfrm>
                    <a:custGeom>
                      <a:avLst/>
                      <a:gdLst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473274 w 473274"/>
                        <a:gd name="connsiteY4" fmla="*/ 79078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91305"/>
                        <a:gd name="connsiteX1" fmla="*/ 433735 w 473274"/>
                        <a:gd name="connsiteY1" fmla="*/ 0 h 91305"/>
                        <a:gd name="connsiteX2" fmla="*/ 473274 w 473274"/>
                        <a:gd name="connsiteY2" fmla="*/ 39539 h 91305"/>
                        <a:gd name="connsiteX3" fmla="*/ 473274 w 473274"/>
                        <a:gd name="connsiteY3" fmla="*/ 79078 h 91305"/>
                        <a:gd name="connsiteX4" fmla="*/ 306045 w 473274"/>
                        <a:gd name="connsiteY4" fmla="*/ 91305 h 91305"/>
                        <a:gd name="connsiteX5" fmla="*/ 0 w 473274"/>
                        <a:gd name="connsiteY5" fmla="*/ 79078 h 91305"/>
                        <a:gd name="connsiteX6" fmla="*/ 0 w 473274"/>
                        <a:gd name="connsiteY6" fmla="*/ 79078 h 91305"/>
                        <a:gd name="connsiteX7" fmla="*/ 0 w 473274"/>
                        <a:gd name="connsiteY7" fmla="*/ 39539 h 91305"/>
                        <a:gd name="connsiteX8" fmla="*/ 39539 w 473274"/>
                        <a:gd name="connsiteY8" fmla="*/ 0 h 91305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26519 w 473274"/>
                        <a:gd name="connsiteY4" fmla="*/ 66377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65805 w 499540"/>
                        <a:gd name="connsiteY0" fmla="*/ 0 h 79078"/>
                        <a:gd name="connsiteX1" fmla="*/ 460001 w 499540"/>
                        <a:gd name="connsiteY1" fmla="*/ 0 h 79078"/>
                        <a:gd name="connsiteX2" fmla="*/ 499540 w 499540"/>
                        <a:gd name="connsiteY2" fmla="*/ 39539 h 79078"/>
                        <a:gd name="connsiteX3" fmla="*/ 499540 w 499540"/>
                        <a:gd name="connsiteY3" fmla="*/ 79078 h 79078"/>
                        <a:gd name="connsiteX4" fmla="*/ 252785 w 499540"/>
                        <a:gd name="connsiteY4" fmla="*/ 66377 h 79078"/>
                        <a:gd name="connsiteX5" fmla="*/ 26266 w 499540"/>
                        <a:gd name="connsiteY5" fmla="*/ 79078 h 79078"/>
                        <a:gd name="connsiteX6" fmla="*/ 26266 w 499540"/>
                        <a:gd name="connsiteY6" fmla="*/ 79078 h 79078"/>
                        <a:gd name="connsiteX7" fmla="*/ 0 w 499540"/>
                        <a:gd name="connsiteY7" fmla="*/ 31857 h 79078"/>
                        <a:gd name="connsiteX8" fmla="*/ 65805 w 499540"/>
                        <a:gd name="connsiteY8" fmla="*/ 0 h 79078"/>
                        <a:gd name="connsiteX0" fmla="*/ 69239 w 502974"/>
                        <a:gd name="connsiteY0" fmla="*/ 0 h 79078"/>
                        <a:gd name="connsiteX1" fmla="*/ 463435 w 502974"/>
                        <a:gd name="connsiteY1" fmla="*/ 0 h 79078"/>
                        <a:gd name="connsiteX2" fmla="*/ 502974 w 502974"/>
                        <a:gd name="connsiteY2" fmla="*/ 39539 h 79078"/>
                        <a:gd name="connsiteX3" fmla="*/ 502974 w 502974"/>
                        <a:gd name="connsiteY3" fmla="*/ 79078 h 79078"/>
                        <a:gd name="connsiteX4" fmla="*/ 256219 w 502974"/>
                        <a:gd name="connsiteY4" fmla="*/ 66377 h 79078"/>
                        <a:gd name="connsiteX5" fmla="*/ 29700 w 502974"/>
                        <a:gd name="connsiteY5" fmla="*/ 79078 h 79078"/>
                        <a:gd name="connsiteX6" fmla="*/ 29700 w 502974"/>
                        <a:gd name="connsiteY6" fmla="*/ 79078 h 79078"/>
                        <a:gd name="connsiteX7" fmla="*/ 0 w 502974"/>
                        <a:gd name="connsiteY7" fmla="*/ 47255 h 79078"/>
                        <a:gd name="connsiteX8" fmla="*/ 69239 w 502974"/>
                        <a:gd name="connsiteY8" fmla="*/ 0 h 79078"/>
                        <a:gd name="connsiteX0" fmla="*/ 69239 w 502974"/>
                        <a:gd name="connsiteY0" fmla="*/ 0 h 79078"/>
                        <a:gd name="connsiteX1" fmla="*/ 463435 w 502974"/>
                        <a:gd name="connsiteY1" fmla="*/ 0 h 79078"/>
                        <a:gd name="connsiteX2" fmla="*/ 502974 w 502974"/>
                        <a:gd name="connsiteY2" fmla="*/ 39539 h 79078"/>
                        <a:gd name="connsiteX3" fmla="*/ 502974 w 502974"/>
                        <a:gd name="connsiteY3" fmla="*/ 79078 h 79078"/>
                        <a:gd name="connsiteX4" fmla="*/ 256219 w 502974"/>
                        <a:gd name="connsiteY4" fmla="*/ 66377 h 79078"/>
                        <a:gd name="connsiteX5" fmla="*/ 29700 w 502974"/>
                        <a:gd name="connsiteY5" fmla="*/ 79078 h 79078"/>
                        <a:gd name="connsiteX6" fmla="*/ 0 w 502974"/>
                        <a:gd name="connsiteY6" fmla="*/ 47255 h 79078"/>
                        <a:gd name="connsiteX7" fmla="*/ 69239 w 502974"/>
                        <a:gd name="connsiteY7" fmla="*/ 0 h 79078"/>
                        <a:gd name="connsiteX0" fmla="*/ 69239 w 502974"/>
                        <a:gd name="connsiteY0" fmla="*/ 0 h 79278"/>
                        <a:gd name="connsiteX1" fmla="*/ 463435 w 502974"/>
                        <a:gd name="connsiteY1" fmla="*/ 0 h 79278"/>
                        <a:gd name="connsiteX2" fmla="*/ 502974 w 502974"/>
                        <a:gd name="connsiteY2" fmla="*/ 39539 h 79278"/>
                        <a:gd name="connsiteX3" fmla="*/ 502974 w 502974"/>
                        <a:gd name="connsiteY3" fmla="*/ 79078 h 79278"/>
                        <a:gd name="connsiteX4" fmla="*/ 256219 w 502974"/>
                        <a:gd name="connsiteY4" fmla="*/ 66377 h 79278"/>
                        <a:gd name="connsiteX5" fmla="*/ 29700 w 502974"/>
                        <a:gd name="connsiteY5" fmla="*/ 79078 h 79278"/>
                        <a:gd name="connsiteX6" fmla="*/ 0 w 502974"/>
                        <a:gd name="connsiteY6" fmla="*/ 47255 h 79278"/>
                        <a:gd name="connsiteX7" fmla="*/ 69239 w 502974"/>
                        <a:gd name="connsiteY7" fmla="*/ 0 h 7927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02974" h="79278">
                          <a:moveTo>
                            <a:pt x="69239" y="0"/>
                          </a:moveTo>
                          <a:lnTo>
                            <a:pt x="463435" y="0"/>
                          </a:lnTo>
                          <a:cubicBezTo>
                            <a:pt x="485272" y="0"/>
                            <a:pt x="502974" y="17702"/>
                            <a:pt x="502974" y="39539"/>
                          </a:cubicBezTo>
                          <a:lnTo>
                            <a:pt x="502974" y="79078"/>
                          </a:lnTo>
                          <a:cubicBezTo>
                            <a:pt x="424357" y="69856"/>
                            <a:pt x="424546" y="64197"/>
                            <a:pt x="256219" y="66377"/>
                          </a:cubicBezTo>
                          <a:cubicBezTo>
                            <a:pt x="87892" y="68557"/>
                            <a:pt x="71127" y="80995"/>
                            <a:pt x="29700" y="79078"/>
                          </a:cubicBezTo>
                          <a:cubicBezTo>
                            <a:pt x="-11727" y="77161"/>
                            <a:pt x="9900" y="57863"/>
                            <a:pt x="0" y="47255"/>
                          </a:cubicBezTo>
                          <a:cubicBezTo>
                            <a:pt x="0" y="25418"/>
                            <a:pt x="47402" y="0"/>
                            <a:pt x="69239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06" name="フリーフォーム: 図形 605">
                      <a:extLst>
                        <a:ext uri="{FF2B5EF4-FFF2-40B4-BE49-F238E27FC236}">
                          <a16:creationId xmlns:a16="http://schemas.microsoft.com/office/drawing/2014/main" id="{4AF1A4B9-144F-473F-A5E5-2DEF30638F88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615624" y="3482004"/>
                      <a:ext cx="605299" cy="1198185"/>
                    </a:xfrm>
                    <a:custGeom>
                      <a:avLst/>
                      <a:gdLst>
                        <a:gd name="connsiteX0" fmla="*/ 153926 w 525860"/>
                        <a:gd name="connsiteY0" fmla="*/ 8707 h 1084373"/>
                        <a:gd name="connsiteX1" fmla="*/ 221596 w 525860"/>
                        <a:gd name="connsiteY1" fmla="*/ 110798 h 1084373"/>
                        <a:gd name="connsiteX2" fmla="*/ 221596 w 525860"/>
                        <a:gd name="connsiteY2" fmla="*/ 446574 h 1084373"/>
                        <a:gd name="connsiteX3" fmla="*/ 525860 w 525860"/>
                        <a:gd name="connsiteY3" fmla="*/ 973575 h 1084373"/>
                        <a:gd name="connsiteX4" fmla="*/ 333952 w 525860"/>
                        <a:gd name="connsiteY4" fmla="*/ 1084373 h 1084373"/>
                        <a:gd name="connsiteX5" fmla="*/ 24707 w 525860"/>
                        <a:gd name="connsiteY5" fmla="*/ 548745 h 1084373"/>
                        <a:gd name="connsiteX6" fmla="*/ 20743 w 525860"/>
                        <a:gd name="connsiteY6" fmla="*/ 536956 h 1084373"/>
                        <a:gd name="connsiteX7" fmla="*/ 8707 w 525860"/>
                        <a:gd name="connsiteY7" fmla="*/ 519105 h 1084373"/>
                        <a:gd name="connsiteX8" fmla="*/ 0 w 525860"/>
                        <a:gd name="connsiteY8" fmla="*/ 475977 h 1084373"/>
                        <a:gd name="connsiteX9" fmla="*/ 0 w 525860"/>
                        <a:gd name="connsiteY9" fmla="*/ 110798 h 1084373"/>
                        <a:gd name="connsiteX10" fmla="*/ 110798 w 525860"/>
                        <a:gd name="connsiteY10" fmla="*/ 0 h 1084373"/>
                        <a:gd name="connsiteX11" fmla="*/ 153926 w 525860"/>
                        <a:gd name="connsiteY11" fmla="*/ 8707 h 1084373"/>
                        <a:gd name="connsiteX0" fmla="*/ 525860 w 617300"/>
                        <a:gd name="connsiteY0" fmla="*/ 973575 h 1084373"/>
                        <a:gd name="connsiteX1" fmla="*/ 333952 w 617300"/>
                        <a:gd name="connsiteY1" fmla="*/ 1084373 h 1084373"/>
                        <a:gd name="connsiteX2" fmla="*/ 24707 w 617300"/>
                        <a:gd name="connsiteY2" fmla="*/ 548745 h 1084373"/>
                        <a:gd name="connsiteX3" fmla="*/ 20743 w 617300"/>
                        <a:gd name="connsiteY3" fmla="*/ 536956 h 1084373"/>
                        <a:gd name="connsiteX4" fmla="*/ 8707 w 617300"/>
                        <a:gd name="connsiteY4" fmla="*/ 519105 h 1084373"/>
                        <a:gd name="connsiteX5" fmla="*/ 0 w 617300"/>
                        <a:gd name="connsiteY5" fmla="*/ 475977 h 1084373"/>
                        <a:gd name="connsiteX6" fmla="*/ 0 w 617300"/>
                        <a:gd name="connsiteY6" fmla="*/ 110798 h 1084373"/>
                        <a:gd name="connsiteX7" fmla="*/ 110798 w 617300"/>
                        <a:gd name="connsiteY7" fmla="*/ 0 h 1084373"/>
                        <a:gd name="connsiteX8" fmla="*/ 153926 w 617300"/>
                        <a:gd name="connsiteY8" fmla="*/ 8707 h 1084373"/>
                        <a:gd name="connsiteX9" fmla="*/ 221596 w 617300"/>
                        <a:gd name="connsiteY9" fmla="*/ 110798 h 1084373"/>
                        <a:gd name="connsiteX10" fmla="*/ 221596 w 617300"/>
                        <a:gd name="connsiteY10" fmla="*/ 446574 h 1084373"/>
                        <a:gd name="connsiteX11" fmla="*/ 617300 w 617300"/>
                        <a:gd name="connsiteY11" fmla="*/ 1065015 h 1084373"/>
                        <a:gd name="connsiteX0" fmla="*/ 333952 w 617300"/>
                        <a:gd name="connsiteY0" fmla="*/ 1084373 h 1084373"/>
                        <a:gd name="connsiteX1" fmla="*/ 24707 w 617300"/>
                        <a:gd name="connsiteY1" fmla="*/ 548745 h 1084373"/>
                        <a:gd name="connsiteX2" fmla="*/ 20743 w 617300"/>
                        <a:gd name="connsiteY2" fmla="*/ 536956 h 1084373"/>
                        <a:gd name="connsiteX3" fmla="*/ 8707 w 617300"/>
                        <a:gd name="connsiteY3" fmla="*/ 519105 h 1084373"/>
                        <a:gd name="connsiteX4" fmla="*/ 0 w 617300"/>
                        <a:gd name="connsiteY4" fmla="*/ 475977 h 1084373"/>
                        <a:gd name="connsiteX5" fmla="*/ 0 w 617300"/>
                        <a:gd name="connsiteY5" fmla="*/ 110798 h 1084373"/>
                        <a:gd name="connsiteX6" fmla="*/ 110798 w 617300"/>
                        <a:gd name="connsiteY6" fmla="*/ 0 h 1084373"/>
                        <a:gd name="connsiteX7" fmla="*/ 153926 w 617300"/>
                        <a:gd name="connsiteY7" fmla="*/ 8707 h 1084373"/>
                        <a:gd name="connsiteX8" fmla="*/ 221596 w 617300"/>
                        <a:gd name="connsiteY8" fmla="*/ 110798 h 1084373"/>
                        <a:gd name="connsiteX9" fmla="*/ 221596 w 617300"/>
                        <a:gd name="connsiteY9" fmla="*/ 446574 h 1084373"/>
                        <a:gd name="connsiteX10" fmla="*/ 617300 w 617300"/>
                        <a:gd name="connsiteY10" fmla="*/ 1065015 h 1084373"/>
                        <a:gd name="connsiteX0" fmla="*/ 333952 w 523729"/>
                        <a:gd name="connsiteY0" fmla="*/ 1084373 h 1084373"/>
                        <a:gd name="connsiteX1" fmla="*/ 24707 w 523729"/>
                        <a:gd name="connsiteY1" fmla="*/ 548745 h 1084373"/>
                        <a:gd name="connsiteX2" fmla="*/ 20743 w 523729"/>
                        <a:gd name="connsiteY2" fmla="*/ 536956 h 1084373"/>
                        <a:gd name="connsiteX3" fmla="*/ 8707 w 523729"/>
                        <a:gd name="connsiteY3" fmla="*/ 519105 h 1084373"/>
                        <a:gd name="connsiteX4" fmla="*/ 0 w 523729"/>
                        <a:gd name="connsiteY4" fmla="*/ 475977 h 1084373"/>
                        <a:gd name="connsiteX5" fmla="*/ 0 w 523729"/>
                        <a:gd name="connsiteY5" fmla="*/ 110798 h 1084373"/>
                        <a:gd name="connsiteX6" fmla="*/ 110798 w 523729"/>
                        <a:gd name="connsiteY6" fmla="*/ 0 h 1084373"/>
                        <a:gd name="connsiteX7" fmla="*/ 153926 w 523729"/>
                        <a:gd name="connsiteY7" fmla="*/ 8707 h 1084373"/>
                        <a:gd name="connsiteX8" fmla="*/ 221596 w 523729"/>
                        <a:gd name="connsiteY8" fmla="*/ 110798 h 1084373"/>
                        <a:gd name="connsiteX9" fmla="*/ 221596 w 523729"/>
                        <a:gd name="connsiteY9" fmla="*/ 446574 h 1084373"/>
                        <a:gd name="connsiteX10" fmla="*/ 523729 w 523729"/>
                        <a:gd name="connsiteY10" fmla="*/ 941335 h 1084373"/>
                        <a:gd name="connsiteX0" fmla="*/ 353313 w 523729"/>
                        <a:gd name="connsiteY0" fmla="*/ 1069888 h 1069888"/>
                        <a:gd name="connsiteX1" fmla="*/ 24707 w 523729"/>
                        <a:gd name="connsiteY1" fmla="*/ 548745 h 1069888"/>
                        <a:gd name="connsiteX2" fmla="*/ 20743 w 523729"/>
                        <a:gd name="connsiteY2" fmla="*/ 536956 h 1069888"/>
                        <a:gd name="connsiteX3" fmla="*/ 8707 w 523729"/>
                        <a:gd name="connsiteY3" fmla="*/ 519105 h 1069888"/>
                        <a:gd name="connsiteX4" fmla="*/ 0 w 523729"/>
                        <a:gd name="connsiteY4" fmla="*/ 475977 h 1069888"/>
                        <a:gd name="connsiteX5" fmla="*/ 0 w 523729"/>
                        <a:gd name="connsiteY5" fmla="*/ 110798 h 1069888"/>
                        <a:gd name="connsiteX6" fmla="*/ 110798 w 523729"/>
                        <a:gd name="connsiteY6" fmla="*/ 0 h 1069888"/>
                        <a:gd name="connsiteX7" fmla="*/ 153926 w 523729"/>
                        <a:gd name="connsiteY7" fmla="*/ 8707 h 1069888"/>
                        <a:gd name="connsiteX8" fmla="*/ 221596 w 523729"/>
                        <a:gd name="connsiteY8" fmla="*/ 110798 h 1069888"/>
                        <a:gd name="connsiteX9" fmla="*/ 221596 w 523729"/>
                        <a:gd name="connsiteY9" fmla="*/ 446574 h 1069888"/>
                        <a:gd name="connsiteX10" fmla="*/ 523729 w 523729"/>
                        <a:gd name="connsiteY10" fmla="*/ 941335 h 1069888"/>
                        <a:gd name="connsiteX0" fmla="*/ 353313 w 531241"/>
                        <a:gd name="connsiteY0" fmla="*/ 1069888 h 1069888"/>
                        <a:gd name="connsiteX1" fmla="*/ 24707 w 531241"/>
                        <a:gd name="connsiteY1" fmla="*/ 548745 h 1069888"/>
                        <a:gd name="connsiteX2" fmla="*/ 20743 w 531241"/>
                        <a:gd name="connsiteY2" fmla="*/ 536956 h 1069888"/>
                        <a:gd name="connsiteX3" fmla="*/ 8707 w 531241"/>
                        <a:gd name="connsiteY3" fmla="*/ 519105 h 1069888"/>
                        <a:gd name="connsiteX4" fmla="*/ 0 w 531241"/>
                        <a:gd name="connsiteY4" fmla="*/ 475977 h 1069888"/>
                        <a:gd name="connsiteX5" fmla="*/ 0 w 531241"/>
                        <a:gd name="connsiteY5" fmla="*/ 110798 h 1069888"/>
                        <a:gd name="connsiteX6" fmla="*/ 110798 w 531241"/>
                        <a:gd name="connsiteY6" fmla="*/ 0 h 1069888"/>
                        <a:gd name="connsiteX7" fmla="*/ 153926 w 531241"/>
                        <a:gd name="connsiteY7" fmla="*/ 8707 h 1069888"/>
                        <a:gd name="connsiteX8" fmla="*/ 221596 w 531241"/>
                        <a:gd name="connsiteY8" fmla="*/ 110798 h 1069888"/>
                        <a:gd name="connsiteX9" fmla="*/ 221596 w 531241"/>
                        <a:gd name="connsiteY9" fmla="*/ 446574 h 1069888"/>
                        <a:gd name="connsiteX10" fmla="*/ 531241 w 531241"/>
                        <a:gd name="connsiteY10" fmla="*/ 934674 h 1069888"/>
                        <a:gd name="connsiteX0" fmla="*/ 353313 w 512067"/>
                        <a:gd name="connsiteY0" fmla="*/ 1069888 h 1069888"/>
                        <a:gd name="connsiteX1" fmla="*/ 24707 w 512067"/>
                        <a:gd name="connsiteY1" fmla="*/ 548745 h 1069888"/>
                        <a:gd name="connsiteX2" fmla="*/ 20743 w 512067"/>
                        <a:gd name="connsiteY2" fmla="*/ 536956 h 1069888"/>
                        <a:gd name="connsiteX3" fmla="*/ 8707 w 512067"/>
                        <a:gd name="connsiteY3" fmla="*/ 519105 h 1069888"/>
                        <a:gd name="connsiteX4" fmla="*/ 0 w 512067"/>
                        <a:gd name="connsiteY4" fmla="*/ 475977 h 1069888"/>
                        <a:gd name="connsiteX5" fmla="*/ 0 w 512067"/>
                        <a:gd name="connsiteY5" fmla="*/ 110798 h 1069888"/>
                        <a:gd name="connsiteX6" fmla="*/ 110798 w 512067"/>
                        <a:gd name="connsiteY6" fmla="*/ 0 h 1069888"/>
                        <a:gd name="connsiteX7" fmla="*/ 153926 w 512067"/>
                        <a:gd name="connsiteY7" fmla="*/ 8707 h 1069888"/>
                        <a:gd name="connsiteX8" fmla="*/ 221596 w 512067"/>
                        <a:gd name="connsiteY8" fmla="*/ 110798 h 1069888"/>
                        <a:gd name="connsiteX9" fmla="*/ 221596 w 512067"/>
                        <a:gd name="connsiteY9" fmla="*/ 446574 h 1069888"/>
                        <a:gd name="connsiteX10" fmla="*/ 512067 w 512067"/>
                        <a:gd name="connsiteY10" fmla="*/ 863111 h 1069888"/>
                        <a:gd name="connsiteX0" fmla="*/ 314068 w 512067"/>
                        <a:gd name="connsiteY0" fmla="*/ 994987 h 994987"/>
                        <a:gd name="connsiteX1" fmla="*/ 24707 w 512067"/>
                        <a:gd name="connsiteY1" fmla="*/ 548745 h 994987"/>
                        <a:gd name="connsiteX2" fmla="*/ 20743 w 512067"/>
                        <a:gd name="connsiteY2" fmla="*/ 536956 h 994987"/>
                        <a:gd name="connsiteX3" fmla="*/ 8707 w 512067"/>
                        <a:gd name="connsiteY3" fmla="*/ 519105 h 994987"/>
                        <a:gd name="connsiteX4" fmla="*/ 0 w 512067"/>
                        <a:gd name="connsiteY4" fmla="*/ 475977 h 994987"/>
                        <a:gd name="connsiteX5" fmla="*/ 0 w 512067"/>
                        <a:gd name="connsiteY5" fmla="*/ 110798 h 994987"/>
                        <a:gd name="connsiteX6" fmla="*/ 110798 w 512067"/>
                        <a:gd name="connsiteY6" fmla="*/ 0 h 994987"/>
                        <a:gd name="connsiteX7" fmla="*/ 153926 w 512067"/>
                        <a:gd name="connsiteY7" fmla="*/ 8707 h 994987"/>
                        <a:gd name="connsiteX8" fmla="*/ 221596 w 512067"/>
                        <a:gd name="connsiteY8" fmla="*/ 110798 h 994987"/>
                        <a:gd name="connsiteX9" fmla="*/ 221596 w 512067"/>
                        <a:gd name="connsiteY9" fmla="*/ 446574 h 994987"/>
                        <a:gd name="connsiteX10" fmla="*/ 512067 w 512067"/>
                        <a:gd name="connsiteY10" fmla="*/ 863111 h 994987"/>
                        <a:gd name="connsiteX0" fmla="*/ 322551 w 512067"/>
                        <a:gd name="connsiteY0" fmla="*/ 1013633 h 1013633"/>
                        <a:gd name="connsiteX1" fmla="*/ 24707 w 512067"/>
                        <a:gd name="connsiteY1" fmla="*/ 548745 h 1013633"/>
                        <a:gd name="connsiteX2" fmla="*/ 20743 w 512067"/>
                        <a:gd name="connsiteY2" fmla="*/ 536956 h 1013633"/>
                        <a:gd name="connsiteX3" fmla="*/ 8707 w 512067"/>
                        <a:gd name="connsiteY3" fmla="*/ 519105 h 1013633"/>
                        <a:gd name="connsiteX4" fmla="*/ 0 w 512067"/>
                        <a:gd name="connsiteY4" fmla="*/ 475977 h 1013633"/>
                        <a:gd name="connsiteX5" fmla="*/ 0 w 512067"/>
                        <a:gd name="connsiteY5" fmla="*/ 110798 h 1013633"/>
                        <a:gd name="connsiteX6" fmla="*/ 110798 w 512067"/>
                        <a:gd name="connsiteY6" fmla="*/ 0 h 1013633"/>
                        <a:gd name="connsiteX7" fmla="*/ 153926 w 512067"/>
                        <a:gd name="connsiteY7" fmla="*/ 8707 h 1013633"/>
                        <a:gd name="connsiteX8" fmla="*/ 221596 w 512067"/>
                        <a:gd name="connsiteY8" fmla="*/ 110798 h 1013633"/>
                        <a:gd name="connsiteX9" fmla="*/ 221596 w 512067"/>
                        <a:gd name="connsiteY9" fmla="*/ 446574 h 1013633"/>
                        <a:gd name="connsiteX10" fmla="*/ 512067 w 512067"/>
                        <a:gd name="connsiteY10" fmla="*/ 863111 h 1013633"/>
                        <a:gd name="connsiteX0" fmla="*/ 322551 w 512067"/>
                        <a:gd name="connsiteY0" fmla="*/ 1013633 h 1013633"/>
                        <a:gd name="connsiteX1" fmla="*/ 24707 w 512067"/>
                        <a:gd name="connsiteY1" fmla="*/ 548745 h 1013633"/>
                        <a:gd name="connsiteX2" fmla="*/ 20743 w 512067"/>
                        <a:gd name="connsiteY2" fmla="*/ 536956 h 1013633"/>
                        <a:gd name="connsiteX3" fmla="*/ 8707 w 512067"/>
                        <a:gd name="connsiteY3" fmla="*/ 519105 h 1013633"/>
                        <a:gd name="connsiteX4" fmla="*/ 0 w 512067"/>
                        <a:gd name="connsiteY4" fmla="*/ 475977 h 1013633"/>
                        <a:gd name="connsiteX5" fmla="*/ 0 w 512067"/>
                        <a:gd name="connsiteY5" fmla="*/ 110798 h 1013633"/>
                        <a:gd name="connsiteX6" fmla="*/ 110798 w 512067"/>
                        <a:gd name="connsiteY6" fmla="*/ 0 h 1013633"/>
                        <a:gd name="connsiteX7" fmla="*/ 153926 w 512067"/>
                        <a:gd name="connsiteY7" fmla="*/ 8707 h 1013633"/>
                        <a:gd name="connsiteX8" fmla="*/ 221596 w 512067"/>
                        <a:gd name="connsiteY8" fmla="*/ 110798 h 1013633"/>
                        <a:gd name="connsiteX9" fmla="*/ 221596 w 512067"/>
                        <a:gd name="connsiteY9" fmla="*/ 446574 h 1013633"/>
                        <a:gd name="connsiteX10" fmla="*/ 512067 w 512067"/>
                        <a:gd name="connsiteY10" fmla="*/ 863111 h 10136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512067" h="1013633">
                          <a:moveTo>
                            <a:pt x="322551" y="1013633"/>
                          </a:moveTo>
                          <a:lnTo>
                            <a:pt x="24707" y="548745"/>
                          </a:lnTo>
                          <a:lnTo>
                            <a:pt x="20743" y="536956"/>
                          </a:lnTo>
                          <a:lnTo>
                            <a:pt x="8707" y="519105"/>
                          </a:lnTo>
                          <a:cubicBezTo>
                            <a:pt x="3100" y="505849"/>
                            <a:pt x="0" y="491275"/>
                            <a:pt x="0" y="475977"/>
                          </a:cubicBezTo>
                          <a:lnTo>
                            <a:pt x="0" y="110798"/>
                          </a:lnTo>
                          <a:cubicBezTo>
                            <a:pt x="0" y="49606"/>
                            <a:pt x="49606" y="0"/>
                            <a:pt x="110798" y="0"/>
                          </a:cubicBezTo>
                          <a:cubicBezTo>
                            <a:pt x="126096" y="0"/>
                            <a:pt x="140670" y="3100"/>
                            <a:pt x="153926" y="8707"/>
                          </a:cubicBezTo>
                          <a:cubicBezTo>
                            <a:pt x="193693" y="25527"/>
                            <a:pt x="221596" y="64904"/>
                            <a:pt x="221596" y="110798"/>
                          </a:cubicBezTo>
                          <a:lnTo>
                            <a:pt x="221596" y="446574"/>
                          </a:lnTo>
                          <a:cubicBezTo>
                            <a:pt x="274906" y="596789"/>
                            <a:pt x="512067" y="863111"/>
                            <a:pt x="512067" y="863111"/>
                          </a:cubicBezTo>
                        </a:path>
                      </a:pathLst>
                    </a:custGeom>
                    <a:solidFill>
                      <a:srgbClr val="FFCC9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07" name="フリーフォーム: 図形 606">
                      <a:extLst>
                        <a:ext uri="{FF2B5EF4-FFF2-40B4-BE49-F238E27FC236}">
                          <a16:creationId xmlns:a16="http://schemas.microsoft.com/office/drawing/2014/main" id="{7FC9F6A2-524D-45B7-ADA1-29631BAF61C2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600166" y="3601008"/>
                      <a:ext cx="94380" cy="457538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08" name="四角形: 上の 2 つの角を丸める 109">
                      <a:extLst>
                        <a:ext uri="{FF2B5EF4-FFF2-40B4-BE49-F238E27FC236}">
                          <a16:creationId xmlns:a16="http://schemas.microsoft.com/office/drawing/2014/main" id="{98463E18-5121-497D-BCA6-0D7624EF29F1}"/>
                        </a:ext>
                      </a:extLst>
                    </p:cNvPr>
                    <p:cNvSpPr/>
                    <p:nvPr/>
                  </p:nvSpPr>
                  <p:spPr>
                    <a:xfrm rot="12177584">
                      <a:off x="806525" y="4318275"/>
                      <a:ext cx="535643" cy="79176"/>
                    </a:xfrm>
                    <a:custGeom>
                      <a:avLst/>
                      <a:gdLst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473274 w 473274"/>
                        <a:gd name="connsiteY4" fmla="*/ 79078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91305"/>
                        <a:gd name="connsiteX1" fmla="*/ 433735 w 473274"/>
                        <a:gd name="connsiteY1" fmla="*/ 0 h 91305"/>
                        <a:gd name="connsiteX2" fmla="*/ 473274 w 473274"/>
                        <a:gd name="connsiteY2" fmla="*/ 39539 h 91305"/>
                        <a:gd name="connsiteX3" fmla="*/ 473274 w 473274"/>
                        <a:gd name="connsiteY3" fmla="*/ 79078 h 91305"/>
                        <a:gd name="connsiteX4" fmla="*/ 306045 w 473274"/>
                        <a:gd name="connsiteY4" fmla="*/ 91305 h 91305"/>
                        <a:gd name="connsiteX5" fmla="*/ 0 w 473274"/>
                        <a:gd name="connsiteY5" fmla="*/ 79078 h 91305"/>
                        <a:gd name="connsiteX6" fmla="*/ 0 w 473274"/>
                        <a:gd name="connsiteY6" fmla="*/ 79078 h 91305"/>
                        <a:gd name="connsiteX7" fmla="*/ 0 w 473274"/>
                        <a:gd name="connsiteY7" fmla="*/ 39539 h 91305"/>
                        <a:gd name="connsiteX8" fmla="*/ 39539 w 473274"/>
                        <a:gd name="connsiteY8" fmla="*/ 0 h 91305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26519 w 473274"/>
                        <a:gd name="connsiteY4" fmla="*/ 66377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51272 w 485007"/>
                        <a:gd name="connsiteY0" fmla="*/ 0 h 79078"/>
                        <a:gd name="connsiteX1" fmla="*/ 445468 w 485007"/>
                        <a:gd name="connsiteY1" fmla="*/ 0 h 79078"/>
                        <a:gd name="connsiteX2" fmla="*/ 485007 w 485007"/>
                        <a:gd name="connsiteY2" fmla="*/ 39539 h 79078"/>
                        <a:gd name="connsiteX3" fmla="*/ 485007 w 485007"/>
                        <a:gd name="connsiteY3" fmla="*/ 79078 h 79078"/>
                        <a:gd name="connsiteX4" fmla="*/ 238252 w 485007"/>
                        <a:gd name="connsiteY4" fmla="*/ 66377 h 79078"/>
                        <a:gd name="connsiteX5" fmla="*/ 11733 w 485007"/>
                        <a:gd name="connsiteY5" fmla="*/ 79078 h 79078"/>
                        <a:gd name="connsiteX6" fmla="*/ 11733 w 485007"/>
                        <a:gd name="connsiteY6" fmla="*/ 79078 h 79078"/>
                        <a:gd name="connsiteX7" fmla="*/ 0 w 485007"/>
                        <a:gd name="connsiteY7" fmla="*/ 39808 h 79078"/>
                        <a:gd name="connsiteX8" fmla="*/ 51272 w 485007"/>
                        <a:gd name="connsiteY8" fmla="*/ 0 h 79078"/>
                        <a:gd name="connsiteX0" fmla="*/ 51272 w 485007"/>
                        <a:gd name="connsiteY0" fmla="*/ 0 h 79078"/>
                        <a:gd name="connsiteX1" fmla="*/ 445468 w 485007"/>
                        <a:gd name="connsiteY1" fmla="*/ 0 h 79078"/>
                        <a:gd name="connsiteX2" fmla="*/ 485007 w 485007"/>
                        <a:gd name="connsiteY2" fmla="*/ 39539 h 79078"/>
                        <a:gd name="connsiteX3" fmla="*/ 485007 w 485007"/>
                        <a:gd name="connsiteY3" fmla="*/ 79078 h 79078"/>
                        <a:gd name="connsiteX4" fmla="*/ 238252 w 485007"/>
                        <a:gd name="connsiteY4" fmla="*/ 66377 h 79078"/>
                        <a:gd name="connsiteX5" fmla="*/ 11733 w 485007"/>
                        <a:gd name="connsiteY5" fmla="*/ 79078 h 79078"/>
                        <a:gd name="connsiteX6" fmla="*/ 0 w 485007"/>
                        <a:gd name="connsiteY6" fmla="*/ 39808 h 79078"/>
                        <a:gd name="connsiteX7" fmla="*/ 51272 w 485007"/>
                        <a:gd name="connsiteY7" fmla="*/ 0 h 79078"/>
                        <a:gd name="connsiteX0" fmla="*/ 56437 w 490172"/>
                        <a:gd name="connsiteY0" fmla="*/ 0 h 82055"/>
                        <a:gd name="connsiteX1" fmla="*/ 450633 w 490172"/>
                        <a:gd name="connsiteY1" fmla="*/ 0 h 82055"/>
                        <a:gd name="connsiteX2" fmla="*/ 490172 w 490172"/>
                        <a:gd name="connsiteY2" fmla="*/ 39539 h 82055"/>
                        <a:gd name="connsiteX3" fmla="*/ 490172 w 490172"/>
                        <a:gd name="connsiteY3" fmla="*/ 79078 h 82055"/>
                        <a:gd name="connsiteX4" fmla="*/ 243417 w 490172"/>
                        <a:gd name="connsiteY4" fmla="*/ 66377 h 82055"/>
                        <a:gd name="connsiteX5" fmla="*/ 16898 w 490172"/>
                        <a:gd name="connsiteY5" fmla="*/ 79078 h 82055"/>
                        <a:gd name="connsiteX6" fmla="*/ 5165 w 490172"/>
                        <a:gd name="connsiteY6" fmla="*/ 39808 h 82055"/>
                        <a:gd name="connsiteX7" fmla="*/ 56437 w 490172"/>
                        <a:gd name="connsiteY7" fmla="*/ 0 h 8205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90172" h="82055">
                          <a:moveTo>
                            <a:pt x="56437" y="0"/>
                          </a:moveTo>
                          <a:lnTo>
                            <a:pt x="450633" y="0"/>
                          </a:lnTo>
                          <a:cubicBezTo>
                            <a:pt x="472470" y="0"/>
                            <a:pt x="490172" y="17702"/>
                            <a:pt x="490172" y="39539"/>
                          </a:cubicBezTo>
                          <a:lnTo>
                            <a:pt x="490172" y="79078"/>
                          </a:lnTo>
                          <a:cubicBezTo>
                            <a:pt x="411555" y="69856"/>
                            <a:pt x="411744" y="64197"/>
                            <a:pt x="243417" y="66377"/>
                          </a:cubicBezTo>
                          <a:cubicBezTo>
                            <a:pt x="75090" y="68557"/>
                            <a:pt x="49040" y="89726"/>
                            <a:pt x="16898" y="79078"/>
                          </a:cubicBezTo>
                          <a:cubicBezTo>
                            <a:pt x="-15244" y="68430"/>
                            <a:pt x="9076" y="52898"/>
                            <a:pt x="5165" y="39808"/>
                          </a:cubicBezTo>
                          <a:cubicBezTo>
                            <a:pt x="5165" y="17971"/>
                            <a:pt x="34600" y="0"/>
                            <a:pt x="56437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09" name="フリーフォーム: 図形 608">
                      <a:extLst>
                        <a:ext uri="{FF2B5EF4-FFF2-40B4-BE49-F238E27FC236}">
                          <a16:creationId xmlns:a16="http://schemas.microsoft.com/office/drawing/2014/main" id="{199299AA-4EE9-4149-8EB5-4BF779499109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613503" y="3714073"/>
                      <a:ext cx="558484" cy="1102095"/>
                    </a:xfrm>
                    <a:custGeom>
                      <a:avLst/>
                      <a:gdLst>
                        <a:gd name="connsiteX0" fmla="*/ 153926 w 525860"/>
                        <a:gd name="connsiteY0" fmla="*/ 8707 h 1084373"/>
                        <a:gd name="connsiteX1" fmla="*/ 221596 w 525860"/>
                        <a:gd name="connsiteY1" fmla="*/ 110798 h 1084373"/>
                        <a:gd name="connsiteX2" fmla="*/ 221596 w 525860"/>
                        <a:gd name="connsiteY2" fmla="*/ 446574 h 1084373"/>
                        <a:gd name="connsiteX3" fmla="*/ 525860 w 525860"/>
                        <a:gd name="connsiteY3" fmla="*/ 973575 h 1084373"/>
                        <a:gd name="connsiteX4" fmla="*/ 333952 w 525860"/>
                        <a:gd name="connsiteY4" fmla="*/ 1084373 h 1084373"/>
                        <a:gd name="connsiteX5" fmla="*/ 24707 w 525860"/>
                        <a:gd name="connsiteY5" fmla="*/ 548745 h 1084373"/>
                        <a:gd name="connsiteX6" fmla="*/ 20743 w 525860"/>
                        <a:gd name="connsiteY6" fmla="*/ 536956 h 1084373"/>
                        <a:gd name="connsiteX7" fmla="*/ 8707 w 525860"/>
                        <a:gd name="connsiteY7" fmla="*/ 519105 h 1084373"/>
                        <a:gd name="connsiteX8" fmla="*/ 0 w 525860"/>
                        <a:gd name="connsiteY8" fmla="*/ 475977 h 1084373"/>
                        <a:gd name="connsiteX9" fmla="*/ 0 w 525860"/>
                        <a:gd name="connsiteY9" fmla="*/ 110798 h 1084373"/>
                        <a:gd name="connsiteX10" fmla="*/ 110798 w 525860"/>
                        <a:gd name="connsiteY10" fmla="*/ 0 h 1084373"/>
                        <a:gd name="connsiteX11" fmla="*/ 153926 w 525860"/>
                        <a:gd name="connsiteY11" fmla="*/ 8707 h 1084373"/>
                        <a:gd name="connsiteX0" fmla="*/ 525860 w 617300"/>
                        <a:gd name="connsiteY0" fmla="*/ 973575 h 1084373"/>
                        <a:gd name="connsiteX1" fmla="*/ 333952 w 617300"/>
                        <a:gd name="connsiteY1" fmla="*/ 1084373 h 1084373"/>
                        <a:gd name="connsiteX2" fmla="*/ 24707 w 617300"/>
                        <a:gd name="connsiteY2" fmla="*/ 548745 h 1084373"/>
                        <a:gd name="connsiteX3" fmla="*/ 20743 w 617300"/>
                        <a:gd name="connsiteY3" fmla="*/ 536956 h 1084373"/>
                        <a:gd name="connsiteX4" fmla="*/ 8707 w 617300"/>
                        <a:gd name="connsiteY4" fmla="*/ 519105 h 1084373"/>
                        <a:gd name="connsiteX5" fmla="*/ 0 w 617300"/>
                        <a:gd name="connsiteY5" fmla="*/ 475977 h 1084373"/>
                        <a:gd name="connsiteX6" fmla="*/ 0 w 617300"/>
                        <a:gd name="connsiteY6" fmla="*/ 110798 h 1084373"/>
                        <a:gd name="connsiteX7" fmla="*/ 110798 w 617300"/>
                        <a:gd name="connsiteY7" fmla="*/ 0 h 1084373"/>
                        <a:gd name="connsiteX8" fmla="*/ 153926 w 617300"/>
                        <a:gd name="connsiteY8" fmla="*/ 8707 h 1084373"/>
                        <a:gd name="connsiteX9" fmla="*/ 221596 w 617300"/>
                        <a:gd name="connsiteY9" fmla="*/ 110798 h 1084373"/>
                        <a:gd name="connsiteX10" fmla="*/ 221596 w 617300"/>
                        <a:gd name="connsiteY10" fmla="*/ 446574 h 1084373"/>
                        <a:gd name="connsiteX11" fmla="*/ 617300 w 617300"/>
                        <a:gd name="connsiteY11" fmla="*/ 1065015 h 1084373"/>
                        <a:gd name="connsiteX0" fmla="*/ 333952 w 617300"/>
                        <a:gd name="connsiteY0" fmla="*/ 1084373 h 1084373"/>
                        <a:gd name="connsiteX1" fmla="*/ 24707 w 617300"/>
                        <a:gd name="connsiteY1" fmla="*/ 548745 h 1084373"/>
                        <a:gd name="connsiteX2" fmla="*/ 20743 w 617300"/>
                        <a:gd name="connsiteY2" fmla="*/ 536956 h 1084373"/>
                        <a:gd name="connsiteX3" fmla="*/ 8707 w 617300"/>
                        <a:gd name="connsiteY3" fmla="*/ 519105 h 1084373"/>
                        <a:gd name="connsiteX4" fmla="*/ 0 w 617300"/>
                        <a:gd name="connsiteY4" fmla="*/ 475977 h 1084373"/>
                        <a:gd name="connsiteX5" fmla="*/ 0 w 617300"/>
                        <a:gd name="connsiteY5" fmla="*/ 110798 h 1084373"/>
                        <a:gd name="connsiteX6" fmla="*/ 110798 w 617300"/>
                        <a:gd name="connsiteY6" fmla="*/ 0 h 1084373"/>
                        <a:gd name="connsiteX7" fmla="*/ 153926 w 617300"/>
                        <a:gd name="connsiteY7" fmla="*/ 8707 h 1084373"/>
                        <a:gd name="connsiteX8" fmla="*/ 221596 w 617300"/>
                        <a:gd name="connsiteY8" fmla="*/ 110798 h 1084373"/>
                        <a:gd name="connsiteX9" fmla="*/ 221596 w 617300"/>
                        <a:gd name="connsiteY9" fmla="*/ 446574 h 1084373"/>
                        <a:gd name="connsiteX10" fmla="*/ 617300 w 617300"/>
                        <a:gd name="connsiteY10" fmla="*/ 1065015 h 1084373"/>
                        <a:gd name="connsiteX0" fmla="*/ 333952 w 490650"/>
                        <a:gd name="connsiteY0" fmla="*/ 1084373 h 1084373"/>
                        <a:gd name="connsiteX1" fmla="*/ 24707 w 490650"/>
                        <a:gd name="connsiteY1" fmla="*/ 548745 h 1084373"/>
                        <a:gd name="connsiteX2" fmla="*/ 20743 w 490650"/>
                        <a:gd name="connsiteY2" fmla="*/ 536956 h 1084373"/>
                        <a:gd name="connsiteX3" fmla="*/ 8707 w 490650"/>
                        <a:gd name="connsiteY3" fmla="*/ 519105 h 1084373"/>
                        <a:gd name="connsiteX4" fmla="*/ 0 w 490650"/>
                        <a:gd name="connsiteY4" fmla="*/ 475977 h 1084373"/>
                        <a:gd name="connsiteX5" fmla="*/ 0 w 490650"/>
                        <a:gd name="connsiteY5" fmla="*/ 110798 h 1084373"/>
                        <a:gd name="connsiteX6" fmla="*/ 110798 w 490650"/>
                        <a:gd name="connsiteY6" fmla="*/ 0 h 1084373"/>
                        <a:gd name="connsiteX7" fmla="*/ 153926 w 490650"/>
                        <a:gd name="connsiteY7" fmla="*/ 8707 h 1084373"/>
                        <a:gd name="connsiteX8" fmla="*/ 221596 w 490650"/>
                        <a:gd name="connsiteY8" fmla="*/ 110798 h 1084373"/>
                        <a:gd name="connsiteX9" fmla="*/ 221596 w 490650"/>
                        <a:gd name="connsiteY9" fmla="*/ 446574 h 1084373"/>
                        <a:gd name="connsiteX10" fmla="*/ 490650 w 490650"/>
                        <a:gd name="connsiteY10" fmla="*/ 852579 h 1084373"/>
                        <a:gd name="connsiteX0" fmla="*/ 347730 w 490650"/>
                        <a:gd name="connsiteY0" fmla="*/ 997008 h 997008"/>
                        <a:gd name="connsiteX1" fmla="*/ 24707 w 490650"/>
                        <a:gd name="connsiteY1" fmla="*/ 548745 h 997008"/>
                        <a:gd name="connsiteX2" fmla="*/ 20743 w 490650"/>
                        <a:gd name="connsiteY2" fmla="*/ 536956 h 997008"/>
                        <a:gd name="connsiteX3" fmla="*/ 8707 w 490650"/>
                        <a:gd name="connsiteY3" fmla="*/ 519105 h 997008"/>
                        <a:gd name="connsiteX4" fmla="*/ 0 w 490650"/>
                        <a:gd name="connsiteY4" fmla="*/ 475977 h 997008"/>
                        <a:gd name="connsiteX5" fmla="*/ 0 w 490650"/>
                        <a:gd name="connsiteY5" fmla="*/ 110798 h 997008"/>
                        <a:gd name="connsiteX6" fmla="*/ 110798 w 490650"/>
                        <a:gd name="connsiteY6" fmla="*/ 0 h 997008"/>
                        <a:gd name="connsiteX7" fmla="*/ 153926 w 490650"/>
                        <a:gd name="connsiteY7" fmla="*/ 8707 h 997008"/>
                        <a:gd name="connsiteX8" fmla="*/ 221596 w 490650"/>
                        <a:gd name="connsiteY8" fmla="*/ 110798 h 997008"/>
                        <a:gd name="connsiteX9" fmla="*/ 221596 w 490650"/>
                        <a:gd name="connsiteY9" fmla="*/ 446574 h 997008"/>
                        <a:gd name="connsiteX10" fmla="*/ 490650 w 490650"/>
                        <a:gd name="connsiteY10" fmla="*/ 852579 h 997008"/>
                        <a:gd name="connsiteX0" fmla="*/ 347730 w 490650"/>
                        <a:gd name="connsiteY0" fmla="*/ 997008 h 997008"/>
                        <a:gd name="connsiteX1" fmla="*/ 24707 w 490650"/>
                        <a:gd name="connsiteY1" fmla="*/ 548745 h 997008"/>
                        <a:gd name="connsiteX2" fmla="*/ 20743 w 490650"/>
                        <a:gd name="connsiteY2" fmla="*/ 536956 h 997008"/>
                        <a:gd name="connsiteX3" fmla="*/ 8707 w 490650"/>
                        <a:gd name="connsiteY3" fmla="*/ 519105 h 997008"/>
                        <a:gd name="connsiteX4" fmla="*/ 0 w 490650"/>
                        <a:gd name="connsiteY4" fmla="*/ 475977 h 997008"/>
                        <a:gd name="connsiteX5" fmla="*/ 0 w 490650"/>
                        <a:gd name="connsiteY5" fmla="*/ 110798 h 997008"/>
                        <a:gd name="connsiteX6" fmla="*/ 110798 w 490650"/>
                        <a:gd name="connsiteY6" fmla="*/ 0 h 997008"/>
                        <a:gd name="connsiteX7" fmla="*/ 153926 w 490650"/>
                        <a:gd name="connsiteY7" fmla="*/ 8707 h 997008"/>
                        <a:gd name="connsiteX8" fmla="*/ 206146 w 490650"/>
                        <a:gd name="connsiteY8" fmla="*/ 131207 h 997008"/>
                        <a:gd name="connsiteX9" fmla="*/ 221596 w 490650"/>
                        <a:gd name="connsiteY9" fmla="*/ 446574 h 997008"/>
                        <a:gd name="connsiteX10" fmla="*/ 490650 w 490650"/>
                        <a:gd name="connsiteY10" fmla="*/ 852579 h 997008"/>
                        <a:gd name="connsiteX0" fmla="*/ 347730 w 465288"/>
                        <a:gd name="connsiteY0" fmla="*/ 997008 h 997008"/>
                        <a:gd name="connsiteX1" fmla="*/ 24707 w 465288"/>
                        <a:gd name="connsiteY1" fmla="*/ 548745 h 997008"/>
                        <a:gd name="connsiteX2" fmla="*/ 20743 w 465288"/>
                        <a:gd name="connsiteY2" fmla="*/ 536956 h 997008"/>
                        <a:gd name="connsiteX3" fmla="*/ 8707 w 465288"/>
                        <a:gd name="connsiteY3" fmla="*/ 519105 h 997008"/>
                        <a:gd name="connsiteX4" fmla="*/ 0 w 465288"/>
                        <a:gd name="connsiteY4" fmla="*/ 475977 h 997008"/>
                        <a:gd name="connsiteX5" fmla="*/ 0 w 465288"/>
                        <a:gd name="connsiteY5" fmla="*/ 110798 h 997008"/>
                        <a:gd name="connsiteX6" fmla="*/ 110798 w 465288"/>
                        <a:gd name="connsiteY6" fmla="*/ 0 h 997008"/>
                        <a:gd name="connsiteX7" fmla="*/ 153926 w 465288"/>
                        <a:gd name="connsiteY7" fmla="*/ 8707 h 997008"/>
                        <a:gd name="connsiteX8" fmla="*/ 206146 w 465288"/>
                        <a:gd name="connsiteY8" fmla="*/ 131207 h 997008"/>
                        <a:gd name="connsiteX9" fmla="*/ 221596 w 465288"/>
                        <a:gd name="connsiteY9" fmla="*/ 446574 h 997008"/>
                        <a:gd name="connsiteX10" fmla="*/ 465288 w 465288"/>
                        <a:gd name="connsiteY10" fmla="*/ 777445 h 997008"/>
                        <a:gd name="connsiteX0" fmla="*/ 347730 w 465288"/>
                        <a:gd name="connsiteY0" fmla="*/ 997008 h 997008"/>
                        <a:gd name="connsiteX1" fmla="*/ 285827 w 465288"/>
                        <a:gd name="connsiteY1" fmla="*/ 880043 h 997008"/>
                        <a:gd name="connsiteX2" fmla="*/ 24707 w 465288"/>
                        <a:gd name="connsiteY2" fmla="*/ 548745 h 997008"/>
                        <a:gd name="connsiteX3" fmla="*/ 20743 w 465288"/>
                        <a:gd name="connsiteY3" fmla="*/ 536956 h 997008"/>
                        <a:gd name="connsiteX4" fmla="*/ 8707 w 465288"/>
                        <a:gd name="connsiteY4" fmla="*/ 519105 h 997008"/>
                        <a:gd name="connsiteX5" fmla="*/ 0 w 465288"/>
                        <a:gd name="connsiteY5" fmla="*/ 475977 h 997008"/>
                        <a:gd name="connsiteX6" fmla="*/ 0 w 465288"/>
                        <a:gd name="connsiteY6" fmla="*/ 110798 h 997008"/>
                        <a:gd name="connsiteX7" fmla="*/ 110798 w 465288"/>
                        <a:gd name="connsiteY7" fmla="*/ 0 h 997008"/>
                        <a:gd name="connsiteX8" fmla="*/ 153926 w 465288"/>
                        <a:gd name="connsiteY8" fmla="*/ 8707 h 997008"/>
                        <a:gd name="connsiteX9" fmla="*/ 206146 w 465288"/>
                        <a:gd name="connsiteY9" fmla="*/ 131207 h 997008"/>
                        <a:gd name="connsiteX10" fmla="*/ 221596 w 465288"/>
                        <a:gd name="connsiteY10" fmla="*/ 446574 h 997008"/>
                        <a:gd name="connsiteX11" fmla="*/ 465288 w 465288"/>
                        <a:gd name="connsiteY11" fmla="*/ 777445 h 997008"/>
                        <a:gd name="connsiteX0" fmla="*/ 285827 w 465288"/>
                        <a:gd name="connsiteY0" fmla="*/ 880043 h 880043"/>
                        <a:gd name="connsiteX1" fmla="*/ 24707 w 465288"/>
                        <a:gd name="connsiteY1" fmla="*/ 548745 h 880043"/>
                        <a:gd name="connsiteX2" fmla="*/ 20743 w 465288"/>
                        <a:gd name="connsiteY2" fmla="*/ 536956 h 880043"/>
                        <a:gd name="connsiteX3" fmla="*/ 8707 w 465288"/>
                        <a:gd name="connsiteY3" fmla="*/ 519105 h 880043"/>
                        <a:gd name="connsiteX4" fmla="*/ 0 w 465288"/>
                        <a:gd name="connsiteY4" fmla="*/ 475977 h 880043"/>
                        <a:gd name="connsiteX5" fmla="*/ 0 w 465288"/>
                        <a:gd name="connsiteY5" fmla="*/ 110798 h 880043"/>
                        <a:gd name="connsiteX6" fmla="*/ 110798 w 465288"/>
                        <a:gd name="connsiteY6" fmla="*/ 0 h 880043"/>
                        <a:gd name="connsiteX7" fmla="*/ 153926 w 465288"/>
                        <a:gd name="connsiteY7" fmla="*/ 8707 h 880043"/>
                        <a:gd name="connsiteX8" fmla="*/ 206146 w 465288"/>
                        <a:gd name="connsiteY8" fmla="*/ 131207 h 880043"/>
                        <a:gd name="connsiteX9" fmla="*/ 221596 w 465288"/>
                        <a:gd name="connsiteY9" fmla="*/ 446574 h 880043"/>
                        <a:gd name="connsiteX10" fmla="*/ 465288 w 465288"/>
                        <a:gd name="connsiteY10" fmla="*/ 777445 h 880043"/>
                        <a:gd name="connsiteX0" fmla="*/ 323096 w 465288"/>
                        <a:gd name="connsiteY0" fmla="*/ 934556 h 934556"/>
                        <a:gd name="connsiteX1" fmla="*/ 24707 w 465288"/>
                        <a:gd name="connsiteY1" fmla="*/ 548745 h 934556"/>
                        <a:gd name="connsiteX2" fmla="*/ 20743 w 465288"/>
                        <a:gd name="connsiteY2" fmla="*/ 536956 h 934556"/>
                        <a:gd name="connsiteX3" fmla="*/ 8707 w 465288"/>
                        <a:gd name="connsiteY3" fmla="*/ 519105 h 934556"/>
                        <a:gd name="connsiteX4" fmla="*/ 0 w 465288"/>
                        <a:gd name="connsiteY4" fmla="*/ 475977 h 934556"/>
                        <a:gd name="connsiteX5" fmla="*/ 0 w 465288"/>
                        <a:gd name="connsiteY5" fmla="*/ 110798 h 934556"/>
                        <a:gd name="connsiteX6" fmla="*/ 110798 w 465288"/>
                        <a:gd name="connsiteY6" fmla="*/ 0 h 934556"/>
                        <a:gd name="connsiteX7" fmla="*/ 153926 w 465288"/>
                        <a:gd name="connsiteY7" fmla="*/ 8707 h 934556"/>
                        <a:gd name="connsiteX8" fmla="*/ 206146 w 465288"/>
                        <a:gd name="connsiteY8" fmla="*/ 131207 h 934556"/>
                        <a:gd name="connsiteX9" fmla="*/ 221596 w 465288"/>
                        <a:gd name="connsiteY9" fmla="*/ 446574 h 934556"/>
                        <a:gd name="connsiteX10" fmla="*/ 465288 w 465288"/>
                        <a:gd name="connsiteY10" fmla="*/ 777445 h 934556"/>
                        <a:gd name="connsiteX0" fmla="*/ 299949 w 465288"/>
                        <a:gd name="connsiteY0" fmla="*/ 914214 h 914214"/>
                        <a:gd name="connsiteX1" fmla="*/ 24707 w 465288"/>
                        <a:gd name="connsiteY1" fmla="*/ 548745 h 914214"/>
                        <a:gd name="connsiteX2" fmla="*/ 20743 w 465288"/>
                        <a:gd name="connsiteY2" fmla="*/ 536956 h 914214"/>
                        <a:gd name="connsiteX3" fmla="*/ 8707 w 465288"/>
                        <a:gd name="connsiteY3" fmla="*/ 519105 h 914214"/>
                        <a:gd name="connsiteX4" fmla="*/ 0 w 465288"/>
                        <a:gd name="connsiteY4" fmla="*/ 475977 h 914214"/>
                        <a:gd name="connsiteX5" fmla="*/ 0 w 465288"/>
                        <a:gd name="connsiteY5" fmla="*/ 110798 h 914214"/>
                        <a:gd name="connsiteX6" fmla="*/ 110798 w 465288"/>
                        <a:gd name="connsiteY6" fmla="*/ 0 h 914214"/>
                        <a:gd name="connsiteX7" fmla="*/ 153926 w 465288"/>
                        <a:gd name="connsiteY7" fmla="*/ 8707 h 914214"/>
                        <a:gd name="connsiteX8" fmla="*/ 206146 w 465288"/>
                        <a:gd name="connsiteY8" fmla="*/ 131207 h 914214"/>
                        <a:gd name="connsiteX9" fmla="*/ 221596 w 465288"/>
                        <a:gd name="connsiteY9" fmla="*/ 446574 h 914214"/>
                        <a:gd name="connsiteX10" fmla="*/ 465288 w 465288"/>
                        <a:gd name="connsiteY10" fmla="*/ 777445 h 914214"/>
                        <a:gd name="connsiteX0" fmla="*/ 331351 w 465288"/>
                        <a:gd name="connsiteY0" fmla="*/ 932344 h 932344"/>
                        <a:gd name="connsiteX1" fmla="*/ 24707 w 465288"/>
                        <a:gd name="connsiteY1" fmla="*/ 548745 h 932344"/>
                        <a:gd name="connsiteX2" fmla="*/ 20743 w 465288"/>
                        <a:gd name="connsiteY2" fmla="*/ 536956 h 932344"/>
                        <a:gd name="connsiteX3" fmla="*/ 8707 w 465288"/>
                        <a:gd name="connsiteY3" fmla="*/ 519105 h 932344"/>
                        <a:gd name="connsiteX4" fmla="*/ 0 w 465288"/>
                        <a:gd name="connsiteY4" fmla="*/ 475977 h 932344"/>
                        <a:gd name="connsiteX5" fmla="*/ 0 w 465288"/>
                        <a:gd name="connsiteY5" fmla="*/ 110798 h 932344"/>
                        <a:gd name="connsiteX6" fmla="*/ 110798 w 465288"/>
                        <a:gd name="connsiteY6" fmla="*/ 0 h 932344"/>
                        <a:gd name="connsiteX7" fmla="*/ 153926 w 465288"/>
                        <a:gd name="connsiteY7" fmla="*/ 8707 h 932344"/>
                        <a:gd name="connsiteX8" fmla="*/ 206146 w 465288"/>
                        <a:gd name="connsiteY8" fmla="*/ 131207 h 932344"/>
                        <a:gd name="connsiteX9" fmla="*/ 221596 w 465288"/>
                        <a:gd name="connsiteY9" fmla="*/ 446574 h 932344"/>
                        <a:gd name="connsiteX10" fmla="*/ 465288 w 465288"/>
                        <a:gd name="connsiteY10" fmla="*/ 777445 h 932344"/>
                        <a:gd name="connsiteX0" fmla="*/ 331351 w 465288"/>
                        <a:gd name="connsiteY0" fmla="*/ 932344 h 932344"/>
                        <a:gd name="connsiteX1" fmla="*/ 24707 w 465288"/>
                        <a:gd name="connsiteY1" fmla="*/ 548745 h 932344"/>
                        <a:gd name="connsiteX2" fmla="*/ 20743 w 465288"/>
                        <a:gd name="connsiteY2" fmla="*/ 536956 h 932344"/>
                        <a:gd name="connsiteX3" fmla="*/ 8707 w 465288"/>
                        <a:gd name="connsiteY3" fmla="*/ 519105 h 932344"/>
                        <a:gd name="connsiteX4" fmla="*/ 0 w 465288"/>
                        <a:gd name="connsiteY4" fmla="*/ 475977 h 932344"/>
                        <a:gd name="connsiteX5" fmla="*/ 0 w 465288"/>
                        <a:gd name="connsiteY5" fmla="*/ 110798 h 932344"/>
                        <a:gd name="connsiteX6" fmla="*/ 110798 w 465288"/>
                        <a:gd name="connsiteY6" fmla="*/ 0 h 932344"/>
                        <a:gd name="connsiteX7" fmla="*/ 153926 w 465288"/>
                        <a:gd name="connsiteY7" fmla="*/ 8707 h 932344"/>
                        <a:gd name="connsiteX8" fmla="*/ 206146 w 465288"/>
                        <a:gd name="connsiteY8" fmla="*/ 131207 h 932344"/>
                        <a:gd name="connsiteX9" fmla="*/ 221596 w 465288"/>
                        <a:gd name="connsiteY9" fmla="*/ 446574 h 932344"/>
                        <a:gd name="connsiteX10" fmla="*/ 465288 w 465288"/>
                        <a:gd name="connsiteY10" fmla="*/ 777445 h 932344"/>
                        <a:gd name="connsiteX0" fmla="*/ 331351 w 465288"/>
                        <a:gd name="connsiteY0" fmla="*/ 932344 h 932344"/>
                        <a:gd name="connsiteX1" fmla="*/ 20743 w 465288"/>
                        <a:gd name="connsiteY1" fmla="*/ 536956 h 932344"/>
                        <a:gd name="connsiteX2" fmla="*/ 8707 w 465288"/>
                        <a:gd name="connsiteY2" fmla="*/ 519105 h 932344"/>
                        <a:gd name="connsiteX3" fmla="*/ 0 w 465288"/>
                        <a:gd name="connsiteY3" fmla="*/ 475977 h 932344"/>
                        <a:gd name="connsiteX4" fmla="*/ 0 w 465288"/>
                        <a:gd name="connsiteY4" fmla="*/ 110798 h 932344"/>
                        <a:gd name="connsiteX5" fmla="*/ 110798 w 465288"/>
                        <a:gd name="connsiteY5" fmla="*/ 0 h 932344"/>
                        <a:gd name="connsiteX6" fmla="*/ 153926 w 465288"/>
                        <a:gd name="connsiteY6" fmla="*/ 8707 h 932344"/>
                        <a:gd name="connsiteX7" fmla="*/ 206146 w 465288"/>
                        <a:gd name="connsiteY7" fmla="*/ 131207 h 932344"/>
                        <a:gd name="connsiteX8" fmla="*/ 221596 w 465288"/>
                        <a:gd name="connsiteY8" fmla="*/ 446574 h 932344"/>
                        <a:gd name="connsiteX9" fmla="*/ 465288 w 465288"/>
                        <a:gd name="connsiteY9" fmla="*/ 777445 h 932344"/>
                        <a:gd name="connsiteX0" fmla="*/ 331351 w 465288"/>
                        <a:gd name="connsiteY0" fmla="*/ 932344 h 932344"/>
                        <a:gd name="connsiteX1" fmla="*/ 8707 w 465288"/>
                        <a:gd name="connsiteY1" fmla="*/ 519105 h 932344"/>
                        <a:gd name="connsiteX2" fmla="*/ 0 w 465288"/>
                        <a:gd name="connsiteY2" fmla="*/ 475977 h 932344"/>
                        <a:gd name="connsiteX3" fmla="*/ 0 w 465288"/>
                        <a:gd name="connsiteY3" fmla="*/ 110798 h 932344"/>
                        <a:gd name="connsiteX4" fmla="*/ 110798 w 465288"/>
                        <a:gd name="connsiteY4" fmla="*/ 0 h 932344"/>
                        <a:gd name="connsiteX5" fmla="*/ 153926 w 465288"/>
                        <a:gd name="connsiteY5" fmla="*/ 8707 h 932344"/>
                        <a:gd name="connsiteX6" fmla="*/ 206146 w 465288"/>
                        <a:gd name="connsiteY6" fmla="*/ 131207 h 932344"/>
                        <a:gd name="connsiteX7" fmla="*/ 221596 w 465288"/>
                        <a:gd name="connsiteY7" fmla="*/ 446574 h 932344"/>
                        <a:gd name="connsiteX8" fmla="*/ 465288 w 465288"/>
                        <a:gd name="connsiteY8" fmla="*/ 777445 h 932344"/>
                        <a:gd name="connsiteX0" fmla="*/ 331351 w 465288"/>
                        <a:gd name="connsiteY0" fmla="*/ 932344 h 932344"/>
                        <a:gd name="connsiteX1" fmla="*/ 8707 w 465288"/>
                        <a:gd name="connsiteY1" fmla="*/ 519105 h 932344"/>
                        <a:gd name="connsiteX2" fmla="*/ 0 w 465288"/>
                        <a:gd name="connsiteY2" fmla="*/ 475977 h 932344"/>
                        <a:gd name="connsiteX3" fmla="*/ 0 w 465288"/>
                        <a:gd name="connsiteY3" fmla="*/ 110798 h 932344"/>
                        <a:gd name="connsiteX4" fmla="*/ 110798 w 465288"/>
                        <a:gd name="connsiteY4" fmla="*/ 0 h 932344"/>
                        <a:gd name="connsiteX5" fmla="*/ 153926 w 465288"/>
                        <a:gd name="connsiteY5" fmla="*/ 8707 h 932344"/>
                        <a:gd name="connsiteX6" fmla="*/ 206146 w 465288"/>
                        <a:gd name="connsiteY6" fmla="*/ 131207 h 932344"/>
                        <a:gd name="connsiteX7" fmla="*/ 221596 w 465288"/>
                        <a:gd name="connsiteY7" fmla="*/ 446574 h 932344"/>
                        <a:gd name="connsiteX8" fmla="*/ 465288 w 465288"/>
                        <a:gd name="connsiteY8" fmla="*/ 777445 h 932344"/>
                        <a:gd name="connsiteX0" fmla="*/ 331351 w 465288"/>
                        <a:gd name="connsiteY0" fmla="*/ 932344 h 932344"/>
                        <a:gd name="connsiteX1" fmla="*/ 8707 w 465288"/>
                        <a:gd name="connsiteY1" fmla="*/ 519105 h 932344"/>
                        <a:gd name="connsiteX2" fmla="*/ 0 w 465288"/>
                        <a:gd name="connsiteY2" fmla="*/ 475977 h 932344"/>
                        <a:gd name="connsiteX3" fmla="*/ 0 w 465288"/>
                        <a:gd name="connsiteY3" fmla="*/ 110798 h 932344"/>
                        <a:gd name="connsiteX4" fmla="*/ 110798 w 465288"/>
                        <a:gd name="connsiteY4" fmla="*/ 0 h 932344"/>
                        <a:gd name="connsiteX5" fmla="*/ 153926 w 465288"/>
                        <a:gd name="connsiteY5" fmla="*/ 8707 h 932344"/>
                        <a:gd name="connsiteX6" fmla="*/ 206146 w 465288"/>
                        <a:gd name="connsiteY6" fmla="*/ 131207 h 932344"/>
                        <a:gd name="connsiteX7" fmla="*/ 221596 w 465288"/>
                        <a:gd name="connsiteY7" fmla="*/ 446574 h 932344"/>
                        <a:gd name="connsiteX8" fmla="*/ 465288 w 465288"/>
                        <a:gd name="connsiteY8" fmla="*/ 777445 h 932344"/>
                        <a:gd name="connsiteX0" fmla="*/ 331351 w 472463"/>
                        <a:gd name="connsiteY0" fmla="*/ 932344 h 932344"/>
                        <a:gd name="connsiteX1" fmla="*/ 8707 w 472463"/>
                        <a:gd name="connsiteY1" fmla="*/ 519105 h 932344"/>
                        <a:gd name="connsiteX2" fmla="*/ 0 w 472463"/>
                        <a:gd name="connsiteY2" fmla="*/ 475977 h 932344"/>
                        <a:gd name="connsiteX3" fmla="*/ 0 w 472463"/>
                        <a:gd name="connsiteY3" fmla="*/ 110798 h 932344"/>
                        <a:gd name="connsiteX4" fmla="*/ 110798 w 472463"/>
                        <a:gd name="connsiteY4" fmla="*/ 0 h 932344"/>
                        <a:gd name="connsiteX5" fmla="*/ 153926 w 472463"/>
                        <a:gd name="connsiteY5" fmla="*/ 8707 h 932344"/>
                        <a:gd name="connsiteX6" fmla="*/ 206146 w 472463"/>
                        <a:gd name="connsiteY6" fmla="*/ 131207 h 932344"/>
                        <a:gd name="connsiteX7" fmla="*/ 221596 w 472463"/>
                        <a:gd name="connsiteY7" fmla="*/ 446574 h 932344"/>
                        <a:gd name="connsiteX8" fmla="*/ 472463 w 472463"/>
                        <a:gd name="connsiteY8" fmla="*/ 793220 h 932344"/>
                        <a:gd name="connsiteX0" fmla="*/ 331351 w 472463"/>
                        <a:gd name="connsiteY0" fmla="*/ 932344 h 932344"/>
                        <a:gd name="connsiteX1" fmla="*/ 8707 w 472463"/>
                        <a:gd name="connsiteY1" fmla="*/ 519105 h 932344"/>
                        <a:gd name="connsiteX2" fmla="*/ 0 w 472463"/>
                        <a:gd name="connsiteY2" fmla="*/ 475977 h 932344"/>
                        <a:gd name="connsiteX3" fmla="*/ 0 w 472463"/>
                        <a:gd name="connsiteY3" fmla="*/ 110798 h 932344"/>
                        <a:gd name="connsiteX4" fmla="*/ 110798 w 472463"/>
                        <a:gd name="connsiteY4" fmla="*/ 0 h 932344"/>
                        <a:gd name="connsiteX5" fmla="*/ 153926 w 472463"/>
                        <a:gd name="connsiteY5" fmla="*/ 8707 h 932344"/>
                        <a:gd name="connsiteX6" fmla="*/ 206146 w 472463"/>
                        <a:gd name="connsiteY6" fmla="*/ 131207 h 932344"/>
                        <a:gd name="connsiteX7" fmla="*/ 221596 w 472463"/>
                        <a:gd name="connsiteY7" fmla="*/ 446574 h 932344"/>
                        <a:gd name="connsiteX8" fmla="*/ 472463 w 472463"/>
                        <a:gd name="connsiteY8" fmla="*/ 793220 h 93234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72463" h="932344">
                          <a:moveTo>
                            <a:pt x="331351" y="932344"/>
                          </a:moveTo>
                          <a:cubicBezTo>
                            <a:pt x="198497" y="810228"/>
                            <a:pt x="90067" y="702211"/>
                            <a:pt x="8707" y="519105"/>
                          </a:cubicBezTo>
                          <a:cubicBezTo>
                            <a:pt x="3100" y="505849"/>
                            <a:pt x="0" y="491275"/>
                            <a:pt x="0" y="475977"/>
                          </a:cubicBezTo>
                          <a:lnTo>
                            <a:pt x="0" y="110798"/>
                          </a:lnTo>
                          <a:cubicBezTo>
                            <a:pt x="0" y="49606"/>
                            <a:pt x="49606" y="0"/>
                            <a:pt x="110798" y="0"/>
                          </a:cubicBezTo>
                          <a:cubicBezTo>
                            <a:pt x="126096" y="0"/>
                            <a:pt x="140670" y="3100"/>
                            <a:pt x="153926" y="8707"/>
                          </a:cubicBezTo>
                          <a:cubicBezTo>
                            <a:pt x="193693" y="25527"/>
                            <a:pt x="206146" y="85313"/>
                            <a:pt x="206146" y="131207"/>
                          </a:cubicBezTo>
                          <a:lnTo>
                            <a:pt x="221596" y="446574"/>
                          </a:lnTo>
                          <a:cubicBezTo>
                            <a:pt x="296776" y="623373"/>
                            <a:pt x="472463" y="793220"/>
                            <a:pt x="472463" y="793220"/>
                          </a:cubicBezTo>
                        </a:path>
                      </a:pathLst>
                    </a:custGeom>
                    <a:solidFill>
                      <a:srgbClr val="FFCC9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10" name="フリーフォーム: 図形 609">
                      <a:extLst>
                        <a:ext uri="{FF2B5EF4-FFF2-40B4-BE49-F238E27FC236}">
                          <a16:creationId xmlns:a16="http://schemas.microsoft.com/office/drawing/2014/main" id="{D940307D-3165-4306-9783-766B1B8FB54B}"/>
                        </a:ext>
                      </a:extLst>
                    </p:cNvPr>
                    <p:cNvSpPr/>
                    <p:nvPr/>
                  </p:nvSpPr>
                  <p:spPr>
                    <a:xfrm rot="19623778">
                      <a:off x="605797" y="3814934"/>
                      <a:ext cx="94380" cy="457538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11" name="四角形: 上の 2 つの角を丸める 109">
                      <a:extLst>
                        <a:ext uri="{FF2B5EF4-FFF2-40B4-BE49-F238E27FC236}">
                          <a16:creationId xmlns:a16="http://schemas.microsoft.com/office/drawing/2014/main" id="{F340AB23-9C3F-447A-83D3-48371AFDEB7F}"/>
                        </a:ext>
                      </a:extLst>
                    </p:cNvPr>
                    <p:cNvSpPr/>
                    <p:nvPr/>
                  </p:nvSpPr>
                  <p:spPr>
                    <a:xfrm rot="12177584">
                      <a:off x="733744" y="4498753"/>
                      <a:ext cx="564378" cy="110868"/>
                    </a:xfrm>
                    <a:custGeom>
                      <a:avLst/>
                      <a:gdLst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473274 w 473274"/>
                        <a:gd name="connsiteY4" fmla="*/ 79078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91305"/>
                        <a:gd name="connsiteX1" fmla="*/ 433735 w 473274"/>
                        <a:gd name="connsiteY1" fmla="*/ 0 h 91305"/>
                        <a:gd name="connsiteX2" fmla="*/ 473274 w 473274"/>
                        <a:gd name="connsiteY2" fmla="*/ 39539 h 91305"/>
                        <a:gd name="connsiteX3" fmla="*/ 473274 w 473274"/>
                        <a:gd name="connsiteY3" fmla="*/ 79078 h 91305"/>
                        <a:gd name="connsiteX4" fmla="*/ 306045 w 473274"/>
                        <a:gd name="connsiteY4" fmla="*/ 91305 h 91305"/>
                        <a:gd name="connsiteX5" fmla="*/ 0 w 473274"/>
                        <a:gd name="connsiteY5" fmla="*/ 79078 h 91305"/>
                        <a:gd name="connsiteX6" fmla="*/ 0 w 473274"/>
                        <a:gd name="connsiteY6" fmla="*/ 79078 h 91305"/>
                        <a:gd name="connsiteX7" fmla="*/ 0 w 473274"/>
                        <a:gd name="connsiteY7" fmla="*/ 39539 h 91305"/>
                        <a:gd name="connsiteX8" fmla="*/ 39539 w 473274"/>
                        <a:gd name="connsiteY8" fmla="*/ 0 h 91305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7422 w 473274"/>
                        <a:gd name="connsiteY4" fmla="*/ 51413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35290 w 473274"/>
                        <a:gd name="connsiteY4" fmla="*/ 62661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473274"/>
                        <a:gd name="connsiteY0" fmla="*/ 0 h 79078"/>
                        <a:gd name="connsiteX1" fmla="*/ 433735 w 473274"/>
                        <a:gd name="connsiteY1" fmla="*/ 0 h 79078"/>
                        <a:gd name="connsiteX2" fmla="*/ 473274 w 473274"/>
                        <a:gd name="connsiteY2" fmla="*/ 39539 h 79078"/>
                        <a:gd name="connsiteX3" fmla="*/ 473274 w 473274"/>
                        <a:gd name="connsiteY3" fmla="*/ 79078 h 79078"/>
                        <a:gd name="connsiteX4" fmla="*/ 226519 w 473274"/>
                        <a:gd name="connsiteY4" fmla="*/ 66377 h 79078"/>
                        <a:gd name="connsiteX5" fmla="*/ 0 w 473274"/>
                        <a:gd name="connsiteY5" fmla="*/ 79078 h 79078"/>
                        <a:gd name="connsiteX6" fmla="*/ 0 w 473274"/>
                        <a:gd name="connsiteY6" fmla="*/ 79078 h 79078"/>
                        <a:gd name="connsiteX7" fmla="*/ 0 w 473274"/>
                        <a:gd name="connsiteY7" fmla="*/ 39539 h 79078"/>
                        <a:gd name="connsiteX8" fmla="*/ 39539 w 473274"/>
                        <a:gd name="connsiteY8" fmla="*/ 0 h 79078"/>
                        <a:gd name="connsiteX0" fmla="*/ 39539 w 585176"/>
                        <a:gd name="connsiteY0" fmla="*/ 0 h 116264"/>
                        <a:gd name="connsiteX1" fmla="*/ 433735 w 585176"/>
                        <a:gd name="connsiteY1" fmla="*/ 0 h 116264"/>
                        <a:gd name="connsiteX2" fmla="*/ 473274 w 585176"/>
                        <a:gd name="connsiteY2" fmla="*/ 39539 h 116264"/>
                        <a:gd name="connsiteX3" fmla="*/ 585176 w 585176"/>
                        <a:gd name="connsiteY3" fmla="*/ 116264 h 116264"/>
                        <a:gd name="connsiteX4" fmla="*/ 226519 w 585176"/>
                        <a:gd name="connsiteY4" fmla="*/ 66377 h 116264"/>
                        <a:gd name="connsiteX5" fmla="*/ 0 w 585176"/>
                        <a:gd name="connsiteY5" fmla="*/ 79078 h 116264"/>
                        <a:gd name="connsiteX6" fmla="*/ 0 w 585176"/>
                        <a:gd name="connsiteY6" fmla="*/ 79078 h 116264"/>
                        <a:gd name="connsiteX7" fmla="*/ 0 w 585176"/>
                        <a:gd name="connsiteY7" fmla="*/ 39539 h 116264"/>
                        <a:gd name="connsiteX8" fmla="*/ 39539 w 585176"/>
                        <a:gd name="connsiteY8" fmla="*/ 0 h 116264"/>
                        <a:gd name="connsiteX0" fmla="*/ 39539 w 585176"/>
                        <a:gd name="connsiteY0" fmla="*/ 0 h 116264"/>
                        <a:gd name="connsiteX1" fmla="*/ 433735 w 585176"/>
                        <a:gd name="connsiteY1" fmla="*/ 0 h 116264"/>
                        <a:gd name="connsiteX2" fmla="*/ 473274 w 585176"/>
                        <a:gd name="connsiteY2" fmla="*/ 39539 h 116264"/>
                        <a:gd name="connsiteX3" fmla="*/ 585176 w 585176"/>
                        <a:gd name="connsiteY3" fmla="*/ 116264 h 116264"/>
                        <a:gd name="connsiteX4" fmla="*/ 226519 w 585176"/>
                        <a:gd name="connsiteY4" fmla="*/ 66377 h 116264"/>
                        <a:gd name="connsiteX5" fmla="*/ 0 w 585176"/>
                        <a:gd name="connsiteY5" fmla="*/ 79078 h 116264"/>
                        <a:gd name="connsiteX6" fmla="*/ 0 w 585176"/>
                        <a:gd name="connsiteY6" fmla="*/ 79078 h 116264"/>
                        <a:gd name="connsiteX7" fmla="*/ 0 w 585176"/>
                        <a:gd name="connsiteY7" fmla="*/ 39539 h 116264"/>
                        <a:gd name="connsiteX8" fmla="*/ 39539 w 585176"/>
                        <a:gd name="connsiteY8" fmla="*/ 0 h 116264"/>
                        <a:gd name="connsiteX0" fmla="*/ 39539 w 585176"/>
                        <a:gd name="connsiteY0" fmla="*/ 0 h 116264"/>
                        <a:gd name="connsiteX1" fmla="*/ 433735 w 585176"/>
                        <a:gd name="connsiteY1" fmla="*/ 0 h 116264"/>
                        <a:gd name="connsiteX2" fmla="*/ 473274 w 585176"/>
                        <a:gd name="connsiteY2" fmla="*/ 39539 h 116264"/>
                        <a:gd name="connsiteX3" fmla="*/ 585176 w 585176"/>
                        <a:gd name="connsiteY3" fmla="*/ 116264 h 116264"/>
                        <a:gd name="connsiteX4" fmla="*/ 226519 w 585176"/>
                        <a:gd name="connsiteY4" fmla="*/ 66377 h 116264"/>
                        <a:gd name="connsiteX5" fmla="*/ 0 w 585176"/>
                        <a:gd name="connsiteY5" fmla="*/ 79078 h 116264"/>
                        <a:gd name="connsiteX6" fmla="*/ 0 w 585176"/>
                        <a:gd name="connsiteY6" fmla="*/ 79078 h 116264"/>
                        <a:gd name="connsiteX7" fmla="*/ 0 w 585176"/>
                        <a:gd name="connsiteY7" fmla="*/ 39539 h 116264"/>
                        <a:gd name="connsiteX8" fmla="*/ 39539 w 585176"/>
                        <a:gd name="connsiteY8" fmla="*/ 0 h 116264"/>
                        <a:gd name="connsiteX0" fmla="*/ 39539 w 585176"/>
                        <a:gd name="connsiteY0" fmla="*/ 0 h 116264"/>
                        <a:gd name="connsiteX1" fmla="*/ 433735 w 585176"/>
                        <a:gd name="connsiteY1" fmla="*/ 0 h 116264"/>
                        <a:gd name="connsiteX2" fmla="*/ 473274 w 585176"/>
                        <a:gd name="connsiteY2" fmla="*/ 39539 h 116264"/>
                        <a:gd name="connsiteX3" fmla="*/ 585176 w 585176"/>
                        <a:gd name="connsiteY3" fmla="*/ 116264 h 116264"/>
                        <a:gd name="connsiteX4" fmla="*/ 229910 w 585176"/>
                        <a:gd name="connsiteY4" fmla="*/ 48684 h 116264"/>
                        <a:gd name="connsiteX5" fmla="*/ 0 w 585176"/>
                        <a:gd name="connsiteY5" fmla="*/ 79078 h 116264"/>
                        <a:gd name="connsiteX6" fmla="*/ 0 w 585176"/>
                        <a:gd name="connsiteY6" fmla="*/ 79078 h 116264"/>
                        <a:gd name="connsiteX7" fmla="*/ 0 w 585176"/>
                        <a:gd name="connsiteY7" fmla="*/ 39539 h 116264"/>
                        <a:gd name="connsiteX8" fmla="*/ 39539 w 58517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13240 w 598416"/>
                        <a:gd name="connsiteY6" fmla="*/ 79078 h 116264"/>
                        <a:gd name="connsiteX7" fmla="*/ 0 w 598416"/>
                        <a:gd name="connsiteY7" fmla="*/ 34239 h 116264"/>
                        <a:gd name="connsiteX8" fmla="*/ 52779 w 59841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23170 w 598416"/>
                        <a:gd name="connsiteY6" fmla="*/ 83054 h 116264"/>
                        <a:gd name="connsiteX7" fmla="*/ 0 w 598416"/>
                        <a:gd name="connsiteY7" fmla="*/ 34239 h 116264"/>
                        <a:gd name="connsiteX8" fmla="*/ 52779 w 59841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63322 w 598416"/>
                        <a:gd name="connsiteY6" fmla="*/ 74365 h 116264"/>
                        <a:gd name="connsiteX7" fmla="*/ 0 w 598416"/>
                        <a:gd name="connsiteY7" fmla="*/ 34239 h 116264"/>
                        <a:gd name="connsiteX8" fmla="*/ 52779 w 59841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63322 w 598416"/>
                        <a:gd name="connsiteY6" fmla="*/ 74365 h 116264"/>
                        <a:gd name="connsiteX7" fmla="*/ 0 w 598416"/>
                        <a:gd name="connsiteY7" fmla="*/ 34239 h 116264"/>
                        <a:gd name="connsiteX8" fmla="*/ 52779 w 598416"/>
                        <a:gd name="connsiteY8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0 w 598416"/>
                        <a:gd name="connsiteY6" fmla="*/ 34239 h 116264"/>
                        <a:gd name="connsiteX7" fmla="*/ 52779 w 598416"/>
                        <a:gd name="connsiteY7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13240 w 598416"/>
                        <a:gd name="connsiteY5" fmla="*/ 79078 h 116264"/>
                        <a:gd name="connsiteX6" fmla="*/ 0 w 598416"/>
                        <a:gd name="connsiteY6" fmla="*/ 34239 h 116264"/>
                        <a:gd name="connsiteX7" fmla="*/ 52779 w 598416"/>
                        <a:gd name="connsiteY7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28174 w 598416"/>
                        <a:gd name="connsiteY5" fmla="*/ 75531 h 116264"/>
                        <a:gd name="connsiteX6" fmla="*/ 0 w 598416"/>
                        <a:gd name="connsiteY6" fmla="*/ 34239 h 116264"/>
                        <a:gd name="connsiteX7" fmla="*/ 52779 w 598416"/>
                        <a:gd name="connsiteY7" fmla="*/ 0 h 116264"/>
                        <a:gd name="connsiteX0" fmla="*/ 52779 w 598416"/>
                        <a:gd name="connsiteY0" fmla="*/ 0 h 116264"/>
                        <a:gd name="connsiteX1" fmla="*/ 446975 w 598416"/>
                        <a:gd name="connsiteY1" fmla="*/ 0 h 116264"/>
                        <a:gd name="connsiteX2" fmla="*/ 486514 w 598416"/>
                        <a:gd name="connsiteY2" fmla="*/ 39539 h 116264"/>
                        <a:gd name="connsiteX3" fmla="*/ 598416 w 598416"/>
                        <a:gd name="connsiteY3" fmla="*/ 116264 h 116264"/>
                        <a:gd name="connsiteX4" fmla="*/ 243150 w 598416"/>
                        <a:gd name="connsiteY4" fmla="*/ 48684 h 116264"/>
                        <a:gd name="connsiteX5" fmla="*/ 28174 w 598416"/>
                        <a:gd name="connsiteY5" fmla="*/ 75531 h 116264"/>
                        <a:gd name="connsiteX6" fmla="*/ 0 w 598416"/>
                        <a:gd name="connsiteY6" fmla="*/ 34239 h 116264"/>
                        <a:gd name="connsiteX7" fmla="*/ 52779 w 598416"/>
                        <a:gd name="connsiteY7" fmla="*/ 0 h 1162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98416" h="116264">
                          <a:moveTo>
                            <a:pt x="52779" y="0"/>
                          </a:moveTo>
                          <a:lnTo>
                            <a:pt x="446975" y="0"/>
                          </a:lnTo>
                          <a:cubicBezTo>
                            <a:pt x="468812" y="0"/>
                            <a:pt x="486514" y="17702"/>
                            <a:pt x="486514" y="39539"/>
                          </a:cubicBezTo>
                          <a:lnTo>
                            <a:pt x="598416" y="116264"/>
                          </a:lnTo>
                          <a:cubicBezTo>
                            <a:pt x="519799" y="107042"/>
                            <a:pt x="338190" y="55473"/>
                            <a:pt x="243150" y="48684"/>
                          </a:cubicBezTo>
                          <a:cubicBezTo>
                            <a:pt x="148110" y="41895"/>
                            <a:pt x="107315" y="66309"/>
                            <a:pt x="28174" y="75531"/>
                          </a:cubicBezTo>
                          <a:cubicBezTo>
                            <a:pt x="-6106" y="67677"/>
                            <a:pt x="4413" y="49185"/>
                            <a:pt x="0" y="34239"/>
                          </a:cubicBezTo>
                          <a:cubicBezTo>
                            <a:pt x="0" y="12402"/>
                            <a:pt x="30942" y="0"/>
                            <a:pt x="52779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12" name="フリーフォーム: 図形 611">
                      <a:extLst>
                        <a:ext uri="{FF2B5EF4-FFF2-40B4-BE49-F238E27FC236}">
                          <a16:creationId xmlns:a16="http://schemas.microsoft.com/office/drawing/2014/main" id="{E10394D7-051D-4DA4-9EF3-56CB9FF91FDF}"/>
                        </a:ext>
                      </a:extLst>
                    </p:cNvPr>
                    <p:cNvSpPr/>
                    <p:nvPr/>
                  </p:nvSpPr>
                  <p:spPr>
                    <a:xfrm rot="17497709">
                      <a:off x="765675" y="4070511"/>
                      <a:ext cx="422053" cy="1037353"/>
                    </a:xfrm>
                    <a:custGeom>
                      <a:avLst/>
                      <a:gdLst>
                        <a:gd name="connsiteX0" fmla="*/ 315192 w 334508"/>
                        <a:gd name="connsiteY0" fmla="*/ 37879 h 991241"/>
                        <a:gd name="connsiteX1" fmla="*/ 321704 w 334508"/>
                        <a:gd name="connsiteY1" fmla="*/ 143203 h 991241"/>
                        <a:gd name="connsiteX2" fmla="*/ 189158 w 334508"/>
                        <a:gd name="connsiteY2" fmla="*/ 372778 h 991241"/>
                        <a:gd name="connsiteX3" fmla="*/ 189158 w 334508"/>
                        <a:gd name="connsiteY3" fmla="*/ 897301 h 991241"/>
                        <a:gd name="connsiteX4" fmla="*/ 95218 w 334508"/>
                        <a:gd name="connsiteY4" fmla="*/ 991241 h 991241"/>
                        <a:gd name="connsiteX5" fmla="*/ 1278 w 334508"/>
                        <a:gd name="connsiteY5" fmla="*/ 897301 h 991241"/>
                        <a:gd name="connsiteX6" fmla="*/ 1278 w 334508"/>
                        <a:gd name="connsiteY6" fmla="*/ 355893 h 991241"/>
                        <a:gd name="connsiteX7" fmla="*/ 1484 w 334508"/>
                        <a:gd name="connsiteY7" fmla="*/ 354871 h 991241"/>
                        <a:gd name="connsiteX8" fmla="*/ 0 w 334508"/>
                        <a:gd name="connsiteY8" fmla="*/ 333581 h 991241"/>
                        <a:gd name="connsiteX9" fmla="*/ 12082 w 334508"/>
                        <a:gd name="connsiteY9" fmla="*/ 297652 h 991241"/>
                        <a:gd name="connsiteX10" fmla="*/ 156366 w 334508"/>
                        <a:gd name="connsiteY10" fmla="*/ 47745 h 991241"/>
                        <a:gd name="connsiteX11" fmla="*/ 286764 w 334508"/>
                        <a:gd name="connsiteY11" fmla="*/ 12805 h 991241"/>
                        <a:gd name="connsiteX12" fmla="*/ 315192 w 334508"/>
                        <a:gd name="connsiteY12" fmla="*/ 37879 h 991241"/>
                        <a:gd name="connsiteX0" fmla="*/ 95218 w 334508"/>
                        <a:gd name="connsiteY0" fmla="*/ 991241 h 1082681"/>
                        <a:gd name="connsiteX1" fmla="*/ 1278 w 334508"/>
                        <a:gd name="connsiteY1" fmla="*/ 897301 h 1082681"/>
                        <a:gd name="connsiteX2" fmla="*/ 1278 w 334508"/>
                        <a:gd name="connsiteY2" fmla="*/ 355893 h 1082681"/>
                        <a:gd name="connsiteX3" fmla="*/ 1484 w 334508"/>
                        <a:gd name="connsiteY3" fmla="*/ 354871 h 1082681"/>
                        <a:gd name="connsiteX4" fmla="*/ 0 w 334508"/>
                        <a:gd name="connsiteY4" fmla="*/ 333581 h 1082681"/>
                        <a:gd name="connsiteX5" fmla="*/ 12082 w 334508"/>
                        <a:gd name="connsiteY5" fmla="*/ 297652 h 1082681"/>
                        <a:gd name="connsiteX6" fmla="*/ 156366 w 334508"/>
                        <a:gd name="connsiteY6" fmla="*/ 47745 h 1082681"/>
                        <a:gd name="connsiteX7" fmla="*/ 286764 w 334508"/>
                        <a:gd name="connsiteY7" fmla="*/ 12805 h 1082681"/>
                        <a:gd name="connsiteX8" fmla="*/ 315192 w 334508"/>
                        <a:gd name="connsiteY8" fmla="*/ 37879 h 1082681"/>
                        <a:gd name="connsiteX9" fmla="*/ 321704 w 334508"/>
                        <a:gd name="connsiteY9" fmla="*/ 143203 h 1082681"/>
                        <a:gd name="connsiteX10" fmla="*/ 189158 w 334508"/>
                        <a:gd name="connsiteY10" fmla="*/ 372778 h 1082681"/>
                        <a:gd name="connsiteX11" fmla="*/ 189158 w 334508"/>
                        <a:gd name="connsiteY11" fmla="*/ 897301 h 1082681"/>
                        <a:gd name="connsiteX12" fmla="*/ 186658 w 334508"/>
                        <a:gd name="connsiteY12" fmla="*/ 1082681 h 1082681"/>
                        <a:gd name="connsiteX0" fmla="*/ 95218 w 334508"/>
                        <a:gd name="connsiteY0" fmla="*/ 991241 h 991241"/>
                        <a:gd name="connsiteX1" fmla="*/ 1278 w 334508"/>
                        <a:gd name="connsiteY1" fmla="*/ 897301 h 991241"/>
                        <a:gd name="connsiteX2" fmla="*/ 1278 w 334508"/>
                        <a:gd name="connsiteY2" fmla="*/ 355893 h 991241"/>
                        <a:gd name="connsiteX3" fmla="*/ 1484 w 334508"/>
                        <a:gd name="connsiteY3" fmla="*/ 354871 h 991241"/>
                        <a:gd name="connsiteX4" fmla="*/ 0 w 334508"/>
                        <a:gd name="connsiteY4" fmla="*/ 333581 h 991241"/>
                        <a:gd name="connsiteX5" fmla="*/ 12082 w 334508"/>
                        <a:gd name="connsiteY5" fmla="*/ 297652 h 991241"/>
                        <a:gd name="connsiteX6" fmla="*/ 156366 w 334508"/>
                        <a:gd name="connsiteY6" fmla="*/ 47745 h 991241"/>
                        <a:gd name="connsiteX7" fmla="*/ 286764 w 334508"/>
                        <a:gd name="connsiteY7" fmla="*/ 12805 h 991241"/>
                        <a:gd name="connsiteX8" fmla="*/ 315192 w 334508"/>
                        <a:gd name="connsiteY8" fmla="*/ 37879 h 991241"/>
                        <a:gd name="connsiteX9" fmla="*/ 321704 w 334508"/>
                        <a:gd name="connsiteY9" fmla="*/ 143203 h 991241"/>
                        <a:gd name="connsiteX10" fmla="*/ 189158 w 334508"/>
                        <a:gd name="connsiteY10" fmla="*/ 372778 h 991241"/>
                        <a:gd name="connsiteX11" fmla="*/ 189158 w 334508"/>
                        <a:gd name="connsiteY11" fmla="*/ 897301 h 991241"/>
                        <a:gd name="connsiteX0" fmla="*/ 1278 w 334508"/>
                        <a:gd name="connsiteY0" fmla="*/ 897301 h 897301"/>
                        <a:gd name="connsiteX1" fmla="*/ 1278 w 334508"/>
                        <a:gd name="connsiteY1" fmla="*/ 355893 h 897301"/>
                        <a:gd name="connsiteX2" fmla="*/ 1484 w 334508"/>
                        <a:gd name="connsiteY2" fmla="*/ 354871 h 897301"/>
                        <a:gd name="connsiteX3" fmla="*/ 0 w 334508"/>
                        <a:gd name="connsiteY3" fmla="*/ 333581 h 897301"/>
                        <a:gd name="connsiteX4" fmla="*/ 12082 w 334508"/>
                        <a:gd name="connsiteY4" fmla="*/ 297652 h 897301"/>
                        <a:gd name="connsiteX5" fmla="*/ 156366 w 334508"/>
                        <a:gd name="connsiteY5" fmla="*/ 47745 h 897301"/>
                        <a:gd name="connsiteX6" fmla="*/ 286764 w 334508"/>
                        <a:gd name="connsiteY6" fmla="*/ 12805 h 897301"/>
                        <a:gd name="connsiteX7" fmla="*/ 315192 w 334508"/>
                        <a:gd name="connsiteY7" fmla="*/ 37879 h 897301"/>
                        <a:gd name="connsiteX8" fmla="*/ 321704 w 334508"/>
                        <a:gd name="connsiteY8" fmla="*/ 143203 h 897301"/>
                        <a:gd name="connsiteX9" fmla="*/ 189158 w 334508"/>
                        <a:gd name="connsiteY9" fmla="*/ 372778 h 897301"/>
                        <a:gd name="connsiteX10" fmla="*/ 189158 w 334508"/>
                        <a:gd name="connsiteY10" fmla="*/ 897301 h 897301"/>
                        <a:gd name="connsiteX0" fmla="*/ 0 w 408583"/>
                        <a:gd name="connsiteY0" fmla="*/ 664187 h 897301"/>
                        <a:gd name="connsiteX1" fmla="*/ 75353 w 408583"/>
                        <a:gd name="connsiteY1" fmla="*/ 355893 h 897301"/>
                        <a:gd name="connsiteX2" fmla="*/ 75559 w 408583"/>
                        <a:gd name="connsiteY2" fmla="*/ 354871 h 897301"/>
                        <a:gd name="connsiteX3" fmla="*/ 74075 w 408583"/>
                        <a:gd name="connsiteY3" fmla="*/ 333581 h 897301"/>
                        <a:gd name="connsiteX4" fmla="*/ 86157 w 408583"/>
                        <a:gd name="connsiteY4" fmla="*/ 297652 h 897301"/>
                        <a:gd name="connsiteX5" fmla="*/ 230441 w 408583"/>
                        <a:gd name="connsiteY5" fmla="*/ 47745 h 897301"/>
                        <a:gd name="connsiteX6" fmla="*/ 360839 w 408583"/>
                        <a:gd name="connsiteY6" fmla="*/ 12805 h 897301"/>
                        <a:gd name="connsiteX7" fmla="*/ 389267 w 408583"/>
                        <a:gd name="connsiteY7" fmla="*/ 37879 h 897301"/>
                        <a:gd name="connsiteX8" fmla="*/ 395779 w 408583"/>
                        <a:gd name="connsiteY8" fmla="*/ 143203 h 897301"/>
                        <a:gd name="connsiteX9" fmla="*/ 263233 w 408583"/>
                        <a:gd name="connsiteY9" fmla="*/ 372778 h 897301"/>
                        <a:gd name="connsiteX10" fmla="*/ 263233 w 408583"/>
                        <a:gd name="connsiteY10" fmla="*/ 897301 h 897301"/>
                        <a:gd name="connsiteX0" fmla="*/ 5451 w 334508"/>
                        <a:gd name="connsiteY0" fmla="*/ 881985 h 897301"/>
                        <a:gd name="connsiteX1" fmla="*/ 1278 w 334508"/>
                        <a:gd name="connsiteY1" fmla="*/ 355893 h 897301"/>
                        <a:gd name="connsiteX2" fmla="*/ 1484 w 334508"/>
                        <a:gd name="connsiteY2" fmla="*/ 354871 h 897301"/>
                        <a:gd name="connsiteX3" fmla="*/ 0 w 334508"/>
                        <a:gd name="connsiteY3" fmla="*/ 333581 h 897301"/>
                        <a:gd name="connsiteX4" fmla="*/ 12082 w 334508"/>
                        <a:gd name="connsiteY4" fmla="*/ 297652 h 897301"/>
                        <a:gd name="connsiteX5" fmla="*/ 156366 w 334508"/>
                        <a:gd name="connsiteY5" fmla="*/ 47745 h 897301"/>
                        <a:gd name="connsiteX6" fmla="*/ 286764 w 334508"/>
                        <a:gd name="connsiteY6" fmla="*/ 12805 h 897301"/>
                        <a:gd name="connsiteX7" fmla="*/ 315192 w 334508"/>
                        <a:gd name="connsiteY7" fmla="*/ 37879 h 897301"/>
                        <a:gd name="connsiteX8" fmla="*/ 321704 w 334508"/>
                        <a:gd name="connsiteY8" fmla="*/ 143203 h 897301"/>
                        <a:gd name="connsiteX9" fmla="*/ 189158 w 334508"/>
                        <a:gd name="connsiteY9" fmla="*/ 372778 h 897301"/>
                        <a:gd name="connsiteX10" fmla="*/ 189158 w 334508"/>
                        <a:gd name="connsiteY10" fmla="*/ 897301 h 897301"/>
                        <a:gd name="connsiteX0" fmla="*/ 5451 w 334508"/>
                        <a:gd name="connsiteY0" fmla="*/ 881985 h 881985"/>
                        <a:gd name="connsiteX1" fmla="*/ 1278 w 334508"/>
                        <a:gd name="connsiteY1" fmla="*/ 355893 h 881985"/>
                        <a:gd name="connsiteX2" fmla="*/ 1484 w 334508"/>
                        <a:gd name="connsiteY2" fmla="*/ 354871 h 881985"/>
                        <a:gd name="connsiteX3" fmla="*/ 0 w 334508"/>
                        <a:gd name="connsiteY3" fmla="*/ 333581 h 881985"/>
                        <a:gd name="connsiteX4" fmla="*/ 12082 w 334508"/>
                        <a:gd name="connsiteY4" fmla="*/ 297652 h 881985"/>
                        <a:gd name="connsiteX5" fmla="*/ 156366 w 334508"/>
                        <a:gd name="connsiteY5" fmla="*/ 47745 h 881985"/>
                        <a:gd name="connsiteX6" fmla="*/ 286764 w 334508"/>
                        <a:gd name="connsiteY6" fmla="*/ 12805 h 881985"/>
                        <a:gd name="connsiteX7" fmla="*/ 315192 w 334508"/>
                        <a:gd name="connsiteY7" fmla="*/ 37879 h 881985"/>
                        <a:gd name="connsiteX8" fmla="*/ 321704 w 334508"/>
                        <a:gd name="connsiteY8" fmla="*/ 143203 h 881985"/>
                        <a:gd name="connsiteX9" fmla="*/ 189158 w 334508"/>
                        <a:gd name="connsiteY9" fmla="*/ 372778 h 881985"/>
                        <a:gd name="connsiteX10" fmla="*/ 194708 w 334508"/>
                        <a:gd name="connsiteY10" fmla="*/ 816544 h 881985"/>
                        <a:gd name="connsiteX0" fmla="*/ 4173 w 333230"/>
                        <a:gd name="connsiteY0" fmla="*/ 881985 h 881985"/>
                        <a:gd name="connsiteX1" fmla="*/ 0 w 333230"/>
                        <a:gd name="connsiteY1" fmla="*/ 355893 h 881985"/>
                        <a:gd name="connsiteX2" fmla="*/ 206 w 333230"/>
                        <a:gd name="connsiteY2" fmla="*/ 354871 h 881985"/>
                        <a:gd name="connsiteX3" fmla="*/ 10804 w 333230"/>
                        <a:gd name="connsiteY3" fmla="*/ 297652 h 881985"/>
                        <a:gd name="connsiteX4" fmla="*/ 155088 w 333230"/>
                        <a:gd name="connsiteY4" fmla="*/ 47745 h 881985"/>
                        <a:gd name="connsiteX5" fmla="*/ 285486 w 333230"/>
                        <a:gd name="connsiteY5" fmla="*/ 12805 h 881985"/>
                        <a:gd name="connsiteX6" fmla="*/ 313914 w 333230"/>
                        <a:gd name="connsiteY6" fmla="*/ 37879 h 881985"/>
                        <a:gd name="connsiteX7" fmla="*/ 320426 w 333230"/>
                        <a:gd name="connsiteY7" fmla="*/ 143203 h 881985"/>
                        <a:gd name="connsiteX8" fmla="*/ 187880 w 333230"/>
                        <a:gd name="connsiteY8" fmla="*/ 372778 h 881985"/>
                        <a:gd name="connsiteX9" fmla="*/ 193430 w 333230"/>
                        <a:gd name="connsiteY9" fmla="*/ 816544 h 881985"/>
                        <a:gd name="connsiteX0" fmla="*/ 4173 w 333230"/>
                        <a:gd name="connsiteY0" fmla="*/ 881985 h 881985"/>
                        <a:gd name="connsiteX1" fmla="*/ 0 w 333230"/>
                        <a:gd name="connsiteY1" fmla="*/ 355893 h 881985"/>
                        <a:gd name="connsiteX2" fmla="*/ 38936 w 333230"/>
                        <a:gd name="connsiteY2" fmla="*/ 219973 h 881985"/>
                        <a:gd name="connsiteX3" fmla="*/ 10804 w 333230"/>
                        <a:gd name="connsiteY3" fmla="*/ 297652 h 881985"/>
                        <a:gd name="connsiteX4" fmla="*/ 155088 w 333230"/>
                        <a:gd name="connsiteY4" fmla="*/ 47745 h 881985"/>
                        <a:gd name="connsiteX5" fmla="*/ 285486 w 333230"/>
                        <a:gd name="connsiteY5" fmla="*/ 12805 h 881985"/>
                        <a:gd name="connsiteX6" fmla="*/ 313914 w 333230"/>
                        <a:gd name="connsiteY6" fmla="*/ 37879 h 881985"/>
                        <a:gd name="connsiteX7" fmla="*/ 320426 w 333230"/>
                        <a:gd name="connsiteY7" fmla="*/ 143203 h 881985"/>
                        <a:gd name="connsiteX8" fmla="*/ 187880 w 333230"/>
                        <a:gd name="connsiteY8" fmla="*/ 372778 h 881985"/>
                        <a:gd name="connsiteX9" fmla="*/ 193430 w 333230"/>
                        <a:gd name="connsiteY9" fmla="*/ 816544 h 881985"/>
                        <a:gd name="connsiteX0" fmla="*/ 8149 w 337206"/>
                        <a:gd name="connsiteY0" fmla="*/ 881985 h 881985"/>
                        <a:gd name="connsiteX1" fmla="*/ 3976 w 337206"/>
                        <a:gd name="connsiteY1" fmla="*/ 355893 h 881985"/>
                        <a:gd name="connsiteX2" fmla="*/ 14780 w 337206"/>
                        <a:gd name="connsiteY2" fmla="*/ 297652 h 881985"/>
                        <a:gd name="connsiteX3" fmla="*/ 159064 w 337206"/>
                        <a:gd name="connsiteY3" fmla="*/ 47745 h 881985"/>
                        <a:gd name="connsiteX4" fmla="*/ 289462 w 337206"/>
                        <a:gd name="connsiteY4" fmla="*/ 12805 h 881985"/>
                        <a:gd name="connsiteX5" fmla="*/ 317890 w 337206"/>
                        <a:gd name="connsiteY5" fmla="*/ 37879 h 881985"/>
                        <a:gd name="connsiteX6" fmla="*/ 324402 w 337206"/>
                        <a:gd name="connsiteY6" fmla="*/ 143203 h 881985"/>
                        <a:gd name="connsiteX7" fmla="*/ 191856 w 337206"/>
                        <a:gd name="connsiteY7" fmla="*/ 372778 h 881985"/>
                        <a:gd name="connsiteX8" fmla="*/ 197406 w 337206"/>
                        <a:gd name="connsiteY8" fmla="*/ 816544 h 881985"/>
                        <a:gd name="connsiteX0" fmla="*/ 4173 w 333230"/>
                        <a:gd name="connsiteY0" fmla="*/ 881985 h 881985"/>
                        <a:gd name="connsiteX1" fmla="*/ 0 w 333230"/>
                        <a:gd name="connsiteY1" fmla="*/ 355893 h 881985"/>
                        <a:gd name="connsiteX2" fmla="*/ 29175 w 333230"/>
                        <a:gd name="connsiteY2" fmla="*/ 266459 h 881985"/>
                        <a:gd name="connsiteX3" fmla="*/ 155088 w 333230"/>
                        <a:gd name="connsiteY3" fmla="*/ 47745 h 881985"/>
                        <a:gd name="connsiteX4" fmla="*/ 285486 w 333230"/>
                        <a:gd name="connsiteY4" fmla="*/ 12805 h 881985"/>
                        <a:gd name="connsiteX5" fmla="*/ 313914 w 333230"/>
                        <a:gd name="connsiteY5" fmla="*/ 37879 h 881985"/>
                        <a:gd name="connsiteX6" fmla="*/ 320426 w 333230"/>
                        <a:gd name="connsiteY6" fmla="*/ 143203 h 881985"/>
                        <a:gd name="connsiteX7" fmla="*/ 187880 w 333230"/>
                        <a:gd name="connsiteY7" fmla="*/ 372778 h 881985"/>
                        <a:gd name="connsiteX8" fmla="*/ 193430 w 333230"/>
                        <a:gd name="connsiteY8" fmla="*/ 816544 h 881985"/>
                        <a:gd name="connsiteX0" fmla="*/ 10790 w 339847"/>
                        <a:gd name="connsiteY0" fmla="*/ 881985 h 881985"/>
                        <a:gd name="connsiteX1" fmla="*/ 0 w 339847"/>
                        <a:gd name="connsiteY1" fmla="*/ 399502 h 881985"/>
                        <a:gd name="connsiteX2" fmla="*/ 35792 w 339847"/>
                        <a:gd name="connsiteY2" fmla="*/ 266459 h 881985"/>
                        <a:gd name="connsiteX3" fmla="*/ 161705 w 339847"/>
                        <a:gd name="connsiteY3" fmla="*/ 47745 h 881985"/>
                        <a:gd name="connsiteX4" fmla="*/ 292103 w 339847"/>
                        <a:gd name="connsiteY4" fmla="*/ 12805 h 881985"/>
                        <a:gd name="connsiteX5" fmla="*/ 320531 w 339847"/>
                        <a:gd name="connsiteY5" fmla="*/ 37879 h 881985"/>
                        <a:gd name="connsiteX6" fmla="*/ 327043 w 339847"/>
                        <a:gd name="connsiteY6" fmla="*/ 143203 h 881985"/>
                        <a:gd name="connsiteX7" fmla="*/ 194497 w 339847"/>
                        <a:gd name="connsiteY7" fmla="*/ 372778 h 881985"/>
                        <a:gd name="connsiteX8" fmla="*/ 200047 w 339847"/>
                        <a:gd name="connsiteY8" fmla="*/ 816544 h 881985"/>
                        <a:gd name="connsiteX0" fmla="*/ 11117 w 340174"/>
                        <a:gd name="connsiteY0" fmla="*/ 881985 h 881985"/>
                        <a:gd name="connsiteX1" fmla="*/ 327 w 340174"/>
                        <a:gd name="connsiteY1" fmla="*/ 399502 h 881985"/>
                        <a:gd name="connsiteX2" fmla="*/ 36119 w 340174"/>
                        <a:gd name="connsiteY2" fmla="*/ 266459 h 881985"/>
                        <a:gd name="connsiteX3" fmla="*/ 162032 w 340174"/>
                        <a:gd name="connsiteY3" fmla="*/ 47745 h 881985"/>
                        <a:gd name="connsiteX4" fmla="*/ 292430 w 340174"/>
                        <a:gd name="connsiteY4" fmla="*/ 12805 h 881985"/>
                        <a:gd name="connsiteX5" fmla="*/ 320858 w 340174"/>
                        <a:gd name="connsiteY5" fmla="*/ 37879 h 881985"/>
                        <a:gd name="connsiteX6" fmla="*/ 327370 w 340174"/>
                        <a:gd name="connsiteY6" fmla="*/ 143203 h 881985"/>
                        <a:gd name="connsiteX7" fmla="*/ 194824 w 340174"/>
                        <a:gd name="connsiteY7" fmla="*/ 372778 h 881985"/>
                        <a:gd name="connsiteX8" fmla="*/ 200374 w 340174"/>
                        <a:gd name="connsiteY8" fmla="*/ 816544 h 881985"/>
                        <a:gd name="connsiteX0" fmla="*/ 13668 w 342725"/>
                        <a:gd name="connsiteY0" fmla="*/ 881985 h 881985"/>
                        <a:gd name="connsiteX1" fmla="*/ 280 w 342725"/>
                        <a:gd name="connsiteY1" fmla="*/ 479088 h 881985"/>
                        <a:gd name="connsiteX2" fmla="*/ 38670 w 342725"/>
                        <a:gd name="connsiteY2" fmla="*/ 266459 h 881985"/>
                        <a:gd name="connsiteX3" fmla="*/ 164583 w 342725"/>
                        <a:gd name="connsiteY3" fmla="*/ 47745 h 881985"/>
                        <a:gd name="connsiteX4" fmla="*/ 294981 w 342725"/>
                        <a:gd name="connsiteY4" fmla="*/ 12805 h 881985"/>
                        <a:gd name="connsiteX5" fmla="*/ 323409 w 342725"/>
                        <a:gd name="connsiteY5" fmla="*/ 37879 h 881985"/>
                        <a:gd name="connsiteX6" fmla="*/ 329921 w 342725"/>
                        <a:gd name="connsiteY6" fmla="*/ 143203 h 881985"/>
                        <a:gd name="connsiteX7" fmla="*/ 197375 w 342725"/>
                        <a:gd name="connsiteY7" fmla="*/ 372778 h 881985"/>
                        <a:gd name="connsiteX8" fmla="*/ 202925 w 342725"/>
                        <a:gd name="connsiteY8" fmla="*/ 816544 h 881985"/>
                        <a:gd name="connsiteX0" fmla="*/ 25969 w 355026"/>
                        <a:gd name="connsiteY0" fmla="*/ 881985 h 881985"/>
                        <a:gd name="connsiteX1" fmla="*/ 165 w 355026"/>
                        <a:gd name="connsiteY1" fmla="*/ 490842 h 881985"/>
                        <a:gd name="connsiteX2" fmla="*/ 50971 w 355026"/>
                        <a:gd name="connsiteY2" fmla="*/ 266459 h 881985"/>
                        <a:gd name="connsiteX3" fmla="*/ 176884 w 355026"/>
                        <a:gd name="connsiteY3" fmla="*/ 47745 h 881985"/>
                        <a:gd name="connsiteX4" fmla="*/ 307282 w 355026"/>
                        <a:gd name="connsiteY4" fmla="*/ 12805 h 881985"/>
                        <a:gd name="connsiteX5" fmla="*/ 335710 w 355026"/>
                        <a:gd name="connsiteY5" fmla="*/ 37879 h 881985"/>
                        <a:gd name="connsiteX6" fmla="*/ 342222 w 355026"/>
                        <a:gd name="connsiteY6" fmla="*/ 143203 h 881985"/>
                        <a:gd name="connsiteX7" fmla="*/ 209676 w 355026"/>
                        <a:gd name="connsiteY7" fmla="*/ 372778 h 881985"/>
                        <a:gd name="connsiteX8" fmla="*/ 215226 w 355026"/>
                        <a:gd name="connsiteY8" fmla="*/ 816544 h 881985"/>
                        <a:gd name="connsiteX0" fmla="*/ 25969 w 355026"/>
                        <a:gd name="connsiteY0" fmla="*/ 881985 h 881985"/>
                        <a:gd name="connsiteX1" fmla="*/ 165 w 355026"/>
                        <a:gd name="connsiteY1" fmla="*/ 490842 h 881985"/>
                        <a:gd name="connsiteX2" fmla="*/ 50971 w 355026"/>
                        <a:gd name="connsiteY2" fmla="*/ 266459 h 881985"/>
                        <a:gd name="connsiteX3" fmla="*/ 176884 w 355026"/>
                        <a:gd name="connsiteY3" fmla="*/ 47745 h 881985"/>
                        <a:gd name="connsiteX4" fmla="*/ 307282 w 355026"/>
                        <a:gd name="connsiteY4" fmla="*/ 12805 h 881985"/>
                        <a:gd name="connsiteX5" fmla="*/ 335710 w 355026"/>
                        <a:gd name="connsiteY5" fmla="*/ 37879 h 881985"/>
                        <a:gd name="connsiteX6" fmla="*/ 342222 w 355026"/>
                        <a:gd name="connsiteY6" fmla="*/ 143203 h 881985"/>
                        <a:gd name="connsiteX7" fmla="*/ 209676 w 355026"/>
                        <a:gd name="connsiteY7" fmla="*/ 372778 h 881985"/>
                        <a:gd name="connsiteX8" fmla="*/ 215226 w 355026"/>
                        <a:gd name="connsiteY8" fmla="*/ 816544 h 881985"/>
                        <a:gd name="connsiteX0" fmla="*/ 27264 w 356321"/>
                        <a:gd name="connsiteY0" fmla="*/ 881985 h 881985"/>
                        <a:gd name="connsiteX1" fmla="*/ 1460 w 356321"/>
                        <a:gd name="connsiteY1" fmla="*/ 490842 h 881985"/>
                        <a:gd name="connsiteX2" fmla="*/ 52266 w 356321"/>
                        <a:gd name="connsiteY2" fmla="*/ 266459 h 881985"/>
                        <a:gd name="connsiteX3" fmla="*/ 178179 w 356321"/>
                        <a:gd name="connsiteY3" fmla="*/ 47745 h 881985"/>
                        <a:gd name="connsiteX4" fmla="*/ 308577 w 356321"/>
                        <a:gd name="connsiteY4" fmla="*/ 12805 h 881985"/>
                        <a:gd name="connsiteX5" fmla="*/ 337005 w 356321"/>
                        <a:gd name="connsiteY5" fmla="*/ 37879 h 881985"/>
                        <a:gd name="connsiteX6" fmla="*/ 343517 w 356321"/>
                        <a:gd name="connsiteY6" fmla="*/ 143203 h 881985"/>
                        <a:gd name="connsiteX7" fmla="*/ 210971 w 356321"/>
                        <a:gd name="connsiteY7" fmla="*/ 372778 h 881985"/>
                        <a:gd name="connsiteX8" fmla="*/ 216521 w 356321"/>
                        <a:gd name="connsiteY8" fmla="*/ 816544 h 881985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7246 w 357046"/>
                        <a:gd name="connsiteY8" fmla="*/ 816544 h 881374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7246 w 357046"/>
                        <a:gd name="connsiteY8" fmla="*/ 816544 h 881374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7246 w 357046"/>
                        <a:gd name="connsiteY8" fmla="*/ 816544 h 881374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7246 w 357046"/>
                        <a:gd name="connsiteY8" fmla="*/ 816544 h 881374"/>
                        <a:gd name="connsiteX0" fmla="*/ 20916 w 357046"/>
                        <a:gd name="connsiteY0" fmla="*/ 881374 h 881374"/>
                        <a:gd name="connsiteX1" fmla="*/ 2185 w 357046"/>
                        <a:gd name="connsiteY1" fmla="*/ 490842 h 881374"/>
                        <a:gd name="connsiteX2" fmla="*/ 52991 w 357046"/>
                        <a:gd name="connsiteY2" fmla="*/ 266459 h 881374"/>
                        <a:gd name="connsiteX3" fmla="*/ 178904 w 357046"/>
                        <a:gd name="connsiteY3" fmla="*/ 47745 h 881374"/>
                        <a:gd name="connsiteX4" fmla="*/ 309302 w 357046"/>
                        <a:gd name="connsiteY4" fmla="*/ 12805 h 881374"/>
                        <a:gd name="connsiteX5" fmla="*/ 337730 w 357046"/>
                        <a:gd name="connsiteY5" fmla="*/ 37879 h 881374"/>
                        <a:gd name="connsiteX6" fmla="*/ 344242 w 357046"/>
                        <a:gd name="connsiteY6" fmla="*/ 143203 h 881374"/>
                        <a:gd name="connsiteX7" fmla="*/ 211696 w 357046"/>
                        <a:gd name="connsiteY7" fmla="*/ 372778 h 881374"/>
                        <a:gd name="connsiteX8" fmla="*/ 214450 w 357046"/>
                        <a:gd name="connsiteY8" fmla="*/ 766421 h 881374"/>
                        <a:gd name="connsiteX0" fmla="*/ 20916 w 357046"/>
                        <a:gd name="connsiteY0" fmla="*/ 881281 h 881281"/>
                        <a:gd name="connsiteX1" fmla="*/ 2185 w 357046"/>
                        <a:gd name="connsiteY1" fmla="*/ 490749 h 881281"/>
                        <a:gd name="connsiteX2" fmla="*/ 52991 w 357046"/>
                        <a:gd name="connsiteY2" fmla="*/ 266366 h 881281"/>
                        <a:gd name="connsiteX3" fmla="*/ 178904 w 357046"/>
                        <a:gd name="connsiteY3" fmla="*/ 47652 h 881281"/>
                        <a:gd name="connsiteX4" fmla="*/ 309302 w 357046"/>
                        <a:gd name="connsiteY4" fmla="*/ 12712 h 881281"/>
                        <a:gd name="connsiteX5" fmla="*/ 337730 w 357046"/>
                        <a:gd name="connsiteY5" fmla="*/ 37786 h 881281"/>
                        <a:gd name="connsiteX6" fmla="*/ 344242 w 357046"/>
                        <a:gd name="connsiteY6" fmla="*/ 143110 h 881281"/>
                        <a:gd name="connsiteX7" fmla="*/ 211696 w 357046"/>
                        <a:gd name="connsiteY7" fmla="*/ 372685 h 881281"/>
                        <a:gd name="connsiteX8" fmla="*/ 214450 w 357046"/>
                        <a:gd name="connsiteY8" fmla="*/ 766328 h 881281"/>
                        <a:gd name="connsiteX0" fmla="*/ 20916 w 357046"/>
                        <a:gd name="connsiteY0" fmla="*/ 879964 h 879964"/>
                        <a:gd name="connsiteX1" fmla="*/ 2185 w 357046"/>
                        <a:gd name="connsiteY1" fmla="*/ 489432 h 879964"/>
                        <a:gd name="connsiteX2" fmla="*/ 52991 w 357046"/>
                        <a:gd name="connsiteY2" fmla="*/ 265049 h 879964"/>
                        <a:gd name="connsiteX3" fmla="*/ 178904 w 357046"/>
                        <a:gd name="connsiteY3" fmla="*/ 46335 h 879964"/>
                        <a:gd name="connsiteX4" fmla="*/ 309302 w 357046"/>
                        <a:gd name="connsiteY4" fmla="*/ 11395 h 879964"/>
                        <a:gd name="connsiteX5" fmla="*/ 337730 w 357046"/>
                        <a:gd name="connsiteY5" fmla="*/ 36469 h 879964"/>
                        <a:gd name="connsiteX6" fmla="*/ 344242 w 357046"/>
                        <a:gd name="connsiteY6" fmla="*/ 141793 h 879964"/>
                        <a:gd name="connsiteX7" fmla="*/ 211696 w 357046"/>
                        <a:gd name="connsiteY7" fmla="*/ 371368 h 879964"/>
                        <a:gd name="connsiteX8" fmla="*/ 214450 w 357046"/>
                        <a:gd name="connsiteY8" fmla="*/ 765011 h 879964"/>
                        <a:gd name="connsiteX0" fmla="*/ 20916 w 357046"/>
                        <a:gd name="connsiteY0" fmla="*/ 877573 h 877573"/>
                        <a:gd name="connsiteX1" fmla="*/ 2185 w 357046"/>
                        <a:gd name="connsiteY1" fmla="*/ 487041 h 877573"/>
                        <a:gd name="connsiteX2" fmla="*/ 52991 w 357046"/>
                        <a:gd name="connsiteY2" fmla="*/ 262658 h 877573"/>
                        <a:gd name="connsiteX3" fmla="*/ 187706 w 357046"/>
                        <a:gd name="connsiteY3" fmla="*/ 57530 h 877573"/>
                        <a:gd name="connsiteX4" fmla="*/ 309302 w 357046"/>
                        <a:gd name="connsiteY4" fmla="*/ 9004 h 877573"/>
                        <a:gd name="connsiteX5" fmla="*/ 337730 w 357046"/>
                        <a:gd name="connsiteY5" fmla="*/ 34078 h 877573"/>
                        <a:gd name="connsiteX6" fmla="*/ 344242 w 357046"/>
                        <a:gd name="connsiteY6" fmla="*/ 139402 h 877573"/>
                        <a:gd name="connsiteX7" fmla="*/ 211696 w 357046"/>
                        <a:gd name="connsiteY7" fmla="*/ 368977 h 877573"/>
                        <a:gd name="connsiteX8" fmla="*/ 214450 w 357046"/>
                        <a:gd name="connsiteY8" fmla="*/ 762620 h 877573"/>
                        <a:gd name="connsiteX0" fmla="*/ 20916 w 357046"/>
                        <a:gd name="connsiteY0" fmla="*/ 877573 h 877573"/>
                        <a:gd name="connsiteX1" fmla="*/ 2185 w 357046"/>
                        <a:gd name="connsiteY1" fmla="*/ 487041 h 877573"/>
                        <a:gd name="connsiteX2" fmla="*/ 52991 w 357046"/>
                        <a:gd name="connsiteY2" fmla="*/ 262658 h 877573"/>
                        <a:gd name="connsiteX3" fmla="*/ 187706 w 357046"/>
                        <a:gd name="connsiteY3" fmla="*/ 57530 h 877573"/>
                        <a:gd name="connsiteX4" fmla="*/ 309302 w 357046"/>
                        <a:gd name="connsiteY4" fmla="*/ 9004 h 877573"/>
                        <a:gd name="connsiteX5" fmla="*/ 337730 w 357046"/>
                        <a:gd name="connsiteY5" fmla="*/ 34078 h 877573"/>
                        <a:gd name="connsiteX6" fmla="*/ 344242 w 357046"/>
                        <a:gd name="connsiteY6" fmla="*/ 139402 h 877573"/>
                        <a:gd name="connsiteX7" fmla="*/ 211696 w 357046"/>
                        <a:gd name="connsiteY7" fmla="*/ 368977 h 877573"/>
                        <a:gd name="connsiteX8" fmla="*/ 206248 w 357046"/>
                        <a:gd name="connsiteY8" fmla="*/ 696709 h 877573"/>
                        <a:gd name="connsiteX0" fmla="*/ 20916 w 357046"/>
                        <a:gd name="connsiteY0" fmla="*/ 877573 h 877573"/>
                        <a:gd name="connsiteX1" fmla="*/ 2185 w 357046"/>
                        <a:gd name="connsiteY1" fmla="*/ 487041 h 877573"/>
                        <a:gd name="connsiteX2" fmla="*/ 52991 w 357046"/>
                        <a:gd name="connsiteY2" fmla="*/ 262658 h 877573"/>
                        <a:gd name="connsiteX3" fmla="*/ 187706 w 357046"/>
                        <a:gd name="connsiteY3" fmla="*/ 57530 h 877573"/>
                        <a:gd name="connsiteX4" fmla="*/ 309302 w 357046"/>
                        <a:gd name="connsiteY4" fmla="*/ 9004 h 877573"/>
                        <a:gd name="connsiteX5" fmla="*/ 337730 w 357046"/>
                        <a:gd name="connsiteY5" fmla="*/ 34078 h 877573"/>
                        <a:gd name="connsiteX6" fmla="*/ 344242 w 357046"/>
                        <a:gd name="connsiteY6" fmla="*/ 139402 h 877573"/>
                        <a:gd name="connsiteX7" fmla="*/ 211696 w 357046"/>
                        <a:gd name="connsiteY7" fmla="*/ 368977 h 877573"/>
                        <a:gd name="connsiteX8" fmla="*/ 210140 w 357046"/>
                        <a:gd name="connsiteY8" fmla="*/ 725905 h 87757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57046" h="877573">
                          <a:moveTo>
                            <a:pt x="20916" y="877573"/>
                          </a:moveTo>
                          <a:cubicBezTo>
                            <a:pt x="2901" y="740678"/>
                            <a:pt x="-3920" y="606175"/>
                            <a:pt x="2185" y="487041"/>
                          </a:cubicBezTo>
                          <a:cubicBezTo>
                            <a:pt x="-375" y="432092"/>
                            <a:pt x="27143" y="314016"/>
                            <a:pt x="52991" y="262658"/>
                          </a:cubicBezTo>
                          <a:cubicBezTo>
                            <a:pt x="94962" y="189753"/>
                            <a:pt x="145838" y="96239"/>
                            <a:pt x="187706" y="57530"/>
                          </a:cubicBezTo>
                          <a:cubicBezTo>
                            <a:pt x="229574" y="18821"/>
                            <a:pt x="263645" y="-17357"/>
                            <a:pt x="309302" y="9004"/>
                          </a:cubicBezTo>
                          <a:cubicBezTo>
                            <a:pt x="320716" y="15594"/>
                            <a:pt x="330254" y="24185"/>
                            <a:pt x="337730" y="34078"/>
                          </a:cubicBezTo>
                          <a:cubicBezTo>
                            <a:pt x="360155" y="63759"/>
                            <a:pt x="364012" y="105159"/>
                            <a:pt x="344242" y="139402"/>
                          </a:cubicBezTo>
                          <a:lnTo>
                            <a:pt x="211696" y="368977"/>
                          </a:lnTo>
                          <a:cubicBezTo>
                            <a:pt x="172837" y="526209"/>
                            <a:pt x="200399" y="652836"/>
                            <a:pt x="210140" y="725905"/>
                          </a:cubicBezTo>
                        </a:path>
                      </a:pathLst>
                    </a:custGeom>
                    <a:solidFill>
                      <a:srgbClr val="FFCC9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13" name="フリーフォーム: 図形 612">
                      <a:extLst>
                        <a:ext uri="{FF2B5EF4-FFF2-40B4-BE49-F238E27FC236}">
                          <a16:creationId xmlns:a16="http://schemas.microsoft.com/office/drawing/2014/main" id="{3032627A-F7ED-47B4-B4D3-E93C68057655}"/>
                        </a:ext>
                      </a:extLst>
                    </p:cNvPr>
                    <p:cNvSpPr/>
                    <p:nvPr/>
                  </p:nvSpPr>
                  <p:spPr>
                    <a:xfrm rot="19623778">
                      <a:off x="641794" y="4198085"/>
                      <a:ext cx="119166" cy="369492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  <a:gd name="connsiteX0" fmla="*/ 22876 w 111268"/>
                        <a:gd name="connsiteY0" fmla="*/ 4618 h 438031"/>
                        <a:gd name="connsiteX1" fmla="*/ 88125 w 111268"/>
                        <a:gd name="connsiteY1" fmla="*/ 103057 h 438031"/>
                        <a:gd name="connsiteX2" fmla="*/ 111268 w 111268"/>
                        <a:gd name="connsiteY2" fmla="*/ 353740 h 438031"/>
                        <a:gd name="connsiteX3" fmla="*/ 51446 w 111268"/>
                        <a:gd name="connsiteY3" fmla="*/ 438031 h 438031"/>
                        <a:gd name="connsiteX4" fmla="*/ 49728 w 111268"/>
                        <a:gd name="connsiteY4" fmla="*/ 435242 h 438031"/>
                        <a:gd name="connsiteX5" fmla="*/ 53619 w 111268"/>
                        <a:gd name="connsiteY5" fmla="*/ 91383 h 438031"/>
                        <a:gd name="connsiteX6" fmla="*/ 14742 w 111268"/>
                        <a:gd name="connsiteY6" fmla="*/ 8944 h 438031"/>
                        <a:gd name="connsiteX7" fmla="*/ 0 w 111268"/>
                        <a:gd name="connsiteY7" fmla="*/ 0 h 438031"/>
                        <a:gd name="connsiteX8" fmla="*/ 22876 w 111268"/>
                        <a:gd name="connsiteY8" fmla="*/ 4618 h 438031"/>
                        <a:gd name="connsiteX0" fmla="*/ 22876 w 111268"/>
                        <a:gd name="connsiteY0" fmla="*/ 4618 h 438031"/>
                        <a:gd name="connsiteX1" fmla="*/ 88125 w 111268"/>
                        <a:gd name="connsiteY1" fmla="*/ 103057 h 438031"/>
                        <a:gd name="connsiteX2" fmla="*/ 111268 w 111268"/>
                        <a:gd name="connsiteY2" fmla="*/ 353740 h 438031"/>
                        <a:gd name="connsiteX3" fmla="*/ 51446 w 111268"/>
                        <a:gd name="connsiteY3" fmla="*/ 438031 h 438031"/>
                        <a:gd name="connsiteX4" fmla="*/ 88063 w 111268"/>
                        <a:gd name="connsiteY4" fmla="*/ 354747 h 438031"/>
                        <a:gd name="connsiteX5" fmla="*/ 53619 w 111268"/>
                        <a:gd name="connsiteY5" fmla="*/ 91383 h 438031"/>
                        <a:gd name="connsiteX6" fmla="*/ 14742 w 111268"/>
                        <a:gd name="connsiteY6" fmla="*/ 8944 h 438031"/>
                        <a:gd name="connsiteX7" fmla="*/ 0 w 111268"/>
                        <a:gd name="connsiteY7" fmla="*/ 0 h 438031"/>
                        <a:gd name="connsiteX8" fmla="*/ 22876 w 111268"/>
                        <a:gd name="connsiteY8" fmla="*/ 4618 h 438031"/>
                        <a:gd name="connsiteX0" fmla="*/ 22876 w 111268"/>
                        <a:gd name="connsiteY0" fmla="*/ 4618 h 354747"/>
                        <a:gd name="connsiteX1" fmla="*/ 88125 w 111268"/>
                        <a:gd name="connsiteY1" fmla="*/ 103057 h 354747"/>
                        <a:gd name="connsiteX2" fmla="*/ 111268 w 111268"/>
                        <a:gd name="connsiteY2" fmla="*/ 353740 h 354747"/>
                        <a:gd name="connsiteX3" fmla="*/ 88063 w 111268"/>
                        <a:gd name="connsiteY3" fmla="*/ 354747 h 354747"/>
                        <a:gd name="connsiteX4" fmla="*/ 53619 w 111268"/>
                        <a:gd name="connsiteY4" fmla="*/ 91383 h 354747"/>
                        <a:gd name="connsiteX5" fmla="*/ 14742 w 111268"/>
                        <a:gd name="connsiteY5" fmla="*/ 8944 h 354747"/>
                        <a:gd name="connsiteX6" fmla="*/ 0 w 111268"/>
                        <a:gd name="connsiteY6" fmla="*/ 0 h 354747"/>
                        <a:gd name="connsiteX7" fmla="*/ 22876 w 111268"/>
                        <a:gd name="connsiteY7" fmla="*/ 4618 h 354747"/>
                        <a:gd name="connsiteX0" fmla="*/ 22876 w 111268"/>
                        <a:gd name="connsiteY0" fmla="*/ 4618 h 353740"/>
                        <a:gd name="connsiteX1" fmla="*/ 88125 w 111268"/>
                        <a:gd name="connsiteY1" fmla="*/ 103057 h 353740"/>
                        <a:gd name="connsiteX2" fmla="*/ 111268 w 111268"/>
                        <a:gd name="connsiteY2" fmla="*/ 353740 h 353740"/>
                        <a:gd name="connsiteX3" fmla="*/ 82099 w 111268"/>
                        <a:gd name="connsiteY3" fmla="*/ 344363 h 353740"/>
                        <a:gd name="connsiteX4" fmla="*/ 53619 w 111268"/>
                        <a:gd name="connsiteY4" fmla="*/ 91383 h 353740"/>
                        <a:gd name="connsiteX5" fmla="*/ 14742 w 111268"/>
                        <a:gd name="connsiteY5" fmla="*/ 8944 h 353740"/>
                        <a:gd name="connsiteX6" fmla="*/ 0 w 111268"/>
                        <a:gd name="connsiteY6" fmla="*/ 0 h 353740"/>
                        <a:gd name="connsiteX7" fmla="*/ 22876 w 111268"/>
                        <a:gd name="connsiteY7" fmla="*/ 4618 h 35374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1268" h="353740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111268" y="353740"/>
                          </a:lnTo>
                          <a:lnTo>
                            <a:pt x="82099" y="344363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lnTo>
                            <a:pt x="22876" y="4618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586" name="四角形: 上の 2 つの角を丸める 585">
                  <a:extLst>
                    <a:ext uri="{FF2B5EF4-FFF2-40B4-BE49-F238E27FC236}">
                      <a16:creationId xmlns:a16="http://schemas.microsoft.com/office/drawing/2014/main" id="{DAAD9D94-858B-4B95-A05B-E8E14AA6B8ED}"/>
                    </a:ext>
                  </a:extLst>
                </p:cNvPr>
                <p:cNvSpPr/>
                <p:nvPr/>
              </p:nvSpPr>
              <p:spPr>
                <a:xfrm rot="7200000">
                  <a:off x="7456255" y="5783419"/>
                  <a:ext cx="237660" cy="69959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pattFill prst="trellis">
                  <a:fgClr>
                    <a:srgbClr val="002060"/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87" name="グループ化 586">
                  <a:extLst>
                    <a:ext uri="{FF2B5EF4-FFF2-40B4-BE49-F238E27FC236}">
                      <a16:creationId xmlns:a16="http://schemas.microsoft.com/office/drawing/2014/main" id="{2B1B9CD4-69CC-497E-A740-7CC9D965B1CD}"/>
                    </a:ext>
                  </a:extLst>
                </p:cNvPr>
                <p:cNvGrpSpPr/>
                <p:nvPr/>
              </p:nvGrpSpPr>
              <p:grpSpPr>
                <a:xfrm>
                  <a:off x="7440733" y="4095129"/>
                  <a:ext cx="1127826" cy="2351366"/>
                  <a:chOff x="6862763" y="4095129"/>
                  <a:chExt cx="1127826" cy="2351366"/>
                </a:xfrm>
              </p:grpSpPr>
              <p:sp>
                <p:nvSpPr>
                  <p:cNvPr id="589" name="フリーフォーム: 図形 588">
                    <a:extLst>
                      <a:ext uri="{FF2B5EF4-FFF2-40B4-BE49-F238E27FC236}">
                        <a16:creationId xmlns:a16="http://schemas.microsoft.com/office/drawing/2014/main" id="{96DA83A9-F776-4967-8E86-D7FF877090A3}"/>
                      </a:ext>
                    </a:extLst>
                  </p:cNvPr>
                  <p:cNvSpPr/>
                  <p:nvPr/>
                </p:nvSpPr>
                <p:spPr>
                  <a:xfrm>
                    <a:off x="7292229" y="5086048"/>
                    <a:ext cx="248020" cy="361687"/>
                  </a:xfrm>
                  <a:custGeom>
                    <a:avLst/>
                    <a:gdLst>
                      <a:gd name="connsiteX0" fmla="*/ 22650 w 248020"/>
                      <a:gd name="connsiteY0" fmla="*/ 0 h 258102"/>
                      <a:gd name="connsiteX1" fmla="*/ 225369 w 248020"/>
                      <a:gd name="connsiteY1" fmla="*/ 0 h 258102"/>
                      <a:gd name="connsiteX2" fmla="*/ 248020 w 248020"/>
                      <a:gd name="connsiteY2" fmla="*/ 258102 h 258102"/>
                      <a:gd name="connsiteX3" fmla="*/ 0 w 248020"/>
                      <a:gd name="connsiteY3" fmla="*/ 258102 h 2581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48020" h="258102">
                        <a:moveTo>
                          <a:pt x="22650" y="0"/>
                        </a:moveTo>
                        <a:lnTo>
                          <a:pt x="225369" y="0"/>
                        </a:lnTo>
                        <a:lnTo>
                          <a:pt x="248020" y="258102"/>
                        </a:lnTo>
                        <a:lnTo>
                          <a:pt x="0" y="258102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90" name="フリーフォーム: 図形 589">
                    <a:extLst>
                      <a:ext uri="{FF2B5EF4-FFF2-40B4-BE49-F238E27FC236}">
                        <a16:creationId xmlns:a16="http://schemas.microsoft.com/office/drawing/2014/main" id="{66ED9A91-8C85-4D15-8D94-0D7D56E42A46}"/>
                      </a:ext>
                    </a:extLst>
                  </p:cNvPr>
                  <p:cNvSpPr/>
                  <p:nvPr/>
                </p:nvSpPr>
                <p:spPr>
                  <a:xfrm>
                    <a:off x="7306516" y="5112750"/>
                    <a:ext cx="135732" cy="223973"/>
                  </a:xfrm>
                  <a:custGeom>
                    <a:avLst/>
                    <a:gdLst>
                      <a:gd name="connsiteX0" fmla="*/ 152408 w 161003"/>
                      <a:gd name="connsiteY0" fmla="*/ 0 h 223973"/>
                      <a:gd name="connsiteX1" fmla="*/ 9452 w 161003"/>
                      <a:gd name="connsiteY1" fmla="*/ 219737 h 223973"/>
                      <a:gd name="connsiteX2" fmla="*/ 0 w 161003"/>
                      <a:gd name="connsiteY2" fmla="*/ 223973 h 223973"/>
                      <a:gd name="connsiteX3" fmla="*/ 4657 w 161003"/>
                      <a:gd name="connsiteY3" fmla="*/ 149621 h 223973"/>
                      <a:gd name="connsiteX4" fmla="*/ 85033 w 161003"/>
                      <a:gd name="connsiteY4" fmla="*/ 89394 h 223973"/>
                      <a:gd name="connsiteX5" fmla="*/ 152408 w 161003"/>
                      <a:gd name="connsiteY5" fmla="*/ 0 h 2239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61003" h="223973">
                        <a:moveTo>
                          <a:pt x="152408" y="0"/>
                        </a:moveTo>
                        <a:cubicBezTo>
                          <a:pt x="185219" y="56830"/>
                          <a:pt x="121216" y="155210"/>
                          <a:pt x="9452" y="219737"/>
                        </a:cubicBezTo>
                        <a:lnTo>
                          <a:pt x="0" y="223973"/>
                        </a:lnTo>
                        <a:lnTo>
                          <a:pt x="4657" y="149621"/>
                        </a:lnTo>
                        <a:lnTo>
                          <a:pt x="85033" y="89394"/>
                        </a:lnTo>
                        <a:cubicBezTo>
                          <a:pt x="114612" y="60564"/>
                          <a:pt x="137872" y="29985"/>
                          <a:pt x="152408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591" name="フリーフォーム: 図形 590">
                    <a:extLst>
                      <a:ext uri="{FF2B5EF4-FFF2-40B4-BE49-F238E27FC236}">
                        <a16:creationId xmlns:a16="http://schemas.microsoft.com/office/drawing/2014/main" id="{E1F52F2C-C089-4536-97E3-AB427EC6D4C6}"/>
                      </a:ext>
                    </a:extLst>
                  </p:cNvPr>
                  <p:cNvSpPr/>
                  <p:nvPr/>
                </p:nvSpPr>
                <p:spPr>
                  <a:xfrm>
                    <a:off x="6911091" y="4266450"/>
                    <a:ext cx="918380" cy="1033765"/>
                  </a:xfrm>
                  <a:custGeom>
                    <a:avLst/>
                    <a:gdLst>
                      <a:gd name="connsiteX0" fmla="*/ 507499 w 940466"/>
                      <a:gd name="connsiteY0" fmla="*/ 0 h 1034670"/>
                      <a:gd name="connsiteX1" fmla="*/ 939767 w 940466"/>
                      <a:gd name="connsiteY1" fmla="*/ 489417 h 1034670"/>
                      <a:gd name="connsiteX2" fmla="*/ 617792 w 940466"/>
                      <a:gd name="connsiteY2" fmla="*/ 985344 h 1034670"/>
                      <a:gd name="connsiteX3" fmla="*/ 546354 w 940466"/>
                      <a:gd name="connsiteY3" fmla="*/ 830563 h 1034670"/>
                      <a:gd name="connsiteX4" fmla="*/ 243973 w 940466"/>
                      <a:gd name="connsiteY4" fmla="*/ 1033660 h 1034670"/>
                      <a:gd name="connsiteX5" fmla="*/ 90768 w 940466"/>
                      <a:gd name="connsiteY5" fmla="*/ 907892 h 1034670"/>
                      <a:gd name="connsiteX6" fmla="*/ 86786 w 940466"/>
                      <a:gd name="connsiteY6" fmla="*/ 894624 h 1034670"/>
                      <a:gd name="connsiteX7" fmla="*/ 92123 w 940466"/>
                      <a:gd name="connsiteY7" fmla="*/ 893038 h 1034670"/>
                      <a:gd name="connsiteX8" fmla="*/ 125336 w 940466"/>
                      <a:gd name="connsiteY8" fmla="*/ 870299 h 1034670"/>
                      <a:gd name="connsiteX9" fmla="*/ 92123 w 940466"/>
                      <a:gd name="connsiteY9" fmla="*/ 875066 h 1034670"/>
                      <a:gd name="connsiteX10" fmla="*/ 81632 w 940466"/>
                      <a:gd name="connsiteY10" fmla="*/ 877453 h 1034670"/>
                      <a:gd name="connsiteX11" fmla="*/ 72942 w 940466"/>
                      <a:gd name="connsiteY11" fmla="*/ 848502 h 1034670"/>
                      <a:gd name="connsiteX12" fmla="*/ 57933 w 940466"/>
                      <a:gd name="connsiteY12" fmla="*/ 772181 h 1034670"/>
                      <a:gd name="connsiteX13" fmla="*/ 58 w 940466"/>
                      <a:gd name="connsiteY13" fmla="*/ 739896 h 1034670"/>
                      <a:gd name="connsiteX14" fmla="*/ 66191 w 940466"/>
                      <a:gd name="connsiteY14" fmla="*/ 561386 h 1034670"/>
                      <a:gd name="connsiteX15" fmla="*/ 46067 w 940466"/>
                      <a:gd name="connsiteY15" fmla="*/ 445833 h 1034670"/>
                      <a:gd name="connsiteX16" fmla="*/ 44355 w 940466"/>
                      <a:gd name="connsiteY16" fmla="*/ 377474 h 1034670"/>
                      <a:gd name="connsiteX17" fmla="*/ 507499 w 940466"/>
                      <a:gd name="connsiteY17" fmla="*/ 0 h 1034670"/>
                      <a:gd name="connsiteX0" fmla="*/ 546354 w 940466"/>
                      <a:gd name="connsiteY0" fmla="*/ 830563 h 1034670"/>
                      <a:gd name="connsiteX1" fmla="*/ 243973 w 940466"/>
                      <a:gd name="connsiteY1" fmla="*/ 1033660 h 1034670"/>
                      <a:gd name="connsiteX2" fmla="*/ 90768 w 940466"/>
                      <a:gd name="connsiteY2" fmla="*/ 907892 h 1034670"/>
                      <a:gd name="connsiteX3" fmla="*/ 86786 w 940466"/>
                      <a:gd name="connsiteY3" fmla="*/ 894624 h 1034670"/>
                      <a:gd name="connsiteX4" fmla="*/ 92123 w 940466"/>
                      <a:gd name="connsiteY4" fmla="*/ 893038 h 1034670"/>
                      <a:gd name="connsiteX5" fmla="*/ 125336 w 940466"/>
                      <a:gd name="connsiteY5" fmla="*/ 870299 h 1034670"/>
                      <a:gd name="connsiteX6" fmla="*/ 92123 w 940466"/>
                      <a:gd name="connsiteY6" fmla="*/ 875066 h 1034670"/>
                      <a:gd name="connsiteX7" fmla="*/ 81632 w 940466"/>
                      <a:gd name="connsiteY7" fmla="*/ 877453 h 1034670"/>
                      <a:gd name="connsiteX8" fmla="*/ 72942 w 940466"/>
                      <a:gd name="connsiteY8" fmla="*/ 848502 h 1034670"/>
                      <a:gd name="connsiteX9" fmla="*/ 57933 w 940466"/>
                      <a:gd name="connsiteY9" fmla="*/ 772181 h 1034670"/>
                      <a:gd name="connsiteX10" fmla="*/ 58 w 940466"/>
                      <a:gd name="connsiteY10" fmla="*/ 739896 h 1034670"/>
                      <a:gd name="connsiteX11" fmla="*/ 66191 w 940466"/>
                      <a:gd name="connsiteY11" fmla="*/ 561386 h 1034670"/>
                      <a:gd name="connsiteX12" fmla="*/ 46067 w 940466"/>
                      <a:gd name="connsiteY12" fmla="*/ 445833 h 1034670"/>
                      <a:gd name="connsiteX13" fmla="*/ 44355 w 940466"/>
                      <a:gd name="connsiteY13" fmla="*/ 377474 h 1034670"/>
                      <a:gd name="connsiteX14" fmla="*/ 507499 w 940466"/>
                      <a:gd name="connsiteY14" fmla="*/ 0 h 1034670"/>
                      <a:gd name="connsiteX15" fmla="*/ 939767 w 940466"/>
                      <a:gd name="connsiteY15" fmla="*/ 489417 h 1034670"/>
                      <a:gd name="connsiteX16" fmla="*/ 617792 w 940466"/>
                      <a:gd name="connsiteY16" fmla="*/ 985344 h 1034670"/>
                      <a:gd name="connsiteX17" fmla="*/ 637794 w 940466"/>
                      <a:gd name="connsiteY17" fmla="*/ 922003 h 1034670"/>
                      <a:gd name="connsiteX0" fmla="*/ 546354 w 940466"/>
                      <a:gd name="connsiteY0" fmla="*/ 830563 h 1034670"/>
                      <a:gd name="connsiteX1" fmla="*/ 243973 w 940466"/>
                      <a:gd name="connsiteY1" fmla="*/ 1033660 h 1034670"/>
                      <a:gd name="connsiteX2" fmla="*/ 90768 w 940466"/>
                      <a:gd name="connsiteY2" fmla="*/ 907892 h 1034670"/>
                      <a:gd name="connsiteX3" fmla="*/ 86786 w 940466"/>
                      <a:gd name="connsiteY3" fmla="*/ 894624 h 1034670"/>
                      <a:gd name="connsiteX4" fmla="*/ 92123 w 940466"/>
                      <a:gd name="connsiteY4" fmla="*/ 893038 h 1034670"/>
                      <a:gd name="connsiteX5" fmla="*/ 125336 w 940466"/>
                      <a:gd name="connsiteY5" fmla="*/ 870299 h 1034670"/>
                      <a:gd name="connsiteX6" fmla="*/ 92123 w 940466"/>
                      <a:gd name="connsiteY6" fmla="*/ 875066 h 1034670"/>
                      <a:gd name="connsiteX7" fmla="*/ 81632 w 940466"/>
                      <a:gd name="connsiteY7" fmla="*/ 877453 h 1034670"/>
                      <a:gd name="connsiteX8" fmla="*/ 72942 w 940466"/>
                      <a:gd name="connsiteY8" fmla="*/ 848502 h 1034670"/>
                      <a:gd name="connsiteX9" fmla="*/ 57933 w 940466"/>
                      <a:gd name="connsiteY9" fmla="*/ 772181 h 1034670"/>
                      <a:gd name="connsiteX10" fmla="*/ 58 w 940466"/>
                      <a:gd name="connsiteY10" fmla="*/ 739896 h 1034670"/>
                      <a:gd name="connsiteX11" fmla="*/ 66191 w 940466"/>
                      <a:gd name="connsiteY11" fmla="*/ 561386 h 1034670"/>
                      <a:gd name="connsiteX12" fmla="*/ 46067 w 940466"/>
                      <a:gd name="connsiteY12" fmla="*/ 445833 h 1034670"/>
                      <a:gd name="connsiteX13" fmla="*/ 44355 w 940466"/>
                      <a:gd name="connsiteY13" fmla="*/ 377474 h 1034670"/>
                      <a:gd name="connsiteX14" fmla="*/ 507499 w 940466"/>
                      <a:gd name="connsiteY14" fmla="*/ 0 h 1034670"/>
                      <a:gd name="connsiteX15" fmla="*/ 939767 w 940466"/>
                      <a:gd name="connsiteY15" fmla="*/ 489417 h 1034670"/>
                      <a:gd name="connsiteX16" fmla="*/ 617792 w 940466"/>
                      <a:gd name="connsiteY16" fmla="*/ 985344 h 1034670"/>
                      <a:gd name="connsiteX0" fmla="*/ 546354 w 939806"/>
                      <a:gd name="connsiteY0" fmla="*/ 830563 h 1034670"/>
                      <a:gd name="connsiteX1" fmla="*/ 243973 w 939806"/>
                      <a:gd name="connsiteY1" fmla="*/ 1033660 h 1034670"/>
                      <a:gd name="connsiteX2" fmla="*/ 90768 w 939806"/>
                      <a:gd name="connsiteY2" fmla="*/ 907892 h 1034670"/>
                      <a:gd name="connsiteX3" fmla="*/ 86786 w 939806"/>
                      <a:gd name="connsiteY3" fmla="*/ 894624 h 1034670"/>
                      <a:gd name="connsiteX4" fmla="*/ 92123 w 939806"/>
                      <a:gd name="connsiteY4" fmla="*/ 893038 h 1034670"/>
                      <a:gd name="connsiteX5" fmla="*/ 125336 w 939806"/>
                      <a:gd name="connsiteY5" fmla="*/ 870299 h 1034670"/>
                      <a:gd name="connsiteX6" fmla="*/ 92123 w 939806"/>
                      <a:gd name="connsiteY6" fmla="*/ 875066 h 1034670"/>
                      <a:gd name="connsiteX7" fmla="*/ 81632 w 939806"/>
                      <a:gd name="connsiteY7" fmla="*/ 877453 h 1034670"/>
                      <a:gd name="connsiteX8" fmla="*/ 72942 w 939806"/>
                      <a:gd name="connsiteY8" fmla="*/ 848502 h 1034670"/>
                      <a:gd name="connsiteX9" fmla="*/ 57933 w 939806"/>
                      <a:gd name="connsiteY9" fmla="*/ 772181 h 1034670"/>
                      <a:gd name="connsiteX10" fmla="*/ 58 w 939806"/>
                      <a:gd name="connsiteY10" fmla="*/ 739896 h 1034670"/>
                      <a:gd name="connsiteX11" fmla="*/ 66191 w 939806"/>
                      <a:gd name="connsiteY11" fmla="*/ 561386 h 1034670"/>
                      <a:gd name="connsiteX12" fmla="*/ 46067 w 939806"/>
                      <a:gd name="connsiteY12" fmla="*/ 445833 h 1034670"/>
                      <a:gd name="connsiteX13" fmla="*/ 44355 w 939806"/>
                      <a:gd name="connsiteY13" fmla="*/ 377474 h 1034670"/>
                      <a:gd name="connsiteX14" fmla="*/ 507499 w 939806"/>
                      <a:gd name="connsiteY14" fmla="*/ 0 h 1034670"/>
                      <a:gd name="connsiteX15" fmla="*/ 939767 w 939806"/>
                      <a:gd name="connsiteY15" fmla="*/ 489417 h 1034670"/>
                      <a:gd name="connsiteX16" fmla="*/ 617792 w 939806"/>
                      <a:gd name="connsiteY16" fmla="*/ 985344 h 1034670"/>
                      <a:gd name="connsiteX0" fmla="*/ 546354 w 918380"/>
                      <a:gd name="connsiteY0" fmla="*/ 830563 h 1034670"/>
                      <a:gd name="connsiteX1" fmla="*/ 243973 w 918380"/>
                      <a:gd name="connsiteY1" fmla="*/ 1033660 h 1034670"/>
                      <a:gd name="connsiteX2" fmla="*/ 90768 w 918380"/>
                      <a:gd name="connsiteY2" fmla="*/ 907892 h 1034670"/>
                      <a:gd name="connsiteX3" fmla="*/ 86786 w 918380"/>
                      <a:gd name="connsiteY3" fmla="*/ 894624 h 1034670"/>
                      <a:gd name="connsiteX4" fmla="*/ 92123 w 918380"/>
                      <a:gd name="connsiteY4" fmla="*/ 893038 h 1034670"/>
                      <a:gd name="connsiteX5" fmla="*/ 125336 w 918380"/>
                      <a:gd name="connsiteY5" fmla="*/ 870299 h 1034670"/>
                      <a:gd name="connsiteX6" fmla="*/ 92123 w 918380"/>
                      <a:gd name="connsiteY6" fmla="*/ 875066 h 1034670"/>
                      <a:gd name="connsiteX7" fmla="*/ 81632 w 918380"/>
                      <a:gd name="connsiteY7" fmla="*/ 877453 h 1034670"/>
                      <a:gd name="connsiteX8" fmla="*/ 72942 w 918380"/>
                      <a:gd name="connsiteY8" fmla="*/ 848502 h 1034670"/>
                      <a:gd name="connsiteX9" fmla="*/ 57933 w 918380"/>
                      <a:gd name="connsiteY9" fmla="*/ 772181 h 1034670"/>
                      <a:gd name="connsiteX10" fmla="*/ 58 w 918380"/>
                      <a:gd name="connsiteY10" fmla="*/ 739896 h 1034670"/>
                      <a:gd name="connsiteX11" fmla="*/ 66191 w 918380"/>
                      <a:gd name="connsiteY11" fmla="*/ 561386 h 1034670"/>
                      <a:gd name="connsiteX12" fmla="*/ 46067 w 918380"/>
                      <a:gd name="connsiteY12" fmla="*/ 445833 h 1034670"/>
                      <a:gd name="connsiteX13" fmla="*/ 44355 w 918380"/>
                      <a:gd name="connsiteY13" fmla="*/ 377474 h 1034670"/>
                      <a:gd name="connsiteX14" fmla="*/ 507499 w 918380"/>
                      <a:gd name="connsiteY14" fmla="*/ 0 h 1034670"/>
                      <a:gd name="connsiteX15" fmla="*/ 918336 w 918380"/>
                      <a:gd name="connsiteY15" fmla="*/ 489417 h 1034670"/>
                      <a:gd name="connsiteX16" fmla="*/ 617792 w 918380"/>
                      <a:gd name="connsiteY16" fmla="*/ 985344 h 1034670"/>
                      <a:gd name="connsiteX0" fmla="*/ 546354 w 918380"/>
                      <a:gd name="connsiteY0" fmla="*/ 830563 h 1034670"/>
                      <a:gd name="connsiteX1" fmla="*/ 243973 w 918380"/>
                      <a:gd name="connsiteY1" fmla="*/ 1033660 h 1034670"/>
                      <a:gd name="connsiteX2" fmla="*/ 90768 w 918380"/>
                      <a:gd name="connsiteY2" fmla="*/ 907892 h 1034670"/>
                      <a:gd name="connsiteX3" fmla="*/ 86786 w 918380"/>
                      <a:gd name="connsiteY3" fmla="*/ 894624 h 1034670"/>
                      <a:gd name="connsiteX4" fmla="*/ 125336 w 918380"/>
                      <a:gd name="connsiteY4" fmla="*/ 870299 h 1034670"/>
                      <a:gd name="connsiteX5" fmla="*/ 92123 w 918380"/>
                      <a:gd name="connsiteY5" fmla="*/ 875066 h 1034670"/>
                      <a:gd name="connsiteX6" fmla="*/ 81632 w 918380"/>
                      <a:gd name="connsiteY6" fmla="*/ 877453 h 1034670"/>
                      <a:gd name="connsiteX7" fmla="*/ 72942 w 918380"/>
                      <a:gd name="connsiteY7" fmla="*/ 848502 h 1034670"/>
                      <a:gd name="connsiteX8" fmla="*/ 57933 w 918380"/>
                      <a:gd name="connsiteY8" fmla="*/ 772181 h 1034670"/>
                      <a:gd name="connsiteX9" fmla="*/ 58 w 918380"/>
                      <a:gd name="connsiteY9" fmla="*/ 739896 h 1034670"/>
                      <a:gd name="connsiteX10" fmla="*/ 66191 w 918380"/>
                      <a:gd name="connsiteY10" fmla="*/ 561386 h 1034670"/>
                      <a:gd name="connsiteX11" fmla="*/ 46067 w 918380"/>
                      <a:gd name="connsiteY11" fmla="*/ 445833 h 1034670"/>
                      <a:gd name="connsiteX12" fmla="*/ 44355 w 918380"/>
                      <a:gd name="connsiteY12" fmla="*/ 377474 h 1034670"/>
                      <a:gd name="connsiteX13" fmla="*/ 507499 w 918380"/>
                      <a:gd name="connsiteY13" fmla="*/ 0 h 1034670"/>
                      <a:gd name="connsiteX14" fmla="*/ 918336 w 918380"/>
                      <a:gd name="connsiteY14" fmla="*/ 489417 h 1034670"/>
                      <a:gd name="connsiteX15" fmla="*/ 617792 w 918380"/>
                      <a:gd name="connsiteY15" fmla="*/ 985344 h 1034670"/>
                      <a:gd name="connsiteX0" fmla="*/ 546354 w 918380"/>
                      <a:gd name="connsiteY0" fmla="*/ 830563 h 1034670"/>
                      <a:gd name="connsiteX1" fmla="*/ 243973 w 918380"/>
                      <a:gd name="connsiteY1" fmla="*/ 1033660 h 1034670"/>
                      <a:gd name="connsiteX2" fmla="*/ 90768 w 918380"/>
                      <a:gd name="connsiteY2" fmla="*/ 907892 h 1034670"/>
                      <a:gd name="connsiteX3" fmla="*/ 125336 w 918380"/>
                      <a:gd name="connsiteY3" fmla="*/ 870299 h 1034670"/>
                      <a:gd name="connsiteX4" fmla="*/ 92123 w 918380"/>
                      <a:gd name="connsiteY4" fmla="*/ 875066 h 1034670"/>
                      <a:gd name="connsiteX5" fmla="*/ 81632 w 918380"/>
                      <a:gd name="connsiteY5" fmla="*/ 877453 h 1034670"/>
                      <a:gd name="connsiteX6" fmla="*/ 72942 w 918380"/>
                      <a:gd name="connsiteY6" fmla="*/ 848502 h 1034670"/>
                      <a:gd name="connsiteX7" fmla="*/ 57933 w 918380"/>
                      <a:gd name="connsiteY7" fmla="*/ 772181 h 1034670"/>
                      <a:gd name="connsiteX8" fmla="*/ 58 w 918380"/>
                      <a:gd name="connsiteY8" fmla="*/ 739896 h 1034670"/>
                      <a:gd name="connsiteX9" fmla="*/ 66191 w 918380"/>
                      <a:gd name="connsiteY9" fmla="*/ 561386 h 1034670"/>
                      <a:gd name="connsiteX10" fmla="*/ 46067 w 918380"/>
                      <a:gd name="connsiteY10" fmla="*/ 445833 h 1034670"/>
                      <a:gd name="connsiteX11" fmla="*/ 44355 w 918380"/>
                      <a:gd name="connsiteY11" fmla="*/ 377474 h 1034670"/>
                      <a:gd name="connsiteX12" fmla="*/ 507499 w 918380"/>
                      <a:gd name="connsiteY12" fmla="*/ 0 h 1034670"/>
                      <a:gd name="connsiteX13" fmla="*/ 918336 w 918380"/>
                      <a:gd name="connsiteY13" fmla="*/ 489417 h 1034670"/>
                      <a:gd name="connsiteX14" fmla="*/ 617792 w 918380"/>
                      <a:gd name="connsiteY14" fmla="*/ 985344 h 1034670"/>
                      <a:gd name="connsiteX0" fmla="*/ 546354 w 918380"/>
                      <a:gd name="connsiteY0" fmla="*/ 830563 h 1038649"/>
                      <a:gd name="connsiteX1" fmla="*/ 243973 w 918380"/>
                      <a:gd name="connsiteY1" fmla="*/ 1033660 h 1038649"/>
                      <a:gd name="connsiteX2" fmla="*/ 100293 w 918380"/>
                      <a:gd name="connsiteY2" fmla="*/ 926942 h 1038649"/>
                      <a:gd name="connsiteX3" fmla="*/ 125336 w 918380"/>
                      <a:gd name="connsiteY3" fmla="*/ 870299 h 1038649"/>
                      <a:gd name="connsiteX4" fmla="*/ 92123 w 918380"/>
                      <a:gd name="connsiteY4" fmla="*/ 875066 h 1038649"/>
                      <a:gd name="connsiteX5" fmla="*/ 81632 w 918380"/>
                      <a:gd name="connsiteY5" fmla="*/ 877453 h 1038649"/>
                      <a:gd name="connsiteX6" fmla="*/ 72942 w 918380"/>
                      <a:gd name="connsiteY6" fmla="*/ 848502 h 1038649"/>
                      <a:gd name="connsiteX7" fmla="*/ 57933 w 918380"/>
                      <a:gd name="connsiteY7" fmla="*/ 772181 h 1038649"/>
                      <a:gd name="connsiteX8" fmla="*/ 58 w 918380"/>
                      <a:gd name="connsiteY8" fmla="*/ 739896 h 1038649"/>
                      <a:gd name="connsiteX9" fmla="*/ 66191 w 918380"/>
                      <a:gd name="connsiteY9" fmla="*/ 561386 h 1038649"/>
                      <a:gd name="connsiteX10" fmla="*/ 46067 w 918380"/>
                      <a:gd name="connsiteY10" fmla="*/ 445833 h 1038649"/>
                      <a:gd name="connsiteX11" fmla="*/ 44355 w 918380"/>
                      <a:gd name="connsiteY11" fmla="*/ 377474 h 1038649"/>
                      <a:gd name="connsiteX12" fmla="*/ 507499 w 918380"/>
                      <a:gd name="connsiteY12" fmla="*/ 0 h 1038649"/>
                      <a:gd name="connsiteX13" fmla="*/ 918336 w 918380"/>
                      <a:gd name="connsiteY13" fmla="*/ 489417 h 1038649"/>
                      <a:gd name="connsiteX14" fmla="*/ 617792 w 918380"/>
                      <a:gd name="connsiteY14" fmla="*/ 985344 h 1038649"/>
                      <a:gd name="connsiteX0" fmla="*/ 546354 w 918380"/>
                      <a:gd name="connsiteY0" fmla="*/ 830563 h 1036866"/>
                      <a:gd name="connsiteX1" fmla="*/ 243973 w 918380"/>
                      <a:gd name="connsiteY1" fmla="*/ 1033660 h 1036866"/>
                      <a:gd name="connsiteX2" fmla="*/ 100293 w 918380"/>
                      <a:gd name="connsiteY2" fmla="*/ 926942 h 1036866"/>
                      <a:gd name="connsiteX3" fmla="*/ 125336 w 918380"/>
                      <a:gd name="connsiteY3" fmla="*/ 870299 h 1036866"/>
                      <a:gd name="connsiteX4" fmla="*/ 92123 w 918380"/>
                      <a:gd name="connsiteY4" fmla="*/ 875066 h 1036866"/>
                      <a:gd name="connsiteX5" fmla="*/ 81632 w 918380"/>
                      <a:gd name="connsiteY5" fmla="*/ 877453 h 1036866"/>
                      <a:gd name="connsiteX6" fmla="*/ 72942 w 918380"/>
                      <a:gd name="connsiteY6" fmla="*/ 848502 h 1036866"/>
                      <a:gd name="connsiteX7" fmla="*/ 57933 w 918380"/>
                      <a:gd name="connsiteY7" fmla="*/ 772181 h 1036866"/>
                      <a:gd name="connsiteX8" fmla="*/ 58 w 918380"/>
                      <a:gd name="connsiteY8" fmla="*/ 739896 h 1036866"/>
                      <a:gd name="connsiteX9" fmla="*/ 66191 w 918380"/>
                      <a:gd name="connsiteY9" fmla="*/ 561386 h 1036866"/>
                      <a:gd name="connsiteX10" fmla="*/ 46067 w 918380"/>
                      <a:gd name="connsiteY10" fmla="*/ 445833 h 1036866"/>
                      <a:gd name="connsiteX11" fmla="*/ 44355 w 918380"/>
                      <a:gd name="connsiteY11" fmla="*/ 377474 h 1036866"/>
                      <a:gd name="connsiteX12" fmla="*/ 507499 w 918380"/>
                      <a:gd name="connsiteY12" fmla="*/ 0 h 1036866"/>
                      <a:gd name="connsiteX13" fmla="*/ 918336 w 918380"/>
                      <a:gd name="connsiteY13" fmla="*/ 489417 h 1036866"/>
                      <a:gd name="connsiteX14" fmla="*/ 617792 w 918380"/>
                      <a:gd name="connsiteY14" fmla="*/ 985344 h 1036866"/>
                      <a:gd name="connsiteX0" fmla="*/ 546354 w 918380"/>
                      <a:gd name="connsiteY0" fmla="*/ 830563 h 1033778"/>
                      <a:gd name="connsiteX1" fmla="*/ 243973 w 918380"/>
                      <a:gd name="connsiteY1" fmla="*/ 1033660 h 1033778"/>
                      <a:gd name="connsiteX2" fmla="*/ 100293 w 918380"/>
                      <a:gd name="connsiteY2" fmla="*/ 926942 h 1033778"/>
                      <a:gd name="connsiteX3" fmla="*/ 125336 w 918380"/>
                      <a:gd name="connsiteY3" fmla="*/ 870299 h 1033778"/>
                      <a:gd name="connsiteX4" fmla="*/ 92123 w 918380"/>
                      <a:gd name="connsiteY4" fmla="*/ 875066 h 1033778"/>
                      <a:gd name="connsiteX5" fmla="*/ 81632 w 918380"/>
                      <a:gd name="connsiteY5" fmla="*/ 877453 h 1033778"/>
                      <a:gd name="connsiteX6" fmla="*/ 72942 w 918380"/>
                      <a:gd name="connsiteY6" fmla="*/ 848502 h 1033778"/>
                      <a:gd name="connsiteX7" fmla="*/ 57933 w 918380"/>
                      <a:gd name="connsiteY7" fmla="*/ 772181 h 1033778"/>
                      <a:gd name="connsiteX8" fmla="*/ 58 w 918380"/>
                      <a:gd name="connsiteY8" fmla="*/ 739896 h 1033778"/>
                      <a:gd name="connsiteX9" fmla="*/ 66191 w 918380"/>
                      <a:gd name="connsiteY9" fmla="*/ 561386 h 1033778"/>
                      <a:gd name="connsiteX10" fmla="*/ 46067 w 918380"/>
                      <a:gd name="connsiteY10" fmla="*/ 445833 h 1033778"/>
                      <a:gd name="connsiteX11" fmla="*/ 44355 w 918380"/>
                      <a:gd name="connsiteY11" fmla="*/ 377474 h 1033778"/>
                      <a:gd name="connsiteX12" fmla="*/ 507499 w 918380"/>
                      <a:gd name="connsiteY12" fmla="*/ 0 h 1033778"/>
                      <a:gd name="connsiteX13" fmla="*/ 918336 w 918380"/>
                      <a:gd name="connsiteY13" fmla="*/ 489417 h 1033778"/>
                      <a:gd name="connsiteX14" fmla="*/ 617792 w 918380"/>
                      <a:gd name="connsiteY14" fmla="*/ 985344 h 1033778"/>
                      <a:gd name="connsiteX0" fmla="*/ 546354 w 918380"/>
                      <a:gd name="connsiteY0" fmla="*/ 830563 h 1033778"/>
                      <a:gd name="connsiteX1" fmla="*/ 243973 w 918380"/>
                      <a:gd name="connsiteY1" fmla="*/ 1033660 h 1033778"/>
                      <a:gd name="connsiteX2" fmla="*/ 100293 w 918380"/>
                      <a:gd name="connsiteY2" fmla="*/ 926942 h 1033778"/>
                      <a:gd name="connsiteX3" fmla="*/ 125336 w 918380"/>
                      <a:gd name="connsiteY3" fmla="*/ 870299 h 1033778"/>
                      <a:gd name="connsiteX4" fmla="*/ 92123 w 918380"/>
                      <a:gd name="connsiteY4" fmla="*/ 875066 h 1033778"/>
                      <a:gd name="connsiteX5" fmla="*/ 81632 w 918380"/>
                      <a:gd name="connsiteY5" fmla="*/ 877453 h 1033778"/>
                      <a:gd name="connsiteX6" fmla="*/ 72942 w 918380"/>
                      <a:gd name="connsiteY6" fmla="*/ 848502 h 1033778"/>
                      <a:gd name="connsiteX7" fmla="*/ 57933 w 918380"/>
                      <a:gd name="connsiteY7" fmla="*/ 772181 h 1033778"/>
                      <a:gd name="connsiteX8" fmla="*/ 58 w 918380"/>
                      <a:gd name="connsiteY8" fmla="*/ 739896 h 1033778"/>
                      <a:gd name="connsiteX9" fmla="*/ 66191 w 918380"/>
                      <a:gd name="connsiteY9" fmla="*/ 561386 h 1033778"/>
                      <a:gd name="connsiteX10" fmla="*/ 46067 w 918380"/>
                      <a:gd name="connsiteY10" fmla="*/ 445833 h 1033778"/>
                      <a:gd name="connsiteX11" fmla="*/ 44355 w 918380"/>
                      <a:gd name="connsiteY11" fmla="*/ 377474 h 1033778"/>
                      <a:gd name="connsiteX12" fmla="*/ 507499 w 918380"/>
                      <a:gd name="connsiteY12" fmla="*/ 0 h 1033778"/>
                      <a:gd name="connsiteX13" fmla="*/ 918336 w 918380"/>
                      <a:gd name="connsiteY13" fmla="*/ 489417 h 1033778"/>
                      <a:gd name="connsiteX14" fmla="*/ 617792 w 918380"/>
                      <a:gd name="connsiteY14" fmla="*/ 985344 h 1033778"/>
                      <a:gd name="connsiteX0" fmla="*/ 546354 w 918380"/>
                      <a:gd name="connsiteY0" fmla="*/ 830563 h 1033778"/>
                      <a:gd name="connsiteX1" fmla="*/ 243973 w 918380"/>
                      <a:gd name="connsiteY1" fmla="*/ 1033660 h 1033778"/>
                      <a:gd name="connsiteX2" fmla="*/ 100293 w 918380"/>
                      <a:gd name="connsiteY2" fmla="*/ 926942 h 1033778"/>
                      <a:gd name="connsiteX3" fmla="*/ 132480 w 918380"/>
                      <a:gd name="connsiteY3" fmla="*/ 882205 h 1033778"/>
                      <a:gd name="connsiteX4" fmla="*/ 92123 w 918380"/>
                      <a:gd name="connsiteY4" fmla="*/ 875066 h 1033778"/>
                      <a:gd name="connsiteX5" fmla="*/ 81632 w 918380"/>
                      <a:gd name="connsiteY5" fmla="*/ 877453 h 1033778"/>
                      <a:gd name="connsiteX6" fmla="*/ 72942 w 918380"/>
                      <a:gd name="connsiteY6" fmla="*/ 848502 h 1033778"/>
                      <a:gd name="connsiteX7" fmla="*/ 57933 w 918380"/>
                      <a:gd name="connsiteY7" fmla="*/ 772181 h 1033778"/>
                      <a:gd name="connsiteX8" fmla="*/ 58 w 918380"/>
                      <a:gd name="connsiteY8" fmla="*/ 739896 h 1033778"/>
                      <a:gd name="connsiteX9" fmla="*/ 66191 w 918380"/>
                      <a:gd name="connsiteY9" fmla="*/ 561386 h 1033778"/>
                      <a:gd name="connsiteX10" fmla="*/ 46067 w 918380"/>
                      <a:gd name="connsiteY10" fmla="*/ 445833 h 1033778"/>
                      <a:gd name="connsiteX11" fmla="*/ 44355 w 918380"/>
                      <a:gd name="connsiteY11" fmla="*/ 377474 h 1033778"/>
                      <a:gd name="connsiteX12" fmla="*/ 507499 w 918380"/>
                      <a:gd name="connsiteY12" fmla="*/ 0 h 1033778"/>
                      <a:gd name="connsiteX13" fmla="*/ 918336 w 918380"/>
                      <a:gd name="connsiteY13" fmla="*/ 489417 h 1033778"/>
                      <a:gd name="connsiteX14" fmla="*/ 617792 w 918380"/>
                      <a:gd name="connsiteY14" fmla="*/ 985344 h 1033778"/>
                      <a:gd name="connsiteX0" fmla="*/ 546354 w 918380"/>
                      <a:gd name="connsiteY0" fmla="*/ 830563 h 1033778"/>
                      <a:gd name="connsiteX1" fmla="*/ 243973 w 918380"/>
                      <a:gd name="connsiteY1" fmla="*/ 1033660 h 1033778"/>
                      <a:gd name="connsiteX2" fmla="*/ 100293 w 918380"/>
                      <a:gd name="connsiteY2" fmla="*/ 926942 h 1033778"/>
                      <a:gd name="connsiteX3" fmla="*/ 132480 w 918380"/>
                      <a:gd name="connsiteY3" fmla="*/ 882205 h 1033778"/>
                      <a:gd name="connsiteX4" fmla="*/ 92123 w 918380"/>
                      <a:gd name="connsiteY4" fmla="*/ 875066 h 1033778"/>
                      <a:gd name="connsiteX5" fmla="*/ 72942 w 918380"/>
                      <a:gd name="connsiteY5" fmla="*/ 848502 h 1033778"/>
                      <a:gd name="connsiteX6" fmla="*/ 57933 w 918380"/>
                      <a:gd name="connsiteY6" fmla="*/ 772181 h 1033778"/>
                      <a:gd name="connsiteX7" fmla="*/ 58 w 918380"/>
                      <a:gd name="connsiteY7" fmla="*/ 739896 h 1033778"/>
                      <a:gd name="connsiteX8" fmla="*/ 66191 w 918380"/>
                      <a:gd name="connsiteY8" fmla="*/ 561386 h 1033778"/>
                      <a:gd name="connsiteX9" fmla="*/ 46067 w 918380"/>
                      <a:gd name="connsiteY9" fmla="*/ 445833 h 1033778"/>
                      <a:gd name="connsiteX10" fmla="*/ 44355 w 918380"/>
                      <a:gd name="connsiteY10" fmla="*/ 377474 h 1033778"/>
                      <a:gd name="connsiteX11" fmla="*/ 507499 w 918380"/>
                      <a:gd name="connsiteY11" fmla="*/ 0 h 1033778"/>
                      <a:gd name="connsiteX12" fmla="*/ 918336 w 918380"/>
                      <a:gd name="connsiteY12" fmla="*/ 489417 h 1033778"/>
                      <a:gd name="connsiteX13" fmla="*/ 617792 w 918380"/>
                      <a:gd name="connsiteY13" fmla="*/ 985344 h 1033778"/>
                      <a:gd name="connsiteX0" fmla="*/ 546354 w 918380"/>
                      <a:gd name="connsiteY0" fmla="*/ 830563 h 1033778"/>
                      <a:gd name="connsiteX1" fmla="*/ 243973 w 918380"/>
                      <a:gd name="connsiteY1" fmla="*/ 1033660 h 1033778"/>
                      <a:gd name="connsiteX2" fmla="*/ 100293 w 918380"/>
                      <a:gd name="connsiteY2" fmla="*/ 926942 h 1033778"/>
                      <a:gd name="connsiteX3" fmla="*/ 132480 w 918380"/>
                      <a:gd name="connsiteY3" fmla="*/ 882205 h 1033778"/>
                      <a:gd name="connsiteX4" fmla="*/ 72942 w 918380"/>
                      <a:gd name="connsiteY4" fmla="*/ 848502 h 1033778"/>
                      <a:gd name="connsiteX5" fmla="*/ 57933 w 918380"/>
                      <a:gd name="connsiteY5" fmla="*/ 772181 h 1033778"/>
                      <a:gd name="connsiteX6" fmla="*/ 58 w 918380"/>
                      <a:gd name="connsiteY6" fmla="*/ 739896 h 1033778"/>
                      <a:gd name="connsiteX7" fmla="*/ 66191 w 918380"/>
                      <a:gd name="connsiteY7" fmla="*/ 561386 h 1033778"/>
                      <a:gd name="connsiteX8" fmla="*/ 46067 w 918380"/>
                      <a:gd name="connsiteY8" fmla="*/ 445833 h 1033778"/>
                      <a:gd name="connsiteX9" fmla="*/ 44355 w 918380"/>
                      <a:gd name="connsiteY9" fmla="*/ 377474 h 1033778"/>
                      <a:gd name="connsiteX10" fmla="*/ 507499 w 918380"/>
                      <a:gd name="connsiteY10" fmla="*/ 0 h 1033778"/>
                      <a:gd name="connsiteX11" fmla="*/ 918336 w 918380"/>
                      <a:gd name="connsiteY11" fmla="*/ 489417 h 1033778"/>
                      <a:gd name="connsiteX12" fmla="*/ 617792 w 918380"/>
                      <a:gd name="connsiteY12" fmla="*/ 985344 h 1033778"/>
                      <a:gd name="connsiteX0" fmla="*/ 546354 w 918380"/>
                      <a:gd name="connsiteY0" fmla="*/ 830563 h 1033778"/>
                      <a:gd name="connsiteX1" fmla="*/ 243973 w 918380"/>
                      <a:gd name="connsiteY1" fmla="*/ 1033660 h 1033778"/>
                      <a:gd name="connsiteX2" fmla="*/ 100293 w 918380"/>
                      <a:gd name="connsiteY2" fmla="*/ 926942 h 1033778"/>
                      <a:gd name="connsiteX3" fmla="*/ 175343 w 918380"/>
                      <a:gd name="connsiteY3" fmla="*/ 844105 h 1033778"/>
                      <a:gd name="connsiteX4" fmla="*/ 72942 w 918380"/>
                      <a:gd name="connsiteY4" fmla="*/ 848502 h 1033778"/>
                      <a:gd name="connsiteX5" fmla="*/ 57933 w 918380"/>
                      <a:gd name="connsiteY5" fmla="*/ 772181 h 1033778"/>
                      <a:gd name="connsiteX6" fmla="*/ 58 w 918380"/>
                      <a:gd name="connsiteY6" fmla="*/ 739896 h 1033778"/>
                      <a:gd name="connsiteX7" fmla="*/ 66191 w 918380"/>
                      <a:gd name="connsiteY7" fmla="*/ 561386 h 1033778"/>
                      <a:gd name="connsiteX8" fmla="*/ 46067 w 918380"/>
                      <a:gd name="connsiteY8" fmla="*/ 445833 h 1033778"/>
                      <a:gd name="connsiteX9" fmla="*/ 44355 w 918380"/>
                      <a:gd name="connsiteY9" fmla="*/ 377474 h 1033778"/>
                      <a:gd name="connsiteX10" fmla="*/ 507499 w 918380"/>
                      <a:gd name="connsiteY10" fmla="*/ 0 h 1033778"/>
                      <a:gd name="connsiteX11" fmla="*/ 918336 w 918380"/>
                      <a:gd name="connsiteY11" fmla="*/ 489417 h 1033778"/>
                      <a:gd name="connsiteX12" fmla="*/ 617792 w 918380"/>
                      <a:gd name="connsiteY12" fmla="*/ 985344 h 1033778"/>
                      <a:gd name="connsiteX0" fmla="*/ 546354 w 918380"/>
                      <a:gd name="connsiteY0" fmla="*/ 830563 h 1033778"/>
                      <a:gd name="connsiteX1" fmla="*/ 243973 w 918380"/>
                      <a:gd name="connsiteY1" fmla="*/ 1033660 h 1033778"/>
                      <a:gd name="connsiteX2" fmla="*/ 100293 w 918380"/>
                      <a:gd name="connsiteY2" fmla="*/ 926942 h 1033778"/>
                      <a:gd name="connsiteX3" fmla="*/ 175343 w 918380"/>
                      <a:gd name="connsiteY3" fmla="*/ 844105 h 1033778"/>
                      <a:gd name="connsiteX4" fmla="*/ 72942 w 918380"/>
                      <a:gd name="connsiteY4" fmla="*/ 848502 h 1033778"/>
                      <a:gd name="connsiteX5" fmla="*/ 57933 w 918380"/>
                      <a:gd name="connsiteY5" fmla="*/ 772181 h 1033778"/>
                      <a:gd name="connsiteX6" fmla="*/ 58 w 918380"/>
                      <a:gd name="connsiteY6" fmla="*/ 739896 h 1033778"/>
                      <a:gd name="connsiteX7" fmla="*/ 66191 w 918380"/>
                      <a:gd name="connsiteY7" fmla="*/ 561386 h 1033778"/>
                      <a:gd name="connsiteX8" fmla="*/ 46067 w 918380"/>
                      <a:gd name="connsiteY8" fmla="*/ 445833 h 1033778"/>
                      <a:gd name="connsiteX9" fmla="*/ 44355 w 918380"/>
                      <a:gd name="connsiteY9" fmla="*/ 377474 h 1033778"/>
                      <a:gd name="connsiteX10" fmla="*/ 507499 w 918380"/>
                      <a:gd name="connsiteY10" fmla="*/ 0 h 1033778"/>
                      <a:gd name="connsiteX11" fmla="*/ 918336 w 918380"/>
                      <a:gd name="connsiteY11" fmla="*/ 489417 h 1033778"/>
                      <a:gd name="connsiteX12" fmla="*/ 617792 w 918380"/>
                      <a:gd name="connsiteY12" fmla="*/ 985344 h 1033778"/>
                      <a:gd name="connsiteX0" fmla="*/ 546354 w 918380"/>
                      <a:gd name="connsiteY0" fmla="*/ 830563 h 1041111"/>
                      <a:gd name="connsiteX1" fmla="*/ 243973 w 918380"/>
                      <a:gd name="connsiteY1" fmla="*/ 1033660 h 1041111"/>
                      <a:gd name="connsiteX2" fmla="*/ 126486 w 918380"/>
                      <a:gd name="connsiteY2" fmla="*/ 955517 h 1041111"/>
                      <a:gd name="connsiteX3" fmla="*/ 175343 w 918380"/>
                      <a:gd name="connsiteY3" fmla="*/ 844105 h 1041111"/>
                      <a:gd name="connsiteX4" fmla="*/ 72942 w 918380"/>
                      <a:gd name="connsiteY4" fmla="*/ 848502 h 1041111"/>
                      <a:gd name="connsiteX5" fmla="*/ 57933 w 918380"/>
                      <a:gd name="connsiteY5" fmla="*/ 772181 h 1041111"/>
                      <a:gd name="connsiteX6" fmla="*/ 58 w 918380"/>
                      <a:gd name="connsiteY6" fmla="*/ 739896 h 1041111"/>
                      <a:gd name="connsiteX7" fmla="*/ 66191 w 918380"/>
                      <a:gd name="connsiteY7" fmla="*/ 561386 h 1041111"/>
                      <a:gd name="connsiteX8" fmla="*/ 46067 w 918380"/>
                      <a:gd name="connsiteY8" fmla="*/ 445833 h 1041111"/>
                      <a:gd name="connsiteX9" fmla="*/ 44355 w 918380"/>
                      <a:gd name="connsiteY9" fmla="*/ 377474 h 1041111"/>
                      <a:gd name="connsiteX10" fmla="*/ 507499 w 918380"/>
                      <a:gd name="connsiteY10" fmla="*/ 0 h 1041111"/>
                      <a:gd name="connsiteX11" fmla="*/ 918336 w 918380"/>
                      <a:gd name="connsiteY11" fmla="*/ 489417 h 1041111"/>
                      <a:gd name="connsiteX12" fmla="*/ 617792 w 918380"/>
                      <a:gd name="connsiteY12" fmla="*/ 985344 h 1041111"/>
                      <a:gd name="connsiteX0" fmla="*/ 546354 w 918380"/>
                      <a:gd name="connsiteY0" fmla="*/ 830563 h 1039572"/>
                      <a:gd name="connsiteX1" fmla="*/ 243973 w 918380"/>
                      <a:gd name="connsiteY1" fmla="*/ 1033660 h 1039572"/>
                      <a:gd name="connsiteX2" fmla="*/ 126486 w 918380"/>
                      <a:gd name="connsiteY2" fmla="*/ 955517 h 1039572"/>
                      <a:gd name="connsiteX3" fmla="*/ 175343 w 918380"/>
                      <a:gd name="connsiteY3" fmla="*/ 844105 h 1039572"/>
                      <a:gd name="connsiteX4" fmla="*/ 72942 w 918380"/>
                      <a:gd name="connsiteY4" fmla="*/ 848502 h 1039572"/>
                      <a:gd name="connsiteX5" fmla="*/ 57933 w 918380"/>
                      <a:gd name="connsiteY5" fmla="*/ 772181 h 1039572"/>
                      <a:gd name="connsiteX6" fmla="*/ 58 w 918380"/>
                      <a:gd name="connsiteY6" fmla="*/ 739896 h 1039572"/>
                      <a:gd name="connsiteX7" fmla="*/ 66191 w 918380"/>
                      <a:gd name="connsiteY7" fmla="*/ 561386 h 1039572"/>
                      <a:gd name="connsiteX8" fmla="*/ 46067 w 918380"/>
                      <a:gd name="connsiteY8" fmla="*/ 445833 h 1039572"/>
                      <a:gd name="connsiteX9" fmla="*/ 44355 w 918380"/>
                      <a:gd name="connsiteY9" fmla="*/ 377474 h 1039572"/>
                      <a:gd name="connsiteX10" fmla="*/ 507499 w 918380"/>
                      <a:gd name="connsiteY10" fmla="*/ 0 h 1039572"/>
                      <a:gd name="connsiteX11" fmla="*/ 918336 w 918380"/>
                      <a:gd name="connsiteY11" fmla="*/ 489417 h 1039572"/>
                      <a:gd name="connsiteX12" fmla="*/ 617792 w 918380"/>
                      <a:gd name="connsiteY12" fmla="*/ 985344 h 1039572"/>
                      <a:gd name="connsiteX0" fmla="*/ 546354 w 918380"/>
                      <a:gd name="connsiteY0" fmla="*/ 830563 h 1033765"/>
                      <a:gd name="connsiteX1" fmla="*/ 243973 w 918380"/>
                      <a:gd name="connsiteY1" fmla="*/ 1033660 h 1033765"/>
                      <a:gd name="connsiteX2" fmla="*/ 126486 w 918380"/>
                      <a:gd name="connsiteY2" fmla="*/ 955517 h 1033765"/>
                      <a:gd name="connsiteX3" fmla="*/ 175343 w 918380"/>
                      <a:gd name="connsiteY3" fmla="*/ 844105 h 1033765"/>
                      <a:gd name="connsiteX4" fmla="*/ 72942 w 918380"/>
                      <a:gd name="connsiteY4" fmla="*/ 848502 h 1033765"/>
                      <a:gd name="connsiteX5" fmla="*/ 57933 w 918380"/>
                      <a:gd name="connsiteY5" fmla="*/ 772181 h 1033765"/>
                      <a:gd name="connsiteX6" fmla="*/ 58 w 918380"/>
                      <a:gd name="connsiteY6" fmla="*/ 739896 h 1033765"/>
                      <a:gd name="connsiteX7" fmla="*/ 66191 w 918380"/>
                      <a:gd name="connsiteY7" fmla="*/ 561386 h 1033765"/>
                      <a:gd name="connsiteX8" fmla="*/ 46067 w 918380"/>
                      <a:gd name="connsiteY8" fmla="*/ 445833 h 1033765"/>
                      <a:gd name="connsiteX9" fmla="*/ 44355 w 918380"/>
                      <a:gd name="connsiteY9" fmla="*/ 377474 h 1033765"/>
                      <a:gd name="connsiteX10" fmla="*/ 507499 w 918380"/>
                      <a:gd name="connsiteY10" fmla="*/ 0 h 1033765"/>
                      <a:gd name="connsiteX11" fmla="*/ 918336 w 918380"/>
                      <a:gd name="connsiteY11" fmla="*/ 489417 h 1033765"/>
                      <a:gd name="connsiteX12" fmla="*/ 617792 w 918380"/>
                      <a:gd name="connsiteY12" fmla="*/ 985344 h 10337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918380" h="1033765">
                        <a:moveTo>
                          <a:pt x="546354" y="830563"/>
                        </a:moveTo>
                        <a:cubicBezTo>
                          <a:pt x="485103" y="983358"/>
                          <a:pt x="323476" y="1031884"/>
                          <a:pt x="243973" y="1033660"/>
                        </a:cubicBezTo>
                        <a:cubicBezTo>
                          <a:pt x="170980" y="1035291"/>
                          <a:pt x="155278" y="1018370"/>
                          <a:pt x="126486" y="955517"/>
                        </a:cubicBezTo>
                        <a:cubicBezTo>
                          <a:pt x="134834" y="936636"/>
                          <a:pt x="184267" y="861941"/>
                          <a:pt x="175343" y="844105"/>
                        </a:cubicBezTo>
                        <a:cubicBezTo>
                          <a:pt x="166419" y="826269"/>
                          <a:pt x="85367" y="866839"/>
                          <a:pt x="72942" y="848502"/>
                        </a:cubicBezTo>
                        <a:cubicBezTo>
                          <a:pt x="67457" y="826008"/>
                          <a:pt x="62441" y="800692"/>
                          <a:pt x="57933" y="772181"/>
                        </a:cubicBezTo>
                        <a:cubicBezTo>
                          <a:pt x="33085" y="766182"/>
                          <a:pt x="23685" y="767091"/>
                          <a:pt x="58" y="739896"/>
                        </a:cubicBezTo>
                        <a:cubicBezTo>
                          <a:pt x="-2138" y="693651"/>
                          <a:pt x="58523" y="610397"/>
                          <a:pt x="66191" y="561386"/>
                        </a:cubicBezTo>
                        <a:cubicBezTo>
                          <a:pt x="73859" y="512376"/>
                          <a:pt x="49706" y="476485"/>
                          <a:pt x="46067" y="445833"/>
                        </a:cubicBezTo>
                        <a:cubicBezTo>
                          <a:pt x="40733" y="418284"/>
                          <a:pt x="44926" y="400260"/>
                          <a:pt x="44355" y="377474"/>
                        </a:cubicBezTo>
                        <a:cubicBezTo>
                          <a:pt x="88437" y="162050"/>
                          <a:pt x="279044" y="0"/>
                          <a:pt x="507499" y="0"/>
                        </a:cubicBezTo>
                        <a:cubicBezTo>
                          <a:pt x="768591" y="0"/>
                          <a:pt x="921385" y="213274"/>
                          <a:pt x="918336" y="489417"/>
                        </a:cubicBezTo>
                        <a:cubicBezTo>
                          <a:pt x="915287" y="765560"/>
                          <a:pt x="607815" y="837089"/>
                          <a:pt x="617792" y="985344"/>
                        </a:cubicBez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92" name="フリーフォーム: 図形 591">
                    <a:extLst>
                      <a:ext uri="{FF2B5EF4-FFF2-40B4-BE49-F238E27FC236}">
                        <a16:creationId xmlns:a16="http://schemas.microsoft.com/office/drawing/2014/main" id="{F96CC885-DA99-4AAF-8F57-CFFDC08E55C3}"/>
                      </a:ext>
                    </a:extLst>
                  </p:cNvPr>
                  <p:cNvSpPr/>
                  <p:nvPr/>
                </p:nvSpPr>
                <p:spPr>
                  <a:xfrm>
                    <a:off x="7011451" y="5403588"/>
                    <a:ext cx="686407" cy="1042907"/>
                  </a:xfrm>
                  <a:custGeom>
                    <a:avLst/>
                    <a:gdLst>
                      <a:gd name="connsiteX0" fmla="*/ 357408 w 686518"/>
                      <a:gd name="connsiteY0" fmla="*/ 0 h 1042907"/>
                      <a:gd name="connsiteX1" fmla="*/ 449096 w 686518"/>
                      <a:gd name="connsiteY1" fmla="*/ 0 h 1042907"/>
                      <a:gd name="connsiteX2" fmla="*/ 686518 w 686518"/>
                      <a:gd name="connsiteY2" fmla="*/ 237422 h 1042907"/>
                      <a:gd name="connsiteX3" fmla="*/ 686518 w 686518"/>
                      <a:gd name="connsiteY3" fmla="*/ 1042907 h 1042907"/>
                      <a:gd name="connsiteX4" fmla="*/ 586504 w 686518"/>
                      <a:gd name="connsiteY4" fmla="*/ 1042907 h 1042907"/>
                      <a:gd name="connsiteX5" fmla="*/ 119986 w 686518"/>
                      <a:gd name="connsiteY5" fmla="*/ 1042907 h 1042907"/>
                      <a:gd name="connsiteX6" fmla="*/ 119986 w 686518"/>
                      <a:gd name="connsiteY6" fmla="*/ 1038179 h 1042907"/>
                      <a:gd name="connsiteX7" fmla="*/ 86647 w 686518"/>
                      <a:gd name="connsiteY7" fmla="*/ 1037842 h 1042907"/>
                      <a:gd name="connsiteX8" fmla="*/ 923 w 686518"/>
                      <a:gd name="connsiteY8" fmla="*/ 530486 h 1042907"/>
                      <a:gd name="connsiteX9" fmla="*/ 209117 w 686518"/>
                      <a:gd name="connsiteY9" fmla="*/ 49301 h 1042907"/>
                      <a:gd name="connsiteX10" fmla="*/ 227961 w 686518"/>
                      <a:gd name="connsiteY10" fmla="*/ 43625 h 1042907"/>
                      <a:gd name="connsiteX11" fmla="*/ 264993 w 686518"/>
                      <a:gd name="connsiteY11" fmla="*/ 18658 h 1042907"/>
                      <a:gd name="connsiteX12" fmla="*/ 357408 w 686518"/>
                      <a:gd name="connsiteY12" fmla="*/ 0 h 1042907"/>
                      <a:gd name="connsiteX0" fmla="*/ 360735 w 689845"/>
                      <a:gd name="connsiteY0" fmla="*/ 0 h 1042907"/>
                      <a:gd name="connsiteX1" fmla="*/ 452423 w 689845"/>
                      <a:gd name="connsiteY1" fmla="*/ 0 h 1042907"/>
                      <a:gd name="connsiteX2" fmla="*/ 689845 w 689845"/>
                      <a:gd name="connsiteY2" fmla="*/ 237422 h 1042907"/>
                      <a:gd name="connsiteX3" fmla="*/ 689845 w 689845"/>
                      <a:gd name="connsiteY3" fmla="*/ 1042907 h 1042907"/>
                      <a:gd name="connsiteX4" fmla="*/ 589831 w 689845"/>
                      <a:gd name="connsiteY4" fmla="*/ 1042907 h 1042907"/>
                      <a:gd name="connsiteX5" fmla="*/ 123313 w 689845"/>
                      <a:gd name="connsiteY5" fmla="*/ 1042907 h 1042907"/>
                      <a:gd name="connsiteX6" fmla="*/ 123313 w 689845"/>
                      <a:gd name="connsiteY6" fmla="*/ 1038179 h 1042907"/>
                      <a:gd name="connsiteX7" fmla="*/ 89974 w 689845"/>
                      <a:gd name="connsiteY7" fmla="*/ 1037842 h 1042907"/>
                      <a:gd name="connsiteX8" fmla="*/ 4250 w 689845"/>
                      <a:gd name="connsiteY8" fmla="*/ 530486 h 1042907"/>
                      <a:gd name="connsiteX9" fmla="*/ 231288 w 689845"/>
                      <a:gd name="connsiteY9" fmla="*/ 43625 h 1042907"/>
                      <a:gd name="connsiteX10" fmla="*/ 268320 w 689845"/>
                      <a:gd name="connsiteY10" fmla="*/ 18658 h 1042907"/>
                      <a:gd name="connsiteX11" fmla="*/ 360735 w 689845"/>
                      <a:gd name="connsiteY11" fmla="*/ 0 h 1042907"/>
                      <a:gd name="connsiteX0" fmla="*/ 358845 w 687955"/>
                      <a:gd name="connsiteY0" fmla="*/ 0 h 1042907"/>
                      <a:gd name="connsiteX1" fmla="*/ 450533 w 687955"/>
                      <a:gd name="connsiteY1" fmla="*/ 0 h 1042907"/>
                      <a:gd name="connsiteX2" fmla="*/ 687955 w 687955"/>
                      <a:gd name="connsiteY2" fmla="*/ 237422 h 1042907"/>
                      <a:gd name="connsiteX3" fmla="*/ 687955 w 687955"/>
                      <a:gd name="connsiteY3" fmla="*/ 1042907 h 1042907"/>
                      <a:gd name="connsiteX4" fmla="*/ 587941 w 687955"/>
                      <a:gd name="connsiteY4" fmla="*/ 1042907 h 1042907"/>
                      <a:gd name="connsiteX5" fmla="*/ 121423 w 687955"/>
                      <a:gd name="connsiteY5" fmla="*/ 1042907 h 1042907"/>
                      <a:gd name="connsiteX6" fmla="*/ 121423 w 687955"/>
                      <a:gd name="connsiteY6" fmla="*/ 1038179 h 1042907"/>
                      <a:gd name="connsiteX7" fmla="*/ 88084 w 687955"/>
                      <a:gd name="connsiteY7" fmla="*/ 1037842 h 1042907"/>
                      <a:gd name="connsiteX8" fmla="*/ 2360 w 687955"/>
                      <a:gd name="connsiteY8" fmla="*/ 530486 h 1042907"/>
                      <a:gd name="connsiteX9" fmla="*/ 186535 w 687955"/>
                      <a:gd name="connsiteY9" fmla="*/ 72200 h 1042907"/>
                      <a:gd name="connsiteX10" fmla="*/ 266430 w 687955"/>
                      <a:gd name="connsiteY10" fmla="*/ 18658 h 1042907"/>
                      <a:gd name="connsiteX11" fmla="*/ 358845 w 687955"/>
                      <a:gd name="connsiteY11" fmla="*/ 0 h 1042907"/>
                      <a:gd name="connsiteX0" fmla="*/ 358845 w 687955"/>
                      <a:gd name="connsiteY0" fmla="*/ 0 h 1042907"/>
                      <a:gd name="connsiteX1" fmla="*/ 450533 w 687955"/>
                      <a:gd name="connsiteY1" fmla="*/ 0 h 1042907"/>
                      <a:gd name="connsiteX2" fmla="*/ 687955 w 687955"/>
                      <a:gd name="connsiteY2" fmla="*/ 237422 h 1042907"/>
                      <a:gd name="connsiteX3" fmla="*/ 687955 w 687955"/>
                      <a:gd name="connsiteY3" fmla="*/ 1042907 h 1042907"/>
                      <a:gd name="connsiteX4" fmla="*/ 587941 w 687955"/>
                      <a:gd name="connsiteY4" fmla="*/ 1042907 h 1042907"/>
                      <a:gd name="connsiteX5" fmla="*/ 121423 w 687955"/>
                      <a:gd name="connsiteY5" fmla="*/ 1042907 h 1042907"/>
                      <a:gd name="connsiteX6" fmla="*/ 121423 w 687955"/>
                      <a:gd name="connsiteY6" fmla="*/ 1038179 h 1042907"/>
                      <a:gd name="connsiteX7" fmla="*/ 88084 w 687955"/>
                      <a:gd name="connsiteY7" fmla="*/ 1037842 h 1042907"/>
                      <a:gd name="connsiteX8" fmla="*/ 2360 w 687955"/>
                      <a:gd name="connsiteY8" fmla="*/ 530486 h 1042907"/>
                      <a:gd name="connsiteX9" fmla="*/ 186535 w 687955"/>
                      <a:gd name="connsiteY9" fmla="*/ 72200 h 1042907"/>
                      <a:gd name="connsiteX10" fmla="*/ 266430 w 687955"/>
                      <a:gd name="connsiteY10" fmla="*/ 18658 h 1042907"/>
                      <a:gd name="connsiteX11" fmla="*/ 358845 w 687955"/>
                      <a:gd name="connsiteY11" fmla="*/ 0 h 1042907"/>
                      <a:gd name="connsiteX0" fmla="*/ 358845 w 687955"/>
                      <a:gd name="connsiteY0" fmla="*/ 0 h 1042907"/>
                      <a:gd name="connsiteX1" fmla="*/ 450533 w 687955"/>
                      <a:gd name="connsiteY1" fmla="*/ 0 h 1042907"/>
                      <a:gd name="connsiteX2" fmla="*/ 687955 w 687955"/>
                      <a:gd name="connsiteY2" fmla="*/ 237422 h 1042907"/>
                      <a:gd name="connsiteX3" fmla="*/ 687955 w 687955"/>
                      <a:gd name="connsiteY3" fmla="*/ 1042907 h 1042907"/>
                      <a:gd name="connsiteX4" fmla="*/ 587941 w 687955"/>
                      <a:gd name="connsiteY4" fmla="*/ 1042907 h 1042907"/>
                      <a:gd name="connsiteX5" fmla="*/ 121423 w 687955"/>
                      <a:gd name="connsiteY5" fmla="*/ 1042907 h 1042907"/>
                      <a:gd name="connsiteX6" fmla="*/ 121423 w 687955"/>
                      <a:gd name="connsiteY6" fmla="*/ 1038179 h 1042907"/>
                      <a:gd name="connsiteX7" fmla="*/ 88084 w 687955"/>
                      <a:gd name="connsiteY7" fmla="*/ 1037842 h 1042907"/>
                      <a:gd name="connsiteX8" fmla="*/ 2360 w 687955"/>
                      <a:gd name="connsiteY8" fmla="*/ 530486 h 1042907"/>
                      <a:gd name="connsiteX9" fmla="*/ 186535 w 687955"/>
                      <a:gd name="connsiteY9" fmla="*/ 72200 h 1042907"/>
                      <a:gd name="connsiteX10" fmla="*/ 266430 w 687955"/>
                      <a:gd name="connsiteY10" fmla="*/ 18658 h 1042907"/>
                      <a:gd name="connsiteX11" fmla="*/ 358845 w 687955"/>
                      <a:gd name="connsiteY11" fmla="*/ 0 h 1042907"/>
                      <a:gd name="connsiteX0" fmla="*/ 358845 w 687955"/>
                      <a:gd name="connsiteY0" fmla="*/ 0 h 1042907"/>
                      <a:gd name="connsiteX1" fmla="*/ 450533 w 687955"/>
                      <a:gd name="connsiteY1" fmla="*/ 0 h 1042907"/>
                      <a:gd name="connsiteX2" fmla="*/ 687955 w 687955"/>
                      <a:gd name="connsiteY2" fmla="*/ 237422 h 1042907"/>
                      <a:gd name="connsiteX3" fmla="*/ 687955 w 687955"/>
                      <a:gd name="connsiteY3" fmla="*/ 1042907 h 1042907"/>
                      <a:gd name="connsiteX4" fmla="*/ 587941 w 687955"/>
                      <a:gd name="connsiteY4" fmla="*/ 1042907 h 1042907"/>
                      <a:gd name="connsiteX5" fmla="*/ 121423 w 687955"/>
                      <a:gd name="connsiteY5" fmla="*/ 1042907 h 1042907"/>
                      <a:gd name="connsiteX6" fmla="*/ 121423 w 687955"/>
                      <a:gd name="connsiteY6" fmla="*/ 1038179 h 1042907"/>
                      <a:gd name="connsiteX7" fmla="*/ 88084 w 687955"/>
                      <a:gd name="connsiteY7" fmla="*/ 1037842 h 1042907"/>
                      <a:gd name="connsiteX8" fmla="*/ 2360 w 687955"/>
                      <a:gd name="connsiteY8" fmla="*/ 530486 h 1042907"/>
                      <a:gd name="connsiteX9" fmla="*/ 186535 w 687955"/>
                      <a:gd name="connsiteY9" fmla="*/ 72200 h 1042907"/>
                      <a:gd name="connsiteX10" fmla="*/ 266430 w 687955"/>
                      <a:gd name="connsiteY10" fmla="*/ 18658 h 1042907"/>
                      <a:gd name="connsiteX11" fmla="*/ 358845 w 687955"/>
                      <a:gd name="connsiteY11" fmla="*/ 0 h 1042907"/>
                      <a:gd name="connsiteX0" fmla="*/ 357800 w 686910"/>
                      <a:gd name="connsiteY0" fmla="*/ 0 h 1042907"/>
                      <a:gd name="connsiteX1" fmla="*/ 449488 w 686910"/>
                      <a:gd name="connsiteY1" fmla="*/ 0 h 1042907"/>
                      <a:gd name="connsiteX2" fmla="*/ 686910 w 686910"/>
                      <a:gd name="connsiteY2" fmla="*/ 237422 h 1042907"/>
                      <a:gd name="connsiteX3" fmla="*/ 686910 w 686910"/>
                      <a:gd name="connsiteY3" fmla="*/ 1042907 h 1042907"/>
                      <a:gd name="connsiteX4" fmla="*/ 586896 w 686910"/>
                      <a:gd name="connsiteY4" fmla="*/ 1042907 h 1042907"/>
                      <a:gd name="connsiteX5" fmla="*/ 120378 w 686910"/>
                      <a:gd name="connsiteY5" fmla="*/ 1042907 h 1042907"/>
                      <a:gd name="connsiteX6" fmla="*/ 120378 w 686910"/>
                      <a:gd name="connsiteY6" fmla="*/ 1038179 h 1042907"/>
                      <a:gd name="connsiteX7" fmla="*/ 87039 w 686910"/>
                      <a:gd name="connsiteY7" fmla="*/ 1037842 h 1042907"/>
                      <a:gd name="connsiteX8" fmla="*/ 1315 w 686910"/>
                      <a:gd name="connsiteY8" fmla="*/ 530486 h 1042907"/>
                      <a:gd name="connsiteX9" fmla="*/ 156915 w 686910"/>
                      <a:gd name="connsiteY9" fmla="*/ 136494 h 1042907"/>
                      <a:gd name="connsiteX10" fmla="*/ 265385 w 686910"/>
                      <a:gd name="connsiteY10" fmla="*/ 18658 h 1042907"/>
                      <a:gd name="connsiteX11" fmla="*/ 357800 w 686910"/>
                      <a:gd name="connsiteY11" fmla="*/ 0 h 1042907"/>
                      <a:gd name="connsiteX0" fmla="*/ 357800 w 686910"/>
                      <a:gd name="connsiteY0" fmla="*/ 0 h 1042907"/>
                      <a:gd name="connsiteX1" fmla="*/ 449488 w 686910"/>
                      <a:gd name="connsiteY1" fmla="*/ 0 h 1042907"/>
                      <a:gd name="connsiteX2" fmla="*/ 686910 w 686910"/>
                      <a:gd name="connsiteY2" fmla="*/ 237422 h 1042907"/>
                      <a:gd name="connsiteX3" fmla="*/ 686910 w 686910"/>
                      <a:gd name="connsiteY3" fmla="*/ 1042907 h 1042907"/>
                      <a:gd name="connsiteX4" fmla="*/ 586896 w 686910"/>
                      <a:gd name="connsiteY4" fmla="*/ 1042907 h 1042907"/>
                      <a:gd name="connsiteX5" fmla="*/ 120378 w 686910"/>
                      <a:gd name="connsiteY5" fmla="*/ 1042907 h 1042907"/>
                      <a:gd name="connsiteX6" fmla="*/ 120378 w 686910"/>
                      <a:gd name="connsiteY6" fmla="*/ 1038179 h 1042907"/>
                      <a:gd name="connsiteX7" fmla="*/ 87039 w 686910"/>
                      <a:gd name="connsiteY7" fmla="*/ 1037842 h 1042907"/>
                      <a:gd name="connsiteX8" fmla="*/ 1315 w 686910"/>
                      <a:gd name="connsiteY8" fmla="*/ 530486 h 1042907"/>
                      <a:gd name="connsiteX9" fmla="*/ 156915 w 686910"/>
                      <a:gd name="connsiteY9" fmla="*/ 136494 h 1042907"/>
                      <a:gd name="connsiteX10" fmla="*/ 265385 w 686910"/>
                      <a:gd name="connsiteY10" fmla="*/ 18658 h 1042907"/>
                      <a:gd name="connsiteX11" fmla="*/ 357800 w 686910"/>
                      <a:gd name="connsiteY11" fmla="*/ 0 h 1042907"/>
                      <a:gd name="connsiteX0" fmla="*/ 357234 w 686344"/>
                      <a:gd name="connsiteY0" fmla="*/ 0 h 1042907"/>
                      <a:gd name="connsiteX1" fmla="*/ 448922 w 686344"/>
                      <a:gd name="connsiteY1" fmla="*/ 0 h 1042907"/>
                      <a:gd name="connsiteX2" fmla="*/ 686344 w 686344"/>
                      <a:gd name="connsiteY2" fmla="*/ 237422 h 1042907"/>
                      <a:gd name="connsiteX3" fmla="*/ 686344 w 686344"/>
                      <a:gd name="connsiteY3" fmla="*/ 1042907 h 1042907"/>
                      <a:gd name="connsiteX4" fmla="*/ 586330 w 686344"/>
                      <a:gd name="connsiteY4" fmla="*/ 1042907 h 1042907"/>
                      <a:gd name="connsiteX5" fmla="*/ 119812 w 686344"/>
                      <a:gd name="connsiteY5" fmla="*/ 1042907 h 1042907"/>
                      <a:gd name="connsiteX6" fmla="*/ 119812 w 686344"/>
                      <a:gd name="connsiteY6" fmla="*/ 1038179 h 1042907"/>
                      <a:gd name="connsiteX7" fmla="*/ 86473 w 686344"/>
                      <a:gd name="connsiteY7" fmla="*/ 1037842 h 1042907"/>
                      <a:gd name="connsiteX8" fmla="*/ 749 w 686344"/>
                      <a:gd name="connsiteY8" fmla="*/ 530486 h 1042907"/>
                      <a:gd name="connsiteX9" fmla="*/ 137299 w 686344"/>
                      <a:gd name="connsiteY9" fmla="*/ 131731 h 1042907"/>
                      <a:gd name="connsiteX10" fmla="*/ 264819 w 686344"/>
                      <a:gd name="connsiteY10" fmla="*/ 18658 h 1042907"/>
                      <a:gd name="connsiteX11" fmla="*/ 357234 w 686344"/>
                      <a:gd name="connsiteY11" fmla="*/ 0 h 1042907"/>
                      <a:gd name="connsiteX0" fmla="*/ 357234 w 686344"/>
                      <a:gd name="connsiteY0" fmla="*/ 0 h 1042907"/>
                      <a:gd name="connsiteX1" fmla="*/ 448922 w 686344"/>
                      <a:gd name="connsiteY1" fmla="*/ 0 h 1042907"/>
                      <a:gd name="connsiteX2" fmla="*/ 686344 w 686344"/>
                      <a:gd name="connsiteY2" fmla="*/ 237422 h 1042907"/>
                      <a:gd name="connsiteX3" fmla="*/ 686344 w 686344"/>
                      <a:gd name="connsiteY3" fmla="*/ 1042907 h 1042907"/>
                      <a:gd name="connsiteX4" fmla="*/ 586330 w 686344"/>
                      <a:gd name="connsiteY4" fmla="*/ 1042907 h 1042907"/>
                      <a:gd name="connsiteX5" fmla="*/ 119812 w 686344"/>
                      <a:gd name="connsiteY5" fmla="*/ 1042907 h 1042907"/>
                      <a:gd name="connsiteX6" fmla="*/ 119812 w 686344"/>
                      <a:gd name="connsiteY6" fmla="*/ 1038179 h 1042907"/>
                      <a:gd name="connsiteX7" fmla="*/ 86473 w 686344"/>
                      <a:gd name="connsiteY7" fmla="*/ 1037842 h 1042907"/>
                      <a:gd name="connsiteX8" fmla="*/ 749 w 686344"/>
                      <a:gd name="connsiteY8" fmla="*/ 530486 h 1042907"/>
                      <a:gd name="connsiteX9" fmla="*/ 137299 w 686344"/>
                      <a:gd name="connsiteY9" fmla="*/ 131731 h 1042907"/>
                      <a:gd name="connsiteX10" fmla="*/ 264819 w 686344"/>
                      <a:gd name="connsiteY10" fmla="*/ 18658 h 1042907"/>
                      <a:gd name="connsiteX11" fmla="*/ 357234 w 686344"/>
                      <a:gd name="connsiteY11" fmla="*/ 0 h 1042907"/>
                      <a:gd name="connsiteX0" fmla="*/ 357297 w 686407"/>
                      <a:gd name="connsiteY0" fmla="*/ 0 h 1042907"/>
                      <a:gd name="connsiteX1" fmla="*/ 448985 w 686407"/>
                      <a:gd name="connsiteY1" fmla="*/ 0 h 1042907"/>
                      <a:gd name="connsiteX2" fmla="*/ 686407 w 686407"/>
                      <a:gd name="connsiteY2" fmla="*/ 237422 h 1042907"/>
                      <a:gd name="connsiteX3" fmla="*/ 686407 w 686407"/>
                      <a:gd name="connsiteY3" fmla="*/ 1042907 h 1042907"/>
                      <a:gd name="connsiteX4" fmla="*/ 586393 w 686407"/>
                      <a:gd name="connsiteY4" fmla="*/ 1042907 h 1042907"/>
                      <a:gd name="connsiteX5" fmla="*/ 119875 w 686407"/>
                      <a:gd name="connsiteY5" fmla="*/ 1042907 h 1042907"/>
                      <a:gd name="connsiteX6" fmla="*/ 119875 w 686407"/>
                      <a:gd name="connsiteY6" fmla="*/ 1038179 h 1042907"/>
                      <a:gd name="connsiteX7" fmla="*/ 86536 w 686407"/>
                      <a:gd name="connsiteY7" fmla="*/ 1037842 h 1042907"/>
                      <a:gd name="connsiteX8" fmla="*/ 812 w 686407"/>
                      <a:gd name="connsiteY8" fmla="*/ 530486 h 1042907"/>
                      <a:gd name="connsiteX9" fmla="*/ 139744 w 686407"/>
                      <a:gd name="connsiteY9" fmla="*/ 150781 h 1042907"/>
                      <a:gd name="connsiteX10" fmla="*/ 264882 w 686407"/>
                      <a:gd name="connsiteY10" fmla="*/ 18658 h 1042907"/>
                      <a:gd name="connsiteX11" fmla="*/ 357297 w 686407"/>
                      <a:gd name="connsiteY11" fmla="*/ 0 h 1042907"/>
                      <a:gd name="connsiteX0" fmla="*/ 357297 w 686407"/>
                      <a:gd name="connsiteY0" fmla="*/ 0 h 1042907"/>
                      <a:gd name="connsiteX1" fmla="*/ 448985 w 686407"/>
                      <a:gd name="connsiteY1" fmla="*/ 0 h 1042907"/>
                      <a:gd name="connsiteX2" fmla="*/ 686407 w 686407"/>
                      <a:gd name="connsiteY2" fmla="*/ 237422 h 1042907"/>
                      <a:gd name="connsiteX3" fmla="*/ 686407 w 686407"/>
                      <a:gd name="connsiteY3" fmla="*/ 1042907 h 1042907"/>
                      <a:gd name="connsiteX4" fmla="*/ 586393 w 686407"/>
                      <a:gd name="connsiteY4" fmla="*/ 1042907 h 1042907"/>
                      <a:gd name="connsiteX5" fmla="*/ 119875 w 686407"/>
                      <a:gd name="connsiteY5" fmla="*/ 1042907 h 1042907"/>
                      <a:gd name="connsiteX6" fmla="*/ 119875 w 686407"/>
                      <a:gd name="connsiteY6" fmla="*/ 1038179 h 1042907"/>
                      <a:gd name="connsiteX7" fmla="*/ 86536 w 686407"/>
                      <a:gd name="connsiteY7" fmla="*/ 1037842 h 1042907"/>
                      <a:gd name="connsiteX8" fmla="*/ 812 w 686407"/>
                      <a:gd name="connsiteY8" fmla="*/ 530486 h 1042907"/>
                      <a:gd name="connsiteX9" fmla="*/ 139744 w 686407"/>
                      <a:gd name="connsiteY9" fmla="*/ 150781 h 1042907"/>
                      <a:gd name="connsiteX10" fmla="*/ 264882 w 686407"/>
                      <a:gd name="connsiteY10" fmla="*/ 18658 h 1042907"/>
                      <a:gd name="connsiteX11" fmla="*/ 357297 w 686407"/>
                      <a:gd name="connsiteY11" fmla="*/ 0 h 1042907"/>
                      <a:gd name="connsiteX0" fmla="*/ 357297 w 686407"/>
                      <a:gd name="connsiteY0" fmla="*/ 0 h 1042907"/>
                      <a:gd name="connsiteX1" fmla="*/ 448985 w 686407"/>
                      <a:gd name="connsiteY1" fmla="*/ 0 h 1042907"/>
                      <a:gd name="connsiteX2" fmla="*/ 686407 w 686407"/>
                      <a:gd name="connsiteY2" fmla="*/ 237422 h 1042907"/>
                      <a:gd name="connsiteX3" fmla="*/ 686407 w 686407"/>
                      <a:gd name="connsiteY3" fmla="*/ 1042907 h 1042907"/>
                      <a:gd name="connsiteX4" fmla="*/ 586393 w 686407"/>
                      <a:gd name="connsiteY4" fmla="*/ 1042907 h 1042907"/>
                      <a:gd name="connsiteX5" fmla="*/ 119875 w 686407"/>
                      <a:gd name="connsiteY5" fmla="*/ 1042907 h 1042907"/>
                      <a:gd name="connsiteX6" fmla="*/ 86536 w 686407"/>
                      <a:gd name="connsiteY6" fmla="*/ 1037842 h 1042907"/>
                      <a:gd name="connsiteX7" fmla="*/ 812 w 686407"/>
                      <a:gd name="connsiteY7" fmla="*/ 530486 h 1042907"/>
                      <a:gd name="connsiteX8" fmla="*/ 139744 w 686407"/>
                      <a:gd name="connsiteY8" fmla="*/ 150781 h 1042907"/>
                      <a:gd name="connsiteX9" fmla="*/ 264882 w 686407"/>
                      <a:gd name="connsiteY9" fmla="*/ 18658 h 1042907"/>
                      <a:gd name="connsiteX10" fmla="*/ 357297 w 686407"/>
                      <a:gd name="connsiteY10" fmla="*/ 0 h 1042907"/>
                      <a:gd name="connsiteX0" fmla="*/ 357297 w 686407"/>
                      <a:gd name="connsiteY0" fmla="*/ 0 h 1042907"/>
                      <a:gd name="connsiteX1" fmla="*/ 448985 w 686407"/>
                      <a:gd name="connsiteY1" fmla="*/ 0 h 1042907"/>
                      <a:gd name="connsiteX2" fmla="*/ 686407 w 686407"/>
                      <a:gd name="connsiteY2" fmla="*/ 237422 h 1042907"/>
                      <a:gd name="connsiteX3" fmla="*/ 686407 w 686407"/>
                      <a:gd name="connsiteY3" fmla="*/ 1042907 h 1042907"/>
                      <a:gd name="connsiteX4" fmla="*/ 586393 w 686407"/>
                      <a:gd name="connsiteY4" fmla="*/ 1042907 h 1042907"/>
                      <a:gd name="connsiteX5" fmla="*/ 86536 w 686407"/>
                      <a:gd name="connsiteY5" fmla="*/ 1037842 h 1042907"/>
                      <a:gd name="connsiteX6" fmla="*/ 812 w 686407"/>
                      <a:gd name="connsiteY6" fmla="*/ 530486 h 1042907"/>
                      <a:gd name="connsiteX7" fmla="*/ 139744 w 686407"/>
                      <a:gd name="connsiteY7" fmla="*/ 150781 h 1042907"/>
                      <a:gd name="connsiteX8" fmla="*/ 264882 w 686407"/>
                      <a:gd name="connsiteY8" fmla="*/ 18658 h 1042907"/>
                      <a:gd name="connsiteX9" fmla="*/ 357297 w 686407"/>
                      <a:gd name="connsiteY9" fmla="*/ 0 h 1042907"/>
                      <a:gd name="connsiteX0" fmla="*/ 357297 w 686407"/>
                      <a:gd name="connsiteY0" fmla="*/ 0 h 1042907"/>
                      <a:gd name="connsiteX1" fmla="*/ 448985 w 686407"/>
                      <a:gd name="connsiteY1" fmla="*/ 0 h 1042907"/>
                      <a:gd name="connsiteX2" fmla="*/ 686407 w 686407"/>
                      <a:gd name="connsiteY2" fmla="*/ 237422 h 1042907"/>
                      <a:gd name="connsiteX3" fmla="*/ 686407 w 686407"/>
                      <a:gd name="connsiteY3" fmla="*/ 1042907 h 1042907"/>
                      <a:gd name="connsiteX4" fmla="*/ 586393 w 686407"/>
                      <a:gd name="connsiteY4" fmla="*/ 1042907 h 1042907"/>
                      <a:gd name="connsiteX5" fmla="*/ 86536 w 686407"/>
                      <a:gd name="connsiteY5" fmla="*/ 1042605 h 1042907"/>
                      <a:gd name="connsiteX6" fmla="*/ 812 w 686407"/>
                      <a:gd name="connsiteY6" fmla="*/ 530486 h 1042907"/>
                      <a:gd name="connsiteX7" fmla="*/ 139744 w 686407"/>
                      <a:gd name="connsiteY7" fmla="*/ 150781 h 1042907"/>
                      <a:gd name="connsiteX8" fmla="*/ 264882 w 686407"/>
                      <a:gd name="connsiteY8" fmla="*/ 18658 h 1042907"/>
                      <a:gd name="connsiteX9" fmla="*/ 357297 w 686407"/>
                      <a:gd name="connsiteY9" fmla="*/ 0 h 10429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86407" h="1042907">
                        <a:moveTo>
                          <a:pt x="357297" y="0"/>
                        </a:moveTo>
                        <a:lnTo>
                          <a:pt x="448985" y="0"/>
                        </a:lnTo>
                        <a:cubicBezTo>
                          <a:pt x="580110" y="0"/>
                          <a:pt x="686407" y="106297"/>
                          <a:pt x="686407" y="237422"/>
                        </a:cubicBezTo>
                        <a:lnTo>
                          <a:pt x="686407" y="1042907"/>
                        </a:lnTo>
                        <a:lnTo>
                          <a:pt x="586393" y="1042907"/>
                        </a:lnTo>
                        <a:lnTo>
                          <a:pt x="86536" y="1042605"/>
                        </a:lnTo>
                        <a:cubicBezTo>
                          <a:pt x="57961" y="873486"/>
                          <a:pt x="-8056" y="679123"/>
                          <a:pt x="812" y="530486"/>
                        </a:cubicBezTo>
                        <a:cubicBezTo>
                          <a:pt x="9680" y="381849"/>
                          <a:pt x="48107" y="314667"/>
                          <a:pt x="139744" y="150781"/>
                        </a:cubicBezTo>
                        <a:cubicBezTo>
                          <a:pt x="185426" y="51972"/>
                          <a:pt x="238250" y="36505"/>
                          <a:pt x="264882" y="18658"/>
                        </a:cubicBezTo>
                        <a:cubicBezTo>
                          <a:pt x="293287" y="6643"/>
                          <a:pt x="324516" y="0"/>
                          <a:pt x="357297" y="0"/>
                        </a:cubicBezTo>
                        <a:close/>
                      </a:path>
                    </a:pathLst>
                  </a:custGeom>
                  <a:pattFill prst="trellis">
                    <a:fgClr>
                      <a:srgbClr val="002060"/>
                    </a:fgClr>
                    <a:bgClr>
                      <a:srgbClr val="ED7D31">
                        <a:lumMod val="75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93" name="四角形: 上の 2 つの角を丸める 592">
                    <a:extLst>
                      <a:ext uri="{FF2B5EF4-FFF2-40B4-BE49-F238E27FC236}">
                        <a16:creationId xmlns:a16="http://schemas.microsoft.com/office/drawing/2014/main" id="{FE5A3261-F737-46B2-A7FE-993582EEA70A}"/>
                      </a:ext>
                    </a:extLst>
                  </p:cNvPr>
                  <p:cNvSpPr/>
                  <p:nvPr/>
                </p:nvSpPr>
                <p:spPr>
                  <a:xfrm>
                    <a:off x="7218036" y="5543994"/>
                    <a:ext cx="181463" cy="900900"/>
                  </a:xfrm>
                  <a:prstGeom prst="round2SameRect">
                    <a:avLst>
                      <a:gd name="adj1" fmla="val 40288"/>
                      <a:gd name="adj2" fmla="val 0"/>
                    </a:avLst>
                  </a:prstGeom>
                  <a:solidFill>
                    <a:srgbClr val="000000">
                      <a:alpha val="3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4" name="フリーフォーム: 図形 593">
                    <a:extLst>
                      <a:ext uri="{FF2B5EF4-FFF2-40B4-BE49-F238E27FC236}">
                        <a16:creationId xmlns:a16="http://schemas.microsoft.com/office/drawing/2014/main" id="{3E1379C1-6F74-4523-B532-EC626778CD29}"/>
                      </a:ext>
                    </a:extLst>
                  </p:cNvPr>
                  <p:cNvSpPr/>
                  <p:nvPr/>
                </p:nvSpPr>
                <p:spPr>
                  <a:xfrm flipH="1">
                    <a:off x="7259344" y="5498757"/>
                    <a:ext cx="328822" cy="947738"/>
                  </a:xfrm>
                  <a:custGeom>
                    <a:avLst/>
                    <a:gdLst>
                      <a:gd name="connsiteX0" fmla="*/ 42070 w 328822"/>
                      <a:gd name="connsiteY0" fmla="*/ 0 h 947738"/>
                      <a:gd name="connsiteX1" fmla="*/ 286752 w 328822"/>
                      <a:gd name="connsiteY1" fmla="*/ 0 h 947738"/>
                      <a:gd name="connsiteX2" fmla="*/ 315902 w 328822"/>
                      <a:gd name="connsiteY2" fmla="*/ 43235 h 947738"/>
                      <a:gd name="connsiteX3" fmla="*/ 328822 w 328822"/>
                      <a:gd name="connsiteY3" fmla="*/ 107231 h 947738"/>
                      <a:gd name="connsiteX4" fmla="*/ 328822 w 328822"/>
                      <a:gd name="connsiteY4" fmla="*/ 947738 h 947738"/>
                      <a:gd name="connsiteX5" fmla="*/ 0 w 328822"/>
                      <a:gd name="connsiteY5" fmla="*/ 947738 h 947738"/>
                      <a:gd name="connsiteX6" fmla="*/ 0 w 328822"/>
                      <a:gd name="connsiteY6" fmla="*/ 107231 h 947738"/>
                      <a:gd name="connsiteX7" fmla="*/ 12920 w 328822"/>
                      <a:gd name="connsiteY7" fmla="*/ 43235 h 947738"/>
                      <a:gd name="connsiteX0" fmla="*/ 315902 w 407342"/>
                      <a:gd name="connsiteY0" fmla="*/ 43235 h 947738"/>
                      <a:gd name="connsiteX1" fmla="*/ 328822 w 407342"/>
                      <a:gd name="connsiteY1" fmla="*/ 107231 h 947738"/>
                      <a:gd name="connsiteX2" fmla="*/ 328822 w 407342"/>
                      <a:gd name="connsiteY2" fmla="*/ 947738 h 947738"/>
                      <a:gd name="connsiteX3" fmla="*/ 0 w 407342"/>
                      <a:gd name="connsiteY3" fmla="*/ 947738 h 947738"/>
                      <a:gd name="connsiteX4" fmla="*/ 0 w 407342"/>
                      <a:gd name="connsiteY4" fmla="*/ 107231 h 947738"/>
                      <a:gd name="connsiteX5" fmla="*/ 12920 w 407342"/>
                      <a:gd name="connsiteY5" fmla="*/ 43235 h 947738"/>
                      <a:gd name="connsiteX6" fmla="*/ 42070 w 407342"/>
                      <a:gd name="connsiteY6" fmla="*/ 0 h 947738"/>
                      <a:gd name="connsiteX7" fmla="*/ 286752 w 407342"/>
                      <a:gd name="connsiteY7" fmla="*/ 0 h 947738"/>
                      <a:gd name="connsiteX8" fmla="*/ 407342 w 407342"/>
                      <a:gd name="connsiteY8" fmla="*/ 134675 h 947738"/>
                      <a:gd name="connsiteX0" fmla="*/ 315902 w 328822"/>
                      <a:gd name="connsiteY0" fmla="*/ 43235 h 947738"/>
                      <a:gd name="connsiteX1" fmla="*/ 328822 w 328822"/>
                      <a:gd name="connsiteY1" fmla="*/ 107231 h 947738"/>
                      <a:gd name="connsiteX2" fmla="*/ 328822 w 328822"/>
                      <a:gd name="connsiteY2" fmla="*/ 947738 h 947738"/>
                      <a:gd name="connsiteX3" fmla="*/ 0 w 328822"/>
                      <a:gd name="connsiteY3" fmla="*/ 947738 h 947738"/>
                      <a:gd name="connsiteX4" fmla="*/ 0 w 328822"/>
                      <a:gd name="connsiteY4" fmla="*/ 107231 h 947738"/>
                      <a:gd name="connsiteX5" fmla="*/ 12920 w 328822"/>
                      <a:gd name="connsiteY5" fmla="*/ 43235 h 947738"/>
                      <a:gd name="connsiteX6" fmla="*/ 42070 w 328822"/>
                      <a:gd name="connsiteY6" fmla="*/ 0 h 947738"/>
                      <a:gd name="connsiteX7" fmla="*/ 286752 w 328822"/>
                      <a:gd name="connsiteY7" fmla="*/ 0 h 947738"/>
                      <a:gd name="connsiteX0" fmla="*/ 315902 w 328822"/>
                      <a:gd name="connsiteY0" fmla="*/ 43235 h 947738"/>
                      <a:gd name="connsiteX1" fmla="*/ 328822 w 328822"/>
                      <a:gd name="connsiteY1" fmla="*/ 107231 h 947738"/>
                      <a:gd name="connsiteX2" fmla="*/ 328822 w 328822"/>
                      <a:gd name="connsiteY2" fmla="*/ 947738 h 947738"/>
                      <a:gd name="connsiteX3" fmla="*/ 0 w 328822"/>
                      <a:gd name="connsiteY3" fmla="*/ 947738 h 947738"/>
                      <a:gd name="connsiteX4" fmla="*/ 0 w 328822"/>
                      <a:gd name="connsiteY4" fmla="*/ 107231 h 947738"/>
                      <a:gd name="connsiteX5" fmla="*/ 12920 w 328822"/>
                      <a:gd name="connsiteY5" fmla="*/ 43235 h 947738"/>
                      <a:gd name="connsiteX6" fmla="*/ 42070 w 328822"/>
                      <a:gd name="connsiteY6" fmla="*/ 0 h 947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28822" h="947738">
                        <a:moveTo>
                          <a:pt x="315902" y="43235"/>
                        </a:moveTo>
                        <a:cubicBezTo>
                          <a:pt x="324222" y="62905"/>
                          <a:pt x="328822" y="84531"/>
                          <a:pt x="328822" y="107231"/>
                        </a:cubicBezTo>
                        <a:lnTo>
                          <a:pt x="328822" y="947738"/>
                        </a:lnTo>
                        <a:lnTo>
                          <a:pt x="0" y="947738"/>
                        </a:lnTo>
                        <a:lnTo>
                          <a:pt x="0" y="107231"/>
                        </a:lnTo>
                        <a:cubicBezTo>
                          <a:pt x="0" y="84531"/>
                          <a:pt x="4601" y="62905"/>
                          <a:pt x="12920" y="43235"/>
                        </a:cubicBezTo>
                        <a:lnTo>
                          <a:pt x="42070" y="0"/>
                        </a:lnTo>
                      </a:path>
                    </a:pathLst>
                  </a:custGeom>
                  <a:pattFill prst="trellis">
                    <a:fgClr>
                      <a:srgbClr val="002060"/>
                    </a:fgClr>
                    <a:bgClr>
                      <a:srgbClr val="ED7D31">
                        <a:lumMod val="75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95" name="フリーフォーム: 図形 594">
                    <a:extLst>
                      <a:ext uri="{FF2B5EF4-FFF2-40B4-BE49-F238E27FC236}">
                        <a16:creationId xmlns:a16="http://schemas.microsoft.com/office/drawing/2014/main" id="{CFE9A204-8161-4BFE-AA5D-F261F4EAB2C6}"/>
                      </a:ext>
                    </a:extLst>
                  </p:cNvPr>
                  <p:cNvSpPr/>
                  <p:nvPr/>
                </p:nvSpPr>
                <p:spPr>
                  <a:xfrm>
                    <a:off x="6862763" y="4095129"/>
                    <a:ext cx="1127826" cy="1067057"/>
                  </a:xfrm>
                  <a:custGeom>
                    <a:avLst/>
                    <a:gdLst>
                      <a:gd name="connsiteX0" fmla="*/ 474543 w 1127826"/>
                      <a:gd name="connsiteY0" fmla="*/ 605 h 1067057"/>
                      <a:gd name="connsiteX1" fmla="*/ 493205 w 1127826"/>
                      <a:gd name="connsiteY1" fmla="*/ 2421 h 1067057"/>
                      <a:gd name="connsiteX2" fmla="*/ 495646 w 1127826"/>
                      <a:gd name="connsiteY2" fmla="*/ 1108 h 1067057"/>
                      <a:gd name="connsiteX3" fmla="*/ 563914 w 1127826"/>
                      <a:gd name="connsiteY3" fmla="*/ 33635 h 1067057"/>
                      <a:gd name="connsiteX4" fmla="*/ 632180 w 1127826"/>
                      <a:gd name="connsiteY4" fmla="*/ 1108 h 1067057"/>
                      <a:gd name="connsiteX5" fmla="*/ 634621 w 1127826"/>
                      <a:gd name="connsiteY5" fmla="*/ 2421 h 1067057"/>
                      <a:gd name="connsiteX6" fmla="*/ 682367 w 1127826"/>
                      <a:gd name="connsiteY6" fmla="*/ 10348 h 1067057"/>
                      <a:gd name="connsiteX7" fmla="*/ 716501 w 1127826"/>
                      <a:gd name="connsiteY7" fmla="*/ 45177 h 1067057"/>
                      <a:gd name="connsiteX8" fmla="*/ 857921 w 1127826"/>
                      <a:gd name="connsiteY8" fmla="*/ 95434 h 1067057"/>
                      <a:gd name="connsiteX9" fmla="*/ 1019039 w 1127826"/>
                      <a:gd name="connsiteY9" fmla="*/ 127586 h 1067057"/>
                      <a:gd name="connsiteX10" fmla="*/ 1052159 w 1127826"/>
                      <a:gd name="connsiteY10" fmla="*/ 268321 h 1067057"/>
                      <a:gd name="connsiteX11" fmla="*/ 1052869 w 1127826"/>
                      <a:gd name="connsiteY11" fmla="*/ 270904 h 1067057"/>
                      <a:gd name="connsiteX12" fmla="*/ 1127219 w 1127826"/>
                      <a:gd name="connsiteY12" fmla="*/ 368907 h 1067057"/>
                      <a:gd name="connsiteX13" fmla="*/ 1086507 w 1127826"/>
                      <a:gd name="connsiteY13" fmla="*/ 479168 h 1067057"/>
                      <a:gd name="connsiteX14" fmla="*/ 1105787 w 1127826"/>
                      <a:gd name="connsiteY14" fmla="*/ 586637 h 1067057"/>
                      <a:gd name="connsiteX15" fmla="*/ 1015560 w 1127826"/>
                      <a:gd name="connsiteY15" fmla="*/ 666254 h 1067057"/>
                      <a:gd name="connsiteX16" fmla="*/ 1014997 w 1127826"/>
                      <a:gd name="connsiteY16" fmla="*/ 667110 h 1067057"/>
                      <a:gd name="connsiteX17" fmla="*/ 1026239 w 1127826"/>
                      <a:gd name="connsiteY17" fmla="*/ 683785 h 1067057"/>
                      <a:gd name="connsiteX18" fmla="*/ 1034719 w 1127826"/>
                      <a:gd name="connsiteY18" fmla="*/ 725787 h 1067057"/>
                      <a:gd name="connsiteX19" fmla="*/ 1026239 w 1127826"/>
                      <a:gd name="connsiteY19" fmla="*/ 767790 h 1067057"/>
                      <a:gd name="connsiteX20" fmla="*/ 1006448 w 1127826"/>
                      <a:gd name="connsiteY20" fmla="*/ 797144 h 1067057"/>
                      <a:gd name="connsiteX21" fmla="*/ 1016714 w 1127826"/>
                      <a:gd name="connsiteY21" fmla="*/ 812372 h 1067057"/>
                      <a:gd name="connsiteX22" fmla="*/ 1025194 w 1127826"/>
                      <a:gd name="connsiteY22" fmla="*/ 854374 h 1067057"/>
                      <a:gd name="connsiteX23" fmla="*/ 959289 w 1127826"/>
                      <a:gd name="connsiteY23" fmla="*/ 953802 h 1067057"/>
                      <a:gd name="connsiteX24" fmla="*/ 952937 w 1127826"/>
                      <a:gd name="connsiteY24" fmla="*/ 955085 h 1067057"/>
                      <a:gd name="connsiteX25" fmla="*/ 953757 w 1127826"/>
                      <a:gd name="connsiteY25" fmla="*/ 959149 h 1067057"/>
                      <a:gd name="connsiteX26" fmla="*/ 845849 w 1127826"/>
                      <a:gd name="connsiteY26" fmla="*/ 1067057 h 1067057"/>
                      <a:gd name="connsiteX27" fmla="*/ 746421 w 1127826"/>
                      <a:gd name="connsiteY27" fmla="*/ 1001152 h 1067057"/>
                      <a:gd name="connsiteX28" fmla="*/ 746275 w 1127826"/>
                      <a:gd name="connsiteY28" fmla="*/ 1000426 h 1067057"/>
                      <a:gd name="connsiteX29" fmla="*/ 727647 w 1127826"/>
                      <a:gd name="connsiteY29" fmla="*/ 996665 h 1067057"/>
                      <a:gd name="connsiteX30" fmla="*/ 661741 w 1127826"/>
                      <a:gd name="connsiteY30" fmla="*/ 897237 h 1067057"/>
                      <a:gd name="connsiteX31" fmla="*/ 693347 w 1127826"/>
                      <a:gd name="connsiteY31" fmla="*/ 820935 h 1067057"/>
                      <a:gd name="connsiteX32" fmla="*/ 695699 w 1127826"/>
                      <a:gd name="connsiteY32" fmla="*/ 819349 h 1067057"/>
                      <a:gd name="connsiteX33" fmla="*/ 695078 w 1127826"/>
                      <a:gd name="connsiteY33" fmla="*/ 816274 h 1067057"/>
                      <a:gd name="connsiteX34" fmla="*/ 695780 w 1127826"/>
                      <a:gd name="connsiteY34" fmla="*/ 812797 h 1067057"/>
                      <a:gd name="connsiteX35" fmla="*/ 672200 w 1127826"/>
                      <a:gd name="connsiteY35" fmla="*/ 810213 h 1067057"/>
                      <a:gd name="connsiteX36" fmla="*/ 619597 w 1127826"/>
                      <a:gd name="connsiteY36" fmla="*/ 774395 h 1067057"/>
                      <a:gd name="connsiteX37" fmla="*/ 609600 w 1127826"/>
                      <a:gd name="connsiteY37" fmla="*/ 595933 h 1067057"/>
                      <a:gd name="connsiteX38" fmla="*/ 381000 w 1127826"/>
                      <a:gd name="connsiteY38" fmla="*/ 267320 h 1067057"/>
                      <a:gd name="connsiteX39" fmla="*/ 95250 w 1127826"/>
                      <a:gd name="connsiteY39" fmla="*/ 586408 h 1067057"/>
                      <a:gd name="connsiteX40" fmla="*/ 101056 w 1127826"/>
                      <a:gd name="connsiteY40" fmla="*/ 650715 h 1067057"/>
                      <a:gd name="connsiteX41" fmla="*/ 105216 w 1127826"/>
                      <a:gd name="connsiteY41" fmla="*/ 665682 h 1067057"/>
                      <a:gd name="connsiteX42" fmla="*/ 82635 w 1127826"/>
                      <a:gd name="connsiteY42" fmla="*/ 663851 h 1067057"/>
                      <a:gd name="connsiteX43" fmla="*/ 22040 w 1127826"/>
                      <a:gd name="connsiteY43" fmla="*/ 586637 h 1067057"/>
                      <a:gd name="connsiteX44" fmla="*/ 41319 w 1127826"/>
                      <a:gd name="connsiteY44" fmla="*/ 479168 h 1067057"/>
                      <a:gd name="connsiteX45" fmla="*/ 607 w 1127826"/>
                      <a:gd name="connsiteY45" fmla="*/ 368907 h 1067057"/>
                      <a:gd name="connsiteX46" fmla="*/ 74957 w 1127826"/>
                      <a:gd name="connsiteY46" fmla="*/ 270904 h 1067057"/>
                      <a:gd name="connsiteX47" fmla="*/ 75669 w 1127826"/>
                      <a:gd name="connsiteY47" fmla="*/ 268321 h 1067057"/>
                      <a:gd name="connsiteX48" fmla="*/ 108788 w 1127826"/>
                      <a:gd name="connsiteY48" fmla="*/ 127586 h 1067057"/>
                      <a:gd name="connsiteX49" fmla="*/ 269905 w 1127826"/>
                      <a:gd name="connsiteY49" fmla="*/ 95434 h 1067057"/>
                      <a:gd name="connsiteX50" fmla="*/ 411326 w 1127826"/>
                      <a:gd name="connsiteY50" fmla="*/ 45177 h 1067057"/>
                      <a:gd name="connsiteX51" fmla="*/ 445459 w 1127826"/>
                      <a:gd name="connsiteY51" fmla="*/ 10348 h 1067057"/>
                      <a:gd name="connsiteX52" fmla="*/ 474543 w 1127826"/>
                      <a:gd name="connsiteY52" fmla="*/ 605 h 10670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1127826" h="1067057">
                        <a:moveTo>
                          <a:pt x="474543" y="605"/>
                        </a:moveTo>
                        <a:cubicBezTo>
                          <a:pt x="480865" y="-110"/>
                          <a:pt x="487193" y="42"/>
                          <a:pt x="493205" y="2421"/>
                        </a:cubicBezTo>
                        <a:cubicBezTo>
                          <a:pt x="493893" y="1458"/>
                          <a:pt x="494768" y="1274"/>
                          <a:pt x="495646" y="1108"/>
                        </a:cubicBezTo>
                        <a:cubicBezTo>
                          <a:pt x="521675" y="-3823"/>
                          <a:pt x="547674" y="7841"/>
                          <a:pt x="563914" y="33635"/>
                        </a:cubicBezTo>
                        <a:cubicBezTo>
                          <a:pt x="580153" y="7841"/>
                          <a:pt x="606153" y="-3823"/>
                          <a:pt x="632180" y="1108"/>
                        </a:cubicBezTo>
                        <a:cubicBezTo>
                          <a:pt x="633059" y="1274"/>
                          <a:pt x="633934" y="1458"/>
                          <a:pt x="634621" y="2421"/>
                        </a:cubicBezTo>
                        <a:cubicBezTo>
                          <a:pt x="650345" y="-1494"/>
                          <a:pt x="666881" y="1443"/>
                          <a:pt x="682367" y="10348"/>
                        </a:cubicBezTo>
                        <a:lnTo>
                          <a:pt x="716501" y="45177"/>
                        </a:lnTo>
                        <a:cubicBezTo>
                          <a:pt x="763063" y="2656"/>
                          <a:pt x="829599" y="24134"/>
                          <a:pt x="857921" y="95434"/>
                        </a:cubicBezTo>
                        <a:cubicBezTo>
                          <a:pt x="910608" y="54230"/>
                          <a:pt x="977674" y="67600"/>
                          <a:pt x="1019039" y="127586"/>
                        </a:cubicBezTo>
                        <a:cubicBezTo>
                          <a:pt x="1045219" y="165565"/>
                          <a:pt x="1057368" y="217160"/>
                          <a:pt x="1052159" y="268321"/>
                        </a:cubicBezTo>
                        <a:cubicBezTo>
                          <a:pt x="1052389" y="269188"/>
                          <a:pt x="1052638" y="270036"/>
                          <a:pt x="1052869" y="270904"/>
                        </a:cubicBezTo>
                        <a:cubicBezTo>
                          <a:pt x="1091660" y="276260"/>
                          <a:pt x="1122529" y="316954"/>
                          <a:pt x="1127219" y="368907"/>
                        </a:cubicBezTo>
                        <a:cubicBezTo>
                          <a:pt x="1131218" y="413279"/>
                          <a:pt x="1115225" y="456595"/>
                          <a:pt x="1086507" y="479168"/>
                        </a:cubicBezTo>
                        <a:cubicBezTo>
                          <a:pt x="1106748" y="507944"/>
                          <a:pt x="1114072" y="548790"/>
                          <a:pt x="1105787" y="586637"/>
                        </a:cubicBezTo>
                        <a:cubicBezTo>
                          <a:pt x="1094351" y="638948"/>
                          <a:pt x="1056195" y="672609"/>
                          <a:pt x="1015560" y="666254"/>
                        </a:cubicBezTo>
                        <a:lnTo>
                          <a:pt x="1014997" y="667110"/>
                        </a:lnTo>
                        <a:lnTo>
                          <a:pt x="1026239" y="683785"/>
                        </a:lnTo>
                        <a:cubicBezTo>
                          <a:pt x="1031700" y="696694"/>
                          <a:pt x="1034719" y="710888"/>
                          <a:pt x="1034719" y="725787"/>
                        </a:cubicBezTo>
                        <a:cubicBezTo>
                          <a:pt x="1034719" y="740686"/>
                          <a:pt x="1031700" y="754880"/>
                          <a:pt x="1026239" y="767790"/>
                        </a:cubicBezTo>
                        <a:lnTo>
                          <a:pt x="1006448" y="797144"/>
                        </a:lnTo>
                        <a:lnTo>
                          <a:pt x="1016714" y="812372"/>
                        </a:lnTo>
                        <a:cubicBezTo>
                          <a:pt x="1022175" y="825281"/>
                          <a:pt x="1025194" y="839475"/>
                          <a:pt x="1025194" y="854374"/>
                        </a:cubicBezTo>
                        <a:cubicBezTo>
                          <a:pt x="1025194" y="899071"/>
                          <a:pt x="998019" y="937421"/>
                          <a:pt x="959289" y="953802"/>
                        </a:cubicBezTo>
                        <a:lnTo>
                          <a:pt x="952937" y="955085"/>
                        </a:lnTo>
                        <a:lnTo>
                          <a:pt x="953757" y="959149"/>
                        </a:lnTo>
                        <a:cubicBezTo>
                          <a:pt x="953757" y="1018745"/>
                          <a:pt x="905445" y="1067057"/>
                          <a:pt x="845849" y="1067057"/>
                        </a:cubicBezTo>
                        <a:cubicBezTo>
                          <a:pt x="801152" y="1067057"/>
                          <a:pt x="762802" y="1039882"/>
                          <a:pt x="746421" y="1001152"/>
                        </a:cubicBezTo>
                        <a:lnTo>
                          <a:pt x="746275" y="1000426"/>
                        </a:lnTo>
                        <a:lnTo>
                          <a:pt x="727647" y="996665"/>
                        </a:lnTo>
                        <a:cubicBezTo>
                          <a:pt x="688917" y="980284"/>
                          <a:pt x="661741" y="941934"/>
                          <a:pt x="661741" y="897237"/>
                        </a:cubicBezTo>
                        <a:cubicBezTo>
                          <a:pt x="661741" y="867439"/>
                          <a:pt x="673819" y="840462"/>
                          <a:pt x="693347" y="820935"/>
                        </a:cubicBezTo>
                        <a:lnTo>
                          <a:pt x="695699" y="819349"/>
                        </a:lnTo>
                        <a:lnTo>
                          <a:pt x="695078" y="816274"/>
                        </a:lnTo>
                        <a:lnTo>
                          <a:pt x="695780" y="812797"/>
                        </a:lnTo>
                        <a:lnTo>
                          <a:pt x="672200" y="810213"/>
                        </a:lnTo>
                        <a:cubicBezTo>
                          <a:pt x="652376" y="803850"/>
                          <a:pt x="634322" y="791467"/>
                          <a:pt x="619597" y="774395"/>
                        </a:cubicBezTo>
                        <a:lnTo>
                          <a:pt x="609600" y="595933"/>
                        </a:lnTo>
                        <a:cubicBezTo>
                          <a:pt x="609600" y="419706"/>
                          <a:pt x="490537" y="283194"/>
                          <a:pt x="381000" y="267320"/>
                        </a:cubicBezTo>
                        <a:cubicBezTo>
                          <a:pt x="271463" y="251446"/>
                          <a:pt x="95250" y="410181"/>
                          <a:pt x="95250" y="586408"/>
                        </a:cubicBezTo>
                        <a:cubicBezTo>
                          <a:pt x="95250" y="608437"/>
                          <a:pt x="97249" y="629944"/>
                          <a:pt x="101056" y="650715"/>
                        </a:cubicBezTo>
                        <a:lnTo>
                          <a:pt x="105216" y="665682"/>
                        </a:lnTo>
                        <a:lnTo>
                          <a:pt x="82635" y="663851"/>
                        </a:lnTo>
                        <a:cubicBezTo>
                          <a:pt x="54225" y="654613"/>
                          <a:pt x="30618" y="625870"/>
                          <a:pt x="22040" y="586637"/>
                        </a:cubicBezTo>
                        <a:cubicBezTo>
                          <a:pt x="13756" y="548790"/>
                          <a:pt x="21079" y="507944"/>
                          <a:pt x="41319" y="479168"/>
                        </a:cubicBezTo>
                        <a:cubicBezTo>
                          <a:pt x="12602" y="456595"/>
                          <a:pt x="-3392" y="413279"/>
                          <a:pt x="607" y="368907"/>
                        </a:cubicBezTo>
                        <a:cubicBezTo>
                          <a:pt x="5298" y="316954"/>
                          <a:pt x="36168" y="276260"/>
                          <a:pt x="74957" y="270904"/>
                        </a:cubicBezTo>
                        <a:cubicBezTo>
                          <a:pt x="75188" y="270036"/>
                          <a:pt x="75438" y="269188"/>
                          <a:pt x="75669" y="268321"/>
                        </a:cubicBezTo>
                        <a:cubicBezTo>
                          <a:pt x="70460" y="217160"/>
                          <a:pt x="82608" y="165565"/>
                          <a:pt x="108788" y="127586"/>
                        </a:cubicBezTo>
                        <a:cubicBezTo>
                          <a:pt x="150154" y="67600"/>
                          <a:pt x="217218" y="54230"/>
                          <a:pt x="269905" y="95434"/>
                        </a:cubicBezTo>
                        <a:cubicBezTo>
                          <a:pt x="298227" y="24134"/>
                          <a:pt x="364765" y="2656"/>
                          <a:pt x="411326" y="45177"/>
                        </a:cubicBezTo>
                        <a:lnTo>
                          <a:pt x="445459" y="10348"/>
                        </a:lnTo>
                        <a:cubicBezTo>
                          <a:pt x="454888" y="4926"/>
                          <a:pt x="464706" y="1717"/>
                          <a:pt x="474543" y="605"/>
                        </a:cubicBezTo>
                        <a:close/>
                      </a:path>
                    </a:pathLst>
                  </a:custGeom>
                  <a:solidFill>
                    <a:srgbClr val="7030A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596" name="グループ化 595">
                    <a:extLst>
                      <a:ext uri="{FF2B5EF4-FFF2-40B4-BE49-F238E27FC236}">
                        <a16:creationId xmlns:a16="http://schemas.microsoft.com/office/drawing/2014/main" id="{CB81FF96-72CC-43DB-85C3-B738AEE9576E}"/>
                      </a:ext>
                    </a:extLst>
                  </p:cNvPr>
                  <p:cNvGrpSpPr/>
                  <p:nvPr/>
                </p:nvGrpSpPr>
                <p:grpSpPr>
                  <a:xfrm>
                    <a:off x="7424145" y="4726878"/>
                    <a:ext cx="188990" cy="342286"/>
                    <a:chOff x="1368308" y="1783038"/>
                    <a:chExt cx="188990" cy="342286"/>
                  </a:xfrm>
                </p:grpSpPr>
                <p:sp>
                  <p:nvSpPr>
                    <p:cNvPr id="599" name="フリーフォーム: 図形 598">
                      <a:extLst>
                        <a:ext uri="{FF2B5EF4-FFF2-40B4-BE49-F238E27FC236}">
                          <a16:creationId xmlns:a16="http://schemas.microsoft.com/office/drawing/2014/main" id="{E778E67C-7B38-408B-A15E-83EDA1B63D93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1368308" y="1783038"/>
                      <a:ext cx="188990" cy="342286"/>
                    </a:xfrm>
                    <a:custGeom>
                      <a:avLst/>
                      <a:gdLst>
                        <a:gd name="connsiteX0" fmla="*/ 109805 w 188990"/>
                        <a:gd name="connsiteY0" fmla="*/ 0 h 342286"/>
                        <a:gd name="connsiteX1" fmla="*/ 0 w 188990"/>
                        <a:gd name="connsiteY1" fmla="*/ 171143 h 342286"/>
                        <a:gd name="connsiteX2" fmla="*/ 109805 w 188990"/>
                        <a:gd name="connsiteY2" fmla="*/ 342286 h 342286"/>
                        <a:gd name="connsiteX3" fmla="*/ 111831 w 188990"/>
                        <a:gd name="connsiteY3" fmla="*/ 341648 h 342286"/>
                        <a:gd name="connsiteX4" fmla="*/ 188990 w 188990"/>
                        <a:gd name="connsiteY4" fmla="*/ 53688 h 342286"/>
                        <a:gd name="connsiteX5" fmla="*/ 187449 w 188990"/>
                        <a:gd name="connsiteY5" fmla="*/ 50126 h 342286"/>
                        <a:gd name="connsiteX6" fmla="*/ 109805 w 188990"/>
                        <a:gd name="connsiteY6" fmla="*/ 0 h 342286"/>
                        <a:gd name="connsiteX0" fmla="*/ 109805 w 188990"/>
                        <a:gd name="connsiteY0" fmla="*/ 0 h 342286"/>
                        <a:gd name="connsiteX1" fmla="*/ 0 w 188990"/>
                        <a:gd name="connsiteY1" fmla="*/ 171143 h 342286"/>
                        <a:gd name="connsiteX2" fmla="*/ 109805 w 188990"/>
                        <a:gd name="connsiteY2" fmla="*/ 342286 h 342286"/>
                        <a:gd name="connsiteX3" fmla="*/ 111831 w 188990"/>
                        <a:gd name="connsiteY3" fmla="*/ 341648 h 342286"/>
                        <a:gd name="connsiteX4" fmla="*/ 178321 w 188990"/>
                        <a:gd name="connsiteY4" fmla="*/ 93383 h 342286"/>
                        <a:gd name="connsiteX5" fmla="*/ 188990 w 188990"/>
                        <a:gd name="connsiteY5" fmla="*/ 53688 h 342286"/>
                        <a:gd name="connsiteX6" fmla="*/ 187449 w 188990"/>
                        <a:gd name="connsiteY6" fmla="*/ 50126 h 342286"/>
                        <a:gd name="connsiteX7" fmla="*/ 109805 w 188990"/>
                        <a:gd name="connsiteY7" fmla="*/ 0 h 342286"/>
                        <a:gd name="connsiteX0" fmla="*/ 178321 w 269761"/>
                        <a:gd name="connsiteY0" fmla="*/ 93383 h 342286"/>
                        <a:gd name="connsiteX1" fmla="*/ 188990 w 269761"/>
                        <a:gd name="connsiteY1" fmla="*/ 53688 h 342286"/>
                        <a:gd name="connsiteX2" fmla="*/ 187449 w 269761"/>
                        <a:gd name="connsiteY2" fmla="*/ 50126 h 342286"/>
                        <a:gd name="connsiteX3" fmla="*/ 109805 w 269761"/>
                        <a:gd name="connsiteY3" fmla="*/ 0 h 342286"/>
                        <a:gd name="connsiteX4" fmla="*/ 0 w 269761"/>
                        <a:gd name="connsiteY4" fmla="*/ 171143 h 342286"/>
                        <a:gd name="connsiteX5" fmla="*/ 109805 w 269761"/>
                        <a:gd name="connsiteY5" fmla="*/ 342286 h 342286"/>
                        <a:gd name="connsiteX6" fmla="*/ 111831 w 269761"/>
                        <a:gd name="connsiteY6" fmla="*/ 341648 h 342286"/>
                        <a:gd name="connsiteX7" fmla="*/ 269761 w 269761"/>
                        <a:gd name="connsiteY7" fmla="*/ 184823 h 342286"/>
                        <a:gd name="connsiteX0" fmla="*/ 188990 w 269761"/>
                        <a:gd name="connsiteY0" fmla="*/ 53688 h 342286"/>
                        <a:gd name="connsiteX1" fmla="*/ 187449 w 269761"/>
                        <a:gd name="connsiteY1" fmla="*/ 50126 h 342286"/>
                        <a:gd name="connsiteX2" fmla="*/ 109805 w 269761"/>
                        <a:gd name="connsiteY2" fmla="*/ 0 h 342286"/>
                        <a:gd name="connsiteX3" fmla="*/ 0 w 269761"/>
                        <a:gd name="connsiteY3" fmla="*/ 171143 h 342286"/>
                        <a:gd name="connsiteX4" fmla="*/ 109805 w 269761"/>
                        <a:gd name="connsiteY4" fmla="*/ 342286 h 342286"/>
                        <a:gd name="connsiteX5" fmla="*/ 111831 w 269761"/>
                        <a:gd name="connsiteY5" fmla="*/ 341648 h 342286"/>
                        <a:gd name="connsiteX6" fmla="*/ 269761 w 269761"/>
                        <a:gd name="connsiteY6" fmla="*/ 184823 h 342286"/>
                        <a:gd name="connsiteX0" fmla="*/ 188990 w 188990"/>
                        <a:gd name="connsiteY0" fmla="*/ 53688 h 342286"/>
                        <a:gd name="connsiteX1" fmla="*/ 187449 w 188990"/>
                        <a:gd name="connsiteY1" fmla="*/ 50126 h 342286"/>
                        <a:gd name="connsiteX2" fmla="*/ 109805 w 188990"/>
                        <a:gd name="connsiteY2" fmla="*/ 0 h 342286"/>
                        <a:gd name="connsiteX3" fmla="*/ 0 w 188990"/>
                        <a:gd name="connsiteY3" fmla="*/ 171143 h 342286"/>
                        <a:gd name="connsiteX4" fmla="*/ 109805 w 188990"/>
                        <a:gd name="connsiteY4" fmla="*/ 342286 h 342286"/>
                        <a:gd name="connsiteX5" fmla="*/ 111831 w 188990"/>
                        <a:gd name="connsiteY5" fmla="*/ 341648 h 3422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88990" h="342286">
                          <a:moveTo>
                            <a:pt x="188990" y="53688"/>
                          </a:moveTo>
                          <a:lnTo>
                            <a:pt x="187449" y="50126"/>
                          </a:lnTo>
                          <a:cubicBezTo>
                            <a:pt x="167578" y="19156"/>
                            <a:pt x="140127" y="0"/>
                            <a:pt x="109805" y="0"/>
                          </a:cubicBezTo>
                          <a:cubicBezTo>
                            <a:pt x="49161" y="0"/>
                            <a:pt x="0" y="76623"/>
                            <a:pt x="0" y="171143"/>
                          </a:cubicBezTo>
                          <a:cubicBezTo>
                            <a:pt x="0" y="265663"/>
                            <a:pt x="49161" y="342286"/>
                            <a:pt x="109805" y="342286"/>
                          </a:cubicBezTo>
                          <a:lnTo>
                            <a:pt x="111831" y="341648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00" name="フリーフォーム: 図形 599">
                      <a:extLst>
                        <a:ext uri="{FF2B5EF4-FFF2-40B4-BE49-F238E27FC236}">
                          <a16:creationId xmlns:a16="http://schemas.microsoft.com/office/drawing/2014/main" id="{D73E014E-A929-45FE-B4E9-3364E6BE89F3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1386510" y="1839869"/>
                      <a:ext cx="131404" cy="222946"/>
                    </a:xfrm>
                    <a:custGeom>
                      <a:avLst/>
                      <a:gdLst>
                        <a:gd name="connsiteX0" fmla="*/ 70049 w 131404"/>
                        <a:gd name="connsiteY0" fmla="*/ 0 h 222946"/>
                        <a:gd name="connsiteX1" fmla="*/ 0 w 131404"/>
                        <a:gd name="connsiteY1" fmla="*/ 111473 h 222946"/>
                        <a:gd name="connsiteX2" fmla="*/ 70049 w 131404"/>
                        <a:gd name="connsiteY2" fmla="*/ 222946 h 222946"/>
                        <a:gd name="connsiteX3" fmla="*/ 89572 w 131404"/>
                        <a:gd name="connsiteY3" fmla="*/ 216674 h 222946"/>
                        <a:gd name="connsiteX4" fmla="*/ 131404 w 131404"/>
                        <a:gd name="connsiteY4" fmla="*/ 60555 h 222946"/>
                        <a:gd name="connsiteX5" fmla="*/ 119581 w 131404"/>
                        <a:gd name="connsiteY5" fmla="*/ 32650 h 222946"/>
                        <a:gd name="connsiteX6" fmla="*/ 70049 w 131404"/>
                        <a:gd name="connsiteY6" fmla="*/ 0 h 2229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31404" h="222946">
                          <a:moveTo>
                            <a:pt x="70049" y="0"/>
                          </a:moveTo>
                          <a:cubicBezTo>
                            <a:pt x="31362" y="0"/>
                            <a:pt x="0" y="49908"/>
                            <a:pt x="0" y="111473"/>
                          </a:cubicBezTo>
                          <a:cubicBezTo>
                            <a:pt x="0" y="173038"/>
                            <a:pt x="31362" y="222946"/>
                            <a:pt x="70049" y="222946"/>
                          </a:cubicBezTo>
                          <a:lnTo>
                            <a:pt x="89572" y="216674"/>
                          </a:lnTo>
                          <a:lnTo>
                            <a:pt x="131404" y="60555"/>
                          </a:lnTo>
                          <a:lnTo>
                            <a:pt x="119581" y="32650"/>
                          </a:lnTo>
                          <a:cubicBezTo>
                            <a:pt x="106905" y="12477"/>
                            <a:pt x="89392" y="0"/>
                            <a:pt x="70049" y="0"/>
                          </a:cubicBezTo>
                          <a:close/>
                        </a:path>
                      </a:pathLst>
                    </a:cu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597" name="月 596">
                    <a:extLst>
                      <a:ext uri="{FF2B5EF4-FFF2-40B4-BE49-F238E27FC236}">
                        <a16:creationId xmlns:a16="http://schemas.microsoft.com/office/drawing/2014/main" id="{53688363-C266-40DB-A9D1-3DDF75EF266D}"/>
                      </a:ext>
                    </a:extLst>
                  </p:cNvPr>
                  <p:cNvSpPr/>
                  <p:nvPr/>
                </p:nvSpPr>
                <p:spPr>
                  <a:xfrm rot="19800000" flipH="1">
                    <a:off x="7106539" y="5004005"/>
                    <a:ext cx="62802" cy="176787"/>
                  </a:xfrm>
                  <a:prstGeom prst="moon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98" name="円/楕円 27">
                    <a:extLst>
                      <a:ext uri="{FF2B5EF4-FFF2-40B4-BE49-F238E27FC236}">
                        <a16:creationId xmlns:a16="http://schemas.microsoft.com/office/drawing/2014/main" id="{1FA30FA6-F9A0-4615-BC7C-144E1D07994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005904" y="4564670"/>
                    <a:ext cx="174295" cy="39986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88" name="フリーフォーム: 図形 587">
                  <a:extLst>
                    <a:ext uri="{FF2B5EF4-FFF2-40B4-BE49-F238E27FC236}">
                      <a16:creationId xmlns:a16="http://schemas.microsoft.com/office/drawing/2014/main" id="{8965FC40-C229-4AC8-B09B-298040CC929D}"/>
                    </a:ext>
                  </a:extLst>
                </p:cNvPr>
                <p:cNvSpPr/>
                <p:nvPr/>
              </p:nvSpPr>
              <p:spPr>
                <a:xfrm>
                  <a:off x="7618496" y="4705350"/>
                  <a:ext cx="89060" cy="107092"/>
                </a:xfrm>
                <a:custGeom>
                  <a:avLst/>
                  <a:gdLst>
                    <a:gd name="connsiteX0" fmla="*/ 13540 w 89060"/>
                    <a:gd name="connsiteY0" fmla="*/ 0 h 129570"/>
                    <a:gd name="connsiteX1" fmla="*/ 15688 w 89060"/>
                    <a:gd name="connsiteY1" fmla="*/ 43863 h 129570"/>
                    <a:gd name="connsiteX2" fmla="*/ 16248 w 89060"/>
                    <a:gd name="connsiteY2" fmla="*/ 44637 h 129570"/>
                    <a:gd name="connsiteX3" fmla="*/ 46480 w 89060"/>
                    <a:gd name="connsiteY3" fmla="*/ 17766 h 129570"/>
                    <a:gd name="connsiteX4" fmla="*/ 89060 w 89060"/>
                    <a:gd name="connsiteY4" fmla="*/ 107384 h 129570"/>
                    <a:gd name="connsiteX5" fmla="*/ 84694 w 89060"/>
                    <a:gd name="connsiteY5" fmla="*/ 129570 h 129570"/>
                    <a:gd name="connsiteX6" fmla="*/ 77442 w 89060"/>
                    <a:gd name="connsiteY6" fmla="*/ 99972 h 129570"/>
                    <a:gd name="connsiteX7" fmla="*/ 45001 w 89060"/>
                    <a:gd name="connsiteY7" fmla="*/ 62997 h 129570"/>
                    <a:gd name="connsiteX8" fmla="*/ 12561 w 89060"/>
                    <a:gd name="connsiteY8" fmla="*/ 99972 h 129570"/>
                    <a:gd name="connsiteX9" fmla="*/ 6948 w 89060"/>
                    <a:gd name="connsiteY9" fmla="*/ 122878 h 129570"/>
                    <a:gd name="connsiteX10" fmla="*/ 3899 w 89060"/>
                    <a:gd name="connsiteY10" fmla="*/ 107384 h 129570"/>
                    <a:gd name="connsiteX11" fmla="*/ 12958 w 89060"/>
                    <a:gd name="connsiteY11" fmla="*/ 61352 h 129570"/>
                    <a:gd name="connsiteX12" fmla="*/ 4357 w 89060"/>
                    <a:gd name="connsiteY12" fmla="*/ 52330 h 129570"/>
                    <a:gd name="connsiteX13" fmla="*/ 13540 w 89060"/>
                    <a:gd name="connsiteY13" fmla="*/ 0 h 1295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89060" h="129570">
                      <a:moveTo>
                        <a:pt x="13540" y="0"/>
                      </a:moveTo>
                      <a:cubicBezTo>
                        <a:pt x="8769" y="13694"/>
                        <a:pt x="9575" y="30156"/>
                        <a:pt x="15688" y="43863"/>
                      </a:cubicBezTo>
                      <a:lnTo>
                        <a:pt x="16248" y="44637"/>
                      </a:lnTo>
                      <a:cubicBezTo>
                        <a:pt x="23847" y="28013"/>
                        <a:pt x="34594" y="17766"/>
                        <a:pt x="46480" y="17766"/>
                      </a:cubicBezTo>
                      <a:cubicBezTo>
                        <a:pt x="69996" y="17766"/>
                        <a:pt x="89060" y="57889"/>
                        <a:pt x="89060" y="107384"/>
                      </a:cubicBezTo>
                      <a:lnTo>
                        <a:pt x="84694" y="129570"/>
                      </a:lnTo>
                      <a:lnTo>
                        <a:pt x="77442" y="99972"/>
                      </a:lnTo>
                      <a:cubicBezTo>
                        <a:pt x="69140" y="77127"/>
                        <a:pt x="57670" y="62997"/>
                        <a:pt x="45001" y="62997"/>
                      </a:cubicBezTo>
                      <a:cubicBezTo>
                        <a:pt x="32332" y="62997"/>
                        <a:pt x="20863" y="77127"/>
                        <a:pt x="12561" y="99972"/>
                      </a:cubicBezTo>
                      <a:lnTo>
                        <a:pt x="6948" y="122878"/>
                      </a:lnTo>
                      <a:lnTo>
                        <a:pt x="3899" y="107384"/>
                      </a:lnTo>
                      <a:lnTo>
                        <a:pt x="12958" y="61352"/>
                      </a:lnTo>
                      <a:cubicBezTo>
                        <a:pt x="8770" y="60456"/>
                        <a:pt x="6311" y="56711"/>
                        <a:pt x="4357" y="52330"/>
                      </a:cubicBezTo>
                      <a:cubicBezTo>
                        <a:pt x="-4043" y="33497"/>
                        <a:pt x="68" y="10068"/>
                        <a:pt x="1354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734" name="グループ化 733">
              <a:extLst>
                <a:ext uri="{FF2B5EF4-FFF2-40B4-BE49-F238E27FC236}">
                  <a16:creationId xmlns:a16="http://schemas.microsoft.com/office/drawing/2014/main" id="{66D2D432-BE09-4E4B-B371-30C302CA910E}"/>
                </a:ext>
              </a:extLst>
            </p:cNvPr>
            <p:cNvGrpSpPr/>
            <p:nvPr/>
          </p:nvGrpSpPr>
          <p:grpSpPr>
            <a:xfrm>
              <a:off x="4783581" y="5262269"/>
              <a:ext cx="517256" cy="325063"/>
              <a:chOff x="1821834" y="2152930"/>
              <a:chExt cx="674136" cy="423655"/>
            </a:xfrm>
            <a:solidFill>
              <a:srgbClr val="00B0F0">
                <a:alpha val="50000"/>
              </a:srgbClr>
            </a:solidFill>
          </p:grpSpPr>
          <p:sp>
            <p:nvSpPr>
              <p:cNvPr id="735" name="楕円 8">
                <a:extLst>
                  <a:ext uri="{FF2B5EF4-FFF2-40B4-BE49-F238E27FC236}">
                    <a16:creationId xmlns:a16="http://schemas.microsoft.com/office/drawing/2014/main" id="{A16D0184-97B0-4B0A-9A08-E59E1D291AB1}"/>
                  </a:ext>
                </a:extLst>
              </p:cNvPr>
              <p:cNvSpPr/>
              <p:nvPr/>
            </p:nvSpPr>
            <p:spPr>
              <a:xfrm rot="5400000">
                <a:off x="2250297" y="2141249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6" name="楕円 8">
                <a:extLst>
                  <a:ext uri="{FF2B5EF4-FFF2-40B4-BE49-F238E27FC236}">
                    <a16:creationId xmlns:a16="http://schemas.microsoft.com/office/drawing/2014/main" id="{AC9AC8E4-4277-4569-93C7-CAD4C8B7D1F8}"/>
                  </a:ext>
                </a:extLst>
              </p:cNvPr>
              <p:cNvSpPr/>
              <p:nvPr/>
            </p:nvSpPr>
            <p:spPr>
              <a:xfrm rot="4500000">
                <a:off x="2150069" y="2258808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7" name="楕円 8">
                <a:extLst>
                  <a:ext uri="{FF2B5EF4-FFF2-40B4-BE49-F238E27FC236}">
                    <a16:creationId xmlns:a16="http://schemas.microsoft.com/office/drawing/2014/main" id="{695796E1-D774-414F-9197-5C90EEAE04AE}"/>
                  </a:ext>
                </a:extLst>
              </p:cNvPr>
              <p:cNvSpPr/>
              <p:nvPr/>
            </p:nvSpPr>
            <p:spPr>
              <a:xfrm rot="2700000">
                <a:off x="2303257" y="2346404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8" name="楕円 8">
                <a:extLst>
                  <a:ext uri="{FF2B5EF4-FFF2-40B4-BE49-F238E27FC236}">
                    <a16:creationId xmlns:a16="http://schemas.microsoft.com/office/drawing/2014/main" id="{B6443B27-78D5-4284-BD1B-80C9DE990BFC}"/>
                  </a:ext>
                </a:extLst>
              </p:cNvPr>
              <p:cNvSpPr/>
              <p:nvPr/>
            </p:nvSpPr>
            <p:spPr>
              <a:xfrm rot="5400000">
                <a:off x="2414874" y="2203151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9" name="楕円 8">
                <a:extLst>
                  <a:ext uri="{FF2B5EF4-FFF2-40B4-BE49-F238E27FC236}">
                    <a16:creationId xmlns:a16="http://schemas.microsoft.com/office/drawing/2014/main" id="{B6D38BC4-FE6A-48CE-9ABB-422254281BDF}"/>
                  </a:ext>
                </a:extLst>
              </p:cNvPr>
              <p:cNvSpPr/>
              <p:nvPr/>
            </p:nvSpPr>
            <p:spPr>
              <a:xfrm rot="4500000">
                <a:off x="1996804" y="2178253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0" name="楕円 8">
                <a:extLst>
                  <a:ext uri="{FF2B5EF4-FFF2-40B4-BE49-F238E27FC236}">
                    <a16:creationId xmlns:a16="http://schemas.microsoft.com/office/drawing/2014/main" id="{361CC946-F50A-4F24-B555-97DA67AF5F4B}"/>
                  </a:ext>
                </a:extLst>
              </p:cNvPr>
              <p:cNvSpPr/>
              <p:nvPr/>
            </p:nvSpPr>
            <p:spPr>
              <a:xfrm rot="2700000">
                <a:off x="2087935" y="2442178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1" name="楕円 8">
                <a:extLst>
                  <a:ext uri="{FF2B5EF4-FFF2-40B4-BE49-F238E27FC236}">
                    <a16:creationId xmlns:a16="http://schemas.microsoft.com/office/drawing/2014/main" id="{6EDC744A-F07F-4ED2-A982-B6A4D4E4A4D6}"/>
                  </a:ext>
                </a:extLst>
              </p:cNvPr>
              <p:cNvSpPr/>
              <p:nvPr/>
            </p:nvSpPr>
            <p:spPr>
              <a:xfrm rot="900000">
                <a:off x="2450250" y="2405087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2" name="楕円 8">
                <a:extLst>
                  <a:ext uri="{FF2B5EF4-FFF2-40B4-BE49-F238E27FC236}">
                    <a16:creationId xmlns:a16="http://schemas.microsoft.com/office/drawing/2014/main" id="{5EF799BF-FFE6-4266-B07D-25DEFD59ABEF}"/>
                  </a:ext>
                </a:extLst>
              </p:cNvPr>
              <p:cNvSpPr/>
              <p:nvPr/>
            </p:nvSpPr>
            <p:spPr>
              <a:xfrm rot="2700000">
                <a:off x="1881871" y="2431885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3" name="楕円 8">
                <a:extLst>
                  <a:ext uri="{FF2B5EF4-FFF2-40B4-BE49-F238E27FC236}">
                    <a16:creationId xmlns:a16="http://schemas.microsoft.com/office/drawing/2014/main" id="{AE64467C-0CC8-42DB-B4DA-84E2088C5A76}"/>
                  </a:ext>
                </a:extLst>
              </p:cNvPr>
              <p:cNvSpPr/>
              <p:nvPr/>
            </p:nvSpPr>
            <p:spPr>
              <a:xfrm rot="900000">
                <a:off x="2282663" y="2507504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4" name="楕円 8">
                <a:extLst>
                  <a:ext uri="{FF2B5EF4-FFF2-40B4-BE49-F238E27FC236}">
                    <a16:creationId xmlns:a16="http://schemas.microsoft.com/office/drawing/2014/main" id="{1D76A0B8-D329-4334-8A39-6C0F1B5725B8}"/>
                  </a:ext>
                </a:extLst>
              </p:cNvPr>
              <p:cNvSpPr/>
              <p:nvPr/>
            </p:nvSpPr>
            <p:spPr>
              <a:xfrm rot="4500000">
                <a:off x="1833515" y="2271223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45" name="グループ化 744">
              <a:extLst>
                <a:ext uri="{FF2B5EF4-FFF2-40B4-BE49-F238E27FC236}">
                  <a16:creationId xmlns:a16="http://schemas.microsoft.com/office/drawing/2014/main" id="{7E887718-BC03-4244-A969-8351F572A592}"/>
                </a:ext>
              </a:extLst>
            </p:cNvPr>
            <p:cNvGrpSpPr/>
            <p:nvPr/>
          </p:nvGrpSpPr>
          <p:grpSpPr>
            <a:xfrm flipH="1">
              <a:off x="4650367" y="5234950"/>
              <a:ext cx="517256" cy="325063"/>
              <a:chOff x="1821834" y="2152930"/>
              <a:chExt cx="674136" cy="423655"/>
            </a:xfrm>
            <a:solidFill>
              <a:srgbClr val="00B0F0">
                <a:alpha val="50000"/>
              </a:srgbClr>
            </a:solidFill>
          </p:grpSpPr>
          <p:sp>
            <p:nvSpPr>
              <p:cNvPr id="746" name="楕円 8">
                <a:extLst>
                  <a:ext uri="{FF2B5EF4-FFF2-40B4-BE49-F238E27FC236}">
                    <a16:creationId xmlns:a16="http://schemas.microsoft.com/office/drawing/2014/main" id="{B7BAE990-3822-4F42-841D-179853107F56}"/>
                  </a:ext>
                </a:extLst>
              </p:cNvPr>
              <p:cNvSpPr/>
              <p:nvPr/>
            </p:nvSpPr>
            <p:spPr>
              <a:xfrm rot="5400000">
                <a:off x="2250297" y="2141249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7" name="楕円 8">
                <a:extLst>
                  <a:ext uri="{FF2B5EF4-FFF2-40B4-BE49-F238E27FC236}">
                    <a16:creationId xmlns:a16="http://schemas.microsoft.com/office/drawing/2014/main" id="{57507CDC-B0A3-4DE5-A072-9B9B7BF48778}"/>
                  </a:ext>
                </a:extLst>
              </p:cNvPr>
              <p:cNvSpPr/>
              <p:nvPr/>
            </p:nvSpPr>
            <p:spPr>
              <a:xfrm rot="4500000">
                <a:off x="2150069" y="2258808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8" name="楕円 8">
                <a:extLst>
                  <a:ext uri="{FF2B5EF4-FFF2-40B4-BE49-F238E27FC236}">
                    <a16:creationId xmlns:a16="http://schemas.microsoft.com/office/drawing/2014/main" id="{E3764752-3679-41B3-B35F-F53E0A6EF0BB}"/>
                  </a:ext>
                </a:extLst>
              </p:cNvPr>
              <p:cNvSpPr/>
              <p:nvPr/>
            </p:nvSpPr>
            <p:spPr>
              <a:xfrm rot="2700000">
                <a:off x="2303257" y="2346404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9" name="楕円 8">
                <a:extLst>
                  <a:ext uri="{FF2B5EF4-FFF2-40B4-BE49-F238E27FC236}">
                    <a16:creationId xmlns:a16="http://schemas.microsoft.com/office/drawing/2014/main" id="{082CCA6C-7F64-44ED-935C-7ABD907CAB8C}"/>
                  </a:ext>
                </a:extLst>
              </p:cNvPr>
              <p:cNvSpPr/>
              <p:nvPr/>
            </p:nvSpPr>
            <p:spPr>
              <a:xfrm rot="5400000">
                <a:off x="2414874" y="2203151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0" name="楕円 8">
                <a:extLst>
                  <a:ext uri="{FF2B5EF4-FFF2-40B4-BE49-F238E27FC236}">
                    <a16:creationId xmlns:a16="http://schemas.microsoft.com/office/drawing/2014/main" id="{36E511FE-5335-4C88-8FA3-4CB4CED73DF6}"/>
                  </a:ext>
                </a:extLst>
              </p:cNvPr>
              <p:cNvSpPr/>
              <p:nvPr/>
            </p:nvSpPr>
            <p:spPr>
              <a:xfrm rot="4500000">
                <a:off x="1996804" y="2178253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1" name="楕円 8">
                <a:extLst>
                  <a:ext uri="{FF2B5EF4-FFF2-40B4-BE49-F238E27FC236}">
                    <a16:creationId xmlns:a16="http://schemas.microsoft.com/office/drawing/2014/main" id="{0199A3AF-7DF4-4CAC-B633-5A527EED4558}"/>
                  </a:ext>
                </a:extLst>
              </p:cNvPr>
              <p:cNvSpPr/>
              <p:nvPr/>
            </p:nvSpPr>
            <p:spPr>
              <a:xfrm rot="2700000">
                <a:off x="2087935" y="2442178"/>
                <a:ext cx="53895" cy="81436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2" name="楕円 8">
                <a:extLst>
                  <a:ext uri="{FF2B5EF4-FFF2-40B4-BE49-F238E27FC236}">
                    <a16:creationId xmlns:a16="http://schemas.microsoft.com/office/drawing/2014/main" id="{397CB138-BAFC-4DD6-B168-B02297576365}"/>
                  </a:ext>
                </a:extLst>
              </p:cNvPr>
              <p:cNvSpPr/>
              <p:nvPr/>
            </p:nvSpPr>
            <p:spPr>
              <a:xfrm rot="900000">
                <a:off x="2450250" y="2405087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3" name="楕円 8">
                <a:extLst>
                  <a:ext uri="{FF2B5EF4-FFF2-40B4-BE49-F238E27FC236}">
                    <a16:creationId xmlns:a16="http://schemas.microsoft.com/office/drawing/2014/main" id="{EDE630D0-CA4F-45E8-96FA-86850175FD92}"/>
                  </a:ext>
                </a:extLst>
              </p:cNvPr>
              <p:cNvSpPr/>
              <p:nvPr/>
            </p:nvSpPr>
            <p:spPr>
              <a:xfrm rot="2700000">
                <a:off x="1881871" y="2431885"/>
                <a:ext cx="45720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4" name="楕円 8">
                <a:extLst>
                  <a:ext uri="{FF2B5EF4-FFF2-40B4-BE49-F238E27FC236}">
                    <a16:creationId xmlns:a16="http://schemas.microsoft.com/office/drawing/2014/main" id="{A69CAFAF-3B91-4CEA-899D-A763C71C8F11}"/>
                  </a:ext>
                </a:extLst>
              </p:cNvPr>
              <p:cNvSpPr/>
              <p:nvPr/>
            </p:nvSpPr>
            <p:spPr>
              <a:xfrm rot="900000">
                <a:off x="2282663" y="2507504"/>
                <a:ext cx="45720" cy="69081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5" name="楕円 8">
                <a:extLst>
                  <a:ext uri="{FF2B5EF4-FFF2-40B4-BE49-F238E27FC236}">
                    <a16:creationId xmlns:a16="http://schemas.microsoft.com/office/drawing/2014/main" id="{B5679E8E-EB99-4030-A1BA-4205D82109F3}"/>
                  </a:ext>
                </a:extLst>
              </p:cNvPr>
              <p:cNvSpPr/>
              <p:nvPr/>
            </p:nvSpPr>
            <p:spPr>
              <a:xfrm rot="4500000">
                <a:off x="1833515" y="2271223"/>
                <a:ext cx="45719" cy="69082"/>
              </a:xfrm>
              <a:custGeom>
                <a:avLst/>
                <a:gdLst>
                  <a:gd name="connsiteX0" fmla="*/ 0 w 2295851"/>
                  <a:gd name="connsiteY0" fmla="*/ 1147926 h 2295851"/>
                  <a:gd name="connsiteX1" fmla="*/ 1147926 w 2295851"/>
                  <a:gd name="connsiteY1" fmla="*/ 0 h 2295851"/>
                  <a:gd name="connsiteX2" fmla="*/ 2295852 w 2295851"/>
                  <a:gd name="connsiteY2" fmla="*/ 1147926 h 2295851"/>
                  <a:gd name="connsiteX3" fmla="*/ 1147926 w 2295851"/>
                  <a:gd name="connsiteY3" fmla="*/ 2295852 h 2295851"/>
                  <a:gd name="connsiteX4" fmla="*/ 0 w 2295851"/>
                  <a:gd name="connsiteY4" fmla="*/ 1147926 h 2295851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47926 h 2295852"/>
                  <a:gd name="connsiteX1" fmla="*/ 1147926 w 2295852"/>
                  <a:gd name="connsiteY1" fmla="*/ 0 h 2295852"/>
                  <a:gd name="connsiteX2" fmla="*/ 2295852 w 2295852"/>
                  <a:gd name="connsiteY2" fmla="*/ 1147926 h 2295852"/>
                  <a:gd name="connsiteX3" fmla="*/ 1147926 w 2295852"/>
                  <a:gd name="connsiteY3" fmla="*/ 2295852 h 2295852"/>
                  <a:gd name="connsiteX4" fmla="*/ 0 w 2295852"/>
                  <a:gd name="connsiteY4" fmla="*/ 1147926 h 229585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1122046 h 2269972"/>
                  <a:gd name="connsiteX1" fmla="*/ 1147926 w 2295852"/>
                  <a:gd name="connsiteY1" fmla="*/ 0 h 2269972"/>
                  <a:gd name="connsiteX2" fmla="*/ 2295852 w 2295852"/>
                  <a:gd name="connsiteY2" fmla="*/ 1122046 h 2269972"/>
                  <a:gd name="connsiteX3" fmla="*/ 1147926 w 2295852"/>
                  <a:gd name="connsiteY3" fmla="*/ 2269972 h 2269972"/>
                  <a:gd name="connsiteX4" fmla="*/ 0 w 2295852"/>
                  <a:gd name="connsiteY4" fmla="*/ 1122046 h 2269972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  <a:gd name="connsiteX0" fmla="*/ 0 w 2295852"/>
                  <a:gd name="connsiteY0" fmla="*/ 2321118 h 3469044"/>
                  <a:gd name="connsiteX1" fmla="*/ 1484356 w 2295852"/>
                  <a:gd name="connsiteY1" fmla="*/ 0 h 3469044"/>
                  <a:gd name="connsiteX2" fmla="*/ 2295852 w 2295852"/>
                  <a:gd name="connsiteY2" fmla="*/ 2321118 h 3469044"/>
                  <a:gd name="connsiteX3" fmla="*/ 1147926 w 2295852"/>
                  <a:gd name="connsiteY3" fmla="*/ 3469044 h 3469044"/>
                  <a:gd name="connsiteX4" fmla="*/ 0 w 2295852"/>
                  <a:gd name="connsiteY4" fmla="*/ 2321118 h 346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95852" h="3469044">
                    <a:moveTo>
                      <a:pt x="0" y="2321118"/>
                    </a:moveTo>
                    <a:cubicBezTo>
                      <a:pt x="0" y="1609499"/>
                      <a:pt x="531198" y="690113"/>
                      <a:pt x="1484356" y="0"/>
                    </a:cubicBezTo>
                    <a:cubicBezTo>
                      <a:pt x="1583500" y="1604513"/>
                      <a:pt x="2295852" y="1687136"/>
                      <a:pt x="2295852" y="2321118"/>
                    </a:cubicBezTo>
                    <a:cubicBezTo>
                      <a:pt x="2295852" y="2955100"/>
                      <a:pt x="1781908" y="3469044"/>
                      <a:pt x="1147926" y="3469044"/>
                    </a:cubicBezTo>
                    <a:cubicBezTo>
                      <a:pt x="513944" y="3469044"/>
                      <a:pt x="0" y="3032737"/>
                      <a:pt x="0" y="232111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1121</TotalTime>
  <Words>0</Words>
  <Application>Microsoft Office PowerPoint</Application>
  <PresentationFormat>A4 210 x 297 mm</PresentationFormat>
  <Paragraphs>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pptxd73_おしゃべりと飛沫イメージのイラスト</dc:title>
  <dc:subject>pptxd73_おしゃべりと飛沫イメージのイラスト</dc:subject>
  <dc:creator>でじけろお</dc:creator>
  <cp:revision>1</cp:revision>
  <dcterms:created xsi:type="dcterms:W3CDTF">2018-05-20T00:31:01Z</dcterms:created>
  <dcterms:modified xsi:type="dcterms:W3CDTF">2020-04-23T01:10:39Z</dcterms:modified>
  <cp:version>1</cp:version>
</cp:coreProperties>
</file>